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2.xml" ContentType="application/vnd.openxmlformats-officedocument.them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heme/theme3.xml" ContentType="application/vnd.openxmlformats-officedocument.theme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notesSlides/notesSlide1.xml" ContentType="application/vnd.openxmlformats-officedocument.presentationml.notesSlide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notesSlides/notesSlide2.xml" ContentType="application/vnd.openxmlformats-officedocument.presentationml.notesSlide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notesSlides/notesSlide3.xml" ContentType="application/vnd.openxmlformats-officedocument.presentationml.notesSlide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notesSlides/notesSlide4.xml" ContentType="application/vnd.openxmlformats-officedocument.presentationml.notesSlide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notesSlides/notesSlide5.xml" ContentType="application/vnd.openxmlformats-officedocument.presentationml.notesSlide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notesSlides/notesSlide6.xml" ContentType="application/vnd.openxmlformats-officedocument.presentationml.notesSlide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notesSlides/notesSlide7.xml" ContentType="application/vnd.openxmlformats-officedocument.presentationml.notesSlide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notesSlides/notesSlide8.xml" ContentType="application/vnd.openxmlformats-officedocument.presentationml.notesSlide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notesSlides/notesSlide9.xml" ContentType="application/vnd.openxmlformats-officedocument.presentationml.notesSlide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notesSlides/notesSlide10.xml" ContentType="application/vnd.openxmlformats-officedocument.presentationml.notesSlide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notesSlides/notesSlide11.xml" ContentType="application/vnd.openxmlformats-officedocument.presentationml.notesSlide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notesSlides/notesSlide12.xml" ContentType="application/vnd.openxmlformats-officedocument.presentationml.notesSlide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tags/tag4767.xml" ContentType="application/vnd.openxmlformats-officedocument.presentationml.tags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ppt/tags/tag5037.xml" ContentType="application/vnd.openxmlformats-officedocument.presentationml.tags+xml"/>
  <Override PartName="/ppt/tags/tag5038.xml" ContentType="application/vnd.openxmlformats-officedocument.presentationml.tags+xml"/>
  <Override PartName="/ppt/tags/tag5039.xml" ContentType="application/vnd.openxmlformats-officedocument.presentationml.tags+xml"/>
  <Override PartName="/ppt/tags/tag5040.xml" ContentType="application/vnd.openxmlformats-officedocument.presentationml.tags+xml"/>
  <Override PartName="/ppt/tags/tag5041.xml" ContentType="application/vnd.openxmlformats-officedocument.presentationml.tags+xml"/>
  <Override PartName="/ppt/tags/tag5042.xml" ContentType="application/vnd.openxmlformats-officedocument.presentationml.tags+xml"/>
  <Override PartName="/ppt/tags/tag5043.xml" ContentType="application/vnd.openxmlformats-officedocument.presentationml.tags+xml"/>
  <Override PartName="/ppt/tags/tag5044.xml" ContentType="application/vnd.openxmlformats-officedocument.presentationml.tags+xml"/>
  <Override PartName="/ppt/tags/tag5045.xml" ContentType="application/vnd.openxmlformats-officedocument.presentationml.tags+xml"/>
  <Override PartName="/ppt/tags/tag5046.xml" ContentType="application/vnd.openxmlformats-officedocument.presentationml.tags+xml"/>
  <Override PartName="/ppt/tags/tag5047.xml" ContentType="application/vnd.openxmlformats-officedocument.presentationml.tags+xml"/>
  <Override PartName="/ppt/tags/tag5048.xml" ContentType="application/vnd.openxmlformats-officedocument.presentationml.tags+xml"/>
  <Override PartName="/ppt/tags/tag5049.xml" ContentType="application/vnd.openxmlformats-officedocument.presentationml.tags+xml"/>
  <Override PartName="/ppt/tags/tag5050.xml" ContentType="application/vnd.openxmlformats-officedocument.presentationml.tags+xml"/>
  <Override PartName="/ppt/tags/tag5051.xml" ContentType="application/vnd.openxmlformats-officedocument.presentationml.tags+xml"/>
  <Override PartName="/ppt/tags/tag5052.xml" ContentType="application/vnd.openxmlformats-officedocument.presentationml.tags+xml"/>
  <Override PartName="/ppt/tags/tag5053.xml" ContentType="application/vnd.openxmlformats-officedocument.presentationml.tags+xml"/>
  <Override PartName="/ppt/tags/tag5054.xml" ContentType="application/vnd.openxmlformats-officedocument.presentationml.tags+xml"/>
  <Override PartName="/ppt/tags/tag5055.xml" ContentType="application/vnd.openxmlformats-officedocument.presentationml.tags+xml"/>
  <Override PartName="/ppt/tags/tag5056.xml" ContentType="application/vnd.openxmlformats-officedocument.presentationml.tags+xml"/>
  <Override PartName="/ppt/tags/tag5057.xml" ContentType="application/vnd.openxmlformats-officedocument.presentationml.tags+xml"/>
  <Override PartName="/ppt/tags/tag5058.xml" ContentType="application/vnd.openxmlformats-officedocument.presentationml.tags+xml"/>
  <Override PartName="/ppt/tags/tag5059.xml" ContentType="application/vnd.openxmlformats-officedocument.presentationml.tags+xml"/>
  <Override PartName="/ppt/tags/tag5060.xml" ContentType="application/vnd.openxmlformats-officedocument.presentationml.tags+xml"/>
  <Override PartName="/ppt/tags/tag5061.xml" ContentType="application/vnd.openxmlformats-officedocument.presentationml.tags+xml"/>
  <Override PartName="/ppt/tags/tag5062.xml" ContentType="application/vnd.openxmlformats-officedocument.presentationml.tags+xml"/>
  <Override PartName="/ppt/tags/tag5063.xml" ContentType="application/vnd.openxmlformats-officedocument.presentationml.tags+xml"/>
  <Override PartName="/ppt/tags/tag5064.xml" ContentType="application/vnd.openxmlformats-officedocument.presentationml.tags+xml"/>
  <Override PartName="/ppt/tags/tag5065.xml" ContentType="application/vnd.openxmlformats-officedocument.presentationml.tags+xml"/>
  <Override PartName="/ppt/tags/tag5066.xml" ContentType="application/vnd.openxmlformats-officedocument.presentationml.tags+xml"/>
  <Override PartName="/ppt/tags/tag5067.xml" ContentType="application/vnd.openxmlformats-officedocument.presentationml.tags+xml"/>
  <Override PartName="/ppt/tags/tag5068.xml" ContentType="application/vnd.openxmlformats-officedocument.presentationml.tags+xml"/>
  <Override PartName="/ppt/tags/tag5069.xml" ContentType="application/vnd.openxmlformats-officedocument.presentationml.tags+xml"/>
  <Override PartName="/ppt/tags/tag5070.xml" ContentType="application/vnd.openxmlformats-officedocument.presentationml.tags+xml"/>
  <Override PartName="/ppt/tags/tag5071.xml" ContentType="application/vnd.openxmlformats-officedocument.presentationml.tags+xml"/>
  <Override PartName="/ppt/tags/tag5072.xml" ContentType="application/vnd.openxmlformats-officedocument.presentationml.tags+xml"/>
  <Override PartName="/ppt/tags/tag5073.xml" ContentType="application/vnd.openxmlformats-officedocument.presentationml.tags+xml"/>
  <Override PartName="/ppt/tags/tag5074.xml" ContentType="application/vnd.openxmlformats-officedocument.presentationml.tags+xml"/>
  <Override PartName="/ppt/tags/tag5075.xml" ContentType="application/vnd.openxmlformats-officedocument.presentationml.tags+xml"/>
  <Override PartName="/ppt/tags/tag5076.xml" ContentType="application/vnd.openxmlformats-officedocument.presentationml.tags+xml"/>
  <Override PartName="/ppt/tags/tag5077.xml" ContentType="application/vnd.openxmlformats-officedocument.presentationml.tags+xml"/>
  <Override PartName="/ppt/tags/tag5078.xml" ContentType="application/vnd.openxmlformats-officedocument.presentationml.tags+xml"/>
  <Override PartName="/ppt/tags/tag5079.xml" ContentType="application/vnd.openxmlformats-officedocument.presentationml.tags+xml"/>
  <Override PartName="/ppt/tags/tag5080.xml" ContentType="application/vnd.openxmlformats-officedocument.presentationml.tags+xml"/>
  <Override PartName="/ppt/tags/tag5081.xml" ContentType="application/vnd.openxmlformats-officedocument.presentationml.tags+xml"/>
  <Override PartName="/ppt/tags/tag5082.xml" ContentType="application/vnd.openxmlformats-officedocument.presentationml.tags+xml"/>
  <Override PartName="/ppt/tags/tag5083.xml" ContentType="application/vnd.openxmlformats-officedocument.presentationml.tags+xml"/>
  <Override PartName="/ppt/tags/tag5084.xml" ContentType="application/vnd.openxmlformats-officedocument.presentationml.tags+xml"/>
  <Override PartName="/ppt/tags/tag5085.xml" ContentType="application/vnd.openxmlformats-officedocument.presentationml.tags+xml"/>
  <Override PartName="/ppt/tags/tag5086.xml" ContentType="application/vnd.openxmlformats-officedocument.presentationml.tags+xml"/>
  <Override PartName="/ppt/tags/tag5087.xml" ContentType="application/vnd.openxmlformats-officedocument.presentationml.tags+xml"/>
  <Override PartName="/ppt/tags/tag5088.xml" ContentType="application/vnd.openxmlformats-officedocument.presentationml.tags+xml"/>
  <Override PartName="/ppt/tags/tag5089.xml" ContentType="application/vnd.openxmlformats-officedocument.presentationml.tags+xml"/>
  <Override PartName="/ppt/tags/tag5090.xml" ContentType="application/vnd.openxmlformats-officedocument.presentationml.tags+xml"/>
  <Override PartName="/ppt/tags/tag5091.xml" ContentType="application/vnd.openxmlformats-officedocument.presentationml.tags+xml"/>
  <Override PartName="/ppt/tags/tag5092.xml" ContentType="application/vnd.openxmlformats-officedocument.presentationml.tags+xml"/>
  <Override PartName="/ppt/tags/tag5093.xml" ContentType="application/vnd.openxmlformats-officedocument.presentationml.tags+xml"/>
  <Override PartName="/ppt/tags/tag5094.xml" ContentType="application/vnd.openxmlformats-officedocument.presentationml.tags+xml"/>
  <Override PartName="/ppt/tags/tag5095.xml" ContentType="application/vnd.openxmlformats-officedocument.presentationml.tags+xml"/>
  <Override PartName="/ppt/tags/tag5096.xml" ContentType="application/vnd.openxmlformats-officedocument.presentationml.tags+xml"/>
  <Override PartName="/ppt/tags/tag5097.xml" ContentType="application/vnd.openxmlformats-officedocument.presentationml.tags+xml"/>
  <Override PartName="/ppt/tags/tag5098.xml" ContentType="application/vnd.openxmlformats-officedocument.presentationml.tags+xml"/>
  <Override PartName="/ppt/tags/tag5099.xml" ContentType="application/vnd.openxmlformats-officedocument.presentationml.tags+xml"/>
  <Override PartName="/ppt/tags/tag5100.xml" ContentType="application/vnd.openxmlformats-officedocument.presentationml.tags+xml"/>
  <Override PartName="/ppt/tags/tag5101.xml" ContentType="application/vnd.openxmlformats-officedocument.presentationml.tags+xml"/>
  <Override PartName="/ppt/tags/tag5102.xml" ContentType="application/vnd.openxmlformats-officedocument.presentationml.tags+xml"/>
  <Override PartName="/ppt/tags/tag5103.xml" ContentType="application/vnd.openxmlformats-officedocument.presentationml.tags+xml"/>
  <Override PartName="/ppt/tags/tag5104.xml" ContentType="application/vnd.openxmlformats-officedocument.presentationml.tags+xml"/>
  <Override PartName="/ppt/tags/tag5105.xml" ContentType="application/vnd.openxmlformats-officedocument.presentationml.tags+xml"/>
  <Override PartName="/ppt/tags/tag5106.xml" ContentType="application/vnd.openxmlformats-officedocument.presentationml.tags+xml"/>
  <Override PartName="/ppt/tags/tag5107.xml" ContentType="application/vnd.openxmlformats-officedocument.presentationml.tags+xml"/>
  <Override PartName="/ppt/tags/tag5108.xml" ContentType="application/vnd.openxmlformats-officedocument.presentationml.tags+xml"/>
  <Override PartName="/ppt/tags/tag5109.xml" ContentType="application/vnd.openxmlformats-officedocument.presentationml.tags+xml"/>
  <Override PartName="/ppt/tags/tag5110.xml" ContentType="application/vnd.openxmlformats-officedocument.presentationml.tags+xml"/>
  <Override PartName="/ppt/tags/tag5111.xml" ContentType="application/vnd.openxmlformats-officedocument.presentationml.tags+xml"/>
  <Override PartName="/ppt/tags/tag5112.xml" ContentType="application/vnd.openxmlformats-officedocument.presentationml.tags+xml"/>
  <Override PartName="/ppt/tags/tag5113.xml" ContentType="application/vnd.openxmlformats-officedocument.presentationml.tags+xml"/>
  <Override PartName="/ppt/tags/tag5114.xml" ContentType="application/vnd.openxmlformats-officedocument.presentationml.tags+xml"/>
  <Override PartName="/ppt/tags/tag5115.xml" ContentType="application/vnd.openxmlformats-officedocument.presentationml.tags+xml"/>
  <Override PartName="/ppt/tags/tag5116.xml" ContentType="application/vnd.openxmlformats-officedocument.presentationml.tags+xml"/>
  <Override PartName="/ppt/tags/tag5117.xml" ContentType="application/vnd.openxmlformats-officedocument.presentationml.tags+xml"/>
  <Override PartName="/ppt/tags/tag5118.xml" ContentType="application/vnd.openxmlformats-officedocument.presentationml.tags+xml"/>
  <Override PartName="/ppt/tags/tag5119.xml" ContentType="application/vnd.openxmlformats-officedocument.presentationml.tags+xml"/>
  <Override PartName="/ppt/tags/tag5120.xml" ContentType="application/vnd.openxmlformats-officedocument.presentationml.tags+xml"/>
  <Override PartName="/ppt/tags/tag5121.xml" ContentType="application/vnd.openxmlformats-officedocument.presentationml.tags+xml"/>
  <Override PartName="/ppt/tags/tag5122.xml" ContentType="application/vnd.openxmlformats-officedocument.presentationml.tags+xml"/>
  <Override PartName="/ppt/tags/tag5123.xml" ContentType="application/vnd.openxmlformats-officedocument.presentationml.tags+xml"/>
  <Override PartName="/ppt/tags/tag5124.xml" ContentType="application/vnd.openxmlformats-officedocument.presentationml.tags+xml"/>
  <Override PartName="/ppt/tags/tag5125.xml" ContentType="application/vnd.openxmlformats-officedocument.presentationml.tags+xml"/>
  <Override PartName="/ppt/tags/tag5126.xml" ContentType="application/vnd.openxmlformats-officedocument.presentationml.tags+xml"/>
  <Override PartName="/ppt/tags/tag5127.xml" ContentType="application/vnd.openxmlformats-officedocument.presentationml.tags+xml"/>
  <Override PartName="/ppt/tags/tag5128.xml" ContentType="application/vnd.openxmlformats-officedocument.presentationml.tags+xml"/>
  <Override PartName="/ppt/tags/tag5129.xml" ContentType="application/vnd.openxmlformats-officedocument.presentationml.tags+xml"/>
  <Override PartName="/ppt/tags/tag5130.xml" ContentType="application/vnd.openxmlformats-officedocument.presentationml.tags+xml"/>
  <Override PartName="/ppt/tags/tag5131.xml" ContentType="application/vnd.openxmlformats-officedocument.presentationml.tags+xml"/>
  <Override PartName="/ppt/tags/tag5132.xml" ContentType="application/vnd.openxmlformats-officedocument.presentationml.tags+xml"/>
  <Override PartName="/ppt/tags/tag5133.xml" ContentType="application/vnd.openxmlformats-officedocument.presentationml.tags+xml"/>
  <Override PartName="/ppt/tags/tag5134.xml" ContentType="application/vnd.openxmlformats-officedocument.presentationml.tags+xml"/>
  <Override PartName="/ppt/tags/tag5135.xml" ContentType="application/vnd.openxmlformats-officedocument.presentationml.tags+xml"/>
  <Override PartName="/ppt/tags/tag5136.xml" ContentType="application/vnd.openxmlformats-officedocument.presentationml.tags+xml"/>
  <Override PartName="/ppt/tags/tag5137.xml" ContentType="application/vnd.openxmlformats-officedocument.presentationml.tags+xml"/>
  <Override PartName="/ppt/tags/tag5138.xml" ContentType="application/vnd.openxmlformats-officedocument.presentationml.tags+xml"/>
  <Override PartName="/ppt/tags/tag5139.xml" ContentType="application/vnd.openxmlformats-officedocument.presentationml.tags+xml"/>
  <Override PartName="/ppt/tags/tag5140.xml" ContentType="application/vnd.openxmlformats-officedocument.presentationml.tags+xml"/>
  <Override PartName="/ppt/tags/tag5141.xml" ContentType="application/vnd.openxmlformats-officedocument.presentationml.tags+xml"/>
  <Override PartName="/ppt/tags/tag5142.xml" ContentType="application/vnd.openxmlformats-officedocument.presentationml.tags+xml"/>
  <Override PartName="/ppt/tags/tag5143.xml" ContentType="application/vnd.openxmlformats-officedocument.presentationml.tags+xml"/>
  <Override PartName="/ppt/tags/tag5144.xml" ContentType="application/vnd.openxmlformats-officedocument.presentationml.tags+xml"/>
  <Override PartName="/ppt/tags/tag5145.xml" ContentType="application/vnd.openxmlformats-officedocument.presentationml.tags+xml"/>
  <Override PartName="/ppt/tags/tag5146.xml" ContentType="application/vnd.openxmlformats-officedocument.presentationml.tags+xml"/>
  <Override PartName="/ppt/tags/tag5147.xml" ContentType="application/vnd.openxmlformats-officedocument.presentationml.tags+xml"/>
  <Override PartName="/ppt/tags/tag5148.xml" ContentType="application/vnd.openxmlformats-officedocument.presentationml.tags+xml"/>
  <Override PartName="/ppt/tags/tag5149.xml" ContentType="application/vnd.openxmlformats-officedocument.presentationml.tags+xml"/>
  <Override PartName="/ppt/tags/tag5150.xml" ContentType="application/vnd.openxmlformats-officedocument.presentationml.tags+xml"/>
  <Override PartName="/ppt/tags/tag5151.xml" ContentType="application/vnd.openxmlformats-officedocument.presentationml.tags+xml"/>
  <Override PartName="/ppt/tags/tag5152.xml" ContentType="application/vnd.openxmlformats-officedocument.presentationml.tags+xml"/>
  <Override PartName="/ppt/tags/tag5153.xml" ContentType="application/vnd.openxmlformats-officedocument.presentationml.tags+xml"/>
  <Override PartName="/ppt/tags/tag5154.xml" ContentType="application/vnd.openxmlformats-officedocument.presentationml.tags+xml"/>
  <Override PartName="/ppt/tags/tag5155.xml" ContentType="application/vnd.openxmlformats-officedocument.presentationml.tags+xml"/>
  <Override PartName="/ppt/tags/tag5156.xml" ContentType="application/vnd.openxmlformats-officedocument.presentationml.tags+xml"/>
  <Override PartName="/ppt/tags/tag5157.xml" ContentType="application/vnd.openxmlformats-officedocument.presentationml.tags+xml"/>
  <Override PartName="/ppt/tags/tag5158.xml" ContentType="application/vnd.openxmlformats-officedocument.presentationml.tags+xml"/>
  <Override PartName="/ppt/tags/tag5159.xml" ContentType="application/vnd.openxmlformats-officedocument.presentationml.tags+xml"/>
  <Override PartName="/ppt/tags/tag5160.xml" ContentType="application/vnd.openxmlformats-officedocument.presentationml.tags+xml"/>
  <Override PartName="/ppt/tags/tag5161.xml" ContentType="application/vnd.openxmlformats-officedocument.presentationml.tags+xml"/>
  <Override PartName="/ppt/tags/tag5162.xml" ContentType="application/vnd.openxmlformats-officedocument.presentationml.tags+xml"/>
  <Override PartName="/ppt/tags/tag5163.xml" ContentType="application/vnd.openxmlformats-officedocument.presentationml.tags+xml"/>
  <Override PartName="/ppt/tags/tag5164.xml" ContentType="application/vnd.openxmlformats-officedocument.presentationml.tags+xml"/>
  <Override PartName="/ppt/tags/tag5165.xml" ContentType="application/vnd.openxmlformats-officedocument.presentationml.tags+xml"/>
  <Override PartName="/ppt/tags/tag5166.xml" ContentType="application/vnd.openxmlformats-officedocument.presentationml.tags+xml"/>
  <Override PartName="/ppt/tags/tag5167.xml" ContentType="application/vnd.openxmlformats-officedocument.presentationml.tags+xml"/>
  <Override PartName="/ppt/tags/tag5168.xml" ContentType="application/vnd.openxmlformats-officedocument.presentationml.tags+xml"/>
  <Override PartName="/ppt/tags/tag5169.xml" ContentType="application/vnd.openxmlformats-officedocument.presentationml.tags+xml"/>
  <Override PartName="/ppt/tags/tag5170.xml" ContentType="application/vnd.openxmlformats-officedocument.presentationml.tags+xml"/>
  <Override PartName="/ppt/tags/tag5171.xml" ContentType="application/vnd.openxmlformats-officedocument.presentationml.tags+xml"/>
  <Override PartName="/ppt/tags/tag5172.xml" ContentType="application/vnd.openxmlformats-officedocument.presentationml.tags+xml"/>
  <Override PartName="/ppt/tags/tag5173.xml" ContentType="application/vnd.openxmlformats-officedocument.presentationml.tags+xml"/>
  <Override PartName="/ppt/tags/tag5174.xml" ContentType="application/vnd.openxmlformats-officedocument.presentationml.tags+xml"/>
  <Override PartName="/ppt/tags/tag5175.xml" ContentType="application/vnd.openxmlformats-officedocument.presentationml.tags+xml"/>
  <Override PartName="/ppt/tags/tag5176.xml" ContentType="application/vnd.openxmlformats-officedocument.presentationml.tags+xml"/>
  <Override PartName="/ppt/tags/tag5177.xml" ContentType="application/vnd.openxmlformats-officedocument.presentationml.tags+xml"/>
  <Override PartName="/ppt/tags/tag5178.xml" ContentType="application/vnd.openxmlformats-officedocument.presentationml.tags+xml"/>
  <Override PartName="/ppt/tags/tag5179.xml" ContentType="application/vnd.openxmlformats-officedocument.presentationml.tags+xml"/>
  <Override PartName="/ppt/tags/tag5180.xml" ContentType="application/vnd.openxmlformats-officedocument.presentationml.tags+xml"/>
  <Override PartName="/ppt/tags/tag5181.xml" ContentType="application/vnd.openxmlformats-officedocument.presentationml.tags+xml"/>
  <Override PartName="/ppt/tags/tag5182.xml" ContentType="application/vnd.openxmlformats-officedocument.presentationml.tags+xml"/>
  <Override PartName="/ppt/tags/tag5183.xml" ContentType="application/vnd.openxmlformats-officedocument.presentationml.tags+xml"/>
  <Override PartName="/ppt/tags/tag5184.xml" ContentType="application/vnd.openxmlformats-officedocument.presentationml.tags+xml"/>
  <Override PartName="/ppt/tags/tag5185.xml" ContentType="application/vnd.openxmlformats-officedocument.presentationml.tags+xml"/>
  <Override PartName="/ppt/tags/tag5186.xml" ContentType="application/vnd.openxmlformats-officedocument.presentationml.tags+xml"/>
  <Override PartName="/ppt/tags/tag5187.xml" ContentType="application/vnd.openxmlformats-officedocument.presentationml.tags+xml"/>
  <Override PartName="/ppt/tags/tag5188.xml" ContentType="application/vnd.openxmlformats-officedocument.presentationml.tags+xml"/>
  <Override PartName="/ppt/tags/tag5189.xml" ContentType="application/vnd.openxmlformats-officedocument.presentationml.tags+xml"/>
  <Override PartName="/ppt/tags/tag5190.xml" ContentType="application/vnd.openxmlformats-officedocument.presentationml.tags+xml"/>
  <Override PartName="/ppt/tags/tag5191.xml" ContentType="application/vnd.openxmlformats-officedocument.presentationml.tags+xml"/>
  <Override PartName="/ppt/tags/tag5192.xml" ContentType="application/vnd.openxmlformats-officedocument.presentationml.tags+xml"/>
  <Override PartName="/ppt/tags/tag5193.xml" ContentType="application/vnd.openxmlformats-officedocument.presentationml.tags+xml"/>
  <Override PartName="/ppt/tags/tag5194.xml" ContentType="application/vnd.openxmlformats-officedocument.presentationml.tags+xml"/>
  <Override PartName="/ppt/tags/tag5195.xml" ContentType="application/vnd.openxmlformats-officedocument.presentationml.tags+xml"/>
  <Override PartName="/ppt/tags/tag5196.xml" ContentType="application/vnd.openxmlformats-officedocument.presentationml.tags+xml"/>
  <Override PartName="/ppt/tags/tag5197.xml" ContentType="application/vnd.openxmlformats-officedocument.presentationml.tags+xml"/>
  <Override PartName="/ppt/tags/tag5198.xml" ContentType="application/vnd.openxmlformats-officedocument.presentationml.tags+xml"/>
  <Override PartName="/ppt/tags/tag5199.xml" ContentType="application/vnd.openxmlformats-officedocument.presentationml.tags+xml"/>
  <Override PartName="/ppt/tags/tag5200.xml" ContentType="application/vnd.openxmlformats-officedocument.presentationml.tags+xml"/>
  <Override PartName="/ppt/tags/tag5201.xml" ContentType="application/vnd.openxmlformats-officedocument.presentationml.tags+xml"/>
  <Override PartName="/ppt/tags/tag5202.xml" ContentType="application/vnd.openxmlformats-officedocument.presentationml.tags+xml"/>
  <Override PartName="/ppt/tags/tag5203.xml" ContentType="application/vnd.openxmlformats-officedocument.presentationml.tags+xml"/>
  <Override PartName="/ppt/tags/tag5204.xml" ContentType="application/vnd.openxmlformats-officedocument.presentationml.tags+xml"/>
  <Override PartName="/ppt/tags/tag5205.xml" ContentType="application/vnd.openxmlformats-officedocument.presentationml.tags+xml"/>
  <Override PartName="/ppt/tags/tag5206.xml" ContentType="application/vnd.openxmlformats-officedocument.presentationml.tags+xml"/>
  <Override PartName="/ppt/tags/tag5207.xml" ContentType="application/vnd.openxmlformats-officedocument.presentationml.tags+xml"/>
  <Override PartName="/ppt/tags/tag5208.xml" ContentType="application/vnd.openxmlformats-officedocument.presentationml.tags+xml"/>
  <Override PartName="/ppt/tags/tag5209.xml" ContentType="application/vnd.openxmlformats-officedocument.presentationml.tags+xml"/>
  <Override PartName="/ppt/tags/tag5210.xml" ContentType="application/vnd.openxmlformats-officedocument.presentationml.tags+xml"/>
  <Override PartName="/ppt/tags/tag5211.xml" ContentType="application/vnd.openxmlformats-officedocument.presentationml.tags+xml"/>
  <Override PartName="/ppt/tags/tag5212.xml" ContentType="application/vnd.openxmlformats-officedocument.presentationml.tags+xml"/>
  <Override PartName="/ppt/tags/tag5213.xml" ContentType="application/vnd.openxmlformats-officedocument.presentationml.tags+xml"/>
  <Override PartName="/ppt/tags/tag5214.xml" ContentType="application/vnd.openxmlformats-officedocument.presentationml.tags+xml"/>
  <Override PartName="/ppt/tags/tag5215.xml" ContentType="application/vnd.openxmlformats-officedocument.presentationml.tags+xml"/>
  <Override PartName="/ppt/tags/tag5216.xml" ContentType="application/vnd.openxmlformats-officedocument.presentationml.tags+xml"/>
  <Override PartName="/ppt/tags/tag5217.xml" ContentType="application/vnd.openxmlformats-officedocument.presentationml.tags+xml"/>
  <Override PartName="/ppt/tags/tag5218.xml" ContentType="application/vnd.openxmlformats-officedocument.presentationml.tags+xml"/>
  <Override PartName="/ppt/tags/tag5219.xml" ContentType="application/vnd.openxmlformats-officedocument.presentationml.tags+xml"/>
  <Override PartName="/ppt/tags/tag5220.xml" ContentType="application/vnd.openxmlformats-officedocument.presentationml.tags+xml"/>
  <Override PartName="/ppt/tags/tag5221.xml" ContentType="application/vnd.openxmlformats-officedocument.presentationml.tags+xml"/>
  <Override PartName="/ppt/tags/tag5222.xml" ContentType="application/vnd.openxmlformats-officedocument.presentationml.tags+xml"/>
  <Override PartName="/ppt/tags/tag5223.xml" ContentType="application/vnd.openxmlformats-officedocument.presentationml.tags+xml"/>
  <Override PartName="/ppt/tags/tag5224.xml" ContentType="application/vnd.openxmlformats-officedocument.presentationml.tags+xml"/>
  <Override PartName="/ppt/tags/tag5225.xml" ContentType="application/vnd.openxmlformats-officedocument.presentationml.tags+xml"/>
  <Override PartName="/ppt/tags/tag5226.xml" ContentType="application/vnd.openxmlformats-officedocument.presentationml.tags+xml"/>
  <Override PartName="/ppt/tags/tag5227.xml" ContentType="application/vnd.openxmlformats-officedocument.presentationml.tags+xml"/>
  <Override PartName="/ppt/tags/tag5228.xml" ContentType="application/vnd.openxmlformats-officedocument.presentationml.tags+xml"/>
  <Override PartName="/ppt/tags/tag5229.xml" ContentType="application/vnd.openxmlformats-officedocument.presentationml.tags+xml"/>
  <Override PartName="/ppt/tags/tag5230.xml" ContentType="application/vnd.openxmlformats-officedocument.presentationml.tags+xml"/>
  <Override PartName="/ppt/tags/tag5231.xml" ContentType="application/vnd.openxmlformats-officedocument.presentationml.tags+xml"/>
  <Override PartName="/ppt/tags/tag5232.xml" ContentType="application/vnd.openxmlformats-officedocument.presentationml.tags+xml"/>
  <Override PartName="/ppt/tags/tag5233.xml" ContentType="application/vnd.openxmlformats-officedocument.presentationml.tags+xml"/>
  <Override PartName="/ppt/tags/tag5234.xml" ContentType="application/vnd.openxmlformats-officedocument.presentationml.tags+xml"/>
  <Override PartName="/ppt/tags/tag5235.xml" ContentType="application/vnd.openxmlformats-officedocument.presentationml.tags+xml"/>
  <Override PartName="/ppt/tags/tag5236.xml" ContentType="application/vnd.openxmlformats-officedocument.presentationml.tags+xml"/>
  <Override PartName="/ppt/tags/tag5237.xml" ContentType="application/vnd.openxmlformats-officedocument.presentationml.tags+xml"/>
  <Override PartName="/ppt/tags/tag5238.xml" ContentType="application/vnd.openxmlformats-officedocument.presentationml.tags+xml"/>
  <Override PartName="/ppt/tags/tag5239.xml" ContentType="application/vnd.openxmlformats-officedocument.presentationml.tags+xml"/>
  <Override PartName="/ppt/tags/tag5240.xml" ContentType="application/vnd.openxmlformats-officedocument.presentationml.tags+xml"/>
  <Override PartName="/ppt/tags/tag5241.xml" ContentType="application/vnd.openxmlformats-officedocument.presentationml.tags+xml"/>
  <Override PartName="/ppt/tags/tag5242.xml" ContentType="application/vnd.openxmlformats-officedocument.presentationml.tags+xml"/>
  <Override PartName="/ppt/tags/tag5243.xml" ContentType="application/vnd.openxmlformats-officedocument.presentationml.tags+xml"/>
  <Override PartName="/ppt/tags/tag5244.xml" ContentType="application/vnd.openxmlformats-officedocument.presentationml.tags+xml"/>
  <Override PartName="/ppt/tags/tag5245.xml" ContentType="application/vnd.openxmlformats-officedocument.presentationml.tags+xml"/>
  <Override PartName="/ppt/tags/tag5246.xml" ContentType="application/vnd.openxmlformats-officedocument.presentationml.tags+xml"/>
  <Override PartName="/ppt/tags/tag5247.xml" ContentType="application/vnd.openxmlformats-officedocument.presentationml.tags+xml"/>
  <Override PartName="/ppt/tags/tag5248.xml" ContentType="application/vnd.openxmlformats-officedocument.presentationml.tags+xml"/>
  <Override PartName="/ppt/tags/tag5249.xml" ContentType="application/vnd.openxmlformats-officedocument.presentationml.tags+xml"/>
  <Override PartName="/ppt/tags/tag5250.xml" ContentType="application/vnd.openxmlformats-officedocument.presentationml.tags+xml"/>
  <Override PartName="/ppt/tags/tag5251.xml" ContentType="application/vnd.openxmlformats-officedocument.presentationml.tags+xml"/>
  <Override PartName="/ppt/tags/tag5252.xml" ContentType="application/vnd.openxmlformats-officedocument.presentationml.tags+xml"/>
  <Override PartName="/ppt/tags/tag5253.xml" ContentType="application/vnd.openxmlformats-officedocument.presentationml.tags+xml"/>
  <Override PartName="/ppt/tags/tag5254.xml" ContentType="application/vnd.openxmlformats-officedocument.presentationml.tags+xml"/>
  <Override PartName="/ppt/tags/tag5255.xml" ContentType="application/vnd.openxmlformats-officedocument.presentationml.tags+xml"/>
  <Override PartName="/ppt/tags/tag5256.xml" ContentType="application/vnd.openxmlformats-officedocument.presentationml.tags+xml"/>
  <Override PartName="/ppt/tags/tag5257.xml" ContentType="application/vnd.openxmlformats-officedocument.presentationml.tags+xml"/>
  <Override PartName="/ppt/tags/tag5258.xml" ContentType="application/vnd.openxmlformats-officedocument.presentationml.tags+xml"/>
  <Override PartName="/ppt/tags/tag5259.xml" ContentType="application/vnd.openxmlformats-officedocument.presentationml.tags+xml"/>
  <Override PartName="/ppt/tags/tag5260.xml" ContentType="application/vnd.openxmlformats-officedocument.presentationml.tags+xml"/>
  <Override PartName="/ppt/tags/tag5261.xml" ContentType="application/vnd.openxmlformats-officedocument.presentationml.tags+xml"/>
  <Override PartName="/ppt/tags/tag5262.xml" ContentType="application/vnd.openxmlformats-officedocument.presentationml.tags+xml"/>
  <Override PartName="/ppt/tags/tag5263.xml" ContentType="application/vnd.openxmlformats-officedocument.presentationml.tags+xml"/>
  <Override PartName="/ppt/tags/tag5264.xml" ContentType="application/vnd.openxmlformats-officedocument.presentationml.tags+xml"/>
  <Override PartName="/ppt/tags/tag5265.xml" ContentType="application/vnd.openxmlformats-officedocument.presentationml.tags+xml"/>
  <Override PartName="/ppt/tags/tag5266.xml" ContentType="application/vnd.openxmlformats-officedocument.presentationml.tags+xml"/>
  <Override PartName="/ppt/tags/tag5267.xml" ContentType="application/vnd.openxmlformats-officedocument.presentationml.tags+xml"/>
  <Override PartName="/ppt/tags/tag5268.xml" ContentType="application/vnd.openxmlformats-officedocument.presentationml.tags+xml"/>
  <Override PartName="/ppt/tags/tag5269.xml" ContentType="application/vnd.openxmlformats-officedocument.presentationml.tags+xml"/>
  <Override PartName="/ppt/tags/tag5270.xml" ContentType="application/vnd.openxmlformats-officedocument.presentationml.tags+xml"/>
  <Override PartName="/ppt/tags/tag5271.xml" ContentType="application/vnd.openxmlformats-officedocument.presentationml.tags+xml"/>
  <Override PartName="/ppt/tags/tag5272.xml" ContentType="application/vnd.openxmlformats-officedocument.presentationml.tags+xml"/>
  <Override PartName="/ppt/tags/tag5273.xml" ContentType="application/vnd.openxmlformats-officedocument.presentationml.tags+xml"/>
  <Override PartName="/ppt/tags/tag5274.xml" ContentType="application/vnd.openxmlformats-officedocument.presentationml.tags+xml"/>
  <Override PartName="/ppt/tags/tag5275.xml" ContentType="application/vnd.openxmlformats-officedocument.presentationml.tags+xml"/>
  <Override PartName="/ppt/tags/tag5276.xml" ContentType="application/vnd.openxmlformats-officedocument.presentationml.tags+xml"/>
  <Override PartName="/ppt/tags/tag5277.xml" ContentType="application/vnd.openxmlformats-officedocument.presentationml.tags+xml"/>
  <Override PartName="/ppt/tags/tag5278.xml" ContentType="application/vnd.openxmlformats-officedocument.presentationml.tags+xml"/>
  <Override PartName="/ppt/tags/tag5279.xml" ContentType="application/vnd.openxmlformats-officedocument.presentationml.tags+xml"/>
  <Override PartName="/ppt/tags/tag5280.xml" ContentType="application/vnd.openxmlformats-officedocument.presentationml.tags+xml"/>
  <Override PartName="/ppt/tags/tag5281.xml" ContentType="application/vnd.openxmlformats-officedocument.presentationml.tags+xml"/>
  <Override PartName="/ppt/tags/tag5282.xml" ContentType="application/vnd.openxmlformats-officedocument.presentationml.tags+xml"/>
  <Override PartName="/ppt/tags/tag5283.xml" ContentType="application/vnd.openxmlformats-officedocument.presentationml.tags+xml"/>
  <Override PartName="/ppt/tags/tag5284.xml" ContentType="application/vnd.openxmlformats-officedocument.presentationml.tags+xml"/>
  <Override PartName="/ppt/tags/tag5285.xml" ContentType="application/vnd.openxmlformats-officedocument.presentationml.tags+xml"/>
  <Override PartName="/ppt/tags/tag5286.xml" ContentType="application/vnd.openxmlformats-officedocument.presentationml.tags+xml"/>
  <Override PartName="/ppt/tags/tag5287.xml" ContentType="application/vnd.openxmlformats-officedocument.presentationml.tags+xml"/>
  <Override PartName="/ppt/tags/tag5288.xml" ContentType="application/vnd.openxmlformats-officedocument.presentationml.tags+xml"/>
  <Override PartName="/ppt/tags/tag5289.xml" ContentType="application/vnd.openxmlformats-officedocument.presentationml.tags+xml"/>
  <Override PartName="/ppt/tags/tag5290.xml" ContentType="application/vnd.openxmlformats-officedocument.presentationml.tags+xml"/>
  <Override PartName="/ppt/tags/tag5291.xml" ContentType="application/vnd.openxmlformats-officedocument.presentationml.tags+xml"/>
  <Override PartName="/ppt/tags/tag5292.xml" ContentType="application/vnd.openxmlformats-officedocument.presentationml.tags+xml"/>
  <Override PartName="/ppt/tags/tag5293.xml" ContentType="application/vnd.openxmlformats-officedocument.presentationml.tags+xml"/>
  <Override PartName="/ppt/tags/tag5294.xml" ContentType="application/vnd.openxmlformats-officedocument.presentationml.tags+xml"/>
  <Override PartName="/ppt/tags/tag5295.xml" ContentType="application/vnd.openxmlformats-officedocument.presentationml.tags+xml"/>
  <Override PartName="/ppt/tags/tag5296.xml" ContentType="application/vnd.openxmlformats-officedocument.presentationml.tags+xml"/>
  <Override PartName="/ppt/tags/tag5297.xml" ContentType="application/vnd.openxmlformats-officedocument.presentationml.tags+xml"/>
  <Override PartName="/ppt/tags/tag5298.xml" ContentType="application/vnd.openxmlformats-officedocument.presentationml.tags+xml"/>
  <Override PartName="/ppt/tags/tag5299.xml" ContentType="application/vnd.openxmlformats-officedocument.presentationml.tags+xml"/>
  <Override PartName="/ppt/tags/tag5300.xml" ContentType="application/vnd.openxmlformats-officedocument.presentationml.tags+xml"/>
  <Override PartName="/ppt/tags/tag5301.xml" ContentType="application/vnd.openxmlformats-officedocument.presentationml.tags+xml"/>
  <Override PartName="/ppt/tags/tag5302.xml" ContentType="application/vnd.openxmlformats-officedocument.presentationml.tags+xml"/>
  <Override PartName="/ppt/tags/tag5303.xml" ContentType="application/vnd.openxmlformats-officedocument.presentationml.tags+xml"/>
  <Override PartName="/ppt/tags/tag5304.xml" ContentType="application/vnd.openxmlformats-officedocument.presentationml.tags+xml"/>
  <Override PartName="/ppt/tags/tag5305.xml" ContentType="application/vnd.openxmlformats-officedocument.presentationml.tags+xml"/>
  <Override PartName="/ppt/tags/tag5306.xml" ContentType="application/vnd.openxmlformats-officedocument.presentationml.tags+xml"/>
  <Override PartName="/ppt/tags/tag5307.xml" ContentType="application/vnd.openxmlformats-officedocument.presentationml.tags+xml"/>
  <Override PartName="/ppt/tags/tag5308.xml" ContentType="application/vnd.openxmlformats-officedocument.presentationml.tags+xml"/>
  <Override PartName="/ppt/tags/tag5309.xml" ContentType="application/vnd.openxmlformats-officedocument.presentationml.tags+xml"/>
  <Override PartName="/ppt/tags/tag5310.xml" ContentType="application/vnd.openxmlformats-officedocument.presentationml.tags+xml"/>
  <Override PartName="/ppt/tags/tag5311.xml" ContentType="application/vnd.openxmlformats-officedocument.presentationml.tags+xml"/>
  <Override PartName="/ppt/tags/tag5312.xml" ContentType="application/vnd.openxmlformats-officedocument.presentationml.tags+xml"/>
  <Override PartName="/ppt/tags/tag5313.xml" ContentType="application/vnd.openxmlformats-officedocument.presentationml.tags+xml"/>
  <Override PartName="/ppt/tags/tag5314.xml" ContentType="application/vnd.openxmlformats-officedocument.presentationml.tags+xml"/>
  <Override PartName="/ppt/tags/tag5315.xml" ContentType="application/vnd.openxmlformats-officedocument.presentationml.tags+xml"/>
  <Override PartName="/ppt/tags/tag5316.xml" ContentType="application/vnd.openxmlformats-officedocument.presentationml.tags+xml"/>
  <Override PartName="/ppt/tags/tag5317.xml" ContentType="application/vnd.openxmlformats-officedocument.presentationml.tags+xml"/>
  <Override PartName="/ppt/tags/tag5318.xml" ContentType="application/vnd.openxmlformats-officedocument.presentationml.tags+xml"/>
  <Override PartName="/ppt/tags/tag5319.xml" ContentType="application/vnd.openxmlformats-officedocument.presentationml.tags+xml"/>
  <Override PartName="/ppt/tags/tag5320.xml" ContentType="application/vnd.openxmlformats-officedocument.presentationml.tags+xml"/>
  <Override PartName="/ppt/tags/tag5321.xml" ContentType="application/vnd.openxmlformats-officedocument.presentationml.tags+xml"/>
  <Override PartName="/ppt/tags/tag5322.xml" ContentType="application/vnd.openxmlformats-officedocument.presentationml.tags+xml"/>
  <Override PartName="/ppt/tags/tag5323.xml" ContentType="application/vnd.openxmlformats-officedocument.presentationml.tags+xml"/>
  <Override PartName="/ppt/tags/tag5324.xml" ContentType="application/vnd.openxmlformats-officedocument.presentationml.tags+xml"/>
  <Override PartName="/ppt/tags/tag5325.xml" ContentType="application/vnd.openxmlformats-officedocument.presentationml.tags+xml"/>
  <Override PartName="/ppt/tags/tag5326.xml" ContentType="application/vnd.openxmlformats-officedocument.presentationml.tags+xml"/>
  <Override PartName="/ppt/tags/tag5327.xml" ContentType="application/vnd.openxmlformats-officedocument.presentationml.tags+xml"/>
  <Override PartName="/ppt/tags/tag5328.xml" ContentType="application/vnd.openxmlformats-officedocument.presentationml.tags+xml"/>
  <Override PartName="/ppt/tags/tag5329.xml" ContentType="application/vnd.openxmlformats-officedocument.presentationml.tags+xml"/>
  <Override PartName="/ppt/tags/tag5330.xml" ContentType="application/vnd.openxmlformats-officedocument.presentationml.tags+xml"/>
  <Override PartName="/ppt/tags/tag5331.xml" ContentType="application/vnd.openxmlformats-officedocument.presentationml.tags+xml"/>
  <Override PartName="/ppt/tags/tag5332.xml" ContentType="application/vnd.openxmlformats-officedocument.presentationml.tags+xml"/>
  <Override PartName="/ppt/tags/tag5333.xml" ContentType="application/vnd.openxmlformats-officedocument.presentationml.tags+xml"/>
  <Override PartName="/ppt/tags/tag5334.xml" ContentType="application/vnd.openxmlformats-officedocument.presentationml.tags+xml"/>
  <Override PartName="/ppt/tags/tag5335.xml" ContentType="application/vnd.openxmlformats-officedocument.presentationml.tags+xml"/>
  <Override PartName="/ppt/tags/tag5336.xml" ContentType="application/vnd.openxmlformats-officedocument.presentationml.tags+xml"/>
  <Override PartName="/ppt/tags/tag5337.xml" ContentType="application/vnd.openxmlformats-officedocument.presentationml.tags+xml"/>
  <Override PartName="/ppt/tags/tag5338.xml" ContentType="application/vnd.openxmlformats-officedocument.presentationml.tags+xml"/>
  <Override PartName="/ppt/tags/tag5339.xml" ContentType="application/vnd.openxmlformats-officedocument.presentationml.tags+xml"/>
  <Override PartName="/ppt/tags/tag5340.xml" ContentType="application/vnd.openxmlformats-officedocument.presentationml.tags+xml"/>
  <Override PartName="/ppt/tags/tag5341.xml" ContentType="application/vnd.openxmlformats-officedocument.presentationml.tags+xml"/>
  <Override PartName="/ppt/tags/tag5342.xml" ContentType="application/vnd.openxmlformats-officedocument.presentationml.tags+xml"/>
  <Override PartName="/ppt/tags/tag5343.xml" ContentType="application/vnd.openxmlformats-officedocument.presentationml.tags+xml"/>
  <Override PartName="/ppt/tags/tag5344.xml" ContentType="application/vnd.openxmlformats-officedocument.presentationml.tags+xml"/>
  <Override PartName="/ppt/tags/tag5345.xml" ContentType="application/vnd.openxmlformats-officedocument.presentationml.tags+xml"/>
  <Override PartName="/ppt/tags/tag5346.xml" ContentType="application/vnd.openxmlformats-officedocument.presentationml.tags+xml"/>
  <Override PartName="/ppt/tags/tag5347.xml" ContentType="application/vnd.openxmlformats-officedocument.presentationml.tags+xml"/>
  <Override PartName="/ppt/tags/tag5348.xml" ContentType="application/vnd.openxmlformats-officedocument.presentationml.tags+xml"/>
  <Override PartName="/ppt/tags/tag5349.xml" ContentType="application/vnd.openxmlformats-officedocument.presentationml.tags+xml"/>
  <Override PartName="/ppt/tags/tag5350.xml" ContentType="application/vnd.openxmlformats-officedocument.presentationml.tags+xml"/>
  <Override PartName="/ppt/tags/tag5351.xml" ContentType="application/vnd.openxmlformats-officedocument.presentationml.tags+xml"/>
  <Override PartName="/ppt/tags/tag5352.xml" ContentType="application/vnd.openxmlformats-officedocument.presentationml.tags+xml"/>
  <Override PartName="/ppt/tags/tag5353.xml" ContentType="application/vnd.openxmlformats-officedocument.presentationml.tags+xml"/>
  <Override PartName="/ppt/tags/tag5354.xml" ContentType="application/vnd.openxmlformats-officedocument.presentationml.tags+xml"/>
  <Override PartName="/ppt/tags/tag5355.xml" ContentType="application/vnd.openxmlformats-officedocument.presentationml.tags+xml"/>
  <Override PartName="/ppt/tags/tag5356.xml" ContentType="application/vnd.openxmlformats-officedocument.presentationml.tags+xml"/>
  <Override PartName="/ppt/tags/tag5357.xml" ContentType="application/vnd.openxmlformats-officedocument.presentationml.tags+xml"/>
  <Override PartName="/ppt/tags/tag5358.xml" ContentType="application/vnd.openxmlformats-officedocument.presentationml.tags+xml"/>
  <Override PartName="/ppt/tags/tag5359.xml" ContentType="application/vnd.openxmlformats-officedocument.presentationml.tags+xml"/>
  <Override PartName="/ppt/tags/tag5360.xml" ContentType="application/vnd.openxmlformats-officedocument.presentationml.tags+xml"/>
  <Override PartName="/ppt/tags/tag5361.xml" ContentType="application/vnd.openxmlformats-officedocument.presentationml.tags+xml"/>
  <Override PartName="/ppt/tags/tag5362.xml" ContentType="application/vnd.openxmlformats-officedocument.presentationml.tags+xml"/>
  <Override PartName="/ppt/tags/tag5363.xml" ContentType="application/vnd.openxmlformats-officedocument.presentationml.tags+xml"/>
  <Override PartName="/ppt/tags/tag5364.xml" ContentType="application/vnd.openxmlformats-officedocument.presentationml.tags+xml"/>
  <Override PartName="/ppt/tags/tag5365.xml" ContentType="application/vnd.openxmlformats-officedocument.presentationml.tags+xml"/>
  <Override PartName="/ppt/tags/tag5366.xml" ContentType="application/vnd.openxmlformats-officedocument.presentationml.tags+xml"/>
  <Override PartName="/ppt/tags/tag5367.xml" ContentType="application/vnd.openxmlformats-officedocument.presentationml.tags+xml"/>
  <Override PartName="/ppt/tags/tag5368.xml" ContentType="application/vnd.openxmlformats-officedocument.presentationml.tags+xml"/>
  <Override PartName="/ppt/tags/tag5369.xml" ContentType="application/vnd.openxmlformats-officedocument.presentationml.tags+xml"/>
  <Override PartName="/ppt/tags/tag5370.xml" ContentType="application/vnd.openxmlformats-officedocument.presentationml.tags+xml"/>
  <Override PartName="/ppt/tags/tag5371.xml" ContentType="application/vnd.openxmlformats-officedocument.presentationml.tags+xml"/>
  <Override PartName="/ppt/tags/tag5372.xml" ContentType="application/vnd.openxmlformats-officedocument.presentationml.tags+xml"/>
  <Override PartName="/ppt/tags/tag5373.xml" ContentType="application/vnd.openxmlformats-officedocument.presentationml.tags+xml"/>
  <Override PartName="/ppt/tags/tag5374.xml" ContentType="application/vnd.openxmlformats-officedocument.presentationml.tags+xml"/>
  <Override PartName="/ppt/tags/tag5375.xml" ContentType="application/vnd.openxmlformats-officedocument.presentationml.tags+xml"/>
  <Override PartName="/ppt/tags/tag5376.xml" ContentType="application/vnd.openxmlformats-officedocument.presentationml.tags+xml"/>
  <Override PartName="/ppt/tags/tag5377.xml" ContentType="application/vnd.openxmlformats-officedocument.presentationml.tags+xml"/>
  <Override PartName="/ppt/tags/tag5378.xml" ContentType="application/vnd.openxmlformats-officedocument.presentationml.tags+xml"/>
  <Override PartName="/ppt/tags/tag5379.xml" ContentType="application/vnd.openxmlformats-officedocument.presentationml.tags+xml"/>
  <Override PartName="/ppt/tags/tag5380.xml" ContentType="application/vnd.openxmlformats-officedocument.presentationml.tags+xml"/>
  <Override PartName="/ppt/tags/tag5381.xml" ContentType="application/vnd.openxmlformats-officedocument.presentationml.tags+xml"/>
  <Override PartName="/ppt/tags/tag5382.xml" ContentType="application/vnd.openxmlformats-officedocument.presentationml.tags+xml"/>
  <Override PartName="/ppt/tags/tag5383.xml" ContentType="application/vnd.openxmlformats-officedocument.presentationml.tags+xml"/>
  <Override PartName="/ppt/tags/tag5384.xml" ContentType="application/vnd.openxmlformats-officedocument.presentationml.tags+xml"/>
  <Override PartName="/ppt/tags/tag5385.xml" ContentType="application/vnd.openxmlformats-officedocument.presentationml.tags+xml"/>
  <Override PartName="/ppt/tags/tag5386.xml" ContentType="application/vnd.openxmlformats-officedocument.presentationml.tags+xml"/>
  <Override PartName="/ppt/tags/tag5387.xml" ContentType="application/vnd.openxmlformats-officedocument.presentationml.tags+xml"/>
  <Override PartName="/ppt/tags/tag5388.xml" ContentType="application/vnd.openxmlformats-officedocument.presentationml.tags+xml"/>
  <Override PartName="/ppt/tags/tag5389.xml" ContentType="application/vnd.openxmlformats-officedocument.presentationml.tags+xml"/>
  <Override PartName="/ppt/tags/tag5390.xml" ContentType="application/vnd.openxmlformats-officedocument.presentationml.tags+xml"/>
  <Override PartName="/ppt/tags/tag5391.xml" ContentType="application/vnd.openxmlformats-officedocument.presentationml.tags+xml"/>
  <Override PartName="/ppt/tags/tag5392.xml" ContentType="application/vnd.openxmlformats-officedocument.presentationml.tags+xml"/>
  <Override PartName="/ppt/tags/tag5393.xml" ContentType="application/vnd.openxmlformats-officedocument.presentationml.tags+xml"/>
  <Override PartName="/ppt/tags/tag5394.xml" ContentType="application/vnd.openxmlformats-officedocument.presentationml.tags+xml"/>
  <Override PartName="/ppt/tags/tag5395.xml" ContentType="application/vnd.openxmlformats-officedocument.presentationml.tags+xml"/>
  <Override PartName="/ppt/tags/tag5396.xml" ContentType="application/vnd.openxmlformats-officedocument.presentationml.tags+xml"/>
  <Override PartName="/ppt/tags/tag5397.xml" ContentType="application/vnd.openxmlformats-officedocument.presentationml.tags+xml"/>
  <Override PartName="/ppt/tags/tag5398.xml" ContentType="application/vnd.openxmlformats-officedocument.presentationml.tags+xml"/>
  <Override PartName="/ppt/tags/tag5399.xml" ContentType="application/vnd.openxmlformats-officedocument.presentationml.tags+xml"/>
  <Override PartName="/ppt/tags/tag5400.xml" ContentType="application/vnd.openxmlformats-officedocument.presentationml.tags+xml"/>
  <Override PartName="/ppt/tags/tag5401.xml" ContentType="application/vnd.openxmlformats-officedocument.presentationml.tags+xml"/>
  <Override PartName="/ppt/tags/tag5402.xml" ContentType="application/vnd.openxmlformats-officedocument.presentationml.tags+xml"/>
  <Override PartName="/ppt/tags/tag5403.xml" ContentType="application/vnd.openxmlformats-officedocument.presentationml.tags+xml"/>
  <Override PartName="/ppt/tags/tag5404.xml" ContentType="application/vnd.openxmlformats-officedocument.presentationml.tags+xml"/>
  <Override PartName="/ppt/tags/tag5405.xml" ContentType="application/vnd.openxmlformats-officedocument.presentationml.tags+xml"/>
  <Override PartName="/ppt/tags/tag5406.xml" ContentType="application/vnd.openxmlformats-officedocument.presentationml.tags+xml"/>
  <Override PartName="/ppt/tags/tag5407.xml" ContentType="application/vnd.openxmlformats-officedocument.presentationml.tags+xml"/>
  <Override PartName="/ppt/tags/tag5408.xml" ContentType="application/vnd.openxmlformats-officedocument.presentationml.tags+xml"/>
  <Override PartName="/ppt/tags/tag5409.xml" ContentType="application/vnd.openxmlformats-officedocument.presentationml.tags+xml"/>
  <Override PartName="/ppt/tags/tag5410.xml" ContentType="application/vnd.openxmlformats-officedocument.presentationml.tags+xml"/>
  <Override PartName="/ppt/tags/tag5411.xml" ContentType="application/vnd.openxmlformats-officedocument.presentationml.tags+xml"/>
  <Override PartName="/ppt/tags/tag5412.xml" ContentType="application/vnd.openxmlformats-officedocument.presentationml.tags+xml"/>
  <Override PartName="/ppt/tags/tag5413.xml" ContentType="application/vnd.openxmlformats-officedocument.presentationml.tags+xml"/>
  <Override PartName="/ppt/tags/tag5414.xml" ContentType="application/vnd.openxmlformats-officedocument.presentationml.tags+xml"/>
  <Override PartName="/ppt/tags/tag5415.xml" ContentType="application/vnd.openxmlformats-officedocument.presentationml.tags+xml"/>
  <Override PartName="/ppt/tags/tag5416.xml" ContentType="application/vnd.openxmlformats-officedocument.presentationml.tags+xml"/>
  <Override PartName="/ppt/tags/tag5417.xml" ContentType="application/vnd.openxmlformats-officedocument.presentationml.tags+xml"/>
  <Override PartName="/ppt/tags/tag5418.xml" ContentType="application/vnd.openxmlformats-officedocument.presentationml.tags+xml"/>
  <Override PartName="/ppt/tags/tag5419.xml" ContentType="application/vnd.openxmlformats-officedocument.presentationml.tags+xml"/>
  <Override PartName="/ppt/tags/tag5420.xml" ContentType="application/vnd.openxmlformats-officedocument.presentationml.tags+xml"/>
  <Override PartName="/ppt/tags/tag5421.xml" ContentType="application/vnd.openxmlformats-officedocument.presentationml.tags+xml"/>
  <Override PartName="/ppt/tags/tag5422.xml" ContentType="application/vnd.openxmlformats-officedocument.presentationml.tags+xml"/>
  <Override PartName="/ppt/tags/tag5423.xml" ContentType="application/vnd.openxmlformats-officedocument.presentationml.tags+xml"/>
  <Override PartName="/ppt/tags/tag5424.xml" ContentType="application/vnd.openxmlformats-officedocument.presentationml.tags+xml"/>
  <Override PartName="/ppt/tags/tag5425.xml" ContentType="application/vnd.openxmlformats-officedocument.presentationml.tags+xml"/>
  <Override PartName="/ppt/tags/tag5426.xml" ContentType="application/vnd.openxmlformats-officedocument.presentationml.tags+xml"/>
  <Override PartName="/ppt/tags/tag5427.xml" ContentType="application/vnd.openxmlformats-officedocument.presentationml.tags+xml"/>
  <Override PartName="/ppt/tags/tag5428.xml" ContentType="application/vnd.openxmlformats-officedocument.presentationml.tags+xml"/>
  <Override PartName="/ppt/tags/tag5429.xml" ContentType="application/vnd.openxmlformats-officedocument.presentationml.tags+xml"/>
  <Override PartName="/ppt/tags/tag5430.xml" ContentType="application/vnd.openxmlformats-officedocument.presentationml.tags+xml"/>
  <Override PartName="/ppt/tags/tag5431.xml" ContentType="application/vnd.openxmlformats-officedocument.presentationml.tags+xml"/>
  <Override PartName="/ppt/tags/tag5432.xml" ContentType="application/vnd.openxmlformats-officedocument.presentationml.tags+xml"/>
  <Override PartName="/ppt/tags/tag5433.xml" ContentType="application/vnd.openxmlformats-officedocument.presentationml.tags+xml"/>
  <Override PartName="/ppt/tags/tag5434.xml" ContentType="application/vnd.openxmlformats-officedocument.presentationml.tags+xml"/>
  <Override PartName="/ppt/tags/tag5435.xml" ContentType="application/vnd.openxmlformats-officedocument.presentationml.tags+xml"/>
  <Override PartName="/ppt/tags/tag5436.xml" ContentType="application/vnd.openxmlformats-officedocument.presentationml.tags+xml"/>
  <Override PartName="/ppt/tags/tag5437.xml" ContentType="application/vnd.openxmlformats-officedocument.presentationml.tags+xml"/>
  <Override PartName="/ppt/tags/tag5438.xml" ContentType="application/vnd.openxmlformats-officedocument.presentationml.tags+xml"/>
  <Override PartName="/ppt/tags/tag5439.xml" ContentType="application/vnd.openxmlformats-officedocument.presentationml.tags+xml"/>
  <Override PartName="/ppt/tags/tag5440.xml" ContentType="application/vnd.openxmlformats-officedocument.presentationml.tags+xml"/>
  <Override PartName="/ppt/tags/tag5441.xml" ContentType="application/vnd.openxmlformats-officedocument.presentationml.tags+xml"/>
  <Override PartName="/ppt/tags/tag5442.xml" ContentType="application/vnd.openxmlformats-officedocument.presentationml.tags+xml"/>
  <Override PartName="/ppt/tags/tag5443.xml" ContentType="application/vnd.openxmlformats-officedocument.presentationml.tags+xml"/>
  <Override PartName="/ppt/tags/tag5444.xml" ContentType="application/vnd.openxmlformats-officedocument.presentationml.tags+xml"/>
  <Override PartName="/ppt/tags/tag5445.xml" ContentType="application/vnd.openxmlformats-officedocument.presentationml.tags+xml"/>
  <Override PartName="/ppt/tags/tag5446.xml" ContentType="application/vnd.openxmlformats-officedocument.presentationml.tags+xml"/>
  <Override PartName="/ppt/tags/tag5447.xml" ContentType="application/vnd.openxmlformats-officedocument.presentationml.tags+xml"/>
  <Override PartName="/ppt/tags/tag5448.xml" ContentType="application/vnd.openxmlformats-officedocument.presentationml.tags+xml"/>
  <Override PartName="/ppt/tags/tag5449.xml" ContentType="application/vnd.openxmlformats-officedocument.presentationml.tags+xml"/>
  <Override PartName="/ppt/tags/tag5450.xml" ContentType="application/vnd.openxmlformats-officedocument.presentationml.tags+xml"/>
  <Override PartName="/ppt/tags/tag5451.xml" ContentType="application/vnd.openxmlformats-officedocument.presentationml.tags+xml"/>
  <Override PartName="/ppt/tags/tag5452.xml" ContentType="application/vnd.openxmlformats-officedocument.presentationml.tags+xml"/>
  <Override PartName="/ppt/tags/tag5453.xml" ContentType="application/vnd.openxmlformats-officedocument.presentationml.tags+xml"/>
  <Override PartName="/ppt/tags/tag5454.xml" ContentType="application/vnd.openxmlformats-officedocument.presentationml.tags+xml"/>
  <Override PartName="/ppt/tags/tag5455.xml" ContentType="application/vnd.openxmlformats-officedocument.presentationml.tags+xml"/>
  <Override PartName="/ppt/tags/tag5456.xml" ContentType="application/vnd.openxmlformats-officedocument.presentationml.tags+xml"/>
  <Override PartName="/ppt/tags/tag5457.xml" ContentType="application/vnd.openxmlformats-officedocument.presentationml.tags+xml"/>
  <Override PartName="/ppt/tags/tag5458.xml" ContentType="application/vnd.openxmlformats-officedocument.presentationml.tags+xml"/>
  <Override PartName="/ppt/tags/tag5459.xml" ContentType="application/vnd.openxmlformats-officedocument.presentationml.tags+xml"/>
  <Override PartName="/ppt/tags/tag5460.xml" ContentType="application/vnd.openxmlformats-officedocument.presentationml.tags+xml"/>
  <Override PartName="/ppt/tags/tag5461.xml" ContentType="application/vnd.openxmlformats-officedocument.presentationml.tags+xml"/>
  <Override PartName="/ppt/tags/tag5462.xml" ContentType="application/vnd.openxmlformats-officedocument.presentationml.tags+xml"/>
  <Override PartName="/ppt/tags/tag5463.xml" ContentType="application/vnd.openxmlformats-officedocument.presentationml.tags+xml"/>
  <Override PartName="/ppt/tags/tag5464.xml" ContentType="application/vnd.openxmlformats-officedocument.presentationml.tags+xml"/>
  <Override PartName="/ppt/tags/tag5465.xml" ContentType="application/vnd.openxmlformats-officedocument.presentationml.tags+xml"/>
  <Override PartName="/ppt/tags/tag5466.xml" ContentType="application/vnd.openxmlformats-officedocument.presentationml.tags+xml"/>
  <Override PartName="/ppt/tags/tag5467.xml" ContentType="application/vnd.openxmlformats-officedocument.presentationml.tags+xml"/>
  <Override PartName="/ppt/tags/tag5468.xml" ContentType="application/vnd.openxmlformats-officedocument.presentationml.tags+xml"/>
  <Override PartName="/ppt/tags/tag5469.xml" ContentType="application/vnd.openxmlformats-officedocument.presentationml.tags+xml"/>
  <Override PartName="/ppt/tags/tag5470.xml" ContentType="application/vnd.openxmlformats-officedocument.presentationml.tags+xml"/>
  <Override PartName="/ppt/tags/tag5471.xml" ContentType="application/vnd.openxmlformats-officedocument.presentationml.tags+xml"/>
  <Override PartName="/ppt/tags/tag5472.xml" ContentType="application/vnd.openxmlformats-officedocument.presentationml.tags+xml"/>
  <Override PartName="/ppt/tags/tag5473.xml" ContentType="application/vnd.openxmlformats-officedocument.presentationml.tags+xml"/>
  <Override PartName="/ppt/tags/tag5474.xml" ContentType="application/vnd.openxmlformats-officedocument.presentationml.tags+xml"/>
  <Override PartName="/ppt/tags/tag5475.xml" ContentType="application/vnd.openxmlformats-officedocument.presentationml.tags+xml"/>
  <Override PartName="/ppt/tags/tag5476.xml" ContentType="application/vnd.openxmlformats-officedocument.presentationml.tags+xml"/>
  <Override PartName="/ppt/tags/tag5477.xml" ContentType="application/vnd.openxmlformats-officedocument.presentationml.tags+xml"/>
  <Override PartName="/ppt/tags/tag5478.xml" ContentType="application/vnd.openxmlformats-officedocument.presentationml.tags+xml"/>
  <Override PartName="/ppt/tags/tag5479.xml" ContentType="application/vnd.openxmlformats-officedocument.presentationml.tags+xml"/>
  <Override PartName="/ppt/tags/tag5480.xml" ContentType="application/vnd.openxmlformats-officedocument.presentationml.tags+xml"/>
  <Override PartName="/ppt/tags/tag5481.xml" ContentType="application/vnd.openxmlformats-officedocument.presentationml.tags+xml"/>
  <Override PartName="/ppt/tags/tag5482.xml" ContentType="application/vnd.openxmlformats-officedocument.presentationml.tags+xml"/>
  <Override PartName="/ppt/tags/tag5483.xml" ContentType="application/vnd.openxmlformats-officedocument.presentationml.tags+xml"/>
  <Override PartName="/ppt/tags/tag5484.xml" ContentType="application/vnd.openxmlformats-officedocument.presentationml.tags+xml"/>
  <Override PartName="/ppt/tags/tag5485.xml" ContentType="application/vnd.openxmlformats-officedocument.presentationml.tags+xml"/>
  <Override PartName="/ppt/tags/tag5486.xml" ContentType="application/vnd.openxmlformats-officedocument.presentationml.tags+xml"/>
  <Override PartName="/ppt/tags/tag5487.xml" ContentType="application/vnd.openxmlformats-officedocument.presentationml.tags+xml"/>
  <Override PartName="/ppt/tags/tag5488.xml" ContentType="application/vnd.openxmlformats-officedocument.presentationml.tags+xml"/>
  <Override PartName="/ppt/tags/tag5489.xml" ContentType="application/vnd.openxmlformats-officedocument.presentationml.tags+xml"/>
  <Override PartName="/ppt/tags/tag5490.xml" ContentType="application/vnd.openxmlformats-officedocument.presentationml.tags+xml"/>
  <Override PartName="/ppt/tags/tag5491.xml" ContentType="application/vnd.openxmlformats-officedocument.presentationml.tags+xml"/>
  <Override PartName="/ppt/tags/tag5492.xml" ContentType="application/vnd.openxmlformats-officedocument.presentationml.tags+xml"/>
  <Override PartName="/ppt/tags/tag5493.xml" ContentType="application/vnd.openxmlformats-officedocument.presentationml.tags+xml"/>
  <Override PartName="/ppt/tags/tag5494.xml" ContentType="application/vnd.openxmlformats-officedocument.presentationml.tags+xml"/>
  <Override PartName="/ppt/tags/tag5495.xml" ContentType="application/vnd.openxmlformats-officedocument.presentationml.tags+xml"/>
  <Override PartName="/ppt/tags/tag5496.xml" ContentType="application/vnd.openxmlformats-officedocument.presentationml.tags+xml"/>
  <Override PartName="/ppt/tags/tag5497.xml" ContentType="application/vnd.openxmlformats-officedocument.presentationml.tags+xml"/>
  <Override PartName="/ppt/tags/tag5498.xml" ContentType="application/vnd.openxmlformats-officedocument.presentationml.tags+xml"/>
  <Override PartName="/ppt/tags/tag5499.xml" ContentType="application/vnd.openxmlformats-officedocument.presentationml.tags+xml"/>
  <Override PartName="/ppt/tags/tag5500.xml" ContentType="application/vnd.openxmlformats-officedocument.presentationml.tags+xml"/>
  <Override PartName="/ppt/tags/tag5501.xml" ContentType="application/vnd.openxmlformats-officedocument.presentationml.tags+xml"/>
  <Override PartName="/ppt/tags/tag5502.xml" ContentType="application/vnd.openxmlformats-officedocument.presentationml.tags+xml"/>
  <Override PartName="/ppt/tags/tag5503.xml" ContentType="application/vnd.openxmlformats-officedocument.presentationml.tags+xml"/>
  <Override PartName="/ppt/tags/tag5504.xml" ContentType="application/vnd.openxmlformats-officedocument.presentationml.tags+xml"/>
  <Override PartName="/ppt/tags/tag5505.xml" ContentType="application/vnd.openxmlformats-officedocument.presentationml.tags+xml"/>
  <Override PartName="/ppt/tags/tag5506.xml" ContentType="application/vnd.openxmlformats-officedocument.presentationml.tags+xml"/>
  <Override PartName="/ppt/tags/tag5507.xml" ContentType="application/vnd.openxmlformats-officedocument.presentationml.tags+xml"/>
  <Override PartName="/ppt/tags/tag5508.xml" ContentType="application/vnd.openxmlformats-officedocument.presentationml.tags+xml"/>
  <Override PartName="/ppt/tags/tag5509.xml" ContentType="application/vnd.openxmlformats-officedocument.presentationml.tags+xml"/>
  <Override PartName="/ppt/tags/tag5510.xml" ContentType="application/vnd.openxmlformats-officedocument.presentationml.tags+xml"/>
  <Override PartName="/ppt/tags/tag5511.xml" ContentType="application/vnd.openxmlformats-officedocument.presentationml.tags+xml"/>
  <Override PartName="/ppt/tags/tag5512.xml" ContentType="application/vnd.openxmlformats-officedocument.presentationml.tags+xml"/>
  <Override PartName="/ppt/tags/tag5513.xml" ContentType="application/vnd.openxmlformats-officedocument.presentationml.tags+xml"/>
  <Override PartName="/ppt/tags/tag5514.xml" ContentType="application/vnd.openxmlformats-officedocument.presentationml.tags+xml"/>
  <Override PartName="/ppt/tags/tag5515.xml" ContentType="application/vnd.openxmlformats-officedocument.presentationml.tags+xml"/>
  <Override PartName="/ppt/tags/tag5516.xml" ContentType="application/vnd.openxmlformats-officedocument.presentationml.tags+xml"/>
  <Override PartName="/ppt/tags/tag5517.xml" ContentType="application/vnd.openxmlformats-officedocument.presentationml.tags+xml"/>
  <Override PartName="/ppt/tags/tag5518.xml" ContentType="application/vnd.openxmlformats-officedocument.presentationml.tags+xml"/>
  <Override PartName="/ppt/tags/tag5519.xml" ContentType="application/vnd.openxmlformats-officedocument.presentationml.tags+xml"/>
  <Override PartName="/ppt/tags/tag5520.xml" ContentType="application/vnd.openxmlformats-officedocument.presentationml.tags+xml"/>
  <Override PartName="/ppt/tags/tag5521.xml" ContentType="application/vnd.openxmlformats-officedocument.presentationml.tags+xml"/>
  <Override PartName="/ppt/tags/tag5522.xml" ContentType="application/vnd.openxmlformats-officedocument.presentationml.tags+xml"/>
  <Override PartName="/ppt/tags/tag5523.xml" ContentType="application/vnd.openxmlformats-officedocument.presentationml.tags+xml"/>
  <Override PartName="/ppt/tags/tag5524.xml" ContentType="application/vnd.openxmlformats-officedocument.presentationml.tags+xml"/>
  <Override PartName="/ppt/tags/tag5525.xml" ContentType="application/vnd.openxmlformats-officedocument.presentationml.tags+xml"/>
  <Override PartName="/ppt/tags/tag5526.xml" ContentType="application/vnd.openxmlformats-officedocument.presentationml.tags+xml"/>
  <Override PartName="/ppt/tags/tag5527.xml" ContentType="application/vnd.openxmlformats-officedocument.presentationml.tags+xml"/>
  <Override PartName="/ppt/tags/tag5528.xml" ContentType="application/vnd.openxmlformats-officedocument.presentationml.tags+xml"/>
  <Override PartName="/ppt/tags/tag5529.xml" ContentType="application/vnd.openxmlformats-officedocument.presentationml.tags+xml"/>
  <Override PartName="/ppt/tags/tag5530.xml" ContentType="application/vnd.openxmlformats-officedocument.presentationml.tags+xml"/>
  <Override PartName="/ppt/tags/tag5531.xml" ContentType="application/vnd.openxmlformats-officedocument.presentationml.tags+xml"/>
  <Override PartName="/ppt/tags/tag5532.xml" ContentType="application/vnd.openxmlformats-officedocument.presentationml.tags+xml"/>
  <Override PartName="/ppt/tags/tag5533.xml" ContentType="application/vnd.openxmlformats-officedocument.presentationml.tags+xml"/>
  <Override PartName="/ppt/tags/tag5534.xml" ContentType="application/vnd.openxmlformats-officedocument.presentationml.tags+xml"/>
  <Override PartName="/ppt/tags/tag5535.xml" ContentType="application/vnd.openxmlformats-officedocument.presentationml.tags+xml"/>
  <Override PartName="/ppt/tags/tag5536.xml" ContentType="application/vnd.openxmlformats-officedocument.presentationml.tags+xml"/>
  <Override PartName="/ppt/tags/tag5537.xml" ContentType="application/vnd.openxmlformats-officedocument.presentationml.tags+xml"/>
  <Override PartName="/ppt/tags/tag5538.xml" ContentType="application/vnd.openxmlformats-officedocument.presentationml.tags+xml"/>
  <Override PartName="/ppt/tags/tag5539.xml" ContentType="application/vnd.openxmlformats-officedocument.presentationml.tags+xml"/>
  <Override PartName="/ppt/tags/tag5540.xml" ContentType="application/vnd.openxmlformats-officedocument.presentationml.tags+xml"/>
  <Override PartName="/ppt/tags/tag5541.xml" ContentType="application/vnd.openxmlformats-officedocument.presentationml.tags+xml"/>
  <Override PartName="/ppt/tags/tag5542.xml" ContentType="application/vnd.openxmlformats-officedocument.presentationml.tags+xml"/>
  <Override PartName="/ppt/tags/tag5543.xml" ContentType="application/vnd.openxmlformats-officedocument.presentationml.tags+xml"/>
  <Override PartName="/ppt/tags/tag5544.xml" ContentType="application/vnd.openxmlformats-officedocument.presentationml.tags+xml"/>
  <Override PartName="/ppt/tags/tag5545.xml" ContentType="application/vnd.openxmlformats-officedocument.presentationml.tags+xml"/>
  <Override PartName="/ppt/tags/tag5546.xml" ContentType="application/vnd.openxmlformats-officedocument.presentationml.tags+xml"/>
  <Override PartName="/ppt/tags/tag5547.xml" ContentType="application/vnd.openxmlformats-officedocument.presentationml.tags+xml"/>
  <Override PartName="/ppt/tags/tag5548.xml" ContentType="application/vnd.openxmlformats-officedocument.presentationml.tags+xml"/>
  <Override PartName="/ppt/tags/tag5549.xml" ContentType="application/vnd.openxmlformats-officedocument.presentationml.tags+xml"/>
  <Override PartName="/ppt/tags/tag5550.xml" ContentType="application/vnd.openxmlformats-officedocument.presentationml.tags+xml"/>
  <Override PartName="/ppt/tags/tag5551.xml" ContentType="application/vnd.openxmlformats-officedocument.presentationml.tags+xml"/>
  <Override PartName="/ppt/tags/tag5552.xml" ContentType="application/vnd.openxmlformats-officedocument.presentationml.tags+xml"/>
  <Override PartName="/ppt/tags/tag5553.xml" ContentType="application/vnd.openxmlformats-officedocument.presentationml.tags+xml"/>
  <Override PartName="/ppt/tags/tag5554.xml" ContentType="application/vnd.openxmlformats-officedocument.presentationml.tags+xml"/>
  <Override PartName="/ppt/tags/tag5555.xml" ContentType="application/vnd.openxmlformats-officedocument.presentationml.tags+xml"/>
  <Override PartName="/ppt/tags/tag5556.xml" ContentType="application/vnd.openxmlformats-officedocument.presentationml.tags+xml"/>
  <Override PartName="/ppt/tags/tag5557.xml" ContentType="application/vnd.openxmlformats-officedocument.presentationml.tags+xml"/>
  <Override PartName="/ppt/tags/tag5558.xml" ContentType="application/vnd.openxmlformats-officedocument.presentationml.tags+xml"/>
  <Override PartName="/ppt/tags/tag5559.xml" ContentType="application/vnd.openxmlformats-officedocument.presentationml.tags+xml"/>
  <Override PartName="/ppt/tags/tag5560.xml" ContentType="application/vnd.openxmlformats-officedocument.presentationml.tags+xml"/>
  <Override PartName="/ppt/tags/tag5561.xml" ContentType="application/vnd.openxmlformats-officedocument.presentationml.tags+xml"/>
  <Override PartName="/ppt/tags/tag5562.xml" ContentType="application/vnd.openxmlformats-officedocument.presentationml.tags+xml"/>
  <Override PartName="/ppt/tags/tag5563.xml" ContentType="application/vnd.openxmlformats-officedocument.presentationml.tags+xml"/>
  <Override PartName="/ppt/tags/tag5564.xml" ContentType="application/vnd.openxmlformats-officedocument.presentationml.tags+xml"/>
  <Override PartName="/ppt/tags/tag5565.xml" ContentType="application/vnd.openxmlformats-officedocument.presentationml.tags+xml"/>
  <Override PartName="/ppt/tags/tag5566.xml" ContentType="application/vnd.openxmlformats-officedocument.presentationml.tags+xml"/>
  <Override PartName="/ppt/tags/tag5567.xml" ContentType="application/vnd.openxmlformats-officedocument.presentationml.tags+xml"/>
  <Override PartName="/ppt/tags/tag5568.xml" ContentType="application/vnd.openxmlformats-officedocument.presentationml.tags+xml"/>
  <Override PartName="/ppt/tags/tag5569.xml" ContentType="application/vnd.openxmlformats-officedocument.presentationml.tags+xml"/>
  <Override PartName="/ppt/tags/tag5570.xml" ContentType="application/vnd.openxmlformats-officedocument.presentationml.tags+xml"/>
  <Override PartName="/ppt/tags/tag5571.xml" ContentType="application/vnd.openxmlformats-officedocument.presentationml.tags+xml"/>
  <Override PartName="/ppt/tags/tag5572.xml" ContentType="application/vnd.openxmlformats-officedocument.presentationml.tags+xml"/>
  <Override PartName="/ppt/tags/tag5573.xml" ContentType="application/vnd.openxmlformats-officedocument.presentationml.tags+xml"/>
  <Override PartName="/ppt/tags/tag5574.xml" ContentType="application/vnd.openxmlformats-officedocument.presentationml.tags+xml"/>
  <Override PartName="/ppt/tags/tag5575.xml" ContentType="application/vnd.openxmlformats-officedocument.presentationml.tags+xml"/>
  <Override PartName="/ppt/tags/tag5576.xml" ContentType="application/vnd.openxmlformats-officedocument.presentationml.tags+xml"/>
  <Override PartName="/ppt/tags/tag5577.xml" ContentType="application/vnd.openxmlformats-officedocument.presentationml.tags+xml"/>
  <Override PartName="/ppt/tags/tag5578.xml" ContentType="application/vnd.openxmlformats-officedocument.presentationml.tags+xml"/>
  <Override PartName="/ppt/tags/tag5579.xml" ContentType="application/vnd.openxmlformats-officedocument.presentationml.tags+xml"/>
  <Override PartName="/ppt/tags/tag5580.xml" ContentType="application/vnd.openxmlformats-officedocument.presentationml.tags+xml"/>
  <Override PartName="/ppt/tags/tag5581.xml" ContentType="application/vnd.openxmlformats-officedocument.presentationml.tags+xml"/>
  <Override PartName="/ppt/tags/tag5582.xml" ContentType="application/vnd.openxmlformats-officedocument.presentationml.tags+xml"/>
  <Override PartName="/ppt/tags/tag5583.xml" ContentType="application/vnd.openxmlformats-officedocument.presentationml.tags+xml"/>
  <Override PartName="/ppt/tags/tag5584.xml" ContentType="application/vnd.openxmlformats-officedocument.presentationml.tags+xml"/>
  <Override PartName="/ppt/tags/tag5585.xml" ContentType="application/vnd.openxmlformats-officedocument.presentationml.tags+xml"/>
  <Override PartName="/ppt/tags/tag5586.xml" ContentType="application/vnd.openxmlformats-officedocument.presentationml.tags+xml"/>
  <Override PartName="/ppt/tags/tag5587.xml" ContentType="application/vnd.openxmlformats-officedocument.presentationml.tags+xml"/>
  <Override PartName="/ppt/tags/tag5588.xml" ContentType="application/vnd.openxmlformats-officedocument.presentationml.tags+xml"/>
  <Override PartName="/ppt/tags/tag5589.xml" ContentType="application/vnd.openxmlformats-officedocument.presentationml.tags+xml"/>
  <Override PartName="/ppt/tags/tag5590.xml" ContentType="application/vnd.openxmlformats-officedocument.presentationml.tags+xml"/>
  <Override PartName="/ppt/tags/tag5591.xml" ContentType="application/vnd.openxmlformats-officedocument.presentationml.tags+xml"/>
  <Override PartName="/ppt/tags/tag5592.xml" ContentType="application/vnd.openxmlformats-officedocument.presentationml.tags+xml"/>
  <Override PartName="/ppt/tags/tag5593.xml" ContentType="application/vnd.openxmlformats-officedocument.presentationml.tags+xml"/>
  <Override PartName="/ppt/tags/tag5594.xml" ContentType="application/vnd.openxmlformats-officedocument.presentationml.tags+xml"/>
  <Override PartName="/ppt/tags/tag5595.xml" ContentType="application/vnd.openxmlformats-officedocument.presentationml.tags+xml"/>
  <Override PartName="/ppt/tags/tag5596.xml" ContentType="application/vnd.openxmlformats-officedocument.presentationml.tags+xml"/>
  <Override PartName="/ppt/tags/tag5597.xml" ContentType="application/vnd.openxmlformats-officedocument.presentationml.tags+xml"/>
  <Override PartName="/ppt/tags/tag5598.xml" ContentType="application/vnd.openxmlformats-officedocument.presentationml.tags+xml"/>
  <Override PartName="/ppt/tags/tag5599.xml" ContentType="application/vnd.openxmlformats-officedocument.presentationml.tags+xml"/>
  <Override PartName="/ppt/tags/tag5600.xml" ContentType="application/vnd.openxmlformats-officedocument.presentationml.tags+xml"/>
  <Override PartName="/ppt/tags/tag5601.xml" ContentType="application/vnd.openxmlformats-officedocument.presentationml.tags+xml"/>
  <Override PartName="/ppt/tags/tag5602.xml" ContentType="application/vnd.openxmlformats-officedocument.presentationml.tags+xml"/>
  <Override PartName="/ppt/tags/tag5603.xml" ContentType="application/vnd.openxmlformats-officedocument.presentationml.tags+xml"/>
  <Override PartName="/ppt/tags/tag5604.xml" ContentType="application/vnd.openxmlformats-officedocument.presentationml.tags+xml"/>
  <Override PartName="/ppt/tags/tag5605.xml" ContentType="application/vnd.openxmlformats-officedocument.presentationml.tags+xml"/>
  <Override PartName="/ppt/tags/tag5606.xml" ContentType="application/vnd.openxmlformats-officedocument.presentationml.tags+xml"/>
  <Override PartName="/ppt/tags/tag5607.xml" ContentType="application/vnd.openxmlformats-officedocument.presentationml.tags+xml"/>
  <Override PartName="/ppt/tags/tag5608.xml" ContentType="application/vnd.openxmlformats-officedocument.presentationml.tags+xml"/>
  <Override PartName="/ppt/tags/tag5609.xml" ContentType="application/vnd.openxmlformats-officedocument.presentationml.tags+xml"/>
  <Override PartName="/ppt/tags/tag5610.xml" ContentType="application/vnd.openxmlformats-officedocument.presentationml.tags+xml"/>
  <Override PartName="/ppt/tags/tag5611.xml" ContentType="application/vnd.openxmlformats-officedocument.presentationml.tags+xml"/>
  <Override PartName="/ppt/tags/tag5612.xml" ContentType="application/vnd.openxmlformats-officedocument.presentationml.tags+xml"/>
  <Override PartName="/ppt/tags/tag5613.xml" ContentType="application/vnd.openxmlformats-officedocument.presentationml.tags+xml"/>
  <Override PartName="/ppt/tags/tag5614.xml" ContentType="application/vnd.openxmlformats-officedocument.presentationml.tags+xml"/>
  <Override PartName="/ppt/tags/tag5615.xml" ContentType="application/vnd.openxmlformats-officedocument.presentationml.tags+xml"/>
  <Override PartName="/ppt/tags/tag5616.xml" ContentType="application/vnd.openxmlformats-officedocument.presentationml.tags+xml"/>
  <Override PartName="/ppt/tags/tag5617.xml" ContentType="application/vnd.openxmlformats-officedocument.presentationml.tags+xml"/>
  <Override PartName="/ppt/tags/tag5618.xml" ContentType="application/vnd.openxmlformats-officedocument.presentationml.tags+xml"/>
  <Override PartName="/ppt/tags/tag5619.xml" ContentType="application/vnd.openxmlformats-officedocument.presentationml.tags+xml"/>
  <Override PartName="/ppt/tags/tag5620.xml" ContentType="application/vnd.openxmlformats-officedocument.presentationml.tags+xml"/>
  <Override PartName="/ppt/tags/tag5621.xml" ContentType="application/vnd.openxmlformats-officedocument.presentationml.tags+xml"/>
  <Override PartName="/ppt/tags/tag5622.xml" ContentType="application/vnd.openxmlformats-officedocument.presentationml.tags+xml"/>
  <Override PartName="/ppt/tags/tag5623.xml" ContentType="application/vnd.openxmlformats-officedocument.presentationml.tags+xml"/>
  <Override PartName="/ppt/tags/tag5624.xml" ContentType="application/vnd.openxmlformats-officedocument.presentationml.tags+xml"/>
  <Override PartName="/ppt/tags/tag5625.xml" ContentType="application/vnd.openxmlformats-officedocument.presentationml.tags+xml"/>
  <Override PartName="/ppt/tags/tag5626.xml" ContentType="application/vnd.openxmlformats-officedocument.presentationml.tags+xml"/>
  <Override PartName="/ppt/tags/tag5627.xml" ContentType="application/vnd.openxmlformats-officedocument.presentationml.tags+xml"/>
  <Override PartName="/ppt/tags/tag5628.xml" ContentType="application/vnd.openxmlformats-officedocument.presentationml.tags+xml"/>
  <Override PartName="/ppt/tags/tag5629.xml" ContentType="application/vnd.openxmlformats-officedocument.presentationml.tags+xml"/>
  <Override PartName="/ppt/tags/tag5630.xml" ContentType="application/vnd.openxmlformats-officedocument.presentationml.tags+xml"/>
  <Override PartName="/ppt/tags/tag5631.xml" ContentType="application/vnd.openxmlformats-officedocument.presentationml.tags+xml"/>
  <Override PartName="/ppt/tags/tag5632.xml" ContentType="application/vnd.openxmlformats-officedocument.presentationml.tags+xml"/>
  <Override PartName="/ppt/tags/tag5633.xml" ContentType="application/vnd.openxmlformats-officedocument.presentationml.tags+xml"/>
  <Override PartName="/ppt/tags/tag5634.xml" ContentType="application/vnd.openxmlformats-officedocument.presentationml.tags+xml"/>
  <Override PartName="/ppt/tags/tag5635.xml" ContentType="application/vnd.openxmlformats-officedocument.presentationml.tags+xml"/>
  <Override PartName="/ppt/tags/tag5636.xml" ContentType="application/vnd.openxmlformats-officedocument.presentationml.tags+xml"/>
  <Override PartName="/ppt/tags/tag5637.xml" ContentType="application/vnd.openxmlformats-officedocument.presentationml.tags+xml"/>
  <Override PartName="/ppt/tags/tag5638.xml" ContentType="application/vnd.openxmlformats-officedocument.presentationml.tags+xml"/>
  <Override PartName="/ppt/tags/tag5639.xml" ContentType="application/vnd.openxmlformats-officedocument.presentationml.tags+xml"/>
  <Override PartName="/ppt/tags/tag5640.xml" ContentType="application/vnd.openxmlformats-officedocument.presentationml.tags+xml"/>
  <Override PartName="/ppt/tags/tag5641.xml" ContentType="application/vnd.openxmlformats-officedocument.presentationml.tags+xml"/>
  <Override PartName="/ppt/tags/tag5642.xml" ContentType="application/vnd.openxmlformats-officedocument.presentationml.tags+xml"/>
  <Override PartName="/ppt/tags/tag5643.xml" ContentType="application/vnd.openxmlformats-officedocument.presentationml.tags+xml"/>
  <Override PartName="/ppt/tags/tag5644.xml" ContentType="application/vnd.openxmlformats-officedocument.presentationml.tags+xml"/>
  <Override PartName="/ppt/tags/tag5645.xml" ContentType="application/vnd.openxmlformats-officedocument.presentationml.tags+xml"/>
  <Override PartName="/ppt/tags/tag5646.xml" ContentType="application/vnd.openxmlformats-officedocument.presentationml.tags+xml"/>
  <Override PartName="/ppt/tags/tag5647.xml" ContentType="application/vnd.openxmlformats-officedocument.presentationml.tags+xml"/>
  <Override PartName="/ppt/tags/tag5648.xml" ContentType="application/vnd.openxmlformats-officedocument.presentationml.tags+xml"/>
  <Override PartName="/ppt/tags/tag5649.xml" ContentType="application/vnd.openxmlformats-officedocument.presentationml.tags+xml"/>
  <Override PartName="/ppt/tags/tag5650.xml" ContentType="application/vnd.openxmlformats-officedocument.presentationml.tags+xml"/>
  <Override PartName="/ppt/tags/tag5651.xml" ContentType="application/vnd.openxmlformats-officedocument.presentationml.tags+xml"/>
  <Override PartName="/ppt/tags/tag5652.xml" ContentType="application/vnd.openxmlformats-officedocument.presentationml.tags+xml"/>
  <Override PartName="/ppt/tags/tag5653.xml" ContentType="application/vnd.openxmlformats-officedocument.presentationml.tags+xml"/>
  <Override PartName="/ppt/tags/tag5654.xml" ContentType="application/vnd.openxmlformats-officedocument.presentationml.tags+xml"/>
  <Override PartName="/ppt/tags/tag5655.xml" ContentType="application/vnd.openxmlformats-officedocument.presentationml.tags+xml"/>
  <Override PartName="/ppt/tags/tag5656.xml" ContentType="application/vnd.openxmlformats-officedocument.presentationml.tags+xml"/>
  <Override PartName="/ppt/tags/tag5657.xml" ContentType="application/vnd.openxmlformats-officedocument.presentationml.tags+xml"/>
  <Override PartName="/ppt/tags/tag5658.xml" ContentType="application/vnd.openxmlformats-officedocument.presentationml.tags+xml"/>
  <Override PartName="/ppt/tags/tag5659.xml" ContentType="application/vnd.openxmlformats-officedocument.presentationml.tags+xml"/>
  <Override PartName="/ppt/tags/tag5660.xml" ContentType="application/vnd.openxmlformats-officedocument.presentationml.tags+xml"/>
  <Override PartName="/ppt/tags/tag5661.xml" ContentType="application/vnd.openxmlformats-officedocument.presentationml.tags+xml"/>
  <Override PartName="/ppt/tags/tag5662.xml" ContentType="application/vnd.openxmlformats-officedocument.presentationml.tags+xml"/>
  <Override PartName="/ppt/tags/tag5663.xml" ContentType="application/vnd.openxmlformats-officedocument.presentationml.tags+xml"/>
  <Override PartName="/ppt/tags/tag5664.xml" ContentType="application/vnd.openxmlformats-officedocument.presentationml.tags+xml"/>
  <Override PartName="/ppt/tags/tag5665.xml" ContentType="application/vnd.openxmlformats-officedocument.presentationml.tags+xml"/>
  <Override PartName="/ppt/tags/tag5666.xml" ContentType="application/vnd.openxmlformats-officedocument.presentationml.tags+xml"/>
  <Override PartName="/ppt/tags/tag5667.xml" ContentType="application/vnd.openxmlformats-officedocument.presentationml.tags+xml"/>
  <Override PartName="/ppt/tags/tag5668.xml" ContentType="application/vnd.openxmlformats-officedocument.presentationml.tags+xml"/>
  <Override PartName="/ppt/tags/tag5669.xml" ContentType="application/vnd.openxmlformats-officedocument.presentationml.tags+xml"/>
  <Override PartName="/ppt/tags/tag5670.xml" ContentType="application/vnd.openxmlformats-officedocument.presentationml.tags+xml"/>
  <Override PartName="/ppt/tags/tag5671.xml" ContentType="application/vnd.openxmlformats-officedocument.presentationml.tags+xml"/>
  <Override PartName="/ppt/tags/tag5672.xml" ContentType="application/vnd.openxmlformats-officedocument.presentationml.tags+xml"/>
  <Override PartName="/ppt/tags/tag5673.xml" ContentType="application/vnd.openxmlformats-officedocument.presentationml.tags+xml"/>
  <Override PartName="/ppt/tags/tag5674.xml" ContentType="application/vnd.openxmlformats-officedocument.presentationml.tags+xml"/>
  <Override PartName="/ppt/tags/tag5675.xml" ContentType="application/vnd.openxmlformats-officedocument.presentationml.tags+xml"/>
  <Override PartName="/ppt/tags/tag5676.xml" ContentType="application/vnd.openxmlformats-officedocument.presentationml.tags+xml"/>
  <Override PartName="/ppt/tags/tag5677.xml" ContentType="application/vnd.openxmlformats-officedocument.presentationml.tags+xml"/>
  <Override PartName="/ppt/tags/tag5678.xml" ContentType="application/vnd.openxmlformats-officedocument.presentationml.tags+xml"/>
  <Override PartName="/ppt/tags/tag5679.xml" ContentType="application/vnd.openxmlformats-officedocument.presentationml.tags+xml"/>
  <Override PartName="/ppt/tags/tag5680.xml" ContentType="application/vnd.openxmlformats-officedocument.presentationml.tags+xml"/>
  <Override PartName="/ppt/tags/tag5681.xml" ContentType="application/vnd.openxmlformats-officedocument.presentationml.tags+xml"/>
  <Override PartName="/ppt/tags/tag5682.xml" ContentType="application/vnd.openxmlformats-officedocument.presentationml.tags+xml"/>
  <Override PartName="/ppt/tags/tag5683.xml" ContentType="application/vnd.openxmlformats-officedocument.presentationml.tags+xml"/>
  <Override PartName="/ppt/tags/tag5684.xml" ContentType="application/vnd.openxmlformats-officedocument.presentationml.tags+xml"/>
  <Override PartName="/ppt/tags/tag5685.xml" ContentType="application/vnd.openxmlformats-officedocument.presentationml.tags+xml"/>
  <Override PartName="/ppt/tags/tag5686.xml" ContentType="application/vnd.openxmlformats-officedocument.presentationml.tags+xml"/>
  <Override PartName="/ppt/tags/tag5687.xml" ContentType="application/vnd.openxmlformats-officedocument.presentationml.tags+xml"/>
  <Override PartName="/ppt/tags/tag5688.xml" ContentType="application/vnd.openxmlformats-officedocument.presentationml.tags+xml"/>
  <Override PartName="/ppt/tags/tag5689.xml" ContentType="application/vnd.openxmlformats-officedocument.presentationml.tags+xml"/>
  <Override PartName="/ppt/tags/tag5690.xml" ContentType="application/vnd.openxmlformats-officedocument.presentationml.tags+xml"/>
  <Override PartName="/ppt/tags/tag5691.xml" ContentType="application/vnd.openxmlformats-officedocument.presentationml.tags+xml"/>
  <Override PartName="/ppt/tags/tag5692.xml" ContentType="application/vnd.openxmlformats-officedocument.presentationml.tags+xml"/>
  <Override PartName="/ppt/tags/tag5693.xml" ContentType="application/vnd.openxmlformats-officedocument.presentationml.tags+xml"/>
  <Override PartName="/ppt/tags/tag5694.xml" ContentType="application/vnd.openxmlformats-officedocument.presentationml.tags+xml"/>
  <Override PartName="/ppt/tags/tag5695.xml" ContentType="application/vnd.openxmlformats-officedocument.presentationml.tags+xml"/>
  <Override PartName="/ppt/tags/tag5696.xml" ContentType="application/vnd.openxmlformats-officedocument.presentationml.tags+xml"/>
  <Override PartName="/ppt/tags/tag5697.xml" ContentType="application/vnd.openxmlformats-officedocument.presentationml.tags+xml"/>
  <Override PartName="/ppt/tags/tag5698.xml" ContentType="application/vnd.openxmlformats-officedocument.presentationml.tags+xml"/>
  <Override PartName="/ppt/tags/tag5699.xml" ContentType="application/vnd.openxmlformats-officedocument.presentationml.tags+xml"/>
  <Override PartName="/ppt/tags/tag5700.xml" ContentType="application/vnd.openxmlformats-officedocument.presentationml.tags+xml"/>
  <Override PartName="/ppt/tags/tag5701.xml" ContentType="application/vnd.openxmlformats-officedocument.presentationml.tags+xml"/>
  <Override PartName="/ppt/tags/tag5702.xml" ContentType="application/vnd.openxmlformats-officedocument.presentationml.tags+xml"/>
  <Override PartName="/ppt/tags/tag5703.xml" ContentType="application/vnd.openxmlformats-officedocument.presentationml.tags+xml"/>
  <Override PartName="/ppt/tags/tag5704.xml" ContentType="application/vnd.openxmlformats-officedocument.presentationml.tags+xml"/>
  <Override PartName="/ppt/tags/tag5705.xml" ContentType="application/vnd.openxmlformats-officedocument.presentationml.tags+xml"/>
  <Override PartName="/ppt/tags/tag5706.xml" ContentType="application/vnd.openxmlformats-officedocument.presentationml.tags+xml"/>
  <Override PartName="/ppt/tags/tag5707.xml" ContentType="application/vnd.openxmlformats-officedocument.presentationml.tags+xml"/>
  <Override PartName="/ppt/tags/tag5708.xml" ContentType="application/vnd.openxmlformats-officedocument.presentationml.tags+xml"/>
  <Override PartName="/ppt/tags/tag5709.xml" ContentType="application/vnd.openxmlformats-officedocument.presentationml.tags+xml"/>
  <Override PartName="/ppt/tags/tag5710.xml" ContentType="application/vnd.openxmlformats-officedocument.presentationml.tags+xml"/>
  <Override PartName="/ppt/tags/tag5711.xml" ContentType="application/vnd.openxmlformats-officedocument.presentationml.tags+xml"/>
  <Override PartName="/ppt/tags/tag5712.xml" ContentType="application/vnd.openxmlformats-officedocument.presentationml.tags+xml"/>
  <Override PartName="/ppt/tags/tag5713.xml" ContentType="application/vnd.openxmlformats-officedocument.presentationml.tags+xml"/>
  <Override PartName="/ppt/tags/tag5714.xml" ContentType="application/vnd.openxmlformats-officedocument.presentationml.tags+xml"/>
  <Override PartName="/ppt/tags/tag5715.xml" ContentType="application/vnd.openxmlformats-officedocument.presentationml.tags+xml"/>
  <Override PartName="/ppt/tags/tag5716.xml" ContentType="application/vnd.openxmlformats-officedocument.presentationml.tags+xml"/>
  <Override PartName="/ppt/tags/tag5717.xml" ContentType="application/vnd.openxmlformats-officedocument.presentationml.tags+xml"/>
  <Override PartName="/ppt/tags/tag5718.xml" ContentType="application/vnd.openxmlformats-officedocument.presentationml.tags+xml"/>
  <Override PartName="/ppt/tags/tag5719.xml" ContentType="application/vnd.openxmlformats-officedocument.presentationml.tags+xml"/>
  <Override PartName="/ppt/tags/tag5720.xml" ContentType="application/vnd.openxmlformats-officedocument.presentationml.tags+xml"/>
  <Override PartName="/ppt/tags/tag5721.xml" ContentType="application/vnd.openxmlformats-officedocument.presentationml.tags+xml"/>
  <Override PartName="/ppt/tags/tag5722.xml" ContentType="application/vnd.openxmlformats-officedocument.presentationml.tags+xml"/>
  <Override PartName="/ppt/tags/tag5723.xml" ContentType="application/vnd.openxmlformats-officedocument.presentationml.tags+xml"/>
  <Override PartName="/ppt/tags/tag5724.xml" ContentType="application/vnd.openxmlformats-officedocument.presentationml.tags+xml"/>
  <Override PartName="/ppt/tags/tag5725.xml" ContentType="application/vnd.openxmlformats-officedocument.presentationml.tags+xml"/>
  <Override PartName="/ppt/tags/tag5726.xml" ContentType="application/vnd.openxmlformats-officedocument.presentationml.tags+xml"/>
  <Override PartName="/ppt/tags/tag5727.xml" ContentType="application/vnd.openxmlformats-officedocument.presentationml.tags+xml"/>
  <Override PartName="/ppt/tags/tag5728.xml" ContentType="application/vnd.openxmlformats-officedocument.presentationml.tags+xml"/>
  <Override PartName="/ppt/tags/tag5729.xml" ContentType="application/vnd.openxmlformats-officedocument.presentationml.tags+xml"/>
  <Override PartName="/ppt/tags/tag5730.xml" ContentType="application/vnd.openxmlformats-officedocument.presentationml.tags+xml"/>
  <Override PartName="/ppt/tags/tag5731.xml" ContentType="application/vnd.openxmlformats-officedocument.presentationml.tags+xml"/>
  <Override PartName="/ppt/tags/tag5732.xml" ContentType="application/vnd.openxmlformats-officedocument.presentationml.tags+xml"/>
  <Override PartName="/ppt/tags/tag5733.xml" ContentType="application/vnd.openxmlformats-officedocument.presentationml.tags+xml"/>
  <Override PartName="/ppt/tags/tag5734.xml" ContentType="application/vnd.openxmlformats-officedocument.presentationml.tags+xml"/>
  <Override PartName="/ppt/tags/tag5735.xml" ContentType="application/vnd.openxmlformats-officedocument.presentationml.tags+xml"/>
  <Override PartName="/ppt/tags/tag5736.xml" ContentType="application/vnd.openxmlformats-officedocument.presentationml.tags+xml"/>
  <Override PartName="/ppt/tags/tag5737.xml" ContentType="application/vnd.openxmlformats-officedocument.presentationml.tags+xml"/>
  <Override PartName="/ppt/tags/tag5738.xml" ContentType="application/vnd.openxmlformats-officedocument.presentationml.tags+xml"/>
  <Override PartName="/ppt/tags/tag5739.xml" ContentType="application/vnd.openxmlformats-officedocument.presentationml.tags+xml"/>
  <Override PartName="/ppt/tags/tag5740.xml" ContentType="application/vnd.openxmlformats-officedocument.presentationml.tags+xml"/>
  <Override PartName="/ppt/tags/tag5741.xml" ContentType="application/vnd.openxmlformats-officedocument.presentationml.tags+xml"/>
  <Override PartName="/ppt/tags/tag5742.xml" ContentType="application/vnd.openxmlformats-officedocument.presentationml.tags+xml"/>
  <Override PartName="/ppt/tags/tag5743.xml" ContentType="application/vnd.openxmlformats-officedocument.presentationml.tags+xml"/>
  <Override PartName="/ppt/tags/tag5744.xml" ContentType="application/vnd.openxmlformats-officedocument.presentationml.tags+xml"/>
  <Override PartName="/ppt/tags/tag5745.xml" ContentType="application/vnd.openxmlformats-officedocument.presentationml.tags+xml"/>
  <Override PartName="/ppt/tags/tag5746.xml" ContentType="application/vnd.openxmlformats-officedocument.presentationml.tags+xml"/>
  <Override PartName="/ppt/tags/tag5747.xml" ContentType="application/vnd.openxmlformats-officedocument.presentationml.tags+xml"/>
  <Override PartName="/ppt/tags/tag5748.xml" ContentType="application/vnd.openxmlformats-officedocument.presentationml.tags+xml"/>
  <Override PartName="/ppt/tags/tag5749.xml" ContentType="application/vnd.openxmlformats-officedocument.presentationml.tags+xml"/>
  <Override PartName="/ppt/tags/tag5750.xml" ContentType="application/vnd.openxmlformats-officedocument.presentationml.tags+xml"/>
  <Override PartName="/ppt/tags/tag5751.xml" ContentType="application/vnd.openxmlformats-officedocument.presentationml.tags+xml"/>
  <Override PartName="/ppt/tags/tag5752.xml" ContentType="application/vnd.openxmlformats-officedocument.presentationml.tags+xml"/>
  <Override PartName="/ppt/tags/tag5753.xml" ContentType="application/vnd.openxmlformats-officedocument.presentationml.tags+xml"/>
  <Override PartName="/ppt/tags/tag5754.xml" ContentType="application/vnd.openxmlformats-officedocument.presentationml.tags+xml"/>
  <Override PartName="/ppt/tags/tag5755.xml" ContentType="application/vnd.openxmlformats-officedocument.presentationml.tags+xml"/>
  <Override PartName="/ppt/tags/tag5756.xml" ContentType="application/vnd.openxmlformats-officedocument.presentationml.tags+xml"/>
  <Override PartName="/ppt/tags/tag5757.xml" ContentType="application/vnd.openxmlformats-officedocument.presentationml.tags+xml"/>
  <Override PartName="/ppt/tags/tag5758.xml" ContentType="application/vnd.openxmlformats-officedocument.presentationml.tags+xml"/>
  <Override PartName="/ppt/tags/tag5759.xml" ContentType="application/vnd.openxmlformats-officedocument.presentationml.tags+xml"/>
  <Override PartName="/ppt/tags/tag5760.xml" ContentType="application/vnd.openxmlformats-officedocument.presentationml.tags+xml"/>
  <Override PartName="/ppt/tags/tag5761.xml" ContentType="application/vnd.openxmlformats-officedocument.presentationml.tags+xml"/>
  <Override PartName="/ppt/tags/tag5762.xml" ContentType="application/vnd.openxmlformats-officedocument.presentationml.tags+xml"/>
  <Override PartName="/ppt/tags/tag5763.xml" ContentType="application/vnd.openxmlformats-officedocument.presentationml.tags+xml"/>
  <Override PartName="/ppt/tags/tag5764.xml" ContentType="application/vnd.openxmlformats-officedocument.presentationml.tags+xml"/>
  <Override PartName="/ppt/tags/tag5765.xml" ContentType="application/vnd.openxmlformats-officedocument.presentationml.tags+xml"/>
  <Override PartName="/ppt/tags/tag5766.xml" ContentType="application/vnd.openxmlformats-officedocument.presentationml.tags+xml"/>
  <Override PartName="/ppt/tags/tag5767.xml" ContentType="application/vnd.openxmlformats-officedocument.presentationml.tags+xml"/>
  <Override PartName="/ppt/tags/tag5768.xml" ContentType="application/vnd.openxmlformats-officedocument.presentationml.tags+xml"/>
  <Override PartName="/ppt/tags/tag5769.xml" ContentType="application/vnd.openxmlformats-officedocument.presentationml.tags+xml"/>
  <Override PartName="/ppt/tags/tag5770.xml" ContentType="application/vnd.openxmlformats-officedocument.presentationml.tags+xml"/>
  <Override PartName="/ppt/tags/tag5771.xml" ContentType="application/vnd.openxmlformats-officedocument.presentationml.tags+xml"/>
  <Override PartName="/ppt/tags/tag5772.xml" ContentType="application/vnd.openxmlformats-officedocument.presentationml.tags+xml"/>
  <Override PartName="/ppt/tags/tag5773.xml" ContentType="application/vnd.openxmlformats-officedocument.presentationml.tags+xml"/>
  <Override PartName="/ppt/tags/tag5774.xml" ContentType="application/vnd.openxmlformats-officedocument.presentationml.tags+xml"/>
  <Override PartName="/ppt/tags/tag5775.xml" ContentType="application/vnd.openxmlformats-officedocument.presentationml.tags+xml"/>
  <Override PartName="/ppt/tags/tag5776.xml" ContentType="application/vnd.openxmlformats-officedocument.presentationml.tags+xml"/>
  <Override PartName="/ppt/tags/tag5777.xml" ContentType="application/vnd.openxmlformats-officedocument.presentationml.tags+xml"/>
  <Override PartName="/ppt/tags/tag5778.xml" ContentType="application/vnd.openxmlformats-officedocument.presentationml.tags+xml"/>
  <Override PartName="/ppt/tags/tag5779.xml" ContentType="application/vnd.openxmlformats-officedocument.presentationml.tags+xml"/>
  <Override PartName="/ppt/tags/tag5780.xml" ContentType="application/vnd.openxmlformats-officedocument.presentationml.tags+xml"/>
  <Override PartName="/ppt/tags/tag5781.xml" ContentType="application/vnd.openxmlformats-officedocument.presentationml.tags+xml"/>
  <Override PartName="/ppt/tags/tag5782.xml" ContentType="application/vnd.openxmlformats-officedocument.presentationml.tags+xml"/>
  <Override PartName="/ppt/tags/tag5783.xml" ContentType="application/vnd.openxmlformats-officedocument.presentationml.tags+xml"/>
  <Override PartName="/ppt/tags/tag5784.xml" ContentType="application/vnd.openxmlformats-officedocument.presentationml.tags+xml"/>
  <Override PartName="/ppt/tags/tag5785.xml" ContentType="application/vnd.openxmlformats-officedocument.presentationml.tags+xml"/>
  <Override PartName="/ppt/tags/tag5786.xml" ContentType="application/vnd.openxmlformats-officedocument.presentationml.tags+xml"/>
  <Override PartName="/ppt/tags/tag5787.xml" ContentType="application/vnd.openxmlformats-officedocument.presentationml.tags+xml"/>
  <Override PartName="/ppt/tags/tag5788.xml" ContentType="application/vnd.openxmlformats-officedocument.presentationml.tags+xml"/>
  <Override PartName="/ppt/tags/tag5789.xml" ContentType="application/vnd.openxmlformats-officedocument.presentationml.tags+xml"/>
  <Override PartName="/ppt/tags/tag5790.xml" ContentType="application/vnd.openxmlformats-officedocument.presentationml.tags+xml"/>
  <Override PartName="/ppt/tags/tag5791.xml" ContentType="application/vnd.openxmlformats-officedocument.presentationml.tags+xml"/>
  <Override PartName="/ppt/tags/tag5792.xml" ContentType="application/vnd.openxmlformats-officedocument.presentationml.tags+xml"/>
  <Override PartName="/ppt/tags/tag5793.xml" ContentType="application/vnd.openxmlformats-officedocument.presentationml.tags+xml"/>
  <Override PartName="/ppt/tags/tag5794.xml" ContentType="application/vnd.openxmlformats-officedocument.presentationml.tags+xml"/>
  <Override PartName="/ppt/tags/tag5795.xml" ContentType="application/vnd.openxmlformats-officedocument.presentationml.tags+xml"/>
  <Override PartName="/ppt/tags/tag5796.xml" ContentType="application/vnd.openxmlformats-officedocument.presentationml.tags+xml"/>
  <Override PartName="/ppt/tags/tag5797.xml" ContentType="application/vnd.openxmlformats-officedocument.presentationml.tags+xml"/>
  <Override PartName="/ppt/tags/tag5798.xml" ContentType="application/vnd.openxmlformats-officedocument.presentationml.tags+xml"/>
  <Override PartName="/ppt/tags/tag5799.xml" ContentType="application/vnd.openxmlformats-officedocument.presentationml.tags+xml"/>
  <Override PartName="/ppt/tags/tag5800.xml" ContentType="application/vnd.openxmlformats-officedocument.presentationml.tags+xml"/>
  <Override PartName="/ppt/tags/tag5801.xml" ContentType="application/vnd.openxmlformats-officedocument.presentationml.tags+xml"/>
  <Override PartName="/ppt/tags/tag5802.xml" ContentType="application/vnd.openxmlformats-officedocument.presentationml.tags+xml"/>
  <Override PartName="/ppt/tags/tag5803.xml" ContentType="application/vnd.openxmlformats-officedocument.presentationml.tags+xml"/>
  <Override PartName="/ppt/tags/tag5804.xml" ContentType="application/vnd.openxmlformats-officedocument.presentationml.tags+xml"/>
  <Override PartName="/ppt/tags/tag5805.xml" ContentType="application/vnd.openxmlformats-officedocument.presentationml.tags+xml"/>
  <Override PartName="/ppt/tags/tag5806.xml" ContentType="application/vnd.openxmlformats-officedocument.presentationml.tags+xml"/>
  <Override PartName="/ppt/tags/tag5807.xml" ContentType="application/vnd.openxmlformats-officedocument.presentationml.tags+xml"/>
  <Override PartName="/ppt/tags/tag5808.xml" ContentType="application/vnd.openxmlformats-officedocument.presentationml.tags+xml"/>
  <Override PartName="/ppt/tags/tag5809.xml" ContentType="application/vnd.openxmlformats-officedocument.presentationml.tags+xml"/>
  <Override PartName="/ppt/tags/tag5810.xml" ContentType="application/vnd.openxmlformats-officedocument.presentationml.tags+xml"/>
  <Override PartName="/ppt/tags/tag5811.xml" ContentType="application/vnd.openxmlformats-officedocument.presentationml.tags+xml"/>
  <Override PartName="/ppt/tags/tag5812.xml" ContentType="application/vnd.openxmlformats-officedocument.presentationml.tags+xml"/>
  <Override PartName="/ppt/tags/tag5813.xml" ContentType="application/vnd.openxmlformats-officedocument.presentationml.tags+xml"/>
  <Override PartName="/ppt/tags/tag5814.xml" ContentType="application/vnd.openxmlformats-officedocument.presentationml.tags+xml"/>
  <Override PartName="/ppt/tags/tag5815.xml" ContentType="application/vnd.openxmlformats-officedocument.presentationml.tags+xml"/>
  <Override PartName="/ppt/tags/tag5816.xml" ContentType="application/vnd.openxmlformats-officedocument.presentationml.tags+xml"/>
  <Override PartName="/ppt/tags/tag5817.xml" ContentType="application/vnd.openxmlformats-officedocument.presentationml.tags+xml"/>
  <Override PartName="/ppt/tags/tag5818.xml" ContentType="application/vnd.openxmlformats-officedocument.presentationml.tags+xml"/>
  <Override PartName="/ppt/tags/tag5819.xml" ContentType="application/vnd.openxmlformats-officedocument.presentationml.tags+xml"/>
  <Override PartName="/ppt/tags/tag5820.xml" ContentType="application/vnd.openxmlformats-officedocument.presentationml.tags+xml"/>
  <Override PartName="/ppt/tags/tag5821.xml" ContentType="application/vnd.openxmlformats-officedocument.presentationml.tags+xml"/>
  <Override PartName="/ppt/tags/tag5822.xml" ContentType="application/vnd.openxmlformats-officedocument.presentationml.tags+xml"/>
  <Override PartName="/ppt/tags/tag5823.xml" ContentType="application/vnd.openxmlformats-officedocument.presentationml.tags+xml"/>
  <Override PartName="/ppt/tags/tag5824.xml" ContentType="application/vnd.openxmlformats-officedocument.presentationml.tags+xml"/>
  <Override PartName="/ppt/tags/tag5825.xml" ContentType="application/vnd.openxmlformats-officedocument.presentationml.tags+xml"/>
  <Override PartName="/ppt/tags/tag5826.xml" ContentType="application/vnd.openxmlformats-officedocument.presentationml.tags+xml"/>
  <Override PartName="/ppt/tags/tag5827.xml" ContentType="application/vnd.openxmlformats-officedocument.presentationml.tags+xml"/>
  <Override PartName="/ppt/tags/tag5828.xml" ContentType="application/vnd.openxmlformats-officedocument.presentationml.tags+xml"/>
  <Override PartName="/ppt/tags/tag5829.xml" ContentType="application/vnd.openxmlformats-officedocument.presentationml.tags+xml"/>
  <Override PartName="/ppt/tags/tag5830.xml" ContentType="application/vnd.openxmlformats-officedocument.presentationml.tags+xml"/>
  <Override PartName="/ppt/tags/tag5831.xml" ContentType="application/vnd.openxmlformats-officedocument.presentationml.tags+xml"/>
  <Override PartName="/ppt/tags/tag5832.xml" ContentType="application/vnd.openxmlformats-officedocument.presentationml.tags+xml"/>
  <Override PartName="/ppt/tags/tag5833.xml" ContentType="application/vnd.openxmlformats-officedocument.presentationml.tags+xml"/>
  <Override PartName="/ppt/tags/tag5834.xml" ContentType="application/vnd.openxmlformats-officedocument.presentationml.tags+xml"/>
  <Override PartName="/ppt/tags/tag5835.xml" ContentType="application/vnd.openxmlformats-officedocument.presentationml.tags+xml"/>
  <Override PartName="/ppt/tags/tag5836.xml" ContentType="application/vnd.openxmlformats-officedocument.presentationml.tags+xml"/>
  <Override PartName="/ppt/tags/tag5837.xml" ContentType="application/vnd.openxmlformats-officedocument.presentationml.tags+xml"/>
  <Override PartName="/ppt/tags/tag5838.xml" ContentType="application/vnd.openxmlformats-officedocument.presentationml.tags+xml"/>
  <Override PartName="/ppt/tags/tag5839.xml" ContentType="application/vnd.openxmlformats-officedocument.presentationml.tags+xml"/>
  <Override PartName="/ppt/tags/tag5840.xml" ContentType="application/vnd.openxmlformats-officedocument.presentationml.tags+xml"/>
  <Override PartName="/ppt/tags/tag5841.xml" ContentType="application/vnd.openxmlformats-officedocument.presentationml.tags+xml"/>
  <Override PartName="/ppt/tags/tag5842.xml" ContentType="application/vnd.openxmlformats-officedocument.presentationml.tags+xml"/>
  <Override PartName="/ppt/tags/tag5843.xml" ContentType="application/vnd.openxmlformats-officedocument.presentationml.tags+xml"/>
  <Override PartName="/ppt/tags/tag5844.xml" ContentType="application/vnd.openxmlformats-officedocument.presentationml.tags+xml"/>
  <Override PartName="/ppt/tags/tag5845.xml" ContentType="application/vnd.openxmlformats-officedocument.presentationml.tags+xml"/>
  <Override PartName="/ppt/tags/tag5846.xml" ContentType="application/vnd.openxmlformats-officedocument.presentationml.tags+xml"/>
  <Override PartName="/ppt/tags/tag5847.xml" ContentType="application/vnd.openxmlformats-officedocument.presentationml.tags+xml"/>
  <Override PartName="/ppt/tags/tag5848.xml" ContentType="application/vnd.openxmlformats-officedocument.presentationml.tags+xml"/>
  <Override PartName="/ppt/tags/tag5849.xml" ContentType="application/vnd.openxmlformats-officedocument.presentationml.tags+xml"/>
  <Override PartName="/ppt/tags/tag5850.xml" ContentType="application/vnd.openxmlformats-officedocument.presentationml.tags+xml"/>
  <Override PartName="/ppt/tags/tag5851.xml" ContentType="application/vnd.openxmlformats-officedocument.presentationml.tags+xml"/>
  <Override PartName="/ppt/tags/tag5852.xml" ContentType="application/vnd.openxmlformats-officedocument.presentationml.tags+xml"/>
  <Override PartName="/ppt/tags/tag5853.xml" ContentType="application/vnd.openxmlformats-officedocument.presentationml.tags+xml"/>
  <Override PartName="/ppt/tags/tag5854.xml" ContentType="application/vnd.openxmlformats-officedocument.presentationml.tags+xml"/>
  <Override PartName="/ppt/tags/tag5855.xml" ContentType="application/vnd.openxmlformats-officedocument.presentationml.tags+xml"/>
  <Override PartName="/ppt/tags/tag5856.xml" ContentType="application/vnd.openxmlformats-officedocument.presentationml.tags+xml"/>
  <Override PartName="/ppt/tags/tag5857.xml" ContentType="application/vnd.openxmlformats-officedocument.presentationml.tags+xml"/>
  <Override PartName="/ppt/tags/tag5858.xml" ContentType="application/vnd.openxmlformats-officedocument.presentationml.tags+xml"/>
  <Override PartName="/ppt/tags/tag5859.xml" ContentType="application/vnd.openxmlformats-officedocument.presentationml.tags+xml"/>
  <Override PartName="/ppt/tags/tag5860.xml" ContentType="application/vnd.openxmlformats-officedocument.presentationml.tags+xml"/>
  <Override PartName="/ppt/tags/tag5861.xml" ContentType="application/vnd.openxmlformats-officedocument.presentationml.tags+xml"/>
  <Override PartName="/ppt/tags/tag5862.xml" ContentType="application/vnd.openxmlformats-officedocument.presentationml.tags+xml"/>
  <Override PartName="/ppt/tags/tag5863.xml" ContentType="application/vnd.openxmlformats-officedocument.presentationml.tags+xml"/>
  <Override PartName="/ppt/tags/tag5864.xml" ContentType="application/vnd.openxmlformats-officedocument.presentationml.tags+xml"/>
  <Override PartName="/ppt/tags/tag5865.xml" ContentType="application/vnd.openxmlformats-officedocument.presentationml.tags+xml"/>
  <Override PartName="/ppt/tags/tag5866.xml" ContentType="application/vnd.openxmlformats-officedocument.presentationml.tags+xml"/>
  <Override PartName="/ppt/tags/tag5867.xml" ContentType="application/vnd.openxmlformats-officedocument.presentationml.tags+xml"/>
  <Override PartName="/ppt/tags/tag5868.xml" ContentType="application/vnd.openxmlformats-officedocument.presentationml.tags+xml"/>
  <Override PartName="/ppt/tags/tag5869.xml" ContentType="application/vnd.openxmlformats-officedocument.presentationml.tags+xml"/>
  <Override PartName="/ppt/tags/tag5870.xml" ContentType="application/vnd.openxmlformats-officedocument.presentationml.tags+xml"/>
  <Override PartName="/ppt/tags/tag5871.xml" ContentType="application/vnd.openxmlformats-officedocument.presentationml.tags+xml"/>
  <Override PartName="/ppt/tags/tag5872.xml" ContentType="application/vnd.openxmlformats-officedocument.presentationml.tags+xml"/>
  <Override PartName="/ppt/tags/tag5873.xml" ContentType="application/vnd.openxmlformats-officedocument.presentationml.tags+xml"/>
  <Override PartName="/ppt/tags/tag5874.xml" ContentType="application/vnd.openxmlformats-officedocument.presentationml.tags+xml"/>
  <Override PartName="/ppt/tags/tag5875.xml" ContentType="application/vnd.openxmlformats-officedocument.presentationml.tags+xml"/>
  <Override PartName="/ppt/tags/tag5876.xml" ContentType="application/vnd.openxmlformats-officedocument.presentationml.tags+xml"/>
  <Override PartName="/ppt/tags/tag5877.xml" ContentType="application/vnd.openxmlformats-officedocument.presentationml.tags+xml"/>
  <Override PartName="/ppt/tags/tag5878.xml" ContentType="application/vnd.openxmlformats-officedocument.presentationml.tags+xml"/>
  <Override PartName="/ppt/tags/tag5879.xml" ContentType="application/vnd.openxmlformats-officedocument.presentationml.tags+xml"/>
  <Override PartName="/ppt/tags/tag5880.xml" ContentType="application/vnd.openxmlformats-officedocument.presentationml.tags+xml"/>
  <Override PartName="/ppt/tags/tag5881.xml" ContentType="application/vnd.openxmlformats-officedocument.presentationml.tags+xml"/>
  <Override PartName="/ppt/tags/tag5882.xml" ContentType="application/vnd.openxmlformats-officedocument.presentationml.tags+xml"/>
  <Override PartName="/ppt/tags/tag5883.xml" ContentType="application/vnd.openxmlformats-officedocument.presentationml.tags+xml"/>
  <Override PartName="/ppt/tags/tag5884.xml" ContentType="application/vnd.openxmlformats-officedocument.presentationml.tags+xml"/>
  <Override PartName="/ppt/tags/tag5885.xml" ContentType="application/vnd.openxmlformats-officedocument.presentationml.tags+xml"/>
  <Override PartName="/ppt/tags/tag5886.xml" ContentType="application/vnd.openxmlformats-officedocument.presentationml.tags+xml"/>
  <Override PartName="/ppt/tags/tag5887.xml" ContentType="application/vnd.openxmlformats-officedocument.presentationml.tags+xml"/>
  <Override PartName="/ppt/tags/tag5888.xml" ContentType="application/vnd.openxmlformats-officedocument.presentationml.tags+xml"/>
  <Override PartName="/ppt/tags/tag5889.xml" ContentType="application/vnd.openxmlformats-officedocument.presentationml.tags+xml"/>
  <Override PartName="/ppt/tags/tag5890.xml" ContentType="application/vnd.openxmlformats-officedocument.presentationml.tags+xml"/>
  <Override PartName="/ppt/tags/tag5891.xml" ContentType="application/vnd.openxmlformats-officedocument.presentationml.tags+xml"/>
  <Override PartName="/ppt/tags/tag5892.xml" ContentType="application/vnd.openxmlformats-officedocument.presentationml.tags+xml"/>
  <Override PartName="/ppt/tags/tag5893.xml" ContentType="application/vnd.openxmlformats-officedocument.presentationml.tags+xml"/>
  <Override PartName="/ppt/tags/tag5894.xml" ContentType="application/vnd.openxmlformats-officedocument.presentationml.tags+xml"/>
  <Override PartName="/ppt/tags/tag5895.xml" ContentType="application/vnd.openxmlformats-officedocument.presentationml.tags+xml"/>
  <Override PartName="/ppt/tags/tag5896.xml" ContentType="application/vnd.openxmlformats-officedocument.presentationml.tags+xml"/>
  <Override PartName="/ppt/tags/tag5897.xml" ContentType="application/vnd.openxmlformats-officedocument.presentationml.tags+xml"/>
  <Override PartName="/ppt/tags/tag5898.xml" ContentType="application/vnd.openxmlformats-officedocument.presentationml.tags+xml"/>
  <Override PartName="/ppt/tags/tag5899.xml" ContentType="application/vnd.openxmlformats-officedocument.presentationml.tags+xml"/>
  <Override PartName="/ppt/tags/tag5900.xml" ContentType="application/vnd.openxmlformats-officedocument.presentationml.tags+xml"/>
  <Override PartName="/ppt/tags/tag5901.xml" ContentType="application/vnd.openxmlformats-officedocument.presentationml.tags+xml"/>
  <Override PartName="/ppt/tags/tag5902.xml" ContentType="application/vnd.openxmlformats-officedocument.presentationml.tags+xml"/>
  <Override PartName="/ppt/tags/tag5903.xml" ContentType="application/vnd.openxmlformats-officedocument.presentationml.tags+xml"/>
  <Override PartName="/ppt/tags/tag5904.xml" ContentType="application/vnd.openxmlformats-officedocument.presentationml.tags+xml"/>
  <Override PartName="/ppt/tags/tag5905.xml" ContentType="application/vnd.openxmlformats-officedocument.presentationml.tags+xml"/>
  <Override PartName="/ppt/tags/tag5906.xml" ContentType="application/vnd.openxmlformats-officedocument.presentationml.tags+xml"/>
  <Override PartName="/ppt/tags/tag5907.xml" ContentType="application/vnd.openxmlformats-officedocument.presentationml.tags+xml"/>
  <Override PartName="/ppt/tags/tag5908.xml" ContentType="application/vnd.openxmlformats-officedocument.presentationml.tags+xml"/>
  <Override PartName="/ppt/tags/tag5909.xml" ContentType="application/vnd.openxmlformats-officedocument.presentationml.tags+xml"/>
  <Override PartName="/ppt/tags/tag5910.xml" ContentType="application/vnd.openxmlformats-officedocument.presentationml.tags+xml"/>
  <Override PartName="/ppt/tags/tag5911.xml" ContentType="application/vnd.openxmlformats-officedocument.presentationml.tags+xml"/>
  <Override PartName="/ppt/tags/tag5912.xml" ContentType="application/vnd.openxmlformats-officedocument.presentationml.tags+xml"/>
  <Override PartName="/ppt/tags/tag5913.xml" ContentType="application/vnd.openxmlformats-officedocument.presentationml.tags+xml"/>
  <Override PartName="/ppt/tags/tag5914.xml" ContentType="application/vnd.openxmlformats-officedocument.presentationml.tags+xml"/>
  <Override PartName="/ppt/tags/tag5915.xml" ContentType="application/vnd.openxmlformats-officedocument.presentationml.tags+xml"/>
  <Override PartName="/ppt/tags/tag5916.xml" ContentType="application/vnd.openxmlformats-officedocument.presentationml.tags+xml"/>
  <Override PartName="/ppt/tags/tag5917.xml" ContentType="application/vnd.openxmlformats-officedocument.presentationml.tags+xml"/>
  <Override PartName="/ppt/tags/tag5918.xml" ContentType="application/vnd.openxmlformats-officedocument.presentationml.tags+xml"/>
  <Override PartName="/ppt/tags/tag5919.xml" ContentType="application/vnd.openxmlformats-officedocument.presentationml.tags+xml"/>
  <Override PartName="/ppt/tags/tag5920.xml" ContentType="application/vnd.openxmlformats-officedocument.presentationml.tags+xml"/>
  <Override PartName="/ppt/tags/tag5921.xml" ContentType="application/vnd.openxmlformats-officedocument.presentationml.tags+xml"/>
  <Override PartName="/ppt/tags/tag5922.xml" ContentType="application/vnd.openxmlformats-officedocument.presentationml.tags+xml"/>
  <Override PartName="/ppt/tags/tag5923.xml" ContentType="application/vnd.openxmlformats-officedocument.presentationml.tags+xml"/>
  <Override PartName="/ppt/tags/tag5924.xml" ContentType="application/vnd.openxmlformats-officedocument.presentationml.tags+xml"/>
  <Override PartName="/ppt/tags/tag5925.xml" ContentType="application/vnd.openxmlformats-officedocument.presentationml.tags+xml"/>
  <Override PartName="/ppt/tags/tag5926.xml" ContentType="application/vnd.openxmlformats-officedocument.presentationml.tags+xml"/>
  <Override PartName="/ppt/tags/tag5927.xml" ContentType="application/vnd.openxmlformats-officedocument.presentationml.tags+xml"/>
  <Override PartName="/ppt/tags/tag5928.xml" ContentType="application/vnd.openxmlformats-officedocument.presentationml.tags+xml"/>
  <Override PartName="/ppt/tags/tag5929.xml" ContentType="application/vnd.openxmlformats-officedocument.presentationml.tags+xml"/>
  <Override PartName="/ppt/tags/tag5930.xml" ContentType="application/vnd.openxmlformats-officedocument.presentationml.tags+xml"/>
  <Override PartName="/ppt/tags/tag5931.xml" ContentType="application/vnd.openxmlformats-officedocument.presentationml.tags+xml"/>
  <Override PartName="/ppt/tags/tag5932.xml" ContentType="application/vnd.openxmlformats-officedocument.presentationml.tags+xml"/>
  <Override PartName="/ppt/tags/tag5933.xml" ContentType="application/vnd.openxmlformats-officedocument.presentationml.tags+xml"/>
  <Override PartName="/ppt/tags/tag5934.xml" ContentType="application/vnd.openxmlformats-officedocument.presentationml.tags+xml"/>
  <Override PartName="/ppt/tags/tag5935.xml" ContentType="application/vnd.openxmlformats-officedocument.presentationml.tags+xml"/>
  <Override PartName="/ppt/tags/tag5936.xml" ContentType="application/vnd.openxmlformats-officedocument.presentationml.tags+xml"/>
  <Override PartName="/ppt/tags/tag5937.xml" ContentType="application/vnd.openxmlformats-officedocument.presentationml.tags+xml"/>
  <Override PartName="/ppt/tags/tag5938.xml" ContentType="application/vnd.openxmlformats-officedocument.presentationml.tags+xml"/>
  <Override PartName="/ppt/tags/tag5939.xml" ContentType="application/vnd.openxmlformats-officedocument.presentationml.tags+xml"/>
  <Override PartName="/ppt/tags/tag5940.xml" ContentType="application/vnd.openxmlformats-officedocument.presentationml.tags+xml"/>
  <Override PartName="/ppt/tags/tag5941.xml" ContentType="application/vnd.openxmlformats-officedocument.presentationml.tags+xml"/>
  <Override PartName="/ppt/tags/tag5942.xml" ContentType="application/vnd.openxmlformats-officedocument.presentationml.tags+xml"/>
  <Override PartName="/ppt/tags/tag5943.xml" ContentType="application/vnd.openxmlformats-officedocument.presentationml.tags+xml"/>
  <Override PartName="/ppt/tags/tag5944.xml" ContentType="application/vnd.openxmlformats-officedocument.presentationml.tags+xml"/>
  <Override PartName="/ppt/tags/tag5945.xml" ContentType="application/vnd.openxmlformats-officedocument.presentationml.tags+xml"/>
  <Override PartName="/ppt/tags/tag5946.xml" ContentType="application/vnd.openxmlformats-officedocument.presentationml.tags+xml"/>
  <Override PartName="/ppt/tags/tag5947.xml" ContentType="application/vnd.openxmlformats-officedocument.presentationml.tags+xml"/>
  <Override PartName="/ppt/tags/tag5948.xml" ContentType="application/vnd.openxmlformats-officedocument.presentationml.tags+xml"/>
  <Override PartName="/ppt/tags/tag5949.xml" ContentType="application/vnd.openxmlformats-officedocument.presentationml.tags+xml"/>
  <Override PartName="/ppt/tags/tag5950.xml" ContentType="application/vnd.openxmlformats-officedocument.presentationml.tags+xml"/>
  <Override PartName="/ppt/tags/tag5951.xml" ContentType="application/vnd.openxmlformats-officedocument.presentationml.tags+xml"/>
  <Override PartName="/ppt/tags/tag5952.xml" ContentType="application/vnd.openxmlformats-officedocument.presentationml.tags+xml"/>
  <Override PartName="/ppt/tags/tag5953.xml" ContentType="application/vnd.openxmlformats-officedocument.presentationml.tags+xml"/>
  <Override PartName="/ppt/tags/tag5954.xml" ContentType="application/vnd.openxmlformats-officedocument.presentationml.tags+xml"/>
  <Override PartName="/ppt/tags/tag5955.xml" ContentType="application/vnd.openxmlformats-officedocument.presentationml.tags+xml"/>
  <Override PartName="/ppt/tags/tag5956.xml" ContentType="application/vnd.openxmlformats-officedocument.presentationml.tags+xml"/>
  <Override PartName="/ppt/tags/tag5957.xml" ContentType="application/vnd.openxmlformats-officedocument.presentationml.tags+xml"/>
  <Override PartName="/ppt/tags/tag5958.xml" ContentType="application/vnd.openxmlformats-officedocument.presentationml.tags+xml"/>
  <Override PartName="/ppt/tags/tag5959.xml" ContentType="application/vnd.openxmlformats-officedocument.presentationml.tags+xml"/>
  <Override PartName="/ppt/tags/tag5960.xml" ContentType="application/vnd.openxmlformats-officedocument.presentationml.tags+xml"/>
  <Override PartName="/ppt/tags/tag5961.xml" ContentType="application/vnd.openxmlformats-officedocument.presentationml.tags+xml"/>
  <Override PartName="/ppt/tags/tag5962.xml" ContentType="application/vnd.openxmlformats-officedocument.presentationml.tags+xml"/>
  <Override PartName="/ppt/tags/tag5963.xml" ContentType="application/vnd.openxmlformats-officedocument.presentationml.tags+xml"/>
  <Override PartName="/ppt/tags/tag5964.xml" ContentType="application/vnd.openxmlformats-officedocument.presentationml.tags+xml"/>
  <Override PartName="/ppt/tags/tag5965.xml" ContentType="application/vnd.openxmlformats-officedocument.presentationml.tags+xml"/>
  <Override PartName="/ppt/tags/tag5966.xml" ContentType="application/vnd.openxmlformats-officedocument.presentationml.tags+xml"/>
  <Override PartName="/ppt/tags/tag5967.xml" ContentType="application/vnd.openxmlformats-officedocument.presentationml.tags+xml"/>
  <Override PartName="/ppt/tags/tag5968.xml" ContentType="application/vnd.openxmlformats-officedocument.presentationml.tags+xml"/>
  <Override PartName="/ppt/tags/tag5969.xml" ContentType="application/vnd.openxmlformats-officedocument.presentationml.tags+xml"/>
  <Override PartName="/ppt/tags/tag5970.xml" ContentType="application/vnd.openxmlformats-officedocument.presentationml.tags+xml"/>
  <Override PartName="/ppt/tags/tag5971.xml" ContentType="application/vnd.openxmlformats-officedocument.presentationml.tags+xml"/>
  <Override PartName="/ppt/tags/tag5972.xml" ContentType="application/vnd.openxmlformats-officedocument.presentationml.tags+xml"/>
  <Override PartName="/ppt/tags/tag5973.xml" ContentType="application/vnd.openxmlformats-officedocument.presentationml.tags+xml"/>
  <Override PartName="/ppt/tags/tag5974.xml" ContentType="application/vnd.openxmlformats-officedocument.presentationml.tags+xml"/>
  <Override PartName="/ppt/tags/tag5975.xml" ContentType="application/vnd.openxmlformats-officedocument.presentationml.tags+xml"/>
  <Override PartName="/ppt/tags/tag5976.xml" ContentType="application/vnd.openxmlformats-officedocument.presentationml.tags+xml"/>
  <Override PartName="/ppt/tags/tag5977.xml" ContentType="application/vnd.openxmlformats-officedocument.presentationml.tags+xml"/>
  <Override PartName="/ppt/tags/tag5978.xml" ContentType="application/vnd.openxmlformats-officedocument.presentationml.tags+xml"/>
  <Override PartName="/ppt/tags/tag5979.xml" ContentType="application/vnd.openxmlformats-officedocument.presentationml.tags+xml"/>
  <Override PartName="/ppt/tags/tag5980.xml" ContentType="application/vnd.openxmlformats-officedocument.presentationml.tags+xml"/>
  <Override PartName="/ppt/tags/tag5981.xml" ContentType="application/vnd.openxmlformats-officedocument.presentationml.tags+xml"/>
  <Override PartName="/ppt/tags/tag5982.xml" ContentType="application/vnd.openxmlformats-officedocument.presentationml.tags+xml"/>
  <Override PartName="/ppt/tags/tag5983.xml" ContentType="application/vnd.openxmlformats-officedocument.presentationml.tags+xml"/>
  <Override PartName="/ppt/tags/tag5984.xml" ContentType="application/vnd.openxmlformats-officedocument.presentationml.tags+xml"/>
  <Override PartName="/ppt/tags/tag5985.xml" ContentType="application/vnd.openxmlformats-officedocument.presentationml.tags+xml"/>
  <Override PartName="/ppt/tags/tag5986.xml" ContentType="application/vnd.openxmlformats-officedocument.presentationml.tags+xml"/>
  <Override PartName="/ppt/tags/tag5987.xml" ContentType="application/vnd.openxmlformats-officedocument.presentationml.tags+xml"/>
  <Override PartName="/ppt/tags/tag5988.xml" ContentType="application/vnd.openxmlformats-officedocument.presentationml.tags+xml"/>
  <Override PartName="/ppt/tags/tag5989.xml" ContentType="application/vnd.openxmlformats-officedocument.presentationml.tags+xml"/>
  <Override PartName="/ppt/tags/tag5990.xml" ContentType="application/vnd.openxmlformats-officedocument.presentationml.tags+xml"/>
  <Override PartName="/ppt/tags/tag5991.xml" ContentType="application/vnd.openxmlformats-officedocument.presentationml.tags+xml"/>
  <Override PartName="/ppt/tags/tag5992.xml" ContentType="application/vnd.openxmlformats-officedocument.presentationml.tags+xml"/>
  <Override PartName="/ppt/tags/tag5993.xml" ContentType="application/vnd.openxmlformats-officedocument.presentationml.tags+xml"/>
  <Override PartName="/ppt/tags/tag5994.xml" ContentType="application/vnd.openxmlformats-officedocument.presentationml.tags+xml"/>
  <Override PartName="/ppt/tags/tag5995.xml" ContentType="application/vnd.openxmlformats-officedocument.presentationml.tags+xml"/>
  <Override PartName="/ppt/tags/tag5996.xml" ContentType="application/vnd.openxmlformats-officedocument.presentationml.tags+xml"/>
  <Override PartName="/ppt/tags/tag5997.xml" ContentType="application/vnd.openxmlformats-officedocument.presentationml.tags+xml"/>
  <Override PartName="/ppt/tags/tag5998.xml" ContentType="application/vnd.openxmlformats-officedocument.presentationml.tags+xml"/>
  <Override PartName="/ppt/tags/tag5999.xml" ContentType="application/vnd.openxmlformats-officedocument.presentationml.tags+xml"/>
  <Override PartName="/ppt/tags/tag6000.xml" ContentType="application/vnd.openxmlformats-officedocument.presentationml.tags+xml"/>
  <Override PartName="/ppt/tags/tag6001.xml" ContentType="application/vnd.openxmlformats-officedocument.presentationml.tags+xml"/>
  <Override PartName="/ppt/tags/tag6002.xml" ContentType="application/vnd.openxmlformats-officedocument.presentationml.tags+xml"/>
  <Override PartName="/ppt/tags/tag6003.xml" ContentType="application/vnd.openxmlformats-officedocument.presentationml.tags+xml"/>
  <Override PartName="/ppt/tags/tag6004.xml" ContentType="application/vnd.openxmlformats-officedocument.presentationml.tags+xml"/>
  <Override PartName="/ppt/tags/tag6005.xml" ContentType="application/vnd.openxmlformats-officedocument.presentationml.tags+xml"/>
  <Override PartName="/ppt/tags/tag6006.xml" ContentType="application/vnd.openxmlformats-officedocument.presentationml.tags+xml"/>
  <Override PartName="/ppt/tags/tag6007.xml" ContentType="application/vnd.openxmlformats-officedocument.presentationml.tags+xml"/>
  <Override PartName="/ppt/tags/tag6008.xml" ContentType="application/vnd.openxmlformats-officedocument.presentationml.tags+xml"/>
  <Override PartName="/ppt/tags/tag6009.xml" ContentType="application/vnd.openxmlformats-officedocument.presentationml.tags+xml"/>
  <Override PartName="/ppt/tags/tag6010.xml" ContentType="application/vnd.openxmlformats-officedocument.presentationml.tags+xml"/>
  <Override PartName="/ppt/tags/tag6011.xml" ContentType="application/vnd.openxmlformats-officedocument.presentationml.tags+xml"/>
  <Override PartName="/ppt/tags/tag6012.xml" ContentType="application/vnd.openxmlformats-officedocument.presentationml.tags+xml"/>
  <Override PartName="/ppt/tags/tag6013.xml" ContentType="application/vnd.openxmlformats-officedocument.presentationml.tags+xml"/>
  <Override PartName="/ppt/tags/tag6014.xml" ContentType="application/vnd.openxmlformats-officedocument.presentationml.tags+xml"/>
  <Override PartName="/ppt/tags/tag6015.xml" ContentType="application/vnd.openxmlformats-officedocument.presentationml.tags+xml"/>
  <Override PartName="/ppt/tags/tag6016.xml" ContentType="application/vnd.openxmlformats-officedocument.presentationml.tags+xml"/>
  <Override PartName="/ppt/tags/tag6017.xml" ContentType="application/vnd.openxmlformats-officedocument.presentationml.tags+xml"/>
  <Override PartName="/ppt/tags/tag6018.xml" ContentType="application/vnd.openxmlformats-officedocument.presentationml.tags+xml"/>
  <Override PartName="/ppt/tags/tag6019.xml" ContentType="application/vnd.openxmlformats-officedocument.presentationml.tags+xml"/>
  <Override PartName="/ppt/tags/tag6020.xml" ContentType="application/vnd.openxmlformats-officedocument.presentationml.tags+xml"/>
  <Override PartName="/ppt/tags/tag6021.xml" ContentType="application/vnd.openxmlformats-officedocument.presentationml.tags+xml"/>
  <Override PartName="/ppt/tags/tag6022.xml" ContentType="application/vnd.openxmlformats-officedocument.presentationml.tags+xml"/>
  <Override PartName="/ppt/tags/tag6023.xml" ContentType="application/vnd.openxmlformats-officedocument.presentationml.tags+xml"/>
  <Override PartName="/ppt/tags/tag6024.xml" ContentType="application/vnd.openxmlformats-officedocument.presentationml.tags+xml"/>
  <Override PartName="/ppt/tags/tag6025.xml" ContentType="application/vnd.openxmlformats-officedocument.presentationml.tags+xml"/>
  <Override PartName="/ppt/tags/tag6026.xml" ContentType="application/vnd.openxmlformats-officedocument.presentationml.tags+xml"/>
  <Override PartName="/ppt/tags/tag6027.xml" ContentType="application/vnd.openxmlformats-officedocument.presentationml.tags+xml"/>
  <Override PartName="/ppt/tags/tag6028.xml" ContentType="application/vnd.openxmlformats-officedocument.presentationml.tags+xml"/>
  <Override PartName="/ppt/tags/tag6029.xml" ContentType="application/vnd.openxmlformats-officedocument.presentationml.tags+xml"/>
  <Override PartName="/ppt/tags/tag6030.xml" ContentType="application/vnd.openxmlformats-officedocument.presentationml.tags+xml"/>
  <Override PartName="/ppt/tags/tag6031.xml" ContentType="application/vnd.openxmlformats-officedocument.presentationml.tags+xml"/>
  <Override PartName="/ppt/tags/tag6032.xml" ContentType="application/vnd.openxmlformats-officedocument.presentationml.tags+xml"/>
  <Override PartName="/ppt/tags/tag6033.xml" ContentType="application/vnd.openxmlformats-officedocument.presentationml.tags+xml"/>
  <Override PartName="/ppt/tags/tag6034.xml" ContentType="application/vnd.openxmlformats-officedocument.presentationml.tags+xml"/>
  <Override PartName="/ppt/tags/tag6035.xml" ContentType="application/vnd.openxmlformats-officedocument.presentationml.tags+xml"/>
  <Override PartName="/ppt/tags/tag6036.xml" ContentType="application/vnd.openxmlformats-officedocument.presentationml.tags+xml"/>
  <Override PartName="/ppt/tags/tag6037.xml" ContentType="application/vnd.openxmlformats-officedocument.presentationml.tags+xml"/>
  <Override PartName="/ppt/tags/tag6038.xml" ContentType="application/vnd.openxmlformats-officedocument.presentationml.tags+xml"/>
  <Override PartName="/ppt/tags/tag6039.xml" ContentType="application/vnd.openxmlformats-officedocument.presentationml.tags+xml"/>
  <Override PartName="/ppt/tags/tag6040.xml" ContentType="application/vnd.openxmlformats-officedocument.presentationml.tags+xml"/>
  <Override PartName="/ppt/tags/tag6041.xml" ContentType="application/vnd.openxmlformats-officedocument.presentationml.tags+xml"/>
  <Override PartName="/ppt/tags/tag6042.xml" ContentType="application/vnd.openxmlformats-officedocument.presentationml.tags+xml"/>
  <Override PartName="/ppt/tags/tag6043.xml" ContentType="application/vnd.openxmlformats-officedocument.presentationml.tags+xml"/>
  <Override PartName="/ppt/tags/tag6044.xml" ContentType="application/vnd.openxmlformats-officedocument.presentationml.tags+xml"/>
  <Override PartName="/ppt/tags/tag6045.xml" ContentType="application/vnd.openxmlformats-officedocument.presentationml.tags+xml"/>
  <Override PartName="/ppt/tags/tag6046.xml" ContentType="application/vnd.openxmlformats-officedocument.presentationml.tags+xml"/>
  <Override PartName="/ppt/tags/tag6047.xml" ContentType="application/vnd.openxmlformats-officedocument.presentationml.tags+xml"/>
  <Override PartName="/ppt/tags/tag6048.xml" ContentType="application/vnd.openxmlformats-officedocument.presentationml.tags+xml"/>
  <Override PartName="/ppt/tags/tag6049.xml" ContentType="application/vnd.openxmlformats-officedocument.presentationml.tags+xml"/>
  <Override PartName="/ppt/tags/tag6050.xml" ContentType="application/vnd.openxmlformats-officedocument.presentationml.tags+xml"/>
  <Override PartName="/ppt/tags/tag6051.xml" ContentType="application/vnd.openxmlformats-officedocument.presentationml.tags+xml"/>
  <Override PartName="/ppt/tags/tag6052.xml" ContentType="application/vnd.openxmlformats-officedocument.presentationml.tags+xml"/>
  <Override PartName="/ppt/tags/tag6053.xml" ContentType="application/vnd.openxmlformats-officedocument.presentationml.tags+xml"/>
  <Override PartName="/ppt/tags/tag6054.xml" ContentType="application/vnd.openxmlformats-officedocument.presentationml.tags+xml"/>
  <Override PartName="/ppt/tags/tag6055.xml" ContentType="application/vnd.openxmlformats-officedocument.presentationml.tags+xml"/>
  <Override PartName="/ppt/tags/tag6056.xml" ContentType="application/vnd.openxmlformats-officedocument.presentationml.tags+xml"/>
  <Override PartName="/ppt/tags/tag6057.xml" ContentType="application/vnd.openxmlformats-officedocument.presentationml.tags+xml"/>
  <Override PartName="/ppt/tags/tag6058.xml" ContentType="application/vnd.openxmlformats-officedocument.presentationml.tags+xml"/>
  <Override PartName="/ppt/tags/tag6059.xml" ContentType="application/vnd.openxmlformats-officedocument.presentationml.tags+xml"/>
  <Override PartName="/ppt/tags/tag6060.xml" ContentType="application/vnd.openxmlformats-officedocument.presentationml.tags+xml"/>
  <Override PartName="/ppt/tags/tag6061.xml" ContentType="application/vnd.openxmlformats-officedocument.presentationml.tags+xml"/>
  <Override PartName="/ppt/tags/tag6062.xml" ContentType="application/vnd.openxmlformats-officedocument.presentationml.tags+xml"/>
  <Override PartName="/ppt/tags/tag6063.xml" ContentType="application/vnd.openxmlformats-officedocument.presentationml.tags+xml"/>
  <Override PartName="/ppt/tags/tag6064.xml" ContentType="application/vnd.openxmlformats-officedocument.presentationml.tags+xml"/>
  <Override PartName="/ppt/tags/tag6065.xml" ContentType="application/vnd.openxmlformats-officedocument.presentationml.tags+xml"/>
  <Override PartName="/ppt/tags/tag6066.xml" ContentType="application/vnd.openxmlformats-officedocument.presentationml.tags+xml"/>
  <Override PartName="/ppt/tags/tag6067.xml" ContentType="application/vnd.openxmlformats-officedocument.presentationml.tags+xml"/>
  <Override PartName="/ppt/tags/tag6068.xml" ContentType="application/vnd.openxmlformats-officedocument.presentationml.tags+xml"/>
  <Override PartName="/ppt/tags/tag6069.xml" ContentType="application/vnd.openxmlformats-officedocument.presentationml.tags+xml"/>
  <Override PartName="/ppt/tags/tag6070.xml" ContentType="application/vnd.openxmlformats-officedocument.presentationml.tags+xml"/>
  <Override PartName="/ppt/tags/tag6071.xml" ContentType="application/vnd.openxmlformats-officedocument.presentationml.tags+xml"/>
  <Override PartName="/ppt/tags/tag6072.xml" ContentType="application/vnd.openxmlformats-officedocument.presentationml.tags+xml"/>
  <Override PartName="/ppt/tags/tag6073.xml" ContentType="application/vnd.openxmlformats-officedocument.presentationml.tags+xml"/>
  <Override PartName="/ppt/tags/tag6074.xml" ContentType="application/vnd.openxmlformats-officedocument.presentationml.tags+xml"/>
  <Override PartName="/ppt/tags/tag6075.xml" ContentType="application/vnd.openxmlformats-officedocument.presentationml.tags+xml"/>
  <Override PartName="/ppt/tags/tag6076.xml" ContentType="application/vnd.openxmlformats-officedocument.presentationml.tags+xml"/>
  <Override PartName="/ppt/tags/tag6077.xml" ContentType="application/vnd.openxmlformats-officedocument.presentationml.tags+xml"/>
  <Override PartName="/ppt/tags/tag6078.xml" ContentType="application/vnd.openxmlformats-officedocument.presentationml.tags+xml"/>
  <Override PartName="/ppt/tags/tag6079.xml" ContentType="application/vnd.openxmlformats-officedocument.presentationml.tags+xml"/>
  <Override PartName="/ppt/tags/tag6080.xml" ContentType="application/vnd.openxmlformats-officedocument.presentationml.tags+xml"/>
  <Override PartName="/ppt/tags/tag6081.xml" ContentType="application/vnd.openxmlformats-officedocument.presentationml.tags+xml"/>
  <Override PartName="/ppt/tags/tag6082.xml" ContentType="application/vnd.openxmlformats-officedocument.presentationml.tags+xml"/>
  <Override PartName="/ppt/tags/tag6083.xml" ContentType="application/vnd.openxmlformats-officedocument.presentationml.tags+xml"/>
  <Override PartName="/ppt/tags/tag6084.xml" ContentType="application/vnd.openxmlformats-officedocument.presentationml.tags+xml"/>
  <Override PartName="/ppt/tags/tag6085.xml" ContentType="application/vnd.openxmlformats-officedocument.presentationml.tags+xml"/>
  <Override PartName="/ppt/tags/tag6086.xml" ContentType="application/vnd.openxmlformats-officedocument.presentationml.tags+xml"/>
  <Override PartName="/ppt/tags/tag6087.xml" ContentType="application/vnd.openxmlformats-officedocument.presentationml.tags+xml"/>
  <Override PartName="/ppt/tags/tag6088.xml" ContentType="application/vnd.openxmlformats-officedocument.presentationml.tags+xml"/>
  <Override PartName="/ppt/tags/tag6089.xml" ContentType="application/vnd.openxmlformats-officedocument.presentationml.tags+xml"/>
  <Override PartName="/ppt/tags/tag6090.xml" ContentType="application/vnd.openxmlformats-officedocument.presentationml.tags+xml"/>
  <Override PartName="/ppt/tags/tag6091.xml" ContentType="application/vnd.openxmlformats-officedocument.presentationml.tags+xml"/>
  <Override PartName="/ppt/tags/tag6092.xml" ContentType="application/vnd.openxmlformats-officedocument.presentationml.tags+xml"/>
  <Override PartName="/ppt/tags/tag6093.xml" ContentType="application/vnd.openxmlformats-officedocument.presentationml.tags+xml"/>
  <Override PartName="/ppt/tags/tag6094.xml" ContentType="application/vnd.openxmlformats-officedocument.presentationml.tags+xml"/>
  <Override PartName="/ppt/tags/tag6095.xml" ContentType="application/vnd.openxmlformats-officedocument.presentationml.tags+xml"/>
  <Override PartName="/ppt/tags/tag6096.xml" ContentType="application/vnd.openxmlformats-officedocument.presentationml.tags+xml"/>
  <Override PartName="/ppt/tags/tag6097.xml" ContentType="application/vnd.openxmlformats-officedocument.presentationml.tags+xml"/>
  <Override PartName="/ppt/tags/tag6098.xml" ContentType="application/vnd.openxmlformats-officedocument.presentationml.tags+xml"/>
  <Override PartName="/ppt/tags/tag6099.xml" ContentType="application/vnd.openxmlformats-officedocument.presentationml.tags+xml"/>
  <Override PartName="/ppt/tags/tag6100.xml" ContentType="application/vnd.openxmlformats-officedocument.presentationml.tags+xml"/>
  <Override PartName="/ppt/tags/tag6101.xml" ContentType="application/vnd.openxmlformats-officedocument.presentationml.tags+xml"/>
  <Override PartName="/ppt/tags/tag6102.xml" ContentType="application/vnd.openxmlformats-officedocument.presentationml.tags+xml"/>
  <Override PartName="/ppt/tags/tag6103.xml" ContentType="application/vnd.openxmlformats-officedocument.presentationml.tags+xml"/>
  <Override PartName="/ppt/tags/tag6104.xml" ContentType="application/vnd.openxmlformats-officedocument.presentationml.tags+xml"/>
  <Override PartName="/ppt/tags/tag6105.xml" ContentType="application/vnd.openxmlformats-officedocument.presentationml.tags+xml"/>
  <Override PartName="/ppt/tags/tag6106.xml" ContentType="application/vnd.openxmlformats-officedocument.presentationml.tags+xml"/>
  <Override PartName="/ppt/tags/tag6107.xml" ContentType="application/vnd.openxmlformats-officedocument.presentationml.tags+xml"/>
  <Override PartName="/ppt/tags/tag6108.xml" ContentType="application/vnd.openxmlformats-officedocument.presentationml.tags+xml"/>
  <Override PartName="/ppt/tags/tag6109.xml" ContentType="application/vnd.openxmlformats-officedocument.presentationml.tags+xml"/>
  <Override PartName="/ppt/tags/tag6110.xml" ContentType="application/vnd.openxmlformats-officedocument.presentationml.tags+xml"/>
  <Override PartName="/ppt/tags/tag6111.xml" ContentType="application/vnd.openxmlformats-officedocument.presentationml.tags+xml"/>
  <Override PartName="/ppt/tags/tag6112.xml" ContentType="application/vnd.openxmlformats-officedocument.presentationml.tags+xml"/>
  <Override PartName="/ppt/tags/tag6113.xml" ContentType="application/vnd.openxmlformats-officedocument.presentationml.tags+xml"/>
  <Override PartName="/ppt/tags/tag6114.xml" ContentType="application/vnd.openxmlformats-officedocument.presentationml.tags+xml"/>
  <Override PartName="/ppt/tags/tag6115.xml" ContentType="application/vnd.openxmlformats-officedocument.presentationml.tags+xml"/>
  <Override PartName="/ppt/tags/tag6116.xml" ContentType="application/vnd.openxmlformats-officedocument.presentationml.tags+xml"/>
  <Override PartName="/ppt/tags/tag6117.xml" ContentType="application/vnd.openxmlformats-officedocument.presentationml.tags+xml"/>
  <Override PartName="/ppt/tags/tag6118.xml" ContentType="application/vnd.openxmlformats-officedocument.presentationml.tags+xml"/>
  <Override PartName="/ppt/tags/tag6119.xml" ContentType="application/vnd.openxmlformats-officedocument.presentationml.tags+xml"/>
  <Override PartName="/ppt/tags/tag6120.xml" ContentType="application/vnd.openxmlformats-officedocument.presentationml.tags+xml"/>
  <Override PartName="/ppt/tags/tag6121.xml" ContentType="application/vnd.openxmlformats-officedocument.presentationml.tags+xml"/>
  <Override PartName="/ppt/tags/tag6122.xml" ContentType="application/vnd.openxmlformats-officedocument.presentationml.tags+xml"/>
  <Override PartName="/ppt/tags/tag6123.xml" ContentType="application/vnd.openxmlformats-officedocument.presentationml.tags+xml"/>
  <Override PartName="/ppt/tags/tag6124.xml" ContentType="application/vnd.openxmlformats-officedocument.presentationml.tags+xml"/>
  <Override PartName="/ppt/tags/tag6125.xml" ContentType="application/vnd.openxmlformats-officedocument.presentationml.tags+xml"/>
  <Override PartName="/ppt/tags/tag6126.xml" ContentType="application/vnd.openxmlformats-officedocument.presentationml.tags+xml"/>
  <Override PartName="/ppt/tags/tag6127.xml" ContentType="application/vnd.openxmlformats-officedocument.presentationml.tags+xml"/>
  <Override PartName="/ppt/tags/tag6128.xml" ContentType="application/vnd.openxmlformats-officedocument.presentationml.tags+xml"/>
  <Override PartName="/ppt/tags/tag6129.xml" ContentType="application/vnd.openxmlformats-officedocument.presentationml.tags+xml"/>
  <Override PartName="/ppt/tags/tag6130.xml" ContentType="application/vnd.openxmlformats-officedocument.presentationml.tags+xml"/>
  <Override PartName="/ppt/tags/tag6131.xml" ContentType="application/vnd.openxmlformats-officedocument.presentationml.tags+xml"/>
  <Override PartName="/ppt/tags/tag6132.xml" ContentType="application/vnd.openxmlformats-officedocument.presentationml.tags+xml"/>
  <Override PartName="/ppt/tags/tag6133.xml" ContentType="application/vnd.openxmlformats-officedocument.presentationml.tags+xml"/>
  <Override PartName="/ppt/tags/tag6134.xml" ContentType="application/vnd.openxmlformats-officedocument.presentationml.tags+xml"/>
  <Override PartName="/ppt/tags/tag6135.xml" ContentType="application/vnd.openxmlformats-officedocument.presentationml.tags+xml"/>
  <Override PartName="/ppt/tags/tag6136.xml" ContentType="application/vnd.openxmlformats-officedocument.presentationml.tags+xml"/>
  <Override PartName="/ppt/tags/tag6137.xml" ContentType="application/vnd.openxmlformats-officedocument.presentationml.tags+xml"/>
  <Override PartName="/ppt/tags/tag6138.xml" ContentType="application/vnd.openxmlformats-officedocument.presentationml.tags+xml"/>
  <Override PartName="/ppt/tags/tag6139.xml" ContentType="application/vnd.openxmlformats-officedocument.presentationml.tags+xml"/>
  <Override PartName="/ppt/tags/tag6140.xml" ContentType="application/vnd.openxmlformats-officedocument.presentationml.tags+xml"/>
  <Override PartName="/ppt/tags/tag6141.xml" ContentType="application/vnd.openxmlformats-officedocument.presentationml.tags+xml"/>
  <Override PartName="/ppt/tags/tag6142.xml" ContentType="application/vnd.openxmlformats-officedocument.presentationml.tags+xml"/>
  <Override PartName="/ppt/tags/tag6143.xml" ContentType="application/vnd.openxmlformats-officedocument.presentationml.tags+xml"/>
  <Override PartName="/ppt/tags/tag6144.xml" ContentType="application/vnd.openxmlformats-officedocument.presentationml.tags+xml"/>
  <Override PartName="/ppt/tags/tag6145.xml" ContentType="application/vnd.openxmlformats-officedocument.presentationml.tags+xml"/>
  <Override PartName="/ppt/tags/tag6146.xml" ContentType="application/vnd.openxmlformats-officedocument.presentationml.tags+xml"/>
  <Override PartName="/ppt/tags/tag6147.xml" ContentType="application/vnd.openxmlformats-officedocument.presentationml.tags+xml"/>
  <Override PartName="/ppt/tags/tag6148.xml" ContentType="application/vnd.openxmlformats-officedocument.presentationml.tags+xml"/>
  <Override PartName="/ppt/tags/tag6149.xml" ContentType="application/vnd.openxmlformats-officedocument.presentationml.tags+xml"/>
  <Override PartName="/ppt/tags/tag6150.xml" ContentType="application/vnd.openxmlformats-officedocument.presentationml.tags+xml"/>
  <Override PartName="/ppt/tags/tag6151.xml" ContentType="application/vnd.openxmlformats-officedocument.presentationml.tags+xml"/>
  <Override PartName="/ppt/tags/tag6152.xml" ContentType="application/vnd.openxmlformats-officedocument.presentationml.tags+xml"/>
  <Override PartName="/ppt/tags/tag6153.xml" ContentType="application/vnd.openxmlformats-officedocument.presentationml.tags+xml"/>
  <Override PartName="/ppt/tags/tag6154.xml" ContentType="application/vnd.openxmlformats-officedocument.presentationml.tags+xml"/>
  <Override PartName="/ppt/tags/tag6155.xml" ContentType="application/vnd.openxmlformats-officedocument.presentationml.tags+xml"/>
  <Override PartName="/ppt/tags/tag6156.xml" ContentType="application/vnd.openxmlformats-officedocument.presentationml.tags+xml"/>
  <Override PartName="/ppt/tags/tag6157.xml" ContentType="application/vnd.openxmlformats-officedocument.presentationml.tags+xml"/>
  <Override PartName="/ppt/tags/tag6158.xml" ContentType="application/vnd.openxmlformats-officedocument.presentationml.tags+xml"/>
  <Override PartName="/ppt/tags/tag6159.xml" ContentType="application/vnd.openxmlformats-officedocument.presentationml.tags+xml"/>
  <Override PartName="/ppt/tags/tag6160.xml" ContentType="application/vnd.openxmlformats-officedocument.presentationml.tags+xml"/>
  <Override PartName="/ppt/tags/tag6161.xml" ContentType="application/vnd.openxmlformats-officedocument.presentationml.tags+xml"/>
  <Override PartName="/ppt/tags/tag6162.xml" ContentType="application/vnd.openxmlformats-officedocument.presentationml.tags+xml"/>
  <Override PartName="/ppt/tags/tag6163.xml" ContentType="application/vnd.openxmlformats-officedocument.presentationml.tags+xml"/>
  <Override PartName="/ppt/tags/tag6164.xml" ContentType="application/vnd.openxmlformats-officedocument.presentationml.tags+xml"/>
  <Override PartName="/ppt/tags/tag6165.xml" ContentType="application/vnd.openxmlformats-officedocument.presentationml.tags+xml"/>
  <Override PartName="/ppt/tags/tag6166.xml" ContentType="application/vnd.openxmlformats-officedocument.presentationml.tags+xml"/>
  <Override PartName="/ppt/tags/tag6167.xml" ContentType="application/vnd.openxmlformats-officedocument.presentationml.tags+xml"/>
  <Override PartName="/ppt/tags/tag6168.xml" ContentType="application/vnd.openxmlformats-officedocument.presentationml.tags+xml"/>
  <Override PartName="/ppt/tags/tag6169.xml" ContentType="application/vnd.openxmlformats-officedocument.presentationml.tags+xml"/>
  <Override PartName="/ppt/tags/tag6170.xml" ContentType="application/vnd.openxmlformats-officedocument.presentationml.tags+xml"/>
  <Override PartName="/ppt/tags/tag6171.xml" ContentType="application/vnd.openxmlformats-officedocument.presentationml.tags+xml"/>
  <Override PartName="/ppt/tags/tag6172.xml" ContentType="application/vnd.openxmlformats-officedocument.presentationml.tags+xml"/>
  <Override PartName="/ppt/tags/tag6173.xml" ContentType="application/vnd.openxmlformats-officedocument.presentationml.tags+xml"/>
  <Override PartName="/ppt/tags/tag6174.xml" ContentType="application/vnd.openxmlformats-officedocument.presentationml.tags+xml"/>
  <Override PartName="/ppt/tags/tag6175.xml" ContentType="application/vnd.openxmlformats-officedocument.presentationml.tags+xml"/>
  <Override PartName="/ppt/tags/tag6176.xml" ContentType="application/vnd.openxmlformats-officedocument.presentationml.tags+xml"/>
  <Override PartName="/ppt/tags/tag6177.xml" ContentType="application/vnd.openxmlformats-officedocument.presentationml.tags+xml"/>
  <Override PartName="/ppt/tags/tag6178.xml" ContentType="application/vnd.openxmlformats-officedocument.presentationml.tags+xml"/>
  <Override PartName="/ppt/tags/tag6179.xml" ContentType="application/vnd.openxmlformats-officedocument.presentationml.tags+xml"/>
  <Override PartName="/ppt/tags/tag6180.xml" ContentType="application/vnd.openxmlformats-officedocument.presentationml.tags+xml"/>
  <Override PartName="/ppt/tags/tag6181.xml" ContentType="application/vnd.openxmlformats-officedocument.presentationml.tags+xml"/>
  <Override PartName="/ppt/tags/tag6182.xml" ContentType="application/vnd.openxmlformats-officedocument.presentationml.tags+xml"/>
  <Override PartName="/ppt/tags/tag6183.xml" ContentType="application/vnd.openxmlformats-officedocument.presentationml.tags+xml"/>
  <Override PartName="/ppt/tags/tag6184.xml" ContentType="application/vnd.openxmlformats-officedocument.presentationml.tags+xml"/>
  <Override PartName="/ppt/tags/tag6185.xml" ContentType="application/vnd.openxmlformats-officedocument.presentationml.tags+xml"/>
  <Override PartName="/ppt/tags/tag6186.xml" ContentType="application/vnd.openxmlformats-officedocument.presentationml.tags+xml"/>
  <Override PartName="/ppt/tags/tag6187.xml" ContentType="application/vnd.openxmlformats-officedocument.presentationml.tags+xml"/>
  <Override PartName="/ppt/tags/tag6188.xml" ContentType="application/vnd.openxmlformats-officedocument.presentationml.tags+xml"/>
  <Override PartName="/ppt/tags/tag6189.xml" ContentType="application/vnd.openxmlformats-officedocument.presentationml.tags+xml"/>
  <Override PartName="/ppt/tags/tag6190.xml" ContentType="application/vnd.openxmlformats-officedocument.presentationml.tags+xml"/>
  <Override PartName="/ppt/tags/tag6191.xml" ContentType="application/vnd.openxmlformats-officedocument.presentationml.tags+xml"/>
  <Override PartName="/ppt/tags/tag6192.xml" ContentType="application/vnd.openxmlformats-officedocument.presentationml.tags+xml"/>
  <Override PartName="/ppt/tags/tag6193.xml" ContentType="application/vnd.openxmlformats-officedocument.presentationml.tags+xml"/>
  <Override PartName="/ppt/tags/tag6194.xml" ContentType="application/vnd.openxmlformats-officedocument.presentationml.tags+xml"/>
  <Override PartName="/ppt/tags/tag6195.xml" ContentType="application/vnd.openxmlformats-officedocument.presentationml.tags+xml"/>
  <Override PartName="/ppt/tags/tag6196.xml" ContentType="application/vnd.openxmlformats-officedocument.presentationml.tags+xml"/>
  <Override PartName="/ppt/tags/tag6197.xml" ContentType="application/vnd.openxmlformats-officedocument.presentationml.tags+xml"/>
  <Override PartName="/ppt/tags/tag6198.xml" ContentType="application/vnd.openxmlformats-officedocument.presentationml.tags+xml"/>
  <Override PartName="/ppt/tags/tag6199.xml" ContentType="application/vnd.openxmlformats-officedocument.presentationml.tags+xml"/>
  <Override PartName="/ppt/tags/tag6200.xml" ContentType="application/vnd.openxmlformats-officedocument.presentationml.tags+xml"/>
  <Override PartName="/ppt/tags/tag6201.xml" ContentType="application/vnd.openxmlformats-officedocument.presentationml.tags+xml"/>
  <Override PartName="/ppt/tags/tag6202.xml" ContentType="application/vnd.openxmlformats-officedocument.presentationml.tags+xml"/>
  <Override PartName="/ppt/tags/tag6203.xml" ContentType="application/vnd.openxmlformats-officedocument.presentationml.tags+xml"/>
  <Override PartName="/ppt/tags/tag6204.xml" ContentType="application/vnd.openxmlformats-officedocument.presentationml.tags+xml"/>
  <Override PartName="/ppt/tags/tag6205.xml" ContentType="application/vnd.openxmlformats-officedocument.presentationml.tags+xml"/>
  <Override PartName="/ppt/tags/tag6206.xml" ContentType="application/vnd.openxmlformats-officedocument.presentationml.tags+xml"/>
  <Override PartName="/ppt/tags/tag6207.xml" ContentType="application/vnd.openxmlformats-officedocument.presentationml.tags+xml"/>
  <Override PartName="/ppt/tags/tag6208.xml" ContentType="application/vnd.openxmlformats-officedocument.presentationml.tags+xml"/>
  <Override PartName="/ppt/tags/tag6209.xml" ContentType="application/vnd.openxmlformats-officedocument.presentationml.tags+xml"/>
  <Override PartName="/ppt/tags/tag6210.xml" ContentType="application/vnd.openxmlformats-officedocument.presentationml.tags+xml"/>
  <Override PartName="/ppt/tags/tag6211.xml" ContentType="application/vnd.openxmlformats-officedocument.presentationml.tags+xml"/>
  <Override PartName="/ppt/tags/tag6212.xml" ContentType="application/vnd.openxmlformats-officedocument.presentationml.tags+xml"/>
  <Override PartName="/ppt/tags/tag6213.xml" ContentType="application/vnd.openxmlformats-officedocument.presentationml.tags+xml"/>
  <Override PartName="/ppt/tags/tag6214.xml" ContentType="application/vnd.openxmlformats-officedocument.presentationml.tags+xml"/>
  <Override PartName="/ppt/tags/tag6215.xml" ContentType="application/vnd.openxmlformats-officedocument.presentationml.tags+xml"/>
  <Override PartName="/ppt/tags/tag6216.xml" ContentType="application/vnd.openxmlformats-officedocument.presentationml.tags+xml"/>
  <Override PartName="/ppt/tags/tag6217.xml" ContentType="application/vnd.openxmlformats-officedocument.presentationml.tags+xml"/>
  <Override PartName="/ppt/tags/tag6218.xml" ContentType="application/vnd.openxmlformats-officedocument.presentationml.tags+xml"/>
  <Override PartName="/ppt/tags/tag6219.xml" ContentType="application/vnd.openxmlformats-officedocument.presentationml.tags+xml"/>
  <Override PartName="/ppt/tags/tag6220.xml" ContentType="application/vnd.openxmlformats-officedocument.presentationml.tags+xml"/>
  <Override PartName="/ppt/tags/tag6221.xml" ContentType="application/vnd.openxmlformats-officedocument.presentationml.tags+xml"/>
  <Override PartName="/ppt/tags/tag6222.xml" ContentType="application/vnd.openxmlformats-officedocument.presentationml.tags+xml"/>
  <Override PartName="/ppt/tags/tag6223.xml" ContentType="application/vnd.openxmlformats-officedocument.presentationml.tags+xml"/>
  <Override PartName="/ppt/tags/tag6224.xml" ContentType="application/vnd.openxmlformats-officedocument.presentationml.tags+xml"/>
  <Override PartName="/ppt/tags/tag6225.xml" ContentType="application/vnd.openxmlformats-officedocument.presentationml.tags+xml"/>
  <Override PartName="/ppt/tags/tag6226.xml" ContentType="application/vnd.openxmlformats-officedocument.presentationml.tags+xml"/>
  <Override PartName="/ppt/tags/tag6227.xml" ContentType="application/vnd.openxmlformats-officedocument.presentationml.tags+xml"/>
  <Override PartName="/ppt/tags/tag6228.xml" ContentType="application/vnd.openxmlformats-officedocument.presentationml.tags+xml"/>
  <Override PartName="/ppt/tags/tag6229.xml" ContentType="application/vnd.openxmlformats-officedocument.presentationml.tags+xml"/>
  <Override PartName="/ppt/tags/tag6230.xml" ContentType="application/vnd.openxmlformats-officedocument.presentationml.tags+xml"/>
  <Override PartName="/ppt/tags/tag6231.xml" ContentType="application/vnd.openxmlformats-officedocument.presentationml.tags+xml"/>
  <Override PartName="/ppt/tags/tag6232.xml" ContentType="application/vnd.openxmlformats-officedocument.presentationml.tags+xml"/>
  <Override PartName="/ppt/tags/tag6233.xml" ContentType="application/vnd.openxmlformats-officedocument.presentationml.tags+xml"/>
  <Override PartName="/ppt/tags/tag6234.xml" ContentType="application/vnd.openxmlformats-officedocument.presentationml.tags+xml"/>
  <Override PartName="/ppt/tags/tag6235.xml" ContentType="application/vnd.openxmlformats-officedocument.presentationml.tags+xml"/>
  <Override PartName="/ppt/tags/tag6236.xml" ContentType="application/vnd.openxmlformats-officedocument.presentationml.tags+xml"/>
  <Override PartName="/ppt/tags/tag6237.xml" ContentType="application/vnd.openxmlformats-officedocument.presentationml.tags+xml"/>
  <Override PartName="/ppt/tags/tag6238.xml" ContentType="application/vnd.openxmlformats-officedocument.presentationml.tags+xml"/>
  <Override PartName="/ppt/tags/tag6239.xml" ContentType="application/vnd.openxmlformats-officedocument.presentationml.tags+xml"/>
  <Override PartName="/ppt/tags/tag6240.xml" ContentType="application/vnd.openxmlformats-officedocument.presentationml.tags+xml"/>
  <Override PartName="/ppt/tags/tag6241.xml" ContentType="application/vnd.openxmlformats-officedocument.presentationml.tags+xml"/>
  <Override PartName="/ppt/tags/tag6242.xml" ContentType="application/vnd.openxmlformats-officedocument.presentationml.tags+xml"/>
  <Override PartName="/ppt/tags/tag6243.xml" ContentType="application/vnd.openxmlformats-officedocument.presentationml.tags+xml"/>
  <Override PartName="/ppt/tags/tag6244.xml" ContentType="application/vnd.openxmlformats-officedocument.presentationml.tags+xml"/>
  <Override PartName="/ppt/tags/tag6245.xml" ContentType="application/vnd.openxmlformats-officedocument.presentationml.tags+xml"/>
  <Override PartName="/ppt/tags/tag6246.xml" ContentType="application/vnd.openxmlformats-officedocument.presentationml.tags+xml"/>
  <Override PartName="/ppt/tags/tag6247.xml" ContentType="application/vnd.openxmlformats-officedocument.presentationml.tags+xml"/>
  <Override PartName="/ppt/tags/tag6248.xml" ContentType="application/vnd.openxmlformats-officedocument.presentationml.tags+xml"/>
  <Override PartName="/ppt/tags/tag6249.xml" ContentType="application/vnd.openxmlformats-officedocument.presentationml.tags+xml"/>
  <Override PartName="/ppt/tags/tag6250.xml" ContentType="application/vnd.openxmlformats-officedocument.presentationml.tags+xml"/>
  <Override PartName="/ppt/tags/tag6251.xml" ContentType="application/vnd.openxmlformats-officedocument.presentationml.tags+xml"/>
  <Override PartName="/ppt/tags/tag6252.xml" ContentType="application/vnd.openxmlformats-officedocument.presentationml.tags+xml"/>
  <Override PartName="/ppt/tags/tag6253.xml" ContentType="application/vnd.openxmlformats-officedocument.presentationml.tags+xml"/>
  <Override PartName="/ppt/tags/tag6254.xml" ContentType="application/vnd.openxmlformats-officedocument.presentationml.tags+xml"/>
  <Override PartName="/ppt/tags/tag6255.xml" ContentType="application/vnd.openxmlformats-officedocument.presentationml.tags+xml"/>
  <Override PartName="/ppt/tags/tag6256.xml" ContentType="application/vnd.openxmlformats-officedocument.presentationml.tags+xml"/>
  <Override PartName="/ppt/tags/tag6257.xml" ContentType="application/vnd.openxmlformats-officedocument.presentationml.tags+xml"/>
  <Override PartName="/ppt/tags/tag6258.xml" ContentType="application/vnd.openxmlformats-officedocument.presentationml.tags+xml"/>
  <Override PartName="/ppt/tags/tag6259.xml" ContentType="application/vnd.openxmlformats-officedocument.presentationml.tags+xml"/>
  <Override PartName="/ppt/tags/tag6260.xml" ContentType="application/vnd.openxmlformats-officedocument.presentationml.tags+xml"/>
  <Override PartName="/ppt/tags/tag6261.xml" ContentType="application/vnd.openxmlformats-officedocument.presentationml.tags+xml"/>
  <Override PartName="/ppt/tags/tag6262.xml" ContentType="application/vnd.openxmlformats-officedocument.presentationml.tags+xml"/>
  <Override PartName="/ppt/tags/tag6263.xml" ContentType="application/vnd.openxmlformats-officedocument.presentationml.tags+xml"/>
  <Override PartName="/ppt/tags/tag6264.xml" ContentType="application/vnd.openxmlformats-officedocument.presentationml.tags+xml"/>
  <Override PartName="/ppt/tags/tag6265.xml" ContentType="application/vnd.openxmlformats-officedocument.presentationml.tags+xml"/>
  <Override PartName="/ppt/tags/tag6266.xml" ContentType="application/vnd.openxmlformats-officedocument.presentationml.tags+xml"/>
  <Override PartName="/ppt/tags/tag6267.xml" ContentType="application/vnd.openxmlformats-officedocument.presentationml.tags+xml"/>
  <Override PartName="/ppt/tags/tag6268.xml" ContentType="application/vnd.openxmlformats-officedocument.presentationml.tags+xml"/>
  <Override PartName="/ppt/tags/tag6269.xml" ContentType="application/vnd.openxmlformats-officedocument.presentationml.tags+xml"/>
  <Override PartName="/ppt/tags/tag6270.xml" ContentType="application/vnd.openxmlformats-officedocument.presentationml.tags+xml"/>
  <Override PartName="/ppt/tags/tag6271.xml" ContentType="application/vnd.openxmlformats-officedocument.presentationml.tags+xml"/>
  <Override PartName="/ppt/tags/tag6272.xml" ContentType="application/vnd.openxmlformats-officedocument.presentationml.tags+xml"/>
  <Override PartName="/ppt/tags/tag6273.xml" ContentType="application/vnd.openxmlformats-officedocument.presentationml.tags+xml"/>
  <Override PartName="/ppt/tags/tag6274.xml" ContentType="application/vnd.openxmlformats-officedocument.presentationml.tags+xml"/>
  <Override PartName="/ppt/tags/tag6275.xml" ContentType="application/vnd.openxmlformats-officedocument.presentationml.tags+xml"/>
  <Override PartName="/ppt/tags/tag6276.xml" ContentType="application/vnd.openxmlformats-officedocument.presentationml.tags+xml"/>
  <Override PartName="/ppt/tags/tag6277.xml" ContentType="application/vnd.openxmlformats-officedocument.presentationml.tags+xml"/>
  <Override PartName="/ppt/tags/tag6278.xml" ContentType="application/vnd.openxmlformats-officedocument.presentationml.tags+xml"/>
  <Override PartName="/ppt/tags/tag6279.xml" ContentType="application/vnd.openxmlformats-officedocument.presentationml.tags+xml"/>
  <Override PartName="/ppt/tags/tag6280.xml" ContentType="application/vnd.openxmlformats-officedocument.presentationml.tags+xml"/>
  <Override PartName="/ppt/tags/tag6281.xml" ContentType="application/vnd.openxmlformats-officedocument.presentationml.tags+xml"/>
  <Override PartName="/ppt/tags/tag6282.xml" ContentType="application/vnd.openxmlformats-officedocument.presentationml.tags+xml"/>
  <Override PartName="/ppt/tags/tag6283.xml" ContentType="application/vnd.openxmlformats-officedocument.presentationml.tags+xml"/>
  <Override PartName="/ppt/tags/tag6284.xml" ContentType="application/vnd.openxmlformats-officedocument.presentationml.tags+xml"/>
  <Override PartName="/ppt/tags/tag6285.xml" ContentType="application/vnd.openxmlformats-officedocument.presentationml.tags+xml"/>
  <Override PartName="/ppt/tags/tag6286.xml" ContentType="application/vnd.openxmlformats-officedocument.presentationml.tags+xml"/>
  <Override PartName="/ppt/tags/tag6287.xml" ContentType="application/vnd.openxmlformats-officedocument.presentationml.tags+xml"/>
  <Override PartName="/ppt/tags/tag6288.xml" ContentType="application/vnd.openxmlformats-officedocument.presentationml.tags+xml"/>
  <Override PartName="/ppt/tags/tag6289.xml" ContentType="application/vnd.openxmlformats-officedocument.presentationml.tags+xml"/>
  <Override PartName="/ppt/tags/tag6290.xml" ContentType="application/vnd.openxmlformats-officedocument.presentationml.tags+xml"/>
  <Override PartName="/ppt/tags/tag6291.xml" ContentType="application/vnd.openxmlformats-officedocument.presentationml.tags+xml"/>
  <Override PartName="/ppt/tags/tag6292.xml" ContentType="application/vnd.openxmlformats-officedocument.presentationml.tags+xml"/>
  <Override PartName="/ppt/tags/tag6293.xml" ContentType="application/vnd.openxmlformats-officedocument.presentationml.tags+xml"/>
  <Override PartName="/ppt/tags/tag6294.xml" ContentType="application/vnd.openxmlformats-officedocument.presentationml.tags+xml"/>
  <Override PartName="/ppt/tags/tag6295.xml" ContentType="application/vnd.openxmlformats-officedocument.presentationml.tags+xml"/>
  <Override PartName="/ppt/tags/tag6296.xml" ContentType="application/vnd.openxmlformats-officedocument.presentationml.tags+xml"/>
  <Override PartName="/ppt/tags/tag6297.xml" ContentType="application/vnd.openxmlformats-officedocument.presentationml.tags+xml"/>
  <Override PartName="/ppt/tags/tag6298.xml" ContentType="application/vnd.openxmlformats-officedocument.presentationml.tags+xml"/>
  <Override PartName="/ppt/tags/tag6299.xml" ContentType="application/vnd.openxmlformats-officedocument.presentationml.tags+xml"/>
  <Override PartName="/ppt/tags/tag6300.xml" ContentType="application/vnd.openxmlformats-officedocument.presentationml.tags+xml"/>
  <Override PartName="/ppt/tags/tag6301.xml" ContentType="application/vnd.openxmlformats-officedocument.presentationml.tags+xml"/>
  <Override PartName="/ppt/notesSlides/notesSlide13.xml" ContentType="application/vnd.openxmlformats-officedocument.presentationml.notesSlide+xml"/>
  <Override PartName="/ppt/tags/tag6302.xml" ContentType="application/vnd.openxmlformats-officedocument.presentationml.tags+xml"/>
  <Override PartName="/ppt/tags/tag6303.xml" ContentType="application/vnd.openxmlformats-officedocument.presentationml.tags+xml"/>
  <Override PartName="/ppt/tags/tag6304.xml" ContentType="application/vnd.openxmlformats-officedocument.presentationml.tags+xml"/>
  <Override PartName="/ppt/tags/tag6305.xml" ContentType="application/vnd.openxmlformats-officedocument.presentationml.tags+xml"/>
  <Override PartName="/ppt/tags/tag6306.xml" ContentType="application/vnd.openxmlformats-officedocument.presentationml.tags+xml"/>
  <Override PartName="/ppt/tags/tag6307.xml" ContentType="application/vnd.openxmlformats-officedocument.presentationml.tags+xml"/>
  <Override PartName="/ppt/tags/tag6308.xml" ContentType="application/vnd.openxmlformats-officedocument.presentationml.tags+xml"/>
  <Override PartName="/ppt/tags/tag6309.xml" ContentType="application/vnd.openxmlformats-officedocument.presentationml.tags+xml"/>
  <Override PartName="/ppt/tags/tag6310.xml" ContentType="application/vnd.openxmlformats-officedocument.presentationml.tags+xml"/>
  <Override PartName="/ppt/tags/tag6311.xml" ContentType="application/vnd.openxmlformats-officedocument.presentationml.tags+xml"/>
  <Override PartName="/ppt/tags/tag6312.xml" ContentType="application/vnd.openxmlformats-officedocument.presentationml.tags+xml"/>
  <Override PartName="/ppt/tags/tag6313.xml" ContentType="application/vnd.openxmlformats-officedocument.presentationml.tags+xml"/>
  <Override PartName="/ppt/tags/tag6314.xml" ContentType="application/vnd.openxmlformats-officedocument.presentationml.tags+xml"/>
  <Override PartName="/ppt/tags/tag6315.xml" ContentType="application/vnd.openxmlformats-officedocument.presentationml.tags+xml"/>
  <Override PartName="/ppt/tags/tag6316.xml" ContentType="application/vnd.openxmlformats-officedocument.presentationml.tags+xml"/>
  <Override PartName="/ppt/tags/tag6317.xml" ContentType="application/vnd.openxmlformats-officedocument.presentationml.tags+xml"/>
  <Override PartName="/ppt/tags/tag6318.xml" ContentType="application/vnd.openxmlformats-officedocument.presentationml.tags+xml"/>
  <Override PartName="/ppt/tags/tag6319.xml" ContentType="application/vnd.openxmlformats-officedocument.presentationml.tags+xml"/>
  <Override PartName="/ppt/tags/tag6320.xml" ContentType="application/vnd.openxmlformats-officedocument.presentationml.tags+xml"/>
  <Override PartName="/ppt/tags/tag6321.xml" ContentType="application/vnd.openxmlformats-officedocument.presentationml.tags+xml"/>
  <Override PartName="/ppt/tags/tag6322.xml" ContentType="application/vnd.openxmlformats-officedocument.presentationml.tags+xml"/>
  <Override PartName="/ppt/tags/tag6323.xml" ContentType="application/vnd.openxmlformats-officedocument.presentationml.tags+xml"/>
  <Override PartName="/ppt/tags/tag6324.xml" ContentType="application/vnd.openxmlformats-officedocument.presentationml.tags+xml"/>
  <Override PartName="/ppt/tags/tag6325.xml" ContentType="application/vnd.openxmlformats-officedocument.presentationml.tags+xml"/>
  <Override PartName="/ppt/tags/tag6326.xml" ContentType="application/vnd.openxmlformats-officedocument.presentationml.tags+xml"/>
  <Override PartName="/ppt/tags/tag6327.xml" ContentType="application/vnd.openxmlformats-officedocument.presentationml.tags+xml"/>
  <Override PartName="/ppt/tags/tag6328.xml" ContentType="application/vnd.openxmlformats-officedocument.presentationml.tags+xml"/>
  <Override PartName="/ppt/tags/tag6329.xml" ContentType="application/vnd.openxmlformats-officedocument.presentationml.tags+xml"/>
  <Override PartName="/ppt/tags/tag6330.xml" ContentType="application/vnd.openxmlformats-officedocument.presentationml.tags+xml"/>
  <Override PartName="/ppt/tags/tag6331.xml" ContentType="application/vnd.openxmlformats-officedocument.presentationml.tags+xml"/>
  <Override PartName="/ppt/tags/tag6332.xml" ContentType="application/vnd.openxmlformats-officedocument.presentationml.tags+xml"/>
  <Override PartName="/ppt/tags/tag6333.xml" ContentType="application/vnd.openxmlformats-officedocument.presentationml.tags+xml"/>
  <Override PartName="/ppt/tags/tag6334.xml" ContentType="application/vnd.openxmlformats-officedocument.presentationml.tags+xml"/>
  <Override PartName="/ppt/tags/tag6335.xml" ContentType="application/vnd.openxmlformats-officedocument.presentationml.tags+xml"/>
  <Override PartName="/ppt/tags/tag6336.xml" ContentType="application/vnd.openxmlformats-officedocument.presentationml.tags+xml"/>
  <Override PartName="/ppt/tags/tag6337.xml" ContentType="application/vnd.openxmlformats-officedocument.presentationml.tags+xml"/>
  <Override PartName="/ppt/tags/tag6338.xml" ContentType="application/vnd.openxmlformats-officedocument.presentationml.tags+xml"/>
  <Override PartName="/ppt/tags/tag6339.xml" ContentType="application/vnd.openxmlformats-officedocument.presentationml.tags+xml"/>
  <Override PartName="/ppt/tags/tag6340.xml" ContentType="application/vnd.openxmlformats-officedocument.presentationml.tags+xml"/>
  <Override PartName="/ppt/tags/tag6341.xml" ContentType="application/vnd.openxmlformats-officedocument.presentationml.tags+xml"/>
  <Override PartName="/ppt/tags/tag6342.xml" ContentType="application/vnd.openxmlformats-officedocument.presentationml.tags+xml"/>
  <Override PartName="/ppt/tags/tag6343.xml" ContentType="application/vnd.openxmlformats-officedocument.presentationml.tags+xml"/>
  <Override PartName="/ppt/tags/tag6344.xml" ContentType="application/vnd.openxmlformats-officedocument.presentationml.tags+xml"/>
  <Override PartName="/ppt/tags/tag6345.xml" ContentType="application/vnd.openxmlformats-officedocument.presentationml.tags+xml"/>
  <Override PartName="/ppt/tags/tag6346.xml" ContentType="application/vnd.openxmlformats-officedocument.presentationml.tags+xml"/>
  <Override PartName="/ppt/tags/tag6347.xml" ContentType="application/vnd.openxmlformats-officedocument.presentationml.tags+xml"/>
  <Override PartName="/ppt/tags/tag6348.xml" ContentType="application/vnd.openxmlformats-officedocument.presentationml.tags+xml"/>
  <Override PartName="/ppt/tags/tag6349.xml" ContentType="application/vnd.openxmlformats-officedocument.presentationml.tags+xml"/>
  <Override PartName="/ppt/tags/tag6350.xml" ContentType="application/vnd.openxmlformats-officedocument.presentationml.tags+xml"/>
  <Override PartName="/ppt/tags/tag6351.xml" ContentType="application/vnd.openxmlformats-officedocument.presentationml.tags+xml"/>
  <Override PartName="/ppt/tags/tag6352.xml" ContentType="application/vnd.openxmlformats-officedocument.presentationml.tags+xml"/>
  <Override PartName="/ppt/tags/tag6353.xml" ContentType="application/vnd.openxmlformats-officedocument.presentationml.tags+xml"/>
  <Override PartName="/ppt/tags/tag6354.xml" ContentType="application/vnd.openxmlformats-officedocument.presentationml.tags+xml"/>
  <Override PartName="/ppt/tags/tag6355.xml" ContentType="application/vnd.openxmlformats-officedocument.presentationml.tags+xml"/>
  <Override PartName="/ppt/tags/tag6356.xml" ContentType="application/vnd.openxmlformats-officedocument.presentationml.tags+xml"/>
  <Override PartName="/ppt/tags/tag6357.xml" ContentType="application/vnd.openxmlformats-officedocument.presentationml.tags+xml"/>
  <Override PartName="/ppt/tags/tag6358.xml" ContentType="application/vnd.openxmlformats-officedocument.presentationml.tags+xml"/>
  <Override PartName="/ppt/tags/tag6359.xml" ContentType="application/vnd.openxmlformats-officedocument.presentationml.tags+xml"/>
  <Override PartName="/ppt/tags/tag6360.xml" ContentType="application/vnd.openxmlformats-officedocument.presentationml.tags+xml"/>
  <Override PartName="/ppt/tags/tag6361.xml" ContentType="application/vnd.openxmlformats-officedocument.presentationml.tags+xml"/>
  <Override PartName="/ppt/tags/tag6362.xml" ContentType="application/vnd.openxmlformats-officedocument.presentationml.tags+xml"/>
  <Override PartName="/ppt/tags/tag6363.xml" ContentType="application/vnd.openxmlformats-officedocument.presentationml.tags+xml"/>
  <Override PartName="/ppt/tags/tag6364.xml" ContentType="application/vnd.openxmlformats-officedocument.presentationml.tags+xml"/>
  <Override PartName="/ppt/tags/tag6365.xml" ContentType="application/vnd.openxmlformats-officedocument.presentationml.tags+xml"/>
  <Override PartName="/ppt/tags/tag6366.xml" ContentType="application/vnd.openxmlformats-officedocument.presentationml.tags+xml"/>
  <Override PartName="/ppt/tags/tag6367.xml" ContentType="application/vnd.openxmlformats-officedocument.presentationml.tags+xml"/>
  <Override PartName="/ppt/tags/tag6368.xml" ContentType="application/vnd.openxmlformats-officedocument.presentationml.tags+xml"/>
  <Override PartName="/ppt/tags/tag6369.xml" ContentType="application/vnd.openxmlformats-officedocument.presentationml.tags+xml"/>
  <Override PartName="/ppt/tags/tag6370.xml" ContentType="application/vnd.openxmlformats-officedocument.presentationml.tags+xml"/>
  <Override PartName="/ppt/tags/tag6371.xml" ContentType="application/vnd.openxmlformats-officedocument.presentationml.tags+xml"/>
  <Override PartName="/ppt/tags/tag6372.xml" ContentType="application/vnd.openxmlformats-officedocument.presentationml.tags+xml"/>
  <Override PartName="/ppt/tags/tag6373.xml" ContentType="application/vnd.openxmlformats-officedocument.presentationml.tags+xml"/>
  <Override PartName="/ppt/tags/tag6374.xml" ContentType="application/vnd.openxmlformats-officedocument.presentationml.tags+xml"/>
  <Override PartName="/ppt/tags/tag6375.xml" ContentType="application/vnd.openxmlformats-officedocument.presentationml.tags+xml"/>
  <Override PartName="/ppt/tags/tag6376.xml" ContentType="application/vnd.openxmlformats-officedocument.presentationml.tags+xml"/>
  <Override PartName="/ppt/tags/tag6377.xml" ContentType="application/vnd.openxmlformats-officedocument.presentationml.tags+xml"/>
  <Override PartName="/ppt/tags/tag6378.xml" ContentType="application/vnd.openxmlformats-officedocument.presentationml.tags+xml"/>
  <Override PartName="/ppt/tags/tag6379.xml" ContentType="application/vnd.openxmlformats-officedocument.presentationml.tags+xml"/>
  <Override PartName="/ppt/tags/tag6380.xml" ContentType="application/vnd.openxmlformats-officedocument.presentationml.tags+xml"/>
  <Override PartName="/ppt/tags/tag6381.xml" ContentType="application/vnd.openxmlformats-officedocument.presentationml.tags+xml"/>
  <Override PartName="/ppt/tags/tag6382.xml" ContentType="application/vnd.openxmlformats-officedocument.presentationml.tags+xml"/>
  <Override PartName="/ppt/tags/tag6383.xml" ContentType="application/vnd.openxmlformats-officedocument.presentationml.tags+xml"/>
  <Override PartName="/ppt/tags/tag6384.xml" ContentType="application/vnd.openxmlformats-officedocument.presentationml.tags+xml"/>
  <Override PartName="/ppt/tags/tag6385.xml" ContentType="application/vnd.openxmlformats-officedocument.presentationml.tags+xml"/>
  <Override PartName="/ppt/tags/tag6386.xml" ContentType="application/vnd.openxmlformats-officedocument.presentationml.tags+xml"/>
  <Override PartName="/ppt/tags/tag6387.xml" ContentType="application/vnd.openxmlformats-officedocument.presentationml.tags+xml"/>
  <Override PartName="/ppt/tags/tag6388.xml" ContentType="application/vnd.openxmlformats-officedocument.presentationml.tags+xml"/>
  <Override PartName="/ppt/tags/tag6389.xml" ContentType="application/vnd.openxmlformats-officedocument.presentationml.tags+xml"/>
  <Override PartName="/ppt/tags/tag6390.xml" ContentType="application/vnd.openxmlformats-officedocument.presentationml.tags+xml"/>
  <Override PartName="/ppt/tags/tag6391.xml" ContentType="application/vnd.openxmlformats-officedocument.presentationml.tags+xml"/>
  <Override PartName="/ppt/tags/tag6392.xml" ContentType="application/vnd.openxmlformats-officedocument.presentationml.tags+xml"/>
  <Override PartName="/ppt/tags/tag6393.xml" ContentType="application/vnd.openxmlformats-officedocument.presentationml.tags+xml"/>
  <Override PartName="/ppt/tags/tag6394.xml" ContentType="application/vnd.openxmlformats-officedocument.presentationml.tags+xml"/>
  <Override PartName="/ppt/tags/tag6395.xml" ContentType="application/vnd.openxmlformats-officedocument.presentationml.tags+xml"/>
  <Override PartName="/ppt/tags/tag6396.xml" ContentType="application/vnd.openxmlformats-officedocument.presentationml.tags+xml"/>
  <Override PartName="/ppt/tags/tag6397.xml" ContentType="application/vnd.openxmlformats-officedocument.presentationml.tags+xml"/>
  <Override PartName="/ppt/tags/tag6398.xml" ContentType="application/vnd.openxmlformats-officedocument.presentationml.tags+xml"/>
  <Override PartName="/ppt/tags/tag6399.xml" ContentType="application/vnd.openxmlformats-officedocument.presentationml.tags+xml"/>
  <Override PartName="/ppt/tags/tag6400.xml" ContentType="application/vnd.openxmlformats-officedocument.presentationml.tags+xml"/>
  <Override PartName="/ppt/tags/tag6401.xml" ContentType="application/vnd.openxmlformats-officedocument.presentationml.tags+xml"/>
  <Override PartName="/ppt/tags/tag6402.xml" ContentType="application/vnd.openxmlformats-officedocument.presentationml.tags+xml"/>
  <Override PartName="/ppt/tags/tag6403.xml" ContentType="application/vnd.openxmlformats-officedocument.presentationml.tags+xml"/>
  <Override PartName="/ppt/tags/tag6404.xml" ContentType="application/vnd.openxmlformats-officedocument.presentationml.tags+xml"/>
  <Override PartName="/ppt/tags/tag6405.xml" ContentType="application/vnd.openxmlformats-officedocument.presentationml.tags+xml"/>
  <Override PartName="/ppt/tags/tag6406.xml" ContentType="application/vnd.openxmlformats-officedocument.presentationml.tags+xml"/>
  <Override PartName="/ppt/tags/tag6407.xml" ContentType="application/vnd.openxmlformats-officedocument.presentationml.tags+xml"/>
  <Override PartName="/ppt/tags/tag6408.xml" ContentType="application/vnd.openxmlformats-officedocument.presentationml.tags+xml"/>
  <Override PartName="/ppt/tags/tag6409.xml" ContentType="application/vnd.openxmlformats-officedocument.presentationml.tags+xml"/>
  <Override PartName="/ppt/tags/tag6410.xml" ContentType="application/vnd.openxmlformats-officedocument.presentationml.tags+xml"/>
  <Override PartName="/ppt/tags/tag6411.xml" ContentType="application/vnd.openxmlformats-officedocument.presentationml.tags+xml"/>
  <Override PartName="/ppt/tags/tag6412.xml" ContentType="application/vnd.openxmlformats-officedocument.presentationml.tags+xml"/>
  <Override PartName="/ppt/tags/tag6413.xml" ContentType="application/vnd.openxmlformats-officedocument.presentationml.tags+xml"/>
  <Override PartName="/ppt/tags/tag6414.xml" ContentType="application/vnd.openxmlformats-officedocument.presentationml.tags+xml"/>
  <Override PartName="/ppt/tags/tag6415.xml" ContentType="application/vnd.openxmlformats-officedocument.presentationml.tags+xml"/>
  <Override PartName="/ppt/tags/tag6416.xml" ContentType="application/vnd.openxmlformats-officedocument.presentationml.tags+xml"/>
  <Override PartName="/ppt/tags/tag6417.xml" ContentType="application/vnd.openxmlformats-officedocument.presentationml.tags+xml"/>
  <Override PartName="/ppt/tags/tag6418.xml" ContentType="application/vnd.openxmlformats-officedocument.presentationml.tags+xml"/>
  <Override PartName="/ppt/tags/tag6419.xml" ContentType="application/vnd.openxmlformats-officedocument.presentationml.tags+xml"/>
  <Override PartName="/ppt/tags/tag6420.xml" ContentType="application/vnd.openxmlformats-officedocument.presentationml.tags+xml"/>
  <Override PartName="/ppt/tags/tag6421.xml" ContentType="application/vnd.openxmlformats-officedocument.presentationml.tags+xml"/>
  <Override PartName="/ppt/tags/tag6422.xml" ContentType="application/vnd.openxmlformats-officedocument.presentationml.tags+xml"/>
  <Override PartName="/ppt/tags/tag6423.xml" ContentType="application/vnd.openxmlformats-officedocument.presentationml.tags+xml"/>
  <Override PartName="/ppt/tags/tag6424.xml" ContentType="application/vnd.openxmlformats-officedocument.presentationml.tags+xml"/>
  <Override PartName="/ppt/tags/tag6425.xml" ContentType="application/vnd.openxmlformats-officedocument.presentationml.tags+xml"/>
  <Override PartName="/ppt/tags/tag6426.xml" ContentType="application/vnd.openxmlformats-officedocument.presentationml.tags+xml"/>
  <Override PartName="/ppt/tags/tag6427.xml" ContentType="application/vnd.openxmlformats-officedocument.presentationml.tags+xml"/>
  <Override PartName="/ppt/tags/tag6428.xml" ContentType="application/vnd.openxmlformats-officedocument.presentationml.tags+xml"/>
  <Override PartName="/ppt/tags/tag6429.xml" ContentType="application/vnd.openxmlformats-officedocument.presentationml.tags+xml"/>
  <Override PartName="/ppt/tags/tag6430.xml" ContentType="application/vnd.openxmlformats-officedocument.presentationml.tags+xml"/>
  <Override PartName="/ppt/tags/tag6431.xml" ContentType="application/vnd.openxmlformats-officedocument.presentationml.tags+xml"/>
  <Override PartName="/ppt/tags/tag6432.xml" ContentType="application/vnd.openxmlformats-officedocument.presentationml.tags+xml"/>
  <Override PartName="/ppt/tags/tag6433.xml" ContentType="application/vnd.openxmlformats-officedocument.presentationml.tags+xml"/>
  <Override PartName="/ppt/tags/tag6434.xml" ContentType="application/vnd.openxmlformats-officedocument.presentationml.tags+xml"/>
  <Override PartName="/ppt/tags/tag6435.xml" ContentType="application/vnd.openxmlformats-officedocument.presentationml.tags+xml"/>
  <Override PartName="/ppt/tags/tag6436.xml" ContentType="application/vnd.openxmlformats-officedocument.presentationml.tags+xml"/>
  <Override PartName="/ppt/tags/tag6437.xml" ContentType="application/vnd.openxmlformats-officedocument.presentationml.tags+xml"/>
  <Override PartName="/ppt/tags/tag6438.xml" ContentType="application/vnd.openxmlformats-officedocument.presentationml.tags+xml"/>
  <Override PartName="/ppt/tags/tag6439.xml" ContentType="application/vnd.openxmlformats-officedocument.presentationml.tags+xml"/>
  <Override PartName="/ppt/tags/tag6440.xml" ContentType="application/vnd.openxmlformats-officedocument.presentationml.tags+xml"/>
  <Override PartName="/ppt/tags/tag6441.xml" ContentType="application/vnd.openxmlformats-officedocument.presentationml.tags+xml"/>
  <Override PartName="/ppt/tags/tag6442.xml" ContentType="application/vnd.openxmlformats-officedocument.presentationml.tags+xml"/>
  <Override PartName="/ppt/tags/tag6443.xml" ContentType="application/vnd.openxmlformats-officedocument.presentationml.tags+xml"/>
  <Override PartName="/ppt/tags/tag6444.xml" ContentType="application/vnd.openxmlformats-officedocument.presentationml.tags+xml"/>
  <Override PartName="/ppt/tags/tag6445.xml" ContentType="application/vnd.openxmlformats-officedocument.presentationml.tags+xml"/>
  <Override PartName="/ppt/tags/tag6446.xml" ContentType="application/vnd.openxmlformats-officedocument.presentationml.tags+xml"/>
  <Override PartName="/ppt/tags/tag6447.xml" ContentType="application/vnd.openxmlformats-officedocument.presentationml.tags+xml"/>
  <Override PartName="/ppt/tags/tag6448.xml" ContentType="application/vnd.openxmlformats-officedocument.presentationml.tags+xml"/>
  <Override PartName="/ppt/tags/tag6449.xml" ContentType="application/vnd.openxmlformats-officedocument.presentationml.tags+xml"/>
  <Override PartName="/ppt/tags/tag6450.xml" ContentType="application/vnd.openxmlformats-officedocument.presentationml.tags+xml"/>
  <Override PartName="/ppt/tags/tag6451.xml" ContentType="application/vnd.openxmlformats-officedocument.presentationml.tags+xml"/>
  <Override PartName="/ppt/tags/tag6452.xml" ContentType="application/vnd.openxmlformats-officedocument.presentationml.tags+xml"/>
  <Override PartName="/ppt/tags/tag6453.xml" ContentType="application/vnd.openxmlformats-officedocument.presentationml.tags+xml"/>
  <Override PartName="/ppt/tags/tag6454.xml" ContentType="application/vnd.openxmlformats-officedocument.presentationml.tags+xml"/>
  <Override PartName="/ppt/tags/tag6455.xml" ContentType="application/vnd.openxmlformats-officedocument.presentationml.tags+xml"/>
  <Override PartName="/ppt/tags/tag6456.xml" ContentType="application/vnd.openxmlformats-officedocument.presentationml.tags+xml"/>
  <Override PartName="/ppt/tags/tag6457.xml" ContentType="application/vnd.openxmlformats-officedocument.presentationml.tags+xml"/>
  <Override PartName="/ppt/notesSlides/notesSlide14.xml" ContentType="application/vnd.openxmlformats-officedocument.presentationml.notesSlide+xml"/>
  <Override PartName="/ppt/tags/tag6458.xml" ContentType="application/vnd.openxmlformats-officedocument.presentationml.tags+xml"/>
  <Override PartName="/ppt/tags/tag6459.xml" ContentType="application/vnd.openxmlformats-officedocument.presentationml.tags+xml"/>
  <Override PartName="/ppt/tags/tag6460.xml" ContentType="application/vnd.openxmlformats-officedocument.presentationml.tags+xml"/>
  <Override PartName="/ppt/tags/tag6461.xml" ContentType="application/vnd.openxmlformats-officedocument.presentationml.tags+xml"/>
  <Override PartName="/ppt/tags/tag6462.xml" ContentType="application/vnd.openxmlformats-officedocument.presentationml.tags+xml"/>
  <Override PartName="/ppt/tags/tag6463.xml" ContentType="application/vnd.openxmlformats-officedocument.presentationml.tags+xml"/>
  <Override PartName="/ppt/tags/tag6464.xml" ContentType="application/vnd.openxmlformats-officedocument.presentationml.tags+xml"/>
  <Override PartName="/ppt/tags/tag6465.xml" ContentType="application/vnd.openxmlformats-officedocument.presentationml.tags+xml"/>
  <Override PartName="/ppt/tags/tag6466.xml" ContentType="application/vnd.openxmlformats-officedocument.presentationml.tags+xml"/>
  <Override PartName="/ppt/tags/tag6467.xml" ContentType="application/vnd.openxmlformats-officedocument.presentationml.tags+xml"/>
  <Override PartName="/ppt/tags/tag6468.xml" ContentType="application/vnd.openxmlformats-officedocument.presentationml.tags+xml"/>
  <Override PartName="/ppt/tags/tag6469.xml" ContentType="application/vnd.openxmlformats-officedocument.presentationml.tags+xml"/>
  <Override PartName="/ppt/tags/tag6470.xml" ContentType="application/vnd.openxmlformats-officedocument.presentationml.tags+xml"/>
  <Override PartName="/ppt/tags/tag6471.xml" ContentType="application/vnd.openxmlformats-officedocument.presentationml.tags+xml"/>
  <Override PartName="/ppt/tags/tag6472.xml" ContentType="application/vnd.openxmlformats-officedocument.presentationml.tags+xml"/>
  <Override PartName="/ppt/tags/tag6473.xml" ContentType="application/vnd.openxmlformats-officedocument.presentationml.tags+xml"/>
  <Override PartName="/ppt/tags/tag6474.xml" ContentType="application/vnd.openxmlformats-officedocument.presentationml.tags+xml"/>
  <Override PartName="/ppt/tags/tag6475.xml" ContentType="application/vnd.openxmlformats-officedocument.presentationml.tags+xml"/>
  <Override PartName="/ppt/tags/tag6476.xml" ContentType="application/vnd.openxmlformats-officedocument.presentationml.tags+xml"/>
  <Override PartName="/ppt/tags/tag6477.xml" ContentType="application/vnd.openxmlformats-officedocument.presentationml.tags+xml"/>
  <Override PartName="/ppt/tags/tag6478.xml" ContentType="application/vnd.openxmlformats-officedocument.presentationml.tags+xml"/>
  <Override PartName="/ppt/tags/tag6479.xml" ContentType="application/vnd.openxmlformats-officedocument.presentationml.tags+xml"/>
  <Override PartName="/ppt/tags/tag6480.xml" ContentType="application/vnd.openxmlformats-officedocument.presentationml.tags+xml"/>
  <Override PartName="/ppt/tags/tag6481.xml" ContentType="application/vnd.openxmlformats-officedocument.presentationml.tags+xml"/>
  <Override PartName="/ppt/tags/tag6482.xml" ContentType="application/vnd.openxmlformats-officedocument.presentationml.tags+xml"/>
  <Override PartName="/ppt/tags/tag6483.xml" ContentType="application/vnd.openxmlformats-officedocument.presentationml.tags+xml"/>
  <Override PartName="/ppt/tags/tag6484.xml" ContentType="application/vnd.openxmlformats-officedocument.presentationml.tags+xml"/>
  <Override PartName="/ppt/tags/tag6485.xml" ContentType="application/vnd.openxmlformats-officedocument.presentationml.tags+xml"/>
  <Override PartName="/ppt/tags/tag6486.xml" ContentType="application/vnd.openxmlformats-officedocument.presentationml.tags+xml"/>
  <Override PartName="/ppt/tags/tag6487.xml" ContentType="application/vnd.openxmlformats-officedocument.presentationml.tags+xml"/>
  <Override PartName="/ppt/tags/tag6488.xml" ContentType="application/vnd.openxmlformats-officedocument.presentationml.tags+xml"/>
  <Override PartName="/ppt/tags/tag6489.xml" ContentType="application/vnd.openxmlformats-officedocument.presentationml.tags+xml"/>
  <Override PartName="/ppt/tags/tag6490.xml" ContentType="application/vnd.openxmlformats-officedocument.presentationml.tags+xml"/>
  <Override PartName="/ppt/tags/tag6491.xml" ContentType="application/vnd.openxmlformats-officedocument.presentationml.tags+xml"/>
  <Override PartName="/ppt/tags/tag6492.xml" ContentType="application/vnd.openxmlformats-officedocument.presentationml.tags+xml"/>
  <Override PartName="/ppt/tags/tag6493.xml" ContentType="application/vnd.openxmlformats-officedocument.presentationml.tags+xml"/>
  <Override PartName="/ppt/tags/tag6494.xml" ContentType="application/vnd.openxmlformats-officedocument.presentationml.tags+xml"/>
  <Override PartName="/ppt/tags/tag6495.xml" ContentType="application/vnd.openxmlformats-officedocument.presentationml.tags+xml"/>
  <Override PartName="/ppt/tags/tag6496.xml" ContentType="application/vnd.openxmlformats-officedocument.presentationml.tags+xml"/>
  <Override PartName="/ppt/tags/tag6497.xml" ContentType="application/vnd.openxmlformats-officedocument.presentationml.tags+xml"/>
  <Override PartName="/ppt/tags/tag6498.xml" ContentType="application/vnd.openxmlformats-officedocument.presentationml.tags+xml"/>
  <Override PartName="/ppt/tags/tag6499.xml" ContentType="application/vnd.openxmlformats-officedocument.presentationml.tags+xml"/>
  <Override PartName="/ppt/tags/tag6500.xml" ContentType="application/vnd.openxmlformats-officedocument.presentationml.tags+xml"/>
  <Override PartName="/ppt/tags/tag6501.xml" ContentType="application/vnd.openxmlformats-officedocument.presentationml.tags+xml"/>
  <Override PartName="/ppt/tags/tag6502.xml" ContentType="application/vnd.openxmlformats-officedocument.presentationml.tags+xml"/>
  <Override PartName="/ppt/tags/tag6503.xml" ContentType="application/vnd.openxmlformats-officedocument.presentationml.tags+xml"/>
  <Override PartName="/ppt/tags/tag6504.xml" ContentType="application/vnd.openxmlformats-officedocument.presentationml.tags+xml"/>
  <Override PartName="/ppt/tags/tag6505.xml" ContentType="application/vnd.openxmlformats-officedocument.presentationml.tags+xml"/>
  <Override PartName="/ppt/tags/tag6506.xml" ContentType="application/vnd.openxmlformats-officedocument.presentationml.tags+xml"/>
  <Override PartName="/ppt/tags/tag6507.xml" ContentType="application/vnd.openxmlformats-officedocument.presentationml.tags+xml"/>
  <Override PartName="/ppt/tags/tag6508.xml" ContentType="application/vnd.openxmlformats-officedocument.presentationml.tags+xml"/>
  <Override PartName="/ppt/tags/tag6509.xml" ContentType="application/vnd.openxmlformats-officedocument.presentationml.tags+xml"/>
  <Override PartName="/ppt/tags/tag6510.xml" ContentType="application/vnd.openxmlformats-officedocument.presentationml.tags+xml"/>
  <Override PartName="/ppt/tags/tag6511.xml" ContentType="application/vnd.openxmlformats-officedocument.presentationml.tags+xml"/>
  <Override PartName="/ppt/tags/tag6512.xml" ContentType="application/vnd.openxmlformats-officedocument.presentationml.tags+xml"/>
  <Override PartName="/ppt/tags/tag6513.xml" ContentType="application/vnd.openxmlformats-officedocument.presentationml.tags+xml"/>
  <Override PartName="/ppt/tags/tag6514.xml" ContentType="application/vnd.openxmlformats-officedocument.presentationml.tags+xml"/>
  <Override PartName="/ppt/tags/tag6515.xml" ContentType="application/vnd.openxmlformats-officedocument.presentationml.tags+xml"/>
  <Override PartName="/ppt/tags/tag6516.xml" ContentType="application/vnd.openxmlformats-officedocument.presentationml.tags+xml"/>
  <Override PartName="/ppt/tags/tag6517.xml" ContentType="application/vnd.openxmlformats-officedocument.presentationml.tags+xml"/>
  <Override PartName="/ppt/tags/tag6518.xml" ContentType="application/vnd.openxmlformats-officedocument.presentationml.tags+xml"/>
  <Override PartName="/ppt/tags/tag6519.xml" ContentType="application/vnd.openxmlformats-officedocument.presentationml.tags+xml"/>
  <Override PartName="/ppt/tags/tag6520.xml" ContentType="application/vnd.openxmlformats-officedocument.presentationml.tags+xml"/>
  <Override PartName="/ppt/tags/tag6521.xml" ContentType="application/vnd.openxmlformats-officedocument.presentationml.tags+xml"/>
  <Override PartName="/ppt/tags/tag6522.xml" ContentType="application/vnd.openxmlformats-officedocument.presentationml.tags+xml"/>
  <Override PartName="/ppt/tags/tag6523.xml" ContentType="application/vnd.openxmlformats-officedocument.presentationml.tags+xml"/>
  <Override PartName="/ppt/tags/tag6524.xml" ContentType="application/vnd.openxmlformats-officedocument.presentationml.tags+xml"/>
  <Override PartName="/ppt/tags/tag6525.xml" ContentType="application/vnd.openxmlformats-officedocument.presentationml.tags+xml"/>
  <Override PartName="/ppt/tags/tag6526.xml" ContentType="application/vnd.openxmlformats-officedocument.presentationml.tags+xml"/>
  <Override PartName="/ppt/tags/tag6527.xml" ContentType="application/vnd.openxmlformats-officedocument.presentationml.tags+xml"/>
  <Override PartName="/ppt/tags/tag6528.xml" ContentType="application/vnd.openxmlformats-officedocument.presentationml.tags+xml"/>
  <Override PartName="/ppt/tags/tag6529.xml" ContentType="application/vnd.openxmlformats-officedocument.presentationml.tags+xml"/>
  <Override PartName="/ppt/tags/tag6530.xml" ContentType="application/vnd.openxmlformats-officedocument.presentationml.tags+xml"/>
  <Override PartName="/ppt/tags/tag6531.xml" ContentType="application/vnd.openxmlformats-officedocument.presentationml.tags+xml"/>
  <Override PartName="/ppt/tags/tag6532.xml" ContentType="application/vnd.openxmlformats-officedocument.presentationml.tags+xml"/>
  <Override PartName="/ppt/tags/tag6533.xml" ContentType="application/vnd.openxmlformats-officedocument.presentationml.tags+xml"/>
  <Override PartName="/ppt/tags/tag6534.xml" ContentType="application/vnd.openxmlformats-officedocument.presentationml.tags+xml"/>
  <Override PartName="/ppt/tags/tag6535.xml" ContentType="application/vnd.openxmlformats-officedocument.presentationml.tags+xml"/>
  <Override PartName="/ppt/tags/tag6536.xml" ContentType="application/vnd.openxmlformats-officedocument.presentationml.tags+xml"/>
  <Override PartName="/ppt/tags/tag6537.xml" ContentType="application/vnd.openxmlformats-officedocument.presentationml.tags+xml"/>
  <Override PartName="/ppt/tags/tag6538.xml" ContentType="application/vnd.openxmlformats-officedocument.presentationml.tags+xml"/>
  <Override PartName="/ppt/tags/tag6539.xml" ContentType="application/vnd.openxmlformats-officedocument.presentationml.tags+xml"/>
  <Override PartName="/ppt/tags/tag6540.xml" ContentType="application/vnd.openxmlformats-officedocument.presentationml.tags+xml"/>
  <Override PartName="/ppt/tags/tag6541.xml" ContentType="application/vnd.openxmlformats-officedocument.presentationml.tags+xml"/>
  <Override PartName="/ppt/tags/tag6542.xml" ContentType="application/vnd.openxmlformats-officedocument.presentationml.tags+xml"/>
  <Override PartName="/ppt/tags/tag6543.xml" ContentType="application/vnd.openxmlformats-officedocument.presentationml.tags+xml"/>
  <Override PartName="/ppt/tags/tag6544.xml" ContentType="application/vnd.openxmlformats-officedocument.presentationml.tags+xml"/>
  <Override PartName="/ppt/tags/tag6545.xml" ContentType="application/vnd.openxmlformats-officedocument.presentationml.tags+xml"/>
  <Override PartName="/ppt/tags/tag6546.xml" ContentType="application/vnd.openxmlformats-officedocument.presentationml.tags+xml"/>
  <Override PartName="/ppt/tags/tag6547.xml" ContentType="application/vnd.openxmlformats-officedocument.presentationml.tags+xml"/>
  <Override PartName="/ppt/tags/tag6548.xml" ContentType="application/vnd.openxmlformats-officedocument.presentationml.tags+xml"/>
  <Override PartName="/ppt/tags/tag6549.xml" ContentType="application/vnd.openxmlformats-officedocument.presentationml.tags+xml"/>
  <Override PartName="/ppt/tags/tag6550.xml" ContentType="application/vnd.openxmlformats-officedocument.presentationml.tags+xml"/>
  <Override PartName="/ppt/tags/tag6551.xml" ContentType="application/vnd.openxmlformats-officedocument.presentationml.tags+xml"/>
  <Override PartName="/ppt/tags/tag6552.xml" ContentType="application/vnd.openxmlformats-officedocument.presentationml.tags+xml"/>
  <Override PartName="/ppt/tags/tag6553.xml" ContentType="application/vnd.openxmlformats-officedocument.presentationml.tags+xml"/>
  <Override PartName="/ppt/tags/tag6554.xml" ContentType="application/vnd.openxmlformats-officedocument.presentationml.tags+xml"/>
  <Override PartName="/ppt/tags/tag6555.xml" ContentType="application/vnd.openxmlformats-officedocument.presentationml.tags+xml"/>
  <Override PartName="/ppt/tags/tag6556.xml" ContentType="application/vnd.openxmlformats-officedocument.presentationml.tags+xml"/>
  <Override PartName="/ppt/tags/tag6557.xml" ContentType="application/vnd.openxmlformats-officedocument.presentationml.tags+xml"/>
  <Override PartName="/ppt/tags/tag6558.xml" ContentType="application/vnd.openxmlformats-officedocument.presentationml.tags+xml"/>
  <Override PartName="/ppt/tags/tag6559.xml" ContentType="application/vnd.openxmlformats-officedocument.presentationml.tags+xml"/>
  <Override PartName="/ppt/tags/tag6560.xml" ContentType="application/vnd.openxmlformats-officedocument.presentationml.tags+xml"/>
  <Override PartName="/ppt/tags/tag6561.xml" ContentType="application/vnd.openxmlformats-officedocument.presentationml.tags+xml"/>
  <Override PartName="/ppt/tags/tag6562.xml" ContentType="application/vnd.openxmlformats-officedocument.presentationml.tags+xml"/>
  <Override PartName="/ppt/tags/tag6563.xml" ContentType="application/vnd.openxmlformats-officedocument.presentationml.tags+xml"/>
  <Override PartName="/ppt/tags/tag6564.xml" ContentType="application/vnd.openxmlformats-officedocument.presentationml.tags+xml"/>
  <Override PartName="/ppt/tags/tag6565.xml" ContentType="application/vnd.openxmlformats-officedocument.presentationml.tags+xml"/>
  <Override PartName="/ppt/tags/tag6566.xml" ContentType="application/vnd.openxmlformats-officedocument.presentationml.tags+xml"/>
  <Override PartName="/ppt/tags/tag6567.xml" ContentType="application/vnd.openxmlformats-officedocument.presentationml.tags+xml"/>
  <Override PartName="/ppt/tags/tag6568.xml" ContentType="application/vnd.openxmlformats-officedocument.presentationml.tags+xml"/>
  <Override PartName="/ppt/tags/tag6569.xml" ContentType="application/vnd.openxmlformats-officedocument.presentationml.tags+xml"/>
  <Override PartName="/ppt/tags/tag6570.xml" ContentType="application/vnd.openxmlformats-officedocument.presentationml.tags+xml"/>
  <Override PartName="/ppt/tags/tag6571.xml" ContentType="application/vnd.openxmlformats-officedocument.presentationml.tags+xml"/>
  <Override PartName="/ppt/tags/tag6572.xml" ContentType="application/vnd.openxmlformats-officedocument.presentationml.tags+xml"/>
  <Override PartName="/ppt/tags/tag6573.xml" ContentType="application/vnd.openxmlformats-officedocument.presentationml.tags+xml"/>
  <Override PartName="/ppt/tags/tag6574.xml" ContentType="application/vnd.openxmlformats-officedocument.presentationml.tags+xml"/>
  <Override PartName="/ppt/tags/tag6575.xml" ContentType="application/vnd.openxmlformats-officedocument.presentationml.tags+xml"/>
  <Override PartName="/ppt/tags/tag6576.xml" ContentType="application/vnd.openxmlformats-officedocument.presentationml.tags+xml"/>
  <Override PartName="/ppt/tags/tag6577.xml" ContentType="application/vnd.openxmlformats-officedocument.presentationml.tags+xml"/>
  <Override PartName="/ppt/tags/tag6578.xml" ContentType="application/vnd.openxmlformats-officedocument.presentationml.tags+xml"/>
  <Override PartName="/ppt/tags/tag6579.xml" ContentType="application/vnd.openxmlformats-officedocument.presentationml.tags+xml"/>
  <Override PartName="/ppt/tags/tag6580.xml" ContentType="application/vnd.openxmlformats-officedocument.presentationml.tags+xml"/>
  <Override PartName="/ppt/tags/tag6581.xml" ContentType="application/vnd.openxmlformats-officedocument.presentationml.tags+xml"/>
  <Override PartName="/ppt/tags/tag6582.xml" ContentType="application/vnd.openxmlformats-officedocument.presentationml.tags+xml"/>
  <Override PartName="/ppt/tags/tag6583.xml" ContentType="application/vnd.openxmlformats-officedocument.presentationml.tags+xml"/>
  <Override PartName="/ppt/tags/tag6584.xml" ContentType="application/vnd.openxmlformats-officedocument.presentationml.tags+xml"/>
  <Override PartName="/ppt/tags/tag6585.xml" ContentType="application/vnd.openxmlformats-officedocument.presentationml.tags+xml"/>
  <Override PartName="/ppt/tags/tag6586.xml" ContentType="application/vnd.openxmlformats-officedocument.presentationml.tags+xml"/>
  <Override PartName="/ppt/tags/tag6587.xml" ContentType="application/vnd.openxmlformats-officedocument.presentationml.tags+xml"/>
  <Override PartName="/ppt/tags/tag6588.xml" ContentType="application/vnd.openxmlformats-officedocument.presentationml.tags+xml"/>
  <Override PartName="/ppt/tags/tag6589.xml" ContentType="application/vnd.openxmlformats-officedocument.presentationml.tags+xml"/>
  <Override PartName="/ppt/tags/tag6590.xml" ContentType="application/vnd.openxmlformats-officedocument.presentationml.tags+xml"/>
  <Override PartName="/ppt/tags/tag6591.xml" ContentType="application/vnd.openxmlformats-officedocument.presentationml.tags+xml"/>
  <Override PartName="/ppt/tags/tag6592.xml" ContentType="application/vnd.openxmlformats-officedocument.presentationml.tags+xml"/>
  <Override PartName="/ppt/tags/tag6593.xml" ContentType="application/vnd.openxmlformats-officedocument.presentationml.tags+xml"/>
  <Override PartName="/ppt/tags/tag6594.xml" ContentType="application/vnd.openxmlformats-officedocument.presentationml.tags+xml"/>
  <Override PartName="/ppt/tags/tag6595.xml" ContentType="application/vnd.openxmlformats-officedocument.presentationml.tags+xml"/>
  <Override PartName="/ppt/tags/tag6596.xml" ContentType="application/vnd.openxmlformats-officedocument.presentationml.tags+xml"/>
  <Override PartName="/ppt/tags/tag6597.xml" ContentType="application/vnd.openxmlformats-officedocument.presentationml.tags+xml"/>
  <Override PartName="/ppt/tags/tag6598.xml" ContentType="application/vnd.openxmlformats-officedocument.presentationml.tags+xml"/>
  <Override PartName="/ppt/tags/tag6599.xml" ContentType="application/vnd.openxmlformats-officedocument.presentationml.tags+xml"/>
  <Override PartName="/ppt/tags/tag6600.xml" ContentType="application/vnd.openxmlformats-officedocument.presentationml.tags+xml"/>
  <Override PartName="/ppt/tags/tag6601.xml" ContentType="application/vnd.openxmlformats-officedocument.presentationml.tags+xml"/>
  <Override PartName="/ppt/tags/tag6602.xml" ContentType="application/vnd.openxmlformats-officedocument.presentationml.tags+xml"/>
  <Override PartName="/ppt/tags/tag6603.xml" ContentType="application/vnd.openxmlformats-officedocument.presentationml.tags+xml"/>
  <Override PartName="/ppt/tags/tag6604.xml" ContentType="application/vnd.openxmlformats-officedocument.presentationml.tags+xml"/>
  <Override PartName="/ppt/tags/tag6605.xml" ContentType="application/vnd.openxmlformats-officedocument.presentationml.tags+xml"/>
  <Override PartName="/ppt/tags/tag6606.xml" ContentType="application/vnd.openxmlformats-officedocument.presentationml.tags+xml"/>
  <Override PartName="/ppt/tags/tag6607.xml" ContentType="application/vnd.openxmlformats-officedocument.presentationml.tags+xml"/>
  <Override PartName="/ppt/tags/tag6608.xml" ContentType="application/vnd.openxmlformats-officedocument.presentationml.tags+xml"/>
  <Override PartName="/ppt/tags/tag6609.xml" ContentType="application/vnd.openxmlformats-officedocument.presentationml.tags+xml"/>
  <Override PartName="/ppt/tags/tag6610.xml" ContentType="application/vnd.openxmlformats-officedocument.presentationml.tags+xml"/>
  <Override PartName="/ppt/tags/tag6611.xml" ContentType="application/vnd.openxmlformats-officedocument.presentationml.tags+xml"/>
  <Override PartName="/ppt/tags/tag6612.xml" ContentType="application/vnd.openxmlformats-officedocument.presentationml.tags+xml"/>
  <Override PartName="/ppt/tags/tag6613.xml" ContentType="application/vnd.openxmlformats-officedocument.presentationml.tags+xml"/>
  <Override PartName="/ppt/tags/tag6614.xml" ContentType="application/vnd.openxmlformats-officedocument.presentationml.tags+xml"/>
  <Override PartName="/ppt/tags/tag6615.xml" ContentType="application/vnd.openxmlformats-officedocument.presentationml.tags+xml"/>
  <Override PartName="/ppt/tags/tag6616.xml" ContentType="application/vnd.openxmlformats-officedocument.presentationml.tags+xml"/>
  <Override PartName="/ppt/tags/tag6617.xml" ContentType="application/vnd.openxmlformats-officedocument.presentationml.tags+xml"/>
  <Override PartName="/ppt/tags/tag6618.xml" ContentType="application/vnd.openxmlformats-officedocument.presentationml.tags+xml"/>
  <Override PartName="/ppt/tags/tag6619.xml" ContentType="application/vnd.openxmlformats-officedocument.presentationml.tags+xml"/>
  <Override PartName="/ppt/tags/tag6620.xml" ContentType="application/vnd.openxmlformats-officedocument.presentationml.tags+xml"/>
  <Override PartName="/ppt/tags/tag6621.xml" ContentType="application/vnd.openxmlformats-officedocument.presentationml.tags+xml"/>
  <Override PartName="/ppt/tags/tag6622.xml" ContentType="application/vnd.openxmlformats-officedocument.presentationml.tags+xml"/>
  <Override PartName="/ppt/tags/tag6623.xml" ContentType="application/vnd.openxmlformats-officedocument.presentationml.tags+xml"/>
  <Override PartName="/ppt/tags/tag6624.xml" ContentType="application/vnd.openxmlformats-officedocument.presentationml.tags+xml"/>
  <Override PartName="/ppt/tags/tag6625.xml" ContentType="application/vnd.openxmlformats-officedocument.presentationml.tags+xml"/>
  <Override PartName="/ppt/tags/tag6626.xml" ContentType="application/vnd.openxmlformats-officedocument.presentationml.tags+xml"/>
  <Override PartName="/ppt/tags/tag6627.xml" ContentType="application/vnd.openxmlformats-officedocument.presentationml.tags+xml"/>
  <Override PartName="/ppt/tags/tag6628.xml" ContentType="application/vnd.openxmlformats-officedocument.presentationml.tags+xml"/>
  <Override PartName="/ppt/tags/tag6629.xml" ContentType="application/vnd.openxmlformats-officedocument.presentationml.tags+xml"/>
  <Override PartName="/ppt/tags/tag6630.xml" ContentType="application/vnd.openxmlformats-officedocument.presentationml.tags+xml"/>
  <Override PartName="/ppt/tags/tag6631.xml" ContentType="application/vnd.openxmlformats-officedocument.presentationml.tags+xml"/>
  <Override PartName="/ppt/tags/tag6632.xml" ContentType="application/vnd.openxmlformats-officedocument.presentationml.tags+xml"/>
  <Override PartName="/ppt/tags/tag6633.xml" ContentType="application/vnd.openxmlformats-officedocument.presentationml.tags+xml"/>
  <Override PartName="/ppt/tags/tag6634.xml" ContentType="application/vnd.openxmlformats-officedocument.presentationml.tags+xml"/>
  <Override PartName="/ppt/tags/tag6635.xml" ContentType="application/vnd.openxmlformats-officedocument.presentationml.tags+xml"/>
  <Override PartName="/ppt/tags/tag6636.xml" ContentType="application/vnd.openxmlformats-officedocument.presentationml.tags+xml"/>
  <Override PartName="/ppt/tags/tag6637.xml" ContentType="application/vnd.openxmlformats-officedocument.presentationml.tags+xml"/>
  <Override PartName="/ppt/tags/tag6638.xml" ContentType="application/vnd.openxmlformats-officedocument.presentationml.tags+xml"/>
  <Override PartName="/ppt/tags/tag6639.xml" ContentType="application/vnd.openxmlformats-officedocument.presentationml.tags+xml"/>
  <Override PartName="/ppt/tags/tag6640.xml" ContentType="application/vnd.openxmlformats-officedocument.presentationml.tags+xml"/>
  <Override PartName="/ppt/tags/tag6641.xml" ContentType="application/vnd.openxmlformats-officedocument.presentationml.tags+xml"/>
  <Override PartName="/ppt/tags/tag6642.xml" ContentType="application/vnd.openxmlformats-officedocument.presentationml.tags+xml"/>
  <Override PartName="/ppt/tags/tag6643.xml" ContentType="application/vnd.openxmlformats-officedocument.presentationml.tags+xml"/>
  <Override PartName="/ppt/tags/tag6644.xml" ContentType="application/vnd.openxmlformats-officedocument.presentationml.tags+xml"/>
  <Override PartName="/ppt/tags/tag6645.xml" ContentType="application/vnd.openxmlformats-officedocument.presentationml.tags+xml"/>
  <Override PartName="/ppt/tags/tag6646.xml" ContentType="application/vnd.openxmlformats-officedocument.presentationml.tags+xml"/>
  <Override PartName="/ppt/tags/tag6647.xml" ContentType="application/vnd.openxmlformats-officedocument.presentationml.tags+xml"/>
  <Override PartName="/ppt/tags/tag6648.xml" ContentType="application/vnd.openxmlformats-officedocument.presentationml.tags+xml"/>
  <Override PartName="/ppt/tags/tag6649.xml" ContentType="application/vnd.openxmlformats-officedocument.presentationml.tags+xml"/>
  <Override PartName="/ppt/tags/tag6650.xml" ContentType="application/vnd.openxmlformats-officedocument.presentationml.tags+xml"/>
  <Override PartName="/ppt/tags/tag6651.xml" ContentType="application/vnd.openxmlformats-officedocument.presentationml.tags+xml"/>
  <Override PartName="/ppt/tags/tag6652.xml" ContentType="application/vnd.openxmlformats-officedocument.presentationml.tags+xml"/>
  <Override PartName="/ppt/tags/tag6653.xml" ContentType="application/vnd.openxmlformats-officedocument.presentationml.tags+xml"/>
  <Override PartName="/ppt/tags/tag6654.xml" ContentType="application/vnd.openxmlformats-officedocument.presentationml.tags+xml"/>
  <Override PartName="/ppt/tags/tag6655.xml" ContentType="application/vnd.openxmlformats-officedocument.presentationml.tags+xml"/>
  <Override PartName="/ppt/tags/tag6656.xml" ContentType="application/vnd.openxmlformats-officedocument.presentationml.tags+xml"/>
  <Override PartName="/ppt/tags/tag6657.xml" ContentType="application/vnd.openxmlformats-officedocument.presentationml.tags+xml"/>
  <Override PartName="/ppt/tags/tag6658.xml" ContentType="application/vnd.openxmlformats-officedocument.presentationml.tags+xml"/>
  <Override PartName="/ppt/tags/tag6659.xml" ContentType="application/vnd.openxmlformats-officedocument.presentationml.tags+xml"/>
  <Override PartName="/ppt/tags/tag6660.xml" ContentType="application/vnd.openxmlformats-officedocument.presentationml.tags+xml"/>
  <Override PartName="/ppt/tags/tag6661.xml" ContentType="application/vnd.openxmlformats-officedocument.presentationml.tags+xml"/>
  <Override PartName="/ppt/tags/tag6662.xml" ContentType="application/vnd.openxmlformats-officedocument.presentationml.tags+xml"/>
  <Override PartName="/ppt/tags/tag6663.xml" ContentType="application/vnd.openxmlformats-officedocument.presentationml.tags+xml"/>
  <Override PartName="/ppt/tags/tag6664.xml" ContentType="application/vnd.openxmlformats-officedocument.presentationml.tags+xml"/>
  <Override PartName="/ppt/tags/tag6665.xml" ContentType="application/vnd.openxmlformats-officedocument.presentationml.tags+xml"/>
  <Override PartName="/ppt/tags/tag6666.xml" ContentType="application/vnd.openxmlformats-officedocument.presentationml.tags+xml"/>
  <Override PartName="/ppt/tags/tag6667.xml" ContentType="application/vnd.openxmlformats-officedocument.presentationml.tags+xml"/>
  <Override PartName="/ppt/tags/tag6668.xml" ContentType="application/vnd.openxmlformats-officedocument.presentationml.tags+xml"/>
  <Override PartName="/ppt/tags/tag6669.xml" ContentType="application/vnd.openxmlformats-officedocument.presentationml.tags+xml"/>
  <Override PartName="/ppt/tags/tag6670.xml" ContentType="application/vnd.openxmlformats-officedocument.presentationml.tags+xml"/>
  <Override PartName="/ppt/tags/tag6671.xml" ContentType="application/vnd.openxmlformats-officedocument.presentationml.tags+xml"/>
  <Override PartName="/ppt/tags/tag6672.xml" ContentType="application/vnd.openxmlformats-officedocument.presentationml.tags+xml"/>
  <Override PartName="/ppt/tags/tag6673.xml" ContentType="application/vnd.openxmlformats-officedocument.presentationml.tags+xml"/>
  <Override PartName="/ppt/tags/tag6674.xml" ContentType="application/vnd.openxmlformats-officedocument.presentationml.tags+xml"/>
  <Override PartName="/ppt/tags/tag6675.xml" ContentType="application/vnd.openxmlformats-officedocument.presentationml.tags+xml"/>
  <Override PartName="/ppt/tags/tag6676.xml" ContentType="application/vnd.openxmlformats-officedocument.presentationml.tags+xml"/>
  <Override PartName="/ppt/tags/tag6677.xml" ContentType="application/vnd.openxmlformats-officedocument.presentationml.tags+xml"/>
  <Override PartName="/ppt/tags/tag6678.xml" ContentType="application/vnd.openxmlformats-officedocument.presentationml.tags+xml"/>
  <Override PartName="/ppt/tags/tag6679.xml" ContentType="application/vnd.openxmlformats-officedocument.presentationml.tags+xml"/>
  <Override PartName="/ppt/tags/tag6680.xml" ContentType="application/vnd.openxmlformats-officedocument.presentationml.tags+xml"/>
  <Override PartName="/ppt/tags/tag6681.xml" ContentType="application/vnd.openxmlformats-officedocument.presentationml.tags+xml"/>
  <Override PartName="/ppt/tags/tag6682.xml" ContentType="application/vnd.openxmlformats-officedocument.presentationml.tags+xml"/>
  <Override PartName="/ppt/tags/tag6683.xml" ContentType="application/vnd.openxmlformats-officedocument.presentationml.tags+xml"/>
  <Override PartName="/ppt/tags/tag6684.xml" ContentType="application/vnd.openxmlformats-officedocument.presentationml.tags+xml"/>
  <Override PartName="/ppt/tags/tag6685.xml" ContentType="application/vnd.openxmlformats-officedocument.presentationml.tags+xml"/>
  <Override PartName="/ppt/tags/tag6686.xml" ContentType="application/vnd.openxmlformats-officedocument.presentationml.tags+xml"/>
  <Override PartName="/ppt/tags/tag6687.xml" ContentType="application/vnd.openxmlformats-officedocument.presentationml.tags+xml"/>
  <Override PartName="/ppt/tags/tag6688.xml" ContentType="application/vnd.openxmlformats-officedocument.presentationml.tags+xml"/>
  <Override PartName="/ppt/tags/tag6689.xml" ContentType="application/vnd.openxmlformats-officedocument.presentationml.tags+xml"/>
  <Override PartName="/ppt/tags/tag6690.xml" ContentType="application/vnd.openxmlformats-officedocument.presentationml.tags+xml"/>
  <Override PartName="/ppt/tags/tag6691.xml" ContentType="application/vnd.openxmlformats-officedocument.presentationml.tags+xml"/>
  <Override PartName="/ppt/tags/tag6692.xml" ContentType="application/vnd.openxmlformats-officedocument.presentationml.tags+xml"/>
  <Override PartName="/ppt/tags/tag6693.xml" ContentType="application/vnd.openxmlformats-officedocument.presentationml.tags+xml"/>
  <Override PartName="/ppt/tags/tag6694.xml" ContentType="application/vnd.openxmlformats-officedocument.presentationml.tags+xml"/>
  <Override PartName="/ppt/tags/tag6695.xml" ContentType="application/vnd.openxmlformats-officedocument.presentationml.tags+xml"/>
  <Override PartName="/ppt/tags/tag6696.xml" ContentType="application/vnd.openxmlformats-officedocument.presentationml.tags+xml"/>
  <Override PartName="/ppt/tags/tag6697.xml" ContentType="application/vnd.openxmlformats-officedocument.presentationml.tags+xml"/>
  <Override PartName="/ppt/tags/tag6698.xml" ContentType="application/vnd.openxmlformats-officedocument.presentationml.tags+xml"/>
  <Override PartName="/ppt/tags/tag6699.xml" ContentType="application/vnd.openxmlformats-officedocument.presentationml.tags+xml"/>
  <Override PartName="/ppt/tags/tag6700.xml" ContentType="application/vnd.openxmlformats-officedocument.presentationml.tags+xml"/>
  <Override PartName="/ppt/tags/tag6701.xml" ContentType="application/vnd.openxmlformats-officedocument.presentationml.tags+xml"/>
  <Override PartName="/ppt/tags/tag6702.xml" ContentType="application/vnd.openxmlformats-officedocument.presentationml.tags+xml"/>
  <Override PartName="/ppt/tags/tag6703.xml" ContentType="application/vnd.openxmlformats-officedocument.presentationml.tags+xml"/>
  <Override PartName="/ppt/tags/tag6704.xml" ContentType="application/vnd.openxmlformats-officedocument.presentationml.tags+xml"/>
  <Override PartName="/ppt/tags/tag6705.xml" ContentType="application/vnd.openxmlformats-officedocument.presentationml.tags+xml"/>
  <Override PartName="/ppt/tags/tag6706.xml" ContentType="application/vnd.openxmlformats-officedocument.presentationml.tags+xml"/>
  <Override PartName="/ppt/tags/tag6707.xml" ContentType="application/vnd.openxmlformats-officedocument.presentationml.tags+xml"/>
  <Override PartName="/ppt/tags/tag6708.xml" ContentType="application/vnd.openxmlformats-officedocument.presentationml.tags+xml"/>
  <Override PartName="/ppt/tags/tag6709.xml" ContentType="application/vnd.openxmlformats-officedocument.presentationml.tags+xml"/>
  <Override PartName="/ppt/tags/tag6710.xml" ContentType="application/vnd.openxmlformats-officedocument.presentationml.tags+xml"/>
  <Override PartName="/ppt/tags/tag6711.xml" ContentType="application/vnd.openxmlformats-officedocument.presentationml.tags+xml"/>
  <Override PartName="/ppt/tags/tag6712.xml" ContentType="application/vnd.openxmlformats-officedocument.presentationml.tags+xml"/>
  <Override PartName="/ppt/tags/tag6713.xml" ContentType="application/vnd.openxmlformats-officedocument.presentationml.tags+xml"/>
  <Override PartName="/ppt/tags/tag6714.xml" ContentType="application/vnd.openxmlformats-officedocument.presentationml.tags+xml"/>
  <Override PartName="/ppt/tags/tag6715.xml" ContentType="application/vnd.openxmlformats-officedocument.presentationml.tags+xml"/>
  <Override PartName="/ppt/tags/tag6716.xml" ContentType="application/vnd.openxmlformats-officedocument.presentationml.tags+xml"/>
  <Override PartName="/ppt/tags/tag6717.xml" ContentType="application/vnd.openxmlformats-officedocument.presentationml.tags+xml"/>
  <Override PartName="/ppt/tags/tag6718.xml" ContentType="application/vnd.openxmlformats-officedocument.presentationml.tags+xml"/>
  <Override PartName="/ppt/tags/tag6719.xml" ContentType="application/vnd.openxmlformats-officedocument.presentationml.tags+xml"/>
  <Override PartName="/ppt/tags/tag6720.xml" ContentType="application/vnd.openxmlformats-officedocument.presentationml.tags+xml"/>
  <Override PartName="/ppt/tags/tag6721.xml" ContentType="application/vnd.openxmlformats-officedocument.presentationml.tags+xml"/>
  <Override PartName="/ppt/tags/tag6722.xml" ContentType="application/vnd.openxmlformats-officedocument.presentationml.tags+xml"/>
  <Override PartName="/ppt/tags/tag6723.xml" ContentType="application/vnd.openxmlformats-officedocument.presentationml.tags+xml"/>
  <Override PartName="/ppt/tags/tag6724.xml" ContentType="application/vnd.openxmlformats-officedocument.presentationml.tags+xml"/>
  <Override PartName="/ppt/tags/tag6725.xml" ContentType="application/vnd.openxmlformats-officedocument.presentationml.tags+xml"/>
  <Override PartName="/ppt/tags/tag6726.xml" ContentType="application/vnd.openxmlformats-officedocument.presentationml.tags+xml"/>
  <Override PartName="/ppt/tags/tag6727.xml" ContentType="application/vnd.openxmlformats-officedocument.presentationml.tags+xml"/>
  <Override PartName="/ppt/tags/tag6728.xml" ContentType="application/vnd.openxmlformats-officedocument.presentationml.tags+xml"/>
  <Override PartName="/ppt/tags/tag6729.xml" ContentType="application/vnd.openxmlformats-officedocument.presentationml.tags+xml"/>
  <Override PartName="/ppt/notesSlides/notesSlide15.xml" ContentType="application/vnd.openxmlformats-officedocument.presentationml.notesSlide+xml"/>
  <Override PartName="/ppt/tags/tag6730.xml" ContentType="application/vnd.openxmlformats-officedocument.presentationml.tags+xml"/>
  <Override PartName="/ppt/tags/tag6731.xml" ContentType="application/vnd.openxmlformats-officedocument.presentationml.tags+xml"/>
  <Override PartName="/ppt/tags/tag6732.xml" ContentType="application/vnd.openxmlformats-officedocument.presentationml.tags+xml"/>
  <Override PartName="/ppt/tags/tag6733.xml" ContentType="application/vnd.openxmlformats-officedocument.presentationml.tags+xml"/>
  <Override PartName="/ppt/tags/tag6734.xml" ContentType="application/vnd.openxmlformats-officedocument.presentationml.tags+xml"/>
  <Override PartName="/ppt/tags/tag6735.xml" ContentType="application/vnd.openxmlformats-officedocument.presentationml.tags+xml"/>
  <Override PartName="/ppt/tags/tag6736.xml" ContentType="application/vnd.openxmlformats-officedocument.presentationml.tags+xml"/>
  <Override PartName="/ppt/tags/tag6737.xml" ContentType="application/vnd.openxmlformats-officedocument.presentationml.tags+xml"/>
  <Override PartName="/ppt/tags/tag6738.xml" ContentType="application/vnd.openxmlformats-officedocument.presentationml.tags+xml"/>
  <Override PartName="/ppt/tags/tag6739.xml" ContentType="application/vnd.openxmlformats-officedocument.presentationml.tags+xml"/>
  <Override PartName="/ppt/tags/tag6740.xml" ContentType="application/vnd.openxmlformats-officedocument.presentationml.tags+xml"/>
  <Override PartName="/ppt/tags/tag6741.xml" ContentType="application/vnd.openxmlformats-officedocument.presentationml.tags+xml"/>
  <Override PartName="/ppt/tags/tag6742.xml" ContentType="application/vnd.openxmlformats-officedocument.presentationml.tags+xml"/>
  <Override PartName="/ppt/tags/tag6743.xml" ContentType="application/vnd.openxmlformats-officedocument.presentationml.tags+xml"/>
  <Override PartName="/ppt/tags/tag6744.xml" ContentType="application/vnd.openxmlformats-officedocument.presentationml.tags+xml"/>
  <Override PartName="/ppt/tags/tag6745.xml" ContentType="application/vnd.openxmlformats-officedocument.presentationml.tags+xml"/>
  <Override PartName="/ppt/tags/tag6746.xml" ContentType="application/vnd.openxmlformats-officedocument.presentationml.tags+xml"/>
  <Override PartName="/ppt/tags/tag6747.xml" ContentType="application/vnd.openxmlformats-officedocument.presentationml.tags+xml"/>
  <Override PartName="/ppt/tags/tag6748.xml" ContentType="application/vnd.openxmlformats-officedocument.presentationml.tags+xml"/>
  <Override PartName="/ppt/tags/tag6749.xml" ContentType="application/vnd.openxmlformats-officedocument.presentationml.tags+xml"/>
  <Override PartName="/ppt/tags/tag6750.xml" ContentType="application/vnd.openxmlformats-officedocument.presentationml.tags+xml"/>
  <Override PartName="/ppt/tags/tag6751.xml" ContentType="application/vnd.openxmlformats-officedocument.presentationml.tags+xml"/>
  <Override PartName="/ppt/tags/tag6752.xml" ContentType="application/vnd.openxmlformats-officedocument.presentationml.tags+xml"/>
  <Override PartName="/ppt/tags/tag6753.xml" ContentType="application/vnd.openxmlformats-officedocument.presentationml.tags+xml"/>
  <Override PartName="/ppt/tags/tag6754.xml" ContentType="application/vnd.openxmlformats-officedocument.presentationml.tags+xml"/>
  <Override PartName="/ppt/tags/tag6755.xml" ContentType="application/vnd.openxmlformats-officedocument.presentationml.tags+xml"/>
  <Override PartName="/ppt/tags/tag6756.xml" ContentType="application/vnd.openxmlformats-officedocument.presentationml.tags+xml"/>
  <Override PartName="/ppt/tags/tag6757.xml" ContentType="application/vnd.openxmlformats-officedocument.presentationml.tags+xml"/>
  <Override PartName="/ppt/tags/tag6758.xml" ContentType="application/vnd.openxmlformats-officedocument.presentationml.tags+xml"/>
  <Override PartName="/ppt/tags/tag6759.xml" ContentType="application/vnd.openxmlformats-officedocument.presentationml.tags+xml"/>
  <Override PartName="/ppt/tags/tag6760.xml" ContentType="application/vnd.openxmlformats-officedocument.presentationml.tags+xml"/>
  <Override PartName="/ppt/tags/tag6761.xml" ContentType="application/vnd.openxmlformats-officedocument.presentationml.tags+xml"/>
  <Override PartName="/ppt/tags/tag6762.xml" ContentType="application/vnd.openxmlformats-officedocument.presentationml.tags+xml"/>
  <Override PartName="/ppt/tags/tag6763.xml" ContentType="application/vnd.openxmlformats-officedocument.presentationml.tags+xml"/>
  <Override PartName="/ppt/tags/tag6764.xml" ContentType="application/vnd.openxmlformats-officedocument.presentationml.tags+xml"/>
  <Override PartName="/ppt/tags/tag6765.xml" ContentType="application/vnd.openxmlformats-officedocument.presentationml.tags+xml"/>
  <Override PartName="/ppt/tags/tag6766.xml" ContentType="application/vnd.openxmlformats-officedocument.presentationml.tags+xml"/>
  <Override PartName="/ppt/tags/tag6767.xml" ContentType="application/vnd.openxmlformats-officedocument.presentationml.tags+xml"/>
  <Override PartName="/ppt/tags/tag6768.xml" ContentType="application/vnd.openxmlformats-officedocument.presentationml.tags+xml"/>
  <Override PartName="/ppt/tags/tag6769.xml" ContentType="application/vnd.openxmlformats-officedocument.presentationml.tags+xml"/>
  <Override PartName="/ppt/tags/tag6770.xml" ContentType="application/vnd.openxmlformats-officedocument.presentationml.tags+xml"/>
  <Override PartName="/ppt/tags/tag6771.xml" ContentType="application/vnd.openxmlformats-officedocument.presentationml.tags+xml"/>
  <Override PartName="/ppt/tags/tag6772.xml" ContentType="application/vnd.openxmlformats-officedocument.presentationml.tags+xml"/>
  <Override PartName="/ppt/tags/tag6773.xml" ContentType="application/vnd.openxmlformats-officedocument.presentationml.tags+xml"/>
  <Override PartName="/ppt/tags/tag6774.xml" ContentType="application/vnd.openxmlformats-officedocument.presentationml.tags+xml"/>
  <Override PartName="/ppt/tags/tag6775.xml" ContentType="application/vnd.openxmlformats-officedocument.presentationml.tags+xml"/>
  <Override PartName="/ppt/tags/tag6776.xml" ContentType="application/vnd.openxmlformats-officedocument.presentationml.tags+xml"/>
  <Override PartName="/ppt/tags/tag6777.xml" ContentType="application/vnd.openxmlformats-officedocument.presentationml.tags+xml"/>
  <Override PartName="/ppt/tags/tag6778.xml" ContentType="application/vnd.openxmlformats-officedocument.presentationml.tags+xml"/>
  <Override PartName="/ppt/tags/tag6779.xml" ContentType="application/vnd.openxmlformats-officedocument.presentationml.tags+xml"/>
  <Override PartName="/ppt/tags/tag6780.xml" ContentType="application/vnd.openxmlformats-officedocument.presentationml.tags+xml"/>
  <Override PartName="/ppt/tags/tag6781.xml" ContentType="application/vnd.openxmlformats-officedocument.presentationml.tags+xml"/>
  <Override PartName="/ppt/tags/tag6782.xml" ContentType="application/vnd.openxmlformats-officedocument.presentationml.tags+xml"/>
  <Override PartName="/ppt/tags/tag6783.xml" ContentType="application/vnd.openxmlformats-officedocument.presentationml.tags+xml"/>
  <Override PartName="/ppt/tags/tag6784.xml" ContentType="application/vnd.openxmlformats-officedocument.presentationml.tags+xml"/>
  <Override PartName="/ppt/tags/tag6785.xml" ContentType="application/vnd.openxmlformats-officedocument.presentationml.tags+xml"/>
  <Override PartName="/ppt/tags/tag6786.xml" ContentType="application/vnd.openxmlformats-officedocument.presentationml.tags+xml"/>
  <Override PartName="/ppt/tags/tag6787.xml" ContentType="application/vnd.openxmlformats-officedocument.presentationml.tags+xml"/>
  <Override PartName="/ppt/tags/tag6788.xml" ContentType="application/vnd.openxmlformats-officedocument.presentationml.tags+xml"/>
  <Override PartName="/ppt/tags/tag6789.xml" ContentType="application/vnd.openxmlformats-officedocument.presentationml.tags+xml"/>
  <Override PartName="/ppt/tags/tag6790.xml" ContentType="application/vnd.openxmlformats-officedocument.presentationml.tags+xml"/>
  <Override PartName="/ppt/tags/tag6791.xml" ContentType="application/vnd.openxmlformats-officedocument.presentationml.tags+xml"/>
  <Override PartName="/ppt/tags/tag6792.xml" ContentType="application/vnd.openxmlformats-officedocument.presentationml.tags+xml"/>
  <Override PartName="/ppt/tags/tag6793.xml" ContentType="application/vnd.openxmlformats-officedocument.presentationml.tags+xml"/>
  <Override PartName="/ppt/tags/tag6794.xml" ContentType="application/vnd.openxmlformats-officedocument.presentationml.tags+xml"/>
  <Override PartName="/ppt/tags/tag6795.xml" ContentType="application/vnd.openxmlformats-officedocument.presentationml.tags+xml"/>
  <Override PartName="/ppt/tags/tag6796.xml" ContentType="application/vnd.openxmlformats-officedocument.presentationml.tags+xml"/>
  <Override PartName="/ppt/tags/tag6797.xml" ContentType="application/vnd.openxmlformats-officedocument.presentationml.tags+xml"/>
  <Override PartName="/ppt/tags/tag6798.xml" ContentType="application/vnd.openxmlformats-officedocument.presentationml.tags+xml"/>
  <Override PartName="/ppt/tags/tag6799.xml" ContentType="application/vnd.openxmlformats-officedocument.presentationml.tags+xml"/>
  <Override PartName="/ppt/tags/tag6800.xml" ContentType="application/vnd.openxmlformats-officedocument.presentationml.tags+xml"/>
  <Override PartName="/ppt/tags/tag6801.xml" ContentType="application/vnd.openxmlformats-officedocument.presentationml.tags+xml"/>
  <Override PartName="/ppt/tags/tag6802.xml" ContentType="application/vnd.openxmlformats-officedocument.presentationml.tags+xml"/>
  <Override PartName="/ppt/tags/tag6803.xml" ContentType="application/vnd.openxmlformats-officedocument.presentationml.tags+xml"/>
  <Override PartName="/ppt/tags/tag6804.xml" ContentType="application/vnd.openxmlformats-officedocument.presentationml.tags+xml"/>
  <Override PartName="/ppt/tags/tag6805.xml" ContentType="application/vnd.openxmlformats-officedocument.presentationml.tags+xml"/>
  <Override PartName="/ppt/tags/tag6806.xml" ContentType="application/vnd.openxmlformats-officedocument.presentationml.tags+xml"/>
  <Override PartName="/ppt/tags/tag6807.xml" ContentType="application/vnd.openxmlformats-officedocument.presentationml.tags+xml"/>
  <Override PartName="/ppt/tags/tag6808.xml" ContentType="application/vnd.openxmlformats-officedocument.presentationml.tags+xml"/>
  <Override PartName="/ppt/tags/tag6809.xml" ContentType="application/vnd.openxmlformats-officedocument.presentationml.tags+xml"/>
  <Override PartName="/ppt/tags/tag6810.xml" ContentType="application/vnd.openxmlformats-officedocument.presentationml.tags+xml"/>
  <Override PartName="/ppt/tags/tag6811.xml" ContentType="application/vnd.openxmlformats-officedocument.presentationml.tags+xml"/>
  <Override PartName="/ppt/tags/tag6812.xml" ContentType="application/vnd.openxmlformats-officedocument.presentationml.tags+xml"/>
  <Override PartName="/ppt/tags/tag6813.xml" ContentType="application/vnd.openxmlformats-officedocument.presentationml.tags+xml"/>
  <Override PartName="/ppt/tags/tag6814.xml" ContentType="application/vnd.openxmlformats-officedocument.presentationml.tags+xml"/>
  <Override PartName="/ppt/tags/tag6815.xml" ContentType="application/vnd.openxmlformats-officedocument.presentationml.tags+xml"/>
  <Override PartName="/ppt/tags/tag6816.xml" ContentType="application/vnd.openxmlformats-officedocument.presentationml.tags+xml"/>
  <Override PartName="/ppt/tags/tag6817.xml" ContentType="application/vnd.openxmlformats-officedocument.presentationml.tags+xml"/>
  <Override PartName="/ppt/tags/tag6818.xml" ContentType="application/vnd.openxmlformats-officedocument.presentationml.tags+xml"/>
  <Override PartName="/ppt/tags/tag6819.xml" ContentType="application/vnd.openxmlformats-officedocument.presentationml.tags+xml"/>
  <Override PartName="/ppt/tags/tag6820.xml" ContentType="application/vnd.openxmlformats-officedocument.presentationml.tags+xml"/>
  <Override PartName="/ppt/tags/tag6821.xml" ContentType="application/vnd.openxmlformats-officedocument.presentationml.tags+xml"/>
  <Override PartName="/ppt/tags/tag6822.xml" ContentType="application/vnd.openxmlformats-officedocument.presentationml.tags+xml"/>
  <Override PartName="/ppt/tags/tag6823.xml" ContentType="application/vnd.openxmlformats-officedocument.presentationml.tags+xml"/>
  <Override PartName="/ppt/tags/tag6824.xml" ContentType="application/vnd.openxmlformats-officedocument.presentationml.tags+xml"/>
  <Override PartName="/ppt/tags/tag6825.xml" ContentType="application/vnd.openxmlformats-officedocument.presentationml.tags+xml"/>
  <Override PartName="/ppt/tags/tag6826.xml" ContentType="application/vnd.openxmlformats-officedocument.presentationml.tags+xml"/>
  <Override PartName="/ppt/tags/tag6827.xml" ContentType="application/vnd.openxmlformats-officedocument.presentationml.tags+xml"/>
  <Override PartName="/ppt/tags/tag6828.xml" ContentType="application/vnd.openxmlformats-officedocument.presentationml.tags+xml"/>
  <Override PartName="/ppt/tags/tag6829.xml" ContentType="application/vnd.openxmlformats-officedocument.presentationml.tags+xml"/>
  <Override PartName="/ppt/tags/tag6830.xml" ContentType="application/vnd.openxmlformats-officedocument.presentationml.tags+xml"/>
  <Override PartName="/ppt/tags/tag6831.xml" ContentType="application/vnd.openxmlformats-officedocument.presentationml.tags+xml"/>
  <Override PartName="/ppt/tags/tag6832.xml" ContentType="application/vnd.openxmlformats-officedocument.presentationml.tags+xml"/>
  <Override PartName="/ppt/tags/tag6833.xml" ContentType="application/vnd.openxmlformats-officedocument.presentationml.tags+xml"/>
  <Override PartName="/ppt/tags/tag6834.xml" ContentType="application/vnd.openxmlformats-officedocument.presentationml.tags+xml"/>
  <Override PartName="/ppt/tags/tag6835.xml" ContentType="application/vnd.openxmlformats-officedocument.presentationml.tags+xml"/>
  <Override PartName="/ppt/tags/tag6836.xml" ContentType="application/vnd.openxmlformats-officedocument.presentationml.tags+xml"/>
  <Override PartName="/ppt/tags/tag6837.xml" ContentType="application/vnd.openxmlformats-officedocument.presentationml.tags+xml"/>
  <Override PartName="/ppt/tags/tag6838.xml" ContentType="application/vnd.openxmlformats-officedocument.presentationml.tags+xml"/>
  <Override PartName="/ppt/tags/tag6839.xml" ContentType="application/vnd.openxmlformats-officedocument.presentationml.tags+xml"/>
  <Override PartName="/ppt/tags/tag6840.xml" ContentType="application/vnd.openxmlformats-officedocument.presentationml.tags+xml"/>
  <Override PartName="/ppt/tags/tag6841.xml" ContentType="application/vnd.openxmlformats-officedocument.presentationml.tags+xml"/>
  <Override PartName="/ppt/tags/tag6842.xml" ContentType="application/vnd.openxmlformats-officedocument.presentationml.tags+xml"/>
  <Override PartName="/ppt/tags/tag6843.xml" ContentType="application/vnd.openxmlformats-officedocument.presentationml.tags+xml"/>
  <Override PartName="/ppt/tags/tag6844.xml" ContentType="application/vnd.openxmlformats-officedocument.presentationml.tags+xml"/>
  <Override PartName="/ppt/tags/tag6845.xml" ContentType="application/vnd.openxmlformats-officedocument.presentationml.tags+xml"/>
  <Override PartName="/ppt/tags/tag6846.xml" ContentType="application/vnd.openxmlformats-officedocument.presentationml.tags+xml"/>
  <Override PartName="/ppt/tags/tag6847.xml" ContentType="application/vnd.openxmlformats-officedocument.presentationml.tags+xml"/>
  <Override PartName="/ppt/tags/tag6848.xml" ContentType="application/vnd.openxmlformats-officedocument.presentationml.tags+xml"/>
  <Override PartName="/ppt/tags/tag6849.xml" ContentType="application/vnd.openxmlformats-officedocument.presentationml.tags+xml"/>
  <Override PartName="/ppt/tags/tag6850.xml" ContentType="application/vnd.openxmlformats-officedocument.presentationml.tags+xml"/>
  <Override PartName="/ppt/tags/tag6851.xml" ContentType="application/vnd.openxmlformats-officedocument.presentationml.tags+xml"/>
  <Override PartName="/ppt/tags/tag6852.xml" ContentType="application/vnd.openxmlformats-officedocument.presentationml.tags+xml"/>
  <Override PartName="/ppt/tags/tag6853.xml" ContentType="application/vnd.openxmlformats-officedocument.presentationml.tags+xml"/>
  <Override PartName="/ppt/tags/tag6854.xml" ContentType="application/vnd.openxmlformats-officedocument.presentationml.tags+xml"/>
  <Override PartName="/ppt/tags/tag6855.xml" ContentType="application/vnd.openxmlformats-officedocument.presentationml.tags+xml"/>
  <Override PartName="/ppt/tags/tag6856.xml" ContentType="application/vnd.openxmlformats-officedocument.presentationml.tags+xml"/>
  <Override PartName="/ppt/tags/tag6857.xml" ContentType="application/vnd.openxmlformats-officedocument.presentationml.tags+xml"/>
  <Override PartName="/ppt/tags/tag6858.xml" ContentType="application/vnd.openxmlformats-officedocument.presentationml.tags+xml"/>
  <Override PartName="/ppt/tags/tag6859.xml" ContentType="application/vnd.openxmlformats-officedocument.presentationml.tags+xml"/>
  <Override PartName="/ppt/tags/tag6860.xml" ContentType="application/vnd.openxmlformats-officedocument.presentationml.tags+xml"/>
  <Override PartName="/ppt/tags/tag6861.xml" ContentType="application/vnd.openxmlformats-officedocument.presentationml.tags+xml"/>
  <Override PartName="/ppt/tags/tag6862.xml" ContentType="application/vnd.openxmlformats-officedocument.presentationml.tags+xml"/>
  <Override PartName="/ppt/tags/tag6863.xml" ContentType="application/vnd.openxmlformats-officedocument.presentationml.tags+xml"/>
  <Override PartName="/ppt/tags/tag6864.xml" ContentType="application/vnd.openxmlformats-officedocument.presentationml.tags+xml"/>
  <Override PartName="/ppt/tags/tag6865.xml" ContentType="application/vnd.openxmlformats-officedocument.presentationml.tags+xml"/>
  <Override PartName="/ppt/tags/tag6866.xml" ContentType="application/vnd.openxmlformats-officedocument.presentationml.tags+xml"/>
  <Override PartName="/ppt/tags/tag6867.xml" ContentType="application/vnd.openxmlformats-officedocument.presentationml.tags+xml"/>
  <Override PartName="/ppt/tags/tag6868.xml" ContentType="application/vnd.openxmlformats-officedocument.presentationml.tags+xml"/>
  <Override PartName="/ppt/tags/tag6869.xml" ContentType="application/vnd.openxmlformats-officedocument.presentationml.tags+xml"/>
  <Override PartName="/ppt/tags/tag6870.xml" ContentType="application/vnd.openxmlformats-officedocument.presentationml.tags+xml"/>
  <Override PartName="/ppt/tags/tag6871.xml" ContentType="application/vnd.openxmlformats-officedocument.presentationml.tags+xml"/>
  <Override PartName="/ppt/tags/tag6872.xml" ContentType="application/vnd.openxmlformats-officedocument.presentationml.tags+xml"/>
  <Override PartName="/ppt/tags/tag6873.xml" ContentType="application/vnd.openxmlformats-officedocument.presentationml.tags+xml"/>
  <Override PartName="/ppt/tags/tag6874.xml" ContentType="application/vnd.openxmlformats-officedocument.presentationml.tags+xml"/>
  <Override PartName="/ppt/tags/tag6875.xml" ContentType="application/vnd.openxmlformats-officedocument.presentationml.tags+xml"/>
  <Override PartName="/ppt/tags/tag6876.xml" ContentType="application/vnd.openxmlformats-officedocument.presentationml.tags+xml"/>
  <Override PartName="/ppt/tags/tag6877.xml" ContentType="application/vnd.openxmlformats-officedocument.presentationml.tags+xml"/>
  <Override PartName="/ppt/tags/tag6878.xml" ContentType="application/vnd.openxmlformats-officedocument.presentationml.tags+xml"/>
  <Override PartName="/ppt/tags/tag6879.xml" ContentType="application/vnd.openxmlformats-officedocument.presentationml.tags+xml"/>
  <Override PartName="/ppt/tags/tag6880.xml" ContentType="application/vnd.openxmlformats-officedocument.presentationml.tags+xml"/>
  <Override PartName="/ppt/tags/tag6881.xml" ContentType="application/vnd.openxmlformats-officedocument.presentationml.tags+xml"/>
  <Override PartName="/ppt/tags/tag6882.xml" ContentType="application/vnd.openxmlformats-officedocument.presentationml.tags+xml"/>
  <Override PartName="/ppt/tags/tag6883.xml" ContentType="application/vnd.openxmlformats-officedocument.presentationml.tags+xml"/>
  <Override PartName="/ppt/tags/tag6884.xml" ContentType="application/vnd.openxmlformats-officedocument.presentationml.tags+xml"/>
  <Override PartName="/ppt/tags/tag6885.xml" ContentType="application/vnd.openxmlformats-officedocument.presentationml.tags+xml"/>
  <Override PartName="/ppt/tags/tag6886.xml" ContentType="application/vnd.openxmlformats-officedocument.presentationml.tags+xml"/>
  <Override PartName="/ppt/tags/tag6887.xml" ContentType="application/vnd.openxmlformats-officedocument.presentationml.tags+xml"/>
  <Override PartName="/ppt/tags/tag6888.xml" ContentType="application/vnd.openxmlformats-officedocument.presentationml.tags+xml"/>
  <Override PartName="/ppt/tags/tag6889.xml" ContentType="application/vnd.openxmlformats-officedocument.presentationml.tags+xml"/>
  <Override PartName="/ppt/tags/tag6890.xml" ContentType="application/vnd.openxmlformats-officedocument.presentationml.tags+xml"/>
  <Override PartName="/ppt/tags/tag6891.xml" ContentType="application/vnd.openxmlformats-officedocument.presentationml.tags+xml"/>
  <Override PartName="/ppt/tags/tag6892.xml" ContentType="application/vnd.openxmlformats-officedocument.presentationml.tags+xml"/>
  <Override PartName="/ppt/tags/tag6893.xml" ContentType="application/vnd.openxmlformats-officedocument.presentationml.tags+xml"/>
  <Override PartName="/ppt/tags/tag6894.xml" ContentType="application/vnd.openxmlformats-officedocument.presentationml.tags+xml"/>
  <Override PartName="/ppt/tags/tag6895.xml" ContentType="application/vnd.openxmlformats-officedocument.presentationml.tags+xml"/>
  <Override PartName="/ppt/tags/tag6896.xml" ContentType="application/vnd.openxmlformats-officedocument.presentationml.tags+xml"/>
  <Override PartName="/ppt/tags/tag6897.xml" ContentType="application/vnd.openxmlformats-officedocument.presentationml.tags+xml"/>
  <Override PartName="/ppt/tags/tag6898.xml" ContentType="application/vnd.openxmlformats-officedocument.presentationml.tags+xml"/>
  <Override PartName="/ppt/tags/tag6899.xml" ContentType="application/vnd.openxmlformats-officedocument.presentationml.tags+xml"/>
  <Override PartName="/ppt/tags/tag6900.xml" ContentType="application/vnd.openxmlformats-officedocument.presentationml.tags+xml"/>
  <Override PartName="/ppt/tags/tag6901.xml" ContentType="application/vnd.openxmlformats-officedocument.presentationml.tags+xml"/>
  <Override PartName="/ppt/tags/tag6902.xml" ContentType="application/vnd.openxmlformats-officedocument.presentationml.tags+xml"/>
  <Override PartName="/ppt/tags/tag6903.xml" ContentType="application/vnd.openxmlformats-officedocument.presentationml.tags+xml"/>
  <Override PartName="/ppt/tags/tag6904.xml" ContentType="application/vnd.openxmlformats-officedocument.presentationml.tags+xml"/>
  <Override PartName="/ppt/tags/tag6905.xml" ContentType="application/vnd.openxmlformats-officedocument.presentationml.tags+xml"/>
  <Override PartName="/ppt/tags/tag6906.xml" ContentType="application/vnd.openxmlformats-officedocument.presentationml.tags+xml"/>
  <Override PartName="/ppt/tags/tag6907.xml" ContentType="application/vnd.openxmlformats-officedocument.presentationml.tags+xml"/>
  <Override PartName="/ppt/tags/tag6908.xml" ContentType="application/vnd.openxmlformats-officedocument.presentationml.tags+xml"/>
  <Override PartName="/ppt/tags/tag6909.xml" ContentType="application/vnd.openxmlformats-officedocument.presentationml.tags+xml"/>
  <Override PartName="/ppt/tags/tag6910.xml" ContentType="application/vnd.openxmlformats-officedocument.presentationml.tags+xml"/>
  <Override PartName="/ppt/tags/tag6911.xml" ContentType="application/vnd.openxmlformats-officedocument.presentationml.tags+xml"/>
  <Override PartName="/ppt/tags/tag6912.xml" ContentType="application/vnd.openxmlformats-officedocument.presentationml.tags+xml"/>
  <Override PartName="/ppt/tags/tag6913.xml" ContentType="application/vnd.openxmlformats-officedocument.presentationml.tags+xml"/>
  <Override PartName="/ppt/tags/tag6914.xml" ContentType="application/vnd.openxmlformats-officedocument.presentationml.tags+xml"/>
  <Override PartName="/ppt/tags/tag6915.xml" ContentType="application/vnd.openxmlformats-officedocument.presentationml.tags+xml"/>
  <Override PartName="/ppt/tags/tag6916.xml" ContentType="application/vnd.openxmlformats-officedocument.presentationml.tags+xml"/>
  <Override PartName="/ppt/tags/tag6917.xml" ContentType="application/vnd.openxmlformats-officedocument.presentationml.tags+xml"/>
  <Override PartName="/ppt/tags/tag6918.xml" ContentType="application/vnd.openxmlformats-officedocument.presentationml.tags+xml"/>
  <Override PartName="/ppt/tags/tag6919.xml" ContentType="application/vnd.openxmlformats-officedocument.presentationml.tags+xml"/>
  <Override PartName="/ppt/tags/tag6920.xml" ContentType="application/vnd.openxmlformats-officedocument.presentationml.tags+xml"/>
  <Override PartName="/ppt/tags/tag6921.xml" ContentType="application/vnd.openxmlformats-officedocument.presentationml.tags+xml"/>
  <Override PartName="/ppt/tags/tag6922.xml" ContentType="application/vnd.openxmlformats-officedocument.presentationml.tags+xml"/>
  <Override PartName="/ppt/tags/tag6923.xml" ContentType="application/vnd.openxmlformats-officedocument.presentationml.tags+xml"/>
  <Override PartName="/ppt/tags/tag6924.xml" ContentType="application/vnd.openxmlformats-officedocument.presentationml.tags+xml"/>
  <Override PartName="/ppt/tags/tag6925.xml" ContentType="application/vnd.openxmlformats-officedocument.presentationml.tags+xml"/>
  <Override PartName="/ppt/tags/tag6926.xml" ContentType="application/vnd.openxmlformats-officedocument.presentationml.tags+xml"/>
  <Override PartName="/ppt/tags/tag6927.xml" ContentType="application/vnd.openxmlformats-officedocument.presentationml.tags+xml"/>
  <Override PartName="/ppt/tags/tag6928.xml" ContentType="application/vnd.openxmlformats-officedocument.presentationml.tags+xml"/>
  <Override PartName="/ppt/tags/tag6929.xml" ContentType="application/vnd.openxmlformats-officedocument.presentationml.tags+xml"/>
  <Override PartName="/ppt/tags/tag6930.xml" ContentType="application/vnd.openxmlformats-officedocument.presentationml.tags+xml"/>
  <Override PartName="/ppt/tags/tag6931.xml" ContentType="application/vnd.openxmlformats-officedocument.presentationml.tags+xml"/>
  <Override PartName="/ppt/tags/tag6932.xml" ContentType="application/vnd.openxmlformats-officedocument.presentationml.tags+xml"/>
  <Override PartName="/ppt/tags/tag6933.xml" ContentType="application/vnd.openxmlformats-officedocument.presentationml.tags+xml"/>
  <Override PartName="/ppt/tags/tag6934.xml" ContentType="application/vnd.openxmlformats-officedocument.presentationml.tags+xml"/>
  <Override PartName="/ppt/tags/tag6935.xml" ContentType="application/vnd.openxmlformats-officedocument.presentationml.tags+xml"/>
  <Override PartName="/ppt/tags/tag6936.xml" ContentType="application/vnd.openxmlformats-officedocument.presentationml.tags+xml"/>
  <Override PartName="/ppt/tags/tag6937.xml" ContentType="application/vnd.openxmlformats-officedocument.presentationml.tags+xml"/>
  <Override PartName="/ppt/tags/tag6938.xml" ContentType="application/vnd.openxmlformats-officedocument.presentationml.tags+xml"/>
  <Override PartName="/ppt/tags/tag6939.xml" ContentType="application/vnd.openxmlformats-officedocument.presentationml.tags+xml"/>
  <Override PartName="/ppt/tags/tag6940.xml" ContentType="application/vnd.openxmlformats-officedocument.presentationml.tags+xml"/>
  <Override PartName="/ppt/tags/tag6941.xml" ContentType="application/vnd.openxmlformats-officedocument.presentationml.tags+xml"/>
  <Override PartName="/ppt/tags/tag6942.xml" ContentType="application/vnd.openxmlformats-officedocument.presentationml.tags+xml"/>
  <Override PartName="/ppt/tags/tag6943.xml" ContentType="application/vnd.openxmlformats-officedocument.presentationml.tags+xml"/>
  <Override PartName="/ppt/tags/tag6944.xml" ContentType="application/vnd.openxmlformats-officedocument.presentationml.tags+xml"/>
  <Override PartName="/ppt/tags/tag6945.xml" ContentType="application/vnd.openxmlformats-officedocument.presentationml.tags+xml"/>
  <Override PartName="/ppt/tags/tag6946.xml" ContentType="application/vnd.openxmlformats-officedocument.presentationml.tags+xml"/>
  <Override PartName="/ppt/tags/tag6947.xml" ContentType="application/vnd.openxmlformats-officedocument.presentationml.tags+xml"/>
  <Override PartName="/ppt/tags/tag6948.xml" ContentType="application/vnd.openxmlformats-officedocument.presentationml.tags+xml"/>
  <Override PartName="/ppt/tags/tag6949.xml" ContentType="application/vnd.openxmlformats-officedocument.presentationml.tags+xml"/>
  <Override PartName="/ppt/tags/tag6950.xml" ContentType="application/vnd.openxmlformats-officedocument.presentationml.tags+xml"/>
  <Override PartName="/ppt/tags/tag6951.xml" ContentType="application/vnd.openxmlformats-officedocument.presentationml.tags+xml"/>
  <Override PartName="/ppt/tags/tag6952.xml" ContentType="application/vnd.openxmlformats-officedocument.presentationml.tags+xml"/>
  <Override PartName="/ppt/tags/tag6953.xml" ContentType="application/vnd.openxmlformats-officedocument.presentationml.tags+xml"/>
  <Override PartName="/ppt/tags/tag6954.xml" ContentType="application/vnd.openxmlformats-officedocument.presentationml.tags+xml"/>
  <Override PartName="/ppt/tags/tag6955.xml" ContentType="application/vnd.openxmlformats-officedocument.presentationml.tags+xml"/>
  <Override PartName="/ppt/tags/tag6956.xml" ContentType="application/vnd.openxmlformats-officedocument.presentationml.tags+xml"/>
  <Override PartName="/ppt/tags/tag6957.xml" ContentType="application/vnd.openxmlformats-officedocument.presentationml.tags+xml"/>
  <Override PartName="/ppt/tags/tag6958.xml" ContentType="application/vnd.openxmlformats-officedocument.presentationml.tags+xml"/>
  <Override PartName="/ppt/tags/tag6959.xml" ContentType="application/vnd.openxmlformats-officedocument.presentationml.tags+xml"/>
  <Override PartName="/ppt/tags/tag6960.xml" ContentType="application/vnd.openxmlformats-officedocument.presentationml.tags+xml"/>
  <Override PartName="/ppt/tags/tag6961.xml" ContentType="application/vnd.openxmlformats-officedocument.presentationml.tags+xml"/>
  <Override PartName="/ppt/tags/tag6962.xml" ContentType="application/vnd.openxmlformats-officedocument.presentationml.tags+xml"/>
  <Override PartName="/ppt/tags/tag6963.xml" ContentType="application/vnd.openxmlformats-officedocument.presentationml.tags+xml"/>
  <Override PartName="/ppt/tags/tag6964.xml" ContentType="application/vnd.openxmlformats-officedocument.presentationml.tags+xml"/>
  <Override PartName="/ppt/tags/tag6965.xml" ContentType="application/vnd.openxmlformats-officedocument.presentationml.tags+xml"/>
  <Override PartName="/ppt/tags/tag6966.xml" ContentType="application/vnd.openxmlformats-officedocument.presentationml.tags+xml"/>
  <Override PartName="/ppt/tags/tag6967.xml" ContentType="application/vnd.openxmlformats-officedocument.presentationml.tags+xml"/>
  <Override PartName="/ppt/tags/tag6968.xml" ContentType="application/vnd.openxmlformats-officedocument.presentationml.tags+xml"/>
  <Override PartName="/ppt/tags/tag6969.xml" ContentType="application/vnd.openxmlformats-officedocument.presentationml.tags+xml"/>
  <Override PartName="/ppt/tags/tag6970.xml" ContentType="application/vnd.openxmlformats-officedocument.presentationml.tags+xml"/>
  <Override PartName="/ppt/tags/tag6971.xml" ContentType="application/vnd.openxmlformats-officedocument.presentationml.tags+xml"/>
  <Override PartName="/ppt/tags/tag6972.xml" ContentType="application/vnd.openxmlformats-officedocument.presentationml.tags+xml"/>
  <Override PartName="/ppt/tags/tag6973.xml" ContentType="application/vnd.openxmlformats-officedocument.presentationml.tags+xml"/>
  <Override PartName="/ppt/tags/tag6974.xml" ContentType="application/vnd.openxmlformats-officedocument.presentationml.tags+xml"/>
  <Override PartName="/ppt/tags/tag6975.xml" ContentType="application/vnd.openxmlformats-officedocument.presentationml.tags+xml"/>
  <Override PartName="/ppt/tags/tag6976.xml" ContentType="application/vnd.openxmlformats-officedocument.presentationml.tags+xml"/>
  <Override PartName="/ppt/tags/tag6977.xml" ContentType="application/vnd.openxmlformats-officedocument.presentationml.tags+xml"/>
  <Override PartName="/ppt/tags/tag6978.xml" ContentType="application/vnd.openxmlformats-officedocument.presentationml.tags+xml"/>
  <Override PartName="/ppt/tags/tag6979.xml" ContentType="application/vnd.openxmlformats-officedocument.presentationml.tags+xml"/>
  <Override PartName="/ppt/tags/tag6980.xml" ContentType="application/vnd.openxmlformats-officedocument.presentationml.tags+xml"/>
  <Override PartName="/ppt/tags/tag6981.xml" ContentType="application/vnd.openxmlformats-officedocument.presentationml.tags+xml"/>
  <Override PartName="/ppt/tags/tag6982.xml" ContentType="application/vnd.openxmlformats-officedocument.presentationml.tags+xml"/>
  <Override PartName="/ppt/tags/tag6983.xml" ContentType="application/vnd.openxmlformats-officedocument.presentationml.tags+xml"/>
  <Override PartName="/ppt/tags/tag6984.xml" ContentType="application/vnd.openxmlformats-officedocument.presentationml.tags+xml"/>
  <Override PartName="/ppt/tags/tag6985.xml" ContentType="application/vnd.openxmlformats-officedocument.presentationml.tags+xml"/>
  <Override PartName="/ppt/tags/tag6986.xml" ContentType="application/vnd.openxmlformats-officedocument.presentationml.tags+xml"/>
  <Override PartName="/ppt/tags/tag6987.xml" ContentType="application/vnd.openxmlformats-officedocument.presentationml.tags+xml"/>
  <Override PartName="/ppt/tags/tag6988.xml" ContentType="application/vnd.openxmlformats-officedocument.presentationml.tags+xml"/>
  <Override PartName="/ppt/tags/tag6989.xml" ContentType="application/vnd.openxmlformats-officedocument.presentationml.tags+xml"/>
  <Override PartName="/ppt/tags/tag6990.xml" ContentType="application/vnd.openxmlformats-officedocument.presentationml.tags+xml"/>
  <Override PartName="/ppt/tags/tag6991.xml" ContentType="application/vnd.openxmlformats-officedocument.presentationml.tags+xml"/>
  <Override PartName="/ppt/tags/tag6992.xml" ContentType="application/vnd.openxmlformats-officedocument.presentationml.tags+xml"/>
  <Override PartName="/ppt/tags/tag6993.xml" ContentType="application/vnd.openxmlformats-officedocument.presentationml.tags+xml"/>
  <Override PartName="/ppt/tags/tag6994.xml" ContentType="application/vnd.openxmlformats-officedocument.presentationml.tags+xml"/>
  <Override PartName="/ppt/tags/tag6995.xml" ContentType="application/vnd.openxmlformats-officedocument.presentationml.tags+xml"/>
  <Override PartName="/ppt/tags/tag6996.xml" ContentType="application/vnd.openxmlformats-officedocument.presentationml.tags+xml"/>
  <Override PartName="/ppt/tags/tag6997.xml" ContentType="application/vnd.openxmlformats-officedocument.presentationml.tags+xml"/>
  <Override PartName="/ppt/tags/tag6998.xml" ContentType="application/vnd.openxmlformats-officedocument.presentationml.tags+xml"/>
  <Override PartName="/ppt/tags/tag6999.xml" ContentType="application/vnd.openxmlformats-officedocument.presentationml.tags+xml"/>
  <Override PartName="/ppt/tags/tag7000.xml" ContentType="application/vnd.openxmlformats-officedocument.presentationml.tags+xml"/>
  <Override PartName="/ppt/tags/tag7001.xml" ContentType="application/vnd.openxmlformats-officedocument.presentationml.tags+xml"/>
  <Override PartName="/ppt/tags/tag7002.xml" ContentType="application/vnd.openxmlformats-officedocument.presentationml.tags+xml"/>
  <Override PartName="/ppt/tags/tag7003.xml" ContentType="application/vnd.openxmlformats-officedocument.presentationml.tags+xml"/>
  <Override PartName="/ppt/tags/tag7004.xml" ContentType="application/vnd.openxmlformats-officedocument.presentationml.tags+xml"/>
  <Override PartName="/ppt/tags/tag7005.xml" ContentType="application/vnd.openxmlformats-officedocument.presentationml.tags+xml"/>
  <Override PartName="/ppt/tags/tag7006.xml" ContentType="application/vnd.openxmlformats-officedocument.presentationml.tags+xml"/>
  <Override PartName="/ppt/tags/tag7007.xml" ContentType="application/vnd.openxmlformats-officedocument.presentationml.tags+xml"/>
  <Override PartName="/ppt/tags/tag7008.xml" ContentType="application/vnd.openxmlformats-officedocument.presentationml.tags+xml"/>
  <Override PartName="/ppt/tags/tag7009.xml" ContentType="application/vnd.openxmlformats-officedocument.presentationml.tags+xml"/>
  <Override PartName="/ppt/tags/tag7010.xml" ContentType="application/vnd.openxmlformats-officedocument.presentationml.tags+xml"/>
  <Override PartName="/ppt/tags/tag7011.xml" ContentType="application/vnd.openxmlformats-officedocument.presentationml.tags+xml"/>
  <Override PartName="/ppt/tags/tag7012.xml" ContentType="application/vnd.openxmlformats-officedocument.presentationml.tags+xml"/>
  <Override PartName="/ppt/tags/tag7013.xml" ContentType="application/vnd.openxmlformats-officedocument.presentationml.tags+xml"/>
  <Override PartName="/ppt/tags/tag7014.xml" ContentType="application/vnd.openxmlformats-officedocument.presentationml.tags+xml"/>
  <Override PartName="/ppt/tags/tag7015.xml" ContentType="application/vnd.openxmlformats-officedocument.presentationml.tags+xml"/>
  <Override PartName="/ppt/tags/tag7016.xml" ContentType="application/vnd.openxmlformats-officedocument.presentationml.tags+xml"/>
  <Override PartName="/ppt/tags/tag7017.xml" ContentType="application/vnd.openxmlformats-officedocument.presentationml.tags+xml"/>
  <Override PartName="/ppt/tags/tag7018.xml" ContentType="application/vnd.openxmlformats-officedocument.presentationml.tags+xml"/>
  <Override PartName="/ppt/tags/tag7019.xml" ContentType="application/vnd.openxmlformats-officedocument.presentationml.tags+xml"/>
  <Override PartName="/ppt/tags/tag7020.xml" ContentType="application/vnd.openxmlformats-officedocument.presentationml.tags+xml"/>
  <Override PartName="/ppt/tags/tag7021.xml" ContentType="application/vnd.openxmlformats-officedocument.presentationml.tags+xml"/>
  <Override PartName="/ppt/tags/tag7022.xml" ContentType="application/vnd.openxmlformats-officedocument.presentationml.tags+xml"/>
  <Override PartName="/ppt/tags/tag7023.xml" ContentType="application/vnd.openxmlformats-officedocument.presentationml.tags+xml"/>
  <Override PartName="/ppt/tags/tag7024.xml" ContentType="application/vnd.openxmlformats-officedocument.presentationml.tags+xml"/>
  <Override PartName="/ppt/tags/tag7025.xml" ContentType="application/vnd.openxmlformats-officedocument.presentationml.tags+xml"/>
  <Override PartName="/ppt/tags/tag7026.xml" ContentType="application/vnd.openxmlformats-officedocument.presentationml.tags+xml"/>
  <Override PartName="/ppt/tags/tag7027.xml" ContentType="application/vnd.openxmlformats-officedocument.presentationml.tags+xml"/>
  <Override PartName="/ppt/tags/tag7028.xml" ContentType="application/vnd.openxmlformats-officedocument.presentationml.tags+xml"/>
  <Override PartName="/ppt/tags/tag7029.xml" ContentType="application/vnd.openxmlformats-officedocument.presentationml.tags+xml"/>
  <Override PartName="/ppt/tags/tag7030.xml" ContentType="application/vnd.openxmlformats-officedocument.presentationml.tags+xml"/>
  <Override PartName="/ppt/tags/tag7031.xml" ContentType="application/vnd.openxmlformats-officedocument.presentationml.tags+xml"/>
  <Override PartName="/ppt/tags/tag7032.xml" ContentType="application/vnd.openxmlformats-officedocument.presentationml.tags+xml"/>
  <Override PartName="/ppt/tags/tag7033.xml" ContentType="application/vnd.openxmlformats-officedocument.presentationml.tags+xml"/>
  <Override PartName="/ppt/tags/tag7034.xml" ContentType="application/vnd.openxmlformats-officedocument.presentationml.tags+xml"/>
  <Override PartName="/ppt/tags/tag7035.xml" ContentType="application/vnd.openxmlformats-officedocument.presentationml.tags+xml"/>
  <Override PartName="/ppt/tags/tag7036.xml" ContentType="application/vnd.openxmlformats-officedocument.presentationml.tags+xml"/>
  <Override PartName="/ppt/tags/tag7037.xml" ContentType="application/vnd.openxmlformats-officedocument.presentationml.tags+xml"/>
  <Override PartName="/ppt/tags/tag7038.xml" ContentType="application/vnd.openxmlformats-officedocument.presentationml.tags+xml"/>
  <Override PartName="/ppt/tags/tag7039.xml" ContentType="application/vnd.openxmlformats-officedocument.presentationml.tags+xml"/>
  <Override PartName="/ppt/tags/tag7040.xml" ContentType="application/vnd.openxmlformats-officedocument.presentationml.tags+xml"/>
  <Override PartName="/ppt/tags/tag7041.xml" ContentType="application/vnd.openxmlformats-officedocument.presentationml.tags+xml"/>
  <Override PartName="/ppt/tags/tag7042.xml" ContentType="application/vnd.openxmlformats-officedocument.presentationml.tags+xml"/>
  <Override PartName="/ppt/tags/tag7043.xml" ContentType="application/vnd.openxmlformats-officedocument.presentationml.tags+xml"/>
  <Override PartName="/ppt/tags/tag7044.xml" ContentType="application/vnd.openxmlformats-officedocument.presentationml.tags+xml"/>
  <Override PartName="/ppt/tags/tag7045.xml" ContentType="application/vnd.openxmlformats-officedocument.presentationml.tags+xml"/>
  <Override PartName="/ppt/tags/tag7046.xml" ContentType="application/vnd.openxmlformats-officedocument.presentationml.tags+xml"/>
  <Override PartName="/ppt/tags/tag7047.xml" ContentType="application/vnd.openxmlformats-officedocument.presentationml.tags+xml"/>
  <Override PartName="/ppt/tags/tag7048.xml" ContentType="application/vnd.openxmlformats-officedocument.presentationml.tags+xml"/>
  <Override PartName="/ppt/tags/tag7049.xml" ContentType="application/vnd.openxmlformats-officedocument.presentationml.tags+xml"/>
  <Override PartName="/ppt/tags/tag7050.xml" ContentType="application/vnd.openxmlformats-officedocument.presentationml.tags+xml"/>
  <Override PartName="/ppt/tags/tag7051.xml" ContentType="application/vnd.openxmlformats-officedocument.presentationml.tags+xml"/>
  <Override PartName="/ppt/tags/tag7052.xml" ContentType="application/vnd.openxmlformats-officedocument.presentationml.tags+xml"/>
  <Override PartName="/ppt/tags/tag7053.xml" ContentType="application/vnd.openxmlformats-officedocument.presentationml.tags+xml"/>
  <Override PartName="/ppt/tags/tag7054.xml" ContentType="application/vnd.openxmlformats-officedocument.presentationml.tags+xml"/>
  <Override PartName="/ppt/tags/tag7055.xml" ContentType="application/vnd.openxmlformats-officedocument.presentationml.tags+xml"/>
  <Override PartName="/ppt/tags/tag7056.xml" ContentType="application/vnd.openxmlformats-officedocument.presentationml.tags+xml"/>
  <Override PartName="/ppt/tags/tag7057.xml" ContentType="application/vnd.openxmlformats-officedocument.presentationml.tags+xml"/>
  <Override PartName="/ppt/tags/tag7058.xml" ContentType="application/vnd.openxmlformats-officedocument.presentationml.tags+xml"/>
  <Override PartName="/ppt/tags/tag7059.xml" ContentType="application/vnd.openxmlformats-officedocument.presentationml.tags+xml"/>
  <Override PartName="/ppt/tags/tag7060.xml" ContentType="application/vnd.openxmlformats-officedocument.presentationml.tags+xml"/>
  <Override PartName="/ppt/tags/tag7061.xml" ContentType="application/vnd.openxmlformats-officedocument.presentationml.tags+xml"/>
  <Override PartName="/ppt/tags/tag7062.xml" ContentType="application/vnd.openxmlformats-officedocument.presentationml.tags+xml"/>
  <Override PartName="/ppt/tags/tag7063.xml" ContentType="application/vnd.openxmlformats-officedocument.presentationml.tags+xml"/>
  <Override PartName="/ppt/tags/tag7064.xml" ContentType="application/vnd.openxmlformats-officedocument.presentationml.tags+xml"/>
  <Override PartName="/ppt/tags/tag7065.xml" ContentType="application/vnd.openxmlformats-officedocument.presentationml.tags+xml"/>
  <Override PartName="/ppt/tags/tag7066.xml" ContentType="application/vnd.openxmlformats-officedocument.presentationml.tags+xml"/>
  <Override PartName="/ppt/tags/tag7067.xml" ContentType="application/vnd.openxmlformats-officedocument.presentationml.tags+xml"/>
  <Override PartName="/ppt/tags/tag7068.xml" ContentType="application/vnd.openxmlformats-officedocument.presentationml.tags+xml"/>
  <Override PartName="/ppt/tags/tag7069.xml" ContentType="application/vnd.openxmlformats-officedocument.presentationml.tags+xml"/>
  <Override PartName="/ppt/tags/tag7070.xml" ContentType="application/vnd.openxmlformats-officedocument.presentationml.tags+xml"/>
  <Override PartName="/ppt/tags/tag7071.xml" ContentType="application/vnd.openxmlformats-officedocument.presentationml.tags+xml"/>
  <Override PartName="/ppt/tags/tag7072.xml" ContentType="application/vnd.openxmlformats-officedocument.presentationml.tags+xml"/>
  <Override PartName="/ppt/tags/tag7073.xml" ContentType="application/vnd.openxmlformats-officedocument.presentationml.tags+xml"/>
  <Override PartName="/ppt/tags/tag7074.xml" ContentType="application/vnd.openxmlformats-officedocument.presentationml.tags+xml"/>
  <Override PartName="/ppt/tags/tag7075.xml" ContentType="application/vnd.openxmlformats-officedocument.presentationml.tags+xml"/>
  <Override PartName="/ppt/tags/tag7076.xml" ContentType="application/vnd.openxmlformats-officedocument.presentationml.tags+xml"/>
  <Override PartName="/ppt/tags/tag7077.xml" ContentType="application/vnd.openxmlformats-officedocument.presentationml.tags+xml"/>
  <Override PartName="/ppt/tags/tag7078.xml" ContentType="application/vnd.openxmlformats-officedocument.presentationml.tags+xml"/>
  <Override PartName="/ppt/tags/tag7079.xml" ContentType="application/vnd.openxmlformats-officedocument.presentationml.tags+xml"/>
  <Override PartName="/ppt/tags/tag7080.xml" ContentType="application/vnd.openxmlformats-officedocument.presentationml.tags+xml"/>
  <Override PartName="/ppt/tags/tag7081.xml" ContentType="application/vnd.openxmlformats-officedocument.presentationml.tags+xml"/>
  <Override PartName="/ppt/tags/tag7082.xml" ContentType="application/vnd.openxmlformats-officedocument.presentationml.tags+xml"/>
  <Override PartName="/ppt/tags/tag7083.xml" ContentType="application/vnd.openxmlformats-officedocument.presentationml.tags+xml"/>
  <Override PartName="/ppt/tags/tag7084.xml" ContentType="application/vnd.openxmlformats-officedocument.presentationml.tags+xml"/>
  <Override PartName="/ppt/tags/tag7085.xml" ContentType="application/vnd.openxmlformats-officedocument.presentationml.tags+xml"/>
  <Override PartName="/ppt/tags/tag7086.xml" ContentType="application/vnd.openxmlformats-officedocument.presentationml.tags+xml"/>
  <Override PartName="/ppt/tags/tag7087.xml" ContentType="application/vnd.openxmlformats-officedocument.presentationml.tags+xml"/>
  <Override PartName="/ppt/tags/tag7088.xml" ContentType="application/vnd.openxmlformats-officedocument.presentationml.tags+xml"/>
  <Override PartName="/ppt/tags/tag7089.xml" ContentType="application/vnd.openxmlformats-officedocument.presentationml.tags+xml"/>
  <Override PartName="/ppt/tags/tag7090.xml" ContentType="application/vnd.openxmlformats-officedocument.presentationml.tags+xml"/>
  <Override PartName="/ppt/tags/tag7091.xml" ContentType="application/vnd.openxmlformats-officedocument.presentationml.tags+xml"/>
  <Override PartName="/ppt/tags/tag7092.xml" ContentType="application/vnd.openxmlformats-officedocument.presentationml.tags+xml"/>
  <Override PartName="/ppt/tags/tag7093.xml" ContentType="application/vnd.openxmlformats-officedocument.presentationml.tags+xml"/>
  <Override PartName="/ppt/tags/tag7094.xml" ContentType="application/vnd.openxmlformats-officedocument.presentationml.tags+xml"/>
  <Override PartName="/ppt/tags/tag7095.xml" ContentType="application/vnd.openxmlformats-officedocument.presentationml.tags+xml"/>
  <Override PartName="/ppt/tags/tag7096.xml" ContentType="application/vnd.openxmlformats-officedocument.presentationml.tags+xml"/>
  <Override PartName="/ppt/tags/tag7097.xml" ContentType="application/vnd.openxmlformats-officedocument.presentationml.tags+xml"/>
  <Override PartName="/ppt/tags/tag7098.xml" ContentType="application/vnd.openxmlformats-officedocument.presentationml.tags+xml"/>
  <Override PartName="/ppt/tags/tag7099.xml" ContentType="application/vnd.openxmlformats-officedocument.presentationml.tags+xml"/>
  <Override PartName="/ppt/tags/tag7100.xml" ContentType="application/vnd.openxmlformats-officedocument.presentationml.tags+xml"/>
  <Override PartName="/ppt/tags/tag7101.xml" ContentType="application/vnd.openxmlformats-officedocument.presentationml.tags+xml"/>
  <Override PartName="/ppt/tags/tag7102.xml" ContentType="application/vnd.openxmlformats-officedocument.presentationml.tags+xml"/>
  <Override PartName="/ppt/tags/tag7103.xml" ContentType="application/vnd.openxmlformats-officedocument.presentationml.tags+xml"/>
  <Override PartName="/ppt/tags/tag7104.xml" ContentType="application/vnd.openxmlformats-officedocument.presentationml.tags+xml"/>
  <Override PartName="/ppt/tags/tag7105.xml" ContentType="application/vnd.openxmlformats-officedocument.presentationml.tags+xml"/>
  <Override PartName="/ppt/tags/tag7106.xml" ContentType="application/vnd.openxmlformats-officedocument.presentationml.tags+xml"/>
  <Override PartName="/ppt/tags/tag7107.xml" ContentType="application/vnd.openxmlformats-officedocument.presentationml.tags+xml"/>
  <Override PartName="/ppt/tags/tag7108.xml" ContentType="application/vnd.openxmlformats-officedocument.presentationml.tags+xml"/>
  <Override PartName="/ppt/tags/tag7109.xml" ContentType="application/vnd.openxmlformats-officedocument.presentationml.tags+xml"/>
  <Override PartName="/ppt/tags/tag7110.xml" ContentType="application/vnd.openxmlformats-officedocument.presentationml.tags+xml"/>
  <Override PartName="/ppt/tags/tag7111.xml" ContentType="application/vnd.openxmlformats-officedocument.presentationml.tags+xml"/>
  <Override PartName="/ppt/tags/tag7112.xml" ContentType="application/vnd.openxmlformats-officedocument.presentationml.tags+xml"/>
  <Override PartName="/ppt/tags/tag7113.xml" ContentType="application/vnd.openxmlformats-officedocument.presentationml.tags+xml"/>
  <Override PartName="/ppt/tags/tag7114.xml" ContentType="application/vnd.openxmlformats-officedocument.presentationml.tags+xml"/>
  <Override PartName="/ppt/tags/tag7115.xml" ContentType="application/vnd.openxmlformats-officedocument.presentationml.tags+xml"/>
  <Override PartName="/ppt/tags/tag7116.xml" ContentType="application/vnd.openxmlformats-officedocument.presentationml.tags+xml"/>
  <Override PartName="/ppt/tags/tag7117.xml" ContentType="application/vnd.openxmlformats-officedocument.presentationml.tags+xml"/>
  <Override PartName="/ppt/tags/tag7118.xml" ContentType="application/vnd.openxmlformats-officedocument.presentationml.tags+xml"/>
  <Override PartName="/ppt/tags/tag7119.xml" ContentType="application/vnd.openxmlformats-officedocument.presentationml.tags+xml"/>
  <Override PartName="/ppt/tags/tag7120.xml" ContentType="application/vnd.openxmlformats-officedocument.presentationml.tags+xml"/>
  <Override PartName="/ppt/tags/tag7121.xml" ContentType="application/vnd.openxmlformats-officedocument.presentationml.tags+xml"/>
  <Override PartName="/ppt/tags/tag7122.xml" ContentType="application/vnd.openxmlformats-officedocument.presentationml.tags+xml"/>
  <Override PartName="/ppt/tags/tag7123.xml" ContentType="application/vnd.openxmlformats-officedocument.presentationml.tags+xml"/>
  <Override PartName="/ppt/tags/tag7124.xml" ContentType="application/vnd.openxmlformats-officedocument.presentationml.tags+xml"/>
  <Override PartName="/ppt/tags/tag7125.xml" ContentType="application/vnd.openxmlformats-officedocument.presentationml.tags+xml"/>
  <Override PartName="/ppt/tags/tag7126.xml" ContentType="application/vnd.openxmlformats-officedocument.presentationml.tags+xml"/>
  <Override PartName="/ppt/tags/tag7127.xml" ContentType="application/vnd.openxmlformats-officedocument.presentationml.tags+xml"/>
  <Override PartName="/ppt/tags/tag7128.xml" ContentType="application/vnd.openxmlformats-officedocument.presentationml.tags+xml"/>
  <Override PartName="/ppt/tags/tag7129.xml" ContentType="application/vnd.openxmlformats-officedocument.presentationml.tags+xml"/>
  <Override PartName="/ppt/tags/tag7130.xml" ContentType="application/vnd.openxmlformats-officedocument.presentationml.tags+xml"/>
  <Override PartName="/ppt/tags/tag7131.xml" ContentType="application/vnd.openxmlformats-officedocument.presentationml.tags+xml"/>
  <Override PartName="/ppt/tags/tag7132.xml" ContentType="application/vnd.openxmlformats-officedocument.presentationml.tags+xml"/>
  <Override PartName="/ppt/tags/tag7133.xml" ContentType="application/vnd.openxmlformats-officedocument.presentationml.tags+xml"/>
  <Override PartName="/ppt/tags/tag7134.xml" ContentType="application/vnd.openxmlformats-officedocument.presentationml.tags+xml"/>
  <Override PartName="/ppt/tags/tag7135.xml" ContentType="application/vnd.openxmlformats-officedocument.presentationml.tags+xml"/>
  <Override PartName="/ppt/tags/tag7136.xml" ContentType="application/vnd.openxmlformats-officedocument.presentationml.tags+xml"/>
  <Override PartName="/ppt/tags/tag7137.xml" ContentType="application/vnd.openxmlformats-officedocument.presentationml.tags+xml"/>
  <Override PartName="/ppt/tags/tag7138.xml" ContentType="application/vnd.openxmlformats-officedocument.presentationml.tags+xml"/>
  <Override PartName="/ppt/tags/tag7139.xml" ContentType="application/vnd.openxmlformats-officedocument.presentationml.tags+xml"/>
  <Override PartName="/ppt/tags/tag7140.xml" ContentType="application/vnd.openxmlformats-officedocument.presentationml.tags+xml"/>
  <Override PartName="/ppt/tags/tag7141.xml" ContentType="application/vnd.openxmlformats-officedocument.presentationml.tags+xml"/>
  <Override PartName="/ppt/tags/tag7142.xml" ContentType="application/vnd.openxmlformats-officedocument.presentationml.tags+xml"/>
  <Override PartName="/ppt/tags/tag7143.xml" ContentType="application/vnd.openxmlformats-officedocument.presentationml.tags+xml"/>
  <Override PartName="/ppt/tags/tag7144.xml" ContentType="application/vnd.openxmlformats-officedocument.presentationml.tags+xml"/>
  <Override PartName="/ppt/tags/tag7145.xml" ContentType="application/vnd.openxmlformats-officedocument.presentationml.tags+xml"/>
  <Override PartName="/ppt/tags/tag7146.xml" ContentType="application/vnd.openxmlformats-officedocument.presentationml.tags+xml"/>
  <Override PartName="/ppt/tags/tag7147.xml" ContentType="application/vnd.openxmlformats-officedocument.presentationml.tags+xml"/>
  <Override PartName="/ppt/tags/tag7148.xml" ContentType="application/vnd.openxmlformats-officedocument.presentationml.tags+xml"/>
  <Override PartName="/ppt/tags/tag7149.xml" ContentType="application/vnd.openxmlformats-officedocument.presentationml.tags+xml"/>
  <Override PartName="/ppt/tags/tag7150.xml" ContentType="application/vnd.openxmlformats-officedocument.presentationml.tags+xml"/>
  <Override PartName="/ppt/tags/tag7151.xml" ContentType="application/vnd.openxmlformats-officedocument.presentationml.tags+xml"/>
  <Override PartName="/ppt/tags/tag7152.xml" ContentType="application/vnd.openxmlformats-officedocument.presentationml.tags+xml"/>
  <Override PartName="/ppt/tags/tag7153.xml" ContentType="application/vnd.openxmlformats-officedocument.presentationml.tags+xml"/>
  <Override PartName="/ppt/tags/tag7154.xml" ContentType="application/vnd.openxmlformats-officedocument.presentationml.tags+xml"/>
  <Override PartName="/ppt/tags/tag7155.xml" ContentType="application/vnd.openxmlformats-officedocument.presentationml.tags+xml"/>
  <Override PartName="/ppt/tags/tag7156.xml" ContentType="application/vnd.openxmlformats-officedocument.presentationml.tags+xml"/>
  <Override PartName="/ppt/tags/tag7157.xml" ContentType="application/vnd.openxmlformats-officedocument.presentationml.tags+xml"/>
  <Override PartName="/ppt/tags/tag7158.xml" ContentType="application/vnd.openxmlformats-officedocument.presentationml.tags+xml"/>
  <Override PartName="/ppt/tags/tag7159.xml" ContentType="application/vnd.openxmlformats-officedocument.presentationml.tags+xml"/>
  <Override PartName="/ppt/tags/tag7160.xml" ContentType="application/vnd.openxmlformats-officedocument.presentationml.tags+xml"/>
  <Override PartName="/ppt/tags/tag7161.xml" ContentType="application/vnd.openxmlformats-officedocument.presentationml.tags+xml"/>
  <Override PartName="/ppt/tags/tag7162.xml" ContentType="application/vnd.openxmlformats-officedocument.presentationml.tags+xml"/>
  <Override PartName="/ppt/tags/tag7163.xml" ContentType="application/vnd.openxmlformats-officedocument.presentationml.tags+xml"/>
  <Override PartName="/ppt/tags/tag7164.xml" ContentType="application/vnd.openxmlformats-officedocument.presentationml.tags+xml"/>
  <Override PartName="/ppt/tags/tag7165.xml" ContentType="application/vnd.openxmlformats-officedocument.presentationml.tags+xml"/>
  <Override PartName="/ppt/tags/tag7166.xml" ContentType="application/vnd.openxmlformats-officedocument.presentationml.tags+xml"/>
  <Override PartName="/ppt/tags/tag7167.xml" ContentType="application/vnd.openxmlformats-officedocument.presentationml.tags+xml"/>
  <Override PartName="/ppt/tags/tag7168.xml" ContentType="application/vnd.openxmlformats-officedocument.presentationml.tags+xml"/>
  <Override PartName="/ppt/tags/tag7169.xml" ContentType="application/vnd.openxmlformats-officedocument.presentationml.tags+xml"/>
  <Override PartName="/ppt/tags/tag7170.xml" ContentType="application/vnd.openxmlformats-officedocument.presentationml.tags+xml"/>
  <Override PartName="/ppt/tags/tag7171.xml" ContentType="application/vnd.openxmlformats-officedocument.presentationml.tags+xml"/>
  <Override PartName="/ppt/tags/tag7172.xml" ContentType="application/vnd.openxmlformats-officedocument.presentationml.tags+xml"/>
  <Override PartName="/ppt/tags/tag7173.xml" ContentType="application/vnd.openxmlformats-officedocument.presentationml.tags+xml"/>
  <Override PartName="/ppt/tags/tag7174.xml" ContentType="application/vnd.openxmlformats-officedocument.presentationml.tags+xml"/>
  <Override PartName="/ppt/tags/tag7175.xml" ContentType="application/vnd.openxmlformats-officedocument.presentationml.tags+xml"/>
  <Override PartName="/ppt/tags/tag7176.xml" ContentType="application/vnd.openxmlformats-officedocument.presentationml.tags+xml"/>
  <Override PartName="/ppt/tags/tag7177.xml" ContentType="application/vnd.openxmlformats-officedocument.presentationml.tags+xml"/>
  <Override PartName="/ppt/tags/tag7178.xml" ContentType="application/vnd.openxmlformats-officedocument.presentationml.tags+xml"/>
  <Override PartName="/ppt/tags/tag7179.xml" ContentType="application/vnd.openxmlformats-officedocument.presentationml.tags+xml"/>
  <Override PartName="/ppt/tags/tag7180.xml" ContentType="application/vnd.openxmlformats-officedocument.presentationml.tags+xml"/>
  <Override PartName="/ppt/tags/tag7181.xml" ContentType="application/vnd.openxmlformats-officedocument.presentationml.tags+xml"/>
  <Override PartName="/ppt/tags/tag7182.xml" ContentType="application/vnd.openxmlformats-officedocument.presentationml.tags+xml"/>
  <Override PartName="/ppt/tags/tag7183.xml" ContentType="application/vnd.openxmlformats-officedocument.presentationml.tags+xml"/>
  <Override PartName="/ppt/tags/tag7184.xml" ContentType="application/vnd.openxmlformats-officedocument.presentationml.tags+xml"/>
  <Override PartName="/ppt/tags/tag7185.xml" ContentType="application/vnd.openxmlformats-officedocument.presentationml.tags+xml"/>
  <Override PartName="/ppt/tags/tag7186.xml" ContentType="application/vnd.openxmlformats-officedocument.presentationml.tags+xml"/>
  <Override PartName="/ppt/tags/tag7187.xml" ContentType="application/vnd.openxmlformats-officedocument.presentationml.tags+xml"/>
  <Override PartName="/ppt/tags/tag7188.xml" ContentType="application/vnd.openxmlformats-officedocument.presentationml.tags+xml"/>
  <Override PartName="/ppt/tags/tag7189.xml" ContentType="application/vnd.openxmlformats-officedocument.presentationml.tags+xml"/>
  <Override PartName="/ppt/tags/tag7190.xml" ContentType="application/vnd.openxmlformats-officedocument.presentationml.tags+xml"/>
  <Override PartName="/ppt/tags/tag7191.xml" ContentType="application/vnd.openxmlformats-officedocument.presentationml.tags+xml"/>
  <Override PartName="/ppt/tags/tag7192.xml" ContentType="application/vnd.openxmlformats-officedocument.presentationml.tags+xml"/>
  <Override PartName="/ppt/tags/tag7193.xml" ContentType="application/vnd.openxmlformats-officedocument.presentationml.tags+xml"/>
  <Override PartName="/ppt/tags/tag7194.xml" ContentType="application/vnd.openxmlformats-officedocument.presentationml.tags+xml"/>
  <Override PartName="/ppt/tags/tag7195.xml" ContentType="application/vnd.openxmlformats-officedocument.presentationml.tags+xml"/>
  <Override PartName="/ppt/tags/tag7196.xml" ContentType="application/vnd.openxmlformats-officedocument.presentationml.tags+xml"/>
  <Override PartName="/ppt/tags/tag7197.xml" ContentType="application/vnd.openxmlformats-officedocument.presentationml.tags+xml"/>
  <Override PartName="/ppt/tags/tag7198.xml" ContentType="application/vnd.openxmlformats-officedocument.presentationml.tags+xml"/>
  <Override PartName="/ppt/tags/tag7199.xml" ContentType="application/vnd.openxmlformats-officedocument.presentationml.tags+xml"/>
  <Override PartName="/ppt/tags/tag7200.xml" ContentType="application/vnd.openxmlformats-officedocument.presentationml.tags+xml"/>
  <Override PartName="/ppt/tags/tag7201.xml" ContentType="application/vnd.openxmlformats-officedocument.presentationml.tags+xml"/>
  <Override PartName="/ppt/tags/tag7202.xml" ContentType="application/vnd.openxmlformats-officedocument.presentationml.tags+xml"/>
  <Override PartName="/ppt/tags/tag7203.xml" ContentType="application/vnd.openxmlformats-officedocument.presentationml.tags+xml"/>
  <Override PartName="/ppt/tags/tag7204.xml" ContentType="application/vnd.openxmlformats-officedocument.presentationml.tags+xml"/>
  <Override PartName="/ppt/tags/tag7205.xml" ContentType="application/vnd.openxmlformats-officedocument.presentationml.tags+xml"/>
  <Override PartName="/ppt/tags/tag7206.xml" ContentType="application/vnd.openxmlformats-officedocument.presentationml.tags+xml"/>
  <Override PartName="/ppt/tags/tag7207.xml" ContentType="application/vnd.openxmlformats-officedocument.presentationml.tags+xml"/>
  <Override PartName="/ppt/tags/tag7208.xml" ContentType="application/vnd.openxmlformats-officedocument.presentationml.tags+xml"/>
  <Override PartName="/ppt/tags/tag7209.xml" ContentType="application/vnd.openxmlformats-officedocument.presentationml.tags+xml"/>
  <Override PartName="/ppt/tags/tag7210.xml" ContentType="application/vnd.openxmlformats-officedocument.presentationml.tags+xml"/>
  <Override PartName="/ppt/tags/tag7211.xml" ContentType="application/vnd.openxmlformats-officedocument.presentationml.tags+xml"/>
  <Override PartName="/ppt/tags/tag7212.xml" ContentType="application/vnd.openxmlformats-officedocument.presentationml.tags+xml"/>
  <Override PartName="/ppt/tags/tag7213.xml" ContentType="application/vnd.openxmlformats-officedocument.presentationml.tags+xml"/>
  <Override PartName="/ppt/tags/tag7214.xml" ContentType="application/vnd.openxmlformats-officedocument.presentationml.tags+xml"/>
  <Override PartName="/ppt/tags/tag7215.xml" ContentType="application/vnd.openxmlformats-officedocument.presentationml.tags+xml"/>
  <Override PartName="/ppt/tags/tag7216.xml" ContentType="application/vnd.openxmlformats-officedocument.presentationml.tags+xml"/>
  <Override PartName="/ppt/tags/tag7217.xml" ContentType="application/vnd.openxmlformats-officedocument.presentationml.tags+xml"/>
  <Override PartName="/ppt/tags/tag7218.xml" ContentType="application/vnd.openxmlformats-officedocument.presentationml.tags+xml"/>
  <Override PartName="/ppt/tags/tag7219.xml" ContentType="application/vnd.openxmlformats-officedocument.presentationml.tags+xml"/>
  <Override PartName="/ppt/tags/tag7220.xml" ContentType="application/vnd.openxmlformats-officedocument.presentationml.tags+xml"/>
  <Override PartName="/ppt/tags/tag7221.xml" ContentType="application/vnd.openxmlformats-officedocument.presentationml.tags+xml"/>
  <Override PartName="/ppt/tags/tag7222.xml" ContentType="application/vnd.openxmlformats-officedocument.presentationml.tags+xml"/>
  <Override PartName="/ppt/tags/tag7223.xml" ContentType="application/vnd.openxmlformats-officedocument.presentationml.tags+xml"/>
  <Override PartName="/ppt/tags/tag7224.xml" ContentType="application/vnd.openxmlformats-officedocument.presentationml.tags+xml"/>
  <Override PartName="/ppt/tags/tag7225.xml" ContentType="application/vnd.openxmlformats-officedocument.presentationml.tags+xml"/>
  <Override PartName="/ppt/tags/tag7226.xml" ContentType="application/vnd.openxmlformats-officedocument.presentationml.tags+xml"/>
  <Override PartName="/ppt/tags/tag7227.xml" ContentType="application/vnd.openxmlformats-officedocument.presentationml.tags+xml"/>
  <Override PartName="/ppt/tags/tag7228.xml" ContentType="application/vnd.openxmlformats-officedocument.presentationml.tags+xml"/>
  <Override PartName="/ppt/tags/tag7229.xml" ContentType="application/vnd.openxmlformats-officedocument.presentationml.tags+xml"/>
  <Override PartName="/ppt/tags/tag7230.xml" ContentType="application/vnd.openxmlformats-officedocument.presentationml.tags+xml"/>
  <Override PartName="/ppt/tags/tag7231.xml" ContentType="application/vnd.openxmlformats-officedocument.presentationml.tags+xml"/>
  <Override PartName="/ppt/tags/tag7232.xml" ContentType="application/vnd.openxmlformats-officedocument.presentationml.tags+xml"/>
  <Override PartName="/ppt/tags/tag7233.xml" ContentType="application/vnd.openxmlformats-officedocument.presentationml.tags+xml"/>
  <Override PartName="/ppt/tags/tag7234.xml" ContentType="application/vnd.openxmlformats-officedocument.presentationml.tags+xml"/>
  <Override PartName="/ppt/tags/tag7235.xml" ContentType="application/vnd.openxmlformats-officedocument.presentationml.tags+xml"/>
  <Override PartName="/ppt/tags/tag7236.xml" ContentType="application/vnd.openxmlformats-officedocument.presentationml.tags+xml"/>
  <Override PartName="/ppt/tags/tag7237.xml" ContentType="application/vnd.openxmlformats-officedocument.presentationml.tags+xml"/>
  <Override PartName="/ppt/tags/tag7238.xml" ContentType="application/vnd.openxmlformats-officedocument.presentationml.tags+xml"/>
  <Override PartName="/ppt/tags/tag7239.xml" ContentType="application/vnd.openxmlformats-officedocument.presentationml.tags+xml"/>
  <Override PartName="/ppt/tags/tag7240.xml" ContentType="application/vnd.openxmlformats-officedocument.presentationml.tags+xml"/>
  <Override PartName="/ppt/tags/tag7241.xml" ContentType="application/vnd.openxmlformats-officedocument.presentationml.tags+xml"/>
  <Override PartName="/ppt/tags/tag7242.xml" ContentType="application/vnd.openxmlformats-officedocument.presentationml.tags+xml"/>
  <Override PartName="/ppt/tags/tag7243.xml" ContentType="application/vnd.openxmlformats-officedocument.presentationml.tags+xml"/>
  <Override PartName="/ppt/tags/tag7244.xml" ContentType="application/vnd.openxmlformats-officedocument.presentationml.tags+xml"/>
  <Override PartName="/ppt/tags/tag7245.xml" ContentType="application/vnd.openxmlformats-officedocument.presentationml.tags+xml"/>
  <Override PartName="/ppt/tags/tag7246.xml" ContentType="application/vnd.openxmlformats-officedocument.presentationml.tags+xml"/>
  <Override PartName="/ppt/tags/tag7247.xml" ContentType="application/vnd.openxmlformats-officedocument.presentationml.tags+xml"/>
  <Override PartName="/ppt/tags/tag7248.xml" ContentType="application/vnd.openxmlformats-officedocument.presentationml.tags+xml"/>
  <Override PartName="/ppt/tags/tag7249.xml" ContentType="application/vnd.openxmlformats-officedocument.presentationml.tags+xml"/>
  <Override PartName="/ppt/tags/tag7250.xml" ContentType="application/vnd.openxmlformats-officedocument.presentationml.tags+xml"/>
  <Override PartName="/ppt/tags/tag7251.xml" ContentType="application/vnd.openxmlformats-officedocument.presentationml.tags+xml"/>
  <Override PartName="/ppt/tags/tag7252.xml" ContentType="application/vnd.openxmlformats-officedocument.presentationml.tags+xml"/>
  <Override PartName="/ppt/tags/tag7253.xml" ContentType="application/vnd.openxmlformats-officedocument.presentationml.tags+xml"/>
  <Override PartName="/ppt/tags/tag7254.xml" ContentType="application/vnd.openxmlformats-officedocument.presentationml.tags+xml"/>
  <Override PartName="/ppt/tags/tag7255.xml" ContentType="application/vnd.openxmlformats-officedocument.presentationml.tags+xml"/>
  <Override PartName="/ppt/tags/tag7256.xml" ContentType="application/vnd.openxmlformats-officedocument.presentationml.tags+xml"/>
  <Override PartName="/ppt/tags/tag7257.xml" ContentType="application/vnd.openxmlformats-officedocument.presentationml.tags+xml"/>
  <Override PartName="/ppt/tags/tag7258.xml" ContentType="application/vnd.openxmlformats-officedocument.presentationml.tags+xml"/>
  <Override PartName="/ppt/tags/tag7259.xml" ContentType="application/vnd.openxmlformats-officedocument.presentationml.tags+xml"/>
  <Override PartName="/ppt/tags/tag7260.xml" ContentType="application/vnd.openxmlformats-officedocument.presentationml.tags+xml"/>
  <Override PartName="/ppt/tags/tag7261.xml" ContentType="application/vnd.openxmlformats-officedocument.presentationml.tags+xml"/>
  <Override PartName="/ppt/tags/tag7262.xml" ContentType="application/vnd.openxmlformats-officedocument.presentationml.tags+xml"/>
  <Override PartName="/ppt/tags/tag7263.xml" ContentType="application/vnd.openxmlformats-officedocument.presentationml.tags+xml"/>
  <Override PartName="/ppt/tags/tag7264.xml" ContentType="application/vnd.openxmlformats-officedocument.presentationml.tags+xml"/>
  <Override PartName="/ppt/tags/tag7265.xml" ContentType="application/vnd.openxmlformats-officedocument.presentationml.tags+xml"/>
  <Override PartName="/ppt/tags/tag7266.xml" ContentType="application/vnd.openxmlformats-officedocument.presentationml.tags+xml"/>
  <Override PartName="/ppt/tags/tag7267.xml" ContentType="application/vnd.openxmlformats-officedocument.presentationml.tags+xml"/>
  <Override PartName="/ppt/tags/tag7268.xml" ContentType="application/vnd.openxmlformats-officedocument.presentationml.tags+xml"/>
  <Override PartName="/ppt/tags/tag7269.xml" ContentType="application/vnd.openxmlformats-officedocument.presentationml.tags+xml"/>
  <Override PartName="/ppt/tags/tag7270.xml" ContentType="application/vnd.openxmlformats-officedocument.presentationml.tags+xml"/>
  <Override PartName="/ppt/tags/tag7271.xml" ContentType="application/vnd.openxmlformats-officedocument.presentationml.tags+xml"/>
  <Override PartName="/ppt/tags/tag7272.xml" ContentType="application/vnd.openxmlformats-officedocument.presentationml.tags+xml"/>
  <Override PartName="/ppt/tags/tag7273.xml" ContentType="application/vnd.openxmlformats-officedocument.presentationml.tags+xml"/>
  <Override PartName="/ppt/tags/tag7274.xml" ContentType="application/vnd.openxmlformats-officedocument.presentationml.tags+xml"/>
  <Override PartName="/ppt/tags/tag7275.xml" ContentType="application/vnd.openxmlformats-officedocument.presentationml.tags+xml"/>
  <Override PartName="/ppt/tags/tag7276.xml" ContentType="application/vnd.openxmlformats-officedocument.presentationml.tags+xml"/>
  <Override PartName="/ppt/tags/tag7277.xml" ContentType="application/vnd.openxmlformats-officedocument.presentationml.tags+xml"/>
  <Override PartName="/ppt/tags/tag7278.xml" ContentType="application/vnd.openxmlformats-officedocument.presentationml.tags+xml"/>
  <Override PartName="/ppt/tags/tag7279.xml" ContentType="application/vnd.openxmlformats-officedocument.presentationml.tags+xml"/>
  <Override PartName="/ppt/tags/tag7280.xml" ContentType="application/vnd.openxmlformats-officedocument.presentationml.tags+xml"/>
  <Override PartName="/ppt/tags/tag7281.xml" ContentType="application/vnd.openxmlformats-officedocument.presentationml.tags+xml"/>
  <Override PartName="/ppt/tags/tag7282.xml" ContentType="application/vnd.openxmlformats-officedocument.presentationml.tags+xml"/>
  <Override PartName="/ppt/tags/tag7283.xml" ContentType="application/vnd.openxmlformats-officedocument.presentationml.tags+xml"/>
  <Override PartName="/ppt/tags/tag7284.xml" ContentType="application/vnd.openxmlformats-officedocument.presentationml.tags+xml"/>
  <Override PartName="/ppt/tags/tag7285.xml" ContentType="application/vnd.openxmlformats-officedocument.presentationml.tags+xml"/>
  <Override PartName="/ppt/tags/tag7286.xml" ContentType="application/vnd.openxmlformats-officedocument.presentationml.tags+xml"/>
  <Override PartName="/ppt/tags/tag7287.xml" ContentType="application/vnd.openxmlformats-officedocument.presentationml.tags+xml"/>
  <Override PartName="/ppt/tags/tag7288.xml" ContentType="application/vnd.openxmlformats-officedocument.presentationml.tags+xml"/>
  <Override PartName="/ppt/tags/tag7289.xml" ContentType="application/vnd.openxmlformats-officedocument.presentationml.tags+xml"/>
  <Override PartName="/ppt/tags/tag7290.xml" ContentType="application/vnd.openxmlformats-officedocument.presentationml.tags+xml"/>
  <Override PartName="/ppt/tags/tag7291.xml" ContentType="application/vnd.openxmlformats-officedocument.presentationml.tags+xml"/>
  <Override PartName="/ppt/tags/tag7292.xml" ContentType="application/vnd.openxmlformats-officedocument.presentationml.tags+xml"/>
  <Override PartName="/ppt/tags/tag7293.xml" ContentType="application/vnd.openxmlformats-officedocument.presentationml.tags+xml"/>
  <Override PartName="/ppt/tags/tag7294.xml" ContentType="application/vnd.openxmlformats-officedocument.presentationml.tags+xml"/>
  <Override PartName="/ppt/tags/tag7295.xml" ContentType="application/vnd.openxmlformats-officedocument.presentationml.tags+xml"/>
  <Override PartName="/ppt/tags/tag7296.xml" ContentType="application/vnd.openxmlformats-officedocument.presentationml.tags+xml"/>
  <Override PartName="/ppt/tags/tag7297.xml" ContentType="application/vnd.openxmlformats-officedocument.presentationml.tags+xml"/>
  <Override PartName="/ppt/tags/tag7298.xml" ContentType="application/vnd.openxmlformats-officedocument.presentationml.tags+xml"/>
  <Override PartName="/ppt/tags/tag7299.xml" ContentType="application/vnd.openxmlformats-officedocument.presentationml.tags+xml"/>
  <Override PartName="/ppt/tags/tag7300.xml" ContentType="application/vnd.openxmlformats-officedocument.presentationml.tags+xml"/>
  <Override PartName="/ppt/tags/tag7301.xml" ContentType="application/vnd.openxmlformats-officedocument.presentationml.tags+xml"/>
  <Override PartName="/ppt/tags/tag7302.xml" ContentType="application/vnd.openxmlformats-officedocument.presentationml.tags+xml"/>
  <Override PartName="/ppt/tags/tag7303.xml" ContentType="application/vnd.openxmlformats-officedocument.presentationml.tags+xml"/>
  <Override PartName="/ppt/tags/tag7304.xml" ContentType="application/vnd.openxmlformats-officedocument.presentationml.tags+xml"/>
  <Override PartName="/ppt/tags/tag7305.xml" ContentType="application/vnd.openxmlformats-officedocument.presentationml.tags+xml"/>
  <Override PartName="/ppt/tags/tag7306.xml" ContentType="application/vnd.openxmlformats-officedocument.presentationml.tags+xml"/>
  <Override PartName="/ppt/tags/tag7307.xml" ContentType="application/vnd.openxmlformats-officedocument.presentationml.tags+xml"/>
  <Override PartName="/ppt/tags/tag7308.xml" ContentType="application/vnd.openxmlformats-officedocument.presentationml.tags+xml"/>
  <Override PartName="/ppt/tags/tag7309.xml" ContentType="application/vnd.openxmlformats-officedocument.presentationml.tags+xml"/>
  <Override PartName="/ppt/tags/tag7310.xml" ContentType="application/vnd.openxmlformats-officedocument.presentationml.tags+xml"/>
  <Override PartName="/ppt/tags/tag7311.xml" ContentType="application/vnd.openxmlformats-officedocument.presentationml.tags+xml"/>
  <Override PartName="/ppt/tags/tag7312.xml" ContentType="application/vnd.openxmlformats-officedocument.presentationml.tags+xml"/>
  <Override PartName="/ppt/tags/tag7313.xml" ContentType="application/vnd.openxmlformats-officedocument.presentationml.tags+xml"/>
  <Override PartName="/ppt/tags/tag7314.xml" ContentType="application/vnd.openxmlformats-officedocument.presentationml.tags+xml"/>
  <Override PartName="/ppt/tags/tag7315.xml" ContentType="application/vnd.openxmlformats-officedocument.presentationml.tags+xml"/>
  <Override PartName="/ppt/tags/tag7316.xml" ContentType="application/vnd.openxmlformats-officedocument.presentationml.tags+xml"/>
  <Override PartName="/ppt/tags/tag7317.xml" ContentType="application/vnd.openxmlformats-officedocument.presentationml.tags+xml"/>
  <Override PartName="/ppt/tags/tag7318.xml" ContentType="application/vnd.openxmlformats-officedocument.presentationml.tags+xml"/>
  <Override PartName="/ppt/tags/tag7319.xml" ContentType="application/vnd.openxmlformats-officedocument.presentationml.tags+xml"/>
  <Override PartName="/ppt/tags/tag7320.xml" ContentType="application/vnd.openxmlformats-officedocument.presentationml.tags+xml"/>
  <Override PartName="/ppt/tags/tag7321.xml" ContentType="application/vnd.openxmlformats-officedocument.presentationml.tags+xml"/>
  <Override PartName="/ppt/tags/tag7322.xml" ContentType="application/vnd.openxmlformats-officedocument.presentationml.tags+xml"/>
  <Override PartName="/ppt/tags/tag7323.xml" ContentType="application/vnd.openxmlformats-officedocument.presentationml.tags+xml"/>
  <Override PartName="/ppt/tags/tag7324.xml" ContentType="application/vnd.openxmlformats-officedocument.presentationml.tags+xml"/>
  <Override PartName="/ppt/tags/tag7325.xml" ContentType="application/vnd.openxmlformats-officedocument.presentationml.tags+xml"/>
  <Override PartName="/ppt/tags/tag7326.xml" ContentType="application/vnd.openxmlformats-officedocument.presentationml.tags+xml"/>
  <Override PartName="/ppt/tags/tag7327.xml" ContentType="application/vnd.openxmlformats-officedocument.presentationml.tags+xml"/>
  <Override PartName="/ppt/tags/tag7328.xml" ContentType="application/vnd.openxmlformats-officedocument.presentationml.tags+xml"/>
  <Override PartName="/ppt/tags/tag7329.xml" ContentType="application/vnd.openxmlformats-officedocument.presentationml.tags+xml"/>
  <Override PartName="/ppt/tags/tag7330.xml" ContentType="application/vnd.openxmlformats-officedocument.presentationml.tags+xml"/>
  <Override PartName="/ppt/tags/tag7331.xml" ContentType="application/vnd.openxmlformats-officedocument.presentationml.tags+xml"/>
  <Override PartName="/ppt/tags/tag7332.xml" ContentType="application/vnd.openxmlformats-officedocument.presentationml.tags+xml"/>
  <Override PartName="/ppt/tags/tag7333.xml" ContentType="application/vnd.openxmlformats-officedocument.presentationml.tags+xml"/>
  <Override PartName="/ppt/tags/tag7334.xml" ContentType="application/vnd.openxmlformats-officedocument.presentationml.tags+xml"/>
  <Override PartName="/ppt/tags/tag7335.xml" ContentType="application/vnd.openxmlformats-officedocument.presentationml.tags+xml"/>
  <Override PartName="/ppt/tags/tag7336.xml" ContentType="application/vnd.openxmlformats-officedocument.presentationml.tags+xml"/>
  <Override PartName="/ppt/tags/tag7337.xml" ContentType="application/vnd.openxmlformats-officedocument.presentationml.tags+xml"/>
  <Override PartName="/ppt/tags/tag7338.xml" ContentType="application/vnd.openxmlformats-officedocument.presentationml.tags+xml"/>
  <Override PartName="/ppt/tags/tag7339.xml" ContentType="application/vnd.openxmlformats-officedocument.presentationml.tags+xml"/>
  <Override PartName="/ppt/tags/tag7340.xml" ContentType="application/vnd.openxmlformats-officedocument.presentationml.tags+xml"/>
  <Override PartName="/ppt/tags/tag7341.xml" ContentType="application/vnd.openxmlformats-officedocument.presentationml.tags+xml"/>
  <Override PartName="/ppt/tags/tag7342.xml" ContentType="application/vnd.openxmlformats-officedocument.presentationml.tags+xml"/>
  <Override PartName="/ppt/tags/tag7343.xml" ContentType="application/vnd.openxmlformats-officedocument.presentationml.tags+xml"/>
  <Override PartName="/ppt/tags/tag7344.xml" ContentType="application/vnd.openxmlformats-officedocument.presentationml.tags+xml"/>
  <Override PartName="/ppt/tags/tag7345.xml" ContentType="application/vnd.openxmlformats-officedocument.presentationml.tags+xml"/>
  <Override PartName="/ppt/tags/tag7346.xml" ContentType="application/vnd.openxmlformats-officedocument.presentationml.tags+xml"/>
  <Override PartName="/ppt/tags/tag7347.xml" ContentType="application/vnd.openxmlformats-officedocument.presentationml.tags+xml"/>
  <Override PartName="/ppt/tags/tag7348.xml" ContentType="application/vnd.openxmlformats-officedocument.presentationml.tags+xml"/>
  <Override PartName="/ppt/tags/tag7349.xml" ContentType="application/vnd.openxmlformats-officedocument.presentationml.tags+xml"/>
  <Override PartName="/ppt/tags/tag7350.xml" ContentType="application/vnd.openxmlformats-officedocument.presentationml.tags+xml"/>
  <Override PartName="/ppt/tags/tag7351.xml" ContentType="application/vnd.openxmlformats-officedocument.presentationml.tags+xml"/>
  <Override PartName="/ppt/tags/tag7352.xml" ContentType="application/vnd.openxmlformats-officedocument.presentationml.tags+xml"/>
  <Override PartName="/ppt/tags/tag7353.xml" ContentType="application/vnd.openxmlformats-officedocument.presentationml.tags+xml"/>
  <Override PartName="/ppt/tags/tag7354.xml" ContentType="application/vnd.openxmlformats-officedocument.presentationml.tags+xml"/>
  <Override PartName="/ppt/tags/tag7355.xml" ContentType="application/vnd.openxmlformats-officedocument.presentationml.tags+xml"/>
  <Override PartName="/ppt/tags/tag7356.xml" ContentType="application/vnd.openxmlformats-officedocument.presentationml.tags+xml"/>
  <Override PartName="/ppt/tags/tag7357.xml" ContentType="application/vnd.openxmlformats-officedocument.presentationml.tags+xml"/>
  <Override PartName="/ppt/tags/tag7358.xml" ContentType="application/vnd.openxmlformats-officedocument.presentationml.tags+xml"/>
  <Override PartName="/ppt/tags/tag7359.xml" ContentType="application/vnd.openxmlformats-officedocument.presentationml.tags+xml"/>
  <Override PartName="/ppt/tags/tag7360.xml" ContentType="application/vnd.openxmlformats-officedocument.presentationml.tags+xml"/>
  <Override PartName="/ppt/tags/tag7361.xml" ContentType="application/vnd.openxmlformats-officedocument.presentationml.tags+xml"/>
  <Override PartName="/ppt/tags/tag7362.xml" ContentType="application/vnd.openxmlformats-officedocument.presentationml.tags+xml"/>
  <Override PartName="/ppt/tags/tag7363.xml" ContentType="application/vnd.openxmlformats-officedocument.presentationml.tags+xml"/>
  <Override PartName="/ppt/tags/tag7364.xml" ContentType="application/vnd.openxmlformats-officedocument.presentationml.tags+xml"/>
  <Override PartName="/ppt/tags/tag7365.xml" ContentType="application/vnd.openxmlformats-officedocument.presentationml.tags+xml"/>
  <Override PartName="/ppt/tags/tag7366.xml" ContentType="application/vnd.openxmlformats-officedocument.presentationml.tags+xml"/>
  <Override PartName="/ppt/tags/tag7367.xml" ContentType="application/vnd.openxmlformats-officedocument.presentationml.tags+xml"/>
  <Override PartName="/ppt/tags/tag7368.xml" ContentType="application/vnd.openxmlformats-officedocument.presentationml.tags+xml"/>
  <Override PartName="/ppt/tags/tag7369.xml" ContentType="application/vnd.openxmlformats-officedocument.presentationml.tags+xml"/>
  <Override PartName="/ppt/tags/tag7370.xml" ContentType="application/vnd.openxmlformats-officedocument.presentationml.tags+xml"/>
  <Override PartName="/ppt/tags/tag7371.xml" ContentType="application/vnd.openxmlformats-officedocument.presentationml.tags+xml"/>
  <Override PartName="/ppt/tags/tag7372.xml" ContentType="application/vnd.openxmlformats-officedocument.presentationml.tags+xml"/>
  <Override PartName="/ppt/tags/tag7373.xml" ContentType="application/vnd.openxmlformats-officedocument.presentationml.tags+xml"/>
  <Override PartName="/ppt/tags/tag7374.xml" ContentType="application/vnd.openxmlformats-officedocument.presentationml.tags+xml"/>
  <Override PartName="/ppt/tags/tag7375.xml" ContentType="application/vnd.openxmlformats-officedocument.presentationml.tags+xml"/>
  <Override PartName="/ppt/tags/tag7376.xml" ContentType="application/vnd.openxmlformats-officedocument.presentationml.tags+xml"/>
  <Override PartName="/ppt/tags/tag7377.xml" ContentType="application/vnd.openxmlformats-officedocument.presentationml.tags+xml"/>
  <Override PartName="/ppt/tags/tag7378.xml" ContentType="application/vnd.openxmlformats-officedocument.presentationml.tags+xml"/>
  <Override PartName="/ppt/tags/tag7379.xml" ContentType="application/vnd.openxmlformats-officedocument.presentationml.tags+xml"/>
  <Override PartName="/ppt/tags/tag7380.xml" ContentType="application/vnd.openxmlformats-officedocument.presentationml.tags+xml"/>
  <Override PartName="/ppt/tags/tag7381.xml" ContentType="application/vnd.openxmlformats-officedocument.presentationml.tags+xml"/>
  <Override PartName="/ppt/tags/tag7382.xml" ContentType="application/vnd.openxmlformats-officedocument.presentationml.tags+xml"/>
  <Override PartName="/ppt/tags/tag7383.xml" ContentType="application/vnd.openxmlformats-officedocument.presentationml.tags+xml"/>
  <Override PartName="/ppt/tags/tag7384.xml" ContentType="application/vnd.openxmlformats-officedocument.presentationml.tags+xml"/>
  <Override PartName="/ppt/tags/tag7385.xml" ContentType="application/vnd.openxmlformats-officedocument.presentationml.tags+xml"/>
  <Override PartName="/ppt/tags/tag7386.xml" ContentType="application/vnd.openxmlformats-officedocument.presentationml.tags+xml"/>
  <Override PartName="/ppt/tags/tag7387.xml" ContentType="application/vnd.openxmlformats-officedocument.presentationml.tags+xml"/>
  <Override PartName="/ppt/tags/tag7388.xml" ContentType="application/vnd.openxmlformats-officedocument.presentationml.tags+xml"/>
  <Override PartName="/ppt/tags/tag7389.xml" ContentType="application/vnd.openxmlformats-officedocument.presentationml.tags+xml"/>
  <Override PartName="/ppt/tags/tag7390.xml" ContentType="application/vnd.openxmlformats-officedocument.presentationml.tags+xml"/>
  <Override PartName="/ppt/tags/tag7391.xml" ContentType="application/vnd.openxmlformats-officedocument.presentationml.tags+xml"/>
  <Override PartName="/ppt/tags/tag7392.xml" ContentType="application/vnd.openxmlformats-officedocument.presentationml.tags+xml"/>
  <Override PartName="/ppt/tags/tag7393.xml" ContentType="application/vnd.openxmlformats-officedocument.presentationml.tags+xml"/>
  <Override PartName="/ppt/tags/tag7394.xml" ContentType="application/vnd.openxmlformats-officedocument.presentationml.tags+xml"/>
  <Override PartName="/ppt/tags/tag7395.xml" ContentType="application/vnd.openxmlformats-officedocument.presentationml.tags+xml"/>
  <Override PartName="/ppt/tags/tag7396.xml" ContentType="application/vnd.openxmlformats-officedocument.presentationml.tags+xml"/>
  <Override PartName="/ppt/tags/tag7397.xml" ContentType="application/vnd.openxmlformats-officedocument.presentationml.tags+xml"/>
  <Override PartName="/ppt/tags/tag7398.xml" ContentType="application/vnd.openxmlformats-officedocument.presentationml.tags+xml"/>
  <Override PartName="/ppt/tags/tag7399.xml" ContentType="application/vnd.openxmlformats-officedocument.presentationml.tags+xml"/>
  <Override PartName="/ppt/tags/tag7400.xml" ContentType="application/vnd.openxmlformats-officedocument.presentationml.tags+xml"/>
  <Override PartName="/ppt/tags/tag7401.xml" ContentType="application/vnd.openxmlformats-officedocument.presentationml.tags+xml"/>
  <Override PartName="/ppt/tags/tag7402.xml" ContentType="application/vnd.openxmlformats-officedocument.presentationml.tags+xml"/>
  <Override PartName="/ppt/tags/tag7403.xml" ContentType="application/vnd.openxmlformats-officedocument.presentationml.tags+xml"/>
  <Override PartName="/ppt/tags/tag7404.xml" ContentType="application/vnd.openxmlformats-officedocument.presentationml.tags+xml"/>
  <Override PartName="/ppt/tags/tag7405.xml" ContentType="application/vnd.openxmlformats-officedocument.presentationml.tags+xml"/>
  <Override PartName="/ppt/tags/tag7406.xml" ContentType="application/vnd.openxmlformats-officedocument.presentationml.tags+xml"/>
  <Override PartName="/ppt/tags/tag7407.xml" ContentType="application/vnd.openxmlformats-officedocument.presentationml.tags+xml"/>
  <Override PartName="/ppt/tags/tag7408.xml" ContentType="application/vnd.openxmlformats-officedocument.presentationml.tags+xml"/>
  <Override PartName="/ppt/tags/tag7409.xml" ContentType="application/vnd.openxmlformats-officedocument.presentationml.tags+xml"/>
  <Override PartName="/ppt/tags/tag7410.xml" ContentType="application/vnd.openxmlformats-officedocument.presentationml.tags+xml"/>
  <Override PartName="/ppt/tags/tag7411.xml" ContentType="application/vnd.openxmlformats-officedocument.presentationml.tags+xml"/>
  <Override PartName="/ppt/tags/tag7412.xml" ContentType="application/vnd.openxmlformats-officedocument.presentationml.tags+xml"/>
  <Override PartName="/ppt/tags/tag7413.xml" ContentType="application/vnd.openxmlformats-officedocument.presentationml.tags+xml"/>
  <Override PartName="/ppt/tags/tag7414.xml" ContentType="application/vnd.openxmlformats-officedocument.presentationml.tags+xml"/>
  <Override PartName="/ppt/tags/tag7415.xml" ContentType="application/vnd.openxmlformats-officedocument.presentationml.tags+xml"/>
  <Override PartName="/ppt/tags/tag7416.xml" ContentType="application/vnd.openxmlformats-officedocument.presentationml.tags+xml"/>
  <Override PartName="/ppt/tags/tag7417.xml" ContentType="application/vnd.openxmlformats-officedocument.presentationml.tags+xml"/>
  <Override PartName="/ppt/tags/tag7418.xml" ContentType="application/vnd.openxmlformats-officedocument.presentationml.tags+xml"/>
  <Override PartName="/ppt/tags/tag7419.xml" ContentType="application/vnd.openxmlformats-officedocument.presentationml.tags+xml"/>
  <Override PartName="/ppt/tags/tag7420.xml" ContentType="application/vnd.openxmlformats-officedocument.presentationml.tags+xml"/>
  <Override PartName="/ppt/tags/tag7421.xml" ContentType="application/vnd.openxmlformats-officedocument.presentationml.tags+xml"/>
  <Override PartName="/ppt/tags/tag7422.xml" ContentType="application/vnd.openxmlformats-officedocument.presentationml.tags+xml"/>
  <Override PartName="/ppt/tags/tag7423.xml" ContentType="application/vnd.openxmlformats-officedocument.presentationml.tags+xml"/>
  <Override PartName="/ppt/tags/tag7424.xml" ContentType="application/vnd.openxmlformats-officedocument.presentationml.tags+xml"/>
  <Override PartName="/ppt/tags/tag7425.xml" ContentType="application/vnd.openxmlformats-officedocument.presentationml.tags+xml"/>
  <Override PartName="/ppt/tags/tag7426.xml" ContentType="application/vnd.openxmlformats-officedocument.presentationml.tags+xml"/>
  <Override PartName="/ppt/tags/tag7427.xml" ContentType="application/vnd.openxmlformats-officedocument.presentationml.tags+xml"/>
  <Override PartName="/ppt/tags/tag7428.xml" ContentType="application/vnd.openxmlformats-officedocument.presentationml.tags+xml"/>
  <Override PartName="/ppt/tags/tag7429.xml" ContentType="application/vnd.openxmlformats-officedocument.presentationml.tags+xml"/>
  <Override PartName="/ppt/tags/tag7430.xml" ContentType="application/vnd.openxmlformats-officedocument.presentationml.tags+xml"/>
  <Override PartName="/ppt/tags/tag7431.xml" ContentType="application/vnd.openxmlformats-officedocument.presentationml.tags+xml"/>
  <Override PartName="/ppt/tags/tag7432.xml" ContentType="application/vnd.openxmlformats-officedocument.presentationml.tags+xml"/>
  <Override PartName="/ppt/tags/tag7433.xml" ContentType="application/vnd.openxmlformats-officedocument.presentationml.tags+xml"/>
  <Override PartName="/ppt/tags/tag7434.xml" ContentType="application/vnd.openxmlformats-officedocument.presentationml.tags+xml"/>
  <Override PartName="/ppt/tags/tag7435.xml" ContentType="application/vnd.openxmlformats-officedocument.presentationml.tags+xml"/>
  <Override PartName="/ppt/tags/tag7436.xml" ContentType="application/vnd.openxmlformats-officedocument.presentationml.tags+xml"/>
  <Override PartName="/ppt/tags/tag7437.xml" ContentType="application/vnd.openxmlformats-officedocument.presentationml.tags+xml"/>
  <Override PartName="/ppt/tags/tag7438.xml" ContentType="application/vnd.openxmlformats-officedocument.presentationml.tags+xml"/>
  <Override PartName="/ppt/tags/tag7439.xml" ContentType="application/vnd.openxmlformats-officedocument.presentationml.tags+xml"/>
  <Override PartName="/ppt/tags/tag7440.xml" ContentType="application/vnd.openxmlformats-officedocument.presentationml.tags+xml"/>
  <Override PartName="/ppt/tags/tag7441.xml" ContentType="application/vnd.openxmlformats-officedocument.presentationml.tags+xml"/>
  <Override PartName="/ppt/tags/tag7442.xml" ContentType="application/vnd.openxmlformats-officedocument.presentationml.tags+xml"/>
  <Override PartName="/ppt/tags/tag7443.xml" ContentType="application/vnd.openxmlformats-officedocument.presentationml.tags+xml"/>
  <Override PartName="/ppt/tags/tag7444.xml" ContentType="application/vnd.openxmlformats-officedocument.presentationml.tags+xml"/>
  <Override PartName="/ppt/tags/tag7445.xml" ContentType="application/vnd.openxmlformats-officedocument.presentationml.tags+xml"/>
  <Override PartName="/ppt/tags/tag7446.xml" ContentType="application/vnd.openxmlformats-officedocument.presentationml.tags+xml"/>
  <Override PartName="/ppt/tags/tag7447.xml" ContentType="application/vnd.openxmlformats-officedocument.presentationml.tags+xml"/>
  <Override PartName="/ppt/tags/tag7448.xml" ContentType="application/vnd.openxmlformats-officedocument.presentationml.tags+xml"/>
  <Override PartName="/ppt/tags/tag7449.xml" ContentType="application/vnd.openxmlformats-officedocument.presentationml.tags+xml"/>
  <Override PartName="/ppt/tags/tag7450.xml" ContentType="application/vnd.openxmlformats-officedocument.presentationml.tags+xml"/>
  <Override PartName="/ppt/tags/tag7451.xml" ContentType="application/vnd.openxmlformats-officedocument.presentationml.tags+xml"/>
  <Override PartName="/ppt/tags/tag7452.xml" ContentType="application/vnd.openxmlformats-officedocument.presentationml.tags+xml"/>
  <Override PartName="/ppt/tags/tag7453.xml" ContentType="application/vnd.openxmlformats-officedocument.presentationml.tags+xml"/>
  <Override PartName="/ppt/tags/tag7454.xml" ContentType="application/vnd.openxmlformats-officedocument.presentationml.tags+xml"/>
  <Override PartName="/ppt/tags/tag7455.xml" ContentType="application/vnd.openxmlformats-officedocument.presentationml.tags+xml"/>
  <Override PartName="/ppt/tags/tag7456.xml" ContentType="application/vnd.openxmlformats-officedocument.presentationml.tags+xml"/>
  <Override PartName="/ppt/tags/tag7457.xml" ContentType="application/vnd.openxmlformats-officedocument.presentationml.tags+xml"/>
  <Override PartName="/ppt/tags/tag7458.xml" ContentType="application/vnd.openxmlformats-officedocument.presentationml.tags+xml"/>
  <Override PartName="/ppt/tags/tag7459.xml" ContentType="application/vnd.openxmlformats-officedocument.presentationml.tags+xml"/>
  <Override PartName="/ppt/tags/tag7460.xml" ContentType="application/vnd.openxmlformats-officedocument.presentationml.tags+xml"/>
  <Override PartName="/ppt/tags/tag7461.xml" ContentType="application/vnd.openxmlformats-officedocument.presentationml.tags+xml"/>
  <Override PartName="/ppt/tags/tag7462.xml" ContentType="application/vnd.openxmlformats-officedocument.presentationml.tags+xml"/>
  <Override PartName="/ppt/tags/tag7463.xml" ContentType="application/vnd.openxmlformats-officedocument.presentationml.tags+xml"/>
  <Override PartName="/ppt/tags/tag7464.xml" ContentType="application/vnd.openxmlformats-officedocument.presentationml.tags+xml"/>
  <Override PartName="/ppt/tags/tag7465.xml" ContentType="application/vnd.openxmlformats-officedocument.presentationml.tags+xml"/>
  <Override PartName="/ppt/tags/tag7466.xml" ContentType="application/vnd.openxmlformats-officedocument.presentationml.tags+xml"/>
  <Override PartName="/ppt/tags/tag7467.xml" ContentType="application/vnd.openxmlformats-officedocument.presentationml.tags+xml"/>
  <Override PartName="/ppt/tags/tag7468.xml" ContentType="application/vnd.openxmlformats-officedocument.presentationml.tags+xml"/>
  <Override PartName="/ppt/tags/tag7469.xml" ContentType="application/vnd.openxmlformats-officedocument.presentationml.tags+xml"/>
  <Override PartName="/ppt/tags/tag7470.xml" ContentType="application/vnd.openxmlformats-officedocument.presentationml.tags+xml"/>
  <Override PartName="/ppt/tags/tag7471.xml" ContentType="application/vnd.openxmlformats-officedocument.presentationml.tags+xml"/>
  <Override PartName="/ppt/tags/tag7472.xml" ContentType="application/vnd.openxmlformats-officedocument.presentationml.tags+xml"/>
  <Override PartName="/ppt/tags/tag7473.xml" ContentType="application/vnd.openxmlformats-officedocument.presentationml.tags+xml"/>
  <Override PartName="/ppt/tags/tag7474.xml" ContentType="application/vnd.openxmlformats-officedocument.presentationml.tags+xml"/>
  <Override PartName="/ppt/tags/tag7475.xml" ContentType="application/vnd.openxmlformats-officedocument.presentationml.tags+xml"/>
  <Override PartName="/ppt/tags/tag7476.xml" ContentType="application/vnd.openxmlformats-officedocument.presentationml.tags+xml"/>
  <Override PartName="/ppt/tags/tag7477.xml" ContentType="application/vnd.openxmlformats-officedocument.presentationml.tags+xml"/>
  <Override PartName="/ppt/tags/tag7478.xml" ContentType="application/vnd.openxmlformats-officedocument.presentationml.tags+xml"/>
  <Override PartName="/ppt/tags/tag7479.xml" ContentType="application/vnd.openxmlformats-officedocument.presentationml.tags+xml"/>
  <Override PartName="/ppt/tags/tag7480.xml" ContentType="application/vnd.openxmlformats-officedocument.presentationml.tags+xml"/>
  <Override PartName="/ppt/tags/tag7481.xml" ContentType="application/vnd.openxmlformats-officedocument.presentationml.tags+xml"/>
  <Override PartName="/ppt/tags/tag7482.xml" ContentType="application/vnd.openxmlformats-officedocument.presentationml.tags+xml"/>
  <Override PartName="/ppt/tags/tag7483.xml" ContentType="application/vnd.openxmlformats-officedocument.presentationml.tags+xml"/>
  <Override PartName="/ppt/tags/tag7484.xml" ContentType="application/vnd.openxmlformats-officedocument.presentationml.tags+xml"/>
  <Override PartName="/ppt/tags/tag7485.xml" ContentType="application/vnd.openxmlformats-officedocument.presentationml.tags+xml"/>
  <Override PartName="/ppt/tags/tag7486.xml" ContentType="application/vnd.openxmlformats-officedocument.presentationml.tags+xml"/>
  <Override PartName="/ppt/tags/tag7487.xml" ContentType="application/vnd.openxmlformats-officedocument.presentationml.tags+xml"/>
  <Override PartName="/ppt/tags/tag7488.xml" ContentType="application/vnd.openxmlformats-officedocument.presentationml.tags+xml"/>
  <Override PartName="/ppt/tags/tag7489.xml" ContentType="application/vnd.openxmlformats-officedocument.presentationml.tags+xml"/>
  <Override PartName="/ppt/tags/tag7490.xml" ContentType="application/vnd.openxmlformats-officedocument.presentationml.tags+xml"/>
  <Override PartName="/ppt/tags/tag7491.xml" ContentType="application/vnd.openxmlformats-officedocument.presentationml.tags+xml"/>
  <Override PartName="/ppt/tags/tag7492.xml" ContentType="application/vnd.openxmlformats-officedocument.presentationml.tags+xml"/>
  <Override PartName="/ppt/tags/tag7493.xml" ContentType="application/vnd.openxmlformats-officedocument.presentationml.tags+xml"/>
  <Override PartName="/ppt/tags/tag7494.xml" ContentType="application/vnd.openxmlformats-officedocument.presentationml.tags+xml"/>
  <Override PartName="/ppt/tags/tag7495.xml" ContentType="application/vnd.openxmlformats-officedocument.presentationml.tags+xml"/>
  <Override PartName="/ppt/tags/tag7496.xml" ContentType="application/vnd.openxmlformats-officedocument.presentationml.tags+xml"/>
  <Override PartName="/ppt/tags/tag7497.xml" ContentType="application/vnd.openxmlformats-officedocument.presentationml.tags+xml"/>
  <Override PartName="/ppt/tags/tag7498.xml" ContentType="application/vnd.openxmlformats-officedocument.presentationml.tags+xml"/>
  <Override PartName="/ppt/tags/tag7499.xml" ContentType="application/vnd.openxmlformats-officedocument.presentationml.tags+xml"/>
  <Override PartName="/ppt/tags/tag7500.xml" ContentType="application/vnd.openxmlformats-officedocument.presentationml.tags+xml"/>
  <Override PartName="/ppt/tags/tag7501.xml" ContentType="application/vnd.openxmlformats-officedocument.presentationml.tags+xml"/>
  <Override PartName="/ppt/tags/tag7502.xml" ContentType="application/vnd.openxmlformats-officedocument.presentationml.tags+xml"/>
  <Override PartName="/ppt/tags/tag7503.xml" ContentType="application/vnd.openxmlformats-officedocument.presentationml.tags+xml"/>
  <Override PartName="/ppt/tags/tag7504.xml" ContentType="application/vnd.openxmlformats-officedocument.presentationml.tags+xml"/>
  <Override PartName="/ppt/tags/tag7505.xml" ContentType="application/vnd.openxmlformats-officedocument.presentationml.tags+xml"/>
  <Override PartName="/ppt/tags/tag7506.xml" ContentType="application/vnd.openxmlformats-officedocument.presentationml.tags+xml"/>
  <Override PartName="/ppt/tags/tag7507.xml" ContentType="application/vnd.openxmlformats-officedocument.presentationml.tags+xml"/>
  <Override PartName="/ppt/tags/tag7508.xml" ContentType="application/vnd.openxmlformats-officedocument.presentationml.tags+xml"/>
  <Override PartName="/ppt/tags/tag7509.xml" ContentType="application/vnd.openxmlformats-officedocument.presentationml.tags+xml"/>
  <Override PartName="/ppt/tags/tag7510.xml" ContentType="application/vnd.openxmlformats-officedocument.presentationml.tags+xml"/>
  <Override PartName="/ppt/tags/tag7511.xml" ContentType="application/vnd.openxmlformats-officedocument.presentationml.tags+xml"/>
  <Override PartName="/ppt/tags/tag7512.xml" ContentType="application/vnd.openxmlformats-officedocument.presentationml.tags+xml"/>
  <Override PartName="/ppt/tags/tag7513.xml" ContentType="application/vnd.openxmlformats-officedocument.presentationml.tags+xml"/>
  <Override PartName="/ppt/tags/tag7514.xml" ContentType="application/vnd.openxmlformats-officedocument.presentationml.tags+xml"/>
  <Override PartName="/ppt/tags/tag7515.xml" ContentType="application/vnd.openxmlformats-officedocument.presentationml.tags+xml"/>
  <Override PartName="/ppt/tags/tag7516.xml" ContentType="application/vnd.openxmlformats-officedocument.presentationml.tags+xml"/>
  <Override PartName="/ppt/tags/tag7517.xml" ContentType="application/vnd.openxmlformats-officedocument.presentationml.tags+xml"/>
  <Override PartName="/ppt/tags/tag7518.xml" ContentType="application/vnd.openxmlformats-officedocument.presentationml.tags+xml"/>
  <Override PartName="/ppt/tags/tag7519.xml" ContentType="application/vnd.openxmlformats-officedocument.presentationml.tags+xml"/>
  <Override PartName="/ppt/tags/tag7520.xml" ContentType="application/vnd.openxmlformats-officedocument.presentationml.tags+xml"/>
  <Override PartName="/ppt/tags/tag7521.xml" ContentType="application/vnd.openxmlformats-officedocument.presentationml.tags+xml"/>
  <Override PartName="/ppt/tags/tag7522.xml" ContentType="application/vnd.openxmlformats-officedocument.presentationml.tags+xml"/>
  <Override PartName="/ppt/tags/tag7523.xml" ContentType="application/vnd.openxmlformats-officedocument.presentationml.tags+xml"/>
  <Override PartName="/ppt/tags/tag7524.xml" ContentType="application/vnd.openxmlformats-officedocument.presentationml.tags+xml"/>
  <Override PartName="/ppt/tags/tag7525.xml" ContentType="application/vnd.openxmlformats-officedocument.presentationml.tags+xml"/>
  <Override PartName="/ppt/tags/tag7526.xml" ContentType="application/vnd.openxmlformats-officedocument.presentationml.tags+xml"/>
  <Override PartName="/ppt/tags/tag7527.xml" ContentType="application/vnd.openxmlformats-officedocument.presentationml.tags+xml"/>
  <Override PartName="/ppt/tags/tag7528.xml" ContentType="application/vnd.openxmlformats-officedocument.presentationml.tags+xml"/>
  <Override PartName="/ppt/tags/tag7529.xml" ContentType="application/vnd.openxmlformats-officedocument.presentationml.tags+xml"/>
  <Override PartName="/ppt/tags/tag7530.xml" ContentType="application/vnd.openxmlformats-officedocument.presentationml.tags+xml"/>
  <Override PartName="/ppt/tags/tag7531.xml" ContentType="application/vnd.openxmlformats-officedocument.presentationml.tags+xml"/>
  <Override PartName="/ppt/tags/tag7532.xml" ContentType="application/vnd.openxmlformats-officedocument.presentationml.tags+xml"/>
  <Override PartName="/ppt/tags/tag7533.xml" ContentType="application/vnd.openxmlformats-officedocument.presentationml.tags+xml"/>
  <Override PartName="/ppt/tags/tag7534.xml" ContentType="application/vnd.openxmlformats-officedocument.presentationml.tags+xml"/>
  <Override PartName="/ppt/tags/tag7535.xml" ContentType="application/vnd.openxmlformats-officedocument.presentationml.tags+xml"/>
  <Override PartName="/ppt/tags/tag7536.xml" ContentType="application/vnd.openxmlformats-officedocument.presentationml.tags+xml"/>
  <Override PartName="/ppt/tags/tag7537.xml" ContentType="application/vnd.openxmlformats-officedocument.presentationml.tags+xml"/>
  <Override PartName="/ppt/tags/tag7538.xml" ContentType="application/vnd.openxmlformats-officedocument.presentationml.tags+xml"/>
  <Override PartName="/ppt/tags/tag7539.xml" ContentType="application/vnd.openxmlformats-officedocument.presentationml.tags+xml"/>
  <Override PartName="/ppt/tags/tag7540.xml" ContentType="application/vnd.openxmlformats-officedocument.presentationml.tags+xml"/>
  <Override PartName="/ppt/tags/tag7541.xml" ContentType="application/vnd.openxmlformats-officedocument.presentationml.tags+xml"/>
  <Override PartName="/ppt/tags/tag7542.xml" ContentType="application/vnd.openxmlformats-officedocument.presentationml.tags+xml"/>
  <Override PartName="/ppt/tags/tag7543.xml" ContentType="application/vnd.openxmlformats-officedocument.presentationml.tags+xml"/>
  <Override PartName="/ppt/tags/tag7544.xml" ContentType="application/vnd.openxmlformats-officedocument.presentationml.tags+xml"/>
  <Override PartName="/ppt/tags/tag7545.xml" ContentType="application/vnd.openxmlformats-officedocument.presentationml.tags+xml"/>
  <Override PartName="/ppt/tags/tag7546.xml" ContentType="application/vnd.openxmlformats-officedocument.presentationml.tags+xml"/>
  <Override PartName="/ppt/tags/tag7547.xml" ContentType="application/vnd.openxmlformats-officedocument.presentationml.tags+xml"/>
  <Override PartName="/ppt/tags/tag7548.xml" ContentType="application/vnd.openxmlformats-officedocument.presentationml.tags+xml"/>
  <Override PartName="/ppt/tags/tag7549.xml" ContentType="application/vnd.openxmlformats-officedocument.presentationml.tags+xml"/>
  <Override PartName="/ppt/tags/tag7550.xml" ContentType="application/vnd.openxmlformats-officedocument.presentationml.tags+xml"/>
  <Override PartName="/ppt/tags/tag7551.xml" ContentType="application/vnd.openxmlformats-officedocument.presentationml.tags+xml"/>
  <Override PartName="/ppt/tags/tag7552.xml" ContentType="application/vnd.openxmlformats-officedocument.presentationml.tags+xml"/>
  <Override PartName="/ppt/tags/tag7553.xml" ContentType="application/vnd.openxmlformats-officedocument.presentationml.tags+xml"/>
  <Override PartName="/ppt/tags/tag7554.xml" ContentType="application/vnd.openxmlformats-officedocument.presentationml.tags+xml"/>
  <Override PartName="/ppt/tags/tag7555.xml" ContentType="application/vnd.openxmlformats-officedocument.presentationml.tags+xml"/>
  <Override PartName="/ppt/tags/tag7556.xml" ContentType="application/vnd.openxmlformats-officedocument.presentationml.tags+xml"/>
  <Override PartName="/ppt/tags/tag7557.xml" ContentType="application/vnd.openxmlformats-officedocument.presentationml.tags+xml"/>
  <Override PartName="/ppt/tags/tag7558.xml" ContentType="application/vnd.openxmlformats-officedocument.presentationml.tags+xml"/>
  <Override PartName="/ppt/tags/tag7559.xml" ContentType="application/vnd.openxmlformats-officedocument.presentationml.tags+xml"/>
  <Override PartName="/ppt/tags/tag7560.xml" ContentType="application/vnd.openxmlformats-officedocument.presentationml.tags+xml"/>
  <Override PartName="/ppt/tags/tag7561.xml" ContentType="application/vnd.openxmlformats-officedocument.presentationml.tags+xml"/>
  <Override PartName="/ppt/tags/tag7562.xml" ContentType="application/vnd.openxmlformats-officedocument.presentationml.tags+xml"/>
  <Override PartName="/ppt/tags/tag7563.xml" ContentType="application/vnd.openxmlformats-officedocument.presentationml.tags+xml"/>
  <Override PartName="/ppt/tags/tag7564.xml" ContentType="application/vnd.openxmlformats-officedocument.presentationml.tags+xml"/>
  <Override PartName="/ppt/tags/tag7565.xml" ContentType="application/vnd.openxmlformats-officedocument.presentationml.tags+xml"/>
  <Override PartName="/ppt/tags/tag7566.xml" ContentType="application/vnd.openxmlformats-officedocument.presentationml.tags+xml"/>
  <Override PartName="/ppt/tags/tag7567.xml" ContentType="application/vnd.openxmlformats-officedocument.presentationml.tags+xml"/>
  <Override PartName="/ppt/tags/tag7568.xml" ContentType="application/vnd.openxmlformats-officedocument.presentationml.tags+xml"/>
  <Override PartName="/ppt/tags/tag7569.xml" ContentType="application/vnd.openxmlformats-officedocument.presentationml.tags+xml"/>
  <Override PartName="/ppt/tags/tag7570.xml" ContentType="application/vnd.openxmlformats-officedocument.presentationml.tags+xml"/>
  <Override PartName="/ppt/tags/tag7571.xml" ContentType="application/vnd.openxmlformats-officedocument.presentationml.tags+xml"/>
  <Override PartName="/ppt/tags/tag7572.xml" ContentType="application/vnd.openxmlformats-officedocument.presentationml.tags+xml"/>
  <Override PartName="/ppt/tags/tag7573.xml" ContentType="application/vnd.openxmlformats-officedocument.presentationml.tags+xml"/>
  <Override PartName="/ppt/tags/tag7574.xml" ContentType="application/vnd.openxmlformats-officedocument.presentationml.tags+xml"/>
  <Override PartName="/ppt/tags/tag7575.xml" ContentType="application/vnd.openxmlformats-officedocument.presentationml.tags+xml"/>
  <Override PartName="/ppt/tags/tag7576.xml" ContentType="application/vnd.openxmlformats-officedocument.presentationml.tags+xml"/>
  <Override PartName="/ppt/tags/tag7577.xml" ContentType="application/vnd.openxmlformats-officedocument.presentationml.tags+xml"/>
  <Override PartName="/ppt/tags/tag7578.xml" ContentType="application/vnd.openxmlformats-officedocument.presentationml.tags+xml"/>
  <Override PartName="/ppt/tags/tag7579.xml" ContentType="application/vnd.openxmlformats-officedocument.presentationml.tags+xml"/>
  <Override PartName="/ppt/tags/tag7580.xml" ContentType="application/vnd.openxmlformats-officedocument.presentationml.tags+xml"/>
  <Override PartName="/ppt/tags/tag7581.xml" ContentType="application/vnd.openxmlformats-officedocument.presentationml.tags+xml"/>
  <Override PartName="/ppt/tags/tag7582.xml" ContentType="application/vnd.openxmlformats-officedocument.presentationml.tags+xml"/>
  <Override PartName="/ppt/tags/tag7583.xml" ContentType="application/vnd.openxmlformats-officedocument.presentationml.tags+xml"/>
  <Override PartName="/ppt/tags/tag7584.xml" ContentType="application/vnd.openxmlformats-officedocument.presentationml.tags+xml"/>
  <Override PartName="/ppt/tags/tag7585.xml" ContentType="application/vnd.openxmlformats-officedocument.presentationml.tags+xml"/>
  <Override PartName="/ppt/tags/tag7586.xml" ContentType="application/vnd.openxmlformats-officedocument.presentationml.tags+xml"/>
  <Override PartName="/ppt/tags/tag7587.xml" ContentType="application/vnd.openxmlformats-officedocument.presentationml.tags+xml"/>
  <Override PartName="/ppt/tags/tag7588.xml" ContentType="application/vnd.openxmlformats-officedocument.presentationml.tags+xml"/>
  <Override PartName="/ppt/tags/tag7589.xml" ContentType="application/vnd.openxmlformats-officedocument.presentationml.tags+xml"/>
  <Override PartName="/ppt/tags/tag7590.xml" ContentType="application/vnd.openxmlformats-officedocument.presentationml.tags+xml"/>
  <Override PartName="/ppt/tags/tag7591.xml" ContentType="application/vnd.openxmlformats-officedocument.presentationml.tags+xml"/>
  <Override PartName="/ppt/tags/tag7592.xml" ContentType="application/vnd.openxmlformats-officedocument.presentationml.tags+xml"/>
  <Override PartName="/ppt/tags/tag7593.xml" ContentType="application/vnd.openxmlformats-officedocument.presentationml.tags+xml"/>
  <Override PartName="/ppt/tags/tag7594.xml" ContentType="application/vnd.openxmlformats-officedocument.presentationml.tags+xml"/>
  <Override PartName="/ppt/tags/tag7595.xml" ContentType="application/vnd.openxmlformats-officedocument.presentationml.tags+xml"/>
  <Override PartName="/ppt/tags/tag7596.xml" ContentType="application/vnd.openxmlformats-officedocument.presentationml.tags+xml"/>
  <Override PartName="/ppt/tags/tag7597.xml" ContentType="application/vnd.openxmlformats-officedocument.presentationml.tags+xml"/>
  <Override PartName="/ppt/tags/tag7598.xml" ContentType="application/vnd.openxmlformats-officedocument.presentationml.tags+xml"/>
  <Override PartName="/ppt/tags/tag7599.xml" ContentType="application/vnd.openxmlformats-officedocument.presentationml.tags+xml"/>
  <Override PartName="/ppt/tags/tag7600.xml" ContentType="application/vnd.openxmlformats-officedocument.presentationml.tags+xml"/>
  <Override PartName="/ppt/tags/tag7601.xml" ContentType="application/vnd.openxmlformats-officedocument.presentationml.tags+xml"/>
  <Override PartName="/ppt/tags/tag7602.xml" ContentType="application/vnd.openxmlformats-officedocument.presentationml.tags+xml"/>
  <Override PartName="/ppt/tags/tag7603.xml" ContentType="application/vnd.openxmlformats-officedocument.presentationml.tags+xml"/>
  <Override PartName="/ppt/tags/tag7604.xml" ContentType="application/vnd.openxmlformats-officedocument.presentationml.tags+xml"/>
  <Override PartName="/ppt/tags/tag7605.xml" ContentType="application/vnd.openxmlformats-officedocument.presentationml.tags+xml"/>
  <Override PartName="/ppt/tags/tag7606.xml" ContentType="application/vnd.openxmlformats-officedocument.presentationml.tags+xml"/>
  <Override PartName="/ppt/tags/tag7607.xml" ContentType="application/vnd.openxmlformats-officedocument.presentationml.tags+xml"/>
  <Override PartName="/ppt/tags/tag7608.xml" ContentType="application/vnd.openxmlformats-officedocument.presentationml.tags+xml"/>
  <Override PartName="/ppt/tags/tag7609.xml" ContentType="application/vnd.openxmlformats-officedocument.presentationml.tags+xml"/>
  <Override PartName="/ppt/tags/tag7610.xml" ContentType="application/vnd.openxmlformats-officedocument.presentationml.tags+xml"/>
  <Override PartName="/ppt/tags/tag7611.xml" ContentType="application/vnd.openxmlformats-officedocument.presentationml.tags+xml"/>
  <Override PartName="/ppt/tags/tag7612.xml" ContentType="application/vnd.openxmlformats-officedocument.presentationml.tags+xml"/>
  <Override PartName="/ppt/tags/tag7613.xml" ContentType="application/vnd.openxmlformats-officedocument.presentationml.tags+xml"/>
  <Override PartName="/ppt/tags/tag7614.xml" ContentType="application/vnd.openxmlformats-officedocument.presentationml.tags+xml"/>
  <Override PartName="/ppt/tags/tag7615.xml" ContentType="application/vnd.openxmlformats-officedocument.presentationml.tags+xml"/>
  <Override PartName="/ppt/tags/tag7616.xml" ContentType="application/vnd.openxmlformats-officedocument.presentationml.tags+xml"/>
  <Override PartName="/ppt/tags/tag7617.xml" ContentType="application/vnd.openxmlformats-officedocument.presentationml.tags+xml"/>
  <Override PartName="/ppt/tags/tag7618.xml" ContentType="application/vnd.openxmlformats-officedocument.presentationml.tags+xml"/>
  <Override PartName="/ppt/tags/tag7619.xml" ContentType="application/vnd.openxmlformats-officedocument.presentationml.tags+xml"/>
  <Override PartName="/ppt/tags/tag7620.xml" ContentType="application/vnd.openxmlformats-officedocument.presentationml.tags+xml"/>
  <Override PartName="/ppt/tags/tag7621.xml" ContentType="application/vnd.openxmlformats-officedocument.presentationml.tags+xml"/>
  <Override PartName="/ppt/tags/tag7622.xml" ContentType="application/vnd.openxmlformats-officedocument.presentationml.tags+xml"/>
  <Override PartName="/ppt/tags/tag7623.xml" ContentType="application/vnd.openxmlformats-officedocument.presentationml.tags+xml"/>
  <Override PartName="/ppt/tags/tag7624.xml" ContentType="application/vnd.openxmlformats-officedocument.presentationml.tags+xml"/>
  <Override PartName="/ppt/tags/tag7625.xml" ContentType="application/vnd.openxmlformats-officedocument.presentationml.tags+xml"/>
  <Override PartName="/ppt/tags/tag7626.xml" ContentType="application/vnd.openxmlformats-officedocument.presentationml.tags+xml"/>
  <Override PartName="/ppt/tags/tag7627.xml" ContentType="application/vnd.openxmlformats-officedocument.presentationml.tags+xml"/>
  <Override PartName="/ppt/tags/tag7628.xml" ContentType="application/vnd.openxmlformats-officedocument.presentationml.tags+xml"/>
  <Override PartName="/ppt/tags/tag7629.xml" ContentType="application/vnd.openxmlformats-officedocument.presentationml.tags+xml"/>
  <Override PartName="/ppt/tags/tag7630.xml" ContentType="application/vnd.openxmlformats-officedocument.presentationml.tags+xml"/>
  <Override PartName="/ppt/tags/tag7631.xml" ContentType="application/vnd.openxmlformats-officedocument.presentationml.tags+xml"/>
  <Override PartName="/ppt/tags/tag7632.xml" ContentType="application/vnd.openxmlformats-officedocument.presentationml.tags+xml"/>
  <Override PartName="/ppt/tags/tag7633.xml" ContentType="application/vnd.openxmlformats-officedocument.presentationml.tags+xml"/>
  <Override PartName="/ppt/tags/tag7634.xml" ContentType="application/vnd.openxmlformats-officedocument.presentationml.tags+xml"/>
  <Override PartName="/ppt/tags/tag7635.xml" ContentType="application/vnd.openxmlformats-officedocument.presentationml.tags+xml"/>
  <Override PartName="/ppt/tags/tag7636.xml" ContentType="application/vnd.openxmlformats-officedocument.presentationml.tags+xml"/>
  <Override PartName="/ppt/tags/tag7637.xml" ContentType="application/vnd.openxmlformats-officedocument.presentationml.tags+xml"/>
  <Override PartName="/ppt/tags/tag7638.xml" ContentType="application/vnd.openxmlformats-officedocument.presentationml.tags+xml"/>
  <Override PartName="/ppt/tags/tag7639.xml" ContentType="application/vnd.openxmlformats-officedocument.presentationml.tags+xml"/>
  <Override PartName="/ppt/tags/tag7640.xml" ContentType="application/vnd.openxmlformats-officedocument.presentationml.tags+xml"/>
  <Override PartName="/ppt/tags/tag7641.xml" ContentType="application/vnd.openxmlformats-officedocument.presentationml.tags+xml"/>
  <Override PartName="/ppt/tags/tag7642.xml" ContentType="application/vnd.openxmlformats-officedocument.presentationml.tags+xml"/>
  <Override PartName="/ppt/tags/tag7643.xml" ContentType="application/vnd.openxmlformats-officedocument.presentationml.tags+xml"/>
  <Override PartName="/ppt/tags/tag7644.xml" ContentType="application/vnd.openxmlformats-officedocument.presentationml.tags+xml"/>
  <Override PartName="/ppt/tags/tag7645.xml" ContentType="application/vnd.openxmlformats-officedocument.presentationml.tags+xml"/>
  <Override PartName="/ppt/tags/tag7646.xml" ContentType="application/vnd.openxmlformats-officedocument.presentationml.tags+xml"/>
  <Override PartName="/ppt/tags/tag7647.xml" ContentType="application/vnd.openxmlformats-officedocument.presentationml.tags+xml"/>
  <Override PartName="/ppt/tags/tag7648.xml" ContentType="application/vnd.openxmlformats-officedocument.presentationml.tags+xml"/>
  <Override PartName="/ppt/tags/tag7649.xml" ContentType="application/vnd.openxmlformats-officedocument.presentationml.tags+xml"/>
  <Override PartName="/ppt/tags/tag7650.xml" ContentType="application/vnd.openxmlformats-officedocument.presentationml.tags+xml"/>
  <Override PartName="/ppt/tags/tag7651.xml" ContentType="application/vnd.openxmlformats-officedocument.presentationml.tags+xml"/>
  <Override PartName="/ppt/tags/tag7652.xml" ContentType="application/vnd.openxmlformats-officedocument.presentationml.tags+xml"/>
  <Override PartName="/ppt/tags/tag7653.xml" ContentType="application/vnd.openxmlformats-officedocument.presentationml.tags+xml"/>
  <Override PartName="/ppt/tags/tag7654.xml" ContentType="application/vnd.openxmlformats-officedocument.presentationml.tags+xml"/>
  <Override PartName="/ppt/tags/tag7655.xml" ContentType="application/vnd.openxmlformats-officedocument.presentationml.tags+xml"/>
  <Override PartName="/ppt/tags/tag7656.xml" ContentType="application/vnd.openxmlformats-officedocument.presentationml.tags+xml"/>
  <Override PartName="/ppt/tags/tag7657.xml" ContentType="application/vnd.openxmlformats-officedocument.presentationml.tags+xml"/>
  <Override PartName="/ppt/tags/tag7658.xml" ContentType="application/vnd.openxmlformats-officedocument.presentationml.tags+xml"/>
  <Override PartName="/ppt/tags/tag7659.xml" ContentType="application/vnd.openxmlformats-officedocument.presentationml.tags+xml"/>
  <Override PartName="/ppt/tags/tag7660.xml" ContentType="application/vnd.openxmlformats-officedocument.presentationml.tags+xml"/>
  <Override PartName="/ppt/tags/tag7661.xml" ContentType="application/vnd.openxmlformats-officedocument.presentationml.tags+xml"/>
  <Override PartName="/ppt/tags/tag7662.xml" ContentType="application/vnd.openxmlformats-officedocument.presentationml.tags+xml"/>
  <Override PartName="/ppt/tags/tag7663.xml" ContentType="application/vnd.openxmlformats-officedocument.presentationml.tags+xml"/>
  <Override PartName="/ppt/tags/tag7664.xml" ContentType="application/vnd.openxmlformats-officedocument.presentationml.tags+xml"/>
  <Override PartName="/ppt/tags/tag7665.xml" ContentType="application/vnd.openxmlformats-officedocument.presentationml.tags+xml"/>
  <Override PartName="/ppt/tags/tag7666.xml" ContentType="application/vnd.openxmlformats-officedocument.presentationml.tags+xml"/>
  <Override PartName="/ppt/tags/tag7667.xml" ContentType="application/vnd.openxmlformats-officedocument.presentationml.tags+xml"/>
  <Override PartName="/ppt/tags/tag7668.xml" ContentType="application/vnd.openxmlformats-officedocument.presentationml.tags+xml"/>
  <Override PartName="/ppt/tags/tag7669.xml" ContentType="application/vnd.openxmlformats-officedocument.presentationml.tags+xml"/>
  <Override PartName="/ppt/tags/tag7670.xml" ContentType="application/vnd.openxmlformats-officedocument.presentationml.tags+xml"/>
  <Override PartName="/ppt/tags/tag7671.xml" ContentType="application/vnd.openxmlformats-officedocument.presentationml.tags+xml"/>
  <Override PartName="/ppt/tags/tag7672.xml" ContentType="application/vnd.openxmlformats-officedocument.presentationml.tags+xml"/>
  <Override PartName="/ppt/tags/tag7673.xml" ContentType="application/vnd.openxmlformats-officedocument.presentationml.tags+xml"/>
  <Override PartName="/ppt/tags/tag7674.xml" ContentType="application/vnd.openxmlformats-officedocument.presentationml.tags+xml"/>
  <Override PartName="/ppt/tags/tag7675.xml" ContentType="application/vnd.openxmlformats-officedocument.presentationml.tags+xml"/>
  <Override PartName="/ppt/tags/tag7676.xml" ContentType="application/vnd.openxmlformats-officedocument.presentationml.tags+xml"/>
  <Override PartName="/ppt/tags/tag7677.xml" ContentType="application/vnd.openxmlformats-officedocument.presentationml.tags+xml"/>
  <Override PartName="/ppt/tags/tag7678.xml" ContentType="application/vnd.openxmlformats-officedocument.presentationml.tags+xml"/>
  <Override PartName="/ppt/tags/tag7679.xml" ContentType="application/vnd.openxmlformats-officedocument.presentationml.tags+xml"/>
  <Override PartName="/ppt/tags/tag7680.xml" ContentType="application/vnd.openxmlformats-officedocument.presentationml.tags+xml"/>
  <Override PartName="/ppt/tags/tag7681.xml" ContentType="application/vnd.openxmlformats-officedocument.presentationml.tags+xml"/>
  <Override PartName="/ppt/tags/tag7682.xml" ContentType="application/vnd.openxmlformats-officedocument.presentationml.tags+xml"/>
  <Override PartName="/ppt/tags/tag7683.xml" ContentType="application/vnd.openxmlformats-officedocument.presentationml.tags+xml"/>
  <Override PartName="/ppt/tags/tag7684.xml" ContentType="application/vnd.openxmlformats-officedocument.presentationml.tags+xml"/>
  <Override PartName="/ppt/tags/tag7685.xml" ContentType="application/vnd.openxmlformats-officedocument.presentationml.tags+xml"/>
  <Override PartName="/ppt/tags/tag7686.xml" ContentType="application/vnd.openxmlformats-officedocument.presentationml.tags+xml"/>
  <Override PartName="/ppt/tags/tag7687.xml" ContentType="application/vnd.openxmlformats-officedocument.presentationml.tags+xml"/>
  <Override PartName="/ppt/tags/tag7688.xml" ContentType="application/vnd.openxmlformats-officedocument.presentationml.tags+xml"/>
  <Override PartName="/ppt/tags/tag7689.xml" ContentType="application/vnd.openxmlformats-officedocument.presentationml.tags+xml"/>
  <Override PartName="/ppt/tags/tag7690.xml" ContentType="application/vnd.openxmlformats-officedocument.presentationml.tags+xml"/>
  <Override PartName="/ppt/tags/tag7691.xml" ContentType="application/vnd.openxmlformats-officedocument.presentationml.tags+xml"/>
  <Override PartName="/ppt/tags/tag7692.xml" ContentType="application/vnd.openxmlformats-officedocument.presentationml.tags+xml"/>
  <Override PartName="/ppt/tags/tag7693.xml" ContentType="application/vnd.openxmlformats-officedocument.presentationml.tags+xml"/>
  <Override PartName="/ppt/tags/tag7694.xml" ContentType="application/vnd.openxmlformats-officedocument.presentationml.tags+xml"/>
  <Override PartName="/ppt/tags/tag7695.xml" ContentType="application/vnd.openxmlformats-officedocument.presentationml.tags+xml"/>
  <Override PartName="/ppt/tags/tag7696.xml" ContentType="application/vnd.openxmlformats-officedocument.presentationml.tags+xml"/>
  <Override PartName="/ppt/tags/tag7697.xml" ContentType="application/vnd.openxmlformats-officedocument.presentationml.tags+xml"/>
  <Override PartName="/ppt/tags/tag7698.xml" ContentType="application/vnd.openxmlformats-officedocument.presentationml.tags+xml"/>
  <Override PartName="/ppt/tags/tag7699.xml" ContentType="application/vnd.openxmlformats-officedocument.presentationml.tags+xml"/>
  <Override PartName="/ppt/tags/tag7700.xml" ContentType="application/vnd.openxmlformats-officedocument.presentationml.tags+xml"/>
  <Override PartName="/ppt/tags/tag7701.xml" ContentType="application/vnd.openxmlformats-officedocument.presentationml.tags+xml"/>
  <Override PartName="/ppt/tags/tag7702.xml" ContentType="application/vnd.openxmlformats-officedocument.presentationml.tags+xml"/>
  <Override PartName="/ppt/tags/tag7703.xml" ContentType="application/vnd.openxmlformats-officedocument.presentationml.tags+xml"/>
  <Override PartName="/ppt/tags/tag7704.xml" ContentType="application/vnd.openxmlformats-officedocument.presentationml.tags+xml"/>
  <Override PartName="/ppt/tags/tag7705.xml" ContentType="application/vnd.openxmlformats-officedocument.presentationml.tags+xml"/>
  <Override PartName="/ppt/tags/tag7706.xml" ContentType="application/vnd.openxmlformats-officedocument.presentationml.tags+xml"/>
  <Override PartName="/ppt/tags/tag7707.xml" ContentType="application/vnd.openxmlformats-officedocument.presentationml.tags+xml"/>
  <Override PartName="/ppt/tags/tag7708.xml" ContentType="application/vnd.openxmlformats-officedocument.presentationml.tags+xml"/>
  <Override PartName="/ppt/tags/tag7709.xml" ContentType="application/vnd.openxmlformats-officedocument.presentationml.tags+xml"/>
  <Override PartName="/ppt/tags/tag7710.xml" ContentType="application/vnd.openxmlformats-officedocument.presentationml.tags+xml"/>
  <Override PartName="/ppt/tags/tag7711.xml" ContentType="application/vnd.openxmlformats-officedocument.presentationml.tags+xml"/>
  <Override PartName="/ppt/tags/tag7712.xml" ContentType="application/vnd.openxmlformats-officedocument.presentationml.tags+xml"/>
  <Override PartName="/ppt/tags/tag7713.xml" ContentType="application/vnd.openxmlformats-officedocument.presentationml.tags+xml"/>
  <Override PartName="/ppt/tags/tag7714.xml" ContentType="application/vnd.openxmlformats-officedocument.presentationml.tags+xml"/>
  <Override PartName="/ppt/tags/tag7715.xml" ContentType="application/vnd.openxmlformats-officedocument.presentationml.tags+xml"/>
  <Override PartName="/ppt/tags/tag7716.xml" ContentType="application/vnd.openxmlformats-officedocument.presentationml.tags+xml"/>
  <Override PartName="/ppt/tags/tag7717.xml" ContentType="application/vnd.openxmlformats-officedocument.presentationml.tags+xml"/>
  <Override PartName="/ppt/tags/tag7718.xml" ContentType="application/vnd.openxmlformats-officedocument.presentationml.tags+xml"/>
  <Override PartName="/ppt/tags/tag7719.xml" ContentType="application/vnd.openxmlformats-officedocument.presentationml.tags+xml"/>
  <Override PartName="/ppt/tags/tag7720.xml" ContentType="application/vnd.openxmlformats-officedocument.presentationml.tags+xml"/>
  <Override PartName="/ppt/tags/tag7721.xml" ContentType="application/vnd.openxmlformats-officedocument.presentationml.tags+xml"/>
  <Override PartName="/ppt/tags/tag7722.xml" ContentType="application/vnd.openxmlformats-officedocument.presentationml.tags+xml"/>
  <Override PartName="/ppt/tags/tag7723.xml" ContentType="application/vnd.openxmlformats-officedocument.presentationml.tags+xml"/>
  <Override PartName="/ppt/tags/tag7724.xml" ContentType="application/vnd.openxmlformats-officedocument.presentationml.tags+xml"/>
  <Override PartName="/ppt/tags/tag7725.xml" ContentType="application/vnd.openxmlformats-officedocument.presentationml.tags+xml"/>
  <Override PartName="/ppt/tags/tag7726.xml" ContentType="application/vnd.openxmlformats-officedocument.presentationml.tags+xml"/>
  <Override PartName="/ppt/tags/tag7727.xml" ContentType="application/vnd.openxmlformats-officedocument.presentationml.tags+xml"/>
  <Override PartName="/ppt/tags/tag7728.xml" ContentType="application/vnd.openxmlformats-officedocument.presentationml.tags+xml"/>
  <Override PartName="/ppt/tags/tag7729.xml" ContentType="application/vnd.openxmlformats-officedocument.presentationml.tags+xml"/>
  <Override PartName="/ppt/tags/tag7730.xml" ContentType="application/vnd.openxmlformats-officedocument.presentationml.tags+xml"/>
  <Override PartName="/ppt/tags/tag7731.xml" ContentType="application/vnd.openxmlformats-officedocument.presentationml.tags+xml"/>
  <Override PartName="/ppt/tags/tag7732.xml" ContentType="application/vnd.openxmlformats-officedocument.presentationml.tags+xml"/>
  <Override PartName="/ppt/tags/tag7733.xml" ContentType="application/vnd.openxmlformats-officedocument.presentationml.tags+xml"/>
  <Override PartName="/ppt/tags/tag7734.xml" ContentType="application/vnd.openxmlformats-officedocument.presentationml.tags+xml"/>
  <Override PartName="/ppt/tags/tag7735.xml" ContentType="application/vnd.openxmlformats-officedocument.presentationml.tags+xml"/>
  <Override PartName="/ppt/tags/tag7736.xml" ContentType="application/vnd.openxmlformats-officedocument.presentationml.tags+xml"/>
  <Override PartName="/ppt/tags/tag7737.xml" ContentType="application/vnd.openxmlformats-officedocument.presentationml.tags+xml"/>
  <Override PartName="/ppt/tags/tag7738.xml" ContentType="application/vnd.openxmlformats-officedocument.presentationml.tags+xml"/>
  <Override PartName="/ppt/tags/tag7739.xml" ContentType="application/vnd.openxmlformats-officedocument.presentationml.tags+xml"/>
  <Override PartName="/ppt/tags/tag7740.xml" ContentType="application/vnd.openxmlformats-officedocument.presentationml.tags+xml"/>
  <Override PartName="/ppt/tags/tag7741.xml" ContentType="application/vnd.openxmlformats-officedocument.presentationml.tags+xml"/>
  <Override PartName="/ppt/tags/tag7742.xml" ContentType="application/vnd.openxmlformats-officedocument.presentationml.tags+xml"/>
  <Override PartName="/ppt/tags/tag7743.xml" ContentType="application/vnd.openxmlformats-officedocument.presentationml.tags+xml"/>
  <Override PartName="/ppt/tags/tag7744.xml" ContentType="application/vnd.openxmlformats-officedocument.presentationml.tags+xml"/>
  <Override PartName="/ppt/tags/tag7745.xml" ContentType="application/vnd.openxmlformats-officedocument.presentationml.tags+xml"/>
  <Override PartName="/ppt/tags/tag7746.xml" ContentType="application/vnd.openxmlformats-officedocument.presentationml.tags+xml"/>
  <Override PartName="/ppt/tags/tag7747.xml" ContentType="application/vnd.openxmlformats-officedocument.presentationml.tags+xml"/>
  <Override PartName="/ppt/tags/tag7748.xml" ContentType="application/vnd.openxmlformats-officedocument.presentationml.tags+xml"/>
  <Override PartName="/ppt/tags/tag7749.xml" ContentType="application/vnd.openxmlformats-officedocument.presentationml.tags+xml"/>
  <Override PartName="/ppt/tags/tag7750.xml" ContentType="application/vnd.openxmlformats-officedocument.presentationml.tags+xml"/>
  <Override PartName="/ppt/tags/tag7751.xml" ContentType="application/vnd.openxmlformats-officedocument.presentationml.tags+xml"/>
  <Override PartName="/ppt/tags/tag7752.xml" ContentType="application/vnd.openxmlformats-officedocument.presentationml.tags+xml"/>
  <Override PartName="/ppt/tags/tag7753.xml" ContentType="application/vnd.openxmlformats-officedocument.presentationml.tags+xml"/>
  <Override PartName="/ppt/tags/tag7754.xml" ContentType="application/vnd.openxmlformats-officedocument.presentationml.tags+xml"/>
  <Override PartName="/ppt/tags/tag7755.xml" ContentType="application/vnd.openxmlformats-officedocument.presentationml.tags+xml"/>
  <Override PartName="/ppt/tags/tag7756.xml" ContentType="application/vnd.openxmlformats-officedocument.presentationml.tags+xml"/>
  <Override PartName="/ppt/tags/tag7757.xml" ContentType="application/vnd.openxmlformats-officedocument.presentationml.tags+xml"/>
  <Override PartName="/ppt/tags/tag7758.xml" ContentType="application/vnd.openxmlformats-officedocument.presentationml.tags+xml"/>
  <Override PartName="/ppt/tags/tag7759.xml" ContentType="application/vnd.openxmlformats-officedocument.presentationml.tags+xml"/>
  <Override PartName="/ppt/notesSlides/notesSlide16.xml" ContentType="application/vnd.openxmlformats-officedocument.presentationml.notesSlide+xml"/>
  <Override PartName="/ppt/tags/tag7760.xml" ContentType="application/vnd.openxmlformats-officedocument.presentationml.tags+xml"/>
  <Override PartName="/ppt/tags/tag7761.xml" ContentType="application/vnd.openxmlformats-officedocument.presentationml.tags+xml"/>
  <Override PartName="/ppt/tags/tag7762.xml" ContentType="application/vnd.openxmlformats-officedocument.presentationml.tags+xml"/>
  <Override PartName="/ppt/tags/tag7763.xml" ContentType="application/vnd.openxmlformats-officedocument.presentationml.tags+xml"/>
  <Override PartName="/ppt/tags/tag7764.xml" ContentType="application/vnd.openxmlformats-officedocument.presentationml.tags+xml"/>
  <Override PartName="/ppt/tags/tag7765.xml" ContentType="application/vnd.openxmlformats-officedocument.presentationml.tags+xml"/>
  <Override PartName="/ppt/tags/tag7766.xml" ContentType="application/vnd.openxmlformats-officedocument.presentationml.tags+xml"/>
  <Override PartName="/ppt/tags/tag7767.xml" ContentType="application/vnd.openxmlformats-officedocument.presentationml.tags+xml"/>
  <Override PartName="/ppt/tags/tag7768.xml" ContentType="application/vnd.openxmlformats-officedocument.presentationml.tags+xml"/>
  <Override PartName="/ppt/tags/tag7769.xml" ContentType="application/vnd.openxmlformats-officedocument.presentationml.tags+xml"/>
  <Override PartName="/ppt/tags/tag7770.xml" ContentType="application/vnd.openxmlformats-officedocument.presentationml.tags+xml"/>
  <Override PartName="/ppt/tags/tag7771.xml" ContentType="application/vnd.openxmlformats-officedocument.presentationml.tags+xml"/>
  <Override PartName="/ppt/tags/tag7772.xml" ContentType="application/vnd.openxmlformats-officedocument.presentationml.tags+xml"/>
  <Override PartName="/ppt/tags/tag7773.xml" ContentType="application/vnd.openxmlformats-officedocument.presentationml.tags+xml"/>
  <Override PartName="/ppt/tags/tag7774.xml" ContentType="application/vnd.openxmlformats-officedocument.presentationml.tags+xml"/>
  <Override PartName="/ppt/tags/tag7775.xml" ContentType="application/vnd.openxmlformats-officedocument.presentationml.tags+xml"/>
  <Override PartName="/ppt/tags/tag7776.xml" ContentType="application/vnd.openxmlformats-officedocument.presentationml.tags+xml"/>
  <Override PartName="/ppt/tags/tag7777.xml" ContentType="application/vnd.openxmlformats-officedocument.presentationml.tags+xml"/>
  <Override PartName="/ppt/tags/tag7778.xml" ContentType="application/vnd.openxmlformats-officedocument.presentationml.tags+xml"/>
  <Override PartName="/ppt/tags/tag7779.xml" ContentType="application/vnd.openxmlformats-officedocument.presentationml.tags+xml"/>
  <Override PartName="/ppt/tags/tag7780.xml" ContentType="application/vnd.openxmlformats-officedocument.presentationml.tags+xml"/>
  <Override PartName="/ppt/tags/tag7781.xml" ContentType="application/vnd.openxmlformats-officedocument.presentationml.tags+xml"/>
  <Override PartName="/ppt/tags/tag7782.xml" ContentType="application/vnd.openxmlformats-officedocument.presentationml.tags+xml"/>
  <Override PartName="/ppt/tags/tag7783.xml" ContentType="application/vnd.openxmlformats-officedocument.presentationml.tags+xml"/>
  <Override PartName="/ppt/tags/tag7784.xml" ContentType="application/vnd.openxmlformats-officedocument.presentationml.tags+xml"/>
  <Override PartName="/ppt/notesSlides/notesSlide17.xml" ContentType="application/vnd.openxmlformats-officedocument.presentationml.notesSlide+xml"/>
  <Override PartName="/ppt/tags/tag7785.xml" ContentType="application/vnd.openxmlformats-officedocument.presentationml.tags+xml"/>
  <Override PartName="/ppt/tags/tag7786.xml" ContentType="application/vnd.openxmlformats-officedocument.presentationml.tags+xml"/>
  <Override PartName="/ppt/tags/tag7787.xml" ContentType="application/vnd.openxmlformats-officedocument.presentationml.tags+xml"/>
  <Override PartName="/ppt/tags/tag7788.xml" ContentType="application/vnd.openxmlformats-officedocument.presentationml.tags+xml"/>
  <Override PartName="/ppt/tags/tag7789.xml" ContentType="application/vnd.openxmlformats-officedocument.presentationml.tags+xml"/>
  <Override PartName="/ppt/tags/tag7790.xml" ContentType="application/vnd.openxmlformats-officedocument.presentationml.tags+xml"/>
  <Override PartName="/ppt/tags/tag7791.xml" ContentType="application/vnd.openxmlformats-officedocument.presentationml.tags+xml"/>
  <Override PartName="/ppt/tags/tag7792.xml" ContentType="application/vnd.openxmlformats-officedocument.presentationml.tags+xml"/>
  <Override PartName="/ppt/tags/tag7793.xml" ContentType="application/vnd.openxmlformats-officedocument.presentationml.tags+xml"/>
  <Override PartName="/ppt/tags/tag7794.xml" ContentType="application/vnd.openxmlformats-officedocument.presentationml.tags+xml"/>
  <Override PartName="/ppt/tags/tag7795.xml" ContentType="application/vnd.openxmlformats-officedocument.presentationml.tags+xml"/>
  <Override PartName="/ppt/tags/tag7796.xml" ContentType="application/vnd.openxmlformats-officedocument.presentationml.tags+xml"/>
  <Override PartName="/ppt/tags/tag7797.xml" ContentType="application/vnd.openxmlformats-officedocument.presentationml.tags+xml"/>
  <Override PartName="/ppt/tags/tag7798.xml" ContentType="application/vnd.openxmlformats-officedocument.presentationml.tags+xml"/>
  <Override PartName="/ppt/tags/tag7799.xml" ContentType="application/vnd.openxmlformats-officedocument.presentationml.tags+xml"/>
  <Override PartName="/ppt/tags/tag7800.xml" ContentType="application/vnd.openxmlformats-officedocument.presentationml.tags+xml"/>
  <Override PartName="/ppt/tags/tag7801.xml" ContentType="application/vnd.openxmlformats-officedocument.presentationml.tags+xml"/>
  <Override PartName="/ppt/tags/tag7802.xml" ContentType="application/vnd.openxmlformats-officedocument.presentationml.tags+xml"/>
  <Override PartName="/ppt/tags/tag7803.xml" ContentType="application/vnd.openxmlformats-officedocument.presentationml.tags+xml"/>
  <Override PartName="/ppt/tags/tag7804.xml" ContentType="application/vnd.openxmlformats-officedocument.presentationml.tags+xml"/>
  <Override PartName="/ppt/tags/tag7805.xml" ContentType="application/vnd.openxmlformats-officedocument.presentationml.tags+xml"/>
  <Override PartName="/ppt/tags/tag7806.xml" ContentType="application/vnd.openxmlformats-officedocument.presentationml.tags+xml"/>
  <Override PartName="/ppt/tags/tag7807.xml" ContentType="application/vnd.openxmlformats-officedocument.presentationml.tags+xml"/>
  <Override PartName="/ppt/tags/tag7808.xml" ContentType="application/vnd.openxmlformats-officedocument.presentationml.tags+xml"/>
  <Override PartName="/ppt/tags/tag7809.xml" ContentType="application/vnd.openxmlformats-officedocument.presentationml.tags+xml"/>
  <Override PartName="/ppt/tags/tag7810.xml" ContentType="application/vnd.openxmlformats-officedocument.presentationml.tags+xml"/>
  <Override PartName="/ppt/tags/tag7811.xml" ContentType="application/vnd.openxmlformats-officedocument.presentationml.tags+xml"/>
  <Override PartName="/ppt/tags/tag7812.xml" ContentType="application/vnd.openxmlformats-officedocument.presentationml.tags+xml"/>
  <Override PartName="/ppt/tags/tag7813.xml" ContentType="application/vnd.openxmlformats-officedocument.presentationml.tags+xml"/>
  <Override PartName="/ppt/tags/tag7814.xml" ContentType="application/vnd.openxmlformats-officedocument.presentationml.tags+xml"/>
  <Override PartName="/ppt/tags/tag7815.xml" ContentType="application/vnd.openxmlformats-officedocument.presentationml.tags+xml"/>
  <Override PartName="/ppt/tags/tag7816.xml" ContentType="application/vnd.openxmlformats-officedocument.presentationml.tags+xml"/>
  <Override PartName="/ppt/tags/tag7817.xml" ContentType="application/vnd.openxmlformats-officedocument.presentationml.tags+xml"/>
  <Override PartName="/ppt/tags/tag7818.xml" ContentType="application/vnd.openxmlformats-officedocument.presentationml.tags+xml"/>
  <Override PartName="/ppt/tags/tag7819.xml" ContentType="application/vnd.openxmlformats-officedocument.presentationml.tags+xml"/>
  <Override PartName="/ppt/tags/tag7820.xml" ContentType="application/vnd.openxmlformats-officedocument.presentationml.tags+xml"/>
  <Override PartName="/ppt/tags/tag7821.xml" ContentType="application/vnd.openxmlformats-officedocument.presentationml.tags+xml"/>
  <Override PartName="/ppt/tags/tag7822.xml" ContentType="application/vnd.openxmlformats-officedocument.presentationml.tags+xml"/>
  <Override PartName="/ppt/tags/tag7823.xml" ContentType="application/vnd.openxmlformats-officedocument.presentationml.tags+xml"/>
  <Override PartName="/ppt/tags/tag7824.xml" ContentType="application/vnd.openxmlformats-officedocument.presentationml.tags+xml"/>
  <Override PartName="/ppt/tags/tag7825.xml" ContentType="application/vnd.openxmlformats-officedocument.presentationml.tags+xml"/>
  <Override PartName="/ppt/tags/tag7826.xml" ContentType="application/vnd.openxmlformats-officedocument.presentationml.tags+xml"/>
  <Override PartName="/ppt/tags/tag7827.xml" ContentType="application/vnd.openxmlformats-officedocument.presentationml.tags+xml"/>
  <Override PartName="/ppt/tags/tag7828.xml" ContentType="application/vnd.openxmlformats-officedocument.presentationml.tags+xml"/>
  <Override PartName="/ppt/tags/tag7829.xml" ContentType="application/vnd.openxmlformats-officedocument.presentationml.tags+xml"/>
  <Override PartName="/ppt/tags/tag7830.xml" ContentType="application/vnd.openxmlformats-officedocument.presentationml.tags+xml"/>
  <Override PartName="/ppt/tags/tag7831.xml" ContentType="application/vnd.openxmlformats-officedocument.presentationml.tags+xml"/>
  <Override PartName="/ppt/tags/tag7832.xml" ContentType="application/vnd.openxmlformats-officedocument.presentationml.tags+xml"/>
  <Override PartName="/ppt/tags/tag7833.xml" ContentType="application/vnd.openxmlformats-officedocument.presentationml.tags+xml"/>
  <Override PartName="/ppt/tags/tag7834.xml" ContentType="application/vnd.openxmlformats-officedocument.presentationml.tags+xml"/>
  <Override PartName="/ppt/tags/tag7835.xml" ContentType="application/vnd.openxmlformats-officedocument.presentationml.tags+xml"/>
  <Override PartName="/ppt/tags/tag7836.xml" ContentType="application/vnd.openxmlformats-officedocument.presentationml.tags+xml"/>
  <Override PartName="/ppt/tags/tag7837.xml" ContentType="application/vnd.openxmlformats-officedocument.presentationml.tags+xml"/>
  <Override PartName="/ppt/tags/tag7838.xml" ContentType="application/vnd.openxmlformats-officedocument.presentationml.tags+xml"/>
  <Override PartName="/ppt/tags/tag7839.xml" ContentType="application/vnd.openxmlformats-officedocument.presentationml.tags+xml"/>
  <Override PartName="/ppt/tags/tag7840.xml" ContentType="application/vnd.openxmlformats-officedocument.presentationml.tags+xml"/>
  <Override PartName="/ppt/tags/tag7841.xml" ContentType="application/vnd.openxmlformats-officedocument.presentationml.tags+xml"/>
  <Override PartName="/ppt/tags/tag7842.xml" ContentType="application/vnd.openxmlformats-officedocument.presentationml.tags+xml"/>
  <Override PartName="/ppt/tags/tag7843.xml" ContentType="application/vnd.openxmlformats-officedocument.presentationml.tags+xml"/>
  <Override PartName="/ppt/tags/tag7844.xml" ContentType="application/vnd.openxmlformats-officedocument.presentationml.tags+xml"/>
  <Override PartName="/ppt/tags/tag7845.xml" ContentType="application/vnd.openxmlformats-officedocument.presentationml.tags+xml"/>
  <Override PartName="/ppt/tags/tag7846.xml" ContentType="application/vnd.openxmlformats-officedocument.presentationml.tags+xml"/>
  <Override PartName="/ppt/tags/tag7847.xml" ContentType="application/vnd.openxmlformats-officedocument.presentationml.tags+xml"/>
  <Override PartName="/ppt/tags/tag7848.xml" ContentType="application/vnd.openxmlformats-officedocument.presentationml.tags+xml"/>
  <Override PartName="/ppt/tags/tag7849.xml" ContentType="application/vnd.openxmlformats-officedocument.presentationml.tags+xml"/>
  <Override PartName="/ppt/tags/tag7850.xml" ContentType="application/vnd.openxmlformats-officedocument.presentationml.tags+xml"/>
  <Override PartName="/ppt/tags/tag7851.xml" ContentType="application/vnd.openxmlformats-officedocument.presentationml.tags+xml"/>
  <Override PartName="/ppt/tags/tag7852.xml" ContentType="application/vnd.openxmlformats-officedocument.presentationml.tags+xml"/>
  <Override PartName="/ppt/tags/tag7853.xml" ContentType="application/vnd.openxmlformats-officedocument.presentationml.tags+xml"/>
  <Override PartName="/ppt/tags/tag7854.xml" ContentType="application/vnd.openxmlformats-officedocument.presentationml.tags+xml"/>
  <Override PartName="/ppt/tags/tag7855.xml" ContentType="application/vnd.openxmlformats-officedocument.presentationml.tags+xml"/>
  <Override PartName="/ppt/tags/tag7856.xml" ContentType="application/vnd.openxmlformats-officedocument.presentationml.tags+xml"/>
  <Override PartName="/ppt/tags/tag7857.xml" ContentType="application/vnd.openxmlformats-officedocument.presentationml.tags+xml"/>
  <Override PartName="/ppt/tags/tag7858.xml" ContentType="application/vnd.openxmlformats-officedocument.presentationml.tags+xml"/>
  <Override PartName="/ppt/tags/tag7859.xml" ContentType="application/vnd.openxmlformats-officedocument.presentationml.tags+xml"/>
  <Override PartName="/ppt/tags/tag7860.xml" ContentType="application/vnd.openxmlformats-officedocument.presentationml.tags+xml"/>
  <Override PartName="/ppt/tags/tag7861.xml" ContentType="application/vnd.openxmlformats-officedocument.presentationml.tags+xml"/>
  <Override PartName="/ppt/tags/tag7862.xml" ContentType="application/vnd.openxmlformats-officedocument.presentationml.tags+xml"/>
  <Override PartName="/ppt/tags/tag7863.xml" ContentType="application/vnd.openxmlformats-officedocument.presentationml.tags+xml"/>
  <Override PartName="/ppt/tags/tag7864.xml" ContentType="application/vnd.openxmlformats-officedocument.presentationml.tags+xml"/>
  <Override PartName="/ppt/tags/tag7865.xml" ContentType="application/vnd.openxmlformats-officedocument.presentationml.tags+xml"/>
  <Override PartName="/ppt/tags/tag7866.xml" ContentType="application/vnd.openxmlformats-officedocument.presentationml.tags+xml"/>
  <Override PartName="/ppt/tags/tag7867.xml" ContentType="application/vnd.openxmlformats-officedocument.presentationml.tags+xml"/>
  <Override PartName="/ppt/tags/tag7868.xml" ContentType="application/vnd.openxmlformats-officedocument.presentationml.tags+xml"/>
  <Override PartName="/ppt/tags/tag7869.xml" ContentType="application/vnd.openxmlformats-officedocument.presentationml.tags+xml"/>
  <Override PartName="/ppt/tags/tag7870.xml" ContentType="application/vnd.openxmlformats-officedocument.presentationml.tags+xml"/>
  <Override PartName="/ppt/tags/tag7871.xml" ContentType="application/vnd.openxmlformats-officedocument.presentationml.tags+xml"/>
  <Override PartName="/ppt/tags/tag7872.xml" ContentType="application/vnd.openxmlformats-officedocument.presentationml.tags+xml"/>
  <Override PartName="/ppt/tags/tag7873.xml" ContentType="application/vnd.openxmlformats-officedocument.presentationml.tags+xml"/>
  <Override PartName="/ppt/tags/tag7874.xml" ContentType="application/vnd.openxmlformats-officedocument.presentationml.tags+xml"/>
  <Override PartName="/ppt/tags/tag7875.xml" ContentType="application/vnd.openxmlformats-officedocument.presentationml.tags+xml"/>
  <Override PartName="/ppt/tags/tag7876.xml" ContentType="application/vnd.openxmlformats-officedocument.presentationml.tags+xml"/>
  <Override PartName="/ppt/tags/tag7877.xml" ContentType="application/vnd.openxmlformats-officedocument.presentationml.tags+xml"/>
  <Override PartName="/ppt/tags/tag7878.xml" ContentType="application/vnd.openxmlformats-officedocument.presentationml.tags+xml"/>
  <Override PartName="/ppt/tags/tag7879.xml" ContentType="application/vnd.openxmlformats-officedocument.presentationml.tags+xml"/>
  <Override PartName="/ppt/tags/tag7880.xml" ContentType="application/vnd.openxmlformats-officedocument.presentationml.tags+xml"/>
  <Override PartName="/ppt/tags/tag7881.xml" ContentType="application/vnd.openxmlformats-officedocument.presentationml.tags+xml"/>
  <Override PartName="/ppt/tags/tag7882.xml" ContentType="application/vnd.openxmlformats-officedocument.presentationml.tags+xml"/>
  <Override PartName="/ppt/tags/tag7883.xml" ContentType="application/vnd.openxmlformats-officedocument.presentationml.tags+xml"/>
  <Override PartName="/ppt/tags/tag7884.xml" ContentType="application/vnd.openxmlformats-officedocument.presentationml.tags+xml"/>
  <Override PartName="/ppt/tags/tag7885.xml" ContentType="application/vnd.openxmlformats-officedocument.presentationml.tags+xml"/>
  <Override PartName="/ppt/tags/tag7886.xml" ContentType="application/vnd.openxmlformats-officedocument.presentationml.tags+xml"/>
  <Override PartName="/ppt/tags/tag7887.xml" ContentType="application/vnd.openxmlformats-officedocument.presentationml.tags+xml"/>
  <Override PartName="/ppt/tags/tag7888.xml" ContentType="application/vnd.openxmlformats-officedocument.presentationml.tags+xml"/>
  <Override PartName="/ppt/tags/tag7889.xml" ContentType="application/vnd.openxmlformats-officedocument.presentationml.tags+xml"/>
  <Override PartName="/ppt/tags/tag7890.xml" ContentType="application/vnd.openxmlformats-officedocument.presentationml.tags+xml"/>
  <Override PartName="/ppt/tags/tag7891.xml" ContentType="application/vnd.openxmlformats-officedocument.presentationml.tags+xml"/>
  <Override PartName="/ppt/tags/tag7892.xml" ContentType="application/vnd.openxmlformats-officedocument.presentationml.tags+xml"/>
  <Override PartName="/ppt/tags/tag7893.xml" ContentType="application/vnd.openxmlformats-officedocument.presentationml.tags+xml"/>
  <Override PartName="/ppt/tags/tag7894.xml" ContentType="application/vnd.openxmlformats-officedocument.presentationml.tags+xml"/>
  <Override PartName="/ppt/tags/tag7895.xml" ContentType="application/vnd.openxmlformats-officedocument.presentationml.tags+xml"/>
  <Override PartName="/ppt/tags/tag7896.xml" ContentType="application/vnd.openxmlformats-officedocument.presentationml.tags+xml"/>
  <Override PartName="/ppt/tags/tag7897.xml" ContentType="application/vnd.openxmlformats-officedocument.presentationml.tags+xml"/>
  <Override PartName="/ppt/tags/tag7898.xml" ContentType="application/vnd.openxmlformats-officedocument.presentationml.tags+xml"/>
  <Override PartName="/ppt/tags/tag7899.xml" ContentType="application/vnd.openxmlformats-officedocument.presentationml.tags+xml"/>
  <Override PartName="/ppt/tags/tag7900.xml" ContentType="application/vnd.openxmlformats-officedocument.presentationml.tags+xml"/>
  <Override PartName="/ppt/tags/tag7901.xml" ContentType="application/vnd.openxmlformats-officedocument.presentationml.tags+xml"/>
  <Override PartName="/ppt/tags/tag7902.xml" ContentType="application/vnd.openxmlformats-officedocument.presentationml.tags+xml"/>
  <Override PartName="/ppt/tags/tag7903.xml" ContentType="application/vnd.openxmlformats-officedocument.presentationml.tags+xml"/>
  <Override PartName="/ppt/tags/tag7904.xml" ContentType="application/vnd.openxmlformats-officedocument.presentationml.tags+xml"/>
  <Override PartName="/ppt/tags/tag7905.xml" ContentType="application/vnd.openxmlformats-officedocument.presentationml.tags+xml"/>
  <Override PartName="/ppt/tags/tag7906.xml" ContentType="application/vnd.openxmlformats-officedocument.presentationml.tags+xml"/>
  <Override PartName="/ppt/tags/tag7907.xml" ContentType="application/vnd.openxmlformats-officedocument.presentationml.tags+xml"/>
  <Override PartName="/ppt/tags/tag7908.xml" ContentType="application/vnd.openxmlformats-officedocument.presentationml.tags+xml"/>
  <Override PartName="/ppt/tags/tag7909.xml" ContentType="application/vnd.openxmlformats-officedocument.presentationml.tags+xml"/>
  <Override PartName="/ppt/tags/tag7910.xml" ContentType="application/vnd.openxmlformats-officedocument.presentationml.tags+xml"/>
  <Override PartName="/ppt/tags/tag7911.xml" ContentType="application/vnd.openxmlformats-officedocument.presentationml.tags+xml"/>
  <Override PartName="/ppt/tags/tag7912.xml" ContentType="application/vnd.openxmlformats-officedocument.presentationml.tags+xml"/>
  <Override PartName="/ppt/tags/tag7913.xml" ContentType="application/vnd.openxmlformats-officedocument.presentationml.tags+xml"/>
  <Override PartName="/ppt/tags/tag7914.xml" ContentType="application/vnd.openxmlformats-officedocument.presentationml.tags+xml"/>
  <Override PartName="/ppt/tags/tag7915.xml" ContentType="application/vnd.openxmlformats-officedocument.presentationml.tags+xml"/>
  <Override PartName="/ppt/tags/tag7916.xml" ContentType="application/vnd.openxmlformats-officedocument.presentationml.tags+xml"/>
  <Override PartName="/ppt/tags/tag7917.xml" ContentType="application/vnd.openxmlformats-officedocument.presentationml.tags+xml"/>
  <Override PartName="/ppt/tags/tag7918.xml" ContentType="application/vnd.openxmlformats-officedocument.presentationml.tags+xml"/>
  <Override PartName="/ppt/tags/tag7919.xml" ContentType="application/vnd.openxmlformats-officedocument.presentationml.tags+xml"/>
  <Override PartName="/ppt/tags/tag7920.xml" ContentType="application/vnd.openxmlformats-officedocument.presentationml.tags+xml"/>
  <Override PartName="/ppt/tags/tag7921.xml" ContentType="application/vnd.openxmlformats-officedocument.presentationml.tags+xml"/>
  <Override PartName="/ppt/tags/tag7922.xml" ContentType="application/vnd.openxmlformats-officedocument.presentationml.tags+xml"/>
  <Override PartName="/ppt/tags/tag7923.xml" ContentType="application/vnd.openxmlformats-officedocument.presentationml.tags+xml"/>
  <Override PartName="/ppt/tags/tag7924.xml" ContentType="application/vnd.openxmlformats-officedocument.presentationml.tags+xml"/>
  <Override PartName="/ppt/tags/tag7925.xml" ContentType="application/vnd.openxmlformats-officedocument.presentationml.tags+xml"/>
  <Override PartName="/ppt/tags/tag7926.xml" ContentType="application/vnd.openxmlformats-officedocument.presentationml.tags+xml"/>
  <Override PartName="/ppt/tags/tag7927.xml" ContentType="application/vnd.openxmlformats-officedocument.presentationml.tags+xml"/>
  <Override PartName="/ppt/tags/tag7928.xml" ContentType="application/vnd.openxmlformats-officedocument.presentationml.tags+xml"/>
  <Override PartName="/ppt/tags/tag7929.xml" ContentType="application/vnd.openxmlformats-officedocument.presentationml.tags+xml"/>
  <Override PartName="/ppt/tags/tag7930.xml" ContentType="application/vnd.openxmlformats-officedocument.presentationml.tags+xml"/>
  <Override PartName="/ppt/tags/tag7931.xml" ContentType="application/vnd.openxmlformats-officedocument.presentationml.tags+xml"/>
  <Override PartName="/ppt/tags/tag7932.xml" ContentType="application/vnd.openxmlformats-officedocument.presentationml.tags+xml"/>
  <Override PartName="/ppt/tags/tag7933.xml" ContentType="application/vnd.openxmlformats-officedocument.presentationml.tags+xml"/>
  <Override PartName="/ppt/tags/tag7934.xml" ContentType="application/vnd.openxmlformats-officedocument.presentationml.tags+xml"/>
  <Override PartName="/ppt/tags/tag7935.xml" ContentType="application/vnd.openxmlformats-officedocument.presentationml.tags+xml"/>
  <Override PartName="/ppt/tags/tag7936.xml" ContentType="application/vnd.openxmlformats-officedocument.presentationml.tags+xml"/>
  <Override PartName="/ppt/tags/tag7937.xml" ContentType="application/vnd.openxmlformats-officedocument.presentationml.tags+xml"/>
  <Override PartName="/ppt/tags/tag7938.xml" ContentType="application/vnd.openxmlformats-officedocument.presentationml.tags+xml"/>
  <Override PartName="/ppt/tags/tag7939.xml" ContentType="application/vnd.openxmlformats-officedocument.presentationml.tags+xml"/>
  <Override PartName="/ppt/tags/tag7940.xml" ContentType="application/vnd.openxmlformats-officedocument.presentationml.tags+xml"/>
  <Override PartName="/ppt/tags/tag7941.xml" ContentType="application/vnd.openxmlformats-officedocument.presentationml.tags+xml"/>
  <Override PartName="/ppt/tags/tag7942.xml" ContentType="application/vnd.openxmlformats-officedocument.presentationml.tags+xml"/>
  <Override PartName="/ppt/tags/tag7943.xml" ContentType="application/vnd.openxmlformats-officedocument.presentationml.tags+xml"/>
  <Override PartName="/ppt/tags/tag7944.xml" ContentType="application/vnd.openxmlformats-officedocument.presentationml.tags+xml"/>
  <Override PartName="/ppt/tags/tag7945.xml" ContentType="application/vnd.openxmlformats-officedocument.presentationml.tags+xml"/>
  <Override PartName="/ppt/tags/tag7946.xml" ContentType="application/vnd.openxmlformats-officedocument.presentationml.tags+xml"/>
  <Override PartName="/ppt/tags/tag7947.xml" ContentType="application/vnd.openxmlformats-officedocument.presentationml.tags+xml"/>
  <Override PartName="/ppt/tags/tag7948.xml" ContentType="application/vnd.openxmlformats-officedocument.presentationml.tags+xml"/>
  <Override PartName="/ppt/tags/tag7949.xml" ContentType="application/vnd.openxmlformats-officedocument.presentationml.tags+xml"/>
  <Override PartName="/ppt/tags/tag7950.xml" ContentType="application/vnd.openxmlformats-officedocument.presentationml.tags+xml"/>
  <Override PartName="/ppt/tags/tag7951.xml" ContentType="application/vnd.openxmlformats-officedocument.presentationml.tags+xml"/>
  <Override PartName="/ppt/tags/tag7952.xml" ContentType="application/vnd.openxmlformats-officedocument.presentationml.tags+xml"/>
  <Override PartName="/ppt/tags/tag7953.xml" ContentType="application/vnd.openxmlformats-officedocument.presentationml.tags+xml"/>
  <Override PartName="/ppt/tags/tag7954.xml" ContentType="application/vnd.openxmlformats-officedocument.presentationml.tags+xml"/>
  <Override PartName="/ppt/tags/tag7955.xml" ContentType="application/vnd.openxmlformats-officedocument.presentationml.tags+xml"/>
  <Override PartName="/ppt/tags/tag7956.xml" ContentType="application/vnd.openxmlformats-officedocument.presentationml.tags+xml"/>
  <Override PartName="/ppt/tags/tag7957.xml" ContentType="application/vnd.openxmlformats-officedocument.presentationml.tags+xml"/>
  <Override PartName="/ppt/tags/tag7958.xml" ContentType="application/vnd.openxmlformats-officedocument.presentationml.tags+xml"/>
  <Override PartName="/ppt/tags/tag7959.xml" ContentType="application/vnd.openxmlformats-officedocument.presentationml.tags+xml"/>
  <Override PartName="/ppt/tags/tag7960.xml" ContentType="application/vnd.openxmlformats-officedocument.presentationml.tags+xml"/>
  <Override PartName="/ppt/tags/tag7961.xml" ContentType="application/vnd.openxmlformats-officedocument.presentationml.tags+xml"/>
  <Override PartName="/ppt/tags/tag7962.xml" ContentType="application/vnd.openxmlformats-officedocument.presentationml.tags+xml"/>
  <Override PartName="/ppt/tags/tag7963.xml" ContentType="application/vnd.openxmlformats-officedocument.presentationml.tags+xml"/>
  <Override PartName="/ppt/tags/tag7964.xml" ContentType="application/vnd.openxmlformats-officedocument.presentationml.tags+xml"/>
  <Override PartName="/ppt/tags/tag7965.xml" ContentType="application/vnd.openxmlformats-officedocument.presentationml.tags+xml"/>
  <Override PartName="/ppt/tags/tag7966.xml" ContentType="application/vnd.openxmlformats-officedocument.presentationml.tags+xml"/>
  <Override PartName="/ppt/tags/tag7967.xml" ContentType="application/vnd.openxmlformats-officedocument.presentationml.tags+xml"/>
  <Override PartName="/ppt/tags/tag7968.xml" ContentType="application/vnd.openxmlformats-officedocument.presentationml.tags+xml"/>
  <Override PartName="/ppt/tags/tag7969.xml" ContentType="application/vnd.openxmlformats-officedocument.presentationml.tags+xml"/>
  <Override PartName="/ppt/tags/tag7970.xml" ContentType="application/vnd.openxmlformats-officedocument.presentationml.tags+xml"/>
  <Override PartName="/ppt/tags/tag7971.xml" ContentType="application/vnd.openxmlformats-officedocument.presentationml.tags+xml"/>
  <Override PartName="/ppt/tags/tag7972.xml" ContentType="application/vnd.openxmlformats-officedocument.presentationml.tags+xml"/>
  <Override PartName="/ppt/tags/tag7973.xml" ContentType="application/vnd.openxmlformats-officedocument.presentationml.tags+xml"/>
  <Override PartName="/ppt/tags/tag7974.xml" ContentType="application/vnd.openxmlformats-officedocument.presentationml.tags+xml"/>
  <Override PartName="/ppt/tags/tag7975.xml" ContentType="application/vnd.openxmlformats-officedocument.presentationml.tags+xml"/>
  <Override PartName="/ppt/tags/tag7976.xml" ContentType="application/vnd.openxmlformats-officedocument.presentationml.tags+xml"/>
  <Override PartName="/ppt/tags/tag7977.xml" ContentType="application/vnd.openxmlformats-officedocument.presentationml.tags+xml"/>
  <Override PartName="/ppt/tags/tag7978.xml" ContentType="application/vnd.openxmlformats-officedocument.presentationml.tags+xml"/>
  <Override PartName="/ppt/tags/tag7979.xml" ContentType="application/vnd.openxmlformats-officedocument.presentationml.tags+xml"/>
  <Override PartName="/ppt/tags/tag7980.xml" ContentType="application/vnd.openxmlformats-officedocument.presentationml.tags+xml"/>
  <Override PartName="/ppt/tags/tag7981.xml" ContentType="application/vnd.openxmlformats-officedocument.presentationml.tags+xml"/>
  <Override PartName="/ppt/tags/tag7982.xml" ContentType="application/vnd.openxmlformats-officedocument.presentationml.tags+xml"/>
  <Override PartName="/ppt/tags/tag7983.xml" ContentType="application/vnd.openxmlformats-officedocument.presentationml.tags+xml"/>
  <Override PartName="/ppt/tags/tag7984.xml" ContentType="application/vnd.openxmlformats-officedocument.presentationml.tags+xml"/>
  <Override PartName="/ppt/tags/tag7985.xml" ContentType="application/vnd.openxmlformats-officedocument.presentationml.tags+xml"/>
  <Override PartName="/ppt/tags/tag7986.xml" ContentType="application/vnd.openxmlformats-officedocument.presentationml.tags+xml"/>
  <Override PartName="/ppt/tags/tag7987.xml" ContentType="application/vnd.openxmlformats-officedocument.presentationml.tags+xml"/>
  <Override PartName="/ppt/tags/tag7988.xml" ContentType="application/vnd.openxmlformats-officedocument.presentationml.tags+xml"/>
  <Override PartName="/ppt/tags/tag7989.xml" ContentType="application/vnd.openxmlformats-officedocument.presentationml.tags+xml"/>
  <Override PartName="/ppt/tags/tag7990.xml" ContentType="application/vnd.openxmlformats-officedocument.presentationml.tags+xml"/>
  <Override PartName="/ppt/tags/tag7991.xml" ContentType="application/vnd.openxmlformats-officedocument.presentationml.tags+xml"/>
  <Override PartName="/ppt/tags/tag7992.xml" ContentType="application/vnd.openxmlformats-officedocument.presentationml.tags+xml"/>
  <Override PartName="/ppt/tags/tag7993.xml" ContentType="application/vnd.openxmlformats-officedocument.presentationml.tags+xml"/>
  <Override PartName="/ppt/tags/tag7994.xml" ContentType="application/vnd.openxmlformats-officedocument.presentationml.tags+xml"/>
  <Override PartName="/ppt/tags/tag7995.xml" ContentType="application/vnd.openxmlformats-officedocument.presentationml.tags+xml"/>
  <Override PartName="/ppt/tags/tag7996.xml" ContentType="application/vnd.openxmlformats-officedocument.presentationml.tags+xml"/>
  <Override PartName="/ppt/tags/tag7997.xml" ContentType="application/vnd.openxmlformats-officedocument.presentationml.tags+xml"/>
  <Override PartName="/ppt/tags/tag7998.xml" ContentType="application/vnd.openxmlformats-officedocument.presentationml.tags+xml"/>
  <Override PartName="/ppt/tags/tag7999.xml" ContentType="application/vnd.openxmlformats-officedocument.presentationml.tags+xml"/>
  <Override PartName="/ppt/tags/tag8000.xml" ContentType="application/vnd.openxmlformats-officedocument.presentationml.tags+xml"/>
  <Override PartName="/ppt/tags/tag8001.xml" ContentType="application/vnd.openxmlformats-officedocument.presentationml.tags+xml"/>
  <Override PartName="/ppt/tags/tag8002.xml" ContentType="application/vnd.openxmlformats-officedocument.presentationml.tags+xml"/>
  <Override PartName="/ppt/tags/tag8003.xml" ContentType="application/vnd.openxmlformats-officedocument.presentationml.tags+xml"/>
  <Override PartName="/ppt/tags/tag8004.xml" ContentType="application/vnd.openxmlformats-officedocument.presentationml.tags+xml"/>
  <Override PartName="/ppt/tags/tag8005.xml" ContentType="application/vnd.openxmlformats-officedocument.presentationml.tags+xml"/>
  <Override PartName="/ppt/tags/tag8006.xml" ContentType="application/vnd.openxmlformats-officedocument.presentationml.tags+xml"/>
  <Override PartName="/ppt/tags/tag8007.xml" ContentType="application/vnd.openxmlformats-officedocument.presentationml.tags+xml"/>
  <Override PartName="/ppt/tags/tag8008.xml" ContentType="application/vnd.openxmlformats-officedocument.presentationml.tags+xml"/>
  <Override PartName="/ppt/tags/tag8009.xml" ContentType="application/vnd.openxmlformats-officedocument.presentationml.tags+xml"/>
  <Override PartName="/ppt/tags/tag8010.xml" ContentType="application/vnd.openxmlformats-officedocument.presentationml.tags+xml"/>
  <Override PartName="/ppt/tags/tag8011.xml" ContentType="application/vnd.openxmlformats-officedocument.presentationml.tags+xml"/>
  <Override PartName="/ppt/tags/tag8012.xml" ContentType="application/vnd.openxmlformats-officedocument.presentationml.tags+xml"/>
  <Override PartName="/ppt/tags/tag8013.xml" ContentType="application/vnd.openxmlformats-officedocument.presentationml.tags+xml"/>
  <Override PartName="/ppt/tags/tag8014.xml" ContentType="application/vnd.openxmlformats-officedocument.presentationml.tags+xml"/>
  <Override PartName="/ppt/tags/tag8015.xml" ContentType="application/vnd.openxmlformats-officedocument.presentationml.tags+xml"/>
  <Override PartName="/ppt/tags/tag8016.xml" ContentType="application/vnd.openxmlformats-officedocument.presentationml.tags+xml"/>
  <Override PartName="/ppt/tags/tag8017.xml" ContentType="application/vnd.openxmlformats-officedocument.presentationml.tags+xml"/>
  <Override PartName="/ppt/tags/tag8018.xml" ContentType="application/vnd.openxmlformats-officedocument.presentationml.tags+xml"/>
  <Override PartName="/ppt/tags/tag8019.xml" ContentType="application/vnd.openxmlformats-officedocument.presentationml.tags+xml"/>
  <Override PartName="/ppt/tags/tag8020.xml" ContentType="application/vnd.openxmlformats-officedocument.presentationml.tags+xml"/>
  <Override PartName="/ppt/tags/tag8021.xml" ContentType="application/vnd.openxmlformats-officedocument.presentationml.tags+xml"/>
  <Override PartName="/ppt/tags/tag8022.xml" ContentType="application/vnd.openxmlformats-officedocument.presentationml.tags+xml"/>
  <Override PartName="/ppt/tags/tag8023.xml" ContentType="application/vnd.openxmlformats-officedocument.presentationml.tags+xml"/>
  <Override PartName="/ppt/tags/tag8024.xml" ContentType="application/vnd.openxmlformats-officedocument.presentationml.tags+xml"/>
  <Override PartName="/ppt/tags/tag8025.xml" ContentType="application/vnd.openxmlformats-officedocument.presentationml.tags+xml"/>
  <Override PartName="/ppt/tags/tag8026.xml" ContentType="application/vnd.openxmlformats-officedocument.presentationml.tags+xml"/>
  <Override PartName="/ppt/tags/tag8027.xml" ContentType="application/vnd.openxmlformats-officedocument.presentationml.tags+xml"/>
  <Override PartName="/ppt/tags/tag8028.xml" ContentType="application/vnd.openxmlformats-officedocument.presentationml.tags+xml"/>
  <Override PartName="/ppt/tags/tag8029.xml" ContentType="application/vnd.openxmlformats-officedocument.presentationml.tags+xml"/>
  <Override PartName="/ppt/tags/tag8030.xml" ContentType="application/vnd.openxmlformats-officedocument.presentationml.tags+xml"/>
  <Override PartName="/ppt/tags/tag8031.xml" ContentType="application/vnd.openxmlformats-officedocument.presentationml.tags+xml"/>
  <Override PartName="/ppt/tags/tag8032.xml" ContentType="application/vnd.openxmlformats-officedocument.presentationml.tags+xml"/>
  <Override PartName="/ppt/tags/tag8033.xml" ContentType="application/vnd.openxmlformats-officedocument.presentationml.tags+xml"/>
  <Override PartName="/ppt/tags/tag8034.xml" ContentType="application/vnd.openxmlformats-officedocument.presentationml.tags+xml"/>
  <Override PartName="/ppt/tags/tag8035.xml" ContentType="application/vnd.openxmlformats-officedocument.presentationml.tags+xml"/>
  <Override PartName="/ppt/tags/tag8036.xml" ContentType="application/vnd.openxmlformats-officedocument.presentationml.tags+xml"/>
  <Override PartName="/ppt/tags/tag8037.xml" ContentType="application/vnd.openxmlformats-officedocument.presentationml.tags+xml"/>
  <Override PartName="/ppt/tags/tag8038.xml" ContentType="application/vnd.openxmlformats-officedocument.presentationml.tags+xml"/>
  <Override PartName="/ppt/tags/tag8039.xml" ContentType="application/vnd.openxmlformats-officedocument.presentationml.tags+xml"/>
  <Override PartName="/ppt/tags/tag8040.xml" ContentType="application/vnd.openxmlformats-officedocument.presentationml.tags+xml"/>
  <Override PartName="/ppt/tags/tag8041.xml" ContentType="application/vnd.openxmlformats-officedocument.presentationml.tags+xml"/>
  <Override PartName="/ppt/tags/tag8042.xml" ContentType="application/vnd.openxmlformats-officedocument.presentationml.tags+xml"/>
  <Override PartName="/ppt/tags/tag8043.xml" ContentType="application/vnd.openxmlformats-officedocument.presentationml.tags+xml"/>
  <Override PartName="/ppt/tags/tag8044.xml" ContentType="application/vnd.openxmlformats-officedocument.presentationml.tags+xml"/>
  <Override PartName="/ppt/tags/tag8045.xml" ContentType="application/vnd.openxmlformats-officedocument.presentationml.tags+xml"/>
  <Override PartName="/ppt/tags/tag8046.xml" ContentType="application/vnd.openxmlformats-officedocument.presentationml.tags+xml"/>
  <Override PartName="/ppt/tags/tag8047.xml" ContentType="application/vnd.openxmlformats-officedocument.presentationml.tags+xml"/>
  <Override PartName="/ppt/tags/tag8048.xml" ContentType="application/vnd.openxmlformats-officedocument.presentationml.tags+xml"/>
  <Override PartName="/ppt/tags/tag8049.xml" ContentType="application/vnd.openxmlformats-officedocument.presentationml.tags+xml"/>
  <Override PartName="/ppt/tags/tag8050.xml" ContentType="application/vnd.openxmlformats-officedocument.presentationml.tags+xml"/>
  <Override PartName="/ppt/tags/tag8051.xml" ContentType="application/vnd.openxmlformats-officedocument.presentationml.tags+xml"/>
  <Override PartName="/ppt/tags/tag8052.xml" ContentType="application/vnd.openxmlformats-officedocument.presentationml.tags+xml"/>
  <Override PartName="/ppt/tags/tag8053.xml" ContentType="application/vnd.openxmlformats-officedocument.presentationml.tags+xml"/>
  <Override PartName="/ppt/tags/tag8054.xml" ContentType="application/vnd.openxmlformats-officedocument.presentationml.tags+xml"/>
  <Override PartName="/ppt/tags/tag8055.xml" ContentType="application/vnd.openxmlformats-officedocument.presentationml.tags+xml"/>
  <Override PartName="/ppt/tags/tag8056.xml" ContentType="application/vnd.openxmlformats-officedocument.presentationml.tags+xml"/>
  <Override PartName="/ppt/tags/tag8057.xml" ContentType="application/vnd.openxmlformats-officedocument.presentationml.tags+xml"/>
  <Override PartName="/ppt/tags/tag8058.xml" ContentType="application/vnd.openxmlformats-officedocument.presentationml.tags+xml"/>
  <Override PartName="/ppt/tags/tag8059.xml" ContentType="application/vnd.openxmlformats-officedocument.presentationml.tags+xml"/>
  <Override PartName="/ppt/tags/tag8060.xml" ContentType="application/vnd.openxmlformats-officedocument.presentationml.tags+xml"/>
  <Override PartName="/ppt/tags/tag8061.xml" ContentType="application/vnd.openxmlformats-officedocument.presentationml.tags+xml"/>
  <Override PartName="/ppt/tags/tag8062.xml" ContentType="application/vnd.openxmlformats-officedocument.presentationml.tags+xml"/>
  <Override PartName="/ppt/tags/tag8063.xml" ContentType="application/vnd.openxmlformats-officedocument.presentationml.tags+xml"/>
  <Override PartName="/ppt/tags/tag8064.xml" ContentType="application/vnd.openxmlformats-officedocument.presentationml.tags+xml"/>
  <Override PartName="/ppt/tags/tag8065.xml" ContentType="application/vnd.openxmlformats-officedocument.presentationml.tags+xml"/>
  <Override PartName="/ppt/tags/tag8066.xml" ContentType="application/vnd.openxmlformats-officedocument.presentationml.tags+xml"/>
  <Override PartName="/ppt/tags/tag8067.xml" ContentType="application/vnd.openxmlformats-officedocument.presentationml.tags+xml"/>
  <Override PartName="/ppt/tags/tag8068.xml" ContentType="application/vnd.openxmlformats-officedocument.presentationml.tags+xml"/>
  <Override PartName="/ppt/tags/tag8069.xml" ContentType="application/vnd.openxmlformats-officedocument.presentationml.tags+xml"/>
  <Override PartName="/ppt/tags/tag8070.xml" ContentType="application/vnd.openxmlformats-officedocument.presentationml.tags+xml"/>
  <Override PartName="/ppt/tags/tag8071.xml" ContentType="application/vnd.openxmlformats-officedocument.presentationml.tags+xml"/>
  <Override PartName="/ppt/tags/tag8072.xml" ContentType="application/vnd.openxmlformats-officedocument.presentationml.tags+xml"/>
  <Override PartName="/ppt/tags/tag8073.xml" ContentType="application/vnd.openxmlformats-officedocument.presentationml.tags+xml"/>
  <Override PartName="/ppt/tags/tag8074.xml" ContentType="application/vnd.openxmlformats-officedocument.presentationml.tags+xml"/>
  <Override PartName="/ppt/tags/tag8075.xml" ContentType="application/vnd.openxmlformats-officedocument.presentationml.tags+xml"/>
  <Override PartName="/ppt/tags/tag8076.xml" ContentType="application/vnd.openxmlformats-officedocument.presentationml.tags+xml"/>
  <Override PartName="/ppt/tags/tag8077.xml" ContentType="application/vnd.openxmlformats-officedocument.presentationml.tags+xml"/>
  <Override PartName="/ppt/tags/tag8078.xml" ContentType="application/vnd.openxmlformats-officedocument.presentationml.tags+xml"/>
  <Override PartName="/ppt/tags/tag8079.xml" ContentType="application/vnd.openxmlformats-officedocument.presentationml.tags+xml"/>
  <Override PartName="/ppt/tags/tag8080.xml" ContentType="application/vnd.openxmlformats-officedocument.presentationml.tags+xml"/>
  <Override PartName="/ppt/tags/tag8081.xml" ContentType="application/vnd.openxmlformats-officedocument.presentationml.tags+xml"/>
  <Override PartName="/ppt/tags/tag8082.xml" ContentType="application/vnd.openxmlformats-officedocument.presentationml.tags+xml"/>
  <Override PartName="/ppt/tags/tag8083.xml" ContentType="application/vnd.openxmlformats-officedocument.presentationml.tags+xml"/>
  <Override PartName="/ppt/tags/tag8084.xml" ContentType="application/vnd.openxmlformats-officedocument.presentationml.tags+xml"/>
  <Override PartName="/ppt/tags/tag8085.xml" ContentType="application/vnd.openxmlformats-officedocument.presentationml.tags+xml"/>
  <Override PartName="/ppt/tags/tag8086.xml" ContentType="application/vnd.openxmlformats-officedocument.presentationml.tags+xml"/>
  <Override PartName="/ppt/tags/tag8087.xml" ContentType="application/vnd.openxmlformats-officedocument.presentationml.tags+xml"/>
  <Override PartName="/ppt/tags/tag8088.xml" ContentType="application/vnd.openxmlformats-officedocument.presentationml.tags+xml"/>
  <Override PartName="/ppt/tags/tag8089.xml" ContentType="application/vnd.openxmlformats-officedocument.presentationml.tags+xml"/>
  <Override PartName="/ppt/tags/tag8090.xml" ContentType="application/vnd.openxmlformats-officedocument.presentationml.tags+xml"/>
  <Override PartName="/ppt/tags/tag8091.xml" ContentType="application/vnd.openxmlformats-officedocument.presentationml.tags+xml"/>
  <Override PartName="/ppt/tags/tag8092.xml" ContentType="application/vnd.openxmlformats-officedocument.presentationml.tags+xml"/>
  <Override PartName="/ppt/tags/tag8093.xml" ContentType="application/vnd.openxmlformats-officedocument.presentationml.tags+xml"/>
  <Override PartName="/ppt/tags/tag8094.xml" ContentType="application/vnd.openxmlformats-officedocument.presentationml.tags+xml"/>
  <Override PartName="/ppt/tags/tag8095.xml" ContentType="application/vnd.openxmlformats-officedocument.presentationml.tags+xml"/>
  <Override PartName="/ppt/tags/tag8096.xml" ContentType="application/vnd.openxmlformats-officedocument.presentationml.tags+xml"/>
  <Override PartName="/ppt/tags/tag8097.xml" ContentType="application/vnd.openxmlformats-officedocument.presentationml.tags+xml"/>
  <Override PartName="/ppt/tags/tag8098.xml" ContentType="application/vnd.openxmlformats-officedocument.presentationml.tags+xml"/>
  <Override PartName="/ppt/tags/tag8099.xml" ContentType="application/vnd.openxmlformats-officedocument.presentationml.tags+xml"/>
  <Override PartName="/ppt/tags/tag8100.xml" ContentType="application/vnd.openxmlformats-officedocument.presentationml.tags+xml"/>
  <Override PartName="/ppt/tags/tag8101.xml" ContentType="application/vnd.openxmlformats-officedocument.presentationml.tags+xml"/>
  <Override PartName="/ppt/tags/tag8102.xml" ContentType="application/vnd.openxmlformats-officedocument.presentationml.tags+xml"/>
  <Override PartName="/ppt/tags/tag8103.xml" ContentType="application/vnd.openxmlformats-officedocument.presentationml.tags+xml"/>
  <Override PartName="/ppt/tags/tag8104.xml" ContentType="application/vnd.openxmlformats-officedocument.presentationml.tags+xml"/>
  <Override PartName="/ppt/tags/tag8105.xml" ContentType="application/vnd.openxmlformats-officedocument.presentationml.tags+xml"/>
  <Override PartName="/ppt/tags/tag8106.xml" ContentType="application/vnd.openxmlformats-officedocument.presentationml.tags+xml"/>
  <Override PartName="/ppt/tags/tag8107.xml" ContentType="application/vnd.openxmlformats-officedocument.presentationml.tags+xml"/>
  <Override PartName="/ppt/tags/tag8108.xml" ContentType="application/vnd.openxmlformats-officedocument.presentationml.tags+xml"/>
  <Override PartName="/ppt/tags/tag8109.xml" ContentType="application/vnd.openxmlformats-officedocument.presentationml.tags+xml"/>
  <Override PartName="/ppt/tags/tag8110.xml" ContentType="application/vnd.openxmlformats-officedocument.presentationml.tags+xml"/>
  <Override PartName="/ppt/tags/tag8111.xml" ContentType="application/vnd.openxmlformats-officedocument.presentationml.tags+xml"/>
  <Override PartName="/ppt/tags/tag8112.xml" ContentType="application/vnd.openxmlformats-officedocument.presentationml.tags+xml"/>
  <Override PartName="/ppt/tags/tag8113.xml" ContentType="application/vnd.openxmlformats-officedocument.presentationml.tags+xml"/>
  <Override PartName="/ppt/tags/tag8114.xml" ContentType="application/vnd.openxmlformats-officedocument.presentationml.tags+xml"/>
  <Override PartName="/ppt/tags/tag8115.xml" ContentType="application/vnd.openxmlformats-officedocument.presentationml.tags+xml"/>
  <Override PartName="/ppt/tags/tag8116.xml" ContentType="application/vnd.openxmlformats-officedocument.presentationml.tags+xml"/>
  <Override PartName="/ppt/tags/tag8117.xml" ContentType="application/vnd.openxmlformats-officedocument.presentationml.tags+xml"/>
  <Override PartName="/ppt/tags/tag8118.xml" ContentType="application/vnd.openxmlformats-officedocument.presentationml.tags+xml"/>
  <Override PartName="/ppt/tags/tag8119.xml" ContentType="application/vnd.openxmlformats-officedocument.presentationml.tags+xml"/>
  <Override PartName="/ppt/tags/tag8120.xml" ContentType="application/vnd.openxmlformats-officedocument.presentationml.tags+xml"/>
  <Override PartName="/ppt/tags/tag8121.xml" ContentType="application/vnd.openxmlformats-officedocument.presentationml.tags+xml"/>
  <Override PartName="/ppt/tags/tag8122.xml" ContentType="application/vnd.openxmlformats-officedocument.presentationml.tags+xml"/>
  <Override PartName="/ppt/tags/tag8123.xml" ContentType="application/vnd.openxmlformats-officedocument.presentationml.tags+xml"/>
  <Override PartName="/ppt/tags/tag8124.xml" ContentType="application/vnd.openxmlformats-officedocument.presentationml.tags+xml"/>
  <Override PartName="/ppt/tags/tag8125.xml" ContentType="application/vnd.openxmlformats-officedocument.presentationml.tags+xml"/>
  <Override PartName="/ppt/tags/tag8126.xml" ContentType="application/vnd.openxmlformats-officedocument.presentationml.tags+xml"/>
  <Override PartName="/ppt/tags/tag8127.xml" ContentType="application/vnd.openxmlformats-officedocument.presentationml.tags+xml"/>
  <Override PartName="/ppt/tags/tag8128.xml" ContentType="application/vnd.openxmlformats-officedocument.presentationml.tags+xml"/>
  <Override PartName="/ppt/tags/tag8129.xml" ContentType="application/vnd.openxmlformats-officedocument.presentationml.tags+xml"/>
  <Override PartName="/ppt/tags/tag8130.xml" ContentType="application/vnd.openxmlformats-officedocument.presentationml.tags+xml"/>
  <Override PartName="/ppt/tags/tag8131.xml" ContentType="application/vnd.openxmlformats-officedocument.presentationml.tags+xml"/>
  <Override PartName="/ppt/tags/tag8132.xml" ContentType="application/vnd.openxmlformats-officedocument.presentationml.tags+xml"/>
  <Override PartName="/ppt/tags/tag8133.xml" ContentType="application/vnd.openxmlformats-officedocument.presentationml.tags+xml"/>
  <Override PartName="/ppt/tags/tag8134.xml" ContentType="application/vnd.openxmlformats-officedocument.presentationml.tags+xml"/>
  <Override PartName="/ppt/tags/tag8135.xml" ContentType="application/vnd.openxmlformats-officedocument.presentationml.tags+xml"/>
  <Override PartName="/ppt/tags/tag8136.xml" ContentType="application/vnd.openxmlformats-officedocument.presentationml.tags+xml"/>
  <Override PartName="/ppt/tags/tag8137.xml" ContentType="application/vnd.openxmlformats-officedocument.presentationml.tags+xml"/>
  <Override PartName="/ppt/tags/tag8138.xml" ContentType="application/vnd.openxmlformats-officedocument.presentationml.tags+xml"/>
  <Override PartName="/ppt/tags/tag8139.xml" ContentType="application/vnd.openxmlformats-officedocument.presentationml.tags+xml"/>
  <Override PartName="/ppt/tags/tag8140.xml" ContentType="application/vnd.openxmlformats-officedocument.presentationml.tags+xml"/>
  <Override PartName="/ppt/tags/tag8141.xml" ContentType="application/vnd.openxmlformats-officedocument.presentationml.tags+xml"/>
  <Override PartName="/ppt/tags/tag8142.xml" ContentType="application/vnd.openxmlformats-officedocument.presentationml.tags+xml"/>
  <Override PartName="/ppt/tags/tag8143.xml" ContentType="application/vnd.openxmlformats-officedocument.presentationml.tags+xml"/>
  <Override PartName="/ppt/tags/tag8144.xml" ContentType="application/vnd.openxmlformats-officedocument.presentationml.tags+xml"/>
  <Override PartName="/ppt/tags/tag8145.xml" ContentType="application/vnd.openxmlformats-officedocument.presentationml.tags+xml"/>
  <Override PartName="/ppt/tags/tag8146.xml" ContentType="application/vnd.openxmlformats-officedocument.presentationml.tags+xml"/>
  <Override PartName="/ppt/tags/tag8147.xml" ContentType="application/vnd.openxmlformats-officedocument.presentationml.tags+xml"/>
  <Override PartName="/ppt/tags/tag8148.xml" ContentType="application/vnd.openxmlformats-officedocument.presentationml.tags+xml"/>
  <Override PartName="/ppt/tags/tag8149.xml" ContentType="application/vnd.openxmlformats-officedocument.presentationml.tags+xml"/>
  <Override PartName="/ppt/tags/tag8150.xml" ContentType="application/vnd.openxmlformats-officedocument.presentationml.tags+xml"/>
  <Override PartName="/ppt/tags/tag8151.xml" ContentType="application/vnd.openxmlformats-officedocument.presentationml.tags+xml"/>
  <Override PartName="/ppt/tags/tag8152.xml" ContentType="application/vnd.openxmlformats-officedocument.presentationml.tags+xml"/>
  <Override PartName="/ppt/tags/tag8153.xml" ContentType="application/vnd.openxmlformats-officedocument.presentationml.tags+xml"/>
  <Override PartName="/ppt/tags/tag8154.xml" ContentType="application/vnd.openxmlformats-officedocument.presentationml.tags+xml"/>
  <Override PartName="/ppt/tags/tag8155.xml" ContentType="application/vnd.openxmlformats-officedocument.presentationml.tags+xml"/>
  <Override PartName="/ppt/tags/tag8156.xml" ContentType="application/vnd.openxmlformats-officedocument.presentationml.tags+xml"/>
  <Override PartName="/ppt/tags/tag8157.xml" ContentType="application/vnd.openxmlformats-officedocument.presentationml.tags+xml"/>
  <Override PartName="/ppt/tags/tag8158.xml" ContentType="application/vnd.openxmlformats-officedocument.presentationml.tags+xml"/>
  <Override PartName="/ppt/tags/tag8159.xml" ContentType="application/vnd.openxmlformats-officedocument.presentationml.tags+xml"/>
  <Override PartName="/ppt/tags/tag8160.xml" ContentType="application/vnd.openxmlformats-officedocument.presentationml.tags+xml"/>
  <Override PartName="/ppt/tags/tag8161.xml" ContentType="application/vnd.openxmlformats-officedocument.presentationml.tags+xml"/>
  <Override PartName="/ppt/tags/tag8162.xml" ContentType="application/vnd.openxmlformats-officedocument.presentationml.tags+xml"/>
  <Override PartName="/ppt/tags/tag8163.xml" ContentType="application/vnd.openxmlformats-officedocument.presentationml.tags+xml"/>
  <Override PartName="/ppt/tags/tag8164.xml" ContentType="application/vnd.openxmlformats-officedocument.presentationml.tags+xml"/>
  <Override PartName="/ppt/tags/tag8165.xml" ContentType="application/vnd.openxmlformats-officedocument.presentationml.tags+xml"/>
  <Override PartName="/ppt/tags/tag8166.xml" ContentType="application/vnd.openxmlformats-officedocument.presentationml.tags+xml"/>
  <Override PartName="/ppt/tags/tag8167.xml" ContentType="application/vnd.openxmlformats-officedocument.presentationml.tags+xml"/>
  <Override PartName="/ppt/tags/tag8168.xml" ContentType="application/vnd.openxmlformats-officedocument.presentationml.tags+xml"/>
  <Override PartName="/ppt/tags/tag8169.xml" ContentType="application/vnd.openxmlformats-officedocument.presentationml.tags+xml"/>
  <Override PartName="/ppt/tags/tag8170.xml" ContentType="application/vnd.openxmlformats-officedocument.presentationml.tags+xml"/>
  <Override PartName="/ppt/tags/tag8171.xml" ContentType="application/vnd.openxmlformats-officedocument.presentationml.tags+xml"/>
  <Override PartName="/ppt/tags/tag8172.xml" ContentType="application/vnd.openxmlformats-officedocument.presentationml.tags+xml"/>
  <Override PartName="/ppt/tags/tag8173.xml" ContentType="application/vnd.openxmlformats-officedocument.presentationml.tags+xml"/>
  <Override PartName="/ppt/tags/tag8174.xml" ContentType="application/vnd.openxmlformats-officedocument.presentationml.tags+xml"/>
  <Override PartName="/ppt/tags/tag8175.xml" ContentType="application/vnd.openxmlformats-officedocument.presentationml.tags+xml"/>
  <Override PartName="/ppt/tags/tag8176.xml" ContentType="application/vnd.openxmlformats-officedocument.presentationml.tags+xml"/>
  <Override PartName="/ppt/tags/tag8177.xml" ContentType="application/vnd.openxmlformats-officedocument.presentationml.tags+xml"/>
  <Override PartName="/ppt/tags/tag8178.xml" ContentType="application/vnd.openxmlformats-officedocument.presentationml.tags+xml"/>
  <Override PartName="/ppt/tags/tag8179.xml" ContentType="application/vnd.openxmlformats-officedocument.presentationml.tags+xml"/>
  <Override PartName="/ppt/tags/tag8180.xml" ContentType="application/vnd.openxmlformats-officedocument.presentationml.tags+xml"/>
  <Override PartName="/ppt/tags/tag8181.xml" ContentType="application/vnd.openxmlformats-officedocument.presentationml.tags+xml"/>
  <Override PartName="/ppt/tags/tag8182.xml" ContentType="application/vnd.openxmlformats-officedocument.presentationml.tags+xml"/>
  <Override PartName="/ppt/tags/tag8183.xml" ContentType="application/vnd.openxmlformats-officedocument.presentationml.tags+xml"/>
  <Override PartName="/ppt/tags/tag8184.xml" ContentType="application/vnd.openxmlformats-officedocument.presentationml.tags+xml"/>
  <Override PartName="/ppt/tags/tag8185.xml" ContentType="application/vnd.openxmlformats-officedocument.presentationml.tags+xml"/>
  <Override PartName="/ppt/tags/tag8186.xml" ContentType="application/vnd.openxmlformats-officedocument.presentationml.tags+xml"/>
  <Override PartName="/ppt/tags/tag8187.xml" ContentType="application/vnd.openxmlformats-officedocument.presentationml.tags+xml"/>
  <Override PartName="/ppt/tags/tag8188.xml" ContentType="application/vnd.openxmlformats-officedocument.presentationml.tags+xml"/>
  <Override PartName="/ppt/tags/tag8189.xml" ContentType="application/vnd.openxmlformats-officedocument.presentationml.tags+xml"/>
  <Override PartName="/ppt/tags/tag8190.xml" ContentType="application/vnd.openxmlformats-officedocument.presentationml.tags+xml"/>
  <Override PartName="/ppt/tags/tag8191.xml" ContentType="application/vnd.openxmlformats-officedocument.presentationml.tags+xml"/>
  <Override PartName="/ppt/tags/tag8192.xml" ContentType="application/vnd.openxmlformats-officedocument.presentationml.tags+xml"/>
  <Override PartName="/ppt/tags/tag8193.xml" ContentType="application/vnd.openxmlformats-officedocument.presentationml.tags+xml"/>
  <Override PartName="/ppt/tags/tag8194.xml" ContentType="application/vnd.openxmlformats-officedocument.presentationml.tags+xml"/>
  <Override PartName="/ppt/tags/tag8195.xml" ContentType="application/vnd.openxmlformats-officedocument.presentationml.tags+xml"/>
  <Override PartName="/ppt/tags/tag8196.xml" ContentType="application/vnd.openxmlformats-officedocument.presentationml.tags+xml"/>
  <Override PartName="/ppt/tags/tag8197.xml" ContentType="application/vnd.openxmlformats-officedocument.presentationml.tags+xml"/>
  <Override PartName="/ppt/tags/tag8198.xml" ContentType="application/vnd.openxmlformats-officedocument.presentationml.tags+xml"/>
  <Override PartName="/ppt/tags/tag8199.xml" ContentType="application/vnd.openxmlformats-officedocument.presentationml.tags+xml"/>
  <Override PartName="/ppt/tags/tag8200.xml" ContentType="application/vnd.openxmlformats-officedocument.presentationml.tags+xml"/>
  <Override PartName="/ppt/tags/tag8201.xml" ContentType="application/vnd.openxmlformats-officedocument.presentationml.tags+xml"/>
  <Override PartName="/ppt/tags/tag8202.xml" ContentType="application/vnd.openxmlformats-officedocument.presentationml.tags+xml"/>
  <Override PartName="/ppt/tags/tag8203.xml" ContentType="application/vnd.openxmlformats-officedocument.presentationml.tags+xml"/>
  <Override PartName="/ppt/tags/tag8204.xml" ContentType="application/vnd.openxmlformats-officedocument.presentationml.tags+xml"/>
  <Override PartName="/ppt/tags/tag8205.xml" ContentType="application/vnd.openxmlformats-officedocument.presentationml.tags+xml"/>
  <Override PartName="/ppt/tags/tag8206.xml" ContentType="application/vnd.openxmlformats-officedocument.presentationml.tags+xml"/>
  <Override PartName="/ppt/tags/tag8207.xml" ContentType="application/vnd.openxmlformats-officedocument.presentationml.tags+xml"/>
  <Override PartName="/ppt/tags/tag8208.xml" ContentType="application/vnd.openxmlformats-officedocument.presentationml.tags+xml"/>
  <Override PartName="/ppt/tags/tag8209.xml" ContentType="application/vnd.openxmlformats-officedocument.presentationml.tags+xml"/>
  <Override PartName="/ppt/tags/tag8210.xml" ContentType="application/vnd.openxmlformats-officedocument.presentationml.tags+xml"/>
  <Override PartName="/ppt/tags/tag8211.xml" ContentType="application/vnd.openxmlformats-officedocument.presentationml.tags+xml"/>
  <Override PartName="/ppt/tags/tag8212.xml" ContentType="application/vnd.openxmlformats-officedocument.presentationml.tags+xml"/>
  <Override PartName="/ppt/tags/tag8213.xml" ContentType="application/vnd.openxmlformats-officedocument.presentationml.tags+xml"/>
  <Override PartName="/ppt/tags/tag8214.xml" ContentType="application/vnd.openxmlformats-officedocument.presentationml.tags+xml"/>
  <Override PartName="/ppt/tags/tag8215.xml" ContentType="application/vnd.openxmlformats-officedocument.presentationml.tags+xml"/>
  <Override PartName="/ppt/tags/tag8216.xml" ContentType="application/vnd.openxmlformats-officedocument.presentationml.tags+xml"/>
  <Override PartName="/ppt/tags/tag8217.xml" ContentType="application/vnd.openxmlformats-officedocument.presentationml.tags+xml"/>
  <Override PartName="/ppt/tags/tag8218.xml" ContentType="application/vnd.openxmlformats-officedocument.presentationml.tags+xml"/>
  <Override PartName="/ppt/tags/tag8219.xml" ContentType="application/vnd.openxmlformats-officedocument.presentationml.tags+xml"/>
  <Override PartName="/ppt/tags/tag8220.xml" ContentType="application/vnd.openxmlformats-officedocument.presentationml.tags+xml"/>
  <Override PartName="/ppt/tags/tag8221.xml" ContentType="application/vnd.openxmlformats-officedocument.presentationml.tags+xml"/>
  <Override PartName="/ppt/tags/tag8222.xml" ContentType="application/vnd.openxmlformats-officedocument.presentationml.tags+xml"/>
  <Override PartName="/ppt/tags/tag8223.xml" ContentType="application/vnd.openxmlformats-officedocument.presentationml.tags+xml"/>
  <Override PartName="/ppt/tags/tag8224.xml" ContentType="application/vnd.openxmlformats-officedocument.presentationml.tags+xml"/>
  <Override PartName="/ppt/tags/tag8225.xml" ContentType="application/vnd.openxmlformats-officedocument.presentationml.tags+xml"/>
  <Override PartName="/ppt/tags/tag8226.xml" ContentType="application/vnd.openxmlformats-officedocument.presentationml.tags+xml"/>
  <Override PartName="/ppt/tags/tag8227.xml" ContentType="application/vnd.openxmlformats-officedocument.presentationml.tags+xml"/>
  <Override PartName="/ppt/tags/tag8228.xml" ContentType="application/vnd.openxmlformats-officedocument.presentationml.tags+xml"/>
  <Override PartName="/ppt/tags/tag8229.xml" ContentType="application/vnd.openxmlformats-officedocument.presentationml.tags+xml"/>
  <Override PartName="/ppt/tags/tag8230.xml" ContentType="application/vnd.openxmlformats-officedocument.presentationml.tags+xml"/>
  <Override PartName="/ppt/tags/tag8231.xml" ContentType="application/vnd.openxmlformats-officedocument.presentationml.tags+xml"/>
  <Override PartName="/ppt/tags/tag8232.xml" ContentType="application/vnd.openxmlformats-officedocument.presentationml.tags+xml"/>
  <Override PartName="/ppt/tags/tag8233.xml" ContentType="application/vnd.openxmlformats-officedocument.presentationml.tags+xml"/>
  <Override PartName="/ppt/tags/tag8234.xml" ContentType="application/vnd.openxmlformats-officedocument.presentationml.tags+xml"/>
  <Override PartName="/ppt/tags/tag8235.xml" ContentType="application/vnd.openxmlformats-officedocument.presentationml.tags+xml"/>
  <Override PartName="/ppt/tags/tag8236.xml" ContentType="application/vnd.openxmlformats-officedocument.presentationml.tags+xml"/>
  <Override PartName="/ppt/tags/tag8237.xml" ContentType="application/vnd.openxmlformats-officedocument.presentationml.tags+xml"/>
  <Override PartName="/ppt/tags/tag8238.xml" ContentType="application/vnd.openxmlformats-officedocument.presentationml.tags+xml"/>
  <Override PartName="/ppt/tags/tag8239.xml" ContentType="application/vnd.openxmlformats-officedocument.presentationml.tags+xml"/>
  <Override PartName="/ppt/tags/tag8240.xml" ContentType="application/vnd.openxmlformats-officedocument.presentationml.tags+xml"/>
  <Override PartName="/ppt/tags/tag8241.xml" ContentType="application/vnd.openxmlformats-officedocument.presentationml.tags+xml"/>
  <Override PartName="/ppt/tags/tag8242.xml" ContentType="application/vnd.openxmlformats-officedocument.presentationml.tags+xml"/>
  <Override PartName="/ppt/tags/tag8243.xml" ContentType="application/vnd.openxmlformats-officedocument.presentationml.tags+xml"/>
  <Override PartName="/ppt/tags/tag8244.xml" ContentType="application/vnd.openxmlformats-officedocument.presentationml.tags+xml"/>
  <Override PartName="/ppt/tags/tag8245.xml" ContentType="application/vnd.openxmlformats-officedocument.presentationml.tags+xml"/>
  <Override PartName="/ppt/tags/tag8246.xml" ContentType="application/vnd.openxmlformats-officedocument.presentationml.tags+xml"/>
  <Override PartName="/ppt/tags/tag8247.xml" ContentType="application/vnd.openxmlformats-officedocument.presentationml.tags+xml"/>
  <Override PartName="/ppt/tags/tag8248.xml" ContentType="application/vnd.openxmlformats-officedocument.presentationml.tags+xml"/>
  <Override PartName="/ppt/tags/tag8249.xml" ContentType="application/vnd.openxmlformats-officedocument.presentationml.tags+xml"/>
  <Override PartName="/ppt/tags/tag8250.xml" ContentType="application/vnd.openxmlformats-officedocument.presentationml.tags+xml"/>
  <Override PartName="/ppt/tags/tag8251.xml" ContentType="application/vnd.openxmlformats-officedocument.presentationml.tags+xml"/>
  <Override PartName="/ppt/tags/tag8252.xml" ContentType="application/vnd.openxmlformats-officedocument.presentationml.tags+xml"/>
  <Override PartName="/ppt/tags/tag8253.xml" ContentType="application/vnd.openxmlformats-officedocument.presentationml.tags+xml"/>
  <Override PartName="/ppt/tags/tag8254.xml" ContentType="application/vnd.openxmlformats-officedocument.presentationml.tags+xml"/>
  <Override PartName="/ppt/tags/tag8255.xml" ContentType="application/vnd.openxmlformats-officedocument.presentationml.tags+xml"/>
  <Override PartName="/ppt/tags/tag8256.xml" ContentType="application/vnd.openxmlformats-officedocument.presentationml.tags+xml"/>
  <Override PartName="/ppt/tags/tag8257.xml" ContentType="application/vnd.openxmlformats-officedocument.presentationml.tags+xml"/>
  <Override PartName="/ppt/tags/tag8258.xml" ContentType="application/vnd.openxmlformats-officedocument.presentationml.tags+xml"/>
  <Override PartName="/ppt/tags/tag8259.xml" ContentType="application/vnd.openxmlformats-officedocument.presentationml.tags+xml"/>
  <Override PartName="/ppt/tags/tag8260.xml" ContentType="application/vnd.openxmlformats-officedocument.presentationml.tags+xml"/>
  <Override PartName="/ppt/tags/tag8261.xml" ContentType="application/vnd.openxmlformats-officedocument.presentationml.tags+xml"/>
  <Override PartName="/ppt/tags/tag8262.xml" ContentType="application/vnd.openxmlformats-officedocument.presentationml.tags+xml"/>
  <Override PartName="/ppt/tags/tag8263.xml" ContentType="application/vnd.openxmlformats-officedocument.presentationml.tags+xml"/>
  <Override PartName="/ppt/tags/tag8264.xml" ContentType="application/vnd.openxmlformats-officedocument.presentationml.tags+xml"/>
  <Override PartName="/ppt/tags/tag8265.xml" ContentType="application/vnd.openxmlformats-officedocument.presentationml.tags+xml"/>
  <Override PartName="/ppt/tags/tag8266.xml" ContentType="application/vnd.openxmlformats-officedocument.presentationml.tags+xml"/>
  <Override PartName="/ppt/tags/tag8267.xml" ContentType="application/vnd.openxmlformats-officedocument.presentationml.tags+xml"/>
  <Override PartName="/ppt/tags/tag8268.xml" ContentType="application/vnd.openxmlformats-officedocument.presentationml.tags+xml"/>
  <Override PartName="/ppt/tags/tag8269.xml" ContentType="application/vnd.openxmlformats-officedocument.presentationml.tags+xml"/>
  <Override PartName="/ppt/tags/tag8270.xml" ContentType="application/vnd.openxmlformats-officedocument.presentationml.tags+xml"/>
  <Override PartName="/ppt/tags/tag8271.xml" ContentType="application/vnd.openxmlformats-officedocument.presentationml.tags+xml"/>
  <Override PartName="/ppt/tags/tag8272.xml" ContentType="application/vnd.openxmlformats-officedocument.presentationml.tags+xml"/>
  <Override PartName="/ppt/tags/tag8273.xml" ContentType="application/vnd.openxmlformats-officedocument.presentationml.tags+xml"/>
  <Override PartName="/ppt/tags/tag8274.xml" ContentType="application/vnd.openxmlformats-officedocument.presentationml.tags+xml"/>
  <Override PartName="/ppt/tags/tag8275.xml" ContentType="application/vnd.openxmlformats-officedocument.presentationml.tags+xml"/>
  <Override PartName="/ppt/tags/tag8276.xml" ContentType="application/vnd.openxmlformats-officedocument.presentationml.tags+xml"/>
  <Override PartName="/ppt/tags/tag8277.xml" ContentType="application/vnd.openxmlformats-officedocument.presentationml.tags+xml"/>
  <Override PartName="/ppt/tags/tag8278.xml" ContentType="application/vnd.openxmlformats-officedocument.presentationml.tags+xml"/>
  <Override PartName="/ppt/tags/tag8279.xml" ContentType="application/vnd.openxmlformats-officedocument.presentationml.tags+xml"/>
  <Override PartName="/ppt/tags/tag8280.xml" ContentType="application/vnd.openxmlformats-officedocument.presentationml.tags+xml"/>
  <Override PartName="/ppt/tags/tag8281.xml" ContentType="application/vnd.openxmlformats-officedocument.presentationml.tags+xml"/>
  <Override PartName="/ppt/tags/tag8282.xml" ContentType="application/vnd.openxmlformats-officedocument.presentationml.tags+xml"/>
  <Override PartName="/ppt/tags/tag8283.xml" ContentType="application/vnd.openxmlformats-officedocument.presentationml.tags+xml"/>
  <Override PartName="/ppt/tags/tag8284.xml" ContentType="application/vnd.openxmlformats-officedocument.presentationml.tags+xml"/>
  <Override PartName="/ppt/tags/tag8285.xml" ContentType="application/vnd.openxmlformats-officedocument.presentationml.tags+xml"/>
  <Override PartName="/ppt/tags/tag8286.xml" ContentType="application/vnd.openxmlformats-officedocument.presentationml.tags+xml"/>
  <Override PartName="/ppt/tags/tag8287.xml" ContentType="application/vnd.openxmlformats-officedocument.presentationml.tags+xml"/>
  <Override PartName="/ppt/tags/tag8288.xml" ContentType="application/vnd.openxmlformats-officedocument.presentationml.tags+xml"/>
  <Override PartName="/ppt/tags/tag8289.xml" ContentType="application/vnd.openxmlformats-officedocument.presentationml.tags+xml"/>
  <Override PartName="/ppt/tags/tag8290.xml" ContentType="application/vnd.openxmlformats-officedocument.presentationml.tags+xml"/>
  <Override PartName="/ppt/tags/tag8291.xml" ContentType="application/vnd.openxmlformats-officedocument.presentationml.tags+xml"/>
  <Override PartName="/ppt/tags/tag8292.xml" ContentType="application/vnd.openxmlformats-officedocument.presentationml.tags+xml"/>
  <Override PartName="/ppt/tags/tag8293.xml" ContentType="application/vnd.openxmlformats-officedocument.presentationml.tags+xml"/>
  <Override PartName="/ppt/tags/tag8294.xml" ContentType="application/vnd.openxmlformats-officedocument.presentationml.tags+xml"/>
  <Override PartName="/ppt/tags/tag8295.xml" ContentType="application/vnd.openxmlformats-officedocument.presentationml.tags+xml"/>
  <Override PartName="/ppt/tags/tag8296.xml" ContentType="application/vnd.openxmlformats-officedocument.presentationml.tags+xml"/>
  <Override PartName="/ppt/tags/tag8297.xml" ContentType="application/vnd.openxmlformats-officedocument.presentationml.tags+xml"/>
  <Override PartName="/ppt/tags/tag8298.xml" ContentType="application/vnd.openxmlformats-officedocument.presentationml.tags+xml"/>
  <Override PartName="/ppt/tags/tag8299.xml" ContentType="application/vnd.openxmlformats-officedocument.presentationml.tags+xml"/>
  <Override PartName="/ppt/tags/tag8300.xml" ContentType="application/vnd.openxmlformats-officedocument.presentationml.tags+xml"/>
  <Override PartName="/ppt/tags/tag8301.xml" ContentType="application/vnd.openxmlformats-officedocument.presentationml.tags+xml"/>
  <Override PartName="/ppt/tags/tag8302.xml" ContentType="application/vnd.openxmlformats-officedocument.presentationml.tags+xml"/>
  <Override PartName="/ppt/tags/tag8303.xml" ContentType="application/vnd.openxmlformats-officedocument.presentationml.tags+xml"/>
  <Override PartName="/ppt/tags/tag8304.xml" ContentType="application/vnd.openxmlformats-officedocument.presentationml.tags+xml"/>
  <Override PartName="/ppt/tags/tag8305.xml" ContentType="application/vnd.openxmlformats-officedocument.presentationml.tags+xml"/>
  <Override PartName="/ppt/tags/tag8306.xml" ContentType="application/vnd.openxmlformats-officedocument.presentationml.tags+xml"/>
  <Override PartName="/ppt/tags/tag8307.xml" ContentType="application/vnd.openxmlformats-officedocument.presentationml.tags+xml"/>
  <Override PartName="/ppt/tags/tag8308.xml" ContentType="application/vnd.openxmlformats-officedocument.presentationml.tags+xml"/>
  <Override PartName="/ppt/tags/tag8309.xml" ContentType="application/vnd.openxmlformats-officedocument.presentationml.tags+xml"/>
  <Override PartName="/ppt/tags/tag8310.xml" ContentType="application/vnd.openxmlformats-officedocument.presentationml.tags+xml"/>
  <Override PartName="/ppt/tags/tag8311.xml" ContentType="application/vnd.openxmlformats-officedocument.presentationml.tags+xml"/>
  <Override PartName="/ppt/tags/tag8312.xml" ContentType="application/vnd.openxmlformats-officedocument.presentationml.tags+xml"/>
  <Override PartName="/ppt/tags/tag8313.xml" ContentType="application/vnd.openxmlformats-officedocument.presentationml.tags+xml"/>
  <Override PartName="/ppt/tags/tag8314.xml" ContentType="application/vnd.openxmlformats-officedocument.presentationml.tags+xml"/>
  <Override PartName="/ppt/tags/tag8315.xml" ContentType="application/vnd.openxmlformats-officedocument.presentationml.tags+xml"/>
  <Override PartName="/ppt/tags/tag8316.xml" ContentType="application/vnd.openxmlformats-officedocument.presentationml.tags+xml"/>
  <Override PartName="/ppt/tags/tag8317.xml" ContentType="application/vnd.openxmlformats-officedocument.presentationml.tags+xml"/>
  <Override PartName="/ppt/tags/tag8318.xml" ContentType="application/vnd.openxmlformats-officedocument.presentationml.tags+xml"/>
  <Override PartName="/ppt/tags/tag8319.xml" ContentType="application/vnd.openxmlformats-officedocument.presentationml.tags+xml"/>
  <Override PartName="/ppt/tags/tag8320.xml" ContentType="application/vnd.openxmlformats-officedocument.presentationml.tags+xml"/>
  <Override PartName="/ppt/tags/tag8321.xml" ContentType="application/vnd.openxmlformats-officedocument.presentationml.tags+xml"/>
  <Override PartName="/ppt/tags/tag8322.xml" ContentType="application/vnd.openxmlformats-officedocument.presentationml.tags+xml"/>
  <Override PartName="/ppt/tags/tag8323.xml" ContentType="application/vnd.openxmlformats-officedocument.presentationml.tags+xml"/>
  <Override PartName="/ppt/tags/tag8324.xml" ContentType="application/vnd.openxmlformats-officedocument.presentationml.tags+xml"/>
  <Override PartName="/ppt/tags/tag8325.xml" ContentType="application/vnd.openxmlformats-officedocument.presentationml.tags+xml"/>
  <Override PartName="/ppt/tags/tag8326.xml" ContentType="application/vnd.openxmlformats-officedocument.presentationml.tags+xml"/>
  <Override PartName="/ppt/tags/tag8327.xml" ContentType="application/vnd.openxmlformats-officedocument.presentationml.tags+xml"/>
  <Override PartName="/ppt/tags/tag8328.xml" ContentType="application/vnd.openxmlformats-officedocument.presentationml.tags+xml"/>
  <Override PartName="/ppt/tags/tag8329.xml" ContentType="application/vnd.openxmlformats-officedocument.presentationml.tags+xml"/>
  <Override PartName="/ppt/tags/tag8330.xml" ContentType="application/vnd.openxmlformats-officedocument.presentationml.tags+xml"/>
  <Override PartName="/ppt/tags/tag8331.xml" ContentType="application/vnd.openxmlformats-officedocument.presentationml.tags+xml"/>
  <Override PartName="/ppt/tags/tag8332.xml" ContentType="application/vnd.openxmlformats-officedocument.presentationml.tags+xml"/>
  <Override PartName="/ppt/tags/tag8333.xml" ContentType="application/vnd.openxmlformats-officedocument.presentationml.tags+xml"/>
  <Override PartName="/ppt/tags/tag8334.xml" ContentType="application/vnd.openxmlformats-officedocument.presentationml.tags+xml"/>
  <Override PartName="/ppt/tags/tag8335.xml" ContentType="application/vnd.openxmlformats-officedocument.presentationml.tags+xml"/>
  <Override PartName="/ppt/tags/tag8336.xml" ContentType="application/vnd.openxmlformats-officedocument.presentationml.tags+xml"/>
  <Override PartName="/ppt/tags/tag8337.xml" ContentType="application/vnd.openxmlformats-officedocument.presentationml.tags+xml"/>
  <Override PartName="/ppt/tags/tag8338.xml" ContentType="application/vnd.openxmlformats-officedocument.presentationml.tags+xml"/>
  <Override PartName="/ppt/tags/tag8339.xml" ContentType="application/vnd.openxmlformats-officedocument.presentationml.tags+xml"/>
  <Override PartName="/ppt/tags/tag8340.xml" ContentType="application/vnd.openxmlformats-officedocument.presentationml.tags+xml"/>
  <Override PartName="/ppt/tags/tag8341.xml" ContentType="application/vnd.openxmlformats-officedocument.presentationml.tags+xml"/>
  <Override PartName="/ppt/tags/tag8342.xml" ContentType="application/vnd.openxmlformats-officedocument.presentationml.tags+xml"/>
  <Override PartName="/ppt/tags/tag8343.xml" ContentType="application/vnd.openxmlformats-officedocument.presentationml.tags+xml"/>
  <Override PartName="/ppt/tags/tag8344.xml" ContentType="application/vnd.openxmlformats-officedocument.presentationml.tags+xml"/>
  <Override PartName="/ppt/tags/tag8345.xml" ContentType="application/vnd.openxmlformats-officedocument.presentationml.tags+xml"/>
  <Override PartName="/ppt/tags/tag8346.xml" ContentType="application/vnd.openxmlformats-officedocument.presentationml.tags+xml"/>
  <Override PartName="/ppt/tags/tag8347.xml" ContentType="application/vnd.openxmlformats-officedocument.presentationml.tags+xml"/>
  <Override PartName="/ppt/tags/tag8348.xml" ContentType="application/vnd.openxmlformats-officedocument.presentationml.tags+xml"/>
  <Override PartName="/ppt/tags/tag8349.xml" ContentType="application/vnd.openxmlformats-officedocument.presentationml.tags+xml"/>
  <Override PartName="/ppt/tags/tag8350.xml" ContentType="application/vnd.openxmlformats-officedocument.presentationml.tags+xml"/>
  <Override PartName="/ppt/tags/tag8351.xml" ContentType="application/vnd.openxmlformats-officedocument.presentationml.tags+xml"/>
  <Override PartName="/ppt/tags/tag8352.xml" ContentType="application/vnd.openxmlformats-officedocument.presentationml.tags+xml"/>
  <Override PartName="/ppt/tags/tag8353.xml" ContentType="application/vnd.openxmlformats-officedocument.presentationml.tags+xml"/>
  <Override PartName="/ppt/tags/tag8354.xml" ContentType="application/vnd.openxmlformats-officedocument.presentationml.tags+xml"/>
  <Override PartName="/ppt/tags/tag8355.xml" ContentType="application/vnd.openxmlformats-officedocument.presentationml.tags+xml"/>
  <Override PartName="/ppt/tags/tag8356.xml" ContentType="application/vnd.openxmlformats-officedocument.presentationml.tags+xml"/>
  <Override PartName="/ppt/tags/tag8357.xml" ContentType="application/vnd.openxmlformats-officedocument.presentationml.tags+xml"/>
  <Override PartName="/ppt/tags/tag8358.xml" ContentType="application/vnd.openxmlformats-officedocument.presentationml.tags+xml"/>
  <Override PartName="/ppt/tags/tag8359.xml" ContentType="application/vnd.openxmlformats-officedocument.presentationml.tags+xml"/>
  <Override PartName="/ppt/tags/tag8360.xml" ContentType="application/vnd.openxmlformats-officedocument.presentationml.tags+xml"/>
  <Override PartName="/ppt/tags/tag8361.xml" ContentType="application/vnd.openxmlformats-officedocument.presentationml.tags+xml"/>
  <Override PartName="/ppt/tags/tag8362.xml" ContentType="application/vnd.openxmlformats-officedocument.presentationml.tags+xml"/>
  <Override PartName="/ppt/tags/tag8363.xml" ContentType="application/vnd.openxmlformats-officedocument.presentationml.tags+xml"/>
  <Override PartName="/ppt/tags/tag8364.xml" ContentType="application/vnd.openxmlformats-officedocument.presentationml.tags+xml"/>
  <Override PartName="/ppt/tags/tag8365.xml" ContentType="application/vnd.openxmlformats-officedocument.presentationml.tags+xml"/>
  <Override PartName="/ppt/tags/tag8366.xml" ContentType="application/vnd.openxmlformats-officedocument.presentationml.tags+xml"/>
  <Override PartName="/ppt/tags/tag8367.xml" ContentType="application/vnd.openxmlformats-officedocument.presentationml.tags+xml"/>
  <Override PartName="/ppt/tags/tag8368.xml" ContentType="application/vnd.openxmlformats-officedocument.presentationml.tags+xml"/>
  <Override PartName="/ppt/tags/tag8369.xml" ContentType="application/vnd.openxmlformats-officedocument.presentationml.tags+xml"/>
  <Override PartName="/ppt/tags/tag8370.xml" ContentType="application/vnd.openxmlformats-officedocument.presentationml.tags+xml"/>
  <Override PartName="/ppt/tags/tag8371.xml" ContentType="application/vnd.openxmlformats-officedocument.presentationml.tags+xml"/>
  <Override PartName="/ppt/tags/tag8372.xml" ContentType="application/vnd.openxmlformats-officedocument.presentationml.tags+xml"/>
  <Override PartName="/ppt/tags/tag8373.xml" ContentType="application/vnd.openxmlformats-officedocument.presentationml.tags+xml"/>
  <Override PartName="/ppt/tags/tag8374.xml" ContentType="application/vnd.openxmlformats-officedocument.presentationml.tags+xml"/>
  <Override PartName="/ppt/tags/tag8375.xml" ContentType="application/vnd.openxmlformats-officedocument.presentationml.tags+xml"/>
  <Override PartName="/ppt/tags/tag8376.xml" ContentType="application/vnd.openxmlformats-officedocument.presentationml.tags+xml"/>
  <Override PartName="/ppt/tags/tag8377.xml" ContentType="application/vnd.openxmlformats-officedocument.presentationml.tags+xml"/>
  <Override PartName="/ppt/tags/tag8378.xml" ContentType="application/vnd.openxmlformats-officedocument.presentationml.tags+xml"/>
  <Override PartName="/ppt/tags/tag8379.xml" ContentType="application/vnd.openxmlformats-officedocument.presentationml.tags+xml"/>
  <Override PartName="/ppt/tags/tag8380.xml" ContentType="application/vnd.openxmlformats-officedocument.presentationml.tags+xml"/>
  <Override PartName="/ppt/tags/tag8381.xml" ContentType="application/vnd.openxmlformats-officedocument.presentationml.tags+xml"/>
  <Override PartName="/ppt/tags/tag8382.xml" ContentType="application/vnd.openxmlformats-officedocument.presentationml.tags+xml"/>
  <Override PartName="/ppt/tags/tag8383.xml" ContentType="application/vnd.openxmlformats-officedocument.presentationml.tags+xml"/>
  <Override PartName="/ppt/tags/tag8384.xml" ContentType="application/vnd.openxmlformats-officedocument.presentationml.tags+xml"/>
  <Override PartName="/ppt/tags/tag8385.xml" ContentType="application/vnd.openxmlformats-officedocument.presentationml.tags+xml"/>
  <Override PartName="/ppt/tags/tag8386.xml" ContentType="application/vnd.openxmlformats-officedocument.presentationml.tags+xml"/>
  <Override PartName="/ppt/tags/tag8387.xml" ContentType="application/vnd.openxmlformats-officedocument.presentationml.tags+xml"/>
  <Override PartName="/ppt/tags/tag8388.xml" ContentType="application/vnd.openxmlformats-officedocument.presentationml.tags+xml"/>
  <Override PartName="/ppt/tags/tag8389.xml" ContentType="application/vnd.openxmlformats-officedocument.presentationml.tags+xml"/>
  <Override PartName="/ppt/tags/tag8390.xml" ContentType="application/vnd.openxmlformats-officedocument.presentationml.tags+xml"/>
  <Override PartName="/ppt/tags/tag8391.xml" ContentType="application/vnd.openxmlformats-officedocument.presentationml.tags+xml"/>
  <Override PartName="/ppt/tags/tag8392.xml" ContentType="application/vnd.openxmlformats-officedocument.presentationml.tags+xml"/>
  <Override PartName="/ppt/tags/tag8393.xml" ContentType="application/vnd.openxmlformats-officedocument.presentationml.tags+xml"/>
  <Override PartName="/ppt/tags/tag8394.xml" ContentType="application/vnd.openxmlformats-officedocument.presentationml.tags+xml"/>
  <Override PartName="/ppt/tags/tag8395.xml" ContentType="application/vnd.openxmlformats-officedocument.presentationml.tags+xml"/>
  <Override PartName="/ppt/tags/tag8396.xml" ContentType="application/vnd.openxmlformats-officedocument.presentationml.tags+xml"/>
  <Override PartName="/ppt/tags/tag8397.xml" ContentType="application/vnd.openxmlformats-officedocument.presentationml.tags+xml"/>
  <Override PartName="/ppt/tags/tag8398.xml" ContentType="application/vnd.openxmlformats-officedocument.presentationml.tags+xml"/>
  <Override PartName="/ppt/tags/tag8399.xml" ContentType="application/vnd.openxmlformats-officedocument.presentationml.tags+xml"/>
  <Override PartName="/ppt/tags/tag8400.xml" ContentType="application/vnd.openxmlformats-officedocument.presentationml.tags+xml"/>
  <Override PartName="/ppt/tags/tag8401.xml" ContentType="application/vnd.openxmlformats-officedocument.presentationml.tags+xml"/>
  <Override PartName="/ppt/tags/tag8402.xml" ContentType="application/vnd.openxmlformats-officedocument.presentationml.tags+xml"/>
  <Override PartName="/ppt/tags/tag8403.xml" ContentType="application/vnd.openxmlformats-officedocument.presentationml.tags+xml"/>
  <Override PartName="/ppt/tags/tag8404.xml" ContentType="application/vnd.openxmlformats-officedocument.presentationml.tags+xml"/>
  <Override PartName="/ppt/tags/tag8405.xml" ContentType="application/vnd.openxmlformats-officedocument.presentationml.tags+xml"/>
  <Override PartName="/ppt/tags/tag8406.xml" ContentType="application/vnd.openxmlformats-officedocument.presentationml.tags+xml"/>
  <Override PartName="/ppt/tags/tag8407.xml" ContentType="application/vnd.openxmlformats-officedocument.presentationml.tags+xml"/>
  <Override PartName="/ppt/tags/tag8408.xml" ContentType="application/vnd.openxmlformats-officedocument.presentationml.tags+xml"/>
  <Override PartName="/ppt/tags/tag8409.xml" ContentType="application/vnd.openxmlformats-officedocument.presentationml.tags+xml"/>
  <Override PartName="/ppt/tags/tag8410.xml" ContentType="application/vnd.openxmlformats-officedocument.presentationml.tags+xml"/>
  <Override PartName="/ppt/tags/tag8411.xml" ContentType="application/vnd.openxmlformats-officedocument.presentationml.tags+xml"/>
  <Override PartName="/ppt/tags/tag8412.xml" ContentType="application/vnd.openxmlformats-officedocument.presentationml.tags+xml"/>
  <Override PartName="/ppt/tags/tag8413.xml" ContentType="application/vnd.openxmlformats-officedocument.presentationml.tags+xml"/>
  <Override PartName="/ppt/tags/tag8414.xml" ContentType="application/vnd.openxmlformats-officedocument.presentationml.tags+xml"/>
  <Override PartName="/ppt/tags/tag8415.xml" ContentType="application/vnd.openxmlformats-officedocument.presentationml.tags+xml"/>
  <Override PartName="/ppt/tags/tag8416.xml" ContentType="application/vnd.openxmlformats-officedocument.presentationml.tags+xml"/>
  <Override PartName="/ppt/tags/tag8417.xml" ContentType="application/vnd.openxmlformats-officedocument.presentationml.tags+xml"/>
  <Override PartName="/ppt/tags/tag8418.xml" ContentType="application/vnd.openxmlformats-officedocument.presentationml.tags+xml"/>
  <Override PartName="/ppt/tags/tag8419.xml" ContentType="application/vnd.openxmlformats-officedocument.presentationml.tags+xml"/>
  <Override PartName="/ppt/tags/tag8420.xml" ContentType="application/vnd.openxmlformats-officedocument.presentationml.tags+xml"/>
  <Override PartName="/ppt/tags/tag8421.xml" ContentType="application/vnd.openxmlformats-officedocument.presentationml.tags+xml"/>
  <Override PartName="/ppt/tags/tag8422.xml" ContentType="application/vnd.openxmlformats-officedocument.presentationml.tags+xml"/>
  <Override PartName="/ppt/tags/tag8423.xml" ContentType="application/vnd.openxmlformats-officedocument.presentationml.tags+xml"/>
  <Override PartName="/ppt/tags/tag8424.xml" ContentType="application/vnd.openxmlformats-officedocument.presentationml.tags+xml"/>
  <Override PartName="/ppt/tags/tag8425.xml" ContentType="application/vnd.openxmlformats-officedocument.presentationml.tags+xml"/>
  <Override PartName="/ppt/tags/tag8426.xml" ContentType="application/vnd.openxmlformats-officedocument.presentationml.tags+xml"/>
  <Override PartName="/ppt/tags/tag8427.xml" ContentType="application/vnd.openxmlformats-officedocument.presentationml.tags+xml"/>
  <Override PartName="/ppt/tags/tag8428.xml" ContentType="application/vnd.openxmlformats-officedocument.presentationml.tags+xml"/>
  <Override PartName="/ppt/tags/tag8429.xml" ContentType="application/vnd.openxmlformats-officedocument.presentationml.tags+xml"/>
  <Override PartName="/ppt/tags/tag8430.xml" ContentType="application/vnd.openxmlformats-officedocument.presentationml.tags+xml"/>
  <Override PartName="/ppt/tags/tag8431.xml" ContentType="application/vnd.openxmlformats-officedocument.presentationml.tags+xml"/>
  <Override PartName="/ppt/tags/tag8432.xml" ContentType="application/vnd.openxmlformats-officedocument.presentationml.tags+xml"/>
  <Override PartName="/ppt/tags/tag8433.xml" ContentType="application/vnd.openxmlformats-officedocument.presentationml.tags+xml"/>
  <Override PartName="/ppt/tags/tag8434.xml" ContentType="application/vnd.openxmlformats-officedocument.presentationml.tags+xml"/>
  <Override PartName="/ppt/tags/tag8435.xml" ContentType="application/vnd.openxmlformats-officedocument.presentationml.tags+xml"/>
  <Override PartName="/ppt/tags/tag8436.xml" ContentType="application/vnd.openxmlformats-officedocument.presentationml.tags+xml"/>
  <Override PartName="/ppt/tags/tag8437.xml" ContentType="application/vnd.openxmlformats-officedocument.presentationml.tags+xml"/>
  <Override PartName="/ppt/tags/tag8438.xml" ContentType="application/vnd.openxmlformats-officedocument.presentationml.tags+xml"/>
  <Override PartName="/ppt/tags/tag8439.xml" ContentType="application/vnd.openxmlformats-officedocument.presentationml.tags+xml"/>
  <Override PartName="/ppt/tags/tag8440.xml" ContentType="application/vnd.openxmlformats-officedocument.presentationml.tags+xml"/>
  <Override PartName="/ppt/tags/tag8441.xml" ContentType="application/vnd.openxmlformats-officedocument.presentationml.tags+xml"/>
  <Override PartName="/ppt/tags/tag8442.xml" ContentType="application/vnd.openxmlformats-officedocument.presentationml.tags+xml"/>
  <Override PartName="/ppt/tags/tag8443.xml" ContentType="application/vnd.openxmlformats-officedocument.presentationml.tags+xml"/>
  <Override PartName="/ppt/tags/tag8444.xml" ContentType="application/vnd.openxmlformats-officedocument.presentationml.tags+xml"/>
  <Override PartName="/ppt/tags/tag8445.xml" ContentType="application/vnd.openxmlformats-officedocument.presentationml.tags+xml"/>
  <Override PartName="/ppt/tags/tag8446.xml" ContentType="application/vnd.openxmlformats-officedocument.presentationml.tags+xml"/>
  <Override PartName="/ppt/tags/tag8447.xml" ContentType="application/vnd.openxmlformats-officedocument.presentationml.tags+xml"/>
  <Override PartName="/ppt/tags/tag8448.xml" ContentType="application/vnd.openxmlformats-officedocument.presentationml.tags+xml"/>
  <Override PartName="/ppt/tags/tag8449.xml" ContentType="application/vnd.openxmlformats-officedocument.presentationml.tags+xml"/>
  <Override PartName="/ppt/tags/tag8450.xml" ContentType="application/vnd.openxmlformats-officedocument.presentationml.tags+xml"/>
  <Override PartName="/ppt/tags/tag8451.xml" ContentType="application/vnd.openxmlformats-officedocument.presentationml.tags+xml"/>
  <Override PartName="/ppt/tags/tag8452.xml" ContentType="application/vnd.openxmlformats-officedocument.presentationml.tags+xml"/>
  <Override PartName="/ppt/tags/tag8453.xml" ContentType="application/vnd.openxmlformats-officedocument.presentationml.tags+xml"/>
  <Override PartName="/ppt/tags/tag8454.xml" ContentType="application/vnd.openxmlformats-officedocument.presentationml.tags+xml"/>
  <Override PartName="/ppt/tags/tag8455.xml" ContentType="application/vnd.openxmlformats-officedocument.presentationml.tags+xml"/>
  <Override PartName="/ppt/tags/tag8456.xml" ContentType="application/vnd.openxmlformats-officedocument.presentationml.tags+xml"/>
  <Override PartName="/ppt/tags/tag8457.xml" ContentType="application/vnd.openxmlformats-officedocument.presentationml.tags+xml"/>
  <Override PartName="/ppt/tags/tag8458.xml" ContentType="application/vnd.openxmlformats-officedocument.presentationml.tags+xml"/>
  <Override PartName="/ppt/tags/tag8459.xml" ContentType="application/vnd.openxmlformats-officedocument.presentationml.tags+xml"/>
  <Override PartName="/ppt/tags/tag8460.xml" ContentType="application/vnd.openxmlformats-officedocument.presentationml.tags+xml"/>
  <Override PartName="/ppt/tags/tag8461.xml" ContentType="application/vnd.openxmlformats-officedocument.presentationml.tags+xml"/>
  <Override PartName="/ppt/tags/tag8462.xml" ContentType="application/vnd.openxmlformats-officedocument.presentationml.tags+xml"/>
  <Override PartName="/ppt/tags/tag8463.xml" ContentType="application/vnd.openxmlformats-officedocument.presentationml.tags+xml"/>
  <Override PartName="/ppt/tags/tag8464.xml" ContentType="application/vnd.openxmlformats-officedocument.presentationml.tags+xml"/>
  <Override PartName="/ppt/tags/tag8465.xml" ContentType="application/vnd.openxmlformats-officedocument.presentationml.tags+xml"/>
  <Override PartName="/ppt/tags/tag8466.xml" ContentType="application/vnd.openxmlformats-officedocument.presentationml.tags+xml"/>
  <Override PartName="/ppt/tags/tag8467.xml" ContentType="application/vnd.openxmlformats-officedocument.presentationml.tags+xml"/>
  <Override PartName="/ppt/tags/tag8468.xml" ContentType="application/vnd.openxmlformats-officedocument.presentationml.tags+xml"/>
  <Override PartName="/ppt/tags/tag8469.xml" ContentType="application/vnd.openxmlformats-officedocument.presentationml.tags+xml"/>
  <Override PartName="/ppt/tags/tag8470.xml" ContentType="application/vnd.openxmlformats-officedocument.presentationml.tags+xml"/>
  <Override PartName="/ppt/tags/tag8471.xml" ContentType="application/vnd.openxmlformats-officedocument.presentationml.tags+xml"/>
  <Override PartName="/ppt/tags/tag8472.xml" ContentType="application/vnd.openxmlformats-officedocument.presentationml.tags+xml"/>
  <Override PartName="/ppt/tags/tag8473.xml" ContentType="application/vnd.openxmlformats-officedocument.presentationml.tags+xml"/>
  <Override PartName="/ppt/tags/tag8474.xml" ContentType="application/vnd.openxmlformats-officedocument.presentationml.tags+xml"/>
  <Override PartName="/ppt/tags/tag8475.xml" ContentType="application/vnd.openxmlformats-officedocument.presentationml.tags+xml"/>
  <Override PartName="/ppt/tags/tag8476.xml" ContentType="application/vnd.openxmlformats-officedocument.presentationml.tags+xml"/>
  <Override PartName="/ppt/tags/tag8477.xml" ContentType="application/vnd.openxmlformats-officedocument.presentationml.tags+xml"/>
  <Override PartName="/ppt/tags/tag8478.xml" ContentType="application/vnd.openxmlformats-officedocument.presentationml.tags+xml"/>
  <Override PartName="/ppt/tags/tag8479.xml" ContentType="application/vnd.openxmlformats-officedocument.presentationml.tags+xml"/>
  <Override PartName="/ppt/tags/tag8480.xml" ContentType="application/vnd.openxmlformats-officedocument.presentationml.tags+xml"/>
  <Override PartName="/ppt/tags/tag8481.xml" ContentType="application/vnd.openxmlformats-officedocument.presentationml.tags+xml"/>
  <Override PartName="/ppt/tags/tag8482.xml" ContentType="application/vnd.openxmlformats-officedocument.presentationml.tags+xml"/>
  <Override PartName="/ppt/tags/tag8483.xml" ContentType="application/vnd.openxmlformats-officedocument.presentationml.tags+xml"/>
  <Override PartName="/ppt/tags/tag8484.xml" ContentType="application/vnd.openxmlformats-officedocument.presentationml.tags+xml"/>
  <Override PartName="/ppt/tags/tag8485.xml" ContentType="application/vnd.openxmlformats-officedocument.presentationml.tags+xml"/>
  <Override PartName="/ppt/tags/tag8486.xml" ContentType="application/vnd.openxmlformats-officedocument.presentationml.tags+xml"/>
  <Override PartName="/ppt/tags/tag8487.xml" ContentType="application/vnd.openxmlformats-officedocument.presentationml.tags+xml"/>
  <Override PartName="/ppt/tags/tag8488.xml" ContentType="application/vnd.openxmlformats-officedocument.presentationml.tags+xml"/>
  <Override PartName="/ppt/tags/tag8489.xml" ContentType="application/vnd.openxmlformats-officedocument.presentationml.tags+xml"/>
  <Override PartName="/ppt/tags/tag8490.xml" ContentType="application/vnd.openxmlformats-officedocument.presentationml.tags+xml"/>
  <Override PartName="/ppt/tags/tag8491.xml" ContentType="application/vnd.openxmlformats-officedocument.presentationml.tags+xml"/>
  <Override PartName="/ppt/tags/tag8492.xml" ContentType="application/vnd.openxmlformats-officedocument.presentationml.tags+xml"/>
  <Override PartName="/ppt/tags/tag8493.xml" ContentType="application/vnd.openxmlformats-officedocument.presentationml.tags+xml"/>
  <Override PartName="/ppt/tags/tag8494.xml" ContentType="application/vnd.openxmlformats-officedocument.presentationml.tags+xml"/>
  <Override PartName="/ppt/tags/tag8495.xml" ContentType="application/vnd.openxmlformats-officedocument.presentationml.tags+xml"/>
  <Override PartName="/ppt/tags/tag8496.xml" ContentType="application/vnd.openxmlformats-officedocument.presentationml.tags+xml"/>
  <Override PartName="/ppt/tags/tag8497.xml" ContentType="application/vnd.openxmlformats-officedocument.presentationml.tags+xml"/>
  <Override PartName="/ppt/tags/tag8498.xml" ContentType="application/vnd.openxmlformats-officedocument.presentationml.tags+xml"/>
  <Override PartName="/ppt/tags/tag8499.xml" ContentType="application/vnd.openxmlformats-officedocument.presentationml.tags+xml"/>
  <Override PartName="/ppt/tags/tag8500.xml" ContentType="application/vnd.openxmlformats-officedocument.presentationml.tags+xml"/>
  <Override PartName="/ppt/tags/tag8501.xml" ContentType="application/vnd.openxmlformats-officedocument.presentationml.tags+xml"/>
  <Override PartName="/ppt/tags/tag8502.xml" ContentType="application/vnd.openxmlformats-officedocument.presentationml.tags+xml"/>
  <Override PartName="/ppt/tags/tag8503.xml" ContentType="application/vnd.openxmlformats-officedocument.presentationml.tags+xml"/>
  <Override PartName="/ppt/tags/tag8504.xml" ContentType="application/vnd.openxmlformats-officedocument.presentationml.tags+xml"/>
  <Override PartName="/ppt/tags/tag8505.xml" ContentType="application/vnd.openxmlformats-officedocument.presentationml.tags+xml"/>
  <Override PartName="/ppt/tags/tag8506.xml" ContentType="application/vnd.openxmlformats-officedocument.presentationml.tags+xml"/>
  <Override PartName="/ppt/tags/tag8507.xml" ContentType="application/vnd.openxmlformats-officedocument.presentationml.tags+xml"/>
  <Override PartName="/ppt/tags/tag8508.xml" ContentType="application/vnd.openxmlformats-officedocument.presentationml.tags+xml"/>
  <Override PartName="/ppt/tags/tag8509.xml" ContentType="application/vnd.openxmlformats-officedocument.presentationml.tags+xml"/>
  <Override PartName="/ppt/tags/tag8510.xml" ContentType="application/vnd.openxmlformats-officedocument.presentationml.tags+xml"/>
  <Override PartName="/ppt/tags/tag8511.xml" ContentType="application/vnd.openxmlformats-officedocument.presentationml.tags+xml"/>
  <Override PartName="/ppt/tags/tag8512.xml" ContentType="application/vnd.openxmlformats-officedocument.presentationml.tags+xml"/>
  <Override PartName="/ppt/tags/tag8513.xml" ContentType="application/vnd.openxmlformats-officedocument.presentationml.tags+xml"/>
  <Override PartName="/ppt/tags/tag8514.xml" ContentType="application/vnd.openxmlformats-officedocument.presentationml.tags+xml"/>
  <Override PartName="/ppt/tags/tag8515.xml" ContentType="application/vnd.openxmlformats-officedocument.presentationml.tags+xml"/>
  <Override PartName="/ppt/tags/tag8516.xml" ContentType="application/vnd.openxmlformats-officedocument.presentationml.tags+xml"/>
  <Override PartName="/ppt/tags/tag8517.xml" ContentType="application/vnd.openxmlformats-officedocument.presentationml.tags+xml"/>
  <Override PartName="/ppt/tags/tag8518.xml" ContentType="application/vnd.openxmlformats-officedocument.presentationml.tags+xml"/>
  <Override PartName="/ppt/tags/tag8519.xml" ContentType="application/vnd.openxmlformats-officedocument.presentationml.tags+xml"/>
  <Override PartName="/ppt/tags/tag8520.xml" ContentType="application/vnd.openxmlformats-officedocument.presentationml.tags+xml"/>
  <Override PartName="/ppt/tags/tag8521.xml" ContentType="application/vnd.openxmlformats-officedocument.presentationml.tags+xml"/>
  <Override PartName="/ppt/tags/tag8522.xml" ContentType="application/vnd.openxmlformats-officedocument.presentationml.tags+xml"/>
  <Override PartName="/ppt/tags/tag8523.xml" ContentType="application/vnd.openxmlformats-officedocument.presentationml.tags+xml"/>
  <Override PartName="/ppt/tags/tag8524.xml" ContentType="application/vnd.openxmlformats-officedocument.presentationml.tags+xml"/>
  <Override PartName="/ppt/tags/tag8525.xml" ContentType="application/vnd.openxmlformats-officedocument.presentationml.tags+xml"/>
  <Override PartName="/ppt/tags/tag8526.xml" ContentType="application/vnd.openxmlformats-officedocument.presentationml.tags+xml"/>
  <Override PartName="/ppt/tags/tag8527.xml" ContentType="application/vnd.openxmlformats-officedocument.presentationml.tags+xml"/>
  <Override PartName="/ppt/tags/tag8528.xml" ContentType="application/vnd.openxmlformats-officedocument.presentationml.tags+xml"/>
  <Override PartName="/ppt/tags/tag8529.xml" ContentType="application/vnd.openxmlformats-officedocument.presentationml.tags+xml"/>
  <Override PartName="/ppt/tags/tag8530.xml" ContentType="application/vnd.openxmlformats-officedocument.presentationml.tags+xml"/>
  <Override PartName="/ppt/tags/tag8531.xml" ContentType="application/vnd.openxmlformats-officedocument.presentationml.tags+xml"/>
  <Override PartName="/ppt/tags/tag8532.xml" ContentType="application/vnd.openxmlformats-officedocument.presentationml.tags+xml"/>
  <Override PartName="/ppt/tags/tag8533.xml" ContentType="application/vnd.openxmlformats-officedocument.presentationml.tags+xml"/>
  <Override PartName="/ppt/tags/tag8534.xml" ContentType="application/vnd.openxmlformats-officedocument.presentationml.tags+xml"/>
  <Override PartName="/ppt/tags/tag8535.xml" ContentType="application/vnd.openxmlformats-officedocument.presentationml.tags+xml"/>
  <Override PartName="/ppt/tags/tag8536.xml" ContentType="application/vnd.openxmlformats-officedocument.presentationml.tags+xml"/>
  <Override PartName="/ppt/tags/tag8537.xml" ContentType="application/vnd.openxmlformats-officedocument.presentationml.tags+xml"/>
  <Override PartName="/ppt/tags/tag8538.xml" ContentType="application/vnd.openxmlformats-officedocument.presentationml.tags+xml"/>
  <Override PartName="/ppt/tags/tag8539.xml" ContentType="application/vnd.openxmlformats-officedocument.presentationml.tags+xml"/>
  <Override PartName="/ppt/tags/tag8540.xml" ContentType="application/vnd.openxmlformats-officedocument.presentationml.tags+xml"/>
  <Override PartName="/ppt/tags/tag8541.xml" ContentType="application/vnd.openxmlformats-officedocument.presentationml.tags+xml"/>
  <Override PartName="/ppt/tags/tag8542.xml" ContentType="application/vnd.openxmlformats-officedocument.presentationml.tags+xml"/>
  <Override PartName="/ppt/tags/tag8543.xml" ContentType="application/vnd.openxmlformats-officedocument.presentationml.tags+xml"/>
  <Override PartName="/ppt/tags/tag8544.xml" ContentType="application/vnd.openxmlformats-officedocument.presentationml.tags+xml"/>
  <Override PartName="/ppt/tags/tag8545.xml" ContentType="application/vnd.openxmlformats-officedocument.presentationml.tags+xml"/>
  <Override PartName="/ppt/tags/tag8546.xml" ContentType="application/vnd.openxmlformats-officedocument.presentationml.tags+xml"/>
  <Override PartName="/ppt/tags/tag8547.xml" ContentType="application/vnd.openxmlformats-officedocument.presentationml.tags+xml"/>
  <Override PartName="/ppt/tags/tag8548.xml" ContentType="application/vnd.openxmlformats-officedocument.presentationml.tags+xml"/>
  <Override PartName="/ppt/tags/tag8549.xml" ContentType="application/vnd.openxmlformats-officedocument.presentationml.tags+xml"/>
  <Override PartName="/ppt/tags/tag8550.xml" ContentType="application/vnd.openxmlformats-officedocument.presentationml.tags+xml"/>
  <Override PartName="/ppt/tags/tag8551.xml" ContentType="application/vnd.openxmlformats-officedocument.presentationml.tags+xml"/>
  <Override PartName="/ppt/tags/tag8552.xml" ContentType="application/vnd.openxmlformats-officedocument.presentationml.tags+xml"/>
  <Override PartName="/ppt/tags/tag8553.xml" ContentType="application/vnd.openxmlformats-officedocument.presentationml.tags+xml"/>
  <Override PartName="/ppt/tags/tag8554.xml" ContentType="application/vnd.openxmlformats-officedocument.presentationml.tags+xml"/>
  <Override PartName="/ppt/tags/tag8555.xml" ContentType="application/vnd.openxmlformats-officedocument.presentationml.tags+xml"/>
  <Override PartName="/ppt/tags/tag8556.xml" ContentType="application/vnd.openxmlformats-officedocument.presentationml.tags+xml"/>
  <Override PartName="/ppt/tags/tag8557.xml" ContentType="application/vnd.openxmlformats-officedocument.presentationml.tags+xml"/>
  <Override PartName="/ppt/tags/tag8558.xml" ContentType="application/vnd.openxmlformats-officedocument.presentationml.tags+xml"/>
  <Override PartName="/ppt/tags/tag8559.xml" ContentType="application/vnd.openxmlformats-officedocument.presentationml.tags+xml"/>
  <Override PartName="/ppt/tags/tag8560.xml" ContentType="application/vnd.openxmlformats-officedocument.presentationml.tags+xml"/>
  <Override PartName="/ppt/tags/tag8561.xml" ContentType="application/vnd.openxmlformats-officedocument.presentationml.tags+xml"/>
  <Override PartName="/ppt/tags/tag8562.xml" ContentType="application/vnd.openxmlformats-officedocument.presentationml.tags+xml"/>
  <Override PartName="/ppt/tags/tag8563.xml" ContentType="application/vnd.openxmlformats-officedocument.presentationml.tags+xml"/>
  <Override PartName="/ppt/tags/tag8564.xml" ContentType="application/vnd.openxmlformats-officedocument.presentationml.tags+xml"/>
  <Override PartName="/ppt/tags/tag8565.xml" ContentType="application/vnd.openxmlformats-officedocument.presentationml.tags+xml"/>
  <Override PartName="/ppt/tags/tag8566.xml" ContentType="application/vnd.openxmlformats-officedocument.presentationml.tags+xml"/>
  <Override PartName="/ppt/tags/tag8567.xml" ContentType="application/vnd.openxmlformats-officedocument.presentationml.tags+xml"/>
  <Override PartName="/ppt/tags/tag8568.xml" ContentType="application/vnd.openxmlformats-officedocument.presentationml.tags+xml"/>
  <Override PartName="/ppt/tags/tag8569.xml" ContentType="application/vnd.openxmlformats-officedocument.presentationml.tags+xml"/>
  <Override PartName="/ppt/tags/tag8570.xml" ContentType="application/vnd.openxmlformats-officedocument.presentationml.tags+xml"/>
  <Override PartName="/ppt/tags/tag8571.xml" ContentType="application/vnd.openxmlformats-officedocument.presentationml.tags+xml"/>
  <Override PartName="/ppt/tags/tag8572.xml" ContentType="application/vnd.openxmlformats-officedocument.presentationml.tags+xml"/>
  <Override PartName="/ppt/tags/tag8573.xml" ContentType="application/vnd.openxmlformats-officedocument.presentationml.tags+xml"/>
  <Override PartName="/ppt/tags/tag8574.xml" ContentType="application/vnd.openxmlformats-officedocument.presentationml.tags+xml"/>
  <Override PartName="/ppt/tags/tag8575.xml" ContentType="application/vnd.openxmlformats-officedocument.presentationml.tags+xml"/>
  <Override PartName="/ppt/tags/tag8576.xml" ContentType="application/vnd.openxmlformats-officedocument.presentationml.tags+xml"/>
  <Override PartName="/ppt/tags/tag8577.xml" ContentType="application/vnd.openxmlformats-officedocument.presentationml.tags+xml"/>
  <Override PartName="/ppt/tags/tag8578.xml" ContentType="application/vnd.openxmlformats-officedocument.presentationml.tags+xml"/>
  <Override PartName="/ppt/tags/tag8579.xml" ContentType="application/vnd.openxmlformats-officedocument.presentationml.tags+xml"/>
  <Override PartName="/ppt/tags/tag8580.xml" ContentType="application/vnd.openxmlformats-officedocument.presentationml.tags+xml"/>
  <Override PartName="/ppt/tags/tag8581.xml" ContentType="application/vnd.openxmlformats-officedocument.presentationml.tags+xml"/>
  <Override PartName="/ppt/tags/tag8582.xml" ContentType="application/vnd.openxmlformats-officedocument.presentationml.tags+xml"/>
  <Override PartName="/ppt/tags/tag8583.xml" ContentType="application/vnd.openxmlformats-officedocument.presentationml.tags+xml"/>
  <Override PartName="/ppt/tags/tag8584.xml" ContentType="application/vnd.openxmlformats-officedocument.presentationml.tags+xml"/>
  <Override PartName="/ppt/tags/tag8585.xml" ContentType="application/vnd.openxmlformats-officedocument.presentationml.tags+xml"/>
  <Override PartName="/ppt/tags/tag8586.xml" ContentType="application/vnd.openxmlformats-officedocument.presentationml.tags+xml"/>
  <Override PartName="/ppt/tags/tag8587.xml" ContentType="application/vnd.openxmlformats-officedocument.presentationml.tags+xml"/>
  <Override PartName="/ppt/tags/tag8588.xml" ContentType="application/vnd.openxmlformats-officedocument.presentationml.tags+xml"/>
  <Override PartName="/ppt/tags/tag8589.xml" ContentType="application/vnd.openxmlformats-officedocument.presentationml.tags+xml"/>
  <Override PartName="/ppt/tags/tag8590.xml" ContentType="application/vnd.openxmlformats-officedocument.presentationml.tags+xml"/>
  <Override PartName="/ppt/tags/tag8591.xml" ContentType="application/vnd.openxmlformats-officedocument.presentationml.tags+xml"/>
  <Override PartName="/ppt/tags/tag8592.xml" ContentType="application/vnd.openxmlformats-officedocument.presentationml.tags+xml"/>
  <Override PartName="/ppt/tags/tag8593.xml" ContentType="application/vnd.openxmlformats-officedocument.presentationml.tags+xml"/>
  <Override PartName="/ppt/tags/tag8594.xml" ContentType="application/vnd.openxmlformats-officedocument.presentationml.tags+xml"/>
  <Override PartName="/ppt/tags/tag8595.xml" ContentType="application/vnd.openxmlformats-officedocument.presentationml.tags+xml"/>
  <Override PartName="/ppt/tags/tag8596.xml" ContentType="application/vnd.openxmlformats-officedocument.presentationml.tags+xml"/>
  <Override PartName="/ppt/tags/tag8597.xml" ContentType="application/vnd.openxmlformats-officedocument.presentationml.tags+xml"/>
  <Override PartName="/ppt/tags/tag8598.xml" ContentType="application/vnd.openxmlformats-officedocument.presentationml.tags+xml"/>
  <Override PartName="/ppt/tags/tag8599.xml" ContentType="application/vnd.openxmlformats-officedocument.presentationml.tags+xml"/>
  <Override PartName="/ppt/tags/tag8600.xml" ContentType="application/vnd.openxmlformats-officedocument.presentationml.tags+xml"/>
  <Override PartName="/ppt/tags/tag8601.xml" ContentType="application/vnd.openxmlformats-officedocument.presentationml.tags+xml"/>
  <Override PartName="/ppt/tags/tag8602.xml" ContentType="application/vnd.openxmlformats-officedocument.presentationml.tags+xml"/>
  <Override PartName="/ppt/tags/tag8603.xml" ContentType="application/vnd.openxmlformats-officedocument.presentationml.tags+xml"/>
  <Override PartName="/ppt/tags/tag8604.xml" ContentType="application/vnd.openxmlformats-officedocument.presentationml.tags+xml"/>
  <Override PartName="/ppt/tags/tag8605.xml" ContentType="application/vnd.openxmlformats-officedocument.presentationml.tags+xml"/>
  <Override PartName="/ppt/tags/tag8606.xml" ContentType="application/vnd.openxmlformats-officedocument.presentationml.tags+xml"/>
  <Override PartName="/ppt/tags/tag8607.xml" ContentType="application/vnd.openxmlformats-officedocument.presentationml.tags+xml"/>
  <Override PartName="/ppt/tags/tag8608.xml" ContentType="application/vnd.openxmlformats-officedocument.presentationml.tags+xml"/>
  <Override PartName="/ppt/tags/tag8609.xml" ContentType="application/vnd.openxmlformats-officedocument.presentationml.tags+xml"/>
  <Override PartName="/ppt/tags/tag8610.xml" ContentType="application/vnd.openxmlformats-officedocument.presentationml.tags+xml"/>
  <Override PartName="/ppt/tags/tag8611.xml" ContentType="application/vnd.openxmlformats-officedocument.presentationml.tags+xml"/>
  <Override PartName="/ppt/tags/tag8612.xml" ContentType="application/vnd.openxmlformats-officedocument.presentationml.tags+xml"/>
  <Override PartName="/ppt/tags/tag8613.xml" ContentType="application/vnd.openxmlformats-officedocument.presentationml.tags+xml"/>
  <Override PartName="/ppt/tags/tag8614.xml" ContentType="application/vnd.openxmlformats-officedocument.presentationml.tags+xml"/>
  <Override PartName="/ppt/tags/tag8615.xml" ContentType="application/vnd.openxmlformats-officedocument.presentationml.tags+xml"/>
  <Override PartName="/ppt/tags/tag8616.xml" ContentType="application/vnd.openxmlformats-officedocument.presentationml.tags+xml"/>
  <Override PartName="/ppt/tags/tag8617.xml" ContentType="application/vnd.openxmlformats-officedocument.presentationml.tags+xml"/>
  <Override PartName="/ppt/tags/tag8618.xml" ContentType="application/vnd.openxmlformats-officedocument.presentationml.tags+xml"/>
  <Override PartName="/ppt/tags/tag8619.xml" ContentType="application/vnd.openxmlformats-officedocument.presentationml.tags+xml"/>
  <Override PartName="/ppt/tags/tag8620.xml" ContentType="application/vnd.openxmlformats-officedocument.presentationml.tags+xml"/>
  <Override PartName="/ppt/tags/tag8621.xml" ContentType="application/vnd.openxmlformats-officedocument.presentationml.tags+xml"/>
  <Override PartName="/ppt/tags/tag8622.xml" ContentType="application/vnd.openxmlformats-officedocument.presentationml.tags+xml"/>
  <Override PartName="/ppt/tags/tag8623.xml" ContentType="application/vnd.openxmlformats-officedocument.presentationml.tags+xml"/>
  <Override PartName="/ppt/tags/tag8624.xml" ContentType="application/vnd.openxmlformats-officedocument.presentationml.tags+xml"/>
  <Override PartName="/ppt/tags/tag8625.xml" ContentType="application/vnd.openxmlformats-officedocument.presentationml.tags+xml"/>
  <Override PartName="/ppt/tags/tag8626.xml" ContentType="application/vnd.openxmlformats-officedocument.presentationml.tags+xml"/>
  <Override PartName="/ppt/tags/tag8627.xml" ContentType="application/vnd.openxmlformats-officedocument.presentationml.tags+xml"/>
  <Override PartName="/ppt/tags/tag8628.xml" ContentType="application/vnd.openxmlformats-officedocument.presentationml.tags+xml"/>
  <Override PartName="/ppt/tags/tag8629.xml" ContentType="application/vnd.openxmlformats-officedocument.presentationml.tags+xml"/>
  <Override PartName="/ppt/tags/tag8630.xml" ContentType="application/vnd.openxmlformats-officedocument.presentationml.tags+xml"/>
  <Override PartName="/ppt/tags/tag8631.xml" ContentType="application/vnd.openxmlformats-officedocument.presentationml.tags+xml"/>
  <Override PartName="/ppt/tags/tag8632.xml" ContentType="application/vnd.openxmlformats-officedocument.presentationml.tags+xml"/>
  <Override PartName="/ppt/tags/tag8633.xml" ContentType="application/vnd.openxmlformats-officedocument.presentationml.tags+xml"/>
  <Override PartName="/ppt/tags/tag8634.xml" ContentType="application/vnd.openxmlformats-officedocument.presentationml.tags+xml"/>
  <Override PartName="/ppt/tags/tag8635.xml" ContentType="application/vnd.openxmlformats-officedocument.presentationml.tags+xml"/>
  <Override PartName="/ppt/tags/tag8636.xml" ContentType="application/vnd.openxmlformats-officedocument.presentationml.tags+xml"/>
  <Override PartName="/ppt/tags/tag8637.xml" ContentType="application/vnd.openxmlformats-officedocument.presentationml.tags+xml"/>
  <Override PartName="/ppt/tags/tag8638.xml" ContentType="application/vnd.openxmlformats-officedocument.presentationml.tags+xml"/>
  <Override PartName="/ppt/tags/tag8639.xml" ContentType="application/vnd.openxmlformats-officedocument.presentationml.tags+xml"/>
  <Override PartName="/ppt/tags/tag8640.xml" ContentType="application/vnd.openxmlformats-officedocument.presentationml.tags+xml"/>
  <Override PartName="/ppt/tags/tag8641.xml" ContentType="application/vnd.openxmlformats-officedocument.presentationml.tags+xml"/>
  <Override PartName="/ppt/tags/tag8642.xml" ContentType="application/vnd.openxmlformats-officedocument.presentationml.tags+xml"/>
  <Override PartName="/ppt/tags/tag8643.xml" ContentType="application/vnd.openxmlformats-officedocument.presentationml.tags+xml"/>
  <Override PartName="/ppt/tags/tag8644.xml" ContentType="application/vnd.openxmlformats-officedocument.presentationml.tags+xml"/>
  <Override PartName="/ppt/tags/tag8645.xml" ContentType="application/vnd.openxmlformats-officedocument.presentationml.tags+xml"/>
  <Override PartName="/ppt/tags/tag8646.xml" ContentType="application/vnd.openxmlformats-officedocument.presentationml.tags+xml"/>
  <Override PartName="/ppt/tags/tag8647.xml" ContentType="application/vnd.openxmlformats-officedocument.presentationml.tags+xml"/>
  <Override PartName="/ppt/tags/tag8648.xml" ContentType="application/vnd.openxmlformats-officedocument.presentationml.tags+xml"/>
  <Override PartName="/ppt/tags/tag8649.xml" ContentType="application/vnd.openxmlformats-officedocument.presentationml.tags+xml"/>
  <Override PartName="/ppt/tags/tag8650.xml" ContentType="application/vnd.openxmlformats-officedocument.presentationml.tags+xml"/>
  <Override PartName="/ppt/tags/tag8651.xml" ContentType="application/vnd.openxmlformats-officedocument.presentationml.tags+xml"/>
  <Override PartName="/ppt/tags/tag8652.xml" ContentType="application/vnd.openxmlformats-officedocument.presentationml.tags+xml"/>
  <Override PartName="/ppt/tags/tag8653.xml" ContentType="application/vnd.openxmlformats-officedocument.presentationml.tags+xml"/>
  <Override PartName="/ppt/tags/tag8654.xml" ContentType="application/vnd.openxmlformats-officedocument.presentationml.tags+xml"/>
  <Override PartName="/ppt/tags/tag8655.xml" ContentType="application/vnd.openxmlformats-officedocument.presentationml.tags+xml"/>
  <Override PartName="/ppt/tags/tag8656.xml" ContentType="application/vnd.openxmlformats-officedocument.presentationml.tags+xml"/>
  <Override PartName="/ppt/tags/tag8657.xml" ContentType="application/vnd.openxmlformats-officedocument.presentationml.tags+xml"/>
  <Override PartName="/ppt/tags/tag8658.xml" ContentType="application/vnd.openxmlformats-officedocument.presentationml.tags+xml"/>
  <Override PartName="/ppt/tags/tag8659.xml" ContentType="application/vnd.openxmlformats-officedocument.presentationml.tags+xml"/>
  <Override PartName="/ppt/tags/tag8660.xml" ContentType="application/vnd.openxmlformats-officedocument.presentationml.tags+xml"/>
  <Override PartName="/ppt/tags/tag8661.xml" ContentType="application/vnd.openxmlformats-officedocument.presentationml.tags+xml"/>
  <Override PartName="/ppt/tags/tag8662.xml" ContentType="application/vnd.openxmlformats-officedocument.presentationml.tags+xml"/>
  <Override PartName="/ppt/tags/tag8663.xml" ContentType="application/vnd.openxmlformats-officedocument.presentationml.tags+xml"/>
  <Override PartName="/ppt/tags/tag8664.xml" ContentType="application/vnd.openxmlformats-officedocument.presentationml.tags+xml"/>
  <Override PartName="/ppt/tags/tag8665.xml" ContentType="application/vnd.openxmlformats-officedocument.presentationml.tags+xml"/>
  <Override PartName="/ppt/tags/tag8666.xml" ContentType="application/vnd.openxmlformats-officedocument.presentationml.tags+xml"/>
  <Override PartName="/ppt/tags/tag8667.xml" ContentType="application/vnd.openxmlformats-officedocument.presentationml.tags+xml"/>
  <Override PartName="/ppt/tags/tag8668.xml" ContentType="application/vnd.openxmlformats-officedocument.presentationml.tags+xml"/>
  <Override PartName="/ppt/tags/tag8669.xml" ContentType="application/vnd.openxmlformats-officedocument.presentationml.tags+xml"/>
  <Override PartName="/ppt/tags/tag8670.xml" ContentType="application/vnd.openxmlformats-officedocument.presentationml.tags+xml"/>
  <Override PartName="/ppt/tags/tag8671.xml" ContentType="application/vnd.openxmlformats-officedocument.presentationml.tags+xml"/>
  <Override PartName="/ppt/tags/tag8672.xml" ContentType="application/vnd.openxmlformats-officedocument.presentationml.tags+xml"/>
  <Override PartName="/ppt/tags/tag8673.xml" ContentType="application/vnd.openxmlformats-officedocument.presentationml.tags+xml"/>
  <Override PartName="/ppt/tags/tag8674.xml" ContentType="application/vnd.openxmlformats-officedocument.presentationml.tags+xml"/>
  <Override PartName="/ppt/tags/tag8675.xml" ContentType="application/vnd.openxmlformats-officedocument.presentationml.tags+xml"/>
  <Override PartName="/ppt/tags/tag8676.xml" ContentType="application/vnd.openxmlformats-officedocument.presentationml.tags+xml"/>
  <Override PartName="/ppt/tags/tag8677.xml" ContentType="application/vnd.openxmlformats-officedocument.presentationml.tags+xml"/>
  <Override PartName="/ppt/tags/tag8678.xml" ContentType="application/vnd.openxmlformats-officedocument.presentationml.tags+xml"/>
  <Override PartName="/ppt/tags/tag8679.xml" ContentType="application/vnd.openxmlformats-officedocument.presentationml.tags+xml"/>
  <Override PartName="/ppt/tags/tag8680.xml" ContentType="application/vnd.openxmlformats-officedocument.presentationml.tags+xml"/>
  <Override PartName="/ppt/tags/tag8681.xml" ContentType="application/vnd.openxmlformats-officedocument.presentationml.tags+xml"/>
  <Override PartName="/ppt/tags/tag8682.xml" ContentType="application/vnd.openxmlformats-officedocument.presentationml.tags+xml"/>
  <Override PartName="/ppt/tags/tag8683.xml" ContentType="application/vnd.openxmlformats-officedocument.presentationml.tags+xml"/>
  <Override PartName="/ppt/tags/tag8684.xml" ContentType="application/vnd.openxmlformats-officedocument.presentationml.tags+xml"/>
  <Override PartName="/ppt/tags/tag8685.xml" ContentType="application/vnd.openxmlformats-officedocument.presentationml.tags+xml"/>
  <Override PartName="/ppt/tags/tag8686.xml" ContentType="application/vnd.openxmlformats-officedocument.presentationml.tags+xml"/>
  <Override PartName="/ppt/tags/tag8687.xml" ContentType="application/vnd.openxmlformats-officedocument.presentationml.tags+xml"/>
  <Override PartName="/ppt/tags/tag8688.xml" ContentType="application/vnd.openxmlformats-officedocument.presentationml.tags+xml"/>
  <Override PartName="/ppt/tags/tag8689.xml" ContentType="application/vnd.openxmlformats-officedocument.presentationml.tags+xml"/>
  <Override PartName="/ppt/tags/tag8690.xml" ContentType="application/vnd.openxmlformats-officedocument.presentationml.tags+xml"/>
  <Override PartName="/ppt/tags/tag8691.xml" ContentType="application/vnd.openxmlformats-officedocument.presentationml.tags+xml"/>
  <Override PartName="/ppt/tags/tag8692.xml" ContentType="application/vnd.openxmlformats-officedocument.presentationml.tags+xml"/>
  <Override PartName="/ppt/tags/tag8693.xml" ContentType="application/vnd.openxmlformats-officedocument.presentationml.tags+xml"/>
  <Override PartName="/ppt/tags/tag8694.xml" ContentType="application/vnd.openxmlformats-officedocument.presentationml.tags+xml"/>
  <Override PartName="/ppt/tags/tag8695.xml" ContentType="application/vnd.openxmlformats-officedocument.presentationml.tags+xml"/>
  <Override PartName="/ppt/tags/tag8696.xml" ContentType="application/vnd.openxmlformats-officedocument.presentationml.tags+xml"/>
  <Override PartName="/ppt/tags/tag8697.xml" ContentType="application/vnd.openxmlformats-officedocument.presentationml.tags+xml"/>
  <Override PartName="/ppt/tags/tag8698.xml" ContentType="application/vnd.openxmlformats-officedocument.presentationml.tags+xml"/>
  <Override PartName="/ppt/tags/tag8699.xml" ContentType="application/vnd.openxmlformats-officedocument.presentationml.tags+xml"/>
  <Override PartName="/ppt/tags/tag8700.xml" ContentType="application/vnd.openxmlformats-officedocument.presentationml.tags+xml"/>
  <Override PartName="/ppt/tags/tag8701.xml" ContentType="application/vnd.openxmlformats-officedocument.presentationml.tags+xml"/>
  <Override PartName="/ppt/tags/tag8702.xml" ContentType="application/vnd.openxmlformats-officedocument.presentationml.tags+xml"/>
  <Override PartName="/ppt/tags/tag8703.xml" ContentType="application/vnd.openxmlformats-officedocument.presentationml.tags+xml"/>
  <Override PartName="/ppt/tags/tag8704.xml" ContentType="application/vnd.openxmlformats-officedocument.presentationml.tags+xml"/>
  <Override PartName="/ppt/tags/tag8705.xml" ContentType="application/vnd.openxmlformats-officedocument.presentationml.tags+xml"/>
  <Override PartName="/ppt/tags/tag8706.xml" ContentType="application/vnd.openxmlformats-officedocument.presentationml.tags+xml"/>
  <Override PartName="/ppt/tags/tag8707.xml" ContentType="application/vnd.openxmlformats-officedocument.presentationml.tags+xml"/>
  <Override PartName="/ppt/tags/tag8708.xml" ContentType="application/vnd.openxmlformats-officedocument.presentationml.tags+xml"/>
  <Override PartName="/ppt/tags/tag8709.xml" ContentType="application/vnd.openxmlformats-officedocument.presentationml.tags+xml"/>
  <Override PartName="/ppt/tags/tag8710.xml" ContentType="application/vnd.openxmlformats-officedocument.presentationml.tags+xml"/>
  <Override PartName="/ppt/tags/tag8711.xml" ContentType="application/vnd.openxmlformats-officedocument.presentationml.tags+xml"/>
  <Override PartName="/ppt/tags/tag8712.xml" ContentType="application/vnd.openxmlformats-officedocument.presentationml.tags+xml"/>
  <Override PartName="/ppt/tags/tag8713.xml" ContentType="application/vnd.openxmlformats-officedocument.presentationml.tags+xml"/>
  <Override PartName="/ppt/tags/tag8714.xml" ContentType="application/vnd.openxmlformats-officedocument.presentationml.tags+xml"/>
  <Override PartName="/ppt/tags/tag8715.xml" ContentType="application/vnd.openxmlformats-officedocument.presentationml.tags+xml"/>
  <Override PartName="/ppt/tags/tag8716.xml" ContentType="application/vnd.openxmlformats-officedocument.presentationml.tags+xml"/>
  <Override PartName="/ppt/tags/tag8717.xml" ContentType="application/vnd.openxmlformats-officedocument.presentationml.tags+xml"/>
  <Override PartName="/ppt/tags/tag8718.xml" ContentType="application/vnd.openxmlformats-officedocument.presentationml.tags+xml"/>
  <Override PartName="/ppt/tags/tag8719.xml" ContentType="application/vnd.openxmlformats-officedocument.presentationml.tags+xml"/>
  <Override PartName="/ppt/tags/tag8720.xml" ContentType="application/vnd.openxmlformats-officedocument.presentationml.tags+xml"/>
  <Override PartName="/ppt/tags/tag8721.xml" ContentType="application/vnd.openxmlformats-officedocument.presentationml.tags+xml"/>
  <Override PartName="/ppt/tags/tag8722.xml" ContentType="application/vnd.openxmlformats-officedocument.presentationml.tags+xml"/>
  <Override PartName="/ppt/tags/tag8723.xml" ContentType="application/vnd.openxmlformats-officedocument.presentationml.tags+xml"/>
  <Override PartName="/ppt/tags/tag8724.xml" ContentType="application/vnd.openxmlformats-officedocument.presentationml.tags+xml"/>
  <Override PartName="/ppt/tags/tag8725.xml" ContentType="application/vnd.openxmlformats-officedocument.presentationml.tags+xml"/>
  <Override PartName="/ppt/tags/tag8726.xml" ContentType="application/vnd.openxmlformats-officedocument.presentationml.tags+xml"/>
  <Override PartName="/ppt/tags/tag8727.xml" ContentType="application/vnd.openxmlformats-officedocument.presentationml.tags+xml"/>
  <Override PartName="/ppt/tags/tag8728.xml" ContentType="application/vnd.openxmlformats-officedocument.presentationml.tags+xml"/>
  <Override PartName="/ppt/tags/tag8729.xml" ContentType="application/vnd.openxmlformats-officedocument.presentationml.tags+xml"/>
  <Override PartName="/ppt/tags/tag8730.xml" ContentType="application/vnd.openxmlformats-officedocument.presentationml.tags+xml"/>
  <Override PartName="/ppt/tags/tag8731.xml" ContentType="application/vnd.openxmlformats-officedocument.presentationml.tags+xml"/>
  <Override PartName="/ppt/tags/tag8732.xml" ContentType="application/vnd.openxmlformats-officedocument.presentationml.tags+xml"/>
  <Override PartName="/ppt/tags/tag8733.xml" ContentType="application/vnd.openxmlformats-officedocument.presentationml.tags+xml"/>
  <Override PartName="/ppt/tags/tag8734.xml" ContentType="application/vnd.openxmlformats-officedocument.presentationml.tags+xml"/>
  <Override PartName="/ppt/tags/tag8735.xml" ContentType="application/vnd.openxmlformats-officedocument.presentationml.tags+xml"/>
  <Override PartName="/ppt/tags/tag8736.xml" ContentType="application/vnd.openxmlformats-officedocument.presentationml.tags+xml"/>
  <Override PartName="/ppt/tags/tag8737.xml" ContentType="application/vnd.openxmlformats-officedocument.presentationml.tags+xml"/>
  <Override PartName="/ppt/tags/tag8738.xml" ContentType="application/vnd.openxmlformats-officedocument.presentationml.tags+xml"/>
  <Override PartName="/ppt/tags/tag8739.xml" ContentType="application/vnd.openxmlformats-officedocument.presentationml.tags+xml"/>
  <Override PartName="/ppt/tags/tag8740.xml" ContentType="application/vnd.openxmlformats-officedocument.presentationml.tags+xml"/>
  <Override PartName="/ppt/tags/tag8741.xml" ContentType="application/vnd.openxmlformats-officedocument.presentationml.tags+xml"/>
  <Override PartName="/ppt/tags/tag8742.xml" ContentType="application/vnd.openxmlformats-officedocument.presentationml.tags+xml"/>
  <Override PartName="/ppt/tags/tag8743.xml" ContentType="application/vnd.openxmlformats-officedocument.presentationml.tags+xml"/>
  <Override PartName="/ppt/tags/tag8744.xml" ContentType="application/vnd.openxmlformats-officedocument.presentationml.tags+xml"/>
  <Override PartName="/ppt/tags/tag8745.xml" ContentType="application/vnd.openxmlformats-officedocument.presentationml.tags+xml"/>
  <Override PartName="/ppt/tags/tag8746.xml" ContentType="application/vnd.openxmlformats-officedocument.presentationml.tags+xml"/>
  <Override PartName="/ppt/tags/tag8747.xml" ContentType="application/vnd.openxmlformats-officedocument.presentationml.tags+xml"/>
  <Override PartName="/ppt/tags/tag8748.xml" ContentType="application/vnd.openxmlformats-officedocument.presentationml.tags+xml"/>
  <Override PartName="/ppt/tags/tag8749.xml" ContentType="application/vnd.openxmlformats-officedocument.presentationml.tags+xml"/>
  <Override PartName="/ppt/tags/tag8750.xml" ContentType="application/vnd.openxmlformats-officedocument.presentationml.tags+xml"/>
  <Override PartName="/ppt/tags/tag8751.xml" ContentType="application/vnd.openxmlformats-officedocument.presentationml.tags+xml"/>
  <Override PartName="/ppt/tags/tag8752.xml" ContentType="application/vnd.openxmlformats-officedocument.presentationml.tags+xml"/>
  <Override PartName="/ppt/tags/tag8753.xml" ContentType="application/vnd.openxmlformats-officedocument.presentationml.tags+xml"/>
  <Override PartName="/ppt/tags/tag8754.xml" ContentType="application/vnd.openxmlformats-officedocument.presentationml.tags+xml"/>
  <Override PartName="/ppt/tags/tag8755.xml" ContentType="application/vnd.openxmlformats-officedocument.presentationml.tags+xml"/>
  <Override PartName="/ppt/tags/tag8756.xml" ContentType="application/vnd.openxmlformats-officedocument.presentationml.tags+xml"/>
  <Override PartName="/ppt/tags/tag8757.xml" ContentType="application/vnd.openxmlformats-officedocument.presentationml.tags+xml"/>
  <Override PartName="/ppt/tags/tag8758.xml" ContentType="application/vnd.openxmlformats-officedocument.presentationml.tags+xml"/>
  <Override PartName="/ppt/tags/tag8759.xml" ContentType="application/vnd.openxmlformats-officedocument.presentationml.tags+xml"/>
  <Override PartName="/ppt/tags/tag8760.xml" ContentType="application/vnd.openxmlformats-officedocument.presentationml.tags+xml"/>
  <Override PartName="/ppt/tags/tag8761.xml" ContentType="application/vnd.openxmlformats-officedocument.presentationml.tags+xml"/>
  <Override PartName="/ppt/tags/tag8762.xml" ContentType="application/vnd.openxmlformats-officedocument.presentationml.tags+xml"/>
  <Override PartName="/ppt/tags/tag8763.xml" ContentType="application/vnd.openxmlformats-officedocument.presentationml.tags+xml"/>
  <Override PartName="/ppt/tags/tag8764.xml" ContentType="application/vnd.openxmlformats-officedocument.presentationml.tags+xml"/>
  <Override PartName="/ppt/tags/tag8765.xml" ContentType="application/vnd.openxmlformats-officedocument.presentationml.tags+xml"/>
  <Override PartName="/ppt/tags/tag8766.xml" ContentType="application/vnd.openxmlformats-officedocument.presentationml.tags+xml"/>
  <Override PartName="/ppt/tags/tag8767.xml" ContentType="application/vnd.openxmlformats-officedocument.presentationml.tags+xml"/>
  <Override PartName="/ppt/tags/tag8768.xml" ContentType="application/vnd.openxmlformats-officedocument.presentationml.tags+xml"/>
  <Override PartName="/ppt/tags/tag8769.xml" ContentType="application/vnd.openxmlformats-officedocument.presentationml.tags+xml"/>
  <Override PartName="/ppt/tags/tag8770.xml" ContentType="application/vnd.openxmlformats-officedocument.presentationml.tags+xml"/>
  <Override PartName="/ppt/tags/tag8771.xml" ContentType="application/vnd.openxmlformats-officedocument.presentationml.tags+xml"/>
  <Override PartName="/ppt/tags/tag8772.xml" ContentType="application/vnd.openxmlformats-officedocument.presentationml.tags+xml"/>
  <Override PartName="/ppt/tags/tag8773.xml" ContentType="application/vnd.openxmlformats-officedocument.presentationml.tags+xml"/>
  <Override PartName="/ppt/tags/tag8774.xml" ContentType="application/vnd.openxmlformats-officedocument.presentationml.tags+xml"/>
  <Override PartName="/ppt/tags/tag8775.xml" ContentType="application/vnd.openxmlformats-officedocument.presentationml.tags+xml"/>
  <Override PartName="/ppt/tags/tag8776.xml" ContentType="application/vnd.openxmlformats-officedocument.presentationml.tags+xml"/>
  <Override PartName="/ppt/tags/tag8777.xml" ContentType="application/vnd.openxmlformats-officedocument.presentationml.tags+xml"/>
  <Override PartName="/ppt/tags/tag8778.xml" ContentType="application/vnd.openxmlformats-officedocument.presentationml.tags+xml"/>
  <Override PartName="/ppt/tags/tag8779.xml" ContentType="application/vnd.openxmlformats-officedocument.presentationml.tags+xml"/>
  <Override PartName="/ppt/tags/tag8780.xml" ContentType="application/vnd.openxmlformats-officedocument.presentationml.tags+xml"/>
  <Override PartName="/ppt/tags/tag8781.xml" ContentType="application/vnd.openxmlformats-officedocument.presentationml.tags+xml"/>
  <Override PartName="/ppt/tags/tag8782.xml" ContentType="application/vnd.openxmlformats-officedocument.presentationml.tags+xml"/>
  <Override PartName="/ppt/tags/tag8783.xml" ContentType="application/vnd.openxmlformats-officedocument.presentationml.tags+xml"/>
  <Override PartName="/ppt/tags/tag8784.xml" ContentType="application/vnd.openxmlformats-officedocument.presentationml.tags+xml"/>
  <Override PartName="/ppt/tags/tag8785.xml" ContentType="application/vnd.openxmlformats-officedocument.presentationml.tags+xml"/>
  <Override PartName="/ppt/tags/tag8786.xml" ContentType="application/vnd.openxmlformats-officedocument.presentationml.tags+xml"/>
  <Override PartName="/ppt/tags/tag8787.xml" ContentType="application/vnd.openxmlformats-officedocument.presentationml.tags+xml"/>
  <Override PartName="/ppt/tags/tag8788.xml" ContentType="application/vnd.openxmlformats-officedocument.presentationml.tags+xml"/>
  <Override PartName="/ppt/tags/tag8789.xml" ContentType="application/vnd.openxmlformats-officedocument.presentationml.tags+xml"/>
  <Override PartName="/ppt/tags/tag8790.xml" ContentType="application/vnd.openxmlformats-officedocument.presentationml.tags+xml"/>
  <Override PartName="/ppt/tags/tag8791.xml" ContentType="application/vnd.openxmlformats-officedocument.presentationml.tags+xml"/>
  <Override PartName="/ppt/tags/tag8792.xml" ContentType="application/vnd.openxmlformats-officedocument.presentationml.tags+xml"/>
  <Override PartName="/ppt/tags/tag8793.xml" ContentType="application/vnd.openxmlformats-officedocument.presentationml.tags+xml"/>
  <Override PartName="/ppt/tags/tag8794.xml" ContentType="application/vnd.openxmlformats-officedocument.presentationml.tags+xml"/>
  <Override PartName="/ppt/tags/tag8795.xml" ContentType="application/vnd.openxmlformats-officedocument.presentationml.tags+xml"/>
  <Override PartName="/ppt/tags/tag8796.xml" ContentType="application/vnd.openxmlformats-officedocument.presentationml.tags+xml"/>
  <Override PartName="/ppt/tags/tag8797.xml" ContentType="application/vnd.openxmlformats-officedocument.presentationml.tags+xml"/>
  <Override PartName="/ppt/tags/tag8798.xml" ContentType="application/vnd.openxmlformats-officedocument.presentationml.tags+xml"/>
  <Override PartName="/ppt/tags/tag8799.xml" ContentType="application/vnd.openxmlformats-officedocument.presentationml.tags+xml"/>
  <Override PartName="/ppt/tags/tag8800.xml" ContentType="application/vnd.openxmlformats-officedocument.presentationml.tags+xml"/>
  <Override PartName="/ppt/tags/tag8801.xml" ContentType="application/vnd.openxmlformats-officedocument.presentationml.tags+xml"/>
  <Override PartName="/ppt/tags/tag8802.xml" ContentType="application/vnd.openxmlformats-officedocument.presentationml.tags+xml"/>
  <Override PartName="/ppt/tags/tag8803.xml" ContentType="application/vnd.openxmlformats-officedocument.presentationml.tags+xml"/>
  <Override PartName="/ppt/tags/tag8804.xml" ContentType="application/vnd.openxmlformats-officedocument.presentationml.tags+xml"/>
  <Override PartName="/ppt/tags/tag8805.xml" ContentType="application/vnd.openxmlformats-officedocument.presentationml.tags+xml"/>
  <Override PartName="/ppt/tags/tag8806.xml" ContentType="application/vnd.openxmlformats-officedocument.presentationml.tags+xml"/>
  <Override PartName="/ppt/tags/tag8807.xml" ContentType="application/vnd.openxmlformats-officedocument.presentationml.tags+xml"/>
  <Override PartName="/ppt/tags/tag8808.xml" ContentType="application/vnd.openxmlformats-officedocument.presentationml.tags+xml"/>
  <Override PartName="/ppt/tags/tag8809.xml" ContentType="application/vnd.openxmlformats-officedocument.presentationml.tags+xml"/>
  <Override PartName="/ppt/tags/tag8810.xml" ContentType="application/vnd.openxmlformats-officedocument.presentationml.tags+xml"/>
  <Override PartName="/ppt/notesSlides/notesSlide18.xml" ContentType="application/vnd.openxmlformats-officedocument.presentationml.notesSlide+xml"/>
  <Override PartName="/ppt/tags/tag8811.xml" ContentType="application/vnd.openxmlformats-officedocument.presentationml.tags+xml"/>
  <Override PartName="/ppt/tags/tag8812.xml" ContentType="application/vnd.openxmlformats-officedocument.presentationml.tags+xml"/>
  <Override PartName="/ppt/tags/tag8813.xml" ContentType="application/vnd.openxmlformats-officedocument.presentationml.tags+xml"/>
  <Override PartName="/ppt/tags/tag8814.xml" ContentType="application/vnd.openxmlformats-officedocument.presentationml.tags+xml"/>
  <Override PartName="/ppt/tags/tag8815.xml" ContentType="application/vnd.openxmlformats-officedocument.presentationml.tags+xml"/>
  <Override PartName="/ppt/tags/tag8816.xml" ContentType="application/vnd.openxmlformats-officedocument.presentationml.tags+xml"/>
  <Override PartName="/ppt/tags/tag8817.xml" ContentType="application/vnd.openxmlformats-officedocument.presentationml.tags+xml"/>
  <Override PartName="/ppt/tags/tag8818.xml" ContentType="application/vnd.openxmlformats-officedocument.presentationml.tags+xml"/>
  <Override PartName="/ppt/tags/tag8819.xml" ContentType="application/vnd.openxmlformats-officedocument.presentationml.tags+xml"/>
  <Override PartName="/ppt/tags/tag8820.xml" ContentType="application/vnd.openxmlformats-officedocument.presentationml.tags+xml"/>
  <Override PartName="/ppt/tags/tag8821.xml" ContentType="application/vnd.openxmlformats-officedocument.presentationml.tags+xml"/>
  <Override PartName="/ppt/tags/tag8822.xml" ContentType="application/vnd.openxmlformats-officedocument.presentationml.tags+xml"/>
  <Override PartName="/ppt/tags/tag8823.xml" ContentType="application/vnd.openxmlformats-officedocument.presentationml.tags+xml"/>
  <Override PartName="/ppt/tags/tag8824.xml" ContentType="application/vnd.openxmlformats-officedocument.presentationml.tags+xml"/>
  <Override PartName="/ppt/tags/tag8825.xml" ContentType="application/vnd.openxmlformats-officedocument.presentationml.tags+xml"/>
  <Override PartName="/ppt/tags/tag8826.xml" ContentType="application/vnd.openxmlformats-officedocument.presentationml.tags+xml"/>
  <Override PartName="/ppt/tags/tag8827.xml" ContentType="application/vnd.openxmlformats-officedocument.presentationml.tags+xml"/>
  <Override PartName="/ppt/tags/tag8828.xml" ContentType="application/vnd.openxmlformats-officedocument.presentationml.tags+xml"/>
  <Override PartName="/ppt/tags/tag8829.xml" ContentType="application/vnd.openxmlformats-officedocument.presentationml.tags+xml"/>
  <Override PartName="/ppt/tags/tag8830.xml" ContentType="application/vnd.openxmlformats-officedocument.presentationml.tags+xml"/>
  <Override PartName="/ppt/tags/tag8831.xml" ContentType="application/vnd.openxmlformats-officedocument.presentationml.tags+xml"/>
  <Override PartName="/ppt/tags/tag8832.xml" ContentType="application/vnd.openxmlformats-officedocument.presentationml.tags+xml"/>
  <Override PartName="/ppt/tags/tag8833.xml" ContentType="application/vnd.openxmlformats-officedocument.presentationml.tags+xml"/>
  <Override PartName="/ppt/tags/tag8834.xml" ContentType="application/vnd.openxmlformats-officedocument.presentationml.tags+xml"/>
  <Override PartName="/ppt/tags/tag8835.xml" ContentType="application/vnd.openxmlformats-officedocument.presentationml.tags+xml"/>
  <Override PartName="/ppt/tags/tag8836.xml" ContentType="application/vnd.openxmlformats-officedocument.presentationml.tags+xml"/>
  <Override PartName="/ppt/tags/tag8837.xml" ContentType="application/vnd.openxmlformats-officedocument.presentationml.tags+xml"/>
  <Override PartName="/ppt/tags/tag8838.xml" ContentType="application/vnd.openxmlformats-officedocument.presentationml.tags+xml"/>
  <Override PartName="/ppt/tags/tag8839.xml" ContentType="application/vnd.openxmlformats-officedocument.presentationml.tags+xml"/>
  <Override PartName="/ppt/tags/tag8840.xml" ContentType="application/vnd.openxmlformats-officedocument.presentationml.tags+xml"/>
  <Override PartName="/ppt/tags/tag8841.xml" ContentType="application/vnd.openxmlformats-officedocument.presentationml.tags+xml"/>
  <Override PartName="/ppt/tags/tag8842.xml" ContentType="application/vnd.openxmlformats-officedocument.presentationml.tags+xml"/>
  <Override PartName="/ppt/tags/tag8843.xml" ContentType="application/vnd.openxmlformats-officedocument.presentationml.tags+xml"/>
  <Override PartName="/ppt/tags/tag8844.xml" ContentType="application/vnd.openxmlformats-officedocument.presentationml.tags+xml"/>
  <Override PartName="/ppt/tags/tag8845.xml" ContentType="application/vnd.openxmlformats-officedocument.presentationml.tags+xml"/>
  <Override PartName="/ppt/tags/tag8846.xml" ContentType="application/vnd.openxmlformats-officedocument.presentationml.tags+xml"/>
  <Override PartName="/ppt/tags/tag8847.xml" ContentType="application/vnd.openxmlformats-officedocument.presentationml.tags+xml"/>
  <Override PartName="/ppt/tags/tag8848.xml" ContentType="application/vnd.openxmlformats-officedocument.presentationml.tags+xml"/>
  <Override PartName="/ppt/tags/tag8849.xml" ContentType="application/vnd.openxmlformats-officedocument.presentationml.tags+xml"/>
  <Override PartName="/ppt/tags/tag8850.xml" ContentType="application/vnd.openxmlformats-officedocument.presentationml.tags+xml"/>
  <Override PartName="/ppt/tags/tag8851.xml" ContentType="application/vnd.openxmlformats-officedocument.presentationml.tags+xml"/>
  <Override PartName="/ppt/tags/tag8852.xml" ContentType="application/vnd.openxmlformats-officedocument.presentationml.tags+xml"/>
  <Override PartName="/ppt/tags/tag8853.xml" ContentType="application/vnd.openxmlformats-officedocument.presentationml.tags+xml"/>
  <Override PartName="/ppt/tags/tag8854.xml" ContentType="application/vnd.openxmlformats-officedocument.presentationml.tags+xml"/>
  <Override PartName="/ppt/tags/tag8855.xml" ContentType="application/vnd.openxmlformats-officedocument.presentationml.tags+xml"/>
  <Override PartName="/ppt/tags/tag8856.xml" ContentType="application/vnd.openxmlformats-officedocument.presentationml.tags+xml"/>
  <Override PartName="/ppt/tags/tag8857.xml" ContentType="application/vnd.openxmlformats-officedocument.presentationml.tags+xml"/>
  <Override PartName="/ppt/tags/tag8858.xml" ContentType="application/vnd.openxmlformats-officedocument.presentationml.tags+xml"/>
  <Override PartName="/ppt/tags/tag8859.xml" ContentType="application/vnd.openxmlformats-officedocument.presentationml.tags+xml"/>
  <Override PartName="/ppt/tags/tag8860.xml" ContentType="application/vnd.openxmlformats-officedocument.presentationml.tags+xml"/>
  <Override PartName="/ppt/tags/tag8861.xml" ContentType="application/vnd.openxmlformats-officedocument.presentationml.tags+xml"/>
  <Override PartName="/ppt/tags/tag8862.xml" ContentType="application/vnd.openxmlformats-officedocument.presentationml.tags+xml"/>
  <Override PartName="/ppt/tags/tag8863.xml" ContentType="application/vnd.openxmlformats-officedocument.presentationml.tags+xml"/>
  <Override PartName="/ppt/tags/tag8864.xml" ContentType="application/vnd.openxmlformats-officedocument.presentationml.tags+xml"/>
  <Override PartName="/ppt/tags/tag8865.xml" ContentType="application/vnd.openxmlformats-officedocument.presentationml.tags+xml"/>
  <Override PartName="/ppt/tags/tag8866.xml" ContentType="application/vnd.openxmlformats-officedocument.presentationml.tags+xml"/>
  <Override PartName="/ppt/tags/tag8867.xml" ContentType="application/vnd.openxmlformats-officedocument.presentationml.tags+xml"/>
  <Override PartName="/ppt/tags/tag8868.xml" ContentType="application/vnd.openxmlformats-officedocument.presentationml.tags+xml"/>
  <Override PartName="/ppt/tags/tag8869.xml" ContentType="application/vnd.openxmlformats-officedocument.presentationml.tags+xml"/>
  <Override PartName="/ppt/tags/tag8870.xml" ContentType="application/vnd.openxmlformats-officedocument.presentationml.tags+xml"/>
  <Override PartName="/ppt/tags/tag8871.xml" ContentType="application/vnd.openxmlformats-officedocument.presentationml.tags+xml"/>
  <Override PartName="/ppt/tags/tag8872.xml" ContentType="application/vnd.openxmlformats-officedocument.presentationml.tags+xml"/>
  <Override PartName="/ppt/tags/tag8873.xml" ContentType="application/vnd.openxmlformats-officedocument.presentationml.tags+xml"/>
  <Override PartName="/ppt/tags/tag8874.xml" ContentType="application/vnd.openxmlformats-officedocument.presentationml.tags+xml"/>
  <Override PartName="/ppt/tags/tag8875.xml" ContentType="application/vnd.openxmlformats-officedocument.presentationml.tags+xml"/>
  <Override PartName="/ppt/tags/tag8876.xml" ContentType="application/vnd.openxmlformats-officedocument.presentationml.tags+xml"/>
  <Override PartName="/ppt/tags/tag8877.xml" ContentType="application/vnd.openxmlformats-officedocument.presentationml.tags+xml"/>
  <Override PartName="/ppt/tags/tag8878.xml" ContentType="application/vnd.openxmlformats-officedocument.presentationml.tags+xml"/>
  <Override PartName="/ppt/notesSlides/notesSlide19.xml" ContentType="application/vnd.openxmlformats-officedocument.presentationml.notesSlide+xml"/>
  <Override PartName="/ppt/tags/tag8879.xml" ContentType="application/vnd.openxmlformats-officedocument.presentationml.tags+xml"/>
  <Override PartName="/ppt/tags/tag8880.xml" ContentType="application/vnd.openxmlformats-officedocument.presentationml.tags+xml"/>
  <Override PartName="/ppt/tags/tag8881.xml" ContentType="application/vnd.openxmlformats-officedocument.presentationml.tags+xml"/>
  <Override PartName="/ppt/tags/tag8882.xml" ContentType="application/vnd.openxmlformats-officedocument.presentationml.tags+xml"/>
  <Override PartName="/ppt/tags/tag8883.xml" ContentType="application/vnd.openxmlformats-officedocument.presentationml.tags+xml"/>
  <Override PartName="/ppt/tags/tag8884.xml" ContentType="application/vnd.openxmlformats-officedocument.presentationml.tags+xml"/>
  <Override PartName="/ppt/tags/tag8885.xml" ContentType="application/vnd.openxmlformats-officedocument.presentationml.tags+xml"/>
  <Override PartName="/ppt/tags/tag8886.xml" ContentType="application/vnd.openxmlformats-officedocument.presentationml.tags+xml"/>
  <Override PartName="/ppt/tags/tag8887.xml" ContentType="application/vnd.openxmlformats-officedocument.presentationml.tags+xml"/>
  <Override PartName="/ppt/tags/tag8888.xml" ContentType="application/vnd.openxmlformats-officedocument.presentationml.tags+xml"/>
  <Override PartName="/ppt/tags/tag8889.xml" ContentType="application/vnd.openxmlformats-officedocument.presentationml.tags+xml"/>
  <Override PartName="/ppt/tags/tag8890.xml" ContentType="application/vnd.openxmlformats-officedocument.presentationml.tags+xml"/>
  <Override PartName="/ppt/tags/tag8891.xml" ContentType="application/vnd.openxmlformats-officedocument.presentationml.tags+xml"/>
  <Override PartName="/ppt/tags/tag8892.xml" ContentType="application/vnd.openxmlformats-officedocument.presentationml.tags+xml"/>
  <Override PartName="/ppt/tags/tag8893.xml" ContentType="application/vnd.openxmlformats-officedocument.presentationml.tags+xml"/>
  <Override PartName="/ppt/tags/tag8894.xml" ContentType="application/vnd.openxmlformats-officedocument.presentationml.tags+xml"/>
  <Override PartName="/ppt/tags/tag8895.xml" ContentType="application/vnd.openxmlformats-officedocument.presentationml.tags+xml"/>
  <Override PartName="/ppt/tags/tag8896.xml" ContentType="application/vnd.openxmlformats-officedocument.presentationml.tags+xml"/>
  <Override PartName="/ppt/tags/tag8897.xml" ContentType="application/vnd.openxmlformats-officedocument.presentationml.tags+xml"/>
  <Override PartName="/ppt/tags/tag8898.xml" ContentType="application/vnd.openxmlformats-officedocument.presentationml.tags+xml"/>
  <Override PartName="/ppt/tags/tag8899.xml" ContentType="application/vnd.openxmlformats-officedocument.presentationml.tags+xml"/>
  <Override PartName="/ppt/tags/tag8900.xml" ContentType="application/vnd.openxmlformats-officedocument.presentationml.tags+xml"/>
  <Override PartName="/ppt/tags/tag8901.xml" ContentType="application/vnd.openxmlformats-officedocument.presentationml.tags+xml"/>
  <Override PartName="/ppt/tags/tag8902.xml" ContentType="application/vnd.openxmlformats-officedocument.presentationml.tags+xml"/>
  <Override PartName="/ppt/tags/tag8903.xml" ContentType="application/vnd.openxmlformats-officedocument.presentationml.tags+xml"/>
  <Override PartName="/ppt/tags/tag8904.xml" ContentType="application/vnd.openxmlformats-officedocument.presentationml.tags+xml"/>
  <Override PartName="/ppt/tags/tag8905.xml" ContentType="application/vnd.openxmlformats-officedocument.presentationml.tags+xml"/>
  <Override PartName="/ppt/tags/tag8906.xml" ContentType="application/vnd.openxmlformats-officedocument.presentationml.tags+xml"/>
  <Override PartName="/ppt/tags/tag8907.xml" ContentType="application/vnd.openxmlformats-officedocument.presentationml.tags+xml"/>
  <Override PartName="/ppt/tags/tag8908.xml" ContentType="application/vnd.openxmlformats-officedocument.presentationml.tags+xml"/>
  <Override PartName="/ppt/tags/tag8909.xml" ContentType="application/vnd.openxmlformats-officedocument.presentationml.tags+xml"/>
  <Override PartName="/ppt/tags/tag8910.xml" ContentType="application/vnd.openxmlformats-officedocument.presentationml.tags+xml"/>
  <Override PartName="/ppt/tags/tag8911.xml" ContentType="application/vnd.openxmlformats-officedocument.presentationml.tags+xml"/>
  <Override PartName="/ppt/tags/tag8912.xml" ContentType="application/vnd.openxmlformats-officedocument.presentationml.tags+xml"/>
  <Override PartName="/ppt/tags/tag8913.xml" ContentType="application/vnd.openxmlformats-officedocument.presentationml.tags+xml"/>
  <Override PartName="/ppt/tags/tag8914.xml" ContentType="application/vnd.openxmlformats-officedocument.presentationml.tags+xml"/>
  <Override PartName="/ppt/tags/tag8915.xml" ContentType="application/vnd.openxmlformats-officedocument.presentationml.tags+xml"/>
  <Override PartName="/ppt/tags/tag8916.xml" ContentType="application/vnd.openxmlformats-officedocument.presentationml.tags+xml"/>
  <Override PartName="/ppt/tags/tag8917.xml" ContentType="application/vnd.openxmlformats-officedocument.presentationml.tags+xml"/>
  <Override PartName="/ppt/tags/tag8918.xml" ContentType="application/vnd.openxmlformats-officedocument.presentationml.tags+xml"/>
  <Override PartName="/ppt/tags/tag8919.xml" ContentType="application/vnd.openxmlformats-officedocument.presentationml.tags+xml"/>
  <Override PartName="/ppt/tags/tag8920.xml" ContentType="application/vnd.openxmlformats-officedocument.presentationml.tags+xml"/>
  <Override PartName="/ppt/tags/tag8921.xml" ContentType="application/vnd.openxmlformats-officedocument.presentationml.tags+xml"/>
  <Override PartName="/ppt/notesSlides/notesSlide20.xml" ContentType="application/vnd.openxmlformats-officedocument.presentationml.notesSlide+xml"/>
  <Override PartName="/ppt/tags/tag8922.xml" ContentType="application/vnd.openxmlformats-officedocument.presentationml.tags+xml"/>
  <Override PartName="/ppt/tags/tag8923.xml" ContentType="application/vnd.openxmlformats-officedocument.presentationml.tags+xml"/>
  <Override PartName="/ppt/tags/tag8924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7"/>
  </p:notesMasterIdLst>
  <p:handoutMasterIdLst>
    <p:handoutMasterId r:id="rId38"/>
  </p:handoutMasterIdLst>
  <p:sldIdLst>
    <p:sldId id="257" r:id="rId2"/>
    <p:sldId id="631" r:id="rId3"/>
    <p:sldId id="632" r:id="rId4"/>
    <p:sldId id="633" r:id="rId5"/>
    <p:sldId id="634" r:id="rId6"/>
    <p:sldId id="635" r:id="rId7"/>
    <p:sldId id="636" r:id="rId8"/>
    <p:sldId id="637" r:id="rId9"/>
    <p:sldId id="640" r:id="rId10"/>
    <p:sldId id="280" r:id="rId11"/>
    <p:sldId id="598" r:id="rId12"/>
    <p:sldId id="606" r:id="rId13"/>
    <p:sldId id="628" r:id="rId14"/>
    <p:sldId id="629" r:id="rId15"/>
    <p:sldId id="630" r:id="rId16"/>
    <p:sldId id="607" r:id="rId17"/>
    <p:sldId id="608" r:id="rId18"/>
    <p:sldId id="609" r:id="rId19"/>
    <p:sldId id="610" r:id="rId20"/>
    <p:sldId id="612" r:id="rId21"/>
    <p:sldId id="613" r:id="rId22"/>
    <p:sldId id="614" r:id="rId23"/>
    <p:sldId id="615" r:id="rId24"/>
    <p:sldId id="617" r:id="rId25"/>
    <p:sldId id="618" r:id="rId26"/>
    <p:sldId id="619" r:id="rId27"/>
    <p:sldId id="620" r:id="rId28"/>
    <p:sldId id="621" r:id="rId29"/>
    <p:sldId id="622" r:id="rId30"/>
    <p:sldId id="623" r:id="rId31"/>
    <p:sldId id="624" r:id="rId32"/>
    <p:sldId id="625" r:id="rId33"/>
    <p:sldId id="311" r:id="rId34"/>
    <p:sldId id="626" r:id="rId35"/>
    <p:sldId id="627" r:id="rId36"/>
  </p:sldIdLst>
  <p:sldSz cx="12192000" cy="6858000"/>
  <p:notesSz cx="6858000" cy="9144000"/>
  <p:embeddedFontLst>
    <p:embeddedFont>
      <p:font typeface="OPPOSans R" panose="02010600030101010101" charset="-122"/>
      <p:regular r:id="rId39"/>
    </p:embeddedFont>
    <p:embeddedFont>
      <p:font typeface="楷体" panose="02010609060101010101" pitchFamily="49" charset="-122"/>
      <p:regular r:id="rId40"/>
    </p:embeddedFont>
    <p:embeddedFont>
      <p:font typeface="方正舒体" panose="02010601030101010101" pitchFamily="2" charset="-122"/>
      <p:regular r:id="rId41"/>
    </p:embeddedFont>
    <p:embeddedFont>
      <p:font typeface="OPPOSans B" panose="02010600030101010101" charset="-122"/>
      <p:regular r:id="rId42"/>
    </p:embeddedFont>
    <p:embeddedFont>
      <p:font typeface="等线" panose="02010600030101010101" pitchFamily="2" charset="-122"/>
      <p:regular r:id="rId43"/>
      <p:bold r:id="rId44"/>
    </p:embeddedFont>
    <p:embeddedFont>
      <p:font typeface="MS PGothic" panose="020B0600070205080204" pitchFamily="34" charset="-128"/>
      <p:regular r:id="rId45"/>
    </p:embeddedFont>
    <p:embeddedFont>
      <p:font typeface="微软雅黑" panose="020B0503020204020204" pitchFamily="34" charset="-122"/>
      <p:regular r:id="rId46"/>
      <p:bold r:id="rId47"/>
    </p:embeddedFont>
    <p:embeddedFont>
      <p:font typeface="方正姚体" panose="02010601030101010101" pitchFamily="2" charset="-122"/>
      <p:regular r:id="rId48"/>
    </p:embeddedFont>
    <p:embeddedFont>
      <p:font typeface="Roboto" panose="02010600030101010101" charset="0"/>
      <p:bold r:id="rId49"/>
    </p:embeddedFont>
  </p:embeddedFontLst>
  <p:custDataLst>
    <p:tags r:id="rId50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>
          <p15:clr>
            <a:srgbClr val="A4A3A4"/>
          </p15:clr>
        </p15:guide>
        <p15:guide id="2" pos="7673">
          <p15:clr>
            <a:srgbClr val="A4A3A4"/>
          </p15:clr>
        </p15:guide>
        <p15:guide id="3" orient="horz" pos="43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  <p:ext uri="{1BD7E111-0CB8-44D6-8891-C1BB2F81B7CC}">
      <p1710:readonlyRecommended xmlns:p1710="http://schemas.microsoft.com/office/powerpoint/2017/10/main" xmlns="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646" autoAdjust="0"/>
    <p:restoredTop sz="78636" autoAdjust="0"/>
  </p:normalViewPr>
  <p:slideViewPr>
    <p:cSldViewPr snapToGrid="0" showGuides="1">
      <p:cViewPr varScale="1">
        <p:scale>
          <a:sx n="69" d="100"/>
          <a:sy n="69" d="100"/>
        </p:scale>
        <p:origin x="686" y="58"/>
      </p:cViewPr>
      <p:guideLst>
        <p:guide orient="horz"/>
        <p:guide pos="7673"/>
        <p:guide orient="horz" pos="43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43" d="100"/>
          <a:sy n="43" d="100"/>
        </p:scale>
        <p:origin x="2804" y="4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1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4.fntdata"/><Relationship Id="rId47" Type="http://schemas.openxmlformats.org/officeDocument/2006/relationships/font" Target="fonts/font9.fntdata"/><Relationship Id="rId50" Type="http://schemas.openxmlformats.org/officeDocument/2006/relationships/tags" Target="tags/tag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2.fntdata"/><Relationship Id="rId45" Type="http://schemas.openxmlformats.org/officeDocument/2006/relationships/font" Target="fonts/font7.fntdata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6.fntdata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5.fntdata"/><Relationship Id="rId48" Type="http://schemas.openxmlformats.org/officeDocument/2006/relationships/font" Target="fonts/font10.fntdata"/><Relationship Id="rId8" Type="http://schemas.openxmlformats.org/officeDocument/2006/relationships/slide" Target="slides/slide7.xml"/><Relationship Id="rId51" Type="http://schemas.openxmlformats.org/officeDocument/2006/relationships/presProps" Target="pres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handoutMaster" Target="handoutMasters/handoutMaster1.xml"/><Relationship Id="rId46" Type="http://schemas.openxmlformats.org/officeDocument/2006/relationships/font" Target="fonts/font8.fntdata"/><Relationship Id="rId20" Type="http://schemas.openxmlformats.org/officeDocument/2006/relationships/slide" Target="slides/slide19.xml"/><Relationship Id="rId41" Type="http://schemas.openxmlformats.org/officeDocument/2006/relationships/font" Target="fonts/font3.fntdata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1.fntdata"/></Relationships>
</file>

<file path=ppt/handoutMasters/_rels/handoutMaster1.xml.rels><?xml version="1.0" encoding="UTF-8" standalone="yes"?>
<Relationships xmlns="http://schemas.openxmlformats.org/package/2006/relationships"><Relationship Id="rId3" Type="http://schemas.openxmlformats.org/officeDocument/2006/relationships/tags" Target="../tags/tag17.xml"/><Relationship Id="rId2" Type="http://schemas.openxmlformats.org/officeDocument/2006/relationships/tags" Target="../tags/tag16.xml"/><Relationship Id="rId1" Type="http://schemas.openxmlformats.org/officeDocument/2006/relationships/theme" Target="../theme/theme3.xml"/><Relationship Id="rId5" Type="http://schemas.openxmlformats.org/officeDocument/2006/relationships/tags" Target="../tags/tag19.xml"/><Relationship Id="rId4" Type="http://schemas.openxmlformats.org/officeDocument/2006/relationships/tags" Target="../tags/tag1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  <p:custDataLst>
              <p:tags r:id="rId2"/>
            </p:custDataLst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  <p:custDataLst>
              <p:tags r:id="rId3"/>
            </p:custDataLst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36CBB28-4DCE-4EBE-90F0-100A27B9D34F}" type="datetimeFigureOut">
              <a:rPr lang="zh-CN" altLang="en-US" smtClean="0"/>
              <a:t>2022/7/22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  <p:custDataLst>
              <p:tags r:id="rId4"/>
            </p:custDataLst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  <p:custDataLst>
              <p:tags r:id="rId5"/>
            </p:custDataLst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E6A487C-2407-4939-9CA7-EF16D22FDFA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3" Type="http://schemas.openxmlformats.org/officeDocument/2006/relationships/tags" Target="../tags/tag11.xml"/><Relationship Id="rId7" Type="http://schemas.openxmlformats.org/officeDocument/2006/relationships/tags" Target="../tags/tag15.xml"/><Relationship Id="rId2" Type="http://schemas.openxmlformats.org/officeDocument/2006/relationships/tags" Target="../tags/tag10.xml"/><Relationship Id="rId1" Type="http://schemas.openxmlformats.org/officeDocument/2006/relationships/theme" Target="../theme/theme2.xml"/><Relationship Id="rId6" Type="http://schemas.openxmlformats.org/officeDocument/2006/relationships/tags" Target="../tags/tag14.xml"/><Relationship Id="rId5" Type="http://schemas.openxmlformats.org/officeDocument/2006/relationships/tags" Target="../tags/tag13.xml"/><Relationship Id="rId4" Type="http://schemas.openxmlformats.org/officeDocument/2006/relationships/tags" Target="../tags/tag1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  <p:custDataLst>
              <p:tags r:id="rId2"/>
            </p:custDataLst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  <p:custDataLst>
              <p:tags r:id="rId3"/>
            </p:custDataLst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fld id="{8A4287C6-C80B-4FBC-AAC3-CF577F8F9B46}" type="datetimeFigureOut">
              <a:rPr lang="zh-CN" altLang="en-US" smtClean="0"/>
              <a:t>2022/7/22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  <p:custDataLst>
              <p:tags r:id="rId4"/>
            </p:custDataLst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</p:sp>
      <p:sp>
        <p:nvSpPr>
          <p:cNvPr id="5" name="备注占位符 4"/>
          <p:cNvSpPr>
            <a:spLocks noGrp="1"/>
          </p:cNvSpPr>
          <p:nvPr>
            <p:ph type="body" sz="quarter" idx="3"/>
            <p:custDataLst>
              <p:tags r:id="rId5"/>
            </p:custDataLst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  <p:custDataLst>
              <p:tags r:id="rId6"/>
            </p:custDataLst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  <p:custDataLst>
              <p:tags r:id="rId7"/>
            </p:custDataLst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OPPOSans R" panose="00020600040101010101" pitchFamily="18" charset="-122"/>
                <a:ea typeface="OPPOSans R" panose="00020600040101010101" pitchFamily="18" charset="-122"/>
              </a:defRPr>
            </a:lvl1pPr>
          </a:lstStyle>
          <a:p>
            <a:fld id="{DD7ACC26-FD7F-4F70-9456-027AD03C82AF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OPPOSans R" panose="00020600040101010101" pitchFamily="18" charset="-122"/>
        <a:ea typeface="OPPOSans R" panose="00020600040101010101" pitchFamily="18" charset="-122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tags" Target="../tags/tag41.xml"/><Relationship Id="rId2" Type="http://schemas.openxmlformats.org/officeDocument/2006/relationships/tags" Target="../tags/tag40.xml"/><Relationship Id="rId1" Type="http://schemas.openxmlformats.org/officeDocument/2006/relationships/tags" Target="../tags/tag39.xml"/><Relationship Id="rId5" Type="http://schemas.openxmlformats.org/officeDocument/2006/relationships/slide" Target="../slides/slide1.xml"/><Relationship Id="rId4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tags" Target="../tags/tag518.xml"/><Relationship Id="rId2" Type="http://schemas.openxmlformats.org/officeDocument/2006/relationships/tags" Target="../tags/tag517.xml"/><Relationship Id="rId1" Type="http://schemas.openxmlformats.org/officeDocument/2006/relationships/tags" Target="../tags/tag516.xml"/><Relationship Id="rId5" Type="http://schemas.openxmlformats.org/officeDocument/2006/relationships/slide" Target="../slides/slide19.xml"/><Relationship Id="rId4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3" Type="http://schemas.openxmlformats.org/officeDocument/2006/relationships/tags" Target="../tags/tag2814.xml"/><Relationship Id="rId2" Type="http://schemas.openxmlformats.org/officeDocument/2006/relationships/tags" Target="../tags/tag2813.xml"/><Relationship Id="rId1" Type="http://schemas.openxmlformats.org/officeDocument/2006/relationships/tags" Target="../tags/tag2812.xml"/><Relationship Id="rId5" Type="http://schemas.openxmlformats.org/officeDocument/2006/relationships/slide" Target="../slides/slide20.xml"/><Relationship Id="rId4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tags" Target="../tags/tag4560.xml"/><Relationship Id="rId2" Type="http://schemas.openxmlformats.org/officeDocument/2006/relationships/tags" Target="../tags/tag4559.xml"/><Relationship Id="rId1" Type="http://schemas.openxmlformats.org/officeDocument/2006/relationships/tags" Target="../tags/tag4558.xml"/><Relationship Id="rId5" Type="http://schemas.openxmlformats.org/officeDocument/2006/relationships/slide" Target="../slides/slide21.xml"/><Relationship Id="rId4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6304.xml"/><Relationship Id="rId2" Type="http://schemas.openxmlformats.org/officeDocument/2006/relationships/tags" Target="../tags/tag6303.xml"/><Relationship Id="rId1" Type="http://schemas.openxmlformats.org/officeDocument/2006/relationships/tags" Target="../tags/tag6302.xml"/><Relationship Id="rId5" Type="http://schemas.openxmlformats.org/officeDocument/2006/relationships/slide" Target="../slides/slide22.xml"/><Relationship Id="rId4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tags" Target="../tags/tag6460.xml"/><Relationship Id="rId2" Type="http://schemas.openxmlformats.org/officeDocument/2006/relationships/tags" Target="../tags/tag6459.xml"/><Relationship Id="rId1" Type="http://schemas.openxmlformats.org/officeDocument/2006/relationships/tags" Target="../tags/tag6458.xml"/><Relationship Id="rId5" Type="http://schemas.openxmlformats.org/officeDocument/2006/relationships/slide" Target="../slides/slide23.xml"/><Relationship Id="rId4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tags" Target="../tags/tag6732.xml"/><Relationship Id="rId2" Type="http://schemas.openxmlformats.org/officeDocument/2006/relationships/tags" Target="../tags/tag6731.xml"/><Relationship Id="rId1" Type="http://schemas.openxmlformats.org/officeDocument/2006/relationships/tags" Target="../tags/tag6730.xml"/><Relationship Id="rId5" Type="http://schemas.openxmlformats.org/officeDocument/2006/relationships/slide" Target="../slides/slide24.xml"/><Relationship Id="rId4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tags" Target="../tags/tag7762.xml"/><Relationship Id="rId2" Type="http://schemas.openxmlformats.org/officeDocument/2006/relationships/tags" Target="../tags/tag7761.xml"/><Relationship Id="rId1" Type="http://schemas.openxmlformats.org/officeDocument/2006/relationships/tags" Target="../tags/tag7760.xml"/><Relationship Id="rId5" Type="http://schemas.openxmlformats.org/officeDocument/2006/relationships/slide" Target="../slides/slide28.xml"/><Relationship Id="rId4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3" Type="http://schemas.openxmlformats.org/officeDocument/2006/relationships/tags" Target="../tags/tag7787.xml"/><Relationship Id="rId2" Type="http://schemas.openxmlformats.org/officeDocument/2006/relationships/tags" Target="../tags/tag7786.xml"/><Relationship Id="rId1" Type="http://schemas.openxmlformats.org/officeDocument/2006/relationships/tags" Target="../tags/tag7785.xml"/><Relationship Id="rId5" Type="http://schemas.openxmlformats.org/officeDocument/2006/relationships/slide" Target="../slides/slide29.xml"/><Relationship Id="rId4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8813.xml"/><Relationship Id="rId2" Type="http://schemas.openxmlformats.org/officeDocument/2006/relationships/tags" Target="../tags/tag8812.xml"/><Relationship Id="rId1" Type="http://schemas.openxmlformats.org/officeDocument/2006/relationships/tags" Target="../tags/tag8811.xml"/><Relationship Id="rId5" Type="http://schemas.openxmlformats.org/officeDocument/2006/relationships/slide" Target="../slides/slide32.xml"/><Relationship Id="rId4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3" Type="http://schemas.openxmlformats.org/officeDocument/2006/relationships/tags" Target="../tags/tag8881.xml"/><Relationship Id="rId2" Type="http://schemas.openxmlformats.org/officeDocument/2006/relationships/tags" Target="../tags/tag8880.xml"/><Relationship Id="rId1" Type="http://schemas.openxmlformats.org/officeDocument/2006/relationships/tags" Target="../tags/tag8879.xml"/><Relationship Id="rId5" Type="http://schemas.openxmlformats.org/officeDocument/2006/relationships/slide" Target="../slides/slide34.xml"/><Relationship Id="rId4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tags" Target="../tags/tag187.xml"/><Relationship Id="rId2" Type="http://schemas.openxmlformats.org/officeDocument/2006/relationships/tags" Target="../tags/tag186.xml"/><Relationship Id="rId1" Type="http://schemas.openxmlformats.org/officeDocument/2006/relationships/tags" Target="../tags/tag185.xml"/><Relationship Id="rId5" Type="http://schemas.openxmlformats.org/officeDocument/2006/relationships/slide" Target="../slides/slide11.xml"/><Relationship Id="rId4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3" Type="http://schemas.openxmlformats.org/officeDocument/2006/relationships/tags" Target="../tags/tag8924.xml"/><Relationship Id="rId2" Type="http://schemas.openxmlformats.org/officeDocument/2006/relationships/tags" Target="../tags/tag8923.xml"/><Relationship Id="rId1" Type="http://schemas.openxmlformats.org/officeDocument/2006/relationships/tags" Target="../tags/tag8922.xml"/><Relationship Id="rId5" Type="http://schemas.openxmlformats.org/officeDocument/2006/relationships/slide" Target="../slides/slide35.xml"/><Relationship Id="rId4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tags" Target="../tags/tag383.xml"/><Relationship Id="rId2" Type="http://schemas.openxmlformats.org/officeDocument/2006/relationships/tags" Target="../tags/tag382.xml"/><Relationship Id="rId1" Type="http://schemas.openxmlformats.org/officeDocument/2006/relationships/tags" Target="../tags/tag381.xml"/><Relationship Id="rId5" Type="http://schemas.openxmlformats.org/officeDocument/2006/relationships/slide" Target="../slides/slide12.xml"/><Relationship Id="rId4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399.xml"/><Relationship Id="rId2" Type="http://schemas.openxmlformats.org/officeDocument/2006/relationships/tags" Target="../tags/tag398.xml"/><Relationship Id="rId1" Type="http://schemas.openxmlformats.org/officeDocument/2006/relationships/tags" Target="../tags/tag397.xml"/><Relationship Id="rId5" Type="http://schemas.openxmlformats.org/officeDocument/2006/relationships/slide" Target="../slides/slide13.xml"/><Relationship Id="rId4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tags" Target="../tags/tag418.xml"/><Relationship Id="rId2" Type="http://schemas.openxmlformats.org/officeDocument/2006/relationships/tags" Target="../tags/tag417.xml"/><Relationship Id="rId1" Type="http://schemas.openxmlformats.org/officeDocument/2006/relationships/tags" Target="../tags/tag416.xml"/><Relationship Id="rId5" Type="http://schemas.openxmlformats.org/officeDocument/2006/relationships/slide" Target="../slides/slide14.xml"/><Relationship Id="rId4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tags" Target="../tags/tag442.xml"/><Relationship Id="rId2" Type="http://schemas.openxmlformats.org/officeDocument/2006/relationships/tags" Target="../tags/tag441.xml"/><Relationship Id="rId1" Type="http://schemas.openxmlformats.org/officeDocument/2006/relationships/tags" Target="../tags/tag440.xml"/><Relationship Id="rId5" Type="http://schemas.openxmlformats.org/officeDocument/2006/relationships/slide" Target="../slides/slide15.xml"/><Relationship Id="rId4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tags" Target="../tags/tag460.xml"/><Relationship Id="rId2" Type="http://schemas.openxmlformats.org/officeDocument/2006/relationships/tags" Target="../tags/tag459.xml"/><Relationship Id="rId1" Type="http://schemas.openxmlformats.org/officeDocument/2006/relationships/tags" Target="../tags/tag458.xml"/><Relationship Id="rId5" Type="http://schemas.openxmlformats.org/officeDocument/2006/relationships/slide" Target="../slides/slide16.xml"/><Relationship Id="rId4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476.xml"/><Relationship Id="rId2" Type="http://schemas.openxmlformats.org/officeDocument/2006/relationships/tags" Target="../tags/tag475.xml"/><Relationship Id="rId1" Type="http://schemas.openxmlformats.org/officeDocument/2006/relationships/tags" Target="../tags/tag474.xml"/><Relationship Id="rId5" Type="http://schemas.openxmlformats.org/officeDocument/2006/relationships/slide" Target="../slides/slide17.xml"/><Relationship Id="rId4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483.xml"/><Relationship Id="rId2" Type="http://schemas.openxmlformats.org/officeDocument/2006/relationships/tags" Target="../tags/tag482.xml"/><Relationship Id="rId1" Type="http://schemas.openxmlformats.org/officeDocument/2006/relationships/tags" Target="../tags/tag481.xml"/><Relationship Id="rId5" Type="http://schemas.openxmlformats.org/officeDocument/2006/relationships/slide" Target="../slides/slide18.xml"/><Relationship Id="rId4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32679441-13F9-432C-9E76-93ED93EB440E}" type="slidenum">
              <a:rPr lang="zh-CN" altLang="en-US" smtClean="0"/>
              <a:t>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19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20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21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22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23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24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28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29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32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34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pPr algn="just"/>
            <a:r>
              <a:rPr lang="zh-CN" altLang="en-US" b="0" i="0" dirty="0">
                <a:solidFill>
                  <a:srgbClr val="000000"/>
                </a:solidFill>
                <a:effectLst/>
                <a:latin typeface="system-ui"/>
              </a:rPr>
              <a:t>半透膜上面布满了勉强让水分子逐个通过的小孔。而当盐（NaCl）溶于水中时，便被电离为钠离子（Na）及氯离子（Cl）。这些离子都带有静电，因此能够吸引周围的水分子，形成水合物。由于水合物大于半透膜上的微小孔洞，因此无法通过孔洞，半透膜发挥着能够让部分分子通过的滤网作用。</a:t>
            </a:r>
          </a:p>
          <a:p>
            <a:pPr algn="just"/>
            <a:r>
              <a:rPr lang="zh-CN" altLang="en-US" b="0" i="0" dirty="0">
                <a:solidFill>
                  <a:srgbClr val="000000"/>
                </a:solidFill>
                <a:effectLst/>
                <a:latin typeface="system-ui"/>
              </a:rPr>
              <a:t/>
            </a:r>
            <a:br>
              <a:rPr lang="zh-CN" altLang="en-US" b="0" i="0" dirty="0">
                <a:solidFill>
                  <a:srgbClr val="000000"/>
                </a:solidFill>
                <a:effectLst/>
                <a:latin typeface="system-ui"/>
              </a:rPr>
            </a:br>
            <a:endParaRPr lang="zh-CN" altLang="en-US" b="0" i="0" dirty="0">
              <a:solidFill>
                <a:srgbClr val="000000"/>
              </a:solidFill>
              <a:effectLst/>
              <a:latin typeface="system-ui"/>
            </a:endParaRPr>
          </a:p>
          <a:p>
            <a:pPr algn="just"/>
            <a:r>
              <a:rPr lang="zh-CN" altLang="en-US" b="0" i="0" dirty="0">
                <a:solidFill>
                  <a:srgbClr val="000000"/>
                </a:solidFill>
                <a:effectLst/>
                <a:latin typeface="system-ui"/>
              </a:rPr>
              <a:t>半透膜的结构是产生渗透压的主要原因。由于液体中的分子在不断地运动，水分子常常会随机穿过孔洞。但盐水阻碍了水合物中水的流动，于是通过孔洞流向另一侧的水分子的数量相比淡水而言少了很多。也就是说，从淡水侧流向盐水侧的水分子变多了，即淡水与盐水之间产生了压力差，这就是渗透压的原理。</a:t>
            </a: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11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35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13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14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15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16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17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  <p:custDataLst>
              <p:tags r:id="rId1"/>
            </p:custDataLst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  <p:custDataLst>
              <p:tags r:id="rId2"/>
            </p:custDataLst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  <p:custDataLst>
              <p:tags r:id="rId3"/>
            </p:custDataLst>
          </p:nvPr>
        </p:nvSpPr>
        <p:spPr/>
        <p:txBody>
          <a:bodyPr/>
          <a:lstStyle/>
          <a:p>
            <a:fld id="{DD7ACC26-FD7F-4F70-9456-027AD03C82AF}" type="slidenum">
              <a:rPr lang="zh-CN" altLang="en-US" smtClean="0"/>
              <a:t>18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7.xml"/><Relationship Id="rId1" Type="http://schemas.openxmlformats.org/officeDocument/2006/relationships/tags" Target="../tags/tag6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9.xml"/><Relationship Id="rId1" Type="http://schemas.openxmlformats.org/officeDocument/2006/relationships/tags" Target="../tags/tag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任意多边形: 形状 6"/>
          <p:cNvSpPr/>
          <p:nvPr userDrawn="1">
            <p:custDataLst>
              <p:tags r:id="rId1"/>
            </p:custDataLst>
          </p:nvPr>
        </p:nvSpPr>
        <p:spPr>
          <a:xfrm>
            <a:off x="0" y="188913"/>
            <a:ext cx="907929" cy="532436"/>
          </a:xfrm>
          <a:custGeom>
            <a:avLst/>
            <a:gdLst>
              <a:gd name="connsiteX0" fmla="*/ 0 w 907929"/>
              <a:gd name="connsiteY0" fmla="*/ 0 h 532436"/>
              <a:gd name="connsiteX1" fmla="*/ 222611 w 907929"/>
              <a:gd name="connsiteY1" fmla="*/ 0 h 532436"/>
              <a:gd name="connsiteX2" fmla="*/ 495541 w 907929"/>
              <a:gd name="connsiteY2" fmla="*/ 0 h 532436"/>
              <a:gd name="connsiteX3" fmla="*/ 907929 w 907929"/>
              <a:gd name="connsiteY3" fmla="*/ 0 h 532436"/>
              <a:gd name="connsiteX4" fmla="*/ 641711 w 907929"/>
              <a:gd name="connsiteY4" fmla="*/ 266218 h 532436"/>
              <a:gd name="connsiteX5" fmla="*/ 907929 w 907929"/>
              <a:gd name="connsiteY5" fmla="*/ 532436 h 532436"/>
              <a:gd name="connsiteX6" fmla="*/ 495541 w 907929"/>
              <a:gd name="connsiteY6" fmla="*/ 532436 h 532436"/>
              <a:gd name="connsiteX7" fmla="*/ 222611 w 907929"/>
              <a:gd name="connsiteY7" fmla="*/ 532436 h 532436"/>
              <a:gd name="connsiteX8" fmla="*/ 0 w 907929"/>
              <a:gd name="connsiteY8" fmla="*/ 532436 h 53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7929" h="532436">
                <a:moveTo>
                  <a:pt x="0" y="0"/>
                </a:moveTo>
                <a:lnTo>
                  <a:pt x="222611" y="0"/>
                </a:lnTo>
                <a:lnTo>
                  <a:pt x="495541" y="0"/>
                </a:lnTo>
                <a:lnTo>
                  <a:pt x="907929" y="0"/>
                </a:lnTo>
                <a:cubicBezTo>
                  <a:pt x="760901" y="0"/>
                  <a:pt x="641711" y="119190"/>
                  <a:pt x="641711" y="266218"/>
                </a:cubicBezTo>
                <a:cubicBezTo>
                  <a:pt x="641711" y="413246"/>
                  <a:pt x="760901" y="532436"/>
                  <a:pt x="907929" y="532436"/>
                </a:cubicBezTo>
                <a:lnTo>
                  <a:pt x="495541" y="532436"/>
                </a:lnTo>
                <a:lnTo>
                  <a:pt x="222611" y="532436"/>
                </a:lnTo>
                <a:lnTo>
                  <a:pt x="0" y="53243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矩形: 圆角 11"/>
          <p:cNvSpPr/>
          <p:nvPr userDrawn="1">
            <p:custDataLst>
              <p:tags r:id="rId1"/>
            </p:custDataLst>
          </p:nvPr>
        </p:nvSpPr>
        <p:spPr>
          <a:xfrm>
            <a:off x="803669" y="344805"/>
            <a:ext cx="11106030" cy="532436"/>
          </a:xfrm>
          <a:prstGeom prst="roundRect">
            <a:avLst>
              <a:gd name="adj" fmla="val 0"/>
            </a:avLst>
          </a:prstGeom>
          <a:gradFill>
            <a:gsLst>
              <a:gs pos="48000">
                <a:srgbClr val="7AA0CD"/>
              </a:gs>
              <a:gs pos="0">
                <a:schemeClr val="accent1"/>
              </a:gs>
              <a:gs pos="99000">
                <a:schemeClr val="accent1">
                  <a:lumMod val="45000"/>
                  <a:lumOff val="55000"/>
                  <a:alpha val="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任意多边形: 形状 13"/>
          <p:cNvSpPr/>
          <p:nvPr userDrawn="1">
            <p:custDataLst>
              <p:tags r:id="rId2"/>
            </p:custDataLst>
          </p:nvPr>
        </p:nvSpPr>
        <p:spPr>
          <a:xfrm>
            <a:off x="-121" y="344805"/>
            <a:ext cx="677939" cy="532436"/>
          </a:xfrm>
          <a:custGeom>
            <a:avLst/>
            <a:gdLst>
              <a:gd name="connsiteX0" fmla="*/ 266218 w 677939"/>
              <a:gd name="connsiteY0" fmla="*/ 0 h 532436"/>
              <a:gd name="connsiteX1" fmla="*/ 677939 w 677939"/>
              <a:gd name="connsiteY1" fmla="*/ 0 h 532436"/>
              <a:gd name="connsiteX2" fmla="*/ 677939 w 677939"/>
              <a:gd name="connsiteY2" fmla="*/ 532436 h 532436"/>
              <a:gd name="connsiteX3" fmla="*/ 266218 w 677939"/>
              <a:gd name="connsiteY3" fmla="*/ 532436 h 532436"/>
              <a:gd name="connsiteX4" fmla="*/ 0 w 677939"/>
              <a:gd name="connsiteY4" fmla="*/ 266218 h 532436"/>
              <a:gd name="connsiteX5" fmla="*/ 266218 w 677939"/>
              <a:gd name="connsiteY5" fmla="*/ 0 h 532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9" h="532436">
                <a:moveTo>
                  <a:pt x="266218" y="0"/>
                </a:moveTo>
                <a:lnTo>
                  <a:pt x="677939" y="0"/>
                </a:lnTo>
                <a:lnTo>
                  <a:pt x="677939" y="532436"/>
                </a:lnTo>
                <a:lnTo>
                  <a:pt x="266218" y="532436"/>
                </a:lnTo>
                <a:cubicBezTo>
                  <a:pt x="119190" y="532436"/>
                  <a:pt x="0" y="413246"/>
                  <a:pt x="0" y="266218"/>
                </a:cubicBezTo>
                <a:cubicBezTo>
                  <a:pt x="0" y="119190"/>
                  <a:pt x="119190" y="0"/>
                  <a:pt x="26621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矩形 5"/>
          <p:cNvSpPr/>
          <p:nvPr userDrawn="1">
            <p:custDataLst>
              <p:tags r:id="rId1"/>
            </p:custDataLst>
          </p:nvPr>
        </p:nvSpPr>
        <p:spPr>
          <a:xfrm>
            <a:off x="-6350" y="341313"/>
            <a:ext cx="171450" cy="5328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矩形: 圆角 6"/>
          <p:cNvSpPr/>
          <p:nvPr userDrawn="1">
            <p:custDataLst>
              <p:tags r:id="rId2"/>
            </p:custDataLst>
          </p:nvPr>
        </p:nvSpPr>
        <p:spPr>
          <a:xfrm>
            <a:off x="263917" y="341313"/>
            <a:ext cx="11106030" cy="532436"/>
          </a:xfrm>
          <a:prstGeom prst="roundRect">
            <a:avLst>
              <a:gd name="adj" fmla="val 0"/>
            </a:avLst>
          </a:prstGeom>
          <a:gradFill>
            <a:gsLst>
              <a:gs pos="49000">
                <a:srgbClr val="789ECC"/>
              </a:gs>
              <a:gs pos="0">
                <a:schemeClr val="accent1"/>
              </a:gs>
              <a:gs pos="100000">
                <a:schemeClr val="accent1">
                  <a:lumMod val="45000"/>
                  <a:lumOff val="55000"/>
                  <a:alpha val="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ags" Target="../tags/tag4.xml"/><Relationship Id="rId3" Type="http://schemas.openxmlformats.org/officeDocument/2006/relationships/slideLayout" Target="../slideLayouts/slideLayout3.xml"/><Relationship Id="rId7" Type="http://schemas.openxmlformats.org/officeDocument/2006/relationships/tags" Target="../tags/tag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ags" Target="../tags/tag2.xml"/><Relationship Id="rId5" Type="http://schemas.openxmlformats.org/officeDocument/2006/relationships/theme" Target="../theme/theme1.xml"/><Relationship Id="rId10" Type="http://schemas.openxmlformats.org/officeDocument/2006/relationships/image" Target="file:///D:\qq&#25991;&#20214;\712321467\Image\C2C\Image2\%7b75232B38-A165-1FB7-499C-2E1C792CACB5%7d.png" TargetMode="Externa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  <p:custDataLst>
              <p:tags r:id="rId6"/>
            </p:custDataLst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  <p:custDataLst>
              <p:tags r:id="rId7"/>
            </p:custDataLst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pic>
        <p:nvPicPr>
          <p:cNvPr id="4" name="图片 1073743875" descr="学科网 zxxk.com"/>
          <p:cNvPicPr>
            <a:picLocks noChangeAspect="1"/>
          </p:cNvPicPr>
          <p:nvPr>
            <p:custDataLst>
              <p:tags r:id="rId8"/>
            </p:custDataLst>
          </p:nvPr>
        </p:nvPicPr>
        <p:blipFill>
          <a:blip r:embed="rId9" r:link="rId10"/>
          <a:stretch>
            <a:fillRect/>
          </a:stretch>
        </p:blipFill>
        <p:spPr>
          <a:xfrm>
            <a:off x="838200" y="365125"/>
            <a:ext cx="9525" cy="9525"/>
          </a:xfrm>
          <a:prstGeom prst="rect">
            <a:avLst/>
          </a:prstGeom>
          <a:noFill/>
          <a:ln>
            <a:noFill/>
            <a:miter lim="800000"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</p:sldLayoutIdLst>
  <p:transition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27.xml"/><Relationship Id="rId13" Type="http://schemas.openxmlformats.org/officeDocument/2006/relationships/tags" Target="../tags/tag32.xml"/><Relationship Id="rId18" Type="http://schemas.openxmlformats.org/officeDocument/2006/relationships/tags" Target="../tags/tag37.xml"/><Relationship Id="rId3" Type="http://schemas.openxmlformats.org/officeDocument/2006/relationships/tags" Target="../tags/tag22.xml"/><Relationship Id="rId21" Type="http://schemas.openxmlformats.org/officeDocument/2006/relationships/notesSlide" Target="../notesSlides/notesSlide1.xml"/><Relationship Id="rId7" Type="http://schemas.openxmlformats.org/officeDocument/2006/relationships/tags" Target="../tags/tag26.xml"/><Relationship Id="rId12" Type="http://schemas.openxmlformats.org/officeDocument/2006/relationships/tags" Target="../tags/tag31.xml"/><Relationship Id="rId17" Type="http://schemas.openxmlformats.org/officeDocument/2006/relationships/tags" Target="../tags/tag36.xml"/><Relationship Id="rId2" Type="http://schemas.openxmlformats.org/officeDocument/2006/relationships/tags" Target="../tags/tag21.xml"/><Relationship Id="rId16" Type="http://schemas.openxmlformats.org/officeDocument/2006/relationships/tags" Target="../tags/tag35.xml"/><Relationship Id="rId20" Type="http://schemas.openxmlformats.org/officeDocument/2006/relationships/slideLayout" Target="../slideLayouts/slideLayout1.xml"/><Relationship Id="rId1" Type="http://schemas.openxmlformats.org/officeDocument/2006/relationships/tags" Target="../tags/tag20.xml"/><Relationship Id="rId6" Type="http://schemas.openxmlformats.org/officeDocument/2006/relationships/tags" Target="../tags/tag25.xml"/><Relationship Id="rId11" Type="http://schemas.openxmlformats.org/officeDocument/2006/relationships/tags" Target="../tags/tag30.xml"/><Relationship Id="rId5" Type="http://schemas.openxmlformats.org/officeDocument/2006/relationships/tags" Target="../tags/tag24.xml"/><Relationship Id="rId15" Type="http://schemas.openxmlformats.org/officeDocument/2006/relationships/tags" Target="../tags/tag34.xml"/><Relationship Id="rId10" Type="http://schemas.openxmlformats.org/officeDocument/2006/relationships/tags" Target="../tags/tag29.xml"/><Relationship Id="rId19" Type="http://schemas.openxmlformats.org/officeDocument/2006/relationships/tags" Target="../tags/tag38.xml"/><Relationship Id="rId4" Type="http://schemas.openxmlformats.org/officeDocument/2006/relationships/tags" Target="../tags/tag23.xml"/><Relationship Id="rId9" Type="http://schemas.openxmlformats.org/officeDocument/2006/relationships/tags" Target="../tags/tag28.xml"/><Relationship Id="rId14" Type="http://schemas.openxmlformats.org/officeDocument/2006/relationships/tags" Target="../tags/tag33.xml"/><Relationship Id="rId22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163.xml"/><Relationship Id="rId3" Type="http://schemas.openxmlformats.org/officeDocument/2006/relationships/tags" Target="../tags/tag158.xml"/><Relationship Id="rId7" Type="http://schemas.openxmlformats.org/officeDocument/2006/relationships/tags" Target="../tags/tag162.xml"/><Relationship Id="rId2" Type="http://schemas.openxmlformats.org/officeDocument/2006/relationships/tags" Target="../tags/tag157.xml"/><Relationship Id="rId1" Type="http://schemas.openxmlformats.org/officeDocument/2006/relationships/tags" Target="../tags/tag156.xml"/><Relationship Id="rId6" Type="http://schemas.openxmlformats.org/officeDocument/2006/relationships/tags" Target="../tags/tag161.xml"/><Relationship Id="rId11" Type="http://schemas.openxmlformats.org/officeDocument/2006/relationships/slideLayout" Target="../slideLayouts/slideLayout3.xml"/><Relationship Id="rId5" Type="http://schemas.openxmlformats.org/officeDocument/2006/relationships/tags" Target="../tags/tag160.xml"/><Relationship Id="rId10" Type="http://schemas.openxmlformats.org/officeDocument/2006/relationships/tags" Target="../tags/tag165.xml"/><Relationship Id="rId4" Type="http://schemas.openxmlformats.org/officeDocument/2006/relationships/tags" Target="../tags/tag159.xml"/><Relationship Id="rId9" Type="http://schemas.openxmlformats.org/officeDocument/2006/relationships/tags" Target="../tags/tag164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tags" Target="../tags/tag173.xml"/><Relationship Id="rId13" Type="http://schemas.openxmlformats.org/officeDocument/2006/relationships/tags" Target="../tags/tag178.xml"/><Relationship Id="rId18" Type="http://schemas.openxmlformats.org/officeDocument/2006/relationships/tags" Target="../tags/tag183.xml"/><Relationship Id="rId3" Type="http://schemas.openxmlformats.org/officeDocument/2006/relationships/tags" Target="../tags/tag168.xml"/><Relationship Id="rId21" Type="http://schemas.openxmlformats.org/officeDocument/2006/relationships/notesSlide" Target="../notesSlides/notesSlide2.xml"/><Relationship Id="rId7" Type="http://schemas.openxmlformats.org/officeDocument/2006/relationships/tags" Target="../tags/tag172.xml"/><Relationship Id="rId12" Type="http://schemas.openxmlformats.org/officeDocument/2006/relationships/tags" Target="../tags/tag177.xml"/><Relationship Id="rId17" Type="http://schemas.openxmlformats.org/officeDocument/2006/relationships/tags" Target="../tags/tag182.xml"/><Relationship Id="rId2" Type="http://schemas.openxmlformats.org/officeDocument/2006/relationships/tags" Target="../tags/tag167.xml"/><Relationship Id="rId16" Type="http://schemas.openxmlformats.org/officeDocument/2006/relationships/tags" Target="../tags/tag181.xml"/><Relationship Id="rId20" Type="http://schemas.openxmlformats.org/officeDocument/2006/relationships/slideLayout" Target="../slideLayouts/slideLayout3.xml"/><Relationship Id="rId1" Type="http://schemas.openxmlformats.org/officeDocument/2006/relationships/tags" Target="../tags/tag166.xml"/><Relationship Id="rId6" Type="http://schemas.openxmlformats.org/officeDocument/2006/relationships/tags" Target="../tags/tag171.xml"/><Relationship Id="rId11" Type="http://schemas.openxmlformats.org/officeDocument/2006/relationships/tags" Target="../tags/tag176.xml"/><Relationship Id="rId5" Type="http://schemas.openxmlformats.org/officeDocument/2006/relationships/tags" Target="../tags/tag170.xml"/><Relationship Id="rId15" Type="http://schemas.openxmlformats.org/officeDocument/2006/relationships/tags" Target="../tags/tag180.xml"/><Relationship Id="rId10" Type="http://schemas.openxmlformats.org/officeDocument/2006/relationships/tags" Target="../tags/tag175.xml"/><Relationship Id="rId19" Type="http://schemas.openxmlformats.org/officeDocument/2006/relationships/tags" Target="../tags/tag184.xml"/><Relationship Id="rId4" Type="http://schemas.openxmlformats.org/officeDocument/2006/relationships/tags" Target="../tags/tag169.xml"/><Relationship Id="rId9" Type="http://schemas.openxmlformats.org/officeDocument/2006/relationships/tags" Target="../tags/tag174.xml"/><Relationship Id="rId14" Type="http://schemas.openxmlformats.org/officeDocument/2006/relationships/tags" Target="../tags/tag179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tags" Target="../tags/tag304.xml"/><Relationship Id="rId21" Type="http://schemas.openxmlformats.org/officeDocument/2006/relationships/tags" Target="../tags/tag208.xml"/><Relationship Id="rId42" Type="http://schemas.openxmlformats.org/officeDocument/2006/relationships/tags" Target="../tags/tag229.xml"/><Relationship Id="rId63" Type="http://schemas.openxmlformats.org/officeDocument/2006/relationships/tags" Target="../tags/tag250.xml"/><Relationship Id="rId84" Type="http://schemas.openxmlformats.org/officeDocument/2006/relationships/tags" Target="../tags/tag271.xml"/><Relationship Id="rId138" Type="http://schemas.openxmlformats.org/officeDocument/2006/relationships/tags" Target="../tags/tag325.xml"/><Relationship Id="rId159" Type="http://schemas.openxmlformats.org/officeDocument/2006/relationships/tags" Target="../tags/tag346.xml"/><Relationship Id="rId170" Type="http://schemas.openxmlformats.org/officeDocument/2006/relationships/tags" Target="../tags/tag357.xml"/><Relationship Id="rId191" Type="http://schemas.openxmlformats.org/officeDocument/2006/relationships/tags" Target="../tags/tag378.xml"/><Relationship Id="rId107" Type="http://schemas.openxmlformats.org/officeDocument/2006/relationships/tags" Target="../tags/tag294.xml"/><Relationship Id="rId11" Type="http://schemas.openxmlformats.org/officeDocument/2006/relationships/tags" Target="../tags/tag198.xml"/><Relationship Id="rId32" Type="http://schemas.openxmlformats.org/officeDocument/2006/relationships/tags" Target="../tags/tag219.xml"/><Relationship Id="rId53" Type="http://schemas.openxmlformats.org/officeDocument/2006/relationships/tags" Target="../tags/tag240.xml"/><Relationship Id="rId74" Type="http://schemas.openxmlformats.org/officeDocument/2006/relationships/tags" Target="../tags/tag261.xml"/><Relationship Id="rId128" Type="http://schemas.openxmlformats.org/officeDocument/2006/relationships/tags" Target="../tags/tag315.xml"/><Relationship Id="rId149" Type="http://schemas.openxmlformats.org/officeDocument/2006/relationships/tags" Target="../tags/tag336.xml"/><Relationship Id="rId5" Type="http://schemas.openxmlformats.org/officeDocument/2006/relationships/tags" Target="../tags/tag192.xml"/><Relationship Id="rId95" Type="http://schemas.openxmlformats.org/officeDocument/2006/relationships/tags" Target="../tags/tag282.xml"/><Relationship Id="rId160" Type="http://schemas.openxmlformats.org/officeDocument/2006/relationships/tags" Target="../tags/tag347.xml"/><Relationship Id="rId181" Type="http://schemas.openxmlformats.org/officeDocument/2006/relationships/tags" Target="../tags/tag368.xml"/><Relationship Id="rId22" Type="http://schemas.openxmlformats.org/officeDocument/2006/relationships/tags" Target="../tags/tag209.xml"/><Relationship Id="rId43" Type="http://schemas.openxmlformats.org/officeDocument/2006/relationships/tags" Target="../tags/tag230.xml"/><Relationship Id="rId64" Type="http://schemas.openxmlformats.org/officeDocument/2006/relationships/tags" Target="../tags/tag251.xml"/><Relationship Id="rId118" Type="http://schemas.openxmlformats.org/officeDocument/2006/relationships/tags" Target="../tags/tag305.xml"/><Relationship Id="rId139" Type="http://schemas.openxmlformats.org/officeDocument/2006/relationships/tags" Target="../tags/tag326.xml"/><Relationship Id="rId85" Type="http://schemas.openxmlformats.org/officeDocument/2006/relationships/tags" Target="../tags/tag272.xml"/><Relationship Id="rId150" Type="http://schemas.openxmlformats.org/officeDocument/2006/relationships/tags" Target="../tags/tag337.xml"/><Relationship Id="rId171" Type="http://schemas.openxmlformats.org/officeDocument/2006/relationships/tags" Target="../tags/tag358.xml"/><Relationship Id="rId192" Type="http://schemas.openxmlformats.org/officeDocument/2006/relationships/tags" Target="../tags/tag379.xml"/><Relationship Id="rId12" Type="http://schemas.openxmlformats.org/officeDocument/2006/relationships/tags" Target="../tags/tag199.xml"/><Relationship Id="rId33" Type="http://schemas.openxmlformats.org/officeDocument/2006/relationships/tags" Target="../tags/tag220.xml"/><Relationship Id="rId108" Type="http://schemas.openxmlformats.org/officeDocument/2006/relationships/tags" Target="../tags/tag295.xml"/><Relationship Id="rId129" Type="http://schemas.openxmlformats.org/officeDocument/2006/relationships/tags" Target="../tags/tag316.xml"/><Relationship Id="rId54" Type="http://schemas.openxmlformats.org/officeDocument/2006/relationships/tags" Target="../tags/tag241.xml"/><Relationship Id="rId75" Type="http://schemas.openxmlformats.org/officeDocument/2006/relationships/tags" Target="../tags/tag262.xml"/><Relationship Id="rId96" Type="http://schemas.openxmlformats.org/officeDocument/2006/relationships/tags" Target="../tags/tag283.xml"/><Relationship Id="rId140" Type="http://schemas.openxmlformats.org/officeDocument/2006/relationships/tags" Target="../tags/tag327.xml"/><Relationship Id="rId161" Type="http://schemas.openxmlformats.org/officeDocument/2006/relationships/tags" Target="../tags/tag348.xml"/><Relationship Id="rId182" Type="http://schemas.openxmlformats.org/officeDocument/2006/relationships/tags" Target="../tags/tag369.xml"/><Relationship Id="rId6" Type="http://schemas.openxmlformats.org/officeDocument/2006/relationships/tags" Target="../tags/tag193.xml"/><Relationship Id="rId23" Type="http://schemas.openxmlformats.org/officeDocument/2006/relationships/tags" Target="../tags/tag210.xml"/><Relationship Id="rId119" Type="http://schemas.openxmlformats.org/officeDocument/2006/relationships/tags" Target="../tags/tag306.xml"/><Relationship Id="rId44" Type="http://schemas.openxmlformats.org/officeDocument/2006/relationships/tags" Target="../tags/tag231.xml"/><Relationship Id="rId65" Type="http://schemas.openxmlformats.org/officeDocument/2006/relationships/tags" Target="../tags/tag252.xml"/><Relationship Id="rId86" Type="http://schemas.openxmlformats.org/officeDocument/2006/relationships/tags" Target="../tags/tag273.xml"/><Relationship Id="rId130" Type="http://schemas.openxmlformats.org/officeDocument/2006/relationships/tags" Target="../tags/tag317.xml"/><Relationship Id="rId151" Type="http://schemas.openxmlformats.org/officeDocument/2006/relationships/tags" Target="../tags/tag338.xml"/><Relationship Id="rId172" Type="http://schemas.openxmlformats.org/officeDocument/2006/relationships/tags" Target="../tags/tag359.xml"/><Relationship Id="rId193" Type="http://schemas.openxmlformats.org/officeDocument/2006/relationships/tags" Target="../tags/tag380.xml"/><Relationship Id="rId13" Type="http://schemas.openxmlformats.org/officeDocument/2006/relationships/tags" Target="../tags/tag200.xml"/><Relationship Id="rId109" Type="http://schemas.openxmlformats.org/officeDocument/2006/relationships/tags" Target="../tags/tag296.xml"/><Relationship Id="rId34" Type="http://schemas.openxmlformats.org/officeDocument/2006/relationships/tags" Target="../tags/tag221.xml"/><Relationship Id="rId50" Type="http://schemas.openxmlformats.org/officeDocument/2006/relationships/tags" Target="../tags/tag237.xml"/><Relationship Id="rId55" Type="http://schemas.openxmlformats.org/officeDocument/2006/relationships/tags" Target="../tags/tag242.xml"/><Relationship Id="rId76" Type="http://schemas.openxmlformats.org/officeDocument/2006/relationships/tags" Target="../tags/tag263.xml"/><Relationship Id="rId97" Type="http://schemas.openxmlformats.org/officeDocument/2006/relationships/tags" Target="../tags/tag284.xml"/><Relationship Id="rId104" Type="http://schemas.openxmlformats.org/officeDocument/2006/relationships/tags" Target="../tags/tag291.xml"/><Relationship Id="rId120" Type="http://schemas.openxmlformats.org/officeDocument/2006/relationships/tags" Target="../tags/tag307.xml"/><Relationship Id="rId125" Type="http://schemas.openxmlformats.org/officeDocument/2006/relationships/tags" Target="../tags/tag312.xml"/><Relationship Id="rId141" Type="http://schemas.openxmlformats.org/officeDocument/2006/relationships/tags" Target="../tags/tag328.xml"/><Relationship Id="rId146" Type="http://schemas.openxmlformats.org/officeDocument/2006/relationships/tags" Target="../tags/tag333.xml"/><Relationship Id="rId167" Type="http://schemas.openxmlformats.org/officeDocument/2006/relationships/tags" Target="../tags/tag354.xml"/><Relationship Id="rId188" Type="http://schemas.openxmlformats.org/officeDocument/2006/relationships/tags" Target="../tags/tag375.xml"/><Relationship Id="rId7" Type="http://schemas.openxmlformats.org/officeDocument/2006/relationships/tags" Target="../tags/tag194.xml"/><Relationship Id="rId71" Type="http://schemas.openxmlformats.org/officeDocument/2006/relationships/tags" Target="../tags/tag258.xml"/><Relationship Id="rId92" Type="http://schemas.openxmlformats.org/officeDocument/2006/relationships/tags" Target="../tags/tag279.xml"/><Relationship Id="rId162" Type="http://schemas.openxmlformats.org/officeDocument/2006/relationships/tags" Target="../tags/tag349.xml"/><Relationship Id="rId183" Type="http://schemas.openxmlformats.org/officeDocument/2006/relationships/tags" Target="../tags/tag370.xml"/><Relationship Id="rId2" Type="http://schemas.openxmlformats.org/officeDocument/2006/relationships/tags" Target="../tags/tag189.xml"/><Relationship Id="rId29" Type="http://schemas.openxmlformats.org/officeDocument/2006/relationships/tags" Target="../tags/tag216.xml"/><Relationship Id="rId24" Type="http://schemas.openxmlformats.org/officeDocument/2006/relationships/tags" Target="../tags/tag211.xml"/><Relationship Id="rId40" Type="http://schemas.openxmlformats.org/officeDocument/2006/relationships/tags" Target="../tags/tag227.xml"/><Relationship Id="rId45" Type="http://schemas.openxmlformats.org/officeDocument/2006/relationships/tags" Target="../tags/tag232.xml"/><Relationship Id="rId66" Type="http://schemas.openxmlformats.org/officeDocument/2006/relationships/tags" Target="../tags/tag253.xml"/><Relationship Id="rId87" Type="http://schemas.openxmlformats.org/officeDocument/2006/relationships/tags" Target="../tags/tag274.xml"/><Relationship Id="rId110" Type="http://schemas.openxmlformats.org/officeDocument/2006/relationships/tags" Target="../tags/tag297.xml"/><Relationship Id="rId115" Type="http://schemas.openxmlformats.org/officeDocument/2006/relationships/tags" Target="../tags/tag302.xml"/><Relationship Id="rId131" Type="http://schemas.openxmlformats.org/officeDocument/2006/relationships/tags" Target="../tags/tag318.xml"/><Relationship Id="rId136" Type="http://schemas.openxmlformats.org/officeDocument/2006/relationships/tags" Target="../tags/tag323.xml"/><Relationship Id="rId157" Type="http://schemas.openxmlformats.org/officeDocument/2006/relationships/tags" Target="../tags/tag344.xml"/><Relationship Id="rId178" Type="http://schemas.openxmlformats.org/officeDocument/2006/relationships/tags" Target="../tags/tag365.xml"/><Relationship Id="rId61" Type="http://schemas.openxmlformats.org/officeDocument/2006/relationships/tags" Target="../tags/tag248.xml"/><Relationship Id="rId82" Type="http://schemas.openxmlformats.org/officeDocument/2006/relationships/tags" Target="../tags/tag269.xml"/><Relationship Id="rId152" Type="http://schemas.openxmlformats.org/officeDocument/2006/relationships/tags" Target="../tags/tag339.xml"/><Relationship Id="rId173" Type="http://schemas.openxmlformats.org/officeDocument/2006/relationships/tags" Target="../tags/tag360.xml"/><Relationship Id="rId194" Type="http://schemas.openxmlformats.org/officeDocument/2006/relationships/slideLayout" Target="../slideLayouts/slideLayout3.xml"/><Relationship Id="rId19" Type="http://schemas.openxmlformats.org/officeDocument/2006/relationships/tags" Target="../tags/tag206.xml"/><Relationship Id="rId14" Type="http://schemas.openxmlformats.org/officeDocument/2006/relationships/tags" Target="../tags/tag201.xml"/><Relationship Id="rId30" Type="http://schemas.openxmlformats.org/officeDocument/2006/relationships/tags" Target="../tags/tag217.xml"/><Relationship Id="rId35" Type="http://schemas.openxmlformats.org/officeDocument/2006/relationships/tags" Target="../tags/tag222.xml"/><Relationship Id="rId56" Type="http://schemas.openxmlformats.org/officeDocument/2006/relationships/tags" Target="../tags/tag243.xml"/><Relationship Id="rId77" Type="http://schemas.openxmlformats.org/officeDocument/2006/relationships/tags" Target="../tags/tag264.xml"/><Relationship Id="rId100" Type="http://schemas.openxmlformats.org/officeDocument/2006/relationships/tags" Target="../tags/tag287.xml"/><Relationship Id="rId105" Type="http://schemas.openxmlformats.org/officeDocument/2006/relationships/tags" Target="../tags/tag292.xml"/><Relationship Id="rId126" Type="http://schemas.openxmlformats.org/officeDocument/2006/relationships/tags" Target="../tags/tag313.xml"/><Relationship Id="rId147" Type="http://schemas.openxmlformats.org/officeDocument/2006/relationships/tags" Target="../tags/tag334.xml"/><Relationship Id="rId168" Type="http://schemas.openxmlformats.org/officeDocument/2006/relationships/tags" Target="../tags/tag355.xml"/><Relationship Id="rId8" Type="http://schemas.openxmlformats.org/officeDocument/2006/relationships/tags" Target="../tags/tag195.xml"/><Relationship Id="rId51" Type="http://schemas.openxmlformats.org/officeDocument/2006/relationships/tags" Target="../tags/tag238.xml"/><Relationship Id="rId72" Type="http://schemas.openxmlformats.org/officeDocument/2006/relationships/tags" Target="../tags/tag259.xml"/><Relationship Id="rId93" Type="http://schemas.openxmlformats.org/officeDocument/2006/relationships/tags" Target="../tags/tag280.xml"/><Relationship Id="rId98" Type="http://schemas.openxmlformats.org/officeDocument/2006/relationships/tags" Target="../tags/tag285.xml"/><Relationship Id="rId121" Type="http://schemas.openxmlformats.org/officeDocument/2006/relationships/tags" Target="../tags/tag308.xml"/><Relationship Id="rId142" Type="http://schemas.openxmlformats.org/officeDocument/2006/relationships/tags" Target="../tags/tag329.xml"/><Relationship Id="rId163" Type="http://schemas.openxmlformats.org/officeDocument/2006/relationships/tags" Target="../tags/tag350.xml"/><Relationship Id="rId184" Type="http://schemas.openxmlformats.org/officeDocument/2006/relationships/tags" Target="../tags/tag371.xml"/><Relationship Id="rId189" Type="http://schemas.openxmlformats.org/officeDocument/2006/relationships/tags" Target="../tags/tag376.xml"/><Relationship Id="rId3" Type="http://schemas.openxmlformats.org/officeDocument/2006/relationships/tags" Target="../tags/tag190.xml"/><Relationship Id="rId25" Type="http://schemas.openxmlformats.org/officeDocument/2006/relationships/tags" Target="../tags/tag212.xml"/><Relationship Id="rId46" Type="http://schemas.openxmlformats.org/officeDocument/2006/relationships/tags" Target="../tags/tag233.xml"/><Relationship Id="rId67" Type="http://schemas.openxmlformats.org/officeDocument/2006/relationships/tags" Target="../tags/tag254.xml"/><Relationship Id="rId116" Type="http://schemas.openxmlformats.org/officeDocument/2006/relationships/tags" Target="../tags/tag303.xml"/><Relationship Id="rId137" Type="http://schemas.openxmlformats.org/officeDocument/2006/relationships/tags" Target="../tags/tag324.xml"/><Relationship Id="rId158" Type="http://schemas.openxmlformats.org/officeDocument/2006/relationships/tags" Target="../tags/tag345.xml"/><Relationship Id="rId20" Type="http://schemas.openxmlformats.org/officeDocument/2006/relationships/tags" Target="../tags/tag207.xml"/><Relationship Id="rId41" Type="http://schemas.openxmlformats.org/officeDocument/2006/relationships/tags" Target="../tags/tag228.xml"/><Relationship Id="rId62" Type="http://schemas.openxmlformats.org/officeDocument/2006/relationships/tags" Target="../tags/tag249.xml"/><Relationship Id="rId83" Type="http://schemas.openxmlformats.org/officeDocument/2006/relationships/tags" Target="../tags/tag270.xml"/><Relationship Id="rId88" Type="http://schemas.openxmlformats.org/officeDocument/2006/relationships/tags" Target="../tags/tag275.xml"/><Relationship Id="rId111" Type="http://schemas.openxmlformats.org/officeDocument/2006/relationships/tags" Target="../tags/tag298.xml"/><Relationship Id="rId132" Type="http://schemas.openxmlformats.org/officeDocument/2006/relationships/tags" Target="../tags/tag319.xml"/><Relationship Id="rId153" Type="http://schemas.openxmlformats.org/officeDocument/2006/relationships/tags" Target="../tags/tag340.xml"/><Relationship Id="rId174" Type="http://schemas.openxmlformats.org/officeDocument/2006/relationships/tags" Target="../tags/tag361.xml"/><Relationship Id="rId179" Type="http://schemas.openxmlformats.org/officeDocument/2006/relationships/tags" Target="../tags/tag366.xml"/><Relationship Id="rId195" Type="http://schemas.openxmlformats.org/officeDocument/2006/relationships/notesSlide" Target="../notesSlides/notesSlide3.xml"/><Relationship Id="rId190" Type="http://schemas.openxmlformats.org/officeDocument/2006/relationships/tags" Target="../tags/tag377.xml"/><Relationship Id="rId15" Type="http://schemas.openxmlformats.org/officeDocument/2006/relationships/tags" Target="../tags/tag202.xml"/><Relationship Id="rId36" Type="http://schemas.openxmlformats.org/officeDocument/2006/relationships/tags" Target="../tags/tag223.xml"/><Relationship Id="rId57" Type="http://schemas.openxmlformats.org/officeDocument/2006/relationships/tags" Target="../tags/tag244.xml"/><Relationship Id="rId106" Type="http://schemas.openxmlformats.org/officeDocument/2006/relationships/tags" Target="../tags/tag293.xml"/><Relationship Id="rId127" Type="http://schemas.openxmlformats.org/officeDocument/2006/relationships/tags" Target="../tags/tag314.xml"/><Relationship Id="rId10" Type="http://schemas.openxmlformats.org/officeDocument/2006/relationships/tags" Target="../tags/tag197.xml"/><Relationship Id="rId31" Type="http://schemas.openxmlformats.org/officeDocument/2006/relationships/tags" Target="../tags/tag218.xml"/><Relationship Id="rId52" Type="http://schemas.openxmlformats.org/officeDocument/2006/relationships/tags" Target="../tags/tag239.xml"/><Relationship Id="rId73" Type="http://schemas.openxmlformats.org/officeDocument/2006/relationships/tags" Target="../tags/tag260.xml"/><Relationship Id="rId78" Type="http://schemas.openxmlformats.org/officeDocument/2006/relationships/tags" Target="../tags/tag265.xml"/><Relationship Id="rId94" Type="http://schemas.openxmlformats.org/officeDocument/2006/relationships/tags" Target="../tags/tag281.xml"/><Relationship Id="rId99" Type="http://schemas.openxmlformats.org/officeDocument/2006/relationships/tags" Target="../tags/tag286.xml"/><Relationship Id="rId101" Type="http://schemas.openxmlformats.org/officeDocument/2006/relationships/tags" Target="../tags/tag288.xml"/><Relationship Id="rId122" Type="http://schemas.openxmlformats.org/officeDocument/2006/relationships/tags" Target="../tags/tag309.xml"/><Relationship Id="rId143" Type="http://schemas.openxmlformats.org/officeDocument/2006/relationships/tags" Target="../tags/tag330.xml"/><Relationship Id="rId148" Type="http://schemas.openxmlformats.org/officeDocument/2006/relationships/tags" Target="../tags/tag335.xml"/><Relationship Id="rId164" Type="http://schemas.openxmlformats.org/officeDocument/2006/relationships/tags" Target="../tags/tag351.xml"/><Relationship Id="rId169" Type="http://schemas.openxmlformats.org/officeDocument/2006/relationships/tags" Target="../tags/tag356.xml"/><Relationship Id="rId185" Type="http://schemas.openxmlformats.org/officeDocument/2006/relationships/tags" Target="../tags/tag372.xml"/><Relationship Id="rId4" Type="http://schemas.openxmlformats.org/officeDocument/2006/relationships/tags" Target="../tags/tag191.xml"/><Relationship Id="rId9" Type="http://schemas.openxmlformats.org/officeDocument/2006/relationships/tags" Target="../tags/tag196.xml"/><Relationship Id="rId180" Type="http://schemas.openxmlformats.org/officeDocument/2006/relationships/tags" Target="../tags/tag367.xml"/><Relationship Id="rId26" Type="http://schemas.openxmlformats.org/officeDocument/2006/relationships/tags" Target="../tags/tag213.xml"/><Relationship Id="rId47" Type="http://schemas.openxmlformats.org/officeDocument/2006/relationships/tags" Target="../tags/tag234.xml"/><Relationship Id="rId68" Type="http://schemas.openxmlformats.org/officeDocument/2006/relationships/tags" Target="../tags/tag255.xml"/><Relationship Id="rId89" Type="http://schemas.openxmlformats.org/officeDocument/2006/relationships/tags" Target="../tags/tag276.xml"/><Relationship Id="rId112" Type="http://schemas.openxmlformats.org/officeDocument/2006/relationships/tags" Target="../tags/tag299.xml"/><Relationship Id="rId133" Type="http://schemas.openxmlformats.org/officeDocument/2006/relationships/tags" Target="../tags/tag320.xml"/><Relationship Id="rId154" Type="http://schemas.openxmlformats.org/officeDocument/2006/relationships/tags" Target="../tags/tag341.xml"/><Relationship Id="rId175" Type="http://schemas.openxmlformats.org/officeDocument/2006/relationships/tags" Target="../tags/tag362.xml"/><Relationship Id="rId16" Type="http://schemas.openxmlformats.org/officeDocument/2006/relationships/tags" Target="../tags/tag203.xml"/><Relationship Id="rId37" Type="http://schemas.openxmlformats.org/officeDocument/2006/relationships/tags" Target="../tags/tag224.xml"/><Relationship Id="rId58" Type="http://schemas.openxmlformats.org/officeDocument/2006/relationships/tags" Target="../tags/tag245.xml"/><Relationship Id="rId79" Type="http://schemas.openxmlformats.org/officeDocument/2006/relationships/tags" Target="../tags/tag266.xml"/><Relationship Id="rId102" Type="http://schemas.openxmlformats.org/officeDocument/2006/relationships/tags" Target="../tags/tag289.xml"/><Relationship Id="rId123" Type="http://schemas.openxmlformats.org/officeDocument/2006/relationships/tags" Target="../tags/tag310.xml"/><Relationship Id="rId144" Type="http://schemas.openxmlformats.org/officeDocument/2006/relationships/tags" Target="../tags/tag331.xml"/><Relationship Id="rId90" Type="http://schemas.openxmlformats.org/officeDocument/2006/relationships/tags" Target="../tags/tag277.xml"/><Relationship Id="rId165" Type="http://schemas.openxmlformats.org/officeDocument/2006/relationships/tags" Target="../tags/tag352.xml"/><Relationship Id="rId186" Type="http://schemas.openxmlformats.org/officeDocument/2006/relationships/tags" Target="../tags/tag373.xml"/><Relationship Id="rId27" Type="http://schemas.openxmlformats.org/officeDocument/2006/relationships/tags" Target="../tags/tag214.xml"/><Relationship Id="rId48" Type="http://schemas.openxmlformats.org/officeDocument/2006/relationships/tags" Target="../tags/tag235.xml"/><Relationship Id="rId69" Type="http://schemas.openxmlformats.org/officeDocument/2006/relationships/tags" Target="../tags/tag256.xml"/><Relationship Id="rId113" Type="http://schemas.openxmlformats.org/officeDocument/2006/relationships/tags" Target="../tags/tag300.xml"/><Relationship Id="rId134" Type="http://schemas.openxmlformats.org/officeDocument/2006/relationships/tags" Target="../tags/tag321.xml"/><Relationship Id="rId80" Type="http://schemas.openxmlformats.org/officeDocument/2006/relationships/tags" Target="../tags/tag267.xml"/><Relationship Id="rId155" Type="http://schemas.openxmlformats.org/officeDocument/2006/relationships/tags" Target="../tags/tag342.xml"/><Relationship Id="rId176" Type="http://schemas.openxmlformats.org/officeDocument/2006/relationships/tags" Target="../tags/tag363.xml"/><Relationship Id="rId17" Type="http://schemas.openxmlformats.org/officeDocument/2006/relationships/tags" Target="../tags/tag204.xml"/><Relationship Id="rId38" Type="http://schemas.openxmlformats.org/officeDocument/2006/relationships/tags" Target="../tags/tag225.xml"/><Relationship Id="rId59" Type="http://schemas.openxmlformats.org/officeDocument/2006/relationships/tags" Target="../tags/tag246.xml"/><Relationship Id="rId103" Type="http://schemas.openxmlformats.org/officeDocument/2006/relationships/tags" Target="../tags/tag290.xml"/><Relationship Id="rId124" Type="http://schemas.openxmlformats.org/officeDocument/2006/relationships/tags" Target="../tags/tag311.xml"/><Relationship Id="rId70" Type="http://schemas.openxmlformats.org/officeDocument/2006/relationships/tags" Target="../tags/tag257.xml"/><Relationship Id="rId91" Type="http://schemas.openxmlformats.org/officeDocument/2006/relationships/tags" Target="../tags/tag278.xml"/><Relationship Id="rId145" Type="http://schemas.openxmlformats.org/officeDocument/2006/relationships/tags" Target="../tags/tag332.xml"/><Relationship Id="rId166" Type="http://schemas.openxmlformats.org/officeDocument/2006/relationships/tags" Target="../tags/tag353.xml"/><Relationship Id="rId187" Type="http://schemas.openxmlformats.org/officeDocument/2006/relationships/tags" Target="../tags/tag374.xml"/><Relationship Id="rId1" Type="http://schemas.openxmlformats.org/officeDocument/2006/relationships/tags" Target="../tags/tag188.xml"/><Relationship Id="rId28" Type="http://schemas.openxmlformats.org/officeDocument/2006/relationships/tags" Target="../tags/tag215.xml"/><Relationship Id="rId49" Type="http://schemas.openxmlformats.org/officeDocument/2006/relationships/tags" Target="../tags/tag236.xml"/><Relationship Id="rId114" Type="http://schemas.openxmlformats.org/officeDocument/2006/relationships/tags" Target="../tags/tag301.xml"/><Relationship Id="rId60" Type="http://schemas.openxmlformats.org/officeDocument/2006/relationships/tags" Target="../tags/tag247.xml"/><Relationship Id="rId81" Type="http://schemas.openxmlformats.org/officeDocument/2006/relationships/tags" Target="../tags/tag268.xml"/><Relationship Id="rId135" Type="http://schemas.openxmlformats.org/officeDocument/2006/relationships/tags" Target="../tags/tag322.xml"/><Relationship Id="rId156" Type="http://schemas.openxmlformats.org/officeDocument/2006/relationships/tags" Target="../tags/tag343.xml"/><Relationship Id="rId177" Type="http://schemas.openxmlformats.org/officeDocument/2006/relationships/tags" Target="../tags/tag364.xml"/><Relationship Id="rId18" Type="http://schemas.openxmlformats.org/officeDocument/2006/relationships/tags" Target="../tags/tag205.xml"/><Relationship Id="rId39" Type="http://schemas.openxmlformats.org/officeDocument/2006/relationships/tags" Target="../tags/tag22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391.xml"/><Relationship Id="rId13" Type="http://schemas.openxmlformats.org/officeDocument/2006/relationships/tags" Target="../tags/tag396.xml"/><Relationship Id="rId3" Type="http://schemas.openxmlformats.org/officeDocument/2006/relationships/tags" Target="../tags/tag386.xml"/><Relationship Id="rId7" Type="http://schemas.openxmlformats.org/officeDocument/2006/relationships/tags" Target="../tags/tag390.xml"/><Relationship Id="rId12" Type="http://schemas.openxmlformats.org/officeDocument/2006/relationships/tags" Target="../tags/tag395.xml"/><Relationship Id="rId2" Type="http://schemas.openxmlformats.org/officeDocument/2006/relationships/tags" Target="../tags/tag385.xml"/><Relationship Id="rId1" Type="http://schemas.openxmlformats.org/officeDocument/2006/relationships/tags" Target="../tags/tag384.xml"/><Relationship Id="rId6" Type="http://schemas.openxmlformats.org/officeDocument/2006/relationships/tags" Target="../tags/tag389.xml"/><Relationship Id="rId11" Type="http://schemas.openxmlformats.org/officeDocument/2006/relationships/tags" Target="../tags/tag394.xml"/><Relationship Id="rId5" Type="http://schemas.openxmlformats.org/officeDocument/2006/relationships/tags" Target="../tags/tag388.xml"/><Relationship Id="rId15" Type="http://schemas.openxmlformats.org/officeDocument/2006/relationships/notesSlide" Target="../notesSlides/notesSlide4.xml"/><Relationship Id="rId10" Type="http://schemas.openxmlformats.org/officeDocument/2006/relationships/tags" Target="../tags/tag393.xml"/><Relationship Id="rId4" Type="http://schemas.openxmlformats.org/officeDocument/2006/relationships/tags" Target="../tags/tag387.xml"/><Relationship Id="rId9" Type="http://schemas.openxmlformats.org/officeDocument/2006/relationships/tags" Target="../tags/tag392.xml"/><Relationship Id="rId14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407.xml"/><Relationship Id="rId13" Type="http://schemas.openxmlformats.org/officeDocument/2006/relationships/tags" Target="../tags/tag412.xml"/><Relationship Id="rId18" Type="http://schemas.openxmlformats.org/officeDocument/2006/relationships/notesSlide" Target="../notesSlides/notesSlide5.xml"/><Relationship Id="rId3" Type="http://schemas.openxmlformats.org/officeDocument/2006/relationships/tags" Target="../tags/tag402.xml"/><Relationship Id="rId7" Type="http://schemas.openxmlformats.org/officeDocument/2006/relationships/tags" Target="../tags/tag406.xml"/><Relationship Id="rId12" Type="http://schemas.openxmlformats.org/officeDocument/2006/relationships/tags" Target="../tags/tag411.xml"/><Relationship Id="rId17" Type="http://schemas.openxmlformats.org/officeDocument/2006/relationships/slideLayout" Target="../slideLayouts/slideLayout3.xml"/><Relationship Id="rId2" Type="http://schemas.openxmlformats.org/officeDocument/2006/relationships/tags" Target="../tags/tag401.xml"/><Relationship Id="rId16" Type="http://schemas.openxmlformats.org/officeDocument/2006/relationships/tags" Target="../tags/tag415.xml"/><Relationship Id="rId1" Type="http://schemas.openxmlformats.org/officeDocument/2006/relationships/tags" Target="../tags/tag400.xml"/><Relationship Id="rId6" Type="http://schemas.openxmlformats.org/officeDocument/2006/relationships/tags" Target="../tags/tag405.xml"/><Relationship Id="rId11" Type="http://schemas.openxmlformats.org/officeDocument/2006/relationships/tags" Target="../tags/tag410.xml"/><Relationship Id="rId5" Type="http://schemas.openxmlformats.org/officeDocument/2006/relationships/tags" Target="../tags/tag404.xml"/><Relationship Id="rId15" Type="http://schemas.openxmlformats.org/officeDocument/2006/relationships/tags" Target="../tags/tag414.xml"/><Relationship Id="rId10" Type="http://schemas.openxmlformats.org/officeDocument/2006/relationships/tags" Target="../tags/tag409.xml"/><Relationship Id="rId19" Type="http://schemas.openxmlformats.org/officeDocument/2006/relationships/image" Target="../media/image7.png"/><Relationship Id="rId4" Type="http://schemas.openxmlformats.org/officeDocument/2006/relationships/tags" Target="../tags/tag403.xml"/><Relationship Id="rId9" Type="http://schemas.openxmlformats.org/officeDocument/2006/relationships/tags" Target="../tags/tag408.xml"/><Relationship Id="rId14" Type="http://schemas.openxmlformats.org/officeDocument/2006/relationships/tags" Target="../tags/tag413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426.xml"/><Relationship Id="rId13" Type="http://schemas.openxmlformats.org/officeDocument/2006/relationships/tags" Target="../tags/tag431.xml"/><Relationship Id="rId18" Type="http://schemas.openxmlformats.org/officeDocument/2006/relationships/tags" Target="../tags/tag436.xml"/><Relationship Id="rId3" Type="http://schemas.openxmlformats.org/officeDocument/2006/relationships/tags" Target="../tags/tag421.xml"/><Relationship Id="rId21" Type="http://schemas.openxmlformats.org/officeDocument/2006/relationships/tags" Target="../tags/tag439.xml"/><Relationship Id="rId7" Type="http://schemas.openxmlformats.org/officeDocument/2006/relationships/tags" Target="../tags/tag425.xml"/><Relationship Id="rId12" Type="http://schemas.openxmlformats.org/officeDocument/2006/relationships/tags" Target="../tags/tag430.xml"/><Relationship Id="rId17" Type="http://schemas.openxmlformats.org/officeDocument/2006/relationships/tags" Target="../tags/tag435.xml"/><Relationship Id="rId2" Type="http://schemas.openxmlformats.org/officeDocument/2006/relationships/tags" Target="../tags/tag420.xml"/><Relationship Id="rId16" Type="http://schemas.openxmlformats.org/officeDocument/2006/relationships/tags" Target="../tags/tag434.xml"/><Relationship Id="rId20" Type="http://schemas.openxmlformats.org/officeDocument/2006/relationships/tags" Target="../tags/tag438.xml"/><Relationship Id="rId1" Type="http://schemas.openxmlformats.org/officeDocument/2006/relationships/tags" Target="../tags/tag419.xml"/><Relationship Id="rId6" Type="http://schemas.openxmlformats.org/officeDocument/2006/relationships/tags" Target="../tags/tag424.xml"/><Relationship Id="rId11" Type="http://schemas.openxmlformats.org/officeDocument/2006/relationships/tags" Target="../tags/tag429.xml"/><Relationship Id="rId5" Type="http://schemas.openxmlformats.org/officeDocument/2006/relationships/tags" Target="../tags/tag423.xml"/><Relationship Id="rId15" Type="http://schemas.openxmlformats.org/officeDocument/2006/relationships/tags" Target="../tags/tag433.xml"/><Relationship Id="rId23" Type="http://schemas.openxmlformats.org/officeDocument/2006/relationships/notesSlide" Target="../notesSlides/notesSlide6.xml"/><Relationship Id="rId10" Type="http://schemas.openxmlformats.org/officeDocument/2006/relationships/tags" Target="../tags/tag428.xml"/><Relationship Id="rId19" Type="http://schemas.openxmlformats.org/officeDocument/2006/relationships/tags" Target="../tags/tag437.xml"/><Relationship Id="rId4" Type="http://schemas.openxmlformats.org/officeDocument/2006/relationships/tags" Target="../tags/tag422.xml"/><Relationship Id="rId9" Type="http://schemas.openxmlformats.org/officeDocument/2006/relationships/tags" Target="../tags/tag427.xml"/><Relationship Id="rId14" Type="http://schemas.openxmlformats.org/officeDocument/2006/relationships/tags" Target="../tags/tag432.xml"/><Relationship Id="rId22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450.xml"/><Relationship Id="rId13" Type="http://schemas.openxmlformats.org/officeDocument/2006/relationships/tags" Target="../tags/tag455.xml"/><Relationship Id="rId18" Type="http://schemas.openxmlformats.org/officeDocument/2006/relationships/image" Target="../media/image8.png"/><Relationship Id="rId3" Type="http://schemas.openxmlformats.org/officeDocument/2006/relationships/tags" Target="../tags/tag445.xml"/><Relationship Id="rId7" Type="http://schemas.openxmlformats.org/officeDocument/2006/relationships/tags" Target="../tags/tag449.xml"/><Relationship Id="rId12" Type="http://schemas.openxmlformats.org/officeDocument/2006/relationships/tags" Target="../tags/tag454.xml"/><Relationship Id="rId17" Type="http://schemas.openxmlformats.org/officeDocument/2006/relationships/notesSlide" Target="../notesSlides/notesSlide7.xml"/><Relationship Id="rId2" Type="http://schemas.openxmlformats.org/officeDocument/2006/relationships/tags" Target="../tags/tag444.xml"/><Relationship Id="rId16" Type="http://schemas.openxmlformats.org/officeDocument/2006/relationships/slideLayout" Target="../slideLayouts/slideLayout3.xml"/><Relationship Id="rId1" Type="http://schemas.openxmlformats.org/officeDocument/2006/relationships/tags" Target="../tags/tag443.xml"/><Relationship Id="rId6" Type="http://schemas.openxmlformats.org/officeDocument/2006/relationships/tags" Target="../tags/tag448.xml"/><Relationship Id="rId11" Type="http://schemas.openxmlformats.org/officeDocument/2006/relationships/tags" Target="../tags/tag453.xml"/><Relationship Id="rId5" Type="http://schemas.openxmlformats.org/officeDocument/2006/relationships/tags" Target="../tags/tag447.xml"/><Relationship Id="rId15" Type="http://schemas.openxmlformats.org/officeDocument/2006/relationships/tags" Target="../tags/tag457.xml"/><Relationship Id="rId10" Type="http://schemas.openxmlformats.org/officeDocument/2006/relationships/tags" Target="../tags/tag452.xml"/><Relationship Id="rId4" Type="http://schemas.openxmlformats.org/officeDocument/2006/relationships/tags" Target="../tags/tag446.xml"/><Relationship Id="rId9" Type="http://schemas.openxmlformats.org/officeDocument/2006/relationships/tags" Target="../tags/tag451.xml"/><Relationship Id="rId14" Type="http://schemas.openxmlformats.org/officeDocument/2006/relationships/tags" Target="../tags/tag456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468.xml"/><Relationship Id="rId13" Type="http://schemas.openxmlformats.org/officeDocument/2006/relationships/tags" Target="../tags/tag473.xml"/><Relationship Id="rId3" Type="http://schemas.openxmlformats.org/officeDocument/2006/relationships/tags" Target="../tags/tag463.xml"/><Relationship Id="rId7" Type="http://schemas.openxmlformats.org/officeDocument/2006/relationships/tags" Target="../tags/tag467.xml"/><Relationship Id="rId12" Type="http://schemas.openxmlformats.org/officeDocument/2006/relationships/tags" Target="../tags/tag472.xml"/><Relationship Id="rId2" Type="http://schemas.openxmlformats.org/officeDocument/2006/relationships/tags" Target="../tags/tag462.xml"/><Relationship Id="rId16" Type="http://schemas.openxmlformats.org/officeDocument/2006/relationships/image" Target="../media/image9.png"/><Relationship Id="rId1" Type="http://schemas.openxmlformats.org/officeDocument/2006/relationships/tags" Target="../tags/tag461.xml"/><Relationship Id="rId6" Type="http://schemas.openxmlformats.org/officeDocument/2006/relationships/tags" Target="../tags/tag466.xml"/><Relationship Id="rId11" Type="http://schemas.openxmlformats.org/officeDocument/2006/relationships/tags" Target="../tags/tag471.xml"/><Relationship Id="rId5" Type="http://schemas.openxmlformats.org/officeDocument/2006/relationships/tags" Target="../tags/tag465.xml"/><Relationship Id="rId15" Type="http://schemas.openxmlformats.org/officeDocument/2006/relationships/notesSlide" Target="../notesSlides/notesSlide8.xml"/><Relationship Id="rId10" Type="http://schemas.openxmlformats.org/officeDocument/2006/relationships/tags" Target="../tags/tag470.xml"/><Relationship Id="rId4" Type="http://schemas.openxmlformats.org/officeDocument/2006/relationships/tags" Target="../tags/tag464.xml"/><Relationship Id="rId9" Type="http://schemas.openxmlformats.org/officeDocument/2006/relationships/tags" Target="../tags/tag469.xml"/><Relationship Id="rId14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479.xml"/><Relationship Id="rId7" Type="http://schemas.openxmlformats.org/officeDocument/2006/relationships/image" Target="../media/image10.png"/><Relationship Id="rId2" Type="http://schemas.openxmlformats.org/officeDocument/2006/relationships/tags" Target="../tags/tag478.xml"/><Relationship Id="rId1" Type="http://schemas.openxmlformats.org/officeDocument/2006/relationships/tags" Target="../tags/tag477.xml"/><Relationship Id="rId6" Type="http://schemas.openxmlformats.org/officeDocument/2006/relationships/notesSlide" Target="../notesSlides/notesSlide9.xml"/><Relationship Id="rId5" Type="http://schemas.openxmlformats.org/officeDocument/2006/relationships/slideLayout" Target="../slideLayouts/slideLayout3.xml"/><Relationship Id="rId4" Type="http://schemas.openxmlformats.org/officeDocument/2006/relationships/tags" Target="../tags/tag480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tags" Target="../tags/tag496.xml"/><Relationship Id="rId18" Type="http://schemas.openxmlformats.org/officeDocument/2006/relationships/tags" Target="../tags/tag501.xml"/><Relationship Id="rId26" Type="http://schemas.openxmlformats.org/officeDocument/2006/relationships/tags" Target="../tags/tag509.xml"/><Relationship Id="rId3" Type="http://schemas.openxmlformats.org/officeDocument/2006/relationships/tags" Target="../tags/tag486.xml"/><Relationship Id="rId21" Type="http://schemas.openxmlformats.org/officeDocument/2006/relationships/tags" Target="../tags/tag504.xml"/><Relationship Id="rId34" Type="http://schemas.openxmlformats.org/officeDocument/2006/relationships/notesSlide" Target="../notesSlides/notesSlide10.xml"/><Relationship Id="rId7" Type="http://schemas.openxmlformats.org/officeDocument/2006/relationships/tags" Target="../tags/tag490.xml"/><Relationship Id="rId12" Type="http://schemas.openxmlformats.org/officeDocument/2006/relationships/tags" Target="../tags/tag495.xml"/><Relationship Id="rId17" Type="http://schemas.openxmlformats.org/officeDocument/2006/relationships/tags" Target="../tags/tag500.xml"/><Relationship Id="rId25" Type="http://schemas.openxmlformats.org/officeDocument/2006/relationships/tags" Target="../tags/tag508.xml"/><Relationship Id="rId33" Type="http://schemas.openxmlformats.org/officeDocument/2006/relationships/slideLayout" Target="../slideLayouts/slideLayout3.xml"/><Relationship Id="rId2" Type="http://schemas.openxmlformats.org/officeDocument/2006/relationships/tags" Target="../tags/tag485.xml"/><Relationship Id="rId16" Type="http://schemas.openxmlformats.org/officeDocument/2006/relationships/tags" Target="../tags/tag499.xml"/><Relationship Id="rId20" Type="http://schemas.openxmlformats.org/officeDocument/2006/relationships/tags" Target="../tags/tag503.xml"/><Relationship Id="rId29" Type="http://schemas.openxmlformats.org/officeDocument/2006/relationships/tags" Target="../tags/tag512.xml"/><Relationship Id="rId1" Type="http://schemas.openxmlformats.org/officeDocument/2006/relationships/tags" Target="../tags/tag484.xml"/><Relationship Id="rId6" Type="http://schemas.openxmlformats.org/officeDocument/2006/relationships/tags" Target="../tags/tag489.xml"/><Relationship Id="rId11" Type="http://schemas.openxmlformats.org/officeDocument/2006/relationships/tags" Target="../tags/tag494.xml"/><Relationship Id="rId24" Type="http://schemas.openxmlformats.org/officeDocument/2006/relationships/tags" Target="../tags/tag507.xml"/><Relationship Id="rId32" Type="http://schemas.openxmlformats.org/officeDocument/2006/relationships/tags" Target="../tags/tag515.xml"/><Relationship Id="rId5" Type="http://schemas.openxmlformats.org/officeDocument/2006/relationships/tags" Target="../tags/tag488.xml"/><Relationship Id="rId15" Type="http://schemas.openxmlformats.org/officeDocument/2006/relationships/tags" Target="../tags/tag498.xml"/><Relationship Id="rId23" Type="http://schemas.openxmlformats.org/officeDocument/2006/relationships/tags" Target="../tags/tag506.xml"/><Relationship Id="rId28" Type="http://schemas.openxmlformats.org/officeDocument/2006/relationships/tags" Target="../tags/tag511.xml"/><Relationship Id="rId10" Type="http://schemas.openxmlformats.org/officeDocument/2006/relationships/tags" Target="../tags/tag493.xml"/><Relationship Id="rId19" Type="http://schemas.openxmlformats.org/officeDocument/2006/relationships/tags" Target="../tags/tag502.xml"/><Relationship Id="rId31" Type="http://schemas.openxmlformats.org/officeDocument/2006/relationships/tags" Target="../tags/tag514.xml"/><Relationship Id="rId4" Type="http://schemas.openxmlformats.org/officeDocument/2006/relationships/tags" Target="../tags/tag487.xml"/><Relationship Id="rId9" Type="http://schemas.openxmlformats.org/officeDocument/2006/relationships/tags" Target="../tags/tag492.xml"/><Relationship Id="rId14" Type="http://schemas.openxmlformats.org/officeDocument/2006/relationships/tags" Target="../tags/tag497.xml"/><Relationship Id="rId22" Type="http://schemas.openxmlformats.org/officeDocument/2006/relationships/tags" Target="../tags/tag505.xml"/><Relationship Id="rId27" Type="http://schemas.openxmlformats.org/officeDocument/2006/relationships/tags" Target="../tags/tag510.xml"/><Relationship Id="rId30" Type="http://schemas.openxmlformats.org/officeDocument/2006/relationships/tags" Target="../tags/tag513.xml"/><Relationship Id="rId8" Type="http://schemas.openxmlformats.org/officeDocument/2006/relationships/tags" Target="../tags/tag49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49.xml"/><Relationship Id="rId13" Type="http://schemas.openxmlformats.org/officeDocument/2006/relationships/tags" Target="../tags/tag54.xml"/><Relationship Id="rId18" Type="http://schemas.openxmlformats.org/officeDocument/2006/relationships/tags" Target="../tags/tag59.xml"/><Relationship Id="rId26" Type="http://schemas.openxmlformats.org/officeDocument/2006/relationships/slideLayout" Target="../slideLayouts/slideLayout3.xml"/><Relationship Id="rId3" Type="http://schemas.openxmlformats.org/officeDocument/2006/relationships/tags" Target="../tags/tag44.xml"/><Relationship Id="rId21" Type="http://schemas.openxmlformats.org/officeDocument/2006/relationships/tags" Target="../tags/tag62.xml"/><Relationship Id="rId7" Type="http://schemas.openxmlformats.org/officeDocument/2006/relationships/tags" Target="../tags/tag48.xml"/><Relationship Id="rId12" Type="http://schemas.openxmlformats.org/officeDocument/2006/relationships/tags" Target="../tags/tag53.xml"/><Relationship Id="rId17" Type="http://schemas.openxmlformats.org/officeDocument/2006/relationships/tags" Target="../tags/tag58.xml"/><Relationship Id="rId25" Type="http://schemas.openxmlformats.org/officeDocument/2006/relationships/tags" Target="../tags/tag66.xml"/><Relationship Id="rId2" Type="http://schemas.openxmlformats.org/officeDocument/2006/relationships/tags" Target="../tags/tag43.xml"/><Relationship Id="rId16" Type="http://schemas.openxmlformats.org/officeDocument/2006/relationships/tags" Target="../tags/tag57.xml"/><Relationship Id="rId20" Type="http://schemas.openxmlformats.org/officeDocument/2006/relationships/tags" Target="../tags/tag61.xml"/><Relationship Id="rId1" Type="http://schemas.openxmlformats.org/officeDocument/2006/relationships/tags" Target="../tags/tag42.xml"/><Relationship Id="rId6" Type="http://schemas.openxmlformats.org/officeDocument/2006/relationships/tags" Target="../tags/tag47.xml"/><Relationship Id="rId11" Type="http://schemas.openxmlformats.org/officeDocument/2006/relationships/tags" Target="../tags/tag52.xml"/><Relationship Id="rId24" Type="http://schemas.openxmlformats.org/officeDocument/2006/relationships/tags" Target="../tags/tag65.xml"/><Relationship Id="rId5" Type="http://schemas.openxmlformats.org/officeDocument/2006/relationships/tags" Target="../tags/tag46.xml"/><Relationship Id="rId15" Type="http://schemas.openxmlformats.org/officeDocument/2006/relationships/tags" Target="../tags/tag56.xml"/><Relationship Id="rId23" Type="http://schemas.openxmlformats.org/officeDocument/2006/relationships/tags" Target="../tags/tag64.xml"/><Relationship Id="rId10" Type="http://schemas.openxmlformats.org/officeDocument/2006/relationships/tags" Target="../tags/tag51.xml"/><Relationship Id="rId19" Type="http://schemas.openxmlformats.org/officeDocument/2006/relationships/tags" Target="../tags/tag60.xml"/><Relationship Id="rId4" Type="http://schemas.openxmlformats.org/officeDocument/2006/relationships/tags" Target="../tags/tag45.xml"/><Relationship Id="rId9" Type="http://schemas.openxmlformats.org/officeDocument/2006/relationships/tags" Target="../tags/tag50.xml"/><Relationship Id="rId14" Type="http://schemas.openxmlformats.org/officeDocument/2006/relationships/tags" Target="../tags/tag55.xml"/><Relationship Id="rId22" Type="http://schemas.openxmlformats.org/officeDocument/2006/relationships/tags" Target="../tags/tag63.xml"/></Relationships>
</file>

<file path=ppt/slides/_rels/slide20.xml.rels><?xml version="1.0" encoding="UTF-8" standalone="yes"?>
<Relationships xmlns="http://schemas.openxmlformats.org/package/2006/relationships"><Relationship Id="rId1827" Type="http://schemas.openxmlformats.org/officeDocument/2006/relationships/tags" Target="../tags/tag2345.xml"/><Relationship Id="rId170" Type="http://schemas.openxmlformats.org/officeDocument/2006/relationships/tags" Target="../tags/tag688.xml"/><Relationship Id="rId987" Type="http://schemas.openxmlformats.org/officeDocument/2006/relationships/tags" Target="../tags/tag1505.xml"/><Relationship Id="rId847" Type="http://schemas.openxmlformats.org/officeDocument/2006/relationships/tags" Target="../tags/tag1365.xml"/><Relationship Id="rId1477" Type="http://schemas.openxmlformats.org/officeDocument/2006/relationships/tags" Target="../tags/tag1995.xml"/><Relationship Id="rId1684" Type="http://schemas.openxmlformats.org/officeDocument/2006/relationships/tags" Target="../tags/tag2202.xml"/><Relationship Id="rId1891" Type="http://schemas.openxmlformats.org/officeDocument/2006/relationships/tags" Target="../tags/tag2409.xml"/><Relationship Id="rId707" Type="http://schemas.openxmlformats.org/officeDocument/2006/relationships/tags" Target="../tags/tag1225.xml"/><Relationship Id="rId914" Type="http://schemas.openxmlformats.org/officeDocument/2006/relationships/tags" Target="../tags/tag1432.xml"/><Relationship Id="rId1337" Type="http://schemas.openxmlformats.org/officeDocument/2006/relationships/tags" Target="../tags/tag1855.xml"/><Relationship Id="rId1544" Type="http://schemas.openxmlformats.org/officeDocument/2006/relationships/tags" Target="../tags/tag2062.xml"/><Relationship Id="rId1751" Type="http://schemas.openxmlformats.org/officeDocument/2006/relationships/tags" Target="../tags/tag2269.xml"/><Relationship Id="rId43" Type="http://schemas.openxmlformats.org/officeDocument/2006/relationships/tags" Target="../tags/tag561.xml"/><Relationship Id="rId1404" Type="http://schemas.openxmlformats.org/officeDocument/2006/relationships/tags" Target="../tags/tag1922.xml"/><Relationship Id="rId1611" Type="http://schemas.openxmlformats.org/officeDocument/2006/relationships/tags" Target="../tags/tag2129.xml"/><Relationship Id="rId497" Type="http://schemas.openxmlformats.org/officeDocument/2006/relationships/tags" Target="../tags/tag1015.xml"/><Relationship Id="rId2178" Type="http://schemas.openxmlformats.org/officeDocument/2006/relationships/tags" Target="../tags/tag2696.xml"/><Relationship Id="rId357" Type="http://schemas.openxmlformats.org/officeDocument/2006/relationships/tags" Target="../tags/tag875.xml"/><Relationship Id="rId1194" Type="http://schemas.openxmlformats.org/officeDocument/2006/relationships/tags" Target="../tags/tag1712.xml"/><Relationship Id="rId2038" Type="http://schemas.openxmlformats.org/officeDocument/2006/relationships/tags" Target="../tags/tag2556.xml"/><Relationship Id="rId217" Type="http://schemas.openxmlformats.org/officeDocument/2006/relationships/tags" Target="../tags/tag735.xml"/><Relationship Id="rId564" Type="http://schemas.openxmlformats.org/officeDocument/2006/relationships/tags" Target="../tags/tag1082.xml"/><Relationship Id="rId771" Type="http://schemas.openxmlformats.org/officeDocument/2006/relationships/tags" Target="../tags/tag1289.xml"/><Relationship Id="rId2245" Type="http://schemas.openxmlformats.org/officeDocument/2006/relationships/tags" Target="../tags/tag2763.xml"/><Relationship Id="rId424" Type="http://schemas.openxmlformats.org/officeDocument/2006/relationships/tags" Target="../tags/tag942.xml"/><Relationship Id="rId631" Type="http://schemas.openxmlformats.org/officeDocument/2006/relationships/tags" Target="../tags/tag1149.xml"/><Relationship Id="rId1054" Type="http://schemas.openxmlformats.org/officeDocument/2006/relationships/tags" Target="../tags/tag1572.xml"/><Relationship Id="rId1261" Type="http://schemas.openxmlformats.org/officeDocument/2006/relationships/tags" Target="../tags/tag1779.xml"/><Relationship Id="rId2105" Type="http://schemas.openxmlformats.org/officeDocument/2006/relationships/tags" Target="../tags/tag2623.xml"/><Relationship Id="rId1121" Type="http://schemas.openxmlformats.org/officeDocument/2006/relationships/tags" Target="../tags/tag1639.xml"/><Relationship Id="rId1938" Type="http://schemas.openxmlformats.org/officeDocument/2006/relationships/tags" Target="../tags/tag2456.xml"/><Relationship Id="rId281" Type="http://schemas.openxmlformats.org/officeDocument/2006/relationships/tags" Target="../tags/tag799.xml"/><Relationship Id="rId141" Type="http://schemas.openxmlformats.org/officeDocument/2006/relationships/tags" Target="../tags/tag659.xml"/><Relationship Id="rId7" Type="http://schemas.openxmlformats.org/officeDocument/2006/relationships/tags" Target="../tags/tag525.xml"/><Relationship Id="rId958" Type="http://schemas.openxmlformats.org/officeDocument/2006/relationships/tags" Target="../tags/tag1476.xml"/><Relationship Id="rId1588" Type="http://schemas.openxmlformats.org/officeDocument/2006/relationships/tags" Target="../tags/tag2106.xml"/><Relationship Id="rId1795" Type="http://schemas.openxmlformats.org/officeDocument/2006/relationships/tags" Target="../tags/tag2313.xml"/><Relationship Id="rId87" Type="http://schemas.openxmlformats.org/officeDocument/2006/relationships/tags" Target="../tags/tag605.xml"/><Relationship Id="rId818" Type="http://schemas.openxmlformats.org/officeDocument/2006/relationships/tags" Target="../tags/tag1336.xml"/><Relationship Id="rId1448" Type="http://schemas.openxmlformats.org/officeDocument/2006/relationships/tags" Target="../tags/tag1966.xml"/><Relationship Id="rId1655" Type="http://schemas.openxmlformats.org/officeDocument/2006/relationships/tags" Target="../tags/tag2173.xml"/><Relationship Id="rId1308" Type="http://schemas.openxmlformats.org/officeDocument/2006/relationships/tags" Target="../tags/tag1826.xml"/><Relationship Id="rId1862" Type="http://schemas.openxmlformats.org/officeDocument/2006/relationships/tags" Target="../tags/tag2380.xml"/><Relationship Id="rId1515" Type="http://schemas.openxmlformats.org/officeDocument/2006/relationships/tags" Target="../tags/tag2033.xml"/><Relationship Id="rId1722" Type="http://schemas.openxmlformats.org/officeDocument/2006/relationships/tags" Target="../tags/tag2240.xml"/><Relationship Id="rId14" Type="http://schemas.openxmlformats.org/officeDocument/2006/relationships/tags" Target="../tags/tag532.xml"/><Relationship Id="rId2289" Type="http://schemas.openxmlformats.org/officeDocument/2006/relationships/tags" Target="../tags/tag2807.xml"/><Relationship Id="rId468" Type="http://schemas.openxmlformats.org/officeDocument/2006/relationships/tags" Target="../tags/tag986.xml"/><Relationship Id="rId675" Type="http://schemas.openxmlformats.org/officeDocument/2006/relationships/tags" Target="../tags/tag1193.xml"/><Relationship Id="rId882" Type="http://schemas.openxmlformats.org/officeDocument/2006/relationships/tags" Target="../tags/tag1400.xml"/><Relationship Id="rId1098" Type="http://schemas.openxmlformats.org/officeDocument/2006/relationships/tags" Target="../tags/tag1616.xml"/><Relationship Id="rId2149" Type="http://schemas.openxmlformats.org/officeDocument/2006/relationships/tags" Target="../tags/tag2667.xml"/><Relationship Id="rId328" Type="http://schemas.openxmlformats.org/officeDocument/2006/relationships/tags" Target="../tags/tag846.xml"/><Relationship Id="rId535" Type="http://schemas.openxmlformats.org/officeDocument/2006/relationships/tags" Target="../tags/tag1053.xml"/><Relationship Id="rId742" Type="http://schemas.openxmlformats.org/officeDocument/2006/relationships/tags" Target="../tags/tag1260.xml"/><Relationship Id="rId1165" Type="http://schemas.openxmlformats.org/officeDocument/2006/relationships/tags" Target="../tags/tag1683.xml"/><Relationship Id="rId1372" Type="http://schemas.openxmlformats.org/officeDocument/2006/relationships/tags" Target="../tags/tag1890.xml"/><Relationship Id="rId2009" Type="http://schemas.openxmlformats.org/officeDocument/2006/relationships/tags" Target="../tags/tag2527.xml"/><Relationship Id="rId2216" Type="http://schemas.openxmlformats.org/officeDocument/2006/relationships/tags" Target="../tags/tag2734.xml"/><Relationship Id="rId602" Type="http://schemas.openxmlformats.org/officeDocument/2006/relationships/tags" Target="../tags/tag1120.xml"/><Relationship Id="rId1025" Type="http://schemas.openxmlformats.org/officeDocument/2006/relationships/tags" Target="../tags/tag1543.xml"/><Relationship Id="rId1232" Type="http://schemas.openxmlformats.org/officeDocument/2006/relationships/tags" Target="../tags/tag1750.xml"/><Relationship Id="rId185" Type="http://schemas.openxmlformats.org/officeDocument/2006/relationships/tags" Target="../tags/tag703.xml"/><Relationship Id="rId1909" Type="http://schemas.openxmlformats.org/officeDocument/2006/relationships/tags" Target="../tags/tag2427.xml"/><Relationship Id="rId392" Type="http://schemas.openxmlformats.org/officeDocument/2006/relationships/tags" Target="../tags/tag910.xml"/><Relationship Id="rId2073" Type="http://schemas.openxmlformats.org/officeDocument/2006/relationships/tags" Target="../tags/tag2591.xml"/><Relationship Id="rId2280" Type="http://schemas.openxmlformats.org/officeDocument/2006/relationships/tags" Target="../tags/tag2798.xml"/><Relationship Id="rId252" Type="http://schemas.openxmlformats.org/officeDocument/2006/relationships/tags" Target="../tags/tag770.xml"/><Relationship Id="rId2140" Type="http://schemas.openxmlformats.org/officeDocument/2006/relationships/tags" Target="../tags/tag2658.xml"/><Relationship Id="rId112" Type="http://schemas.openxmlformats.org/officeDocument/2006/relationships/tags" Target="../tags/tag630.xml"/><Relationship Id="rId1699" Type="http://schemas.openxmlformats.org/officeDocument/2006/relationships/tags" Target="../tags/tag2217.xml"/><Relationship Id="rId2000" Type="http://schemas.openxmlformats.org/officeDocument/2006/relationships/tags" Target="../tags/tag2518.xml"/><Relationship Id="rId929" Type="http://schemas.openxmlformats.org/officeDocument/2006/relationships/tags" Target="../tags/tag1447.xml"/><Relationship Id="rId1559" Type="http://schemas.openxmlformats.org/officeDocument/2006/relationships/tags" Target="../tags/tag2077.xml"/><Relationship Id="rId1766" Type="http://schemas.openxmlformats.org/officeDocument/2006/relationships/tags" Target="../tags/tag2284.xml"/><Relationship Id="rId1973" Type="http://schemas.openxmlformats.org/officeDocument/2006/relationships/tags" Target="../tags/tag2491.xml"/><Relationship Id="rId58" Type="http://schemas.openxmlformats.org/officeDocument/2006/relationships/tags" Target="../tags/tag576.xml"/><Relationship Id="rId1419" Type="http://schemas.openxmlformats.org/officeDocument/2006/relationships/tags" Target="../tags/tag1937.xml"/><Relationship Id="rId1626" Type="http://schemas.openxmlformats.org/officeDocument/2006/relationships/tags" Target="../tags/tag2144.xml"/><Relationship Id="rId1833" Type="http://schemas.openxmlformats.org/officeDocument/2006/relationships/tags" Target="../tags/tag2351.xml"/><Relationship Id="rId1900" Type="http://schemas.openxmlformats.org/officeDocument/2006/relationships/tags" Target="../tags/tag2418.xml"/><Relationship Id="rId579" Type="http://schemas.openxmlformats.org/officeDocument/2006/relationships/tags" Target="../tags/tag1097.xml"/><Relationship Id="rId786" Type="http://schemas.openxmlformats.org/officeDocument/2006/relationships/tags" Target="../tags/tag1304.xml"/><Relationship Id="rId993" Type="http://schemas.openxmlformats.org/officeDocument/2006/relationships/tags" Target="../tags/tag1511.xml"/><Relationship Id="rId439" Type="http://schemas.openxmlformats.org/officeDocument/2006/relationships/tags" Target="../tags/tag957.xml"/><Relationship Id="rId646" Type="http://schemas.openxmlformats.org/officeDocument/2006/relationships/tags" Target="../tags/tag1164.xml"/><Relationship Id="rId1069" Type="http://schemas.openxmlformats.org/officeDocument/2006/relationships/tags" Target="../tags/tag1587.xml"/><Relationship Id="rId1276" Type="http://schemas.openxmlformats.org/officeDocument/2006/relationships/tags" Target="../tags/tag1794.xml"/><Relationship Id="rId1483" Type="http://schemas.openxmlformats.org/officeDocument/2006/relationships/tags" Target="../tags/tag2001.xml"/><Relationship Id="rId506" Type="http://schemas.openxmlformats.org/officeDocument/2006/relationships/tags" Target="../tags/tag1024.xml"/><Relationship Id="rId853" Type="http://schemas.openxmlformats.org/officeDocument/2006/relationships/tags" Target="../tags/tag1371.xml"/><Relationship Id="rId1136" Type="http://schemas.openxmlformats.org/officeDocument/2006/relationships/tags" Target="../tags/tag1654.xml"/><Relationship Id="rId1690" Type="http://schemas.openxmlformats.org/officeDocument/2006/relationships/tags" Target="../tags/tag2208.xml"/><Relationship Id="rId713" Type="http://schemas.openxmlformats.org/officeDocument/2006/relationships/tags" Target="../tags/tag1231.xml"/><Relationship Id="rId920" Type="http://schemas.openxmlformats.org/officeDocument/2006/relationships/tags" Target="../tags/tag1438.xml"/><Relationship Id="rId1343" Type="http://schemas.openxmlformats.org/officeDocument/2006/relationships/tags" Target="../tags/tag1861.xml"/><Relationship Id="rId1550" Type="http://schemas.openxmlformats.org/officeDocument/2006/relationships/tags" Target="../tags/tag2068.xml"/><Relationship Id="rId1203" Type="http://schemas.openxmlformats.org/officeDocument/2006/relationships/tags" Target="../tags/tag1721.xml"/><Relationship Id="rId1410" Type="http://schemas.openxmlformats.org/officeDocument/2006/relationships/tags" Target="../tags/tag1928.xml"/><Relationship Id="rId296" Type="http://schemas.openxmlformats.org/officeDocument/2006/relationships/tags" Target="../tags/tag814.xml"/><Relationship Id="rId2184" Type="http://schemas.openxmlformats.org/officeDocument/2006/relationships/tags" Target="../tags/tag2702.xml"/><Relationship Id="rId156" Type="http://schemas.openxmlformats.org/officeDocument/2006/relationships/tags" Target="../tags/tag674.xml"/><Relationship Id="rId363" Type="http://schemas.openxmlformats.org/officeDocument/2006/relationships/tags" Target="../tags/tag881.xml"/><Relationship Id="rId570" Type="http://schemas.openxmlformats.org/officeDocument/2006/relationships/tags" Target="../tags/tag1088.xml"/><Relationship Id="rId2044" Type="http://schemas.openxmlformats.org/officeDocument/2006/relationships/tags" Target="../tags/tag2562.xml"/><Relationship Id="rId2251" Type="http://schemas.openxmlformats.org/officeDocument/2006/relationships/tags" Target="../tags/tag2769.xml"/><Relationship Id="rId223" Type="http://schemas.openxmlformats.org/officeDocument/2006/relationships/tags" Target="../tags/tag741.xml"/><Relationship Id="rId430" Type="http://schemas.openxmlformats.org/officeDocument/2006/relationships/tags" Target="../tags/tag948.xml"/><Relationship Id="rId1060" Type="http://schemas.openxmlformats.org/officeDocument/2006/relationships/tags" Target="../tags/tag1578.xml"/><Relationship Id="rId2111" Type="http://schemas.openxmlformats.org/officeDocument/2006/relationships/tags" Target="../tags/tag2629.xml"/><Relationship Id="rId1877" Type="http://schemas.openxmlformats.org/officeDocument/2006/relationships/tags" Target="../tags/tag2395.xml"/><Relationship Id="rId1737" Type="http://schemas.openxmlformats.org/officeDocument/2006/relationships/tags" Target="../tags/tag2255.xml"/><Relationship Id="rId1944" Type="http://schemas.openxmlformats.org/officeDocument/2006/relationships/tags" Target="../tags/tag2462.xml"/><Relationship Id="rId29" Type="http://schemas.openxmlformats.org/officeDocument/2006/relationships/tags" Target="../tags/tag547.xml"/><Relationship Id="rId1804" Type="http://schemas.openxmlformats.org/officeDocument/2006/relationships/tags" Target="../tags/tag2322.xml"/><Relationship Id="rId897" Type="http://schemas.openxmlformats.org/officeDocument/2006/relationships/tags" Target="../tags/tag1415.xml"/><Relationship Id="rId757" Type="http://schemas.openxmlformats.org/officeDocument/2006/relationships/tags" Target="../tags/tag1275.xml"/><Relationship Id="rId964" Type="http://schemas.openxmlformats.org/officeDocument/2006/relationships/tags" Target="../tags/tag1482.xml"/><Relationship Id="rId1387" Type="http://schemas.openxmlformats.org/officeDocument/2006/relationships/tags" Target="../tags/tag1905.xml"/><Relationship Id="rId1594" Type="http://schemas.openxmlformats.org/officeDocument/2006/relationships/tags" Target="../tags/tag2112.xml"/><Relationship Id="rId93" Type="http://schemas.openxmlformats.org/officeDocument/2006/relationships/tags" Target="../tags/tag611.xml"/><Relationship Id="rId617" Type="http://schemas.openxmlformats.org/officeDocument/2006/relationships/tags" Target="../tags/tag1135.xml"/><Relationship Id="rId824" Type="http://schemas.openxmlformats.org/officeDocument/2006/relationships/tags" Target="../tags/tag1342.xml"/><Relationship Id="rId1247" Type="http://schemas.openxmlformats.org/officeDocument/2006/relationships/tags" Target="../tags/tag1765.xml"/><Relationship Id="rId1454" Type="http://schemas.openxmlformats.org/officeDocument/2006/relationships/tags" Target="../tags/tag1972.xml"/><Relationship Id="rId1661" Type="http://schemas.openxmlformats.org/officeDocument/2006/relationships/tags" Target="../tags/tag2179.xml"/><Relationship Id="rId1107" Type="http://schemas.openxmlformats.org/officeDocument/2006/relationships/tags" Target="../tags/tag1625.xml"/><Relationship Id="rId1314" Type="http://schemas.openxmlformats.org/officeDocument/2006/relationships/tags" Target="../tags/tag1832.xml"/><Relationship Id="rId1521" Type="http://schemas.openxmlformats.org/officeDocument/2006/relationships/tags" Target="../tags/tag2039.xml"/><Relationship Id="rId20" Type="http://schemas.openxmlformats.org/officeDocument/2006/relationships/tags" Target="../tags/tag538.xml"/><Relationship Id="rId2088" Type="http://schemas.openxmlformats.org/officeDocument/2006/relationships/tags" Target="../tags/tag2606.xml"/><Relationship Id="rId2295" Type="http://schemas.openxmlformats.org/officeDocument/2006/relationships/notesSlide" Target="../notesSlides/notesSlide11.xml"/><Relationship Id="rId267" Type="http://schemas.openxmlformats.org/officeDocument/2006/relationships/tags" Target="../tags/tag785.xml"/><Relationship Id="rId474" Type="http://schemas.openxmlformats.org/officeDocument/2006/relationships/tags" Target="../tags/tag992.xml"/><Relationship Id="rId2155" Type="http://schemas.openxmlformats.org/officeDocument/2006/relationships/tags" Target="../tags/tag2673.xml"/><Relationship Id="rId127" Type="http://schemas.openxmlformats.org/officeDocument/2006/relationships/tags" Target="../tags/tag645.xml"/><Relationship Id="rId681" Type="http://schemas.openxmlformats.org/officeDocument/2006/relationships/tags" Target="../tags/tag1199.xml"/><Relationship Id="rId334" Type="http://schemas.openxmlformats.org/officeDocument/2006/relationships/tags" Target="../tags/tag852.xml"/><Relationship Id="rId541" Type="http://schemas.openxmlformats.org/officeDocument/2006/relationships/tags" Target="../tags/tag1059.xml"/><Relationship Id="rId1171" Type="http://schemas.openxmlformats.org/officeDocument/2006/relationships/tags" Target="../tags/tag1689.xml"/><Relationship Id="rId2015" Type="http://schemas.openxmlformats.org/officeDocument/2006/relationships/tags" Target="../tags/tag2533.xml"/><Relationship Id="rId2222" Type="http://schemas.openxmlformats.org/officeDocument/2006/relationships/tags" Target="../tags/tag2740.xml"/><Relationship Id="rId401" Type="http://schemas.openxmlformats.org/officeDocument/2006/relationships/tags" Target="../tags/tag919.xml"/><Relationship Id="rId846" Type="http://schemas.openxmlformats.org/officeDocument/2006/relationships/tags" Target="../tags/tag1364.xml"/><Relationship Id="rId1031" Type="http://schemas.openxmlformats.org/officeDocument/2006/relationships/tags" Target="../tags/tag1549.xml"/><Relationship Id="rId1129" Type="http://schemas.openxmlformats.org/officeDocument/2006/relationships/tags" Target="../tags/tag1647.xml"/><Relationship Id="rId1683" Type="http://schemas.openxmlformats.org/officeDocument/2006/relationships/tags" Target="../tags/tag2201.xml"/><Relationship Id="rId1890" Type="http://schemas.openxmlformats.org/officeDocument/2006/relationships/tags" Target="../tags/tag2408.xml"/><Relationship Id="rId1988" Type="http://schemas.openxmlformats.org/officeDocument/2006/relationships/tags" Target="../tags/tag2506.xml"/><Relationship Id="rId706" Type="http://schemas.openxmlformats.org/officeDocument/2006/relationships/tags" Target="../tags/tag1224.xml"/><Relationship Id="rId913" Type="http://schemas.openxmlformats.org/officeDocument/2006/relationships/tags" Target="../tags/tag1431.xml"/><Relationship Id="rId1336" Type="http://schemas.openxmlformats.org/officeDocument/2006/relationships/tags" Target="../tags/tag1854.xml"/><Relationship Id="rId1543" Type="http://schemas.openxmlformats.org/officeDocument/2006/relationships/tags" Target="../tags/tag2061.xml"/><Relationship Id="rId1750" Type="http://schemas.openxmlformats.org/officeDocument/2006/relationships/tags" Target="../tags/tag2268.xml"/><Relationship Id="rId42" Type="http://schemas.openxmlformats.org/officeDocument/2006/relationships/tags" Target="../tags/tag560.xml"/><Relationship Id="rId1403" Type="http://schemas.openxmlformats.org/officeDocument/2006/relationships/tags" Target="../tags/tag1921.xml"/><Relationship Id="rId1610" Type="http://schemas.openxmlformats.org/officeDocument/2006/relationships/tags" Target="../tags/tag2128.xml"/><Relationship Id="rId1848" Type="http://schemas.openxmlformats.org/officeDocument/2006/relationships/tags" Target="../tags/tag2366.xml"/><Relationship Id="rId191" Type="http://schemas.openxmlformats.org/officeDocument/2006/relationships/tags" Target="../tags/tag709.xml"/><Relationship Id="rId1708" Type="http://schemas.openxmlformats.org/officeDocument/2006/relationships/tags" Target="../tags/tag2226.xml"/><Relationship Id="rId1915" Type="http://schemas.openxmlformats.org/officeDocument/2006/relationships/tags" Target="../tags/tag2433.xml"/><Relationship Id="rId289" Type="http://schemas.openxmlformats.org/officeDocument/2006/relationships/tags" Target="../tags/tag807.xml"/><Relationship Id="rId496" Type="http://schemas.openxmlformats.org/officeDocument/2006/relationships/tags" Target="../tags/tag1014.xml"/><Relationship Id="rId2177" Type="http://schemas.openxmlformats.org/officeDocument/2006/relationships/tags" Target="../tags/tag2695.xml"/><Relationship Id="rId149" Type="http://schemas.openxmlformats.org/officeDocument/2006/relationships/tags" Target="../tags/tag667.xml"/><Relationship Id="rId356" Type="http://schemas.openxmlformats.org/officeDocument/2006/relationships/tags" Target="../tags/tag874.xml"/><Relationship Id="rId563" Type="http://schemas.openxmlformats.org/officeDocument/2006/relationships/tags" Target="../tags/tag1081.xml"/><Relationship Id="rId770" Type="http://schemas.openxmlformats.org/officeDocument/2006/relationships/tags" Target="../tags/tag1288.xml"/><Relationship Id="rId1193" Type="http://schemas.openxmlformats.org/officeDocument/2006/relationships/tags" Target="../tags/tag1711.xml"/><Relationship Id="rId2037" Type="http://schemas.openxmlformats.org/officeDocument/2006/relationships/tags" Target="../tags/tag2555.xml"/><Relationship Id="rId2244" Type="http://schemas.openxmlformats.org/officeDocument/2006/relationships/tags" Target="../tags/tag2762.xml"/><Relationship Id="rId216" Type="http://schemas.openxmlformats.org/officeDocument/2006/relationships/tags" Target="../tags/tag734.xml"/><Relationship Id="rId423" Type="http://schemas.openxmlformats.org/officeDocument/2006/relationships/tags" Target="../tags/tag941.xml"/><Relationship Id="rId868" Type="http://schemas.openxmlformats.org/officeDocument/2006/relationships/tags" Target="../tags/tag1386.xml"/><Relationship Id="rId1053" Type="http://schemas.openxmlformats.org/officeDocument/2006/relationships/tags" Target="../tags/tag1571.xml"/><Relationship Id="rId1260" Type="http://schemas.openxmlformats.org/officeDocument/2006/relationships/tags" Target="../tags/tag1778.xml"/><Relationship Id="rId1498" Type="http://schemas.openxmlformats.org/officeDocument/2006/relationships/tags" Target="../tags/tag2016.xml"/><Relationship Id="rId2104" Type="http://schemas.openxmlformats.org/officeDocument/2006/relationships/tags" Target="../tags/tag2622.xml"/><Relationship Id="rId630" Type="http://schemas.openxmlformats.org/officeDocument/2006/relationships/tags" Target="../tags/tag1148.xml"/><Relationship Id="rId728" Type="http://schemas.openxmlformats.org/officeDocument/2006/relationships/tags" Target="../tags/tag1246.xml"/><Relationship Id="rId935" Type="http://schemas.openxmlformats.org/officeDocument/2006/relationships/tags" Target="../tags/tag1453.xml"/><Relationship Id="rId1358" Type="http://schemas.openxmlformats.org/officeDocument/2006/relationships/tags" Target="../tags/tag1876.xml"/><Relationship Id="rId1565" Type="http://schemas.openxmlformats.org/officeDocument/2006/relationships/tags" Target="../tags/tag2083.xml"/><Relationship Id="rId1772" Type="http://schemas.openxmlformats.org/officeDocument/2006/relationships/tags" Target="../tags/tag2290.xml"/><Relationship Id="rId64" Type="http://schemas.openxmlformats.org/officeDocument/2006/relationships/tags" Target="../tags/tag582.xml"/><Relationship Id="rId1120" Type="http://schemas.openxmlformats.org/officeDocument/2006/relationships/tags" Target="../tags/tag1638.xml"/><Relationship Id="rId1218" Type="http://schemas.openxmlformats.org/officeDocument/2006/relationships/tags" Target="../tags/tag1736.xml"/><Relationship Id="rId1425" Type="http://schemas.openxmlformats.org/officeDocument/2006/relationships/tags" Target="../tags/tag1943.xml"/><Relationship Id="rId1632" Type="http://schemas.openxmlformats.org/officeDocument/2006/relationships/tags" Target="../tags/tag2150.xml"/><Relationship Id="rId1937" Type="http://schemas.openxmlformats.org/officeDocument/2006/relationships/tags" Target="../tags/tag2455.xml"/><Relationship Id="rId2199" Type="http://schemas.openxmlformats.org/officeDocument/2006/relationships/tags" Target="../tags/tag2717.xml"/><Relationship Id="rId280" Type="http://schemas.openxmlformats.org/officeDocument/2006/relationships/tags" Target="../tags/tag798.xml"/><Relationship Id="rId140" Type="http://schemas.openxmlformats.org/officeDocument/2006/relationships/tags" Target="../tags/tag658.xml"/><Relationship Id="rId378" Type="http://schemas.openxmlformats.org/officeDocument/2006/relationships/tags" Target="../tags/tag896.xml"/><Relationship Id="rId585" Type="http://schemas.openxmlformats.org/officeDocument/2006/relationships/tags" Target="../tags/tag1103.xml"/><Relationship Id="rId792" Type="http://schemas.openxmlformats.org/officeDocument/2006/relationships/tags" Target="../tags/tag1310.xml"/><Relationship Id="rId2059" Type="http://schemas.openxmlformats.org/officeDocument/2006/relationships/tags" Target="../tags/tag2577.xml"/><Relationship Id="rId2266" Type="http://schemas.openxmlformats.org/officeDocument/2006/relationships/tags" Target="../tags/tag2784.xml"/><Relationship Id="rId6" Type="http://schemas.openxmlformats.org/officeDocument/2006/relationships/tags" Target="../tags/tag524.xml"/><Relationship Id="rId238" Type="http://schemas.openxmlformats.org/officeDocument/2006/relationships/tags" Target="../tags/tag756.xml"/><Relationship Id="rId445" Type="http://schemas.openxmlformats.org/officeDocument/2006/relationships/tags" Target="../tags/tag963.xml"/><Relationship Id="rId652" Type="http://schemas.openxmlformats.org/officeDocument/2006/relationships/tags" Target="../tags/tag1170.xml"/><Relationship Id="rId1075" Type="http://schemas.openxmlformats.org/officeDocument/2006/relationships/tags" Target="../tags/tag1593.xml"/><Relationship Id="rId1282" Type="http://schemas.openxmlformats.org/officeDocument/2006/relationships/tags" Target="../tags/tag1800.xml"/><Relationship Id="rId2126" Type="http://schemas.openxmlformats.org/officeDocument/2006/relationships/tags" Target="../tags/tag2644.xml"/><Relationship Id="rId305" Type="http://schemas.openxmlformats.org/officeDocument/2006/relationships/tags" Target="../tags/tag823.xml"/><Relationship Id="rId512" Type="http://schemas.openxmlformats.org/officeDocument/2006/relationships/tags" Target="../tags/tag1030.xml"/><Relationship Id="rId957" Type="http://schemas.openxmlformats.org/officeDocument/2006/relationships/tags" Target="../tags/tag1475.xml"/><Relationship Id="rId1142" Type="http://schemas.openxmlformats.org/officeDocument/2006/relationships/tags" Target="../tags/tag1660.xml"/><Relationship Id="rId1587" Type="http://schemas.openxmlformats.org/officeDocument/2006/relationships/tags" Target="../tags/tag2105.xml"/><Relationship Id="rId1794" Type="http://schemas.openxmlformats.org/officeDocument/2006/relationships/tags" Target="../tags/tag2312.xml"/><Relationship Id="rId86" Type="http://schemas.openxmlformats.org/officeDocument/2006/relationships/tags" Target="../tags/tag604.xml"/><Relationship Id="rId817" Type="http://schemas.openxmlformats.org/officeDocument/2006/relationships/tags" Target="../tags/tag1335.xml"/><Relationship Id="rId1002" Type="http://schemas.openxmlformats.org/officeDocument/2006/relationships/tags" Target="../tags/tag1520.xml"/><Relationship Id="rId1447" Type="http://schemas.openxmlformats.org/officeDocument/2006/relationships/tags" Target="../tags/tag1965.xml"/><Relationship Id="rId1654" Type="http://schemas.openxmlformats.org/officeDocument/2006/relationships/tags" Target="../tags/tag2172.xml"/><Relationship Id="rId1861" Type="http://schemas.openxmlformats.org/officeDocument/2006/relationships/tags" Target="../tags/tag2379.xml"/><Relationship Id="rId1307" Type="http://schemas.openxmlformats.org/officeDocument/2006/relationships/tags" Target="../tags/tag1825.xml"/><Relationship Id="rId1514" Type="http://schemas.openxmlformats.org/officeDocument/2006/relationships/tags" Target="../tags/tag2032.xml"/><Relationship Id="rId1721" Type="http://schemas.openxmlformats.org/officeDocument/2006/relationships/tags" Target="../tags/tag2239.xml"/><Relationship Id="rId1959" Type="http://schemas.openxmlformats.org/officeDocument/2006/relationships/tags" Target="../tags/tag2477.xml"/><Relationship Id="rId13" Type="http://schemas.openxmlformats.org/officeDocument/2006/relationships/tags" Target="../tags/tag531.xml"/><Relationship Id="rId1819" Type="http://schemas.openxmlformats.org/officeDocument/2006/relationships/tags" Target="../tags/tag2337.xml"/><Relationship Id="rId2190" Type="http://schemas.openxmlformats.org/officeDocument/2006/relationships/tags" Target="../tags/tag2708.xml"/><Relationship Id="rId2288" Type="http://schemas.openxmlformats.org/officeDocument/2006/relationships/tags" Target="../tags/tag2806.xml"/><Relationship Id="rId162" Type="http://schemas.openxmlformats.org/officeDocument/2006/relationships/tags" Target="../tags/tag680.xml"/><Relationship Id="rId467" Type="http://schemas.openxmlformats.org/officeDocument/2006/relationships/tags" Target="../tags/tag985.xml"/><Relationship Id="rId1097" Type="http://schemas.openxmlformats.org/officeDocument/2006/relationships/tags" Target="../tags/tag1615.xml"/><Relationship Id="rId2050" Type="http://schemas.openxmlformats.org/officeDocument/2006/relationships/tags" Target="../tags/tag2568.xml"/><Relationship Id="rId2148" Type="http://schemas.openxmlformats.org/officeDocument/2006/relationships/tags" Target="../tags/tag2666.xml"/><Relationship Id="rId674" Type="http://schemas.openxmlformats.org/officeDocument/2006/relationships/tags" Target="../tags/tag1192.xml"/><Relationship Id="rId881" Type="http://schemas.openxmlformats.org/officeDocument/2006/relationships/tags" Target="../tags/tag1399.xml"/><Relationship Id="rId979" Type="http://schemas.openxmlformats.org/officeDocument/2006/relationships/tags" Target="../tags/tag1497.xml"/><Relationship Id="rId327" Type="http://schemas.openxmlformats.org/officeDocument/2006/relationships/tags" Target="../tags/tag845.xml"/><Relationship Id="rId534" Type="http://schemas.openxmlformats.org/officeDocument/2006/relationships/tags" Target="../tags/tag1052.xml"/><Relationship Id="rId741" Type="http://schemas.openxmlformats.org/officeDocument/2006/relationships/tags" Target="../tags/tag1259.xml"/><Relationship Id="rId839" Type="http://schemas.openxmlformats.org/officeDocument/2006/relationships/tags" Target="../tags/tag1357.xml"/><Relationship Id="rId1164" Type="http://schemas.openxmlformats.org/officeDocument/2006/relationships/tags" Target="../tags/tag1682.xml"/><Relationship Id="rId1371" Type="http://schemas.openxmlformats.org/officeDocument/2006/relationships/tags" Target="../tags/tag1889.xml"/><Relationship Id="rId1469" Type="http://schemas.openxmlformats.org/officeDocument/2006/relationships/tags" Target="../tags/tag1987.xml"/><Relationship Id="rId2008" Type="http://schemas.openxmlformats.org/officeDocument/2006/relationships/tags" Target="../tags/tag2526.xml"/><Relationship Id="rId2215" Type="http://schemas.openxmlformats.org/officeDocument/2006/relationships/tags" Target="../tags/tag2733.xml"/><Relationship Id="rId601" Type="http://schemas.openxmlformats.org/officeDocument/2006/relationships/tags" Target="../tags/tag1119.xml"/><Relationship Id="rId1024" Type="http://schemas.openxmlformats.org/officeDocument/2006/relationships/tags" Target="../tags/tag1542.xml"/><Relationship Id="rId1231" Type="http://schemas.openxmlformats.org/officeDocument/2006/relationships/tags" Target="../tags/tag1749.xml"/><Relationship Id="rId1676" Type="http://schemas.openxmlformats.org/officeDocument/2006/relationships/tags" Target="../tags/tag2194.xml"/><Relationship Id="rId1883" Type="http://schemas.openxmlformats.org/officeDocument/2006/relationships/tags" Target="../tags/tag2401.xml"/><Relationship Id="rId906" Type="http://schemas.openxmlformats.org/officeDocument/2006/relationships/tags" Target="../tags/tag1424.xml"/><Relationship Id="rId1329" Type="http://schemas.openxmlformats.org/officeDocument/2006/relationships/tags" Target="../tags/tag1847.xml"/><Relationship Id="rId1536" Type="http://schemas.openxmlformats.org/officeDocument/2006/relationships/tags" Target="../tags/tag2054.xml"/><Relationship Id="rId1743" Type="http://schemas.openxmlformats.org/officeDocument/2006/relationships/tags" Target="../tags/tag2261.xml"/><Relationship Id="rId1950" Type="http://schemas.openxmlformats.org/officeDocument/2006/relationships/tags" Target="../tags/tag2468.xml"/><Relationship Id="rId35" Type="http://schemas.openxmlformats.org/officeDocument/2006/relationships/tags" Target="../tags/tag553.xml"/><Relationship Id="rId1603" Type="http://schemas.openxmlformats.org/officeDocument/2006/relationships/tags" Target="../tags/tag2121.xml"/><Relationship Id="rId1810" Type="http://schemas.openxmlformats.org/officeDocument/2006/relationships/tags" Target="../tags/tag2328.xml"/><Relationship Id="rId184" Type="http://schemas.openxmlformats.org/officeDocument/2006/relationships/tags" Target="../tags/tag702.xml"/><Relationship Id="rId391" Type="http://schemas.openxmlformats.org/officeDocument/2006/relationships/tags" Target="../tags/tag909.xml"/><Relationship Id="rId1908" Type="http://schemas.openxmlformats.org/officeDocument/2006/relationships/tags" Target="../tags/tag2426.xml"/><Relationship Id="rId2072" Type="http://schemas.openxmlformats.org/officeDocument/2006/relationships/tags" Target="../tags/tag2590.xml"/><Relationship Id="rId251" Type="http://schemas.openxmlformats.org/officeDocument/2006/relationships/tags" Target="../tags/tag769.xml"/><Relationship Id="rId489" Type="http://schemas.openxmlformats.org/officeDocument/2006/relationships/tags" Target="../tags/tag1007.xml"/><Relationship Id="rId696" Type="http://schemas.openxmlformats.org/officeDocument/2006/relationships/tags" Target="../tags/tag1214.xml"/><Relationship Id="rId349" Type="http://schemas.openxmlformats.org/officeDocument/2006/relationships/tags" Target="../tags/tag867.xml"/><Relationship Id="rId556" Type="http://schemas.openxmlformats.org/officeDocument/2006/relationships/tags" Target="../tags/tag1074.xml"/><Relationship Id="rId763" Type="http://schemas.openxmlformats.org/officeDocument/2006/relationships/tags" Target="../tags/tag1281.xml"/><Relationship Id="rId1186" Type="http://schemas.openxmlformats.org/officeDocument/2006/relationships/tags" Target="../tags/tag1704.xml"/><Relationship Id="rId1393" Type="http://schemas.openxmlformats.org/officeDocument/2006/relationships/tags" Target="../tags/tag1911.xml"/><Relationship Id="rId2237" Type="http://schemas.openxmlformats.org/officeDocument/2006/relationships/tags" Target="../tags/tag2755.xml"/><Relationship Id="rId111" Type="http://schemas.openxmlformats.org/officeDocument/2006/relationships/tags" Target="../tags/tag629.xml"/><Relationship Id="rId209" Type="http://schemas.openxmlformats.org/officeDocument/2006/relationships/tags" Target="../tags/tag727.xml"/><Relationship Id="rId416" Type="http://schemas.openxmlformats.org/officeDocument/2006/relationships/tags" Target="../tags/tag934.xml"/><Relationship Id="rId970" Type="http://schemas.openxmlformats.org/officeDocument/2006/relationships/tags" Target="../tags/tag1488.xml"/><Relationship Id="rId1046" Type="http://schemas.openxmlformats.org/officeDocument/2006/relationships/tags" Target="../tags/tag1564.xml"/><Relationship Id="rId1253" Type="http://schemas.openxmlformats.org/officeDocument/2006/relationships/tags" Target="../tags/tag1771.xml"/><Relationship Id="rId1698" Type="http://schemas.openxmlformats.org/officeDocument/2006/relationships/tags" Target="../tags/tag2216.xml"/><Relationship Id="rId623" Type="http://schemas.openxmlformats.org/officeDocument/2006/relationships/tags" Target="../tags/tag1141.xml"/><Relationship Id="rId830" Type="http://schemas.openxmlformats.org/officeDocument/2006/relationships/tags" Target="../tags/tag1348.xml"/><Relationship Id="rId928" Type="http://schemas.openxmlformats.org/officeDocument/2006/relationships/tags" Target="../tags/tag1446.xml"/><Relationship Id="rId1460" Type="http://schemas.openxmlformats.org/officeDocument/2006/relationships/tags" Target="../tags/tag1978.xml"/><Relationship Id="rId1558" Type="http://schemas.openxmlformats.org/officeDocument/2006/relationships/tags" Target="../tags/tag2076.xml"/><Relationship Id="rId1765" Type="http://schemas.openxmlformats.org/officeDocument/2006/relationships/tags" Target="../tags/tag2283.xml"/><Relationship Id="rId57" Type="http://schemas.openxmlformats.org/officeDocument/2006/relationships/tags" Target="../tags/tag575.xml"/><Relationship Id="rId1113" Type="http://schemas.openxmlformats.org/officeDocument/2006/relationships/tags" Target="../tags/tag1631.xml"/><Relationship Id="rId1320" Type="http://schemas.openxmlformats.org/officeDocument/2006/relationships/tags" Target="../tags/tag1838.xml"/><Relationship Id="rId1418" Type="http://schemas.openxmlformats.org/officeDocument/2006/relationships/tags" Target="../tags/tag1936.xml"/><Relationship Id="rId1972" Type="http://schemas.openxmlformats.org/officeDocument/2006/relationships/tags" Target="../tags/tag2490.xml"/><Relationship Id="rId1625" Type="http://schemas.openxmlformats.org/officeDocument/2006/relationships/tags" Target="../tags/tag2143.xml"/><Relationship Id="rId1832" Type="http://schemas.openxmlformats.org/officeDocument/2006/relationships/tags" Target="../tags/tag2350.xml"/><Relationship Id="rId2094" Type="http://schemas.openxmlformats.org/officeDocument/2006/relationships/tags" Target="../tags/tag2612.xml"/><Relationship Id="rId273" Type="http://schemas.openxmlformats.org/officeDocument/2006/relationships/tags" Target="../tags/tag791.xml"/><Relationship Id="rId480" Type="http://schemas.openxmlformats.org/officeDocument/2006/relationships/tags" Target="../tags/tag998.xml"/><Relationship Id="rId2161" Type="http://schemas.openxmlformats.org/officeDocument/2006/relationships/tags" Target="../tags/tag2679.xml"/><Relationship Id="rId133" Type="http://schemas.openxmlformats.org/officeDocument/2006/relationships/tags" Target="../tags/tag651.xml"/><Relationship Id="rId340" Type="http://schemas.openxmlformats.org/officeDocument/2006/relationships/tags" Target="../tags/tag858.xml"/><Relationship Id="rId578" Type="http://schemas.openxmlformats.org/officeDocument/2006/relationships/tags" Target="../tags/tag1096.xml"/><Relationship Id="rId785" Type="http://schemas.openxmlformats.org/officeDocument/2006/relationships/tags" Target="../tags/tag1303.xml"/><Relationship Id="rId992" Type="http://schemas.openxmlformats.org/officeDocument/2006/relationships/tags" Target="../tags/tag1510.xml"/><Relationship Id="rId2021" Type="http://schemas.openxmlformats.org/officeDocument/2006/relationships/tags" Target="../tags/tag2539.xml"/><Relationship Id="rId2259" Type="http://schemas.openxmlformats.org/officeDocument/2006/relationships/tags" Target="../tags/tag2777.xml"/><Relationship Id="rId200" Type="http://schemas.openxmlformats.org/officeDocument/2006/relationships/tags" Target="../tags/tag718.xml"/><Relationship Id="rId438" Type="http://schemas.openxmlformats.org/officeDocument/2006/relationships/tags" Target="../tags/tag956.xml"/><Relationship Id="rId645" Type="http://schemas.openxmlformats.org/officeDocument/2006/relationships/tags" Target="../tags/tag1163.xml"/><Relationship Id="rId852" Type="http://schemas.openxmlformats.org/officeDocument/2006/relationships/tags" Target="../tags/tag1370.xml"/><Relationship Id="rId1068" Type="http://schemas.openxmlformats.org/officeDocument/2006/relationships/tags" Target="../tags/tag1586.xml"/><Relationship Id="rId1275" Type="http://schemas.openxmlformats.org/officeDocument/2006/relationships/tags" Target="../tags/tag1793.xml"/><Relationship Id="rId1482" Type="http://schemas.openxmlformats.org/officeDocument/2006/relationships/tags" Target="../tags/tag2000.xml"/><Relationship Id="rId2119" Type="http://schemas.openxmlformats.org/officeDocument/2006/relationships/tags" Target="../tags/tag2637.xml"/><Relationship Id="rId505" Type="http://schemas.openxmlformats.org/officeDocument/2006/relationships/tags" Target="../tags/tag1023.xml"/><Relationship Id="rId712" Type="http://schemas.openxmlformats.org/officeDocument/2006/relationships/tags" Target="../tags/tag1230.xml"/><Relationship Id="rId1135" Type="http://schemas.openxmlformats.org/officeDocument/2006/relationships/tags" Target="../tags/tag1653.xml"/><Relationship Id="rId1342" Type="http://schemas.openxmlformats.org/officeDocument/2006/relationships/tags" Target="../tags/tag1860.xml"/><Relationship Id="rId1787" Type="http://schemas.openxmlformats.org/officeDocument/2006/relationships/tags" Target="../tags/tag2305.xml"/><Relationship Id="rId1994" Type="http://schemas.openxmlformats.org/officeDocument/2006/relationships/tags" Target="../tags/tag2512.xml"/><Relationship Id="rId79" Type="http://schemas.openxmlformats.org/officeDocument/2006/relationships/tags" Target="../tags/tag597.xml"/><Relationship Id="rId1202" Type="http://schemas.openxmlformats.org/officeDocument/2006/relationships/tags" Target="../tags/tag1720.xml"/><Relationship Id="rId1647" Type="http://schemas.openxmlformats.org/officeDocument/2006/relationships/tags" Target="../tags/tag2165.xml"/><Relationship Id="rId1854" Type="http://schemas.openxmlformats.org/officeDocument/2006/relationships/tags" Target="../tags/tag2372.xml"/><Relationship Id="rId1507" Type="http://schemas.openxmlformats.org/officeDocument/2006/relationships/tags" Target="../tags/tag2025.xml"/><Relationship Id="rId1714" Type="http://schemas.openxmlformats.org/officeDocument/2006/relationships/tags" Target="../tags/tag2232.xml"/><Relationship Id="rId295" Type="http://schemas.openxmlformats.org/officeDocument/2006/relationships/tags" Target="../tags/tag813.xml"/><Relationship Id="rId1921" Type="http://schemas.openxmlformats.org/officeDocument/2006/relationships/tags" Target="../tags/tag2439.xml"/><Relationship Id="rId2183" Type="http://schemas.openxmlformats.org/officeDocument/2006/relationships/tags" Target="../tags/tag2701.xml"/><Relationship Id="rId155" Type="http://schemas.openxmlformats.org/officeDocument/2006/relationships/tags" Target="../tags/tag673.xml"/><Relationship Id="rId362" Type="http://schemas.openxmlformats.org/officeDocument/2006/relationships/tags" Target="../tags/tag880.xml"/><Relationship Id="rId1297" Type="http://schemas.openxmlformats.org/officeDocument/2006/relationships/tags" Target="../tags/tag1815.xml"/><Relationship Id="rId2043" Type="http://schemas.openxmlformats.org/officeDocument/2006/relationships/tags" Target="../tags/tag2561.xml"/><Relationship Id="rId2250" Type="http://schemas.openxmlformats.org/officeDocument/2006/relationships/tags" Target="../tags/tag2768.xml"/><Relationship Id="rId222" Type="http://schemas.openxmlformats.org/officeDocument/2006/relationships/tags" Target="../tags/tag740.xml"/><Relationship Id="rId667" Type="http://schemas.openxmlformats.org/officeDocument/2006/relationships/tags" Target="../tags/tag1185.xml"/><Relationship Id="rId874" Type="http://schemas.openxmlformats.org/officeDocument/2006/relationships/tags" Target="../tags/tag1392.xml"/><Relationship Id="rId2110" Type="http://schemas.openxmlformats.org/officeDocument/2006/relationships/tags" Target="../tags/tag2628.xml"/><Relationship Id="rId527" Type="http://schemas.openxmlformats.org/officeDocument/2006/relationships/tags" Target="../tags/tag1045.xml"/><Relationship Id="rId734" Type="http://schemas.openxmlformats.org/officeDocument/2006/relationships/tags" Target="../tags/tag1252.xml"/><Relationship Id="rId941" Type="http://schemas.openxmlformats.org/officeDocument/2006/relationships/tags" Target="../tags/tag1459.xml"/><Relationship Id="rId1157" Type="http://schemas.openxmlformats.org/officeDocument/2006/relationships/tags" Target="../tags/tag1675.xml"/><Relationship Id="rId1364" Type="http://schemas.openxmlformats.org/officeDocument/2006/relationships/tags" Target="../tags/tag1882.xml"/><Relationship Id="rId1571" Type="http://schemas.openxmlformats.org/officeDocument/2006/relationships/tags" Target="../tags/tag2089.xml"/><Relationship Id="rId2208" Type="http://schemas.openxmlformats.org/officeDocument/2006/relationships/tags" Target="../tags/tag2726.xml"/><Relationship Id="rId70" Type="http://schemas.openxmlformats.org/officeDocument/2006/relationships/tags" Target="../tags/tag588.xml"/><Relationship Id="rId801" Type="http://schemas.openxmlformats.org/officeDocument/2006/relationships/tags" Target="../tags/tag1319.xml"/><Relationship Id="rId1017" Type="http://schemas.openxmlformats.org/officeDocument/2006/relationships/tags" Target="../tags/tag1535.xml"/><Relationship Id="rId1224" Type="http://schemas.openxmlformats.org/officeDocument/2006/relationships/tags" Target="../tags/tag1742.xml"/><Relationship Id="rId1431" Type="http://schemas.openxmlformats.org/officeDocument/2006/relationships/tags" Target="../tags/tag1949.xml"/><Relationship Id="rId1669" Type="http://schemas.openxmlformats.org/officeDocument/2006/relationships/tags" Target="../tags/tag2187.xml"/><Relationship Id="rId1876" Type="http://schemas.openxmlformats.org/officeDocument/2006/relationships/tags" Target="../tags/tag2394.xml"/><Relationship Id="rId1529" Type="http://schemas.openxmlformats.org/officeDocument/2006/relationships/tags" Target="../tags/tag2047.xml"/><Relationship Id="rId1736" Type="http://schemas.openxmlformats.org/officeDocument/2006/relationships/tags" Target="../tags/tag2254.xml"/><Relationship Id="rId1943" Type="http://schemas.openxmlformats.org/officeDocument/2006/relationships/tags" Target="../tags/tag2461.xml"/><Relationship Id="rId28" Type="http://schemas.openxmlformats.org/officeDocument/2006/relationships/tags" Target="../tags/tag546.xml"/><Relationship Id="rId1803" Type="http://schemas.openxmlformats.org/officeDocument/2006/relationships/tags" Target="../tags/tag2321.xml"/><Relationship Id="rId177" Type="http://schemas.openxmlformats.org/officeDocument/2006/relationships/tags" Target="../tags/tag695.xml"/><Relationship Id="rId384" Type="http://schemas.openxmlformats.org/officeDocument/2006/relationships/tags" Target="../tags/tag902.xml"/><Relationship Id="rId591" Type="http://schemas.openxmlformats.org/officeDocument/2006/relationships/tags" Target="../tags/tag1109.xml"/><Relationship Id="rId2065" Type="http://schemas.openxmlformats.org/officeDocument/2006/relationships/tags" Target="../tags/tag2583.xml"/><Relationship Id="rId2272" Type="http://schemas.openxmlformats.org/officeDocument/2006/relationships/tags" Target="../tags/tag2790.xml"/><Relationship Id="rId244" Type="http://schemas.openxmlformats.org/officeDocument/2006/relationships/tags" Target="../tags/tag762.xml"/><Relationship Id="rId689" Type="http://schemas.openxmlformats.org/officeDocument/2006/relationships/tags" Target="../tags/tag1207.xml"/><Relationship Id="rId896" Type="http://schemas.openxmlformats.org/officeDocument/2006/relationships/tags" Target="../tags/tag1414.xml"/><Relationship Id="rId1081" Type="http://schemas.openxmlformats.org/officeDocument/2006/relationships/tags" Target="../tags/tag1599.xml"/><Relationship Id="rId451" Type="http://schemas.openxmlformats.org/officeDocument/2006/relationships/tags" Target="../tags/tag969.xml"/><Relationship Id="rId549" Type="http://schemas.openxmlformats.org/officeDocument/2006/relationships/tags" Target="../tags/tag1067.xml"/><Relationship Id="rId756" Type="http://schemas.openxmlformats.org/officeDocument/2006/relationships/tags" Target="../tags/tag1274.xml"/><Relationship Id="rId1179" Type="http://schemas.openxmlformats.org/officeDocument/2006/relationships/tags" Target="../tags/tag1697.xml"/><Relationship Id="rId1386" Type="http://schemas.openxmlformats.org/officeDocument/2006/relationships/tags" Target="../tags/tag1904.xml"/><Relationship Id="rId1593" Type="http://schemas.openxmlformats.org/officeDocument/2006/relationships/tags" Target="../tags/tag2111.xml"/><Relationship Id="rId2132" Type="http://schemas.openxmlformats.org/officeDocument/2006/relationships/tags" Target="../tags/tag2650.xml"/><Relationship Id="rId104" Type="http://schemas.openxmlformats.org/officeDocument/2006/relationships/tags" Target="../tags/tag622.xml"/><Relationship Id="rId311" Type="http://schemas.openxmlformats.org/officeDocument/2006/relationships/tags" Target="../tags/tag829.xml"/><Relationship Id="rId409" Type="http://schemas.openxmlformats.org/officeDocument/2006/relationships/tags" Target="../tags/tag927.xml"/><Relationship Id="rId963" Type="http://schemas.openxmlformats.org/officeDocument/2006/relationships/tags" Target="../tags/tag1481.xml"/><Relationship Id="rId1039" Type="http://schemas.openxmlformats.org/officeDocument/2006/relationships/tags" Target="../tags/tag1557.xml"/><Relationship Id="rId1246" Type="http://schemas.openxmlformats.org/officeDocument/2006/relationships/tags" Target="../tags/tag1764.xml"/><Relationship Id="rId1898" Type="http://schemas.openxmlformats.org/officeDocument/2006/relationships/tags" Target="../tags/tag2416.xml"/><Relationship Id="rId92" Type="http://schemas.openxmlformats.org/officeDocument/2006/relationships/tags" Target="../tags/tag610.xml"/><Relationship Id="rId616" Type="http://schemas.openxmlformats.org/officeDocument/2006/relationships/tags" Target="../tags/tag1134.xml"/><Relationship Id="rId823" Type="http://schemas.openxmlformats.org/officeDocument/2006/relationships/tags" Target="../tags/tag1341.xml"/><Relationship Id="rId1453" Type="http://schemas.openxmlformats.org/officeDocument/2006/relationships/tags" Target="../tags/tag1971.xml"/><Relationship Id="rId1660" Type="http://schemas.openxmlformats.org/officeDocument/2006/relationships/tags" Target="../tags/tag2178.xml"/><Relationship Id="rId1758" Type="http://schemas.openxmlformats.org/officeDocument/2006/relationships/tags" Target="../tags/tag2276.xml"/><Relationship Id="rId1106" Type="http://schemas.openxmlformats.org/officeDocument/2006/relationships/tags" Target="../tags/tag1624.xml"/><Relationship Id="rId1313" Type="http://schemas.openxmlformats.org/officeDocument/2006/relationships/tags" Target="../tags/tag1831.xml"/><Relationship Id="rId1520" Type="http://schemas.openxmlformats.org/officeDocument/2006/relationships/tags" Target="../tags/tag2038.xml"/><Relationship Id="rId1965" Type="http://schemas.openxmlformats.org/officeDocument/2006/relationships/tags" Target="../tags/tag2483.xml"/><Relationship Id="rId1618" Type="http://schemas.openxmlformats.org/officeDocument/2006/relationships/tags" Target="../tags/tag2136.xml"/><Relationship Id="rId1825" Type="http://schemas.openxmlformats.org/officeDocument/2006/relationships/tags" Target="../tags/tag2343.xml"/><Relationship Id="rId199" Type="http://schemas.openxmlformats.org/officeDocument/2006/relationships/tags" Target="../tags/tag717.xml"/><Relationship Id="rId2087" Type="http://schemas.openxmlformats.org/officeDocument/2006/relationships/tags" Target="../tags/tag2605.xml"/><Relationship Id="rId2294" Type="http://schemas.openxmlformats.org/officeDocument/2006/relationships/slideLayout" Target="../slideLayouts/slideLayout3.xml"/><Relationship Id="rId266" Type="http://schemas.openxmlformats.org/officeDocument/2006/relationships/tags" Target="../tags/tag784.xml"/><Relationship Id="rId473" Type="http://schemas.openxmlformats.org/officeDocument/2006/relationships/tags" Target="../tags/tag991.xml"/><Relationship Id="rId680" Type="http://schemas.openxmlformats.org/officeDocument/2006/relationships/tags" Target="../tags/tag1198.xml"/><Relationship Id="rId2154" Type="http://schemas.openxmlformats.org/officeDocument/2006/relationships/tags" Target="../tags/tag2672.xml"/><Relationship Id="rId126" Type="http://schemas.openxmlformats.org/officeDocument/2006/relationships/tags" Target="../tags/tag644.xml"/><Relationship Id="rId333" Type="http://schemas.openxmlformats.org/officeDocument/2006/relationships/tags" Target="../tags/tag851.xml"/><Relationship Id="rId540" Type="http://schemas.openxmlformats.org/officeDocument/2006/relationships/tags" Target="../tags/tag1058.xml"/><Relationship Id="rId778" Type="http://schemas.openxmlformats.org/officeDocument/2006/relationships/tags" Target="../tags/tag1296.xml"/><Relationship Id="rId985" Type="http://schemas.openxmlformats.org/officeDocument/2006/relationships/tags" Target="../tags/tag1503.xml"/><Relationship Id="rId1170" Type="http://schemas.openxmlformats.org/officeDocument/2006/relationships/tags" Target="../tags/tag1688.xml"/><Relationship Id="rId2014" Type="http://schemas.openxmlformats.org/officeDocument/2006/relationships/tags" Target="../tags/tag2532.xml"/><Relationship Id="rId2221" Type="http://schemas.openxmlformats.org/officeDocument/2006/relationships/tags" Target="../tags/tag2739.xml"/><Relationship Id="rId638" Type="http://schemas.openxmlformats.org/officeDocument/2006/relationships/tags" Target="../tags/tag1156.xml"/><Relationship Id="rId845" Type="http://schemas.openxmlformats.org/officeDocument/2006/relationships/tags" Target="../tags/tag1363.xml"/><Relationship Id="rId1030" Type="http://schemas.openxmlformats.org/officeDocument/2006/relationships/tags" Target="../tags/tag1548.xml"/><Relationship Id="rId1268" Type="http://schemas.openxmlformats.org/officeDocument/2006/relationships/tags" Target="../tags/tag1786.xml"/><Relationship Id="rId1475" Type="http://schemas.openxmlformats.org/officeDocument/2006/relationships/tags" Target="../tags/tag1993.xml"/><Relationship Id="rId1682" Type="http://schemas.openxmlformats.org/officeDocument/2006/relationships/tags" Target="../tags/tag2200.xml"/><Relationship Id="rId400" Type="http://schemas.openxmlformats.org/officeDocument/2006/relationships/tags" Target="../tags/tag918.xml"/><Relationship Id="rId705" Type="http://schemas.openxmlformats.org/officeDocument/2006/relationships/tags" Target="../tags/tag1223.xml"/><Relationship Id="rId1128" Type="http://schemas.openxmlformats.org/officeDocument/2006/relationships/tags" Target="../tags/tag1646.xml"/><Relationship Id="rId1335" Type="http://schemas.openxmlformats.org/officeDocument/2006/relationships/tags" Target="../tags/tag1853.xml"/><Relationship Id="rId1542" Type="http://schemas.openxmlformats.org/officeDocument/2006/relationships/tags" Target="../tags/tag2060.xml"/><Relationship Id="rId1987" Type="http://schemas.openxmlformats.org/officeDocument/2006/relationships/tags" Target="../tags/tag2505.xml"/><Relationship Id="rId912" Type="http://schemas.openxmlformats.org/officeDocument/2006/relationships/tags" Target="../tags/tag1430.xml"/><Relationship Id="rId1847" Type="http://schemas.openxmlformats.org/officeDocument/2006/relationships/tags" Target="../tags/tag2365.xml"/><Relationship Id="rId41" Type="http://schemas.openxmlformats.org/officeDocument/2006/relationships/tags" Target="../tags/tag559.xml"/><Relationship Id="rId1402" Type="http://schemas.openxmlformats.org/officeDocument/2006/relationships/tags" Target="../tags/tag1920.xml"/><Relationship Id="rId1707" Type="http://schemas.openxmlformats.org/officeDocument/2006/relationships/tags" Target="../tags/tag2225.xml"/><Relationship Id="rId190" Type="http://schemas.openxmlformats.org/officeDocument/2006/relationships/tags" Target="../tags/tag708.xml"/><Relationship Id="rId288" Type="http://schemas.openxmlformats.org/officeDocument/2006/relationships/tags" Target="../tags/tag806.xml"/><Relationship Id="rId1914" Type="http://schemas.openxmlformats.org/officeDocument/2006/relationships/tags" Target="../tags/tag2432.xml"/><Relationship Id="rId495" Type="http://schemas.openxmlformats.org/officeDocument/2006/relationships/tags" Target="../tags/tag1013.xml"/><Relationship Id="rId2176" Type="http://schemas.openxmlformats.org/officeDocument/2006/relationships/tags" Target="../tags/tag2694.xml"/><Relationship Id="rId148" Type="http://schemas.openxmlformats.org/officeDocument/2006/relationships/tags" Target="../tags/tag666.xml"/><Relationship Id="rId355" Type="http://schemas.openxmlformats.org/officeDocument/2006/relationships/tags" Target="../tags/tag873.xml"/><Relationship Id="rId562" Type="http://schemas.openxmlformats.org/officeDocument/2006/relationships/tags" Target="../tags/tag1080.xml"/><Relationship Id="rId1192" Type="http://schemas.openxmlformats.org/officeDocument/2006/relationships/tags" Target="../tags/tag1710.xml"/><Relationship Id="rId2036" Type="http://schemas.openxmlformats.org/officeDocument/2006/relationships/tags" Target="../tags/tag2554.xml"/><Relationship Id="rId2243" Type="http://schemas.openxmlformats.org/officeDocument/2006/relationships/tags" Target="../tags/tag2761.xml"/><Relationship Id="rId215" Type="http://schemas.openxmlformats.org/officeDocument/2006/relationships/tags" Target="../tags/tag733.xml"/><Relationship Id="rId422" Type="http://schemas.openxmlformats.org/officeDocument/2006/relationships/tags" Target="../tags/tag940.xml"/><Relationship Id="rId867" Type="http://schemas.openxmlformats.org/officeDocument/2006/relationships/tags" Target="../tags/tag1385.xml"/><Relationship Id="rId1052" Type="http://schemas.openxmlformats.org/officeDocument/2006/relationships/tags" Target="../tags/tag1570.xml"/><Relationship Id="rId1497" Type="http://schemas.openxmlformats.org/officeDocument/2006/relationships/tags" Target="../tags/tag2015.xml"/><Relationship Id="rId2103" Type="http://schemas.openxmlformats.org/officeDocument/2006/relationships/tags" Target="../tags/tag2621.xml"/><Relationship Id="rId727" Type="http://schemas.openxmlformats.org/officeDocument/2006/relationships/tags" Target="../tags/tag1245.xml"/><Relationship Id="rId934" Type="http://schemas.openxmlformats.org/officeDocument/2006/relationships/tags" Target="../tags/tag1452.xml"/><Relationship Id="rId1357" Type="http://schemas.openxmlformats.org/officeDocument/2006/relationships/tags" Target="../tags/tag1875.xml"/><Relationship Id="rId1564" Type="http://schemas.openxmlformats.org/officeDocument/2006/relationships/tags" Target="../tags/tag2082.xml"/><Relationship Id="rId1771" Type="http://schemas.openxmlformats.org/officeDocument/2006/relationships/tags" Target="../tags/tag2289.xml"/><Relationship Id="rId63" Type="http://schemas.openxmlformats.org/officeDocument/2006/relationships/tags" Target="../tags/tag581.xml"/><Relationship Id="rId1217" Type="http://schemas.openxmlformats.org/officeDocument/2006/relationships/tags" Target="../tags/tag1735.xml"/><Relationship Id="rId1424" Type="http://schemas.openxmlformats.org/officeDocument/2006/relationships/tags" Target="../tags/tag1942.xml"/><Relationship Id="rId1631" Type="http://schemas.openxmlformats.org/officeDocument/2006/relationships/tags" Target="../tags/tag2149.xml"/><Relationship Id="rId1869" Type="http://schemas.openxmlformats.org/officeDocument/2006/relationships/tags" Target="../tags/tag2387.xml"/><Relationship Id="rId1729" Type="http://schemas.openxmlformats.org/officeDocument/2006/relationships/tags" Target="../tags/tag2247.xml"/><Relationship Id="rId1936" Type="http://schemas.openxmlformats.org/officeDocument/2006/relationships/tags" Target="../tags/tag2454.xml"/><Relationship Id="rId2198" Type="http://schemas.openxmlformats.org/officeDocument/2006/relationships/tags" Target="../tags/tag2716.xml"/><Relationship Id="rId377" Type="http://schemas.openxmlformats.org/officeDocument/2006/relationships/tags" Target="../tags/tag895.xml"/><Relationship Id="rId584" Type="http://schemas.openxmlformats.org/officeDocument/2006/relationships/tags" Target="../tags/tag1102.xml"/><Relationship Id="rId2058" Type="http://schemas.openxmlformats.org/officeDocument/2006/relationships/tags" Target="../tags/tag2576.xml"/><Relationship Id="rId2265" Type="http://schemas.openxmlformats.org/officeDocument/2006/relationships/tags" Target="../tags/tag2783.xml"/><Relationship Id="rId5" Type="http://schemas.openxmlformats.org/officeDocument/2006/relationships/tags" Target="../tags/tag523.xml"/><Relationship Id="rId237" Type="http://schemas.openxmlformats.org/officeDocument/2006/relationships/tags" Target="../tags/tag755.xml"/><Relationship Id="rId791" Type="http://schemas.openxmlformats.org/officeDocument/2006/relationships/tags" Target="../tags/tag1309.xml"/><Relationship Id="rId889" Type="http://schemas.openxmlformats.org/officeDocument/2006/relationships/tags" Target="../tags/tag1407.xml"/><Relationship Id="rId1074" Type="http://schemas.openxmlformats.org/officeDocument/2006/relationships/tags" Target="../tags/tag1592.xml"/><Relationship Id="rId444" Type="http://schemas.openxmlformats.org/officeDocument/2006/relationships/tags" Target="../tags/tag962.xml"/><Relationship Id="rId651" Type="http://schemas.openxmlformats.org/officeDocument/2006/relationships/tags" Target="../tags/tag1169.xml"/><Relationship Id="rId749" Type="http://schemas.openxmlformats.org/officeDocument/2006/relationships/tags" Target="../tags/tag1267.xml"/><Relationship Id="rId1281" Type="http://schemas.openxmlformats.org/officeDocument/2006/relationships/tags" Target="../tags/tag1799.xml"/><Relationship Id="rId1379" Type="http://schemas.openxmlformats.org/officeDocument/2006/relationships/tags" Target="../tags/tag1897.xml"/><Relationship Id="rId1586" Type="http://schemas.openxmlformats.org/officeDocument/2006/relationships/tags" Target="../tags/tag2104.xml"/><Relationship Id="rId2125" Type="http://schemas.openxmlformats.org/officeDocument/2006/relationships/tags" Target="../tags/tag2643.xml"/><Relationship Id="rId304" Type="http://schemas.openxmlformats.org/officeDocument/2006/relationships/tags" Target="../tags/tag822.xml"/><Relationship Id="rId511" Type="http://schemas.openxmlformats.org/officeDocument/2006/relationships/tags" Target="../tags/tag1029.xml"/><Relationship Id="rId609" Type="http://schemas.openxmlformats.org/officeDocument/2006/relationships/tags" Target="../tags/tag1127.xml"/><Relationship Id="rId956" Type="http://schemas.openxmlformats.org/officeDocument/2006/relationships/tags" Target="../tags/tag1474.xml"/><Relationship Id="rId1141" Type="http://schemas.openxmlformats.org/officeDocument/2006/relationships/tags" Target="../tags/tag1659.xml"/><Relationship Id="rId1239" Type="http://schemas.openxmlformats.org/officeDocument/2006/relationships/tags" Target="../tags/tag1757.xml"/><Relationship Id="rId1793" Type="http://schemas.openxmlformats.org/officeDocument/2006/relationships/tags" Target="../tags/tag2311.xml"/><Relationship Id="rId85" Type="http://schemas.openxmlformats.org/officeDocument/2006/relationships/tags" Target="../tags/tag603.xml"/><Relationship Id="rId816" Type="http://schemas.openxmlformats.org/officeDocument/2006/relationships/tags" Target="../tags/tag1334.xml"/><Relationship Id="rId1001" Type="http://schemas.openxmlformats.org/officeDocument/2006/relationships/tags" Target="../tags/tag1519.xml"/><Relationship Id="rId1446" Type="http://schemas.openxmlformats.org/officeDocument/2006/relationships/tags" Target="../tags/tag1964.xml"/><Relationship Id="rId1653" Type="http://schemas.openxmlformats.org/officeDocument/2006/relationships/tags" Target="../tags/tag2171.xml"/><Relationship Id="rId1860" Type="http://schemas.openxmlformats.org/officeDocument/2006/relationships/tags" Target="../tags/tag2378.xml"/><Relationship Id="rId1306" Type="http://schemas.openxmlformats.org/officeDocument/2006/relationships/tags" Target="../tags/tag1824.xml"/><Relationship Id="rId1513" Type="http://schemas.openxmlformats.org/officeDocument/2006/relationships/tags" Target="../tags/tag2031.xml"/><Relationship Id="rId1720" Type="http://schemas.openxmlformats.org/officeDocument/2006/relationships/tags" Target="../tags/tag2238.xml"/><Relationship Id="rId1958" Type="http://schemas.openxmlformats.org/officeDocument/2006/relationships/tags" Target="../tags/tag2476.xml"/><Relationship Id="rId12" Type="http://schemas.openxmlformats.org/officeDocument/2006/relationships/tags" Target="../tags/tag530.xml"/><Relationship Id="rId1818" Type="http://schemas.openxmlformats.org/officeDocument/2006/relationships/tags" Target="../tags/tag2336.xml"/><Relationship Id="rId161" Type="http://schemas.openxmlformats.org/officeDocument/2006/relationships/tags" Target="../tags/tag679.xml"/><Relationship Id="rId399" Type="http://schemas.openxmlformats.org/officeDocument/2006/relationships/tags" Target="../tags/tag917.xml"/><Relationship Id="rId2287" Type="http://schemas.openxmlformats.org/officeDocument/2006/relationships/tags" Target="../tags/tag2805.xml"/><Relationship Id="rId259" Type="http://schemas.openxmlformats.org/officeDocument/2006/relationships/tags" Target="../tags/tag777.xml"/><Relationship Id="rId466" Type="http://schemas.openxmlformats.org/officeDocument/2006/relationships/tags" Target="../tags/tag984.xml"/><Relationship Id="rId673" Type="http://schemas.openxmlformats.org/officeDocument/2006/relationships/tags" Target="../tags/tag1191.xml"/><Relationship Id="rId880" Type="http://schemas.openxmlformats.org/officeDocument/2006/relationships/tags" Target="../tags/tag1398.xml"/><Relationship Id="rId1096" Type="http://schemas.openxmlformats.org/officeDocument/2006/relationships/tags" Target="../tags/tag1614.xml"/><Relationship Id="rId2147" Type="http://schemas.openxmlformats.org/officeDocument/2006/relationships/tags" Target="../tags/tag2665.xml"/><Relationship Id="rId119" Type="http://schemas.openxmlformats.org/officeDocument/2006/relationships/tags" Target="../tags/tag637.xml"/><Relationship Id="rId326" Type="http://schemas.openxmlformats.org/officeDocument/2006/relationships/tags" Target="../tags/tag844.xml"/><Relationship Id="rId533" Type="http://schemas.openxmlformats.org/officeDocument/2006/relationships/tags" Target="../tags/tag1051.xml"/><Relationship Id="rId978" Type="http://schemas.openxmlformats.org/officeDocument/2006/relationships/tags" Target="../tags/tag1496.xml"/><Relationship Id="rId1163" Type="http://schemas.openxmlformats.org/officeDocument/2006/relationships/tags" Target="../tags/tag1681.xml"/><Relationship Id="rId1370" Type="http://schemas.openxmlformats.org/officeDocument/2006/relationships/tags" Target="../tags/tag1888.xml"/><Relationship Id="rId2007" Type="http://schemas.openxmlformats.org/officeDocument/2006/relationships/tags" Target="../tags/tag2525.xml"/><Relationship Id="rId2214" Type="http://schemas.openxmlformats.org/officeDocument/2006/relationships/tags" Target="../tags/tag2732.xml"/><Relationship Id="rId740" Type="http://schemas.openxmlformats.org/officeDocument/2006/relationships/tags" Target="../tags/tag1258.xml"/><Relationship Id="rId838" Type="http://schemas.openxmlformats.org/officeDocument/2006/relationships/tags" Target="../tags/tag1356.xml"/><Relationship Id="rId1023" Type="http://schemas.openxmlformats.org/officeDocument/2006/relationships/tags" Target="../tags/tag1541.xml"/><Relationship Id="rId1468" Type="http://schemas.openxmlformats.org/officeDocument/2006/relationships/tags" Target="../tags/tag1986.xml"/><Relationship Id="rId1675" Type="http://schemas.openxmlformats.org/officeDocument/2006/relationships/tags" Target="../tags/tag2193.xml"/><Relationship Id="rId1882" Type="http://schemas.openxmlformats.org/officeDocument/2006/relationships/tags" Target="../tags/tag2400.xml"/><Relationship Id="rId600" Type="http://schemas.openxmlformats.org/officeDocument/2006/relationships/tags" Target="../tags/tag1118.xml"/><Relationship Id="rId1230" Type="http://schemas.openxmlformats.org/officeDocument/2006/relationships/tags" Target="../tags/tag1748.xml"/><Relationship Id="rId1328" Type="http://schemas.openxmlformats.org/officeDocument/2006/relationships/tags" Target="../tags/tag1846.xml"/><Relationship Id="rId1535" Type="http://schemas.openxmlformats.org/officeDocument/2006/relationships/tags" Target="../tags/tag2053.xml"/><Relationship Id="rId905" Type="http://schemas.openxmlformats.org/officeDocument/2006/relationships/tags" Target="../tags/tag1423.xml"/><Relationship Id="rId1742" Type="http://schemas.openxmlformats.org/officeDocument/2006/relationships/tags" Target="../tags/tag2260.xml"/><Relationship Id="rId34" Type="http://schemas.openxmlformats.org/officeDocument/2006/relationships/tags" Target="../tags/tag552.xml"/><Relationship Id="rId1602" Type="http://schemas.openxmlformats.org/officeDocument/2006/relationships/tags" Target="../tags/tag2120.xml"/><Relationship Id="rId183" Type="http://schemas.openxmlformats.org/officeDocument/2006/relationships/tags" Target="../tags/tag701.xml"/><Relationship Id="rId390" Type="http://schemas.openxmlformats.org/officeDocument/2006/relationships/tags" Target="../tags/tag908.xml"/><Relationship Id="rId1907" Type="http://schemas.openxmlformats.org/officeDocument/2006/relationships/tags" Target="../tags/tag2425.xml"/><Relationship Id="rId2071" Type="http://schemas.openxmlformats.org/officeDocument/2006/relationships/tags" Target="../tags/tag2589.xml"/><Relationship Id="rId250" Type="http://schemas.openxmlformats.org/officeDocument/2006/relationships/tags" Target="../tags/tag768.xml"/><Relationship Id="rId488" Type="http://schemas.openxmlformats.org/officeDocument/2006/relationships/tags" Target="../tags/tag1006.xml"/><Relationship Id="rId695" Type="http://schemas.openxmlformats.org/officeDocument/2006/relationships/tags" Target="../tags/tag1213.xml"/><Relationship Id="rId2169" Type="http://schemas.openxmlformats.org/officeDocument/2006/relationships/tags" Target="../tags/tag2687.xml"/><Relationship Id="rId110" Type="http://schemas.openxmlformats.org/officeDocument/2006/relationships/tags" Target="../tags/tag628.xml"/><Relationship Id="rId348" Type="http://schemas.openxmlformats.org/officeDocument/2006/relationships/tags" Target="../tags/tag866.xml"/><Relationship Id="rId555" Type="http://schemas.openxmlformats.org/officeDocument/2006/relationships/tags" Target="../tags/tag1073.xml"/><Relationship Id="rId762" Type="http://schemas.openxmlformats.org/officeDocument/2006/relationships/tags" Target="../tags/tag1280.xml"/><Relationship Id="rId1185" Type="http://schemas.openxmlformats.org/officeDocument/2006/relationships/tags" Target="../tags/tag1703.xml"/><Relationship Id="rId1392" Type="http://schemas.openxmlformats.org/officeDocument/2006/relationships/tags" Target="../tags/tag1910.xml"/><Relationship Id="rId2029" Type="http://schemas.openxmlformats.org/officeDocument/2006/relationships/tags" Target="../tags/tag2547.xml"/><Relationship Id="rId2236" Type="http://schemas.openxmlformats.org/officeDocument/2006/relationships/tags" Target="../tags/tag2754.xml"/><Relationship Id="rId208" Type="http://schemas.openxmlformats.org/officeDocument/2006/relationships/tags" Target="../tags/tag726.xml"/><Relationship Id="rId415" Type="http://schemas.openxmlformats.org/officeDocument/2006/relationships/tags" Target="../tags/tag933.xml"/><Relationship Id="rId622" Type="http://schemas.openxmlformats.org/officeDocument/2006/relationships/tags" Target="../tags/tag1140.xml"/><Relationship Id="rId1045" Type="http://schemas.openxmlformats.org/officeDocument/2006/relationships/tags" Target="../tags/tag1563.xml"/><Relationship Id="rId1252" Type="http://schemas.openxmlformats.org/officeDocument/2006/relationships/tags" Target="../tags/tag1770.xml"/><Relationship Id="rId1697" Type="http://schemas.openxmlformats.org/officeDocument/2006/relationships/tags" Target="../tags/tag2215.xml"/><Relationship Id="rId927" Type="http://schemas.openxmlformats.org/officeDocument/2006/relationships/tags" Target="../tags/tag1445.xml"/><Relationship Id="rId1112" Type="http://schemas.openxmlformats.org/officeDocument/2006/relationships/tags" Target="../tags/tag1630.xml"/><Relationship Id="rId1557" Type="http://schemas.openxmlformats.org/officeDocument/2006/relationships/tags" Target="../tags/tag2075.xml"/><Relationship Id="rId1764" Type="http://schemas.openxmlformats.org/officeDocument/2006/relationships/tags" Target="../tags/tag2282.xml"/><Relationship Id="rId1971" Type="http://schemas.openxmlformats.org/officeDocument/2006/relationships/tags" Target="../tags/tag2489.xml"/><Relationship Id="rId56" Type="http://schemas.openxmlformats.org/officeDocument/2006/relationships/tags" Target="../tags/tag574.xml"/><Relationship Id="rId1417" Type="http://schemas.openxmlformats.org/officeDocument/2006/relationships/tags" Target="../tags/tag1935.xml"/><Relationship Id="rId1624" Type="http://schemas.openxmlformats.org/officeDocument/2006/relationships/tags" Target="../tags/tag2142.xml"/><Relationship Id="rId1831" Type="http://schemas.openxmlformats.org/officeDocument/2006/relationships/tags" Target="../tags/tag2349.xml"/><Relationship Id="rId1929" Type="http://schemas.openxmlformats.org/officeDocument/2006/relationships/tags" Target="../tags/tag2447.xml"/><Relationship Id="rId2093" Type="http://schemas.openxmlformats.org/officeDocument/2006/relationships/tags" Target="../tags/tag2611.xml"/><Relationship Id="rId272" Type="http://schemas.openxmlformats.org/officeDocument/2006/relationships/tags" Target="../tags/tag790.xml"/><Relationship Id="rId577" Type="http://schemas.openxmlformats.org/officeDocument/2006/relationships/tags" Target="../tags/tag1095.xml"/><Relationship Id="rId2160" Type="http://schemas.openxmlformats.org/officeDocument/2006/relationships/tags" Target="../tags/tag2678.xml"/><Relationship Id="rId2258" Type="http://schemas.openxmlformats.org/officeDocument/2006/relationships/tags" Target="../tags/tag2776.xml"/><Relationship Id="rId132" Type="http://schemas.openxmlformats.org/officeDocument/2006/relationships/tags" Target="../tags/tag650.xml"/><Relationship Id="rId784" Type="http://schemas.openxmlformats.org/officeDocument/2006/relationships/tags" Target="../tags/tag1302.xml"/><Relationship Id="rId991" Type="http://schemas.openxmlformats.org/officeDocument/2006/relationships/tags" Target="../tags/tag1509.xml"/><Relationship Id="rId1067" Type="http://schemas.openxmlformats.org/officeDocument/2006/relationships/tags" Target="../tags/tag1585.xml"/><Relationship Id="rId2020" Type="http://schemas.openxmlformats.org/officeDocument/2006/relationships/tags" Target="../tags/tag2538.xml"/><Relationship Id="rId437" Type="http://schemas.openxmlformats.org/officeDocument/2006/relationships/tags" Target="../tags/tag955.xml"/><Relationship Id="rId644" Type="http://schemas.openxmlformats.org/officeDocument/2006/relationships/tags" Target="../tags/tag1162.xml"/><Relationship Id="rId851" Type="http://schemas.openxmlformats.org/officeDocument/2006/relationships/tags" Target="../tags/tag1369.xml"/><Relationship Id="rId1274" Type="http://schemas.openxmlformats.org/officeDocument/2006/relationships/tags" Target="../tags/tag1792.xml"/><Relationship Id="rId1481" Type="http://schemas.openxmlformats.org/officeDocument/2006/relationships/tags" Target="../tags/tag1999.xml"/><Relationship Id="rId1579" Type="http://schemas.openxmlformats.org/officeDocument/2006/relationships/tags" Target="../tags/tag2097.xml"/><Relationship Id="rId2118" Type="http://schemas.openxmlformats.org/officeDocument/2006/relationships/tags" Target="../tags/tag2636.xml"/><Relationship Id="rId504" Type="http://schemas.openxmlformats.org/officeDocument/2006/relationships/tags" Target="../tags/tag1022.xml"/><Relationship Id="rId711" Type="http://schemas.openxmlformats.org/officeDocument/2006/relationships/tags" Target="../tags/tag1229.xml"/><Relationship Id="rId949" Type="http://schemas.openxmlformats.org/officeDocument/2006/relationships/tags" Target="../tags/tag1467.xml"/><Relationship Id="rId1134" Type="http://schemas.openxmlformats.org/officeDocument/2006/relationships/tags" Target="../tags/tag1652.xml"/><Relationship Id="rId1341" Type="http://schemas.openxmlformats.org/officeDocument/2006/relationships/tags" Target="../tags/tag1859.xml"/><Relationship Id="rId1786" Type="http://schemas.openxmlformats.org/officeDocument/2006/relationships/tags" Target="../tags/tag2304.xml"/><Relationship Id="rId1993" Type="http://schemas.openxmlformats.org/officeDocument/2006/relationships/tags" Target="../tags/tag2511.xml"/><Relationship Id="rId78" Type="http://schemas.openxmlformats.org/officeDocument/2006/relationships/tags" Target="../tags/tag596.xml"/><Relationship Id="rId809" Type="http://schemas.openxmlformats.org/officeDocument/2006/relationships/tags" Target="../tags/tag1327.xml"/><Relationship Id="rId1201" Type="http://schemas.openxmlformats.org/officeDocument/2006/relationships/tags" Target="../tags/tag1719.xml"/><Relationship Id="rId1439" Type="http://schemas.openxmlformats.org/officeDocument/2006/relationships/tags" Target="../tags/tag1957.xml"/><Relationship Id="rId1646" Type="http://schemas.openxmlformats.org/officeDocument/2006/relationships/tags" Target="../tags/tag2164.xml"/><Relationship Id="rId1853" Type="http://schemas.openxmlformats.org/officeDocument/2006/relationships/tags" Target="../tags/tag2371.xml"/><Relationship Id="rId1506" Type="http://schemas.openxmlformats.org/officeDocument/2006/relationships/tags" Target="../tags/tag2024.xml"/><Relationship Id="rId1713" Type="http://schemas.openxmlformats.org/officeDocument/2006/relationships/tags" Target="../tags/tag2231.xml"/><Relationship Id="rId1920" Type="http://schemas.openxmlformats.org/officeDocument/2006/relationships/tags" Target="../tags/tag2438.xml"/><Relationship Id="rId294" Type="http://schemas.openxmlformats.org/officeDocument/2006/relationships/tags" Target="../tags/tag812.xml"/><Relationship Id="rId2182" Type="http://schemas.openxmlformats.org/officeDocument/2006/relationships/tags" Target="../tags/tag2700.xml"/><Relationship Id="rId154" Type="http://schemas.openxmlformats.org/officeDocument/2006/relationships/tags" Target="../tags/tag672.xml"/><Relationship Id="rId361" Type="http://schemas.openxmlformats.org/officeDocument/2006/relationships/tags" Target="../tags/tag879.xml"/><Relationship Id="rId599" Type="http://schemas.openxmlformats.org/officeDocument/2006/relationships/tags" Target="../tags/tag1117.xml"/><Relationship Id="rId2042" Type="http://schemas.openxmlformats.org/officeDocument/2006/relationships/tags" Target="../tags/tag2560.xml"/><Relationship Id="rId459" Type="http://schemas.openxmlformats.org/officeDocument/2006/relationships/tags" Target="../tags/tag977.xml"/><Relationship Id="rId666" Type="http://schemas.openxmlformats.org/officeDocument/2006/relationships/tags" Target="../tags/tag1184.xml"/><Relationship Id="rId873" Type="http://schemas.openxmlformats.org/officeDocument/2006/relationships/tags" Target="../tags/tag1391.xml"/><Relationship Id="rId1089" Type="http://schemas.openxmlformats.org/officeDocument/2006/relationships/tags" Target="../tags/tag1607.xml"/><Relationship Id="rId1296" Type="http://schemas.openxmlformats.org/officeDocument/2006/relationships/tags" Target="../tags/tag1814.xml"/><Relationship Id="rId221" Type="http://schemas.openxmlformats.org/officeDocument/2006/relationships/tags" Target="../tags/tag739.xml"/><Relationship Id="rId319" Type="http://schemas.openxmlformats.org/officeDocument/2006/relationships/tags" Target="../tags/tag837.xml"/><Relationship Id="rId526" Type="http://schemas.openxmlformats.org/officeDocument/2006/relationships/tags" Target="../tags/tag1044.xml"/><Relationship Id="rId1156" Type="http://schemas.openxmlformats.org/officeDocument/2006/relationships/tags" Target="../tags/tag1674.xml"/><Relationship Id="rId1363" Type="http://schemas.openxmlformats.org/officeDocument/2006/relationships/tags" Target="../tags/tag1881.xml"/><Relationship Id="rId2207" Type="http://schemas.openxmlformats.org/officeDocument/2006/relationships/tags" Target="../tags/tag2725.xml"/><Relationship Id="rId733" Type="http://schemas.openxmlformats.org/officeDocument/2006/relationships/tags" Target="../tags/tag1251.xml"/><Relationship Id="rId940" Type="http://schemas.openxmlformats.org/officeDocument/2006/relationships/tags" Target="../tags/tag1458.xml"/><Relationship Id="rId1016" Type="http://schemas.openxmlformats.org/officeDocument/2006/relationships/tags" Target="../tags/tag1534.xml"/><Relationship Id="rId1570" Type="http://schemas.openxmlformats.org/officeDocument/2006/relationships/tags" Target="../tags/tag2088.xml"/><Relationship Id="rId1668" Type="http://schemas.openxmlformats.org/officeDocument/2006/relationships/tags" Target="../tags/tag2186.xml"/><Relationship Id="rId1875" Type="http://schemas.openxmlformats.org/officeDocument/2006/relationships/tags" Target="../tags/tag2393.xml"/><Relationship Id="rId800" Type="http://schemas.openxmlformats.org/officeDocument/2006/relationships/tags" Target="../tags/tag1318.xml"/><Relationship Id="rId1223" Type="http://schemas.openxmlformats.org/officeDocument/2006/relationships/tags" Target="../tags/tag1741.xml"/><Relationship Id="rId1430" Type="http://schemas.openxmlformats.org/officeDocument/2006/relationships/tags" Target="../tags/tag1948.xml"/><Relationship Id="rId1528" Type="http://schemas.openxmlformats.org/officeDocument/2006/relationships/tags" Target="../tags/tag2046.xml"/><Relationship Id="rId1735" Type="http://schemas.openxmlformats.org/officeDocument/2006/relationships/tags" Target="../tags/tag2253.xml"/><Relationship Id="rId1942" Type="http://schemas.openxmlformats.org/officeDocument/2006/relationships/tags" Target="../tags/tag2460.xml"/><Relationship Id="rId27" Type="http://schemas.openxmlformats.org/officeDocument/2006/relationships/tags" Target="../tags/tag545.xml"/><Relationship Id="rId1802" Type="http://schemas.openxmlformats.org/officeDocument/2006/relationships/tags" Target="../tags/tag2320.xml"/><Relationship Id="rId176" Type="http://schemas.openxmlformats.org/officeDocument/2006/relationships/tags" Target="../tags/tag694.xml"/><Relationship Id="rId383" Type="http://schemas.openxmlformats.org/officeDocument/2006/relationships/tags" Target="../tags/tag901.xml"/><Relationship Id="rId590" Type="http://schemas.openxmlformats.org/officeDocument/2006/relationships/tags" Target="../tags/tag1108.xml"/><Relationship Id="rId2064" Type="http://schemas.openxmlformats.org/officeDocument/2006/relationships/tags" Target="../tags/tag2582.xml"/><Relationship Id="rId2271" Type="http://schemas.openxmlformats.org/officeDocument/2006/relationships/tags" Target="../tags/tag2789.xml"/><Relationship Id="rId243" Type="http://schemas.openxmlformats.org/officeDocument/2006/relationships/tags" Target="../tags/tag761.xml"/><Relationship Id="rId450" Type="http://schemas.openxmlformats.org/officeDocument/2006/relationships/tags" Target="../tags/tag968.xml"/><Relationship Id="rId688" Type="http://schemas.openxmlformats.org/officeDocument/2006/relationships/tags" Target="../tags/tag1206.xml"/><Relationship Id="rId895" Type="http://schemas.openxmlformats.org/officeDocument/2006/relationships/tags" Target="../tags/tag1413.xml"/><Relationship Id="rId1080" Type="http://schemas.openxmlformats.org/officeDocument/2006/relationships/tags" Target="../tags/tag1598.xml"/><Relationship Id="rId2131" Type="http://schemas.openxmlformats.org/officeDocument/2006/relationships/tags" Target="../tags/tag2649.xml"/><Relationship Id="rId103" Type="http://schemas.openxmlformats.org/officeDocument/2006/relationships/tags" Target="../tags/tag621.xml"/><Relationship Id="rId310" Type="http://schemas.openxmlformats.org/officeDocument/2006/relationships/tags" Target="../tags/tag828.xml"/><Relationship Id="rId548" Type="http://schemas.openxmlformats.org/officeDocument/2006/relationships/tags" Target="../tags/tag1066.xml"/><Relationship Id="rId755" Type="http://schemas.openxmlformats.org/officeDocument/2006/relationships/tags" Target="../tags/tag1273.xml"/><Relationship Id="rId962" Type="http://schemas.openxmlformats.org/officeDocument/2006/relationships/tags" Target="../tags/tag1480.xml"/><Relationship Id="rId1178" Type="http://schemas.openxmlformats.org/officeDocument/2006/relationships/tags" Target="../tags/tag1696.xml"/><Relationship Id="rId1385" Type="http://schemas.openxmlformats.org/officeDocument/2006/relationships/tags" Target="../tags/tag1903.xml"/><Relationship Id="rId1592" Type="http://schemas.openxmlformats.org/officeDocument/2006/relationships/tags" Target="../tags/tag2110.xml"/><Relationship Id="rId2229" Type="http://schemas.openxmlformats.org/officeDocument/2006/relationships/tags" Target="../tags/tag2747.xml"/><Relationship Id="rId91" Type="http://schemas.openxmlformats.org/officeDocument/2006/relationships/tags" Target="../tags/tag609.xml"/><Relationship Id="rId408" Type="http://schemas.openxmlformats.org/officeDocument/2006/relationships/tags" Target="../tags/tag926.xml"/><Relationship Id="rId615" Type="http://schemas.openxmlformats.org/officeDocument/2006/relationships/tags" Target="../tags/tag1133.xml"/><Relationship Id="rId822" Type="http://schemas.openxmlformats.org/officeDocument/2006/relationships/tags" Target="../tags/tag1340.xml"/><Relationship Id="rId1038" Type="http://schemas.openxmlformats.org/officeDocument/2006/relationships/tags" Target="../tags/tag1556.xml"/><Relationship Id="rId1245" Type="http://schemas.openxmlformats.org/officeDocument/2006/relationships/tags" Target="../tags/tag1763.xml"/><Relationship Id="rId1452" Type="http://schemas.openxmlformats.org/officeDocument/2006/relationships/tags" Target="../tags/tag1970.xml"/><Relationship Id="rId1897" Type="http://schemas.openxmlformats.org/officeDocument/2006/relationships/tags" Target="../tags/tag2415.xml"/><Relationship Id="rId1105" Type="http://schemas.openxmlformats.org/officeDocument/2006/relationships/tags" Target="../tags/tag1623.xml"/><Relationship Id="rId1312" Type="http://schemas.openxmlformats.org/officeDocument/2006/relationships/tags" Target="../tags/tag1830.xml"/><Relationship Id="rId1757" Type="http://schemas.openxmlformats.org/officeDocument/2006/relationships/tags" Target="../tags/tag2275.xml"/><Relationship Id="rId1964" Type="http://schemas.openxmlformats.org/officeDocument/2006/relationships/tags" Target="../tags/tag2482.xml"/><Relationship Id="rId49" Type="http://schemas.openxmlformats.org/officeDocument/2006/relationships/tags" Target="../tags/tag567.xml"/><Relationship Id="rId1617" Type="http://schemas.openxmlformats.org/officeDocument/2006/relationships/tags" Target="../tags/tag2135.xml"/><Relationship Id="rId1824" Type="http://schemas.openxmlformats.org/officeDocument/2006/relationships/tags" Target="../tags/tag2342.xml"/><Relationship Id="rId198" Type="http://schemas.openxmlformats.org/officeDocument/2006/relationships/tags" Target="../tags/tag716.xml"/><Relationship Id="rId2086" Type="http://schemas.openxmlformats.org/officeDocument/2006/relationships/tags" Target="../tags/tag2604.xml"/><Relationship Id="rId2293" Type="http://schemas.openxmlformats.org/officeDocument/2006/relationships/tags" Target="../tags/tag2811.xml"/><Relationship Id="rId265" Type="http://schemas.openxmlformats.org/officeDocument/2006/relationships/tags" Target="../tags/tag783.xml"/><Relationship Id="rId472" Type="http://schemas.openxmlformats.org/officeDocument/2006/relationships/tags" Target="../tags/tag990.xml"/><Relationship Id="rId2153" Type="http://schemas.openxmlformats.org/officeDocument/2006/relationships/tags" Target="../tags/tag2671.xml"/><Relationship Id="rId125" Type="http://schemas.openxmlformats.org/officeDocument/2006/relationships/tags" Target="../tags/tag643.xml"/><Relationship Id="rId332" Type="http://schemas.openxmlformats.org/officeDocument/2006/relationships/tags" Target="../tags/tag850.xml"/><Relationship Id="rId777" Type="http://schemas.openxmlformats.org/officeDocument/2006/relationships/tags" Target="../tags/tag1295.xml"/><Relationship Id="rId984" Type="http://schemas.openxmlformats.org/officeDocument/2006/relationships/tags" Target="../tags/tag1502.xml"/><Relationship Id="rId2013" Type="http://schemas.openxmlformats.org/officeDocument/2006/relationships/tags" Target="../tags/tag2531.xml"/><Relationship Id="rId2220" Type="http://schemas.openxmlformats.org/officeDocument/2006/relationships/tags" Target="../tags/tag2738.xml"/><Relationship Id="rId637" Type="http://schemas.openxmlformats.org/officeDocument/2006/relationships/tags" Target="../tags/tag1155.xml"/><Relationship Id="rId844" Type="http://schemas.openxmlformats.org/officeDocument/2006/relationships/tags" Target="../tags/tag1362.xml"/><Relationship Id="rId1267" Type="http://schemas.openxmlformats.org/officeDocument/2006/relationships/tags" Target="../tags/tag1785.xml"/><Relationship Id="rId1474" Type="http://schemas.openxmlformats.org/officeDocument/2006/relationships/tags" Target="../tags/tag1992.xml"/><Relationship Id="rId1681" Type="http://schemas.openxmlformats.org/officeDocument/2006/relationships/tags" Target="../tags/tag2199.xml"/><Relationship Id="rId704" Type="http://schemas.openxmlformats.org/officeDocument/2006/relationships/tags" Target="../tags/tag1222.xml"/><Relationship Id="rId911" Type="http://schemas.openxmlformats.org/officeDocument/2006/relationships/tags" Target="../tags/tag1429.xml"/><Relationship Id="rId1127" Type="http://schemas.openxmlformats.org/officeDocument/2006/relationships/tags" Target="../tags/tag1645.xml"/><Relationship Id="rId1334" Type="http://schemas.openxmlformats.org/officeDocument/2006/relationships/tags" Target="../tags/tag1852.xml"/><Relationship Id="rId1541" Type="http://schemas.openxmlformats.org/officeDocument/2006/relationships/tags" Target="../tags/tag2059.xml"/><Relationship Id="rId1779" Type="http://schemas.openxmlformats.org/officeDocument/2006/relationships/tags" Target="../tags/tag2297.xml"/><Relationship Id="rId1986" Type="http://schemas.openxmlformats.org/officeDocument/2006/relationships/tags" Target="../tags/tag2504.xml"/><Relationship Id="rId40" Type="http://schemas.openxmlformats.org/officeDocument/2006/relationships/tags" Target="../tags/tag558.xml"/><Relationship Id="rId1401" Type="http://schemas.openxmlformats.org/officeDocument/2006/relationships/tags" Target="../tags/tag1919.xml"/><Relationship Id="rId1639" Type="http://schemas.openxmlformats.org/officeDocument/2006/relationships/tags" Target="../tags/tag2157.xml"/><Relationship Id="rId1846" Type="http://schemas.openxmlformats.org/officeDocument/2006/relationships/tags" Target="../tags/tag2364.xml"/><Relationship Id="rId1706" Type="http://schemas.openxmlformats.org/officeDocument/2006/relationships/tags" Target="../tags/tag2224.xml"/><Relationship Id="rId1913" Type="http://schemas.openxmlformats.org/officeDocument/2006/relationships/tags" Target="../tags/tag2431.xml"/><Relationship Id="rId287" Type="http://schemas.openxmlformats.org/officeDocument/2006/relationships/tags" Target="../tags/tag805.xml"/><Relationship Id="rId494" Type="http://schemas.openxmlformats.org/officeDocument/2006/relationships/tags" Target="../tags/tag1012.xml"/><Relationship Id="rId2175" Type="http://schemas.openxmlformats.org/officeDocument/2006/relationships/tags" Target="../tags/tag2693.xml"/><Relationship Id="rId147" Type="http://schemas.openxmlformats.org/officeDocument/2006/relationships/tags" Target="../tags/tag665.xml"/><Relationship Id="rId354" Type="http://schemas.openxmlformats.org/officeDocument/2006/relationships/tags" Target="../tags/tag872.xml"/><Relationship Id="rId799" Type="http://schemas.openxmlformats.org/officeDocument/2006/relationships/tags" Target="../tags/tag1317.xml"/><Relationship Id="rId1191" Type="http://schemas.openxmlformats.org/officeDocument/2006/relationships/tags" Target="../tags/tag1709.xml"/><Relationship Id="rId2035" Type="http://schemas.openxmlformats.org/officeDocument/2006/relationships/tags" Target="../tags/tag2553.xml"/><Relationship Id="rId561" Type="http://schemas.openxmlformats.org/officeDocument/2006/relationships/tags" Target="../tags/tag1079.xml"/><Relationship Id="rId659" Type="http://schemas.openxmlformats.org/officeDocument/2006/relationships/tags" Target="../tags/tag1177.xml"/><Relationship Id="rId866" Type="http://schemas.openxmlformats.org/officeDocument/2006/relationships/tags" Target="../tags/tag1384.xml"/><Relationship Id="rId1289" Type="http://schemas.openxmlformats.org/officeDocument/2006/relationships/tags" Target="../tags/tag1807.xml"/><Relationship Id="rId1496" Type="http://schemas.openxmlformats.org/officeDocument/2006/relationships/tags" Target="../tags/tag2014.xml"/><Relationship Id="rId2242" Type="http://schemas.openxmlformats.org/officeDocument/2006/relationships/tags" Target="../tags/tag2760.xml"/><Relationship Id="rId214" Type="http://schemas.openxmlformats.org/officeDocument/2006/relationships/tags" Target="../tags/tag732.xml"/><Relationship Id="rId421" Type="http://schemas.openxmlformats.org/officeDocument/2006/relationships/tags" Target="../tags/tag939.xml"/><Relationship Id="rId519" Type="http://schemas.openxmlformats.org/officeDocument/2006/relationships/tags" Target="../tags/tag1037.xml"/><Relationship Id="rId1051" Type="http://schemas.openxmlformats.org/officeDocument/2006/relationships/tags" Target="../tags/tag1569.xml"/><Relationship Id="rId1149" Type="http://schemas.openxmlformats.org/officeDocument/2006/relationships/tags" Target="../tags/tag1667.xml"/><Relationship Id="rId1356" Type="http://schemas.openxmlformats.org/officeDocument/2006/relationships/tags" Target="../tags/tag1874.xml"/><Relationship Id="rId2102" Type="http://schemas.openxmlformats.org/officeDocument/2006/relationships/tags" Target="../tags/tag2620.xml"/><Relationship Id="rId726" Type="http://schemas.openxmlformats.org/officeDocument/2006/relationships/tags" Target="../tags/tag1244.xml"/><Relationship Id="rId933" Type="http://schemas.openxmlformats.org/officeDocument/2006/relationships/tags" Target="../tags/tag1451.xml"/><Relationship Id="rId1009" Type="http://schemas.openxmlformats.org/officeDocument/2006/relationships/tags" Target="../tags/tag1527.xml"/><Relationship Id="rId1563" Type="http://schemas.openxmlformats.org/officeDocument/2006/relationships/tags" Target="../tags/tag2081.xml"/><Relationship Id="rId1770" Type="http://schemas.openxmlformats.org/officeDocument/2006/relationships/tags" Target="../tags/tag2288.xml"/><Relationship Id="rId1868" Type="http://schemas.openxmlformats.org/officeDocument/2006/relationships/tags" Target="../tags/tag2386.xml"/><Relationship Id="rId62" Type="http://schemas.openxmlformats.org/officeDocument/2006/relationships/tags" Target="../tags/tag580.xml"/><Relationship Id="rId1216" Type="http://schemas.openxmlformats.org/officeDocument/2006/relationships/tags" Target="../tags/tag1734.xml"/><Relationship Id="rId1423" Type="http://schemas.openxmlformats.org/officeDocument/2006/relationships/tags" Target="../tags/tag1941.xml"/><Relationship Id="rId1630" Type="http://schemas.openxmlformats.org/officeDocument/2006/relationships/tags" Target="../tags/tag2148.xml"/><Relationship Id="rId1728" Type="http://schemas.openxmlformats.org/officeDocument/2006/relationships/tags" Target="../tags/tag2246.xml"/><Relationship Id="rId1935" Type="http://schemas.openxmlformats.org/officeDocument/2006/relationships/tags" Target="../tags/tag2453.xml"/><Relationship Id="rId2197" Type="http://schemas.openxmlformats.org/officeDocument/2006/relationships/tags" Target="../tags/tag2715.xml"/><Relationship Id="rId169" Type="http://schemas.openxmlformats.org/officeDocument/2006/relationships/tags" Target="../tags/tag687.xml"/><Relationship Id="rId376" Type="http://schemas.openxmlformats.org/officeDocument/2006/relationships/tags" Target="../tags/tag894.xml"/><Relationship Id="rId583" Type="http://schemas.openxmlformats.org/officeDocument/2006/relationships/tags" Target="../tags/tag1101.xml"/><Relationship Id="rId790" Type="http://schemas.openxmlformats.org/officeDocument/2006/relationships/tags" Target="../tags/tag1308.xml"/><Relationship Id="rId2057" Type="http://schemas.openxmlformats.org/officeDocument/2006/relationships/tags" Target="../tags/tag2575.xml"/><Relationship Id="rId2264" Type="http://schemas.openxmlformats.org/officeDocument/2006/relationships/tags" Target="../tags/tag2782.xml"/><Relationship Id="rId4" Type="http://schemas.openxmlformats.org/officeDocument/2006/relationships/tags" Target="../tags/tag522.xml"/><Relationship Id="rId236" Type="http://schemas.openxmlformats.org/officeDocument/2006/relationships/tags" Target="../tags/tag754.xml"/><Relationship Id="rId443" Type="http://schemas.openxmlformats.org/officeDocument/2006/relationships/tags" Target="../tags/tag961.xml"/><Relationship Id="rId650" Type="http://schemas.openxmlformats.org/officeDocument/2006/relationships/tags" Target="../tags/tag1168.xml"/><Relationship Id="rId888" Type="http://schemas.openxmlformats.org/officeDocument/2006/relationships/tags" Target="../tags/tag1406.xml"/><Relationship Id="rId1073" Type="http://schemas.openxmlformats.org/officeDocument/2006/relationships/tags" Target="../tags/tag1591.xml"/><Relationship Id="rId1280" Type="http://schemas.openxmlformats.org/officeDocument/2006/relationships/tags" Target="../tags/tag1798.xml"/><Relationship Id="rId2124" Type="http://schemas.openxmlformats.org/officeDocument/2006/relationships/tags" Target="../tags/tag2642.xml"/><Relationship Id="rId303" Type="http://schemas.openxmlformats.org/officeDocument/2006/relationships/tags" Target="../tags/tag821.xml"/><Relationship Id="rId748" Type="http://schemas.openxmlformats.org/officeDocument/2006/relationships/tags" Target="../tags/tag1266.xml"/><Relationship Id="rId955" Type="http://schemas.openxmlformats.org/officeDocument/2006/relationships/tags" Target="../tags/tag1473.xml"/><Relationship Id="rId1140" Type="http://schemas.openxmlformats.org/officeDocument/2006/relationships/tags" Target="../tags/tag1658.xml"/><Relationship Id="rId1378" Type="http://schemas.openxmlformats.org/officeDocument/2006/relationships/tags" Target="../tags/tag1896.xml"/><Relationship Id="rId1585" Type="http://schemas.openxmlformats.org/officeDocument/2006/relationships/tags" Target="../tags/tag2103.xml"/><Relationship Id="rId1792" Type="http://schemas.openxmlformats.org/officeDocument/2006/relationships/tags" Target="../tags/tag2310.xml"/><Relationship Id="rId84" Type="http://schemas.openxmlformats.org/officeDocument/2006/relationships/tags" Target="../tags/tag602.xml"/><Relationship Id="rId510" Type="http://schemas.openxmlformats.org/officeDocument/2006/relationships/tags" Target="../tags/tag1028.xml"/><Relationship Id="rId608" Type="http://schemas.openxmlformats.org/officeDocument/2006/relationships/tags" Target="../tags/tag1126.xml"/><Relationship Id="rId815" Type="http://schemas.openxmlformats.org/officeDocument/2006/relationships/tags" Target="../tags/tag1333.xml"/><Relationship Id="rId1238" Type="http://schemas.openxmlformats.org/officeDocument/2006/relationships/tags" Target="../tags/tag1756.xml"/><Relationship Id="rId1445" Type="http://schemas.openxmlformats.org/officeDocument/2006/relationships/tags" Target="../tags/tag1963.xml"/><Relationship Id="rId1652" Type="http://schemas.openxmlformats.org/officeDocument/2006/relationships/tags" Target="../tags/tag2170.xml"/><Relationship Id="rId1000" Type="http://schemas.openxmlformats.org/officeDocument/2006/relationships/tags" Target="../tags/tag1518.xml"/><Relationship Id="rId1305" Type="http://schemas.openxmlformats.org/officeDocument/2006/relationships/tags" Target="../tags/tag1823.xml"/><Relationship Id="rId1957" Type="http://schemas.openxmlformats.org/officeDocument/2006/relationships/tags" Target="../tags/tag2475.xml"/><Relationship Id="rId1512" Type="http://schemas.openxmlformats.org/officeDocument/2006/relationships/tags" Target="../tags/tag2030.xml"/><Relationship Id="rId1817" Type="http://schemas.openxmlformats.org/officeDocument/2006/relationships/tags" Target="../tags/tag2335.xml"/><Relationship Id="rId11" Type="http://schemas.openxmlformats.org/officeDocument/2006/relationships/tags" Target="../tags/tag529.xml"/><Relationship Id="rId398" Type="http://schemas.openxmlformats.org/officeDocument/2006/relationships/tags" Target="../tags/tag916.xml"/><Relationship Id="rId2079" Type="http://schemas.openxmlformats.org/officeDocument/2006/relationships/tags" Target="../tags/tag2597.xml"/><Relationship Id="rId160" Type="http://schemas.openxmlformats.org/officeDocument/2006/relationships/tags" Target="../tags/tag678.xml"/><Relationship Id="rId2286" Type="http://schemas.openxmlformats.org/officeDocument/2006/relationships/tags" Target="../tags/tag2804.xml"/><Relationship Id="rId258" Type="http://schemas.openxmlformats.org/officeDocument/2006/relationships/tags" Target="../tags/tag776.xml"/><Relationship Id="rId465" Type="http://schemas.openxmlformats.org/officeDocument/2006/relationships/tags" Target="../tags/tag983.xml"/><Relationship Id="rId672" Type="http://schemas.openxmlformats.org/officeDocument/2006/relationships/tags" Target="../tags/tag1190.xml"/><Relationship Id="rId1095" Type="http://schemas.openxmlformats.org/officeDocument/2006/relationships/tags" Target="../tags/tag1613.xml"/><Relationship Id="rId2146" Type="http://schemas.openxmlformats.org/officeDocument/2006/relationships/tags" Target="../tags/tag2664.xml"/><Relationship Id="rId118" Type="http://schemas.openxmlformats.org/officeDocument/2006/relationships/tags" Target="../tags/tag636.xml"/><Relationship Id="rId325" Type="http://schemas.openxmlformats.org/officeDocument/2006/relationships/tags" Target="../tags/tag843.xml"/><Relationship Id="rId532" Type="http://schemas.openxmlformats.org/officeDocument/2006/relationships/tags" Target="../tags/tag1050.xml"/><Relationship Id="rId977" Type="http://schemas.openxmlformats.org/officeDocument/2006/relationships/tags" Target="../tags/tag1495.xml"/><Relationship Id="rId1162" Type="http://schemas.openxmlformats.org/officeDocument/2006/relationships/tags" Target="../tags/tag1680.xml"/><Relationship Id="rId2006" Type="http://schemas.openxmlformats.org/officeDocument/2006/relationships/tags" Target="../tags/tag2524.xml"/><Relationship Id="rId2213" Type="http://schemas.openxmlformats.org/officeDocument/2006/relationships/tags" Target="../tags/tag2731.xml"/><Relationship Id="rId837" Type="http://schemas.openxmlformats.org/officeDocument/2006/relationships/tags" Target="../tags/tag1355.xml"/><Relationship Id="rId1022" Type="http://schemas.openxmlformats.org/officeDocument/2006/relationships/tags" Target="../tags/tag1540.xml"/><Relationship Id="rId1467" Type="http://schemas.openxmlformats.org/officeDocument/2006/relationships/tags" Target="../tags/tag1985.xml"/><Relationship Id="rId1674" Type="http://schemas.openxmlformats.org/officeDocument/2006/relationships/tags" Target="../tags/tag2192.xml"/><Relationship Id="rId1881" Type="http://schemas.openxmlformats.org/officeDocument/2006/relationships/tags" Target="../tags/tag2399.xml"/><Relationship Id="rId904" Type="http://schemas.openxmlformats.org/officeDocument/2006/relationships/tags" Target="../tags/tag1422.xml"/><Relationship Id="rId1327" Type="http://schemas.openxmlformats.org/officeDocument/2006/relationships/tags" Target="../tags/tag1845.xml"/><Relationship Id="rId1534" Type="http://schemas.openxmlformats.org/officeDocument/2006/relationships/tags" Target="../tags/tag2052.xml"/><Relationship Id="rId1741" Type="http://schemas.openxmlformats.org/officeDocument/2006/relationships/tags" Target="../tags/tag2259.xml"/><Relationship Id="rId1979" Type="http://schemas.openxmlformats.org/officeDocument/2006/relationships/tags" Target="../tags/tag2497.xml"/><Relationship Id="rId33" Type="http://schemas.openxmlformats.org/officeDocument/2006/relationships/tags" Target="../tags/tag551.xml"/><Relationship Id="rId1601" Type="http://schemas.openxmlformats.org/officeDocument/2006/relationships/tags" Target="../tags/tag2119.xml"/><Relationship Id="rId1839" Type="http://schemas.openxmlformats.org/officeDocument/2006/relationships/tags" Target="../tags/tag2357.xml"/><Relationship Id="rId182" Type="http://schemas.openxmlformats.org/officeDocument/2006/relationships/tags" Target="../tags/tag700.xml"/><Relationship Id="rId1906" Type="http://schemas.openxmlformats.org/officeDocument/2006/relationships/tags" Target="../tags/tag2424.xml"/><Relationship Id="rId487" Type="http://schemas.openxmlformats.org/officeDocument/2006/relationships/tags" Target="../tags/tag1005.xml"/><Relationship Id="rId694" Type="http://schemas.openxmlformats.org/officeDocument/2006/relationships/tags" Target="../tags/tag1212.xml"/><Relationship Id="rId2070" Type="http://schemas.openxmlformats.org/officeDocument/2006/relationships/tags" Target="../tags/tag2588.xml"/><Relationship Id="rId2168" Type="http://schemas.openxmlformats.org/officeDocument/2006/relationships/tags" Target="../tags/tag2686.xml"/><Relationship Id="rId347" Type="http://schemas.openxmlformats.org/officeDocument/2006/relationships/tags" Target="../tags/tag865.xml"/><Relationship Id="rId999" Type="http://schemas.openxmlformats.org/officeDocument/2006/relationships/tags" Target="../tags/tag1517.xml"/><Relationship Id="rId1184" Type="http://schemas.openxmlformats.org/officeDocument/2006/relationships/tags" Target="../tags/tag1702.xml"/><Relationship Id="rId2028" Type="http://schemas.openxmlformats.org/officeDocument/2006/relationships/tags" Target="../tags/tag2546.xml"/><Relationship Id="rId554" Type="http://schemas.openxmlformats.org/officeDocument/2006/relationships/tags" Target="../tags/tag1072.xml"/><Relationship Id="rId761" Type="http://schemas.openxmlformats.org/officeDocument/2006/relationships/tags" Target="../tags/tag1279.xml"/><Relationship Id="rId859" Type="http://schemas.openxmlformats.org/officeDocument/2006/relationships/tags" Target="../tags/tag1377.xml"/><Relationship Id="rId1391" Type="http://schemas.openxmlformats.org/officeDocument/2006/relationships/tags" Target="../tags/tag1909.xml"/><Relationship Id="rId1489" Type="http://schemas.openxmlformats.org/officeDocument/2006/relationships/tags" Target="../tags/tag2007.xml"/><Relationship Id="rId1696" Type="http://schemas.openxmlformats.org/officeDocument/2006/relationships/tags" Target="../tags/tag2214.xml"/><Relationship Id="rId2235" Type="http://schemas.openxmlformats.org/officeDocument/2006/relationships/tags" Target="../tags/tag2753.xml"/><Relationship Id="rId207" Type="http://schemas.openxmlformats.org/officeDocument/2006/relationships/tags" Target="../tags/tag725.xml"/><Relationship Id="rId414" Type="http://schemas.openxmlformats.org/officeDocument/2006/relationships/tags" Target="../tags/tag932.xml"/><Relationship Id="rId621" Type="http://schemas.openxmlformats.org/officeDocument/2006/relationships/tags" Target="../tags/tag1139.xml"/><Relationship Id="rId1044" Type="http://schemas.openxmlformats.org/officeDocument/2006/relationships/tags" Target="../tags/tag1562.xml"/><Relationship Id="rId1251" Type="http://schemas.openxmlformats.org/officeDocument/2006/relationships/tags" Target="../tags/tag1769.xml"/><Relationship Id="rId1349" Type="http://schemas.openxmlformats.org/officeDocument/2006/relationships/tags" Target="../tags/tag1867.xml"/><Relationship Id="rId719" Type="http://schemas.openxmlformats.org/officeDocument/2006/relationships/tags" Target="../tags/tag1237.xml"/><Relationship Id="rId926" Type="http://schemas.openxmlformats.org/officeDocument/2006/relationships/tags" Target="../tags/tag1444.xml"/><Relationship Id="rId1111" Type="http://schemas.openxmlformats.org/officeDocument/2006/relationships/tags" Target="../tags/tag1629.xml"/><Relationship Id="rId1556" Type="http://schemas.openxmlformats.org/officeDocument/2006/relationships/tags" Target="../tags/tag2074.xml"/><Relationship Id="rId1763" Type="http://schemas.openxmlformats.org/officeDocument/2006/relationships/tags" Target="../tags/tag2281.xml"/><Relationship Id="rId1970" Type="http://schemas.openxmlformats.org/officeDocument/2006/relationships/tags" Target="../tags/tag2488.xml"/><Relationship Id="rId55" Type="http://schemas.openxmlformats.org/officeDocument/2006/relationships/tags" Target="../tags/tag573.xml"/><Relationship Id="rId1209" Type="http://schemas.openxmlformats.org/officeDocument/2006/relationships/tags" Target="../tags/tag1727.xml"/><Relationship Id="rId1416" Type="http://schemas.openxmlformats.org/officeDocument/2006/relationships/tags" Target="../tags/tag1934.xml"/><Relationship Id="rId1623" Type="http://schemas.openxmlformats.org/officeDocument/2006/relationships/tags" Target="../tags/tag2141.xml"/><Relationship Id="rId1830" Type="http://schemas.openxmlformats.org/officeDocument/2006/relationships/tags" Target="../tags/tag2348.xml"/><Relationship Id="rId1928" Type="http://schemas.openxmlformats.org/officeDocument/2006/relationships/tags" Target="../tags/tag2446.xml"/><Relationship Id="rId2092" Type="http://schemas.openxmlformats.org/officeDocument/2006/relationships/tags" Target="../tags/tag2610.xml"/><Relationship Id="rId271" Type="http://schemas.openxmlformats.org/officeDocument/2006/relationships/tags" Target="../tags/tag789.xml"/><Relationship Id="rId131" Type="http://schemas.openxmlformats.org/officeDocument/2006/relationships/tags" Target="../tags/tag649.xml"/><Relationship Id="rId369" Type="http://schemas.openxmlformats.org/officeDocument/2006/relationships/tags" Target="../tags/tag887.xml"/><Relationship Id="rId576" Type="http://schemas.openxmlformats.org/officeDocument/2006/relationships/tags" Target="../tags/tag1094.xml"/><Relationship Id="rId783" Type="http://schemas.openxmlformats.org/officeDocument/2006/relationships/tags" Target="../tags/tag1301.xml"/><Relationship Id="rId990" Type="http://schemas.openxmlformats.org/officeDocument/2006/relationships/tags" Target="../tags/tag1508.xml"/><Relationship Id="rId2257" Type="http://schemas.openxmlformats.org/officeDocument/2006/relationships/tags" Target="../tags/tag2775.xml"/><Relationship Id="rId229" Type="http://schemas.openxmlformats.org/officeDocument/2006/relationships/tags" Target="../tags/tag747.xml"/><Relationship Id="rId436" Type="http://schemas.openxmlformats.org/officeDocument/2006/relationships/tags" Target="../tags/tag954.xml"/><Relationship Id="rId643" Type="http://schemas.openxmlformats.org/officeDocument/2006/relationships/tags" Target="../tags/tag1161.xml"/><Relationship Id="rId1066" Type="http://schemas.openxmlformats.org/officeDocument/2006/relationships/tags" Target="../tags/tag1584.xml"/><Relationship Id="rId1273" Type="http://schemas.openxmlformats.org/officeDocument/2006/relationships/tags" Target="../tags/tag1791.xml"/><Relationship Id="rId1480" Type="http://schemas.openxmlformats.org/officeDocument/2006/relationships/tags" Target="../tags/tag1998.xml"/><Relationship Id="rId2117" Type="http://schemas.openxmlformats.org/officeDocument/2006/relationships/tags" Target="../tags/tag2635.xml"/><Relationship Id="rId850" Type="http://schemas.openxmlformats.org/officeDocument/2006/relationships/tags" Target="../tags/tag1368.xml"/><Relationship Id="rId948" Type="http://schemas.openxmlformats.org/officeDocument/2006/relationships/tags" Target="../tags/tag1466.xml"/><Relationship Id="rId1133" Type="http://schemas.openxmlformats.org/officeDocument/2006/relationships/tags" Target="../tags/tag1651.xml"/><Relationship Id="rId1578" Type="http://schemas.openxmlformats.org/officeDocument/2006/relationships/tags" Target="../tags/tag2096.xml"/><Relationship Id="rId1785" Type="http://schemas.openxmlformats.org/officeDocument/2006/relationships/tags" Target="../tags/tag2303.xml"/><Relationship Id="rId1992" Type="http://schemas.openxmlformats.org/officeDocument/2006/relationships/tags" Target="../tags/tag2510.xml"/><Relationship Id="rId77" Type="http://schemas.openxmlformats.org/officeDocument/2006/relationships/tags" Target="../tags/tag595.xml"/><Relationship Id="rId503" Type="http://schemas.openxmlformats.org/officeDocument/2006/relationships/tags" Target="../tags/tag1021.xml"/><Relationship Id="rId710" Type="http://schemas.openxmlformats.org/officeDocument/2006/relationships/tags" Target="../tags/tag1228.xml"/><Relationship Id="rId808" Type="http://schemas.openxmlformats.org/officeDocument/2006/relationships/tags" Target="../tags/tag1326.xml"/><Relationship Id="rId1340" Type="http://schemas.openxmlformats.org/officeDocument/2006/relationships/tags" Target="../tags/tag1858.xml"/><Relationship Id="rId1438" Type="http://schemas.openxmlformats.org/officeDocument/2006/relationships/tags" Target="../tags/tag1956.xml"/><Relationship Id="rId1645" Type="http://schemas.openxmlformats.org/officeDocument/2006/relationships/tags" Target="../tags/tag2163.xml"/><Relationship Id="rId1200" Type="http://schemas.openxmlformats.org/officeDocument/2006/relationships/tags" Target="../tags/tag1718.xml"/><Relationship Id="rId1852" Type="http://schemas.openxmlformats.org/officeDocument/2006/relationships/tags" Target="../tags/tag2370.xml"/><Relationship Id="rId1505" Type="http://schemas.openxmlformats.org/officeDocument/2006/relationships/tags" Target="../tags/tag2023.xml"/><Relationship Id="rId1712" Type="http://schemas.openxmlformats.org/officeDocument/2006/relationships/tags" Target="../tags/tag2230.xml"/><Relationship Id="rId293" Type="http://schemas.openxmlformats.org/officeDocument/2006/relationships/tags" Target="../tags/tag811.xml"/><Relationship Id="rId2181" Type="http://schemas.openxmlformats.org/officeDocument/2006/relationships/tags" Target="../tags/tag2699.xml"/><Relationship Id="rId153" Type="http://schemas.openxmlformats.org/officeDocument/2006/relationships/tags" Target="../tags/tag671.xml"/><Relationship Id="rId360" Type="http://schemas.openxmlformats.org/officeDocument/2006/relationships/tags" Target="../tags/tag878.xml"/><Relationship Id="rId598" Type="http://schemas.openxmlformats.org/officeDocument/2006/relationships/tags" Target="../tags/tag1116.xml"/><Relationship Id="rId2041" Type="http://schemas.openxmlformats.org/officeDocument/2006/relationships/tags" Target="../tags/tag2559.xml"/><Relationship Id="rId2279" Type="http://schemas.openxmlformats.org/officeDocument/2006/relationships/tags" Target="../tags/tag2797.xml"/><Relationship Id="rId220" Type="http://schemas.openxmlformats.org/officeDocument/2006/relationships/tags" Target="../tags/tag738.xml"/><Relationship Id="rId458" Type="http://schemas.openxmlformats.org/officeDocument/2006/relationships/tags" Target="../tags/tag976.xml"/><Relationship Id="rId665" Type="http://schemas.openxmlformats.org/officeDocument/2006/relationships/tags" Target="../tags/tag1183.xml"/><Relationship Id="rId872" Type="http://schemas.openxmlformats.org/officeDocument/2006/relationships/tags" Target="../tags/tag1390.xml"/><Relationship Id="rId1088" Type="http://schemas.openxmlformats.org/officeDocument/2006/relationships/tags" Target="../tags/tag1606.xml"/><Relationship Id="rId1295" Type="http://schemas.openxmlformats.org/officeDocument/2006/relationships/tags" Target="../tags/tag1813.xml"/><Relationship Id="rId2139" Type="http://schemas.openxmlformats.org/officeDocument/2006/relationships/tags" Target="../tags/tag2657.xml"/><Relationship Id="rId318" Type="http://schemas.openxmlformats.org/officeDocument/2006/relationships/tags" Target="../tags/tag836.xml"/><Relationship Id="rId525" Type="http://schemas.openxmlformats.org/officeDocument/2006/relationships/tags" Target="../tags/tag1043.xml"/><Relationship Id="rId732" Type="http://schemas.openxmlformats.org/officeDocument/2006/relationships/tags" Target="../tags/tag1250.xml"/><Relationship Id="rId1155" Type="http://schemas.openxmlformats.org/officeDocument/2006/relationships/tags" Target="../tags/tag1673.xml"/><Relationship Id="rId1362" Type="http://schemas.openxmlformats.org/officeDocument/2006/relationships/tags" Target="../tags/tag1880.xml"/><Relationship Id="rId2206" Type="http://schemas.openxmlformats.org/officeDocument/2006/relationships/tags" Target="../tags/tag2724.xml"/><Relationship Id="rId99" Type="http://schemas.openxmlformats.org/officeDocument/2006/relationships/tags" Target="../tags/tag617.xml"/><Relationship Id="rId1015" Type="http://schemas.openxmlformats.org/officeDocument/2006/relationships/tags" Target="../tags/tag1533.xml"/><Relationship Id="rId1222" Type="http://schemas.openxmlformats.org/officeDocument/2006/relationships/tags" Target="../tags/tag1740.xml"/><Relationship Id="rId1667" Type="http://schemas.openxmlformats.org/officeDocument/2006/relationships/tags" Target="../tags/tag2185.xml"/><Relationship Id="rId1874" Type="http://schemas.openxmlformats.org/officeDocument/2006/relationships/tags" Target="../tags/tag2392.xml"/><Relationship Id="rId1527" Type="http://schemas.openxmlformats.org/officeDocument/2006/relationships/tags" Target="../tags/tag2045.xml"/><Relationship Id="rId1734" Type="http://schemas.openxmlformats.org/officeDocument/2006/relationships/tags" Target="../tags/tag2252.xml"/><Relationship Id="rId1941" Type="http://schemas.openxmlformats.org/officeDocument/2006/relationships/tags" Target="../tags/tag2459.xml"/><Relationship Id="rId26" Type="http://schemas.openxmlformats.org/officeDocument/2006/relationships/tags" Target="../tags/tag544.xml"/><Relationship Id="rId175" Type="http://schemas.openxmlformats.org/officeDocument/2006/relationships/tags" Target="../tags/tag693.xml"/><Relationship Id="rId1801" Type="http://schemas.openxmlformats.org/officeDocument/2006/relationships/tags" Target="../tags/tag2319.xml"/><Relationship Id="rId382" Type="http://schemas.openxmlformats.org/officeDocument/2006/relationships/tags" Target="../tags/tag900.xml"/><Relationship Id="rId687" Type="http://schemas.openxmlformats.org/officeDocument/2006/relationships/tags" Target="../tags/tag1205.xml"/><Relationship Id="rId2063" Type="http://schemas.openxmlformats.org/officeDocument/2006/relationships/tags" Target="../tags/tag2581.xml"/><Relationship Id="rId2270" Type="http://schemas.openxmlformats.org/officeDocument/2006/relationships/tags" Target="../tags/tag2788.xml"/><Relationship Id="rId242" Type="http://schemas.openxmlformats.org/officeDocument/2006/relationships/tags" Target="../tags/tag760.xml"/><Relationship Id="rId894" Type="http://schemas.openxmlformats.org/officeDocument/2006/relationships/tags" Target="../tags/tag1412.xml"/><Relationship Id="rId1177" Type="http://schemas.openxmlformats.org/officeDocument/2006/relationships/tags" Target="../tags/tag1695.xml"/><Relationship Id="rId2130" Type="http://schemas.openxmlformats.org/officeDocument/2006/relationships/tags" Target="../tags/tag2648.xml"/><Relationship Id="rId102" Type="http://schemas.openxmlformats.org/officeDocument/2006/relationships/tags" Target="../tags/tag620.xml"/><Relationship Id="rId547" Type="http://schemas.openxmlformats.org/officeDocument/2006/relationships/tags" Target="../tags/tag1065.xml"/><Relationship Id="rId754" Type="http://schemas.openxmlformats.org/officeDocument/2006/relationships/tags" Target="../tags/tag1272.xml"/><Relationship Id="rId961" Type="http://schemas.openxmlformats.org/officeDocument/2006/relationships/tags" Target="../tags/tag1479.xml"/><Relationship Id="rId1384" Type="http://schemas.openxmlformats.org/officeDocument/2006/relationships/tags" Target="../tags/tag1902.xml"/><Relationship Id="rId1591" Type="http://schemas.openxmlformats.org/officeDocument/2006/relationships/tags" Target="../tags/tag2109.xml"/><Relationship Id="rId1689" Type="http://schemas.openxmlformats.org/officeDocument/2006/relationships/tags" Target="../tags/tag2207.xml"/><Relationship Id="rId2228" Type="http://schemas.openxmlformats.org/officeDocument/2006/relationships/tags" Target="../tags/tag2746.xml"/><Relationship Id="rId90" Type="http://schemas.openxmlformats.org/officeDocument/2006/relationships/tags" Target="../tags/tag608.xml"/><Relationship Id="rId407" Type="http://schemas.openxmlformats.org/officeDocument/2006/relationships/tags" Target="../tags/tag925.xml"/><Relationship Id="rId614" Type="http://schemas.openxmlformats.org/officeDocument/2006/relationships/tags" Target="../tags/tag1132.xml"/><Relationship Id="rId821" Type="http://schemas.openxmlformats.org/officeDocument/2006/relationships/tags" Target="../tags/tag1339.xml"/><Relationship Id="rId1037" Type="http://schemas.openxmlformats.org/officeDocument/2006/relationships/tags" Target="../tags/tag1555.xml"/><Relationship Id="rId1244" Type="http://schemas.openxmlformats.org/officeDocument/2006/relationships/tags" Target="../tags/tag1762.xml"/><Relationship Id="rId1451" Type="http://schemas.openxmlformats.org/officeDocument/2006/relationships/tags" Target="../tags/tag1969.xml"/><Relationship Id="rId1896" Type="http://schemas.openxmlformats.org/officeDocument/2006/relationships/tags" Target="../tags/tag2414.xml"/><Relationship Id="rId919" Type="http://schemas.openxmlformats.org/officeDocument/2006/relationships/tags" Target="../tags/tag1437.xml"/><Relationship Id="rId1104" Type="http://schemas.openxmlformats.org/officeDocument/2006/relationships/tags" Target="../tags/tag1622.xml"/><Relationship Id="rId1311" Type="http://schemas.openxmlformats.org/officeDocument/2006/relationships/tags" Target="../tags/tag1829.xml"/><Relationship Id="rId1549" Type="http://schemas.openxmlformats.org/officeDocument/2006/relationships/tags" Target="../tags/tag2067.xml"/><Relationship Id="rId1756" Type="http://schemas.openxmlformats.org/officeDocument/2006/relationships/tags" Target="../tags/tag2274.xml"/><Relationship Id="rId1963" Type="http://schemas.openxmlformats.org/officeDocument/2006/relationships/tags" Target="../tags/tag2481.xml"/><Relationship Id="rId48" Type="http://schemas.openxmlformats.org/officeDocument/2006/relationships/tags" Target="../tags/tag566.xml"/><Relationship Id="rId1409" Type="http://schemas.openxmlformats.org/officeDocument/2006/relationships/tags" Target="../tags/tag1927.xml"/><Relationship Id="rId1616" Type="http://schemas.openxmlformats.org/officeDocument/2006/relationships/tags" Target="../tags/tag2134.xml"/><Relationship Id="rId1823" Type="http://schemas.openxmlformats.org/officeDocument/2006/relationships/tags" Target="../tags/tag2341.xml"/><Relationship Id="rId197" Type="http://schemas.openxmlformats.org/officeDocument/2006/relationships/tags" Target="../tags/tag715.xml"/><Relationship Id="rId2085" Type="http://schemas.openxmlformats.org/officeDocument/2006/relationships/tags" Target="../tags/tag2603.xml"/><Relationship Id="rId2292" Type="http://schemas.openxmlformats.org/officeDocument/2006/relationships/tags" Target="../tags/tag2810.xml"/><Relationship Id="rId264" Type="http://schemas.openxmlformats.org/officeDocument/2006/relationships/tags" Target="../tags/tag782.xml"/><Relationship Id="rId471" Type="http://schemas.openxmlformats.org/officeDocument/2006/relationships/tags" Target="../tags/tag989.xml"/><Relationship Id="rId2152" Type="http://schemas.openxmlformats.org/officeDocument/2006/relationships/tags" Target="../tags/tag2670.xml"/><Relationship Id="rId124" Type="http://schemas.openxmlformats.org/officeDocument/2006/relationships/tags" Target="../tags/tag642.xml"/><Relationship Id="rId569" Type="http://schemas.openxmlformats.org/officeDocument/2006/relationships/tags" Target="../tags/tag1087.xml"/><Relationship Id="rId776" Type="http://schemas.openxmlformats.org/officeDocument/2006/relationships/tags" Target="../tags/tag1294.xml"/><Relationship Id="rId983" Type="http://schemas.openxmlformats.org/officeDocument/2006/relationships/tags" Target="../tags/tag1501.xml"/><Relationship Id="rId1199" Type="http://schemas.openxmlformats.org/officeDocument/2006/relationships/tags" Target="../tags/tag1717.xml"/><Relationship Id="rId331" Type="http://schemas.openxmlformats.org/officeDocument/2006/relationships/tags" Target="../tags/tag849.xml"/><Relationship Id="rId429" Type="http://schemas.openxmlformats.org/officeDocument/2006/relationships/tags" Target="../tags/tag947.xml"/><Relationship Id="rId636" Type="http://schemas.openxmlformats.org/officeDocument/2006/relationships/tags" Target="../tags/tag1154.xml"/><Relationship Id="rId1059" Type="http://schemas.openxmlformats.org/officeDocument/2006/relationships/tags" Target="../tags/tag1577.xml"/><Relationship Id="rId1266" Type="http://schemas.openxmlformats.org/officeDocument/2006/relationships/tags" Target="../tags/tag1784.xml"/><Relationship Id="rId1473" Type="http://schemas.openxmlformats.org/officeDocument/2006/relationships/tags" Target="../tags/tag1991.xml"/><Relationship Id="rId2012" Type="http://schemas.openxmlformats.org/officeDocument/2006/relationships/tags" Target="../tags/tag2530.xml"/><Relationship Id="rId843" Type="http://schemas.openxmlformats.org/officeDocument/2006/relationships/tags" Target="../tags/tag1361.xml"/><Relationship Id="rId1126" Type="http://schemas.openxmlformats.org/officeDocument/2006/relationships/tags" Target="../tags/tag1644.xml"/><Relationship Id="rId1680" Type="http://schemas.openxmlformats.org/officeDocument/2006/relationships/tags" Target="../tags/tag2198.xml"/><Relationship Id="rId1778" Type="http://schemas.openxmlformats.org/officeDocument/2006/relationships/tags" Target="../tags/tag2296.xml"/><Relationship Id="rId1985" Type="http://schemas.openxmlformats.org/officeDocument/2006/relationships/tags" Target="../tags/tag2503.xml"/><Relationship Id="rId703" Type="http://schemas.openxmlformats.org/officeDocument/2006/relationships/tags" Target="../tags/tag1221.xml"/><Relationship Id="rId910" Type="http://schemas.openxmlformats.org/officeDocument/2006/relationships/tags" Target="../tags/tag1428.xml"/><Relationship Id="rId1333" Type="http://schemas.openxmlformats.org/officeDocument/2006/relationships/tags" Target="../tags/tag1851.xml"/><Relationship Id="rId1540" Type="http://schemas.openxmlformats.org/officeDocument/2006/relationships/tags" Target="../tags/tag2058.xml"/><Relationship Id="rId1638" Type="http://schemas.openxmlformats.org/officeDocument/2006/relationships/tags" Target="../tags/tag2156.xml"/><Relationship Id="rId1400" Type="http://schemas.openxmlformats.org/officeDocument/2006/relationships/tags" Target="../tags/tag1918.xml"/><Relationship Id="rId1845" Type="http://schemas.openxmlformats.org/officeDocument/2006/relationships/tags" Target="../tags/tag2363.xml"/><Relationship Id="rId1705" Type="http://schemas.openxmlformats.org/officeDocument/2006/relationships/tags" Target="../tags/tag2223.xml"/><Relationship Id="rId1912" Type="http://schemas.openxmlformats.org/officeDocument/2006/relationships/tags" Target="../tags/tag2430.xml"/><Relationship Id="rId286" Type="http://schemas.openxmlformats.org/officeDocument/2006/relationships/tags" Target="../tags/tag804.xml"/><Relationship Id="rId493" Type="http://schemas.openxmlformats.org/officeDocument/2006/relationships/tags" Target="../tags/tag1011.xml"/><Relationship Id="rId2174" Type="http://schemas.openxmlformats.org/officeDocument/2006/relationships/tags" Target="../tags/tag2692.xml"/><Relationship Id="rId146" Type="http://schemas.openxmlformats.org/officeDocument/2006/relationships/tags" Target="../tags/tag664.xml"/><Relationship Id="rId353" Type="http://schemas.openxmlformats.org/officeDocument/2006/relationships/tags" Target="../tags/tag871.xml"/><Relationship Id="rId560" Type="http://schemas.openxmlformats.org/officeDocument/2006/relationships/tags" Target="../tags/tag1078.xml"/><Relationship Id="rId798" Type="http://schemas.openxmlformats.org/officeDocument/2006/relationships/tags" Target="../tags/tag1316.xml"/><Relationship Id="rId1190" Type="http://schemas.openxmlformats.org/officeDocument/2006/relationships/tags" Target="../tags/tag1708.xml"/><Relationship Id="rId2034" Type="http://schemas.openxmlformats.org/officeDocument/2006/relationships/tags" Target="../tags/tag2552.xml"/><Relationship Id="rId2241" Type="http://schemas.openxmlformats.org/officeDocument/2006/relationships/tags" Target="../tags/tag2759.xml"/><Relationship Id="rId213" Type="http://schemas.openxmlformats.org/officeDocument/2006/relationships/tags" Target="../tags/tag731.xml"/><Relationship Id="rId420" Type="http://schemas.openxmlformats.org/officeDocument/2006/relationships/tags" Target="../tags/tag938.xml"/><Relationship Id="rId658" Type="http://schemas.openxmlformats.org/officeDocument/2006/relationships/tags" Target="../tags/tag1176.xml"/><Relationship Id="rId865" Type="http://schemas.openxmlformats.org/officeDocument/2006/relationships/tags" Target="../tags/tag1383.xml"/><Relationship Id="rId1050" Type="http://schemas.openxmlformats.org/officeDocument/2006/relationships/tags" Target="../tags/tag1568.xml"/><Relationship Id="rId1288" Type="http://schemas.openxmlformats.org/officeDocument/2006/relationships/tags" Target="../tags/tag1806.xml"/><Relationship Id="rId1495" Type="http://schemas.openxmlformats.org/officeDocument/2006/relationships/tags" Target="../tags/tag2013.xml"/><Relationship Id="rId2101" Type="http://schemas.openxmlformats.org/officeDocument/2006/relationships/tags" Target="../tags/tag2619.xml"/><Relationship Id="rId518" Type="http://schemas.openxmlformats.org/officeDocument/2006/relationships/tags" Target="../tags/tag1036.xml"/><Relationship Id="rId725" Type="http://schemas.openxmlformats.org/officeDocument/2006/relationships/tags" Target="../tags/tag1243.xml"/><Relationship Id="rId932" Type="http://schemas.openxmlformats.org/officeDocument/2006/relationships/tags" Target="../tags/tag1450.xml"/><Relationship Id="rId1148" Type="http://schemas.openxmlformats.org/officeDocument/2006/relationships/tags" Target="../tags/tag1666.xml"/><Relationship Id="rId1355" Type="http://schemas.openxmlformats.org/officeDocument/2006/relationships/tags" Target="../tags/tag1873.xml"/><Relationship Id="rId1562" Type="http://schemas.openxmlformats.org/officeDocument/2006/relationships/tags" Target="../tags/tag2080.xml"/><Relationship Id="rId1008" Type="http://schemas.openxmlformats.org/officeDocument/2006/relationships/tags" Target="../tags/tag1526.xml"/><Relationship Id="rId1215" Type="http://schemas.openxmlformats.org/officeDocument/2006/relationships/tags" Target="../tags/tag1733.xml"/><Relationship Id="rId1422" Type="http://schemas.openxmlformats.org/officeDocument/2006/relationships/tags" Target="../tags/tag1940.xml"/><Relationship Id="rId1867" Type="http://schemas.openxmlformats.org/officeDocument/2006/relationships/tags" Target="../tags/tag2385.xml"/><Relationship Id="rId61" Type="http://schemas.openxmlformats.org/officeDocument/2006/relationships/tags" Target="../tags/tag579.xml"/><Relationship Id="rId1727" Type="http://schemas.openxmlformats.org/officeDocument/2006/relationships/tags" Target="../tags/tag2245.xml"/><Relationship Id="rId1934" Type="http://schemas.openxmlformats.org/officeDocument/2006/relationships/tags" Target="../tags/tag2452.xml"/><Relationship Id="rId19" Type="http://schemas.openxmlformats.org/officeDocument/2006/relationships/tags" Target="../tags/tag537.xml"/><Relationship Id="rId2196" Type="http://schemas.openxmlformats.org/officeDocument/2006/relationships/tags" Target="../tags/tag2714.xml"/><Relationship Id="rId168" Type="http://schemas.openxmlformats.org/officeDocument/2006/relationships/tags" Target="../tags/tag686.xml"/><Relationship Id="rId375" Type="http://schemas.openxmlformats.org/officeDocument/2006/relationships/tags" Target="../tags/tag893.xml"/><Relationship Id="rId582" Type="http://schemas.openxmlformats.org/officeDocument/2006/relationships/tags" Target="../tags/tag1100.xml"/><Relationship Id="rId2056" Type="http://schemas.openxmlformats.org/officeDocument/2006/relationships/tags" Target="../tags/tag2574.xml"/><Relationship Id="rId2263" Type="http://schemas.openxmlformats.org/officeDocument/2006/relationships/tags" Target="../tags/tag2781.xml"/><Relationship Id="rId3" Type="http://schemas.openxmlformats.org/officeDocument/2006/relationships/tags" Target="../tags/tag521.xml"/><Relationship Id="rId235" Type="http://schemas.openxmlformats.org/officeDocument/2006/relationships/tags" Target="../tags/tag753.xml"/><Relationship Id="rId442" Type="http://schemas.openxmlformats.org/officeDocument/2006/relationships/tags" Target="../tags/tag960.xml"/><Relationship Id="rId887" Type="http://schemas.openxmlformats.org/officeDocument/2006/relationships/tags" Target="../tags/tag1405.xml"/><Relationship Id="rId1072" Type="http://schemas.openxmlformats.org/officeDocument/2006/relationships/tags" Target="../tags/tag1590.xml"/><Relationship Id="rId2123" Type="http://schemas.openxmlformats.org/officeDocument/2006/relationships/tags" Target="../tags/tag2641.xml"/><Relationship Id="rId302" Type="http://schemas.openxmlformats.org/officeDocument/2006/relationships/tags" Target="../tags/tag820.xml"/><Relationship Id="rId747" Type="http://schemas.openxmlformats.org/officeDocument/2006/relationships/tags" Target="../tags/tag1265.xml"/><Relationship Id="rId954" Type="http://schemas.openxmlformats.org/officeDocument/2006/relationships/tags" Target="../tags/tag1472.xml"/><Relationship Id="rId1377" Type="http://schemas.openxmlformats.org/officeDocument/2006/relationships/tags" Target="../tags/tag1895.xml"/><Relationship Id="rId1584" Type="http://schemas.openxmlformats.org/officeDocument/2006/relationships/tags" Target="../tags/tag2102.xml"/><Relationship Id="rId1791" Type="http://schemas.openxmlformats.org/officeDocument/2006/relationships/tags" Target="../tags/tag2309.xml"/><Relationship Id="rId83" Type="http://schemas.openxmlformats.org/officeDocument/2006/relationships/tags" Target="../tags/tag601.xml"/><Relationship Id="rId607" Type="http://schemas.openxmlformats.org/officeDocument/2006/relationships/tags" Target="../tags/tag1125.xml"/><Relationship Id="rId814" Type="http://schemas.openxmlformats.org/officeDocument/2006/relationships/tags" Target="../tags/tag1332.xml"/><Relationship Id="rId1237" Type="http://schemas.openxmlformats.org/officeDocument/2006/relationships/tags" Target="../tags/tag1755.xml"/><Relationship Id="rId1444" Type="http://schemas.openxmlformats.org/officeDocument/2006/relationships/tags" Target="../tags/tag1962.xml"/><Relationship Id="rId1651" Type="http://schemas.openxmlformats.org/officeDocument/2006/relationships/tags" Target="../tags/tag2169.xml"/><Relationship Id="rId1889" Type="http://schemas.openxmlformats.org/officeDocument/2006/relationships/tags" Target="../tags/tag2407.xml"/><Relationship Id="rId1304" Type="http://schemas.openxmlformats.org/officeDocument/2006/relationships/tags" Target="../tags/tag1822.xml"/><Relationship Id="rId1511" Type="http://schemas.openxmlformats.org/officeDocument/2006/relationships/tags" Target="../tags/tag2029.xml"/><Relationship Id="rId1749" Type="http://schemas.openxmlformats.org/officeDocument/2006/relationships/tags" Target="../tags/tag2267.xml"/><Relationship Id="rId1956" Type="http://schemas.openxmlformats.org/officeDocument/2006/relationships/tags" Target="../tags/tag2474.xml"/><Relationship Id="rId1609" Type="http://schemas.openxmlformats.org/officeDocument/2006/relationships/tags" Target="../tags/tag2127.xml"/><Relationship Id="rId1816" Type="http://schemas.openxmlformats.org/officeDocument/2006/relationships/tags" Target="../tags/tag2334.xml"/><Relationship Id="rId10" Type="http://schemas.openxmlformats.org/officeDocument/2006/relationships/tags" Target="../tags/tag528.xml"/><Relationship Id="rId397" Type="http://schemas.openxmlformats.org/officeDocument/2006/relationships/tags" Target="../tags/tag915.xml"/><Relationship Id="rId2078" Type="http://schemas.openxmlformats.org/officeDocument/2006/relationships/tags" Target="../tags/tag2596.xml"/><Relationship Id="rId2285" Type="http://schemas.openxmlformats.org/officeDocument/2006/relationships/tags" Target="../tags/tag2803.xml"/><Relationship Id="rId257" Type="http://schemas.openxmlformats.org/officeDocument/2006/relationships/tags" Target="../tags/tag775.xml"/><Relationship Id="rId464" Type="http://schemas.openxmlformats.org/officeDocument/2006/relationships/tags" Target="../tags/tag982.xml"/><Relationship Id="rId1094" Type="http://schemas.openxmlformats.org/officeDocument/2006/relationships/tags" Target="../tags/tag1612.xml"/><Relationship Id="rId2145" Type="http://schemas.openxmlformats.org/officeDocument/2006/relationships/tags" Target="../tags/tag2663.xml"/><Relationship Id="rId117" Type="http://schemas.openxmlformats.org/officeDocument/2006/relationships/tags" Target="../tags/tag635.xml"/><Relationship Id="rId671" Type="http://schemas.openxmlformats.org/officeDocument/2006/relationships/tags" Target="../tags/tag1189.xml"/><Relationship Id="rId769" Type="http://schemas.openxmlformats.org/officeDocument/2006/relationships/tags" Target="../tags/tag1287.xml"/><Relationship Id="rId976" Type="http://schemas.openxmlformats.org/officeDocument/2006/relationships/tags" Target="../tags/tag1494.xml"/><Relationship Id="rId1399" Type="http://schemas.openxmlformats.org/officeDocument/2006/relationships/tags" Target="../tags/tag1917.xml"/><Relationship Id="rId324" Type="http://schemas.openxmlformats.org/officeDocument/2006/relationships/tags" Target="../tags/tag842.xml"/><Relationship Id="rId531" Type="http://schemas.openxmlformats.org/officeDocument/2006/relationships/tags" Target="../tags/tag1049.xml"/><Relationship Id="rId629" Type="http://schemas.openxmlformats.org/officeDocument/2006/relationships/tags" Target="../tags/tag1147.xml"/><Relationship Id="rId1161" Type="http://schemas.openxmlformats.org/officeDocument/2006/relationships/tags" Target="../tags/tag1679.xml"/><Relationship Id="rId1259" Type="http://schemas.openxmlformats.org/officeDocument/2006/relationships/tags" Target="../tags/tag1777.xml"/><Relationship Id="rId1466" Type="http://schemas.openxmlformats.org/officeDocument/2006/relationships/tags" Target="../tags/tag1984.xml"/><Relationship Id="rId2005" Type="http://schemas.openxmlformats.org/officeDocument/2006/relationships/tags" Target="../tags/tag2523.xml"/><Relationship Id="rId2212" Type="http://schemas.openxmlformats.org/officeDocument/2006/relationships/tags" Target="../tags/tag2730.xml"/><Relationship Id="rId836" Type="http://schemas.openxmlformats.org/officeDocument/2006/relationships/tags" Target="../tags/tag1354.xml"/><Relationship Id="rId1021" Type="http://schemas.openxmlformats.org/officeDocument/2006/relationships/tags" Target="../tags/tag1539.xml"/><Relationship Id="rId1119" Type="http://schemas.openxmlformats.org/officeDocument/2006/relationships/tags" Target="../tags/tag1637.xml"/><Relationship Id="rId1673" Type="http://schemas.openxmlformats.org/officeDocument/2006/relationships/tags" Target="../tags/tag2191.xml"/><Relationship Id="rId1880" Type="http://schemas.openxmlformats.org/officeDocument/2006/relationships/tags" Target="../tags/tag2398.xml"/><Relationship Id="rId1978" Type="http://schemas.openxmlformats.org/officeDocument/2006/relationships/tags" Target="../tags/tag2496.xml"/><Relationship Id="rId903" Type="http://schemas.openxmlformats.org/officeDocument/2006/relationships/tags" Target="../tags/tag1421.xml"/><Relationship Id="rId1326" Type="http://schemas.openxmlformats.org/officeDocument/2006/relationships/tags" Target="../tags/tag1844.xml"/><Relationship Id="rId1533" Type="http://schemas.openxmlformats.org/officeDocument/2006/relationships/tags" Target="../tags/tag2051.xml"/><Relationship Id="rId1740" Type="http://schemas.openxmlformats.org/officeDocument/2006/relationships/tags" Target="../tags/tag2258.xml"/><Relationship Id="rId32" Type="http://schemas.openxmlformats.org/officeDocument/2006/relationships/tags" Target="../tags/tag550.xml"/><Relationship Id="rId1600" Type="http://schemas.openxmlformats.org/officeDocument/2006/relationships/tags" Target="../tags/tag2118.xml"/><Relationship Id="rId1838" Type="http://schemas.openxmlformats.org/officeDocument/2006/relationships/tags" Target="../tags/tag2356.xml"/><Relationship Id="rId181" Type="http://schemas.openxmlformats.org/officeDocument/2006/relationships/tags" Target="../tags/tag699.xml"/><Relationship Id="rId1905" Type="http://schemas.openxmlformats.org/officeDocument/2006/relationships/tags" Target="../tags/tag2423.xml"/><Relationship Id="rId279" Type="http://schemas.openxmlformats.org/officeDocument/2006/relationships/tags" Target="../tags/tag797.xml"/><Relationship Id="rId486" Type="http://schemas.openxmlformats.org/officeDocument/2006/relationships/tags" Target="../tags/tag1004.xml"/><Relationship Id="rId693" Type="http://schemas.openxmlformats.org/officeDocument/2006/relationships/tags" Target="../tags/tag1211.xml"/><Relationship Id="rId2167" Type="http://schemas.openxmlformats.org/officeDocument/2006/relationships/tags" Target="../tags/tag2685.xml"/><Relationship Id="rId139" Type="http://schemas.openxmlformats.org/officeDocument/2006/relationships/tags" Target="../tags/tag657.xml"/><Relationship Id="rId346" Type="http://schemas.openxmlformats.org/officeDocument/2006/relationships/tags" Target="../tags/tag864.xml"/><Relationship Id="rId553" Type="http://schemas.openxmlformats.org/officeDocument/2006/relationships/tags" Target="../tags/tag1071.xml"/><Relationship Id="rId760" Type="http://schemas.openxmlformats.org/officeDocument/2006/relationships/tags" Target="../tags/tag1278.xml"/><Relationship Id="rId998" Type="http://schemas.openxmlformats.org/officeDocument/2006/relationships/tags" Target="../tags/tag1516.xml"/><Relationship Id="rId1183" Type="http://schemas.openxmlformats.org/officeDocument/2006/relationships/tags" Target="../tags/tag1701.xml"/><Relationship Id="rId1390" Type="http://schemas.openxmlformats.org/officeDocument/2006/relationships/tags" Target="../tags/tag1908.xml"/><Relationship Id="rId2027" Type="http://schemas.openxmlformats.org/officeDocument/2006/relationships/tags" Target="../tags/tag2545.xml"/><Relationship Id="rId2234" Type="http://schemas.openxmlformats.org/officeDocument/2006/relationships/tags" Target="../tags/tag2752.xml"/><Relationship Id="rId206" Type="http://schemas.openxmlformats.org/officeDocument/2006/relationships/tags" Target="../tags/tag724.xml"/><Relationship Id="rId413" Type="http://schemas.openxmlformats.org/officeDocument/2006/relationships/tags" Target="../tags/tag931.xml"/><Relationship Id="rId858" Type="http://schemas.openxmlformats.org/officeDocument/2006/relationships/tags" Target="../tags/tag1376.xml"/><Relationship Id="rId1043" Type="http://schemas.openxmlformats.org/officeDocument/2006/relationships/tags" Target="../tags/tag1561.xml"/><Relationship Id="rId1488" Type="http://schemas.openxmlformats.org/officeDocument/2006/relationships/tags" Target="../tags/tag2006.xml"/><Relationship Id="rId1695" Type="http://schemas.openxmlformats.org/officeDocument/2006/relationships/tags" Target="../tags/tag2213.xml"/><Relationship Id="rId620" Type="http://schemas.openxmlformats.org/officeDocument/2006/relationships/tags" Target="../tags/tag1138.xml"/><Relationship Id="rId718" Type="http://schemas.openxmlformats.org/officeDocument/2006/relationships/tags" Target="../tags/tag1236.xml"/><Relationship Id="rId925" Type="http://schemas.openxmlformats.org/officeDocument/2006/relationships/tags" Target="../tags/tag1443.xml"/><Relationship Id="rId1250" Type="http://schemas.openxmlformats.org/officeDocument/2006/relationships/tags" Target="../tags/tag1768.xml"/><Relationship Id="rId1348" Type="http://schemas.openxmlformats.org/officeDocument/2006/relationships/tags" Target="../tags/tag1866.xml"/><Relationship Id="rId1555" Type="http://schemas.openxmlformats.org/officeDocument/2006/relationships/tags" Target="../tags/tag2073.xml"/><Relationship Id="rId1762" Type="http://schemas.openxmlformats.org/officeDocument/2006/relationships/tags" Target="../tags/tag2280.xml"/><Relationship Id="rId1110" Type="http://schemas.openxmlformats.org/officeDocument/2006/relationships/tags" Target="../tags/tag1628.xml"/><Relationship Id="rId1208" Type="http://schemas.openxmlformats.org/officeDocument/2006/relationships/tags" Target="../tags/tag1726.xml"/><Relationship Id="rId1415" Type="http://schemas.openxmlformats.org/officeDocument/2006/relationships/tags" Target="../tags/tag1933.xml"/><Relationship Id="rId54" Type="http://schemas.openxmlformats.org/officeDocument/2006/relationships/tags" Target="../tags/tag572.xml"/><Relationship Id="rId1622" Type="http://schemas.openxmlformats.org/officeDocument/2006/relationships/tags" Target="../tags/tag2140.xml"/><Relationship Id="rId1927" Type="http://schemas.openxmlformats.org/officeDocument/2006/relationships/tags" Target="../tags/tag2445.xml"/><Relationship Id="rId2091" Type="http://schemas.openxmlformats.org/officeDocument/2006/relationships/tags" Target="../tags/tag2609.xml"/><Relationship Id="rId2189" Type="http://schemas.openxmlformats.org/officeDocument/2006/relationships/tags" Target="../tags/tag2707.xml"/><Relationship Id="rId270" Type="http://schemas.openxmlformats.org/officeDocument/2006/relationships/tags" Target="../tags/tag788.xml"/><Relationship Id="rId130" Type="http://schemas.openxmlformats.org/officeDocument/2006/relationships/tags" Target="../tags/tag648.xml"/><Relationship Id="rId368" Type="http://schemas.openxmlformats.org/officeDocument/2006/relationships/tags" Target="../tags/tag886.xml"/><Relationship Id="rId575" Type="http://schemas.openxmlformats.org/officeDocument/2006/relationships/tags" Target="../tags/tag1093.xml"/><Relationship Id="rId782" Type="http://schemas.openxmlformats.org/officeDocument/2006/relationships/tags" Target="../tags/tag1300.xml"/><Relationship Id="rId2049" Type="http://schemas.openxmlformats.org/officeDocument/2006/relationships/tags" Target="../tags/tag2567.xml"/><Relationship Id="rId2256" Type="http://schemas.openxmlformats.org/officeDocument/2006/relationships/tags" Target="../tags/tag2774.xml"/><Relationship Id="rId228" Type="http://schemas.openxmlformats.org/officeDocument/2006/relationships/tags" Target="../tags/tag746.xml"/><Relationship Id="rId435" Type="http://schemas.openxmlformats.org/officeDocument/2006/relationships/tags" Target="../tags/tag953.xml"/><Relationship Id="rId642" Type="http://schemas.openxmlformats.org/officeDocument/2006/relationships/tags" Target="../tags/tag1160.xml"/><Relationship Id="rId1065" Type="http://schemas.openxmlformats.org/officeDocument/2006/relationships/tags" Target="../tags/tag1583.xml"/><Relationship Id="rId1272" Type="http://schemas.openxmlformats.org/officeDocument/2006/relationships/tags" Target="../tags/tag1790.xml"/><Relationship Id="rId2116" Type="http://schemas.openxmlformats.org/officeDocument/2006/relationships/tags" Target="../tags/tag2634.xml"/><Relationship Id="rId502" Type="http://schemas.openxmlformats.org/officeDocument/2006/relationships/tags" Target="../tags/tag1020.xml"/><Relationship Id="rId947" Type="http://schemas.openxmlformats.org/officeDocument/2006/relationships/tags" Target="../tags/tag1465.xml"/><Relationship Id="rId1132" Type="http://schemas.openxmlformats.org/officeDocument/2006/relationships/tags" Target="../tags/tag1650.xml"/><Relationship Id="rId1577" Type="http://schemas.openxmlformats.org/officeDocument/2006/relationships/tags" Target="../tags/tag2095.xml"/><Relationship Id="rId1784" Type="http://schemas.openxmlformats.org/officeDocument/2006/relationships/tags" Target="../tags/tag2302.xml"/><Relationship Id="rId1991" Type="http://schemas.openxmlformats.org/officeDocument/2006/relationships/tags" Target="../tags/tag2509.xml"/><Relationship Id="rId76" Type="http://schemas.openxmlformats.org/officeDocument/2006/relationships/tags" Target="../tags/tag594.xml"/><Relationship Id="rId807" Type="http://schemas.openxmlformats.org/officeDocument/2006/relationships/tags" Target="../tags/tag1325.xml"/><Relationship Id="rId1437" Type="http://schemas.openxmlformats.org/officeDocument/2006/relationships/tags" Target="../tags/tag1955.xml"/><Relationship Id="rId1644" Type="http://schemas.openxmlformats.org/officeDocument/2006/relationships/tags" Target="../tags/tag2162.xml"/><Relationship Id="rId1851" Type="http://schemas.openxmlformats.org/officeDocument/2006/relationships/tags" Target="../tags/tag2369.xml"/><Relationship Id="rId1504" Type="http://schemas.openxmlformats.org/officeDocument/2006/relationships/tags" Target="../tags/tag2022.xml"/><Relationship Id="rId1711" Type="http://schemas.openxmlformats.org/officeDocument/2006/relationships/tags" Target="../tags/tag2229.xml"/><Relationship Id="rId1949" Type="http://schemas.openxmlformats.org/officeDocument/2006/relationships/tags" Target="../tags/tag2467.xml"/><Relationship Id="rId292" Type="http://schemas.openxmlformats.org/officeDocument/2006/relationships/tags" Target="../tags/tag810.xml"/><Relationship Id="rId1809" Type="http://schemas.openxmlformats.org/officeDocument/2006/relationships/tags" Target="../tags/tag2327.xml"/><Relationship Id="rId597" Type="http://schemas.openxmlformats.org/officeDocument/2006/relationships/tags" Target="../tags/tag1115.xml"/><Relationship Id="rId2180" Type="http://schemas.openxmlformats.org/officeDocument/2006/relationships/tags" Target="../tags/tag2698.xml"/><Relationship Id="rId2278" Type="http://schemas.openxmlformats.org/officeDocument/2006/relationships/tags" Target="../tags/tag2796.xml"/><Relationship Id="rId152" Type="http://schemas.openxmlformats.org/officeDocument/2006/relationships/tags" Target="../tags/tag670.xml"/><Relationship Id="rId457" Type="http://schemas.openxmlformats.org/officeDocument/2006/relationships/tags" Target="../tags/tag975.xml"/><Relationship Id="rId1087" Type="http://schemas.openxmlformats.org/officeDocument/2006/relationships/tags" Target="../tags/tag1605.xml"/><Relationship Id="rId1294" Type="http://schemas.openxmlformats.org/officeDocument/2006/relationships/tags" Target="../tags/tag1812.xml"/><Relationship Id="rId2040" Type="http://schemas.openxmlformats.org/officeDocument/2006/relationships/tags" Target="../tags/tag2558.xml"/><Relationship Id="rId2138" Type="http://schemas.openxmlformats.org/officeDocument/2006/relationships/tags" Target="../tags/tag2656.xml"/><Relationship Id="rId664" Type="http://schemas.openxmlformats.org/officeDocument/2006/relationships/tags" Target="../tags/tag1182.xml"/><Relationship Id="rId871" Type="http://schemas.openxmlformats.org/officeDocument/2006/relationships/tags" Target="../tags/tag1389.xml"/><Relationship Id="rId969" Type="http://schemas.openxmlformats.org/officeDocument/2006/relationships/tags" Target="../tags/tag1487.xml"/><Relationship Id="rId1599" Type="http://schemas.openxmlformats.org/officeDocument/2006/relationships/tags" Target="../tags/tag2117.xml"/><Relationship Id="rId317" Type="http://schemas.openxmlformats.org/officeDocument/2006/relationships/tags" Target="../tags/tag835.xml"/><Relationship Id="rId524" Type="http://schemas.openxmlformats.org/officeDocument/2006/relationships/tags" Target="../tags/tag1042.xml"/><Relationship Id="rId731" Type="http://schemas.openxmlformats.org/officeDocument/2006/relationships/tags" Target="../tags/tag1249.xml"/><Relationship Id="rId1154" Type="http://schemas.openxmlformats.org/officeDocument/2006/relationships/tags" Target="../tags/tag1672.xml"/><Relationship Id="rId1361" Type="http://schemas.openxmlformats.org/officeDocument/2006/relationships/tags" Target="../tags/tag1879.xml"/><Relationship Id="rId1459" Type="http://schemas.openxmlformats.org/officeDocument/2006/relationships/tags" Target="../tags/tag1977.xml"/><Relationship Id="rId2205" Type="http://schemas.openxmlformats.org/officeDocument/2006/relationships/tags" Target="../tags/tag2723.xml"/><Relationship Id="rId98" Type="http://schemas.openxmlformats.org/officeDocument/2006/relationships/tags" Target="../tags/tag616.xml"/><Relationship Id="rId829" Type="http://schemas.openxmlformats.org/officeDocument/2006/relationships/tags" Target="../tags/tag1347.xml"/><Relationship Id="rId1014" Type="http://schemas.openxmlformats.org/officeDocument/2006/relationships/tags" Target="../tags/tag1532.xml"/><Relationship Id="rId1221" Type="http://schemas.openxmlformats.org/officeDocument/2006/relationships/tags" Target="../tags/tag1739.xml"/><Relationship Id="rId1666" Type="http://schemas.openxmlformats.org/officeDocument/2006/relationships/tags" Target="../tags/tag2184.xml"/><Relationship Id="rId1873" Type="http://schemas.openxmlformats.org/officeDocument/2006/relationships/tags" Target="../tags/tag2391.xml"/><Relationship Id="rId1319" Type="http://schemas.openxmlformats.org/officeDocument/2006/relationships/tags" Target="../tags/tag1837.xml"/><Relationship Id="rId1526" Type="http://schemas.openxmlformats.org/officeDocument/2006/relationships/tags" Target="../tags/tag2044.xml"/><Relationship Id="rId1733" Type="http://schemas.openxmlformats.org/officeDocument/2006/relationships/tags" Target="../tags/tag2251.xml"/><Relationship Id="rId1940" Type="http://schemas.openxmlformats.org/officeDocument/2006/relationships/tags" Target="../tags/tag2458.xml"/><Relationship Id="rId25" Type="http://schemas.openxmlformats.org/officeDocument/2006/relationships/tags" Target="../tags/tag543.xml"/><Relationship Id="rId1800" Type="http://schemas.openxmlformats.org/officeDocument/2006/relationships/tags" Target="../tags/tag2318.xml"/><Relationship Id="rId174" Type="http://schemas.openxmlformats.org/officeDocument/2006/relationships/tags" Target="../tags/tag692.xml"/><Relationship Id="rId381" Type="http://schemas.openxmlformats.org/officeDocument/2006/relationships/tags" Target="../tags/tag899.xml"/><Relationship Id="rId2062" Type="http://schemas.openxmlformats.org/officeDocument/2006/relationships/tags" Target="../tags/tag2580.xml"/><Relationship Id="rId241" Type="http://schemas.openxmlformats.org/officeDocument/2006/relationships/tags" Target="../tags/tag759.xml"/><Relationship Id="rId479" Type="http://schemas.openxmlformats.org/officeDocument/2006/relationships/tags" Target="../tags/tag997.xml"/><Relationship Id="rId686" Type="http://schemas.openxmlformats.org/officeDocument/2006/relationships/tags" Target="../tags/tag1204.xml"/><Relationship Id="rId893" Type="http://schemas.openxmlformats.org/officeDocument/2006/relationships/tags" Target="../tags/tag1411.xml"/><Relationship Id="rId339" Type="http://schemas.openxmlformats.org/officeDocument/2006/relationships/tags" Target="../tags/tag857.xml"/><Relationship Id="rId546" Type="http://schemas.openxmlformats.org/officeDocument/2006/relationships/tags" Target="../tags/tag1064.xml"/><Relationship Id="rId753" Type="http://schemas.openxmlformats.org/officeDocument/2006/relationships/tags" Target="../tags/tag1271.xml"/><Relationship Id="rId1176" Type="http://schemas.openxmlformats.org/officeDocument/2006/relationships/tags" Target="../tags/tag1694.xml"/><Relationship Id="rId1383" Type="http://schemas.openxmlformats.org/officeDocument/2006/relationships/tags" Target="../tags/tag1901.xml"/><Relationship Id="rId2227" Type="http://schemas.openxmlformats.org/officeDocument/2006/relationships/tags" Target="../tags/tag2745.xml"/><Relationship Id="rId101" Type="http://schemas.openxmlformats.org/officeDocument/2006/relationships/tags" Target="../tags/tag619.xml"/><Relationship Id="rId406" Type="http://schemas.openxmlformats.org/officeDocument/2006/relationships/tags" Target="../tags/tag924.xml"/><Relationship Id="rId960" Type="http://schemas.openxmlformats.org/officeDocument/2006/relationships/tags" Target="../tags/tag1478.xml"/><Relationship Id="rId1036" Type="http://schemas.openxmlformats.org/officeDocument/2006/relationships/tags" Target="../tags/tag1554.xml"/><Relationship Id="rId1243" Type="http://schemas.openxmlformats.org/officeDocument/2006/relationships/tags" Target="../tags/tag1761.xml"/><Relationship Id="rId1590" Type="http://schemas.openxmlformats.org/officeDocument/2006/relationships/tags" Target="../tags/tag2108.xml"/><Relationship Id="rId1688" Type="http://schemas.openxmlformats.org/officeDocument/2006/relationships/tags" Target="../tags/tag2206.xml"/><Relationship Id="rId1895" Type="http://schemas.openxmlformats.org/officeDocument/2006/relationships/tags" Target="../tags/tag2413.xml"/><Relationship Id="rId613" Type="http://schemas.openxmlformats.org/officeDocument/2006/relationships/tags" Target="../tags/tag1131.xml"/><Relationship Id="rId820" Type="http://schemas.openxmlformats.org/officeDocument/2006/relationships/tags" Target="../tags/tag1338.xml"/><Relationship Id="rId918" Type="http://schemas.openxmlformats.org/officeDocument/2006/relationships/tags" Target="../tags/tag1436.xml"/><Relationship Id="rId1450" Type="http://schemas.openxmlformats.org/officeDocument/2006/relationships/tags" Target="../tags/tag1968.xml"/><Relationship Id="rId1548" Type="http://schemas.openxmlformats.org/officeDocument/2006/relationships/tags" Target="../tags/tag2066.xml"/><Relationship Id="rId1755" Type="http://schemas.openxmlformats.org/officeDocument/2006/relationships/tags" Target="../tags/tag2273.xml"/><Relationship Id="rId1103" Type="http://schemas.openxmlformats.org/officeDocument/2006/relationships/tags" Target="../tags/tag1621.xml"/><Relationship Id="rId1310" Type="http://schemas.openxmlformats.org/officeDocument/2006/relationships/tags" Target="../tags/tag1828.xml"/><Relationship Id="rId1408" Type="http://schemas.openxmlformats.org/officeDocument/2006/relationships/tags" Target="../tags/tag1926.xml"/><Relationship Id="rId1962" Type="http://schemas.openxmlformats.org/officeDocument/2006/relationships/tags" Target="../tags/tag2480.xml"/><Relationship Id="rId47" Type="http://schemas.openxmlformats.org/officeDocument/2006/relationships/tags" Target="../tags/tag565.xml"/><Relationship Id="rId1615" Type="http://schemas.openxmlformats.org/officeDocument/2006/relationships/tags" Target="../tags/tag2133.xml"/><Relationship Id="rId1822" Type="http://schemas.openxmlformats.org/officeDocument/2006/relationships/tags" Target="../tags/tag2340.xml"/><Relationship Id="rId196" Type="http://schemas.openxmlformats.org/officeDocument/2006/relationships/tags" Target="../tags/tag714.xml"/><Relationship Id="rId2084" Type="http://schemas.openxmlformats.org/officeDocument/2006/relationships/tags" Target="../tags/tag2602.xml"/><Relationship Id="rId2291" Type="http://schemas.openxmlformats.org/officeDocument/2006/relationships/tags" Target="../tags/tag2809.xml"/><Relationship Id="rId263" Type="http://schemas.openxmlformats.org/officeDocument/2006/relationships/tags" Target="../tags/tag781.xml"/><Relationship Id="rId470" Type="http://schemas.openxmlformats.org/officeDocument/2006/relationships/tags" Target="../tags/tag988.xml"/><Relationship Id="rId2151" Type="http://schemas.openxmlformats.org/officeDocument/2006/relationships/tags" Target="../tags/tag2669.xml"/><Relationship Id="rId123" Type="http://schemas.openxmlformats.org/officeDocument/2006/relationships/tags" Target="../tags/tag641.xml"/><Relationship Id="rId330" Type="http://schemas.openxmlformats.org/officeDocument/2006/relationships/tags" Target="../tags/tag848.xml"/><Relationship Id="rId568" Type="http://schemas.openxmlformats.org/officeDocument/2006/relationships/tags" Target="../tags/tag1086.xml"/><Relationship Id="rId775" Type="http://schemas.openxmlformats.org/officeDocument/2006/relationships/tags" Target="../tags/tag1293.xml"/><Relationship Id="rId982" Type="http://schemas.openxmlformats.org/officeDocument/2006/relationships/tags" Target="../tags/tag1500.xml"/><Relationship Id="rId1198" Type="http://schemas.openxmlformats.org/officeDocument/2006/relationships/tags" Target="../tags/tag1716.xml"/><Relationship Id="rId2011" Type="http://schemas.openxmlformats.org/officeDocument/2006/relationships/tags" Target="../tags/tag2529.xml"/><Relationship Id="rId2249" Type="http://schemas.openxmlformats.org/officeDocument/2006/relationships/tags" Target="../tags/tag2767.xml"/><Relationship Id="rId428" Type="http://schemas.openxmlformats.org/officeDocument/2006/relationships/tags" Target="../tags/tag946.xml"/><Relationship Id="rId635" Type="http://schemas.openxmlformats.org/officeDocument/2006/relationships/tags" Target="../tags/tag1153.xml"/><Relationship Id="rId842" Type="http://schemas.openxmlformats.org/officeDocument/2006/relationships/tags" Target="../tags/tag1360.xml"/><Relationship Id="rId1058" Type="http://schemas.openxmlformats.org/officeDocument/2006/relationships/tags" Target="../tags/tag1576.xml"/><Relationship Id="rId1265" Type="http://schemas.openxmlformats.org/officeDocument/2006/relationships/tags" Target="../tags/tag1783.xml"/><Relationship Id="rId1472" Type="http://schemas.openxmlformats.org/officeDocument/2006/relationships/tags" Target="../tags/tag1990.xml"/><Relationship Id="rId2109" Type="http://schemas.openxmlformats.org/officeDocument/2006/relationships/tags" Target="../tags/tag2627.xml"/><Relationship Id="rId702" Type="http://schemas.openxmlformats.org/officeDocument/2006/relationships/tags" Target="../tags/tag1220.xml"/><Relationship Id="rId1125" Type="http://schemas.openxmlformats.org/officeDocument/2006/relationships/tags" Target="../tags/tag1643.xml"/><Relationship Id="rId1332" Type="http://schemas.openxmlformats.org/officeDocument/2006/relationships/tags" Target="../tags/tag1850.xml"/><Relationship Id="rId1777" Type="http://schemas.openxmlformats.org/officeDocument/2006/relationships/tags" Target="../tags/tag2295.xml"/><Relationship Id="rId1984" Type="http://schemas.openxmlformats.org/officeDocument/2006/relationships/tags" Target="../tags/tag2502.xml"/><Relationship Id="rId69" Type="http://schemas.openxmlformats.org/officeDocument/2006/relationships/tags" Target="../tags/tag587.xml"/><Relationship Id="rId1637" Type="http://schemas.openxmlformats.org/officeDocument/2006/relationships/tags" Target="../tags/tag2155.xml"/><Relationship Id="rId1844" Type="http://schemas.openxmlformats.org/officeDocument/2006/relationships/tags" Target="../tags/tag2362.xml"/><Relationship Id="rId1704" Type="http://schemas.openxmlformats.org/officeDocument/2006/relationships/tags" Target="../tags/tag2222.xml"/><Relationship Id="rId285" Type="http://schemas.openxmlformats.org/officeDocument/2006/relationships/tags" Target="../tags/tag803.xml"/><Relationship Id="rId1911" Type="http://schemas.openxmlformats.org/officeDocument/2006/relationships/tags" Target="../tags/tag2429.xml"/><Relationship Id="rId492" Type="http://schemas.openxmlformats.org/officeDocument/2006/relationships/tags" Target="../tags/tag1010.xml"/><Relationship Id="rId797" Type="http://schemas.openxmlformats.org/officeDocument/2006/relationships/tags" Target="../tags/tag1315.xml"/><Relationship Id="rId2173" Type="http://schemas.openxmlformats.org/officeDocument/2006/relationships/tags" Target="../tags/tag2691.xml"/><Relationship Id="rId145" Type="http://schemas.openxmlformats.org/officeDocument/2006/relationships/tags" Target="../tags/tag663.xml"/><Relationship Id="rId352" Type="http://schemas.openxmlformats.org/officeDocument/2006/relationships/tags" Target="../tags/tag870.xml"/><Relationship Id="rId1287" Type="http://schemas.openxmlformats.org/officeDocument/2006/relationships/tags" Target="../tags/tag1805.xml"/><Relationship Id="rId2033" Type="http://schemas.openxmlformats.org/officeDocument/2006/relationships/tags" Target="../tags/tag2551.xml"/><Relationship Id="rId2240" Type="http://schemas.openxmlformats.org/officeDocument/2006/relationships/tags" Target="../tags/tag2758.xml"/><Relationship Id="rId212" Type="http://schemas.openxmlformats.org/officeDocument/2006/relationships/tags" Target="../tags/tag730.xml"/><Relationship Id="rId657" Type="http://schemas.openxmlformats.org/officeDocument/2006/relationships/tags" Target="../tags/tag1175.xml"/><Relationship Id="rId864" Type="http://schemas.openxmlformats.org/officeDocument/2006/relationships/tags" Target="../tags/tag1382.xml"/><Relationship Id="rId1494" Type="http://schemas.openxmlformats.org/officeDocument/2006/relationships/tags" Target="../tags/tag2012.xml"/><Relationship Id="rId1799" Type="http://schemas.openxmlformats.org/officeDocument/2006/relationships/tags" Target="../tags/tag2317.xml"/><Relationship Id="rId2100" Type="http://schemas.openxmlformats.org/officeDocument/2006/relationships/tags" Target="../tags/tag2618.xml"/><Relationship Id="rId517" Type="http://schemas.openxmlformats.org/officeDocument/2006/relationships/tags" Target="../tags/tag1035.xml"/><Relationship Id="rId724" Type="http://schemas.openxmlformats.org/officeDocument/2006/relationships/tags" Target="../tags/tag1242.xml"/><Relationship Id="rId931" Type="http://schemas.openxmlformats.org/officeDocument/2006/relationships/tags" Target="../tags/tag1449.xml"/><Relationship Id="rId1147" Type="http://schemas.openxmlformats.org/officeDocument/2006/relationships/tags" Target="../tags/tag1665.xml"/><Relationship Id="rId1354" Type="http://schemas.openxmlformats.org/officeDocument/2006/relationships/tags" Target="../tags/tag1872.xml"/><Relationship Id="rId1561" Type="http://schemas.openxmlformats.org/officeDocument/2006/relationships/tags" Target="../tags/tag2079.xml"/><Relationship Id="rId60" Type="http://schemas.openxmlformats.org/officeDocument/2006/relationships/tags" Target="../tags/tag578.xml"/><Relationship Id="rId1007" Type="http://schemas.openxmlformats.org/officeDocument/2006/relationships/tags" Target="../tags/tag1525.xml"/><Relationship Id="rId1214" Type="http://schemas.openxmlformats.org/officeDocument/2006/relationships/tags" Target="../tags/tag1732.xml"/><Relationship Id="rId1421" Type="http://schemas.openxmlformats.org/officeDocument/2006/relationships/tags" Target="../tags/tag1939.xml"/><Relationship Id="rId1659" Type="http://schemas.openxmlformats.org/officeDocument/2006/relationships/tags" Target="../tags/tag2177.xml"/><Relationship Id="rId1866" Type="http://schemas.openxmlformats.org/officeDocument/2006/relationships/tags" Target="../tags/tag2384.xml"/><Relationship Id="rId1519" Type="http://schemas.openxmlformats.org/officeDocument/2006/relationships/tags" Target="../tags/tag2037.xml"/><Relationship Id="rId1726" Type="http://schemas.openxmlformats.org/officeDocument/2006/relationships/tags" Target="../tags/tag2244.xml"/><Relationship Id="rId1933" Type="http://schemas.openxmlformats.org/officeDocument/2006/relationships/tags" Target="../tags/tag2451.xml"/><Relationship Id="rId18" Type="http://schemas.openxmlformats.org/officeDocument/2006/relationships/tags" Target="../tags/tag536.xml"/><Relationship Id="rId2195" Type="http://schemas.openxmlformats.org/officeDocument/2006/relationships/tags" Target="../tags/tag2713.xml"/><Relationship Id="rId167" Type="http://schemas.openxmlformats.org/officeDocument/2006/relationships/tags" Target="../tags/tag685.xml"/><Relationship Id="rId374" Type="http://schemas.openxmlformats.org/officeDocument/2006/relationships/tags" Target="../tags/tag892.xml"/><Relationship Id="rId581" Type="http://schemas.openxmlformats.org/officeDocument/2006/relationships/tags" Target="../tags/tag1099.xml"/><Relationship Id="rId2055" Type="http://schemas.openxmlformats.org/officeDocument/2006/relationships/tags" Target="../tags/tag2573.xml"/><Relationship Id="rId2262" Type="http://schemas.openxmlformats.org/officeDocument/2006/relationships/tags" Target="../tags/tag2780.xml"/><Relationship Id="rId234" Type="http://schemas.openxmlformats.org/officeDocument/2006/relationships/tags" Target="../tags/tag752.xml"/><Relationship Id="rId679" Type="http://schemas.openxmlformats.org/officeDocument/2006/relationships/tags" Target="../tags/tag1197.xml"/><Relationship Id="rId886" Type="http://schemas.openxmlformats.org/officeDocument/2006/relationships/tags" Target="../tags/tag1404.xml"/><Relationship Id="rId2" Type="http://schemas.openxmlformats.org/officeDocument/2006/relationships/tags" Target="../tags/tag520.xml"/><Relationship Id="rId441" Type="http://schemas.openxmlformats.org/officeDocument/2006/relationships/tags" Target="../tags/tag959.xml"/><Relationship Id="rId539" Type="http://schemas.openxmlformats.org/officeDocument/2006/relationships/tags" Target="../tags/tag1057.xml"/><Relationship Id="rId746" Type="http://schemas.openxmlformats.org/officeDocument/2006/relationships/tags" Target="../tags/tag1264.xml"/><Relationship Id="rId1071" Type="http://schemas.openxmlformats.org/officeDocument/2006/relationships/tags" Target="../tags/tag1589.xml"/><Relationship Id="rId1169" Type="http://schemas.openxmlformats.org/officeDocument/2006/relationships/tags" Target="../tags/tag1687.xml"/><Relationship Id="rId1376" Type="http://schemas.openxmlformats.org/officeDocument/2006/relationships/tags" Target="../tags/tag1894.xml"/><Relationship Id="rId1583" Type="http://schemas.openxmlformats.org/officeDocument/2006/relationships/tags" Target="../tags/tag2101.xml"/><Relationship Id="rId2122" Type="http://schemas.openxmlformats.org/officeDocument/2006/relationships/tags" Target="../tags/tag2640.xml"/><Relationship Id="rId301" Type="http://schemas.openxmlformats.org/officeDocument/2006/relationships/tags" Target="../tags/tag819.xml"/><Relationship Id="rId953" Type="http://schemas.openxmlformats.org/officeDocument/2006/relationships/tags" Target="../tags/tag1471.xml"/><Relationship Id="rId1029" Type="http://schemas.openxmlformats.org/officeDocument/2006/relationships/tags" Target="../tags/tag1547.xml"/><Relationship Id="rId1236" Type="http://schemas.openxmlformats.org/officeDocument/2006/relationships/tags" Target="../tags/tag1754.xml"/><Relationship Id="rId1790" Type="http://schemas.openxmlformats.org/officeDocument/2006/relationships/tags" Target="../tags/tag2308.xml"/><Relationship Id="rId1888" Type="http://schemas.openxmlformats.org/officeDocument/2006/relationships/tags" Target="../tags/tag2406.xml"/><Relationship Id="rId82" Type="http://schemas.openxmlformats.org/officeDocument/2006/relationships/tags" Target="../tags/tag600.xml"/><Relationship Id="rId606" Type="http://schemas.openxmlformats.org/officeDocument/2006/relationships/tags" Target="../tags/tag1124.xml"/><Relationship Id="rId813" Type="http://schemas.openxmlformats.org/officeDocument/2006/relationships/tags" Target="../tags/tag1331.xml"/><Relationship Id="rId1443" Type="http://schemas.openxmlformats.org/officeDocument/2006/relationships/tags" Target="../tags/tag1961.xml"/><Relationship Id="rId1650" Type="http://schemas.openxmlformats.org/officeDocument/2006/relationships/tags" Target="../tags/tag2168.xml"/><Relationship Id="rId1748" Type="http://schemas.openxmlformats.org/officeDocument/2006/relationships/tags" Target="../tags/tag2266.xml"/><Relationship Id="rId1303" Type="http://schemas.openxmlformats.org/officeDocument/2006/relationships/tags" Target="../tags/tag1821.xml"/><Relationship Id="rId1510" Type="http://schemas.openxmlformats.org/officeDocument/2006/relationships/tags" Target="../tags/tag2028.xml"/><Relationship Id="rId1955" Type="http://schemas.openxmlformats.org/officeDocument/2006/relationships/tags" Target="../tags/tag2473.xml"/><Relationship Id="rId1608" Type="http://schemas.openxmlformats.org/officeDocument/2006/relationships/tags" Target="../tags/tag2126.xml"/><Relationship Id="rId1815" Type="http://schemas.openxmlformats.org/officeDocument/2006/relationships/tags" Target="../tags/tag2333.xml"/><Relationship Id="rId189" Type="http://schemas.openxmlformats.org/officeDocument/2006/relationships/tags" Target="../tags/tag707.xml"/><Relationship Id="rId396" Type="http://schemas.openxmlformats.org/officeDocument/2006/relationships/tags" Target="../tags/tag914.xml"/><Relationship Id="rId2077" Type="http://schemas.openxmlformats.org/officeDocument/2006/relationships/tags" Target="../tags/tag2595.xml"/><Relationship Id="rId2284" Type="http://schemas.openxmlformats.org/officeDocument/2006/relationships/tags" Target="../tags/tag2802.xml"/><Relationship Id="rId256" Type="http://schemas.openxmlformats.org/officeDocument/2006/relationships/tags" Target="../tags/tag774.xml"/><Relationship Id="rId463" Type="http://schemas.openxmlformats.org/officeDocument/2006/relationships/tags" Target="../tags/tag981.xml"/><Relationship Id="rId670" Type="http://schemas.openxmlformats.org/officeDocument/2006/relationships/tags" Target="../tags/tag1188.xml"/><Relationship Id="rId1093" Type="http://schemas.openxmlformats.org/officeDocument/2006/relationships/tags" Target="../tags/tag1611.xml"/><Relationship Id="rId2144" Type="http://schemas.openxmlformats.org/officeDocument/2006/relationships/tags" Target="../tags/tag2662.xml"/><Relationship Id="rId116" Type="http://schemas.openxmlformats.org/officeDocument/2006/relationships/tags" Target="../tags/tag634.xml"/><Relationship Id="rId323" Type="http://schemas.openxmlformats.org/officeDocument/2006/relationships/tags" Target="../tags/tag841.xml"/><Relationship Id="rId530" Type="http://schemas.openxmlformats.org/officeDocument/2006/relationships/tags" Target="../tags/tag1048.xml"/><Relationship Id="rId768" Type="http://schemas.openxmlformats.org/officeDocument/2006/relationships/tags" Target="../tags/tag1286.xml"/><Relationship Id="rId975" Type="http://schemas.openxmlformats.org/officeDocument/2006/relationships/tags" Target="../tags/tag1493.xml"/><Relationship Id="rId1160" Type="http://schemas.openxmlformats.org/officeDocument/2006/relationships/tags" Target="../tags/tag1678.xml"/><Relationship Id="rId1398" Type="http://schemas.openxmlformats.org/officeDocument/2006/relationships/tags" Target="../tags/tag1916.xml"/><Relationship Id="rId2004" Type="http://schemas.openxmlformats.org/officeDocument/2006/relationships/tags" Target="../tags/tag2522.xml"/><Relationship Id="rId2211" Type="http://schemas.openxmlformats.org/officeDocument/2006/relationships/tags" Target="../tags/tag2729.xml"/><Relationship Id="rId628" Type="http://schemas.openxmlformats.org/officeDocument/2006/relationships/tags" Target="../tags/tag1146.xml"/><Relationship Id="rId835" Type="http://schemas.openxmlformats.org/officeDocument/2006/relationships/tags" Target="../tags/tag1353.xml"/><Relationship Id="rId1258" Type="http://schemas.openxmlformats.org/officeDocument/2006/relationships/tags" Target="../tags/tag1776.xml"/><Relationship Id="rId1465" Type="http://schemas.openxmlformats.org/officeDocument/2006/relationships/tags" Target="../tags/tag1983.xml"/><Relationship Id="rId1672" Type="http://schemas.openxmlformats.org/officeDocument/2006/relationships/tags" Target="../tags/tag2190.xml"/><Relationship Id="rId1020" Type="http://schemas.openxmlformats.org/officeDocument/2006/relationships/tags" Target="../tags/tag1538.xml"/><Relationship Id="rId1118" Type="http://schemas.openxmlformats.org/officeDocument/2006/relationships/tags" Target="../tags/tag1636.xml"/><Relationship Id="rId1325" Type="http://schemas.openxmlformats.org/officeDocument/2006/relationships/tags" Target="../tags/tag1843.xml"/><Relationship Id="rId1532" Type="http://schemas.openxmlformats.org/officeDocument/2006/relationships/tags" Target="../tags/tag2050.xml"/><Relationship Id="rId1977" Type="http://schemas.openxmlformats.org/officeDocument/2006/relationships/tags" Target="../tags/tag2495.xml"/><Relationship Id="rId902" Type="http://schemas.openxmlformats.org/officeDocument/2006/relationships/tags" Target="../tags/tag1420.xml"/><Relationship Id="rId1837" Type="http://schemas.openxmlformats.org/officeDocument/2006/relationships/tags" Target="../tags/tag2355.xml"/><Relationship Id="rId31" Type="http://schemas.openxmlformats.org/officeDocument/2006/relationships/tags" Target="../tags/tag549.xml"/><Relationship Id="rId2099" Type="http://schemas.openxmlformats.org/officeDocument/2006/relationships/tags" Target="../tags/tag2617.xml"/><Relationship Id="rId180" Type="http://schemas.openxmlformats.org/officeDocument/2006/relationships/tags" Target="../tags/tag698.xml"/><Relationship Id="rId278" Type="http://schemas.openxmlformats.org/officeDocument/2006/relationships/tags" Target="../tags/tag796.xml"/><Relationship Id="rId1904" Type="http://schemas.openxmlformats.org/officeDocument/2006/relationships/tags" Target="../tags/tag2422.xml"/><Relationship Id="rId485" Type="http://schemas.openxmlformats.org/officeDocument/2006/relationships/tags" Target="../tags/tag1003.xml"/><Relationship Id="rId692" Type="http://schemas.openxmlformats.org/officeDocument/2006/relationships/tags" Target="../tags/tag1210.xml"/><Relationship Id="rId2166" Type="http://schemas.openxmlformats.org/officeDocument/2006/relationships/tags" Target="../tags/tag2684.xml"/><Relationship Id="rId138" Type="http://schemas.openxmlformats.org/officeDocument/2006/relationships/tags" Target="../tags/tag656.xml"/><Relationship Id="rId345" Type="http://schemas.openxmlformats.org/officeDocument/2006/relationships/tags" Target="../tags/tag863.xml"/><Relationship Id="rId552" Type="http://schemas.openxmlformats.org/officeDocument/2006/relationships/tags" Target="../tags/tag1070.xml"/><Relationship Id="rId997" Type="http://schemas.openxmlformats.org/officeDocument/2006/relationships/tags" Target="../tags/tag1515.xml"/><Relationship Id="rId1182" Type="http://schemas.openxmlformats.org/officeDocument/2006/relationships/tags" Target="../tags/tag1700.xml"/><Relationship Id="rId2026" Type="http://schemas.openxmlformats.org/officeDocument/2006/relationships/tags" Target="../tags/tag2544.xml"/><Relationship Id="rId2233" Type="http://schemas.openxmlformats.org/officeDocument/2006/relationships/tags" Target="../tags/tag2751.xml"/><Relationship Id="rId205" Type="http://schemas.openxmlformats.org/officeDocument/2006/relationships/tags" Target="../tags/tag723.xml"/><Relationship Id="rId412" Type="http://schemas.openxmlformats.org/officeDocument/2006/relationships/tags" Target="../tags/tag930.xml"/><Relationship Id="rId857" Type="http://schemas.openxmlformats.org/officeDocument/2006/relationships/tags" Target="../tags/tag1375.xml"/><Relationship Id="rId1042" Type="http://schemas.openxmlformats.org/officeDocument/2006/relationships/tags" Target="../tags/tag1560.xml"/><Relationship Id="rId1487" Type="http://schemas.openxmlformats.org/officeDocument/2006/relationships/tags" Target="../tags/tag2005.xml"/><Relationship Id="rId1694" Type="http://schemas.openxmlformats.org/officeDocument/2006/relationships/tags" Target="../tags/tag2212.xml"/><Relationship Id="rId717" Type="http://schemas.openxmlformats.org/officeDocument/2006/relationships/tags" Target="../tags/tag1235.xml"/><Relationship Id="rId924" Type="http://schemas.openxmlformats.org/officeDocument/2006/relationships/tags" Target="../tags/tag1442.xml"/><Relationship Id="rId1347" Type="http://schemas.openxmlformats.org/officeDocument/2006/relationships/tags" Target="../tags/tag1865.xml"/><Relationship Id="rId1554" Type="http://schemas.openxmlformats.org/officeDocument/2006/relationships/tags" Target="../tags/tag2072.xml"/><Relationship Id="rId1761" Type="http://schemas.openxmlformats.org/officeDocument/2006/relationships/tags" Target="../tags/tag2279.xml"/><Relationship Id="rId1999" Type="http://schemas.openxmlformats.org/officeDocument/2006/relationships/tags" Target="../tags/tag2517.xml"/><Relationship Id="rId53" Type="http://schemas.openxmlformats.org/officeDocument/2006/relationships/tags" Target="../tags/tag571.xml"/><Relationship Id="rId1207" Type="http://schemas.openxmlformats.org/officeDocument/2006/relationships/tags" Target="../tags/tag1725.xml"/><Relationship Id="rId1414" Type="http://schemas.openxmlformats.org/officeDocument/2006/relationships/tags" Target="../tags/tag1932.xml"/><Relationship Id="rId1621" Type="http://schemas.openxmlformats.org/officeDocument/2006/relationships/tags" Target="../tags/tag2139.xml"/><Relationship Id="rId1859" Type="http://schemas.openxmlformats.org/officeDocument/2006/relationships/tags" Target="../tags/tag2377.xml"/><Relationship Id="rId1719" Type="http://schemas.openxmlformats.org/officeDocument/2006/relationships/tags" Target="../tags/tag2237.xml"/><Relationship Id="rId1926" Type="http://schemas.openxmlformats.org/officeDocument/2006/relationships/tags" Target="../tags/tag2444.xml"/><Relationship Id="rId2090" Type="http://schemas.openxmlformats.org/officeDocument/2006/relationships/tags" Target="../tags/tag2608.xml"/><Relationship Id="rId2188" Type="http://schemas.openxmlformats.org/officeDocument/2006/relationships/tags" Target="../tags/tag2706.xml"/><Relationship Id="rId367" Type="http://schemas.openxmlformats.org/officeDocument/2006/relationships/tags" Target="../tags/tag885.xml"/><Relationship Id="rId574" Type="http://schemas.openxmlformats.org/officeDocument/2006/relationships/tags" Target="../tags/tag1092.xml"/><Relationship Id="rId2048" Type="http://schemas.openxmlformats.org/officeDocument/2006/relationships/tags" Target="../tags/tag2566.xml"/><Relationship Id="rId2255" Type="http://schemas.openxmlformats.org/officeDocument/2006/relationships/tags" Target="../tags/tag2773.xml"/><Relationship Id="rId227" Type="http://schemas.openxmlformats.org/officeDocument/2006/relationships/tags" Target="../tags/tag745.xml"/><Relationship Id="rId781" Type="http://schemas.openxmlformats.org/officeDocument/2006/relationships/tags" Target="../tags/tag1299.xml"/><Relationship Id="rId879" Type="http://schemas.openxmlformats.org/officeDocument/2006/relationships/tags" Target="../tags/tag1397.xml"/><Relationship Id="rId434" Type="http://schemas.openxmlformats.org/officeDocument/2006/relationships/tags" Target="../tags/tag952.xml"/><Relationship Id="rId641" Type="http://schemas.openxmlformats.org/officeDocument/2006/relationships/tags" Target="../tags/tag1159.xml"/><Relationship Id="rId739" Type="http://schemas.openxmlformats.org/officeDocument/2006/relationships/tags" Target="../tags/tag1257.xml"/><Relationship Id="rId1064" Type="http://schemas.openxmlformats.org/officeDocument/2006/relationships/tags" Target="../tags/tag1582.xml"/><Relationship Id="rId1271" Type="http://schemas.openxmlformats.org/officeDocument/2006/relationships/tags" Target="../tags/tag1789.xml"/><Relationship Id="rId1369" Type="http://schemas.openxmlformats.org/officeDocument/2006/relationships/tags" Target="../tags/tag1887.xml"/><Relationship Id="rId1576" Type="http://schemas.openxmlformats.org/officeDocument/2006/relationships/tags" Target="../tags/tag2094.xml"/><Relationship Id="rId2115" Type="http://schemas.openxmlformats.org/officeDocument/2006/relationships/tags" Target="../tags/tag2633.xml"/><Relationship Id="rId501" Type="http://schemas.openxmlformats.org/officeDocument/2006/relationships/tags" Target="../tags/tag1019.xml"/><Relationship Id="rId946" Type="http://schemas.openxmlformats.org/officeDocument/2006/relationships/tags" Target="../tags/tag1464.xml"/><Relationship Id="rId1131" Type="http://schemas.openxmlformats.org/officeDocument/2006/relationships/tags" Target="../tags/tag1649.xml"/><Relationship Id="rId1229" Type="http://schemas.openxmlformats.org/officeDocument/2006/relationships/tags" Target="../tags/tag1747.xml"/><Relationship Id="rId1783" Type="http://schemas.openxmlformats.org/officeDocument/2006/relationships/tags" Target="../tags/tag2301.xml"/><Relationship Id="rId1990" Type="http://schemas.openxmlformats.org/officeDocument/2006/relationships/tags" Target="../tags/tag2508.xml"/><Relationship Id="rId75" Type="http://schemas.openxmlformats.org/officeDocument/2006/relationships/tags" Target="../tags/tag593.xml"/><Relationship Id="rId806" Type="http://schemas.openxmlformats.org/officeDocument/2006/relationships/tags" Target="../tags/tag1324.xml"/><Relationship Id="rId1436" Type="http://schemas.openxmlformats.org/officeDocument/2006/relationships/tags" Target="../tags/tag1954.xml"/><Relationship Id="rId1643" Type="http://schemas.openxmlformats.org/officeDocument/2006/relationships/tags" Target="../tags/tag2161.xml"/><Relationship Id="rId1850" Type="http://schemas.openxmlformats.org/officeDocument/2006/relationships/tags" Target="../tags/tag2368.xml"/><Relationship Id="rId1503" Type="http://schemas.openxmlformats.org/officeDocument/2006/relationships/tags" Target="../tags/tag2021.xml"/><Relationship Id="rId1710" Type="http://schemas.openxmlformats.org/officeDocument/2006/relationships/tags" Target="../tags/tag2228.xml"/><Relationship Id="rId1948" Type="http://schemas.openxmlformats.org/officeDocument/2006/relationships/tags" Target="../tags/tag2466.xml"/><Relationship Id="rId291" Type="http://schemas.openxmlformats.org/officeDocument/2006/relationships/tags" Target="../tags/tag809.xml"/><Relationship Id="rId1808" Type="http://schemas.openxmlformats.org/officeDocument/2006/relationships/tags" Target="../tags/tag2326.xml"/><Relationship Id="rId151" Type="http://schemas.openxmlformats.org/officeDocument/2006/relationships/tags" Target="../tags/tag669.xml"/><Relationship Id="rId389" Type="http://schemas.openxmlformats.org/officeDocument/2006/relationships/tags" Target="../tags/tag907.xml"/><Relationship Id="rId596" Type="http://schemas.openxmlformats.org/officeDocument/2006/relationships/tags" Target="../tags/tag1114.xml"/><Relationship Id="rId2277" Type="http://schemas.openxmlformats.org/officeDocument/2006/relationships/tags" Target="../tags/tag2795.xml"/><Relationship Id="rId249" Type="http://schemas.openxmlformats.org/officeDocument/2006/relationships/tags" Target="../tags/tag767.xml"/><Relationship Id="rId456" Type="http://schemas.openxmlformats.org/officeDocument/2006/relationships/tags" Target="../tags/tag974.xml"/><Relationship Id="rId663" Type="http://schemas.openxmlformats.org/officeDocument/2006/relationships/tags" Target="../tags/tag1181.xml"/><Relationship Id="rId870" Type="http://schemas.openxmlformats.org/officeDocument/2006/relationships/tags" Target="../tags/tag1388.xml"/><Relationship Id="rId1086" Type="http://schemas.openxmlformats.org/officeDocument/2006/relationships/tags" Target="../tags/tag1604.xml"/><Relationship Id="rId1293" Type="http://schemas.openxmlformats.org/officeDocument/2006/relationships/tags" Target="../tags/tag1811.xml"/><Relationship Id="rId2137" Type="http://schemas.openxmlformats.org/officeDocument/2006/relationships/tags" Target="../tags/tag2655.xml"/><Relationship Id="rId109" Type="http://schemas.openxmlformats.org/officeDocument/2006/relationships/tags" Target="../tags/tag627.xml"/><Relationship Id="rId316" Type="http://schemas.openxmlformats.org/officeDocument/2006/relationships/tags" Target="../tags/tag834.xml"/><Relationship Id="rId523" Type="http://schemas.openxmlformats.org/officeDocument/2006/relationships/tags" Target="../tags/tag1041.xml"/><Relationship Id="rId968" Type="http://schemas.openxmlformats.org/officeDocument/2006/relationships/tags" Target="../tags/tag1486.xml"/><Relationship Id="rId1153" Type="http://schemas.openxmlformats.org/officeDocument/2006/relationships/tags" Target="../tags/tag1671.xml"/><Relationship Id="rId1598" Type="http://schemas.openxmlformats.org/officeDocument/2006/relationships/tags" Target="../tags/tag2116.xml"/><Relationship Id="rId2204" Type="http://schemas.openxmlformats.org/officeDocument/2006/relationships/tags" Target="../tags/tag2722.xml"/><Relationship Id="rId97" Type="http://schemas.openxmlformats.org/officeDocument/2006/relationships/tags" Target="../tags/tag615.xml"/><Relationship Id="rId730" Type="http://schemas.openxmlformats.org/officeDocument/2006/relationships/tags" Target="../tags/tag1248.xml"/><Relationship Id="rId828" Type="http://schemas.openxmlformats.org/officeDocument/2006/relationships/tags" Target="../tags/tag1346.xml"/><Relationship Id="rId1013" Type="http://schemas.openxmlformats.org/officeDocument/2006/relationships/tags" Target="../tags/tag1531.xml"/><Relationship Id="rId1360" Type="http://schemas.openxmlformats.org/officeDocument/2006/relationships/tags" Target="../tags/tag1878.xml"/><Relationship Id="rId1458" Type="http://schemas.openxmlformats.org/officeDocument/2006/relationships/tags" Target="../tags/tag1976.xml"/><Relationship Id="rId1665" Type="http://schemas.openxmlformats.org/officeDocument/2006/relationships/tags" Target="../tags/tag2183.xml"/><Relationship Id="rId1872" Type="http://schemas.openxmlformats.org/officeDocument/2006/relationships/tags" Target="../tags/tag2390.xml"/><Relationship Id="rId1220" Type="http://schemas.openxmlformats.org/officeDocument/2006/relationships/tags" Target="../tags/tag1738.xml"/><Relationship Id="rId1318" Type="http://schemas.openxmlformats.org/officeDocument/2006/relationships/tags" Target="../tags/tag1836.xml"/><Relationship Id="rId1525" Type="http://schemas.openxmlformats.org/officeDocument/2006/relationships/tags" Target="../tags/tag2043.xml"/><Relationship Id="rId1732" Type="http://schemas.openxmlformats.org/officeDocument/2006/relationships/tags" Target="../tags/tag2250.xml"/><Relationship Id="rId24" Type="http://schemas.openxmlformats.org/officeDocument/2006/relationships/tags" Target="../tags/tag542.xml"/><Relationship Id="rId173" Type="http://schemas.openxmlformats.org/officeDocument/2006/relationships/tags" Target="../tags/tag691.xml"/><Relationship Id="rId380" Type="http://schemas.openxmlformats.org/officeDocument/2006/relationships/tags" Target="../tags/tag898.xml"/><Relationship Id="rId2061" Type="http://schemas.openxmlformats.org/officeDocument/2006/relationships/tags" Target="../tags/tag2579.xml"/><Relationship Id="rId240" Type="http://schemas.openxmlformats.org/officeDocument/2006/relationships/tags" Target="../tags/tag758.xml"/><Relationship Id="rId478" Type="http://schemas.openxmlformats.org/officeDocument/2006/relationships/tags" Target="../tags/tag996.xml"/><Relationship Id="rId685" Type="http://schemas.openxmlformats.org/officeDocument/2006/relationships/tags" Target="../tags/tag1203.xml"/><Relationship Id="rId892" Type="http://schemas.openxmlformats.org/officeDocument/2006/relationships/tags" Target="../tags/tag1410.xml"/><Relationship Id="rId2159" Type="http://schemas.openxmlformats.org/officeDocument/2006/relationships/tags" Target="../tags/tag2677.xml"/><Relationship Id="rId100" Type="http://schemas.openxmlformats.org/officeDocument/2006/relationships/tags" Target="../tags/tag618.xml"/><Relationship Id="rId338" Type="http://schemas.openxmlformats.org/officeDocument/2006/relationships/tags" Target="../tags/tag856.xml"/><Relationship Id="rId545" Type="http://schemas.openxmlformats.org/officeDocument/2006/relationships/tags" Target="../tags/tag1063.xml"/><Relationship Id="rId752" Type="http://schemas.openxmlformats.org/officeDocument/2006/relationships/tags" Target="../tags/tag1270.xml"/><Relationship Id="rId1175" Type="http://schemas.openxmlformats.org/officeDocument/2006/relationships/tags" Target="../tags/tag1693.xml"/><Relationship Id="rId1382" Type="http://schemas.openxmlformats.org/officeDocument/2006/relationships/tags" Target="../tags/tag1900.xml"/><Relationship Id="rId2019" Type="http://schemas.openxmlformats.org/officeDocument/2006/relationships/tags" Target="../tags/tag2537.xml"/><Relationship Id="rId2226" Type="http://schemas.openxmlformats.org/officeDocument/2006/relationships/tags" Target="../tags/tag2744.xml"/><Relationship Id="rId405" Type="http://schemas.openxmlformats.org/officeDocument/2006/relationships/tags" Target="../tags/tag923.xml"/><Relationship Id="rId612" Type="http://schemas.openxmlformats.org/officeDocument/2006/relationships/tags" Target="../tags/tag1130.xml"/><Relationship Id="rId1035" Type="http://schemas.openxmlformats.org/officeDocument/2006/relationships/tags" Target="../tags/tag1553.xml"/><Relationship Id="rId1242" Type="http://schemas.openxmlformats.org/officeDocument/2006/relationships/tags" Target="../tags/tag1760.xml"/><Relationship Id="rId1687" Type="http://schemas.openxmlformats.org/officeDocument/2006/relationships/tags" Target="../tags/tag2205.xml"/><Relationship Id="rId1894" Type="http://schemas.openxmlformats.org/officeDocument/2006/relationships/tags" Target="../tags/tag2412.xml"/><Relationship Id="rId917" Type="http://schemas.openxmlformats.org/officeDocument/2006/relationships/tags" Target="../tags/tag1435.xml"/><Relationship Id="rId1102" Type="http://schemas.openxmlformats.org/officeDocument/2006/relationships/tags" Target="../tags/tag1620.xml"/><Relationship Id="rId1547" Type="http://schemas.openxmlformats.org/officeDocument/2006/relationships/tags" Target="../tags/tag2065.xml"/><Relationship Id="rId1754" Type="http://schemas.openxmlformats.org/officeDocument/2006/relationships/tags" Target="../tags/tag2272.xml"/><Relationship Id="rId1961" Type="http://schemas.openxmlformats.org/officeDocument/2006/relationships/tags" Target="../tags/tag2479.xml"/><Relationship Id="rId46" Type="http://schemas.openxmlformats.org/officeDocument/2006/relationships/tags" Target="../tags/tag564.xml"/><Relationship Id="rId1407" Type="http://schemas.openxmlformats.org/officeDocument/2006/relationships/tags" Target="../tags/tag1925.xml"/><Relationship Id="rId1614" Type="http://schemas.openxmlformats.org/officeDocument/2006/relationships/tags" Target="../tags/tag2132.xml"/><Relationship Id="rId1821" Type="http://schemas.openxmlformats.org/officeDocument/2006/relationships/tags" Target="../tags/tag2339.xml"/><Relationship Id="rId195" Type="http://schemas.openxmlformats.org/officeDocument/2006/relationships/tags" Target="../tags/tag713.xml"/><Relationship Id="rId1919" Type="http://schemas.openxmlformats.org/officeDocument/2006/relationships/tags" Target="../tags/tag2437.xml"/><Relationship Id="rId2083" Type="http://schemas.openxmlformats.org/officeDocument/2006/relationships/tags" Target="../tags/tag2601.xml"/><Relationship Id="rId2290" Type="http://schemas.openxmlformats.org/officeDocument/2006/relationships/tags" Target="../tags/tag2808.xml"/><Relationship Id="rId262" Type="http://schemas.openxmlformats.org/officeDocument/2006/relationships/tags" Target="../tags/tag780.xml"/><Relationship Id="rId567" Type="http://schemas.openxmlformats.org/officeDocument/2006/relationships/tags" Target="../tags/tag1085.xml"/><Relationship Id="rId1197" Type="http://schemas.openxmlformats.org/officeDocument/2006/relationships/tags" Target="../tags/tag1715.xml"/><Relationship Id="rId2150" Type="http://schemas.openxmlformats.org/officeDocument/2006/relationships/tags" Target="../tags/tag2668.xml"/><Relationship Id="rId2248" Type="http://schemas.openxmlformats.org/officeDocument/2006/relationships/tags" Target="../tags/tag2766.xml"/><Relationship Id="rId122" Type="http://schemas.openxmlformats.org/officeDocument/2006/relationships/tags" Target="../tags/tag640.xml"/><Relationship Id="rId774" Type="http://schemas.openxmlformats.org/officeDocument/2006/relationships/tags" Target="../tags/tag1292.xml"/><Relationship Id="rId981" Type="http://schemas.openxmlformats.org/officeDocument/2006/relationships/tags" Target="../tags/tag1499.xml"/><Relationship Id="rId1057" Type="http://schemas.openxmlformats.org/officeDocument/2006/relationships/tags" Target="../tags/tag1575.xml"/><Relationship Id="rId2010" Type="http://schemas.openxmlformats.org/officeDocument/2006/relationships/tags" Target="../tags/tag2528.xml"/><Relationship Id="rId427" Type="http://schemas.openxmlformats.org/officeDocument/2006/relationships/tags" Target="../tags/tag945.xml"/><Relationship Id="rId634" Type="http://schemas.openxmlformats.org/officeDocument/2006/relationships/tags" Target="../tags/tag1152.xml"/><Relationship Id="rId841" Type="http://schemas.openxmlformats.org/officeDocument/2006/relationships/tags" Target="../tags/tag1359.xml"/><Relationship Id="rId1264" Type="http://schemas.openxmlformats.org/officeDocument/2006/relationships/tags" Target="../tags/tag1782.xml"/><Relationship Id="rId1471" Type="http://schemas.openxmlformats.org/officeDocument/2006/relationships/tags" Target="../tags/tag1989.xml"/><Relationship Id="rId1569" Type="http://schemas.openxmlformats.org/officeDocument/2006/relationships/tags" Target="../tags/tag2087.xml"/><Relationship Id="rId2108" Type="http://schemas.openxmlformats.org/officeDocument/2006/relationships/tags" Target="../tags/tag2626.xml"/><Relationship Id="rId701" Type="http://schemas.openxmlformats.org/officeDocument/2006/relationships/tags" Target="../tags/tag1219.xml"/><Relationship Id="rId939" Type="http://schemas.openxmlformats.org/officeDocument/2006/relationships/tags" Target="../tags/tag1457.xml"/><Relationship Id="rId1124" Type="http://schemas.openxmlformats.org/officeDocument/2006/relationships/tags" Target="../tags/tag1642.xml"/><Relationship Id="rId1331" Type="http://schemas.openxmlformats.org/officeDocument/2006/relationships/tags" Target="../tags/tag1849.xml"/><Relationship Id="rId1776" Type="http://schemas.openxmlformats.org/officeDocument/2006/relationships/tags" Target="../tags/tag2294.xml"/><Relationship Id="rId1983" Type="http://schemas.openxmlformats.org/officeDocument/2006/relationships/tags" Target="../tags/tag2501.xml"/><Relationship Id="rId68" Type="http://schemas.openxmlformats.org/officeDocument/2006/relationships/tags" Target="../tags/tag586.xml"/><Relationship Id="rId1429" Type="http://schemas.openxmlformats.org/officeDocument/2006/relationships/tags" Target="../tags/tag1947.xml"/><Relationship Id="rId1636" Type="http://schemas.openxmlformats.org/officeDocument/2006/relationships/tags" Target="../tags/tag2154.xml"/><Relationship Id="rId1843" Type="http://schemas.openxmlformats.org/officeDocument/2006/relationships/tags" Target="../tags/tag2361.xml"/><Relationship Id="rId1703" Type="http://schemas.openxmlformats.org/officeDocument/2006/relationships/tags" Target="../tags/tag2221.xml"/><Relationship Id="rId1910" Type="http://schemas.openxmlformats.org/officeDocument/2006/relationships/tags" Target="../tags/tag2428.xml"/><Relationship Id="rId284" Type="http://schemas.openxmlformats.org/officeDocument/2006/relationships/tags" Target="../tags/tag802.xml"/><Relationship Id="rId491" Type="http://schemas.openxmlformats.org/officeDocument/2006/relationships/tags" Target="../tags/tag1009.xml"/><Relationship Id="rId2172" Type="http://schemas.openxmlformats.org/officeDocument/2006/relationships/tags" Target="../tags/tag2690.xml"/><Relationship Id="rId144" Type="http://schemas.openxmlformats.org/officeDocument/2006/relationships/tags" Target="../tags/tag662.xml"/><Relationship Id="rId589" Type="http://schemas.openxmlformats.org/officeDocument/2006/relationships/tags" Target="../tags/tag1107.xml"/><Relationship Id="rId796" Type="http://schemas.openxmlformats.org/officeDocument/2006/relationships/tags" Target="../tags/tag1314.xml"/><Relationship Id="rId351" Type="http://schemas.openxmlformats.org/officeDocument/2006/relationships/tags" Target="../tags/tag869.xml"/><Relationship Id="rId449" Type="http://schemas.openxmlformats.org/officeDocument/2006/relationships/tags" Target="../tags/tag967.xml"/><Relationship Id="rId656" Type="http://schemas.openxmlformats.org/officeDocument/2006/relationships/tags" Target="../tags/tag1174.xml"/><Relationship Id="rId863" Type="http://schemas.openxmlformats.org/officeDocument/2006/relationships/tags" Target="../tags/tag1381.xml"/><Relationship Id="rId1079" Type="http://schemas.openxmlformats.org/officeDocument/2006/relationships/tags" Target="../tags/tag1597.xml"/><Relationship Id="rId1286" Type="http://schemas.openxmlformats.org/officeDocument/2006/relationships/tags" Target="../tags/tag1804.xml"/><Relationship Id="rId1493" Type="http://schemas.openxmlformats.org/officeDocument/2006/relationships/tags" Target="../tags/tag2011.xml"/><Relationship Id="rId2032" Type="http://schemas.openxmlformats.org/officeDocument/2006/relationships/tags" Target="../tags/tag2550.xml"/><Relationship Id="rId211" Type="http://schemas.openxmlformats.org/officeDocument/2006/relationships/tags" Target="../tags/tag729.xml"/><Relationship Id="rId309" Type="http://schemas.openxmlformats.org/officeDocument/2006/relationships/tags" Target="../tags/tag827.xml"/><Relationship Id="rId516" Type="http://schemas.openxmlformats.org/officeDocument/2006/relationships/tags" Target="../tags/tag1034.xml"/><Relationship Id="rId1146" Type="http://schemas.openxmlformats.org/officeDocument/2006/relationships/tags" Target="../tags/tag1664.xml"/><Relationship Id="rId1798" Type="http://schemas.openxmlformats.org/officeDocument/2006/relationships/tags" Target="../tags/tag2316.xml"/><Relationship Id="rId723" Type="http://schemas.openxmlformats.org/officeDocument/2006/relationships/tags" Target="../tags/tag1241.xml"/><Relationship Id="rId930" Type="http://schemas.openxmlformats.org/officeDocument/2006/relationships/tags" Target="../tags/tag1448.xml"/><Relationship Id="rId1006" Type="http://schemas.openxmlformats.org/officeDocument/2006/relationships/tags" Target="../tags/tag1524.xml"/><Relationship Id="rId1353" Type="http://schemas.openxmlformats.org/officeDocument/2006/relationships/tags" Target="../tags/tag1871.xml"/><Relationship Id="rId1560" Type="http://schemas.openxmlformats.org/officeDocument/2006/relationships/tags" Target="../tags/tag2078.xml"/><Relationship Id="rId1658" Type="http://schemas.openxmlformats.org/officeDocument/2006/relationships/tags" Target="../tags/tag2176.xml"/><Relationship Id="rId1865" Type="http://schemas.openxmlformats.org/officeDocument/2006/relationships/tags" Target="../tags/tag2383.xml"/><Relationship Id="rId1213" Type="http://schemas.openxmlformats.org/officeDocument/2006/relationships/tags" Target="../tags/tag1731.xml"/><Relationship Id="rId1420" Type="http://schemas.openxmlformats.org/officeDocument/2006/relationships/tags" Target="../tags/tag1938.xml"/><Relationship Id="rId1518" Type="http://schemas.openxmlformats.org/officeDocument/2006/relationships/tags" Target="../tags/tag2036.xml"/><Relationship Id="rId1725" Type="http://schemas.openxmlformats.org/officeDocument/2006/relationships/tags" Target="../tags/tag2243.xml"/><Relationship Id="rId1932" Type="http://schemas.openxmlformats.org/officeDocument/2006/relationships/tags" Target="../tags/tag2450.xml"/><Relationship Id="rId17" Type="http://schemas.openxmlformats.org/officeDocument/2006/relationships/tags" Target="../tags/tag535.xml"/><Relationship Id="rId2194" Type="http://schemas.openxmlformats.org/officeDocument/2006/relationships/tags" Target="../tags/tag2712.xml"/><Relationship Id="rId166" Type="http://schemas.openxmlformats.org/officeDocument/2006/relationships/tags" Target="../tags/tag684.xml"/><Relationship Id="rId373" Type="http://schemas.openxmlformats.org/officeDocument/2006/relationships/tags" Target="../tags/tag891.xml"/><Relationship Id="rId580" Type="http://schemas.openxmlformats.org/officeDocument/2006/relationships/tags" Target="../tags/tag1098.xml"/><Relationship Id="rId2054" Type="http://schemas.openxmlformats.org/officeDocument/2006/relationships/tags" Target="../tags/tag2572.xml"/><Relationship Id="rId2261" Type="http://schemas.openxmlformats.org/officeDocument/2006/relationships/tags" Target="../tags/tag2779.xml"/><Relationship Id="rId1" Type="http://schemas.openxmlformats.org/officeDocument/2006/relationships/tags" Target="../tags/tag519.xml"/><Relationship Id="rId233" Type="http://schemas.openxmlformats.org/officeDocument/2006/relationships/tags" Target="../tags/tag751.xml"/><Relationship Id="rId440" Type="http://schemas.openxmlformats.org/officeDocument/2006/relationships/tags" Target="../tags/tag958.xml"/><Relationship Id="rId678" Type="http://schemas.openxmlformats.org/officeDocument/2006/relationships/tags" Target="../tags/tag1196.xml"/><Relationship Id="rId885" Type="http://schemas.openxmlformats.org/officeDocument/2006/relationships/tags" Target="../tags/tag1403.xml"/><Relationship Id="rId1070" Type="http://schemas.openxmlformats.org/officeDocument/2006/relationships/tags" Target="../tags/tag1588.xml"/><Relationship Id="rId2121" Type="http://schemas.openxmlformats.org/officeDocument/2006/relationships/tags" Target="../tags/tag2639.xml"/><Relationship Id="rId300" Type="http://schemas.openxmlformats.org/officeDocument/2006/relationships/tags" Target="../tags/tag818.xml"/><Relationship Id="rId538" Type="http://schemas.openxmlformats.org/officeDocument/2006/relationships/tags" Target="../tags/tag1056.xml"/><Relationship Id="rId745" Type="http://schemas.openxmlformats.org/officeDocument/2006/relationships/tags" Target="../tags/tag1263.xml"/><Relationship Id="rId952" Type="http://schemas.openxmlformats.org/officeDocument/2006/relationships/tags" Target="../tags/tag1470.xml"/><Relationship Id="rId1168" Type="http://schemas.openxmlformats.org/officeDocument/2006/relationships/tags" Target="../tags/tag1686.xml"/><Relationship Id="rId1375" Type="http://schemas.openxmlformats.org/officeDocument/2006/relationships/tags" Target="../tags/tag1893.xml"/><Relationship Id="rId1582" Type="http://schemas.openxmlformats.org/officeDocument/2006/relationships/tags" Target="../tags/tag2100.xml"/><Relationship Id="rId2219" Type="http://schemas.openxmlformats.org/officeDocument/2006/relationships/tags" Target="../tags/tag2737.xml"/><Relationship Id="rId81" Type="http://schemas.openxmlformats.org/officeDocument/2006/relationships/tags" Target="../tags/tag599.xml"/><Relationship Id="rId605" Type="http://schemas.openxmlformats.org/officeDocument/2006/relationships/tags" Target="../tags/tag1123.xml"/><Relationship Id="rId812" Type="http://schemas.openxmlformats.org/officeDocument/2006/relationships/tags" Target="../tags/tag1330.xml"/><Relationship Id="rId1028" Type="http://schemas.openxmlformats.org/officeDocument/2006/relationships/tags" Target="../tags/tag1546.xml"/><Relationship Id="rId1235" Type="http://schemas.openxmlformats.org/officeDocument/2006/relationships/tags" Target="../tags/tag1753.xml"/><Relationship Id="rId1442" Type="http://schemas.openxmlformats.org/officeDocument/2006/relationships/tags" Target="../tags/tag1960.xml"/><Relationship Id="rId1887" Type="http://schemas.openxmlformats.org/officeDocument/2006/relationships/tags" Target="../tags/tag2405.xml"/><Relationship Id="rId1302" Type="http://schemas.openxmlformats.org/officeDocument/2006/relationships/tags" Target="../tags/tag1820.xml"/><Relationship Id="rId1747" Type="http://schemas.openxmlformats.org/officeDocument/2006/relationships/tags" Target="../tags/tag2265.xml"/><Relationship Id="rId1954" Type="http://schemas.openxmlformats.org/officeDocument/2006/relationships/tags" Target="../tags/tag2472.xml"/><Relationship Id="rId39" Type="http://schemas.openxmlformats.org/officeDocument/2006/relationships/tags" Target="../tags/tag557.xml"/><Relationship Id="rId1607" Type="http://schemas.openxmlformats.org/officeDocument/2006/relationships/tags" Target="../tags/tag2125.xml"/><Relationship Id="rId1814" Type="http://schemas.openxmlformats.org/officeDocument/2006/relationships/tags" Target="../tags/tag2332.xml"/><Relationship Id="rId188" Type="http://schemas.openxmlformats.org/officeDocument/2006/relationships/tags" Target="../tags/tag706.xml"/><Relationship Id="rId395" Type="http://schemas.openxmlformats.org/officeDocument/2006/relationships/tags" Target="../tags/tag913.xml"/><Relationship Id="rId2076" Type="http://schemas.openxmlformats.org/officeDocument/2006/relationships/tags" Target="../tags/tag2594.xml"/><Relationship Id="rId2283" Type="http://schemas.openxmlformats.org/officeDocument/2006/relationships/tags" Target="../tags/tag2801.xml"/><Relationship Id="rId255" Type="http://schemas.openxmlformats.org/officeDocument/2006/relationships/tags" Target="../tags/tag773.xml"/><Relationship Id="rId462" Type="http://schemas.openxmlformats.org/officeDocument/2006/relationships/tags" Target="../tags/tag980.xml"/><Relationship Id="rId1092" Type="http://schemas.openxmlformats.org/officeDocument/2006/relationships/tags" Target="../tags/tag1610.xml"/><Relationship Id="rId1397" Type="http://schemas.openxmlformats.org/officeDocument/2006/relationships/tags" Target="../tags/tag1915.xml"/><Relationship Id="rId2143" Type="http://schemas.openxmlformats.org/officeDocument/2006/relationships/tags" Target="../tags/tag2661.xml"/><Relationship Id="rId115" Type="http://schemas.openxmlformats.org/officeDocument/2006/relationships/tags" Target="../tags/tag633.xml"/><Relationship Id="rId322" Type="http://schemas.openxmlformats.org/officeDocument/2006/relationships/tags" Target="../tags/tag840.xml"/><Relationship Id="rId767" Type="http://schemas.openxmlformats.org/officeDocument/2006/relationships/tags" Target="../tags/tag1285.xml"/><Relationship Id="rId974" Type="http://schemas.openxmlformats.org/officeDocument/2006/relationships/tags" Target="../tags/tag1492.xml"/><Relationship Id="rId2003" Type="http://schemas.openxmlformats.org/officeDocument/2006/relationships/tags" Target="../tags/tag2521.xml"/><Relationship Id="rId2210" Type="http://schemas.openxmlformats.org/officeDocument/2006/relationships/tags" Target="../tags/tag2728.xml"/><Relationship Id="rId627" Type="http://schemas.openxmlformats.org/officeDocument/2006/relationships/tags" Target="../tags/tag1145.xml"/><Relationship Id="rId834" Type="http://schemas.openxmlformats.org/officeDocument/2006/relationships/tags" Target="../tags/tag1352.xml"/><Relationship Id="rId1257" Type="http://schemas.openxmlformats.org/officeDocument/2006/relationships/tags" Target="../tags/tag1775.xml"/><Relationship Id="rId1464" Type="http://schemas.openxmlformats.org/officeDocument/2006/relationships/tags" Target="../tags/tag1982.xml"/><Relationship Id="rId1671" Type="http://schemas.openxmlformats.org/officeDocument/2006/relationships/tags" Target="../tags/tag2189.xml"/><Relationship Id="rId901" Type="http://schemas.openxmlformats.org/officeDocument/2006/relationships/tags" Target="../tags/tag1419.xml"/><Relationship Id="rId1117" Type="http://schemas.openxmlformats.org/officeDocument/2006/relationships/tags" Target="../tags/tag1635.xml"/><Relationship Id="rId1324" Type="http://schemas.openxmlformats.org/officeDocument/2006/relationships/tags" Target="../tags/tag1842.xml"/><Relationship Id="rId1531" Type="http://schemas.openxmlformats.org/officeDocument/2006/relationships/tags" Target="../tags/tag2049.xml"/><Relationship Id="rId1769" Type="http://schemas.openxmlformats.org/officeDocument/2006/relationships/tags" Target="../tags/tag2287.xml"/><Relationship Id="rId1976" Type="http://schemas.openxmlformats.org/officeDocument/2006/relationships/tags" Target="../tags/tag2494.xml"/><Relationship Id="rId30" Type="http://schemas.openxmlformats.org/officeDocument/2006/relationships/tags" Target="../tags/tag548.xml"/><Relationship Id="rId1629" Type="http://schemas.openxmlformats.org/officeDocument/2006/relationships/tags" Target="../tags/tag2147.xml"/><Relationship Id="rId1836" Type="http://schemas.openxmlformats.org/officeDocument/2006/relationships/tags" Target="../tags/tag2354.xml"/><Relationship Id="rId1903" Type="http://schemas.openxmlformats.org/officeDocument/2006/relationships/tags" Target="../tags/tag2421.xml"/><Relationship Id="rId2098" Type="http://schemas.openxmlformats.org/officeDocument/2006/relationships/tags" Target="../tags/tag2616.xml"/><Relationship Id="rId277" Type="http://schemas.openxmlformats.org/officeDocument/2006/relationships/tags" Target="../tags/tag795.xml"/><Relationship Id="rId484" Type="http://schemas.openxmlformats.org/officeDocument/2006/relationships/tags" Target="../tags/tag1002.xml"/><Relationship Id="rId2165" Type="http://schemas.openxmlformats.org/officeDocument/2006/relationships/tags" Target="../tags/tag2683.xml"/><Relationship Id="rId137" Type="http://schemas.openxmlformats.org/officeDocument/2006/relationships/tags" Target="../tags/tag655.xml"/><Relationship Id="rId344" Type="http://schemas.openxmlformats.org/officeDocument/2006/relationships/tags" Target="../tags/tag862.xml"/><Relationship Id="rId691" Type="http://schemas.openxmlformats.org/officeDocument/2006/relationships/tags" Target="../tags/tag1209.xml"/><Relationship Id="rId789" Type="http://schemas.openxmlformats.org/officeDocument/2006/relationships/tags" Target="../tags/tag1307.xml"/><Relationship Id="rId996" Type="http://schemas.openxmlformats.org/officeDocument/2006/relationships/tags" Target="../tags/tag1514.xml"/><Relationship Id="rId2025" Type="http://schemas.openxmlformats.org/officeDocument/2006/relationships/tags" Target="../tags/tag2543.xml"/><Relationship Id="rId551" Type="http://schemas.openxmlformats.org/officeDocument/2006/relationships/tags" Target="../tags/tag1069.xml"/><Relationship Id="rId649" Type="http://schemas.openxmlformats.org/officeDocument/2006/relationships/tags" Target="../tags/tag1167.xml"/><Relationship Id="rId856" Type="http://schemas.openxmlformats.org/officeDocument/2006/relationships/tags" Target="../tags/tag1374.xml"/><Relationship Id="rId1181" Type="http://schemas.openxmlformats.org/officeDocument/2006/relationships/tags" Target="../tags/tag1699.xml"/><Relationship Id="rId1279" Type="http://schemas.openxmlformats.org/officeDocument/2006/relationships/tags" Target="../tags/tag1797.xml"/><Relationship Id="rId1486" Type="http://schemas.openxmlformats.org/officeDocument/2006/relationships/tags" Target="../tags/tag2004.xml"/><Relationship Id="rId2232" Type="http://schemas.openxmlformats.org/officeDocument/2006/relationships/tags" Target="../tags/tag2750.xml"/><Relationship Id="rId204" Type="http://schemas.openxmlformats.org/officeDocument/2006/relationships/tags" Target="../tags/tag722.xml"/><Relationship Id="rId411" Type="http://schemas.openxmlformats.org/officeDocument/2006/relationships/tags" Target="../tags/tag929.xml"/><Relationship Id="rId509" Type="http://schemas.openxmlformats.org/officeDocument/2006/relationships/tags" Target="../tags/tag1027.xml"/><Relationship Id="rId1041" Type="http://schemas.openxmlformats.org/officeDocument/2006/relationships/tags" Target="../tags/tag1559.xml"/><Relationship Id="rId1139" Type="http://schemas.openxmlformats.org/officeDocument/2006/relationships/tags" Target="../tags/tag1657.xml"/><Relationship Id="rId1346" Type="http://schemas.openxmlformats.org/officeDocument/2006/relationships/tags" Target="../tags/tag1864.xml"/><Relationship Id="rId1693" Type="http://schemas.openxmlformats.org/officeDocument/2006/relationships/tags" Target="../tags/tag2211.xml"/><Relationship Id="rId1998" Type="http://schemas.openxmlformats.org/officeDocument/2006/relationships/tags" Target="../tags/tag2516.xml"/><Relationship Id="rId716" Type="http://schemas.openxmlformats.org/officeDocument/2006/relationships/tags" Target="../tags/tag1234.xml"/><Relationship Id="rId923" Type="http://schemas.openxmlformats.org/officeDocument/2006/relationships/tags" Target="../tags/tag1441.xml"/><Relationship Id="rId1553" Type="http://schemas.openxmlformats.org/officeDocument/2006/relationships/tags" Target="../tags/tag2071.xml"/><Relationship Id="rId1760" Type="http://schemas.openxmlformats.org/officeDocument/2006/relationships/tags" Target="../tags/tag2278.xml"/><Relationship Id="rId1858" Type="http://schemas.openxmlformats.org/officeDocument/2006/relationships/tags" Target="../tags/tag2376.xml"/><Relationship Id="rId52" Type="http://schemas.openxmlformats.org/officeDocument/2006/relationships/tags" Target="../tags/tag570.xml"/><Relationship Id="rId1206" Type="http://schemas.openxmlformats.org/officeDocument/2006/relationships/tags" Target="../tags/tag1724.xml"/><Relationship Id="rId1413" Type="http://schemas.openxmlformats.org/officeDocument/2006/relationships/tags" Target="../tags/tag1931.xml"/><Relationship Id="rId1620" Type="http://schemas.openxmlformats.org/officeDocument/2006/relationships/tags" Target="../tags/tag2138.xml"/><Relationship Id="rId1718" Type="http://schemas.openxmlformats.org/officeDocument/2006/relationships/tags" Target="../tags/tag2236.xml"/><Relationship Id="rId1925" Type="http://schemas.openxmlformats.org/officeDocument/2006/relationships/tags" Target="../tags/tag2443.xml"/><Relationship Id="rId299" Type="http://schemas.openxmlformats.org/officeDocument/2006/relationships/tags" Target="../tags/tag817.xml"/><Relationship Id="rId2187" Type="http://schemas.openxmlformats.org/officeDocument/2006/relationships/tags" Target="../tags/tag2705.xml"/><Relationship Id="rId159" Type="http://schemas.openxmlformats.org/officeDocument/2006/relationships/tags" Target="../tags/tag677.xml"/><Relationship Id="rId366" Type="http://schemas.openxmlformats.org/officeDocument/2006/relationships/tags" Target="../tags/tag884.xml"/><Relationship Id="rId573" Type="http://schemas.openxmlformats.org/officeDocument/2006/relationships/tags" Target="../tags/tag1091.xml"/><Relationship Id="rId780" Type="http://schemas.openxmlformats.org/officeDocument/2006/relationships/tags" Target="../tags/tag1298.xml"/><Relationship Id="rId2047" Type="http://schemas.openxmlformats.org/officeDocument/2006/relationships/tags" Target="../tags/tag2565.xml"/><Relationship Id="rId2254" Type="http://schemas.openxmlformats.org/officeDocument/2006/relationships/tags" Target="../tags/tag2772.xml"/><Relationship Id="rId226" Type="http://schemas.openxmlformats.org/officeDocument/2006/relationships/tags" Target="../tags/tag744.xml"/><Relationship Id="rId433" Type="http://schemas.openxmlformats.org/officeDocument/2006/relationships/tags" Target="../tags/tag951.xml"/><Relationship Id="rId878" Type="http://schemas.openxmlformats.org/officeDocument/2006/relationships/tags" Target="../tags/tag1396.xml"/><Relationship Id="rId1063" Type="http://schemas.openxmlformats.org/officeDocument/2006/relationships/tags" Target="../tags/tag1581.xml"/><Relationship Id="rId1270" Type="http://schemas.openxmlformats.org/officeDocument/2006/relationships/tags" Target="../tags/tag1788.xml"/><Relationship Id="rId2114" Type="http://schemas.openxmlformats.org/officeDocument/2006/relationships/tags" Target="../tags/tag2632.xml"/><Relationship Id="rId640" Type="http://schemas.openxmlformats.org/officeDocument/2006/relationships/tags" Target="../tags/tag1158.xml"/><Relationship Id="rId738" Type="http://schemas.openxmlformats.org/officeDocument/2006/relationships/tags" Target="../tags/tag1256.xml"/><Relationship Id="rId945" Type="http://schemas.openxmlformats.org/officeDocument/2006/relationships/tags" Target="../tags/tag1463.xml"/><Relationship Id="rId1368" Type="http://schemas.openxmlformats.org/officeDocument/2006/relationships/tags" Target="../tags/tag1886.xml"/><Relationship Id="rId1575" Type="http://schemas.openxmlformats.org/officeDocument/2006/relationships/tags" Target="../tags/tag2093.xml"/><Relationship Id="rId1782" Type="http://schemas.openxmlformats.org/officeDocument/2006/relationships/tags" Target="../tags/tag2300.xml"/><Relationship Id="rId74" Type="http://schemas.openxmlformats.org/officeDocument/2006/relationships/tags" Target="../tags/tag592.xml"/><Relationship Id="rId500" Type="http://schemas.openxmlformats.org/officeDocument/2006/relationships/tags" Target="../tags/tag1018.xml"/><Relationship Id="rId805" Type="http://schemas.openxmlformats.org/officeDocument/2006/relationships/tags" Target="../tags/tag1323.xml"/><Relationship Id="rId1130" Type="http://schemas.openxmlformats.org/officeDocument/2006/relationships/tags" Target="../tags/tag1648.xml"/><Relationship Id="rId1228" Type="http://schemas.openxmlformats.org/officeDocument/2006/relationships/tags" Target="../tags/tag1746.xml"/><Relationship Id="rId1435" Type="http://schemas.openxmlformats.org/officeDocument/2006/relationships/tags" Target="../tags/tag1953.xml"/><Relationship Id="rId1642" Type="http://schemas.openxmlformats.org/officeDocument/2006/relationships/tags" Target="../tags/tag2160.xml"/><Relationship Id="rId1947" Type="http://schemas.openxmlformats.org/officeDocument/2006/relationships/tags" Target="../tags/tag2465.xml"/><Relationship Id="rId1502" Type="http://schemas.openxmlformats.org/officeDocument/2006/relationships/tags" Target="../tags/tag2020.xml"/><Relationship Id="rId1807" Type="http://schemas.openxmlformats.org/officeDocument/2006/relationships/tags" Target="../tags/tag2325.xml"/><Relationship Id="rId290" Type="http://schemas.openxmlformats.org/officeDocument/2006/relationships/tags" Target="../tags/tag808.xml"/><Relationship Id="rId388" Type="http://schemas.openxmlformats.org/officeDocument/2006/relationships/tags" Target="../tags/tag906.xml"/><Relationship Id="rId2069" Type="http://schemas.openxmlformats.org/officeDocument/2006/relationships/tags" Target="../tags/tag2587.xml"/><Relationship Id="rId150" Type="http://schemas.openxmlformats.org/officeDocument/2006/relationships/tags" Target="../tags/tag668.xml"/><Relationship Id="rId595" Type="http://schemas.openxmlformats.org/officeDocument/2006/relationships/tags" Target="../tags/tag1113.xml"/><Relationship Id="rId2276" Type="http://schemas.openxmlformats.org/officeDocument/2006/relationships/tags" Target="../tags/tag2794.xml"/><Relationship Id="rId248" Type="http://schemas.openxmlformats.org/officeDocument/2006/relationships/tags" Target="../tags/tag766.xml"/><Relationship Id="rId455" Type="http://schemas.openxmlformats.org/officeDocument/2006/relationships/tags" Target="../tags/tag973.xml"/><Relationship Id="rId662" Type="http://schemas.openxmlformats.org/officeDocument/2006/relationships/tags" Target="../tags/tag1180.xml"/><Relationship Id="rId1085" Type="http://schemas.openxmlformats.org/officeDocument/2006/relationships/tags" Target="../tags/tag1603.xml"/><Relationship Id="rId1292" Type="http://schemas.openxmlformats.org/officeDocument/2006/relationships/tags" Target="../tags/tag1810.xml"/><Relationship Id="rId2136" Type="http://schemas.openxmlformats.org/officeDocument/2006/relationships/tags" Target="../tags/tag2654.xml"/><Relationship Id="rId108" Type="http://schemas.openxmlformats.org/officeDocument/2006/relationships/tags" Target="../tags/tag626.xml"/><Relationship Id="rId315" Type="http://schemas.openxmlformats.org/officeDocument/2006/relationships/tags" Target="../tags/tag833.xml"/><Relationship Id="rId522" Type="http://schemas.openxmlformats.org/officeDocument/2006/relationships/tags" Target="../tags/tag1040.xml"/><Relationship Id="rId967" Type="http://schemas.openxmlformats.org/officeDocument/2006/relationships/tags" Target="../tags/tag1485.xml"/><Relationship Id="rId1152" Type="http://schemas.openxmlformats.org/officeDocument/2006/relationships/tags" Target="../tags/tag1670.xml"/><Relationship Id="rId1597" Type="http://schemas.openxmlformats.org/officeDocument/2006/relationships/tags" Target="../tags/tag2115.xml"/><Relationship Id="rId2203" Type="http://schemas.openxmlformats.org/officeDocument/2006/relationships/tags" Target="../tags/tag2721.xml"/><Relationship Id="rId96" Type="http://schemas.openxmlformats.org/officeDocument/2006/relationships/tags" Target="../tags/tag614.xml"/><Relationship Id="rId827" Type="http://schemas.openxmlformats.org/officeDocument/2006/relationships/tags" Target="../tags/tag1345.xml"/><Relationship Id="rId1012" Type="http://schemas.openxmlformats.org/officeDocument/2006/relationships/tags" Target="../tags/tag1530.xml"/><Relationship Id="rId1457" Type="http://schemas.openxmlformats.org/officeDocument/2006/relationships/tags" Target="../tags/tag1975.xml"/><Relationship Id="rId1664" Type="http://schemas.openxmlformats.org/officeDocument/2006/relationships/tags" Target="../tags/tag2182.xml"/><Relationship Id="rId1871" Type="http://schemas.openxmlformats.org/officeDocument/2006/relationships/tags" Target="../tags/tag2389.xml"/><Relationship Id="rId1317" Type="http://schemas.openxmlformats.org/officeDocument/2006/relationships/tags" Target="../tags/tag1835.xml"/><Relationship Id="rId1524" Type="http://schemas.openxmlformats.org/officeDocument/2006/relationships/tags" Target="../tags/tag2042.xml"/><Relationship Id="rId1731" Type="http://schemas.openxmlformats.org/officeDocument/2006/relationships/tags" Target="../tags/tag2249.xml"/><Relationship Id="rId1969" Type="http://schemas.openxmlformats.org/officeDocument/2006/relationships/tags" Target="../tags/tag2487.xml"/><Relationship Id="rId23" Type="http://schemas.openxmlformats.org/officeDocument/2006/relationships/tags" Target="../tags/tag541.xml"/><Relationship Id="rId1829" Type="http://schemas.openxmlformats.org/officeDocument/2006/relationships/tags" Target="../tags/tag2347.xml"/><Relationship Id="rId2298" Type="http://schemas.openxmlformats.org/officeDocument/2006/relationships/image" Target="../media/image13.emf"/><Relationship Id="rId172" Type="http://schemas.openxmlformats.org/officeDocument/2006/relationships/tags" Target="../tags/tag690.xml"/><Relationship Id="rId477" Type="http://schemas.openxmlformats.org/officeDocument/2006/relationships/tags" Target="../tags/tag995.xml"/><Relationship Id="rId684" Type="http://schemas.openxmlformats.org/officeDocument/2006/relationships/tags" Target="../tags/tag1202.xml"/><Relationship Id="rId2060" Type="http://schemas.openxmlformats.org/officeDocument/2006/relationships/tags" Target="../tags/tag2578.xml"/><Relationship Id="rId2158" Type="http://schemas.openxmlformats.org/officeDocument/2006/relationships/tags" Target="../tags/tag2676.xml"/><Relationship Id="rId337" Type="http://schemas.openxmlformats.org/officeDocument/2006/relationships/tags" Target="../tags/tag855.xml"/><Relationship Id="rId891" Type="http://schemas.openxmlformats.org/officeDocument/2006/relationships/tags" Target="../tags/tag1409.xml"/><Relationship Id="rId989" Type="http://schemas.openxmlformats.org/officeDocument/2006/relationships/tags" Target="../tags/tag1507.xml"/><Relationship Id="rId2018" Type="http://schemas.openxmlformats.org/officeDocument/2006/relationships/tags" Target="../tags/tag2536.xml"/><Relationship Id="rId544" Type="http://schemas.openxmlformats.org/officeDocument/2006/relationships/tags" Target="../tags/tag1062.xml"/><Relationship Id="rId751" Type="http://schemas.openxmlformats.org/officeDocument/2006/relationships/tags" Target="../tags/tag1269.xml"/><Relationship Id="rId849" Type="http://schemas.openxmlformats.org/officeDocument/2006/relationships/tags" Target="../tags/tag1367.xml"/><Relationship Id="rId1174" Type="http://schemas.openxmlformats.org/officeDocument/2006/relationships/tags" Target="../tags/tag1692.xml"/><Relationship Id="rId1381" Type="http://schemas.openxmlformats.org/officeDocument/2006/relationships/tags" Target="../tags/tag1899.xml"/><Relationship Id="rId1479" Type="http://schemas.openxmlformats.org/officeDocument/2006/relationships/tags" Target="../tags/tag1997.xml"/><Relationship Id="rId1686" Type="http://schemas.openxmlformats.org/officeDocument/2006/relationships/tags" Target="../tags/tag2204.xml"/><Relationship Id="rId2225" Type="http://schemas.openxmlformats.org/officeDocument/2006/relationships/tags" Target="../tags/tag2743.xml"/><Relationship Id="rId404" Type="http://schemas.openxmlformats.org/officeDocument/2006/relationships/tags" Target="../tags/tag922.xml"/><Relationship Id="rId611" Type="http://schemas.openxmlformats.org/officeDocument/2006/relationships/tags" Target="../tags/tag1129.xml"/><Relationship Id="rId1034" Type="http://schemas.openxmlformats.org/officeDocument/2006/relationships/tags" Target="../tags/tag1552.xml"/><Relationship Id="rId1241" Type="http://schemas.openxmlformats.org/officeDocument/2006/relationships/tags" Target="../tags/tag1759.xml"/><Relationship Id="rId1339" Type="http://schemas.openxmlformats.org/officeDocument/2006/relationships/tags" Target="../tags/tag1857.xml"/><Relationship Id="rId1893" Type="http://schemas.openxmlformats.org/officeDocument/2006/relationships/tags" Target="../tags/tag2411.xml"/><Relationship Id="rId709" Type="http://schemas.openxmlformats.org/officeDocument/2006/relationships/tags" Target="../tags/tag1227.xml"/><Relationship Id="rId916" Type="http://schemas.openxmlformats.org/officeDocument/2006/relationships/tags" Target="../tags/tag1434.xml"/><Relationship Id="rId1101" Type="http://schemas.openxmlformats.org/officeDocument/2006/relationships/tags" Target="../tags/tag1619.xml"/><Relationship Id="rId1546" Type="http://schemas.openxmlformats.org/officeDocument/2006/relationships/tags" Target="../tags/tag2064.xml"/><Relationship Id="rId1753" Type="http://schemas.openxmlformats.org/officeDocument/2006/relationships/tags" Target="../tags/tag2271.xml"/><Relationship Id="rId1960" Type="http://schemas.openxmlformats.org/officeDocument/2006/relationships/tags" Target="../tags/tag2478.xml"/><Relationship Id="rId45" Type="http://schemas.openxmlformats.org/officeDocument/2006/relationships/tags" Target="../tags/tag563.xml"/><Relationship Id="rId1406" Type="http://schemas.openxmlformats.org/officeDocument/2006/relationships/tags" Target="../tags/tag1924.xml"/><Relationship Id="rId1613" Type="http://schemas.openxmlformats.org/officeDocument/2006/relationships/tags" Target="../tags/tag2131.xml"/><Relationship Id="rId1820" Type="http://schemas.openxmlformats.org/officeDocument/2006/relationships/tags" Target="../tags/tag2338.xml"/><Relationship Id="rId194" Type="http://schemas.openxmlformats.org/officeDocument/2006/relationships/tags" Target="../tags/tag712.xml"/><Relationship Id="rId1918" Type="http://schemas.openxmlformats.org/officeDocument/2006/relationships/tags" Target="../tags/tag2436.xml"/><Relationship Id="rId2082" Type="http://schemas.openxmlformats.org/officeDocument/2006/relationships/tags" Target="../tags/tag2600.xml"/><Relationship Id="rId261" Type="http://schemas.openxmlformats.org/officeDocument/2006/relationships/tags" Target="../tags/tag779.xml"/><Relationship Id="rId499" Type="http://schemas.openxmlformats.org/officeDocument/2006/relationships/tags" Target="../tags/tag1017.xml"/><Relationship Id="rId359" Type="http://schemas.openxmlformats.org/officeDocument/2006/relationships/tags" Target="../tags/tag877.xml"/><Relationship Id="rId566" Type="http://schemas.openxmlformats.org/officeDocument/2006/relationships/tags" Target="../tags/tag1084.xml"/><Relationship Id="rId773" Type="http://schemas.openxmlformats.org/officeDocument/2006/relationships/tags" Target="../tags/tag1291.xml"/><Relationship Id="rId1196" Type="http://schemas.openxmlformats.org/officeDocument/2006/relationships/tags" Target="../tags/tag1714.xml"/><Relationship Id="rId2247" Type="http://schemas.openxmlformats.org/officeDocument/2006/relationships/tags" Target="../tags/tag2765.xml"/><Relationship Id="rId121" Type="http://schemas.openxmlformats.org/officeDocument/2006/relationships/tags" Target="../tags/tag639.xml"/><Relationship Id="rId219" Type="http://schemas.openxmlformats.org/officeDocument/2006/relationships/tags" Target="../tags/tag737.xml"/><Relationship Id="rId426" Type="http://schemas.openxmlformats.org/officeDocument/2006/relationships/tags" Target="../tags/tag944.xml"/><Relationship Id="rId633" Type="http://schemas.openxmlformats.org/officeDocument/2006/relationships/tags" Target="../tags/tag1151.xml"/><Relationship Id="rId980" Type="http://schemas.openxmlformats.org/officeDocument/2006/relationships/tags" Target="../tags/tag1498.xml"/><Relationship Id="rId1056" Type="http://schemas.openxmlformats.org/officeDocument/2006/relationships/tags" Target="../tags/tag1574.xml"/><Relationship Id="rId1263" Type="http://schemas.openxmlformats.org/officeDocument/2006/relationships/tags" Target="../tags/tag1781.xml"/><Relationship Id="rId2107" Type="http://schemas.openxmlformats.org/officeDocument/2006/relationships/tags" Target="../tags/tag2625.xml"/><Relationship Id="rId840" Type="http://schemas.openxmlformats.org/officeDocument/2006/relationships/tags" Target="../tags/tag1358.xml"/><Relationship Id="rId938" Type="http://schemas.openxmlformats.org/officeDocument/2006/relationships/tags" Target="../tags/tag1456.xml"/><Relationship Id="rId1470" Type="http://schemas.openxmlformats.org/officeDocument/2006/relationships/tags" Target="../tags/tag1988.xml"/><Relationship Id="rId1568" Type="http://schemas.openxmlformats.org/officeDocument/2006/relationships/tags" Target="../tags/tag2086.xml"/><Relationship Id="rId1775" Type="http://schemas.openxmlformats.org/officeDocument/2006/relationships/tags" Target="../tags/tag2293.xml"/><Relationship Id="rId67" Type="http://schemas.openxmlformats.org/officeDocument/2006/relationships/tags" Target="../tags/tag585.xml"/><Relationship Id="rId700" Type="http://schemas.openxmlformats.org/officeDocument/2006/relationships/tags" Target="../tags/tag1218.xml"/><Relationship Id="rId1123" Type="http://schemas.openxmlformats.org/officeDocument/2006/relationships/tags" Target="../tags/tag1641.xml"/><Relationship Id="rId1330" Type="http://schemas.openxmlformats.org/officeDocument/2006/relationships/tags" Target="../tags/tag1848.xml"/><Relationship Id="rId1428" Type="http://schemas.openxmlformats.org/officeDocument/2006/relationships/tags" Target="../tags/tag1946.xml"/><Relationship Id="rId1635" Type="http://schemas.openxmlformats.org/officeDocument/2006/relationships/tags" Target="../tags/tag2153.xml"/><Relationship Id="rId1982" Type="http://schemas.openxmlformats.org/officeDocument/2006/relationships/tags" Target="../tags/tag2500.xml"/><Relationship Id="rId1842" Type="http://schemas.openxmlformats.org/officeDocument/2006/relationships/tags" Target="../tags/tag2360.xml"/><Relationship Id="rId1702" Type="http://schemas.openxmlformats.org/officeDocument/2006/relationships/tags" Target="../tags/tag2220.xml"/><Relationship Id="rId283" Type="http://schemas.openxmlformats.org/officeDocument/2006/relationships/tags" Target="../tags/tag801.xml"/><Relationship Id="rId490" Type="http://schemas.openxmlformats.org/officeDocument/2006/relationships/tags" Target="../tags/tag1008.xml"/><Relationship Id="rId2171" Type="http://schemas.openxmlformats.org/officeDocument/2006/relationships/tags" Target="../tags/tag2689.xml"/><Relationship Id="rId143" Type="http://schemas.openxmlformats.org/officeDocument/2006/relationships/tags" Target="../tags/tag661.xml"/><Relationship Id="rId350" Type="http://schemas.openxmlformats.org/officeDocument/2006/relationships/tags" Target="../tags/tag868.xml"/><Relationship Id="rId588" Type="http://schemas.openxmlformats.org/officeDocument/2006/relationships/tags" Target="../tags/tag1106.xml"/><Relationship Id="rId795" Type="http://schemas.openxmlformats.org/officeDocument/2006/relationships/tags" Target="../tags/tag1313.xml"/><Relationship Id="rId2031" Type="http://schemas.openxmlformats.org/officeDocument/2006/relationships/tags" Target="../tags/tag2549.xml"/><Relationship Id="rId2269" Type="http://schemas.openxmlformats.org/officeDocument/2006/relationships/tags" Target="../tags/tag2787.xml"/><Relationship Id="rId9" Type="http://schemas.openxmlformats.org/officeDocument/2006/relationships/tags" Target="../tags/tag527.xml"/><Relationship Id="rId210" Type="http://schemas.openxmlformats.org/officeDocument/2006/relationships/tags" Target="../tags/tag728.xml"/><Relationship Id="rId448" Type="http://schemas.openxmlformats.org/officeDocument/2006/relationships/tags" Target="../tags/tag966.xml"/><Relationship Id="rId655" Type="http://schemas.openxmlformats.org/officeDocument/2006/relationships/tags" Target="../tags/tag1173.xml"/><Relationship Id="rId862" Type="http://schemas.openxmlformats.org/officeDocument/2006/relationships/tags" Target="../tags/tag1380.xml"/><Relationship Id="rId1078" Type="http://schemas.openxmlformats.org/officeDocument/2006/relationships/tags" Target="../tags/tag1596.xml"/><Relationship Id="rId1285" Type="http://schemas.openxmlformats.org/officeDocument/2006/relationships/tags" Target="../tags/tag1803.xml"/><Relationship Id="rId1492" Type="http://schemas.openxmlformats.org/officeDocument/2006/relationships/tags" Target="../tags/tag2010.xml"/><Relationship Id="rId2129" Type="http://schemas.openxmlformats.org/officeDocument/2006/relationships/tags" Target="../tags/tag2647.xml"/><Relationship Id="rId308" Type="http://schemas.openxmlformats.org/officeDocument/2006/relationships/tags" Target="../tags/tag826.xml"/><Relationship Id="rId515" Type="http://schemas.openxmlformats.org/officeDocument/2006/relationships/tags" Target="../tags/tag1033.xml"/><Relationship Id="rId722" Type="http://schemas.openxmlformats.org/officeDocument/2006/relationships/tags" Target="../tags/tag1240.xml"/><Relationship Id="rId1145" Type="http://schemas.openxmlformats.org/officeDocument/2006/relationships/tags" Target="../tags/tag1663.xml"/><Relationship Id="rId1352" Type="http://schemas.openxmlformats.org/officeDocument/2006/relationships/tags" Target="../tags/tag1870.xml"/><Relationship Id="rId1797" Type="http://schemas.openxmlformats.org/officeDocument/2006/relationships/tags" Target="../tags/tag2315.xml"/><Relationship Id="rId89" Type="http://schemas.openxmlformats.org/officeDocument/2006/relationships/tags" Target="../tags/tag607.xml"/><Relationship Id="rId1005" Type="http://schemas.openxmlformats.org/officeDocument/2006/relationships/tags" Target="../tags/tag1523.xml"/><Relationship Id="rId1212" Type="http://schemas.openxmlformats.org/officeDocument/2006/relationships/tags" Target="../tags/tag1730.xml"/><Relationship Id="rId1657" Type="http://schemas.openxmlformats.org/officeDocument/2006/relationships/tags" Target="../tags/tag2175.xml"/><Relationship Id="rId1864" Type="http://schemas.openxmlformats.org/officeDocument/2006/relationships/tags" Target="../tags/tag2382.xml"/><Relationship Id="rId1517" Type="http://schemas.openxmlformats.org/officeDocument/2006/relationships/tags" Target="../tags/tag2035.xml"/><Relationship Id="rId1724" Type="http://schemas.openxmlformats.org/officeDocument/2006/relationships/tags" Target="../tags/tag2242.xml"/><Relationship Id="rId16" Type="http://schemas.openxmlformats.org/officeDocument/2006/relationships/tags" Target="../tags/tag534.xml"/><Relationship Id="rId1931" Type="http://schemas.openxmlformats.org/officeDocument/2006/relationships/tags" Target="../tags/tag2449.xml"/><Relationship Id="rId2193" Type="http://schemas.openxmlformats.org/officeDocument/2006/relationships/tags" Target="../tags/tag2711.xml"/><Relationship Id="rId165" Type="http://schemas.openxmlformats.org/officeDocument/2006/relationships/tags" Target="../tags/tag683.xml"/><Relationship Id="rId372" Type="http://schemas.openxmlformats.org/officeDocument/2006/relationships/tags" Target="../tags/tag890.xml"/><Relationship Id="rId677" Type="http://schemas.openxmlformats.org/officeDocument/2006/relationships/tags" Target="../tags/tag1195.xml"/><Relationship Id="rId2053" Type="http://schemas.openxmlformats.org/officeDocument/2006/relationships/tags" Target="../tags/tag2571.xml"/><Relationship Id="rId2260" Type="http://schemas.openxmlformats.org/officeDocument/2006/relationships/tags" Target="../tags/tag2778.xml"/><Relationship Id="rId232" Type="http://schemas.openxmlformats.org/officeDocument/2006/relationships/tags" Target="../tags/tag750.xml"/><Relationship Id="rId884" Type="http://schemas.openxmlformats.org/officeDocument/2006/relationships/tags" Target="../tags/tag1402.xml"/><Relationship Id="rId2120" Type="http://schemas.openxmlformats.org/officeDocument/2006/relationships/tags" Target="../tags/tag2638.xml"/><Relationship Id="rId537" Type="http://schemas.openxmlformats.org/officeDocument/2006/relationships/tags" Target="../tags/tag1055.xml"/><Relationship Id="rId744" Type="http://schemas.openxmlformats.org/officeDocument/2006/relationships/tags" Target="../tags/tag1262.xml"/><Relationship Id="rId951" Type="http://schemas.openxmlformats.org/officeDocument/2006/relationships/tags" Target="../tags/tag1469.xml"/><Relationship Id="rId1167" Type="http://schemas.openxmlformats.org/officeDocument/2006/relationships/tags" Target="../tags/tag1685.xml"/><Relationship Id="rId1374" Type="http://schemas.openxmlformats.org/officeDocument/2006/relationships/tags" Target="../tags/tag1892.xml"/><Relationship Id="rId1581" Type="http://schemas.openxmlformats.org/officeDocument/2006/relationships/tags" Target="../tags/tag2099.xml"/><Relationship Id="rId1679" Type="http://schemas.openxmlformats.org/officeDocument/2006/relationships/tags" Target="../tags/tag2197.xml"/><Relationship Id="rId2218" Type="http://schemas.openxmlformats.org/officeDocument/2006/relationships/tags" Target="../tags/tag2736.xml"/><Relationship Id="rId80" Type="http://schemas.openxmlformats.org/officeDocument/2006/relationships/tags" Target="../tags/tag598.xml"/><Relationship Id="rId604" Type="http://schemas.openxmlformats.org/officeDocument/2006/relationships/tags" Target="../tags/tag1122.xml"/><Relationship Id="rId811" Type="http://schemas.openxmlformats.org/officeDocument/2006/relationships/tags" Target="../tags/tag1329.xml"/><Relationship Id="rId1027" Type="http://schemas.openxmlformats.org/officeDocument/2006/relationships/tags" Target="../tags/tag1545.xml"/><Relationship Id="rId1234" Type="http://schemas.openxmlformats.org/officeDocument/2006/relationships/tags" Target="../tags/tag1752.xml"/><Relationship Id="rId1441" Type="http://schemas.openxmlformats.org/officeDocument/2006/relationships/tags" Target="../tags/tag1959.xml"/><Relationship Id="rId1886" Type="http://schemas.openxmlformats.org/officeDocument/2006/relationships/tags" Target="../tags/tag2404.xml"/><Relationship Id="rId909" Type="http://schemas.openxmlformats.org/officeDocument/2006/relationships/tags" Target="../tags/tag1427.xml"/><Relationship Id="rId1301" Type="http://schemas.openxmlformats.org/officeDocument/2006/relationships/tags" Target="../tags/tag1819.xml"/><Relationship Id="rId1539" Type="http://schemas.openxmlformats.org/officeDocument/2006/relationships/tags" Target="../tags/tag2057.xml"/><Relationship Id="rId1746" Type="http://schemas.openxmlformats.org/officeDocument/2006/relationships/tags" Target="../tags/tag2264.xml"/><Relationship Id="rId1953" Type="http://schemas.openxmlformats.org/officeDocument/2006/relationships/tags" Target="../tags/tag2471.xml"/><Relationship Id="rId38" Type="http://schemas.openxmlformats.org/officeDocument/2006/relationships/tags" Target="../tags/tag556.xml"/><Relationship Id="rId1606" Type="http://schemas.openxmlformats.org/officeDocument/2006/relationships/tags" Target="../tags/tag2124.xml"/><Relationship Id="rId1813" Type="http://schemas.openxmlformats.org/officeDocument/2006/relationships/tags" Target="../tags/tag2331.xml"/><Relationship Id="rId187" Type="http://schemas.openxmlformats.org/officeDocument/2006/relationships/tags" Target="../tags/tag705.xml"/><Relationship Id="rId394" Type="http://schemas.openxmlformats.org/officeDocument/2006/relationships/tags" Target="../tags/tag912.xml"/><Relationship Id="rId2075" Type="http://schemas.openxmlformats.org/officeDocument/2006/relationships/tags" Target="../tags/tag2593.xml"/><Relationship Id="rId2282" Type="http://schemas.openxmlformats.org/officeDocument/2006/relationships/tags" Target="../tags/tag2800.xml"/><Relationship Id="rId254" Type="http://schemas.openxmlformats.org/officeDocument/2006/relationships/tags" Target="../tags/tag772.xml"/><Relationship Id="rId699" Type="http://schemas.openxmlformats.org/officeDocument/2006/relationships/tags" Target="../tags/tag1217.xml"/><Relationship Id="rId1091" Type="http://schemas.openxmlformats.org/officeDocument/2006/relationships/tags" Target="../tags/tag1609.xml"/><Relationship Id="rId114" Type="http://schemas.openxmlformats.org/officeDocument/2006/relationships/tags" Target="../tags/tag632.xml"/><Relationship Id="rId461" Type="http://schemas.openxmlformats.org/officeDocument/2006/relationships/tags" Target="../tags/tag979.xml"/><Relationship Id="rId559" Type="http://schemas.openxmlformats.org/officeDocument/2006/relationships/tags" Target="../tags/tag1077.xml"/><Relationship Id="rId766" Type="http://schemas.openxmlformats.org/officeDocument/2006/relationships/tags" Target="../tags/tag1284.xml"/><Relationship Id="rId1189" Type="http://schemas.openxmlformats.org/officeDocument/2006/relationships/tags" Target="../tags/tag1707.xml"/><Relationship Id="rId1396" Type="http://schemas.openxmlformats.org/officeDocument/2006/relationships/tags" Target="../tags/tag1914.xml"/><Relationship Id="rId2142" Type="http://schemas.openxmlformats.org/officeDocument/2006/relationships/tags" Target="../tags/tag2660.xml"/><Relationship Id="rId321" Type="http://schemas.openxmlformats.org/officeDocument/2006/relationships/tags" Target="../tags/tag839.xml"/><Relationship Id="rId419" Type="http://schemas.openxmlformats.org/officeDocument/2006/relationships/tags" Target="../tags/tag937.xml"/><Relationship Id="rId626" Type="http://schemas.openxmlformats.org/officeDocument/2006/relationships/tags" Target="../tags/tag1144.xml"/><Relationship Id="rId973" Type="http://schemas.openxmlformats.org/officeDocument/2006/relationships/tags" Target="../tags/tag1491.xml"/><Relationship Id="rId1049" Type="http://schemas.openxmlformats.org/officeDocument/2006/relationships/tags" Target="../tags/tag1567.xml"/><Relationship Id="rId1256" Type="http://schemas.openxmlformats.org/officeDocument/2006/relationships/tags" Target="../tags/tag1774.xml"/><Relationship Id="rId2002" Type="http://schemas.openxmlformats.org/officeDocument/2006/relationships/tags" Target="../tags/tag2520.xml"/><Relationship Id="rId833" Type="http://schemas.openxmlformats.org/officeDocument/2006/relationships/tags" Target="../tags/tag1351.xml"/><Relationship Id="rId1116" Type="http://schemas.openxmlformats.org/officeDocument/2006/relationships/tags" Target="../tags/tag1634.xml"/><Relationship Id="rId1463" Type="http://schemas.openxmlformats.org/officeDocument/2006/relationships/tags" Target="../tags/tag1981.xml"/><Relationship Id="rId1670" Type="http://schemas.openxmlformats.org/officeDocument/2006/relationships/tags" Target="../tags/tag2188.xml"/><Relationship Id="rId1768" Type="http://schemas.openxmlformats.org/officeDocument/2006/relationships/tags" Target="../tags/tag2286.xml"/><Relationship Id="rId900" Type="http://schemas.openxmlformats.org/officeDocument/2006/relationships/tags" Target="../tags/tag1418.xml"/><Relationship Id="rId1323" Type="http://schemas.openxmlformats.org/officeDocument/2006/relationships/tags" Target="../tags/tag1841.xml"/><Relationship Id="rId1530" Type="http://schemas.openxmlformats.org/officeDocument/2006/relationships/tags" Target="../tags/tag2048.xml"/><Relationship Id="rId1628" Type="http://schemas.openxmlformats.org/officeDocument/2006/relationships/tags" Target="../tags/tag2146.xml"/><Relationship Id="rId1975" Type="http://schemas.openxmlformats.org/officeDocument/2006/relationships/tags" Target="../tags/tag2493.xml"/><Relationship Id="rId1835" Type="http://schemas.openxmlformats.org/officeDocument/2006/relationships/tags" Target="../tags/tag2353.xml"/><Relationship Id="rId1902" Type="http://schemas.openxmlformats.org/officeDocument/2006/relationships/tags" Target="../tags/tag2420.xml"/><Relationship Id="rId2097" Type="http://schemas.openxmlformats.org/officeDocument/2006/relationships/tags" Target="../tags/tag2615.xml"/><Relationship Id="rId276" Type="http://schemas.openxmlformats.org/officeDocument/2006/relationships/tags" Target="../tags/tag794.xml"/><Relationship Id="rId483" Type="http://schemas.openxmlformats.org/officeDocument/2006/relationships/tags" Target="../tags/tag1001.xml"/><Relationship Id="rId690" Type="http://schemas.openxmlformats.org/officeDocument/2006/relationships/tags" Target="../tags/tag1208.xml"/><Relationship Id="rId2164" Type="http://schemas.openxmlformats.org/officeDocument/2006/relationships/tags" Target="../tags/tag2682.xml"/><Relationship Id="rId136" Type="http://schemas.openxmlformats.org/officeDocument/2006/relationships/tags" Target="../tags/tag654.xml"/><Relationship Id="rId343" Type="http://schemas.openxmlformats.org/officeDocument/2006/relationships/tags" Target="../tags/tag861.xml"/><Relationship Id="rId550" Type="http://schemas.openxmlformats.org/officeDocument/2006/relationships/tags" Target="../tags/tag1068.xml"/><Relationship Id="rId788" Type="http://schemas.openxmlformats.org/officeDocument/2006/relationships/tags" Target="../tags/tag1306.xml"/><Relationship Id="rId995" Type="http://schemas.openxmlformats.org/officeDocument/2006/relationships/tags" Target="../tags/tag1513.xml"/><Relationship Id="rId1180" Type="http://schemas.openxmlformats.org/officeDocument/2006/relationships/tags" Target="../tags/tag1698.xml"/><Relationship Id="rId2024" Type="http://schemas.openxmlformats.org/officeDocument/2006/relationships/tags" Target="../tags/tag2542.xml"/><Relationship Id="rId2231" Type="http://schemas.openxmlformats.org/officeDocument/2006/relationships/tags" Target="../tags/tag2749.xml"/><Relationship Id="rId203" Type="http://schemas.openxmlformats.org/officeDocument/2006/relationships/tags" Target="../tags/tag721.xml"/><Relationship Id="rId648" Type="http://schemas.openxmlformats.org/officeDocument/2006/relationships/tags" Target="../tags/tag1166.xml"/><Relationship Id="rId855" Type="http://schemas.openxmlformats.org/officeDocument/2006/relationships/tags" Target="../tags/tag1373.xml"/><Relationship Id="rId1040" Type="http://schemas.openxmlformats.org/officeDocument/2006/relationships/tags" Target="../tags/tag1558.xml"/><Relationship Id="rId1278" Type="http://schemas.openxmlformats.org/officeDocument/2006/relationships/tags" Target="../tags/tag1796.xml"/><Relationship Id="rId1485" Type="http://schemas.openxmlformats.org/officeDocument/2006/relationships/tags" Target="../tags/tag2003.xml"/><Relationship Id="rId1692" Type="http://schemas.openxmlformats.org/officeDocument/2006/relationships/tags" Target="../tags/tag2210.xml"/><Relationship Id="rId410" Type="http://schemas.openxmlformats.org/officeDocument/2006/relationships/tags" Target="../tags/tag928.xml"/><Relationship Id="rId508" Type="http://schemas.openxmlformats.org/officeDocument/2006/relationships/tags" Target="../tags/tag1026.xml"/><Relationship Id="rId715" Type="http://schemas.openxmlformats.org/officeDocument/2006/relationships/tags" Target="../tags/tag1233.xml"/><Relationship Id="rId922" Type="http://schemas.openxmlformats.org/officeDocument/2006/relationships/tags" Target="../tags/tag1440.xml"/><Relationship Id="rId1138" Type="http://schemas.openxmlformats.org/officeDocument/2006/relationships/tags" Target="../tags/tag1656.xml"/><Relationship Id="rId1345" Type="http://schemas.openxmlformats.org/officeDocument/2006/relationships/tags" Target="../tags/tag1863.xml"/><Relationship Id="rId1552" Type="http://schemas.openxmlformats.org/officeDocument/2006/relationships/tags" Target="../tags/tag2070.xml"/><Relationship Id="rId1997" Type="http://schemas.openxmlformats.org/officeDocument/2006/relationships/tags" Target="../tags/tag2515.xml"/><Relationship Id="rId1205" Type="http://schemas.openxmlformats.org/officeDocument/2006/relationships/tags" Target="../tags/tag1723.xml"/><Relationship Id="rId1857" Type="http://schemas.openxmlformats.org/officeDocument/2006/relationships/tags" Target="../tags/tag2375.xml"/><Relationship Id="rId51" Type="http://schemas.openxmlformats.org/officeDocument/2006/relationships/tags" Target="../tags/tag569.xml"/><Relationship Id="rId1412" Type="http://schemas.openxmlformats.org/officeDocument/2006/relationships/tags" Target="../tags/tag1930.xml"/><Relationship Id="rId1717" Type="http://schemas.openxmlformats.org/officeDocument/2006/relationships/tags" Target="../tags/tag2235.xml"/><Relationship Id="rId1924" Type="http://schemas.openxmlformats.org/officeDocument/2006/relationships/tags" Target="../tags/tag2442.xml"/><Relationship Id="rId298" Type="http://schemas.openxmlformats.org/officeDocument/2006/relationships/tags" Target="../tags/tag816.xml"/><Relationship Id="rId158" Type="http://schemas.openxmlformats.org/officeDocument/2006/relationships/tags" Target="../tags/tag676.xml"/><Relationship Id="rId2186" Type="http://schemas.openxmlformats.org/officeDocument/2006/relationships/tags" Target="../tags/tag2704.xml"/><Relationship Id="rId365" Type="http://schemas.openxmlformats.org/officeDocument/2006/relationships/tags" Target="../tags/tag883.xml"/><Relationship Id="rId572" Type="http://schemas.openxmlformats.org/officeDocument/2006/relationships/tags" Target="../tags/tag1090.xml"/><Relationship Id="rId2046" Type="http://schemas.openxmlformats.org/officeDocument/2006/relationships/tags" Target="../tags/tag2564.xml"/><Relationship Id="rId2253" Type="http://schemas.openxmlformats.org/officeDocument/2006/relationships/tags" Target="../tags/tag2771.xml"/><Relationship Id="rId225" Type="http://schemas.openxmlformats.org/officeDocument/2006/relationships/tags" Target="../tags/tag743.xml"/><Relationship Id="rId432" Type="http://schemas.openxmlformats.org/officeDocument/2006/relationships/tags" Target="../tags/tag950.xml"/><Relationship Id="rId877" Type="http://schemas.openxmlformats.org/officeDocument/2006/relationships/tags" Target="../tags/tag1395.xml"/><Relationship Id="rId1062" Type="http://schemas.openxmlformats.org/officeDocument/2006/relationships/tags" Target="../tags/tag1580.xml"/><Relationship Id="rId2113" Type="http://schemas.openxmlformats.org/officeDocument/2006/relationships/tags" Target="../tags/tag2631.xml"/><Relationship Id="rId737" Type="http://schemas.openxmlformats.org/officeDocument/2006/relationships/tags" Target="../tags/tag1255.xml"/><Relationship Id="rId944" Type="http://schemas.openxmlformats.org/officeDocument/2006/relationships/tags" Target="../tags/tag1462.xml"/><Relationship Id="rId1367" Type="http://schemas.openxmlformats.org/officeDocument/2006/relationships/tags" Target="../tags/tag1885.xml"/><Relationship Id="rId1574" Type="http://schemas.openxmlformats.org/officeDocument/2006/relationships/tags" Target="../tags/tag2092.xml"/><Relationship Id="rId1781" Type="http://schemas.openxmlformats.org/officeDocument/2006/relationships/tags" Target="../tags/tag2299.xml"/><Relationship Id="rId73" Type="http://schemas.openxmlformats.org/officeDocument/2006/relationships/tags" Target="../tags/tag591.xml"/><Relationship Id="rId804" Type="http://schemas.openxmlformats.org/officeDocument/2006/relationships/tags" Target="../tags/tag1322.xml"/><Relationship Id="rId1227" Type="http://schemas.openxmlformats.org/officeDocument/2006/relationships/tags" Target="../tags/tag1745.xml"/><Relationship Id="rId1434" Type="http://schemas.openxmlformats.org/officeDocument/2006/relationships/tags" Target="../tags/tag1952.xml"/><Relationship Id="rId1641" Type="http://schemas.openxmlformats.org/officeDocument/2006/relationships/tags" Target="../tags/tag2159.xml"/><Relationship Id="rId1879" Type="http://schemas.openxmlformats.org/officeDocument/2006/relationships/tags" Target="../tags/tag2397.xml"/><Relationship Id="rId1501" Type="http://schemas.openxmlformats.org/officeDocument/2006/relationships/tags" Target="../tags/tag2019.xml"/><Relationship Id="rId1739" Type="http://schemas.openxmlformats.org/officeDocument/2006/relationships/tags" Target="../tags/tag2257.xml"/><Relationship Id="rId1946" Type="http://schemas.openxmlformats.org/officeDocument/2006/relationships/tags" Target="../tags/tag2464.xml"/><Relationship Id="rId1806" Type="http://schemas.openxmlformats.org/officeDocument/2006/relationships/tags" Target="../tags/tag2324.xml"/><Relationship Id="rId387" Type="http://schemas.openxmlformats.org/officeDocument/2006/relationships/tags" Target="../tags/tag905.xml"/><Relationship Id="rId594" Type="http://schemas.openxmlformats.org/officeDocument/2006/relationships/tags" Target="../tags/tag1112.xml"/><Relationship Id="rId2068" Type="http://schemas.openxmlformats.org/officeDocument/2006/relationships/tags" Target="../tags/tag2586.xml"/><Relationship Id="rId2275" Type="http://schemas.openxmlformats.org/officeDocument/2006/relationships/tags" Target="../tags/tag2793.xml"/><Relationship Id="rId247" Type="http://schemas.openxmlformats.org/officeDocument/2006/relationships/tags" Target="../tags/tag765.xml"/><Relationship Id="rId899" Type="http://schemas.openxmlformats.org/officeDocument/2006/relationships/tags" Target="../tags/tag1417.xml"/><Relationship Id="rId1084" Type="http://schemas.openxmlformats.org/officeDocument/2006/relationships/tags" Target="../tags/tag1602.xml"/><Relationship Id="rId107" Type="http://schemas.openxmlformats.org/officeDocument/2006/relationships/tags" Target="../tags/tag625.xml"/><Relationship Id="rId454" Type="http://schemas.openxmlformats.org/officeDocument/2006/relationships/tags" Target="../tags/tag972.xml"/><Relationship Id="rId661" Type="http://schemas.openxmlformats.org/officeDocument/2006/relationships/tags" Target="../tags/tag1179.xml"/><Relationship Id="rId759" Type="http://schemas.openxmlformats.org/officeDocument/2006/relationships/tags" Target="../tags/tag1277.xml"/><Relationship Id="rId966" Type="http://schemas.openxmlformats.org/officeDocument/2006/relationships/tags" Target="../tags/tag1484.xml"/><Relationship Id="rId1291" Type="http://schemas.openxmlformats.org/officeDocument/2006/relationships/tags" Target="../tags/tag1809.xml"/><Relationship Id="rId1389" Type="http://schemas.openxmlformats.org/officeDocument/2006/relationships/tags" Target="../tags/tag1907.xml"/><Relationship Id="rId1596" Type="http://schemas.openxmlformats.org/officeDocument/2006/relationships/tags" Target="../tags/tag2114.xml"/><Relationship Id="rId2135" Type="http://schemas.openxmlformats.org/officeDocument/2006/relationships/tags" Target="../tags/tag2653.xml"/><Relationship Id="rId314" Type="http://schemas.openxmlformats.org/officeDocument/2006/relationships/tags" Target="../tags/tag832.xml"/><Relationship Id="rId521" Type="http://schemas.openxmlformats.org/officeDocument/2006/relationships/tags" Target="../tags/tag1039.xml"/><Relationship Id="rId619" Type="http://schemas.openxmlformats.org/officeDocument/2006/relationships/tags" Target="../tags/tag1137.xml"/><Relationship Id="rId1151" Type="http://schemas.openxmlformats.org/officeDocument/2006/relationships/tags" Target="../tags/tag1669.xml"/><Relationship Id="rId1249" Type="http://schemas.openxmlformats.org/officeDocument/2006/relationships/tags" Target="../tags/tag1767.xml"/><Relationship Id="rId2202" Type="http://schemas.openxmlformats.org/officeDocument/2006/relationships/tags" Target="../tags/tag2720.xml"/><Relationship Id="rId95" Type="http://schemas.openxmlformats.org/officeDocument/2006/relationships/tags" Target="../tags/tag613.xml"/><Relationship Id="rId826" Type="http://schemas.openxmlformats.org/officeDocument/2006/relationships/tags" Target="../tags/tag1344.xml"/><Relationship Id="rId1011" Type="http://schemas.openxmlformats.org/officeDocument/2006/relationships/tags" Target="../tags/tag1529.xml"/><Relationship Id="rId1109" Type="http://schemas.openxmlformats.org/officeDocument/2006/relationships/tags" Target="../tags/tag1627.xml"/><Relationship Id="rId1456" Type="http://schemas.openxmlformats.org/officeDocument/2006/relationships/tags" Target="../tags/tag1974.xml"/><Relationship Id="rId1663" Type="http://schemas.openxmlformats.org/officeDocument/2006/relationships/tags" Target="../tags/tag2181.xml"/><Relationship Id="rId1870" Type="http://schemas.openxmlformats.org/officeDocument/2006/relationships/tags" Target="../tags/tag2388.xml"/><Relationship Id="rId1968" Type="http://schemas.openxmlformats.org/officeDocument/2006/relationships/tags" Target="../tags/tag2486.xml"/><Relationship Id="rId1316" Type="http://schemas.openxmlformats.org/officeDocument/2006/relationships/tags" Target="../tags/tag1834.xml"/><Relationship Id="rId1523" Type="http://schemas.openxmlformats.org/officeDocument/2006/relationships/tags" Target="../tags/tag2041.xml"/><Relationship Id="rId1730" Type="http://schemas.openxmlformats.org/officeDocument/2006/relationships/tags" Target="../tags/tag2248.xml"/><Relationship Id="rId22" Type="http://schemas.openxmlformats.org/officeDocument/2006/relationships/tags" Target="../tags/tag540.xml"/><Relationship Id="rId1828" Type="http://schemas.openxmlformats.org/officeDocument/2006/relationships/tags" Target="../tags/tag2346.xml"/><Relationship Id="rId171" Type="http://schemas.openxmlformats.org/officeDocument/2006/relationships/tags" Target="../tags/tag689.xml"/><Relationship Id="rId2297" Type="http://schemas.openxmlformats.org/officeDocument/2006/relationships/image" Target="../media/image12.emf"/><Relationship Id="rId269" Type="http://schemas.openxmlformats.org/officeDocument/2006/relationships/tags" Target="../tags/tag787.xml"/><Relationship Id="rId476" Type="http://schemas.openxmlformats.org/officeDocument/2006/relationships/tags" Target="../tags/tag994.xml"/><Relationship Id="rId683" Type="http://schemas.openxmlformats.org/officeDocument/2006/relationships/tags" Target="../tags/tag1201.xml"/><Relationship Id="rId890" Type="http://schemas.openxmlformats.org/officeDocument/2006/relationships/tags" Target="../tags/tag1408.xml"/><Relationship Id="rId2157" Type="http://schemas.openxmlformats.org/officeDocument/2006/relationships/tags" Target="../tags/tag2675.xml"/><Relationship Id="rId129" Type="http://schemas.openxmlformats.org/officeDocument/2006/relationships/tags" Target="../tags/tag647.xml"/><Relationship Id="rId336" Type="http://schemas.openxmlformats.org/officeDocument/2006/relationships/tags" Target="../tags/tag854.xml"/><Relationship Id="rId543" Type="http://schemas.openxmlformats.org/officeDocument/2006/relationships/tags" Target="../tags/tag1061.xml"/><Relationship Id="rId988" Type="http://schemas.openxmlformats.org/officeDocument/2006/relationships/tags" Target="../tags/tag1506.xml"/><Relationship Id="rId1173" Type="http://schemas.openxmlformats.org/officeDocument/2006/relationships/tags" Target="../tags/tag1691.xml"/><Relationship Id="rId1380" Type="http://schemas.openxmlformats.org/officeDocument/2006/relationships/tags" Target="../tags/tag1898.xml"/><Relationship Id="rId2017" Type="http://schemas.openxmlformats.org/officeDocument/2006/relationships/tags" Target="../tags/tag2535.xml"/><Relationship Id="rId2224" Type="http://schemas.openxmlformats.org/officeDocument/2006/relationships/tags" Target="../tags/tag2742.xml"/><Relationship Id="rId403" Type="http://schemas.openxmlformats.org/officeDocument/2006/relationships/tags" Target="../tags/tag921.xml"/><Relationship Id="rId750" Type="http://schemas.openxmlformats.org/officeDocument/2006/relationships/tags" Target="../tags/tag1268.xml"/><Relationship Id="rId848" Type="http://schemas.openxmlformats.org/officeDocument/2006/relationships/tags" Target="../tags/tag1366.xml"/><Relationship Id="rId1033" Type="http://schemas.openxmlformats.org/officeDocument/2006/relationships/tags" Target="../tags/tag1551.xml"/><Relationship Id="rId1478" Type="http://schemas.openxmlformats.org/officeDocument/2006/relationships/tags" Target="../tags/tag1996.xml"/><Relationship Id="rId1685" Type="http://schemas.openxmlformats.org/officeDocument/2006/relationships/tags" Target="../tags/tag2203.xml"/><Relationship Id="rId1892" Type="http://schemas.openxmlformats.org/officeDocument/2006/relationships/tags" Target="../tags/tag2410.xml"/><Relationship Id="rId610" Type="http://schemas.openxmlformats.org/officeDocument/2006/relationships/tags" Target="../tags/tag1128.xml"/><Relationship Id="rId708" Type="http://schemas.openxmlformats.org/officeDocument/2006/relationships/tags" Target="../tags/tag1226.xml"/><Relationship Id="rId915" Type="http://schemas.openxmlformats.org/officeDocument/2006/relationships/tags" Target="../tags/tag1433.xml"/><Relationship Id="rId1240" Type="http://schemas.openxmlformats.org/officeDocument/2006/relationships/tags" Target="../tags/tag1758.xml"/><Relationship Id="rId1338" Type="http://schemas.openxmlformats.org/officeDocument/2006/relationships/tags" Target="../tags/tag1856.xml"/><Relationship Id="rId1545" Type="http://schemas.openxmlformats.org/officeDocument/2006/relationships/tags" Target="../tags/tag2063.xml"/><Relationship Id="rId1100" Type="http://schemas.openxmlformats.org/officeDocument/2006/relationships/tags" Target="../tags/tag1618.xml"/><Relationship Id="rId1405" Type="http://schemas.openxmlformats.org/officeDocument/2006/relationships/tags" Target="../tags/tag1923.xml"/><Relationship Id="rId1752" Type="http://schemas.openxmlformats.org/officeDocument/2006/relationships/tags" Target="../tags/tag2270.xml"/><Relationship Id="rId44" Type="http://schemas.openxmlformats.org/officeDocument/2006/relationships/tags" Target="../tags/tag562.xml"/><Relationship Id="rId1612" Type="http://schemas.openxmlformats.org/officeDocument/2006/relationships/tags" Target="../tags/tag2130.xml"/><Relationship Id="rId1917" Type="http://schemas.openxmlformats.org/officeDocument/2006/relationships/tags" Target="../tags/tag2435.xml"/><Relationship Id="rId193" Type="http://schemas.openxmlformats.org/officeDocument/2006/relationships/tags" Target="../tags/tag711.xml"/><Relationship Id="rId498" Type="http://schemas.openxmlformats.org/officeDocument/2006/relationships/tags" Target="../tags/tag1016.xml"/><Relationship Id="rId2081" Type="http://schemas.openxmlformats.org/officeDocument/2006/relationships/tags" Target="../tags/tag2599.xml"/><Relationship Id="rId2179" Type="http://schemas.openxmlformats.org/officeDocument/2006/relationships/tags" Target="../tags/tag2697.xml"/><Relationship Id="rId260" Type="http://schemas.openxmlformats.org/officeDocument/2006/relationships/tags" Target="../tags/tag778.xml"/><Relationship Id="rId120" Type="http://schemas.openxmlformats.org/officeDocument/2006/relationships/tags" Target="../tags/tag638.xml"/><Relationship Id="rId358" Type="http://schemas.openxmlformats.org/officeDocument/2006/relationships/tags" Target="../tags/tag876.xml"/><Relationship Id="rId565" Type="http://schemas.openxmlformats.org/officeDocument/2006/relationships/tags" Target="../tags/tag1083.xml"/><Relationship Id="rId772" Type="http://schemas.openxmlformats.org/officeDocument/2006/relationships/tags" Target="../tags/tag1290.xml"/><Relationship Id="rId1195" Type="http://schemas.openxmlformats.org/officeDocument/2006/relationships/tags" Target="../tags/tag1713.xml"/><Relationship Id="rId2039" Type="http://schemas.openxmlformats.org/officeDocument/2006/relationships/tags" Target="../tags/tag2557.xml"/><Relationship Id="rId2246" Type="http://schemas.openxmlformats.org/officeDocument/2006/relationships/tags" Target="../tags/tag2764.xml"/><Relationship Id="rId218" Type="http://schemas.openxmlformats.org/officeDocument/2006/relationships/tags" Target="../tags/tag736.xml"/><Relationship Id="rId425" Type="http://schemas.openxmlformats.org/officeDocument/2006/relationships/tags" Target="../tags/tag943.xml"/><Relationship Id="rId632" Type="http://schemas.openxmlformats.org/officeDocument/2006/relationships/tags" Target="../tags/tag1150.xml"/><Relationship Id="rId1055" Type="http://schemas.openxmlformats.org/officeDocument/2006/relationships/tags" Target="../tags/tag1573.xml"/><Relationship Id="rId1262" Type="http://schemas.openxmlformats.org/officeDocument/2006/relationships/tags" Target="../tags/tag1780.xml"/><Relationship Id="rId2106" Type="http://schemas.openxmlformats.org/officeDocument/2006/relationships/tags" Target="../tags/tag2624.xml"/><Relationship Id="rId937" Type="http://schemas.openxmlformats.org/officeDocument/2006/relationships/tags" Target="../tags/tag1455.xml"/><Relationship Id="rId1122" Type="http://schemas.openxmlformats.org/officeDocument/2006/relationships/tags" Target="../tags/tag1640.xml"/><Relationship Id="rId1567" Type="http://schemas.openxmlformats.org/officeDocument/2006/relationships/tags" Target="../tags/tag2085.xml"/><Relationship Id="rId1774" Type="http://schemas.openxmlformats.org/officeDocument/2006/relationships/tags" Target="../tags/tag2292.xml"/><Relationship Id="rId1981" Type="http://schemas.openxmlformats.org/officeDocument/2006/relationships/tags" Target="../tags/tag2499.xml"/><Relationship Id="rId66" Type="http://schemas.openxmlformats.org/officeDocument/2006/relationships/tags" Target="../tags/tag584.xml"/><Relationship Id="rId1427" Type="http://schemas.openxmlformats.org/officeDocument/2006/relationships/tags" Target="../tags/tag1945.xml"/><Relationship Id="rId1634" Type="http://schemas.openxmlformats.org/officeDocument/2006/relationships/tags" Target="../tags/tag2152.xml"/><Relationship Id="rId1841" Type="http://schemas.openxmlformats.org/officeDocument/2006/relationships/tags" Target="../tags/tag2359.xml"/><Relationship Id="rId1939" Type="http://schemas.openxmlformats.org/officeDocument/2006/relationships/tags" Target="../tags/tag2457.xml"/><Relationship Id="rId1701" Type="http://schemas.openxmlformats.org/officeDocument/2006/relationships/tags" Target="../tags/tag2219.xml"/><Relationship Id="rId282" Type="http://schemas.openxmlformats.org/officeDocument/2006/relationships/tags" Target="../tags/tag800.xml"/><Relationship Id="rId587" Type="http://schemas.openxmlformats.org/officeDocument/2006/relationships/tags" Target="../tags/tag1105.xml"/><Relationship Id="rId2170" Type="http://schemas.openxmlformats.org/officeDocument/2006/relationships/tags" Target="../tags/tag2688.xml"/><Relationship Id="rId2268" Type="http://schemas.openxmlformats.org/officeDocument/2006/relationships/tags" Target="../tags/tag2786.xml"/><Relationship Id="rId8" Type="http://schemas.openxmlformats.org/officeDocument/2006/relationships/tags" Target="../tags/tag526.xml"/><Relationship Id="rId142" Type="http://schemas.openxmlformats.org/officeDocument/2006/relationships/tags" Target="../tags/tag660.xml"/><Relationship Id="rId447" Type="http://schemas.openxmlformats.org/officeDocument/2006/relationships/tags" Target="../tags/tag965.xml"/><Relationship Id="rId794" Type="http://schemas.openxmlformats.org/officeDocument/2006/relationships/tags" Target="../tags/tag1312.xml"/><Relationship Id="rId1077" Type="http://schemas.openxmlformats.org/officeDocument/2006/relationships/tags" Target="../tags/tag1595.xml"/><Relationship Id="rId2030" Type="http://schemas.openxmlformats.org/officeDocument/2006/relationships/tags" Target="../tags/tag2548.xml"/><Relationship Id="rId2128" Type="http://schemas.openxmlformats.org/officeDocument/2006/relationships/tags" Target="../tags/tag2646.xml"/><Relationship Id="rId654" Type="http://schemas.openxmlformats.org/officeDocument/2006/relationships/tags" Target="../tags/tag1172.xml"/><Relationship Id="rId861" Type="http://schemas.openxmlformats.org/officeDocument/2006/relationships/tags" Target="../tags/tag1379.xml"/><Relationship Id="rId959" Type="http://schemas.openxmlformats.org/officeDocument/2006/relationships/tags" Target="../tags/tag1477.xml"/><Relationship Id="rId1284" Type="http://schemas.openxmlformats.org/officeDocument/2006/relationships/tags" Target="../tags/tag1802.xml"/><Relationship Id="rId1491" Type="http://schemas.openxmlformats.org/officeDocument/2006/relationships/tags" Target="../tags/tag2009.xml"/><Relationship Id="rId1589" Type="http://schemas.openxmlformats.org/officeDocument/2006/relationships/tags" Target="../tags/tag2107.xml"/><Relationship Id="rId307" Type="http://schemas.openxmlformats.org/officeDocument/2006/relationships/tags" Target="../tags/tag825.xml"/><Relationship Id="rId514" Type="http://schemas.openxmlformats.org/officeDocument/2006/relationships/tags" Target="../tags/tag1032.xml"/><Relationship Id="rId721" Type="http://schemas.openxmlformats.org/officeDocument/2006/relationships/tags" Target="../tags/tag1239.xml"/><Relationship Id="rId1144" Type="http://schemas.openxmlformats.org/officeDocument/2006/relationships/tags" Target="../tags/tag1662.xml"/><Relationship Id="rId1351" Type="http://schemas.openxmlformats.org/officeDocument/2006/relationships/tags" Target="../tags/tag1869.xml"/><Relationship Id="rId1449" Type="http://schemas.openxmlformats.org/officeDocument/2006/relationships/tags" Target="../tags/tag1967.xml"/><Relationship Id="rId1796" Type="http://schemas.openxmlformats.org/officeDocument/2006/relationships/tags" Target="../tags/tag2314.xml"/><Relationship Id="rId88" Type="http://schemas.openxmlformats.org/officeDocument/2006/relationships/tags" Target="../tags/tag606.xml"/><Relationship Id="rId819" Type="http://schemas.openxmlformats.org/officeDocument/2006/relationships/tags" Target="../tags/tag1337.xml"/><Relationship Id="rId1004" Type="http://schemas.openxmlformats.org/officeDocument/2006/relationships/tags" Target="../tags/tag1522.xml"/><Relationship Id="rId1211" Type="http://schemas.openxmlformats.org/officeDocument/2006/relationships/tags" Target="../tags/tag1729.xml"/><Relationship Id="rId1656" Type="http://schemas.openxmlformats.org/officeDocument/2006/relationships/tags" Target="../tags/tag2174.xml"/><Relationship Id="rId1863" Type="http://schemas.openxmlformats.org/officeDocument/2006/relationships/tags" Target="../tags/tag2381.xml"/><Relationship Id="rId1309" Type="http://schemas.openxmlformats.org/officeDocument/2006/relationships/tags" Target="../tags/tag1827.xml"/><Relationship Id="rId1516" Type="http://schemas.openxmlformats.org/officeDocument/2006/relationships/tags" Target="../tags/tag2034.xml"/><Relationship Id="rId1723" Type="http://schemas.openxmlformats.org/officeDocument/2006/relationships/tags" Target="../tags/tag2241.xml"/><Relationship Id="rId1930" Type="http://schemas.openxmlformats.org/officeDocument/2006/relationships/tags" Target="../tags/tag2448.xml"/><Relationship Id="rId15" Type="http://schemas.openxmlformats.org/officeDocument/2006/relationships/tags" Target="../tags/tag533.xml"/><Relationship Id="rId2192" Type="http://schemas.openxmlformats.org/officeDocument/2006/relationships/tags" Target="../tags/tag2710.xml"/><Relationship Id="rId164" Type="http://schemas.openxmlformats.org/officeDocument/2006/relationships/tags" Target="../tags/tag682.xml"/><Relationship Id="rId371" Type="http://schemas.openxmlformats.org/officeDocument/2006/relationships/tags" Target="../tags/tag889.xml"/><Relationship Id="rId2052" Type="http://schemas.openxmlformats.org/officeDocument/2006/relationships/tags" Target="../tags/tag2570.xml"/><Relationship Id="rId469" Type="http://schemas.openxmlformats.org/officeDocument/2006/relationships/tags" Target="../tags/tag987.xml"/><Relationship Id="rId676" Type="http://schemas.openxmlformats.org/officeDocument/2006/relationships/tags" Target="../tags/tag1194.xml"/><Relationship Id="rId883" Type="http://schemas.openxmlformats.org/officeDocument/2006/relationships/tags" Target="../tags/tag1401.xml"/><Relationship Id="rId1099" Type="http://schemas.openxmlformats.org/officeDocument/2006/relationships/tags" Target="../tags/tag1617.xml"/><Relationship Id="rId231" Type="http://schemas.openxmlformats.org/officeDocument/2006/relationships/tags" Target="../tags/tag749.xml"/><Relationship Id="rId329" Type="http://schemas.openxmlformats.org/officeDocument/2006/relationships/tags" Target="../tags/tag847.xml"/><Relationship Id="rId536" Type="http://schemas.openxmlformats.org/officeDocument/2006/relationships/tags" Target="../tags/tag1054.xml"/><Relationship Id="rId1166" Type="http://schemas.openxmlformats.org/officeDocument/2006/relationships/tags" Target="../tags/tag1684.xml"/><Relationship Id="rId1373" Type="http://schemas.openxmlformats.org/officeDocument/2006/relationships/tags" Target="../tags/tag1891.xml"/><Relationship Id="rId2217" Type="http://schemas.openxmlformats.org/officeDocument/2006/relationships/tags" Target="../tags/tag2735.xml"/><Relationship Id="rId743" Type="http://schemas.openxmlformats.org/officeDocument/2006/relationships/tags" Target="../tags/tag1261.xml"/><Relationship Id="rId950" Type="http://schemas.openxmlformats.org/officeDocument/2006/relationships/tags" Target="../tags/tag1468.xml"/><Relationship Id="rId1026" Type="http://schemas.openxmlformats.org/officeDocument/2006/relationships/tags" Target="../tags/tag1544.xml"/><Relationship Id="rId1580" Type="http://schemas.openxmlformats.org/officeDocument/2006/relationships/tags" Target="../tags/tag2098.xml"/><Relationship Id="rId1678" Type="http://schemas.openxmlformats.org/officeDocument/2006/relationships/tags" Target="../tags/tag2196.xml"/><Relationship Id="rId1885" Type="http://schemas.openxmlformats.org/officeDocument/2006/relationships/tags" Target="../tags/tag2403.xml"/><Relationship Id="rId603" Type="http://schemas.openxmlformats.org/officeDocument/2006/relationships/tags" Target="../tags/tag1121.xml"/><Relationship Id="rId810" Type="http://schemas.openxmlformats.org/officeDocument/2006/relationships/tags" Target="../tags/tag1328.xml"/><Relationship Id="rId908" Type="http://schemas.openxmlformats.org/officeDocument/2006/relationships/tags" Target="../tags/tag1426.xml"/><Relationship Id="rId1233" Type="http://schemas.openxmlformats.org/officeDocument/2006/relationships/tags" Target="../tags/tag1751.xml"/><Relationship Id="rId1440" Type="http://schemas.openxmlformats.org/officeDocument/2006/relationships/tags" Target="../tags/tag1958.xml"/><Relationship Id="rId1538" Type="http://schemas.openxmlformats.org/officeDocument/2006/relationships/tags" Target="../tags/tag2056.xml"/><Relationship Id="rId1300" Type="http://schemas.openxmlformats.org/officeDocument/2006/relationships/tags" Target="../tags/tag1818.xml"/><Relationship Id="rId1745" Type="http://schemas.openxmlformats.org/officeDocument/2006/relationships/tags" Target="../tags/tag2263.xml"/><Relationship Id="rId1952" Type="http://schemas.openxmlformats.org/officeDocument/2006/relationships/tags" Target="../tags/tag2470.xml"/><Relationship Id="rId37" Type="http://schemas.openxmlformats.org/officeDocument/2006/relationships/tags" Target="../tags/tag555.xml"/><Relationship Id="rId1605" Type="http://schemas.openxmlformats.org/officeDocument/2006/relationships/tags" Target="../tags/tag2123.xml"/><Relationship Id="rId1812" Type="http://schemas.openxmlformats.org/officeDocument/2006/relationships/tags" Target="../tags/tag2330.xml"/><Relationship Id="rId186" Type="http://schemas.openxmlformats.org/officeDocument/2006/relationships/tags" Target="../tags/tag704.xml"/><Relationship Id="rId393" Type="http://schemas.openxmlformats.org/officeDocument/2006/relationships/tags" Target="../tags/tag911.xml"/><Relationship Id="rId2074" Type="http://schemas.openxmlformats.org/officeDocument/2006/relationships/tags" Target="../tags/tag2592.xml"/><Relationship Id="rId2281" Type="http://schemas.openxmlformats.org/officeDocument/2006/relationships/tags" Target="../tags/tag2799.xml"/><Relationship Id="rId253" Type="http://schemas.openxmlformats.org/officeDocument/2006/relationships/tags" Target="../tags/tag771.xml"/><Relationship Id="rId460" Type="http://schemas.openxmlformats.org/officeDocument/2006/relationships/tags" Target="../tags/tag978.xml"/><Relationship Id="rId698" Type="http://schemas.openxmlformats.org/officeDocument/2006/relationships/tags" Target="../tags/tag1216.xml"/><Relationship Id="rId1090" Type="http://schemas.openxmlformats.org/officeDocument/2006/relationships/tags" Target="../tags/tag1608.xml"/><Relationship Id="rId2141" Type="http://schemas.openxmlformats.org/officeDocument/2006/relationships/tags" Target="../tags/tag2659.xml"/><Relationship Id="rId113" Type="http://schemas.openxmlformats.org/officeDocument/2006/relationships/tags" Target="../tags/tag631.xml"/><Relationship Id="rId320" Type="http://schemas.openxmlformats.org/officeDocument/2006/relationships/tags" Target="../tags/tag838.xml"/><Relationship Id="rId558" Type="http://schemas.openxmlformats.org/officeDocument/2006/relationships/tags" Target="../tags/tag1076.xml"/><Relationship Id="rId765" Type="http://schemas.openxmlformats.org/officeDocument/2006/relationships/tags" Target="../tags/tag1283.xml"/><Relationship Id="rId972" Type="http://schemas.openxmlformats.org/officeDocument/2006/relationships/tags" Target="../tags/tag1490.xml"/><Relationship Id="rId1188" Type="http://schemas.openxmlformats.org/officeDocument/2006/relationships/tags" Target="../tags/tag1706.xml"/><Relationship Id="rId1395" Type="http://schemas.openxmlformats.org/officeDocument/2006/relationships/tags" Target="../tags/tag1913.xml"/><Relationship Id="rId2001" Type="http://schemas.openxmlformats.org/officeDocument/2006/relationships/tags" Target="../tags/tag2519.xml"/><Relationship Id="rId2239" Type="http://schemas.openxmlformats.org/officeDocument/2006/relationships/tags" Target="../tags/tag2757.xml"/><Relationship Id="rId418" Type="http://schemas.openxmlformats.org/officeDocument/2006/relationships/tags" Target="../tags/tag936.xml"/><Relationship Id="rId625" Type="http://schemas.openxmlformats.org/officeDocument/2006/relationships/tags" Target="../tags/tag1143.xml"/><Relationship Id="rId832" Type="http://schemas.openxmlformats.org/officeDocument/2006/relationships/tags" Target="../tags/tag1350.xml"/><Relationship Id="rId1048" Type="http://schemas.openxmlformats.org/officeDocument/2006/relationships/tags" Target="../tags/tag1566.xml"/><Relationship Id="rId1255" Type="http://schemas.openxmlformats.org/officeDocument/2006/relationships/tags" Target="../tags/tag1773.xml"/><Relationship Id="rId1462" Type="http://schemas.openxmlformats.org/officeDocument/2006/relationships/tags" Target="../tags/tag1980.xml"/><Relationship Id="rId1115" Type="http://schemas.openxmlformats.org/officeDocument/2006/relationships/tags" Target="../tags/tag1633.xml"/><Relationship Id="rId1322" Type="http://schemas.openxmlformats.org/officeDocument/2006/relationships/tags" Target="../tags/tag1840.xml"/><Relationship Id="rId1767" Type="http://schemas.openxmlformats.org/officeDocument/2006/relationships/tags" Target="../tags/tag2285.xml"/><Relationship Id="rId1974" Type="http://schemas.openxmlformats.org/officeDocument/2006/relationships/tags" Target="../tags/tag2492.xml"/><Relationship Id="rId59" Type="http://schemas.openxmlformats.org/officeDocument/2006/relationships/tags" Target="../tags/tag577.xml"/><Relationship Id="rId1627" Type="http://schemas.openxmlformats.org/officeDocument/2006/relationships/tags" Target="../tags/tag2145.xml"/><Relationship Id="rId1834" Type="http://schemas.openxmlformats.org/officeDocument/2006/relationships/tags" Target="../tags/tag2352.xml"/><Relationship Id="rId2096" Type="http://schemas.openxmlformats.org/officeDocument/2006/relationships/tags" Target="../tags/tag2614.xml"/><Relationship Id="rId1901" Type="http://schemas.openxmlformats.org/officeDocument/2006/relationships/tags" Target="../tags/tag2419.xml"/><Relationship Id="rId275" Type="http://schemas.openxmlformats.org/officeDocument/2006/relationships/tags" Target="../tags/tag793.xml"/><Relationship Id="rId482" Type="http://schemas.openxmlformats.org/officeDocument/2006/relationships/tags" Target="../tags/tag1000.xml"/><Relationship Id="rId2163" Type="http://schemas.openxmlformats.org/officeDocument/2006/relationships/tags" Target="../tags/tag2681.xml"/><Relationship Id="rId135" Type="http://schemas.openxmlformats.org/officeDocument/2006/relationships/tags" Target="../tags/tag653.xml"/><Relationship Id="rId342" Type="http://schemas.openxmlformats.org/officeDocument/2006/relationships/tags" Target="../tags/tag860.xml"/><Relationship Id="rId787" Type="http://schemas.openxmlformats.org/officeDocument/2006/relationships/tags" Target="../tags/tag1305.xml"/><Relationship Id="rId994" Type="http://schemas.openxmlformats.org/officeDocument/2006/relationships/tags" Target="../tags/tag1512.xml"/><Relationship Id="rId2023" Type="http://schemas.openxmlformats.org/officeDocument/2006/relationships/tags" Target="../tags/tag2541.xml"/><Relationship Id="rId2230" Type="http://schemas.openxmlformats.org/officeDocument/2006/relationships/tags" Target="../tags/tag2748.xml"/><Relationship Id="rId202" Type="http://schemas.openxmlformats.org/officeDocument/2006/relationships/tags" Target="../tags/tag720.xml"/><Relationship Id="rId647" Type="http://schemas.openxmlformats.org/officeDocument/2006/relationships/tags" Target="../tags/tag1165.xml"/><Relationship Id="rId854" Type="http://schemas.openxmlformats.org/officeDocument/2006/relationships/tags" Target="../tags/tag1372.xml"/><Relationship Id="rId1277" Type="http://schemas.openxmlformats.org/officeDocument/2006/relationships/tags" Target="../tags/tag1795.xml"/><Relationship Id="rId1484" Type="http://schemas.openxmlformats.org/officeDocument/2006/relationships/tags" Target="../tags/tag2002.xml"/><Relationship Id="rId1691" Type="http://schemas.openxmlformats.org/officeDocument/2006/relationships/tags" Target="../tags/tag2209.xml"/><Relationship Id="rId507" Type="http://schemas.openxmlformats.org/officeDocument/2006/relationships/tags" Target="../tags/tag1025.xml"/><Relationship Id="rId714" Type="http://schemas.openxmlformats.org/officeDocument/2006/relationships/tags" Target="../tags/tag1232.xml"/><Relationship Id="rId921" Type="http://schemas.openxmlformats.org/officeDocument/2006/relationships/tags" Target="../tags/tag1439.xml"/><Relationship Id="rId1137" Type="http://schemas.openxmlformats.org/officeDocument/2006/relationships/tags" Target="../tags/tag1655.xml"/><Relationship Id="rId1344" Type="http://schemas.openxmlformats.org/officeDocument/2006/relationships/tags" Target="../tags/tag1862.xml"/><Relationship Id="rId1551" Type="http://schemas.openxmlformats.org/officeDocument/2006/relationships/tags" Target="../tags/tag2069.xml"/><Relationship Id="rId1789" Type="http://schemas.openxmlformats.org/officeDocument/2006/relationships/tags" Target="../tags/tag2307.xml"/><Relationship Id="rId1996" Type="http://schemas.openxmlformats.org/officeDocument/2006/relationships/tags" Target="../tags/tag2514.xml"/><Relationship Id="rId50" Type="http://schemas.openxmlformats.org/officeDocument/2006/relationships/tags" Target="../tags/tag568.xml"/><Relationship Id="rId1204" Type="http://schemas.openxmlformats.org/officeDocument/2006/relationships/tags" Target="../tags/tag1722.xml"/><Relationship Id="rId1411" Type="http://schemas.openxmlformats.org/officeDocument/2006/relationships/tags" Target="../tags/tag1929.xml"/><Relationship Id="rId1649" Type="http://schemas.openxmlformats.org/officeDocument/2006/relationships/tags" Target="../tags/tag2167.xml"/><Relationship Id="rId1856" Type="http://schemas.openxmlformats.org/officeDocument/2006/relationships/tags" Target="../tags/tag2374.xml"/><Relationship Id="rId1509" Type="http://schemas.openxmlformats.org/officeDocument/2006/relationships/tags" Target="../tags/tag2027.xml"/><Relationship Id="rId1716" Type="http://schemas.openxmlformats.org/officeDocument/2006/relationships/tags" Target="../tags/tag2234.xml"/><Relationship Id="rId1923" Type="http://schemas.openxmlformats.org/officeDocument/2006/relationships/tags" Target="../tags/tag2441.xml"/><Relationship Id="rId297" Type="http://schemas.openxmlformats.org/officeDocument/2006/relationships/tags" Target="../tags/tag815.xml"/><Relationship Id="rId2185" Type="http://schemas.openxmlformats.org/officeDocument/2006/relationships/tags" Target="../tags/tag2703.xml"/><Relationship Id="rId157" Type="http://schemas.openxmlformats.org/officeDocument/2006/relationships/tags" Target="../tags/tag675.xml"/><Relationship Id="rId364" Type="http://schemas.openxmlformats.org/officeDocument/2006/relationships/tags" Target="../tags/tag882.xml"/><Relationship Id="rId2045" Type="http://schemas.openxmlformats.org/officeDocument/2006/relationships/tags" Target="../tags/tag2563.xml"/><Relationship Id="rId571" Type="http://schemas.openxmlformats.org/officeDocument/2006/relationships/tags" Target="../tags/tag1089.xml"/><Relationship Id="rId669" Type="http://schemas.openxmlformats.org/officeDocument/2006/relationships/tags" Target="../tags/tag1187.xml"/><Relationship Id="rId876" Type="http://schemas.openxmlformats.org/officeDocument/2006/relationships/tags" Target="../tags/tag1394.xml"/><Relationship Id="rId1299" Type="http://schemas.openxmlformats.org/officeDocument/2006/relationships/tags" Target="../tags/tag1817.xml"/><Relationship Id="rId2252" Type="http://schemas.openxmlformats.org/officeDocument/2006/relationships/tags" Target="../tags/tag2770.xml"/><Relationship Id="rId224" Type="http://schemas.openxmlformats.org/officeDocument/2006/relationships/tags" Target="../tags/tag742.xml"/><Relationship Id="rId431" Type="http://schemas.openxmlformats.org/officeDocument/2006/relationships/tags" Target="../tags/tag949.xml"/><Relationship Id="rId529" Type="http://schemas.openxmlformats.org/officeDocument/2006/relationships/tags" Target="../tags/tag1047.xml"/><Relationship Id="rId736" Type="http://schemas.openxmlformats.org/officeDocument/2006/relationships/tags" Target="../tags/tag1254.xml"/><Relationship Id="rId1061" Type="http://schemas.openxmlformats.org/officeDocument/2006/relationships/tags" Target="../tags/tag1579.xml"/><Relationship Id="rId1159" Type="http://schemas.openxmlformats.org/officeDocument/2006/relationships/tags" Target="../tags/tag1677.xml"/><Relationship Id="rId1366" Type="http://schemas.openxmlformats.org/officeDocument/2006/relationships/tags" Target="../tags/tag1884.xml"/><Relationship Id="rId2112" Type="http://schemas.openxmlformats.org/officeDocument/2006/relationships/tags" Target="../tags/tag2630.xml"/><Relationship Id="rId943" Type="http://schemas.openxmlformats.org/officeDocument/2006/relationships/tags" Target="../tags/tag1461.xml"/><Relationship Id="rId1019" Type="http://schemas.openxmlformats.org/officeDocument/2006/relationships/tags" Target="../tags/tag1537.xml"/><Relationship Id="rId1573" Type="http://schemas.openxmlformats.org/officeDocument/2006/relationships/tags" Target="../tags/tag2091.xml"/><Relationship Id="rId1780" Type="http://schemas.openxmlformats.org/officeDocument/2006/relationships/tags" Target="../tags/tag2298.xml"/><Relationship Id="rId1878" Type="http://schemas.openxmlformats.org/officeDocument/2006/relationships/tags" Target="../tags/tag2396.xml"/><Relationship Id="rId72" Type="http://schemas.openxmlformats.org/officeDocument/2006/relationships/tags" Target="../tags/tag590.xml"/><Relationship Id="rId803" Type="http://schemas.openxmlformats.org/officeDocument/2006/relationships/tags" Target="../tags/tag1321.xml"/><Relationship Id="rId1226" Type="http://schemas.openxmlformats.org/officeDocument/2006/relationships/tags" Target="../tags/tag1744.xml"/><Relationship Id="rId1433" Type="http://schemas.openxmlformats.org/officeDocument/2006/relationships/tags" Target="../tags/tag1951.xml"/><Relationship Id="rId1640" Type="http://schemas.openxmlformats.org/officeDocument/2006/relationships/tags" Target="../tags/tag2158.xml"/><Relationship Id="rId1738" Type="http://schemas.openxmlformats.org/officeDocument/2006/relationships/tags" Target="../tags/tag2256.xml"/><Relationship Id="rId1500" Type="http://schemas.openxmlformats.org/officeDocument/2006/relationships/tags" Target="../tags/tag2018.xml"/><Relationship Id="rId1945" Type="http://schemas.openxmlformats.org/officeDocument/2006/relationships/tags" Target="../tags/tag2463.xml"/><Relationship Id="rId1805" Type="http://schemas.openxmlformats.org/officeDocument/2006/relationships/tags" Target="../tags/tag2323.xml"/><Relationship Id="rId179" Type="http://schemas.openxmlformats.org/officeDocument/2006/relationships/tags" Target="../tags/tag697.xml"/><Relationship Id="rId386" Type="http://schemas.openxmlformats.org/officeDocument/2006/relationships/tags" Target="../tags/tag904.xml"/><Relationship Id="rId593" Type="http://schemas.openxmlformats.org/officeDocument/2006/relationships/tags" Target="../tags/tag1111.xml"/><Relationship Id="rId2067" Type="http://schemas.openxmlformats.org/officeDocument/2006/relationships/tags" Target="../tags/tag2585.xml"/><Relationship Id="rId2274" Type="http://schemas.openxmlformats.org/officeDocument/2006/relationships/tags" Target="../tags/tag2792.xml"/><Relationship Id="rId246" Type="http://schemas.openxmlformats.org/officeDocument/2006/relationships/tags" Target="../tags/tag764.xml"/><Relationship Id="rId453" Type="http://schemas.openxmlformats.org/officeDocument/2006/relationships/tags" Target="../tags/tag971.xml"/><Relationship Id="rId660" Type="http://schemas.openxmlformats.org/officeDocument/2006/relationships/tags" Target="../tags/tag1178.xml"/><Relationship Id="rId898" Type="http://schemas.openxmlformats.org/officeDocument/2006/relationships/tags" Target="../tags/tag1416.xml"/><Relationship Id="rId1083" Type="http://schemas.openxmlformats.org/officeDocument/2006/relationships/tags" Target="../tags/tag1601.xml"/><Relationship Id="rId1290" Type="http://schemas.openxmlformats.org/officeDocument/2006/relationships/tags" Target="../tags/tag1808.xml"/><Relationship Id="rId2134" Type="http://schemas.openxmlformats.org/officeDocument/2006/relationships/tags" Target="../tags/tag2652.xml"/><Relationship Id="rId106" Type="http://schemas.openxmlformats.org/officeDocument/2006/relationships/tags" Target="../tags/tag624.xml"/><Relationship Id="rId313" Type="http://schemas.openxmlformats.org/officeDocument/2006/relationships/tags" Target="../tags/tag831.xml"/><Relationship Id="rId758" Type="http://schemas.openxmlformats.org/officeDocument/2006/relationships/tags" Target="../tags/tag1276.xml"/><Relationship Id="rId965" Type="http://schemas.openxmlformats.org/officeDocument/2006/relationships/tags" Target="../tags/tag1483.xml"/><Relationship Id="rId1150" Type="http://schemas.openxmlformats.org/officeDocument/2006/relationships/tags" Target="../tags/tag1668.xml"/><Relationship Id="rId1388" Type="http://schemas.openxmlformats.org/officeDocument/2006/relationships/tags" Target="../tags/tag1906.xml"/><Relationship Id="rId1595" Type="http://schemas.openxmlformats.org/officeDocument/2006/relationships/tags" Target="../tags/tag2113.xml"/><Relationship Id="rId94" Type="http://schemas.openxmlformats.org/officeDocument/2006/relationships/tags" Target="../tags/tag612.xml"/><Relationship Id="rId520" Type="http://schemas.openxmlformats.org/officeDocument/2006/relationships/tags" Target="../tags/tag1038.xml"/><Relationship Id="rId618" Type="http://schemas.openxmlformats.org/officeDocument/2006/relationships/tags" Target="../tags/tag1136.xml"/><Relationship Id="rId825" Type="http://schemas.openxmlformats.org/officeDocument/2006/relationships/tags" Target="../tags/tag1343.xml"/><Relationship Id="rId1248" Type="http://schemas.openxmlformats.org/officeDocument/2006/relationships/tags" Target="../tags/tag1766.xml"/><Relationship Id="rId1455" Type="http://schemas.openxmlformats.org/officeDocument/2006/relationships/tags" Target="../tags/tag1973.xml"/><Relationship Id="rId1662" Type="http://schemas.openxmlformats.org/officeDocument/2006/relationships/tags" Target="../tags/tag2180.xml"/><Relationship Id="rId2201" Type="http://schemas.openxmlformats.org/officeDocument/2006/relationships/tags" Target="../tags/tag2719.xml"/><Relationship Id="rId1010" Type="http://schemas.openxmlformats.org/officeDocument/2006/relationships/tags" Target="../tags/tag1528.xml"/><Relationship Id="rId1108" Type="http://schemas.openxmlformats.org/officeDocument/2006/relationships/tags" Target="../tags/tag1626.xml"/><Relationship Id="rId1315" Type="http://schemas.openxmlformats.org/officeDocument/2006/relationships/tags" Target="../tags/tag1833.xml"/><Relationship Id="rId1967" Type="http://schemas.openxmlformats.org/officeDocument/2006/relationships/tags" Target="../tags/tag2485.xml"/><Relationship Id="rId1522" Type="http://schemas.openxmlformats.org/officeDocument/2006/relationships/tags" Target="../tags/tag2040.xml"/><Relationship Id="rId21" Type="http://schemas.openxmlformats.org/officeDocument/2006/relationships/tags" Target="../tags/tag539.xml"/><Relationship Id="rId2089" Type="http://schemas.openxmlformats.org/officeDocument/2006/relationships/tags" Target="../tags/tag2607.xml"/><Relationship Id="rId2296" Type="http://schemas.openxmlformats.org/officeDocument/2006/relationships/image" Target="../media/image11.emf"/><Relationship Id="rId268" Type="http://schemas.openxmlformats.org/officeDocument/2006/relationships/tags" Target="../tags/tag786.xml"/><Relationship Id="rId475" Type="http://schemas.openxmlformats.org/officeDocument/2006/relationships/tags" Target="../tags/tag993.xml"/><Relationship Id="rId682" Type="http://schemas.openxmlformats.org/officeDocument/2006/relationships/tags" Target="../tags/tag1200.xml"/><Relationship Id="rId2156" Type="http://schemas.openxmlformats.org/officeDocument/2006/relationships/tags" Target="../tags/tag2674.xml"/><Relationship Id="rId128" Type="http://schemas.openxmlformats.org/officeDocument/2006/relationships/tags" Target="../tags/tag646.xml"/><Relationship Id="rId335" Type="http://schemas.openxmlformats.org/officeDocument/2006/relationships/tags" Target="../tags/tag853.xml"/><Relationship Id="rId542" Type="http://schemas.openxmlformats.org/officeDocument/2006/relationships/tags" Target="../tags/tag1060.xml"/><Relationship Id="rId1172" Type="http://schemas.openxmlformats.org/officeDocument/2006/relationships/tags" Target="../tags/tag1690.xml"/><Relationship Id="rId2016" Type="http://schemas.openxmlformats.org/officeDocument/2006/relationships/tags" Target="../tags/tag2534.xml"/><Relationship Id="rId2223" Type="http://schemas.openxmlformats.org/officeDocument/2006/relationships/tags" Target="../tags/tag2741.xml"/><Relationship Id="rId402" Type="http://schemas.openxmlformats.org/officeDocument/2006/relationships/tags" Target="../tags/tag920.xml"/><Relationship Id="rId1032" Type="http://schemas.openxmlformats.org/officeDocument/2006/relationships/tags" Target="../tags/tag1550.xml"/><Relationship Id="rId1989" Type="http://schemas.openxmlformats.org/officeDocument/2006/relationships/tags" Target="../tags/tag2507.xml"/><Relationship Id="rId1849" Type="http://schemas.openxmlformats.org/officeDocument/2006/relationships/tags" Target="../tags/tag2367.xml"/><Relationship Id="rId192" Type="http://schemas.openxmlformats.org/officeDocument/2006/relationships/tags" Target="../tags/tag710.xml"/><Relationship Id="rId1709" Type="http://schemas.openxmlformats.org/officeDocument/2006/relationships/tags" Target="../tags/tag2227.xml"/><Relationship Id="rId1916" Type="http://schemas.openxmlformats.org/officeDocument/2006/relationships/tags" Target="../tags/tag2434.xml"/><Relationship Id="rId2080" Type="http://schemas.openxmlformats.org/officeDocument/2006/relationships/tags" Target="../tags/tag2598.xml"/><Relationship Id="rId869" Type="http://schemas.openxmlformats.org/officeDocument/2006/relationships/tags" Target="../tags/tag1387.xml"/><Relationship Id="rId1499" Type="http://schemas.openxmlformats.org/officeDocument/2006/relationships/tags" Target="../tags/tag2017.xml"/><Relationship Id="rId729" Type="http://schemas.openxmlformats.org/officeDocument/2006/relationships/tags" Target="../tags/tag1247.xml"/><Relationship Id="rId1359" Type="http://schemas.openxmlformats.org/officeDocument/2006/relationships/tags" Target="../tags/tag1877.xml"/><Relationship Id="rId936" Type="http://schemas.openxmlformats.org/officeDocument/2006/relationships/tags" Target="../tags/tag1454.xml"/><Relationship Id="rId1219" Type="http://schemas.openxmlformats.org/officeDocument/2006/relationships/tags" Target="../tags/tag1737.xml"/><Relationship Id="rId1566" Type="http://schemas.openxmlformats.org/officeDocument/2006/relationships/tags" Target="../tags/tag2084.xml"/><Relationship Id="rId1773" Type="http://schemas.openxmlformats.org/officeDocument/2006/relationships/tags" Target="../tags/tag2291.xml"/><Relationship Id="rId1980" Type="http://schemas.openxmlformats.org/officeDocument/2006/relationships/tags" Target="../tags/tag2498.xml"/><Relationship Id="rId65" Type="http://schemas.openxmlformats.org/officeDocument/2006/relationships/tags" Target="../tags/tag583.xml"/><Relationship Id="rId1426" Type="http://schemas.openxmlformats.org/officeDocument/2006/relationships/tags" Target="../tags/tag1944.xml"/><Relationship Id="rId1633" Type="http://schemas.openxmlformats.org/officeDocument/2006/relationships/tags" Target="../tags/tag2151.xml"/><Relationship Id="rId1840" Type="http://schemas.openxmlformats.org/officeDocument/2006/relationships/tags" Target="../tags/tag2358.xml"/><Relationship Id="rId1700" Type="http://schemas.openxmlformats.org/officeDocument/2006/relationships/tags" Target="../tags/tag2218.xml"/><Relationship Id="rId379" Type="http://schemas.openxmlformats.org/officeDocument/2006/relationships/tags" Target="../tags/tag897.xml"/><Relationship Id="rId586" Type="http://schemas.openxmlformats.org/officeDocument/2006/relationships/tags" Target="../tags/tag1104.xml"/><Relationship Id="rId793" Type="http://schemas.openxmlformats.org/officeDocument/2006/relationships/tags" Target="../tags/tag1311.xml"/><Relationship Id="rId2267" Type="http://schemas.openxmlformats.org/officeDocument/2006/relationships/tags" Target="../tags/tag2785.xml"/><Relationship Id="rId239" Type="http://schemas.openxmlformats.org/officeDocument/2006/relationships/tags" Target="../tags/tag757.xml"/><Relationship Id="rId446" Type="http://schemas.openxmlformats.org/officeDocument/2006/relationships/tags" Target="../tags/tag964.xml"/><Relationship Id="rId653" Type="http://schemas.openxmlformats.org/officeDocument/2006/relationships/tags" Target="../tags/tag1171.xml"/><Relationship Id="rId1076" Type="http://schemas.openxmlformats.org/officeDocument/2006/relationships/tags" Target="../tags/tag1594.xml"/><Relationship Id="rId1283" Type="http://schemas.openxmlformats.org/officeDocument/2006/relationships/tags" Target="../tags/tag1801.xml"/><Relationship Id="rId1490" Type="http://schemas.openxmlformats.org/officeDocument/2006/relationships/tags" Target="../tags/tag2008.xml"/><Relationship Id="rId2127" Type="http://schemas.openxmlformats.org/officeDocument/2006/relationships/tags" Target="../tags/tag2645.xml"/><Relationship Id="rId306" Type="http://schemas.openxmlformats.org/officeDocument/2006/relationships/tags" Target="../tags/tag824.xml"/><Relationship Id="rId860" Type="http://schemas.openxmlformats.org/officeDocument/2006/relationships/tags" Target="../tags/tag1378.xml"/><Relationship Id="rId1143" Type="http://schemas.openxmlformats.org/officeDocument/2006/relationships/tags" Target="../tags/tag1661.xml"/><Relationship Id="rId513" Type="http://schemas.openxmlformats.org/officeDocument/2006/relationships/tags" Target="../tags/tag1031.xml"/><Relationship Id="rId720" Type="http://schemas.openxmlformats.org/officeDocument/2006/relationships/tags" Target="../tags/tag1238.xml"/><Relationship Id="rId1350" Type="http://schemas.openxmlformats.org/officeDocument/2006/relationships/tags" Target="../tags/tag1868.xml"/><Relationship Id="rId1003" Type="http://schemas.openxmlformats.org/officeDocument/2006/relationships/tags" Target="../tags/tag1521.xml"/><Relationship Id="rId1210" Type="http://schemas.openxmlformats.org/officeDocument/2006/relationships/tags" Target="../tags/tag1728.xml"/><Relationship Id="rId2191" Type="http://schemas.openxmlformats.org/officeDocument/2006/relationships/tags" Target="../tags/tag2709.xml"/><Relationship Id="rId163" Type="http://schemas.openxmlformats.org/officeDocument/2006/relationships/tags" Target="../tags/tag681.xml"/><Relationship Id="rId370" Type="http://schemas.openxmlformats.org/officeDocument/2006/relationships/tags" Target="../tags/tag888.xml"/><Relationship Id="rId2051" Type="http://schemas.openxmlformats.org/officeDocument/2006/relationships/tags" Target="../tags/tag2569.xml"/><Relationship Id="rId230" Type="http://schemas.openxmlformats.org/officeDocument/2006/relationships/tags" Target="../tags/tag748.xml"/><Relationship Id="rId1677" Type="http://schemas.openxmlformats.org/officeDocument/2006/relationships/tags" Target="../tags/tag2195.xml"/><Relationship Id="rId1884" Type="http://schemas.openxmlformats.org/officeDocument/2006/relationships/tags" Target="../tags/tag2402.xml"/><Relationship Id="rId907" Type="http://schemas.openxmlformats.org/officeDocument/2006/relationships/tags" Target="../tags/tag1425.xml"/><Relationship Id="rId1537" Type="http://schemas.openxmlformats.org/officeDocument/2006/relationships/tags" Target="../tags/tag2055.xml"/><Relationship Id="rId1744" Type="http://schemas.openxmlformats.org/officeDocument/2006/relationships/tags" Target="../tags/tag2262.xml"/><Relationship Id="rId1951" Type="http://schemas.openxmlformats.org/officeDocument/2006/relationships/tags" Target="../tags/tag2469.xml"/><Relationship Id="rId36" Type="http://schemas.openxmlformats.org/officeDocument/2006/relationships/tags" Target="../tags/tag554.xml"/><Relationship Id="rId1604" Type="http://schemas.openxmlformats.org/officeDocument/2006/relationships/tags" Target="../tags/tag2122.xml"/><Relationship Id="rId1811" Type="http://schemas.openxmlformats.org/officeDocument/2006/relationships/tags" Target="../tags/tag2329.xml"/><Relationship Id="rId697" Type="http://schemas.openxmlformats.org/officeDocument/2006/relationships/tags" Target="../tags/tag1215.xml"/><Relationship Id="rId1187" Type="http://schemas.openxmlformats.org/officeDocument/2006/relationships/tags" Target="../tags/tag1705.xml"/><Relationship Id="rId557" Type="http://schemas.openxmlformats.org/officeDocument/2006/relationships/tags" Target="../tags/tag1075.xml"/><Relationship Id="rId764" Type="http://schemas.openxmlformats.org/officeDocument/2006/relationships/tags" Target="../tags/tag1282.xml"/><Relationship Id="rId971" Type="http://schemas.openxmlformats.org/officeDocument/2006/relationships/tags" Target="../tags/tag1489.xml"/><Relationship Id="rId1394" Type="http://schemas.openxmlformats.org/officeDocument/2006/relationships/tags" Target="../tags/tag1912.xml"/><Relationship Id="rId2238" Type="http://schemas.openxmlformats.org/officeDocument/2006/relationships/tags" Target="../tags/tag2756.xml"/><Relationship Id="rId417" Type="http://schemas.openxmlformats.org/officeDocument/2006/relationships/tags" Target="../tags/tag935.xml"/><Relationship Id="rId624" Type="http://schemas.openxmlformats.org/officeDocument/2006/relationships/tags" Target="../tags/tag1142.xml"/><Relationship Id="rId831" Type="http://schemas.openxmlformats.org/officeDocument/2006/relationships/tags" Target="../tags/tag1349.xml"/><Relationship Id="rId1047" Type="http://schemas.openxmlformats.org/officeDocument/2006/relationships/tags" Target="../tags/tag1565.xml"/><Relationship Id="rId1254" Type="http://schemas.openxmlformats.org/officeDocument/2006/relationships/tags" Target="../tags/tag1772.xml"/><Relationship Id="rId1461" Type="http://schemas.openxmlformats.org/officeDocument/2006/relationships/tags" Target="../tags/tag1979.xml"/><Relationship Id="rId1114" Type="http://schemas.openxmlformats.org/officeDocument/2006/relationships/tags" Target="../tags/tag1632.xml"/><Relationship Id="rId1321" Type="http://schemas.openxmlformats.org/officeDocument/2006/relationships/tags" Target="../tags/tag1839.xml"/><Relationship Id="rId2095" Type="http://schemas.openxmlformats.org/officeDocument/2006/relationships/tags" Target="../tags/tag2613.xml"/><Relationship Id="rId274" Type="http://schemas.openxmlformats.org/officeDocument/2006/relationships/tags" Target="../tags/tag792.xml"/><Relationship Id="rId481" Type="http://schemas.openxmlformats.org/officeDocument/2006/relationships/tags" Target="../tags/tag999.xml"/><Relationship Id="rId2162" Type="http://schemas.openxmlformats.org/officeDocument/2006/relationships/tags" Target="../tags/tag2680.xml"/><Relationship Id="rId134" Type="http://schemas.openxmlformats.org/officeDocument/2006/relationships/tags" Target="../tags/tag652.xml"/><Relationship Id="rId341" Type="http://schemas.openxmlformats.org/officeDocument/2006/relationships/tags" Target="../tags/tag859.xml"/><Relationship Id="rId2022" Type="http://schemas.openxmlformats.org/officeDocument/2006/relationships/tags" Target="../tags/tag2540.xml"/><Relationship Id="rId201" Type="http://schemas.openxmlformats.org/officeDocument/2006/relationships/tags" Target="../tags/tag719.xml"/><Relationship Id="rId1788" Type="http://schemas.openxmlformats.org/officeDocument/2006/relationships/tags" Target="../tags/tag2306.xml"/><Relationship Id="rId1995" Type="http://schemas.openxmlformats.org/officeDocument/2006/relationships/tags" Target="../tags/tag2513.xml"/><Relationship Id="rId1648" Type="http://schemas.openxmlformats.org/officeDocument/2006/relationships/tags" Target="../tags/tag2166.xml"/><Relationship Id="rId1508" Type="http://schemas.openxmlformats.org/officeDocument/2006/relationships/tags" Target="../tags/tag2026.xml"/><Relationship Id="rId1855" Type="http://schemas.openxmlformats.org/officeDocument/2006/relationships/tags" Target="../tags/tag2373.xml"/><Relationship Id="rId1715" Type="http://schemas.openxmlformats.org/officeDocument/2006/relationships/tags" Target="../tags/tag2233.xml"/><Relationship Id="rId1922" Type="http://schemas.openxmlformats.org/officeDocument/2006/relationships/tags" Target="../tags/tag2440.xml"/><Relationship Id="rId668" Type="http://schemas.openxmlformats.org/officeDocument/2006/relationships/tags" Target="../tags/tag1186.xml"/><Relationship Id="rId875" Type="http://schemas.openxmlformats.org/officeDocument/2006/relationships/tags" Target="../tags/tag1393.xml"/><Relationship Id="rId1298" Type="http://schemas.openxmlformats.org/officeDocument/2006/relationships/tags" Target="../tags/tag1816.xml"/><Relationship Id="rId528" Type="http://schemas.openxmlformats.org/officeDocument/2006/relationships/tags" Target="../tags/tag1046.xml"/><Relationship Id="rId735" Type="http://schemas.openxmlformats.org/officeDocument/2006/relationships/tags" Target="../tags/tag1253.xml"/><Relationship Id="rId942" Type="http://schemas.openxmlformats.org/officeDocument/2006/relationships/tags" Target="../tags/tag1460.xml"/><Relationship Id="rId1158" Type="http://schemas.openxmlformats.org/officeDocument/2006/relationships/tags" Target="../tags/tag1676.xml"/><Relationship Id="rId1365" Type="http://schemas.openxmlformats.org/officeDocument/2006/relationships/tags" Target="../tags/tag1883.xml"/><Relationship Id="rId1572" Type="http://schemas.openxmlformats.org/officeDocument/2006/relationships/tags" Target="../tags/tag2090.xml"/><Relationship Id="rId2209" Type="http://schemas.openxmlformats.org/officeDocument/2006/relationships/tags" Target="../tags/tag2727.xml"/><Relationship Id="rId1018" Type="http://schemas.openxmlformats.org/officeDocument/2006/relationships/tags" Target="../tags/tag1536.xml"/><Relationship Id="rId1225" Type="http://schemas.openxmlformats.org/officeDocument/2006/relationships/tags" Target="../tags/tag1743.xml"/><Relationship Id="rId1432" Type="http://schemas.openxmlformats.org/officeDocument/2006/relationships/tags" Target="../tags/tag1950.xml"/><Relationship Id="rId71" Type="http://schemas.openxmlformats.org/officeDocument/2006/relationships/tags" Target="../tags/tag589.xml"/><Relationship Id="rId802" Type="http://schemas.openxmlformats.org/officeDocument/2006/relationships/tags" Target="../tags/tag1320.xml"/><Relationship Id="rId178" Type="http://schemas.openxmlformats.org/officeDocument/2006/relationships/tags" Target="../tags/tag696.xml"/><Relationship Id="rId385" Type="http://schemas.openxmlformats.org/officeDocument/2006/relationships/tags" Target="../tags/tag903.xml"/><Relationship Id="rId592" Type="http://schemas.openxmlformats.org/officeDocument/2006/relationships/tags" Target="../tags/tag1110.xml"/><Relationship Id="rId2066" Type="http://schemas.openxmlformats.org/officeDocument/2006/relationships/tags" Target="../tags/tag2584.xml"/><Relationship Id="rId2273" Type="http://schemas.openxmlformats.org/officeDocument/2006/relationships/tags" Target="../tags/tag2791.xml"/><Relationship Id="rId245" Type="http://schemas.openxmlformats.org/officeDocument/2006/relationships/tags" Target="../tags/tag763.xml"/><Relationship Id="rId452" Type="http://schemas.openxmlformats.org/officeDocument/2006/relationships/tags" Target="../tags/tag970.xml"/><Relationship Id="rId1082" Type="http://schemas.openxmlformats.org/officeDocument/2006/relationships/tags" Target="../tags/tag1600.xml"/><Relationship Id="rId2133" Type="http://schemas.openxmlformats.org/officeDocument/2006/relationships/tags" Target="../tags/tag2651.xml"/><Relationship Id="rId105" Type="http://schemas.openxmlformats.org/officeDocument/2006/relationships/tags" Target="../tags/tag623.xml"/><Relationship Id="rId312" Type="http://schemas.openxmlformats.org/officeDocument/2006/relationships/tags" Target="../tags/tag830.xml"/><Relationship Id="rId2200" Type="http://schemas.openxmlformats.org/officeDocument/2006/relationships/tags" Target="../tags/tag2718.xml"/><Relationship Id="rId1899" Type="http://schemas.openxmlformats.org/officeDocument/2006/relationships/tags" Target="../tags/tag2417.xml"/><Relationship Id="rId1759" Type="http://schemas.openxmlformats.org/officeDocument/2006/relationships/tags" Target="../tags/tag2277.xml"/><Relationship Id="rId1966" Type="http://schemas.openxmlformats.org/officeDocument/2006/relationships/tags" Target="../tags/tag2484.xml"/><Relationship Id="rId1619" Type="http://schemas.openxmlformats.org/officeDocument/2006/relationships/tags" Target="../tags/tag2137.xml"/><Relationship Id="rId1826" Type="http://schemas.openxmlformats.org/officeDocument/2006/relationships/tags" Target="../tags/tag2344.xml"/><Relationship Id="rId779" Type="http://schemas.openxmlformats.org/officeDocument/2006/relationships/tags" Target="../tags/tag1297.xml"/><Relationship Id="rId986" Type="http://schemas.openxmlformats.org/officeDocument/2006/relationships/tags" Target="../tags/tag1504.xml"/><Relationship Id="rId639" Type="http://schemas.openxmlformats.org/officeDocument/2006/relationships/tags" Target="../tags/tag1157.xml"/><Relationship Id="rId1269" Type="http://schemas.openxmlformats.org/officeDocument/2006/relationships/tags" Target="../tags/tag1787.xml"/><Relationship Id="rId1476" Type="http://schemas.openxmlformats.org/officeDocument/2006/relationships/tags" Target="../tags/tag1994.xml"/></Relationships>
</file>

<file path=ppt/slides/_rels/slide21.xml.rels><?xml version="1.0" encoding="UTF-8" standalone="yes"?>
<Relationships xmlns="http://schemas.openxmlformats.org/package/2006/relationships"><Relationship Id="rId1522" Type="http://schemas.openxmlformats.org/officeDocument/2006/relationships/tags" Target="../tags/tag4336.xml"/><Relationship Id="rId21" Type="http://schemas.openxmlformats.org/officeDocument/2006/relationships/tags" Target="../tags/tag2835.xml"/><Relationship Id="rId170" Type="http://schemas.openxmlformats.org/officeDocument/2006/relationships/tags" Target="../tags/tag2984.xml"/><Relationship Id="rId268" Type="http://schemas.openxmlformats.org/officeDocument/2006/relationships/tags" Target="../tags/tag3082.xml"/><Relationship Id="rId475" Type="http://schemas.openxmlformats.org/officeDocument/2006/relationships/tags" Target="../tags/tag3289.xml"/><Relationship Id="rId682" Type="http://schemas.openxmlformats.org/officeDocument/2006/relationships/tags" Target="../tags/tag3496.xml"/><Relationship Id="rId128" Type="http://schemas.openxmlformats.org/officeDocument/2006/relationships/tags" Target="../tags/tag2942.xml"/><Relationship Id="rId335" Type="http://schemas.openxmlformats.org/officeDocument/2006/relationships/tags" Target="../tags/tag3149.xml"/><Relationship Id="rId542" Type="http://schemas.openxmlformats.org/officeDocument/2006/relationships/tags" Target="../tags/tag3356.xml"/><Relationship Id="rId987" Type="http://schemas.openxmlformats.org/officeDocument/2006/relationships/tags" Target="../tags/tag3801.xml"/><Relationship Id="rId1172" Type="http://schemas.openxmlformats.org/officeDocument/2006/relationships/tags" Target="../tags/tag3986.xml"/><Relationship Id="rId402" Type="http://schemas.openxmlformats.org/officeDocument/2006/relationships/tags" Target="../tags/tag3216.xml"/><Relationship Id="rId847" Type="http://schemas.openxmlformats.org/officeDocument/2006/relationships/tags" Target="../tags/tag3661.xml"/><Relationship Id="rId1032" Type="http://schemas.openxmlformats.org/officeDocument/2006/relationships/tags" Target="../tags/tag3846.xml"/><Relationship Id="rId1477" Type="http://schemas.openxmlformats.org/officeDocument/2006/relationships/tags" Target="../tags/tag4291.xml"/><Relationship Id="rId1684" Type="http://schemas.openxmlformats.org/officeDocument/2006/relationships/tags" Target="../tags/tag4498.xml"/><Relationship Id="rId707" Type="http://schemas.openxmlformats.org/officeDocument/2006/relationships/tags" Target="../tags/tag3521.xml"/><Relationship Id="rId914" Type="http://schemas.openxmlformats.org/officeDocument/2006/relationships/tags" Target="../tags/tag3728.xml"/><Relationship Id="rId1337" Type="http://schemas.openxmlformats.org/officeDocument/2006/relationships/tags" Target="../tags/tag4151.xml"/><Relationship Id="rId1544" Type="http://schemas.openxmlformats.org/officeDocument/2006/relationships/tags" Target="../tags/tag4358.xml"/><Relationship Id="rId43" Type="http://schemas.openxmlformats.org/officeDocument/2006/relationships/tags" Target="../tags/tag2857.xml"/><Relationship Id="rId1404" Type="http://schemas.openxmlformats.org/officeDocument/2006/relationships/tags" Target="../tags/tag4218.xml"/><Relationship Id="rId1611" Type="http://schemas.openxmlformats.org/officeDocument/2006/relationships/tags" Target="../tags/tag4425.xml"/><Relationship Id="rId192" Type="http://schemas.openxmlformats.org/officeDocument/2006/relationships/tags" Target="../tags/tag3006.xml"/><Relationship Id="rId1709" Type="http://schemas.openxmlformats.org/officeDocument/2006/relationships/tags" Target="../tags/tag4523.xml"/><Relationship Id="rId497" Type="http://schemas.openxmlformats.org/officeDocument/2006/relationships/tags" Target="../tags/tag3311.xml"/><Relationship Id="rId357" Type="http://schemas.openxmlformats.org/officeDocument/2006/relationships/tags" Target="../tags/tag3171.xml"/><Relationship Id="rId1194" Type="http://schemas.openxmlformats.org/officeDocument/2006/relationships/tags" Target="../tags/tag4008.xml"/><Relationship Id="rId217" Type="http://schemas.openxmlformats.org/officeDocument/2006/relationships/tags" Target="../tags/tag3031.xml"/><Relationship Id="rId564" Type="http://schemas.openxmlformats.org/officeDocument/2006/relationships/tags" Target="../tags/tag3378.xml"/><Relationship Id="rId771" Type="http://schemas.openxmlformats.org/officeDocument/2006/relationships/tags" Target="../tags/tag3585.xml"/><Relationship Id="rId869" Type="http://schemas.openxmlformats.org/officeDocument/2006/relationships/tags" Target="../tags/tag3683.xml"/><Relationship Id="rId1499" Type="http://schemas.openxmlformats.org/officeDocument/2006/relationships/tags" Target="../tags/tag4313.xml"/><Relationship Id="rId424" Type="http://schemas.openxmlformats.org/officeDocument/2006/relationships/tags" Target="../tags/tag3238.xml"/><Relationship Id="rId631" Type="http://schemas.openxmlformats.org/officeDocument/2006/relationships/tags" Target="../tags/tag3445.xml"/><Relationship Id="rId729" Type="http://schemas.openxmlformats.org/officeDocument/2006/relationships/tags" Target="../tags/tag3543.xml"/><Relationship Id="rId1054" Type="http://schemas.openxmlformats.org/officeDocument/2006/relationships/tags" Target="../tags/tag3868.xml"/><Relationship Id="rId1261" Type="http://schemas.openxmlformats.org/officeDocument/2006/relationships/tags" Target="../tags/tag4075.xml"/><Relationship Id="rId1359" Type="http://schemas.openxmlformats.org/officeDocument/2006/relationships/tags" Target="../tags/tag4173.xml"/><Relationship Id="rId936" Type="http://schemas.openxmlformats.org/officeDocument/2006/relationships/tags" Target="../tags/tag3750.xml"/><Relationship Id="rId1121" Type="http://schemas.openxmlformats.org/officeDocument/2006/relationships/tags" Target="../tags/tag3935.xml"/><Relationship Id="rId1219" Type="http://schemas.openxmlformats.org/officeDocument/2006/relationships/tags" Target="../tags/tag4033.xml"/><Relationship Id="rId1566" Type="http://schemas.openxmlformats.org/officeDocument/2006/relationships/tags" Target="../tags/tag4380.xml"/><Relationship Id="rId65" Type="http://schemas.openxmlformats.org/officeDocument/2006/relationships/tags" Target="../tags/tag2879.xml"/><Relationship Id="rId1426" Type="http://schemas.openxmlformats.org/officeDocument/2006/relationships/tags" Target="../tags/tag4240.xml"/><Relationship Id="rId1633" Type="http://schemas.openxmlformats.org/officeDocument/2006/relationships/tags" Target="../tags/tag4447.xml"/><Relationship Id="rId1700" Type="http://schemas.openxmlformats.org/officeDocument/2006/relationships/tags" Target="../tags/tag4514.xml"/><Relationship Id="rId281" Type="http://schemas.openxmlformats.org/officeDocument/2006/relationships/tags" Target="../tags/tag3095.xml"/><Relationship Id="rId141" Type="http://schemas.openxmlformats.org/officeDocument/2006/relationships/tags" Target="../tags/tag2955.xml"/><Relationship Id="rId379" Type="http://schemas.openxmlformats.org/officeDocument/2006/relationships/tags" Target="../tags/tag3193.xml"/><Relationship Id="rId586" Type="http://schemas.openxmlformats.org/officeDocument/2006/relationships/tags" Target="../tags/tag3400.xml"/><Relationship Id="rId793" Type="http://schemas.openxmlformats.org/officeDocument/2006/relationships/tags" Target="../tags/tag3607.xml"/><Relationship Id="rId7" Type="http://schemas.openxmlformats.org/officeDocument/2006/relationships/tags" Target="../tags/tag2821.xml"/><Relationship Id="rId239" Type="http://schemas.openxmlformats.org/officeDocument/2006/relationships/tags" Target="../tags/tag3053.xml"/><Relationship Id="rId446" Type="http://schemas.openxmlformats.org/officeDocument/2006/relationships/tags" Target="../tags/tag3260.xml"/><Relationship Id="rId653" Type="http://schemas.openxmlformats.org/officeDocument/2006/relationships/tags" Target="../tags/tag3467.xml"/><Relationship Id="rId1076" Type="http://schemas.openxmlformats.org/officeDocument/2006/relationships/tags" Target="../tags/tag3890.xml"/><Relationship Id="rId1283" Type="http://schemas.openxmlformats.org/officeDocument/2006/relationships/tags" Target="../tags/tag4097.xml"/><Relationship Id="rId1490" Type="http://schemas.openxmlformats.org/officeDocument/2006/relationships/tags" Target="../tags/tag4304.xml"/><Relationship Id="rId306" Type="http://schemas.openxmlformats.org/officeDocument/2006/relationships/tags" Target="../tags/tag3120.xml"/><Relationship Id="rId860" Type="http://schemas.openxmlformats.org/officeDocument/2006/relationships/tags" Target="../tags/tag3674.xml"/><Relationship Id="rId958" Type="http://schemas.openxmlformats.org/officeDocument/2006/relationships/tags" Target="../tags/tag3772.xml"/><Relationship Id="rId1143" Type="http://schemas.openxmlformats.org/officeDocument/2006/relationships/tags" Target="../tags/tag3957.xml"/><Relationship Id="rId1588" Type="http://schemas.openxmlformats.org/officeDocument/2006/relationships/tags" Target="../tags/tag4402.xml"/><Relationship Id="rId87" Type="http://schemas.openxmlformats.org/officeDocument/2006/relationships/tags" Target="../tags/tag2901.xml"/><Relationship Id="rId513" Type="http://schemas.openxmlformats.org/officeDocument/2006/relationships/tags" Target="../tags/tag3327.xml"/><Relationship Id="rId720" Type="http://schemas.openxmlformats.org/officeDocument/2006/relationships/tags" Target="../tags/tag3534.xml"/><Relationship Id="rId818" Type="http://schemas.openxmlformats.org/officeDocument/2006/relationships/tags" Target="../tags/tag3632.xml"/><Relationship Id="rId1350" Type="http://schemas.openxmlformats.org/officeDocument/2006/relationships/tags" Target="../tags/tag4164.xml"/><Relationship Id="rId1448" Type="http://schemas.openxmlformats.org/officeDocument/2006/relationships/tags" Target="../tags/tag4262.xml"/><Relationship Id="rId1655" Type="http://schemas.openxmlformats.org/officeDocument/2006/relationships/tags" Target="../tags/tag4469.xml"/><Relationship Id="rId1003" Type="http://schemas.openxmlformats.org/officeDocument/2006/relationships/tags" Target="../tags/tag3817.xml"/><Relationship Id="rId1210" Type="http://schemas.openxmlformats.org/officeDocument/2006/relationships/tags" Target="../tags/tag4024.xml"/><Relationship Id="rId1308" Type="http://schemas.openxmlformats.org/officeDocument/2006/relationships/tags" Target="../tags/tag4122.xml"/><Relationship Id="rId1515" Type="http://schemas.openxmlformats.org/officeDocument/2006/relationships/tags" Target="../tags/tag4329.xml"/><Relationship Id="rId1722" Type="http://schemas.openxmlformats.org/officeDocument/2006/relationships/tags" Target="../tags/tag4536.xml"/><Relationship Id="rId14" Type="http://schemas.openxmlformats.org/officeDocument/2006/relationships/tags" Target="../tags/tag2828.xml"/><Relationship Id="rId163" Type="http://schemas.openxmlformats.org/officeDocument/2006/relationships/tags" Target="../tags/tag2977.xml"/><Relationship Id="rId370" Type="http://schemas.openxmlformats.org/officeDocument/2006/relationships/tags" Target="../tags/tag3184.xml"/><Relationship Id="rId230" Type="http://schemas.openxmlformats.org/officeDocument/2006/relationships/tags" Target="../tags/tag3044.xml"/><Relationship Id="rId468" Type="http://schemas.openxmlformats.org/officeDocument/2006/relationships/tags" Target="../tags/tag3282.xml"/><Relationship Id="rId675" Type="http://schemas.openxmlformats.org/officeDocument/2006/relationships/tags" Target="../tags/tag3489.xml"/><Relationship Id="rId882" Type="http://schemas.openxmlformats.org/officeDocument/2006/relationships/tags" Target="../tags/tag3696.xml"/><Relationship Id="rId1098" Type="http://schemas.openxmlformats.org/officeDocument/2006/relationships/tags" Target="../tags/tag3912.xml"/><Relationship Id="rId328" Type="http://schemas.openxmlformats.org/officeDocument/2006/relationships/tags" Target="../tags/tag3142.xml"/><Relationship Id="rId535" Type="http://schemas.openxmlformats.org/officeDocument/2006/relationships/tags" Target="../tags/tag3349.xml"/><Relationship Id="rId742" Type="http://schemas.openxmlformats.org/officeDocument/2006/relationships/tags" Target="../tags/tag3556.xml"/><Relationship Id="rId1165" Type="http://schemas.openxmlformats.org/officeDocument/2006/relationships/tags" Target="../tags/tag3979.xml"/><Relationship Id="rId1372" Type="http://schemas.openxmlformats.org/officeDocument/2006/relationships/tags" Target="../tags/tag4186.xml"/><Relationship Id="rId602" Type="http://schemas.openxmlformats.org/officeDocument/2006/relationships/tags" Target="../tags/tag3416.xml"/><Relationship Id="rId1025" Type="http://schemas.openxmlformats.org/officeDocument/2006/relationships/tags" Target="../tags/tag3839.xml"/><Relationship Id="rId1232" Type="http://schemas.openxmlformats.org/officeDocument/2006/relationships/tags" Target="../tags/tag4046.xml"/><Relationship Id="rId1677" Type="http://schemas.openxmlformats.org/officeDocument/2006/relationships/tags" Target="../tags/tag4491.xml"/><Relationship Id="rId907" Type="http://schemas.openxmlformats.org/officeDocument/2006/relationships/tags" Target="../tags/tag3721.xml"/><Relationship Id="rId1537" Type="http://schemas.openxmlformats.org/officeDocument/2006/relationships/tags" Target="../tags/tag4351.xml"/><Relationship Id="rId1744" Type="http://schemas.openxmlformats.org/officeDocument/2006/relationships/slideLayout" Target="../slideLayouts/slideLayout3.xml"/><Relationship Id="rId36" Type="http://schemas.openxmlformats.org/officeDocument/2006/relationships/tags" Target="../tags/tag2850.xml"/><Relationship Id="rId1604" Type="http://schemas.openxmlformats.org/officeDocument/2006/relationships/tags" Target="../tags/tag4418.xml"/><Relationship Id="rId185" Type="http://schemas.openxmlformats.org/officeDocument/2006/relationships/tags" Target="../tags/tag2999.xml"/><Relationship Id="rId392" Type="http://schemas.openxmlformats.org/officeDocument/2006/relationships/tags" Target="../tags/tag3206.xml"/><Relationship Id="rId697" Type="http://schemas.openxmlformats.org/officeDocument/2006/relationships/tags" Target="../tags/tag3511.xml"/><Relationship Id="rId252" Type="http://schemas.openxmlformats.org/officeDocument/2006/relationships/tags" Target="../tags/tag3066.xml"/><Relationship Id="rId1187" Type="http://schemas.openxmlformats.org/officeDocument/2006/relationships/tags" Target="../tags/tag4001.xml"/><Relationship Id="rId112" Type="http://schemas.openxmlformats.org/officeDocument/2006/relationships/tags" Target="../tags/tag2926.xml"/><Relationship Id="rId557" Type="http://schemas.openxmlformats.org/officeDocument/2006/relationships/tags" Target="../tags/tag3371.xml"/><Relationship Id="rId764" Type="http://schemas.openxmlformats.org/officeDocument/2006/relationships/tags" Target="../tags/tag3578.xml"/><Relationship Id="rId971" Type="http://schemas.openxmlformats.org/officeDocument/2006/relationships/tags" Target="../tags/tag3785.xml"/><Relationship Id="rId1394" Type="http://schemas.openxmlformats.org/officeDocument/2006/relationships/tags" Target="../tags/tag4208.xml"/><Relationship Id="rId1699" Type="http://schemas.openxmlformats.org/officeDocument/2006/relationships/tags" Target="../tags/tag4513.xml"/><Relationship Id="rId417" Type="http://schemas.openxmlformats.org/officeDocument/2006/relationships/tags" Target="../tags/tag3231.xml"/><Relationship Id="rId624" Type="http://schemas.openxmlformats.org/officeDocument/2006/relationships/tags" Target="../tags/tag3438.xml"/><Relationship Id="rId831" Type="http://schemas.openxmlformats.org/officeDocument/2006/relationships/tags" Target="../tags/tag3645.xml"/><Relationship Id="rId1047" Type="http://schemas.openxmlformats.org/officeDocument/2006/relationships/tags" Target="../tags/tag3861.xml"/><Relationship Id="rId1254" Type="http://schemas.openxmlformats.org/officeDocument/2006/relationships/tags" Target="../tags/tag4068.xml"/><Relationship Id="rId1461" Type="http://schemas.openxmlformats.org/officeDocument/2006/relationships/tags" Target="../tags/tag4275.xml"/><Relationship Id="rId929" Type="http://schemas.openxmlformats.org/officeDocument/2006/relationships/tags" Target="../tags/tag3743.xml"/><Relationship Id="rId1114" Type="http://schemas.openxmlformats.org/officeDocument/2006/relationships/tags" Target="../tags/tag3928.xml"/><Relationship Id="rId1321" Type="http://schemas.openxmlformats.org/officeDocument/2006/relationships/tags" Target="../tags/tag4135.xml"/><Relationship Id="rId1559" Type="http://schemas.openxmlformats.org/officeDocument/2006/relationships/tags" Target="../tags/tag4373.xml"/><Relationship Id="rId58" Type="http://schemas.openxmlformats.org/officeDocument/2006/relationships/tags" Target="../tags/tag2872.xml"/><Relationship Id="rId1419" Type="http://schemas.openxmlformats.org/officeDocument/2006/relationships/tags" Target="../tags/tag4233.xml"/><Relationship Id="rId1626" Type="http://schemas.openxmlformats.org/officeDocument/2006/relationships/tags" Target="../tags/tag4440.xml"/><Relationship Id="rId274" Type="http://schemas.openxmlformats.org/officeDocument/2006/relationships/tags" Target="../tags/tag3088.xml"/><Relationship Id="rId481" Type="http://schemas.openxmlformats.org/officeDocument/2006/relationships/tags" Target="../tags/tag3295.xml"/><Relationship Id="rId134" Type="http://schemas.openxmlformats.org/officeDocument/2006/relationships/tags" Target="../tags/tag2948.xml"/><Relationship Id="rId579" Type="http://schemas.openxmlformats.org/officeDocument/2006/relationships/tags" Target="../tags/tag3393.xml"/><Relationship Id="rId786" Type="http://schemas.openxmlformats.org/officeDocument/2006/relationships/tags" Target="../tags/tag3600.xml"/><Relationship Id="rId993" Type="http://schemas.openxmlformats.org/officeDocument/2006/relationships/tags" Target="../tags/tag3807.xml"/><Relationship Id="rId341" Type="http://schemas.openxmlformats.org/officeDocument/2006/relationships/tags" Target="../tags/tag3155.xml"/><Relationship Id="rId439" Type="http://schemas.openxmlformats.org/officeDocument/2006/relationships/tags" Target="../tags/tag3253.xml"/><Relationship Id="rId646" Type="http://schemas.openxmlformats.org/officeDocument/2006/relationships/tags" Target="../tags/tag3460.xml"/><Relationship Id="rId1069" Type="http://schemas.openxmlformats.org/officeDocument/2006/relationships/tags" Target="../tags/tag3883.xml"/><Relationship Id="rId1276" Type="http://schemas.openxmlformats.org/officeDocument/2006/relationships/tags" Target="../tags/tag4090.xml"/><Relationship Id="rId1483" Type="http://schemas.openxmlformats.org/officeDocument/2006/relationships/tags" Target="../tags/tag4297.xml"/><Relationship Id="rId201" Type="http://schemas.openxmlformats.org/officeDocument/2006/relationships/tags" Target="../tags/tag3015.xml"/><Relationship Id="rId506" Type="http://schemas.openxmlformats.org/officeDocument/2006/relationships/tags" Target="../tags/tag3320.xml"/><Relationship Id="rId853" Type="http://schemas.openxmlformats.org/officeDocument/2006/relationships/tags" Target="../tags/tag3667.xml"/><Relationship Id="rId1136" Type="http://schemas.openxmlformats.org/officeDocument/2006/relationships/tags" Target="../tags/tag3950.xml"/><Relationship Id="rId1690" Type="http://schemas.openxmlformats.org/officeDocument/2006/relationships/tags" Target="../tags/tag4504.xml"/><Relationship Id="rId713" Type="http://schemas.openxmlformats.org/officeDocument/2006/relationships/tags" Target="../tags/tag3527.xml"/><Relationship Id="rId920" Type="http://schemas.openxmlformats.org/officeDocument/2006/relationships/tags" Target="../tags/tag3734.xml"/><Relationship Id="rId1343" Type="http://schemas.openxmlformats.org/officeDocument/2006/relationships/tags" Target="../tags/tag4157.xml"/><Relationship Id="rId1550" Type="http://schemas.openxmlformats.org/officeDocument/2006/relationships/tags" Target="../tags/tag4364.xml"/><Relationship Id="rId1648" Type="http://schemas.openxmlformats.org/officeDocument/2006/relationships/tags" Target="../tags/tag4462.xml"/><Relationship Id="rId1203" Type="http://schemas.openxmlformats.org/officeDocument/2006/relationships/tags" Target="../tags/tag4017.xml"/><Relationship Id="rId1410" Type="http://schemas.openxmlformats.org/officeDocument/2006/relationships/tags" Target="../tags/tag4224.xml"/><Relationship Id="rId1508" Type="http://schemas.openxmlformats.org/officeDocument/2006/relationships/tags" Target="../tags/tag4322.xml"/><Relationship Id="rId1715" Type="http://schemas.openxmlformats.org/officeDocument/2006/relationships/tags" Target="../tags/tag4529.xml"/><Relationship Id="rId296" Type="http://schemas.openxmlformats.org/officeDocument/2006/relationships/tags" Target="../tags/tag3110.xml"/><Relationship Id="rId156" Type="http://schemas.openxmlformats.org/officeDocument/2006/relationships/tags" Target="../tags/tag2970.xml"/><Relationship Id="rId363" Type="http://schemas.openxmlformats.org/officeDocument/2006/relationships/tags" Target="../tags/tag3177.xml"/><Relationship Id="rId570" Type="http://schemas.openxmlformats.org/officeDocument/2006/relationships/tags" Target="../tags/tag3384.xml"/><Relationship Id="rId223" Type="http://schemas.openxmlformats.org/officeDocument/2006/relationships/tags" Target="../tags/tag3037.xml"/><Relationship Id="rId430" Type="http://schemas.openxmlformats.org/officeDocument/2006/relationships/tags" Target="../tags/tag3244.xml"/><Relationship Id="rId668" Type="http://schemas.openxmlformats.org/officeDocument/2006/relationships/tags" Target="../tags/tag3482.xml"/><Relationship Id="rId875" Type="http://schemas.openxmlformats.org/officeDocument/2006/relationships/tags" Target="../tags/tag3689.xml"/><Relationship Id="rId1060" Type="http://schemas.openxmlformats.org/officeDocument/2006/relationships/tags" Target="../tags/tag3874.xml"/><Relationship Id="rId1298" Type="http://schemas.openxmlformats.org/officeDocument/2006/relationships/tags" Target="../tags/tag4112.xml"/><Relationship Id="rId528" Type="http://schemas.openxmlformats.org/officeDocument/2006/relationships/tags" Target="../tags/tag3342.xml"/><Relationship Id="rId735" Type="http://schemas.openxmlformats.org/officeDocument/2006/relationships/tags" Target="../tags/tag3549.xml"/><Relationship Id="rId942" Type="http://schemas.openxmlformats.org/officeDocument/2006/relationships/tags" Target="../tags/tag3756.xml"/><Relationship Id="rId1158" Type="http://schemas.openxmlformats.org/officeDocument/2006/relationships/tags" Target="../tags/tag3972.xml"/><Relationship Id="rId1365" Type="http://schemas.openxmlformats.org/officeDocument/2006/relationships/tags" Target="../tags/tag4179.xml"/><Relationship Id="rId1572" Type="http://schemas.openxmlformats.org/officeDocument/2006/relationships/tags" Target="../tags/tag4386.xml"/><Relationship Id="rId1018" Type="http://schemas.openxmlformats.org/officeDocument/2006/relationships/tags" Target="../tags/tag3832.xml"/><Relationship Id="rId1225" Type="http://schemas.openxmlformats.org/officeDocument/2006/relationships/tags" Target="../tags/tag4039.xml"/><Relationship Id="rId1432" Type="http://schemas.openxmlformats.org/officeDocument/2006/relationships/tags" Target="../tags/tag4246.xml"/><Relationship Id="rId71" Type="http://schemas.openxmlformats.org/officeDocument/2006/relationships/tags" Target="../tags/tag2885.xml"/><Relationship Id="rId802" Type="http://schemas.openxmlformats.org/officeDocument/2006/relationships/tags" Target="../tags/tag3616.xml"/><Relationship Id="rId1737" Type="http://schemas.openxmlformats.org/officeDocument/2006/relationships/tags" Target="../tags/tag4551.xml"/><Relationship Id="rId29" Type="http://schemas.openxmlformats.org/officeDocument/2006/relationships/tags" Target="../tags/tag2843.xml"/><Relationship Id="rId178" Type="http://schemas.openxmlformats.org/officeDocument/2006/relationships/tags" Target="../tags/tag2992.xml"/><Relationship Id="rId385" Type="http://schemas.openxmlformats.org/officeDocument/2006/relationships/tags" Target="../tags/tag3199.xml"/><Relationship Id="rId592" Type="http://schemas.openxmlformats.org/officeDocument/2006/relationships/tags" Target="../tags/tag3406.xml"/><Relationship Id="rId245" Type="http://schemas.openxmlformats.org/officeDocument/2006/relationships/tags" Target="../tags/tag3059.xml"/><Relationship Id="rId452" Type="http://schemas.openxmlformats.org/officeDocument/2006/relationships/tags" Target="../tags/tag3266.xml"/><Relationship Id="rId897" Type="http://schemas.openxmlformats.org/officeDocument/2006/relationships/tags" Target="../tags/tag3711.xml"/><Relationship Id="rId1082" Type="http://schemas.openxmlformats.org/officeDocument/2006/relationships/tags" Target="../tags/tag3896.xml"/><Relationship Id="rId105" Type="http://schemas.openxmlformats.org/officeDocument/2006/relationships/tags" Target="../tags/tag2919.xml"/><Relationship Id="rId312" Type="http://schemas.openxmlformats.org/officeDocument/2006/relationships/tags" Target="../tags/tag3126.xml"/><Relationship Id="rId757" Type="http://schemas.openxmlformats.org/officeDocument/2006/relationships/tags" Target="../tags/tag3571.xml"/><Relationship Id="rId964" Type="http://schemas.openxmlformats.org/officeDocument/2006/relationships/tags" Target="../tags/tag3778.xml"/><Relationship Id="rId1387" Type="http://schemas.openxmlformats.org/officeDocument/2006/relationships/tags" Target="../tags/tag4201.xml"/><Relationship Id="rId1594" Type="http://schemas.openxmlformats.org/officeDocument/2006/relationships/tags" Target="../tags/tag4408.xml"/><Relationship Id="rId93" Type="http://schemas.openxmlformats.org/officeDocument/2006/relationships/tags" Target="../tags/tag2907.xml"/><Relationship Id="rId617" Type="http://schemas.openxmlformats.org/officeDocument/2006/relationships/tags" Target="../tags/tag3431.xml"/><Relationship Id="rId824" Type="http://schemas.openxmlformats.org/officeDocument/2006/relationships/tags" Target="../tags/tag3638.xml"/><Relationship Id="rId1247" Type="http://schemas.openxmlformats.org/officeDocument/2006/relationships/tags" Target="../tags/tag4061.xml"/><Relationship Id="rId1454" Type="http://schemas.openxmlformats.org/officeDocument/2006/relationships/tags" Target="../tags/tag4268.xml"/><Relationship Id="rId1661" Type="http://schemas.openxmlformats.org/officeDocument/2006/relationships/tags" Target="../tags/tag4475.xml"/><Relationship Id="rId1107" Type="http://schemas.openxmlformats.org/officeDocument/2006/relationships/tags" Target="../tags/tag3921.xml"/><Relationship Id="rId1314" Type="http://schemas.openxmlformats.org/officeDocument/2006/relationships/tags" Target="../tags/tag4128.xml"/><Relationship Id="rId1521" Type="http://schemas.openxmlformats.org/officeDocument/2006/relationships/tags" Target="../tags/tag4335.xml"/><Relationship Id="rId1619" Type="http://schemas.openxmlformats.org/officeDocument/2006/relationships/tags" Target="../tags/tag4433.xml"/><Relationship Id="rId20" Type="http://schemas.openxmlformats.org/officeDocument/2006/relationships/tags" Target="../tags/tag2834.xml"/><Relationship Id="rId267" Type="http://schemas.openxmlformats.org/officeDocument/2006/relationships/tags" Target="../tags/tag3081.xml"/><Relationship Id="rId474" Type="http://schemas.openxmlformats.org/officeDocument/2006/relationships/tags" Target="../tags/tag3288.xml"/><Relationship Id="rId127" Type="http://schemas.openxmlformats.org/officeDocument/2006/relationships/tags" Target="../tags/tag2941.xml"/><Relationship Id="rId681" Type="http://schemas.openxmlformats.org/officeDocument/2006/relationships/tags" Target="../tags/tag3495.xml"/><Relationship Id="rId779" Type="http://schemas.openxmlformats.org/officeDocument/2006/relationships/tags" Target="../tags/tag3593.xml"/><Relationship Id="rId986" Type="http://schemas.openxmlformats.org/officeDocument/2006/relationships/tags" Target="../tags/tag3800.xml"/><Relationship Id="rId334" Type="http://schemas.openxmlformats.org/officeDocument/2006/relationships/tags" Target="../tags/tag3148.xml"/><Relationship Id="rId541" Type="http://schemas.openxmlformats.org/officeDocument/2006/relationships/tags" Target="../tags/tag3355.xml"/><Relationship Id="rId639" Type="http://schemas.openxmlformats.org/officeDocument/2006/relationships/tags" Target="../tags/tag3453.xml"/><Relationship Id="rId1171" Type="http://schemas.openxmlformats.org/officeDocument/2006/relationships/tags" Target="../tags/tag3985.xml"/><Relationship Id="rId1269" Type="http://schemas.openxmlformats.org/officeDocument/2006/relationships/tags" Target="../tags/tag4083.xml"/><Relationship Id="rId1476" Type="http://schemas.openxmlformats.org/officeDocument/2006/relationships/tags" Target="../tags/tag4290.xml"/><Relationship Id="rId401" Type="http://schemas.openxmlformats.org/officeDocument/2006/relationships/tags" Target="../tags/tag3215.xml"/><Relationship Id="rId846" Type="http://schemas.openxmlformats.org/officeDocument/2006/relationships/tags" Target="../tags/tag3660.xml"/><Relationship Id="rId1031" Type="http://schemas.openxmlformats.org/officeDocument/2006/relationships/tags" Target="../tags/tag3845.xml"/><Relationship Id="rId1129" Type="http://schemas.openxmlformats.org/officeDocument/2006/relationships/tags" Target="../tags/tag3943.xml"/><Relationship Id="rId1683" Type="http://schemas.openxmlformats.org/officeDocument/2006/relationships/tags" Target="../tags/tag4497.xml"/><Relationship Id="rId706" Type="http://schemas.openxmlformats.org/officeDocument/2006/relationships/tags" Target="../tags/tag3520.xml"/><Relationship Id="rId913" Type="http://schemas.openxmlformats.org/officeDocument/2006/relationships/tags" Target="../tags/tag3727.xml"/><Relationship Id="rId1336" Type="http://schemas.openxmlformats.org/officeDocument/2006/relationships/tags" Target="../tags/tag4150.xml"/><Relationship Id="rId1543" Type="http://schemas.openxmlformats.org/officeDocument/2006/relationships/tags" Target="../tags/tag4357.xml"/><Relationship Id="rId42" Type="http://schemas.openxmlformats.org/officeDocument/2006/relationships/tags" Target="../tags/tag2856.xml"/><Relationship Id="rId1403" Type="http://schemas.openxmlformats.org/officeDocument/2006/relationships/tags" Target="../tags/tag4217.xml"/><Relationship Id="rId1610" Type="http://schemas.openxmlformats.org/officeDocument/2006/relationships/tags" Target="../tags/tag4424.xml"/><Relationship Id="rId191" Type="http://schemas.openxmlformats.org/officeDocument/2006/relationships/tags" Target="../tags/tag3005.xml"/><Relationship Id="rId1708" Type="http://schemas.openxmlformats.org/officeDocument/2006/relationships/tags" Target="../tags/tag4522.xml"/><Relationship Id="rId289" Type="http://schemas.openxmlformats.org/officeDocument/2006/relationships/tags" Target="../tags/tag3103.xml"/><Relationship Id="rId496" Type="http://schemas.openxmlformats.org/officeDocument/2006/relationships/tags" Target="../tags/tag3310.xml"/><Relationship Id="rId149" Type="http://schemas.openxmlformats.org/officeDocument/2006/relationships/tags" Target="../tags/tag2963.xml"/><Relationship Id="rId356" Type="http://schemas.openxmlformats.org/officeDocument/2006/relationships/tags" Target="../tags/tag3170.xml"/><Relationship Id="rId563" Type="http://schemas.openxmlformats.org/officeDocument/2006/relationships/tags" Target="../tags/tag3377.xml"/><Relationship Id="rId770" Type="http://schemas.openxmlformats.org/officeDocument/2006/relationships/tags" Target="../tags/tag3584.xml"/><Relationship Id="rId1193" Type="http://schemas.openxmlformats.org/officeDocument/2006/relationships/tags" Target="../tags/tag4007.xml"/><Relationship Id="rId216" Type="http://schemas.openxmlformats.org/officeDocument/2006/relationships/tags" Target="../tags/tag3030.xml"/><Relationship Id="rId423" Type="http://schemas.openxmlformats.org/officeDocument/2006/relationships/tags" Target="../tags/tag3237.xml"/><Relationship Id="rId868" Type="http://schemas.openxmlformats.org/officeDocument/2006/relationships/tags" Target="../tags/tag3682.xml"/><Relationship Id="rId1053" Type="http://schemas.openxmlformats.org/officeDocument/2006/relationships/tags" Target="../tags/tag3867.xml"/><Relationship Id="rId1260" Type="http://schemas.openxmlformats.org/officeDocument/2006/relationships/tags" Target="../tags/tag4074.xml"/><Relationship Id="rId1498" Type="http://schemas.openxmlformats.org/officeDocument/2006/relationships/tags" Target="../tags/tag4312.xml"/><Relationship Id="rId630" Type="http://schemas.openxmlformats.org/officeDocument/2006/relationships/tags" Target="../tags/tag3444.xml"/><Relationship Id="rId728" Type="http://schemas.openxmlformats.org/officeDocument/2006/relationships/tags" Target="../tags/tag3542.xml"/><Relationship Id="rId935" Type="http://schemas.openxmlformats.org/officeDocument/2006/relationships/tags" Target="../tags/tag3749.xml"/><Relationship Id="rId1358" Type="http://schemas.openxmlformats.org/officeDocument/2006/relationships/tags" Target="../tags/tag4172.xml"/><Relationship Id="rId1565" Type="http://schemas.openxmlformats.org/officeDocument/2006/relationships/tags" Target="../tags/tag4379.xml"/><Relationship Id="rId64" Type="http://schemas.openxmlformats.org/officeDocument/2006/relationships/tags" Target="../tags/tag2878.xml"/><Relationship Id="rId1120" Type="http://schemas.openxmlformats.org/officeDocument/2006/relationships/tags" Target="../tags/tag3934.xml"/><Relationship Id="rId1218" Type="http://schemas.openxmlformats.org/officeDocument/2006/relationships/tags" Target="../tags/tag4032.xml"/><Relationship Id="rId1425" Type="http://schemas.openxmlformats.org/officeDocument/2006/relationships/tags" Target="../tags/tag4239.xml"/><Relationship Id="rId1632" Type="http://schemas.openxmlformats.org/officeDocument/2006/relationships/tags" Target="../tags/tag4446.xml"/><Relationship Id="rId280" Type="http://schemas.openxmlformats.org/officeDocument/2006/relationships/tags" Target="../tags/tag3094.xml"/><Relationship Id="rId140" Type="http://schemas.openxmlformats.org/officeDocument/2006/relationships/tags" Target="../tags/tag2954.xml"/><Relationship Id="rId378" Type="http://schemas.openxmlformats.org/officeDocument/2006/relationships/tags" Target="../tags/tag3192.xml"/><Relationship Id="rId585" Type="http://schemas.openxmlformats.org/officeDocument/2006/relationships/tags" Target="../tags/tag3399.xml"/><Relationship Id="rId792" Type="http://schemas.openxmlformats.org/officeDocument/2006/relationships/tags" Target="../tags/tag3606.xml"/><Relationship Id="rId6" Type="http://schemas.openxmlformats.org/officeDocument/2006/relationships/tags" Target="../tags/tag2820.xml"/><Relationship Id="rId238" Type="http://schemas.openxmlformats.org/officeDocument/2006/relationships/tags" Target="../tags/tag3052.xml"/><Relationship Id="rId445" Type="http://schemas.openxmlformats.org/officeDocument/2006/relationships/tags" Target="../tags/tag3259.xml"/><Relationship Id="rId652" Type="http://schemas.openxmlformats.org/officeDocument/2006/relationships/tags" Target="../tags/tag3466.xml"/><Relationship Id="rId1075" Type="http://schemas.openxmlformats.org/officeDocument/2006/relationships/tags" Target="../tags/tag3889.xml"/><Relationship Id="rId1282" Type="http://schemas.openxmlformats.org/officeDocument/2006/relationships/tags" Target="../tags/tag4096.xml"/><Relationship Id="rId305" Type="http://schemas.openxmlformats.org/officeDocument/2006/relationships/tags" Target="../tags/tag3119.xml"/><Relationship Id="rId512" Type="http://schemas.openxmlformats.org/officeDocument/2006/relationships/tags" Target="../tags/tag3326.xml"/><Relationship Id="rId957" Type="http://schemas.openxmlformats.org/officeDocument/2006/relationships/tags" Target="../tags/tag3771.xml"/><Relationship Id="rId1142" Type="http://schemas.openxmlformats.org/officeDocument/2006/relationships/tags" Target="../tags/tag3956.xml"/><Relationship Id="rId1587" Type="http://schemas.openxmlformats.org/officeDocument/2006/relationships/tags" Target="../tags/tag4401.xml"/><Relationship Id="rId86" Type="http://schemas.openxmlformats.org/officeDocument/2006/relationships/tags" Target="../tags/tag2900.xml"/><Relationship Id="rId817" Type="http://schemas.openxmlformats.org/officeDocument/2006/relationships/tags" Target="../tags/tag3631.xml"/><Relationship Id="rId1002" Type="http://schemas.openxmlformats.org/officeDocument/2006/relationships/tags" Target="../tags/tag3816.xml"/><Relationship Id="rId1447" Type="http://schemas.openxmlformats.org/officeDocument/2006/relationships/tags" Target="../tags/tag4261.xml"/><Relationship Id="rId1654" Type="http://schemas.openxmlformats.org/officeDocument/2006/relationships/tags" Target="../tags/tag4468.xml"/><Relationship Id="rId1307" Type="http://schemas.openxmlformats.org/officeDocument/2006/relationships/tags" Target="../tags/tag4121.xml"/><Relationship Id="rId1514" Type="http://schemas.openxmlformats.org/officeDocument/2006/relationships/tags" Target="../tags/tag4328.xml"/><Relationship Id="rId1721" Type="http://schemas.openxmlformats.org/officeDocument/2006/relationships/tags" Target="../tags/tag4535.xml"/><Relationship Id="rId13" Type="http://schemas.openxmlformats.org/officeDocument/2006/relationships/tags" Target="../tags/tag2827.xml"/><Relationship Id="rId162" Type="http://schemas.openxmlformats.org/officeDocument/2006/relationships/tags" Target="../tags/tag2976.xml"/><Relationship Id="rId467" Type="http://schemas.openxmlformats.org/officeDocument/2006/relationships/tags" Target="../tags/tag3281.xml"/><Relationship Id="rId1097" Type="http://schemas.openxmlformats.org/officeDocument/2006/relationships/tags" Target="../tags/tag3911.xml"/><Relationship Id="rId674" Type="http://schemas.openxmlformats.org/officeDocument/2006/relationships/tags" Target="../tags/tag3488.xml"/><Relationship Id="rId881" Type="http://schemas.openxmlformats.org/officeDocument/2006/relationships/tags" Target="../tags/tag3695.xml"/><Relationship Id="rId979" Type="http://schemas.openxmlformats.org/officeDocument/2006/relationships/tags" Target="../tags/tag3793.xml"/><Relationship Id="rId327" Type="http://schemas.openxmlformats.org/officeDocument/2006/relationships/tags" Target="../tags/tag3141.xml"/><Relationship Id="rId534" Type="http://schemas.openxmlformats.org/officeDocument/2006/relationships/tags" Target="../tags/tag3348.xml"/><Relationship Id="rId741" Type="http://schemas.openxmlformats.org/officeDocument/2006/relationships/tags" Target="../tags/tag3555.xml"/><Relationship Id="rId839" Type="http://schemas.openxmlformats.org/officeDocument/2006/relationships/tags" Target="../tags/tag3653.xml"/><Relationship Id="rId1164" Type="http://schemas.openxmlformats.org/officeDocument/2006/relationships/tags" Target="../tags/tag3978.xml"/><Relationship Id="rId1371" Type="http://schemas.openxmlformats.org/officeDocument/2006/relationships/tags" Target="../tags/tag4185.xml"/><Relationship Id="rId1469" Type="http://schemas.openxmlformats.org/officeDocument/2006/relationships/tags" Target="../tags/tag4283.xml"/><Relationship Id="rId601" Type="http://schemas.openxmlformats.org/officeDocument/2006/relationships/tags" Target="../tags/tag3415.xml"/><Relationship Id="rId1024" Type="http://schemas.openxmlformats.org/officeDocument/2006/relationships/tags" Target="../tags/tag3838.xml"/><Relationship Id="rId1231" Type="http://schemas.openxmlformats.org/officeDocument/2006/relationships/tags" Target="../tags/tag4045.xml"/><Relationship Id="rId1676" Type="http://schemas.openxmlformats.org/officeDocument/2006/relationships/tags" Target="../tags/tag4490.xml"/><Relationship Id="rId906" Type="http://schemas.openxmlformats.org/officeDocument/2006/relationships/tags" Target="../tags/tag3720.xml"/><Relationship Id="rId1329" Type="http://schemas.openxmlformats.org/officeDocument/2006/relationships/tags" Target="../tags/tag4143.xml"/><Relationship Id="rId1536" Type="http://schemas.openxmlformats.org/officeDocument/2006/relationships/tags" Target="../tags/tag4350.xml"/><Relationship Id="rId1743" Type="http://schemas.openxmlformats.org/officeDocument/2006/relationships/tags" Target="../tags/tag4557.xml"/><Relationship Id="rId35" Type="http://schemas.openxmlformats.org/officeDocument/2006/relationships/tags" Target="../tags/tag2849.xml"/><Relationship Id="rId1603" Type="http://schemas.openxmlformats.org/officeDocument/2006/relationships/tags" Target="../tags/tag4417.xml"/><Relationship Id="rId184" Type="http://schemas.openxmlformats.org/officeDocument/2006/relationships/tags" Target="../tags/tag2998.xml"/><Relationship Id="rId391" Type="http://schemas.openxmlformats.org/officeDocument/2006/relationships/tags" Target="../tags/tag3205.xml"/><Relationship Id="rId251" Type="http://schemas.openxmlformats.org/officeDocument/2006/relationships/tags" Target="../tags/tag3065.xml"/><Relationship Id="rId489" Type="http://schemas.openxmlformats.org/officeDocument/2006/relationships/tags" Target="../tags/tag3303.xml"/><Relationship Id="rId696" Type="http://schemas.openxmlformats.org/officeDocument/2006/relationships/tags" Target="../tags/tag3510.xml"/><Relationship Id="rId349" Type="http://schemas.openxmlformats.org/officeDocument/2006/relationships/tags" Target="../tags/tag3163.xml"/><Relationship Id="rId556" Type="http://schemas.openxmlformats.org/officeDocument/2006/relationships/tags" Target="../tags/tag3370.xml"/><Relationship Id="rId763" Type="http://schemas.openxmlformats.org/officeDocument/2006/relationships/tags" Target="../tags/tag3577.xml"/><Relationship Id="rId1186" Type="http://schemas.openxmlformats.org/officeDocument/2006/relationships/tags" Target="../tags/tag4000.xml"/><Relationship Id="rId1393" Type="http://schemas.openxmlformats.org/officeDocument/2006/relationships/tags" Target="../tags/tag4207.xml"/><Relationship Id="rId111" Type="http://schemas.openxmlformats.org/officeDocument/2006/relationships/tags" Target="../tags/tag2925.xml"/><Relationship Id="rId209" Type="http://schemas.openxmlformats.org/officeDocument/2006/relationships/tags" Target="../tags/tag3023.xml"/><Relationship Id="rId416" Type="http://schemas.openxmlformats.org/officeDocument/2006/relationships/tags" Target="../tags/tag3230.xml"/><Relationship Id="rId970" Type="http://schemas.openxmlformats.org/officeDocument/2006/relationships/tags" Target="../tags/tag3784.xml"/><Relationship Id="rId1046" Type="http://schemas.openxmlformats.org/officeDocument/2006/relationships/tags" Target="../tags/tag3860.xml"/><Relationship Id="rId1253" Type="http://schemas.openxmlformats.org/officeDocument/2006/relationships/tags" Target="../tags/tag4067.xml"/><Relationship Id="rId1698" Type="http://schemas.openxmlformats.org/officeDocument/2006/relationships/tags" Target="../tags/tag4512.xml"/><Relationship Id="rId623" Type="http://schemas.openxmlformats.org/officeDocument/2006/relationships/tags" Target="../tags/tag3437.xml"/><Relationship Id="rId830" Type="http://schemas.openxmlformats.org/officeDocument/2006/relationships/tags" Target="../tags/tag3644.xml"/><Relationship Id="rId928" Type="http://schemas.openxmlformats.org/officeDocument/2006/relationships/tags" Target="../tags/tag3742.xml"/><Relationship Id="rId1460" Type="http://schemas.openxmlformats.org/officeDocument/2006/relationships/tags" Target="../tags/tag4274.xml"/><Relationship Id="rId1558" Type="http://schemas.openxmlformats.org/officeDocument/2006/relationships/tags" Target="../tags/tag4372.xml"/><Relationship Id="rId57" Type="http://schemas.openxmlformats.org/officeDocument/2006/relationships/tags" Target="../tags/tag2871.xml"/><Relationship Id="rId1113" Type="http://schemas.openxmlformats.org/officeDocument/2006/relationships/tags" Target="../tags/tag3927.xml"/><Relationship Id="rId1320" Type="http://schemas.openxmlformats.org/officeDocument/2006/relationships/tags" Target="../tags/tag4134.xml"/><Relationship Id="rId1418" Type="http://schemas.openxmlformats.org/officeDocument/2006/relationships/tags" Target="../tags/tag4232.xml"/><Relationship Id="rId1625" Type="http://schemas.openxmlformats.org/officeDocument/2006/relationships/tags" Target="../tags/tag4439.xml"/><Relationship Id="rId273" Type="http://schemas.openxmlformats.org/officeDocument/2006/relationships/tags" Target="../tags/tag3087.xml"/><Relationship Id="rId480" Type="http://schemas.openxmlformats.org/officeDocument/2006/relationships/tags" Target="../tags/tag3294.xml"/><Relationship Id="rId133" Type="http://schemas.openxmlformats.org/officeDocument/2006/relationships/tags" Target="../tags/tag2947.xml"/><Relationship Id="rId340" Type="http://schemas.openxmlformats.org/officeDocument/2006/relationships/tags" Target="../tags/tag3154.xml"/><Relationship Id="rId578" Type="http://schemas.openxmlformats.org/officeDocument/2006/relationships/tags" Target="../tags/tag3392.xml"/><Relationship Id="rId785" Type="http://schemas.openxmlformats.org/officeDocument/2006/relationships/tags" Target="../tags/tag3599.xml"/><Relationship Id="rId992" Type="http://schemas.openxmlformats.org/officeDocument/2006/relationships/tags" Target="../tags/tag3806.xml"/><Relationship Id="rId200" Type="http://schemas.openxmlformats.org/officeDocument/2006/relationships/tags" Target="../tags/tag3014.xml"/><Relationship Id="rId438" Type="http://schemas.openxmlformats.org/officeDocument/2006/relationships/tags" Target="../tags/tag3252.xml"/><Relationship Id="rId645" Type="http://schemas.openxmlformats.org/officeDocument/2006/relationships/tags" Target="../tags/tag3459.xml"/><Relationship Id="rId852" Type="http://schemas.openxmlformats.org/officeDocument/2006/relationships/tags" Target="../tags/tag3666.xml"/><Relationship Id="rId1068" Type="http://schemas.openxmlformats.org/officeDocument/2006/relationships/tags" Target="../tags/tag3882.xml"/><Relationship Id="rId1275" Type="http://schemas.openxmlformats.org/officeDocument/2006/relationships/tags" Target="../tags/tag4089.xml"/><Relationship Id="rId1482" Type="http://schemas.openxmlformats.org/officeDocument/2006/relationships/tags" Target="../tags/tag4296.xml"/><Relationship Id="rId505" Type="http://schemas.openxmlformats.org/officeDocument/2006/relationships/tags" Target="../tags/tag3319.xml"/><Relationship Id="rId712" Type="http://schemas.openxmlformats.org/officeDocument/2006/relationships/tags" Target="../tags/tag3526.xml"/><Relationship Id="rId1135" Type="http://schemas.openxmlformats.org/officeDocument/2006/relationships/tags" Target="../tags/tag3949.xml"/><Relationship Id="rId1342" Type="http://schemas.openxmlformats.org/officeDocument/2006/relationships/tags" Target="../tags/tag4156.xml"/><Relationship Id="rId79" Type="http://schemas.openxmlformats.org/officeDocument/2006/relationships/tags" Target="../tags/tag2893.xml"/><Relationship Id="rId1202" Type="http://schemas.openxmlformats.org/officeDocument/2006/relationships/tags" Target="../tags/tag4016.xml"/><Relationship Id="rId1647" Type="http://schemas.openxmlformats.org/officeDocument/2006/relationships/tags" Target="../tags/tag4461.xml"/><Relationship Id="rId1507" Type="http://schemas.openxmlformats.org/officeDocument/2006/relationships/tags" Target="../tags/tag4321.xml"/><Relationship Id="rId1714" Type="http://schemas.openxmlformats.org/officeDocument/2006/relationships/tags" Target="../tags/tag4528.xml"/><Relationship Id="rId295" Type="http://schemas.openxmlformats.org/officeDocument/2006/relationships/tags" Target="../tags/tag3109.xml"/><Relationship Id="rId155" Type="http://schemas.openxmlformats.org/officeDocument/2006/relationships/tags" Target="../tags/tag2969.xml"/><Relationship Id="rId362" Type="http://schemas.openxmlformats.org/officeDocument/2006/relationships/tags" Target="../tags/tag3176.xml"/><Relationship Id="rId1297" Type="http://schemas.openxmlformats.org/officeDocument/2006/relationships/tags" Target="../tags/tag4111.xml"/><Relationship Id="rId222" Type="http://schemas.openxmlformats.org/officeDocument/2006/relationships/tags" Target="../tags/tag3036.xml"/><Relationship Id="rId667" Type="http://schemas.openxmlformats.org/officeDocument/2006/relationships/tags" Target="../tags/tag3481.xml"/><Relationship Id="rId874" Type="http://schemas.openxmlformats.org/officeDocument/2006/relationships/tags" Target="../tags/tag3688.xml"/><Relationship Id="rId527" Type="http://schemas.openxmlformats.org/officeDocument/2006/relationships/tags" Target="../tags/tag3341.xml"/><Relationship Id="rId734" Type="http://schemas.openxmlformats.org/officeDocument/2006/relationships/tags" Target="../tags/tag3548.xml"/><Relationship Id="rId941" Type="http://schemas.openxmlformats.org/officeDocument/2006/relationships/tags" Target="../tags/tag3755.xml"/><Relationship Id="rId1157" Type="http://schemas.openxmlformats.org/officeDocument/2006/relationships/tags" Target="../tags/tag3971.xml"/><Relationship Id="rId1364" Type="http://schemas.openxmlformats.org/officeDocument/2006/relationships/tags" Target="../tags/tag4178.xml"/><Relationship Id="rId1571" Type="http://schemas.openxmlformats.org/officeDocument/2006/relationships/tags" Target="../tags/tag4385.xml"/><Relationship Id="rId70" Type="http://schemas.openxmlformats.org/officeDocument/2006/relationships/tags" Target="../tags/tag2884.xml"/><Relationship Id="rId801" Type="http://schemas.openxmlformats.org/officeDocument/2006/relationships/tags" Target="../tags/tag3615.xml"/><Relationship Id="rId1017" Type="http://schemas.openxmlformats.org/officeDocument/2006/relationships/tags" Target="../tags/tag3831.xml"/><Relationship Id="rId1224" Type="http://schemas.openxmlformats.org/officeDocument/2006/relationships/tags" Target="../tags/tag4038.xml"/><Relationship Id="rId1431" Type="http://schemas.openxmlformats.org/officeDocument/2006/relationships/tags" Target="../tags/tag4245.xml"/><Relationship Id="rId1669" Type="http://schemas.openxmlformats.org/officeDocument/2006/relationships/tags" Target="../tags/tag4483.xml"/><Relationship Id="rId1529" Type="http://schemas.openxmlformats.org/officeDocument/2006/relationships/tags" Target="../tags/tag4343.xml"/><Relationship Id="rId1736" Type="http://schemas.openxmlformats.org/officeDocument/2006/relationships/tags" Target="../tags/tag4550.xml"/><Relationship Id="rId28" Type="http://schemas.openxmlformats.org/officeDocument/2006/relationships/tags" Target="../tags/tag2842.xml"/><Relationship Id="rId177" Type="http://schemas.openxmlformats.org/officeDocument/2006/relationships/tags" Target="../tags/tag2991.xml"/><Relationship Id="rId384" Type="http://schemas.openxmlformats.org/officeDocument/2006/relationships/tags" Target="../tags/tag3198.xml"/><Relationship Id="rId591" Type="http://schemas.openxmlformats.org/officeDocument/2006/relationships/tags" Target="../tags/tag3405.xml"/><Relationship Id="rId244" Type="http://schemas.openxmlformats.org/officeDocument/2006/relationships/tags" Target="../tags/tag3058.xml"/><Relationship Id="rId689" Type="http://schemas.openxmlformats.org/officeDocument/2006/relationships/tags" Target="../tags/tag3503.xml"/><Relationship Id="rId896" Type="http://schemas.openxmlformats.org/officeDocument/2006/relationships/tags" Target="../tags/tag3710.xml"/><Relationship Id="rId1081" Type="http://schemas.openxmlformats.org/officeDocument/2006/relationships/tags" Target="../tags/tag3895.xml"/><Relationship Id="rId451" Type="http://schemas.openxmlformats.org/officeDocument/2006/relationships/tags" Target="../tags/tag3265.xml"/><Relationship Id="rId549" Type="http://schemas.openxmlformats.org/officeDocument/2006/relationships/tags" Target="../tags/tag3363.xml"/><Relationship Id="rId756" Type="http://schemas.openxmlformats.org/officeDocument/2006/relationships/tags" Target="../tags/tag3570.xml"/><Relationship Id="rId1179" Type="http://schemas.openxmlformats.org/officeDocument/2006/relationships/tags" Target="../tags/tag3993.xml"/><Relationship Id="rId1386" Type="http://schemas.openxmlformats.org/officeDocument/2006/relationships/tags" Target="../tags/tag4200.xml"/><Relationship Id="rId1593" Type="http://schemas.openxmlformats.org/officeDocument/2006/relationships/tags" Target="../tags/tag4407.xml"/><Relationship Id="rId104" Type="http://schemas.openxmlformats.org/officeDocument/2006/relationships/tags" Target="../tags/tag2918.xml"/><Relationship Id="rId311" Type="http://schemas.openxmlformats.org/officeDocument/2006/relationships/tags" Target="../tags/tag3125.xml"/><Relationship Id="rId409" Type="http://schemas.openxmlformats.org/officeDocument/2006/relationships/tags" Target="../tags/tag3223.xml"/><Relationship Id="rId963" Type="http://schemas.openxmlformats.org/officeDocument/2006/relationships/tags" Target="../tags/tag3777.xml"/><Relationship Id="rId1039" Type="http://schemas.openxmlformats.org/officeDocument/2006/relationships/tags" Target="../tags/tag3853.xml"/><Relationship Id="rId1246" Type="http://schemas.openxmlformats.org/officeDocument/2006/relationships/tags" Target="../tags/tag4060.xml"/><Relationship Id="rId92" Type="http://schemas.openxmlformats.org/officeDocument/2006/relationships/tags" Target="../tags/tag2906.xml"/><Relationship Id="rId616" Type="http://schemas.openxmlformats.org/officeDocument/2006/relationships/tags" Target="../tags/tag3430.xml"/><Relationship Id="rId823" Type="http://schemas.openxmlformats.org/officeDocument/2006/relationships/tags" Target="../tags/tag3637.xml"/><Relationship Id="rId1453" Type="http://schemas.openxmlformats.org/officeDocument/2006/relationships/tags" Target="../tags/tag4267.xml"/><Relationship Id="rId1660" Type="http://schemas.openxmlformats.org/officeDocument/2006/relationships/tags" Target="../tags/tag4474.xml"/><Relationship Id="rId1106" Type="http://schemas.openxmlformats.org/officeDocument/2006/relationships/tags" Target="../tags/tag3920.xml"/><Relationship Id="rId1313" Type="http://schemas.openxmlformats.org/officeDocument/2006/relationships/tags" Target="../tags/tag4127.xml"/><Relationship Id="rId1520" Type="http://schemas.openxmlformats.org/officeDocument/2006/relationships/tags" Target="../tags/tag4334.xml"/><Relationship Id="rId1618" Type="http://schemas.openxmlformats.org/officeDocument/2006/relationships/tags" Target="../tags/tag4432.xml"/><Relationship Id="rId199" Type="http://schemas.openxmlformats.org/officeDocument/2006/relationships/tags" Target="../tags/tag3013.xml"/><Relationship Id="rId266" Type="http://schemas.openxmlformats.org/officeDocument/2006/relationships/tags" Target="../tags/tag3080.xml"/><Relationship Id="rId473" Type="http://schemas.openxmlformats.org/officeDocument/2006/relationships/tags" Target="../tags/tag3287.xml"/><Relationship Id="rId680" Type="http://schemas.openxmlformats.org/officeDocument/2006/relationships/tags" Target="../tags/tag3494.xml"/><Relationship Id="rId126" Type="http://schemas.openxmlformats.org/officeDocument/2006/relationships/tags" Target="../tags/tag2940.xml"/><Relationship Id="rId333" Type="http://schemas.openxmlformats.org/officeDocument/2006/relationships/tags" Target="../tags/tag3147.xml"/><Relationship Id="rId540" Type="http://schemas.openxmlformats.org/officeDocument/2006/relationships/tags" Target="../tags/tag3354.xml"/><Relationship Id="rId778" Type="http://schemas.openxmlformats.org/officeDocument/2006/relationships/tags" Target="../tags/tag3592.xml"/><Relationship Id="rId985" Type="http://schemas.openxmlformats.org/officeDocument/2006/relationships/tags" Target="../tags/tag3799.xml"/><Relationship Id="rId1170" Type="http://schemas.openxmlformats.org/officeDocument/2006/relationships/tags" Target="../tags/tag3984.xml"/><Relationship Id="rId638" Type="http://schemas.openxmlformats.org/officeDocument/2006/relationships/tags" Target="../tags/tag3452.xml"/><Relationship Id="rId845" Type="http://schemas.openxmlformats.org/officeDocument/2006/relationships/tags" Target="../tags/tag3659.xml"/><Relationship Id="rId1030" Type="http://schemas.openxmlformats.org/officeDocument/2006/relationships/tags" Target="../tags/tag3844.xml"/><Relationship Id="rId1268" Type="http://schemas.openxmlformats.org/officeDocument/2006/relationships/tags" Target="../tags/tag4082.xml"/><Relationship Id="rId1475" Type="http://schemas.openxmlformats.org/officeDocument/2006/relationships/tags" Target="../tags/tag4289.xml"/><Relationship Id="rId1682" Type="http://schemas.openxmlformats.org/officeDocument/2006/relationships/tags" Target="../tags/tag4496.xml"/><Relationship Id="rId400" Type="http://schemas.openxmlformats.org/officeDocument/2006/relationships/tags" Target="../tags/tag3214.xml"/><Relationship Id="rId705" Type="http://schemas.openxmlformats.org/officeDocument/2006/relationships/tags" Target="../tags/tag3519.xml"/><Relationship Id="rId1128" Type="http://schemas.openxmlformats.org/officeDocument/2006/relationships/tags" Target="../tags/tag3942.xml"/><Relationship Id="rId1335" Type="http://schemas.openxmlformats.org/officeDocument/2006/relationships/tags" Target="../tags/tag4149.xml"/><Relationship Id="rId1542" Type="http://schemas.openxmlformats.org/officeDocument/2006/relationships/tags" Target="../tags/tag4356.xml"/><Relationship Id="rId912" Type="http://schemas.openxmlformats.org/officeDocument/2006/relationships/tags" Target="../tags/tag3726.xml"/><Relationship Id="rId41" Type="http://schemas.openxmlformats.org/officeDocument/2006/relationships/tags" Target="../tags/tag2855.xml"/><Relationship Id="rId1402" Type="http://schemas.openxmlformats.org/officeDocument/2006/relationships/tags" Target="../tags/tag4216.xml"/><Relationship Id="rId1707" Type="http://schemas.openxmlformats.org/officeDocument/2006/relationships/tags" Target="../tags/tag4521.xml"/><Relationship Id="rId190" Type="http://schemas.openxmlformats.org/officeDocument/2006/relationships/tags" Target="../tags/tag3004.xml"/><Relationship Id="rId288" Type="http://schemas.openxmlformats.org/officeDocument/2006/relationships/tags" Target="../tags/tag3102.xml"/><Relationship Id="rId495" Type="http://schemas.openxmlformats.org/officeDocument/2006/relationships/tags" Target="../tags/tag3309.xml"/><Relationship Id="rId148" Type="http://schemas.openxmlformats.org/officeDocument/2006/relationships/tags" Target="../tags/tag2962.xml"/><Relationship Id="rId355" Type="http://schemas.openxmlformats.org/officeDocument/2006/relationships/tags" Target="../tags/tag3169.xml"/><Relationship Id="rId562" Type="http://schemas.openxmlformats.org/officeDocument/2006/relationships/tags" Target="../tags/tag3376.xml"/><Relationship Id="rId1192" Type="http://schemas.openxmlformats.org/officeDocument/2006/relationships/tags" Target="../tags/tag4006.xml"/><Relationship Id="rId215" Type="http://schemas.openxmlformats.org/officeDocument/2006/relationships/tags" Target="../tags/tag3029.xml"/><Relationship Id="rId422" Type="http://schemas.openxmlformats.org/officeDocument/2006/relationships/tags" Target="../tags/tag3236.xml"/><Relationship Id="rId867" Type="http://schemas.openxmlformats.org/officeDocument/2006/relationships/tags" Target="../tags/tag3681.xml"/><Relationship Id="rId1052" Type="http://schemas.openxmlformats.org/officeDocument/2006/relationships/tags" Target="../tags/tag3866.xml"/><Relationship Id="rId1497" Type="http://schemas.openxmlformats.org/officeDocument/2006/relationships/tags" Target="../tags/tag4311.xml"/><Relationship Id="rId727" Type="http://schemas.openxmlformats.org/officeDocument/2006/relationships/tags" Target="../tags/tag3541.xml"/><Relationship Id="rId934" Type="http://schemas.openxmlformats.org/officeDocument/2006/relationships/tags" Target="../tags/tag3748.xml"/><Relationship Id="rId1357" Type="http://schemas.openxmlformats.org/officeDocument/2006/relationships/tags" Target="../tags/tag4171.xml"/><Relationship Id="rId1564" Type="http://schemas.openxmlformats.org/officeDocument/2006/relationships/tags" Target="../tags/tag4378.xml"/><Relationship Id="rId63" Type="http://schemas.openxmlformats.org/officeDocument/2006/relationships/tags" Target="../tags/tag2877.xml"/><Relationship Id="rId1217" Type="http://schemas.openxmlformats.org/officeDocument/2006/relationships/tags" Target="../tags/tag4031.xml"/><Relationship Id="rId1424" Type="http://schemas.openxmlformats.org/officeDocument/2006/relationships/tags" Target="../tags/tag4238.xml"/><Relationship Id="rId1631" Type="http://schemas.openxmlformats.org/officeDocument/2006/relationships/tags" Target="../tags/tag4445.xml"/><Relationship Id="rId1729" Type="http://schemas.openxmlformats.org/officeDocument/2006/relationships/tags" Target="../tags/tag4543.xml"/><Relationship Id="rId377" Type="http://schemas.openxmlformats.org/officeDocument/2006/relationships/tags" Target="../tags/tag3191.xml"/><Relationship Id="rId584" Type="http://schemas.openxmlformats.org/officeDocument/2006/relationships/tags" Target="../tags/tag3398.xml"/><Relationship Id="rId5" Type="http://schemas.openxmlformats.org/officeDocument/2006/relationships/tags" Target="../tags/tag2819.xml"/><Relationship Id="rId237" Type="http://schemas.openxmlformats.org/officeDocument/2006/relationships/tags" Target="../tags/tag3051.xml"/><Relationship Id="rId791" Type="http://schemas.openxmlformats.org/officeDocument/2006/relationships/tags" Target="../tags/tag3605.xml"/><Relationship Id="rId889" Type="http://schemas.openxmlformats.org/officeDocument/2006/relationships/tags" Target="../tags/tag3703.xml"/><Relationship Id="rId1074" Type="http://schemas.openxmlformats.org/officeDocument/2006/relationships/tags" Target="../tags/tag3888.xml"/><Relationship Id="rId444" Type="http://schemas.openxmlformats.org/officeDocument/2006/relationships/tags" Target="../tags/tag3258.xml"/><Relationship Id="rId651" Type="http://schemas.openxmlformats.org/officeDocument/2006/relationships/tags" Target="../tags/tag3465.xml"/><Relationship Id="rId749" Type="http://schemas.openxmlformats.org/officeDocument/2006/relationships/tags" Target="../tags/tag3563.xml"/><Relationship Id="rId1281" Type="http://schemas.openxmlformats.org/officeDocument/2006/relationships/tags" Target="../tags/tag4095.xml"/><Relationship Id="rId1379" Type="http://schemas.openxmlformats.org/officeDocument/2006/relationships/tags" Target="../tags/tag4193.xml"/><Relationship Id="rId1586" Type="http://schemas.openxmlformats.org/officeDocument/2006/relationships/tags" Target="../tags/tag4400.xml"/><Relationship Id="rId304" Type="http://schemas.openxmlformats.org/officeDocument/2006/relationships/tags" Target="../tags/tag3118.xml"/><Relationship Id="rId511" Type="http://schemas.openxmlformats.org/officeDocument/2006/relationships/tags" Target="../tags/tag3325.xml"/><Relationship Id="rId609" Type="http://schemas.openxmlformats.org/officeDocument/2006/relationships/tags" Target="../tags/tag3423.xml"/><Relationship Id="rId956" Type="http://schemas.openxmlformats.org/officeDocument/2006/relationships/tags" Target="../tags/tag3770.xml"/><Relationship Id="rId1141" Type="http://schemas.openxmlformats.org/officeDocument/2006/relationships/tags" Target="../tags/tag3955.xml"/><Relationship Id="rId1239" Type="http://schemas.openxmlformats.org/officeDocument/2006/relationships/tags" Target="../tags/tag4053.xml"/><Relationship Id="rId85" Type="http://schemas.openxmlformats.org/officeDocument/2006/relationships/tags" Target="../tags/tag2899.xml"/><Relationship Id="rId816" Type="http://schemas.openxmlformats.org/officeDocument/2006/relationships/tags" Target="../tags/tag3630.xml"/><Relationship Id="rId1001" Type="http://schemas.openxmlformats.org/officeDocument/2006/relationships/tags" Target="../tags/tag3815.xml"/><Relationship Id="rId1446" Type="http://schemas.openxmlformats.org/officeDocument/2006/relationships/tags" Target="../tags/tag4260.xml"/><Relationship Id="rId1653" Type="http://schemas.openxmlformats.org/officeDocument/2006/relationships/tags" Target="../tags/tag4467.xml"/><Relationship Id="rId1306" Type="http://schemas.openxmlformats.org/officeDocument/2006/relationships/tags" Target="../tags/tag4120.xml"/><Relationship Id="rId1513" Type="http://schemas.openxmlformats.org/officeDocument/2006/relationships/tags" Target="../tags/tag4327.xml"/><Relationship Id="rId1720" Type="http://schemas.openxmlformats.org/officeDocument/2006/relationships/tags" Target="../tags/tag4534.xml"/><Relationship Id="rId12" Type="http://schemas.openxmlformats.org/officeDocument/2006/relationships/tags" Target="../tags/tag2826.xml"/><Relationship Id="rId161" Type="http://schemas.openxmlformats.org/officeDocument/2006/relationships/tags" Target="../tags/tag2975.xml"/><Relationship Id="rId399" Type="http://schemas.openxmlformats.org/officeDocument/2006/relationships/tags" Target="../tags/tag3213.xml"/><Relationship Id="rId259" Type="http://schemas.openxmlformats.org/officeDocument/2006/relationships/tags" Target="../tags/tag3073.xml"/><Relationship Id="rId466" Type="http://schemas.openxmlformats.org/officeDocument/2006/relationships/tags" Target="../tags/tag3280.xml"/><Relationship Id="rId673" Type="http://schemas.openxmlformats.org/officeDocument/2006/relationships/tags" Target="../tags/tag3487.xml"/><Relationship Id="rId880" Type="http://schemas.openxmlformats.org/officeDocument/2006/relationships/tags" Target="../tags/tag3694.xml"/><Relationship Id="rId1096" Type="http://schemas.openxmlformats.org/officeDocument/2006/relationships/tags" Target="../tags/tag3910.xml"/><Relationship Id="rId119" Type="http://schemas.openxmlformats.org/officeDocument/2006/relationships/tags" Target="../tags/tag2933.xml"/><Relationship Id="rId326" Type="http://schemas.openxmlformats.org/officeDocument/2006/relationships/tags" Target="../tags/tag3140.xml"/><Relationship Id="rId533" Type="http://schemas.openxmlformats.org/officeDocument/2006/relationships/tags" Target="../tags/tag3347.xml"/><Relationship Id="rId978" Type="http://schemas.openxmlformats.org/officeDocument/2006/relationships/tags" Target="../tags/tag3792.xml"/><Relationship Id="rId1163" Type="http://schemas.openxmlformats.org/officeDocument/2006/relationships/tags" Target="../tags/tag3977.xml"/><Relationship Id="rId1370" Type="http://schemas.openxmlformats.org/officeDocument/2006/relationships/tags" Target="../tags/tag4184.xml"/><Relationship Id="rId740" Type="http://schemas.openxmlformats.org/officeDocument/2006/relationships/tags" Target="../tags/tag3554.xml"/><Relationship Id="rId838" Type="http://schemas.openxmlformats.org/officeDocument/2006/relationships/tags" Target="../tags/tag3652.xml"/><Relationship Id="rId1023" Type="http://schemas.openxmlformats.org/officeDocument/2006/relationships/tags" Target="../tags/tag3837.xml"/><Relationship Id="rId1468" Type="http://schemas.openxmlformats.org/officeDocument/2006/relationships/tags" Target="../tags/tag4282.xml"/><Relationship Id="rId1675" Type="http://schemas.openxmlformats.org/officeDocument/2006/relationships/tags" Target="../tags/tag4489.xml"/><Relationship Id="rId600" Type="http://schemas.openxmlformats.org/officeDocument/2006/relationships/tags" Target="../tags/tag3414.xml"/><Relationship Id="rId1230" Type="http://schemas.openxmlformats.org/officeDocument/2006/relationships/tags" Target="../tags/tag4044.xml"/><Relationship Id="rId1328" Type="http://schemas.openxmlformats.org/officeDocument/2006/relationships/tags" Target="../tags/tag4142.xml"/><Relationship Id="rId1535" Type="http://schemas.openxmlformats.org/officeDocument/2006/relationships/tags" Target="../tags/tag4349.xml"/><Relationship Id="rId905" Type="http://schemas.openxmlformats.org/officeDocument/2006/relationships/tags" Target="../tags/tag3719.xml"/><Relationship Id="rId1742" Type="http://schemas.openxmlformats.org/officeDocument/2006/relationships/tags" Target="../tags/tag4556.xml"/><Relationship Id="rId34" Type="http://schemas.openxmlformats.org/officeDocument/2006/relationships/tags" Target="../tags/tag2848.xml"/><Relationship Id="rId1602" Type="http://schemas.openxmlformats.org/officeDocument/2006/relationships/tags" Target="../tags/tag4416.xml"/><Relationship Id="rId183" Type="http://schemas.openxmlformats.org/officeDocument/2006/relationships/tags" Target="../tags/tag2997.xml"/><Relationship Id="rId390" Type="http://schemas.openxmlformats.org/officeDocument/2006/relationships/tags" Target="../tags/tag3204.xml"/><Relationship Id="rId250" Type="http://schemas.openxmlformats.org/officeDocument/2006/relationships/tags" Target="../tags/tag3064.xml"/><Relationship Id="rId488" Type="http://schemas.openxmlformats.org/officeDocument/2006/relationships/tags" Target="../tags/tag3302.xml"/><Relationship Id="rId695" Type="http://schemas.openxmlformats.org/officeDocument/2006/relationships/tags" Target="../tags/tag3509.xml"/><Relationship Id="rId110" Type="http://schemas.openxmlformats.org/officeDocument/2006/relationships/tags" Target="../tags/tag2924.xml"/><Relationship Id="rId348" Type="http://schemas.openxmlformats.org/officeDocument/2006/relationships/tags" Target="../tags/tag3162.xml"/><Relationship Id="rId555" Type="http://schemas.openxmlformats.org/officeDocument/2006/relationships/tags" Target="../tags/tag3369.xml"/><Relationship Id="rId762" Type="http://schemas.openxmlformats.org/officeDocument/2006/relationships/tags" Target="../tags/tag3576.xml"/><Relationship Id="rId1185" Type="http://schemas.openxmlformats.org/officeDocument/2006/relationships/tags" Target="../tags/tag3999.xml"/><Relationship Id="rId1392" Type="http://schemas.openxmlformats.org/officeDocument/2006/relationships/tags" Target="../tags/tag4206.xml"/><Relationship Id="rId208" Type="http://schemas.openxmlformats.org/officeDocument/2006/relationships/tags" Target="../tags/tag3022.xml"/><Relationship Id="rId415" Type="http://schemas.openxmlformats.org/officeDocument/2006/relationships/tags" Target="../tags/tag3229.xml"/><Relationship Id="rId622" Type="http://schemas.openxmlformats.org/officeDocument/2006/relationships/tags" Target="../tags/tag3436.xml"/><Relationship Id="rId1045" Type="http://schemas.openxmlformats.org/officeDocument/2006/relationships/tags" Target="../tags/tag3859.xml"/><Relationship Id="rId1252" Type="http://schemas.openxmlformats.org/officeDocument/2006/relationships/tags" Target="../tags/tag4066.xml"/><Relationship Id="rId1697" Type="http://schemas.openxmlformats.org/officeDocument/2006/relationships/tags" Target="../tags/tag4511.xml"/><Relationship Id="rId927" Type="http://schemas.openxmlformats.org/officeDocument/2006/relationships/tags" Target="../tags/tag3741.xml"/><Relationship Id="rId1112" Type="http://schemas.openxmlformats.org/officeDocument/2006/relationships/tags" Target="../tags/tag3926.xml"/><Relationship Id="rId1557" Type="http://schemas.openxmlformats.org/officeDocument/2006/relationships/tags" Target="../tags/tag4371.xml"/><Relationship Id="rId56" Type="http://schemas.openxmlformats.org/officeDocument/2006/relationships/tags" Target="../tags/tag2870.xml"/><Relationship Id="rId1417" Type="http://schemas.openxmlformats.org/officeDocument/2006/relationships/tags" Target="../tags/tag4231.xml"/><Relationship Id="rId1624" Type="http://schemas.openxmlformats.org/officeDocument/2006/relationships/tags" Target="../tags/tag4438.xml"/><Relationship Id="rId272" Type="http://schemas.openxmlformats.org/officeDocument/2006/relationships/tags" Target="../tags/tag3086.xml"/><Relationship Id="rId577" Type="http://schemas.openxmlformats.org/officeDocument/2006/relationships/tags" Target="../tags/tag3391.xml"/><Relationship Id="rId132" Type="http://schemas.openxmlformats.org/officeDocument/2006/relationships/tags" Target="../tags/tag2946.xml"/><Relationship Id="rId784" Type="http://schemas.openxmlformats.org/officeDocument/2006/relationships/tags" Target="../tags/tag3598.xml"/><Relationship Id="rId991" Type="http://schemas.openxmlformats.org/officeDocument/2006/relationships/tags" Target="../tags/tag3805.xml"/><Relationship Id="rId1067" Type="http://schemas.openxmlformats.org/officeDocument/2006/relationships/tags" Target="../tags/tag3881.xml"/><Relationship Id="rId437" Type="http://schemas.openxmlformats.org/officeDocument/2006/relationships/tags" Target="../tags/tag3251.xml"/><Relationship Id="rId644" Type="http://schemas.openxmlformats.org/officeDocument/2006/relationships/tags" Target="../tags/tag3458.xml"/><Relationship Id="rId851" Type="http://schemas.openxmlformats.org/officeDocument/2006/relationships/tags" Target="../tags/tag3665.xml"/><Relationship Id="rId1274" Type="http://schemas.openxmlformats.org/officeDocument/2006/relationships/tags" Target="../tags/tag4088.xml"/><Relationship Id="rId1481" Type="http://schemas.openxmlformats.org/officeDocument/2006/relationships/tags" Target="../tags/tag4295.xml"/><Relationship Id="rId1579" Type="http://schemas.openxmlformats.org/officeDocument/2006/relationships/tags" Target="../tags/tag4393.xml"/><Relationship Id="rId504" Type="http://schemas.openxmlformats.org/officeDocument/2006/relationships/tags" Target="../tags/tag3318.xml"/><Relationship Id="rId711" Type="http://schemas.openxmlformats.org/officeDocument/2006/relationships/tags" Target="../tags/tag3525.xml"/><Relationship Id="rId949" Type="http://schemas.openxmlformats.org/officeDocument/2006/relationships/tags" Target="../tags/tag3763.xml"/><Relationship Id="rId1134" Type="http://schemas.openxmlformats.org/officeDocument/2006/relationships/tags" Target="../tags/tag3948.xml"/><Relationship Id="rId1341" Type="http://schemas.openxmlformats.org/officeDocument/2006/relationships/tags" Target="../tags/tag4155.xml"/><Relationship Id="rId78" Type="http://schemas.openxmlformats.org/officeDocument/2006/relationships/tags" Target="../tags/tag2892.xml"/><Relationship Id="rId809" Type="http://schemas.openxmlformats.org/officeDocument/2006/relationships/tags" Target="../tags/tag3623.xml"/><Relationship Id="rId1201" Type="http://schemas.openxmlformats.org/officeDocument/2006/relationships/tags" Target="../tags/tag4015.xml"/><Relationship Id="rId1439" Type="http://schemas.openxmlformats.org/officeDocument/2006/relationships/tags" Target="../tags/tag4253.xml"/><Relationship Id="rId1646" Type="http://schemas.openxmlformats.org/officeDocument/2006/relationships/tags" Target="../tags/tag4460.xml"/><Relationship Id="rId1506" Type="http://schemas.openxmlformats.org/officeDocument/2006/relationships/tags" Target="../tags/tag4320.xml"/><Relationship Id="rId1713" Type="http://schemas.openxmlformats.org/officeDocument/2006/relationships/tags" Target="../tags/tag4527.xml"/><Relationship Id="rId294" Type="http://schemas.openxmlformats.org/officeDocument/2006/relationships/tags" Target="../tags/tag3108.xml"/><Relationship Id="rId154" Type="http://schemas.openxmlformats.org/officeDocument/2006/relationships/tags" Target="../tags/tag2968.xml"/><Relationship Id="rId361" Type="http://schemas.openxmlformats.org/officeDocument/2006/relationships/tags" Target="../tags/tag3175.xml"/><Relationship Id="rId599" Type="http://schemas.openxmlformats.org/officeDocument/2006/relationships/tags" Target="../tags/tag3413.xml"/><Relationship Id="rId459" Type="http://schemas.openxmlformats.org/officeDocument/2006/relationships/tags" Target="../tags/tag3273.xml"/><Relationship Id="rId666" Type="http://schemas.openxmlformats.org/officeDocument/2006/relationships/tags" Target="../tags/tag3480.xml"/><Relationship Id="rId873" Type="http://schemas.openxmlformats.org/officeDocument/2006/relationships/tags" Target="../tags/tag3687.xml"/><Relationship Id="rId1089" Type="http://schemas.openxmlformats.org/officeDocument/2006/relationships/tags" Target="../tags/tag3903.xml"/><Relationship Id="rId1296" Type="http://schemas.openxmlformats.org/officeDocument/2006/relationships/tags" Target="../tags/tag4110.xml"/><Relationship Id="rId221" Type="http://schemas.openxmlformats.org/officeDocument/2006/relationships/tags" Target="../tags/tag3035.xml"/><Relationship Id="rId319" Type="http://schemas.openxmlformats.org/officeDocument/2006/relationships/tags" Target="../tags/tag3133.xml"/><Relationship Id="rId526" Type="http://schemas.openxmlformats.org/officeDocument/2006/relationships/tags" Target="../tags/tag3340.xml"/><Relationship Id="rId1156" Type="http://schemas.openxmlformats.org/officeDocument/2006/relationships/tags" Target="../tags/tag3970.xml"/><Relationship Id="rId1363" Type="http://schemas.openxmlformats.org/officeDocument/2006/relationships/tags" Target="../tags/tag4177.xml"/><Relationship Id="rId733" Type="http://schemas.openxmlformats.org/officeDocument/2006/relationships/tags" Target="../tags/tag3547.xml"/><Relationship Id="rId940" Type="http://schemas.openxmlformats.org/officeDocument/2006/relationships/tags" Target="../tags/tag3754.xml"/><Relationship Id="rId1016" Type="http://schemas.openxmlformats.org/officeDocument/2006/relationships/tags" Target="../tags/tag3830.xml"/><Relationship Id="rId1570" Type="http://schemas.openxmlformats.org/officeDocument/2006/relationships/tags" Target="../tags/tag4384.xml"/><Relationship Id="rId1668" Type="http://schemas.openxmlformats.org/officeDocument/2006/relationships/tags" Target="../tags/tag4482.xml"/><Relationship Id="rId800" Type="http://schemas.openxmlformats.org/officeDocument/2006/relationships/tags" Target="../tags/tag3614.xml"/><Relationship Id="rId1223" Type="http://schemas.openxmlformats.org/officeDocument/2006/relationships/tags" Target="../tags/tag4037.xml"/><Relationship Id="rId1430" Type="http://schemas.openxmlformats.org/officeDocument/2006/relationships/tags" Target="../tags/tag4244.xml"/><Relationship Id="rId1528" Type="http://schemas.openxmlformats.org/officeDocument/2006/relationships/tags" Target="../tags/tag4342.xml"/><Relationship Id="rId1735" Type="http://schemas.openxmlformats.org/officeDocument/2006/relationships/tags" Target="../tags/tag4549.xml"/><Relationship Id="rId27" Type="http://schemas.openxmlformats.org/officeDocument/2006/relationships/tags" Target="../tags/tag2841.xml"/><Relationship Id="rId176" Type="http://schemas.openxmlformats.org/officeDocument/2006/relationships/tags" Target="../tags/tag2990.xml"/><Relationship Id="rId383" Type="http://schemas.openxmlformats.org/officeDocument/2006/relationships/tags" Target="../tags/tag3197.xml"/><Relationship Id="rId590" Type="http://schemas.openxmlformats.org/officeDocument/2006/relationships/tags" Target="../tags/tag3404.xml"/><Relationship Id="rId243" Type="http://schemas.openxmlformats.org/officeDocument/2006/relationships/tags" Target="../tags/tag3057.xml"/><Relationship Id="rId450" Type="http://schemas.openxmlformats.org/officeDocument/2006/relationships/tags" Target="../tags/tag3264.xml"/><Relationship Id="rId688" Type="http://schemas.openxmlformats.org/officeDocument/2006/relationships/tags" Target="../tags/tag3502.xml"/><Relationship Id="rId895" Type="http://schemas.openxmlformats.org/officeDocument/2006/relationships/tags" Target="../tags/tag3709.xml"/><Relationship Id="rId1080" Type="http://schemas.openxmlformats.org/officeDocument/2006/relationships/tags" Target="../tags/tag3894.xml"/><Relationship Id="rId103" Type="http://schemas.openxmlformats.org/officeDocument/2006/relationships/tags" Target="../tags/tag2917.xml"/><Relationship Id="rId310" Type="http://schemas.openxmlformats.org/officeDocument/2006/relationships/tags" Target="../tags/tag3124.xml"/><Relationship Id="rId548" Type="http://schemas.openxmlformats.org/officeDocument/2006/relationships/tags" Target="../tags/tag3362.xml"/><Relationship Id="rId755" Type="http://schemas.openxmlformats.org/officeDocument/2006/relationships/tags" Target="../tags/tag3569.xml"/><Relationship Id="rId962" Type="http://schemas.openxmlformats.org/officeDocument/2006/relationships/tags" Target="../tags/tag3776.xml"/><Relationship Id="rId1178" Type="http://schemas.openxmlformats.org/officeDocument/2006/relationships/tags" Target="../tags/tag3992.xml"/><Relationship Id="rId1385" Type="http://schemas.openxmlformats.org/officeDocument/2006/relationships/tags" Target="../tags/tag4199.xml"/><Relationship Id="rId1592" Type="http://schemas.openxmlformats.org/officeDocument/2006/relationships/tags" Target="../tags/tag4406.xml"/><Relationship Id="rId91" Type="http://schemas.openxmlformats.org/officeDocument/2006/relationships/tags" Target="../tags/tag2905.xml"/><Relationship Id="rId408" Type="http://schemas.openxmlformats.org/officeDocument/2006/relationships/tags" Target="../tags/tag3222.xml"/><Relationship Id="rId615" Type="http://schemas.openxmlformats.org/officeDocument/2006/relationships/tags" Target="../tags/tag3429.xml"/><Relationship Id="rId822" Type="http://schemas.openxmlformats.org/officeDocument/2006/relationships/tags" Target="../tags/tag3636.xml"/><Relationship Id="rId1038" Type="http://schemas.openxmlformats.org/officeDocument/2006/relationships/tags" Target="../tags/tag3852.xml"/><Relationship Id="rId1245" Type="http://schemas.openxmlformats.org/officeDocument/2006/relationships/tags" Target="../tags/tag4059.xml"/><Relationship Id="rId1452" Type="http://schemas.openxmlformats.org/officeDocument/2006/relationships/tags" Target="../tags/tag4266.xml"/><Relationship Id="rId1105" Type="http://schemas.openxmlformats.org/officeDocument/2006/relationships/tags" Target="../tags/tag3919.xml"/><Relationship Id="rId1312" Type="http://schemas.openxmlformats.org/officeDocument/2006/relationships/tags" Target="../tags/tag4126.xml"/><Relationship Id="rId49" Type="http://schemas.openxmlformats.org/officeDocument/2006/relationships/tags" Target="../tags/tag2863.xml"/><Relationship Id="rId1617" Type="http://schemas.openxmlformats.org/officeDocument/2006/relationships/tags" Target="../tags/tag4431.xml"/><Relationship Id="rId198" Type="http://schemas.openxmlformats.org/officeDocument/2006/relationships/tags" Target="../tags/tag3012.xml"/><Relationship Id="rId265" Type="http://schemas.openxmlformats.org/officeDocument/2006/relationships/tags" Target="../tags/tag3079.xml"/><Relationship Id="rId472" Type="http://schemas.openxmlformats.org/officeDocument/2006/relationships/tags" Target="../tags/tag3286.xml"/><Relationship Id="rId125" Type="http://schemas.openxmlformats.org/officeDocument/2006/relationships/tags" Target="../tags/tag2939.xml"/><Relationship Id="rId332" Type="http://schemas.openxmlformats.org/officeDocument/2006/relationships/tags" Target="../tags/tag3146.xml"/><Relationship Id="rId777" Type="http://schemas.openxmlformats.org/officeDocument/2006/relationships/tags" Target="../tags/tag3591.xml"/><Relationship Id="rId984" Type="http://schemas.openxmlformats.org/officeDocument/2006/relationships/tags" Target="../tags/tag3798.xml"/><Relationship Id="rId637" Type="http://schemas.openxmlformats.org/officeDocument/2006/relationships/tags" Target="../tags/tag3451.xml"/><Relationship Id="rId844" Type="http://schemas.openxmlformats.org/officeDocument/2006/relationships/tags" Target="../tags/tag3658.xml"/><Relationship Id="rId1267" Type="http://schemas.openxmlformats.org/officeDocument/2006/relationships/tags" Target="../tags/tag4081.xml"/><Relationship Id="rId1474" Type="http://schemas.openxmlformats.org/officeDocument/2006/relationships/tags" Target="../tags/tag4288.xml"/><Relationship Id="rId1681" Type="http://schemas.openxmlformats.org/officeDocument/2006/relationships/tags" Target="../tags/tag4495.xml"/><Relationship Id="rId704" Type="http://schemas.openxmlformats.org/officeDocument/2006/relationships/tags" Target="../tags/tag3518.xml"/><Relationship Id="rId911" Type="http://schemas.openxmlformats.org/officeDocument/2006/relationships/tags" Target="../tags/tag3725.xml"/><Relationship Id="rId1127" Type="http://schemas.openxmlformats.org/officeDocument/2006/relationships/tags" Target="../tags/tag3941.xml"/><Relationship Id="rId1334" Type="http://schemas.openxmlformats.org/officeDocument/2006/relationships/tags" Target="../tags/tag4148.xml"/><Relationship Id="rId1541" Type="http://schemas.openxmlformats.org/officeDocument/2006/relationships/tags" Target="../tags/tag4355.xml"/><Relationship Id="rId40" Type="http://schemas.openxmlformats.org/officeDocument/2006/relationships/tags" Target="../tags/tag2854.xml"/><Relationship Id="rId1401" Type="http://schemas.openxmlformats.org/officeDocument/2006/relationships/tags" Target="../tags/tag4215.xml"/><Relationship Id="rId1639" Type="http://schemas.openxmlformats.org/officeDocument/2006/relationships/tags" Target="../tags/tag4453.xml"/><Relationship Id="rId203" Type="http://schemas.openxmlformats.org/officeDocument/2006/relationships/tags" Target="../tags/tag3017.xml"/><Relationship Id="rId648" Type="http://schemas.openxmlformats.org/officeDocument/2006/relationships/tags" Target="../tags/tag3462.xml"/><Relationship Id="rId855" Type="http://schemas.openxmlformats.org/officeDocument/2006/relationships/tags" Target="../tags/tag3669.xml"/><Relationship Id="rId1040" Type="http://schemas.openxmlformats.org/officeDocument/2006/relationships/tags" Target="../tags/tag3854.xml"/><Relationship Id="rId1278" Type="http://schemas.openxmlformats.org/officeDocument/2006/relationships/tags" Target="../tags/tag4092.xml"/><Relationship Id="rId1485" Type="http://schemas.openxmlformats.org/officeDocument/2006/relationships/tags" Target="../tags/tag4299.xml"/><Relationship Id="rId1692" Type="http://schemas.openxmlformats.org/officeDocument/2006/relationships/tags" Target="../tags/tag4506.xml"/><Relationship Id="rId1706" Type="http://schemas.openxmlformats.org/officeDocument/2006/relationships/tags" Target="../tags/tag4520.xml"/><Relationship Id="rId287" Type="http://schemas.openxmlformats.org/officeDocument/2006/relationships/tags" Target="../tags/tag3101.xml"/><Relationship Id="rId410" Type="http://schemas.openxmlformats.org/officeDocument/2006/relationships/tags" Target="../tags/tag3224.xml"/><Relationship Id="rId494" Type="http://schemas.openxmlformats.org/officeDocument/2006/relationships/tags" Target="../tags/tag3308.xml"/><Relationship Id="rId508" Type="http://schemas.openxmlformats.org/officeDocument/2006/relationships/tags" Target="../tags/tag3322.xml"/><Relationship Id="rId715" Type="http://schemas.openxmlformats.org/officeDocument/2006/relationships/tags" Target="../tags/tag3529.xml"/><Relationship Id="rId922" Type="http://schemas.openxmlformats.org/officeDocument/2006/relationships/tags" Target="../tags/tag3736.xml"/><Relationship Id="rId1138" Type="http://schemas.openxmlformats.org/officeDocument/2006/relationships/tags" Target="../tags/tag3952.xml"/><Relationship Id="rId1345" Type="http://schemas.openxmlformats.org/officeDocument/2006/relationships/tags" Target="../tags/tag4159.xml"/><Relationship Id="rId1552" Type="http://schemas.openxmlformats.org/officeDocument/2006/relationships/tags" Target="../tags/tag4366.xml"/><Relationship Id="rId147" Type="http://schemas.openxmlformats.org/officeDocument/2006/relationships/tags" Target="../tags/tag2961.xml"/><Relationship Id="rId354" Type="http://schemas.openxmlformats.org/officeDocument/2006/relationships/tags" Target="../tags/tag3168.xml"/><Relationship Id="rId799" Type="http://schemas.openxmlformats.org/officeDocument/2006/relationships/tags" Target="../tags/tag3613.xml"/><Relationship Id="rId1191" Type="http://schemas.openxmlformats.org/officeDocument/2006/relationships/tags" Target="../tags/tag4005.xml"/><Relationship Id="rId1205" Type="http://schemas.openxmlformats.org/officeDocument/2006/relationships/tags" Target="../tags/tag4019.xml"/><Relationship Id="rId51" Type="http://schemas.openxmlformats.org/officeDocument/2006/relationships/tags" Target="../tags/tag2865.xml"/><Relationship Id="rId561" Type="http://schemas.openxmlformats.org/officeDocument/2006/relationships/tags" Target="../tags/tag3375.xml"/><Relationship Id="rId659" Type="http://schemas.openxmlformats.org/officeDocument/2006/relationships/tags" Target="../tags/tag3473.xml"/><Relationship Id="rId866" Type="http://schemas.openxmlformats.org/officeDocument/2006/relationships/tags" Target="../tags/tag3680.xml"/><Relationship Id="rId1289" Type="http://schemas.openxmlformats.org/officeDocument/2006/relationships/tags" Target="../tags/tag4103.xml"/><Relationship Id="rId1412" Type="http://schemas.openxmlformats.org/officeDocument/2006/relationships/tags" Target="../tags/tag4226.xml"/><Relationship Id="rId1496" Type="http://schemas.openxmlformats.org/officeDocument/2006/relationships/tags" Target="../tags/tag4310.xml"/><Relationship Id="rId1717" Type="http://schemas.openxmlformats.org/officeDocument/2006/relationships/tags" Target="../tags/tag4531.xml"/><Relationship Id="rId214" Type="http://schemas.openxmlformats.org/officeDocument/2006/relationships/tags" Target="../tags/tag3028.xml"/><Relationship Id="rId298" Type="http://schemas.openxmlformats.org/officeDocument/2006/relationships/tags" Target="../tags/tag3112.xml"/><Relationship Id="rId421" Type="http://schemas.openxmlformats.org/officeDocument/2006/relationships/tags" Target="../tags/tag3235.xml"/><Relationship Id="rId519" Type="http://schemas.openxmlformats.org/officeDocument/2006/relationships/tags" Target="../tags/tag3333.xml"/><Relationship Id="rId1051" Type="http://schemas.openxmlformats.org/officeDocument/2006/relationships/tags" Target="../tags/tag3865.xml"/><Relationship Id="rId1149" Type="http://schemas.openxmlformats.org/officeDocument/2006/relationships/tags" Target="../tags/tag3963.xml"/><Relationship Id="rId1356" Type="http://schemas.openxmlformats.org/officeDocument/2006/relationships/tags" Target="../tags/tag4170.xml"/><Relationship Id="rId158" Type="http://schemas.openxmlformats.org/officeDocument/2006/relationships/tags" Target="../tags/tag2972.xml"/><Relationship Id="rId726" Type="http://schemas.openxmlformats.org/officeDocument/2006/relationships/tags" Target="../tags/tag3540.xml"/><Relationship Id="rId933" Type="http://schemas.openxmlformats.org/officeDocument/2006/relationships/tags" Target="../tags/tag3747.xml"/><Relationship Id="rId1009" Type="http://schemas.openxmlformats.org/officeDocument/2006/relationships/tags" Target="../tags/tag3823.xml"/><Relationship Id="rId1563" Type="http://schemas.openxmlformats.org/officeDocument/2006/relationships/tags" Target="../tags/tag4377.xml"/><Relationship Id="rId62" Type="http://schemas.openxmlformats.org/officeDocument/2006/relationships/tags" Target="../tags/tag2876.xml"/><Relationship Id="rId365" Type="http://schemas.openxmlformats.org/officeDocument/2006/relationships/tags" Target="../tags/tag3179.xml"/><Relationship Id="rId572" Type="http://schemas.openxmlformats.org/officeDocument/2006/relationships/tags" Target="../tags/tag3386.xml"/><Relationship Id="rId1216" Type="http://schemas.openxmlformats.org/officeDocument/2006/relationships/tags" Target="../tags/tag4030.xml"/><Relationship Id="rId1423" Type="http://schemas.openxmlformats.org/officeDocument/2006/relationships/tags" Target="../tags/tag4237.xml"/><Relationship Id="rId1630" Type="http://schemas.openxmlformats.org/officeDocument/2006/relationships/tags" Target="../tags/tag4444.xml"/><Relationship Id="rId225" Type="http://schemas.openxmlformats.org/officeDocument/2006/relationships/tags" Target="../tags/tag3039.xml"/><Relationship Id="rId432" Type="http://schemas.openxmlformats.org/officeDocument/2006/relationships/tags" Target="../tags/tag3246.xml"/><Relationship Id="rId877" Type="http://schemas.openxmlformats.org/officeDocument/2006/relationships/tags" Target="../tags/tag3691.xml"/><Relationship Id="rId1062" Type="http://schemas.openxmlformats.org/officeDocument/2006/relationships/tags" Target="../tags/tag3876.xml"/><Relationship Id="rId1728" Type="http://schemas.openxmlformats.org/officeDocument/2006/relationships/tags" Target="../tags/tag4542.xml"/><Relationship Id="rId737" Type="http://schemas.openxmlformats.org/officeDocument/2006/relationships/tags" Target="../tags/tag3551.xml"/><Relationship Id="rId944" Type="http://schemas.openxmlformats.org/officeDocument/2006/relationships/tags" Target="../tags/tag3758.xml"/><Relationship Id="rId1367" Type="http://schemas.openxmlformats.org/officeDocument/2006/relationships/tags" Target="../tags/tag4181.xml"/><Relationship Id="rId1574" Type="http://schemas.openxmlformats.org/officeDocument/2006/relationships/tags" Target="../tags/tag4388.xml"/><Relationship Id="rId73" Type="http://schemas.openxmlformats.org/officeDocument/2006/relationships/tags" Target="../tags/tag2887.xml"/><Relationship Id="rId169" Type="http://schemas.openxmlformats.org/officeDocument/2006/relationships/tags" Target="../tags/tag2983.xml"/><Relationship Id="rId376" Type="http://schemas.openxmlformats.org/officeDocument/2006/relationships/tags" Target="../tags/tag3190.xml"/><Relationship Id="rId583" Type="http://schemas.openxmlformats.org/officeDocument/2006/relationships/tags" Target="../tags/tag3397.xml"/><Relationship Id="rId790" Type="http://schemas.openxmlformats.org/officeDocument/2006/relationships/tags" Target="../tags/tag3604.xml"/><Relationship Id="rId804" Type="http://schemas.openxmlformats.org/officeDocument/2006/relationships/tags" Target="../tags/tag3618.xml"/><Relationship Id="rId1227" Type="http://schemas.openxmlformats.org/officeDocument/2006/relationships/tags" Target="../tags/tag4041.xml"/><Relationship Id="rId1434" Type="http://schemas.openxmlformats.org/officeDocument/2006/relationships/tags" Target="../tags/tag4248.xml"/><Relationship Id="rId1641" Type="http://schemas.openxmlformats.org/officeDocument/2006/relationships/tags" Target="../tags/tag4455.xml"/><Relationship Id="rId4" Type="http://schemas.openxmlformats.org/officeDocument/2006/relationships/tags" Target="../tags/tag2818.xml"/><Relationship Id="rId236" Type="http://schemas.openxmlformats.org/officeDocument/2006/relationships/tags" Target="../tags/tag3050.xml"/><Relationship Id="rId443" Type="http://schemas.openxmlformats.org/officeDocument/2006/relationships/tags" Target="../tags/tag3257.xml"/><Relationship Id="rId650" Type="http://schemas.openxmlformats.org/officeDocument/2006/relationships/tags" Target="../tags/tag3464.xml"/><Relationship Id="rId888" Type="http://schemas.openxmlformats.org/officeDocument/2006/relationships/tags" Target="../tags/tag3702.xml"/><Relationship Id="rId1073" Type="http://schemas.openxmlformats.org/officeDocument/2006/relationships/tags" Target="../tags/tag3887.xml"/><Relationship Id="rId1280" Type="http://schemas.openxmlformats.org/officeDocument/2006/relationships/tags" Target="../tags/tag4094.xml"/><Relationship Id="rId1501" Type="http://schemas.openxmlformats.org/officeDocument/2006/relationships/tags" Target="../tags/tag4315.xml"/><Relationship Id="rId1739" Type="http://schemas.openxmlformats.org/officeDocument/2006/relationships/tags" Target="../tags/tag4553.xml"/><Relationship Id="rId303" Type="http://schemas.openxmlformats.org/officeDocument/2006/relationships/tags" Target="../tags/tag3117.xml"/><Relationship Id="rId748" Type="http://schemas.openxmlformats.org/officeDocument/2006/relationships/tags" Target="../tags/tag3562.xml"/><Relationship Id="rId955" Type="http://schemas.openxmlformats.org/officeDocument/2006/relationships/tags" Target="../tags/tag3769.xml"/><Relationship Id="rId1140" Type="http://schemas.openxmlformats.org/officeDocument/2006/relationships/tags" Target="../tags/tag3954.xml"/><Relationship Id="rId1378" Type="http://schemas.openxmlformats.org/officeDocument/2006/relationships/tags" Target="../tags/tag4192.xml"/><Relationship Id="rId1585" Type="http://schemas.openxmlformats.org/officeDocument/2006/relationships/tags" Target="../tags/tag4399.xml"/><Relationship Id="rId84" Type="http://schemas.openxmlformats.org/officeDocument/2006/relationships/tags" Target="../tags/tag2898.xml"/><Relationship Id="rId387" Type="http://schemas.openxmlformats.org/officeDocument/2006/relationships/tags" Target="../tags/tag3201.xml"/><Relationship Id="rId510" Type="http://schemas.openxmlformats.org/officeDocument/2006/relationships/tags" Target="../tags/tag3324.xml"/><Relationship Id="rId594" Type="http://schemas.openxmlformats.org/officeDocument/2006/relationships/tags" Target="../tags/tag3408.xml"/><Relationship Id="rId608" Type="http://schemas.openxmlformats.org/officeDocument/2006/relationships/tags" Target="../tags/tag3422.xml"/><Relationship Id="rId815" Type="http://schemas.openxmlformats.org/officeDocument/2006/relationships/tags" Target="../tags/tag3629.xml"/><Relationship Id="rId1238" Type="http://schemas.openxmlformats.org/officeDocument/2006/relationships/tags" Target="../tags/tag4052.xml"/><Relationship Id="rId1445" Type="http://schemas.openxmlformats.org/officeDocument/2006/relationships/tags" Target="../tags/tag4259.xml"/><Relationship Id="rId1652" Type="http://schemas.openxmlformats.org/officeDocument/2006/relationships/tags" Target="../tags/tag4466.xml"/><Relationship Id="rId247" Type="http://schemas.openxmlformats.org/officeDocument/2006/relationships/tags" Target="../tags/tag3061.xml"/><Relationship Id="rId899" Type="http://schemas.openxmlformats.org/officeDocument/2006/relationships/tags" Target="../tags/tag3713.xml"/><Relationship Id="rId1000" Type="http://schemas.openxmlformats.org/officeDocument/2006/relationships/tags" Target="../tags/tag3814.xml"/><Relationship Id="rId1084" Type="http://schemas.openxmlformats.org/officeDocument/2006/relationships/tags" Target="../tags/tag3898.xml"/><Relationship Id="rId1305" Type="http://schemas.openxmlformats.org/officeDocument/2006/relationships/tags" Target="../tags/tag4119.xml"/><Relationship Id="rId107" Type="http://schemas.openxmlformats.org/officeDocument/2006/relationships/tags" Target="../tags/tag2921.xml"/><Relationship Id="rId454" Type="http://schemas.openxmlformats.org/officeDocument/2006/relationships/tags" Target="../tags/tag3268.xml"/><Relationship Id="rId661" Type="http://schemas.openxmlformats.org/officeDocument/2006/relationships/tags" Target="../tags/tag3475.xml"/><Relationship Id="rId759" Type="http://schemas.openxmlformats.org/officeDocument/2006/relationships/tags" Target="../tags/tag3573.xml"/><Relationship Id="rId966" Type="http://schemas.openxmlformats.org/officeDocument/2006/relationships/tags" Target="../tags/tag3780.xml"/><Relationship Id="rId1291" Type="http://schemas.openxmlformats.org/officeDocument/2006/relationships/tags" Target="../tags/tag4105.xml"/><Relationship Id="rId1389" Type="http://schemas.openxmlformats.org/officeDocument/2006/relationships/tags" Target="../tags/tag4203.xml"/><Relationship Id="rId1512" Type="http://schemas.openxmlformats.org/officeDocument/2006/relationships/tags" Target="../tags/tag4326.xml"/><Relationship Id="rId1596" Type="http://schemas.openxmlformats.org/officeDocument/2006/relationships/tags" Target="../tags/tag4410.xml"/><Relationship Id="rId11" Type="http://schemas.openxmlformats.org/officeDocument/2006/relationships/tags" Target="../tags/tag2825.xml"/><Relationship Id="rId314" Type="http://schemas.openxmlformats.org/officeDocument/2006/relationships/tags" Target="../tags/tag3128.xml"/><Relationship Id="rId398" Type="http://schemas.openxmlformats.org/officeDocument/2006/relationships/tags" Target="../tags/tag3212.xml"/><Relationship Id="rId521" Type="http://schemas.openxmlformats.org/officeDocument/2006/relationships/tags" Target="../tags/tag3335.xml"/><Relationship Id="rId619" Type="http://schemas.openxmlformats.org/officeDocument/2006/relationships/tags" Target="../tags/tag3433.xml"/><Relationship Id="rId1151" Type="http://schemas.openxmlformats.org/officeDocument/2006/relationships/tags" Target="../tags/tag3965.xml"/><Relationship Id="rId1249" Type="http://schemas.openxmlformats.org/officeDocument/2006/relationships/tags" Target="../tags/tag4063.xml"/><Relationship Id="rId95" Type="http://schemas.openxmlformats.org/officeDocument/2006/relationships/tags" Target="../tags/tag2909.xml"/><Relationship Id="rId160" Type="http://schemas.openxmlformats.org/officeDocument/2006/relationships/tags" Target="../tags/tag2974.xml"/><Relationship Id="rId826" Type="http://schemas.openxmlformats.org/officeDocument/2006/relationships/tags" Target="../tags/tag3640.xml"/><Relationship Id="rId1011" Type="http://schemas.openxmlformats.org/officeDocument/2006/relationships/tags" Target="../tags/tag3825.xml"/><Relationship Id="rId1109" Type="http://schemas.openxmlformats.org/officeDocument/2006/relationships/tags" Target="../tags/tag3923.xml"/><Relationship Id="rId1456" Type="http://schemas.openxmlformats.org/officeDocument/2006/relationships/tags" Target="../tags/tag4270.xml"/><Relationship Id="rId1663" Type="http://schemas.openxmlformats.org/officeDocument/2006/relationships/tags" Target="../tags/tag4477.xml"/><Relationship Id="rId258" Type="http://schemas.openxmlformats.org/officeDocument/2006/relationships/tags" Target="../tags/tag3072.xml"/><Relationship Id="rId465" Type="http://schemas.openxmlformats.org/officeDocument/2006/relationships/tags" Target="../tags/tag3279.xml"/><Relationship Id="rId672" Type="http://schemas.openxmlformats.org/officeDocument/2006/relationships/tags" Target="../tags/tag3486.xml"/><Relationship Id="rId1095" Type="http://schemas.openxmlformats.org/officeDocument/2006/relationships/tags" Target="../tags/tag3909.xml"/><Relationship Id="rId1316" Type="http://schemas.openxmlformats.org/officeDocument/2006/relationships/tags" Target="../tags/tag4130.xml"/><Relationship Id="rId1523" Type="http://schemas.openxmlformats.org/officeDocument/2006/relationships/tags" Target="../tags/tag4337.xml"/><Relationship Id="rId1730" Type="http://schemas.openxmlformats.org/officeDocument/2006/relationships/tags" Target="../tags/tag4544.xml"/><Relationship Id="rId22" Type="http://schemas.openxmlformats.org/officeDocument/2006/relationships/tags" Target="../tags/tag2836.xml"/><Relationship Id="rId118" Type="http://schemas.openxmlformats.org/officeDocument/2006/relationships/tags" Target="../tags/tag2932.xml"/><Relationship Id="rId325" Type="http://schemas.openxmlformats.org/officeDocument/2006/relationships/tags" Target="../tags/tag3139.xml"/><Relationship Id="rId532" Type="http://schemas.openxmlformats.org/officeDocument/2006/relationships/tags" Target="../tags/tag3346.xml"/><Relationship Id="rId977" Type="http://schemas.openxmlformats.org/officeDocument/2006/relationships/tags" Target="../tags/tag3791.xml"/><Relationship Id="rId1162" Type="http://schemas.openxmlformats.org/officeDocument/2006/relationships/tags" Target="../tags/tag3976.xml"/><Relationship Id="rId171" Type="http://schemas.openxmlformats.org/officeDocument/2006/relationships/tags" Target="../tags/tag2985.xml"/><Relationship Id="rId837" Type="http://schemas.openxmlformats.org/officeDocument/2006/relationships/tags" Target="../tags/tag3651.xml"/><Relationship Id="rId1022" Type="http://schemas.openxmlformats.org/officeDocument/2006/relationships/tags" Target="../tags/tag3836.xml"/><Relationship Id="rId1467" Type="http://schemas.openxmlformats.org/officeDocument/2006/relationships/tags" Target="../tags/tag4281.xml"/><Relationship Id="rId1674" Type="http://schemas.openxmlformats.org/officeDocument/2006/relationships/tags" Target="../tags/tag4488.xml"/><Relationship Id="rId269" Type="http://schemas.openxmlformats.org/officeDocument/2006/relationships/tags" Target="../tags/tag3083.xml"/><Relationship Id="rId476" Type="http://schemas.openxmlformats.org/officeDocument/2006/relationships/tags" Target="../tags/tag3290.xml"/><Relationship Id="rId683" Type="http://schemas.openxmlformats.org/officeDocument/2006/relationships/tags" Target="../tags/tag3497.xml"/><Relationship Id="rId890" Type="http://schemas.openxmlformats.org/officeDocument/2006/relationships/tags" Target="../tags/tag3704.xml"/><Relationship Id="rId904" Type="http://schemas.openxmlformats.org/officeDocument/2006/relationships/tags" Target="../tags/tag3718.xml"/><Relationship Id="rId1327" Type="http://schemas.openxmlformats.org/officeDocument/2006/relationships/tags" Target="../tags/tag4141.xml"/><Relationship Id="rId1534" Type="http://schemas.openxmlformats.org/officeDocument/2006/relationships/tags" Target="../tags/tag4348.xml"/><Relationship Id="rId1741" Type="http://schemas.openxmlformats.org/officeDocument/2006/relationships/tags" Target="../tags/tag4555.xml"/><Relationship Id="rId33" Type="http://schemas.openxmlformats.org/officeDocument/2006/relationships/tags" Target="../tags/tag2847.xml"/><Relationship Id="rId129" Type="http://schemas.openxmlformats.org/officeDocument/2006/relationships/tags" Target="../tags/tag2943.xml"/><Relationship Id="rId336" Type="http://schemas.openxmlformats.org/officeDocument/2006/relationships/tags" Target="../tags/tag3150.xml"/><Relationship Id="rId543" Type="http://schemas.openxmlformats.org/officeDocument/2006/relationships/tags" Target="../tags/tag3357.xml"/><Relationship Id="rId988" Type="http://schemas.openxmlformats.org/officeDocument/2006/relationships/tags" Target="../tags/tag3802.xml"/><Relationship Id="rId1173" Type="http://schemas.openxmlformats.org/officeDocument/2006/relationships/tags" Target="../tags/tag3987.xml"/><Relationship Id="rId1380" Type="http://schemas.openxmlformats.org/officeDocument/2006/relationships/tags" Target="../tags/tag4194.xml"/><Relationship Id="rId1601" Type="http://schemas.openxmlformats.org/officeDocument/2006/relationships/tags" Target="../tags/tag4415.xml"/><Relationship Id="rId182" Type="http://schemas.openxmlformats.org/officeDocument/2006/relationships/tags" Target="../tags/tag2996.xml"/><Relationship Id="rId403" Type="http://schemas.openxmlformats.org/officeDocument/2006/relationships/tags" Target="../tags/tag3217.xml"/><Relationship Id="rId750" Type="http://schemas.openxmlformats.org/officeDocument/2006/relationships/tags" Target="../tags/tag3564.xml"/><Relationship Id="rId848" Type="http://schemas.openxmlformats.org/officeDocument/2006/relationships/tags" Target="../tags/tag3662.xml"/><Relationship Id="rId1033" Type="http://schemas.openxmlformats.org/officeDocument/2006/relationships/tags" Target="../tags/tag3847.xml"/><Relationship Id="rId1478" Type="http://schemas.openxmlformats.org/officeDocument/2006/relationships/tags" Target="../tags/tag4292.xml"/><Relationship Id="rId1685" Type="http://schemas.openxmlformats.org/officeDocument/2006/relationships/tags" Target="../tags/tag4499.xml"/><Relationship Id="rId487" Type="http://schemas.openxmlformats.org/officeDocument/2006/relationships/tags" Target="../tags/tag3301.xml"/><Relationship Id="rId610" Type="http://schemas.openxmlformats.org/officeDocument/2006/relationships/tags" Target="../tags/tag3424.xml"/><Relationship Id="rId694" Type="http://schemas.openxmlformats.org/officeDocument/2006/relationships/tags" Target="../tags/tag3508.xml"/><Relationship Id="rId708" Type="http://schemas.openxmlformats.org/officeDocument/2006/relationships/tags" Target="../tags/tag3522.xml"/><Relationship Id="rId915" Type="http://schemas.openxmlformats.org/officeDocument/2006/relationships/tags" Target="../tags/tag3729.xml"/><Relationship Id="rId1240" Type="http://schemas.openxmlformats.org/officeDocument/2006/relationships/tags" Target="../tags/tag4054.xml"/><Relationship Id="rId1338" Type="http://schemas.openxmlformats.org/officeDocument/2006/relationships/tags" Target="../tags/tag4152.xml"/><Relationship Id="rId1545" Type="http://schemas.openxmlformats.org/officeDocument/2006/relationships/tags" Target="../tags/tag4359.xml"/><Relationship Id="rId347" Type="http://schemas.openxmlformats.org/officeDocument/2006/relationships/tags" Target="../tags/tag3161.xml"/><Relationship Id="rId999" Type="http://schemas.openxmlformats.org/officeDocument/2006/relationships/tags" Target="../tags/tag3813.xml"/><Relationship Id="rId1100" Type="http://schemas.openxmlformats.org/officeDocument/2006/relationships/tags" Target="../tags/tag3914.xml"/><Relationship Id="rId1184" Type="http://schemas.openxmlformats.org/officeDocument/2006/relationships/tags" Target="../tags/tag3998.xml"/><Relationship Id="rId1405" Type="http://schemas.openxmlformats.org/officeDocument/2006/relationships/tags" Target="../tags/tag4219.xml"/><Relationship Id="rId44" Type="http://schemas.openxmlformats.org/officeDocument/2006/relationships/tags" Target="../tags/tag2858.xml"/><Relationship Id="rId554" Type="http://schemas.openxmlformats.org/officeDocument/2006/relationships/tags" Target="../tags/tag3368.xml"/><Relationship Id="rId761" Type="http://schemas.openxmlformats.org/officeDocument/2006/relationships/tags" Target="../tags/tag3575.xml"/><Relationship Id="rId859" Type="http://schemas.openxmlformats.org/officeDocument/2006/relationships/tags" Target="../tags/tag3673.xml"/><Relationship Id="rId1391" Type="http://schemas.openxmlformats.org/officeDocument/2006/relationships/tags" Target="../tags/tag4205.xml"/><Relationship Id="rId1489" Type="http://schemas.openxmlformats.org/officeDocument/2006/relationships/tags" Target="../tags/tag4303.xml"/><Relationship Id="rId1612" Type="http://schemas.openxmlformats.org/officeDocument/2006/relationships/tags" Target="../tags/tag4426.xml"/><Relationship Id="rId1696" Type="http://schemas.openxmlformats.org/officeDocument/2006/relationships/tags" Target="../tags/tag4510.xml"/><Relationship Id="rId193" Type="http://schemas.openxmlformats.org/officeDocument/2006/relationships/tags" Target="../tags/tag3007.xml"/><Relationship Id="rId207" Type="http://schemas.openxmlformats.org/officeDocument/2006/relationships/tags" Target="../tags/tag3021.xml"/><Relationship Id="rId414" Type="http://schemas.openxmlformats.org/officeDocument/2006/relationships/tags" Target="../tags/tag3228.xml"/><Relationship Id="rId498" Type="http://schemas.openxmlformats.org/officeDocument/2006/relationships/tags" Target="../tags/tag3312.xml"/><Relationship Id="rId621" Type="http://schemas.openxmlformats.org/officeDocument/2006/relationships/tags" Target="../tags/tag3435.xml"/><Relationship Id="rId1044" Type="http://schemas.openxmlformats.org/officeDocument/2006/relationships/tags" Target="../tags/tag3858.xml"/><Relationship Id="rId1251" Type="http://schemas.openxmlformats.org/officeDocument/2006/relationships/tags" Target="../tags/tag4065.xml"/><Relationship Id="rId1349" Type="http://schemas.openxmlformats.org/officeDocument/2006/relationships/tags" Target="../tags/tag4163.xml"/><Relationship Id="rId260" Type="http://schemas.openxmlformats.org/officeDocument/2006/relationships/tags" Target="../tags/tag3074.xml"/><Relationship Id="rId719" Type="http://schemas.openxmlformats.org/officeDocument/2006/relationships/tags" Target="../tags/tag3533.xml"/><Relationship Id="rId926" Type="http://schemas.openxmlformats.org/officeDocument/2006/relationships/tags" Target="../tags/tag3740.xml"/><Relationship Id="rId1111" Type="http://schemas.openxmlformats.org/officeDocument/2006/relationships/tags" Target="../tags/tag3925.xml"/><Relationship Id="rId1556" Type="http://schemas.openxmlformats.org/officeDocument/2006/relationships/tags" Target="../tags/tag4370.xml"/><Relationship Id="rId55" Type="http://schemas.openxmlformats.org/officeDocument/2006/relationships/tags" Target="../tags/tag2869.xml"/><Relationship Id="rId120" Type="http://schemas.openxmlformats.org/officeDocument/2006/relationships/tags" Target="../tags/tag2934.xml"/><Relationship Id="rId358" Type="http://schemas.openxmlformats.org/officeDocument/2006/relationships/tags" Target="../tags/tag3172.xml"/><Relationship Id="rId565" Type="http://schemas.openxmlformats.org/officeDocument/2006/relationships/tags" Target="../tags/tag3379.xml"/><Relationship Id="rId772" Type="http://schemas.openxmlformats.org/officeDocument/2006/relationships/tags" Target="../tags/tag3586.xml"/><Relationship Id="rId1195" Type="http://schemas.openxmlformats.org/officeDocument/2006/relationships/tags" Target="../tags/tag4009.xml"/><Relationship Id="rId1209" Type="http://schemas.openxmlformats.org/officeDocument/2006/relationships/tags" Target="../tags/tag4023.xml"/><Relationship Id="rId1416" Type="http://schemas.openxmlformats.org/officeDocument/2006/relationships/tags" Target="../tags/tag4230.xml"/><Relationship Id="rId1623" Type="http://schemas.openxmlformats.org/officeDocument/2006/relationships/tags" Target="../tags/tag4437.xml"/><Relationship Id="rId218" Type="http://schemas.openxmlformats.org/officeDocument/2006/relationships/tags" Target="../tags/tag3032.xml"/><Relationship Id="rId425" Type="http://schemas.openxmlformats.org/officeDocument/2006/relationships/tags" Target="../tags/tag3239.xml"/><Relationship Id="rId632" Type="http://schemas.openxmlformats.org/officeDocument/2006/relationships/tags" Target="../tags/tag3446.xml"/><Relationship Id="rId1055" Type="http://schemas.openxmlformats.org/officeDocument/2006/relationships/tags" Target="../tags/tag3869.xml"/><Relationship Id="rId1262" Type="http://schemas.openxmlformats.org/officeDocument/2006/relationships/tags" Target="../tags/tag4076.xml"/><Relationship Id="rId271" Type="http://schemas.openxmlformats.org/officeDocument/2006/relationships/tags" Target="../tags/tag3085.xml"/><Relationship Id="rId937" Type="http://schemas.openxmlformats.org/officeDocument/2006/relationships/tags" Target="../tags/tag3751.xml"/><Relationship Id="rId1122" Type="http://schemas.openxmlformats.org/officeDocument/2006/relationships/tags" Target="../tags/tag3936.xml"/><Relationship Id="rId1567" Type="http://schemas.openxmlformats.org/officeDocument/2006/relationships/tags" Target="../tags/tag4381.xml"/><Relationship Id="rId66" Type="http://schemas.openxmlformats.org/officeDocument/2006/relationships/tags" Target="../tags/tag2880.xml"/><Relationship Id="rId131" Type="http://schemas.openxmlformats.org/officeDocument/2006/relationships/tags" Target="../tags/tag2945.xml"/><Relationship Id="rId369" Type="http://schemas.openxmlformats.org/officeDocument/2006/relationships/tags" Target="../tags/tag3183.xml"/><Relationship Id="rId576" Type="http://schemas.openxmlformats.org/officeDocument/2006/relationships/tags" Target="../tags/tag3390.xml"/><Relationship Id="rId783" Type="http://schemas.openxmlformats.org/officeDocument/2006/relationships/tags" Target="../tags/tag3597.xml"/><Relationship Id="rId990" Type="http://schemas.openxmlformats.org/officeDocument/2006/relationships/tags" Target="../tags/tag3804.xml"/><Relationship Id="rId1427" Type="http://schemas.openxmlformats.org/officeDocument/2006/relationships/tags" Target="../tags/tag4241.xml"/><Relationship Id="rId1634" Type="http://schemas.openxmlformats.org/officeDocument/2006/relationships/tags" Target="../tags/tag4448.xml"/><Relationship Id="rId229" Type="http://schemas.openxmlformats.org/officeDocument/2006/relationships/tags" Target="../tags/tag3043.xml"/><Relationship Id="rId436" Type="http://schemas.openxmlformats.org/officeDocument/2006/relationships/tags" Target="../tags/tag3250.xml"/><Relationship Id="rId643" Type="http://schemas.openxmlformats.org/officeDocument/2006/relationships/tags" Target="../tags/tag3457.xml"/><Relationship Id="rId1066" Type="http://schemas.openxmlformats.org/officeDocument/2006/relationships/tags" Target="../tags/tag3880.xml"/><Relationship Id="rId1273" Type="http://schemas.openxmlformats.org/officeDocument/2006/relationships/tags" Target="../tags/tag4087.xml"/><Relationship Id="rId1480" Type="http://schemas.openxmlformats.org/officeDocument/2006/relationships/tags" Target="../tags/tag4294.xml"/><Relationship Id="rId850" Type="http://schemas.openxmlformats.org/officeDocument/2006/relationships/tags" Target="../tags/tag3664.xml"/><Relationship Id="rId948" Type="http://schemas.openxmlformats.org/officeDocument/2006/relationships/tags" Target="../tags/tag3762.xml"/><Relationship Id="rId1133" Type="http://schemas.openxmlformats.org/officeDocument/2006/relationships/tags" Target="../tags/tag3947.xml"/><Relationship Id="rId1578" Type="http://schemas.openxmlformats.org/officeDocument/2006/relationships/tags" Target="../tags/tag4392.xml"/><Relationship Id="rId1701" Type="http://schemas.openxmlformats.org/officeDocument/2006/relationships/tags" Target="../tags/tag4515.xml"/><Relationship Id="rId77" Type="http://schemas.openxmlformats.org/officeDocument/2006/relationships/tags" Target="../tags/tag2891.xml"/><Relationship Id="rId282" Type="http://schemas.openxmlformats.org/officeDocument/2006/relationships/tags" Target="../tags/tag3096.xml"/><Relationship Id="rId503" Type="http://schemas.openxmlformats.org/officeDocument/2006/relationships/tags" Target="../tags/tag3317.xml"/><Relationship Id="rId587" Type="http://schemas.openxmlformats.org/officeDocument/2006/relationships/tags" Target="../tags/tag3401.xml"/><Relationship Id="rId710" Type="http://schemas.openxmlformats.org/officeDocument/2006/relationships/tags" Target="../tags/tag3524.xml"/><Relationship Id="rId808" Type="http://schemas.openxmlformats.org/officeDocument/2006/relationships/tags" Target="../tags/tag3622.xml"/><Relationship Id="rId1340" Type="http://schemas.openxmlformats.org/officeDocument/2006/relationships/tags" Target="../tags/tag4154.xml"/><Relationship Id="rId1438" Type="http://schemas.openxmlformats.org/officeDocument/2006/relationships/tags" Target="../tags/tag4252.xml"/><Relationship Id="rId1645" Type="http://schemas.openxmlformats.org/officeDocument/2006/relationships/tags" Target="../tags/tag4459.xml"/><Relationship Id="rId8" Type="http://schemas.openxmlformats.org/officeDocument/2006/relationships/tags" Target="../tags/tag2822.xml"/><Relationship Id="rId142" Type="http://schemas.openxmlformats.org/officeDocument/2006/relationships/tags" Target="../tags/tag2956.xml"/><Relationship Id="rId447" Type="http://schemas.openxmlformats.org/officeDocument/2006/relationships/tags" Target="../tags/tag3261.xml"/><Relationship Id="rId794" Type="http://schemas.openxmlformats.org/officeDocument/2006/relationships/tags" Target="../tags/tag3608.xml"/><Relationship Id="rId1077" Type="http://schemas.openxmlformats.org/officeDocument/2006/relationships/tags" Target="../tags/tag3891.xml"/><Relationship Id="rId1200" Type="http://schemas.openxmlformats.org/officeDocument/2006/relationships/tags" Target="../tags/tag4014.xml"/><Relationship Id="rId654" Type="http://schemas.openxmlformats.org/officeDocument/2006/relationships/tags" Target="../tags/tag3468.xml"/><Relationship Id="rId861" Type="http://schemas.openxmlformats.org/officeDocument/2006/relationships/tags" Target="../tags/tag3675.xml"/><Relationship Id="rId959" Type="http://schemas.openxmlformats.org/officeDocument/2006/relationships/tags" Target="../tags/tag3773.xml"/><Relationship Id="rId1284" Type="http://schemas.openxmlformats.org/officeDocument/2006/relationships/tags" Target="../tags/tag4098.xml"/><Relationship Id="rId1491" Type="http://schemas.openxmlformats.org/officeDocument/2006/relationships/tags" Target="../tags/tag4305.xml"/><Relationship Id="rId1505" Type="http://schemas.openxmlformats.org/officeDocument/2006/relationships/tags" Target="../tags/tag4319.xml"/><Relationship Id="rId1589" Type="http://schemas.openxmlformats.org/officeDocument/2006/relationships/tags" Target="../tags/tag4403.xml"/><Relationship Id="rId1712" Type="http://schemas.openxmlformats.org/officeDocument/2006/relationships/tags" Target="../tags/tag4526.xml"/><Relationship Id="rId293" Type="http://schemas.openxmlformats.org/officeDocument/2006/relationships/tags" Target="../tags/tag3107.xml"/><Relationship Id="rId307" Type="http://schemas.openxmlformats.org/officeDocument/2006/relationships/tags" Target="../tags/tag3121.xml"/><Relationship Id="rId514" Type="http://schemas.openxmlformats.org/officeDocument/2006/relationships/tags" Target="../tags/tag3328.xml"/><Relationship Id="rId721" Type="http://schemas.openxmlformats.org/officeDocument/2006/relationships/tags" Target="../tags/tag3535.xml"/><Relationship Id="rId1144" Type="http://schemas.openxmlformats.org/officeDocument/2006/relationships/tags" Target="../tags/tag3958.xml"/><Relationship Id="rId1351" Type="http://schemas.openxmlformats.org/officeDocument/2006/relationships/tags" Target="../tags/tag4165.xml"/><Relationship Id="rId1449" Type="http://schemas.openxmlformats.org/officeDocument/2006/relationships/tags" Target="../tags/tag4263.xml"/><Relationship Id="rId88" Type="http://schemas.openxmlformats.org/officeDocument/2006/relationships/tags" Target="../tags/tag2902.xml"/><Relationship Id="rId153" Type="http://schemas.openxmlformats.org/officeDocument/2006/relationships/tags" Target="../tags/tag2967.xml"/><Relationship Id="rId360" Type="http://schemas.openxmlformats.org/officeDocument/2006/relationships/tags" Target="../tags/tag3174.xml"/><Relationship Id="rId598" Type="http://schemas.openxmlformats.org/officeDocument/2006/relationships/tags" Target="../tags/tag3412.xml"/><Relationship Id="rId819" Type="http://schemas.openxmlformats.org/officeDocument/2006/relationships/tags" Target="../tags/tag3633.xml"/><Relationship Id="rId1004" Type="http://schemas.openxmlformats.org/officeDocument/2006/relationships/tags" Target="../tags/tag3818.xml"/><Relationship Id="rId1211" Type="http://schemas.openxmlformats.org/officeDocument/2006/relationships/tags" Target="../tags/tag4025.xml"/><Relationship Id="rId1656" Type="http://schemas.openxmlformats.org/officeDocument/2006/relationships/tags" Target="../tags/tag4470.xml"/><Relationship Id="rId220" Type="http://schemas.openxmlformats.org/officeDocument/2006/relationships/tags" Target="../tags/tag3034.xml"/><Relationship Id="rId458" Type="http://schemas.openxmlformats.org/officeDocument/2006/relationships/tags" Target="../tags/tag3272.xml"/><Relationship Id="rId665" Type="http://schemas.openxmlformats.org/officeDocument/2006/relationships/tags" Target="../tags/tag3479.xml"/><Relationship Id="rId872" Type="http://schemas.openxmlformats.org/officeDocument/2006/relationships/tags" Target="../tags/tag3686.xml"/><Relationship Id="rId1088" Type="http://schemas.openxmlformats.org/officeDocument/2006/relationships/tags" Target="../tags/tag3902.xml"/><Relationship Id="rId1295" Type="http://schemas.openxmlformats.org/officeDocument/2006/relationships/tags" Target="../tags/tag4109.xml"/><Relationship Id="rId1309" Type="http://schemas.openxmlformats.org/officeDocument/2006/relationships/tags" Target="../tags/tag4123.xml"/><Relationship Id="rId1516" Type="http://schemas.openxmlformats.org/officeDocument/2006/relationships/tags" Target="../tags/tag4330.xml"/><Relationship Id="rId1723" Type="http://schemas.openxmlformats.org/officeDocument/2006/relationships/tags" Target="../tags/tag4537.xml"/><Relationship Id="rId15" Type="http://schemas.openxmlformats.org/officeDocument/2006/relationships/tags" Target="../tags/tag2829.xml"/><Relationship Id="rId318" Type="http://schemas.openxmlformats.org/officeDocument/2006/relationships/tags" Target="../tags/tag3132.xml"/><Relationship Id="rId525" Type="http://schemas.openxmlformats.org/officeDocument/2006/relationships/tags" Target="../tags/tag3339.xml"/><Relationship Id="rId732" Type="http://schemas.openxmlformats.org/officeDocument/2006/relationships/tags" Target="../tags/tag3546.xml"/><Relationship Id="rId1155" Type="http://schemas.openxmlformats.org/officeDocument/2006/relationships/tags" Target="../tags/tag3969.xml"/><Relationship Id="rId1362" Type="http://schemas.openxmlformats.org/officeDocument/2006/relationships/tags" Target="../tags/tag4176.xml"/><Relationship Id="rId99" Type="http://schemas.openxmlformats.org/officeDocument/2006/relationships/tags" Target="../tags/tag2913.xml"/><Relationship Id="rId164" Type="http://schemas.openxmlformats.org/officeDocument/2006/relationships/tags" Target="../tags/tag2978.xml"/><Relationship Id="rId371" Type="http://schemas.openxmlformats.org/officeDocument/2006/relationships/tags" Target="../tags/tag3185.xml"/><Relationship Id="rId1015" Type="http://schemas.openxmlformats.org/officeDocument/2006/relationships/tags" Target="../tags/tag3829.xml"/><Relationship Id="rId1222" Type="http://schemas.openxmlformats.org/officeDocument/2006/relationships/tags" Target="../tags/tag4036.xml"/><Relationship Id="rId1667" Type="http://schemas.openxmlformats.org/officeDocument/2006/relationships/tags" Target="../tags/tag4481.xml"/><Relationship Id="rId469" Type="http://schemas.openxmlformats.org/officeDocument/2006/relationships/tags" Target="../tags/tag3283.xml"/><Relationship Id="rId676" Type="http://schemas.openxmlformats.org/officeDocument/2006/relationships/tags" Target="../tags/tag3490.xml"/><Relationship Id="rId883" Type="http://schemas.openxmlformats.org/officeDocument/2006/relationships/tags" Target="../tags/tag3697.xml"/><Relationship Id="rId1099" Type="http://schemas.openxmlformats.org/officeDocument/2006/relationships/tags" Target="../tags/tag3913.xml"/><Relationship Id="rId1527" Type="http://schemas.openxmlformats.org/officeDocument/2006/relationships/tags" Target="../tags/tag4341.xml"/><Relationship Id="rId1734" Type="http://schemas.openxmlformats.org/officeDocument/2006/relationships/tags" Target="../tags/tag4548.xml"/><Relationship Id="rId26" Type="http://schemas.openxmlformats.org/officeDocument/2006/relationships/tags" Target="../tags/tag2840.xml"/><Relationship Id="rId231" Type="http://schemas.openxmlformats.org/officeDocument/2006/relationships/tags" Target="../tags/tag3045.xml"/><Relationship Id="rId329" Type="http://schemas.openxmlformats.org/officeDocument/2006/relationships/tags" Target="../tags/tag3143.xml"/><Relationship Id="rId536" Type="http://schemas.openxmlformats.org/officeDocument/2006/relationships/tags" Target="../tags/tag3350.xml"/><Relationship Id="rId1166" Type="http://schemas.openxmlformats.org/officeDocument/2006/relationships/tags" Target="../tags/tag3980.xml"/><Relationship Id="rId1373" Type="http://schemas.openxmlformats.org/officeDocument/2006/relationships/tags" Target="../tags/tag4187.xml"/><Relationship Id="rId175" Type="http://schemas.openxmlformats.org/officeDocument/2006/relationships/tags" Target="../tags/tag2989.xml"/><Relationship Id="rId743" Type="http://schemas.openxmlformats.org/officeDocument/2006/relationships/tags" Target="../tags/tag3557.xml"/><Relationship Id="rId950" Type="http://schemas.openxmlformats.org/officeDocument/2006/relationships/tags" Target="../tags/tag3764.xml"/><Relationship Id="rId1026" Type="http://schemas.openxmlformats.org/officeDocument/2006/relationships/tags" Target="../tags/tag3840.xml"/><Relationship Id="rId1580" Type="http://schemas.openxmlformats.org/officeDocument/2006/relationships/tags" Target="../tags/tag4394.xml"/><Relationship Id="rId1678" Type="http://schemas.openxmlformats.org/officeDocument/2006/relationships/tags" Target="../tags/tag4492.xml"/><Relationship Id="rId382" Type="http://schemas.openxmlformats.org/officeDocument/2006/relationships/tags" Target="../tags/tag3196.xml"/><Relationship Id="rId603" Type="http://schemas.openxmlformats.org/officeDocument/2006/relationships/tags" Target="../tags/tag3417.xml"/><Relationship Id="rId687" Type="http://schemas.openxmlformats.org/officeDocument/2006/relationships/tags" Target="../tags/tag3501.xml"/><Relationship Id="rId810" Type="http://schemas.openxmlformats.org/officeDocument/2006/relationships/tags" Target="../tags/tag3624.xml"/><Relationship Id="rId908" Type="http://schemas.openxmlformats.org/officeDocument/2006/relationships/tags" Target="../tags/tag3722.xml"/><Relationship Id="rId1233" Type="http://schemas.openxmlformats.org/officeDocument/2006/relationships/tags" Target="../tags/tag4047.xml"/><Relationship Id="rId1440" Type="http://schemas.openxmlformats.org/officeDocument/2006/relationships/tags" Target="../tags/tag4254.xml"/><Relationship Id="rId1538" Type="http://schemas.openxmlformats.org/officeDocument/2006/relationships/tags" Target="../tags/tag4352.xml"/><Relationship Id="rId242" Type="http://schemas.openxmlformats.org/officeDocument/2006/relationships/tags" Target="../tags/tag3056.xml"/><Relationship Id="rId894" Type="http://schemas.openxmlformats.org/officeDocument/2006/relationships/tags" Target="../tags/tag3708.xml"/><Relationship Id="rId1177" Type="http://schemas.openxmlformats.org/officeDocument/2006/relationships/tags" Target="../tags/tag3991.xml"/><Relationship Id="rId1300" Type="http://schemas.openxmlformats.org/officeDocument/2006/relationships/tags" Target="../tags/tag4114.xml"/><Relationship Id="rId1745" Type="http://schemas.openxmlformats.org/officeDocument/2006/relationships/notesSlide" Target="../notesSlides/notesSlide12.xml"/><Relationship Id="rId37" Type="http://schemas.openxmlformats.org/officeDocument/2006/relationships/tags" Target="../tags/tag2851.xml"/><Relationship Id="rId102" Type="http://schemas.openxmlformats.org/officeDocument/2006/relationships/tags" Target="../tags/tag2916.xml"/><Relationship Id="rId547" Type="http://schemas.openxmlformats.org/officeDocument/2006/relationships/tags" Target="../tags/tag3361.xml"/><Relationship Id="rId754" Type="http://schemas.openxmlformats.org/officeDocument/2006/relationships/tags" Target="../tags/tag3568.xml"/><Relationship Id="rId961" Type="http://schemas.openxmlformats.org/officeDocument/2006/relationships/tags" Target="../tags/tag3775.xml"/><Relationship Id="rId1384" Type="http://schemas.openxmlformats.org/officeDocument/2006/relationships/tags" Target="../tags/tag4198.xml"/><Relationship Id="rId1591" Type="http://schemas.openxmlformats.org/officeDocument/2006/relationships/tags" Target="../tags/tag4405.xml"/><Relationship Id="rId1605" Type="http://schemas.openxmlformats.org/officeDocument/2006/relationships/tags" Target="../tags/tag4419.xml"/><Relationship Id="rId1689" Type="http://schemas.openxmlformats.org/officeDocument/2006/relationships/tags" Target="../tags/tag4503.xml"/><Relationship Id="rId90" Type="http://schemas.openxmlformats.org/officeDocument/2006/relationships/tags" Target="../tags/tag2904.xml"/><Relationship Id="rId186" Type="http://schemas.openxmlformats.org/officeDocument/2006/relationships/tags" Target="../tags/tag3000.xml"/><Relationship Id="rId393" Type="http://schemas.openxmlformats.org/officeDocument/2006/relationships/tags" Target="../tags/tag3207.xml"/><Relationship Id="rId407" Type="http://schemas.openxmlformats.org/officeDocument/2006/relationships/tags" Target="../tags/tag3221.xml"/><Relationship Id="rId614" Type="http://schemas.openxmlformats.org/officeDocument/2006/relationships/tags" Target="../tags/tag3428.xml"/><Relationship Id="rId821" Type="http://schemas.openxmlformats.org/officeDocument/2006/relationships/tags" Target="../tags/tag3635.xml"/><Relationship Id="rId1037" Type="http://schemas.openxmlformats.org/officeDocument/2006/relationships/tags" Target="../tags/tag3851.xml"/><Relationship Id="rId1244" Type="http://schemas.openxmlformats.org/officeDocument/2006/relationships/tags" Target="../tags/tag4058.xml"/><Relationship Id="rId1451" Type="http://schemas.openxmlformats.org/officeDocument/2006/relationships/tags" Target="../tags/tag4265.xml"/><Relationship Id="rId253" Type="http://schemas.openxmlformats.org/officeDocument/2006/relationships/tags" Target="../tags/tag3067.xml"/><Relationship Id="rId460" Type="http://schemas.openxmlformats.org/officeDocument/2006/relationships/tags" Target="../tags/tag3274.xml"/><Relationship Id="rId698" Type="http://schemas.openxmlformats.org/officeDocument/2006/relationships/tags" Target="../tags/tag3512.xml"/><Relationship Id="rId919" Type="http://schemas.openxmlformats.org/officeDocument/2006/relationships/tags" Target="../tags/tag3733.xml"/><Relationship Id="rId1090" Type="http://schemas.openxmlformats.org/officeDocument/2006/relationships/tags" Target="../tags/tag3904.xml"/><Relationship Id="rId1104" Type="http://schemas.openxmlformats.org/officeDocument/2006/relationships/tags" Target="../tags/tag3918.xml"/><Relationship Id="rId1311" Type="http://schemas.openxmlformats.org/officeDocument/2006/relationships/tags" Target="../tags/tag4125.xml"/><Relationship Id="rId1549" Type="http://schemas.openxmlformats.org/officeDocument/2006/relationships/tags" Target="../tags/tag4363.xml"/><Relationship Id="rId48" Type="http://schemas.openxmlformats.org/officeDocument/2006/relationships/tags" Target="../tags/tag2862.xml"/><Relationship Id="rId113" Type="http://schemas.openxmlformats.org/officeDocument/2006/relationships/tags" Target="../tags/tag2927.xml"/><Relationship Id="rId320" Type="http://schemas.openxmlformats.org/officeDocument/2006/relationships/tags" Target="../tags/tag3134.xml"/><Relationship Id="rId558" Type="http://schemas.openxmlformats.org/officeDocument/2006/relationships/tags" Target="../tags/tag3372.xml"/><Relationship Id="rId765" Type="http://schemas.openxmlformats.org/officeDocument/2006/relationships/tags" Target="../tags/tag3579.xml"/><Relationship Id="rId972" Type="http://schemas.openxmlformats.org/officeDocument/2006/relationships/tags" Target="../tags/tag3786.xml"/><Relationship Id="rId1188" Type="http://schemas.openxmlformats.org/officeDocument/2006/relationships/tags" Target="../tags/tag4002.xml"/><Relationship Id="rId1395" Type="http://schemas.openxmlformats.org/officeDocument/2006/relationships/tags" Target="../tags/tag4209.xml"/><Relationship Id="rId1409" Type="http://schemas.openxmlformats.org/officeDocument/2006/relationships/tags" Target="../tags/tag4223.xml"/><Relationship Id="rId1616" Type="http://schemas.openxmlformats.org/officeDocument/2006/relationships/tags" Target="../tags/tag4430.xml"/><Relationship Id="rId197" Type="http://schemas.openxmlformats.org/officeDocument/2006/relationships/tags" Target="../tags/tag3011.xml"/><Relationship Id="rId418" Type="http://schemas.openxmlformats.org/officeDocument/2006/relationships/tags" Target="../tags/tag3232.xml"/><Relationship Id="rId625" Type="http://schemas.openxmlformats.org/officeDocument/2006/relationships/tags" Target="../tags/tag3439.xml"/><Relationship Id="rId832" Type="http://schemas.openxmlformats.org/officeDocument/2006/relationships/tags" Target="../tags/tag3646.xml"/><Relationship Id="rId1048" Type="http://schemas.openxmlformats.org/officeDocument/2006/relationships/tags" Target="../tags/tag3862.xml"/><Relationship Id="rId1255" Type="http://schemas.openxmlformats.org/officeDocument/2006/relationships/tags" Target="../tags/tag4069.xml"/><Relationship Id="rId1462" Type="http://schemas.openxmlformats.org/officeDocument/2006/relationships/tags" Target="../tags/tag4276.xml"/><Relationship Id="rId264" Type="http://schemas.openxmlformats.org/officeDocument/2006/relationships/tags" Target="../tags/tag3078.xml"/><Relationship Id="rId471" Type="http://schemas.openxmlformats.org/officeDocument/2006/relationships/tags" Target="../tags/tag3285.xml"/><Relationship Id="rId1115" Type="http://schemas.openxmlformats.org/officeDocument/2006/relationships/tags" Target="../tags/tag3929.xml"/><Relationship Id="rId1322" Type="http://schemas.openxmlformats.org/officeDocument/2006/relationships/tags" Target="../tags/tag4136.xml"/><Relationship Id="rId59" Type="http://schemas.openxmlformats.org/officeDocument/2006/relationships/tags" Target="../tags/tag2873.xml"/><Relationship Id="rId124" Type="http://schemas.openxmlformats.org/officeDocument/2006/relationships/tags" Target="../tags/tag2938.xml"/><Relationship Id="rId569" Type="http://schemas.openxmlformats.org/officeDocument/2006/relationships/tags" Target="../tags/tag3383.xml"/><Relationship Id="rId776" Type="http://schemas.openxmlformats.org/officeDocument/2006/relationships/tags" Target="../tags/tag3590.xml"/><Relationship Id="rId983" Type="http://schemas.openxmlformats.org/officeDocument/2006/relationships/tags" Target="../tags/tag3797.xml"/><Relationship Id="rId1199" Type="http://schemas.openxmlformats.org/officeDocument/2006/relationships/tags" Target="../tags/tag4013.xml"/><Relationship Id="rId1627" Type="http://schemas.openxmlformats.org/officeDocument/2006/relationships/tags" Target="../tags/tag4441.xml"/><Relationship Id="rId331" Type="http://schemas.openxmlformats.org/officeDocument/2006/relationships/tags" Target="../tags/tag3145.xml"/><Relationship Id="rId429" Type="http://schemas.openxmlformats.org/officeDocument/2006/relationships/tags" Target="../tags/tag3243.xml"/><Relationship Id="rId636" Type="http://schemas.openxmlformats.org/officeDocument/2006/relationships/tags" Target="../tags/tag3450.xml"/><Relationship Id="rId1059" Type="http://schemas.openxmlformats.org/officeDocument/2006/relationships/tags" Target="../tags/tag3873.xml"/><Relationship Id="rId1266" Type="http://schemas.openxmlformats.org/officeDocument/2006/relationships/tags" Target="../tags/tag4080.xml"/><Relationship Id="rId1473" Type="http://schemas.openxmlformats.org/officeDocument/2006/relationships/tags" Target="../tags/tag4287.xml"/><Relationship Id="rId843" Type="http://schemas.openxmlformats.org/officeDocument/2006/relationships/tags" Target="../tags/tag3657.xml"/><Relationship Id="rId1126" Type="http://schemas.openxmlformats.org/officeDocument/2006/relationships/tags" Target="../tags/tag3940.xml"/><Relationship Id="rId1680" Type="http://schemas.openxmlformats.org/officeDocument/2006/relationships/tags" Target="../tags/tag4494.xml"/><Relationship Id="rId275" Type="http://schemas.openxmlformats.org/officeDocument/2006/relationships/tags" Target="../tags/tag3089.xml"/><Relationship Id="rId482" Type="http://schemas.openxmlformats.org/officeDocument/2006/relationships/tags" Target="../tags/tag3296.xml"/><Relationship Id="rId703" Type="http://schemas.openxmlformats.org/officeDocument/2006/relationships/tags" Target="../tags/tag3517.xml"/><Relationship Id="rId910" Type="http://schemas.openxmlformats.org/officeDocument/2006/relationships/tags" Target="../tags/tag3724.xml"/><Relationship Id="rId1333" Type="http://schemas.openxmlformats.org/officeDocument/2006/relationships/tags" Target="../tags/tag4147.xml"/><Relationship Id="rId1540" Type="http://schemas.openxmlformats.org/officeDocument/2006/relationships/tags" Target="../tags/tag4354.xml"/><Relationship Id="rId1638" Type="http://schemas.openxmlformats.org/officeDocument/2006/relationships/tags" Target="../tags/tag4452.xml"/><Relationship Id="rId135" Type="http://schemas.openxmlformats.org/officeDocument/2006/relationships/tags" Target="../tags/tag2949.xml"/><Relationship Id="rId342" Type="http://schemas.openxmlformats.org/officeDocument/2006/relationships/tags" Target="../tags/tag3156.xml"/><Relationship Id="rId787" Type="http://schemas.openxmlformats.org/officeDocument/2006/relationships/tags" Target="../tags/tag3601.xml"/><Relationship Id="rId994" Type="http://schemas.openxmlformats.org/officeDocument/2006/relationships/tags" Target="../tags/tag3808.xml"/><Relationship Id="rId1400" Type="http://schemas.openxmlformats.org/officeDocument/2006/relationships/tags" Target="../tags/tag4214.xml"/><Relationship Id="rId202" Type="http://schemas.openxmlformats.org/officeDocument/2006/relationships/tags" Target="../tags/tag3016.xml"/><Relationship Id="rId647" Type="http://schemas.openxmlformats.org/officeDocument/2006/relationships/tags" Target="../tags/tag3461.xml"/><Relationship Id="rId854" Type="http://schemas.openxmlformats.org/officeDocument/2006/relationships/tags" Target="../tags/tag3668.xml"/><Relationship Id="rId1277" Type="http://schemas.openxmlformats.org/officeDocument/2006/relationships/tags" Target="../tags/tag4091.xml"/><Relationship Id="rId1484" Type="http://schemas.openxmlformats.org/officeDocument/2006/relationships/tags" Target="../tags/tag4298.xml"/><Relationship Id="rId1691" Type="http://schemas.openxmlformats.org/officeDocument/2006/relationships/tags" Target="../tags/tag4505.xml"/><Relationship Id="rId1705" Type="http://schemas.openxmlformats.org/officeDocument/2006/relationships/tags" Target="../tags/tag4519.xml"/><Relationship Id="rId286" Type="http://schemas.openxmlformats.org/officeDocument/2006/relationships/tags" Target="../tags/tag3100.xml"/><Relationship Id="rId493" Type="http://schemas.openxmlformats.org/officeDocument/2006/relationships/tags" Target="../tags/tag3307.xml"/><Relationship Id="rId507" Type="http://schemas.openxmlformats.org/officeDocument/2006/relationships/tags" Target="../tags/tag3321.xml"/><Relationship Id="rId714" Type="http://schemas.openxmlformats.org/officeDocument/2006/relationships/tags" Target="../tags/tag3528.xml"/><Relationship Id="rId921" Type="http://schemas.openxmlformats.org/officeDocument/2006/relationships/tags" Target="../tags/tag3735.xml"/><Relationship Id="rId1137" Type="http://schemas.openxmlformats.org/officeDocument/2006/relationships/tags" Target="../tags/tag3951.xml"/><Relationship Id="rId1344" Type="http://schemas.openxmlformats.org/officeDocument/2006/relationships/tags" Target="../tags/tag4158.xml"/><Relationship Id="rId1551" Type="http://schemas.openxmlformats.org/officeDocument/2006/relationships/tags" Target="../tags/tag4365.xml"/><Relationship Id="rId50" Type="http://schemas.openxmlformats.org/officeDocument/2006/relationships/tags" Target="../tags/tag2864.xml"/><Relationship Id="rId146" Type="http://schemas.openxmlformats.org/officeDocument/2006/relationships/tags" Target="../tags/tag2960.xml"/><Relationship Id="rId353" Type="http://schemas.openxmlformats.org/officeDocument/2006/relationships/tags" Target="../tags/tag3167.xml"/><Relationship Id="rId560" Type="http://schemas.openxmlformats.org/officeDocument/2006/relationships/tags" Target="../tags/tag3374.xml"/><Relationship Id="rId798" Type="http://schemas.openxmlformats.org/officeDocument/2006/relationships/tags" Target="../tags/tag3612.xml"/><Relationship Id="rId1190" Type="http://schemas.openxmlformats.org/officeDocument/2006/relationships/tags" Target="../tags/tag4004.xml"/><Relationship Id="rId1204" Type="http://schemas.openxmlformats.org/officeDocument/2006/relationships/tags" Target="../tags/tag4018.xml"/><Relationship Id="rId1411" Type="http://schemas.openxmlformats.org/officeDocument/2006/relationships/tags" Target="../tags/tag4225.xml"/><Relationship Id="rId1649" Type="http://schemas.openxmlformats.org/officeDocument/2006/relationships/tags" Target="../tags/tag4463.xml"/><Relationship Id="rId213" Type="http://schemas.openxmlformats.org/officeDocument/2006/relationships/tags" Target="../tags/tag3027.xml"/><Relationship Id="rId420" Type="http://schemas.openxmlformats.org/officeDocument/2006/relationships/tags" Target="../tags/tag3234.xml"/><Relationship Id="rId658" Type="http://schemas.openxmlformats.org/officeDocument/2006/relationships/tags" Target="../tags/tag3472.xml"/><Relationship Id="rId865" Type="http://schemas.openxmlformats.org/officeDocument/2006/relationships/tags" Target="../tags/tag3679.xml"/><Relationship Id="rId1050" Type="http://schemas.openxmlformats.org/officeDocument/2006/relationships/tags" Target="../tags/tag3864.xml"/><Relationship Id="rId1288" Type="http://schemas.openxmlformats.org/officeDocument/2006/relationships/tags" Target="../tags/tag4102.xml"/><Relationship Id="rId1495" Type="http://schemas.openxmlformats.org/officeDocument/2006/relationships/tags" Target="../tags/tag4309.xml"/><Relationship Id="rId1509" Type="http://schemas.openxmlformats.org/officeDocument/2006/relationships/tags" Target="../tags/tag4323.xml"/><Relationship Id="rId1716" Type="http://schemas.openxmlformats.org/officeDocument/2006/relationships/tags" Target="../tags/tag4530.xml"/><Relationship Id="rId297" Type="http://schemas.openxmlformats.org/officeDocument/2006/relationships/tags" Target="../tags/tag3111.xml"/><Relationship Id="rId518" Type="http://schemas.openxmlformats.org/officeDocument/2006/relationships/tags" Target="../tags/tag3332.xml"/><Relationship Id="rId725" Type="http://schemas.openxmlformats.org/officeDocument/2006/relationships/tags" Target="../tags/tag3539.xml"/><Relationship Id="rId932" Type="http://schemas.openxmlformats.org/officeDocument/2006/relationships/tags" Target="../tags/tag3746.xml"/><Relationship Id="rId1148" Type="http://schemas.openxmlformats.org/officeDocument/2006/relationships/tags" Target="../tags/tag3962.xml"/><Relationship Id="rId1355" Type="http://schemas.openxmlformats.org/officeDocument/2006/relationships/tags" Target="../tags/tag4169.xml"/><Relationship Id="rId1562" Type="http://schemas.openxmlformats.org/officeDocument/2006/relationships/tags" Target="../tags/tag4376.xml"/><Relationship Id="rId157" Type="http://schemas.openxmlformats.org/officeDocument/2006/relationships/tags" Target="../tags/tag2971.xml"/><Relationship Id="rId364" Type="http://schemas.openxmlformats.org/officeDocument/2006/relationships/tags" Target="../tags/tag3178.xml"/><Relationship Id="rId1008" Type="http://schemas.openxmlformats.org/officeDocument/2006/relationships/tags" Target="../tags/tag3822.xml"/><Relationship Id="rId1215" Type="http://schemas.openxmlformats.org/officeDocument/2006/relationships/tags" Target="../tags/tag4029.xml"/><Relationship Id="rId1422" Type="http://schemas.openxmlformats.org/officeDocument/2006/relationships/tags" Target="../tags/tag4236.xml"/><Relationship Id="rId61" Type="http://schemas.openxmlformats.org/officeDocument/2006/relationships/tags" Target="../tags/tag2875.xml"/><Relationship Id="rId571" Type="http://schemas.openxmlformats.org/officeDocument/2006/relationships/tags" Target="../tags/tag3385.xml"/><Relationship Id="rId669" Type="http://schemas.openxmlformats.org/officeDocument/2006/relationships/tags" Target="../tags/tag3483.xml"/><Relationship Id="rId876" Type="http://schemas.openxmlformats.org/officeDocument/2006/relationships/tags" Target="../tags/tag3690.xml"/><Relationship Id="rId1299" Type="http://schemas.openxmlformats.org/officeDocument/2006/relationships/tags" Target="../tags/tag4113.xml"/><Relationship Id="rId1727" Type="http://schemas.openxmlformats.org/officeDocument/2006/relationships/tags" Target="../tags/tag4541.xml"/><Relationship Id="rId19" Type="http://schemas.openxmlformats.org/officeDocument/2006/relationships/tags" Target="../tags/tag2833.xml"/><Relationship Id="rId224" Type="http://schemas.openxmlformats.org/officeDocument/2006/relationships/tags" Target="../tags/tag3038.xml"/><Relationship Id="rId431" Type="http://schemas.openxmlformats.org/officeDocument/2006/relationships/tags" Target="../tags/tag3245.xml"/><Relationship Id="rId529" Type="http://schemas.openxmlformats.org/officeDocument/2006/relationships/tags" Target="../tags/tag3343.xml"/><Relationship Id="rId736" Type="http://schemas.openxmlformats.org/officeDocument/2006/relationships/tags" Target="../tags/tag3550.xml"/><Relationship Id="rId1061" Type="http://schemas.openxmlformats.org/officeDocument/2006/relationships/tags" Target="../tags/tag3875.xml"/><Relationship Id="rId1159" Type="http://schemas.openxmlformats.org/officeDocument/2006/relationships/tags" Target="../tags/tag3973.xml"/><Relationship Id="rId1366" Type="http://schemas.openxmlformats.org/officeDocument/2006/relationships/tags" Target="../tags/tag4180.xml"/><Relationship Id="rId168" Type="http://schemas.openxmlformats.org/officeDocument/2006/relationships/tags" Target="../tags/tag2982.xml"/><Relationship Id="rId943" Type="http://schemas.openxmlformats.org/officeDocument/2006/relationships/tags" Target="../tags/tag3757.xml"/><Relationship Id="rId1019" Type="http://schemas.openxmlformats.org/officeDocument/2006/relationships/tags" Target="../tags/tag3833.xml"/><Relationship Id="rId1573" Type="http://schemas.openxmlformats.org/officeDocument/2006/relationships/tags" Target="../tags/tag4387.xml"/><Relationship Id="rId72" Type="http://schemas.openxmlformats.org/officeDocument/2006/relationships/tags" Target="../tags/tag2886.xml"/><Relationship Id="rId375" Type="http://schemas.openxmlformats.org/officeDocument/2006/relationships/tags" Target="../tags/tag3189.xml"/><Relationship Id="rId582" Type="http://schemas.openxmlformats.org/officeDocument/2006/relationships/tags" Target="../tags/tag3396.xml"/><Relationship Id="rId803" Type="http://schemas.openxmlformats.org/officeDocument/2006/relationships/tags" Target="../tags/tag3617.xml"/><Relationship Id="rId1226" Type="http://schemas.openxmlformats.org/officeDocument/2006/relationships/tags" Target="../tags/tag4040.xml"/><Relationship Id="rId1433" Type="http://schemas.openxmlformats.org/officeDocument/2006/relationships/tags" Target="../tags/tag4247.xml"/><Relationship Id="rId1640" Type="http://schemas.openxmlformats.org/officeDocument/2006/relationships/tags" Target="../tags/tag4454.xml"/><Relationship Id="rId1738" Type="http://schemas.openxmlformats.org/officeDocument/2006/relationships/tags" Target="../tags/tag4552.xml"/><Relationship Id="rId3" Type="http://schemas.openxmlformats.org/officeDocument/2006/relationships/tags" Target="../tags/tag2817.xml"/><Relationship Id="rId235" Type="http://schemas.openxmlformats.org/officeDocument/2006/relationships/tags" Target="../tags/tag3049.xml"/><Relationship Id="rId442" Type="http://schemas.openxmlformats.org/officeDocument/2006/relationships/tags" Target="../tags/tag3256.xml"/><Relationship Id="rId887" Type="http://schemas.openxmlformats.org/officeDocument/2006/relationships/tags" Target="../tags/tag3701.xml"/><Relationship Id="rId1072" Type="http://schemas.openxmlformats.org/officeDocument/2006/relationships/tags" Target="../tags/tag3886.xml"/><Relationship Id="rId1500" Type="http://schemas.openxmlformats.org/officeDocument/2006/relationships/tags" Target="../tags/tag4314.xml"/><Relationship Id="rId302" Type="http://schemas.openxmlformats.org/officeDocument/2006/relationships/tags" Target="../tags/tag3116.xml"/><Relationship Id="rId747" Type="http://schemas.openxmlformats.org/officeDocument/2006/relationships/tags" Target="../tags/tag3561.xml"/><Relationship Id="rId954" Type="http://schemas.openxmlformats.org/officeDocument/2006/relationships/tags" Target="../tags/tag3768.xml"/><Relationship Id="rId1377" Type="http://schemas.openxmlformats.org/officeDocument/2006/relationships/tags" Target="../tags/tag4191.xml"/><Relationship Id="rId1584" Type="http://schemas.openxmlformats.org/officeDocument/2006/relationships/tags" Target="../tags/tag4398.xml"/><Relationship Id="rId83" Type="http://schemas.openxmlformats.org/officeDocument/2006/relationships/tags" Target="../tags/tag2897.xml"/><Relationship Id="rId179" Type="http://schemas.openxmlformats.org/officeDocument/2006/relationships/tags" Target="../tags/tag2993.xml"/><Relationship Id="rId386" Type="http://schemas.openxmlformats.org/officeDocument/2006/relationships/tags" Target="../tags/tag3200.xml"/><Relationship Id="rId593" Type="http://schemas.openxmlformats.org/officeDocument/2006/relationships/tags" Target="../tags/tag3407.xml"/><Relationship Id="rId607" Type="http://schemas.openxmlformats.org/officeDocument/2006/relationships/tags" Target="../tags/tag3421.xml"/><Relationship Id="rId814" Type="http://schemas.openxmlformats.org/officeDocument/2006/relationships/tags" Target="../tags/tag3628.xml"/><Relationship Id="rId1237" Type="http://schemas.openxmlformats.org/officeDocument/2006/relationships/tags" Target="../tags/tag4051.xml"/><Relationship Id="rId1444" Type="http://schemas.openxmlformats.org/officeDocument/2006/relationships/tags" Target="../tags/tag4258.xml"/><Relationship Id="rId1651" Type="http://schemas.openxmlformats.org/officeDocument/2006/relationships/tags" Target="../tags/tag4465.xml"/><Relationship Id="rId246" Type="http://schemas.openxmlformats.org/officeDocument/2006/relationships/tags" Target="../tags/tag3060.xml"/><Relationship Id="rId453" Type="http://schemas.openxmlformats.org/officeDocument/2006/relationships/tags" Target="../tags/tag3267.xml"/><Relationship Id="rId660" Type="http://schemas.openxmlformats.org/officeDocument/2006/relationships/tags" Target="../tags/tag3474.xml"/><Relationship Id="rId898" Type="http://schemas.openxmlformats.org/officeDocument/2006/relationships/tags" Target="../tags/tag3712.xml"/><Relationship Id="rId1083" Type="http://schemas.openxmlformats.org/officeDocument/2006/relationships/tags" Target="../tags/tag3897.xml"/><Relationship Id="rId1290" Type="http://schemas.openxmlformats.org/officeDocument/2006/relationships/tags" Target="../tags/tag4104.xml"/><Relationship Id="rId1304" Type="http://schemas.openxmlformats.org/officeDocument/2006/relationships/tags" Target="../tags/tag4118.xml"/><Relationship Id="rId1511" Type="http://schemas.openxmlformats.org/officeDocument/2006/relationships/tags" Target="../tags/tag4325.xml"/><Relationship Id="rId106" Type="http://schemas.openxmlformats.org/officeDocument/2006/relationships/tags" Target="../tags/tag2920.xml"/><Relationship Id="rId313" Type="http://schemas.openxmlformats.org/officeDocument/2006/relationships/tags" Target="../tags/tag3127.xml"/><Relationship Id="rId758" Type="http://schemas.openxmlformats.org/officeDocument/2006/relationships/tags" Target="../tags/tag3572.xml"/><Relationship Id="rId965" Type="http://schemas.openxmlformats.org/officeDocument/2006/relationships/tags" Target="../tags/tag3779.xml"/><Relationship Id="rId1150" Type="http://schemas.openxmlformats.org/officeDocument/2006/relationships/tags" Target="../tags/tag3964.xml"/><Relationship Id="rId1388" Type="http://schemas.openxmlformats.org/officeDocument/2006/relationships/tags" Target="../tags/tag4202.xml"/><Relationship Id="rId1595" Type="http://schemas.openxmlformats.org/officeDocument/2006/relationships/tags" Target="../tags/tag4409.xml"/><Relationship Id="rId1609" Type="http://schemas.openxmlformats.org/officeDocument/2006/relationships/tags" Target="../tags/tag4423.xml"/><Relationship Id="rId10" Type="http://schemas.openxmlformats.org/officeDocument/2006/relationships/tags" Target="../tags/tag2824.xml"/><Relationship Id="rId94" Type="http://schemas.openxmlformats.org/officeDocument/2006/relationships/tags" Target="../tags/tag2908.xml"/><Relationship Id="rId397" Type="http://schemas.openxmlformats.org/officeDocument/2006/relationships/tags" Target="../tags/tag3211.xml"/><Relationship Id="rId520" Type="http://schemas.openxmlformats.org/officeDocument/2006/relationships/tags" Target="../tags/tag3334.xml"/><Relationship Id="rId618" Type="http://schemas.openxmlformats.org/officeDocument/2006/relationships/tags" Target="../tags/tag3432.xml"/><Relationship Id="rId825" Type="http://schemas.openxmlformats.org/officeDocument/2006/relationships/tags" Target="../tags/tag3639.xml"/><Relationship Id="rId1248" Type="http://schemas.openxmlformats.org/officeDocument/2006/relationships/tags" Target="../tags/tag4062.xml"/><Relationship Id="rId1455" Type="http://schemas.openxmlformats.org/officeDocument/2006/relationships/tags" Target="../tags/tag4269.xml"/><Relationship Id="rId1662" Type="http://schemas.openxmlformats.org/officeDocument/2006/relationships/tags" Target="../tags/tag4476.xml"/><Relationship Id="rId257" Type="http://schemas.openxmlformats.org/officeDocument/2006/relationships/tags" Target="../tags/tag3071.xml"/><Relationship Id="rId464" Type="http://schemas.openxmlformats.org/officeDocument/2006/relationships/tags" Target="../tags/tag3278.xml"/><Relationship Id="rId1010" Type="http://schemas.openxmlformats.org/officeDocument/2006/relationships/tags" Target="../tags/tag3824.xml"/><Relationship Id="rId1094" Type="http://schemas.openxmlformats.org/officeDocument/2006/relationships/tags" Target="../tags/tag3908.xml"/><Relationship Id="rId1108" Type="http://schemas.openxmlformats.org/officeDocument/2006/relationships/tags" Target="../tags/tag3922.xml"/><Relationship Id="rId1315" Type="http://schemas.openxmlformats.org/officeDocument/2006/relationships/tags" Target="../tags/tag4129.xml"/><Relationship Id="rId117" Type="http://schemas.openxmlformats.org/officeDocument/2006/relationships/tags" Target="../tags/tag2931.xml"/><Relationship Id="rId671" Type="http://schemas.openxmlformats.org/officeDocument/2006/relationships/tags" Target="../tags/tag3485.xml"/><Relationship Id="rId769" Type="http://schemas.openxmlformats.org/officeDocument/2006/relationships/tags" Target="../tags/tag3583.xml"/><Relationship Id="rId976" Type="http://schemas.openxmlformats.org/officeDocument/2006/relationships/tags" Target="../tags/tag3790.xml"/><Relationship Id="rId1399" Type="http://schemas.openxmlformats.org/officeDocument/2006/relationships/tags" Target="../tags/tag4213.xml"/><Relationship Id="rId324" Type="http://schemas.openxmlformats.org/officeDocument/2006/relationships/tags" Target="../tags/tag3138.xml"/><Relationship Id="rId531" Type="http://schemas.openxmlformats.org/officeDocument/2006/relationships/tags" Target="../tags/tag3345.xml"/><Relationship Id="rId629" Type="http://schemas.openxmlformats.org/officeDocument/2006/relationships/tags" Target="../tags/tag3443.xml"/><Relationship Id="rId1161" Type="http://schemas.openxmlformats.org/officeDocument/2006/relationships/tags" Target="../tags/tag3975.xml"/><Relationship Id="rId1259" Type="http://schemas.openxmlformats.org/officeDocument/2006/relationships/tags" Target="../tags/tag4073.xml"/><Relationship Id="rId1466" Type="http://schemas.openxmlformats.org/officeDocument/2006/relationships/tags" Target="../tags/tag4280.xml"/><Relationship Id="rId836" Type="http://schemas.openxmlformats.org/officeDocument/2006/relationships/tags" Target="../tags/tag3650.xml"/><Relationship Id="rId1021" Type="http://schemas.openxmlformats.org/officeDocument/2006/relationships/tags" Target="../tags/tag3835.xml"/><Relationship Id="rId1119" Type="http://schemas.openxmlformats.org/officeDocument/2006/relationships/tags" Target="../tags/tag3933.xml"/><Relationship Id="rId1673" Type="http://schemas.openxmlformats.org/officeDocument/2006/relationships/tags" Target="../tags/tag4487.xml"/><Relationship Id="rId903" Type="http://schemas.openxmlformats.org/officeDocument/2006/relationships/tags" Target="../tags/tag3717.xml"/><Relationship Id="rId1326" Type="http://schemas.openxmlformats.org/officeDocument/2006/relationships/tags" Target="../tags/tag4140.xml"/><Relationship Id="rId1533" Type="http://schemas.openxmlformats.org/officeDocument/2006/relationships/tags" Target="../tags/tag4347.xml"/><Relationship Id="rId1740" Type="http://schemas.openxmlformats.org/officeDocument/2006/relationships/tags" Target="../tags/tag4554.xml"/><Relationship Id="rId32" Type="http://schemas.openxmlformats.org/officeDocument/2006/relationships/tags" Target="../tags/tag2846.xml"/><Relationship Id="rId1600" Type="http://schemas.openxmlformats.org/officeDocument/2006/relationships/tags" Target="../tags/tag4414.xml"/><Relationship Id="rId181" Type="http://schemas.openxmlformats.org/officeDocument/2006/relationships/tags" Target="../tags/tag2995.xml"/><Relationship Id="rId279" Type="http://schemas.openxmlformats.org/officeDocument/2006/relationships/tags" Target="../tags/tag3093.xml"/><Relationship Id="rId486" Type="http://schemas.openxmlformats.org/officeDocument/2006/relationships/tags" Target="../tags/tag3300.xml"/><Relationship Id="rId693" Type="http://schemas.openxmlformats.org/officeDocument/2006/relationships/tags" Target="../tags/tag3507.xml"/><Relationship Id="rId139" Type="http://schemas.openxmlformats.org/officeDocument/2006/relationships/tags" Target="../tags/tag2953.xml"/><Relationship Id="rId346" Type="http://schemas.openxmlformats.org/officeDocument/2006/relationships/tags" Target="../tags/tag3160.xml"/><Relationship Id="rId553" Type="http://schemas.openxmlformats.org/officeDocument/2006/relationships/tags" Target="../tags/tag3367.xml"/><Relationship Id="rId760" Type="http://schemas.openxmlformats.org/officeDocument/2006/relationships/tags" Target="../tags/tag3574.xml"/><Relationship Id="rId998" Type="http://schemas.openxmlformats.org/officeDocument/2006/relationships/tags" Target="../tags/tag3812.xml"/><Relationship Id="rId1183" Type="http://schemas.openxmlformats.org/officeDocument/2006/relationships/tags" Target="../tags/tag3997.xml"/><Relationship Id="rId1390" Type="http://schemas.openxmlformats.org/officeDocument/2006/relationships/tags" Target="../tags/tag4204.xml"/><Relationship Id="rId206" Type="http://schemas.openxmlformats.org/officeDocument/2006/relationships/tags" Target="../tags/tag3020.xml"/><Relationship Id="rId413" Type="http://schemas.openxmlformats.org/officeDocument/2006/relationships/tags" Target="../tags/tag3227.xml"/><Relationship Id="rId858" Type="http://schemas.openxmlformats.org/officeDocument/2006/relationships/tags" Target="../tags/tag3672.xml"/><Relationship Id="rId1043" Type="http://schemas.openxmlformats.org/officeDocument/2006/relationships/tags" Target="../tags/tag3857.xml"/><Relationship Id="rId1488" Type="http://schemas.openxmlformats.org/officeDocument/2006/relationships/tags" Target="../tags/tag4302.xml"/><Relationship Id="rId1695" Type="http://schemas.openxmlformats.org/officeDocument/2006/relationships/tags" Target="../tags/tag4509.xml"/><Relationship Id="rId620" Type="http://schemas.openxmlformats.org/officeDocument/2006/relationships/tags" Target="../tags/tag3434.xml"/><Relationship Id="rId718" Type="http://schemas.openxmlformats.org/officeDocument/2006/relationships/tags" Target="../tags/tag3532.xml"/><Relationship Id="rId925" Type="http://schemas.openxmlformats.org/officeDocument/2006/relationships/tags" Target="../tags/tag3739.xml"/><Relationship Id="rId1250" Type="http://schemas.openxmlformats.org/officeDocument/2006/relationships/tags" Target="../tags/tag4064.xml"/><Relationship Id="rId1348" Type="http://schemas.openxmlformats.org/officeDocument/2006/relationships/tags" Target="../tags/tag4162.xml"/><Relationship Id="rId1555" Type="http://schemas.openxmlformats.org/officeDocument/2006/relationships/tags" Target="../tags/tag4369.xml"/><Relationship Id="rId1110" Type="http://schemas.openxmlformats.org/officeDocument/2006/relationships/tags" Target="../tags/tag3924.xml"/><Relationship Id="rId1208" Type="http://schemas.openxmlformats.org/officeDocument/2006/relationships/tags" Target="../tags/tag4022.xml"/><Relationship Id="rId1415" Type="http://schemas.openxmlformats.org/officeDocument/2006/relationships/tags" Target="../tags/tag4229.xml"/><Relationship Id="rId54" Type="http://schemas.openxmlformats.org/officeDocument/2006/relationships/tags" Target="../tags/tag2868.xml"/><Relationship Id="rId1622" Type="http://schemas.openxmlformats.org/officeDocument/2006/relationships/tags" Target="../tags/tag4436.xml"/><Relationship Id="rId270" Type="http://schemas.openxmlformats.org/officeDocument/2006/relationships/tags" Target="../tags/tag3084.xml"/><Relationship Id="rId130" Type="http://schemas.openxmlformats.org/officeDocument/2006/relationships/tags" Target="../tags/tag2944.xml"/><Relationship Id="rId368" Type="http://schemas.openxmlformats.org/officeDocument/2006/relationships/tags" Target="../tags/tag3182.xml"/><Relationship Id="rId575" Type="http://schemas.openxmlformats.org/officeDocument/2006/relationships/tags" Target="../tags/tag3389.xml"/><Relationship Id="rId782" Type="http://schemas.openxmlformats.org/officeDocument/2006/relationships/tags" Target="../tags/tag3596.xml"/><Relationship Id="rId228" Type="http://schemas.openxmlformats.org/officeDocument/2006/relationships/tags" Target="../tags/tag3042.xml"/><Relationship Id="rId435" Type="http://schemas.openxmlformats.org/officeDocument/2006/relationships/tags" Target="../tags/tag3249.xml"/><Relationship Id="rId642" Type="http://schemas.openxmlformats.org/officeDocument/2006/relationships/tags" Target="../tags/tag3456.xml"/><Relationship Id="rId1065" Type="http://schemas.openxmlformats.org/officeDocument/2006/relationships/tags" Target="../tags/tag3879.xml"/><Relationship Id="rId1272" Type="http://schemas.openxmlformats.org/officeDocument/2006/relationships/tags" Target="../tags/tag4086.xml"/><Relationship Id="rId502" Type="http://schemas.openxmlformats.org/officeDocument/2006/relationships/tags" Target="../tags/tag3316.xml"/><Relationship Id="rId947" Type="http://schemas.openxmlformats.org/officeDocument/2006/relationships/tags" Target="../tags/tag3761.xml"/><Relationship Id="rId1132" Type="http://schemas.openxmlformats.org/officeDocument/2006/relationships/tags" Target="../tags/tag3946.xml"/><Relationship Id="rId1577" Type="http://schemas.openxmlformats.org/officeDocument/2006/relationships/tags" Target="../tags/tag4391.xml"/><Relationship Id="rId76" Type="http://schemas.openxmlformats.org/officeDocument/2006/relationships/tags" Target="../tags/tag2890.xml"/><Relationship Id="rId807" Type="http://schemas.openxmlformats.org/officeDocument/2006/relationships/tags" Target="../tags/tag3621.xml"/><Relationship Id="rId1437" Type="http://schemas.openxmlformats.org/officeDocument/2006/relationships/tags" Target="../tags/tag4251.xml"/><Relationship Id="rId1644" Type="http://schemas.openxmlformats.org/officeDocument/2006/relationships/tags" Target="../tags/tag4458.xml"/><Relationship Id="rId1504" Type="http://schemas.openxmlformats.org/officeDocument/2006/relationships/tags" Target="../tags/tag4318.xml"/><Relationship Id="rId1711" Type="http://schemas.openxmlformats.org/officeDocument/2006/relationships/tags" Target="../tags/tag4525.xml"/><Relationship Id="rId292" Type="http://schemas.openxmlformats.org/officeDocument/2006/relationships/tags" Target="../tags/tag3106.xml"/><Relationship Id="rId597" Type="http://schemas.openxmlformats.org/officeDocument/2006/relationships/tags" Target="../tags/tag3411.xml"/><Relationship Id="rId152" Type="http://schemas.openxmlformats.org/officeDocument/2006/relationships/tags" Target="../tags/tag2966.xml"/><Relationship Id="rId457" Type="http://schemas.openxmlformats.org/officeDocument/2006/relationships/tags" Target="../tags/tag3271.xml"/><Relationship Id="rId1087" Type="http://schemas.openxmlformats.org/officeDocument/2006/relationships/tags" Target="../tags/tag3901.xml"/><Relationship Id="rId1294" Type="http://schemas.openxmlformats.org/officeDocument/2006/relationships/tags" Target="../tags/tag4108.xml"/><Relationship Id="rId664" Type="http://schemas.openxmlformats.org/officeDocument/2006/relationships/tags" Target="../tags/tag3478.xml"/><Relationship Id="rId871" Type="http://schemas.openxmlformats.org/officeDocument/2006/relationships/tags" Target="../tags/tag3685.xml"/><Relationship Id="rId969" Type="http://schemas.openxmlformats.org/officeDocument/2006/relationships/tags" Target="../tags/tag3783.xml"/><Relationship Id="rId1599" Type="http://schemas.openxmlformats.org/officeDocument/2006/relationships/tags" Target="../tags/tag4413.xml"/><Relationship Id="rId317" Type="http://schemas.openxmlformats.org/officeDocument/2006/relationships/tags" Target="../tags/tag3131.xml"/><Relationship Id="rId524" Type="http://schemas.openxmlformats.org/officeDocument/2006/relationships/tags" Target="../tags/tag3338.xml"/><Relationship Id="rId731" Type="http://schemas.openxmlformats.org/officeDocument/2006/relationships/tags" Target="../tags/tag3545.xml"/><Relationship Id="rId1154" Type="http://schemas.openxmlformats.org/officeDocument/2006/relationships/tags" Target="../tags/tag3968.xml"/><Relationship Id="rId1361" Type="http://schemas.openxmlformats.org/officeDocument/2006/relationships/tags" Target="../tags/tag4175.xml"/><Relationship Id="rId1459" Type="http://schemas.openxmlformats.org/officeDocument/2006/relationships/tags" Target="../tags/tag4273.xml"/><Relationship Id="rId98" Type="http://schemas.openxmlformats.org/officeDocument/2006/relationships/tags" Target="../tags/tag2912.xml"/><Relationship Id="rId829" Type="http://schemas.openxmlformats.org/officeDocument/2006/relationships/tags" Target="../tags/tag3643.xml"/><Relationship Id="rId1014" Type="http://schemas.openxmlformats.org/officeDocument/2006/relationships/tags" Target="../tags/tag3828.xml"/><Relationship Id="rId1221" Type="http://schemas.openxmlformats.org/officeDocument/2006/relationships/tags" Target="../tags/tag4035.xml"/><Relationship Id="rId1666" Type="http://schemas.openxmlformats.org/officeDocument/2006/relationships/tags" Target="../tags/tag4480.xml"/><Relationship Id="rId1319" Type="http://schemas.openxmlformats.org/officeDocument/2006/relationships/tags" Target="../tags/tag4133.xml"/><Relationship Id="rId1526" Type="http://schemas.openxmlformats.org/officeDocument/2006/relationships/tags" Target="../tags/tag4340.xml"/><Relationship Id="rId1733" Type="http://schemas.openxmlformats.org/officeDocument/2006/relationships/tags" Target="../tags/tag4547.xml"/><Relationship Id="rId25" Type="http://schemas.openxmlformats.org/officeDocument/2006/relationships/tags" Target="../tags/tag2839.xml"/><Relationship Id="rId174" Type="http://schemas.openxmlformats.org/officeDocument/2006/relationships/tags" Target="../tags/tag2988.xml"/><Relationship Id="rId381" Type="http://schemas.openxmlformats.org/officeDocument/2006/relationships/tags" Target="../tags/tag3195.xml"/><Relationship Id="rId241" Type="http://schemas.openxmlformats.org/officeDocument/2006/relationships/tags" Target="../tags/tag3055.xml"/><Relationship Id="rId479" Type="http://schemas.openxmlformats.org/officeDocument/2006/relationships/tags" Target="../tags/tag3293.xml"/><Relationship Id="rId686" Type="http://schemas.openxmlformats.org/officeDocument/2006/relationships/tags" Target="../tags/tag3500.xml"/><Relationship Id="rId893" Type="http://schemas.openxmlformats.org/officeDocument/2006/relationships/tags" Target="../tags/tag3707.xml"/><Relationship Id="rId339" Type="http://schemas.openxmlformats.org/officeDocument/2006/relationships/tags" Target="../tags/tag3153.xml"/><Relationship Id="rId546" Type="http://schemas.openxmlformats.org/officeDocument/2006/relationships/tags" Target="../tags/tag3360.xml"/><Relationship Id="rId753" Type="http://schemas.openxmlformats.org/officeDocument/2006/relationships/tags" Target="../tags/tag3567.xml"/><Relationship Id="rId1176" Type="http://schemas.openxmlformats.org/officeDocument/2006/relationships/tags" Target="../tags/tag3990.xml"/><Relationship Id="rId1383" Type="http://schemas.openxmlformats.org/officeDocument/2006/relationships/tags" Target="../tags/tag4197.xml"/><Relationship Id="rId101" Type="http://schemas.openxmlformats.org/officeDocument/2006/relationships/tags" Target="../tags/tag2915.xml"/><Relationship Id="rId406" Type="http://schemas.openxmlformats.org/officeDocument/2006/relationships/tags" Target="../tags/tag3220.xml"/><Relationship Id="rId960" Type="http://schemas.openxmlformats.org/officeDocument/2006/relationships/tags" Target="../tags/tag3774.xml"/><Relationship Id="rId1036" Type="http://schemas.openxmlformats.org/officeDocument/2006/relationships/tags" Target="../tags/tag3850.xml"/><Relationship Id="rId1243" Type="http://schemas.openxmlformats.org/officeDocument/2006/relationships/tags" Target="../tags/tag4057.xml"/><Relationship Id="rId1590" Type="http://schemas.openxmlformats.org/officeDocument/2006/relationships/tags" Target="../tags/tag4404.xml"/><Relationship Id="rId1688" Type="http://schemas.openxmlformats.org/officeDocument/2006/relationships/tags" Target="../tags/tag4502.xml"/><Relationship Id="rId613" Type="http://schemas.openxmlformats.org/officeDocument/2006/relationships/tags" Target="../tags/tag3427.xml"/><Relationship Id="rId820" Type="http://schemas.openxmlformats.org/officeDocument/2006/relationships/tags" Target="../tags/tag3634.xml"/><Relationship Id="rId918" Type="http://schemas.openxmlformats.org/officeDocument/2006/relationships/tags" Target="../tags/tag3732.xml"/><Relationship Id="rId1450" Type="http://schemas.openxmlformats.org/officeDocument/2006/relationships/tags" Target="../tags/tag4264.xml"/><Relationship Id="rId1548" Type="http://schemas.openxmlformats.org/officeDocument/2006/relationships/tags" Target="../tags/tag4362.xml"/><Relationship Id="rId1103" Type="http://schemas.openxmlformats.org/officeDocument/2006/relationships/tags" Target="../tags/tag3917.xml"/><Relationship Id="rId1310" Type="http://schemas.openxmlformats.org/officeDocument/2006/relationships/tags" Target="../tags/tag4124.xml"/><Relationship Id="rId1408" Type="http://schemas.openxmlformats.org/officeDocument/2006/relationships/tags" Target="../tags/tag4222.xml"/><Relationship Id="rId47" Type="http://schemas.openxmlformats.org/officeDocument/2006/relationships/tags" Target="../tags/tag2861.xml"/><Relationship Id="rId1615" Type="http://schemas.openxmlformats.org/officeDocument/2006/relationships/tags" Target="../tags/tag4429.xml"/><Relationship Id="rId196" Type="http://schemas.openxmlformats.org/officeDocument/2006/relationships/tags" Target="../tags/tag3010.xml"/><Relationship Id="rId263" Type="http://schemas.openxmlformats.org/officeDocument/2006/relationships/tags" Target="../tags/tag3077.xml"/><Relationship Id="rId470" Type="http://schemas.openxmlformats.org/officeDocument/2006/relationships/tags" Target="../tags/tag3284.xml"/><Relationship Id="rId123" Type="http://schemas.openxmlformats.org/officeDocument/2006/relationships/tags" Target="../tags/tag2937.xml"/><Relationship Id="rId330" Type="http://schemas.openxmlformats.org/officeDocument/2006/relationships/tags" Target="../tags/tag3144.xml"/><Relationship Id="rId568" Type="http://schemas.openxmlformats.org/officeDocument/2006/relationships/tags" Target="../tags/tag3382.xml"/><Relationship Id="rId775" Type="http://schemas.openxmlformats.org/officeDocument/2006/relationships/tags" Target="../tags/tag3589.xml"/><Relationship Id="rId982" Type="http://schemas.openxmlformats.org/officeDocument/2006/relationships/tags" Target="../tags/tag3796.xml"/><Relationship Id="rId1198" Type="http://schemas.openxmlformats.org/officeDocument/2006/relationships/tags" Target="../tags/tag4012.xml"/><Relationship Id="rId428" Type="http://schemas.openxmlformats.org/officeDocument/2006/relationships/tags" Target="../tags/tag3242.xml"/><Relationship Id="rId635" Type="http://schemas.openxmlformats.org/officeDocument/2006/relationships/tags" Target="../tags/tag3449.xml"/><Relationship Id="rId842" Type="http://schemas.openxmlformats.org/officeDocument/2006/relationships/tags" Target="../tags/tag3656.xml"/><Relationship Id="rId1058" Type="http://schemas.openxmlformats.org/officeDocument/2006/relationships/tags" Target="../tags/tag3872.xml"/><Relationship Id="rId1265" Type="http://schemas.openxmlformats.org/officeDocument/2006/relationships/tags" Target="../tags/tag4079.xml"/><Relationship Id="rId1472" Type="http://schemas.openxmlformats.org/officeDocument/2006/relationships/tags" Target="../tags/tag4286.xml"/><Relationship Id="rId702" Type="http://schemas.openxmlformats.org/officeDocument/2006/relationships/tags" Target="../tags/tag3516.xml"/><Relationship Id="rId1125" Type="http://schemas.openxmlformats.org/officeDocument/2006/relationships/tags" Target="../tags/tag3939.xml"/><Relationship Id="rId1332" Type="http://schemas.openxmlformats.org/officeDocument/2006/relationships/tags" Target="../tags/tag4146.xml"/><Relationship Id="rId69" Type="http://schemas.openxmlformats.org/officeDocument/2006/relationships/tags" Target="../tags/tag2883.xml"/><Relationship Id="rId1637" Type="http://schemas.openxmlformats.org/officeDocument/2006/relationships/tags" Target="../tags/tag4451.xml"/><Relationship Id="rId1704" Type="http://schemas.openxmlformats.org/officeDocument/2006/relationships/tags" Target="../tags/tag4518.xml"/><Relationship Id="rId285" Type="http://schemas.openxmlformats.org/officeDocument/2006/relationships/tags" Target="../tags/tag3099.xml"/><Relationship Id="rId492" Type="http://schemas.openxmlformats.org/officeDocument/2006/relationships/tags" Target="../tags/tag3306.xml"/><Relationship Id="rId797" Type="http://schemas.openxmlformats.org/officeDocument/2006/relationships/tags" Target="../tags/tag3611.xml"/><Relationship Id="rId145" Type="http://schemas.openxmlformats.org/officeDocument/2006/relationships/tags" Target="../tags/tag2959.xml"/><Relationship Id="rId352" Type="http://schemas.openxmlformats.org/officeDocument/2006/relationships/tags" Target="../tags/tag3166.xml"/><Relationship Id="rId1287" Type="http://schemas.openxmlformats.org/officeDocument/2006/relationships/tags" Target="../tags/tag4101.xml"/><Relationship Id="rId212" Type="http://schemas.openxmlformats.org/officeDocument/2006/relationships/tags" Target="../tags/tag3026.xml"/><Relationship Id="rId657" Type="http://schemas.openxmlformats.org/officeDocument/2006/relationships/tags" Target="../tags/tag3471.xml"/><Relationship Id="rId864" Type="http://schemas.openxmlformats.org/officeDocument/2006/relationships/tags" Target="../tags/tag3678.xml"/><Relationship Id="rId1494" Type="http://schemas.openxmlformats.org/officeDocument/2006/relationships/tags" Target="../tags/tag4308.xml"/><Relationship Id="rId517" Type="http://schemas.openxmlformats.org/officeDocument/2006/relationships/tags" Target="../tags/tag3331.xml"/><Relationship Id="rId724" Type="http://schemas.openxmlformats.org/officeDocument/2006/relationships/tags" Target="../tags/tag3538.xml"/><Relationship Id="rId931" Type="http://schemas.openxmlformats.org/officeDocument/2006/relationships/tags" Target="../tags/tag3745.xml"/><Relationship Id="rId1147" Type="http://schemas.openxmlformats.org/officeDocument/2006/relationships/tags" Target="../tags/tag3961.xml"/><Relationship Id="rId1354" Type="http://schemas.openxmlformats.org/officeDocument/2006/relationships/tags" Target="../tags/tag4168.xml"/><Relationship Id="rId1561" Type="http://schemas.openxmlformats.org/officeDocument/2006/relationships/tags" Target="../tags/tag4375.xml"/><Relationship Id="rId60" Type="http://schemas.openxmlformats.org/officeDocument/2006/relationships/tags" Target="../tags/tag2874.xml"/><Relationship Id="rId1007" Type="http://schemas.openxmlformats.org/officeDocument/2006/relationships/tags" Target="../tags/tag3821.xml"/><Relationship Id="rId1214" Type="http://schemas.openxmlformats.org/officeDocument/2006/relationships/tags" Target="../tags/tag4028.xml"/><Relationship Id="rId1421" Type="http://schemas.openxmlformats.org/officeDocument/2006/relationships/tags" Target="../tags/tag4235.xml"/><Relationship Id="rId1659" Type="http://schemas.openxmlformats.org/officeDocument/2006/relationships/tags" Target="../tags/tag4473.xml"/><Relationship Id="rId1519" Type="http://schemas.openxmlformats.org/officeDocument/2006/relationships/tags" Target="../tags/tag4333.xml"/><Relationship Id="rId1726" Type="http://schemas.openxmlformats.org/officeDocument/2006/relationships/tags" Target="../tags/tag4540.xml"/><Relationship Id="rId18" Type="http://schemas.openxmlformats.org/officeDocument/2006/relationships/tags" Target="../tags/tag2832.xml"/><Relationship Id="rId167" Type="http://schemas.openxmlformats.org/officeDocument/2006/relationships/tags" Target="../tags/tag2981.xml"/><Relationship Id="rId374" Type="http://schemas.openxmlformats.org/officeDocument/2006/relationships/tags" Target="../tags/tag3188.xml"/><Relationship Id="rId581" Type="http://schemas.openxmlformats.org/officeDocument/2006/relationships/tags" Target="../tags/tag3395.xml"/><Relationship Id="rId234" Type="http://schemas.openxmlformats.org/officeDocument/2006/relationships/tags" Target="../tags/tag3048.xml"/><Relationship Id="rId679" Type="http://schemas.openxmlformats.org/officeDocument/2006/relationships/tags" Target="../tags/tag3493.xml"/><Relationship Id="rId886" Type="http://schemas.openxmlformats.org/officeDocument/2006/relationships/tags" Target="../tags/tag3700.xml"/><Relationship Id="rId2" Type="http://schemas.openxmlformats.org/officeDocument/2006/relationships/tags" Target="../tags/tag2816.xml"/><Relationship Id="rId441" Type="http://schemas.openxmlformats.org/officeDocument/2006/relationships/tags" Target="../tags/tag3255.xml"/><Relationship Id="rId539" Type="http://schemas.openxmlformats.org/officeDocument/2006/relationships/tags" Target="../tags/tag3353.xml"/><Relationship Id="rId746" Type="http://schemas.openxmlformats.org/officeDocument/2006/relationships/tags" Target="../tags/tag3560.xml"/><Relationship Id="rId1071" Type="http://schemas.openxmlformats.org/officeDocument/2006/relationships/tags" Target="../tags/tag3885.xml"/><Relationship Id="rId1169" Type="http://schemas.openxmlformats.org/officeDocument/2006/relationships/tags" Target="../tags/tag3983.xml"/><Relationship Id="rId1376" Type="http://schemas.openxmlformats.org/officeDocument/2006/relationships/tags" Target="../tags/tag4190.xml"/><Relationship Id="rId1583" Type="http://schemas.openxmlformats.org/officeDocument/2006/relationships/tags" Target="../tags/tag4397.xml"/><Relationship Id="rId301" Type="http://schemas.openxmlformats.org/officeDocument/2006/relationships/tags" Target="../tags/tag3115.xml"/><Relationship Id="rId953" Type="http://schemas.openxmlformats.org/officeDocument/2006/relationships/tags" Target="../tags/tag3767.xml"/><Relationship Id="rId1029" Type="http://schemas.openxmlformats.org/officeDocument/2006/relationships/tags" Target="../tags/tag3843.xml"/><Relationship Id="rId1236" Type="http://schemas.openxmlformats.org/officeDocument/2006/relationships/tags" Target="../tags/tag4050.xml"/><Relationship Id="rId82" Type="http://schemas.openxmlformats.org/officeDocument/2006/relationships/tags" Target="../tags/tag2896.xml"/><Relationship Id="rId606" Type="http://schemas.openxmlformats.org/officeDocument/2006/relationships/tags" Target="../tags/tag3420.xml"/><Relationship Id="rId813" Type="http://schemas.openxmlformats.org/officeDocument/2006/relationships/tags" Target="../tags/tag3627.xml"/><Relationship Id="rId1443" Type="http://schemas.openxmlformats.org/officeDocument/2006/relationships/tags" Target="../tags/tag4257.xml"/><Relationship Id="rId1650" Type="http://schemas.openxmlformats.org/officeDocument/2006/relationships/tags" Target="../tags/tag4464.xml"/><Relationship Id="rId1303" Type="http://schemas.openxmlformats.org/officeDocument/2006/relationships/tags" Target="../tags/tag4117.xml"/><Relationship Id="rId1510" Type="http://schemas.openxmlformats.org/officeDocument/2006/relationships/tags" Target="../tags/tag4324.xml"/><Relationship Id="rId1608" Type="http://schemas.openxmlformats.org/officeDocument/2006/relationships/tags" Target="../tags/tag4422.xml"/><Relationship Id="rId189" Type="http://schemas.openxmlformats.org/officeDocument/2006/relationships/tags" Target="../tags/tag3003.xml"/><Relationship Id="rId396" Type="http://schemas.openxmlformats.org/officeDocument/2006/relationships/tags" Target="../tags/tag3210.xml"/><Relationship Id="rId256" Type="http://schemas.openxmlformats.org/officeDocument/2006/relationships/tags" Target="../tags/tag3070.xml"/><Relationship Id="rId463" Type="http://schemas.openxmlformats.org/officeDocument/2006/relationships/tags" Target="../tags/tag3277.xml"/><Relationship Id="rId670" Type="http://schemas.openxmlformats.org/officeDocument/2006/relationships/tags" Target="../tags/tag3484.xml"/><Relationship Id="rId1093" Type="http://schemas.openxmlformats.org/officeDocument/2006/relationships/tags" Target="../tags/tag3907.xml"/><Relationship Id="rId116" Type="http://schemas.openxmlformats.org/officeDocument/2006/relationships/tags" Target="../tags/tag2930.xml"/><Relationship Id="rId323" Type="http://schemas.openxmlformats.org/officeDocument/2006/relationships/tags" Target="../tags/tag3137.xml"/><Relationship Id="rId530" Type="http://schemas.openxmlformats.org/officeDocument/2006/relationships/tags" Target="../tags/tag3344.xml"/><Relationship Id="rId768" Type="http://schemas.openxmlformats.org/officeDocument/2006/relationships/tags" Target="../tags/tag3582.xml"/><Relationship Id="rId975" Type="http://schemas.openxmlformats.org/officeDocument/2006/relationships/tags" Target="../tags/tag3789.xml"/><Relationship Id="rId1160" Type="http://schemas.openxmlformats.org/officeDocument/2006/relationships/tags" Target="../tags/tag3974.xml"/><Relationship Id="rId1398" Type="http://schemas.openxmlformats.org/officeDocument/2006/relationships/tags" Target="../tags/tag4212.xml"/><Relationship Id="rId628" Type="http://schemas.openxmlformats.org/officeDocument/2006/relationships/tags" Target="../tags/tag3442.xml"/><Relationship Id="rId835" Type="http://schemas.openxmlformats.org/officeDocument/2006/relationships/tags" Target="../tags/tag3649.xml"/><Relationship Id="rId1258" Type="http://schemas.openxmlformats.org/officeDocument/2006/relationships/tags" Target="../tags/tag4072.xml"/><Relationship Id="rId1465" Type="http://schemas.openxmlformats.org/officeDocument/2006/relationships/tags" Target="../tags/tag4279.xml"/><Relationship Id="rId1672" Type="http://schemas.openxmlformats.org/officeDocument/2006/relationships/tags" Target="../tags/tag4486.xml"/><Relationship Id="rId1020" Type="http://schemas.openxmlformats.org/officeDocument/2006/relationships/tags" Target="../tags/tag3834.xml"/><Relationship Id="rId1118" Type="http://schemas.openxmlformats.org/officeDocument/2006/relationships/tags" Target="../tags/tag3932.xml"/><Relationship Id="rId1325" Type="http://schemas.openxmlformats.org/officeDocument/2006/relationships/tags" Target="../tags/tag4139.xml"/><Relationship Id="rId1532" Type="http://schemas.openxmlformats.org/officeDocument/2006/relationships/tags" Target="../tags/tag4346.xml"/><Relationship Id="rId902" Type="http://schemas.openxmlformats.org/officeDocument/2006/relationships/tags" Target="../tags/tag3716.xml"/><Relationship Id="rId31" Type="http://schemas.openxmlformats.org/officeDocument/2006/relationships/tags" Target="../tags/tag2845.xml"/><Relationship Id="rId180" Type="http://schemas.openxmlformats.org/officeDocument/2006/relationships/tags" Target="../tags/tag2994.xml"/><Relationship Id="rId278" Type="http://schemas.openxmlformats.org/officeDocument/2006/relationships/tags" Target="../tags/tag3092.xml"/><Relationship Id="rId485" Type="http://schemas.openxmlformats.org/officeDocument/2006/relationships/tags" Target="../tags/tag3299.xml"/><Relationship Id="rId692" Type="http://schemas.openxmlformats.org/officeDocument/2006/relationships/tags" Target="../tags/tag3506.xml"/><Relationship Id="rId138" Type="http://schemas.openxmlformats.org/officeDocument/2006/relationships/tags" Target="../tags/tag2952.xml"/><Relationship Id="rId345" Type="http://schemas.openxmlformats.org/officeDocument/2006/relationships/tags" Target="../tags/tag3159.xml"/><Relationship Id="rId552" Type="http://schemas.openxmlformats.org/officeDocument/2006/relationships/tags" Target="../tags/tag3366.xml"/><Relationship Id="rId997" Type="http://schemas.openxmlformats.org/officeDocument/2006/relationships/tags" Target="../tags/tag3811.xml"/><Relationship Id="rId1182" Type="http://schemas.openxmlformats.org/officeDocument/2006/relationships/tags" Target="../tags/tag3996.xml"/><Relationship Id="rId205" Type="http://schemas.openxmlformats.org/officeDocument/2006/relationships/tags" Target="../tags/tag3019.xml"/><Relationship Id="rId412" Type="http://schemas.openxmlformats.org/officeDocument/2006/relationships/tags" Target="../tags/tag3226.xml"/><Relationship Id="rId857" Type="http://schemas.openxmlformats.org/officeDocument/2006/relationships/tags" Target="../tags/tag3671.xml"/><Relationship Id="rId1042" Type="http://schemas.openxmlformats.org/officeDocument/2006/relationships/tags" Target="../tags/tag3856.xml"/><Relationship Id="rId1487" Type="http://schemas.openxmlformats.org/officeDocument/2006/relationships/tags" Target="../tags/tag4301.xml"/><Relationship Id="rId1694" Type="http://schemas.openxmlformats.org/officeDocument/2006/relationships/tags" Target="../tags/tag4508.xml"/><Relationship Id="rId717" Type="http://schemas.openxmlformats.org/officeDocument/2006/relationships/tags" Target="../tags/tag3531.xml"/><Relationship Id="rId924" Type="http://schemas.openxmlformats.org/officeDocument/2006/relationships/tags" Target="../tags/tag3738.xml"/><Relationship Id="rId1347" Type="http://schemas.openxmlformats.org/officeDocument/2006/relationships/tags" Target="../tags/tag4161.xml"/><Relationship Id="rId1554" Type="http://schemas.openxmlformats.org/officeDocument/2006/relationships/tags" Target="../tags/tag4368.xml"/><Relationship Id="rId53" Type="http://schemas.openxmlformats.org/officeDocument/2006/relationships/tags" Target="../tags/tag2867.xml"/><Relationship Id="rId1207" Type="http://schemas.openxmlformats.org/officeDocument/2006/relationships/tags" Target="../tags/tag4021.xml"/><Relationship Id="rId1414" Type="http://schemas.openxmlformats.org/officeDocument/2006/relationships/tags" Target="../tags/tag4228.xml"/><Relationship Id="rId1621" Type="http://schemas.openxmlformats.org/officeDocument/2006/relationships/tags" Target="../tags/tag4435.xml"/><Relationship Id="rId1719" Type="http://schemas.openxmlformats.org/officeDocument/2006/relationships/tags" Target="../tags/tag4533.xml"/><Relationship Id="rId367" Type="http://schemas.openxmlformats.org/officeDocument/2006/relationships/tags" Target="../tags/tag3181.xml"/><Relationship Id="rId574" Type="http://schemas.openxmlformats.org/officeDocument/2006/relationships/tags" Target="../tags/tag3388.xml"/><Relationship Id="rId227" Type="http://schemas.openxmlformats.org/officeDocument/2006/relationships/tags" Target="../tags/tag3041.xml"/><Relationship Id="rId781" Type="http://schemas.openxmlformats.org/officeDocument/2006/relationships/tags" Target="../tags/tag3595.xml"/><Relationship Id="rId879" Type="http://schemas.openxmlformats.org/officeDocument/2006/relationships/tags" Target="../tags/tag3693.xml"/><Relationship Id="rId434" Type="http://schemas.openxmlformats.org/officeDocument/2006/relationships/tags" Target="../tags/tag3248.xml"/><Relationship Id="rId641" Type="http://schemas.openxmlformats.org/officeDocument/2006/relationships/tags" Target="../tags/tag3455.xml"/><Relationship Id="rId739" Type="http://schemas.openxmlformats.org/officeDocument/2006/relationships/tags" Target="../tags/tag3553.xml"/><Relationship Id="rId1064" Type="http://schemas.openxmlformats.org/officeDocument/2006/relationships/tags" Target="../tags/tag3878.xml"/><Relationship Id="rId1271" Type="http://schemas.openxmlformats.org/officeDocument/2006/relationships/tags" Target="../tags/tag4085.xml"/><Relationship Id="rId1369" Type="http://schemas.openxmlformats.org/officeDocument/2006/relationships/tags" Target="../tags/tag4183.xml"/><Relationship Id="rId1576" Type="http://schemas.openxmlformats.org/officeDocument/2006/relationships/tags" Target="../tags/tag4390.xml"/><Relationship Id="rId501" Type="http://schemas.openxmlformats.org/officeDocument/2006/relationships/tags" Target="../tags/tag3315.xml"/><Relationship Id="rId946" Type="http://schemas.openxmlformats.org/officeDocument/2006/relationships/tags" Target="../tags/tag3760.xml"/><Relationship Id="rId1131" Type="http://schemas.openxmlformats.org/officeDocument/2006/relationships/tags" Target="../tags/tag3945.xml"/><Relationship Id="rId1229" Type="http://schemas.openxmlformats.org/officeDocument/2006/relationships/tags" Target="../tags/tag4043.xml"/><Relationship Id="rId75" Type="http://schemas.openxmlformats.org/officeDocument/2006/relationships/tags" Target="../tags/tag2889.xml"/><Relationship Id="rId806" Type="http://schemas.openxmlformats.org/officeDocument/2006/relationships/tags" Target="../tags/tag3620.xml"/><Relationship Id="rId1436" Type="http://schemas.openxmlformats.org/officeDocument/2006/relationships/tags" Target="../tags/tag4250.xml"/><Relationship Id="rId1643" Type="http://schemas.openxmlformats.org/officeDocument/2006/relationships/tags" Target="../tags/tag4457.xml"/><Relationship Id="rId1503" Type="http://schemas.openxmlformats.org/officeDocument/2006/relationships/tags" Target="../tags/tag4317.xml"/><Relationship Id="rId1710" Type="http://schemas.openxmlformats.org/officeDocument/2006/relationships/tags" Target="../tags/tag4524.xml"/><Relationship Id="rId291" Type="http://schemas.openxmlformats.org/officeDocument/2006/relationships/tags" Target="../tags/tag3105.xml"/><Relationship Id="rId151" Type="http://schemas.openxmlformats.org/officeDocument/2006/relationships/tags" Target="../tags/tag2965.xml"/><Relationship Id="rId389" Type="http://schemas.openxmlformats.org/officeDocument/2006/relationships/tags" Target="../tags/tag3203.xml"/><Relationship Id="rId596" Type="http://schemas.openxmlformats.org/officeDocument/2006/relationships/tags" Target="../tags/tag3410.xml"/><Relationship Id="rId249" Type="http://schemas.openxmlformats.org/officeDocument/2006/relationships/tags" Target="../tags/tag3063.xml"/><Relationship Id="rId456" Type="http://schemas.openxmlformats.org/officeDocument/2006/relationships/tags" Target="../tags/tag3270.xml"/><Relationship Id="rId663" Type="http://schemas.openxmlformats.org/officeDocument/2006/relationships/tags" Target="../tags/tag3477.xml"/><Relationship Id="rId870" Type="http://schemas.openxmlformats.org/officeDocument/2006/relationships/tags" Target="../tags/tag3684.xml"/><Relationship Id="rId1086" Type="http://schemas.openxmlformats.org/officeDocument/2006/relationships/tags" Target="../tags/tag3900.xml"/><Relationship Id="rId1293" Type="http://schemas.openxmlformats.org/officeDocument/2006/relationships/tags" Target="../tags/tag4107.xml"/><Relationship Id="rId109" Type="http://schemas.openxmlformats.org/officeDocument/2006/relationships/tags" Target="../tags/tag2923.xml"/><Relationship Id="rId316" Type="http://schemas.openxmlformats.org/officeDocument/2006/relationships/tags" Target="../tags/tag3130.xml"/><Relationship Id="rId523" Type="http://schemas.openxmlformats.org/officeDocument/2006/relationships/tags" Target="../tags/tag3337.xml"/><Relationship Id="rId968" Type="http://schemas.openxmlformats.org/officeDocument/2006/relationships/tags" Target="../tags/tag3782.xml"/><Relationship Id="rId1153" Type="http://schemas.openxmlformats.org/officeDocument/2006/relationships/tags" Target="../tags/tag3967.xml"/><Relationship Id="rId1598" Type="http://schemas.openxmlformats.org/officeDocument/2006/relationships/tags" Target="../tags/tag4412.xml"/><Relationship Id="rId97" Type="http://schemas.openxmlformats.org/officeDocument/2006/relationships/tags" Target="../tags/tag2911.xml"/><Relationship Id="rId730" Type="http://schemas.openxmlformats.org/officeDocument/2006/relationships/tags" Target="../tags/tag3544.xml"/><Relationship Id="rId828" Type="http://schemas.openxmlformats.org/officeDocument/2006/relationships/tags" Target="../tags/tag3642.xml"/><Relationship Id="rId1013" Type="http://schemas.openxmlformats.org/officeDocument/2006/relationships/tags" Target="../tags/tag3827.xml"/><Relationship Id="rId1360" Type="http://schemas.openxmlformats.org/officeDocument/2006/relationships/tags" Target="../tags/tag4174.xml"/><Relationship Id="rId1458" Type="http://schemas.openxmlformats.org/officeDocument/2006/relationships/tags" Target="../tags/tag4272.xml"/><Relationship Id="rId1665" Type="http://schemas.openxmlformats.org/officeDocument/2006/relationships/tags" Target="../tags/tag4479.xml"/><Relationship Id="rId1220" Type="http://schemas.openxmlformats.org/officeDocument/2006/relationships/tags" Target="../tags/tag4034.xml"/><Relationship Id="rId1318" Type="http://schemas.openxmlformats.org/officeDocument/2006/relationships/tags" Target="../tags/tag4132.xml"/><Relationship Id="rId1525" Type="http://schemas.openxmlformats.org/officeDocument/2006/relationships/tags" Target="../tags/tag4339.xml"/><Relationship Id="rId1732" Type="http://schemas.openxmlformats.org/officeDocument/2006/relationships/tags" Target="../tags/tag4546.xml"/><Relationship Id="rId24" Type="http://schemas.openxmlformats.org/officeDocument/2006/relationships/tags" Target="../tags/tag2838.xml"/><Relationship Id="rId173" Type="http://schemas.openxmlformats.org/officeDocument/2006/relationships/tags" Target="../tags/tag2987.xml"/><Relationship Id="rId380" Type="http://schemas.openxmlformats.org/officeDocument/2006/relationships/tags" Target="../tags/tag3194.xml"/><Relationship Id="rId240" Type="http://schemas.openxmlformats.org/officeDocument/2006/relationships/tags" Target="../tags/tag3054.xml"/><Relationship Id="rId478" Type="http://schemas.openxmlformats.org/officeDocument/2006/relationships/tags" Target="../tags/tag3292.xml"/><Relationship Id="rId685" Type="http://schemas.openxmlformats.org/officeDocument/2006/relationships/tags" Target="../tags/tag3499.xml"/><Relationship Id="rId892" Type="http://schemas.openxmlformats.org/officeDocument/2006/relationships/tags" Target="../tags/tag3706.xml"/><Relationship Id="rId100" Type="http://schemas.openxmlformats.org/officeDocument/2006/relationships/tags" Target="../tags/tag2914.xml"/><Relationship Id="rId338" Type="http://schemas.openxmlformats.org/officeDocument/2006/relationships/tags" Target="../tags/tag3152.xml"/><Relationship Id="rId545" Type="http://schemas.openxmlformats.org/officeDocument/2006/relationships/tags" Target="../tags/tag3359.xml"/><Relationship Id="rId752" Type="http://schemas.openxmlformats.org/officeDocument/2006/relationships/tags" Target="../tags/tag3566.xml"/><Relationship Id="rId1175" Type="http://schemas.openxmlformats.org/officeDocument/2006/relationships/tags" Target="../tags/tag3989.xml"/><Relationship Id="rId1382" Type="http://schemas.openxmlformats.org/officeDocument/2006/relationships/tags" Target="../tags/tag4196.xml"/><Relationship Id="rId405" Type="http://schemas.openxmlformats.org/officeDocument/2006/relationships/tags" Target="../tags/tag3219.xml"/><Relationship Id="rId612" Type="http://schemas.openxmlformats.org/officeDocument/2006/relationships/tags" Target="../tags/tag3426.xml"/><Relationship Id="rId1035" Type="http://schemas.openxmlformats.org/officeDocument/2006/relationships/tags" Target="../tags/tag3849.xml"/><Relationship Id="rId1242" Type="http://schemas.openxmlformats.org/officeDocument/2006/relationships/tags" Target="../tags/tag4056.xml"/><Relationship Id="rId1687" Type="http://schemas.openxmlformats.org/officeDocument/2006/relationships/tags" Target="../tags/tag4501.xml"/><Relationship Id="rId917" Type="http://schemas.openxmlformats.org/officeDocument/2006/relationships/tags" Target="../tags/tag3731.xml"/><Relationship Id="rId1102" Type="http://schemas.openxmlformats.org/officeDocument/2006/relationships/tags" Target="../tags/tag3916.xml"/><Relationship Id="rId1547" Type="http://schemas.openxmlformats.org/officeDocument/2006/relationships/tags" Target="../tags/tag4361.xml"/><Relationship Id="rId46" Type="http://schemas.openxmlformats.org/officeDocument/2006/relationships/tags" Target="../tags/tag2860.xml"/><Relationship Id="rId1407" Type="http://schemas.openxmlformats.org/officeDocument/2006/relationships/tags" Target="../tags/tag4221.xml"/><Relationship Id="rId1614" Type="http://schemas.openxmlformats.org/officeDocument/2006/relationships/tags" Target="../tags/tag4428.xml"/><Relationship Id="rId195" Type="http://schemas.openxmlformats.org/officeDocument/2006/relationships/tags" Target="../tags/tag3009.xml"/><Relationship Id="rId262" Type="http://schemas.openxmlformats.org/officeDocument/2006/relationships/tags" Target="../tags/tag3076.xml"/><Relationship Id="rId567" Type="http://schemas.openxmlformats.org/officeDocument/2006/relationships/tags" Target="../tags/tag3381.xml"/><Relationship Id="rId1197" Type="http://schemas.openxmlformats.org/officeDocument/2006/relationships/tags" Target="../tags/tag4011.xml"/><Relationship Id="rId122" Type="http://schemas.openxmlformats.org/officeDocument/2006/relationships/tags" Target="../tags/tag2936.xml"/><Relationship Id="rId774" Type="http://schemas.openxmlformats.org/officeDocument/2006/relationships/tags" Target="../tags/tag3588.xml"/><Relationship Id="rId981" Type="http://schemas.openxmlformats.org/officeDocument/2006/relationships/tags" Target="../tags/tag3795.xml"/><Relationship Id="rId1057" Type="http://schemas.openxmlformats.org/officeDocument/2006/relationships/tags" Target="../tags/tag3871.xml"/><Relationship Id="rId427" Type="http://schemas.openxmlformats.org/officeDocument/2006/relationships/tags" Target="../tags/tag3241.xml"/><Relationship Id="rId634" Type="http://schemas.openxmlformats.org/officeDocument/2006/relationships/tags" Target="../tags/tag3448.xml"/><Relationship Id="rId841" Type="http://schemas.openxmlformats.org/officeDocument/2006/relationships/tags" Target="../tags/tag3655.xml"/><Relationship Id="rId1264" Type="http://schemas.openxmlformats.org/officeDocument/2006/relationships/tags" Target="../tags/tag4078.xml"/><Relationship Id="rId1471" Type="http://schemas.openxmlformats.org/officeDocument/2006/relationships/tags" Target="../tags/tag4285.xml"/><Relationship Id="rId1569" Type="http://schemas.openxmlformats.org/officeDocument/2006/relationships/tags" Target="../tags/tag4383.xml"/><Relationship Id="rId701" Type="http://schemas.openxmlformats.org/officeDocument/2006/relationships/tags" Target="../tags/tag3515.xml"/><Relationship Id="rId939" Type="http://schemas.openxmlformats.org/officeDocument/2006/relationships/tags" Target="../tags/tag3753.xml"/><Relationship Id="rId1124" Type="http://schemas.openxmlformats.org/officeDocument/2006/relationships/tags" Target="../tags/tag3938.xml"/><Relationship Id="rId1331" Type="http://schemas.openxmlformats.org/officeDocument/2006/relationships/tags" Target="../tags/tag4145.xml"/><Relationship Id="rId68" Type="http://schemas.openxmlformats.org/officeDocument/2006/relationships/tags" Target="../tags/tag2882.xml"/><Relationship Id="rId1429" Type="http://schemas.openxmlformats.org/officeDocument/2006/relationships/tags" Target="../tags/tag4243.xml"/><Relationship Id="rId1636" Type="http://schemas.openxmlformats.org/officeDocument/2006/relationships/tags" Target="../tags/tag4450.xml"/><Relationship Id="rId1703" Type="http://schemas.openxmlformats.org/officeDocument/2006/relationships/tags" Target="../tags/tag4517.xml"/><Relationship Id="rId284" Type="http://schemas.openxmlformats.org/officeDocument/2006/relationships/tags" Target="../tags/tag3098.xml"/><Relationship Id="rId491" Type="http://schemas.openxmlformats.org/officeDocument/2006/relationships/tags" Target="../tags/tag3305.xml"/><Relationship Id="rId144" Type="http://schemas.openxmlformats.org/officeDocument/2006/relationships/tags" Target="../tags/tag2958.xml"/><Relationship Id="rId589" Type="http://schemas.openxmlformats.org/officeDocument/2006/relationships/tags" Target="../tags/tag3403.xml"/><Relationship Id="rId796" Type="http://schemas.openxmlformats.org/officeDocument/2006/relationships/tags" Target="../tags/tag3610.xml"/><Relationship Id="rId351" Type="http://schemas.openxmlformats.org/officeDocument/2006/relationships/tags" Target="../tags/tag3165.xml"/><Relationship Id="rId449" Type="http://schemas.openxmlformats.org/officeDocument/2006/relationships/tags" Target="../tags/tag3263.xml"/><Relationship Id="rId656" Type="http://schemas.openxmlformats.org/officeDocument/2006/relationships/tags" Target="../tags/tag3470.xml"/><Relationship Id="rId863" Type="http://schemas.openxmlformats.org/officeDocument/2006/relationships/tags" Target="../tags/tag3677.xml"/><Relationship Id="rId1079" Type="http://schemas.openxmlformats.org/officeDocument/2006/relationships/tags" Target="../tags/tag3893.xml"/><Relationship Id="rId1286" Type="http://schemas.openxmlformats.org/officeDocument/2006/relationships/tags" Target="../tags/tag4100.xml"/><Relationship Id="rId1493" Type="http://schemas.openxmlformats.org/officeDocument/2006/relationships/tags" Target="../tags/tag4307.xml"/><Relationship Id="rId211" Type="http://schemas.openxmlformats.org/officeDocument/2006/relationships/tags" Target="../tags/tag3025.xml"/><Relationship Id="rId309" Type="http://schemas.openxmlformats.org/officeDocument/2006/relationships/tags" Target="../tags/tag3123.xml"/><Relationship Id="rId516" Type="http://schemas.openxmlformats.org/officeDocument/2006/relationships/tags" Target="../tags/tag3330.xml"/><Relationship Id="rId1146" Type="http://schemas.openxmlformats.org/officeDocument/2006/relationships/tags" Target="../tags/tag3960.xml"/><Relationship Id="rId723" Type="http://schemas.openxmlformats.org/officeDocument/2006/relationships/tags" Target="../tags/tag3537.xml"/><Relationship Id="rId930" Type="http://schemas.openxmlformats.org/officeDocument/2006/relationships/tags" Target="../tags/tag3744.xml"/><Relationship Id="rId1006" Type="http://schemas.openxmlformats.org/officeDocument/2006/relationships/tags" Target="../tags/tag3820.xml"/><Relationship Id="rId1353" Type="http://schemas.openxmlformats.org/officeDocument/2006/relationships/tags" Target="../tags/tag4167.xml"/><Relationship Id="rId1560" Type="http://schemas.openxmlformats.org/officeDocument/2006/relationships/tags" Target="../tags/tag4374.xml"/><Relationship Id="rId1658" Type="http://schemas.openxmlformats.org/officeDocument/2006/relationships/tags" Target="../tags/tag4472.xml"/><Relationship Id="rId1213" Type="http://schemas.openxmlformats.org/officeDocument/2006/relationships/tags" Target="../tags/tag4027.xml"/><Relationship Id="rId1420" Type="http://schemas.openxmlformats.org/officeDocument/2006/relationships/tags" Target="../tags/tag4234.xml"/><Relationship Id="rId1518" Type="http://schemas.openxmlformats.org/officeDocument/2006/relationships/tags" Target="../tags/tag4332.xml"/><Relationship Id="rId1725" Type="http://schemas.openxmlformats.org/officeDocument/2006/relationships/tags" Target="../tags/tag4539.xml"/><Relationship Id="rId17" Type="http://schemas.openxmlformats.org/officeDocument/2006/relationships/tags" Target="../tags/tag2831.xml"/><Relationship Id="rId166" Type="http://schemas.openxmlformats.org/officeDocument/2006/relationships/tags" Target="../tags/tag2980.xml"/><Relationship Id="rId373" Type="http://schemas.openxmlformats.org/officeDocument/2006/relationships/tags" Target="../tags/tag3187.xml"/><Relationship Id="rId580" Type="http://schemas.openxmlformats.org/officeDocument/2006/relationships/tags" Target="../tags/tag3394.xml"/><Relationship Id="rId1" Type="http://schemas.openxmlformats.org/officeDocument/2006/relationships/tags" Target="../tags/tag2815.xml"/><Relationship Id="rId233" Type="http://schemas.openxmlformats.org/officeDocument/2006/relationships/tags" Target="../tags/tag3047.xml"/><Relationship Id="rId440" Type="http://schemas.openxmlformats.org/officeDocument/2006/relationships/tags" Target="../tags/tag3254.xml"/><Relationship Id="rId678" Type="http://schemas.openxmlformats.org/officeDocument/2006/relationships/tags" Target="../tags/tag3492.xml"/><Relationship Id="rId885" Type="http://schemas.openxmlformats.org/officeDocument/2006/relationships/tags" Target="../tags/tag3699.xml"/><Relationship Id="rId1070" Type="http://schemas.openxmlformats.org/officeDocument/2006/relationships/tags" Target="../tags/tag3884.xml"/><Relationship Id="rId300" Type="http://schemas.openxmlformats.org/officeDocument/2006/relationships/tags" Target="../tags/tag3114.xml"/><Relationship Id="rId538" Type="http://schemas.openxmlformats.org/officeDocument/2006/relationships/tags" Target="../tags/tag3352.xml"/><Relationship Id="rId745" Type="http://schemas.openxmlformats.org/officeDocument/2006/relationships/tags" Target="../tags/tag3559.xml"/><Relationship Id="rId952" Type="http://schemas.openxmlformats.org/officeDocument/2006/relationships/tags" Target="../tags/tag3766.xml"/><Relationship Id="rId1168" Type="http://schemas.openxmlformats.org/officeDocument/2006/relationships/tags" Target="../tags/tag3982.xml"/><Relationship Id="rId1375" Type="http://schemas.openxmlformats.org/officeDocument/2006/relationships/tags" Target="../tags/tag4189.xml"/><Relationship Id="rId1582" Type="http://schemas.openxmlformats.org/officeDocument/2006/relationships/tags" Target="../tags/tag4396.xml"/><Relationship Id="rId81" Type="http://schemas.openxmlformats.org/officeDocument/2006/relationships/tags" Target="../tags/tag2895.xml"/><Relationship Id="rId605" Type="http://schemas.openxmlformats.org/officeDocument/2006/relationships/tags" Target="../tags/tag3419.xml"/><Relationship Id="rId812" Type="http://schemas.openxmlformats.org/officeDocument/2006/relationships/tags" Target="../tags/tag3626.xml"/><Relationship Id="rId1028" Type="http://schemas.openxmlformats.org/officeDocument/2006/relationships/tags" Target="../tags/tag3842.xml"/><Relationship Id="rId1235" Type="http://schemas.openxmlformats.org/officeDocument/2006/relationships/tags" Target="../tags/tag4049.xml"/><Relationship Id="rId1442" Type="http://schemas.openxmlformats.org/officeDocument/2006/relationships/tags" Target="../tags/tag4256.xml"/><Relationship Id="rId1302" Type="http://schemas.openxmlformats.org/officeDocument/2006/relationships/tags" Target="../tags/tag4116.xml"/><Relationship Id="rId39" Type="http://schemas.openxmlformats.org/officeDocument/2006/relationships/tags" Target="../tags/tag2853.xml"/><Relationship Id="rId1607" Type="http://schemas.openxmlformats.org/officeDocument/2006/relationships/tags" Target="../tags/tag4421.xml"/><Relationship Id="rId188" Type="http://schemas.openxmlformats.org/officeDocument/2006/relationships/tags" Target="../tags/tag3002.xml"/><Relationship Id="rId395" Type="http://schemas.openxmlformats.org/officeDocument/2006/relationships/tags" Target="../tags/tag3209.xml"/><Relationship Id="rId255" Type="http://schemas.openxmlformats.org/officeDocument/2006/relationships/tags" Target="../tags/tag3069.xml"/><Relationship Id="rId462" Type="http://schemas.openxmlformats.org/officeDocument/2006/relationships/tags" Target="../tags/tag3276.xml"/><Relationship Id="rId1092" Type="http://schemas.openxmlformats.org/officeDocument/2006/relationships/tags" Target="../tags/tag3906.xml"/><Relationship Id="rId1397" Type="http://schemas.openxmlformats.org/officeDocument/2006/relationships/tags" Target="../tags/tag4211.xml"/><Relationship Id="rId115" Type="http://schemas.openxmlformats.org/officeDocument/2006/relationships/tags" Target="../tags/tag2929.xml"/><Relationship Id="rId322" Type="http://schemas.openxmlformats.org/officeDocument/2006/relationships/tags" Target="../tags/tag3136.xml"/><Relationship Id="rId767" Type="http://schemas.openxmlformats.org/officeDocument/2006/relationships/tags" Target="../tags/tag3581.xml"/><Relationship Id="rId974" Type="http://schemas.openxmlformats.org/officeDocument/2006/relationships/tags" Target="../tags/tag3788.xml"/><Relationship Id="rId627" Type="http://schemas.openxmlformats.org/officeDocument/2006/relationships/tags" Target="../tags/tag3441.xml"/><Relationship Id="rId834" Type="http://schemas.openxmlformats.org/officeDocument/2006/relationships/tags" Target="../tags/tag3648.xml"/><Relationship Id="rId1257" Type="http://schemas.openxmlformats.org/officeDocument/2006/relationships/tags" Target="../tags/tag4071.xml"/><Relationship Id="rId1464" Type="http://schemas.openxmlformats.org/officeDocument/2006/relationships/tags" Target="../tags/tag4278.xml"/><Relationship Id="rId1671" Type="http://schemas.openxmlformats.org/officeDocument/2006/relationships/tags" Target="../tags/tag4485.xml"/><Relationship Id="rId901" Type="http://schemas.openxmlformats.org/officeDocument/2006/relationships/tags" Target="../tags/tag3715.xml"/><Relationship Id="rId1117" Type="http://schemas.openxmlformats.org/officeDocument/2006/relationships/tags" Target="../tags/tag3931.xml"/><Relationship Id="rId1324" Type="http://schemas.openxmlformats.org/officeDocument/2006/relationships/tags" Target="../tags/tag4138.xml"/><Relationship Id="rId1531" Type="http://schemas.openxmlformats.org/officeDocument/2006/relationships/tags" Target="../tags/tag4345.xml"/><Relationship Id="rId30" Type="http://schemas.openxmlformats.org/officeDocument/2006/relationships/tags" Target="../tags/tag2844.xml"/><Relationship Id="rId1629" Type="http://schemas.openxmlformats.org/officeDocument/2006/relationships/tags" Target="../tags/tag4443.xml"/><Relationship Id="rId277" Type="http://schemas.openxmlformats.org/officeDocument/2006/relationships/tags" Target="../tags/tag3091.xml"/><Relationship Id="rId484" Type="http://schemas.openxmlformats.org/officeDocument/2006/relationships/tags" Target="../tags/tag3298.xml"/><Relationship Id="rId137" Type="http://schemas.openxmlformats.org/officeDocument/2006/relationships/tags" Target="../tags/tag2951.xml"/><Relationship Id="rId344" Type="http://schemas.openxmlformats.org/officeDocument/2006/relationships/tags" Target="../tags/tag3158.xml"/><Relationship Id="rId691" Type="http://schemas.openxmlformats.org/officeDocument/2006/relationships/tags" Target="../tags/tag3505.xml"/><Relationship Id="rId789" Type="http://schemas.openxmlformats.org/officeDocument/2006/relationships/tags" Target="../tags/tag3603.xml"/><Relationship Id="rId996" Type="http://schemas.openxmlformats.org/officeDocument/2006/relationships/tags" Target="../tags/tag3810.xml"/><Relationship Id="rId551" Type="http://schemas.openxmlformats.org/officeDocument/2006/relationships/tags" Target="../tags/tag3365.xml"/><Relationship Id="rId649" Type="http://schemas.openxmlformats.org/officeDocument/2006/relationships/tags" Target="../tags/tag3463.xml"/><Relationship Id="rId856" Type="http://schemas.openxmlformats.org/officeDocument/2006/relationships/tags" Target="../tags/tag3670.xml"/><Relationship Id="rId1181" Type="http://schemas.openxmlformats.org/officeDocument/2006/relationships/tags" Target="../tags/tag3995.xml"/><Relationship Id="rId1279" Type="http://schemas.openxmlformats.org/officeDocument/2006/relationships/tags" Target="../tags/tag4093.xml"/><Relationship Id="rId1486" Type="http://schemas.openxmlformats.org/officeDocument/2006/relationships/tags" Target="../tags/tag4300.xml"/><Relationship Id="rId204" Type="http://schemas.openxmlformats.org/officeDocument/2006/relationships/tags" Target="../tags/tag3018.xml"/><Relationship Id="rId411" Type="http://schemas.openxmlformats.org/officeDocument/2006/relationships/tags" Target="../tags/tag3225.xml"/><Relationship Id="rId509" Type="http://schemas.openxmlformats.org/officeDocument/2006/relationships/tags" Target="../tags/tag3323.xml"/><Relationship Id="rId1041" Type="http://schemas.openxmlformats.org/officeDocument/2006/relationships/tags" Target="../tags/tag3855.xml"/><Relationship Id="rId1139" Type="http://schemas.openxmlformats.org/officeDocument/2006/relationships/tags" Target="../tags/tag3953.xml"/><Relationship Id="rId1346" Type="http://schemas.openxmlformats.org/officeDocument/2006/relationships/tags" Target="../tags/tag4160.xml"/><Relationship Id="rId1693" Type="http://schemas.openxmlformats.org/officeDocument/2006/relationships/tags" Target="../tags/tag4507.xml"/><Relationship Id="rId716" Type="http://schemas.openxmlformats.org/officeDocument/2006/relationships/tags" Target="../tags/tag3530.xml"/><Relationship Id="rId923" Type="http://schemas.openxmlformats.org/officeDocument/2006/relationships/tags" Target="../tags/tag3737.xml"/><Relationship Id="rId1553" Type="http://schemas.openxmlformats.org/officeDocument/2006/relationships/tags" Target="../tags/tag4367.xml"/><Relationship Id="rId52" Type="http://schemas.openxmlformats.org/officeDocument/2006/relationships/tags" Target="../tags/tag2866.xml"/><Relationship Id="rId1206" Type="http://schemas.openxmlformats.org/officeDocument/2006/relationships/tags" Target="../tags/tag4020.xml"/><Relationship Id="rId1413" Type="http://schemas.openxmlformats.org/officeDocument/2006/relationships/tags" Target="../tags/tag4227.xml"/><Relationship Id="rId1620" Type="http://schemas.openxmlformats.org/officeDocument/2006/relationships/tags" Target="../tags/tag4434.xml"/><Relationship Id="rId1718" Type="http://schemas.openxmlformats.org/officeDocument/2006/relationships/tags" Target="../tags/tag4532.xml"/><Relationship Id="rId299" Type="http://schemas.openxmlformats.org/officeDocument/2006/relationships/tags" Target="../tags/tag3113.xml"/><Relationship Id="rId159" Type="http://schemas.openxmlformats.org/officeDocument/2006/relationships/tags" Target="../tags/tag2973.xml"/><Relationship Id="rId366" Type="http://schemas.openxmlformats.org/officeDocument/2006/relationships/tags" Target="../tags/tag3180.xml"/><Relationship Id="rId573" Type="http://schemas.openxmlformats.org/officeDocument/2006/relationships/tags" Target="../tags/tag3387.xml"/><Relationship Id="rId780" Type="http://schemas.openxmlformats.org/officeDocument/2006/relationships/tags" Target="../tags/tag3594.xml"/><Relationship Id="rId226" Type="http://schemas.openxmlformats.org/officeDocument/2006/relationships/tags" Target="../tags/tag3040.xml"/><Relationship Id="rId433" Type="http://schemas.openxmlformats.org/officeDocument/2006/relationships/tags" Target="../tags/tag3247.xml"/><Relationship Id="rId878" Type="http://schemas.openxmlformats.org/officeDocument/2006/relationships/tags" Target="../tags/tag3692.xml"/><Relationship Id="rId1063" Type="http://schemas.openxmlformats.org/officeDocument/2006/relationships/tags" Target="../tags/tag3877.xml"/><Relationship Id="rId1270" Type="http://schemas.openxmlformats.org/officeDocument/2006/relationships/tags" Target="../tags/tag4084.xml"/><Relationship Id="rId640" Type="http://schemas.openxmlformats.org/officeDocument/2006/relationships/tags" Target="../tags/tag3454.xml"/><Relationship Id="rId738" Type="http://schemas.openxmlformats.org/officeDocument/2006/relationships/tags" Target="../tags/tag3552.xml"/><Relationship Id="rId945" Type="http://schemas.openxmlformats.org/officeDocument/2006/relationships/tags" Target="../tags/tag3759.xml"/><Relationship Id="rId1368" Type="http://schemas.openxmlformats.org/officeDocument/2006/relationships/tags" Target="../tags/tag4182.xml"/><Relationship Id="rId1575" Type="http://schemas.openxmlformats.org/officeDocument/2006/relationships/tags" Target="../tags/tag4389.xml"/><Relationship Id="rId74" Type="http://schemas.openxmlformats.org/officeDocument/2006/relationships/tags" Target="../tags/tag2888.xml"/><Relationship Id="rId500" Type="http://schemas.openxmlformats.org/officeDocument/2006/relationships/tags" Target="../tags/tag3314.xml"/><Relationship Id="rId805" Type="http://schemas.openxmlformats.org/officeDocument/2006/relationships/tags" Target="../tags/tag3619.xml"/><Relationship Id="rId1130" Type="http://schemas.openxmlformats.org/officeDocument/2006/relationships/tags" Target="../tags/tag3944.xml"/><Relationship Id="rId1228" Type="http://schemas.openxmlformats.org/officeDocument/2006/relationships/tags" Target="../tags/tag4042.xml"/><Relationship Id="rId1435" Type="http://schemas.openxmlformats.org/officeDocument/2006/relationships/tags" Target="../tags/tag4249.xml"/><Relationship Id="rId1642" Type="http://schemas.openxmlformats.org/officeDocument/2006/relationships/tags" Target="../tags/tag4456.xml"/><Relationship Id="rId1502" Type="http://schemas.openxmlformats.org/officeDocument/2006/relationships/tags" Target="../tags/tag4316.xml"/><Relationship Id="rId290" Type="http://schemas.openxmlformats.org/officeDocument/2006/relationships/tags" Target="../tags/tag3104.xml"/><Relationship Id="rId388" Type="http://schemas.openxmlformats.org/officeDocument/2006/relationships/tags" Target="../tags/tag3202.xml"/><Relationship Id="rId150" Type="http://schemas.openxmlformats.org/officeDocument/2006/relationships/tags" Target="../tags/tag2964.xml"/><Relationship Id="rId595" Type="http://schemas.openxmlformats.org/officeDocument/2006/relationships/tags" Target="../tags/tag3409.xml"/><Relationship Id="rId248" Type="http://schemas.openxmlformats.org/officeDocument/2006/relationships/tags" Target="../tags/tag3062.xml"/><Relationship Id="rId455" Type="http://schemas.openxmlformats.org/officeDocument/2006/relationships/tags" Target="../tags/tag3269.xml"/><Relationship Id="rId662" Type="http://schemas.openxmlformats.org/officeDocument/2006/relationships/tags" Target="../tags/tag3476.xml"/><Relationship Id="rId1085" Type="http://schemas.openxmlformats.org/officeDocument/2006/relationships/tags" Target="../tags/tag3899.xml"/><Relationship Id="rId1292" Type="http://schemas.openxmlformats.org/officeDocument/2006/relationships/tags" Target="../tags/tag4106.xml"/><Relationship Id="rId108" Type="http://schemas.openxmlformats.org/officeDocument/2006/relationships/tags" Target="../tags/tag2922.xml"/><Relationship Id="rId315" Type="http://schemas.openxmlformats.org/officeDocument/2006/relationships/tags" Target="../tags/tag3129.xml"/><Relationship Id="rId522" Type="http://schemas.openxmlformats.org/officeDocument/2006/relationships/tags" Target="../tags/tag3336.xml"/><Relationship Id="rId967" Type="http://schemas.openxmlformats.org/officeDocument/2006/relationships/tags" Target="../tags/tag3781.xml"/><Relationship Id="rId1152" Type="http://schemas.openxmlformats.org/officeDocument/2006/relationships/tags" Target="../tags/tag3966.xml"/><Relationship Id="rId1597" Type="http://schemas.openxmlformats.org/officeDocument/2006/relationships/tags" Target="../tags/tag4411.xml"/><Relationship Id="rId96" Type="http://schemas.openxmlformats.org/officeDocument/2006/relationships/tags" Target="../tags/tag2910.xml"/><Relationship Id="rId827" Type="http://schemas.openxmlformats.org/officeDocument/2006/relationships/tags" Target="../tags/tag3641.xml"/><Relationship Id="rId1012" Type="http://schemas.openxmlformats.org/officeDocument/2006/relationships/tags" Target="../tags/tag3826.xml"/><Relationship Id="rId1457" Type="http://schemas.openxmlformats.org/officeDocument/2006/relationships/tags" Target="../tags/tag4271.xml"/><Relationship Id="rId1664" Type="http://schemas.openxmlformats.org/officeDocument/2006/relationships/tags" Target="../tags/tag4478.xml"/><Relationship Id="rId1317" Type="http://schemas.openxmlformats.org/officeDocument/2006/relationships/tags" Target="../tags/tag4131.xml"/><Relationship Id="rId1524" Type="http://schemas.openxmlformats.org/officeDocument/2006/relationships/tags" Target="../tags/tag4338.xml"/><Relationship Id="rId1731" Type="http://schemas.openxmlformats.org/officeDocument/2006/relationships/tags" Target="../tags/tag4545.xml"/><Relationship Id="rId23" Type="http://schemas.openxmlformats.org/officeDocument/2006/relationships/tags" Target="../tags/tag2837.xml"/><Relationship Id="rId172" Type="http://schemas.openxmlformats.org/officeDocument/2006/relationships/tags" Target="../tags/tag2986.xml"/><Relationship Id="rId477" Type="http://schemas.openxmlformats.org/officeDocument/2006/relationships/tags" Target="../tags/tag3291.xml"/><Relationship Id="rId684" Type="http://schemas.openxmlformats.org/officeDocument/2006/relationships/tags" Target="../tags/tag3498.xml"/><Relationship Id="rId337" Type="http://schemas.openxmlformats.org/officeDocument/2006/relationships/tags" Target="../tags/tag3151.xml"/><Relationship Id="rId891" Type="http://schemas.openxmlformats.org/officeDocument/2006/relationships/tags" Target="../tags/tag3705.xml"/><Relationship Id="rId989" Type="http://schemas.openxmlformats.org/officeDocument/2006/relationships/tags" Target="../tags/tag3803.xml"/><Relationship Id="rId544" Type="http://schemas.openxmlformats.org/officeDocument/2006/relationships/tags" Target="../tags/tag3358.xml"/><Relationship Id="rId751" Type="http://schemas.openxmlformats.org/officeDocument/2006/relationships/tags" Target="../tags/tag3565.xml"/><Relationship Id="rId849" Type="http://schemas.openxmlformats.org/officeDocument/2006/relationships/tags" Target="../tags/tag3663.xml"/><Relationship Id="rId1174" Type="http://schemas.openxmlformats.org/officeDocument/2006/relationships/tags" Target="../tags/tag3988.xml"/><Relationship Id="rId1381" Type="http://schemas.openxmlformats.org/officeDocument/2006/relationships/tags" Target="../tags/tag4195.xml"/><Relationship Id="rId1479" Type="http://schemas.openxmlformats.org/officeDocument/2006/relationships/tags" Target="../tags/tag4293.xml"/><Relationship Id="rId1686" Type="http://schemas.openxmlformats.org/officeDocument/2006/relationships/tags" Target="../tags/tag4500.xml"/><Relationship Id="rId404" Type="http://schemas.openxmlformats.org/officeDocument/2006/relationships/tags" Target="../tags/tag3218.xml"/><Relationship Id="rId611" Type="http://schemas.openxmlformats.org/officeDocument/2006/relationships/tags" Target="../tags/tag3425.xml"/><Relationship Id="rId1034" Type="http://schemas.openxmlformats.org/officeDocument/2006/relationships/tags" Target="../tags/tag3848.xml"/><Relationship Id="rId1241" Type="http://schemas.openxmlformats.org/officeDocument/2006/relationships/tags" Target="../tags/tag4055.xml"/><Relationship Id="rId1339" Type="http://schemas.openxmlformats.org/officeDocument/2006/relationships/tags" Target="../tags/tag4153.xml"/><Relationship Id="rId709" Type="http://schemas.openxmlformats.org/officeDocument/2006/relationships/tags" Target="../tags/tag3523.xml"/><Relationship Id="rId916" Type="http://schemas.openxmlformats.org/officeDocument/2006/relationships/tags" Target="../tags/tag3730.xml"/><Relationship Id="rId1101" Type="http://schemas.openxmlformats.org/officeDocument/2006/relationships/tags" Target="../tags/tag3915.xml"/><Relationship Id="rId1546" Type="http://schemas.openxmlformats.org/officeDocument/2006/relationships/tags" Target="../tags/tag4360.xml"/><Relationship Id="rId45" Type="http://schemas.openxmlformats.org/officeDocument/2006/relationships/tags" Target="../tags/tag2859.xml"/><Relationship Id="rId1406" Type="http://schemas.openxmlformats.org/officeDocument/2006/relationships/tags" Target="../tags/tag4220.xml"/><Relationship Id="rId1613" Type="http://schemas.openxmlformats.org/officeDocument/2006/relationships/tags" Target="../tags/tag4427.xml"/><Relationship Id="rId194" Type="http://schemas.openxmlformats.org/officeDocument/2006/relationships/tags" Target="../tags/tag3008.xml"/><Relationship Id="rId261" Type="http://schemas.openxmlformats.org/officeDocument/2006/relationships/tags" Target="../tags/tag3075.xml"/><Relationship Id="rId499" Type="http://schemas.openxmlformats.org/officeDocument/2006/relationships/tags" Target="../tags/tag3313.xml"/><Relationship Id="rId359" Type="http://schemas.openxmlformats.org/officeDocument/2006/relationships/tags" Target="../tags/tag3173.xml"/><Relationship Id="rId566" Type="http://schemas.openxmlformats.org/officeDocument/2006/relationships/tags" Target="../tags/tag3380.xml"/><Relationship Id="rId773" Type="http://schemas.openxmlformats.org/officeDocument/2006/relationships/tags" Target="../tags/tag3587.xml"/><Relationship Id="rId1196" Type="http://schemas.openxmlformats.org/officeDocument/2006/relationships/tags" Target="../tags/tag4010.xml"/><Relationship Id="rId121" Type="http://schemas.openxmlformats.org/officeDocument/2006/relationships/tags" Target="../tags/tag2935.xml"/><Relationship Id="rId219" Type="http://schemas.openxmlformats.org/officeDocument/2006/relationships/tags" Target="../tags/tag3033.xml"/><Relationship Id="rId426" Type="http://schemas.openxmlformats.org/officeDocument/2006/relationships/tags" Target="../tags/tag3240.xml"/><Relationship Id="rId633" Type="http://schemas.openxmlformats.org/officeDocument/2006/relationships/tags" Target="../tags/tag3447.xml"/><Relationship Id="rId980" Type="http://schemas.openxmlformats.org/officeDocument/2006/relationships/tags" Target="../tags/tag3794.xml"/><Relationship Id="rId1056" Type="http://schemas.openxmlformats.org/officeDocument/2006/relationships/tags" Target="../tags/tag3870.xml"/><Relationship Id="rId1263" Type="http://schemas.openxmlformats.org/officeDocument/2006/relationships/tags" Target="../tags/tag4077.xml"/><Relationship Id="rId840" Type="http://schemas.openxmlformats.org/officeDocument/2006/relationships/tags" Target="../tags/tag3654.xml"/><Relationship Id="rId938" Type="http://schemas.openxmlformats.org/officeDocument/2006/relationships/tags" Target="../tags/tag3752.xml"/><Relationship Id="rId1470" Type="http://schemas.openxmlformats.org/officeDocument/2006/relationships/tags" Target="../tags/tag4284.xml"/><Relationship Id="rId1568" Type="http://schemas.openxmlformats.org/officeDocument/2006/relationships/tags" Target="../tags/tag4382.xml"/><Relationship Id="rId67" Type="http://schemas.openxmlformats.org/officeDocument/2006/relationships/tags" Target="../tags/tag2881.xml"/><Relationship Id="rId700" Type="http://schemas.openxmlformats.org/officeDocument/2006/relationships/tags" Target="../tags/tag3514.xml"/><Relationship Id="rId1123" Type="http://schemas.openxmlformats.org/officeDocument/2006/relationships/tags" Target="../tags/tag3937.xml"/><Relationship Id="rId1330" Type="http://schemas.openxmlformats.org/officeDocument/2006/relationships/tags" Target="../tags/tag4144.xml"/><Relationship Id="rId1428" Type="http://schemas.openxmlformats.org/officeDocument/2006/relationships/tags" Target="../tags/tag4242.xml"/><Relationship Id="rId1635" Type="http://schemas.openxmlformats.org/officeDocument/2006/relationships/tags" Target="../tags/tag4449.xml"/><Relationship Id="rId1702" Type="http://schemas.openxmlformats.org/officeDocument/2006/relationships/tags" Target="../tags/tag4516.xml"/><Relationship Id="rId283" Type="http://schemas.openxmlformats.org/officeDocument/2006/relationships/tags" Target="../tags/tag3097.xml"/><Relationship Id="rId490" Type="http://schemas.openxmlformats.org/officeDocument/2006/relationships/tags" Target="../tags/tag3304.xml"/><Relationship Id="rId143" Type="http://schemas.openxmlformats.org/officeDocument/2006/relationships/tags" Target="../tags/tag2957.xml"/><Relationship Id="rId350" Type="http://schemas.openxmlformats.org/officeDocument/2006/relationships/tags" Target="../tags/tag3164.xml"/><Relationship Id="rId588" Type="http://schemas.openxmlformats.org/officeDocument/2006/relationships/tags" Target="../tags/tag3402.xml"/><Relationship Id="rId795" Type="http://schemas.openxmlformats.org/officeDocument/2006/relationships/tags" Target="../tags/tag3609.xml"/><Relationship Id="rId9" Type="http://schemas.openxmlformats.org/officeDocument/2006/relationships/tags" Target="../tags/tag2823.xml"/><Relationship Id="rId210" Type="http://schemas.openxmlformats.org/officeDocument/2006/relationships/tags" Target="../tags/tag3024.xml"/><Relationship Id="rId448" Type="http://schemas.openxmlformats.org/officeDocument/2006/relationships/tags" Target="../tags/tag3262.xml"/><Relationship Id="rId655" Type="http://schemas.openxmlformats.org/officeDocument/2006/relationships/tags" Target="../tags/tag3469.xml"/><Relationship Id="rId862" Type="http://schemas.openxmlformats.org/officeDocument/2006/relationships/tags" Target="../tags/tag3676.xml"/><Relationship Id="rId1078" Type="http://schemas.openxmlformats.org/officeDocument/2006/relationships/tags" Target="../tags/tag3892.xml"/><Relationship Id="rId1285" Type="http://schemas.openxmlformats.org/officeDocument/2006/relationships/tags" Target="../tags/tag4099.xml"/><Relationship Id="rId1492" Type="http://schemas.openxmlformats.org/officeDocument/2006/relationships/tags" Target="../tags/tag4306.xml"/><Relationship Id="rId308" Type="http://schemas.openxmlformats.org/officeDocument/2006/relationships/tags" Target="../tags/tag3122.xml"/><Relationship Id="rId515" Type="http://schemas.openxmlformats.org/officeDocument/2006/relationships/tags" Target="../tags/tag3329.xml"/><Relationship Id="rId722" Type="http://schemas.openxmlformats.org/officeDocument/2006/relationships/tags" Target="../tags/tag3536.xml"/><Relationship Id="rId1145" Type="http://schemas.openxmlformats.org/officeDocument/2006/relationships/tags" Target="../tags/tag3959.xml"/><Relationship Id="rId1352" Type="http://schemas.openxmlformats.org/officeDocument/2006/relationships/tags" Target="../tags/tag4166.xml"/><Relationship Id="rId89" Type="http://schemas.openxmlformats.org/officeDocument/2006/relationships/tags" Target="../tags/tag2903.xml"/><Relationship Id="rId1005" Type="http://schemas.openxmlformats.org/officeDocument/2006/relationships/tags" Target="../tags/tag3819.xml"/><Relationship Id="rId1212" Type="http://schemas.openxmlformats.org/officeDocument/2006/relationships/tags" Target="../tags/tag4026.xml"/><Relationship Id="rId1657" Type="http://schemas.openxmlformats.org/officeDocument/2006/relationships/tags" Target="../tags/tag4471.xml"/><Relationship Id="rId1517" Type="http://schemas.openxmlformats.org/officeDocument/2006/relationships/tags" Target="../tags/tag4331.xml"/><Relationship Id="rId1724" Type="http://schemas.openxmlformats.org/officeDocument/2006/relationships/tags" Target="../tags/tag4538.xml"/><Relationship Id="rId16" Type="http://schemas.openxmlformats.org/officeDocument/2006/relationships/tags" Target="../tags/tag2830.xml"/><Relationship Id="rId165" Type="http://schemas.openxmlformats.org/officeDocument/2006/relationships/tags" Target="../tags/tag2979.xml"/><Relationship Id="rId372" Type="http://schemas.openxmlformats.org/officeDocument/2006/relationships/tags" Target="../tags/tag3186.xml"/><Relationship Id="rId677" Type="http://schemas.openxmlformats.org/officeDocument/2006/relationships/tags" Target="../tags/tag3491.xml"/><Relationship Id="rId232" Type="http://schemas.openxmlformats.org/officeDocument/2006/relationships/tags" Target="../tags/tag3046.xml"/><Relationship Id="rId884" Type="http://schemas.openxmlformats.org/officeDocument/2006/relationships/tags" Target="../tags/tag3698.xml"/><Relationship Id="rId537" Type="http://schemas.openxmlformats.org/officeDocument/2006/relationships/tags" Target="../tags/tag3351.xml"/><Relationship Id="rId744" Type="http://schemas.openxmlformats.org/officeDocument/2006/relationships/tags" Target="../tags/tag3558.xml"/><Relationship Id="rId951" Type="http://schemas.openxmlformats.org/officeDocument/2006/relationships/tags" Target="../tags/tag3765.xml"/><Relationship Id="rId1167" Type="http://schemas.openxmlformats.org/officeDocument/2006/relationships/tags" Target="../tags/tag3981.xml"/><Relationship Id="rId1374" Type="http://schemas.openxmlformats.org/officeDocument/2006/relationships/tags" Target="../tags/tag4188.xml"/><Relationship Id="rId1581" Type="http://schemas.openxmlformats.org/officeDocument/2006/relationships/tags" Target="../tags/tag4395.xml"/><Relationship Id="rId1679" Type="http://schemas.openxmlformats.org/officeDocument/2006/relationships/tags" Target="../tags/tag4493.xml"/><Relationship Id="rId80" Type="http://schemas.openxmlformats.org/officeDocument/2006/relationships/tags" Target="../tags/tag2894.xml"/><Relationship Id="rId604" Type="http://schemas.openxmlformats.org/officeDocument/2006/relationships/tags" Target="../tags/tag3418.xml"/><Relationship Id="rId811" Type="http://schemas.openxmlformats.org/officeDocument/2006/relationships/tags" Target="../tags/tag3625.xml"/><Relationship Id="rId1027" Type="http://schemas.openxmlformats.org/officeDocument/2006/relationships/tags" Target="../tags/tag3841.xml"/><Relationship Id="rId1234" Type="http://schemas.openxmlformats.org/officeDocument/2006/relationships/tags" Target="../tags/tag4048.xml"/><Relationship Id="rId1441" Type="http://schemas.openxmlformats.org/officeDocument/2006/relationships/tags" Target="../tags/tag4255.xml"/><Relationship Id="rId909" Type="http://schemas.openxmlformats.org/officeDocument/2006/relationships/tags" Target="../tags/tag3723.xml"/><Relationship Id="rId1301" Type="http://schemas.openxmlformats.org/officeDocument/2006/relationships/tags" Target="../tags/tag4115.xml"/><Relationship Id="rId1539" Type="http://schemas.openxmlformats.org/officeDocument/2006/relationships/tags" Target="../tags/tag4353.xml"/><Relationship Id="rId38" Type="http://schemas.openxmlformats.org/officeDocument/2006/relationships/tags" Target="../tags/tag2852.xml"/><Relationship Id="rId1606" Type="http://schemas.openxmlformats.org/officeDocument/2006/relationships/tags" Target="../tags/tag4420.xml"/><Relationship Id="rId187" Type="http://schemas.openxmlformats.org/officeDocument/2006/relationships/tags" Target="../tags/tag3001.xml"/><Relationship Id="rId394" Type="http://schemas.openxmlformats.org/officeDocument/2006/relationships/tags" Target="../tags/tag3208.xml"/><Relationship Id="rId254" Type="http://schemas.openxmlformats.org/officeDocument/2006/relationships/tags" Target="../tags/tag3068.xml"/><Relationship Id="rId699" Type="http://schemas.openxmlformats.org/officeDocument/2006/relationships/tags" Target="../tags/tag3513.xml"/><Relationship Id="rId1091" Type="http://schemas.openxmlformats.org/officeDocument/2006/relationships/tags" Target="../tags/tag3905.xml"/><Relationship Id="rId114" Type="http://schemas.openxmlformats.org/officeDocument/2006/relationships/tags" Target="../tags/tag2928.xml"/><Relationship Id="rId461" Type="http://schemas.openxmlformats.org/officeDocument/2006/relationships/tags" Target="../tags/tag3275.xml"/><Relationship Id="rId559" Type="http://schemas.openxmlformats.org/officeDocument/2006/relationships/tags" Target="../tags/tag3373.xml"/><Relationship Id="rId766" Type="http://schemas.openxmlformats.org/officeDocument/2006/relationships/tags" Target="../tags/tag3580.xml"/><Relationship Id="rId1189" Type="http://schemas.openxmlformats.org/officeDocument/2006/relationships/tags" Target="../tags/tag4003.xml"/><Relationship Id="rId1396" Type="http://schemas.openxmlformats.org/officeDocument/2006/relationships/tags" Target="../tags/tag4210.xml"/><Relationship Id="rId321" Type="http://schemas.openxmlformats.org/officeDocument/2006/relationships/tags" Target="../tags/tag3135.xml"/><Relationship Id="rId419" Type="http://schemas.openxmlformats.org/officeDocument/2006/relationships/tags" Target="../tags/tag3233.xml"/><Relationship Id="rId626" Type="http://schemas.openxmlformats.org/officeDocument/2006/relationships/tags" Target="../tags/tag3440.xml"/><Relationship Id="rId973" Type="http://schemas.openxmlformats.org/officeDocument/2006/relationships/tags" Target="../tags/tag3787.xml"/><Relationship Id="rId1049" Type="http://schemas.openxmlformats.org/officeDocument/2006/relationships/tags" Target="../tags/tag3863.xml"/><Relationship Id="rId1256" Type="http://schemas.openxmlformats.org/officeDocument/2006/relationships/tags" Target="../tags/tag4070.xml"/><Relationship Id="rId833" Type="http://schemas.openxmlformats.org/officeDocument/2006/relationships/tags" Target="../tags/tag3647.xml"/><Relationship Id="rId1116" Type="http://schemas.openxmlformats.org/officeDocument/2006/relationships/tags" Target="../tags/tag3930.xml"/><Relationship Id="rId1463" Type="http://schemas.openxmlformats.org/officeDocument/2006/relationships/tags" Target="../tags/tag4277.xml"/><Relationship Id="rId1670" Type="http://schemas.openxmlformats.org/officeDocument/2006/relationships/tags" Target="../tags/tag4484.xml"/><Relationship Id="rId900" Type="http://schemas.openxmlformats.org/officeDocument/2006/relationships/tags" Target="../tags/tag3714.xml"/><Relationship Id="rId1323" Type="http://schemas.openxmlformats.org/officeDocument/2006/relationships/tags" Target="../tags/tag4137.xml"/><Relationship Id="rId1530" Type="http://schemas.openxmlformats.org/officeDocument/2006/relationships/tags" Target="../tags/tag4344.xml"/><Relationship Id="rId1628" Type="http://schemas.openxmlformats.org/officeDocument/2006/relationships/tags" Target="../tags/tag4442.xml"/><Relationship Id="rId276" Type="http://schemas.openxmlformats.org/officeDocument/2006/relationships/tags" Target="../tags/tag3090.xml"/><Relationship Id="rId483" Type="http://schemas.openxmlformats.org/officeDocument/2006/relationships/tags" Target="../tags/tag3297.xml"/><Relationship Id="rId690" Type="http://schemas.openxmlformats.org/officeDocument/2006/relationships/tags" Target="../tags/tag3504.xml"/><Relationship Id="rId136" Type="http://schemas.openxmlformats.org/officeDocument/2006/relationships/tags" Target="../tags/tag2950.xml"/><Relationship Id="rId343" Type="http://schemas.openxmlformats.org/officeDocument/2006/relationships/tags" Target="../tags/tag3157.xml"/><Relationship Id="rId550" Type="http://schemas.openxmlformats.org/officeDocument/2006/relationships/tags" Target="../tags/tag3364.xml"/><Relationship Id="rId788" Type="http://schemas.openxmlformats.org/officeDocument/2006/relationships/tags" Target="../tags/tag3602.xml"/><Relationship Id="rId995" Type="http://schemas.openxmlformats.org/officeDocument/2006/relationships/tags" Target="../tags/tag3809.xml"/><Relationship Id="rId1180" Type="http://schemas.openxmlformats.org/officeDocument/2006/relationships/tags" Target="../tags/tag3994.xml"/></Relationships>
</file>

<file path=ppt/slides/_rels/slide22.xml.rels><?xml version="1.0" encoding="UTF-8" standalone="yes"?>
<Relationships xmlns="http://schemas.openxmlformats.org/package/2006/relationships"><Relationship Id="rId1522" Type="http://schemas.openxmlformats.org/officeDocument/2006/relationships/tags" Target="../tags/tag6082.xml"/><Relationship Id="rId21" Type="http://schemas.openxmlformats.org/officeDocument/2006/relationships/tags" Target="../tags/tag4581.xml"/><Relationship Id="rId170" Type="http://schemas.openxmlformats.org/officeDocument/2006/relationships/tags" Target="../tags/tag4730.xml"/><Relationship Id="rId268" Type="http://schemas.openxmlformats.org/officeDocument/2006/relationships/tags" Target="../tags/tag4828.xml"/><Relationship Id="rId475" Type="http://schemas.openxmlformats.org/officeDocument/2006/relationships/tags" Target="../tags/tag5035.xml"/><Relationship Id="rId682" Type="http://schemas.openxmlformats.org/officeDocument/2006/relationships/tags" Target="../tags/tag5242.xml"/><Relationship Id="rId128" Type="http://schemas.openxmlformats.org/officeDocument/2006/relationships/tags" Target="../tags/tag4688.xml"/><Relationship Id="rId335" Type="http://schemas.openxmlformats.org/officeDocument/2006/relationships/tags" Target="../tags/tag4895.xml"/><Relationship Id="rId542" Type="http://schemas.openxmlformats.org/officeDocument/2006/relationships/tags" Target="../tags/tag5102.xml"/><Relationship Id="rId987" Type="http://schemas.openxmlformats.org/officeDocument/2006/relationships/tags" Target="../tags/tag5547.xml"/><Relationship Id="rId1172" Type="http://schemas.openxmlformats.org/officeDocument/2006/relationships/tags" Target="../tags/tag5732.xml"/><Relationship Id="rId402" Type="http://schemas.openxmlformats.org/officeDocument/2006/relationships/tags" Target="../tags/tag4962.xml"/><Relationship Id="rId847" Type="http://schemas.openxmlformats.org/officeDocument/2006/relationships/tags" Target="../tags/tag5407.xml"/><Relationship Id="rId1032" Type="http://schemas.openxmlformats.org/officeDocument/2006/relationships/tags" Target="../tags/tag5592.xml"/><Relationship Id="rId1477" Type="http://schemas.openxmlformats.org/officeDocument/2006/relationships/tags" Target="../tags/tag6037.xml"/><Relationship Id="rId1684" Type="http://schemas.openxmlformats.org/officeDocument/2006/relationships/tags" Target="../tags/tag6244.xml"/><Relationship Id="rId707" Type="http://schemas.openxmlformats.org/officeDocument/2006/relationships/tags" Target="../tags/tag5267.xml"/><Relationship Id="rId914" Type="http://schemas.openxmlformats.org/officeDocument/2006/relationships/tags" Target="../tags/tag5474.xml"/><Relationship Id="rId1337" Type="http://schemas.openxmlformats.org/officeDocument/2006/relationships/tags" Target="../tags/tag5897.xml"/><Relationship Id="rId1544" Type="http://schemas.openxmlformats.org/officeDocument/2006/relationships/tags" Target="../tags/tag6104.xml"/><Relationship Id="rId43" Type="http://schemas.openxmlformats.org/officeDocument/2006/relationships/tags" Target="../tags/tag4603.xml"/><Relationship Id="rId1404" Type="http://schemas.openxmlformats.org/officeDocument/2006/relationships/tags" Target="../tags/tag5964.xml"/><Relationship Id="rId1611" Type="http://schemas.openxmlformats.org/officeDocument/2006/relationships/tags" Target="../tags/tag6171.xml"/><Relationship Id="rId192" Type="http://schemas.openxmlformats.org/officeDocument/2006/relationships/tags" Target="../tags/tag4752.xml"/><Relationship Id="rId1709" Type="http://schemas.openxmlformats.org/officeDocument/2006/relationships/tags" Target="../tags/tag6269.xml"/><Relationship Id="rId497" Type="http://schemas.openxmlformats.org/officeDocument/2006/relationships/tags" Target="../tags/tag5057.xml"/><Relationship Id="rId357" Type="http://schemas.openxmlformats.org/officeDocument/2006/relationships/tags" Target="../tags/tag4917.xml"/><Relationship Id="rId1194" Type="http://schemas.openxmlformats.org/officeDocument/2006/relationships/tags" Target="../tags/tag5754.xml"/><Relationship Id="rId217" Type="http://schemas.openxmlformats.org/officeDocument/2006/relationships/tags" Target="../tags/tag4777.xml"/><Relationship Id="rId564" Type="http://schemas.openxmlformats.org/officeDocument/2006/relationships/tags" Target="../tags/tag5124.xml"/><Relationship Id="rId771" Type="http://schemas.openxmlformats.org/officeDocument/2006/relationships/tags" Target="../tags/tag5331.xml"/><Relationship Id="rId869" Type="http://schemas.openxmlformats.org/officeDocument/2006/relationships/tags" Target="../tags/tag5429.xml"/><Relationship Id="rId1499" Type="http://schemas.openxmlformats.org/officeDocument/2006/relationships/tags" Target="../tags/tag6059.xml"/><Relationship Id="rId424" Type="http://schemas.openxmlformats.org/officeDocument/2006/relationships/tags" Target="../tags/tag4984.xml"/><Relationship Id="rId631" Type="http://schemas.openxmlformats.org/officeDocument/2006/relationships/tags" Target="../tags/tag5191.xml"/><Relationship Id="rId729" Type="http://schemas.openxmlformats.org/officeDocument/2006/relationships/tags" Target="../tags/tag5289.xml"/><Relationship Id="rId1054" Type="http://schemas.openxmlformats.org/officeDocument/2006/relationships/tags" Target="../tags/tag5614.xml"/><Relationship Id="rId1261" Type="http://schemas.openxmlformats.org/officeDocument/2006/relationships/tags" Target="../tags/tag5821.xml"/><Relationship Id="rId1359" Type="http://schemas.openxmlformats.org/officeDocument/2006/relationships/tags" Target="../tags/tag5919.xml"/><Relationship Id="rId936" Type="http://schemas.openxmlformats.org/officeDocument/2006/relationships/tags" Target="../tags/tag5496.xml"/><Relationship Id="rId1121" Type="http://schemas.openxmlformats.org/officeDocument/2006/relationships/tags" Target="../tags/tag5681.xml"/><Relationship Id="rId1219" Type="http://schemas.openxmlformats.org/officeDocument/2006/relationships/tags" Target="../tags/tag5779.xml"/><Relationship Id="rId1566" Type="http://schemas.openxmlformats.org/officeDocument/2006/relationships/tags" Target="../tags/tag6126.xml"/><Relationship Id="rId65" Type="http://schemas.openxmlformats.org/officeDocument/2006/relationships/tags" Target="../tags/tag4625.xml"/><Relationship Id="rId1426" Type="http://schemas.openxmlformats.org/officeDocument/2006/relationships/tags" Target="../tags/tag5986.xml"/><Relationship Id="rId1633" Type="http://schemas.openxmlformats.org/officeDocument/2006/relationships/tags" Target="../tags/tag6193.xml"/><Relationship Id="rId1700" Type="http://schemas.openxmlformats.org/officeDocument/2006/relationships/tags" Target="../tags/tag6260.xml"/><Relationship Id="rId281" Type="http://schemas.openxmlformats.org/officeDocument/2006/relationships/tags" Target="../tags/tag4841.xml"/><Relationship Id="rId141" Type="http://schemas.openxmlformats.org/officeDocument/2006/relationships/tags" Target="../tags/tag4701.xml"/><Relationship Id="rId379" Type="http://schemas.openxmlformats.org/officeDocument/2006/relationships/tags" Target="../tags/tag4939.xml"/><Relationship Id="rId586" Type="http://schemas.openxmlformats.org/officeDocument/2006/relationships/tags" Target="../tags/tag5146.xml"/><Relationship Id="rId793" Type="http://schemas.openxmlformats.org/officeDocument/2006/relationships/tags" Target="../tags/tag5353.xml"/><Relationship Id="rId7" Type="http://schemas.openxmlformats.org/officeDocument/2006/relationships/tags" Target="../tags/tag4567.xml"/><Relationship Id="rId239" Type="http://schemas.openxmlformats.org/officeDocument/2006/relationships/tags" Target="../tags/tag4799.xml"/><Relationship Id="rId446" Type="http://schemas.openxmlformats.org/officeDocument/2006/relationships/tags" Target="../tags/tag5006.xml"/><Relationship Id="rId653" Type="http://schemas.openxmlformats.org/officeDocument/2006/relationships/tags" Target="../tags/tag5213.xml"/><Relationship Id="rId1076" Type="http://schemas.openxmlformats.org/officeDocument/2006/relationships/tags" Target="../tags/tag5636.xml"/><Relationship Id="rId1283" Type="http://schemas.openxmlformats.org/officeDocument/2006/relationships/tags" Target="../tags/tag5843.xml"/><Relationship Id="rId1490" Type="http://schemas.openxmlformats.org/officeDocument/2006/relationships/tags" Target="../tags/tag6050.xml"/><Relationship Id="rId306" Type="http://schemas.openxmlformats.org/officeDocument/2006/relationships/tags" Target="../tags/tag4866.xml"/><Relationship Id="rId860" Type="http://schemas.openxmlformats.org/officeDocument/2006/relationships/tags" Target="../tags/tag5420.xml"/><Relationship Id="rId958" Type="http://schemas.openxmlformats.org/officeDocument/2006/relationships/tags" Target="../tags/tag5518.xml"/><Relationship Id="rId1143" Type="http://schemas.openxmlformats.org/officeDocument/2006/relationships/tags" Target="../tags/tag5703.xml"/><Relationship Id="rId1588" Type="http://schemas.openxmlformats.org/officeDocument/2006/relationships/tags" Target="../tags/tag6148.xml"/><Relationship Id="rId87" Type="http://schemas.openxmlformats.org/officeDocument/2006/relationships/tags" Target="../tags/tag4647.xml"/><Relationship Id="rId513" Type="http://schemas.openxmlformats.org/officeDocument/2006/relationships/tags" Target="../tags/tag5073.xml"/><Relationship Id="rId720" Type="http://schemas.openxmlformats.org/officeDocument/2006/relationships/tags" Target="../tags/tag5280.xml"/><Relationship Id="rId818" Type="http://schemas.openxmlformats.org/officeDocument/2006/relationships/tags" Target="../tags/tag5378.xml"/><Relationship Id="rId1350" Type="http://schemas.openxmlformats.org/officeDocument/2006/relationships/tags" Target="../tags/tag5910.xml"/><Relationship Id="rId1448" Type="http://schemas.openxmlformats.org/officeDocument/2006/relationships/tags" Target="../tags/tag6008.xml"/><Relationship Id="rId1655" Type="http://schemas.openxmlformats.org/officeDocument/2006/relationships/tags" Target="../tags/tag6215.xml"/><Relationship Id="rId1003" Type="http://schemas.openxmlformats.org/officeDocument/2006/relationships/tags" Target="../tags/tag5563.xml"/><Relationship Id="rId1210" Type="http://schemas.openxmlformats.org/officeDocument/2006/relationships/tags" Target="../tags/tag5770.xml"/><Relationship Id="rId1308" Type="http://schemas.openxmlformats.org/officeDocument/2006/relationships/tags" Target="../tags/tag5868.xml"/><Relationship Id="rId1515" Type="http://schemas.openxmlformats.org/officeDocument/2006/relationships/tags" Target="../tags/tag6075.xml"/><Relationship Id="rId1722" Type="http://schemas.openxmlformats.org/officeDocument/2006/relationships/tags" Target="../tags/tag6282.xml"/><Relationship Id="rId14" Type="http://schemas.openxmlformats.org/officeDocument/2006/relationships/tags" Target="../tags/tag4574.xml"/><Relationship Id="rId163" Type="http://schemas.openxmlformats.org/officeDocument/2006/relationships/tags" Target="../tags/tag4723.xml"/><Relationship Id="rId370" Type="http://schemas.openxmlformats.org/officeDocument/2006/relationships/tags" Target="../tags/tag4930.xml"/><Relationship Id="rId230" Type="http://schemas.openxmlformats.org/officeDocument/2006/relationships/tags" Target="../tags/tag4790.xml"/><Relationship Id="rId468" Type="http://schemas.openxmlformats.org/officeDocument/2006/relationships/tags" Target="../tags/tag5028.xml"/><Relationship Id="rId675" Type="http://schemas.openxmlformats.org/officeDocument/2006/relationships/tags" Target="../tags/tag5235.xml"/><Relationship Id="rId882" Type="http://schemas.openxmlformats.org/officeDocument/2006/relationships/tags" Target="../tags/tag5442.xml"/><Relationship Id="rId1098" Type="http://schemas.openxmlformats.org/officeDocument/2006/relationships/tags" Target="../tags/tag5658.xml"/><Relationship Id="rId328" Type="http://schemas.openxmlformats.org/officeDocument/2006/relationships/tags" Target="../tags/tag4888.xml"/><Relationship Id="rId535" Type="http://schemas.openxmlformats.org/officeDocument/2006/relationships/tags" Target="../tags/tag5095.xml"/><Relationship Id="rId742" Type="http://schemas.openxmlformats.org/officeDocument/2006/relationships/tags" Target="../tags/tag5302.xml"/><Relationship Id="rId1165" Type="http://schemas.openxmlformats.org/officeDocument/2006/relationships/tags" Target="../tags/tag5725.xml"/><Relationship Id="rId1372" Type="http://schemas.openxmlformats.org/officeDocument/2006/relationships/tags" Target="../tags/tag5932.xml"/><Relationship Id="rId602" Type="http://schemas.openxmlformats.org/officeDocument/2006/relationships/tags" Target="../tags/tag5162.xml"/><Relationship Id="rId1025" Type="http://schemas.openxmlformats.org/officeDocument/2006/relationships/tags" Target="../tags/tag5585.xml"/><Relationship Id="rId1232" Type="http://schemas.openxmlformats.org/officeDocument/2006/relationships/tags" Target="../tags/tag5792.xml"/><Relationship Id="rId1677" Type="http://schemas.openxmlformats.org/officeDocument/2006/relationships/tags" Target="../tags/tag6237.xml"/><Relationship Id="rId907" Type="http://schemas.openxmlformats.org/officeDocument/2006/relationships/tags" Target="../tags/tag5467.xml"/><Relationship Id="rId1537" Type="http://schemas.openxmlformats.org/officeDocument/2006/relationships/tags" Target="../tags/tag6097.xml"/><Relationship Id="rId1744" Type="http://schemas.openxmlformats.org/officeDocument/2006/relationships/image" Target="../media/image14.png"/><Relationship Id="rId36" Type="http://schemas.openxmlformats.org/officeDocument/2006/relationships/tags" Target="../tags/tag4596.xml"/><Relationship Id="rId1604" Type="http://schemas.openxmlformats.org/officeDocument/2006/relationships/tags" Target="../tags/tag6164.xml"/><Relationship Id="rId185" Type="http://schemas.openxmlformats.org/officeDocument/2006/relationships/tags" Target="../tags/tag4745.xml"/><Relationship Id="rId392" Type="http://schemas.openxmlformats.org/officeDocument/2006/relationships/tags" Target="../tags/tag4952.xml"/><Relationship Id="rId697" Type="http://schemas.openxmlformats.org/officeDocument/2006/relationships/tags" Target="../tags/tag5257.xml"/><Relationship Id="rId252" Type="http://schemas.openxmlformats.org/officeDocument/2006/relationships/tags" Target="../tags/tag4812.xml"/><Relationship Id="rId1187" Type="http://schemas.openxmlformats.org/officeDocument/2006/relationships/tags" Target="../tags/tag5747.xml"/><Relationship Id="rId112" Type="http://schemas.openxmlformats.org/officeDocument/2006/relationships/tags" Target="../tags/tag4672.xml"/><Relationship Id="rId557" Type="http://schemas.openxmlformats.org/officeDocument/2006/relationships/tags" Target="../tags/tag5117.xml"/><Relationship Id="rId764" Type="http://schemas.openxmlformats.org/officeDocument/2006/relationships/tags" Target="../tags/tag5324.xml"/><Relationship Id="rId971" Type="http://schemas.openxmlformats.org/officeDocument/2006/relationships/tags" Target="../tags/tag5531.xml"/><Relationship Id="rId1394" Type="http://schemas.openxmlformats.org/officeDocument/2006/relationships/tags" Target="../tags/tag5954.xml"/><Relationship Id="rId1699" Type="http://schemas.openxmlformats.org/officeDocument/2006/relationships/tags" Target="../tags/tag6259.xml"/><Relationship Id="rId417" Type="http://schemas.openxmlformats.org/officeDocument/2006/relationships/tags" Target="../tags/tag4977.xml"/><Relationship Id="rId624" Type="http://schemas.openxmlformats.org/officeDocument/2006/relationships/tags" Target="../tags/tag5184.xml"/><Relationship Id="rId831" Type="http://schemas.openxmlformats.org/officeDocument/2006/relationships/tags" Target="../tags/tag5391.xml"/><Relationship Id="rId1047" Type="http://schemas.openxmlformats.org/officeDocument/2006/relationships/tags" Target="../tags/tag5607.xml"/><Relationship Id="rId1254" Type="http://schemas.openxmlformats.org/officeDocument/2006/relationships/tags" Target="../tags/tag5814.xml"/><Relationship Id="rId1461" Type="http://schemas.openxmlformats.org/officeDocument/2006/relationships/tags" Target="../tags/tag6021.xml"/><Relationship Id="rId929" Type="http://schemas.openxmlformats.org/officeDocument/2006/relationships/tags" Target="../tags/tag5489.xml"/><Relationship Id="rId1114" Type="http://schemas.openxmlformats.org/officeDocument/2006/relationships/tags" Target="../tags/tag5674.xml"/><Relationship Id="rId1321" Type="http://schemas.openxmlformats.org/officeDocument/2006/relationships/tags" Target="../tags/tag5881.xml"/><Relationship Id="rId1559" Type="http://schemas.openxmlformats.org/officeDocument/2006/relationships/tags" Target="../tags/tag6119.xml"/><Relationship Id="rId58" Type="http://schemas.openxmlformats.org/officeDocument/2006/relationships/tags" Target="../tags/tag4618.xml"/><Relationship Id="rId1419" Type="http://schemas.openxmlformats.org/officeDocument/2006/relationships/tags" Target="../tags/tag5979.xml"/><Relationship Id="rId1626" Type="http://schemas.openxmlformats.org/officeDocument/2006/relationships/tags" Target="../tags/tag6186.xml"/><Relationship Id="rId274" Type="http://schemas.openxmlformats.org/officeDocument/2006/relationships/tags" Target="../tags/tag4834.xml"/><Relationship Id="rId481" Type="http://schemas.openxmlformats.org/officeDocument/2006/relationships/tags" Target="../tags/tag5041.xml"/><Relationship Id="rId134" Type="http://schemas.openxmlformats.org/officeDocument/2006/relationships/tags" Target="../tags/tag4694.xml"/><Relationship Id="rId579" Type="http://schemas.openxmlformats.org/officeDocument/2006/relationships/tags" Target="../tags/tag5139.xml"/><Relationship Id="rId786" Type="http://schemas.openxmlformats.org/officeDocument/2006/relationships/tags" Target="../tags/tag5346.xml"/><Relationship Id="rId993" Type="http://schemas.openxmlformats.org/officeDocument/2006/relationships/tags" Target="../tags/tag5553.xml"/><Relationship Id="rId341" Type="http://schemas.openxmlformats.org/officeDocument/2006/relationships/tags" Target="../tags/tag4901.xml"/><Relationship Id="rId439" Type="http://schemas.openxmlformats.org/officeDocument/2006/relationships/tags" Target="../tags/tag4999.xml"/><Relationship Id="rId646" Type="http://schemas.openxmlformats.org/officeDocument/2006/relationships/tags" Target="../tags/tag5206.xml"/><Relationship Id="rId1069" Type="http://schemas.openxmlformats.org/officeDocument/2006/relationships/tags" Target="../tags/tag5629.xml"/><Relationship Id="rId1276" Type="http://schemas.openxmlformats.org/officeDocument/2006/relationships/tags" Target="../tags/tag5836.xml"/><Relationship Id="rId1483" Type="http://schemas.openxmlformats.org/officeDocument/2006/relationships/tags" Target="../tags/tag6043.xml"/><Relationship Id="rId201" Type="http://schemas.openxmlformats.org/officeDocument/2006/relationships/tags" Target="../tags/tag4761.xml"/><Relationship Id="rId506" Type="http://schemas.openxmlformats.org/officeDocument/2006/relationships/tags" Target="../tags/tag5066.xml"/><Relationship Id="rId853" Type="http://schemas.openxmlformats.org/officeDocument/2006/relationships/tags" Target="../tags/tag5413.xml"/><Relationship Id="rId1136" Type="http://schemas.openxmlformats.org/officeDocument/2006/relationships/tags" Target="../tags/tag5696.xml"/><Relationship Id="rId1690" Type="http://schemas.openxmlformats.org/officeDocument/2006/relationships/tags" Target="../tags/tag6250.xml"/><Relationship Id="rId713" Type="http://schemas.openxmlformats.org/officeDocument/2006/relationships/tags" Target="../tags/tag5273.xml"/><Relationship Id="rId920" Type="http://schemas.openxmlformats.org/officeDocument/2006/relationships/tags" Target="../tags/tag5480.xml"/><Relationship Id="rId1343" Type="http://schemas.openxmlformats.org/officeDocument/2006/relationships/tags" Target="../tags/tag5903.xml"/><Relationship Id="rId1550" Type="http://schemas.openxmlformats.org/officeDocument/2006/relationships/tags" Target="../tags/tag6110.xml"/><Relationship Id="rId1648" Type="http://schemas.openxmlformats.org/officeDocument/2006/relationships/tags" Target="../tags/tag6208.xml"/><Relationship Id="rId1203" Type="http://schemas.openxmlformats.org/officeDocument/2006/relationships/tags" Target="../tags/tag5763.xml"/><Relationship Id="rId1410" Type="http://schemas.openxmlformats.org/officeDocument/2006/relationships/tags" Target="../tags/tag5970.xml"/><Relationship Id="rId1508" Type="http://schemas.openxmlformats.org/officeDocument/2006/relationships/tags" Target="../tags/tag6068.xml"/><Relationship Id="rId1715" Type="http://schemas.openxmlformats.org/officeDocument/2006/relationships/tags" Target="../tags/tag6275.xml"/><Relationship Id="rId296" Type="http://schemas.openxmlformats.org/officeDocument/2006/relationships/tags" Target="../tags/tag4856.xml"/><Relationship Id="rId156" Type="http://schemas.openxmlformats.org/officeDocument/2006/relationships/tags" Target="../tags/tag4716.xml"/><Relationship Id="rId363" Type="http://schemas.openxmlformats.org/officeDocument/2006/relationships/tags" Target="../tags/tag4923.xml"/><Relationship Id="rId570" Type="http://schemas.openxmlformats.org/officeDocument/2006/relationships/tags" Target="../tags/tag5130.xml"/><Relationship Id="rId223" Type="http://schemas.openxmlformats.org/officeDocument/2006/relationships/tags" Target="../tags/tag4783.xml"/><Relationship Id="rId430" Type="http://schemas.openxmlformats.org/officeDocument/2006/relationships/tags" Target="../tags/tag4990.xml"/><Relationship Id="rId668" Type="http://schemas.openxmlformats.org/officeDocument/2006/relationships/tags" Target="../tags/tag5228.xml"/><Relationship Id="rId875" Type="http://schemas.openxmlformats.org/officeDocument/2006/relationships/tags" Target="../tags/tag5435.xml"/><Relationship Id="rId1060" Type="http://schemas.openxmlformats.org/officeDocument/2006/relationships/tags" Target="../tags/tag5620.xml"/><Relationship Id="rId1298" Type="http://schemas.openxmlformats.org/officeDocument/2006/relationships/tags" Target="../tags/tag5858.xml"/><Relationship Id="rId528" Type="http://schemas.openxmlformats.org/officeDocument/2006/relationships/tags" Target="../tags/tag5088.xml"/><Relationship Id="rId735" Type="http://schemas.openxmlformats.org/officeDocument/2006/relationships/tags" Target="../tags/tag5295.xml"/><Relationship Id="rId942" Type="http://schemas.openxmlformats.org/officeDocument/2006/relationships/tags" Target="../tags/tag5502.xml"/><Relationship Id="rId1158" Type="http://schemas.openxmlformats.org/officeDocument/2006/relationships/tags" Target="../tags/tag5718.xml"/><Relationship Id="rId1365" Type="http://schemas.openxmlformats.org/officeDocument/2006/relationships/tags" Target="../tags/tag5925.xml"/><Relationship Id="rId1572" Type="http://schemas.openxmlformats.org/officeDocument/2006/relationships/tags" Target="../tags/tag6132.xml"/><Relationship Id="rId1018" Type="http://schemas.openxmlformats.org/officeDocument/2006/relationships/tags" Target="../tags/tag5578.xml"/><Relationship Id="rId1225" Type="http://schemas.openxmlformats.org/officeDocument/2006/relationships/tags" Target="../tags/tag5785.xml"/><Relationship Id="rId1432" Type="http://schemas.openxmlformats.org/officeDocument/2006/relationships/tags" Target="../tags/tag5992.xml"/><Relationship Id="rId71" Type="http://schemas.openxmlformats.org/officeDocument/2006/relationships/tags" Target="../tags/tag4631.xml"/><Relationship Id="rId802" Type="http://schemas.openxmlformats.org/officeDocument/2006/relationships/tags" Target="../tags/tag5362.xml"/><Relationship Id="rId1737" Type="http://schemas.openxmlformats.org/officeDocument/2006/relationships/tags" Target="../tags/tag6297.xml"/><Relationship Id="rId29" Type="http://schemas.openxmlformats.org/officeDocument/2006/relationships/tags" Target="../tags/tag4589.xml"/><Relationship Id="rId178" Type="http://schemas.openxmlformats.org/officeDocument/2006/relationships/tags" Target="../tags/tag4738.xml"/><Relationship Id="rId385" Type="http://schemas.openxmlformats.org/officeDocument/2006/relationships/tags" Target="../tags/tag4945.xml"/><Relationship Id="rId592" Type="http://schemas.openxmlformats.org/officeDocument/2006/relationships/tags" Target="../tags/tag5152.xml"/><Relationship Id="rId245" Type="http://schemas.openxmlformats.org/officeDocument/2006/relationships/tags" Target="../tags/tag4805.xml"/><Relationship Id="rId452" Type="http://schemas.openxmlformats.org/officeDocument/2006/relationships/tags" Target="../tags/tag5012.xml"/><Relationship Id="rId897" Type="http://schemas.openxmlformats.org/officeDocument/2006/relationships/tags" Target="../tags/tag5457.xml"/><Relationship Id="rId1082" Type="http://schemas.openxmlformats.org/officeDocument/2006/relationships/tags" Target="../tags/tag5642.xml"/><Relationship Id="rId105" Type="http://schemas.openxmlformats.org/officeDocument/2006/relationships/tags" Target="../tags/tag4665.xml"/><Relationship Id="rId312" Type="http://schemas.openxmlformats.org/officeDocument/2006/relationships/tags" Target="../tags/tag4872.xml"/><Relationship Id="rId757" Type="http://schemas.openxmlformats.org/officeDocument/2006/relationships/tags" Target="../tags/tag5317.xml"/><Relationship Id="rId964" Type="http://schemas.openxmlformats.org/officeDocument/2006/relationships/tags" Target="../tags/tag5524.xml"/><Relationship Id="rId1387" Type="http://schemas.openxmlformats.org/officeDocument/2006/relationships/tags" Target="../tags/tag5947.xml"/><Relationship Id="rId1594" Type="http://schemas.openxmlformats.org/officeDocument/2006/relationships/tags" Target="../tags/tag6154.xml"/><Relationship Id="rId93" Type="http://schemas.openxmlformats.org/officeDocument/2006/relationships/tags" Target="../tags/tag4653.xml"/><Relationship Id="rId617" Type="http://schemas.openxmlformats.org/officeDocument/2006/relationships/tags" Target="../tags/tag5177.xml"/><Relationship Id="rId824" Type="http://schemas.openxmlformats.org/officeDocument/2006/relationships/tags" Target="../tags/tag5384.xml"/><Relationship Id="rId1247" Type="http://schemas.openxmlformats.org/officeDocument/2006/relationships/tags" Target="../tags/tag5807.xml"/><Relationship Id="rId1454" Type="http://schemas.openxmlformats.org/officeDocument/2006/relationships/tags" Target="../tags/tag6014.xml"/><Relationship Id="rId1661" Type="http://schemas.openxmlformats.org/officeDocument/2006/relationships/tags" Target="../tags/tag6221.xml"/><Relationship Id="rId1107" Type="http://schemas.openxmlformats.org/officeDocument/2006/relationships/tags" Target="../tags/tag5667.xml"/><Relationship Id="rId1314" Type="http://schemas.openxmlformats.org/officeDocument/2006/relationships/tags" Target="../tags/tag5874.xml"/><Relationship Id="rId1521" Type="http://schemas.openxmlformats.org/officeDocument/2006/relationships/tags" Target="../tags/tag6081.xml"/><Relationship Id="rId1619" Type="http://schemas.openxmlformats.org/officeDocument/2006/relationships/tags" Target="../tags/tag6179.xml"/><Relationship Id="rId20" Type="http://schemas.openxmlformats.org/officeDocument/2006/relationships/tags" Target="../tags/tag4580.xml"/><Relationship Id="rId267" Type="http://schemas.openxmlformats.org/officeDocument/2006/relationships/tags" Target="../tags/tag4827.xml"/><Relationship Id="rId474" Type="http://schemas.openxmlformats.org/officeDocument/2006/relationships/tags" Target="../tags/tag5034.xml"/><Relationship Id="rId127" Type="http://schemas.openxmlformats.org/officeDocument/2006/relationships/tags" Target="../tags/tag4687.xml"/><Relationship Id="rId681" Type="http://schemas.openxmlformats.org/officeDocument/2006/relationships/tags" Target="../tags/tag5241.xml"/><Relationship Id="rId779" Type="http://schemas.openxmlformats.org/officeDocument/2006/relationships/tags" Target="../tags/tag5339.xml"/><Relationship Id="rId986" Type="http://schemas.openxmlformats.org/officeDocument/2006/relationships/tags" Target="../tags/tag5546.xml"/><Relationship Id="rId334" Type="http://schemas.openxmlformats.org/officeDocument/2006/relationships/tags" Target="../tags/tag4894.xml"/><Relationship Id="rId541" Type="http://schemas.openxmlformats.org/officeDocument/2006/relationships/tags" Target="../tags/tag5101.xml"/><Relationship Id="rId639" Type="http://schemas.openxmlformats.org/officeDocument/2006/relationships/tags" Target="../tags/tag5199.xml"/><Relationship Id="rId1171" Type="http://schemas.openxmlformats.org/officeDocument/2006/relationships/tags" Target="../tags/tag5731.xml"/><Relationship Id="rId1269" Type="http://schemas.openxmlformats.org/officeDocument/2006/relationships/tags" Target="../tags/tag5829.xml"/><Relationship Id="rId1476" Type="http://schemas.openxmlformats.org/officeDocument/2006/relationships/tags" Target="../tags/tag6036.xml"/><Relationship Id="rId401" Type="http://schemas.openxmlformats.org/officeDocument/2006/relationships/tags" Target="../tags/tag4961.xml"/><Relationship Id="rId846" Type="http://schemas.openxmlformats.org/officeDocument/2006/relationships/tags" Target="../tags/tag5406.xml"/><Relationship Id="rId1031" Type="http://schemas.openxmlformats.org/officeDocument/2006/relationships/tags" Target="../tags/tag5591.xml"/><Relationship Id="rId1129" Type="http://schemas.openxmlformats.org/officeDocument/2006/relationships/tags" Target="../tags/tag5689.xml"/><Relationship Id="rId1683" Type="http://schemas.openxmlformats.org/officeDocument/2006/relationships/tags" Target="../tags/tag6243.xml"/><Relationship Id="rId706" Type="http://schemas.openxmlformats.org/officeDocument/2006/relationships/tags" Target="../tags/tag5266.xml"/><Relationship Id="rId913" Type="http://schemas.openxmlformats.org/officeDocument/2006/relationships/tags" Target="../tags/tag5473.xml"/><Relationship Id="rId1336" Type="http://schemas.openxmlformats.org/officeDocument/2006/relationships/tags" Target="../tags/tag5896.xml"/><Relationship Id="rId1543" Type="http://schemas.openxmlformats.org/officeDocument/2006/relationships/tags" Target="../tags/tag6103.xml"/><Relationship Id="rId42" Type="http://schemas.openxmlformats.org/officeDocument/2006/relationships/tags" Target="../tags/tag4602.xml"/><Relationship Id="rId1403" Type="http://schemas.openxmlformats.org/officeDocument/2006/relationships/tags" Target="../tags/tag5963.xml"/><Relationship Id="rId1610" Type="http://schemas.openxmlformats.org/officeDocument/2006/relationships/tags" Target="../tags/tag6170.xml"/><Relationship Id="rId191" Type="http://schemas.openxmlformats.org/officeDocument/2006/relationships/tags" Target="../tags/tag4751.xml"/><Relationship Id="rId1708" Type="http://schemas.openxmlformats.org/officeDocument/2006/relationships/tags" Target="../tags/tag6268.xml"/><Relationship Id="rId289" Type="http://schemas.openxmlformats.org/officeDocument/2006/relationships/tags" Target="../tags/tag4849.xml"/><Relationship Id="rId496" Type="http://schemas.openxmlformats.org/officeDocument/2006/relationships/tags" Target="../tags/tag5056.xml"/><Relationship Id="rId149" Type="http://schemas.openxmlformats.org/officeDocument/2006/relationships/tags" Target="../tags/tag4709.xml"/><Relationship Id="rId356" Type="http://schemas.openxmlformats.org/officeDocument/2006/relationships/tags" Target="../tags/tag4916.xml"/><Relationship Id="rId563" Type="http://schemas.openxmlformats.org/officeDocument/2006/relationships/tags" Target="../tags/tag5123.xml"/><Relationship Id="rId770" Type="http://schemas.openxmlformats.org/officeDocument/2006/relationships/tags" Target="../tags/tag5330.xml"/><Relationship Id="rId1193" Type="http://schemas.openxmlformats.org/officeDocument/2006/relationships/tags" Target="../tags/tag5753.xml"/><Relationship Id="rId216" Type="http://schemas.openxmlformats.org/officeDocument/2006/relationships/tags" Target="../tags/tag4776.xml"/><Relationship Id="rId423" Type="http://schemas.openxmlformats.org/officeDocument/2006/relationships/tags" Target="../tags/tag4983.xml"/><Relationship Id="rId868" Type="http://schemas.openxmlformats.org/officeDocument/2006/relationships/tags" Target="../tags/tag5428.xml"/><Relationship Id="rId1053" Type="http://schemas.openxmlformats.org/officeDocument/2006/relationships/tags" Target="../tags/tag5613.xml"/><Relationship Id="rId1260" Type="http://schemas.openxmlformats.org/officeDocument/2006/relationships/tags" Target="../tags/tag5820.xml"/><Relationship Id="rId1498" Type="http://schemas.openxmlformats.org/officeDocument/2006/relationships/tags" Target="../tags/tag6058.xml"/><Relationship Id="rId630" Type="http://schemas.openxmlformats.org/officeDocument/2006/relationships/tags" Target="../tags/tag5190.xml"/><Relationship Id="rId728" Type="http://schemas.openxmlformats.org/officeDocument/2006/relationships/tags" Target="../tags/tag5288.xml"/><Relationship Id="rId935" Type="http://schemas.openxmlformats.org/officeDocument/2006/relationships/tags" Target="../tags/tag5495.xml"/><Relationship Id="rId1358" Type="http://schemas.openxmlformats.org/officeDocument/2006/relationships/tags" Target="../tags/tag5918.xml"/><Relationship Id="rId1565" Type="http://schemas.openxmlformats.org/officeDocument/2006/relationships/tags" Target="../tags/tag6125.xml"/><Relationship Id="rId64" Type="http://schemas.openxmlformats.org/officeDocument/2006/relationships/tags" Target="../tags/tag4624.xml"/><Relationship Id="rId1120" Type="http://schemas.openxmlformats.org/officeDocument/2006/relationships/tags" Target="../tags/tag5680.xml"/><Relationship Id="rId1218" Type="http://schemas.openxmlformats.org/officeDocument/2006/relationships/tags" Target="../tags/tag5778.xml"/><Relationship Id="rId1425" Type="http://schemas.openxmlformats.org/officeDocument/2006/relationships/tags" Target="../tags/tag5985.xml"/><Relationship Id="rId1632" Type="http://schemas.openxmlformats.org/officeDocument/2006/relationships/tags" Target="../tags/tag6192.xml"/><Relationship Id="rId280" Type="http://schemas.openxmlformats.org/officeDocument/2006/relationships/tags" Target="../tags/tag4840.xml"/><Relationship Id="rId140" Type="http://schemas.openxmlformats.org/officeDocument/2006/relationships/tags" Target="../tags/tag4700.xml"/><Relationship Id="rId378" Type="http://schemas.openxmlformats.org/officeDocument/2006/relationships/tags" Target="../tags/tag4938.xml"/><Relationship Id="rId585" Type="http://schemas.openxmlformats.org/officeDocument/2006/relationships/tags" Target="../tags/tag5145.xml"/><Relationship Id="rId792" Type="http://schemas.openxmlformats.org/officeDocument/2006/relationships/tags" Target="../tags/tag5352.xml"/><Relationship Id="rId6" Type="http://schemas.openxmlformats.org/officeDocument/2006/relationships/tags" Target="../tags/tag4566.xml"/><Relationship Id="rId238" Type="http://schemas.openxmlformats.org/officeDocument/2006/relationships/tags" Target="../tags/tag4798.xml"/><Relationship Id="rId445" Type="http://schemas.openxmlformats.org/officeDocument/2006/relationships/tags" Target="../tags/tag5005.xml"/><Relationship Id="rId652" Type="http://schemas.openxmlformats.org/officeDocument/2006/relationships/tags" Target="../tags/tag5212.xml"/><Relationship Id="rId1075" Type="http://schemas.openxmlformats.org/officeDocument/2006/relationships/tags" Target="../tags/tag5635.xml"/><Relationship Id="rId1282" Type="http://schemas.openxmlformats.org/officeDocument/2006/relationships/tags" Target="../tags/tag5842.xml"/><Relationship Id="rId305" Type="http://schemas.openxmlformats.org/officeDocument/2006/relationships/tags" Target="../tags/tag4865.xml"/><Relationship Id="rId512" Type="http://schemas.openxmlformats.org/officeDocument/2006/relationships/tags" Target="../tags/tag5072.xml"/><Relationship Id="rId957" Type="http://schemas.openxmlformats.org/officeDocument/2006/relationships/tags" Target="../tags/tag5517.xml"/><Relationship Id="rId1142" Type="http://schemas.openxmlformats.org/officeDocument/2006/relationships/tags" Target="../tags/tag5702.xml"/><Relationship Id="rId1587" Type="http://schemas.openxmlformats.org/officeDocument/2006/relationships/tags" Target="../tags/tag6147.xml"/><Relationship Id="rId86" Type="http://schemas.openxmlformats.org/officeDocument/2006/relationships/tags" Target="../tags/tag4646.xml"/><Relationship Id="rId817" Type="http://schemas.openxmlformats.org/officeDocument/2006/relationships/tags" Target="../tags/tag5377.xml"/><Relationship Id="rId1002" Type="http://schemas.openxmlformats.org/officeDocument/2006/relationships/tags" Target="../tags/tag5562.xml"/><Relationship Id="rId1447" Type="http://schemas.openxmlformats.org/officeDocument/2006/relationships/tags" Target="../tags/tag6007.xml"/><Relationship Id="rId1654" Type="http://schemas.openxmlformats.org/officeDocument/2006/relationships/tags" Target="../tags/tag6214.xml"/><Relationship Id="rId1307" Type="http://schemas.openxmlformats.org/officeDocument/2006/relationships/tags" Target="../tags/tag5867.xml"/><Relationship Id="rId1514" Type="http://schemas.openxmlformats.org/officeDocument/2006/relationships/tags" Target="../tags/tag6074.xml"/><Relationship Id="rId1721" Type="http://schemas.openxmlformats.org/officeDocument/2006/relationships/tags" Target="../tags/tag6281.xml"/><Relationship Id="rId13" Type="http://schemas.openxmlformats.org/officeDocument/2006/relationships/tags" Target="../tags/tag4573.xml"/><Relationship Id="rId162" Type="http://schemas.openxmlformats.org/officeDocument/2006/relationships/tags" Target="../tags/tag4722.xml"/><Relationship Id="rId467" Type="http://schemas.openxmlformats.org/officeDocument/2006/relationships/tags" Target="../tags/tag5027.xml"/><Relationship Id="rId1097" Type="http://schemas.openxmlformats.org/officeDocument/2006/relationships/tags" Target="../tags/tag5657.xml"/><Relationship Id="rId674" Type="http://schemas.openxmlformats.org/officeDocument/2006/relationships/tags" Target="../tags/tag5234.xml"/><Relationship Id="rId881" Type="http://schemas.openxmlformats.org/officeDocument/2006/relationships/tags" Target="../tags/tag5441.xml"/><Relationship Id="rId979" Type="http://schemas.openxmlformats.org/officeDocument/2006/relationships/tags" Target="../tags/tag5539.xml"/><Relationship Id="rId327" Type="http://schemas.openxmlformats.org/officeDocument/2006/relationships/tags" Target="../tags/tag4887.xml"/><Relationship Id="rId534" Type="http://schemas.openxmlformats.org/officeDocument/2006/relationships/tags" Target="../tags/tag5094.xml"/><Relationship Id="rId741" Type="http://schemas.openxmlformats.org/officeDocument/2006/relationships/tags" Target="../tags/tag5301.xml"/><Relationship Id="rId839" Type="http://schemas.openxmlformats.org/officeDocument/2006/relationships/tags" Target="../tags/tag5399.xml"/><Relationship Id="rId1164" Type="http://schemas.openxmlformats.org/officeDocument/2006/relationships/tags" Target="../tags/tag5724.xml"/><Relationship Id="rId1371" Type="http://schemas.openxmlformats.org/officeDocument/2006/relationships/tags" Target="../tags/tag5931.xml"/><Relationship Id="rId1469" Type="http://schemas.openxmlformats.org/officeDocument/2006/relationships/tags" Target="../tags/tag6029.xml"/><Relationship Id="rId601" Type="http://schemas.openxmlformats.org/officeDocument/2006/relationships/tags" Target="../tags/tag5161.xml"/><Relationship Id="rId1024" Type="http://schemas.openxmlformats.org/officeDocument/2006/relationships/tags" Target="../tags/tag5584.xml"/><Relationship Id="rId1231" Type="http://schemas.openxmlformats.org/officeDocument/2006/relationships/tags" Target="../tags/tag5791.xml"/><Relationship Id="rId1676" Type="http://schemas.openxmlformats.org/officeDocument/2006/relationships/tags" Target="../tags/tag6236.xml"/><Relationship Id="rId906" Type="http://schemas.openxmlformats.org/officeDocument/2006/relationships/tags" Target="../tags/tag5466.xml"/><Relationship Id="rId1329" Type="http://schemas.openxmlformats.org/officeDocument/2006/relationships/tags" Target="../tags/tag5889.xml"/><Relationship Id="rId1536" Type="http://schemas.openxmlformats.org/officeDocument/2006/relationships/tags" Target="../tags/tag6096.xml"/><Relationship Id="rId1743" Type="http://schemas.openxmlformats.org/officeDocument/2006/relationships/notesSlide" Target="../notesSlides/notesSlide13.xml"/><Relationship Id="rId35" Type="http://schemas.openxmlformats.org/officeDocument/2006/relationships/tags" Target="../tags/tag4595.xml"/><Relationship Id="rId1603" Type="http://schemas.openxmlformats.org/officeDocument/2006/relationships/tags" Target="../tags/tag6163.xml"/><Relationship Id="rId184" Type="http://schemas.openxmlformats.org/officeDocument/2006/relationships/tags" Target="../tags/tag4744.xml"/><Relationship Id="rId391" Type="http://schemas.openxmlformats.org/officeDocument/2006/relationships/tags" Target="../tags/tag4951.xml"/><Relationship Id="rId251" Type="http://schemas.openxmlformats.org/officeDocument/2006/relationships/tags" Target="../tags/tag4811.xml"/><Relationship Id="rId489" Type="http://schemas.openxmlformats.org/officeDocument/2006/relationships/tags" Target="../tags/tag5049.xml"/><Relationship Id="rId696" Type="http://schemas.openxmlformats.org/officeDocument/2006/relationships/tags" Target="../tags/tag5256.xml"/><Relationship Id="rId349" Type="http://schemas.openxmlformats.org/officeDocument/2006/relationships/tags" Target="../tags/tag4909.xml"/><Relationship Id="rId556" Type="http://schemas.openxmlformats.org/officeDocument/2006/relationships/tags" Target="../tags/tag5116.xml"/><Relationship Id="rId763" Type="http://schemas.openxmlformats.org/officeDocument/2006/relationships/tags" Target="../tags/tag5323.xml"/><Relationship Id="rId1186" Type="http://schemas.openxmlformats.org/officeDocument/2006/relationships/tags" Target="../tags/tag5746.xml"/><Relationship Id="rId1393" Type="http://schemas.openxmlformats.org/officeDocument/2006/relationships/tags" Target="../tags/tag5953.xml"/><Relationship Id="rId111" Type="http://schemas.openxmlformats.org/officeDocument/2006/relationships/tags" Target="../tags/tag4671.xml"/><Relationship Id="rId209" Type="http://schemas.openxmlformats.org/officeDocument/2006/relationships/tags" Target="../tags/tag4769.xml"/><Relationship Id="rId416" Type="http://schemas.openxmlformats.org/officeDocument/2006/relationships/tags" Target="../tags/tag4976.xml"/><Relationship Id="rId970" Type="http://schemas.openxmlformats.org/officeDocument/2006/relationships/tags" Target="../tags/tag5530.xml"/><Relationship Id="rId1046" Type="http://schemas.openxmlformats.org/officeDocument/2006/relationships/tags" Target="../tags/tag5606.xml"/><Relationship Id="rId1253" Type="http://schemas.openxmlformats.org/officeDocument/2006/relationships/tags" Target="../tags/tag5813.xml"/><Relationship Id="rId1698" Type="http://schemas.openxmlformats.org/officeDocument/2006/relationships/tags" Target="../tags/tag6258.xml"/><Relationship Id="rId623" Type="http://schemas.openxmlformats.org/officeDocument/2006/relationships/tags" Target="../tags/tag5183.xml"/><Relationship Id="rId830" Type="http://schemas.openxmlformats.org/officeDocument/2006/relationships/tags" Target="../tags/tag5390.xml"/><Relationship Id="rId928" Type="http://schemas.openxmlformats.org/officeDocument/2006/relationships/tags" Target="../tags/tag5488.xml"/><Relationship Id="rId1460" Type="http://schemas.openxmlformats.org/officeDocument/2006/relationships/tags" Target="../tags/tag6020.xml"/><Relationship Id="rId1558" Type="http://schemas.openxmlformats.org/officeDocument/2006/relationships/tags" Target="../tags/tag6118.xml"/><Relationship Id="rId57" Type="http://schemas.openxmlformats.org/officeDocument/2006/relationships/tags" Target="../tags/tag4617.xml"/><Relationship Id="rId1113" Type="http://schemas.openxmlformats.org/officeDocument/2006/relationships/tags" Target="../tags/tag5673.xml"/><Relationship Id="rId1320" Type="http://schemas.openxmlformats.org/officeDocument/2006/relationships/tags" Target="../tags/tag5880.xml"/><Relationship Id="rId1418" Type="http://schemas.openxmlformats.org/officeDocument/2006/relationships/tags" Target="../tags/tag5978.xml"/><Relationship Id="rId1625" Type="http://schemas.openxmlformats.org/officeDocument/2006/relationships/tags" Target="../tags/tag6185.xml"/><Relationship Id="rId273" Type="http://schemas.openxmlformats.org/officeDocument/2006/relationships/tags" Target="../tags/tag4833.xml"/><Relationship Id="rId480" Type="http://schemas.openxmlformats.org/officeDocument/2006/relationships/tags" Target="../tags/tag5040.xml"/><Relationship Id="rId133" Type="http://schemas.openxmlformats.org/officeDocument/2006/relationships/tags" Target="../tags/tag4693.xml"/><Relationship Id="rId340" Type="http://schemas.openxmlformats.org/officeDocument/2006/relationships/tags" Target="../tags/tag4900.xml"/><Relationship Id="rId578" Type="http://schemas.openxmlformats.org/officeDocument/2006/relationships/tags" Target="../tags/tag5138.xml"/><Relationship Id="rId785" Type="http://schemas.openxmlformats.org/officeDocument/2006/relationships/tags" Target="../tags/tag5345.xml"/><Relationship Id="rId992" Type="http://schemas.openxmlformats.org/officeDocument/2006/relationships/tags" Target="../tags/tag5552.xml"/><Relationship Id="rId200" Type="http://schemas.openxmlformats.org/officeDocument/2006/relationships/tags" Target="../tags/tag4760.xml"/><Relationship Id="rId438" Type="http://schemas.openxmlformats.org/officeDocument/2006/relationships/tags" Target="../tags/tag4998.xml"/><Relationship Id="rId645" Type="http://schemas.openxmlformats.org/officeDocument/2006/relationships/tags" Target="../tags/tag5205.xml"/><Relationship Id="rId852" Type="http://schemas.openxmlformats.org/officeDocument/2006/relationships/tags" Target="../tags/tag5412.xml"/><Relationship Id="rId1068" Type="http://schemas.openxmlformats.org/officeDocument/2006/relationships/tags" Target="../tags/tag5628.xml"/><Relationship Id="rId1275" Type="http://schemas.openxmlformats.org/officeDocument/2006/relationships/tags" Target="../tags/tag5835.xml"/><Relationship Id="rId1482" Type="http://schemas.openxmlformats.org/officeDocument/2006/relationships/tags" Target="../tags/tag6042.xml"/><Relationship Id="rId505" Type="http://schemas.openxmlformats.org/officeDocument/2006/relationships/tags" Target="../tags/tag5065.xml"/><Relationship Id="rId712" Type="http://schemas.openxmlformats.org/officeDocument/2006/relationships/tags" Target="../tags/tag5272.xml"/><Relationship Id="rId1135" Type="http://schemas.openxmlformats.org/officeDocument/2006/relationships/tags" Target="../tags/tag5695.xml"/><Relationship Id="rId1342" Type="http://schemas.openxmlformats.org/officeDocument/2006/relationships/tags" Target="../tags/tag5902.xml"/><Relationship Id="rId79" Type="http://schemas.openxmlformats.org/officeDocument/2006/relationships/tags" Target="../tags/tag4639.xml"/><Relationship Id="rId1202" Type="http://schemas.openxmlformats.org/officeDocument/2006/relationships/tags" Target="../tags/tag5762.xml"/><Relationship Id="rId1647" Type="http://schemas.openxmlformats.org/officeDocument/2006/relationships/tags" Target="../tags/tag6207.xml"/><Relationship Id="rId1507" Type="http://schemas.openxmlformats.org/officeDocument/2006/relationships/tags" Target="../tags/tag6067.xml"/><Relationship Id="rId1714" Type="http://schemas.openxmlformats.org/officeDocument/2006/relationships/tags" Target="../tags/tag6274.xml"/><Relationship Id="rId295" Type="http://schemas.openxmlformats.org/officeDocument/2006/relationships/tags" Target="../tags/tag4855.xml"/><Relationship Id="rId155" Type="http://schemas.openxmlformats.org/officeDocument/2006/relationships/tags" Target="../tags/tag4715.xml"/><Relationship Id="rId362" Type="http://schemas.openxmlformats.org/officeDocument/2006/relationships/tags" Target="../tags/tag4922.xml"/><Relationship Id="rId1297" Type="http://schemas.openxmlformats.org/officeDocument/2006/relationships/tags" Target="../tags/tag5857.xml"/><Relationship Id="rId222" Type="http://schemas.openxmlformats.org/officeDocument/2006/relationships/tags" Target="../tags/tag4782.xml"/><Relationship Id="rId667" Type="http://schemas.openxmlformats.org/officeDocument/2006/relationships/tags" Target="../tags/tag5227.xml"/><Relationship Id="rId874" Type="http://schemas.openxmlformats.org/officeDocument/2006/relationships/tags" Target="../tags/tag5434.xml"/><Relationship Id="rId527" Type="http://schemas.openxmlformats.org/officeDocument/2006/relationships/tags" Target="../tags/tag5087.xml"/><Relationship Id="rId734" Type="http://schemas.openxmlformats.org/officeDocument/2006/relationships/tags" Target="../tags/tag5294.xml"/><Relationship Id="rId941" Type="http://schemas.openxmlformats.org/officeDocument/2006/relationships/tags" Target="../tags/tag5501.xml"/><Relationship Id="rId1157" Type="http://schemas.openxmlformats.org/officeDocument/2006/relationships/tags" Target="../tags/tag5717.xml"/><Relationship Id="rId1364" Type="http://schemas.openxmlformats.org/officeDocument/2006/relationships/tags" Target="../tags/tag5924.xml"/><Relationship Id="rId1571" Type="http://schemas.openxmlformats.org/officeDocument/2006/relationships/tags" Target="../tags/tag6131.xml"/><Relationship Id="rId70" Type="http://schemas.openxmlformats.org/officeDocument/2006/relationships/tags" Target="../tags/tag4630.xml"/><Relationship Id="rId801" Type="http://schemas.openxmlformats.org/officeDocument/2006/relationships/tags" Target="../tags/tag5361.xml"/><Relationship Id="rId1017" Type="http://schemas.openxmlformats.org/officeDocument/2006/relationships/tags" Target="../tags/tag5577.xml"/><Relationship Id="rId1224" Type="http://schemas.openxmlformats.org/officeDocument/2006/relationships/tags" Target="../tags/tag5784.xml"/><Relationship Id="rId1431" Type="http://schemas.openxmlformats.org/officeDocument/2006/relationships/tags" Target="../tags/tag5991.xml"/><Relationship Id="rId1669" Type="http://schemas.openxmlformats.org/officeDocument/2006/relationships/tags" Target="../tags/tag6229.xml"/><Relationship Id="rId1529" Type="http://schemas.openxmlformats.org/officeDocument/2006/relationships/tags" Target="../tags/tag6089.xml"/><Relationship Id="rId1736" Type="http://schemas.openxmlformats.org/officeDocument/2006/relationships/tags" Target="../tags/tag6296.xml"/><Relationship Id="rId28" Type="http://schemas.openxmlformats.org/officeDocument/2006/relationships/tags" Target="../tags/tag4588.xml"/><Relationship Id="rId177" Type="http://schemas.openxmlformats.org/officeDocument/2006/relationships/tags" Target="../tags/tag4737.xml"/><Relationship Id="rId384" Type="http://schemas.openxmlformats.org/officeDocument/2006/relationships/tags" Target="../tags/tag4944.xml"/><Relationship Id="rId591" Type="http://schemas.openxmlformats.org/officeDocument/2006/relationships/tags" Target="../tags/tag5151.xml"/><Relationship Id="rId244" Type="http://schemas.openxmlformats.org/officeDocument/2006/relationships/tags" Target="../tags/tag4804.xml"/><Relationship Id="rId689" Type="http://schemas.openxmlformats.org/officeDocument/2006/relationships/tags" Target="../tags/tag5249.xml"/><Relationship Id="rId896" Type="http://schemas.openxmlformats.org/officeDocument/2006/relationships/tags" Target="../tags/tag5456.xml"/><Relationship Id="rId1081" Type="http://schemas.openxmlformats.org/officeDocument/2006/relationships/tags" Target="../tags/tag5641.xml"/><Relationship Id="rId451" Type="http://schemas.openxmlformats.org/officeDocument/2006/relationships/tags" Target="../tags/tag5011.xml"/><Relationship Id="rId549" Type="http://schemas.openxmlformats.org/officeDocument/2006/relationships/tags" Target="../tags/tag5109.xml"/><Relationship Id="rId756" Type="http://schemas.openxmlformats.org/officeDocument/2006/relationships/tags" Target="../tags/tag5316.xml"/><Relationship Id="rId1179" Type="http://schemas.openxmlformats.org/officeDocument/2006/relationships/tags" Target="../tags/tag5739.xml"/><Relationship Id="rId1386" Type="http://schemas.openxmlformats.org/officeDocument/2006/relationships/tags" Target="../tags/tag5946.xml"/><Relationship Id="rId1593" Type="http://schemas.openxmlformats.org/officeDocument/2006/relationships/tags" Target="../tags/tag6153.xml"/><Relationship Id="rId104" Type="http://schemas.openxmlformats.org/officeDocument/2006/relationships/tags" Target="../tags/tag4664.xml"/><Relationship Id="rId311" Type="http://schemas.openxmlformats.org/officeDocument/2006/relationships/tags" Target="../tags/tag4871.xml"/><Relationship Id="rId409" Type="http://schemas.openxmlformats.org/officeDocument/2006/relationships/tags" Target="../tags/tag4969.xml"/><Relationship Id="rId963" Type="http://schemas.openxmlformats.org/officeDocument/2006/relationships/tags" Target="../tags/tag5523.xml"/><Relationship Id="rId1039" Type="http://schemas.openxmlformats.org/officeDocument/2006/relationships/tags" Target="../tags/tag5599.xml"/><Relationship Id="rId1246" Type="http://schemas.openxmlformats.org/officeDocument/2006/relationships/tags" Target="../tags/tag5806.xml"/><Relationship Id="rId92" Type="http://schemas.openxmlformats.org/officeDocument/2006/relationships/tags" Target="../tags/tag4652.xml"/><Relationship Id="rId616" Type="http://schemas.openxmlformats.org/officeDocument/2006/relationships/tags" Target="../tags/tag5176.xml"/><Relationship Id="rId823" Type="http://schemas.openxmlformats.org/officeDocument/2006/relationships/tags" Target="../tags/tag5383.xml"/><Relationship Id="rId1453" Type="http://schemas.openxmlformats.org/officeDocument/2006/relationships/tags" Target="../tags/tag6013.xml"/><Relationship Id="rId1660" Type="http://schemas.openxmlformats.org/officeDocument/2006/relationships/tags" Target="../tags/tag6220.xml"/><Relationship Id="rId1106" Type="http://schemas.openxmlformats.org/officeDocument/2006/relationships/tags" Target="../tags/tag5666.xml"/><Relationship Id="rId1313" Type="http://schemas.openxmlformats.org/officeDocument/2006/relationships/tags" Target="../tags/tag5873.xml"/><Relationship Id="rId1520" Type="http://schemas.openxmlformats.org/officeDocument/2006/relationships/tags" Target="../tags/tag6080.xml"/><Relationship Id="rId1618" Type="http://schemas.openxmlformats.org/officeDocument/2006/relationships/tags" Target="../tags/tag6178.xml"/><Relationship Id="rId199" Type="http://schemas.openxmlformats.org/officeDocument/2006/relationships/tags" Target="../tags/tag4759.xml"/><Relationship Id="rId266" Type="http://schemas.openxmlformats.org/officeDocument/2006/relationships/tags" Target="../tags/tag4826.xml"/><Relationship Id="rId473" Type="http://schemas.openxmlformats.org/officeDocument/2006/relationships/tags" Target="../tags/tag5033.xml"/><Relationship Id="rId680" Type="http://schemas.openxmlformats.org/officeDocument/2006/relationships/tags" Target="../tags/tag5240.xml"/><Relationship Id="rId126" Type="http://schemas.openxmlformats.org/officeDocument/2006/relationships/tags" Target="../tags/tag4686.xml"/><Relationship Id="rId333" Type="http://schemas.openxmlformats.org/officeDocument/2006/relationships/tags" Target="../tags/tag4893.xml"/><Relationship Id="rId540" Type="http://schemas.openxmlformats.org/officeDocument/2006/relationships/tags" Target="../tags/tag5100.xml"/><Relationship Id="rId778" Type="http://schemas.openxmlformats.org/officeDocument/2006/relationships/tags" Target="../tags/tag5338.xml"/><Relationship Id="rId985" Type="http://schemas.openxmlformats.org/officeDocument/2006/relationships/tags" Target="../tags/tag5545.xml"/><Relationship Id="rId1170" Type="http://schemas.openxmlformats.org/officeDocument/2006/relationships/tags" Target="../tags/tag5730.xml"/><Relationship Id="rId638" Type="http://schemas.openxmlformats.org/officeDocument/2006/relationships/tags" Target="../tags/tag5198.xml"/><Relationship Id="rId845" Type="http://schemas.openxmlformats.org/officeDocument/2006/relationships/tags" Target="../tags/tag5405.xml"/><Relationship Id="rId1030" Type="http://schemas.openxmlformats.org/officeDocument/2006/relationships/tags" Target="../tags/tag5590.xml"/><Relationship Id="rId1268" Type="http://schemas.openxmlformats.org/officeDocument/2006/relationships/tags" Target="../tags/tag5828.xml"/><Relationship Id="rId1475" Type="http://schemas.openxmlformats.org/officeDocument/2006/relationships/tags" Target="../tags/tag6035.xml"/><Relationship Id="rId1682" Type="http://schemas.openxmlformats.org/officeDocument/2006/relationships/tags" Target="../tags/tag6242.xml"/><Relationship Id="rId400" Type="http://schemas.openxmlformats.org/officeDocument/2006/relationships/tags" Target="../tags/tag4960.xml"/><Relationship Id="rId705" Type="http://schemas.openxmlformats.org/officeDocument/2006/relationships/tags" Target="../tags/tag5265.xml"/><Relationship Id="rId1128" Type="http://schemas.openxmlformats.org/officeDocument/2006/relationships/tags" Target="../tags/tag5688.xml"/><Relationship Id="rId1335" Type="http://schemas.openxmlformats.org/officeDocument/2006/relationships/tags" Target="../tags/tag5895.xml"/><Relationship Id="rId1542" Type="http://schemas.openxmlformats.org/officeDocument/2006/relationships/tags" Target="../tags/tag6102.xml"/><Relationship Id="rId912" Type="http://schemas.openxmlformats.org/officeDocument/2006/relationships/tags" Target="../tags/tag5472.xml"/><Relationship Id="rId41" Type="http://schemas.openxmlformats.org/officeDocument/2006/relationships/tags" Target="../tags/tag4601.xml"/><Relationship Id="rId1402" Type="http://schemas.openxmlformats.org/officeDocument/2006/relationships/tags" Target="../tags/tag5962.xml"/><Relationship Id="rId1707" Type="http://schemas.openxmlformats.org/officeDocument/2006/relationships/tags" Target="../tags/tag6267.xml"/><Relationship Id="rId190" Type="http://schemas.openxmlformats.org/officeDocument/2006/relationships/tags" Target="../tags/tag4750.xml"/><Relationship Id="rId288" Type="http://schemas.openxmlformats.org/officeDocument/2006/relationships/tags" Target="../tags/tag4848.xml"/><Relationship Id="rId495" Type="http://schemas.openxmlformats.org/officeDocument/2006/relationships/tags" Target="../tags/tag5055.xml"/><Relationship Id="rId148" Type="http://schemas.openxmlformats.org/officeDocument/2006/relationships/tags" Target="../tags/tag4708.xml"/><Relationship Id="rId355" Type="http://schemas.openxmlformats.org/officeDocument/2006/relationships/tags" Target="../tags/tag4915.xml"/><Relationship Id="rId562" Type="http://schemas.openxmlformats.org/officeDocument/2006/relationships/tags" Target="../tags/tag5122.xml"/><Relationship Id="rId1192" Type="http://schemas.openxmlformats.org/officeDocument/2006/relationships/tags" Target="../tags/tag5752.xml"/><Relationship Id="rId215" Type="http://schemas.openxmlformats.org/officeDocument/2006/relationships/tags" Target="../tags/tag4775.xml"/><Relationship Id="rId422" Type="http://schemas.openxmlformats.org/officeDocument/2006/relationships/tags" Target="../tags/tag4982.xml"/><Relationship Id="rId867" Type="http://schemas.openxmlformats.org/officeDocument/2006/relationships/tags" Target="../tags/tag5427.xml"/><Relationship Id="rId1052" Type="http://schemas.openxmlformats.org/officeDocument/2006/relationships/tags" Target="../tags/tag5612.xml"/><Relationship Id="rId1497" Type="http://schemas.openxmlformats.org/officeDocument/2006/relationships/tags" Target="../tags/tag6057.xml"/><Relationship Id="rId727" Type="http://schemas.openxmlformats.org/officeDocument/2006/relationships/tags" Target="../tags/tag5287.xml"/><Relationship Id="rId934" Type="http://schemas.openxmlformats.org/officeDocument/2006/relationships/tags" Target="../tags/tag5494.xml"/><Relationship Id="rId1357" Type="http://schemas.openxmlformats.org/officeDocument/2006/relationships/tags" Target="../tags/tag5917.xml"/><Relationship Id="rId1564" Type="http://schemas.openxmlformats.org/officeDocument/2006/relationships/tags" Target="../tags/tag6124.xml"/><Relationship Id="rId63" Type="http://schemas.openxmlformats.org/officeDocument/2006/relationships/tags" Target="../tags/tag4623.xml"/><Relationship Id="rId1217" Type="http://schemas.openxmlformats.org/officeDocument/2006/relationships/tags" Target="../tags/tag5777.xml"/><Relationship Id="rId1424" Type="http://schemas.openxmlformats.org/officeDocument/2006/relationships/tags" Target="../tags/tag5984.xml"/><Relationship Id="rId1631" Type="http://schemas.openxmlformats.org/officeDocument/2006/relationships/tags" Target="../tags/tag6191.xml"/><Relationship Id="rId1729" Type="http://schemas.openxmlformats.org/officeDocument/2006/relationships/tags" Target="../tags/tag6289.xml"/><Relationship Id="rId377" Type="http://schemas.openxmlformats.org/officeDocument/2006/relationships/tags" Target="../tags/tag4937.xml"/><Relationship Id="rId584" Type="http://schemas.openxmlformats.org/officeDocument/2006/relationships/tags" Target="../tags/tag5144.xml"/><Relationship Id="rId5" Type="http://schemas.openxmlformats.org/officeDocument/2006/relationships/tags" Target="../tags/tag4565.xml"/><Relationship Id="rId237" Type="http://schemas.openxmlformats.org/officeDocument/2006/relationships/tags" Target="../tags/tag4797.xml"/><Relationship Id="rId791" Type="http://schemas.openxmlformats.org/officeDocument/2006/relationships/tags" Target="../tags/tag5351.xml"/><Relationship Id="rId889" Type="http://schemas.openxmlformats.org/officeDocument/2006/relationships/tags" Target="../tags/tag5449.xml"/><Relationship Id="rId1074" Type="http://schemas.openxmlformats.org/officeDocument/2006/relationships/tags" Target="../tags/tag5634.xml"/><Relationship Id="rId444" Type="http://schemas.openxmlformats.org/officeDocument/2006/relationships/tags" Target="../tags/tag5004.xml"/><Relationship Id="rId651" Type="http://schemas.openxmlformats.org/officeDocument/2006/relationships/tags" Target="../tags/tag5211.xml"/><Relationship Id="rId749" Type="http://schemas.openxmlformats.org/officeDocument/2006/relationships/tags" Target="../tags/tag5309.xml"/><Relationship Id="rId1281" Type="http://schemas.openxmlformats.org/officeDocument/2006/relationships/tags" Target="../tags/tag5841.xml"/><Relationship Id="rId1379" Type="http://schemas.openxmlformats.org/officeDocument/2006/relationships/tags" Target="../tags/tag5939.xml"/><Relationship Id="rId1586" Type="http://schemas.openxmlformats.org/officeDocument/2006/relationships/tags" Target="../tags/tag6146.xml"/><Relationship Id="rId304" Type="http://schemas.openxmlformats.org/officeDocument/2006/relationships/tags" Target="../tags/tag4864.xml"/><Relationship Id="rId511" Type="http://schemas.openxmlformats.org/officeDocument/2006/relationships/tags" Target="../tags/tag5071.xml"/><Relationship Id="rId609" Type="http://schemas.openxmlformats.org/officeDocument/2006/relationships/tags" Target="../tags/tag5169.xml"/><Relationship Id="rId956" Type="http://schemas.openxmlformats.org/officeDocument/2006/relationships/tags" Target="../tags/tag5516.xml"/><Relationship Id="rId1141" Type="http://schemas.openxmlformats.org/officeDocument/2006/relationships/tags" Target="../tags/tag5701.xml"/><Relationship Id="rId1239" Type="http://schemas.openxmlformats.org/officeDocument/2006/relationships/tags" Target="../tags/tag5799.xml"/><Relationship Id="rId85" Type="http://schemas.openxmlformats.org/officeDocument/2006/relationships/tags" Target="../tags/tag4645.xml"/><Relationship Id="rId816" Type="http://schemas.openxmlformats.org/officeDocument/2006/relationships/tags" Target="../tags/tag5376.xml"/><Relationship Id="rId1001" Type="http://schemas.openxmlformats.org/officeDocument/2006/relationships/tags" Target="../tags/tag5561.xml"/><Relationship Id="rId1446" Type="http://schemas.openxmlformats.org/officeDocument/2006/relationships/tags" Target="../tags/tag6006.xml"/><Relationship Id="rId1653" Type="http://schemas.openxmlformats.org/officeDocument/2006/relationships/tags" Target="../tags/tag6213.xml"/><Relationship Id="rId1306" Type="http://schemas.openxmlformats.org/officeDocument/2006/relationships/tags" Target="../tags/tag5866.xml"/><Relationship Id="rId1513" Type="http://schemas.openxmlformats.org/officeDocument/2006/relationships/tags" Target="../tags/tag6073.xml"/><Relationship Id="rId1720" Type="http://schemas.openxmlformats.org/officeDocument/2006/relationships/tags" Target="../tags/tag6280.xml"/><Relationship Id="rId12" Type="http://schemas.openxmlformats.org/officeDocument/2006/relationships/tags" Target="../tags/tag4572.xml"/><Relationship Id="rId161" Type="http://schemas.openxmlformats.org/officeDocument/2006/relationships/tags" Target="../tags/tag4721.xml"/><Relationship Id="rId399" Type="http://schemas.openxmlformats.org/officeDocument/2006/relationships/tags" Target="../tags/tag4959.xml"/><Relationship Id="rId259" Type="http://schemas.openxmlformats.org/officeDocument/2006/relationships/tags" Target="../tags/tag4819.xml"/><Relationship Id="rId466" Type="http://schemas.openxmlformats.org/officeDocument/2006/relationships/tags" Target="../tags/tag5026.xml"/><Relationship Id="rId673" Type="http://schemas.openxmlformats.org/officeDocument/2006/relationships/tags" Target="../tags/tag5233.xml"/><Relationship Id="rId880" Type="http://schemas.openxmlformats.org/officeDocument/2006/relationships/tags" Target="../tags/tag5440.xml"/><Relationship Id="rId1096" Type="http://schemas.openxmlformats.org/officeDocument/2006/relationships/tags" Target="../tags/tag5656.xml"/><Relationship Id="rId119" Type="http://schemas.openxmlformats.org/officeDocument/2006/relationships/tags" Target="../tags/tag4679.xml"/><Relationship Id="rId326" Type="http://schemas.openxmlformats.org/officeDocument/2006/relationships/tags" Target="../tags/tag4886.xml"/><Relationship Id="rId533" Type="http://schemas.openxmlformats.org/officeDocument/2006/relationships/tags" Target="../tags/tag5093.xml"/><Relationship Id="rId978" Type="http://schemas.openxmlformats.org/officeDocument/2006/relationships/tags" Target="../tags/tag5538.xml"/><Relationship Id="rId1163" Type="http://schemas.openxmlformats.org/officeDocument/2006/relationships/tags" Target="../tags/tag5723.xml"/><Relationship Id="rId1370" Type="http://schemas.openxmlformats.org/officeDocument/2006/relationships/tags" Target="../tags/tag5930.xml"/><Relationship Id="rId740" Type="http://schemas.openxmlformats.org/officeDocument/2006/relationships/tags" Target="../tags/tag5300.xml"/><Relationship Id="rId838" Type="http://schemas.openxmlformats.org/officeDocument/2006/relationships/tags" Target="../tags/tag5398.xml"/><Relationship Id="rId1023" Type="http://schemas.openxmlformats.org/officeDocument/2006/relationships/tags" Target="../tags/tag5583.xml"/><Relationship Id="rId1468" Type="http://schemas.openxmlformats.org/officeDocument/2006/relationships/tags" Target="../tags/tag6028.xml"/><Relationship Id="rId1675" Type="http://schemas.openxmlformats.org/officeDocument/2006/relationships/tags" Target="../tags/tag6235.xml"/><Relationship Id="rId600" Type="http://schemas.openxmlformats.org/officeDocument/2006/relationships/tags" Target="../tags/tag5160.xml"/><Relationship Id="rId1230" Type="http://schemas.openxmlformats.org/officeDocument/2006/relationships/tags" Target="../tags/tag5790.xml"/><Relationship Id="rId1328" Type="http://schemas.openxmlformats.org/officeDocument/2006/relationships/tags" Target="../tags/tag5888.xml"/><Relationship Id="rId1535" Type="http://schemas.openxmlformats.org/officeDocument/2006/relationships/tags" Target="../tags/tag6095.xml"/><Relationship Id="rId905" Type="http://schemas.openxmlformats.org/officeDocument/2006/relationships/tags" Target="../tags/tag5465.xml"/><Relationship Id="rId1742" Type="http://schemas.openxmlformats.org/officeDocument/2006/relationships/slideLayout" Target="../slideLayouts/slideLayout1.xml"/><Relationship Id="rId34" Type="http://schemas.openxmlformats.org/officeDocument/2006/relationships/tags" Target="../tags/tag4594.xml"/><Relationship Id="rId1602" Type="http://schemas.openxmlformats.org/officeDocument/2006/relationships/tags" Target="../tags/tag6162.xml"/><Relationship Id="rId183" Type="http://schemas.openxmlformats.org/officeDocument/2006/relationships/tags" Target="../tags/tag4743.xml"/><Relationship Id="rId390" Type="http://schemas.openxmlformats.org/officeDocument/2006/relationships/tags" Target="../tags/tag4950.xml"/><Relationship Id="rId250" Type="http://schemas.openxmlformats.org/officeDocument/2006/relationships/tags" Target="../tags/tag4810.xml"/><Relationship Id="rId488" Type="http://schemas.openxmlformats.org/officeDocument/2006/relationships/tags" Target="../tags/tag5048.xml"/><Relationship Id="rId695" Type="http://schemas.openxmlformats.org/officeDocument/2006/relationships/tags" Target="../tags/tag5255.xml"/><Relationship Id="rId110" Type="http://schemas.openxmlformats.org/officeDocument/2006/relationships/tags" Target="../tags/tag4670.xml"/><Relationship Id="rId348" Type="http://schemas.openxmlformats.org/officeDocument/2006/relationships/tags" Target="../tags/tag4908.xml"/><Relationship Id="rId555" Type="http://schemas.openxmlformats.org/officeDocument/2006/relationships/tags" Target="../tags/tag5115.xml"/><Relationship Id="rId762" Type="http://schemas.openxmlformats.org/officeDocument/2006/relationships/tags" Target="../tags/tag5322.xml"/><Relationship Id="rId1185" Type="http://schemas.openxmlformats.org/officeDocument/2006/relationships/tags" Target="../tags/tag5745.xml"/><Relationship Id="rId1392" Type="http://schemas.openxmlformats.org/officeDocument/2006/relationships/tags" Target="../tags/tag5952.xml"/><Relationship Id="rId208" Type="http://schemas.openxmlformats.org/officeDocument/2006/relationships/tags" Target="../tags/tag4768.xml"/><Relationship Id="rId415" Type="http://schemas.openxmlformats.org/officeDocument/2006/relationships/tags" Target="../tags/tag4975.xml"/><Relationship Id="rId622" Type="http://schemas.openxmlformats.org/officeDocument/2006/relationships/tags" Target="../tags/tag5182.xml"/><Relationship Id="rId1045" Type="http://schemas.openxmlformats.org/officeDocument/2006/relationships/tags" Target="../tags/tag5605.xml"/><Relationship Id="rId1252" Type="http://schemas.openxmlformats.org/officeDocument/2006/relationships/tags" Target="../tags/tag5812.xml"/><Relationship Id="rId1697" Type="http://schemas.openxmlformats.org/officeDocument/2006/relationships/tags" Target="../tags/tag6257.xml"/><Relationship Id="rId927" Type="http://schemas.openxmlformats.org/officeDocument/2006/relationships/tags" Target="../tags/tag5487.xml"/><Relationship Id="rId1112" Type="http://schemas.openxmlformats.org/officeDocument/2006/relationships/tags" Target="../tags/tag5672.xml"/><Relationship Id="rId1557" Type="http://schemas.openxmlformats.org/officeDocument/2006/relationships/tags" Target="../tags/tag6117.xml"/><Relationship Id="rId56" Type="http://schemas.openxmlformats.org/officeDocument/2006/relationships/tags" Target="../tags/tag4616.xml"/><Relationship Id="rId1417" Type="http://schemas.openxmlformats.org/officeDocument/2006/relationships/tags" Target="../tags/tag5977.xml"/><Relationship Id="rId1624" Type="http://schemas.openxmlformats.org/officeDocument/2006/relationships/tags" Target="../tags/tag6184.xml"/><Relationship Id="rId272" Type="http://schemas.openxmlformats.org/officeDocument/2006/relationships/tags" Target="../tags/tag4832.xml"/><Relationship Id="rId577" Type="http://schemas.openxmlformats.org/officeDocument/2006/relationships/tags" Target="../tags/tag5137.xml"/><Relationship Id="rId132" Type="http://schemas.openxmlformats.org/officeDocument/2006/relationships/tags" Target="../tags/tag4692.xml"/><Relationship Id="rId784" Type="http://schemas.openxmlformats.org/officeDocument/2006/relationships/tags" Target="../tags/tag5344.xml"/><Relationship Id="rId991" Type="http://schemas.openxmlformats.org/officeDocument/2006/relationships/tags" Target="../tags/tag5551.xml"/><Relationship Id="rId1067" Type="http://schemas.openxmlformats.org/officeDocument/2006/relationships/tags" Target="../tags/tag5627.xml"/><Relationship Id="rId437" Type="http://schemas.openxmlformats.org/officeDocument/2006/relationships/tags" Target="../tags/tag4997.xml"/><Relationship Id="rId644" Type="http://schemas.openxmlformats.org/officeDocument/2006/relationships/tags" Target="../tags/tag5204.xml"/><Relationship Id="rId851" Type="http://schemas.openxmlformats.org/officeDocument/2006/relationships/tags" Target="../tags/tag5411.xml"/><Relationship Id="rId1274" Type="http://schemas.openxmlformats.org/officeDocument/2006/relationships/tags" Target="../tags/tag5834.xml"/><Relationship Id="rId1481" Type="http://schemas.openxmlformats.org/officeDocument/2006/relationships/tags" Target="../tags/tag6041.xml"/><Relationship Id="rId1579" Type="http://schemas.openxmlformats.org/officeDocument/2006/relationships/tags" Target="../tags/tag6139.xml"/><Relationship Id="rId504" Type="http://schemas.openxmlformats.org/officeDocument/2006/relationships/tags" Target="../tags/tag5064.xml"/><Relationship Id="rId711" Type="http://schemas.openxmlformats.org/officeDocument/2006/relationships/tags" Target="../tags/tag5271.xml"/><Relationship Id="rId949" Type="http://schemas.openxmlformats.org/officeDocument/2006/relationships/tags" Target="../tags/tag5509.xml"/><Relationship Id="rId1134" Type="http://schemas.openxmlformats.org/officeDocument/2006/relationships/tags" Target="../tags/tag5694.xml"/><Relationship Id="rId1341" Type="http://schemas.openxmlformats.org/officeDocument/2006/relationships/tags" Target="../tags/tag5901.xml"/><Relationship Id="rId78" Type="http://schemas.openxmlformats.org/officeDocument/2006/relationships/tags" Target="../tags/tag4638.xml"/><Relationship Id="rId809" Type="http://schemas.openxmlformats.org/officeDocument/2006/relationships/tags" Target="../tags/tag5369.xml"/><Relationship Id="rId1201" Type="http://schemas.openxmlformats.org/officeDocument/2006/relationships/tags" Target="../tags/tag5761.xml"/><Relationship Id="rId1439" Type="http://schemas.openxmlformats.org/officeDocument/2006/relationships/tags" Target="../tags/tag5999.xml"/><Relationship Id="rId1646" Type="http://schemas.openxmlformats.org/officeDocument/2006/relationships/tags" Target="../tags/tag6206.xml"/><Relationship Id="rId1506" Type="http://schemas.openxmlformats.org/officeDocument/2006/relationships/tags" Target="../tags/tag6066.xml"/><Relationship Id="rId1713" Type="http://schemas.openxmlformats.org/officeDocument/2006/relationships/tags" Target="../tags/tag6273.xml"/><Relationship Id="rId294" Type="http://schemas.openxmlformats.org/officeDocument/2006/relationships/tags" Target="../tags/tag4854.xml"/><Relationship Id="rId154" Type="http://schemas.openxmlformats.org/officeDocument/2006/relationships/tags" Target="../tags/tag4714.xml"/><Relationship Id="rId361" Type="http://schemas.openxmlformats.org/officeDocument/2006/relationships/tags" Target="../tags/tag4921.xml"/><Relationship Id="rId599" Type="http://schemas.openxmlformats.org/officeDocument/2006/relationships/tags" Target="../tags/tag5159.xml"/><Relationship Id="rId459" Type="http://schemas.openxmlformats.org/officeDocument/2006/relationships/tags" Target="../tags/tag5019.xml"/><Relationship Id="rId666" Type="http://schemas.openxmlformats.org/officeDocument/2006/relationships/tags" Target="../tags/tag5226.xml"/><Relationship Id="rId873" Type="http://schemas.openxmlformats.org/officeDocument/2006/relationships/tags" Target="../tags/tag5433.xml"/><Relationship Id="rId1089" Type="http://schemas.openxmlformats.org/officeDocument/2006/relationships/tags" Target="../tags/tag5649.xml"/><Relationship Id="rId1296" Type="http://schemas.openxmlformats.org/officeDocument/2006/relationships/tags" Target="../tags/tag5856.xml"/><Relationship Id="rId221" Type="http://schemas.openxmlformats.org/officeDocument/2006/relationships/tags" Target="../tags/tag4781.xml"/><Relationship Id="rId319" Type="http://schemas.openxmlformats.org/officeDocument/2006/relationships/tags" Target="../tags/tag4879.xml"/><Relationship Id="rId526" Type="http://schemas.openxmlformats.org/officeDocument/2006/relationships/tags" Target="../tags/tag5086.xml"/><Relationship Id="rId1156" Type="http://schemas.openxmlformats.org/officeDocument/2006/relationships/tags" Target="../tags/tag5716.xml"/><Relationship Id="rId1363" Type="http://schemas.openxmlformats.org/officeDocument/2006/relationships/tags" Target="../tags/tag5923.xml"/><Relationship Id="rId733" Type="http://schemas.openxmlformats.org/officeDocument/2006/relationships/tags" Target="../tags/tag5293.xml"/><Relationship Id="rId940" Type="http://schemas.openxmlformats.org/officeDocument/2006/relationships/tags" Target="../tags/tag5500.xml"/><Relationship Id="rId1016" Type="http://schemas.openxmlformats.org/officeDocument/2006/relationships/tags" Target="../tags/tag5576.xml"/><Relationship Id="rId1570" Type="http://schemas.openxmlformats.org/officeDocument/2006/relationships/tags" Target="../tags/tag6130.xml"/><Relationship Id="rId1668" Type="http://schemas.openxmlformats.org/officeDocument/2006/relationships/tags" Target="../tags/tag6228.xml"/><Relationship Id="rId800" Type="http://schemas.openxmlformats.org/officeDocument/2006/relationships/tags" Target="../tags/tag5360.xml"/><Relationship Id="rId1223" Type="http://schemas.openxmlformats.org/officeDocument/2006/relationships/tags" Target="../tags/tag5783.xml"/><Relationship Id="rId1430" Type="http://schemas.openxmlformats.org/officeDocument/2006/relationships/tags" Target="../tags/tag5990.xml"/><Relationship Id="rId1528" Type="http://schemas.openxmlformats.org/officeDocument/2006/relationships/tags" Target="../tags/tag6088.xml"/><Relationship Id="rId1735" Type="http://schemas.openxmlformats.org/officeDocument/2006/relationships/tags" Target="../tags/tag6295.xml"/><Relationship Id="rId27" Type="http://schemas.openxmlformats.org/officeDocument/2006/relationships/tags" Target="../tags/tag4587.xml"/><Relationship Id="rId176" Type="http://schemas.openxmlformats.org/officeDocument/2006/relationships/tags" Target="../tags/tag4736.xml"/><Relationship Id="rId383" Type="http://schemas.openxmlformats.org/officeDocument/2006/relationships/tags" Target="../tags/tag4943.xml"/><Relationship Id="rId590" Type="http://schemas.openxmlformats.org/officeDocument/2006/relationships/tags" Target="../tags/tag5150.xml"/><Relationship Id="rId243" Type="http://schemas.openxmlformats.org/officeDocument/2006/relationships/tags" Target="../tags/tag4803.xml"/><Relationship Id="rId450" Type="http://schemas.openxmlformats.org/officeDocument/2006/relationships/tags" Target="../tags/tag5010.xml"/><Relationship Id="rId688" Type="http://schemas.openxmlformats.org/officeDocument/2006/relationships/tags" Target="../tags/tag5248.xml"/><Relationship Id="rId895" Type="http://schemas.openxmlformats.org/officeDocument/2006/relationships/tags" Target="../tags/tag5455.xml"/><Relationship Id="rId1080" Type="http://schemas.openxmlformats.org/officeDocument/2006/relationships/tags" Target="../tags/tag5640.xml"/><Relationship Id="rId103" Type="http://schemas.openxmlformats.org/officeDocument/2006/relationships/tags" Target="../tags/tag4663.xml"/><Relationship Id="rId310" Type="http://schemas.openxmlformats.org/officeDocument/2006/relationships/tags" Target="../tags/tag4870.xml"/><Relationship Id="rId548" Type="http://schemas.openxmlformats.org/officeDocument/2006/relationships/tags" Target="../tags/tag5108.xml"/><Relationship Id="rId755" Type="http://schemas.openxmlformats.org/officeDocument/2006/relationships/tags" Target="../tags/tag5315.xml"/><Relationship Id="rId962" Type="http://schemas.openxmlformats.org/officeDocument/2006/relationships/tags" Target="../tags/tag5522.xml"/><Relationship Id="rId1178" Type="http://schemas.openxmlformats.org/officeDocument/2006/relationships/tags" Target="../tags/tag5738.xml"/><Relationship Id="rId1385" Type="http://schemas.openxmlformats.org/officeDocument/2006/relationships/tags" Target="../tags/tag5945.xml"/><Relationship Id="rId1592" Type="http://schemas.openxmlformats.org/officeDocument/2006/relationships/tags" Target="../tags/tag6152.xml"/><Relationship Id="rId91" Type="http://schemas.openxmlformats.org/officeDocument/2006/relationships/tags" Target="../tags/tag4651.xml"/><Relationship Id="rId408" Type="http://schemas.openxmlformats.org/officeDocument/2006/relationships/tags" Target="../tags/tag4968.xml"/><Relationship Id="rId615" Type="http://schemas.openxmlformats.org/officeDocument/2006/relationships/tags" Target="../tags/tag5175.xml"/><Relationship Id="rId822" Type="http://schemas.openxmlformats.org/officeDocument/2006/relationships/tags" Target="../tags/tag5382.xml"/><Relationship Id="rId1038" Type="http://schemas.openxmlformats.org/officeDocument/2006/relationships/tags" Target="../tags/tag5598.xml"/><Relationship Id="rId1245" Type="http://schemas.openxmlformats.org/officeDocument/2006/relationships/tags" Target="../tags/tag5805.xml"/><Relationship Id="rId1452" Type="http://schemas.openxmlformats.org/officeDocument/2006/relationships/tags" Target="../tags/tag6012.xml"/><Relationship Id="rId1105" Type="http://schemas.openxmlformats.org/officeDocument/2006/relationships/tags" Target="../tags/tag5665.xml"/><Relationship Id="rId1312" Type="http://schemas.openxmlformats.org/officeDocument/2006/relationships/tags" Target="../tags/tag5872.xml"/><Relationship Id="rId49" Type="http://schemas.openxmlformats.org/officeDocument/2006/relationships/tags" Target="../tags/tag4609.xml"/><Relationship Id="rId1617" Type="http://schemas.openxmlformats.org/officeDocument/2006/relationships/tags" Target="../tags/tag6177.xml"/><Relationship Id="rId198" Type="http://schemas.openxmlformats.org/officeDocument/2006/relationships/tags" Target="../tags/tag4758.xml"/><Relationship Id="rId265" Type="http://schemas.openxmlformats.org/officeDocument/2006/relationships/tags" Target="../tags/tag4825.xml"/><Relationship Id="rId472" Type="http://schemas.openxmlformats.org/officeDocument/2006/relationships/tags" Target="../tags/tag5032.xml"/><Relationship Id="rId125" Type="http://schemas.openxmlformats.org/officeDocument/2006/relationships/tags" Target="../tags/tag4685.xml"/><Relationship Id="rId332" Type="http://schemas.openxmlformats.org/officeDocument/2006/relationships/tags" Target="../tags/tag4892.xml"/><Relationship Id="rId777" Type="http://schemas.openxmlformats.org/officeDocument/2006/relationships/tags" Target="../tags/tag5337.xml"/><Relationship Id="rId984" Type="http://schemas.openxmlformats.org/officeDocument/2006/relationships/tags" Target="../tags/tag5544.xml"/><Relationship Id="rId637" Type="http://schemas.openxmlformats.org/officeDocument/2006/relationships/tags" Target="../tags/tag5197.xml"/><Relationship Id="rId844" Type="http://schemas.openxmlformats.org/officeDocument/2006/relationships/tags" Target="../tags/tag5404.xml"/><Relationship Id="rId1267" Type="http://schemas.openxmlformats.org/officeDocument/2006/relationships/tags" Target="../tags/tag5827.xml"/><Relationship Id="rId1474" Type="http://schemas.openxmlformats.org/officeDocument/2006/relationships/tags" Target="../tags/tag6034.xml"/><Relationship Id="rId1681" Type="http://schemas.openxmlformats.org/officeDocument/2006/relationships/tags" Target="../tags/tag6241.xml"/><Relationship Id="rId704" Type="http://schemas.openxmlformats.org/officeDocument/2006/relationships/tags" Target="../tags/tag5264.xml"/><Relationship Id="rId911" Type="http://schemas.openxmlformats.org/officeDocument/2006/relationships/tags" Target="../tags/tag5471.xml"/><Relationship Id="rId1127" Type="http://schemas.openxmlformats.org/officeDocument/2006/relationships/tags" Target="../tags/tag5687.xml"/><Relationship Id="rId1334" Type="http://schemas.openxmlformats.org/officeDocument/2006/relationships/tags" Target="../tags/tag5894.xml"/><Relationship Id="rId1541" Type="http://schemas.openxmlformats.org/officeDocument/2006/relationships/tags" Target="../tags/tag6101.xml"/><Relationship Id="rId40" Type="http://schemas.openxmlformats.org/officeDocument/2006/relationships/tags" Target="../tags/tag4600.xml"/><Relationship Id="rId136" Type="http://schemas.openxmlformats.org/officeDocument/2006/relationships/tags" Target="../tags/tag4696.xml"/><Relationship Id="rId343" Type="http://schemas.openxmlformats.org/officeDocument/2006/relationships/tags" Target="../tags/tag4903.xml"/><Relationship Id="rId550" Type="http://schemas.openxmlformats.org/officeDocument/2006/relationships/tags" Target="../tags/tag5110.xml"/><Relationship Id="rId788" Type="http://schemas.openxmlformats.org/officeDocument/2006/relationships/tags" Target="../tags/tag5348.xml"/><Relationship Id="rId995" Type="http://schemas.openxmlformats.org/officeDocument/2006/relationships/tags" Target="../tags/tag5555.xml"/><Relationship Id="rId1180" Type="http://schemas.openxmlformats.org/officeDocument/2006/relationships/tags" Target="../tags/tag5740.xml"/><Relationship Id="rId1401" Type="http://schemas.openxmlformats.org/officeDocument/2006/relationships/tags" Target="../tags/tag5961.xml"/><Relationship Id="rId1639" Type="http://schemas.openxmlformats.org/officeDocument/2006/relationships/tags" Target="../tags/tag6199.xml"/><Relationship Id="rId203" Type="http://schemas.openxmlformats.org/officeDocument/2006/relationships/tags" Target="../tags/tag4763.xml"/><Relationship Id="rId648" Type="http://schemas.openxmlformats.org/officeDocument/2006/relationships/tags" Target="../tags/tag5208.xml"/><Relationship Id="rId855" Type="http://schemas.openxmlformats.org/officeDocument/2006/relationships/tags" Target="../tags/tag5415.xml"/><Relationship Id="rId1040" Type="http://schemas.openxmlformats.org/officeDocument/2006/relationships/tags" Target="../tags/tag5600.xml"/><Relationship Id="rId1278" Type="http://schemas.openxmlformats.org/officeDocument/2006/relationships/tags" Target="../tags/tag5838.xml"/><Relationship Id="rId1485" Type="http://schemas.openxmlformats.org/officeDocument/2006/relationships/tags" Target="../tags/tag6045.xml"/><Relationship Id="rId1692" Type="http://schemas.openxmlformats.org/officeDocument/2006/relationships/tags" Target="../tags/tag6252.xml"/><Relationship Id="rId1706" Type="http://schemas.openxmlformats.org/officeDocument/2006/relationships/tags" Target="../tags/tag6266.xml"/><Relationship Id="rId287" Type="http://schemas.openxmlformats.org/officeDocument/2006/relationships/tags" Target="../tags/tag4847.xml"/><Relationship Id="rId410" Type="http://schemas.openxmlformats.org/officeDocument/2006/relationships/tags" Target="../tags/tag4970.xml"/><Relationship Id="rId494" Type="http://schemas.openxmlformats.org/officeDocument/2006/relationships/tags" Target="../tags/tag5054.xml"/><Relationship Id="rId508" Type="http://schemas.openxmlformats.org/officeDocument/2006/relationships/tags" Target="../tags/tag5068.xml"/><Relationship Id="rId715" Type="http://schemas.openxmlformats.org/officeDocument/2006/relationships/tags" Target="../tags/tag5275.xml"/><Relationship Id="rId922" Type="http://schemas.openxmlformats.org/officeDocument/2006/relationships/tags" Target="../tags/tag5482.xml"/><Relationship Id="rId1138" Type="http://schemas.openxmlformats.org/officeDocument/2006/relationships/tags" Target="../tags/tag5698.xml"/><Relationship Id="rId1345" Type="http://schemas.openxmlformats.org/officeDocument/2006/relationships/tags" Target="../tags/tag5905.xml"/><Relationship Id="rId1552" Type="http://schemas.openxmlformats.org/officeDocument/2006/relationships/tags" Target="../tags/tag6112.xml"/><Relationship Id="rId147" Type="http://schemas.openxmlformats.org/officeDocument/2006/relationships/tags" Target="../tags/tag4707.xml"/><Relationship Id="rId354" Type="http://schemas.openxmlformats.org/officeDocument/2006/relationships/tags" Target="../tags/tag4914.xml"/><Relationship Id="rId799" Type="http://schemas.openxmlformats.org/officeDocument/2006/relationships/tags" Target="../tags/tag5359.xml"/><Relationship Id="rId1191" Type="http://schemas.openxmlformats.org/officeDocument/2006/relationships/tags" Target="../tags/tag5751.xml"/><Relationship Id="rId1205" Type="http://schemas.openxmlformats.org/officeDocument/2006/relationships/tags" Target="../tags/tag5765.xml"/><Relationship Id="rId51" Type="http://schemas.openxmlformats.org/officeDocument/2006/relationships/tags" Target="../tags/tag4611.xml"/><Relationship Id="rId561" Type="http://schemas.openxmlformats.org/officeDocument/2006/relationships/tags" Target="../tags/tag5121.xml"/><Relationship Id="rId659" Type="http://schemas.openxmlformats.org/officeDocument/2006/relationships/tags" Target="../tags/tag5219.xml"/><Relationship Id="rId866" Type="http://schemas.openxmlformats.org/officeDocument/2006/relationships/tags" Target="../tags/tag5426.xml"/><Relationship Id="rId1289" Type="http://schemas.openxmlformats.org/officeDocument/2006/relationships/tags" Target="../tags/tag5849.xml"/><Relationship Id="rId1412" Type="http://schemas.openxmlformats.org/officeDocument/2006/relationships/tags" Target="../tags/tag5972.xml"/><Relationship Id="rId1496" Type="http://schemas.openxmlformats.org/officeDocument/2006/relationships/tags" Target="../tags/tag6056.xml"/><Relationship Id="rId1717" Type="http://schemas.openxmlformats.org/officeDocument/2006/relationships/tags" Target="../tags/tag6277.xml"/><Relationship Id="rId214" Type="http://schemas.openxmlformats.org/officeDocument/2006/relationships/tags" Target="../tags/tag4774.xml"/><Relationship Id="rId298" Type="http://schemas.openxmlformats.org/officeDocument/2006/relationships/tags" Target="../tags/tag4858.xml"/><Relationship Id="rId421" Type="http://schemas.openxmlformats.org/officeDocument/2006/relationships/tags" Target="../tags/tag4981.xml"/><Relationship Id="rId519" Type="http://schemas.openxmlformats.org/officeDocument/2006/relationships/tags" Target="../tags/tag5079.xml"/><Relationship Id="rId1051" Type="http://schemas.openxmlformats.org/officeDocument/2006/relationships/tags" Target="../tags/tag5611.xml"/><Relationship Id="rId1149" Type="http://schemas.openxmlformats.org/officeDocument/2006/relationships/tags" Target="../tags/tag5709.xml"/><Relationship Id="rId1356" Type="http://schemas.openxmlformats.org/officeDocument/2006/relationships/tags" Target="../tags/tag5916.xml"/><Relationship Id="rId158" Type="http://schemas.openxmlformats.org/officeDocument/2006/relationships/tags" Target="../tags/tag4718.xml"/><Relationship Id="rId726" Type="http://schemas.openxmlformats.org/officeDocument/2006/relationships/tags" Target="../tags/tag5286.xml"/><Relationship Id="rId933" Type="http://schemas.openxmlformats.org/officeDocument/2006/relationships/tags" Target="../tags/tag5493.xml"/><Relationship Id="rId1009" Type="http://schemas.openxmlformats.org/officeDocument/2006/relationships/tags" Target="../tags/tag5569.xml"/><Relationship Id="rId1563" Type="http://schemas.openxmlformats.org/officeDocument/2006/relationships/tags" Target="../tags/tag6123.xml"/><Relationship Id="rId62" Type="http://schemas.openxmlformats.org/officeDocument/2006/relationships/tags" Target="../tags/tag4622.xml"/><Relationship Id="rId365" Type="http://schemas.openxmlformats.org/officeDocument/2006/relationships/tags" Target="../tags/tag4925.xml"/><Relationship Id="rId572" Type="http://schemas.openxmlformats.org/officeDocument/2006/relationships/tags" Target="../tags/tag5132.xml"/><Relationship Id="rId1216" Type="http://schemas.openxmlformats.org/officeDocument/2006/relationships/tags" Target="../tags/tag5776.xml"/><Relationship Id="rId1423" Type="http://schemas.openxmlformats.org/officeDocument/2006/relationships/tags" Target="../tags/tag5983.xml"/><Relationship Id="rId1630" Type="http://schemas.openxmlformats.org/officeDocument/2006/relationships/tags" Target="../tags/tag6190.xml"/><Relationship Id="rId225" Type="http://schemas.openxmlformats.org/officeDocument/2006/relationships/tags" Target="../tags/tag4785.xml"/><Relationship Id="rId432" Type="http://schemas.openxmlformats.org/officeDocument/2006/relationships/tags" Target="../tags/tag4992.xml"/><Relationship Id="rId877" Type="http://schemas.openxmlformats.org/officeDocument/2006/relationships/tags" Target="../tags/tag5437.xml"/><Relationship Id="rId1062" Type="http://schemas.openxmlformats.org/officeDocument/2006/relationships/tags" Target="../tags/tag5622.xml"/><Relationship Id="rId1728" Type="http://schemas.openxmlformats.org/officeDocument/2006/relationships/tags" Target="../tags/tag6288.xml"/><Relationship Id="rId737" Type="http://schemas.openxmlformats.org/officeDocument/2006/relationships/tags" Target="../tags/tag5297.xml"/><Relationship Id="rId944" Type="http://schemas.openxmlformats.org/officeDocument/2006/relationships/tags" Target="../tags/tag5504.xml"/><Relationship Id="rId1367" Type="http://schemas.openxmlformats.org/officeDocument/2006/relationships/tags" Target="../tags/tag5927.xml"/><Relationship Id="rId1574" Type="http://schemas.openxmlformats.org/officeDocument/2006/relationships/tags" Target="../tags/tag6134.xml"/><Relationship Id="rId73" Type="http://schemas.openxmlformats.org/officeDocument/2006/relationships/tags" Target="../tags/tag4633.xml"/><Relationship Id="rId169" Type="http://schemas.openxmlformats.org/officeDocument/2006/relationships/tags" Target="../tags/tag4729.xml"/><Relationship Id="rId376" Type="http://schemas.openxmlformats.org/officeDocument/2006/relationships/tags" Target="../tags/tag4936.xml"/><Relationship Id="rId583" Type="http://schemas.openxmlformats.org/officeDocument/2006/relationships/tags" Target="../tags/tag5143.xml"/><Relationship Id="rId790" Type="http://schemas.openxmlformats.org/officeDocument/2006/relationships/tags" Target="../tags/tag5350.xml"/><Relationship Id="rId804" Type="http://schemas.openxmlformats.org/officeDocument/2006/relationships/tags" Target="../tags/tag5364.xml"/><Relationship Id="rId1227" Type="http://schemas.openxmlformats.org/officeDocument/2006/relationships/tags" Target="../tags/tag5787.xml"/><Relationship Id="rId1434" Type="http://schemas.openxmlformats.org/officeDocument/2006/relationships/tags" Target="../tags/tag5994.xml"/><Relationship Id="rId1641" Type="http://schemas.openxmlformats.org/officeDocument/2006/relationships/tags" Target="../tags/tag6201.xml"/><Relationship Id="rId4" Type="http://schemas.openxmlformats.org/officeDocument/2006/relationships/tags" Target="../tags/tag4564.xml"/><Relationship Id="rId236" Type="http://schemas.openxmlformats.org/officeDocument/2006/relationships/tags" Target="../tags/tag4796.xml"/><Relationship Id="rId443" Type="http://schemas.openxmlformats.org/officeDocument/2006/relationships/tags" Target="../tags/tag5003.xml"/><Relationship Id="rId650" Type="http://schemas.openxmlformats.org/officeDocument/2006/relationships/tags" Target="../tags/tag5210.xml"/><Relationship Id="rId888" Type="http://schemas.openxmlformats.org/officeDocument/2006/relationships/tags" Target="../tags/tag5448.xml"/><Relationship Id="rId1073" Type="http://schemas.openxmlformats.org/officeDocument/2006/relationships/tags" Target="../tags/tag5633.xml"/><Relationship Id="rId1280" Type="http://schemas.openxmlformats.org/officeDocument/2006/relationships/tags" Target="../tags/tag5840.xml"/><Relationship Id="rId1501" Type="http://schemas.openxmlformats.org/officeDocument/2006/relationships/tags" Target="../tags/tag6061.xml"/><Relationship Id="rId1739" Type="http://schemas.openxmlformats.org/officeDocument/2006/relationships/tags" Target="../tags/tag6299.xml"/><Relationship Id="rId303" Type="http://schemas.openxmlformats.org/officeDocument/2006/relationships/tags" Target="../tags/tag4863.xml"/><Relationship Id="rId748" Type="http://schemas.openxmlformats.org/officeDocument/2006/relationships/tags" Target="../tags/tag5308.xml"/><Relationship Id="rId955" Type="http://schemas.openxmlformats.org/officeDocument/2006/relationships/tags" Target="../tags/tag5515.xml"/><Relationship Id="rId1140" Type="http://schemas.openxmlformats.org/officeDocument/2006/relationships/tags" Target="../tags/tag5700.xml"/><Relationship Id="rId1378" Type="http://schemas.openxmlformats.org/officeDocument/2006/relationships/tags" Target="../tags/tag5938.xml"/><Relationship Id="rId1585" Type="http://schemas.openxmlformats.org/officeDocument/2006/relationships/tags" Target="../tags/tag6145.xml"/><Relationship Id="rId84" Type="http://schemas.openxmlformats.org/officeDocument/2006/relationships/tags" Target="../tags/tag4644.xml"/><Relationship Id="rId387" Type="http://schemas.openxmlformats.org/officeDocument/2006/relationships/tags" Target="../tags/tag4947.xml"/><Relationship Id="rId510" Type="http://schemas.openxmlformats.org/officeDocument/2006/relationships/tags" Target="../tags/tag5070.xml"/><Relationship Id="rId594" Type="http://schemas.openxmlformats.org/officeDocument/2006/relationships/tags" Target="../tags/tag5154.xml"/><Relationship Id="rId608" Type="http://schemas.openxmlformats.org/officeDocument/2006/relationships/tags" Target="../tags/tag5168.xml"/><Relationship Id="rId815" Type="http://schemas.openxmlformats.org/officeDocument/2006/relationships/tags" Target="../tags/tag5375.xml"/><Relationship Id="rId1238" Type="http://schemas.openxmlformats.org/officeDocument/2006/relationships/tags" Target="../tags/tag5798.xml"/><Relationship Id="rId1445" Type="http://schemas.openxmlformats.org/officeDocument/2006/relationships/tags" Target="../tags/tag6005.xml"/><Relationship Id="rId1652" Type="http://schemas.openxmlformats.org/officeDocument/2006/relationships/tags" Target="../tags/tag6212.xml"/><Relationship Id="rId247" Type="http://schemas.openxmlformats.org/officeDocument/2006/relationships/tags" Target="../tags/tag4807.xml"/><Relationship Id="rId899" Type="http://schemas.openxmlformats.org/officeDocument/2006/relationships/tags" Target="../tags/tag5459.xml"/><Relationship Id="rId1000" Type="http://schemas.openxmlformats.org/officeDocument/2006/relationships/tags" Target="../tags/tag5560.xml"/><Relationship Id="rId1084" Type="http://schemas.openxmlformats.org/officeDocument/2006/relationships/tags" Target="../tags/tag5644.xml"/><Relationship Id="rId1305" Type="http://schemas.openxmlformats.org/officeDocument/2006/relationships/tags" Target="../tags/tag5865.xml"/><Relationship Id="rId107" Type="http://schemas.openxmlformats.org/officeDocument/2006/relationships/tags" Target="../tags/tag4667.xml"/><Relationship Id="rId454" Type="http://schemas.openxmlformats.org/officeDocument/2006/relationships/tags" Target="../tags/tag5014.xml"/><Relationship Id="rId661" Type="http://schemas.openxmlformats.org/officeDocument/2006/relationships/tags" Target="../tags/tag5221.xml"/><Relationship Id="rId759" Type="http://schemas.openxmlformats.org/officeDocument/2006/relationships/tags" Target="../tags/tag5319.xml"/><Relationship Id="rId966" Type="http://schemas.openxmlformats.org/officeDocument/2006/relationships/tags" Target="../tags/tag5526.xml"/><Relationship Id="rId1291" Type="http://schemas.openxmlformats.org/officeDocument/2006/relationships/tags" Target="../tags/tag5851.xml"/><Relationship Id="rId1389" Type="http://schemas.openxmlformats.org/officeDocument/2006/relationships/tags" Target="../tags/tag5949.xml"/><Relationship Id="rId1512" Type="http://schemas.openxmlformats.org/officeDocument/2006/relationships/tags" Target="../tags/tag6072.xml"/><Relationship Id="rId1596" Type="http://schemas.openxmlformats.org/officeDocument/2006/relationships/tags" Target="../tags/tag6156.xml"/><Relationship Id="rId11" Type="http://schemas.openxmlformats.org/officeDocument/2006/relationships/tags" Target="../tags/tag4571.xml"/><Relationship Id="rId314" Type="http://schemas.openxmlformats.org/officeDocument/2006/relationships/tags" Target="../tags/tag4874.xml"/><Relationship Id="rId398" Type="http://schemas.openxmlformats.org/officeDocument/2006/relationships/tags" Target="../tags/tag4958.xml"/><Relationship Id="rId521" Type="http://schemas.openxmlformats.org/officeDocument/2006/relationships/tags" Target="../tags/tag5081.xml"/><Relationship Id="rId619" Type="http://schemas.openxmlformats.org/officeDocument/2006/relationships/tags" Target="../tags/tag5179.xml"/><Relationship Id="rId1151" Type="http://schemas.openxmlformats.org/officeDocument/2006/relationships/tags" Target="../tags/tag5711.xml"/><Relationship Id="rId1249" Type="http://schemas.openxmlformats.org/officeDocument/2006/relationships/tags" Target="../tags/tag5809.xml"/><Relationship Id="rId95" Type="http://schemas.openxmlformats.org/officeDocument/2006/relationships/tags" Target="../tags/tag4655.xml"/><Relationship Id="rId160" Type="http://schemas.openxmlformats.org/officeDocument/2006/relationships/tags" Target="../tags/tag4720.xml"/><Relationship Id="rId826" Type="http://schemas.openxmlformats.org/officeDocument/2006/relationships/tags" Target="../tags/tag5386.xml"/><Relationship Id="rId1011" Type="http://schemas.openxmlformats.org/officeDocument/2006/relationships/tags" Target="../tags/tag5571.xml"/><Relationship Id="rId1109" Type="http://schemas.openxmlformats.org/officeDocument/2006/relationships/tags" Target="../tags/tag5669.xml"/><Relationship Id="rId1456" Type="http://schemas.openxmlformats.org/officeDocument/2006/relationships/tags" Target="../tags/tag6016.xml"/><Relationship Id="rId1663" Type="http://schemas.openxmlformats.org/officeDocument/2006/relationships/tags" Target="../tags/tag6223.xml"/><Relationship Id="rId258" Type="http://schemas.openxmlformats.org/officeDocument/2006/relationships/tags" Target="../tags/tag4818.xml"/><Relationship Id="rId465" Type="http://schemas.openxmlformats.org/officeDocument/2006/relationships/tags" Target="../tags/tag5025.xml"/><Relationship Id="rId672" Type="http://schemas.openxmlformats.org/officeDocument/2006/relationships/tags" Target="../tags/tag5232.xml"/><Relationship Id="rId1095" Type="http://schemas.openxmlformats.org/officeDocument/2006/relationships/tags" Target="../tags/tag5655.xml"/><Relationship Id="rId1316" Type="http://schemas.openxmlformats.org/officeDocument/2006/relationships/tags" Target="../tags/tag5876.xml"/><Relationship Id="rId1523" Type="http://schemas.openxmlformats.org/officeDocument/2006/relationships/tags" Target="../tags/tag6083.xml"/><Relationship Id="rId1730" Type="http://schemas.openxmlformats.org/officeDocument/2006/relationships/tags" Target="../tags/tag6290.xml"/><Relationship Id="rId22" Type="http://schemas.openxmlformats.org/officeDocument/2006/relationships/tags" Target="../tags/tag4582.xml"/><Relationship Id="rId118" Type="http://schemas.openxmlformats.org/officeDocument/2006/relationships/tags" Target="../tags/tag4678.xml"/><Relationship Id="rId325" Type="http://schemas.openxmlformats.org/officeDocument/2006/relationships/tags" Target="../tags/tag4885.xml"/><Relationship Id="rId532" Type="http://schemas.openxmlformats.org/officeDocument/2006/relationships/tags" Target="../tags/tag5092.xml"/><Relationship Id="rId977" Type="http://schemas.openxmlformats.org/officeDocument/2006/relationships/tags" Target="../tags/tag5537.xml"/><Relationship Id="rId1162" Type="http://schemas.openxmlformats.org/officeDocument/2006/relationships/tags" Target="../tags/tag5722.xml"/><Relationship Id="rId171" Type="http://schemas.openxmlformats.org/officeDocument/2006/relationships/tags" Target="../tags/tag4731.xml"/><Relationship Id="rId837" Type="http://schemas.openxmlformats.org/officeDocument/2006/relationships/tags" Target="../tags/tag5397.xml"/><Relationship Id="rId1022" Type="http://schemas.openxmlformats.org/officeDocument/2006/relationships/tags" Target="../tags/tag5582.xml"/><Relationship Id="rId1467" Type="http://schemas.openxmlformats.org/officeDocument/2006/relationships/tags" Target="../tags/tag6027.xml"/><Relationship Id="rId1674" Type="http://schemas.openxmlformats.org/officeDocument/2006/relationships/tags" Target="../tags/tag6234.xml"/><Relationship Id="rId269" Type="http://schemas.openxmlformats.org/officeDocument/2006/relationships/tags" Target="../tags/tag4829.xml"/><Relationship Id="rId476" Type="http://schemas.openxmlformats.org/officeDocument/2006/relationships/tags" Target="../tags/tag5036.xml"/><Relationship Id="rId683" Type="http://schemas.openxmlformats.org/officeDocument/2006/relationships/tags" Target="../tags/tag5243.xml"/><Relationship Id="rId890" Type="http://schemas.openxmlformats.org/officeDocument/2006/relationships/tags" Target="../tags/tag5450.xml"/><Relationship Id="rId904" Type="http://schemas.openxmlformats.org/officeDocument/2006/relationships/tags" Target="../tags/tag5464.xml"/><Relationship Id="rId1327" Type="http://schemas.openxmlformats.org/officeDocument/2006/relationships/tags" Target="../tags/tag5887.xml"/><Relationship Id="rId1534" Type="http://schemas.openxmlformats.org/officeDocument/2006/relationships/tags" Target="../tags/tag6094.xml"/><Relationship Id="rId1741" Type="http://schemas.openxmlformats.org/officeDocument/2006/relationships/tags" Target="../tags/tag6301.xml"/><Relationship Id="rId33" Type="http://schemas.openxmlformats.org/officeDocument/2006/relationships/tags" Target="../tags/tag4593.xml"/><Relationship Id="rId129" Type="http://schemas.openxmlformats.org/officeDocument/2006/relationships/tags" Target="../tags/tag4689.xml"/><Relationship Id="rId336" Type="http://schemas.openxmlformats.org/officeDocument/2006/relationships/tags" Target="../tags/tag4896.xml"/><Relationship Id="rId543" Type="http://schemas.openxmlformats.org/officeDocument/2006/relationships/tags" Target="../tags/tag5103.xml"/><Relationship Id="rId988" Type="http://schemas.openxmlformats.org/officeDocument/2006/relationships/tags" Target="../tags/tag5548.xml"/><Relationship Id="rId1173" Type="http://schemas.openxmlformats.org/officeDocument/2006/relationships/tags" Target="../tags/tag5733.xml"/><Relationship Id="rId1380" Type="http://schemas.openxmlformats.org/officeDocument/2006/relationships/tags" Target="../tags/tag5940.xml"/><Relationship Id="rId1601" Type="http://schemas.openxmlformats.org/officeDocument/2006/relationships/tags" Target="../tags/tag6161.xml"/><Relationship Id="rId182" Type="http://schemas.openxmlformats.org/officeDocument/2006/relationships/tags" Target="../tags/tag4742.xml"/><Relationship Id="rId403" Type="http://schemas.openxmlformats.org/officeDocument/2006/relationships/tags" Target="../tags/tag4963.xml"/><Relationship Id="rId750" Type="http://schemas.openxmlformats.org/officeDocument/2006/relationships/tags" Target="../tags/tag5310.xml"/><Relationship Id="rId848" Type="http://schemas.openxmlformats.org/officeDocument/2006/relationships/tags" Target="../tags/tag5408.xml"/><Relationship Id="rId1033" Type="http://schemas.openxmlformats.org/officeDocument/2006/relationships/tags" Target="../tags/tag5593.xml"/><Relationship Id="rId1478" Type="http://schemas.openxmlformats.org/officeDocument/2006/relationships/tags" Target="../tags/tag6038.xml"/><Relationship Id="rId1685" Type="http://schemas.openxmlformats.org/officeDocument/2006/relationships/tags" Target="../tags/tag6245.xml"/><Relationship Id="rId487" Type="http://schemas.openxmlformats.org/officeDocument/2006/relationships/tags" Target="../tags/tag5047.xml"/><Relationship Id="rId610" Type="http://schemas.openxmlformats.org/officeDocument/2006/relationships/tags" Target="../tags/tag5170.xml"/><Relationship Id="rId694" Type="http://schemas.openxmlformats.org/officeDocument/2006/relationships/tags" Target="../tags/tag5254.xml"/><Relationship Id="rId708" Type="http://schemas.openxmlformats.org/officeDocument/2006/relationships/tags" Target="../tags/tag5268.xml"/><Relationship Id="rId915" Type="http://schemas.openxmlformats.org/officeDocument/2006/relationships/tags" Target="../tags/tag5475.xml"/><Relationship Id="rId1240" Type="http://schemas.openxmlformats.org/officeDocument/2006/relationships/tags" Target="../tags/tag5800.xml"/><Relationship Id="rId1338" Type="http://schemas.openxmlformats.org/officeDocument/2006/relationships/tags" Target="../tags/tag5898.xml"/><Relationship Id="rId1545" Type="http://schemas.openxmlformats.org/officeDocument/2006/relationships/tags" Target="../tags/tag6105.xml"/><Relationship Id="rId347" Type="http://schemas.openxmlformats.org/officeDocument/2006/relationships/tags" Target="../tags/tag4907.xml"/><Relationship Id="rId999" Type="http://schemas.openxmlformats.org/officeDocument/2006/relationships/tags" Target="../tags/tag5559.xml"/><Relationship Id="rId1100" Type="http://schemas.openxmlformats.org/officeDocument/2006/relationships/tags" Target="../tags/tag5660.xml"/><Relationship Id="rId1184" Type="http://schemas.openxmlformats.org/officeDocument/2006/relationships/tags" Target="../tags/tag5744.xml"/><Relationship Id="rId1405" Type="http://schemas.openxmlformats.org/officeDocument/2006/relationships/tags" Target="../tags/tag5965.xml"/><Relationship Id="rId44" Type="http://schemas.openxmlformats.org/officeDocument/2006/relationships/tags" Target="../tags/tag4604.xml"/><Relationship Id="rId554" Type="http://schemas.openxmlformats.org/officeDocument/2006/relationships/tags" Target="../tags/tag5114.xml"/><Relationship Id="rId761" Type="http://schemas.openxmlformats.org/officeDocument/2006/relationships/tags" Target="../tags/tag5321.xml"/><Relationship Id="rId859" Type="http://schemas.openxmlformats.org/officeDocument/2006/relationships/tags" Target="../tags/tag5419.xml"/><Relationship Id="rId1391" Type="http://schemas.openxmlformats.org/officeDocument/2006/relationships/tags" Target="../tags/tag5951.xml"/><Relationship Id="rId1489" Type="http://schemas.openxmlformats.org/officeDocument/2006/relationships/tags" Target="../tags/tag6049.xml"/><Relationship Id="rId1612" Type="http://schemas.openxmlformats.org/officeDocument/2006/relationships/tags" Target="../tags/tag6172.xml"/><Relationship Id="rId1696" Type="http://schemas.openxmlformats.org/officeDocument/2006/relationships/tags" Target="../tags/tag6256.xml"/><Relationship Id="rId193" Type="http://schemas.openxmlformats.org/officeDocument/2006/relationships/tags" Target="../tags/tag4753.xml"/><Relationship Id="rId207" Type="http://schemas.openxmlformats.org/officeDocument/2006/relationships/tags" Target="../tags/tag4767.xml"/><Relationship Id="rId414" Type="http://schemas.openxmlformats.org/officeDocument/2006/relationships/tags" Target="../tags/tag4974.xml"/><Relationship Id="rId498" Type="http://schemas.openxmlformats.org/officeDocument/2006/relationships/tags" Target="../tags/tag5058.xml"/><Relationship Id="rId621" Type="http://schemas.openxmlformats.org/officeDocument/2006/relationships/tags" Target="../tags/tag5181.xml"/><Relationship Id="rId1044" Type="http://schemas.openxmlformats.org/officeDocument/2006/relationships/tags" Target="../tags/tag5604.xml"/><Relationship Id="rId1251" Type="http://schemas.openxmlformats.org/officeDocument/2006/relationships/tags" Target="../tags/tag5811.xml"/><Relationship Id="rId1349" Type="http://schemas.openxmlformats.org/officeDocument/2006/relationships/tags" Target="../tags/tag5909.xml"/><Relationship Id="rId260" Type="http://schemas.openxmlformats.org/officeDocument/2006/relationships/tags" Target="../tags/tag4820.xml"/><Relationship Id="rId719" Type="http://schemas.openxmlformats.org/officeDocument/2006/relationships/tags" Target="../tags/tag5279.xml"/><Relationship Id="rId926" Type="http://schemas.openxmlformats.org/officeDocument/2006/relationships/tags" Target="../tags/tag5486.xml"/><Relationship Id="rId1111" Type="http://schemas.openxmlformats.org/officeDocument/2006/relationships/tags" Target="../tags/tag5671.xml"/><Relationship Id="rId1556" Type="http://schemas.openxmlformats.org/officeDocument/2006/relationships/tags" Target="../tags/tag6116.xml"/><Relationship Id="rId55" Type="http://schemas.openxmlformats.org/officeDocument/2006/relationships/tags" Target="../tags/tag4615.xml"/><Relationship Id="rId120" Type="http://schemas.openxmlformats.org/officeDocument/2006/relationships/tags" Target="../tags/tag4680.xml"/><Relationship Id="rId358" Type="http://schemas.openxmlformats.org/officeDocument/2006/relationships/tags" Target="../tags/tag4918.xml"/><Relationship Id="rId565" Type="http://schemas.openxmlformats.org/officeDocument/2006/relationships/tags" Target="../tags/tag5125.xml"/><Relationship Id="rId772" Type="http://schemas.openxmlformats.org/officeDocument/2006/relationships/tags" Target="../tags/tag5332.xml"/><Relationship Id="rId1195" Type="http://schemas.openxmlformats.org/officeDocument/2006/relationships/tags" Target="../tags/tag5755.xml"/><Relationship Id="rId1209" Type="http://schemas.openxmlformats.org/officeDocument/2006/relationships/tags" Target="../tags/tag5769.xml"/><Relationship Id="rId1416" Type="http://schemas.openxmlformats.org/officeDocument/2006/relationships/tags" Target="../tags/tag5976.xml"/><Relationship Id="rId1623" Type="http://schemas.openxmlformats.org/officeDocument/2006/relationships/tags" Target="../tags/tag6183.xml"/><Relationship Id="rId218" Type="http://schemas.openxmlformats.org/officeDocument/2006/relationships/tags" Target="../tags/tag4778.xml"/><Relationship Id="rId425" Type="http://schemas.openxmlformats.org/officeDocument/2006/relationships/tags" Target="../tags/tag4985.xml"/><Relationship Id="rId632" Type="http://schemas.openxmlformats.org/officeDocument/2006/relationships/tags" Target="../tags/tag5192.xml"/><Relationship Id="rId1055" Type="http://schemas.openxmlformats.org/officeDocument/2006/relationships/tags" Target="../tags/tag5615.xml"/><Relationship Id="rId1262" Type="http://schemas.openxmlformats.org/officeDocument/2006/relationships/tags" Target="../tags/tag5822.xml"/><Relationship Id="rId271" Type="http://schemas.openxmlformats.org/officeDocument/2006/relationships/tags" Target="../tags/tag4831.xml"/><Relationship Id="rId937" Type="http://schemas.openxmlformats.org/officeDocument/2006/relationships/tags" Target="../tags/tag5497.xml"/><Relationship Id="rId1122" Type="http://schemas.openxmlformats.org/officeDocument/2006/relationships/tags" Target="../tags/tag5682.xml"/><Relationship Id="rId1567" Type="http://schemas.openxmlformats.org/officeDocument/2006/relationships/tags" Target="../tags/tag6127.xml"/><Relationship Id="rId66" Type="http://schemas.openxmlformats.org/officeDocument/2006/relationships/tags" Target="../tags/tag4626.xml"/><Relationship Id="rId131" Type="http://schemas.openxmlformats.org/officeDocument/2006/relationships/tags" Target="../tags/tag4691.xml"/><Relationship Id="rId369" Type="http://schemas.openxmlformats.org/officeDocument/2006/relationships/tags" Target="../tags/tag4929.xml"/><Relationship Id="rId576" Type="http://schemas.openxmlformats.org/officeDocument/2006/relationships/tags" Target="../tags/tag5136.xml"/><Relationship Id="rId783" Type="http://schemas.openxmlformats.org/officeDocument/2006/relationships/tags" Target="../tags/tag5343.xml"/><Relationship Id="rId990" Type="http://schemas.openxmlformats.org/officeDocument/2006/relationships/tags" Target="../tags/tag5550.xml"/><Relationship Id="rId1427" Type="http://schemas.openxmlformats.org/officeDocument/2006/relationships/tags" Target="../tags/tag5987.xml"/><Relationship Id="rId1634" Type="http://schemas.openxmlformats.org/officeDocument/2006/relationships/tags" Target="../tags/tag6194.xml"/><Relationship Id="rId229" Type="http://schemas.openxmlformats.org/officeDocument/2006/relationships/tags" Target="../tags/tag4789.xml"/><Relationship Id="rId436" Type="http://schemas.openxmlformats.org/officeDocument/2006/relationships/tags" Target="../tags/tag4996.xml"/><Relationship Id="rId643" Type="http://schemas.openxmlformats.org/officeDocument/2006/relationships/tags" Target="../tags/tag5203.xml"/><Relationship Id="rId1066" Type="http://schemas.openxmlformats.org/officeDocument/2006/relationships/tags" Target="../tags/tag5626.xml"/><Relationship Id="rId1273" Type="http://schemas.openxmlformats.org/officeDocument/2006/relationships/tags" Target="../tags/tag5833.xml"/><Relationship Id="rId1480" Type="http://schemas.openxmlformats.org/officeDocument/2006/relationships/tags" Target="../tags/tag6040.xml"/><Relationship Id="rId850" Type="http://schemas.openxmlformats.org/officeDocument/2006/relationships/tags" Target="../tags/tag5410.xml"/><Relationship Id="rId948" Type="http://schemas.openxmlformats.org/officeDocument/2006/relationships/tags" Target="../tags/tag5508.xml"/><Relationship Id="rId1133" Type="http://schemas.openxmlformats.org/officeDocument/2006/relationships/tags" Target="../tags/tag5693.xml"/><Relationship Id="rId1578" Type="http://schemas.openxmlformats.org/officeDocument/2006/relationships/tags" Target="../tags/tag6138.xml"/><Relationship Id="rId1701" Type="http://schemas.openxmlformats.org/officeDocument/2006/relationships/tags" Target="../tags/tag6261.xml"/><Relationship Id="rId77" Type="http://schemas.openxmlformats.org/officeDocument/2006/relationships/tags" Target="../tags/tag4637.xml"/><Relationship Id="rId282" Type="http://schemas.openxmlformats.org/officeDocument/2006/relationships/tags" Target="../tags/tag4842.xml"/><Relationship Id="rId503" Type="http://schemas.openxmlformats.org/officeDocument/2006/relationships/tags" Target="../tags/tag5063.xml"/><Relationship Id="rId587" Type="http://schemas.openxmlformats.org/officeDocument/2006/relationships/tags" Target="../tags/tag5147.xml"/><Relationship Id="rId710" Type="http://schemas.openxmlformats.org/officeDocument/2006/relationships/tags" Target="../tags/tag5270.xml"/><Relationship Id="rId808" Type="http://schemas.openxmlformats.org/officeDocument/2006/relationships/tags" Target="../tags/tag5368.xml"/><Relationship Id="rId1340" Type="http://schemas.openxmlformats.org/officeDocument/2006/relationships/tags" Target="../tags/tag5900.xml"/><Relationship Id="rId1438" Type="http://schemas.openxmlformats.org/officeDocument/2006/relationships/tags" Target="../tags/tag5998.xml"/><Relationship Id="rId1645" Type="http://schemas.openxmlformats.org/officeDocument/2006/relationships/tags" Target="../tags/tag6205.xml"/><Relationship Id="rId8" Type="http://schemas.openxmlformats.org/officeDocument/2006/relationships/tags" Target="../tags/tag4568.xml"/><Relationship Id="rId142" Type="http://schemas.openxmlformats.org/officeDocument/2006/relationships/tags" Target="../tags/tag4702.xml"/><Relationship Id="rId447" Type="http://schemas.openxmlformats.org/officeDocument/2006/relationships/tags" Target="../tags/tag5007.xml"/><Relationship Id="rId794" Type="http://schemas.openxmlformats.org/officeDocument/2006/relationships/tags" Target="../tags/tag5354.xml"/><Relationship Id="rId1077" Type="http://schemas.openxmlformats.org/officeDocument/2006/relationships/tags" Target="../tags/tag5637.xml"/><Relationship Id="rId1200" Type="http://schemas.openxmlformats.org/officeDocument/2006/relationships/tags" Target="../tags/tag5760.xml"/><Relationship Id="rId654" Type="http://schemas.openxmlformats.org/officeDocument/2006/relationships/tags" Target="../tags/tag5214.xml"/><Relationship Id="rId861" Type="http://schemas.openxmlformats.org/officeDocument/2006/relationships/tags" Target="../tags/tag5421.xml"/><Relationship Id="rId959" Type="http://schemas.openxmlformats.org/officeDocument/2006/relationships/tags" Target="../tags/tag5519.xml"/><Relationship Id="rId1284" Type="http://schemas.openxmlformats.org/officeDocument/2006/relationships/tags" Target="../tags/tag5844.xml"/><Relationship Id="rId1491" Type="http://schemas.openxmlformats.org/officeDocument/2006/relationships/tags" Target="../tags/tag6051.xml"/><Relationship Id="rId1505" Type="http://schemas.openxmlformats.org/officeDocument/2006/relationships/tags" Target="../tags/tag6065.xml"/><Relationship Id="rId1589" Type="http://schemas.openxmlformats.org/officeDocument/2006/relationships/tags" Target="../tags/tag6149.xml"/><Relationship Id="rId1712" Type="http://schemas.openxmlformats.org/officeDocument/2006/relationships/tags" Target="../tags/tag6272.xml"/><Relationship Id="rId293" Type="http://schemas.openxmlformats.org/officeDocument/2006/relationships/tags" Target="../tags/tag4853.xml"/><Relationship Id="rId307" Type="http://schemas.openxmlformats.org/officeDocument/2006/relationships/tags" Target="../tags/tag4867.xml"/><Relationship Id="rId514" Type="http://schemas.openxmlformats.org/officeDocument/2006/relationships/tags" Target="../tags/tag5074.xml"/><Relationship Id="rId721" Type="http://schemas.openxmlformats.org/officeDocument/2006/relationships/tags" Target="../tags/tag5281.xml"/><Relationship Id="rId1144" Type="http://schemas.openxmlformats.org/officeDocument/2006/relationships/tags" Target="../tags/tag5704.xml"/><Relationship Id="rId1351" Type="http://schemas.openxmlformats.org/officeDocument/2006/relationships/tags" Target="../tags/tag5911.xml"/><Relationship Id="rId1449" Type="http://schemas.openxmlformats.org/officeDocument/2006/relationships/tags" Target="../tags/tag6009.xml"/><Relationship Id="rId88" Type="http://schemas.openxmlformats.org/officeDocument/2006/relationships/tags" Target="../tags/tag4648.xml"/><Relationship Id="rId153" Type="http://schemas.openxmlformats.org/officeDocument/2006/relationships/tags" Target="../tags/tag4713.xml"/><Relationship Id="rId360" Type="http://schemas.openxmlformats.org/officeDocument/2006/relationships/tags" Target="../tags/tag4920.xml"/><Relationship Id="rId598" Type="http://schemas.openxmlformats.org/officeDocument/2006/relationships/tags" Target="../tags/tag5158.xml"/><Relationship Id="rId819" Type="http://schemas.openxmlformats.org/officeDocument/2006/relationships/tags" Target="../tags/tag5379.xml"/><Relationship Id="rId1004" Type="http://schemas.openxmlformats.org/officeDocument/2006/relationships/tags" Target="../tags/tag5564.xml"/><Relationship Id="rId1211" Type="http://schemas.openxmlformats.org/officeDocument/2006/relationships/tags" Target="../tags/tag5771.xml"/><Relationship Id="rId1656" Type="http://schemas.openxmlformats.org/officeDocument/2006/relationships/tags" Target="../tags/tag6216.xml"/><Relationship Id="rId220" Type="http://schemas.openxmlformats.org/officeDocument/2006/relationships/tags" Target="../tags/tag4780.xml"/><Relationship Id="rId458" Type="http://schemas.openxmlformats.org/officeDocument/2006/relationships/tags" Target="../tags/tag5018.xml"/><Relationship Id="rId665" Type="http://schemas.openxmlformats.org/officeDocument/2006/relationships/tags" Target="../tags/tag5225.xml"/><Relationship Id="rId872" Type="http://schemas.openxmlformats.org/officeDocument/2006/relationships/tags" Target="../tags/tag5432.xml"/><Relationship Id="rId1088" Type="http://schemas.openxmlformats.org/officeDocument/2006/relationships/tags" Target="../tags/tag5648.xml"/><Relationship Id="rId1295" Type="http://schemas.openxmlformats.org/officeDocument/2006/relationships/tags" Target="../tags/tag5855.xml"/><Relationship Id="rId1309" Type="http://schemas.openxmlformats.org/officeDocument/2006/relationships/tags" Target="../tags/tag5869.xml"/><Relationship Id="rId1516" Type="http://schemas.openxmlformats.org/officeDocument/2006/relationships/tags" Target="../tags/tag6076.xml"/><Relationship Id="rId1723" Type="http://schemas.openxmlformats.org/officeDocument/2006/relationships/tags" Target="../tags/tag6283.xml"/><Relationship Id="rId15" Type="http://schemas.openxmlformats.org/officeDocument/2006/relationships/tags" Target="../tags/tag4575.xml"/><Relationship Id="rId318" Type="http://schemas.openxmlformats.org/officeDocument/2006/relationships/tags" Target="../tags/tag4878.xml"/><Relationship Id="rId525" Type="http://schemas.openxmlformats.org/officeDocument/2006/relationships/tags" Target="../tags/tag5085.xml"/><Relationship Id="rId732" Type="http://schemas.openxmlformats.org/officeDocument/2006/relationships/tags" Target="../tags/tag5292.xml"/><Relationship Id="rId1155" Type="http://schemas.openxmlformats.org/officeDocument/2006/relationships/tags" Target="../tags/tag5715.xml"/><Relationship Id="rId1362" Type="http://schemas.openxmlformats.org/officeDocument/2006/relationships/tags" Target="../tags/tag5922.xml"/><Relationship Id="rId99" Type="http://schemas.openxmlformats.org/officeDocument/2006/relationships/tags" Target="../tags/tag4659.xml"/><Relationship Id="rId164" Type="http://schemas.openxmlformats.org/officeDocument/2006/relationships/tags" Target="../tags/tag4724.xml"/><Relationship Id="rId371" Type="http://schemas.openxmlformats.org/officeDocument/2006/relationships/tags" Target="../tags/tag4931.xml"/><Relationship Id="rId1015" Type="http://schemas.openxmlformats.org/officeDocument/2006/relationships/tags" Target="../tags/tag5575.xml"/><Relationship Id="rId1222" Type="http://schemas.openxmlformats.org/officeDocument/2006/relationships/tags" Target="../tags/tag5782.xml"/><Relationship Id="rId1667" Type="http://schemas.openxmlformats.org/officeDocument/2006/relationships/tags" Target="../tags/tag6227.xml"/><Relationship Id="rId469" Type="http://schemas.openxmlformats.org/officeDocument/2006/relationships/tags" Target="../tags/tag5029.xml"/><Relationship Id="rId676" Type="http://schemas.openxmlformats.org/officeDocument/2006/relationships/tags" Target="../tags/tag5236.xml"/><Relationship Id="rId883" Type="http://schemas.openxmlformats.org/officeDocument/2006/relationships/tags" Target="../tags/tag5443.xml"/><Relationship Id="rId1099" Type="http://schemas.openxmlformats.org/officeDocument/2006/relationships/tags" Target="../tags/tag5659.xml"/><Relationship Id="rId1527" Type="http://schemas.openxmlformats.org/officeDocument/2006/relationships/tags" Target="../tags/tag6087.xml"/><Relationship Id="rId1734" Type="http://schemas.openxmlformats.org/officeDocument/2006/relationships/tags" Target="../tags/tag6294.xml"/><Relationship Id="rId26" Type="http://schemas.openxmlformats.org/officeDocument/2006/relationships/tags" Target="../tags/tag4586.xml"/><Relationship Id="rId231" Type="http://schemas.openxmlformats.org/officeDocument/2006/relationships/tags" Target="../tags/tag4791.xml"/><Relationship Id="rId329" Type="http://schemas.openxmlformats.org/officeDocument/2006/relationships/tags" Target="../tags/tag4889.xml"/><Relationship Id="rId536" Type="http://schemas.openxmlformats.org/officeDocument/2006/relationships/tags" Target="../tags/tag5096.xml"/><Relationship Id="rId1166" Type="http://schemas.openxmlformats.org/officeDocument/2006/relationships/tags" Target="../tags/tag5726.xml"/><Relationship Id="rId1373" Type="http://schemas.openxmlformats.org/officeDocument/2006/relationships/tags" Target="../tags/tag5933.xml"/><Relationship Id="rId175" Type="http://schemas.openxmlformats.org/officeDocument/2006/relationships/tags" Target="../tags/tag4735.xml"/><Relationship Id="rId743" Type="http://schemas.openxmlformats.org/officeDocument/2006/relationships/tags" Target="../tags/tag5303.xml"/><Relationship Id="rId950" Type="http://schemas.openxmlformats.org/officeDocument/2006/relationships/tags" Target="../tags/tag5510.xml"/><Relationship Id="rId1026" Type="http://schemas.openxmlformats.org/officeDocument/2006/relationships/tags" Target="../tags/tag5586.xml"/><Relationship Id="rId1580" Type="http://schemas.openxmlformats.org/officeDocument/2006/relationships/tags" Target="../tags/tag6140.xml"/><Relationship Id="rId1678" Type="http://schemas.openxmlformats.org/officeDocument/2006/relationships/tags" Target="../tags/tag6238.xml"/><Relationship Id="rId382" Type="http://schemas.openxmlformats.org/officeDocument/2006/relationships/tags" Target="../tags/tag4942.xml"/><Relationship Id="rId603" Type="http://schemas.openxmlformats.org/officeDocument/2006/relationships/tags" Target="../tags/tag5163.xml"/><Relationship Id="rId687" Type="http://schemas.openxmlformats.org/officeDocument/2006/relationships/tags" Target="../tags/tag5247.xml"/><Relationship Id="rId810" Type="http://schemas.openxmlformats.org/officeDocument/2006/relationships/tags" Target="../tags/tag5370.xml"/><Relationship Id="rId908" Type="http://schemas.openxmlformats.org/officeDocument/2006/relationships/tags" Target="../tags/tag5468.xml"/><Relationship Id="rId1233" Type="http://schemas.openxmlformats.org/officeDocument/2006/relationships/tags" Target="../tags/tag5793.xml"/><Relationship Id="rId1440" Type="http://schemas.openxmlformats.org/officeDocument/2006/relationships/tags" Target="../tags/tag6000.xml"/><Relationship Id="rId1538" Type="http://schemas.openxmlformats.org/officeDocument/2006/relationships/tags" Target="../tags/tag6098.xml"/><Relationship Id="rId242" Type="http://schemas.openxmlformats.org/officeDocument/2006/relationships/tags" Target="../tags/tag4802.xml"/><Relationship Id="rId894" Type="http://schemas.openxmlformats.org/officeDocument/2006/relationships/tags" Target="../tags/tag5454.xml"/><Relationship Id="rId1177" Type="http://schemas.openxmlformats.org/officeDocument/2006/relationships/tags" Target="../tags/tag5737.xml"/><Relationship Id="rId1300" Type="http://schemas.openxmlformats.org/officeDocument/2006/relationships/tags" Target="../tags/tag5860.xml"/><Relationship Id="rId37" Type="http://schemas.openxmlformats.org/officeDocument/2006/relationships/tags" Target="../tags/tag4597.xml"/><Relationship Id="rId102" Type="http://schemas.openxmlformats.org/officeDocument/2006/relationships/tags" Target="../tags/tag4662.xml"/><Relationship Id="rId547" Type="http://schemas.openxmlformats.org/officeDocument/2006/relationships/tags" Target="../tags/tag5107.xml"/><Relationship Id="rId754" Type="http://schemas.openxmlformats.org/officeDocument/2006/relationships/tags" Target="../tags/tag5314.xml"/><Relationship Id="rId961" Type="http://schemas.openxmlformats.org/officeDocument/2006/relationships/tags" Target="../tags/tag5521.xml"/><Relationship Id="rId1384" Type="http://schemas.openxmlformats.org/officeDocument/2006/relationships/tags" Target="../tags/tag5944.xml"/><Relationship Id="rId1591" Type="http://schemas.openxmlformats.org/officeDocument/2006/relationships/tags" Target="../tags/tag6151.xml"/><Relationship Id="rId1605" Type="http://schemas.openxmlformats.org/officeDocument/2006/relationships/tags" Target="../tags/tag6165.xml"/><Relationship Id="rId1689" Type="http://schemas.openxmlformats.org/officeDocument/2006/relationships/tags" Target="../tags/tag6249.xml"/><Relationship Id="rId90" Type="http://schemas.openxmlformats.org/officeDocument/2006/relationships/tags" Target="../tags/tag4650.xml"/><Relationship Id="rId186" Type="http://schemas.openxmlformats.org/officeDocument/2006/relationships/tags" Target="../tags/tag4746.xml"/><Relationship Id="rId393" Type="http://schemas.openxmlformats.org/officeDocument/2006/relationships/tags" Target="../tags/tag4953.xml"/><Relationship Id="rId407" Type="http://schemas.openxmlformats.org/officeDocument/2006/relationships/tags" Target="../tags/tag4967.xml"/><Relationship Id="rId614" Type="http://schemas.openxmlformats.org/officeDocument/2006/relationships/tags" Target="../tags/tag5174.xml"/><Relationship Id="rId821" Type="http://schemas.openxmlformats.org/officeDocument/2006/relationships/tags" Target="../tags/tag5381.xml"/><Relationship Id="rId1037" Type="http://schemas.openxmlformats.org/officeDocument/2006/relationships/tags" Target="../tags/tag5597.xml"/><Relationship Id="rId1244" Type="http://schemas.openxmlformats.org/officeDocument/2006/relationships/tags" Target="../tags/tag5804.xml"/><Relationship Id="rId1451" Type="http://schemas.openxmlformats.org/officeDocument/2006/relationships/tags" Target="../tags/tag6011.xml"/><Relationship Id="rId253" Type="http://schemas.openxmlformats.org/officeDocument/2006/relationships/tags" Target="../tags/tag4813.xml"/><Relationship Id="rId460" Type="http://schemas.openxmlformats.org/officeDocument/2006/relationships/tags" Target="../tags/tag5020.xml"/><Relationship Id="rId698" Type="http://schemas.openxmlformats.org/officeDocument/2006/relationships/tags" Target="../tags/tag5258.xml"/><Relationship Id="rId919" Type="http://schemas.openxmlformats.org/officeDocument/2006/relationships/tags" Target="../tags/tag5479.xml"/><Relationship Id="rId1090" Type="http://schemas.openxmlformats.org/officeDocument/2006/relationships/tags" Target="../tags/tag5650.xml"/><Relationship Id="rId1104" Type="http://schemas.openxmlformats.org/officeDocument/2006/relationships/tags" Target="../tags/tag5664.xml"/><Relationship Id="rId1311" Type="http://schemas.openxmlformats.org/officeDocument/2006/relationships/tags" Target="../tags/tag5871.xml"/><Relationship Id="rId1549" Type="http://schemas.openxmlformats.org/officeDocument/2006/relationships/tags" Target="../tags/tag6109.xml"/><Relationship Id="rId48" Type="http://schemas.openxmlformats.org/officeDocument/2006/relationships/tags" Target="../tags/tag4608.xml"/><Relationship Id="rId113" Type="http://schemas.openxmlformats.org/officeDocument/2006/relationships/tags" Target="../tags/tag4673.xml"/><Relationship Id="rId320" Type="http://schemas.openxmlformats.org/officeDocument/2006/relationships/tags" Target="../tags/tag4880.xml"/><Relationship Id="rId558" Type="http://schemas.openxmlformats.org/officeDocument/2006/relationships/tags" Target="../tags/tag5118.xml"/><Relationship Id="rId765" Type="http://schemas.openxmlformats.org/officeDocument/2006/relationships/tags" Target="../tags/tag5325.xml"/><Relationship Id="rId972" Type="http://schemas.openxmlformats.org/officeDocument/2006/relationships/tags" Target="../tags/tag5532.xml"/><Relationship Id="rId1188" Type="http://schemas.openxmlformats.org/officeDocument/2006/relationships/tags" Target="../tags/tag5748.xml"/><Relationship Id="rId1395" Type="http://schemas.openxmlformats.org/officeDocument/2006/relationships/tags" Target="../tags/tag5955.xml"/><Relationship Id="rId1409" Type="http://schemas.openxmlformats.org/officeDocument/2006/relationships/tags" Target="../tags/tag5969.xml"/><Relationship Id="rId1616" Type="http://schemas.openxmlformats.org/officeDocument/2006/relationships/tags" Target="../tags/tag6176.xml"/><Relationship Id="rId197" Type="http://schemas.openxmlformats.org/officeDocument/2006/relationships/tags" Target="../tags/tag4757.xml"/><Relationship Id="rId418" Type="http://schemas.openxmlformats.org/officeDocument/2006/relationships/tags" Target="../tags/tag4978.xml"/><Relationship Id="rId625" Type="http://schemas.openxmlformats.org/officeDocument/2006/relationships/tags" Target="../tags/tag5185.xml"/><Relationship Id="rId832" Type="http://schemas.openxmlformats.org/officeDocument/2006/relationships/tags" Target="../tags/tag5392.xml"/><Relationship Id="rId1048" Type="http://schemas.openxmlformats.org/officeDocument/2006/relationships/tags" Target="../tags/tag5608.xml"/><Relationship Id="rId1255" Type="http://schemas.openxmlformats.org/officeDocument/2006/relationships/tags" Target="../tags/tag5815.xml"/><Relationship Id="rId1462" Type="http://schemas.openxmlformats.org/officeDocument/2006/relationships/tags" Target="../tags/tag6022.xml"/><Relationship Id="rId264" Type="http://schemas.openxmlformats.org/officeDocument/2006/relationships/tags" Target="../tags/tag4824.xml"/><Relationship Id="rId471" Type="http://schemas.openxmlformats.org/officeDocument/2006/relationships/tags" Target="../tags/tag5031.xml"/><Relationship Id="rId1115" Type="http://schemas.openxmlformats.org/officeDocument/2006/relationships/tags" Target="../tags/tag5675.xml"/><Relationship Id="rId1322" Type="http://schemas.openxmlformats.org/officeDocument/2006/relationships/tags" Target="../tags/tag5882.xml"/><Relationship Id="rId59" Type="http://schemas.openxmlformats.org/officeDocument/2006/relationships/tags" Target="../tags/tag4619.xml"/><Relationship Id="rId124" Type="http://schemas.openxmlformats.org/officeDocument/2006/relationships/tags" Target="../tags/tag4684.xml"/><Relationship Id="rId569" Type="http://schemas.openxmlformats.org/officeDocument/2006/relationships/tags" Target="../tags/tag5129.xml"/><Relationship Id="rId776" Type="http://schemas.openxmlformats.org/officeDocument/2006/relationships/tags" Target="../tags/tag5336.xml"/><Relationship Id="rId983" Type="http://schemas.openxmlformats.org/officeDocument/2006/relationships/tags" Target="../tags/tag5543.xml"/><Relationship Id="rId1199" Type="http://schemas.openxmlformats.org/officeDocument/2006/relationships/tags" Target="../tags/tag5759.xml"/><Relationship Id="rId1627" Type="http://schemas.openxmlformats.org/officeDocument/2006/relationships/tags" Target="../tags/tag6187.xml"/><Relationship Id="rId331" Type="http://schemas.openxmlformats.org/officeDocument/2006/relationships/tags" Target="../tags/tag4891.xml"/><Relationship Id="rId429" Type="http://schemas.openxmlformats.org/officeDocument/2006/relationships/tags" Target="../tags/tag4989.xml"/><Relationship Id="rId636" Type="http://schemas.openxmlformats.org/officeDocument/2006/relationships/tags" Target="../tags/tag5196.xml"/><Relationship Id="rId1059" Type="http://schemas.openxmlformats.org/officeDocument/2006/relationships/tags" Target="../tags/tag5619.xml"/><Relationship Id="rId1266" Type="http://schemas.openxmlformats.org/officeDocument/2006/relationships/tags" Target="../tags/tag5826.xml"/><Relationship Id="rId1473" Type="http://schemas.openxmlformats.org/officeDocument/2006/relationships/tags" Target="../tags/tag6033.xml"/><Relationship Id="rId843" Type="http://schemas.openxmlformats.org/officeDocument/2006/relationships/tags" Target="../tags/tag5403.xml"/><Relationship Id="rId1126" Type="http://schemas.openxmlformats.org/officeDocument/2006/relationships/tags" Target="../tags/tag5686.xml"/><Relationship Id="rId1680" Type="http://schemas.openxmlformats.org/officeDocument/2006/relationships/tags" Target="../tags/tag6240.xml"/><Relationship Id="rId275" Type="http://schemas.openxmlformats.org/officeDocument/2006/relationships/tags" Target="../tags/tag4835.xml"/><Relationship Id="rId482" Type="http://schemas.openxmlformats.org/officeDocument/2006/relationships/tags" Target="../tags/tag5042.xml"/><Relationship Id="rId703" Type="http://schemas.openxmlformats.org/officeDocument/2006/relationships/tags" Target="../tags/tag5263.xml"/><Relationship Id="rId910" Type="http://schemas.openxmlformats.org/officeDocument/2006/relationships/tags" Target="../tags/tag5470.xml"/><Relationship Id="rId1333" Type="http://schemas.openxmlformats.org/officeDocument/2006/relationships/tags" Target="../tags/tag5893.xml"/><Relationship Id="rId1540" Type="http://schemas.openxmlformats.org/officeDocument/2006/relationships/tags" Target="../tags/tag6100.xml"/><Relationship Id="rId1638" Type="http://schemas.openxmlformats.org/officeDocument/2006/relationships/tags" Target="../tags/tag6198.xml"/><Relationship Id="rId135" Type="http://schemas.openxmlformats.org/officeDocument/2006/relationships/tags" Target="../tags/tag4695.xml"/><Relationship Id="rId342" Type="http://schemas.openxmlformats.org/officeDocument/2006/relationships/tags" Target="../tags/tag4902.xml"/><Relationship Id="rId787" Type="http://schemas.openxmlformats.org/officeDocument/2006/relationships/tags" Target="../tags/tag5347.xml"/><Relationship Id="rId994" Type="http://schemas.openxmlformats.org/officeDocument/2006/relationships/tags" Target="../tags/tag5554.xml"/><Relationship Id="rId1400" Type="http://schemas.openxmlformats.org/officeDocument/2006/relationships/tags" Target="../tags/tag5960.xml"/><Relationship Id="rId202" Type="http://schemas.openxmlformats.org/officeDocument/2006/relationships/tags" Target="../tags/tag4762.xml"/><Relationship Id="rId647" Type="http://schemas.openxmlformats.org/officeDocument/2006/relationships/tags" Target="../tags/tag5207.xml"/><Relationship Id="rId854" Type="http://schemas.openxmlformats.org/officeDocument/2006/relationships/tags" Target="../tags/tag5414.xml"/><Relationship Id="rId1277" Type="http://schemas.openxmlformats.org/officeDocument/2006/relationships/tags" Target="../tags/tag5837.xml"/><Relationship Id="rId1484" Type="http://schemas.openxmlformats.org/officeDocument/2006/relationships/tags" Target="../tags/tag6044.xml"/><Relationship Id="rId1691" Type="http://schemas.openxmlformats.org/officeDocument/2006/relationships/tags" Target="../tags/tag6251.xml"/><Relationship Id="rId1705" Type="http://schemas.openxmlformats.org/officeDocument/2006/relationships/tags" Target="../tags/tag6265.xml"/><Relationship Id="rId286" Type="http://schemas.openxmlformats.org/officeDocument/2006/relationships/tags" Target="../tags/tag4846.xml"/><Relationship Id="rId493" Type="http://schemas.openxmlformats.org/officeDocument/2006/relationships/tags" Target="../tags/tag5053.xml"/><Relationship Id="rId507" Type="http://schemas.openxmlformats.org/officeDocument/2006/relationships/tags" Target="../tags/tag5067.xml"/><Relationship Id="rId714" Type="http://schemas.openxmlformats.org/officeDocument/2006/relationships/tags" Target="../tags/tag5274.xml"/><Relationship Id="rId921" Type="http://schemas.openxmlformats.org/officeDocument/2006/relationships/tags" Target="../tags/tag5481.xml"/><Relationship Id="rId1137" Type="http://schemas.openxmlformats.org/officeDocument/2006/relationships/tags" Target="../tags/tag5697.xml"/><Relationship Id="rId1344" Type="http://schemas.openxmlformats.org/officeDocument/2006/relationships/tags" Target="../tags/tag5904.xml"/><Relationship Id="rId1551" Type="http://schemas.openxmlformats.org/officeDocument/2006/relationships/tags" Target="../tags/tag6111.xml"/><Relationship Id="rId50" Type="http://schemas.openxmlformats.org/officeDocument/2006/relationships/tags" Target="../tags/tag4610.xml"/><Relationship Id="rId146" Type="http://schemas.openxmlformats.org/officeDocument/2006/relationships/tags" Target="../tags/tag4706.xml"/><Relationship Id="rId353" Type="http://schemas.openxmlformats.org/officeDocument/2006/relationships/tags" Target="../tags/tag4913.xml"/><Relationship Id="rId560" Type="http://schemas.openxmlformats.org/officeDocument/2006/relationships/tags" Target="../tags/tag5120.xml"/><Relationship Id="rId798" Type="http://schemas.openxmlformats.org/officeDocument/2006/relationships/tags" Target="../tags/tag5358.xml"/><Relationship Id="rId1190" Type="http://schemas.openxmlformats.org/officeDocument/2006/relationships/tags" Target="../tags/tag5750.xml"/><Relationship Id="rId1204" Type="http://schemas.openxmlformats.org/officeDocument/2006/relationships/tags" Target="../tags/tag5764.xml"/><Relationship Id="rId1411" Type="http://schemas.openxmlformats.org/officeDocument/2006/relationships/tags" Target="../tags/tag5971.xml"/><Relationship Id="rId1649" Type="http://schemas.openxmlformats.org/officeDocument/2006/relationships/tags" Target="../tags/tag6209.xml"/><Relationship Id="rId213" Type="http://schemas.openxmlformats.org/officeDocument/2006/relationships/tags" Target="../tags/tag4773.xml"/><Relationship Id="rId420" Type="http://schemas.openxmlformats.org/officeDocument/2006/relationships/tags" Target="../tags/tag4980.xml"/><Relationship Id="rId658" Type="http://schemas.openxmlformats.org/officeDocument/2006/relationships/tags" Target="../tags/tag5218.xml"/><Relationship Id="rId865" Type="http://schemas.openxmlformats.org/officeDocument/2006/relationships/tags" Target="../tags/tag5425.xml"/><Relationship Id="rId1050" Type="http://schemas.openxmlformats.org/officeDocument/2006/relationships/tags" Target="../tags/tag5610.xml"/><Relationship Id="rId1288" Type="http://schemas.openxmlformats.org/officeDocument/2006/relationships/tags" Target="../tags/tag5848.xml"/><Relationship Id="rId1495" Type="http://schemas.openxmlformats.org/officeDocument/2006/relationships/tags" Target="../tags/tag6055.xml"/><Relationship Id="rId1509" Type="http://schemas.openxmlformats.org/officeDocument/2006/relationships/tags" Target="../tags/tag6069.xml"/><Relationship Id="rId1716" Type="http://schemas.openxmlformats.org/officeDocument/2006/relationships/tags" Target="../tags/tag6276.xml"/><Relationship Id="rId297" Type="http://schemas.openxmlformats.org/officeDocument/2006/relationships/tags" Target="../tags/tag4857.xml"/><Relationship Id="rId518" Type="http://schemas.openxmlformats.org/officeDocument/2006/relationships/tags" Target="../tags/tag5078.xml"/><Relationship Id="rId725" Type="http://schemas.openxmlformats.org/officeDocument/2006/relationships/tags" Target="../tags/tag5285.xml"/><Relationship Id="rId932" Type="http://schemas.openxmlformats.org/officeDocument/2006/relationships/tags" Target="../tags/tag5492.xml"/><Relationship Id="rId1148" Type="http://schemas.openxmlformats.org/officeDocument/2006/relationships/tags" Target="../tags/tag5708.xml"/><Relationship Id="rId1355" Type="http://schemas.openxmlformats.org/officeDocument/2006/relationships/tags" Target="../tags/tag5915.xml"/><Relationship Id="rId1562" Type="http://schemas.openxmlformats.org/officeDocument/2006/relationships/tags" Target="../tags/tag6122.xml"/><Relationship Id="rId157" Type="http://schemas.openxmlformats.org/officeDocument/2006/relationships/tags" Target="../tags/tag4717.xml"/><Relationship Id="rId364" Type="http://schemas.openxmlformats.org/officeDocument/2006/relationships/tags" Target="../tags/tag4924.xml"/><Relationship Id="rId1008" Type="http://schemas.openxmlformats.org/officeDocument/2006/relationships/tags" Target="../tags/tag5568.xml"/><Relationship Id="rId1215" Type="http://schemas.openxmlformats.org/officeDocument/2006/relationships/tags" Target="../tags/tag5775.xml"/><Relationship Id="rId1422" Type="http://schemas.openxmlformats.org/officeDocument/2006/relationships/tags" Target="../tags/tag5982.xml"/><Relationship Id="rId61" Type="http://schemas.openxmlformats.org/officeDocument/2006/relationships/tags" Target="../tags/tag4621.xml"/><Relationship Id="rId571" Type="http://schemas.openxmlformats.org/officeDocument/2006/relationships/tags" Target="../tags/tag5131.xml"/><Relationship Id="rId669" Type="http://schemas.openxmlformats.org/officeDocument/2006/relationships/tags" Target="../tags/tag5229.xml"/><Relationship Id="rId876" Type="http://schemas.openxmlformats.org/officeDocument/2006/relationships/tags" Target="../tags/tag5436.xml"/><Relationship Id="rId1299" Type="http://schemas.openxmlformats.org/officeDocument/2006/relationships/tags" Target="../tags/tag5859.xml"/><Relationship Id="rId1727" Type="http://schemas.openxmlformats.org/officeDocument/2006/relationships/tags" Target="../tags/tag6287.xml"/><Relationship Id="rId19" Type="http://schemas.openxmlformats.org/officeDocument/2006/relationships/tags" Target="../tags/tag4579.xml"/><Relationship Id="rId224" Type="http://schemas.openxmlformats.org/officeDocument/2006/relationships/tags" Target="../tags/tag4784.xml"/><Relationship Id="rId431" Type="http://schemas.openxmlformats.org/officeDocument/2006/relationships/tags" Target="../tags/tag4991.xml"/><Relationship Id="rId529" Type="http://schemas.openxmlformats.org/officeDocument/2006/relationships/tags" Target="../tags/tag5089.xml"/><Relationship Id="rId736" Type="http://schemas.openxmlformats.org/officeDocument/2006/relationships/tags" Target="../tags/tag5296.xml"/><Relationship Id="rId1061" Type="http://schemas.openxmlformats.org/officeDocument/2006/relationships/tags" Target="../tags/tag5621.xml"/><Relationship Id="rId1159" Type="http://schemas.openxmlformats.org/officeDocument/2006/relationships/tags" Target="../tags/tag5719.xml"/><Relationship Id="rId1366" Type="http://schemas.openxmlformats.org/officeDocument/2006/relationships/tags" Target="../tags/tag5926.xml"/><Relationship Id="rId168" Type="http://schemas.openxmlformats.org/officeDocument/2006/relationships/tags" Target="../tags/tag4728.xml"/><Relationship Id="rId943" Type="http://schemas.openxmlformats.org/officeDocument/2006/relationships/tags" Target="../tags/tag5503.xml"/><Relationship Id="rId1019" Type="http://schemas.openxmlformats.org/officeDocument/2006/relationships/tags" Target="../tags/tag5579.xml"/><Relationship Id="rId1573" Type="http://schemas.openxmlformats.org/officeDocument/2006/relationships/tags" Target="../tags/tag6133.xml"/><Relationship Id="rId72" Type="http://schemas.openxmlformats.org/officeDocument/2006/relationships/tags" Target="../tags/tag4632.xml"/><Relationship Id="rId375" Type="http://schemas.openxmlformats.org/officeDocument/2006/relationships/tags" Target="../tags/tag4935.xml"/><Relationship Id="rId582" Type="http://schemas.openxmlformats.org/officeDocument/2006/relationships/tags" Target="../tags/tag5142.xml"/><Relationship Id="rId803" Type="http://schemas.openxmlformats.org/officeDocument/2006/relationships/tags" Target="../tags/tag5363.xml"/><Relationship Id="rId1226" Type="http://schemas.openxmlformats.org/officeDocument/2006/relationships/tags" Target="../tags/tag5786.xml"/><Relationship Id="rId1433" Type="http://schemas.openxmlformats.org/officeDocument/2006/relationships/tags" Target="../tags/tag5993.xml"/><Relationship Id="rId1640" Type="http://schemas.openxmlformats.org/officeDocument/2006/relationships/tags" Target="../tags/tag6200.xml"/><Relationship Id="rId1738" Type="http://schemas.openxmlformats.org/officeDocument/2006/relationships/tags" Target="../tags/tag6298.xml"/><Relationship Id="rId3" Type="http://schemas.openxmlformats.org/officeDocument/2006/relationships/tags" Target="../tags/tag4563.xml"/><Relationship Id="rId235" Type="http://schemas.openxmlformats.org/officeDocument/2006/relationships/tags" Target="../tags/tag4795.xml"/><Relationship Id="rId442" Type="http://schemas.openxmlformats.org/officeDocument/2006/relationships/tags" Target="../tags/tag5002.xml"/><Relationship Id="rId887" Type="http://schemas.openxmlformats.org/officeDocument/2006/relationships/tags" Target="../tags/tag5447.xml"/><Relationship Id="rId1072" Type="http://schemas.openxmlformats.org/officeDocument/2006/relationships/tags" Target="../tags/tag5632.xml"/><Relationship Id="rId1500" Type="http://schemas.openxmlformats.org/officeDocument/2006/relationships/tags" Target="../tags/tag6060.xml"/><Relationship Id="rId302" Type="http://schemas.openxmlformats.org/officeDocument/2006/relationships/tags" Target="../tags/tag4862.xml"/><Relationship Id="rId747" Type="http://schemas.openxmlformats.org/officeDocument/2006/relationships/tags" Target="../tags/tag5307.xml"/><Relationship Id="rId954" Type="http://schemas.openxmlformats.org/officeDocument/2006/relationships/tags" Target="../tags/tag5514.xml"/><Relationship Id="rId1377" Type="http://schemas.openxmlformats.org/officeDocument/2006/relationships/tags" Target="../tags/tag5937.xml"/><Relationship Id="rId1584" Type="http://schemas.openxmlformats.org/officeDocument/2006/relationships/tags" Target="../tags/tag6144.xml"/><Relationship Id="rId83" Type="http://schemas.openxmlformats.org/officeDocument/2006/relationships/tags" Target="../tags/tag4643.xml"/><Relationship Id="rId179" Type="http://schemas.openxmlformats.org/officeDocument/2006/relationships/tags" Target="../tags/tag4739.xml"/><Relationship Id="rId386" Type="http://schemas.openxmlformats.org/officeDocument/2006/relationships/tags" Target="../tags/tag4946.xml"/><Relationship Id="rId593" Type="http://schemas.openxmlformats.org/officeDocument/2006/relationships/tags" Target="../tags/tag5153.xml"/><Relationship Id="rId607" Type="http://schemas.openxmlformats.org/officeDocument/2006/relationships/tags" Target="../tags/tag5167.xml"/><Relationship Id="rId814" Type="http://schemas.openxmlformats.org/officeDocument/2006/relationships/tags" Target="../tags/tag5374.xml"/><Relationship Id="rId1237" Type="http://schemas.openxmlformats.org/officeDocument/2006/relationships/tags" Target="../tags/tag5797.xml"/><Relationship Id="rId1444" Type="http://schemas.openxmlformats.org/officeDocument/2006/relationships/tags" Target="../tags/tag6004.xml"/><Relationship Id="rId1651" Type="http://schemas.openxmlformats.org/officeDocument/2006/relationships/tags" Target="../tags/tag6211.xml"/><Relationship Id="rId246" Type="http://schemas.openxmlformats.org/officeDocument/2006/relationships/tags" Target="../tags/tag4806.xml"/><Relationship Id="rId453" Type="http://schemas.openxmlformats.org/officeDocument/2006/relationships/tags" Target="../tags/tag5013.xml"/><Relationship Id="rId660" Type="http://schemas.openxmlformats.org/officeDocument/2006/relationships/tags" Target="../tags/tag5220.xml"/><Relationship Id="rId898" Type="http://schemas.openxmlformats.org/officeDocument/2006/relationships/tags" Target="../tags/tag5458.xml"/><Relationship Id="rId1083" Type="http://schemas.openxmlformats.org/officeDocument/2006/relationships/tags" Target="../tags/tag5643.xml"/><Relationship Id="rId1290" Type="http://schemas.openxmlformats.org/officeDocument/2006/relationships/tags" Target="../tags/tag5850.xml"/><Relationship Id="rId1304" Type="http://schemas.openxmlformats.org/officeDocument/2006/relationships/tags" Target="../tags/tag5864.xml"/><Relationship Id="rId1511" Type="http://schemas.openxmlformats.org/officeDocument/2006/relationships/tags" Target="../tags/tag6071.xml"/><Relationship Id="rId106" Type="http://schemas.openxmlformats.org/officeDocument/2006/relationships/tags" Target="../tags/tag4666.xml"/><Relationship Id="rId313" Type="http://schemas.openxmlformats.org/officeDocument/2006/relationships/tags" Target="../tags/tag4873.xml"/><Relationship Id="rId758" Type="http://schemas.openxmlformats.org/officeDocument/2006/relationships/tags" Target="../tags/tag5318.xml"/><Relationship Id="rId965" Type="http://schemas.openxmlformats.org/officeDocument/2006/relationships/tags" Target="../tags/tag5525.xml"/><Relationship Id="rId1150" Type="http://schemas.openxmlformats.org/officeDocument/2006/relationships/tags" Target="../tags/tag5710.xml"/><Relationship Id="rId1388" Type="http://schemas.openxmlformats.org/officeDocument/2006/relationships/tags" Target="../tags/tag5948.xml"/><Relationship Id="rId1595" Type="http://schemas.openxmlformats.org/officeDocument/2006/relationships/tags" Target="../tags/tag6155.xml"/><Relationship Id="rId1609" Type="http://schemas.openxmlformats.org/officeDocument/2006/relationships/tags" Target="../tags/tag6169.xml"/><Relationship Id="rId10" Type="http://schemas.openxmlformats.org/officeDocument/2006/relationships/tags" Target="../tags/tag4570.xml"/><Relationship Id="rId94" Type="http://schemas.openxmlformats.org/officeDocument/2006/relationships/tags" Target="../tags/tag4654.xml"/><Relationship Id="rId397" Type="http://schemas.openxmlformats.org/officeDocument/2006/relationships/tags" Target="../tags/tag4957.xml"/><Relationship Id="rId520" Type="http://schemas.openxmlformats.org/officeDocument/2006/relationships/tags" Target="../tags/tag5080.xml"/><Relationship Id="rId618" Type="http://schemas.openxmlformats.org/officeDocument/2006/relationships/tags" Target="../tags/tag5178.xml"/><Relationship Id="rId825" Type="http://schemas.openxmlformats.org/officeDocument/2006/relationships/tags" Target="../tags/tag5385.xml"/><Relationship Id="rId1248" Type="http://schemas.openxmlformats.org/officeDocument/2006/relationships/tags" Target="../tags/tag5808.xml"/><Relationship Id="rId1455" Type="http://schemas.openxmlformats.org/officeDocument/2006/relationships/tags" Target="../tags/tag6015.xml"/><Relationship Id="rId1662" Type="http://schemas.openxmlformats.org/officeDocument/2006/relationships/tags" Target="../tags/tag6222.xml"/><Relationship Id="rId257" Type="http://schemas.openxmlformats.org/officeDocument/2006/relationships/tags" Target="../tags/tag4817.xml"/><Relationship Id="rId464" Type="http://schemas.openxmlformats.org/officeDocument/2006/relationships/tags" Target="../tags/tag5024.xml"/><Relationship Id="rId1010" Type="http://schemas.openxmlformats.org/officeDocument/2006/relationships/tags" Target="../tags/tag5570.xml"/><Relationship Id="rId1094" Type="http://schemas.openxmlformats.org/officeDocument/2006/relationships/tags" Target="../tags/tag5654.xml"/><Relationship Id="rId1108" Type="http://schemas.openxmlformats.org/officeDocument/2006/relationships/tags" Target="../tags/tag5668.xml"/><Relationship Id="rId1315" Type="http://schemas.openxmlformats.org/officeDocument/2006/relationships/tags" Target="../tags/tag5875.xml"/><Relationship Id="rId117" Type="http://schemas.openxmlformats.org/officeDocument/2006/relationships/tags" Target="../tags/tag4677.xml"/><Relationship Id="rId671" Type="http://schemas.openxmlformats.org/officeDocument/2006/relationships/tags" Target="../tags/tag5231.xml"/><Relationship Id="rId769" Type="http://schemas.openxmlformats.org/officeDocument/2006/relationships/tags" Target="../tags/tag5329.xml"/><Relationship Id="rId976" Type="http://schemas.openxmlformats.org/officeDocument/2006/relationships/tags" Target="../tags/tag5536.xml"/><Relationship Id="rId1399" Type="http://schemas.openxmlformats.org/officeDocument/2006/relationships/tags" Target="../tags/tag5959.xml"/><Relationship Id="rId324" Type="http://schemas.openxmlformats.org/officeDocument/2006/relationships/tags" Target="../tags/tag4884.xml"/><Relationship Id="rId531" Type="http://schemas.openxmlformats.org/officeDocument/2006/relationships/tags" Target="../tags/tag5091.xml"/><Relationship Id="rId629" Type="http://schemas.openxmlformats.org/officeDocument/2006/relationships/tags" Target="../tags/tag5189.xml"/><Relationship Id="rId1161" Type="http://schemas.openxmlformats.org/officeDocument/2006/relationships/tags" Target="../tags/tag5721.xml"/><Relationship Id="rId1259" Type="http://schemas.openxmlformats.org/officeDocument/2006/relationships/tags" Target="../tags/tag5819.xml"/><Relationship Id="rId1466" Type="http://schemas.openxmlformats.org/officeDocument/2006/relationships/tags" Target="../tags/tag6026.xml"/><Relationship Id="rId836" Type="http://schemas.openxmlformats.org/officeDocument/2006/relationships/tags" Target="../tags/tag5396.xml"/><Relationship Id="rId1021" Type="http://schemas.openxmlformats.org/officeDocument/2006/relationships/tags" Target="../tags/tag5581.xml"/><Relationship Id="rId1119" Type="http://schemas.openxmlformats.org/officeDocument/2006/relationships/tags" Target="../tags/tag5679.xml"/><Relationship Id="rId1673" Type="http://schemas.openxmlformats.org/officeDocument/2006/relationships/tags" Target="../tags/tag6233.xml"/><Relationship Id="rId903" Type="http://schemas.openxmlformats.org/officeDocument/2006/relationships/tags" Target="../tags/tag5463.xml"/><Relationship Id="rId1326" Type="http://schemas.openxmlformats.org/officeDocument/2006/relationships/tags" Target="../tags/tag5886.xml"/><Relationship Id="rId1533" Type="http://schemas.openxmlformats.org/officeDocument/2006/relationships/tags" Target="../tags/tag6093.xml"/><Relationship Id="rId1740" Type="http://schemas.openxmlformats.org/officeDocument/2006/relationships/tags" Target="../tags/tag6300.xml"/><Relationship Id="rId32" Type="http://schemas.openxmlformats.org/officeDocument/2006/relationships/tags" Target="../tags/tag4592.xml"/><Relationship Id="rId1600" Type="http://schemas.openxmlformats.org/officeDocument/2006/relationships/tags" Target="../tags/tag6160.xml"/><Relationship Id="rId181" Type="http://schemas.openxmlformats.org/officeDocument/2006/relationships/tags" Target="../tags/tag4741.xml"/><Relationship Id="rId279" Type="http://schemas.openxmlformats.org/officeDocument/2006/relationships/tags" Target="../tags/tag4839.xml"/><Relationship Id="rId486" Type="http://schemas.openxmlformats.org/officeDocument/2006/relationships/tags" Target="../tags/tag5046.xml"/><Relationship Id="rId693" Type="http://schemas.openxmlformats.org/officeDocument/2006/relationships/tags" Target="../tags/tag5253.xml"/><Relationship Id="rId139" Type="http://schemas.openxmlformats.org/officeDocument/2006/relationships/tags" Target="../tags/tag4699.xml"/><Relationship Id="rId346" Type="http://schemas.openxmlformats.org/officeDocument/2006/relationships/tags" Target="../tags/tag4906.xml"/><Relationship Id="rId553" Type="http://schemas.openxmlformats.org/officeDocument/2006/relationships/tags" Target="../tags/tag5113.xml"/><Relationship Id="rId760" Type="http://schemas.openxmlformats.org/officeDocument/2006/relationships/tags" Target="../tags/tag5320.xml"/><Relationship Id="rId998" Type="http://schemas.openxmlformats.org/officeDocument/2006/relationships/tags" Target="../tags/tag5558.xml"/><Relationship Id="rId1183" Type="http://schemas.openxmlformats.org/officeDocument/2006/relationships/tags" Target="../tags/tag5743.xml"/><Relationship Id="rId1390" Type="http://schemas.openxmlformats.org/officeDocument/2006/relationships/tags" Target="../tags/tag5950.xml"/><Relationship Id="rId206" Type="http://schemas.openxmlformats.org/officeDocument/2006/relationships/tags" Target="../tags/tag4766.xml"/><Relationship Id="rId413" Type="http://schemas.openxmlformats.org/officeDocument/2006/relationships/tags" Target="../tags/tag4973.xml"/><Relationship Id="rId858" Type="http://schemas.openxmlformats.org/officeDocument/2006/relationships/tags" Target="../tags/tag5418.xml"/><Relationship Id="rId1043" Type="http://schemas.openxmlformats.org/officeDocument/2006/relationships/tags" Target="../tags/tag5603.xml"/><Relationship Id="rId1488" Type="http://schemas.openxmlformats.org/officeDocument/2006/relationships/tags" Target="../tags/tag6048.xml"/><Relationship Id="rId1695" Type="http://schemas.openxmlformats.org/officeDocument/2006/relationships/tags" Target="../tags/tag6255.xml"/><Relationship Id="rId620" Type="http://schemas.openxmlformats.org/officeDocument/2006/relationships/tags" Target="../tags/tag5180.xml"/><Relationship Id="rId718" Type="http://schemas.openxmlformats.org/officeDocument/2006/relationships/tags" Target="../tags/tag5278.xml"/><Relationship Id="rId925" Type="http://schemas.openxmlformats.org/officeDocument/2006/relationships/tags" Target="../tags/tag5485.xml"/><Relationship Id="rId1250" Type="http://schemas.openxmlformats.org/officeDocument/2006/relationships/tags" Target="../tags/tag5810.xml"/><Relationship Id="rId1348" Type="http://schemas.openxmlformats.org/officeDocument/2006/relationships/tags" Target="../tags/tag5908.xml"/><Relationship Id="rId1555" Type="http://schemas.openxmlformats.org/officeDocument/2006/relationships/tags" Target="../tags/tag6115.xml"/><Relationship Id="rId1110" Type="http://schemas.openxmlformats.org/officeDocument/2006/relationships/tags" Target="../tags/tag5670.xml"/><Relationship Id="rId1208" Type="http://schemas.openxmlformats.org/officeDocument/2006/relationships/tags" Target="../tags/tag5768.xml"/><Relationship Id="rId1415" Type="http://schemas.openxmlformats.org/officeDocument/2006/relationships/tags" Target="../tags/tag5975.xml"/><Relationship Id="rId54" Type="http://schemas.openxmlformats.org/officeDocument/2006/relationships/tags" Target="../tags/tag4614.xml"/><Relationship Id="rId1622" Type="http://schemas.openxmlformats.org/officeDocument/2006/relationships/tags" Target="../tags/tag6182.xml"/><Relationship Id="rId270" Type="http://schemas.openxmlformats.org/officeDocument/2006/relationships/tags" Target="../tags/tag4830.xml"/><Relationship Id="rId130" Type="http://schemas.openxmlformats.org/officeDocument/2006/relationships/tags" Target="../tags/tag4690.xml"/><Relationship Id="rId368" Type="http://schemas.openxmlformats.org/officeDocument/2006/relationships/tags" Target="../tags/tag4928.xml"/><Relationship Id="rId575" Type="http://schemas.openxmlformats.org/officeDocument/2006/relationships/tags" Target="../tags/tag5135.xml"/><Relationship Id="rId782" Type="http://schemas.openxmlformats.org/officeDocument/2006/relationships/tags" Target="../tags/tag5342.xml"/><Relationship Id="rId228" Type="http://schemas.openxmlformats.org/officeDocument/2006/relationships/tags" Target="../tags/tag4788.xml"/><Relationship Id="rId435" Type="http://schemas.openxmlformats.org/officeDocument/2006/relationships/tags" Target="../tags/tag4995.xml"/><Relationship Id="rId642" Type="http://schemas.openxmlformats.org/officeDocument/2006/relationships/tags" Target="../tags/tag5202.xml"/><Relationship Id="rId1065" Type="http://schemas.openxmlformats.org/officeDocument/2006/relationships/tags" Target="../tags/tag5625.xml"/><Relationship Id="rId1272" Type="http://schemas.openxmlformats.org/officeDocument/2006/relationships/tags" Target="../tags/tag5832.xml"/><Relationship Id="rId502" Type="http://schemas.openxmlformats.org/officeDocument/2006/relationships/tags" Target="../tags/tag5062.xml"/><Relationship Id="rId947" Type="http://schemas.openxmlformats.org/officeDocument/2006/relationships/tags" Target="../tags/tag5507.xml"/><Relationship Id="rId1132" Type="http://schemas.openxmlformats.org/officeDocument/2006/relationships/tags" Target="../tags/tag5692.xml"/><Relationship Id="rId1577" Type="http://schemas.openxmlformats.org/officeDocument/2006/relationships/tags" Target="../tags/tag6137.xml"/><Relationship Id="rId76" Type="http://schemas.openxmlformats.org/officeDocument/2006/relationships/tags" Target="../tags/tag4636.xml"/><Relationship Id="rId807" Type="http://schemas.openxmlformats.org/officeDocument/2006/relationships/tags" Target="../tags/tag5367.xml"/><Relationship Id="rId1437" Type="http://schemas.openxmlformats.org/officeDocument/2006/relationships/tags" Target="../tags/tag5997.xml"/><Relationship Id="rId1644" Type="http://schemas.openxmlformats.org/officeDocument/2006/relationships/tags" Target="../tags/tag6204.xml"/><Relationship Id="rId1504" Type="http://schemas.openxmlformats.org/officeDocument/2006/relationships/tags" Target="../tags/tag6064.xml"/><Relationship Id="rId1711" Type="http://schemas.openxmlformats.org/officeDocument/2006/relationships/tags" Target="../tags/tag6271.xml"/><Relationship Id="rId292" Type="http://schemas.openxmlformats.org/officeDocument/2006/relationships/tags" Target="../tags/tag4852.xml"/><Relationship Id="rId597" Type="http://schemas.openxmlformats.org/officeDocument/2006/relationships/tags" Target="../tags/tag5157.xml"/><Relationship Id="rId152" Type="http://schemas.openxmlformats.org/officeDocument/2006/relationships/tags" Target="../tags/tag4712.xml"/><Relationship Id="rId457" Type="http://schemas.openxmlformats.org/officeDocument/2006/relationships/tags" Target="../tags/tag5017.xml"/><Relationship Id="rId1087" Type="http://schemas.openxmlformats.org/officeDocument/2006/relationships/tags" Target="../tags/tag5647.xml"/><Relationship Id="rId1294" Type="http://schemas.openxmlformats.org/officeDocument/2006/relationships/tags" Target="../tags/tag5854.xml"/><Relationship Id="rId664" Type="http://schemas.openxmlformats.org/officeDocument/2006/relationships/tags" Target="../tags/tag5224.xml"/><Relationship Id="rId871" Type="http://schemas.openxmlformats.org/officeDocument/2006/relationships/tags" Target="../tags/tag5431.xml"/><Relationship Id="rId969" Type="http://schemas.openxmlformats.org/officeDocument/2006/relationships/tags" Target="../tags/tag5529.xml"/><Relationship Id="rId1599" Type="http://schemas.openxmlformats.org/officeDocument/2006/relationships/tags" Target="../tags/tag6159.xml"/><Relationship Id="rId317" Type="http://schemas.openxmlformats.org/officeDocument/2006/relationships/tags" Target="../tags/tag4877.xml"/><Relationship Id="rId524" Type="http://schemas.openxmlformats.org/officeDocument/2006/relationships/tags" Target="../tags/tag5084.xml"/><Relationship Id="rId731" Type="http://schemas.openxmlformats.org/officeDocument/2006/relationships/tags" Target="../tags/tag5291.xml"/><Relationship Id="rId1154" Type="http://schemas.openxmlformats.org/officeDocument/2006/relationships/tags" Target="../tags/tag5714.xml"/><Relationship Id="rId1361" Type="http://schemas.openxmlformats.org/officeDocument/2006/relationships/tags" Target="../tags/tag5921.xml"/><Relationship Id="rId1459" Type="http://schemas.openxmlformats.org/officeDocument/2006/relationships/tags" Target="../tags/tag6019.xml"/><Relationship Id="rId98" Type="http://schemas.openxmlformats.org/officeDocument/2006/relationships/tags" Target="../tags/tag4658.xml"/><Relationship Id="rId829" Type="http://schemas.openxmlformats.org/officeDocument/2006/relationships/tags" Target="../tags/tag5389.xml"/><Relationship Id="rId1014" Type="http://schemas.openxmlformats.org/officeDocument/2006/relationships/tags" Target="../tags/tag5574.xml"/><Relationship Id="rId1221" Type="http://schemas.openxmlformats.org/officeDocument/2006/relationships/tags" Target="../tags/tag5781.xml"/><Relationship Id="rId1666" Type="http://schemas.openxmlformats.org/officeDocument/2006/relationships/tags" Target="../tags/tag6226.xml"/><Relationship Id="rId1319" Type="http://schemas.openxmlformats.org/officeDocument/2006/relationships/tags" Target="../tags/tag5879.xml"/><Relationship Id="rId1526" Type="http://schemas.openxmlformats.org/officeDocument/2006/relationships/tags" Target="../tags/tag6086.xml"/><Relationship Id="rId1733" Type="http://schemas.openxmlformats.org/officeDocument/2006/relationships/tags" Target="../tags/tag6293.xml"/><Relationship Id="rId25" Type="http://schemas.openxmlformats.org/officeDocument/2006/relationships/tags" Target="../tags/tag4585.xml"/><Relationship Id="rId174" Type="http://schemas.openxmlformats.org/officeDocument/2006/relationships/tags" Target="../tags/tag4734.xml"/><Relationship Id="rId381" Type="http://schemas.openxmlformats.org/officeDocument/2006/relationships/tags" Target="../tags/tag4941.xml"/><Relationship Id="rId241" Type="http://schemas.openxmlformats.org/officeDocument/2006/relationships/tags" Target="../tags/tag4801.xml"/><Relationship Id="rId479" Type="http://schemas.openxmlformats.org/officeDocument/2006/relationships/tags" Target="../tags/tag5039.xml"/><Relationship Id="rId686" Type="http://schemas.openxmlformats.org/officeDocument/2006/relationships/tags" Target="../tags/tag5246.xml"/><Relationship Id="rId893" Type="http://schemas.openxmlformats.org/officeDocument/2006/relationships/tags" Target="../tags/tag5453.xml"/><Relationship Id="rId339" Type="http://schemas.openxmlformats.org/officeDocument/2006/relationships/tags" Target="../tags/tag4899.xml"/><Relationship Id="rId546" Type="http://schemas.openxmlformats.org/officeDocument/2006/relationships/tags" Target="../tags/tag5106.xml"/><Relationship Id="rId753" Type="http://schemas.openxmlformats.org/officeDocument/2006/relationships/tags" Target="../tags/tag5313.xml"/><Relationship Id="rId1176" Type="http://schemas.openxmlformats.org/officeDocument/2006/relationships/tags" Target="../tags/tag5736.xml"/><Relationship Id="rId1383" Type="http://schemas.openxmlformats.org/officeDocument/2006/relationships/tags" Target="../tags/tag5943.xml"/><Relationship Id="rId101" Type="http://schemas.openxmlformats.org/officeDocument/2006/relationships/tags" Target="../tags/tag4661.xml"/><Relationship Id="rId406" Type="http://schemas.openxmlformats.org/officeDocument/2006/relationships/tags" Target="../tags/tag4966.xml"/><Relationship Id="rId960" Type="http://schemas.openxmlformats.org/officeDocument/2006/relationships/tags" Target="../tags/tag5520.xml"/><Relationship Id="rId1036" Type="http://schemas.openxmlformats.org/officeDocument/2006/relationships/tags" Target="../tags/tag5596.xml"/><Relationship Id="rId1243" Type="http://schemas.openxmlformats.org/officeDocument/2006/relationships/tags" Target="../tags/tag5803.xml"/><Relationship Id="rId1590" Type="http://schemas.openxmlformats.org/officeDocument/2006/relationships/tags" Target="../tags/tag6150.xml"/><Relationship Id="rId1688" Type="http://schemas.openxmlformats.org/officeDocument/2006/relationships/tags" Target="../tags/tag6248.xml"/><Relationship Id="rId613" Type="http://schemas.openxmlformats.org/officeDocument/2006/relationships/tags" Target="../tags/tag5173.xml"/><Relationship Id="rId820" Type="http://schemas.openxmlformats.org/officeDocument/2006/relationships/tags" Target="../tags/tag5380.xml"/><Relationship Id="rId918" Type="http://schemas.openxmlformats.org/officeDocument/2006/relationships/tags" Target="../tags/tag5478.xml"/><Relationship Id="rId1450" Type="http://schemas.openxmlformats.org/officeDocument/2006/relationships/tags" Target="../tags/tag6010.xml"/><Relationship Id="rId1548" Type="http://schemas.openxmlformats.org/officeDocument/2006/relationships/tags" Target="../tags/tag6108.xml"/><Relationship Id="rId1103" Type="http://schemas.openxmlformats.org/officeDocument/2006/relationships/tags" Target="../tags/tag5663.xml"/><Relationship Id="rId1310" Type="http://schemas.openxmlformats.org/officeDocument/2006/relationships/tags" Target="../tags/tag5870.xml"/><Relationship Id="rId1408" Type="http://schemas.openxmlformats.org/officeDocument/2006/relationships/tags" Target="../tags/tag5968.xml"/><Relationship Id="rId47" Type="http://schemas.openxmlformats.org/officeDocument/2006/relationships/tags" Target="../tags/tag4607.xml"/><Relationship Id="rId1615" Type="http://schemas.openxmlformats.org/officeDocument/2006/relationships/tags" Target="../tags/tag6175.xml"/><Relationship Id="rId196" Type="http://schemas.openxmlformats.org/officeDocument/2006/relationships/tags" Target="../tags/tag4756.xml"/><Relationship Id="rId263" Type="http://schemas.openxmlformats.org/officeDocument/2006/relationships/tags" Target="../tags/tag4823.xml"/><Relationship Id="rId470" Type="http://schemas.openxmlformats.org/officeDocument/2006/relationships/tags" Target="../tags/tag5030.xml"/><Relationship Id="rId123" Type="http://schemas.openxmlformats.org/officeDocument/2006/relationships/tags" Target="../tags/tag4683.xml"/><Relationship Id="rId330" Type="http://schemas.openxmlformats.org/officeDocument/2006/relationships/tags" Target="../tags/tag4890.xml"/><Relationship Id="rId568" Type="http://schemas.openxmlformats.org/officeDocument/2006/relationships/tags" Target="../tags/tag5128.xml"/><Relationship Id="rId775" Type="http://schemas.openxmlformats.org/officeDocument/2006/relationships/tags" Target="../tags/tag5335.xml"/><Relationship Id="rId982" Type="http://schemas.openxmlformats.org/officeDocument/2006/relationships/tags" Target="../tags/tag5542.xml"/><Relationship Id="rId1198" Type="http://schemas.openxmlformats.org/officeDocument/2006/relationships/tags" Target="../tags/tag5758.xml"/><Relationship Id="rId428" Type="http://schemas.openxmlformats.org/officeDocument/2006/relationships/tags" Target="../tags/tag4988.xml"/><Relationship Id="rId635" Type="http://schemas.openxmlformats.org/officeDocument/2006/relationships/tags" Target="../tags/tag5195.xml"/><Relationship Id="rId842" Type="http://schemas.openxmlformats.org/officeDocument/2006/relationships/tags" Target="../tags/tag5402.xml"/><Relationship Id="rId1058" Type="http://schemas.openxmlformats.org/officeDocument/2006/relationships/tags" Target="../tags/tag5618.xml"/><Relationship Id="rId1265" Type="http://schemas.openxmlformats.org/officeDocument/2006/relationships/tags" Target="../tags/tag5825.xml"/><Relationship Id="rId1472" Type="http://schemas.openxmlformats.org/officeDocument/2006/relationships/tags" Target="../tags/tag6032.xml"/><Relationship Id="rId702" Type="http://schemas.openxmlformats.org/officeDocument/2006/relationships/tags" Target="../tags/tag5262.xml"/><Relationship Id="rId1125" Type="http://schemas.openxmlformats.org/officeDocument/2006/relationships/tags" Target="../tags/tag5685.xml"/><Relationship Id="rId1332" Type="http://schemas.openxmlformats.org/officeDocument/2006/relationships/tags" Target="../tags/tag5892.xml"/><Relationship Id="rId69" Type="http://schemas.openxmlformats.org/officeDocument/2006/relationships/tags" Target="../tags/tag4629.xml"/><Relationship Id="rId1637" Type="http://schemas.openxmlformats.org/officeDocument/2006/relationships/tags" Target="../tags/tag6197.xml"/><Relationship Id="rId1704" Type="http://schemas.openxmlformats.org/officeDocument/2006/relationships/tags" Target="../tags/tag6264.xml"/><Relationship Id="rId285" Type="http://schemas.openxmlformats.org/officeDocument/2006/relationships/tags" Target="../tags/tag4845.xml"/><Relationship Id="rId492" Type="http://schemas.openxmlformats.org/officeDocument/2006/relationships/tags" Target="../tags/tag5052.xml"/><Relationship Id="rId797" Type="http://schemas.openxmlformats.org/officeDocument/2006/relationships/tags" Target="../tags/tag5357.xml"/><Relationship Id="rId145" Type="http://schemas.openxmlformats.org/officeDocument/2006/relationships/tags" Target="../tags/tag4705.xml"/><Relationship Id="rId352" Type="http://schemas.openxmlformats.org/officeDocument/2006/relationships/tags" Target="../tags/tag4912.xml"/><Relationship Id="rId1287" Type="http://schemas.openxmlformats.org/officeDocument/2006/relationships/tags" Target="../tags/tag5847.xml"/><Relationship Id="rId212" Type="http://schemas.openxmlformats.org/officeDocument/2006/relationships/tags" Target="../tags/tag4772.xml"/><Relationship Id="rId657" Type="http://schemas.openxmlformats.org/officeDocument/2006/relationships/tags" Target="../tags/tag5217.xml"/><Relationship Id="rId864" Type="http://schemas.openxmlformats.org/officeDocument/2006/relationships/tags" Target="../tags/tag5424.xml"/><Relationship Id="rId1494" Type="http://schemas.openxmlformats.org/officeDocument/2006/relationships/tags" Target="../tags/tag6054.xml"/><Relationship Id="rId517" Type="http://schemas.openxmlformats.org/officeDocument/2006/relationships/tags" Target="../tags/tag5077.xml"/><Relationship Id="rId724" Type="http://schemas.openxmlformats.org/officeDocument/2006/relationships/tags" Target="../tags/tag5284.xml"/><Relationship Id="rId931" Type="http://schemas.openxmlformats.org/officeDocument/2006/relationships/tags" Target="../tags/tag5491.xml"/><Relationship Id="rId1147" Type="http://schemas.openxmlformats.org/officeDocument/2006/relationships/tags" Target="../tags/tag5707.xml"/><Relationship Id="rId1354" Type="http://schemas.openxmlformats.org/officeDocument/2006/relationships/tags" Target="../tags/tag5914.xml"/><Relationship Id="rId1561" Type="http://schemas.openxmlformats.org/officeDocument/2006/relationships/tags" Target="../tags/tag6121.xml"/><Relationship Id="rId60" Type="http://schemas.openxmlformats.org/officeDocument/2006/relationships/tags" Target="../tags/tag4620.xml"/><Relationship Id="rId1007" Type="http://schemas.openxmlformats.org/officeDocument/2006/relationships/tags" Target="../tags/tag5567.xml"/><Relationship Id="rId1214" Type="http://schemas.openxmlformats.org/officeDocument/2006/relationships/tags" Target="../tags/tag5774.xml"/><Relationship Id="rId1421" Type="http://schemas.openxmlformats.org/officeDocument/2006/relationships/tags" Target="../tags/tag5981.xml"/><Relationship Id="rId1659" Type="http://schemas.openxmlformats.org/officeDocument/2006/relationships/tags" Target="../tags/tag6219.xml"/><Relationship Id="rId1519" Type="http://schemas.openxmlformats.org/officeDocument/2006/relationships/tags" Target="../tags/tag6079.xml"/><Relationship Id="rId1726" Type="http://schemas.openxmlformats.org/officeDocument/2006/relationships/tags" Target="../tags/tag6286.xml"/><Relationship Id="rId18" Type="http://schemas.openxmlformats.org/officeDocument/2006/relationships/tags" Target="../tags/tag4578.xml"/><Relationship Id="rId167" Type="http://schemas.openxmlformats.org/officeDocument/2006/relationships/tags" Target="../tags/tag4727.xml"/><Relationship Id="rId374" Type="http://schemas.openxmlformats.org/officeDocument/2006/relationships/tags" Target="../tags/tag4934.xml"/><Relationship Id="rId581" Type="http://schemas.openxmlformats.org/officeDocument/2006/relationships/tags" Target="../tags/tag5141.xml"/><Relationship Id="rId234" Type="http://schemas.openxmlformats.org/officeDocument/2006/relationships/tags" Target="../tags/tag4794.xml"/><Relationship Id="rId679" Type="http://schemas.openxmlformats.org/officeDocument/2006/relationships/tags" Target="../tags/tag5239.xml"/><Relationship Id="rId886" Type="http://schemas.openxmlformats.org/officeDocument/2006/relationships/tags" Target="../tags/tag5446.xml"/><Relationship Id="rId2" Type="http://schemas.openxmlformats.org/officeDocument/2006/relationships/tags" Target="../tags/tag4562.xml"/><Relationship Id="rId441" Type="http://schemas.openxmlformats.org/officeDocument/2006/relationships/tags" Target="../tags/tag5001.xml"/><Relationship Id="rId539" Type="http://schemas.openxmlformats.org/officeDocument/2006/relationships/tags" Target="../tags/tag5099.xml"/><Relationship Id="rId746" Type="http://schemas.openxmlformats.org/officeDocument/2006/relationships/tags" Target="../tags/tag5306.xml"/><Relationship Id="rId1071" Type="http://schemas.openxmlformats.org/officeDocument/2006/relationships/tags" Target="../tags/tag5631.xml"/><Relationship Id="rId1169" Type="http://schemas.openxmlformats.org/officeDocument/2006/relationships/tags" Target="../tags/tag5729.xml"/><Relationship Id="rId1376" Type="http://schemas.openxmlformats.org/officeDocument/2006/relationships/tags" Target="../tags/tag5936.xml"/><Relationship Id="rId1583" Type="http://schemas.openxmlformats.org/officeDocument/2006/relationships/tags" Target="../tags/tag6143.xml"/><Relationship Id="rId301" Type="http://schemas.openxmlformats.org/officeDocument/2006/relationships/tags" Target="../tags/tag4861.xml"/><Relationship Id="rId953" Type="http://schemas.openxmlformats.org/officeDocument/2006/relationships/tags" Target="../tags/tag5513.xml"/><Relationship Id="rId1029" Type="http://schemas.openxmlformats.org/officeDocument/2006/relationships/tags" Target="../tags/tag5589.xml"/><Relationship Id="rId1236" Type="http://schemas.openxmlformats.org/officeDocument/2006/relationships/tags" Target="../tags/tag5796.xml"/><Relationship Id="rId82" Type="http://schemas.openxmlformats.org/officeDocument/2006/relationships/tags" Target="../tags/tag4642.xml"/><Relationship Id="rId606" Type="http://schemas.openxmlformats.org/officeDocument/2006/relationships/tags" Target="../tags/tag5166.xml"/><Relationship Id="rId813" Type="http://schemas.openxmlformats.org/officeDocument/2006/relationships/tags" Target="../tags/tag5373.xml"/><Relationship Id="rId1443" Type="http://schemas.openxmlformats.org/officeDocument/2006/relationships/tags" Target="../tags/tag6003.xml"/><Relationship Id="rId1650" Type="http://schemas.openxmlformats.org/officeDocument/2006/relationships/tags" Target="../tags/tag6210.xml"/><Relationship Id="rId1303" Type="http://schemas.openxmlformats.org/officeDocument/2006/relationships/tags" Target="../tags/tag5863.xml"/><Relationship Id="rId1510" Type="http://schemas.openxmlformats.org/officeDocument/2006/relationships/tags" Target="../tags/tag6070.xml"/><Relationship Id="rId1608" Type="http://schemas.openxmlformats.org/officeDocument/2006/relationships/tags" Target="../tags/tag6168.xml"/><Relationship Id="rId189" Type="http://schemas.openxmlformats.org/officeDocument/2006/relationships/tags" Target="../tags/tag4749.xml"/><Relationship Id="rId396" Type="http://schemas.openxmlformats.org/officeDocument/2006/relationships/tags" Target="../tags/tag4956.xml"/><Relationship Id="rId256" Type="http://schemas.openxmlformats.org/officeDocument/2006/relationships/tags" Target="../tags/tag4816.xml"/><Relationship Id="rId463" Type="http://schemas.openxmlformats.org/officeDocument/2006/relationships/tags" Target="../tags/tag5023.xml"/><Relationship Id="rId670" Type="http://schemas.openxmlformats.org/officeDocument/2006/relationships/tags" Target="../tags/tag5230.xml"/><Relationship Id="rId1093" Type="http://schemas.openxmlformats.org/officeDocument/2006/relationships/tags" Target="../tags/tag5653.xml"/><Relationship Id="rId116" Type="http://schemas.openxmlformats.org/officeDocument/2006/relationships/tags" Target="../tags/tag4676.xml"/><Relationship Id="rId323" Type="http://schemas.openxmlformats.org/officeDocument/2006/relationships/tags" Target="../tags/tag4883.xml"/><Relationship Id="rId530" Type="http://schemas.openxmlformats.org/officeDocument/2006/relationships/tags" Target="../tags/tag5090.xml"/><Relationship Id="rId768" Type="http://schemas.openxmlformats.org/officeDocument/2006/relationships/tags" Target="../tags/tag5328.xml"/><Relationship Id="rId975" Type="http://schemas.openxmlformats.org/officeDocument/2006/relationships/tags" Target="../tags/tag5535.xml"/><Relationship Id="rId1160" Type="http://schemas.openxmlformats.org/officeDocument/2006/relationships/tags" Target="../tags/tag5720.xml"/><Relationship Id="rId1398" Type="http://schemas.openxmlformats.org/officeDocument/2006/relationships/tags" Target="../tags/tag5958.xml"/><Relationship Id="rId628" Type="http://schemas.openxmlformats.org/officeDocument/2006/relationships/tags" Target="../tags/tag5188.xml"/><Relationship Id="rId835" Type="http://schemas.openxmlformats.org/officeDocument/2006/relationships/tags" Target="../tags/tag5395.xml"/><Relationship Id="rId1258" Type="http://schemas.openxmlformats.org/officeDocument/2006/relationships/tags" Target="../tags/tag5818.xml"/><Relationship Id="rId1465" Type="http://schemas.openxmlformats.org/officeDocument/2006/relationships/tags" Target="../tags/tag6025.xml"/><Relationship Id="rId1672" Type="http://schemas.openxmlformats.org/officeDocument/2006/relationships/tags" Target="../tags/tag6232.xml"/><Relationship Id="rId1020" Type="http://schemas.openxmlformats.org/officeDocument/2006/relationships/tags" Target="../tags/tag5580.xml"/><Relationship Id="rId1118" Type="http://schemas.openxmlformats.org/officeDocument/2006/relationships/tags" Target="../tags/tag5678.xml"/><Relationship Id="rId1325" Type="http://schemas.openxmlformats.org/officeDocument/2006/relationships/tags" Target="../tags/tag5885.xml"/><Relationship Id="rId1532" Type="http://schemas.openxmlformats.org/officeDocument/2006/relationships/tags" Target="../tags/tag6092.xml"/><Relationship Id="rId902" Type="http://schemas.openxmlformats.org/officeDocument/2006/relationships/tags" Target="../tags/tag5462.xml"/><Relationship Id="rId31" Type="http://schemas.openxmlformats.org/officeDocument/2006/relationships/tags" Target="../tags/tag4591.xml"/><Relationship Id="rId180" Type="http://schemas.openxmlformats.org/officeDocument/2006/relationships/tags" Target="../tags/tag4740.xml"/><Relationship Id="rId278" Type="http://schemas.openxmlformats.org/officeDocument/2006/relationships/tags" Target="../tags/tag4838.xml"/><Relationship Id="rId485" Type="http://schemas.openxmlformats.org/officeDocument/2006/relationships/tags" Target="../tags/tag5045.xml"/><Relationship Id="rId692" Type="http://schemas.openxmlformats.org/officeDocument/2006/relationships/tags" Target="../tags/tag5252.xml"/><Relationship Id="rId138" Type="http://schemas.openxmlformats.org/officeDocument/2006/relationships/tags" Target="../tags/tag4698.xml"/><Relationship Id="rId345" Type="http://schemas.openxmlformats.org/officeDocument/2006/relationships/tags" Target="../tags/tag4905.xml"/><Relationship Id="rId552" Type="http://schemas.openxmlformats.org/officeDocument/2006/relationships/tags" Target="../tags/tag5112.xml"/><Relationship Id="rId997" Type="http://schemas.openxmlformats.org/officeDocument/2006/relationships/tags" Target="../tags/tag5557.xml"/><Relationship Id="rId1182" Type="http://schemas.openxmlformats.org/officeDocument/2006/relationships/tags" Target="../tags/tag5742.xml"/><Relationship Id="rId205" Type="http://schemas.openxmlformats.org/officeDocument/2006/relationships/tags" Target="../tags/tag4765.xml"/><Relationship Id="rId412" Type="http://schemas.openxmlformats.org/officeDocument/2006/relationships/tags" Target="../tags/tag4972.xml"/><Relationship Id="rId857" Type="http://schemas.openxmlformats.org/officeDocument/2006/relationships/tags" Target="../tags/tag5417.xml"/><Relationship Id="rId1042" Type="http://schemas.openxmlformats.org/officeDocument/2006/relationships/tags" Target="../tags/tag5602.xml"/><Relationship Id="rId1487" Type="http://schemas.openxmlformats.org/officeDocument/2006/relationships/tags" Target="../tags/tag6047.xml"/><Relationship Id="rId1694" Type="http://schemas.openxmlformats.org/officeDocument/2006/relationships/tags" Target="../tags/tag6254.xml"/><Relationship Id="rId717" Type="http://schemas.openxmlformats.org/officeDocument/2006/relationships/tags" Target="../tags/tag5277.xml"/><Relationship Id="rId924" Type="http://schemas.openxmlformats.org/officeDocument/2006/relationships/tags" Target="../tags/tag5484.xml"/><Relationship Id="rId1347" Type="http://schemas.openxmlformats.org/officeDocument/2006/relationships/tags" Target="../tags/tag5907.xml"/><Relationship Id="rId1554" Type="http://schemas.openxmlformats.org/officeDocument/2006/relationships/tags" Target="../tags/tag6114.xml"/><Relationship Id="rId53" Type="http://schemas.openxmlformats.org/officeDocument/2006/relationships/tags" Target="../tags/tag4613.xml"/><Relationship Id="rId1207" Type="http://schemas.openxmlformats.org/officeDocument/2006/relationships/tags" Target="../tags/tag5767.xml"/><Relationship Id="rId1414" Type="http://schemas.openxmlformats.org/officeDocument/2006/relationships/tags" Target="../tags/tag5974.xml"/><Relationship Id="rId1621" Type="http://schemas.openxmlformats.org/officeDocument/2006/relationships/tags" Target="../tags/tag6181.xml"/><Relationship Id="rId1719" Type="http://schemas.openxmlformats.org/officeDocument/2006/relationships/tags" Target="../tags/tag6279.xml"/><Relationship Id="rId367" Type="http://schemas.openxmlformats.org/officeDocument/2006/relationships/tags" Target="../tags/tag4927.xml"/><Relationship Id="rId574" Type="http://schemas.openxmlformats.org/officeDocument/2006/relationships/tags" Target="../tags/tag5134.xml"/><Relationship Id="rId227" Type="http://schemas.openxmlformats.org/officeDocument/2006/relationships/tags" Target="../tags/tag4787.xml"/><Relationship Id="rId781" Type="http://schemas.openxmlformats.org/officeDocument/2006/relationships/tags" Target="../tags/tag5341.xml"/><Relationship Id="rId879" Type="http://schemas.openxmlformats.org/officeDocument/2006/relationships/tags" Target="../tags/tag5439.xml"/><Relationship Id="rId434" Type="http://schemas.openxmlformats.org/officeDocument/2006/relationships/tags" Target="../tags/tag4994.xml"/><Relationship Id="rId641" Type="http://schemas.openxmlformats.org/officeDocument/2006/relationships/tags" Target="../tags/tag5201.xml"/><Relationship Id="rId739" Type="http://schemas.openxmlformats.org/officeDocument/2006/relationships/tags" Target="../tags/tag5299.xml"/><Relationship Id="rId1064" Type="http://schemas.openxmlformats.org/officeDocument/2006/relationships/tags" Target="../tags/tag5624.xml"/><Relationship Id="rId1271" Type="http://schemas.openxmlformats.org/officeDocument/2006/relationships/tags" Target="../tags/tag5831.xml"/><Relationship Id="rId1369" Type="http://schemas.openxmlformats.org/officeDocument/2006/relationships/tags" Target="../tags/tag5929.xml"/><Relationship Id="rId1576" Type="http://schemas.openxmlformats.org/officeDocument/2006/relationships/tags" Target="../tags/tag6136.xml"/><Relationship Id="rId501" Type="http://schemas.openxmlformats.org/officeDocument/2006/relationships/tags" Target="../tags/tag5061.xml"/><Relationship Id="rId946" Type="http://schemas.openxmlformats.org/officeDocument/2006/relationships/tags" Target="../tags/tag5506.xml"/><Relationship Id="rId1131" Type="http://schemas.openxmlformats.org/officeDocument/2006/relationships/tags" Target="../tags/tag5691.xml"/><Relationship Id="rId1229" Type="http://schemas.openxmlformats.org/officeDocument/2006/relationships/tags" Target="../tags/tag5789.xml"/><Relationship Id="rId75" Type="http://schemas.openxmlformats.org/officeDocument/2006/relationships/tags" Target="../tags/tag4635.xml"/><Relationship Id="rId806" Type="http://schemas.openxmlformats.org/officeDocument/2006/relationships/tags" Target="../tags/tag5366.xml"/><Relationship Id="rId1436" Type="http://schemas.openxmlformats.org/officeDocument/2006/relationships/tags" Target="../tags/tag5996.xml"/><Relationship Id="rId1643" Type="http://schemas.openxmlformats.org/officeDocument/2006/relationships/tags" Target="../tags/tag6203.xml"/><Relationship Id="rId1503" Type="http://schemas.openxmlformats.org/officeDocument/2006/relationships/tags" Target="../tags/tag6063.xml"/><Relationship Id="rId1710" Type="http://schemas.openxmlformats.org/officeDocument/2006/relationships/tags" Target="../tags/tag6270.xml"/><Relationship Id="rId291" Type="http://schemas.openxmlformats.org/officeDocument/2006/relationships/tags" Target="../tags/tag4851.xml"/><Relationship Id="rId151" Type="http://schemas.openxmlformats.org/officeDocument/2006/relationships/tags" Target="../tags/tag4711.xml"/><Relationship Id="rId389" Type="http://schemas.openxmlformats.org/officeDocument/2006/relationships/tags" Target="../tags/tag4949.xml"/><Relationship Id="rId596" Type="http://schemas.openxmlformats.org/officeDocument/2006/relationships/tags" Target="../tags/tag5156.xml"/><Relationship Id="rId249" Type="http://schemas.openxmlformats.org/officeDocument/2006/relationships/tags" Target="../tags/tag4809.xml"/><Relationship Id="rId456" Type="http://schemas.openxmlformats.org/officeDocument/2006/relationships/tags" Target="../tags/tag5016.xml"/><Relationship Id="rId663" Type="http://schemas.openxmlformats.org/officeDocument/2006/relationships/tags" Target="../tags/tag5223.xml"/><Relationship Id="rId870" Type="http://schemas.openxmlformats.org/officeDocument/2006/relationships/tags" Target="../tags/tag5430.xml"/><Relationship Id="rId1086" Type="http://schemas.openxmlformats.org/officeDocument/2006/relationships/tags" Target="../tags/tag5646.xml"/><Relationship Id="rId1293" Type="http://schemas.openxmlformats.org/officeDocument/2006/relationships/tags" Target="../tags/tag5853.xml"/><Relationship Id="rId109" Type="http://schemas.openxmlformats.org/officeDocument/2006/relationships/tags" Target="../tags/tag4669.xml"/><Relationship Id="rId316" Type="http://schemas.openxmlformats.org/officeDocument/2006/relationships/tags" Target="../tags/tag4876.xml"/><Relationship Id="rId523" Type="http://schemas.openxmlformats.org/officeDocument/2006/relationships/tags" Target="../tags/tag5083.xml"/><Relationship Id="rId968" Type="http://schemas.openxmlformats.org/officeDocument/2006/relationships/tags" Target="../tags/tag5528.xml"/><Relationship Id="rId1153" Type="http://schemas.openxmlformats.org/officeDocument/2006/relationships/tags" Target="../tags/tag5713.xml"/><Relationship Id="rId1598" Type="http://schemas.openxmlformats.org/officeDocument/2006/relationships/tags" Target="../tags/tag6158.xml"/><Relationship Id="rId97" Type="http://schemas.openxmlformats.org/officeDocument/2006/relationships/tags" Target="../tags/tag4657.xml"/><Relationship Id="rId730" Type="http://schemas.openxmlformats.org/officeDocument/2006/relationships/tags" Target="../tags/tag5290.xml"/><Relationship Id="rId828" Type="http://schemas.openxmlformats.org/officeDocument/2006/relationships/tags" Target="../tags/tag5388.xml"/><Relationship Id="rId1013" Type="http://schemas.openxmlformats.org/officeDocument/2006/relationships/tags" Target="../tags/tag5573.xml"/><Relationship Id="rId1360" Type="http://schemas.openxmlformats.org/officeDocument/2006/relationships/tags" Target="../tags/tag5920.xml"/><Relationship Id="rId1458" Type="http://schemas.openxmlformats.org/officeDocument/2006/relationships/tags" Target="../tags/tag6018.xml"/><Relationship Id="rId1665" Type="http://schemas.openxmlformats.org/officeDocument/2006/relationships/tags" Target="../tags/tag6225.xml"/><Relationship Id="rId1220" Type="http://schemas.openxmlformats.org/officeDocument/2006/relationships/tags" Target="../tags/tag5780.xml"/><Relationship Id="rId1318" Type="http://schemas.openxmlformats.org/officeDocument/2006/relationships/tags" Target="../tags/tag5878.xml"/><Relationship Id="rId1525" Type="http://schemas.openxmlformats.org/officeDocument/2006/relationships/tags" Target="../tags/tag6085.xml"/><Relationship Id="rId1732" Type="http://schemas.openxmlformats.org/officeDocument/2006/relationships/tags" Target="../tags/tag6292.xml"/><Relationship Id="rId24" Type="http://schemas.openxmlformats.org/officeDocument/2006/relationships/tags" Target="../tags/tag4584.xml"/><Relationship Id="rId173" Type="http://schemas.openxmlformats.org/officeDocument/2006/relationships/tags" Target="../tags/tag4733.xml"/><Relationship Id="rId380" Type="http://schemas.openxmlformats.org/officeDocument/2006/relationships/tags" Target="../tags/tag4940.xml"/><Relationship Id="rId240" Type="http://schemas.openxmlformats.org/officeDocument/2006/relationships/tags" Target="../tags/tag4800.xml"/><Relationship Id="rId478" Type="http://schemas.openxmlformats.org/officeDocument/2006/relationships/tags" Target="../tags/tag5038.xml"/><Relationship Id="rId685" Type="http://schemas.openxmlformats.org/officeDocument/2006/relationships/tags" Target="../tags/tag5245.xml"/><Relationship Id="rId892" Type="http://schemas.openxmlformats.org/officeDocument/2006/relationships/tags" Target="../tags/tag5452.xml"/><Relationship Id="rId100" Type="http://schemas.openxmlformats.org/officeDocument/2006/relationships/tags" Target="../tags/tag4660.xml"/><Relationship Id="rId338" Type="http://schemas.openxmlformats.org/officeDocument/2006/relationships/tags" Target="../tags/tag4898.xml"/><Relationship Id="rId545" Type="http://schemas.openxmlformats.org/officeDocument/2006/relationships/tags" Target="../tags/tag5105.xml"/><Relationship Id="rId752" Type="http://schemas.openxmlformats.org/officeDocument/2006/relationships/tags" Target="../tags/tag5312.xml"/><Relationship Id="rId1175" Type="http://schemas.openxmlformats.org/officeDocument/2006/relationships/tags" Target="../tags/tag5735.xml"/><Relationship Id="rId1382" Type="http://schemas.openxmlformats.org/officeDocument/2006/relationships/tags" Target="../tags/tag5942.xml"/><Relationship Id="rId405" Type="http://schemas.openxmlformats.org/officeDocument/2006/relationships/tags" Target="../tags/tag4965.xml"/><Relationship Id="rId612" Type="http://schemas.openxmlformats.org/officeDocument/2006/relationships/tags" Target="../tags/tag5172.xml"/><Relationship Id="rId1035" Type="http://schemas.openxmlformats.org/officeDocument/2006/relationships/tags" Target="../tags/tag5595.xml"/><Relationship Id="rId1242" Type="http://schemas.openxmlformats.org/officeDocument/2006/relationships/tags" Target="../tags/tag5802.xml"/><Relationship Id="rId1687" Type="http://schemas.openxmlformats.org/officeDocument/2006/relationships/tags" Target="../tags/tag6247.xml"/><Relationship Id="rId917" Type="http://schemas.openxmlformats.org/officeDocument/2006/relationships/tags" Target="../tags/tag5477.xml"/><Relationship Id="rId1102" Type="http://schemas.openxmlformats.org/officeDocument/2006/relationships/tags" Target="../tags/tag5662.xml"/><Relationship Id="rId1547" Type="http://schemas.openxmlformats.org/officeDocument/2006/relationships/tags" Target="../tags/tag6107.xml"/><Relationship Id="rId46" Type="http://schemas.openxmlformats.org/officeDocument/2006/relationships/tags" Target="../tags/tag4606.xml"/><Relationship Id="rId1407" Type="http://schemas.openxmlformats.org/officeDocument/2006/relationships/tags" Target="../tags/tag5967.xml"/><Relationship Id="rId1614" Type="http://schemas.openxmlformats.org/officeDocument/2006/relationships/tags" Target="../tags/tag6174.xml"/><Relationship Id="rId195" Type="http://schemas.openxmlformats.org/officeDocument/2006/relationships/tags" Target="../tags/tag4755.xml"/><Relationship Id="rId262" Type="http://schemas.openxmlformats.org/officeDocument/2006/relationships/tags" Target="../tags/tag4822.xml"/><Relationship Id="rId567" Type="http://schemas.openxmlformats.org/officeDocument/2006/relationships/tags" Target="../tags/tag5127.xml"/><Relationship Id="rId1197" Type="http://schemas.openxmlformats.org/officeDocument/2006/relationships/tags" Target="../tags/tag5757.xml"/><Relationship Id="rId122" Type="http://schemas.openxmlformats.org/officeDocument/2006/relationships/tags" Target="../tags/tag4682.xml"/><Relationship Id="rId774" Type="http://schemas.openxmlformats.org/officeDocument/2006/relationships/tags" Target="../tags/tag5334.xml"/><Relationship Id="rId981" Type="http://schemas.openxmlformats.org/officeDocument/2006/relationships/tags" Target="../tags/tag5541.xml"/><Relationship Id="rId1057" Type="http://schemas.openxmlformats.org/officeDocument/2006/relationships/tags" Target="../tags/tag5617.xml"/><Relationship Id="rId427" Type="http://schemas.openxmlformats.org/officeDocument/2006/relationships/tags" Target="../tags/tag4987.xml"/><Relationship Id="rId634" Type="http://schemas.openxmlformats.org/officeDocument/2006/relationships/tags" Target="../tags/tag5194.xml"/><Relationship Id="rId841" Type="http://schemas.openxmlformats.org/officeDocument/2006/relationships/tags" Target="../tags/tag5401.xml"/><Relationship Id="rId1264" Type="http://schemas.openxmlformats.org/officeDocument/2006/relationships/tags" Target="../tags/tag5824.xml"/><Relationship Id="rId1471" Type="http://schemas.openxmlformats.org/officeDocument/2006/relationships/tags" Target="../tags/tag6031.xml"/><Relationship Id="rId1569" Type="http://schemas.openxmlformats.org/officeDocument/2006/relationships/tags" Target="../tags/tag6129.xml"/><Relationship Id="rId701" Type="http://schemas.openxmlformats.org/officeDocument/2006/relationships/tags" Target="../tags/tag5261.xml"/><Relationship Id="rId939" Type="http://schemas.openxmlformats.org/officeDocument/2006/relationships/tags" Target="../tags/tag5499.xml"/><Relationship Id="rId1124" Type="http://schemas.openxmlformats.org/officeDocument/2006/relationships/tags" Target="../tags/tag5684.xml"/><Relationship Id="rId1331" Type="http://schemas.openxmlformats.org/officeDocument/2006/relationships/tags" Target="../tags/tag5891.xml"/><Relationship Id="rId68" Type="http://schemas.openxmlformats.org/officeDocument/2006/relationships/tags" Target="../tags/tag4628.xml"/><Relationship Id="rId1429" Type="http://schemas.openxmlformats.org/officeDocument/2006/relationships/tags" Target="../tags/tag5989.xml"/><Relationship Id="rId1636" Type="http://schemas.openxmlformats.org/officeDocument/2006/relationships/tags" Target="../tags/tag6196.xml"/><Relationship Id="rId1703" Type="http://schemas.openxmlformats.org/officeDocument/2006/relationships/tags" Target="../tags/tag6263.xml"/><Relationship Id="rId284" Type="http://schemas.openxmlformats.org/officeDocument/2006/relationships/tags" Target="../tags/tag4844.xml"/><Relationship Id="rId491" Type="http://schemas.openxmlformats.org/officeDocument/2006/relationships/tags" Target="../tags/tag5051.xml"/><Relationship Id="rId144" Type="http://schemas.openxmlformats.org/officeDocument/2006/relationships/tags" Target="../tags/tag4704.xml"/><Relationship Id="rId589" Type="http://schemas.openxmlformats.org/officeDocument/2006/relationships/tags" Target="../tags/tag5149.xml"/><Relationship Id="rId796" Type="http://schemas.openxmlformats.org/officeDocument/2006/relationships/tags" Target="../tags/tag5356.xml"/><Relationship Id="rId351" Type="http://schemas.openxmlformats.org/officeDocument/2006/relationships/tags" Target="../tags/tag4911.xml"/><Relationship Id="rId449" Type="http://schemas.openxmlformats.org/officeDocument/2006/relationships/tags" Target="../tags/tag5009.xml"/><Relationship Id="rId656" Type="http://schemas.openxmlformats.org/officeDocument/2006/relationships/tags" Target="../tags/tag5216.xml"/><Relationship Id="rId863" Type="http://schemas.openxmlformats.org/officeDocument/2006/relationships/tags" Target="../tags/tag5423.xml"/><Relationship Id="rId1079" Type="http://schemas.openxmlformats.org/officeDocument/2006/relationships/tags" Target="../tags/tag5639.xml"/><Relationship Id="rId1286" Type="http://schemas.openxmlformats.org/officeDocument/2006/relationships/tags" Target="../tags/tag5846.xml"/><Relationship Id="rId1493" Type="http://schemas.openxmlformats.org/officeDocument/2006/relationships/tags" Target="../tags/tag6053.xml"/><Relationship Id="rId211" Type="http://schemas.openxmlformats.org/officeDocument/2006/relationships/tags" Target="../tags/tag4771.xml"/><Relationship Id="rId309" Type="http://schemas.openxmlformats.org/officeDocument/2006/relationships/tags" Target="../tags/tag4869.xml"/><Relationship Id="rId516" Type="http://schemas.openxmlformats.org/officeDocument/2006/relationships/tags" Target="../tags/tag5076.xml"/><Relationship Id="rId1146" Type="http://schemas.openxmlformats.org/officeDocument/2006/relationships/tags" Target="../tags/tag5706.xml"/><Relationship Id="rId723" Type="http://schemas.openxmlformats.org/officeDocument/2006/relationships/tags" Target="../tags/tag5283.xml"/><Relationship Id="rId930" Type="http://schemas.openxmlformats.org/officeDocument/2006/relationships/tags" Target="../tags/tag5490.xml"/><Relationship Id="rId1006" Type="http://schemas.openxmlformats.org/officeDocument/2006/relationships/tags" Target="../tags/tag5566.xml"/><Relationship Id="rId1353" Type="http://schemas.openxmlformats.org/officeDocument/2006/relationships/tags" Target="../tags/tag5913.xml"/><Relationship Id="rId1560" Type="http://schemas.openxmlformats.org/officeDocument/2006/relationships/tags" Target="../tags/tag6120.xml"/><Relationship Id="rId1658" Type="http://schemas.openxmlformats.org/officeDocument/2006/relationships/tags" Target="../tags/tag6218.xml"/><Relationship Id="rId1213" Type="http://schemas.openxmlformats.org/officeDocument/2006/relationships/tags" Target="../tags/tag5773.xml"/><Relationship Id="rId1420" Type="http://schemas.openxmlformats.org/officeDocument/2006/relationships/tags" Target="../tags/tag5980.xml"/><Relationship Id="rId1518" Type="http://schemas.openxmlformats.org/officeDocument/2006/relationships/tags" Target="../tags/tag6078.xml"/><Relationship Id="rId1725" Type="http://schemas.openxmlformats.org/officeDocument/2006/relationships/tags" Target="../tags/tag6285.xml"/><Relationship Id="rId17" Type="http://schemas.openxmlformats.org/officeDocument/2006/relationships/tags" Target="../tags/tag4577.xml"/><Relationship Id="rId166" Type="http://schemas.openxmlformats.org/officeDocument/2006/relationships/tags" Target="../tags/tag4726.xml"/><Relationship Id="rId373" Type="http://schemas.openxmlformats.org/officeDocument/2006/relationships/tags" Target="../tags/tag4933.xml"/><Relationship Id="rId580" Type="http://schemas.openxmlformats.org/officeDocument/2006/relationships/tags" Target="../tags/tag5140.xml"/><Relationship Id="rId1" Type="http://schemas.openxmlformats.org/officeDocument/2006/relationships/tags" Target="../tags/tag4561.xml"/><Relationship Id="rId233" Type="http://schemas.openxmlformats.org/officeDocument/2006/relationships/tags" Target="../tags/tag4793.xml"/><Relationship Id="rId440" Type="http://schemas.openxmlformats.org/officeDocument/2006/relationships/tags" Target="../tags/tag5000.xml"/><Relationship Id="rId678" Type="http://schemas.openxmlformats.org/officeDocument/2006/relationships/tags" Target="../tags/tag5238.xml"/><Relationship Id="rId885" Type="http://schemas.openxmlformats.org/officeDocument/2006/relationships/tags" Target="../tags/tag5445.xml"/><Relationship Id="rId1070" Type="http://schemas.openxmlformats.org/officeDocument/2006/relationships/tags" Target="../tags/tag5630.xml"/><Relationship Id="rId300" Type="http://schemas.openxmlformats.org/officeDocument/2006/relationships/tags" Target="../tags/tag4860.xml"/><Relationship Id="rId538" Type="http://schemas.openxmlformats.org/officeDocument/2006/relationships/tags" Target="../tags/tag5098.xml"/><Relationship Id="rId745" Type="http://schemas.openxmlformats.org/officeDocument/2006/relationships/tags" Target="../tags/tag5305.xml"/><Relationship Id="rId952" Type="http://schemas.openxmlformats.org/officeDocument/2006/relationships/tags" Target="../tags/tag5512.xml"/><Relationship Id="rId1168" Type="http://schemas.openxmlformats.org/officeDocument/2006/relationships/tags" Target="../tags/tag5728.xml"/><Relationship Id="rId1375" Type="http://schemas.openxmlformats.org/officeDocument/2006/relationships/tags" Target="../tags/tag5935.xml"/><Relationship Id="rId1582" Type="http://schemas.openxmlformats.org/officeDocument/2006/relationships/tags" Target="../tags/tag6142.xml"/><Relationship Id="rId81" Type="http://schemas.openxmlformats.org/officeDocument/2006/relationships/tags" Target="../tags/tag4641.xml"/><Relationship Id="rId605" Type="http://schemas.openxmlformats.org/officeDocument/2006/relationships/tags" Target="../tags/tag5165.xml"/><Relationship Id="rId812" Type="http://schemas.openxmlformats.org/officeDocument/2006/relationships/tags" Target="../tags/tag5372.xml"/><Relationship Id="rId1028" Type="http://schemas.openxmlformats.org/officeDocument/2006/relationships/tags" Target="../tags/tag5588.xml"/><Relationship Id="rId1235" Type="http://schemas.openxmlformats.org/officeDocument/2006/relationships/tags" Target="../tags/tag5795.xml"/><Relationship Id="rId1442" Type="http://schemas.openxmlformats.org/officeDocument/2006/relationships/tags" Target="../tags/tag6002.xml"/><Relationship Id="rId1302" Type="http://schemas.openxmlformats.org/officeDocument/2006/relationships/tags" Target="../tags/tag5862.xml"/><Relationship Id="rId39" Type="http://schemas.openxmlformats.org/officeDocument/2006/relationships/tags" Target="../tags/tag4599.xml"/><Relationship Id="rId1607" Type="http://schemas.openxmlformats.org/officeDocument/2006/relationships/tags" Target="../tags/tag6167.xml"/><Relationship Id="rId188" Type="http://schemas.openxmlformats.org/officeDocument/2006/relationships/tags" Target="../tags/tag4748.xml"/><Relationship Id="rId395" Type="http://schemas.openxmlformats.org/officeDocument/2006/relationships/tags" Target="../tags/tag4955.xml"/><Relationship Id="rId255" Type="http://schemas.openxmlformats.org/officeDocument/2006/relationships/tags" Target="../tags/tag4815.xml"/><Relationship Id="rId462" Type="http://schemas.openxmlformats.org/officeDocument/2006/relationships/tags" Target="../tags/tag5022.xml"/><Relationship Id="rId1092" Type="http://schemas.openxmlformats.org/officeDocument/2006/relationships/tags" Target="../tags/tag5652.xml"/><Relationship Id="rId1397" Type="http://schemas.openxmlformats.org/officeDocument/2006/relationships/tags" Target="../tags/tag5957.xml"/><Relationship Id="rId115" Type="http://schemas.openxmlformats.org/officeDocument/2006/relationships/tags" Target="../tags/tag4675.xml"/><Relationship Id="rId322" Type="http://schemas.openxmlformats.org/officeDocument/2006/relationships/tags" Target="../tags/tag4882.xml"/><Relationship Id="rId767" Type="http://schemas.openxmlformats.org/officeDocument/2006/relationships/tags" Target="../tags/tag5327.xml"/><Relationship Id="rId974" Type="http://schemas.openxmlformats.org/officeDocument/2006/relationships/tags" Target="../tags/tag5534.xml"/><Relationship Id="rId627" Type="http://schemas.openxmlformats.org/officeDocument/2006/relationships/tags" Target="../tags/tag5187.xml"/><Relationship Id="rId834" Type="http://schemas.openxmlformats.org/officeDocument/2006/relationships/tags" Target="../tags/tag5394.xml"/><Relationship Id="rId1257" Type="http://schemas.openxmlformats.org/officeDocument/2006/relationships/tags" Target="../tags/tag5817.xml"/><Relationship Id="rId1464" Type="http://schemas.openxmlformats.org/officeDocument/2006/relationships/tags" Target="../tags/tag6024.xml"/><Relationship Id="rId1671" Type="http://schemas.openxmlformats.org/officeDocument/2006/relationships/tags" Target="../tags/tag6231.xml"/><Relationship Id="rId901" Type="http://schemas.openxmlformats.org/officeDocument/2006/relationships/tags" Target="../tags/tag5461.xml"/><Relationship Id="rId1117" Type="http://schemas.openxmlformats.org/officeDocument/2006/relationships/tags" Target="../tags/tag5677.xml"/><Relationship Id="rId1324" Type="http://schemas.openxmlformats.org/officeDocument/2006/relationships/tags" Target="../tags/tag5884.xml"/><Relationship Id="rId1531" Type="http://schemas.openxmlformats.org/officeDocument/2006/relationships/tags" Target="../tags/tag6091.xml"/><Relationship Id="rId30" Type="http://schemas.openxmlformats.org/officeDocument/2006/relationships/tags" Target="../tags/tag4590.xml"/><Relationship Id="rId1629" Type="http://schemas.openxmlformats.org/officeDocument/2006/relationships/tags" Target="../tags/tag6189.xml"/><Relationship Id="rId277" Type="http://schemas.openxmlformats.org/officeDocument/2006/relationships/tags" Target="../tags/tag4837.xml"/><Relationship Id="rId484" Type="http://schemas.openxmlformats.org/officeDocument/2006/relationships/tags" Target="../tags/tag5044.xml"/><Relationship Id="rId137" Type="http://schemas.openxmlformats.org/officeDocument/2006/relationships/tags" Target="../tags/tag4697.xml"/><Relationship Id="rId344" Type="http://schemas.openxmlformats.org/officeDocument/2006/relationships/tags" Target="../tags/tag4904.xml"/><Relationship Id="rId691" Type="http://schemas.openxmlformats.org/officeDocument/2006/relationships/tags" Target="../tags/tag5251.xml"/><Relationship Id="rId789" Type="http://schemas.openxmlformats.org/officeDocument/2006/relationships/tags" Target="../tags/tag5349.xml"/><Relationship Id="rId996" Type="http://schemas.openxmlformats.org/officeDocument/2006/relationships/tags" Target="../tags/tag5556.xml"/><Relationship Id="rId551" Type="http://schemas.openxmlformats.org/officeDocument/2006/relationships/tags" Target="../tags/tag5111.xml"/><Relationship Id="rId649" Type="http://schemas.openxmlformats.org/officeDocument/2006/relationships/tags" Target="../tags/tag5209.xml"/><Relationship Id="rId856" Type="http://schemas.openxmlformats.org/officeDocument/2006/relationships/tags" Target="../tags/tag5416.xml"/><Relationship Id="rId1181" Type="http://schemas.openxmlformats.org/officeDocument/2006/relationships/tags" Target="../tags/tag5741.xml"/><Relationship Id="rId1279" Type="http://schemas.openxmlformats.org/officeDocument/2006/relationships/tags" Target="../tags/tag5839.xml"/><Relationship Id="rId1486" Type="http://schemas.openxmlformats.org/officeDocument/2006/relationships/tags" Target="../tags/tag6046.xml"/><Relationship Id="rId204" Type="http://schemas.openxmlformats.org/officeDocument/2006/relationships/tags" Target="../tags/tag4764.xml"/><Relationship Id="rId411" Type="http://schemas.openxmlformats.org/officeDocument/2006/relationships/tags" Target="../tags/tag4971.xml"/><Relationship Id="rId509" Type="http://schemas.openxmlformats.org/officeDocument/2006/relationships/tags" Target="../tags/tag5069.xml"/><Relationship Id="rId1041" Type="http://schemas.openxmlformats.org/officeDocument/2006/relationships/tags" Target="../tags/tag5601.xml"/><Relationship Id="rId1139" Type="http://schemas.openxmlformats.org/officeDocument/2006/relationships/tags" Target="../tags/tag5699.xml"/><Relationship Id="rId1346" Type="http://schemas.openxmlformats.org/officeDocument/2006/relationships/tags" Target="../tags/tag5906.xml"/><Relationship Id="rId1693" Type="http://schemas.openxmlformats.org/officeDocument/2006/relationships/tags" Target="../tags/tag6253.xml"/><Relationship Id="rId716" Type="http://schemas.openxmlformats.org/officeDocument/2006/relationships/tags" Target="../tags/tag5276.xml"/><Relationship Id="rId923" Type="http://schemas.openxmlformats.org/officeDocument/2006/relationships/tags" Target="../tags/tag5483.xml"/><Relationship Id="rId1553" Type="http://schemas.openxmlformats.org/officeDocument/2006/relationships/tags" Target="../tags/tag6113.xml"/><Relationship Id="rId52" Type="http://schemas.openxmlformats.org/officeDocument/2006/relationships/tags" Target="../tags/tag4612.xml"/><Relationship Id="rId1206" Type="http://schemas.openxmlformats.org/officeDocument/2006/relationships/tags" Target="../tags/tag5766.xml"/><Relationship Id="rId1413" Type="http://schemas.openxmlformats.org/officeDocument/2006/relationships/tags" Target="../tags/tag5973.xml"/><Relationship Id="rId1620" Type="http://schemas.openxmlformats.org/officeDocument/2006/relationships/tags" Target="../tags/tag6180.xml"/><Relationship Id="rId1718" Type="http://schemas.openxmlformats.org/officeDocument/2006/relationships/tags" Target="../tags/tag6278.xml"/><Relationship Id="rId299" Type="http://schemas.openxmlformats.org/officeDocument/2006/relationships/tags" Target="../tags/tag4859.xml"/><Relationship Id="rId159" Type="http://schemas.openxmlformats.org/officeDocument/2006/relationships/tags" Target="../tags/tag4719.xml"/><Relationship Id="rId366" Type="http://schemas.openxmlformats.org/officeDocument/2006/relationships/tags" Target="../tags/tag4926.xml"/><Relationship Id="rId573" Type="http://schemas.openxmlformats.org/officeDocument/2006/relationships/tags" Target="../tags/tag5133.xml"/><Relationship Id="rId780" Type="http://schemas.openxmlformats.org/officeDocument/2006/relationships/tags" Target="../tags/tag5340.xml"/><Relationship Id="rId226" Type="http://schemas.openxmlformats.org/officeDocument/2006/relationships/tags" Target="../tags/tag4786.xml"/><Relationship Id="rId433" Type="http://schemas.openxmlformats.org/officeDocument/2006/relationships/tags" Target="../tags/tag4993.xml"/><Relationship Id="rId878" Type="http://schemas.openxmlformats.org/officeDocument/2006/relationships/tags" Target="../tags/tag5438.xml"/><Relationship Id="rId1063" Type="http://schemas.openxmlformats.org/officeDocument/2006/relationships/tags" Target="../tags/tag5623.xml"/><Relationship Id="rId1270" Type="http://schemas.openxmlformats.org/officeDocument/2006/relationships/tags" Target="../tags/tag5830.xml"/><Relationship Id="rId640" Type="http://schemas.openxmlformats.org/officeDocument/2006/relationships/tags" Target="../tags/tag5200.xml"/><Relationship Id="rId738" Type="http://schemas.openxmlformats.org/officeDocument/2006/relationships/tags" Target="../tags/tag5298.xml"/><Relationship Id="rId945" Type="http://schemas.openxmlformats.org/officeDocument/2006/relationships/tags" Target="../tags/tag5505.xml"/><Relationship Id="rId1368" Type="http://schemas.openxmlformats.org/officeDocument/2006/relationships/tags" Target="../tags/tag5928.xml"/><Relationship Id="rId1575" Type="http://schemas.openxmlformats.org/officeDocument/2006/relationships/tags" Target="../tags/tag6135.xml"/><Relationship Id="rId74" Type="http://schemas.openxmlformats.org/officeDocument/2006/relationships/tags" Target="../tags/tag4634.xml"/><Relationship Id="rId500" Type="http://schemas.openxmlformats.org/officeDocument/2006/relationships/tags" Target="../tags/tag5060.xml"/><Relationship Id="rId805" Type="http://schemas.openxmlformats.org/officeDocument/2006/relationships/tags" Target="../tags/tag5365.xml"/><Relationship Id="rId1130" Type="http://schemas.openxmlformats.org/officeDocument/2006/relationships/tags" Target="../tags/tag5690.xml"/><Relationship Id="rId1228" Type="http://schemas.openxmlformats.org/officeDocument/2006/relationships/tags" Target="../tags/tag5788.xml"/><Relationship Id="rId1435" Type="http://schemas.openxmlformats.org/officeDocument/2006/relationships/tags" Target="../tags/tag5995.xml"/><Relationship Id="rId1642" Type="http://schemas.openxmlformats.org/officeDocument/2006/relationships/tags" Target="../tags/tag6202.xml"/><Relationship Id="rId1502" Type="http://schemas.openxmlformats.org/officeDocument/2006/relationships/tags" Target="../tags/tag6062.xml"/><Relationship Id="rId290" Type="http://schemas.openxmlformats.org/officeDocument/2006/relationships/tags" Target="../tags/tag4850.xml"/><Relationship Id="rId388" Type="http://schemas.openxmlformats.org/officeDocument/2006/relationships/tags" Target="../tags/tag4948.xml"/><Relationship Id="rId150" Type="http://schemas.openxmlformats.org/officeDocument/2006/relationships/tags" Target="../tags/tag4710.xml"/><Relationship Id="rId595" Type="http://schemas.openxmlformats.org/officeDocument/2006/relationships/tags" Target="../tags/tag5155.xml"/><Relationship Id="rId248" Type="http://schemas.openxmlformats.org/officeDocument/2006/relationships/tags" Target="../tags/tag4808.xml"/><Relationship Id="rId455" Type="http://schemas.openxmlformats.org/officeDocument/2006/relationships/tags" Target="../tags/tag5015.xml"/><Relationship Id="rId662" Type="http://schemas.openxmlformats.org/officeDocument/2006/relationships/tags" Target="../tags/tag5222.xml"/><Relationship Id="rId1085" Type="http://schemas.openxmlformats.org/officeDocument/2006/relationships/tags" Target="../tags/tag5645.xml"/><Relationship Id="rId1292" Type="http://schemas.openxmlformats.org/officeDocument/2006/relationships/tags" Target="../tags/tag5852.xml"/><Relationship Id="rId108" Type="http://schemas.openxmlformats.org/officeDocument/2006/relationships/tags" Target="../tags/tag4668.xml"/><Relationship Id="rId315" Type="http://schemas.openxmlformats.org/officeDocument/2006/relationships/tags" Target="../tags/tag4875.xml"/><Relationship Id="rId522" Type="http://schemas.openxmlformats.org/officeDocument/2006/relationships/tags" Target="../tags/tag5082.xml"/><Relationship Id="rId967" Type="http://schemas.openxmlformats.org/officeDocument/2006/relationships/tags" Target="../tags/tag5527.xml"/><Relationship Id="rId1152" Type="http://schemas.openxmlformats.org/officeDocument/2006/relationships/tags" Target="../tags/tag5712.xml"/><Relationship Id="rId1597" Type="http://schemas.openxmlformats.org/officeDocument/2006/relationships/tags" Target="../tags/tag6157.xml"/><Relationship Id="rId96" Type="http://schemas.openxmlformats.org/officeDocument/2006/relationships/tags" Target="../tags/tag4656.xml"/><Relationship Id="rId827" Type="http://schemas.openxmlformats.org/officeDocument/2006/relationships/tags" Target="../tags/tag5387.xml"/><Relationship Id="rId1012" Type="http://schemas.openxmlformats.org/officeDocument/2006/relationships/tags" Target="../tags/tag5572.xml"/><Relationship Id="rId1457" Type="http://schemas.openxmlformats.org/officeDocument/2006/relationships/tags" Target="../tags/tag6017.xml"/><Relationship Id="rId1664" Type="http://schemas.openxmlformats.org/officeDocument/2006/relationships/tags" Target="../tags/tag6224.xml"/><Relationship Id="rId1317" Type="http://schemas.openxmlformats.org/officeDocument/2006/relationships/tags" Target="../tags/tag5877.xml"/><Relationship Id="rId1524" Type="http://schemas.openxmlformats.org/officeDocument/2006/relationships/tags" Target="../tags/tag6084.xml"/><Relationship Id="rId1731" Type="http://schemas.openxmlformats.org/officeDocument/2006/relationships/tags" Target="../tags/tag6291.xml"/><Relationship Id="rId23" Type="http://schemas.openxmlformats.org/officeDocument/2006/relationships/tags" Target="../tags/tag4583.xml"/><Relationship Id="rId172" Type="http://schemas.openxmlformats.org/officeDocument/2006/relationships/tags" Target="../tags/tag4732.xml"/><Relationship Id="rId477" Type="http://schemas.openxmlformats.org/officeDocument/2006/relationships/tags" Target="../tags/tag5037.xml"/><Relationship Id="rId684" Type="http://schemas.openxmlformats.org/officeDocument/2006/relationships/tags" Target="../tags/tag5244.xml"/><Relationship Id="rId337" Type="http://schemas.openxmlformats.org/officeDocument/2006/relationships/tags" Target="../tags/tag4897.xml"/><Relationship Id="rId891" Type="http://schemas.openxmlformats.org/officeDocument/2006/relationships/tags" Target="../tags/tag5451.xml"/><Relationship Id="rId989" Type="http://schemas.openxmlformats.org/officeDocument/2006/relationships/tags" Target="../tags/tag5549.xml"/><Relationship Id="rId544" Type="http://schemas.openxmlformats.org/officeDocument/2006/relationships/tags" Target="../tags/tag5104.xml"/><Relationship Id="rId751" Type="http://schemas.openxmlformats.org/officeDocument/2006/relationships/tags" Target="../tags/tag5311.xml"/><Relationship Id="rId849" Type="http://schemas.openxmlformats.org/officeDocument/2006/relationships/tags" Target="../tags/tag5409.xml"/><Relationship Id="rId1174" Type="http://schemas.openxmlformats.org/officeDocument/2006/relationships/tags" Target="../tags/tag5734.xml"/><Relationship Id="rId1381" Type="http://schemas.openxmlformats.org/officeDocument/2006/relationships/tags" Target="../tags/tag5941.xml"/><Relationship Id="rId1479" Type="http://schemas.openxmlformats.org/officeDocument/2006/relationships/tags" Target="../tags/tag6039.xml"/><Relationship Id="rId1686" Type="http://schemas.openxmlformats.org/officeDocument/2006/relationships/tags" Target="../tags/tag6246.xml"/><Relationship Id="rId404" Type="http://schemas.openxmlformats.org/officeDocument/2006/relationships/tags" Target="../tags/tag4964.xml"/><Relationship Id="rId611" Type="http://schemas.openxmlformats.org/officeDocument/2006/relationships/tags" Target="../tags/tag5171.xml"/><Relationship Id="rId1034" Type="http://schemas.openxmlformats.org/officeDocument/2006/relationships/tags" Target="../tags/tag5594.xml"/><Relationship Id="rId1241" Type="http://schemas.openxmlformats.org/officeDocument/2006/relationships/tags" Target="../tags/tag5801.xml"/><Relationship Id="rId1339" Type="http://schemas.openxmlformats.org/officeDocument/2006/relationships/tags" Target="../tags/tag5899.xml"/><Relationship Id="rId709" Type="http://schemas.openxmlformats.org/officeDocument/2006/relationships/tags" Target="../tags/tag5269.xml"/><Relationship Id="rId916" Type="http://schemas.openxmlformats.org/officeDocument/2006/relationships/tags" Target="../tags/tag5476.xml"/><Relationship Id="rId1101" Type="http://schemas.openxmlformats.org/officeDocument/2006/relationships/tags" Target="../tags/tag5661.xml"/><Relationship Id="rId1546" Type="http://schemas.openxmlformats.org/officeDocument/2006/relationships/tags" Target="../tags/tag6106.xml"/><Relationship Id="rId45" Type="http://schemas.openxmlformats.org/officeDocument/2006/relationships/tags" Target="../tags/tag4605.xml"/><Relationship Id="rId1406" Type="http://schemas.openxmlformats.org/officeDocument/2006/relationships/tags" Target="../tags/tag5966.xml"/><Relationship Id="rId1613" Type="http://schemas.openxmlformats.org/officeDocument/2006/relationships/tags" Target="../tags/tag6173.xml"/><Relationship Id="rId194" Type="http://schemas.openxmlformats.org/officeDocument/2006/relationships/tags" Target="../tags/tag4754.xml"/><Relationship Id="rId261" Type="http://schemas.openxmlformats.org/officeDocument/2006/relationships/tags" Target="../tags/tag4821.xml"/><Relationship Id="rId499" Type="http://schemas.openxmlformats.org/officeDocument/2006/relationships/tags" Target="../tags/tag5059.xml"/><Relationship Id="rId359" Type="http://schemas.openxmlformats.org/officeDocument/2006/relationships/tags" Target="../tags/tag4919.xml"/><Relationship Id="rId566" Type="http://schemas.openxmlformats.org/officeDocument/2006/relationships/tags" Target="../tags/tag5126.xml"/><Relationship Id="rId773" Type="http://schemas.openxmlformats.org/officeDocument/2006/relationships/tags" Target="../tags/tag5333.xml"/><Relationship Id="rId1196" Type="http://schemas.openxmlformats.org/officeDocument/2006/relationships/tags" Target="../tags/tag5756.xml"/><Relationship Id="rId121" Type="http://schemas.openxmlformats.org/officeDocument/2006/relationships/tags" Target="../tags/tag4681.xml"/><Relationship Id="rId219" Type="http://schemas.openxmlformats.org/officeDocument/2006/relationships/tags" Target="../tags/tag4779.xml"/><Relationship Id="rId426" Type="http://schemas.openxmlformats.org/officeDocument/2006/relationships/tags" Target="../tags/tag4986.xml"/><Relationship Id="rId633" Type="http://schemas.openxmlformats.org/officeDocument/2006/relationships/tags" Target="../tags/tag5193.xml"/><Relationship Id="rId980" Type="http://schemas.openxmlformats.org/officeDocument/2006/relationships/tags" Target="../tags/tag5540.xml"/><Relationship Id="rId1056" Type="http://schemas.openxmlformats.org/officeDocument/2006/relationships/tags" Target="../tags/tag5616.xml"/><Relationship Id="rId1263" Type="http://schemas.openxmlformats.org/officeDocument/2006/relationships/tags" Target="../tags/tag5823.xml"/><Relationship Id="rId840" Type="http://schemas.openxmlformats.org/officeDocument/2006/relationships/tags" Target="../tags/tag5400.xml"/><Relationship Id="rId938" Type="http://schemas.openxmlformats.org/officeDocument/2006/relationships/tags" Target="../tags/tag5498.xml"/><Relationship Id="rId1470" Type="http://schemas.openxmlformats.org/officeDocument/2006/relationships/tags" Target="../tags/tag6030.xml"/><Relationship Id="rId1568" Type="http://schemas.openxmlformats.org/officeDocument/2006/relationships/tags" Target="../tags/tag6128.xml"/><Relationship Id="rId67" Type="http://schemas.openxmlformats.org/officeDocument/2006/relationships/tags" Target="../tags/tag4627.xml"/><Relationship Id="rId700" Type="http://schemas.openxmlformats.org/officeDocument/2006/relationships/tags" Target="../tags/tag5260.xml"/><Relationship Id="rId1123" Type="http://schemas.openxmlformats.org/officeDocument/2006/relationships/tags" Target="../tags/tag5683.xml"/><Relationship Id="rId1330" Type="http://schemas.openxmlformats.org/officeDocument/2006/relationships/tags" Target="../tags/tag5890.xml"/><Relationship Id="rId1428" Type="http://schemas.openxmlformats.org/officeDocument/2006/relationships/tags" Target="../tags/tag5988.xml"/><Relationship Id="rId1635" Type="http://schemas.openxmlformats.org/officeDocument/2006/relationships/tags" Target="../tags/tag6195.xml"/><Relationship Id="rId1702" Type="http://schemas.openxmlformats.org/officeDocument/2006/relationships/tags" Target="../tags/tag6262.xml"/><Relationship Id="rId283" Type="http://schemas.openxmlformats.org/officeDocument/2006/relationships/tags" Target="../tags/tag4843.xml"/><Relationship Id="rId490" Type="http://schemas.openxmlformats.org/officeDocument/2006/relationships/tags" Target="../tags/tag5050.xml"/><Relationship Id="rId143" Type="http://schemas.openxmlformats.org/officeDocument/2006/relationships/tags" Target="../tags/tag4703.xml"/><Relationship Id="rId350" Type="http://schemas.openxmlformats.org/officeDocument/2006/relationships/tags" Target="../tags/tag4910.xml"/><Relationship Id="rId588" Type="http://schemas.openxmlformats.org/officeDocument/2006/relationships/tags" Target="../tags/tag5148.xml"/><Relationship Id="rId795" Type="http://schemas.openxmlformats.org/officeDocument/2006/relationships/tags" Target="../tags/tag5355.xml"/><Relationship Id="rId9" Type="http://schemas.openxmlformats.org/officeDocument/2006/relationships/tags" Target="../tags/tag4569.xml"/><Relationship Id="rId210" Type="http://schemas.openxmlformats.org/officeDocument/2006/relationships/tags" Target="../tags/tag4770.xml"/><Relationship Id="rId448" Type="http://schemas.openxmlformats.org/officeDocument/2006/relationships/tags" Target="../tags/tag5008.xml"/><Relationship Id="rId655" Type="http://schemas.openxmlformats.org/officeDocument/2006/relationships/tags" Target="../tags/tag5215.xml"/><Relationship Id="rId862" Type="http://schemas.openxmlformats.org/officeDocument/2006/relationships/tags" Target="../tags/tag5422.xml"/><Relationship Id="rId1078" Type="http://schemas.openxmlformats.org/officeDocument/2006/relationships/tags" Target="../tags/tag5638.xml"/><Relationship Id="rId1285" Type="http://schemas.openxmlformats.org/officeDocument/2006/relationships/tags" Target="../tags/tag5845.xml"/><Relationship Id="rId1492" Type="http://schemas.openxmlformats.org/officeDocument/2006/relationships/tags" Target="../tags/tag6052.xml"/><Relationship Id="rId308" Type="http://schemas.openxmlformats.org/officeDocument/2006/relationships/tags" Target="../tags/tag4868.xml"/><Relationship Id="rId515" Type="http://schemas.openxmlformats.org/officeDocument/2006/relationships/tags" Target="../tags/tag5075.xml"/><Relationship Id="rId722" Type="http://schemas.openxmlformats.org/officeDocument/2006/relationships/tags" Target="../tags/tag5282.xml"/><Relationship Id="rId1145" Type="http://schemas.openxmlformats.org/officeDocument/2006/relationships/tags" Target="../tags/tag5705.xml"/><Relationship Id="rId1352" Type="http://schemas.openxmlformats.org/officeDocument/2006/relationships/tags" Target="../tags/tag5912.xml"/><Relationship Id="rId89" Type="http://schemas.openxmlformats.org/officeDocument/2006/relationships/tags" Target="../tags/tag4649.xml"/><Relationship Id="rId1005" Type="http://schemas.openxmlformats.org/officeDocument/2006/relationships/tags" Target="../tags/tag5565.xml"/><Relationship Id="rId1212" Type="http://schemas.openxmlformats.org/officeDocument/2006/relationships/tags" Target="../tags/tag5772.xml"/><Relationship Id="rId1657" Type="http://schemas.openxmlformats.org/officeDocument/2006/relationships/tags" Target="../tags/tag6217.xml"/><Relationship Id="rId1517" Type="http://schemas.openxmlformats.org/officeDocument/2006/relationships/tags" Target="../tags/tag6077.xml"/><Relationship Id="rId1724" Type="http://schemas.openxmlformats.org/officeDocument/2006/relationships/tags" Target="../tags/tag6284.xml"/><Relationship Id="rId16" Type="http://schemas.openxmlformats.org/officeDocument/2006/relationships/tags" Target="../tags/tag4576.xml"/><Relationship Id="rId165" Type="http://schemas.openxmlformats.org/officeDocument/2006/relationships/tags" Target="../tags/tag4725.xml"/><Relationship Id="rId372" Type="http://schemas.openxmlformats.org/officeDocument/2006/relationships/tags" Target="../tags/tag4932.xml"/><Relationship Id="rId677" Type="http://schemas.openxmlformats.org/officeDocument/2006/relationships/tags" Target="../tags/tag5237.xml"/><Relationship Id="rId232" Type="http://schemas.openxmlformats.org/officeDocument/2006/relationships/tags" Target="../tags/tag4792.xml"/><Relationship Id="rId884" Type="http://schemas.openxmlformats.org/officeDocument/2006/relationships/tags" Target="../tags/tag5444.xml"/><Relationship Id="rId537" Type="http://schemas.openxmlformats.org/officeDocument/2006/relationships/tags" Target="../tags/tag5097.xml"/><Relationship Id="rId744" Type="http://schemas.openxmlformats.org/officeDocument/2006/relationships/tags" Target="../tags/tag5304.xml"/><Relationship Id="rId951" Type="http://schemas.openxmlformats.org/officeDocument/2006/relationships/tags" Target="../tags/tag5511.xml"/><Relationship Id="rId1167" Type="http://schemas.openxmlformats.org/officeDocument/2006/relationships/tags" Target="../tags/tag5727.xml"/><Relationship Id="rId1374" Type="http://schemas.openxmlformats.org/officeDocument/2006/relationships/tags" Target="../tags/tag5934.xml"/><Relationship Id="rId1581" Type="http://schemas.openxmlformats.org/officeDocument/2006/relationships/tags" Target="../tags/tag6141.xml"/><Relationship Id="rId1679" Type="http://schemas.openxmlformats.org/officeDocument/2006/relationships/tags" Target="../tags/tag6239.xml"/><Relationship Id="rId80" Type="http://schemas.openxmlformats.org/officeDocument/2006/relationships/tags" Target="../tags/tag4640.xml"/><Relationship Id="rId604" Type="http://schemas.openxmlformats.org/officeDocument/2006/relationships/tags" Target="../tags/tag5164.xml"/><Relationship Id="rId811" Type="http://schemas.openxmlformats.org/officeDocument/2006/relationships/tags" Target="../tags/tag5371.xml"/><Relationship Id="rId1027" Type="http://schemas.openxmlformats.org/officeDocument/2006/relationships/tags" Target="../tags/tag5587.xml"/><Relationship Id="rId1234" Type="http://schemas.openxmlformats.org/officeDocument/2006/relationships/tags" Target="../tags/tag5794.xml"/><Relationship Id="rId1441" Type="http://schemas.openxmlformats.org/officeDocument/2006/relationships/tags" Target="../tags/tag6001.xml"/><Relationship Id="rId909" Type="http://schemas.openxmlformats.org/officeDocument/2006/relationships/tags" Target="../tags/tag5469.xml"/><Relationship Id="rId1301" Type="http://schemas.openxmlformats.org/officeDocument/2006/relationships/tags" Target="../tags/tag5861.xml"/><Relationship Id="rId1539" Type="http://schemas.openxmlformats.org/officeDocument/2006/relationships/tags" Target="../tags/tag6099.xml"/><Relationship Id="rId38" Type="http://schemas.openxmlformats.org/officeDocument/2006/relationships/tags" Target="../tags/tag4598.xml"/><Relationship Id="rId1606" Type="http://schemas.openxmlformats.org/officeDocument/2006/relationships/tags" Target="../tags/tag6166.xml"/><Relationship Id="rId187" Type="http://schemas.openxmlformats.org/officeDocument/2006/relationships/tags" Target="../tags/tag4747.xml"/><Relationship Id="rId394" Type="http://schemas.openxmlformats.org/officeDocument/2006/relationships/tags" Target="../tags/tag4954.xml"/><Relationship Id="rId254" Type="http://schemas.openxmlformats.org/officeDocument/2006/relationships/tags" Target="../tags/tag4814.xml"/><Relationship Id="rId699" Type="http://schemas.openxmlformats.org/officeDocument/2006/relationships/tags" Target="../tags/tag5259.xml"/><Relationship Id="rId1091" Type="http://schemas.openxmlformats.org/officeDocument/2006/relationships/tags" Target="../tags/tag5651.xml"/><Relationship Id="rId114" Type="http://schemas.openxmlformats.org/officeDocument/2006/relationships/tags" Target="../tags/tag4674.xml"/><Relationship Id="rId461" Type="http://schemas.openxmlformats.org/officeDocument/2006/relationships/tags" Target="../tags/tag5021.xml"/><Relationship Id="rId559" Type="http://schemas.openxmlformats.org/officeDocument/2006/relationships/tags" Target="../tags/tag5119.xml"/><Relationship Id="rId766" Type="http://schemas.openxmlformats.org/officeDocument/2006/relationships/tags" Target="../tags/tag5326.xml"/><Relationship Id="rId1189" Type="http://schemas.openxmlformats.org/officeDocument/2006/relationships/tags" Target="../tags/tag5749.xml"/><Relationship Id="rId1396" Type="http://schemas.openxmlformats.org/officeDocument/2006/relationships/tags" Target="../tags/tag5956.xml"/><Relationship Id="rId321" Type="http://schemas.openxmlformats.org/officeDocument/2006/relationships/tags" Target="../tags/tag4881.xml"/><Relationship Id="rId419" Type="http://schemas.openxmlformats.org/officeDocument/2006/relationships/tags" Target="../tags/tag4979.xml"/><Relationship Id="rId626" Type="http://schemas.openxmlformats.org/officeDocument/2006/relationships/tags" Target="../tags/tag5186.xml"/><Relationship Id="rId973" Type="http://schemas.openxmlformats.org/officeDocument/2006/relationships/tags" Target="../tags/tag5533.xml"/><Relationship Id="rId1049" Type="http://schemas.openxmlformats.org/officeDocument/2006/relationships/tags" Target="../tags/tag5609.xml"/><Relationship Id="rId1256" Type="http://schemas.openxmlformats.org/officeDocument/2006/relationships/tags" Target="../tags/tag5816.xml"/><Relationship Id="rId833" Type="http://schemas.openxmlformats.org/officeDocument/2006/relationships/tags" Target="../tags/tag5393.xml"/><Relationship Id="rId1116" Type="http://schemas.openxmlformats.org/officeDocument/2006/relationships/tags" Target="../tags/tag5676.xml"/><Relationship Id="rId1463" Type="http://schemas.openxmlformats.org/officeDocument/2006/relationships/tags" Target="../tags/tag6023.xml"/><Relationship Id="rId1670" Type="http://schemas.openxmlformats.org/officeDocument/2006/relationships/tags" Target="../tags/tag6230.xml"/><Relationship Id="rId900" Type="http://schemas.openxmlformats.org/officeDocument/2006/relationships/tags" Target="../tags/tag5460.xml"/><Relationship Id="rId1323" Type="http://schemas.openxmlformats.org/officeDocument/2006/relationships/tags" Target="../tags/tag5883.xml"/><Relationship Id="rId1530" Type="http://schemas.openxmlformats.org/officeDocument/2006/relationships/tags" Target="../tags/tag6090.xml"/><Relationship Id="rId1628" Type="http://schemas.openxmlformats.org/officeDocument/2006/relationships/tags" Target="../tags/tag6188.xml"/><Relationship Id="rId276" Type="http://schemas.openxmlformats.org/officeDocument/2006/relationships/tags" Target="../tags/tag4836.xml"/><Relationship Id="rId483" Type="http://schemas.openxmlformats.org/officeDocument/2006/relationships/tags" Target="../tags/tag5043.xml"/><Relationship Id="rId690" Type="http://schemas.openxmlformats.org/officeDocument/2006/relationships/tags" Target="../tags/tag5250.xml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tags" Target="../tags/tag6421.xml"/><Relationship Id="rId21" Type="http://schemas.openxmlformats.org/officeDocument/2006/relationships/tags" Target="../tags/tag6325.xml"/><Relationship Id="rId42" Type="http://schemas.openxmlformats.org/officeDocument/2006/relationships/tags" Target="../tags/tag6346.xml"/><Relationship Id="rId63" Type="http://schemas.openxmlformats.org/officeDocument/2006/relationships/tags" Target="../tags/tag6367.xml"/><Relationship Id="rId84" Type="http://schemas.openxmlformats.org/officeDocument/2006/relationships/tags" Target="../tags/tag6388.xml"/><Relationship Id="rId138" Type="http://schemas.openxmlformats.org/officeDocument/2006/relationships/tags" Target="../tags/tag6442.xml"/><Relationship Id="rId107" Type="http://schemas.openxmlformats.org/officeDocument/2006/relationships/tags" Target="../tags/tag6411.xml"/><Relationship Id="rId11" Type="http://schemas.openxmlformats.org/officeDocument/2006/relationships/tags" Target="../tags/tag6315.xml"/><Relationship Id="rId32" Type="http://schemas.openxmlformats.org/officeDocument/2006/relationships/tags" Target="../tags/tag6336.xml"/><Relationship Id="rId53" Type="http://schemas.openxmlformats.org/officeDocument/2006/relationships/tags" Target="../tags/tag6357.xml"/><Relationship Id="rId74" Type="http://schemas.openxmlformats.org/officeDocument/2006/relationships/tags" Target="../tags/tag6378.xml"/><Relationship Id="rId128" Type="http://schemas.openxmlformats.org/officeDocument/2006/relationships/tags" Target="../tags/tag6432.xml"/><Relationship Id="rId149" Type="http://schemas.openxmlformats.org/officeDocument/2006/relationships/tags" Target="../tags/tag6453.xml"/><Relationship Id="rId5" Type="http://schemas.openxmlformats.org/officeDocument/2006/relationships/tags" Target="../tags/tag6309.xml"/><Relationship Id="rId95" Type="http://schemas.openxmlformats.org/officeDocument/2006/relationships/tags" Target="../tags/tag6399.xml"/><Relationship Id="rId22" Type="http://schemas.openxmlformats.org/officeDocument/2006/relationships/tags" Target="../tags/tag6326.xml"/><Relationship Id="rId27" Type="http://schemas.openxmlformats.org/officeDocument/2006/relationships/tags" Target="../tags/tag6331.xml"/><Relationship Id="rId43" Type="http://schemas.openxmlformats.org/officeDocument/2006/relationships/tags" Target="../tags/tag6347.xml"/><Relationship Id="rId48" Type="http://schemas.openxmlformats.org/officeDocument/2006/relationships/tags" Target="../tags/tag6352.xml"/><Relationship Id="rId64" Type="http://schemas.openxmlformats.org/officeDocument/2006/relationships/tags" Target="../tags/tag6368.xml"/><Relationship Id="rId69" Type="http://schemas.openxmlformats.org/officeDocument/2006/relationships/tags" Target="../tags/tag6373.xml"/><Relationship Id="rId113" Type="http://schemas.openxmlformats.org/officeDocument/2006/relationships/tags" Target="../tags/tag6417.xml"/><Relationship Id="rId118" Type="http://schemas.openxmlformats.org/officeDocument/2006/relationships/tags" Target="../tags/tag6422.xml"/><Relationship Id="rId134" Type="http://schemas.openxmlformats.org/officeDocument/2006/relationships/tags" Target="../tags/tag6438.xml"/><Relationship Id="rId139" Type="http://schemas.openxmlformats.org/officeDocument/2006/relationships/tags" Target="../tags/tag6443.xml"/><Relationship Id="rId80" Type="http://schemas.openxmlformats.org/officeDocument/2006/relationships/tags" Target="../tags/tag6384.xml"/><Relationship Id="rId85" Type="http://schemas.openxmlformats.org/officeDocument/2006/relationships/tags" Target="../tags/tag6389.xml"/><Relationship Id="rId150" Type="http://schemas.openxmlformats.org/officeDocument/2006/relationships/tags" Target="../tags/tag6454.xml"/><Relationship Id="rId155" Type="http://schemas.openxmlformats.org/officeDocument/2006/relationships/notesSlide" Target="../notesSlides/notesSlide14.xml"/><Relationship Id="rId12" Type="http://schemas.openxmlformats.org/officeDocument/2006/relationships/tags" Target="../tags/tag6316.xml"/><Relationship Id="rId17" Type="http://schemas.openxmlformats.org/officeDocument/2006/relationships/tags" Target="../tags/tag6321.xml"/><Relationship Id="rId33" Type="http://schemas.openxmlformats.org/officeDocument/2006/relationships/tags" Target="../tags/tag6337.xml"/><Relationship Id="rId38" Type="http://schemas.openxmlformats.org/officeDocument/2006/relationships/tags" Target="../tags/tag6342.xml"/><Relationship Id="rId59" Type="http://schemas.openxmlformats.org/officeDocument/2006/relationships/tags" Target="../tags/tag6363.xml"/><Relationship Id="rId103" Type="http://schemas.openxmlformats.org/officeDocument/2006/relationships/tags" Target="../tags/tag6407.xml"/><Relationship Id="rId108" Type="http://schemas.openxmlformats.org/officeDocument/2006/relationships/tags" Target="../tags/tag6412.xml"/><Relationship Id="rId124" Type="http://schemas.openxmlformats.org/officeDocument/2006/relationships/tags" Target="../tags/tag6428.xml"/><Relationship Id="rId129" Type="http://schemas.openxmlformats.org/officeDocument/2006/relationships/tags" Target="../tags/tag6433.xml"/><Relationship Id="rId54" Type="http://schemas.openxmlformats.org/officeDocument/2006/relationships/tags" Target="../tags/tag6358.xml"/><Relationship Id="rId70" Type="http://schemas.openxmlformats.org/officeDocument/2006/relationships/tags" Target="../tags/tag6374.xml"/><Relationship Id="rId75" Type="http://schemas.openxmlformats.org/officeDocument/2006/relationships/tags" Target="../tags/tag6379.xml"/><Relationship Id="rId91" Type="http://schemas.openxmlformats.org/officeDocument/2006/relationships/tags" Target="../tags/tag6395.xml"/><Relationship Id="rId96" Type="http://schemas.openxmlformats.org/officeDocument/2006/relationships/tags" Target="../tags/tag6400.xml"/><Relationship Id="rId140" Type="http://schemas.openxmlformats.org/officeDocument/2006/relationships/tags" Target="../tags/tag6444.xml"/><Relationship Id="rId145" Type="http://schemas.openxmlformats.org/officeDocument/2006/relationships/tags" Target="../tags/tag6449.xml"/><Relationship Id="rId1" Type="http://schemas.openxmlformats.org/officeDocument/2006/relationships/tags" Target="../tags/tag6305.xml"/><Relationship Id="rId6" Type="http://schemas.openxmlformats.org/officeDocument/2006/relationships/tags" Target="../tags/tag6310.xml"/><Relationship Id="rId23" Type="http://schemas.openxmlformats.org/officeDocument/2006/relationships/tags" Target="../tags/tag6327.xml"/><Relationship Id="rId28" Type="http://schemas.openxmlformats.org/officeDocument/2006/relationships/tags" Target="../tags/tag6332.xml"/><Relationship Id="rId49" Type="http://schemas.openxmlformats.org/officeDocument/2006/relationships/tags" Target="../tags/tag6353.xml"/><Relationship Id="rId114" Type="http://schemas.openxmlformats.org/officeDocument/2006/relationships/tags" Target="../tags/tag6418.xml"/><Relationship Id="rId119" Type="http://schemas.openxmlformats.org/officeDocument/2006/relationships/tags" Target="../tags/tag6423.xml"/><Relationship Id="rId44" Type="http://schemas.openxmlformats.org/officeDocument/2006/relationships/tags" Target="../tags/tag6348.xml"/><Relationship Id="rId60" Type="http://schemas.openxmlformats.org/officeDocument/2006/relationships/tags" Target="../tags/tag6364.xml"/><Relationship Id="rId65" Type="http://schemas.openxmlformats.org/officeDocument/2006/relationships/tags" Target="../tags/tag6369.xml"/><Relationship Id="rId81" Type="http://schemas.openxmlformats.org/officeDocument/2006/relationships/tags" Target="../tags/tag6385.xml"/><Relationship Id="rId86" Type="http://schemas.openxmlformats.org/officeDocument/2006/relationships/tags" Target="../tags/tag6390.xml"/><Relationship Id="rId130" Type="http://schemas.openxmlformats.org/officeDocument/2006/relationships/tags" Target="../tags/tag6434.xml"/><Relationship Id="rId135" Type="http://schemas.openxmlformats.org/officeDocument/2006/relationships/tags" Target="../tags/tag6439.xml"/><Relationship Id="rId151" Type="http://schemas.openxmlformats.org/officeDocument/2006/relationships/tags" Target="../tags/tag6455.xml"/><Relationship Id="rId156" Type="http://schemas.openxmlformats.org/officeDocument/2006/relationships/image" Target="../media/image14.png"/><Relationship Id="rId13" Type="http://schemas.openxmlformats.org/officeDocument/2006/relationships/tags" Target="../tags/tag6317.xml"/><Relationship Id="rId18" Type="http://schemas.openxmlformats.org/officeDocument/2006/relationships/tags" Target="../tags/tag6322.xml"/><Relationship Id="rId39" Type="http://schemas.openxmlformats.org/officeDocument/2006/relationships/tags" Target="../tags/tag6343.xml"/><Relationship Id="rId109" Type="http://schemas.openxmlformats.org/officeDocument/2006/relationships/tags" Target="../tags/tag6413.xml"/><Relationship Id="rId34" Type="http://schemas.openxmlformats.org/officeDocument/2006/relationships/tags" Target="../tags/tag6338.xml"/><Relationship Id="rId50" Type="http://schemas.openxmlformats.org/officeDocument/2006/relationships/tags" Target="../tags/tag6354.xml"/><Relationship Id="rId55" Type="http://schemas.openxmlformats.org/officeDocument/2006/relationships/tags" Target="../tags/tag6359.xml"/><Relationship Id="rId76" Type="http://schemas.openxmlformats.org/officeDocument/2006/relationships/tags" Target="../tags/tag6380.xml"/><Relationship Id="rId97" Type="http://schemas.openxmlformats.org/officeDocument/2006/relationships/tags" Target="../tags/tag6401.xml"/><Relationship Id="rId104" Type="http://schemas.openxmlformats.org/officeDocument/2006/relationships/tags" Target="../tags/tag6408.xml"/><Relationship Id="rId120" Type="http://schemas.openxmlformats.org/officeDocument/2006/relationships/tags" Target="../tags/tag6424.xml"/><Relationship Id="rId125" Type="http://schemas.openxmlformats.org/officeDocument/2006/relationships/tags" Target="../tags/tag6429.xml"/><Relationship Id="rId141" Type="http://schemas.openxmlformats.org/officeDocument/2006/relationships/tags" Target="../tags/tag6445.xml"/><Relationship Id="rId146" Type="http://schemas.openxmlformats.org/officeDocument/2006/relationships/tags" Target="../tags/tag6450.xml"/><Relationship Id="rId7" Type="http://schemas.openxmlformats.org/officeDocument/2006/relationships/tags" Target="../tags/tag6311.xml"/><Relationship Id="rId71" Type="http://schemas.openxmlformats.org/officeDocument/2006/relationships/tags" Target="../tags/tag6375.xml"/><Relationship Id="rId92" Type="http://schemas.openxmlformats.org/officeDocument/2006/relationships/tags" Target="../tags/tag6396.xml"/><Relationship Id="rId2" Type="http://schemas.openxmlformats.org/officeDocument/2006/relationships/tags" Target="../tags/tag6306.xml"/><Relationship Id="rId29" Type="http://schemas.openxmlformats.org/officeDocument/2006/relationships/tags" Target="../tags/tag6333.xml"/><Relationship Id="rId24" Type="http://schemas.openxmlformats.org/officeDocument/2006/relationships/tags" Target="../tags/tag6328.xml"/><Relationship Id="rId40" Type="http://schemas.openxmlformats.org/officeDocument/2006/relationships/tags" Target="../tags/tag6344.xml"/><Relationship Id="rId45" Type="http://schemas.openxmlformats.org/officeDocument/2006/relationships/tags" Target="../tags/tag6349.xml"/><Relationship Id="rId66" Type="http://schemas.openxmlformats.org/officeDocument/2006/relationships/tags" Target="../tags/tag6370.xml"/><Relationship Id="rId87" Type="http://schemas.openxmlformats.org/officeDocument/2006/relationships/tags" Target="../tags/tag6391.xml"/><Relationship Id="rId110" Type="http://schemas.openxmlformats.org/officeDocument/2006/relationships/tags" Target="../tags/tag6414.xml"/><Relationship Id="rId115" Type="http://schemas.openxmlformats.org/officeDocument/2006/relationships/tags" Target="../tags/tag6419.xml"/><Relationship Id="rId131" Type="http://schemas.openxmlformats.org/officeDocument/2006/relationships/tags" Target="../tags/tag6435.xml"/><Relationship Id="rId136" Type="http://schemas.openxmlformats.org/officeDocument/2006/relationships/tags" Target="../tags/tag6440.xml"/><Relationship Id="rId61" Type="http://schemas.openxmlformats.org/officeDocument/2006/relationships/tags" Target="../tags/tag6365.xml"/><Relationship Id="rId82" Type="http://schemas.openxmlformats.org/officeDocument/2006/relationships/tags" Target="../tags/tag6386.xml"/><Relationship Id="rId152" Type="http://schemas.openxmlformats.org/officeDocument/2006/relationships/tags" Target="../tags/tag6456.xml"/><Relationship Id="rId19" Type="http://schemas.openxmlformats.org/officeDocument/2006/relationships/tags" Target="../tags/tag6323.xml"/><Relationship Id="rId14" Type="http://schemas.openxmlformats.org/officeDocument/2006/relationships/tags" Target="../tags/tag6318.xml"/><Relationship Id="rId30" Type="http://schemas.openxmlformats.org/officeDocument/2006/relationships/tags" Target="../tags/tag6334.xml"/><Relationship Id="rId35" Type="http://schemas.openxmlformats.org/officeDocument/2006/relationships/tags" Target="../tags/tag6339.xml"/><Relationship Id="rId56" Type="http://schemas.openxmlformats.org/officeDocument/2006/relationships/tags" Target="../tags/tag6360.xml"/><Relationship Id="rId77" Type="http://schemas.openxmlformats.org/officeDocument/2006/relationships/tags" Target="../tags/tag6381.xml"/><Relationship Id="rId100" Type="http://schemas.openxmlformats.org/officeDocument/2006/relationships/tags" Target="../tags/tag6404.xml"/><Relationship Id="rId105" Type="http://schemas.openxmlformats.org/officeDocument/2006/relationships/tags" Target="../tags/tag6409.xml"/><Relationship Id="rId126" Type="http://schemas.openxmlformats.org/officeDocument/2006/relationships/tags" Target="../tags/tag6430.xml"/><Relationship Id="rId147" Type="http://schemas.openxmlformats.org/officeDocument/2006/relationships/tags" Target="../tags/tag6451.xml"/><Relationship Id="rId8" Type="http://schemas.openxmlformats.org/officeDocument/2006/relationships/tags" Target="../tags/tag6312.xml"/><Relationship Id="rId51" Type="http://schemas.openxmlformats.org/officeDocument/2006/relationships/tags" Target="../tags/tag6355.xml"/><Relationship Id="rId72" Type="http://schemas.openxmlformats.org/officeDocument/2006/relationships/tags" Target="../tags/tag6376.xml"/><Relationship Id="rId93" Type="http://schemas.openxmlformats.org/officeDocument/2006/relationships/tags" Target="../tags/tag6397.xml"/><Relationship Id="rId98" Type="http://schemas.openxmlformats.org/officeDocument/2006/relationships/tags" Target="../tags/tag6402.xml"/><Relationship Id="rId121" Type="http://schemas.openxmlformats.org/officeDocument/2006/relationships/tags" Target="../tags/tag6425.xml"/><Relationship Id="rId142" Type="http://schemas.openxmlformats.org/officeDocument/2006/relationships/tags" Target="../tags/tag6446.xml"/><Relationship Id="rId3" Type="http://schemas.openxmlformats.org/officeDocument/2006/relationships/tags" Target="../tags/tag6307.xml"/><Relationship Id="rId25" Type="http://schemas.openxmlformats.org/officeDocument/2006/relationships/tags" Target="../tags/tag6329.xml"/><Relationship Id="rId46" Type="http://schemas.openxmlformats.org/officeDocument/2006/relationships/tags" Target="../tags/tag6350.xml"/><Relationship Id="rId67" Type="http://schemas.openxmlformats.org/officeDocument/2006/relationships/tags" Target="../tags/tag6371.xml"/><Relationship Id="rId116" Type="http://schemas.openxmlformats.org/officeDocument/2006/relationships/tags" Target="../tags/tag6420.xml"/><Relationship Id="rId137" Type="http://schemas.openxmlformats.org/officeDocument/2006/relationships/tags" Target="../tags/tag6441.xml"/><Relationship Id="rId20" Type="http://schemas.openxmlformats.org/officeDocument/2006/relationships/tags" Target="../tags/tag6324.xml"/><Relationship Id="rId41" Type="http://schemas.openxmlformats.org/officeDocument/2006/relationships/tags" Target="../tags/tag6345.xml"/><Relationship Id="rId62" Type="http://schemas.openxmlformats.org/officeDocument/2006/relationships/tags" Target="../tags/tag6366.xml"/><Relationship Id="rId83" Type="http://schemas.openxmlformats.org/officeDocument/2006/relationships/tags" Target="../tags/tag6387.xml"/><Relationship Id="rId88" Type="http://schemas.openxmlformats.org/officeDocument/2006/relationships/tags" Target="../tags/tag6392.xml"/><Relationship Id="rId111" Type="http://schemas.openxmlformats.org/officeDocument/2006/relationships/tags" Target="../tags/tag6415.xml"/><Relationship Id="rId132" Type="http://schemas.openxmlformats.org/officeDocument/2006/relationships/tags" Target="../tags/tag6436.xml"/><Relationship Id="rId153" Type="http://schemas.openxmlformats.org/officeDocument/2006/relationships/tags" Target="../tags/tag6457.xml"/><Relationship Id="rId15" Type="http://schemas.openxmlformats.org/officeDocument/2006/relationships/tags" Target="../tags/tag6319.xml"/><Relationship Id="rId36" Type="http://schemas.openxmlformats.org/officeDocument/2006/relationships/tags" Target="../tags/tag6340.xml"/><Relationship Id="rId57" Type="http://schemas.openxmlformats.org/officeDocument/2006/relationships/tags" Target="../tags/tag6361.xml"/><Relationship Id="rId106" Type="http://schemas.openxmlformats.org/officeDocument/2006/relationships/tags" Target="../tags/tag6410.xml"/><Relationship Id="rId127" Type="http://schemas.openxmlformats.org/officeDocument/2006/relationships/tags" Target="../tags/tag6431.xml"/><Relationship Id="rId10" Type="http://schemas.openxmlformats.org/officeDocument/2006/relationships/tags" Target="../tags/tag6314.xml"/><Relationship Id="rId31" Type="http://schemas.openxmlformats.org/officeDocument/2006/relationships/tags" Target="../tags/tag6335.xml"/><Relationship Id="rId52" Type="http://schemas.openxmlformats.org/officeDocument/2006/relationships/tags" Target="../tags/tag6356.xml"/><Relationship Id="rId73" Type="http://schemas.openxmlformats.org/officeDocument/2006/relationships/tags" Target="../tags/tag6377.xml"/><Relationship Id="rId78" Type="http://schemas.openxmlformats.org/officeDocument/2006/relationships/tags" Target="../tags/tag6382.xml"/><Relationship Id="rId94" Type="http://schemas.openxmlformats.org/officeDocument/2006/relationships/tags" Target="../tags/tag6398.xml"/><Relationship Id="rId99" Type="http://schemas.openxmlformats.org/officeDocument/2006/relationships/tags" Target="../tags/tag6403.xml"/><Relationship Id="rId101" Type="http://schemas.openxmlformats.org/officeDocument/2006/relationships/tags" Target="../tags/tag6405.xml"/><Relationship Id="rId122" Type="http://schemas.openxmlformats.org/officeDocument/2006/relationships/tags" Target="../tags/tag6426.xml"/><Relationship Id="rId143" Type="http://schemas.openxmlformats.org/officeDocument/2006/relationships/tags" Target="../tags/tag6447.xml"/><Relationship Id="rId148" Type="http://schemas.openxmlformats.org/officeDocument/2006/relationships/tags" Target="../tags/tag6452.xml"/><Relationship Id="rId4" Type="http://schemas.openxmlformats.org/officeDocument/2006/relationships/tags" Target="../tags/tag6308.xml"/><Relationship Id="rId9" Type="http://schemas.openxmlformats.org/officeDocument/2006/relationships/tags" Target="../tags/tag6313.xml"/><Relationship Id="rId26" Type="http://schemas.openxmlformats.org/officeDocument/2006/relationships/tags" Target="../tags/tag6330.xml"/><Relationship Id="rId47" Type="http://schemas.openxmlformats.org/officeDocument/2006/relationships/tags" Target="../tags/tag6351.xml"/><Relationship Id="rId68" Type="http://schemas.openxmlformats.org/officeDocument/2006/relationships/tags" Target="../tags/tag6372.xml"/><Relationship Id="rId89" Type="http://schemas.openxmlformats.org/officeDocument/2006/relationships/tags" Target="../tags/tag6393.xml"/><Relationship Id="rId112" Type="http://schemas.openxmlformats.org/officeDocument/2006/relationships/tags" Target="../tags/tag6416.xml"/><Relationship Id="rId133" Type="http://schemas.openxmlformats.org/officeDocument/2006/relationships/tags" Target="../tags/tag6437.xml"/><Relationship Id="rId154" Type="http://schemas.openxmlformats.org/officeDocument/2006/relationships/slideLayout" Target="../slideLayouts/slideLayout2.xml"/><Relationship Id="rId16" Type="http://schemas.openxmlformats.org/officeDocument/2006/relationships/tags" Target="../tags/tag6320.xml"/><Relationship Id="rId37" Type="http://schemas.openxmlformats.org/officeDocument/2006/relationships/tags" Target="../tags/tag6341.xml"/><Relationship Id="rId58" Type="http://schemas.openxmlformats.org/officeDocument/2006/relationships/tags" Target="../tags/tag6362.xml"/><Relationship Id="rId79" Type="http://schemas.openxmlformats.org/officeDocument/2006/relationships/tags" Target="../tags/tag6383.xml"/><Relationship Id="rId102" Type="http://schemas.openxmlformats.org/officeDocument/2006/relationships/tags" Target="../tags/tag6406.xml"/><Relationship Id="rId123" Type="http://schemas.openxmlformats.org/officeDocument/2006/relationships/tags" Target="../tags/tag6427.xml"/><Relationship Id="rId144" Type="http://schemas.openxmlformats.org/officeDocument/2006/relationships/tags" Target="../tags/tag6448.xml"/><Relationship Id="rId90" Type="http://schemas.openxmlformats.org/officeDocument/2006/relationships/tags" Target="../tags/tag6394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tags" Target="../tags/tag6577.xml"/><Relationship Id="rId21" Type="http://schemas.openxmlformats.org/officeDocument/2006/relationships/tags" Target="../tags/tag6481.xml"/><Relationship Id="rId63" Type="http://schemas.openxmlformats.org/officeDocument/2006/relationships/tags" Target="../tags/tag6523.xml"/><Relationship Id="rId159" Type="http://schemas.openxmlformats.org/officeDocument/2006/relationships/tags" Target="../tags/tag6619.xml"/><Relationship Id="rId170" Type="http://schemas.openxmlformats.org/officeDocument/2006/relationships/tags" Target="../tags/tag6630.xml"/><Relationship Id="rId226" Type="http://schemas.openxmlformats.org/officeDocument/2006/relationships/tags" Target="../tags/tag6686.xml"/><Relationship Id="rId268" Type="http://schemas.openxmlformats.org/officeDocument/2006/relationships/tags" Target="../tags/tag6728.xml"/><Relationship Id="rId11" Type="http://schemas.openxmlformats.org/officeDocument/2006/relationships/tags" Target="../tags/tag6471.xml"/><Relationship Id="rId32" Type="http://schemas.openxmlformats.org/officeDocument/2006/relationships/tags" Target="../tags/tag6492.xml"/><Relationship Id="rId53" Type="http://schemas.openxmlformats.org/officeDocument/2006/relationships/tags" Target="../tags/tag6513.xml"/><Relationship Id="rId74" Type="http://schemas.openxmlformats.org/officeDocument/2006/relationships/tags" Target="../tags/tag6534.xml"/><Relationship Id="rId128" Type="http://schemas.openxmlformats.org/officeDocument/2006/relationships/tags" Target="../tags/tag6588.xml"/><Relationship Id="rId149" Type="http://schemas.openxmlformats.org/officeDocument/2006/relationships/tags" Target="../tags/tag6609.xml"/><Relationship Id="rId5" Type="http://schemas.openxmlformats.org/officeDocument/2006/relationships/tags" Target="../tags/tag6465.xml"/><Relationship Id="rId95" Type="http://schemas.openxmlformats.org/officeDocument/2006/relationships/tags" Target="../tags/tag6555.xml"/><Relationship Id="rId160" Type="http://schemas.openxmlformats.org/officeDocument/2006/relationships/tags" Target="../tags/tag6620.xml"/><Relationship Id="rId181" Type="http://schemas.openxmlformats.org/officeDocument/2006/relationships/tags" Target="../tags/tag6641.xml"/><Relationship Id="rId216" Type="http://schemas.openxmlformats.org/officeDocument/2006/relationships/tags" Target="../tags/tag6676.xml"/><Relationship Id="rId237" Type="http://schemas.openxmlformats.org/officeDocument/2006/relationships/tags" Target="../tags/tag6697.xml"/><Relationship Id="rId258" Type="http://schemas.openxmlformats.org/officeDocument/2006/relationships/tags" Target="../tags/tag6718.xml"/><Relationship Id="rId22" Type="http://schemas.openxmlformats.org/officeDocument/2006/relationships/tags" Target="../tags/tag6482.xml"/><Relationship Id="rId43" Type="http://schemas.openxmlformats.org/officeDocument/2006/relationships/tags" Target="../tags/tag6503.xml"/><Relationship Id="rId64" Type="http://schemas.openxmlformats.org/officeDocument/2006/relationships/tags" Target="../tags/tag6524.xml"/><Relationship Id="rId118" Type="http://schemas.openxmlformats.org/officeDocument/2006/relationships/tags" Target="../tags/tag6578.xml"/><Relationship Id="rId139" Type="http://schemas.openxmlformats.org/officeDocument/2006/relationships/tags" Target="../tags/tag6599.xml"/><Relationship Id="rId85" Type="http://schemas.openxmlformats.org/officeDocument/2006/relationships/tags" Target="../tags/tag6545.xml"/><Relationship Id="rId150" Type="http://schemas.openxmlformats.org/officeDocument/2006/relationships/tags" Target="../tags/tag6610.xml"/><Relationship Id="rId171" Type="http://schemas.openxmlformats.org/officeDocument/2006/relationships/tags" Target="../tags/tag6631.xml"/><Relationship Id="rId192" Type="http://schemas.openxmlformats.org/officeDocument/2006/relationships/tags" Target="../tags/tag6652.xml"/><Relationship Id="rId206" Type="http://schemas.openxmlformats.org/officeDocument/2006/relationships/tags" Target="../tags/tag6666.xml"/><Relationship Id="rId227" Type="http://schemas.openxmlformats.org/officeDocument/2006/relationships/tags" Target="../tags/tag6687.xml"/><Relationship Id="rId248" Type="http://schemas.openxmlformats.org/officeDocument/2006/relationships/tags" Target="../tags/tag6708.xml"/><Relationship Id="rId269" Type="http://schemas.openxmlformats.org/officeDocument/2006/relationships/tags" Target="../tags/tag6729.xml"/><Relationship Id="rId12" Type="http://schemas.openxmlformats.org/officeDocument/2006/relationships/tags" Target="../tags/tag6472.xml"/><Relationship Id="rId33" Type="http://schemas.openxmlformats.org/officeDocument/2006/relationships/tags" Target="../tags/tag6493.xml"/><Relationship Id="rId108" Type="http://schemas.openxmlformats.org/officeDocument/2006/relationships/tags" Target="../tags/tag6568.xml"/><Relationship Id="rId129" Type="http://schemas.openxmlformats.org/officeDocument/2006/relationships/tags" Target="../tags/tag6589.xml"/><Relationship Id="rId54" Type="http://schemas.openxmlformats.org/officeDocument/2006/relationships/tags" Target="../tags/tag6514.xml"/><Relationship Id="rId75" Type="http://schemas.openxmlformats.org/officeDocument/2006/relationships/tags" Target="../tags/tag6535.xml"/><Relationship Id="rId96" Type="http://schemas.openxmlformats.org/officeDocument/2006/relationships/tags" Target="../tags/tag6556.xml"/><Relationship Id="rId140" Type="http://schemas.openxmlformats.org/officeDocument/2006/relationships/tags" Target="../tags/tag6600.xml"/><Relationship Id="rId161" Type="http://schemas.openxmlformats.org/officeDocument/2006/relationships/tags" Target="../tags/tag6621.xml"/><Relationship Id="rId182" Type="http://schemas.openxmlformats.org/officeDocument/2006/relationships/tags" Target="../tags/tag6642.xml"/><Relationship Id="rId217" Type="http://schemas.openxmlformats.org/officeDocument/2006/relationships/tags" Target="../tags/tag6677.xml"/><Relationship Id="rId6" Type="http://schemas.openxmlformats.org/officeDocument/2006/relationships/tags" Target="../tags/tag6466.xml"/><Relationship Id="rId238" Type="http://schemas.openxmlformats.org/officeDocument/2006/relationships/tags" Target="../tags/tag6698.xml"/><Relationship Id="rId259" Type="http://schemas.openxmlformats.org/officeDocument/2006/relationships/tags" Target="../tags/tag6719.xml"/><Relationship Id="rId23" Type="http://schemas.openxmlformats.org/officeDocument/2006/relationships/tags" Target="../tags/tag6483.xml"/><Relationship Id="rId119" Type="http://schemas.openxmlformats.org/officeDocument/2006/relationships/tags" Target="../tags/tag6579.xml"/><Relationship Id="rId270" Type="http://schemas.openxmlformats.org/officeDocument/2006/relationships/slideLayout" Target="../slideLayouts/slideLayout1.xml"/><Relationship Id="rId44" Type="http://schemas.openxmlformats.org/officeDocument/2006/relationships/tags" Target="../tags/tag6504.xml"/><Relationship Id="rId65" Type="http://schemas.openxmlformats.org/officeDocument/2006/relationships/tags" Target="../tags/tag6525.xml"/><Relationship Id="rId86" Type="http://schemas.openxmlformats.org/officeDocument/2006/relationships/tags" Target="../tags/tag6546.xml"/><Relationship Id="rId130" Type="http://schemas.openxmlformats.org/officeDocument/2006/relationships/tags" Target="../tags/tag6590.xml"/><Relationship Id="rId151" Type="http://schemas.openxmlformats.org/officeDocument/2006/relationships/tags" Target="../tags/tag6611.xml"/><Relationship Id="rId172" Type="http://schemas.openxmlformats.org/officeDocument/2006/relationships/tags" Target="../tags/tag6632.xml"/><Relationship Id="rId193" Type="http://schemas.openxmlformats.org/officeDocument/2006/relationships/tags" Target="../tags/tag6653.xml"/><Relationship Id="rId207" Type="http://schemas.openxmlformats.org/officeDocument/2006/relationships/tags" Target="../tags/tag6667.xml"/><Relationship Id="rId228" Type="http://schemas.openxmlformats.org/officeDocument/2006/relationships/tags" Target="../tags/tag6688.xml"/><Relationship Id="rId249" Type="http://schemas.openxmlformats.org/officeDocument/2006/relationships/tags" Target="../tags/tag6709.xml"/><Relationship Id="rId13" Type="http://schemas.openxmlformats.org/officeDocument/2006/relationships/tags" Target="../tags/tag6473.xml"/><Relationship Id="rId109" Type="http://schemas.openxmlformats.org/officeDocument/2006/relationships/tags" Target="../tags/tag6569.xml"/><Relationship Id="rId260" Type="http://schemas.openxmlformats.org/officeDocument/2006/relationships/tags" Target="../tags/tag6720.xml"/><Relationship Id="rId34" Type="http://schemas.openxmlformats.org/officeDocument/2006/relationships/tags" Target="../tags/tag6494.xml"/><Relationship Id="rId55" Type="http://schemas.openxmlformats.org/officeDocument/2006/relationships/tags" Target="../tags/tag6515.xml"/><Relationship Id="rId76" Type="http://schemas.openxmlformats.org/officeDocument/2006/relationships/tags" Target="../tags/tag6536.xml"/><Relationship Id="rId97" Type="http://schemas.openxmlformats.org/officeDocument/2006/relationships/tags" Target="../tags/tag6557.xml"/><Relationship Id="rId120" Type="http://schemas.openxmlformats.org/officeDocument/2006/relationships/tags" Target="../tags/tag6580.xml"/><Relationship Id="rId141" Type="http://schemas.openxmlformats.org/officeDocument/2006/relationships/tags" Target="../tags/tag6601.xml"/><Relationship Id="rId7" Type="http://schemas.openxmlformats.org/officeDocument/2006/relationships/tags" Target="../tags/tag6467.xml"/><Relationship Id="rId162" Type="http://schemas.openxmlformats.org/officeDocument/2006/relationships/tags" Target="../tags/tag6622.xml"/><Relationship Id="rId183" Type="http://schemas.openxmlformats.org/officeDocument/2006/relationships/tags" Target="../tags/tag6643.xml"/><Relationship Id="rId218" Type="http://schemas.openxmlformats.org/officeDocument/2006/relationships/tags" Target="../tags/tag6678.xml"/><Relationship Id="rId239" Type="http://schemas.openxmlformats.org/officeDocument/2006/relationships/tags" Target="../tags/tag6699.xml"/><Relationship Id="rId250" Type="http://schemas.openxmlformats.org/officeDocument/2006/relationships/tags" Target="../tags/tag6710.xml"/><Relationship Id="rId271" Type="http://schemas.openxmlformats.org/officeDocument/2006/relationships/notesSlide" Target="../notesSlides/notesSlide15.xml"/><Relationship Id="rId24" Type="http://schemas.openxmlformats.org/officeDocument/2006/relationships/tags" Target="../tags/tag6484.xml"/><Relationship Id="rId45" Type="http://schemas.openxmlformats.org/officeDocument/2006/relationships/tags" Target="../tags/tag6505.xml"/><Relationship Id="rId66" Type="http://schemas.openxmlformats.org/officeDocument/2006/relationships/tags" Target="../tags/tag6526.xml"/><Relationship Id="rId87" Type="http://schemas.openxmlformats.org/officeDocument/2006/relationships/tags" Target="../tags/tag6547.xml"/><Relationship Id="rId110" Type="http://schemas.openxmlformats.org/officeDocument/2006/relationships/tags" Target="../tags/tag6570.xml"/><Relationship Id="rId131" Type="http://schemas.openxmlformats.org/officeDocument/2006/relationships/tags" Target="../tags/tag6591.xml"/><Relationship Id="rId152" Type="http://schemas.openxmlformats.org/officeDocument/2006/relationships/tags" Target="../tags/tag6612.xml"/><Relationship Id="rId173" Type="http://schemas.openxmlformats.org/officeDocument/2006/relationships/tags" Target="../tags/tag6633.xml"/><Relationship Id="rId194" Type="http://schemas.openxmlformats.org/officeDocument/2006/relationships/tags" Target="../tags/tag6654.xml"/><Relationship Id="rId208" Type="http://schemas.openxmlformats.org/officeDocument/2006/relationships/tags" Target="../tags/tag6668.xml"/><Relationship Id="rId229" Type="http://schemas.openxmlformats.org/officeDocument/2006/relationships/tags" Target="../tags/tag6689.xml"/><Relationship Id="rId240" Type="http://schemas.openxmlformats.org/officeDocument/2006/relationships/tags" Target="../tags/tag6700.xml"/><Relationship Id="rId261" Type="http://schemas.openxmlformats.org/officeDocument/2006/relationships/tags" Target="../tags/tag6721.xml"/><Relationship Id="rId14" Type="http://schemas.openxmlformats.org/officeDocument/2006/relationships/tags" Target="../tags/tag6474.xml"/><Relationship Id="rId35" Type="http://schemas.openxmlformats.org/officeDocument/2006/relationships/tags" Target="../tags/tag6495.xml"/><Relationship Id="rId56" Type="http://schemas.openxmlformats.org/officeDocument/2006/relationships/tags" Target="../tags/tag6516.xml"/><Relationship Id="rId77" Type="http://schemas.openxmlformats.org/officeDocument/2006/relationships/tags" Target="../tags/tag6537.xml"/><Relationship Id="rId100" Type="http://schemas.openxmlformats.org/officeDocument/2006/relationships/tags" Target="../tags/tag6560.xml"/><Relationship Id="rId8" Type="http://schemas.openxmlformats.org/officeDocument/2006/relationships/tags" Target="../tags/tag6468.xml"/><Relationship Id="rId98" Type="http://schemas.openxmlformats.org/officeDocument/2006/relationships/tags" Target="../tags/tag6558.xml"/><Relationship Id="rId121" Type="http://schemas.openxmlformats.org/officeDocument/2006/relationships/tags" Target="../tags/tag6581.xml"/><Relationship Id="rId142" Type="http://schemas.openxmlformats.org/officeDocument/2006/relationships/tags" Target="../tags/tag6602.xml"/><Relationship Id="rId163" Type="http://schemas.openxmlformats.org/officeDocument/2006/relationships/tags" Target="../tags/tag6623.xml"/><Relationship Id="rId184" Type="http://schemas.openxmlformats.org/officeDocument/2006/relationships/tags" Target="../tags/tag6644.xml"/><Relationship Id="rId219" Type="http://schemas.openxmlformats.org/officeDocument/2006/relationships/tags" Target="../tags/tag6679.xml"/><Relationship Id="rId230" Type="http://schemas.openxmlformats.org/officeDocument/2006/relationships/tags" Target="../tags/tag6690.xml"/><Relationship Id="rId251" Type="http://schemas.openxmlformats.org/officeDocument/2006/relationships/tags" Target="../tags/tag6711.xml"/><Relationship Id="rId25" Type="http://schemas.openxmlformats.org/officeDocument/2006/relationships/tags" Target="../tags/tag6485.xml"/><Relationship Id="rId46" Type="http://schemas.openxmlformats.org/officeDocument/2006/relationships/tags" Target="../tags/tag6506.xml"/><Relationship Id="rId67" Type="http://schemas.openxmlformats.org/officeDocument/2006/relationships/tags" Target="../tags/tag6527.xml"/><Relationship Id="rId88" Type="http://schemas.openxmlformats.org/officeDocument/2006/relationships/tags" Target="../tags/tag6548.xml"/><Relationship Id="rId111" Type="http://schemas.openxmlformats.org/officeDocument/2006/relationships/tags" Target="../tags/tag6571.xml"/><Relationship Id="rId132" Type="http://schemas.openxmlformats.org/officeDocument/2006/relationships/tags" Target="../tags/tag6592.xml"/><Relationship Id="rId153" Type="http://schemas.openxmlformats.org/officeDocument/2006/relationships/tags" Target="../tags/tag6613.xml"/><Relationship Id="rId174" Type="http://schemas.openxmlformats.org/officeDocument/2006/relationships/tags" Target="../tags/tag6634.xml"/><Relationship Id="rId195" Type="http://schemas.openxmlformats.org/officeDocument/2006/relationships/tags" Target="../tags/tag6655.xml"/><Relationship Id="rId209" Type="http://schemas.openxmlformats.org/officeDocument/2006/relationships/tags" Target="../tags/tag6669.xml"/><Relationship Id="rId220" Type="http://schemas.openxmlformats.org/officeDocument/2006/relationships/tags" Target="../tags/tag6680.xml"/><Relationship Id="rId241" Type="http://schemas.openxmlformats.org/officeDocument/2006/relationships/tags" Target="../tags/tag6701.xml"/><Relationship Id="rId15" Type="http://schemas.openxmlformats.org/officeDocument/2006/relationships/tags" Target="../tags/tag6475.xml"/><Relationship Id="rId36" Type="http://schemas.openxmlformats.org/officeDocument/2006/relationships/tags" Target="../tags/tag6496.xml"/><Relationship Id="rId57" Type="http://schemas.openxmlformats.org/officeDocument/2006/relationships/tags" Target="../tags/tag6517.xml"/><Relationship Id="rId262" Type="http://schemas.openxmlformats.org/officeDocument/2006/relationships/tags" Target="../tags/tag6722.xml"/><Relationship Id="rId78" Type="http://schemas.openxmlformats.org/officeDocument/2006/relationships/tags" Target="../tags/tag6538.xml"/><Relationship Id="rId99" Type="http://schemas.openxmlformats.org/officeDocument/2006/relationships/tags" Target="../tags/tag6559.xml"/><Relationship Id="rId101" Type="http://schemas.openxmlformats.org/officeDocument/2006/relationships/tags" Target="../tags/tag6561.xml"/><Relationship Id="rId122" Type="http://schemas.openxmlformats.org/officeDocument/2006/relationships/tags" Target="../tags/tag6582.xml"/><Relationship Id="rId143" Type="http://schemas.openxmlformats.org/officeDocument/2006/relationships/tags" Target="../tags/tag6603.xml"/><Relationship Id="rId164" Type="http://schemas.openxmlformats.org/officeDocument/2006/relationships/tags" Target="../tags/tag6624.xml"/><Relationship Id="rId185" Type="http://schemas.openxmlformats.org/officeDocument/2006/relationships/tags" Target="../tags/tag6645.xml"/><Relationship Id="rId9" Type="http://schemas.openxmlformats.org/officeDocument/2006/relationships/tags" Target="../tags/tag6469.xml"/><Relationship Id="rId210" Type="http://schemas.openxmlformats.org/officeDocument/2006/relationships/tags" Target="../tags/tag6670.xml"/><Relationship Id="rId26" Type="http://schemas.openxmlformats.org/officeDocument/2006/relationships/tags" Target="../tags/tag6486.xml"/><Relationship Id="rId231" Type="http://schemas.openxmlformats.org/officeDocument/2006/relationships/tags" Target="../tags/tag6691.xml"/><Relationship Id="rId252" Type="http://schemas.openxmlformats.org/officeDocument/2006/relationships/tags" Target="../tags/tag6712.xml"/><Relationship Id="rId47" Type="http://schemas.openxmlformats.org/officeDocument/2006/relationships/tags" Target="../tags/tag6507.xml"/><Relationship Id="rId68" Type="http://schemas.openxmlformats.org/officeDocument/2006/relationships/tags" Target="../tags/tag6528.xml"/><Relationship Id="rId89" Type="http://schemas.openxmlformats.org/officeDocument/2006/relationships/tags" Target="../tags/tag6549.xml"/><Relationship Id="rId112" Type="http://schemas.openxmlformats.org/officeDocument/2006/relationships/tags" Target="../tags/tag6572.xml"/><Relationship Id="rId133" Type="http://schemas.openxmlformats.org/officeDocument/2006/relationships/tags" Target="../tags/tag6593.xml"/><Relationship Id="rId154" Type="http://schemas.openxmlformats.org/officeDocument/2006/relationships/tags" Target="../tags/tag6614.xml"/><Relationship Id="rId175" Type="http://schemas.openxmlformats.org/officeDocument/2006/relationships/tags" Target="../tags/tag6635.xml"/><Relationship Id="rId196" Type="http://schemas.openxmlformats.org/officeDocument/2006/relationships/tags" Target="../tags/tag6656.xml"/><Relationship Id="rId200" Type="http://schemas.openxmlformats.org/officeDocument/2006/relationships/tags" Target="../tags/tag6660.xml"/><Relationship Id="rId16" Type="http://schemas.openxmlformats.org/officeDocument/2006/relationships/tags" Target="../tags/tag6476.xml"/><Relationship Id="rId221" Type="http://schemas.openxmlformats.org/officeDocument/2006/relationships/tags" Target="../tags/tag6681.xml"/><Relationship Id="rId242" Type="http://schemas.openxmlformats.org/officeDocument/2006/relationships/tags" Target="../tags/tag6702.xml"/><Relationship Id="rId263" Type="http://schemas.openxmlformats.org/officeDocument/2006/relationships/tags" Target="../tags/tag6723.xml"/><Relationship Id="rId37" Type="http://schemas.openxmlformats.org/officeDocument/2006/relationships/tags" Target="../tags/tag6497.xml"/><Relationship Id="rId58" Type="http://schemas.openxmlformats.org/officeDocument/2006/relationships/tags" Target="../tags/tag6518.xml"/><Relationship Id="rId79" Type="http://schemas.openxmlformats.org/officeDocument/2006/relationships/tags" Target="../tags/tag6539.xml"/><Relationship Id="rId102" Type="http://schemas.openxmlformats.org/officeDocument/2006/relationships/tags" Target="../tags/tag6562.xml"/><Relationship Id="rId123" Type="http://schemas.openxmlformats.org/officeDocument/2006/relationships/tags" Target="../tags/tag6583.xml"/><Relationship Id="rId144" Type="http://schemas.openxmlformats.org/officeDocument/2006/relationships/tags" Target="../tags/tag6604.xml"/><Relationship Id="rId90" Type="http://schemas.openxmlformats.org/officeDocument/2006/relationships/tags" Target="../tags/tag6550.xml"/><Relationship Id="rId165" Type="http://schemas.openxmlformats.org/officeDocument/2006/relationships/tags" Target="../tags/tag6625.xml"/><Relationship Id="rId186" Type="http://schemas.openxmlformats.org/officeDocument/2006/relationships/tags" Target="../tags/tag6646.xml"/><Relationship Id="rId211" Type="http://schemas.openxmlformats.org/officeDocument/2006/relationships/tags" Target="../tags/tag6671.xml"/><Relationship Id="rId232" Type="http://schemas.openxmlformats.org/officeDocument/2006/relationships/tags" Target="../tags/tag6692.xml"/><Relationship Id="rId253" Type="http://schemas.openxmlformats.org/officeDocument/2006/relationships/tags" Target="../tags/tag6713.xml"/><Relationship Id="rId27" Type="http://schemas.openxmlformats.org/officeDocument/2006/relationships/tags" Target="../tags/tag6487.xml"/><Relationship Id="rId48" Type="http://schemas.openxmlformats.org/officeDocument/2006/relationships/tags" Target="../tags/tag6508.xml"/><Relationship Id="rId69" Type="http://schemas.openxmlformats.org/officeDocument/2006/relationships/tags" Target="../tags/tag6529.xml"/><Relationship Id="rId113" Type="http://schemas.openxmlformats.org/officeDocument/2006/relationships/tags" Target="../tags/tag6573.xml"/><Relationship Id="rId134" Type="http://schemas.openxmlformats.org/officeDocument/2006/relationships/tags" Target="../tags/tag6594.xml"/><Relationship Id="rId80" Type="http://schemas.openxmlformats.org/officeDocument/2006/relationships/tags" Target="../tags/tag6540.xml"/><Relationship Id="rId155" Type="http://schemas.openxmlformats.org/officeDocument/2006/relationships/tags" Target="../tags/tag6615.xml"/><Relationship Id="rId176" Type="http://schemas.openxmlformats.org/officeDocument/2006/relationships/tags" Target="../tags/tag6636.xml"/><Relationship Id="rId197" Type="http://schemas.openxmlformats.org/officeDocument/2006/relationships/tags" Target="../tags/tag6657.xml"/><Relationship Id="rId201" Type="http://schemas.openxmlformats.org/officeDocument/2006/relationships/tags" Target="../tags/tag6661.xml"/><Relationship Id="rId222" Type="http://schemas.openxmlformats.org/officeDocument/2006/relationships/tags" Target="../tags/tag6682.xml"/><Relationship Id="rId243" Type="http://schemas.openxmlformats.org/officeDocument/2006/relationships/tags" Target="../tags/tag6703.xml"/><Relationship Id="rId264" Type="http://schemas.openxmlformats.org/officeDocument/2006/relationships/tags" Target="../tags/tag6724.xml"/><Relationship Id="rId17" Type="http://schemas.openxmlformats.org/officeDocument/2006/relationships/tags" Target="../tags/tag6477.xml"/><Relationship Id="rId38" Type="http://schemas.openxmlformats.org/officeDocument/2006/relationships/tags" Target="../tags/tag6498.xml"/><Relationship Id="rId59" Type="http://schemas.openxmlformats.org/officeDocument/2006/relationships/tags" Target="../tags/tag6519.xml"/><Relationship Id="rId103" Type="http://schemas.openxmlformats.org/officeDocument/2006/relationships/tags" Target="../tags/tag6563.xml"/><Relationship Id="rId124" Type="http://schemas.openxmlformats.org/officeDocument/2006/relationships/tags" Target="../tags/tag6584.xml"/><Relationship Id="rId70" Type="http://schemas.openxmlformats.org/officeDocument/2006/relationships/tags" Target="../tags/tag6530.xml"/><Relationship Id="rId91" Type="http://schemas.openxmlformats.org/officeDocument/2006/relationships/tags" Target="../tags/tag6551.xml"/><Relationship Id="rId145" Type="http://schemas.openxmlformats.org/officeDocument/2006/relationships/tags" Target="../tags/tag6605.xml"/><Relationship Id="rId166" Type="http://schemas.openxmlformats.org/officeDocument/2006/relationships/tags" Target="../tags/tag6626.xml"/><Relationship Id="rId187" Type="http://schemas.openxmlformats.org/officeDocument/2006/relationships/tags" Target="../tags/tag6647.xml"/><Relationship Id="rId1" Type="http://schemas.openxmlformats.org/officeDocument/2006/relationships/tags" Target="../tags/tag6461.xml"/><Relationship Id="rId212" Type="http://schemas.openxmlformats.org/officeDocument/2006/relationships/tags" Target="../tags/tag6672.xml"/><Relationship Id="rId233" Type="http://schemas.openxmlformats.org/officeDocument/2006/relationships/tags" Target="../tags/tag6693.xml"/><Relationship Id="rId254" Type="http://schemas.openxmlformats.org/officeDocument/2006/relationships/tags" Target="../tags/tag6714.xml"/><Relationship Id="rId28" Type="http://schemas.openxmlformats.org/officeDocument/2006/relationships/tags" Target="../tags/tag6488.xml"/><Relationship Id="rId49" Type="http://schemas.openxmlformats.org/officeDocument/2006/relationships/tags" Target="../tags/tag6509.xml"/><Relationship Id="rId114" Type="http://schemas.openxmlformats.org/officeDocument/2006/relationships/tags" Target="../tags/tag6574.xml"/><Relationship Id="rId60" Type="http://schemas.openxmlformats.org/officeDocument/2006/relationships/tags" Target="../tags/tag6520.xml"/><Relationship Id="rId81" Type="http://schemas.openxmlformats.org/officeDocument/2006/relationships/tags" Target="../tags/tag6541.xml"/><Relationship Id="rId135" Type="http://schemas.openxmlformats.org/officeDocument/2006/relationships/tags" Target="../tags/tag6595.xml"/><Relationship Id="rId156" Type="http://schemas.openxmlformats.org/officeDocument/2006/relationships/tags" Target="../tags/tag6616.xml"/><Relationship Id="rId177" Type="http://schemas.openxmlformats.org/officeDocument/2006/relationships/tags" Target="../tags/tag6637.xml"/><Relationship Id="rId198" Type="http://schemas.openxmlformats.org/officeDocument/2006/relationships/tags" Target="../tags/tag6658.xml"/><Relationship Id="rId202" Type="http://schemas.openxmlformats.org/officeDocument/2006/relationships/tags" Target="../tags/tag6662.xml"/><Relationship Id="rId223" Type="http://schemas.openxmlformats.org/officeDocument/2006/relationships/tags" Target="../tags/tag6683.xml"/><Relationship Id="rId244" Type="http://schemas.openxmlformats.org/officeDocument/2006/relationships/tags" Target="../tags/tag6704.xml"/><Relationship Id="rId18" Type="http://schemas.openxmlformats.org/officeDocument/2006/relationships/tags" Target="../tags/tag6478.xml"/><Relationship Id="rId39" Type="http://schemas.openxmlformats.org/officeDocument/2006/relationships/tags" Target="../tags/tag6499.xml"/><Relationship Id="rId265" Type="http://schemas.openxmlformats.org/officeDocument/2006/relationships/tags" Target="../tags/tag6725.xml"/><Relationship Id="rId50" Type="http://schemas.openxmlformats.org/officeDocument/2006/relationships/tags" Target="../tags/tag6510.xml"/><Relationship Id="rId104" Type="http://schemas.openxmlformats.org/officeDocument/2006/relationships/tags" Target="../tags/tag6564.xml"/><Relationship Id="rId125" Type="http://schemas.openxmlformats.org/officeDocument/2006/relationships/tags" Target="../tags/tag6585.xml"/><Relationship Id="rId146" Type="http://schemas.openxmlformats.org/officeDocument/2006/relationships/tags" Target="../tags/tag6606.xml"/><Relationship Id="rId167" Type="http://schemas.openxmlformats.org/officeDocument/2006/relationships/tags" Target="../tags/tag6627.xml"/><Relationship Id="rId188" Type="http://schemas.openxmlformats.org/officeDocument/2006/relationships/tags" Target="../tags/tag6648.xml"/><Relationship Id="rId71" Type="http://schemas.openxmlformats.org/officeDocument/2006/relationships/tags" Target="../tags/tag6531.xml"/><Relationship Id="rId92" Type="http://schemas.openxmlformats.org/officeDocument/2006/relationships/tags" Target="../tags/tag6552.xml"/><Relationship Id="rId213" Type="http://schemas.openxmlformats.org/officeDocument/2006/relationships/tags" Target="../tags/tag6673.xml"/><Relationship Id="rId234" Type="http://schemas.openxmlformats.org/officeDocument/2006/relationships/tags" Target="../tags/tag6694.xml"/><Relationship Id="rId2" Type="http://schemas.openxmlformats.org/officeDocument/2006/relationships/tags" Target="../tags/tag6462.xml"/><Relationship Id="rId29" Type="http://schemas.openxmlformats.org/officeDocument/2006/relationships/tags" Target="../tags/tag6489.xml"/><Relationship Id="rId255" Type="http://schemas.openxmlformats.org/officeDocument/2006/relationships/tags" Target="../tags/tag6715.xml"/><Relationship Id="rId40" Type="http://schemas.openxmlformats.org/officeDocument/2006/relationships/tags" Target="../tags/tag6500.xml"/><Relationship Id="rId115" Type="http://schemas.openxmlformats.org/officeDocument/2006/relationships/tags" Target="../tags/tag6575.xml"/><Relationship Id="rId136" Type="http://schemas.openxmlformats.org/officeDocument/2006/relationships/tags" Target="../tags/tag6596.xml"/><Relationship Id="rId157" Type="http://schemas.openxmlformats.org/officeDocument/2006/relationships/tags" Target="../tags/tag6617.xml"/><Relationship Id="rId178" Type="http://schemas.openxmlformats.org/officeDocument/2006/relationships/tags" Target="../tags/tag6638.xml"/><Relationship Id="rId61" Type="http://schemas.openxmlformats.org/officeDocument/2006/relationships/tags" Target="../tags/tag6521.xml"/><Relationship Id="rId82" Type="http://schemas.openxmlformats.org/officeDocument/2006/relationships/tags" Target="../tags/tag6542.xml"/><Relationship Id="rId199" Type="http://schemas.openxmlformats.org/officeDocument/2006/relationships/tags" Target="../tags/tag6659.xml"/><Relationship Id="rId203" Type="http://schemas.openxmlformats.org/officeDocument/2006/relationships/tags" Target="../tags/tag6663.xml"/><Relationship Id="rId19" Type="http://schemas.openxmlformats.org/officeDocument/2006/relationships/tags" Target="../tags/tag6479.xml"/><Relationship Id="rId224" Type="http://schemas.openxmlformats.org/officeDocument/2006/relationships/tags" Target="../tags/tag6684.xml"/><Relationship Id="rId245" Type="http://schemas.openxmlformats.org/officeDocument/2006/relationships/tags" Target="../tags/tag6705.xml"/><Relationship Id="rId266" Type="http://schemas.openxmlformats.org/officeDocument/2006/relationships/tags" Target="../tags/tag6726.xml"/><Relationship Id="rId30" Type="http://schemas.openxmlformats.org/officeDocument/2006/relationships/tags" Target="../tags/tag6490.xml"/><Relationship Id="rId105" Type="http://schemas.openxmlformats.org/officeDocument/2006/relationships/tags" Target="../tags/tag6565.xml"/><Relationship Id="rId126" Type="http://schemas.openxmlformats.org/officeDocument/2006/relationships/tags" Target="../tags/tag6586.xml"/><Relationship Id="rId147" Type="http://schemas.openxmlformats.org/officeDocument/2006/relationships/tags" Target="../tags/tag6607.xml"/><Relationship Id="rId168" Type="http://schemas.openxmlformats.org/officeDocument/2006/relationships/tags" Target="../tags/tag6628.xml"/><Relationship Id="rId51" Type="http://schemas.openxmlformats.org/officeDocument/2006/relationships/tags" Target="../tags/tag6511.xml"/><Relationship Id="rId72" Type="http://schemas.openxmlformats.org/officeDocument/2006/relationships/tags" Target="../tags/tag6532.xml"/><Relationship Id="rId93" Type="http://schemas.openxmlformats.org/officeDocument/2006/relationships/tags" Target="../tags/tag6553.xml"/><Relationship Id="rId189" Type="http://schemas.openxmlformats.org/officeDocument/2006/relationships/tags" Target="../tags/tag6649.xml"/><Relationship Id="rId3" Type="http://schemas.openxmlformats.org/officeDocument/2006/relationships/tags" Target="../tags/tag6463.xml"/><Relationship Id="rId214" Type="http://schemas.openxmlformats.org/officeDocument/2006/relationships/tags" Target="../tags/tag6674.xml"/><Relationship Id="rId235" Type="http://schemas.openxmlformats.org/officeDocument/2006/relationships/tags" Target="../tags/tag6695.xml"/><Relationship Id="rId256" Type="http://schemas.openxmlformats.org/officeDocument/2006/relationships/tags" Target="../tags/tag6716.xml"/><Relationship Id="rId116" Type="http://schemas.openxmlformats.org/officeDocument/2006/relationships/tags" Target="../tags/tag6576.xml"/><Relationship Id="rId137" Type="http://schemas.openxmlformats.org/officeDocument/2006/relationships/tags" Target="../tags/tag6597.xml"/><Relationship Id="rId158" Type="http://schemas.openxmlformats.org/officeDocument/2006/relationships/tags" Target="../tags/tag6618.xml"/><Relationship Id="rId20" Type="http://schemas.openxmlformats.org/officeDocument/2006/relationships/tags" Target="../tags/tag6480.xml"/><Relationship Id="rId41" Type="http://schemas.openxmlformats.org/officeDocument/2006/relationships/tags" Target="../tags/tag6501.xml"/><Relationship Id="rId62" Type="http://schemas.openxmlformats.org/officeDocument/2006/relationships/tags" Target="../tags/tag6522.xml"/><Relationship Id="rId83" Type="http://schemas.openxmlformats.org/officeDocument/2006/relationships/tags" Target="../tags/tag6543.xml"/><Relationship Id="rId179" Type="http://schemas.openxmlformats.org/officeDocument/2006/relationships/tags" Target="../tags/tag6639.xml"/><Relationship Id="rId190" Type="http://schemas.openxmlformats.org/officeDocument/2006/relationships/tags" Target="../tags/tag6650.xml"/><Relationship Id="rId204" Type="http://schemas.openxmlformats.org/officeDocument/2006/relationships/tags" Target="../tags/tag6664.xml"/><Relationship Id="rId225" Type="http://schemas.openxmlformats.org/officeDocument/2006/relationships/tags" Target="../tags/tag6685.xml"/><Relationship Id="rId246" Type="http://schemas.openxmlformats.org/officeDocument/2006/relationships/tags" Target="../tags/tag6706.xml"/><Relationship Id="rId267" Type="http://schemas.openxmlformats.org/officeDocument/2006/relationships/tags" Target="../tags/tag6727.xml"/><Relationship Id="rId106" Type="http://schemas.openxmlformats.org/officeDocument/2006/relationships/tags" Target="../tags/tag6566.xml"/><Relationship Id="rId127" Type="http://schemas.openxmlformats.org/officeDocument/2006/relationships/tags" Target="../tags/tag6587.xml"/><Relationship Id="rId10" Type="http://schemas.openxmlformats.org/officeDocument/2006/relationships/tags" Target="../tags/tag6470.xml"/><Relationship Id="rId31" Type="http://schemas.openxmlformats.org/officeDocument/2006/relationships/tags" Target="../tags/tag6491.xml"/><Relationship Id="rId52" Type="http://schemas.openxmlformats.org/officeDocument/2006/relationships/tags" Target="../tags/tag6512.xml"/><Relationship Id="rId73" Type="http://schemas.openxmlformats.org/officeDocument/2006/relationships/tags" Target="../tags/tag6533.xml"/><Relationship Id="rId94" Type="http://schemas.openxmlformats.org/officeDocument/2006/relationships/tags" Target="../tags/tag6554.xml"/><Relationship Id="rId148" Type="http://schemas.openxmlformats.org/officeDocument/2006/relationships/tags" Target="../tags/tag6608.xml"/><Relationship Id="rId169" Type="http://schemas.openxmlformats.org/officeDocument/2006/relationships/tags" Target="../tags/tag6629.xml"/><Relationship Id="rId4" Type="http://schemas.openxmlformats.org/officeDocument/2006/relationships/tags" Target="../tags/tag6464.xml"/><Relationship Id="rId180" Type="http://schemas.openxmlformats.org/officeDocument/2006/relationships/tags" Target="../tags/tag6640.xml"/><Relationship Id="rId215" Type="http://schemas.openxmlformats.org/officeDocument/2006/relationships/tags" Target="../tags/tag6675.xml"/><Relationship Id="rId236" Type="http://schemas.openxmlformats.org/officeDocument/2006/relationships/tags" Target="../tags/tag6696.xml"/><Relationship Id="rId257" Type="http://schemas.openxmlformats.org/officeDocument/2006/relationships/tags" Target="../tags/tag6717.xml"/><Relationship Id="rId42" Type="http://schemas.openxmlformats.org/officeDocument/2006/relationships/tags" Target="../tags/tag6502.xml"/><Relationship Id="rId84" Type="http://schemas.openxmlformats.org/officeDocument/2006/relationships/tags" Target="../tags/tag6544.xml"/><Relationship Id="rId138" Type="http://schemas.openxmlformats.org/officeDocument/2006/relationships/tags" Target="../tags/tag6598.xml"/><Relationship Id="rId191" Type="http://schemas.openxmlformats.org/officeDocument/2006/relationships/tags" Target="../tags/tag6651.xml"/><Relationship Id="rId205" Type="http://schemas.openxmlformats.org/officeDocument/2006/relationships/tags" Target="../tags/tag6665.xml"/><Relationship Id="rId247" Type="http://schemas.openxmlformats.org/officeDocument/2006/relationships/tags" Target="../tags/tag6707.xml"/><Relationship Id="rId107" Type="http://schemas.openxmlformats.org/officeDocument/2006/relationships/tags" Target="../tags/tag6567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tags" Target="../tags/tag6849.xml"/><Relationship Id="rId299" Type="http://schemas.openxmlformats.org/officeDocument/2006/relationships/tags" Target="../tags/tag7031.xml"/><Relationship Id="rId21" Type="http://schemas.openxmlformats.org/officeDocument/2006/relationships/tags" Target="../tags/tag6753.xml"/><Relationship Id="rId63" Type="http://schemas.openxmlformats.org/officeDocument/2006/relationships/tags" Target="../tags/tag6795.xml"/><Relationship Id="rId159" Type="http://schemas.openxmlformats.org/officeDocument/2006/relationships/tags" Target="../tags/tag6891.xml"/><Relationship Id="rId324" Type="http://schemas.openxmlformats.org/officeDocument/2006/relationships/tags" Target="../tags/tag7056.xml"/><Relationship Id="rId366" Type="http://schemas.openxmlformats.org/officeDocument/2006/relationships/tags" Target="../tags/tag7098.xml"/><Relationship Id="rId170" Type="http://schemas.openxmlformats.org/officeDocument/2006/relationships/tags" Target="../tags/tag6902.xml"/><Relationship Id="rId226" Type="http://schemas.openxmlformats.org/officeDocument/2006/relationships/tags" Target="../tags/tag6958.xml"/><Relationship Id="rId433" Type="http://schemas.openxmlformats.org/officeDocument/2006/relationships/tags" Target="../tags/tag7165.xml"/><Relationship Id="rId268" Type="http://schemas.openxmlformats.org/officeDocument/2006/relationships/tags" Target="../tags/tag7000.xml"/><Relationship Id="rId32" Type="http://schemas.openxmlformats.org/officeDocument/2006/relationships/tags" Target="../tags/tag6764.xml"/><Relationship Id="rId74" Type="http://schemas.openxmlformats.org/officeDocument/2006/relationships/tags" Target="../tags/tag6806.xml"/><Relationship Id="rId128" Type="http://schemas.openxmlformats.org/officeDocument/2006/relationships/tags" Target="../tags/tag6860.xml"/><Relationship Id="rId335" Type="http://schemas.openxmlformats.org/officeDocument/2006/relationships/tags" Target="../tags/tag7067.xml"/><Relationship Id="rId377" Type="http://schemas.openxmlformats.org/officeDocument/2006/relationships/tags" Target="../tags/tag7109.xml"/><Relationship Id="rId5" Type="http://schemas.openxmlformats.org/officeDocument/2006/relationships/tags" Target="../tags/tag6737.xml"/><Relationship Id="rId181" Type="http://schemas.openxmlformats.org/officeDocument/2006/relationships/tags" Target="../tags/tag6913.xml"/><Relationship Id="rId237" Type="http://schemas.openxmlformats.org/officeDocument/2006/relationships/tags" Target="../tags/tag6969.xml"/><Relationship Id="rId402" Type="http://schemas.openxmlformats.org/officeDocument/2006/relationships/tags" Target="../tags/tag7134.xml"/><Relationship Id="rId279" Type="http://schemas.openxmlformats.org/officeDocument/2006/relationships/tags" Target="../tags/tag7011.xml"/><Relationship Id="rId444" Type="http://schemas.openxmlformats.org/officeDocument/2006/relationships/tags" Target="../tags/tag7176.xml"/><Relationship Id="rId43" Type="http://schemas.openxmlformats.org/officeDocument/2006/relationships/tags" Target="../tags/tag6775.xml"/><Relationship Id="rId139" Type="http://schemas.openxmlformats.org/officeDocument/2006/relationships/tags" Target="../tags/tag6871.xml"/><Relationship Id="rId290" Type="http://schemas.openxmlformats.org/officeDocument/2006/relationships/tags" Target="../tags/tag7022.xml"/><Relationship Id="rId304" Type="http://schemas.openxmlformats.org/officeDocument/2006/relationships/tags" Target="../tags/tag7036.xml"/><Relationship Id="rId346" Type="http://schemas.openxmlformats.org/officeDocument/2006/relationships/tags" Target="../tags/tag7078.xml"/><Relationship Id="rId388" Type="http://schemas.openxmlformats.org/officeDocument/2006/relationships/tags" Target="../tags/tag7120.xml"/><Relationship Id="rId85" Type="http://schemas.openxmlformats.org/officeDocument/2006/relationships/tags" Target="../tags/tag6817.xml"/><Relationship Id="rId150" Type="http://schemas.openxmlformats.org/officeDocument/2006/relationships/tags" Target="../tags/tag6882.xml"/><Relationship Id="rId192" Type="http://schemas.openxmlformats.org/officeDocument/2006/relationships/tags" Target="../tags/tag6924.xml"/><Relationship Id="rId206" Type="http://schemas.openxmlformats.org/officeDocument/2006/relationships/tags" Target="../tags/tag6938.xml"/><Relationship Id="rId413" Type="http://schemas.openxmlformats.org/officeDocument/2006/relationships/tags" Target="../tags/tag7145.xml"/><Relationship Id="rId248" Type="http://schemas.openxmlformats.org/officeDocument/2006/relationships/tags" Target="../tags/tag6980.xml"/><Relationship Id="rId455" Type="http://schemas.openxmlformats.org/officeDocument/2006/relationships/tags" Target="../tags/tag7187.xml"/><Relationship Id="rId12" Type="http://schemas.openxmlformats.org/officeDocument/2006/relationships/tags" Target="../tags/tag6744.xml"/><Relationship Id="rId108" Type="http://schemas.openxmlformats.org/officeDocument/2006/relationships/tags" Target="../tags/tag6840.xml"/><Relationship Id="rId315" Type="http://schemas.openxmlformats.org/officeDocument/2006/relationships/tags" Target="../tags/tag7047.xml"/><Relationship Id="rId357" Type="http://schemas.openxmlformats.org/officeDocument/2006/relationships/tags" Target="../tags/tag7089.xml"/><Relationship Id="rId54" Type="http://schemas.openxmlformats.org/officeDocument/2006/relationships/tags" Target="../tags/tag6786.xml"/><Relationship Id="rId96" Type="http://schemas.openxmlformats.org/officeDocument/2006/relationships/tags" Target="../tags/tag6828.xml"/><Relationship Id="rId161" Type="http://schemas.openxmlformats.org/officeDocument/2006/relationships/tags" Target="../tags/tag6893.xml"/><Relationship Id="rId217" Type="http://schemas.openxmlformats.org/officeDocument/2006/relationships/tags" Target="../tags/tag6949.xml"/><Relationship Id="rId399" Type="http://schemas.openxmlformats.org/officeDocument/2006/relationships/tags" Target="../tags/tag7131.xml"/><Relationship Id="rId259" Type="http://schemas.openxmlformats.org/officeDocument/2006/relationships/tags" Target="../tags/tag6991.xml"/><Relationship Id="rId424" Type="http://schemas.openxmlformats.org/officeDocument/2006/relationships/tags" Target="../tags/tag7156.xml"/><Relationship Id="rId466" Type="http://schemas.openxmlformats.org/officeDocument/2006/relationships/tags" Target="../tags/tag7198.xml"/><Relationship Id="rId23" Type="http://schemas.openxmlformats.org/officeDocument/2006/relationships/tags" Target="../tags/tag6755.xml"/><Relationship Id="rId119" Type="http://schemas.openxmlformats.org/officeDocument/2006/relationships/tags" Target="../tags/tag6851.xml"/><Relationship Id="rId270" Type="http://schemas.openxmlformats.org/officeDocument/2006/relationships/tags" Target="../tags/tag7002.xml"/><Relationship Id="rId326" Type="http://schemas.openxmlformats.org/officeDocument/2006/relationships/tags" Target="../tags/tag7058.xml"/><Relationship Id="rId65" Type="http://schemas.openxmlformats.org/officeDocument/2006/relationships/tags" Target="../tags/tag6797.xml"/><Relationship Id="rId130" Type="http://schemas.openxmlformats.org/officeDocument/2006/relationships/tags" Target="../tags/tag6862.xml"/><Relationship Id="rId368" Type="http://schemas.openxmlformats.org/officeDocument/2006/relationships/tags" Target="../tags/tag7100.xml"/><Relationship Id="rId172" Type="http://schemas.openxmlformats.org/officeDocument/2006/relationships/tags" Target="../tags/tag6904.xml"/><Relationship Id="rId228" Type="http://schemas.openxmlformats.org/officeDocument/2006/relationships/tags" Target="../tags/tag6960.xml"/><Relationship Id="rId435" Type="http://schemas.openxmlformats.org/officeDocument/2006/relationships/tags" Target="../tags/tag7167.xml"/><Relationship Id="rId281" Type="http://schemas.openxmlformats.org/officeDocument/2006/relationships/tags" Target="../tags/tag7013.xml"/><Relationship Id="rId337" Type="http://schemas.openxmlformats.org/officeDocument/2006/relationships/tags" Target="../tags/tag7069.xml"/><Relationship Id="rId34" Type="http://schemas.openxmlformats.org/officeDocument/2006/relationships/tags" Target="../tags/tag6766.xml"/><Relationship Id="rId76" Type="http://schemas.openxmlformats.org/officeDocument/2006/relationships/tags" Target="../tags/tag6808.xml"/><Relationship Id="rId141" Type="http://schemas.openxmlformats.org/officeDocument/2006/relationships/tags" Target="../tags/tag6873.xml"/><Relationship Id="rId379" Type="http://schemas.openxmlformats.org/officeDocument/2006/relationships/tags" Target="../tags/tag7111.xml"/><Relationship Id="rId7" Type="http://schemas.openxmlformats.org/officeDocument/2006/relationships/tags" Target="../tags/tag6739.xml"/><Relationship Id="rId183" Type="http://schemas.openxmlformats.org/officeDocument/2006/relationships/tags" Target="../tags/tag6915.xml"/><Relationship Id="rId239" Type="http://schemas.openxmlformats.org/officeDocument/2006/relationships/tags" Target="../tags/tag6971.xml"/><Relationship Id="rId390" Type="http://schemas.openxmlformats.org/officeDocument/2006/relationships/tags" Target="../tags/tag7122.xml"/><Relationship Id="rId404" Type="http://schemas.openxmlformats.org/officeDocument/2006/relationships/tags" Target="../tags/tag7136.xml"/><Relationship Id="rId446" Type="http://schemas.openxmlformats.org/officeDocument/2006/relationships/tags" Target="../tags/tag7178.xml"/><Relationship Id="rId250" Type="http://schemas.openxmlformats.org/officeDocument/2006/relationships/tags" Target="../tags/tag6982.xml"/><Relationship Id="rId292" Type="http://schemas.openxmlformats.org/officeDocument/2006/relationships/tags" Target="../tags/tag7024.xml"/><Relationship Id="rId306" Type="http://schemas.openxmlformats.org/officeDocument/2006/relationships/tags" Target="../tags/tag7038.xml"/><Relationship Id="rId45" Type="http://schemas.openxmlformats.org/officeDocument/2006/relationships/tags" Target="../tags/tag6777.xml"/><Relationship Id="rId87" Type="http://schemas.openxmlformats.org/officeDocument/2006/relationships/tags" Target="../tags/tag6819.xml"/><Relationship Id="rId110" Type="http://schemas.openxmlformats.org/officeDocument/2006/relationships/tags" Target="../tags/tag6842.xml"/><Relationship Id="rId348" Type="http://schemas.openxmlformats.org/officeDocument/2006/relationships/tags" Target="../tags/tag7080.xml"/><Relationship Id="rId152" Type="http://schemas.openxmlformats.org/officeDocument/2006/relationships/tags" Target="../tags/tag6884.xml"/><Relationship Id="rId194" Type="http://schemas.openxmlformats.org/officeDocument/2006/relationships/tags" Target="../tags/tag6926.xml"/><Relationship Id="rId208" Type="http://schemas.openxmlformats.org/officeDocument/2006/relationships/tags" Target="../tags/tag6940.xml"/><Relationship Id="rId415" Type="http://schemas.openxmlformats.org/officeDocument/2006/relationships/tags" Target="../tags/tag7147.xml"/><Relationship Id="rId457" Type="http://schemas.openxmlformats.org/officeDocument/2006/relationships/tags" Target="../tags/tag7189.xml"/><Relationship Id="rId261" Type="http://schemas.openxmlformats.org/officeDocument/2006/relationships/tags" Target="../tags/tag6993.xml"/><Relationship Id="rId14" Type="http://schemas.openxmlformats.org/officeDocument/2006/relationships/tags" Target="../tags/tag6746.xml"/><Relationship Id="rId56" Type="http://schemas.openxmlformats.org/officeDocument/2006/relationships/tags" Target="../tags/tag6788.xml"/><Relationship Id="rId317" Type="http://schemas.openxmlformats.org/officeDocument/2006/relationships/tags" Target="../tags/tag7049.xml"/><Relationship Id="rId359" Type="http://schemas.openxmlformats.org/officeDocument/2006/relationships/tags" Target="../tags/tag7091.xml"/><Relationship Id="rId98" Type="http://schemas.openxmlformats.org/officeDocument/2006/relationships/tags" Target="../tags/tag6830.xml"/><Relationship Id="rId121" Type="http://schemas.openxmlformats.org/officeDocument/2006/relationships/tags" Target="../tags/tag6853.xml"/><Relationship Id="rId163" Type="http://schemas.openxmlformats.org/officeDocument/2006/relationships/tags" Target="../tags/tag6895.xml"/><Relationship Id="rId219" Type="http://schemas.openxmlformats.org/officeDocument/2006/relationships/tags" Target="../tags/tag6951.xml"/><Relationship Id="rId370" Type="http://schemas.openxmlformats.org/officeDocument/2006/relationships/tags" Target="../tags/tag7102.xml"/><Relationship Id="rId426" Type="http://schemas.openxmlformats.org/officeDocument/2006/relationships/tags" Target="../tags/tag7158.xml"/><Relationship Id="rId230" Type="http://schemas.openxmlformats.org/officeDocument/2006/relationships/tags" Target="../tags/tag6962.xml"/><Relationship Id="rId468" Type="http://schemas.openxmlformats.org/officeDocument/2006/relationships/tags" Target="../tags/tag7200.xml"/><Relationship Id="rId25" Type="http://schemas.openxmlformats.org/officeDocument/2006/relationships/tags" Target="../tags/tag6757.xml"/><Relationship Id="rId67" Type="http://schemas.openxmlformats.org/officeDocument/2006/relationships/tags" Target="../tags/tag6799.xml"/><Relationship Id="rId272" Type="http://schemas.openxmlformats.org/officeDocument/2006/relationships/tags" Target="../tags/tag7004.xml"/><Relationship Id="rId328" Type="http://schemas.openxmlformats.org/officeDocument/2006/relationships/tags" Target="../tags/tag7060.xml"/><Relationship Id="rId132" Type="http://schemas.openxmlformats.org/officeDocument/2006/relationships/tags" Target="../tags/tag6864.xml"/><Relationship Id="rId174" Type="http://schemas.openxmlformats.org/officeDocument/2006/relationships/tags" Target="../tags/tag6906.xml"/><Relationship Id="rId381" Type="http://schemas.openxmlformats.org/officeDocument/2006/relationships/tags" Target="../tags/tag7113.xml"/><Relationship Id="rId241" Type="http://schemas.openxmlformats.org/officeDocument/2006/relationships/tags" Target="../tags/tag6973.xml"/><Relationship Id="rId437" Type="http://schemas.openxmlformats.org/officeDocument/2006/relationships/tags" Target="../tags/tag7169.xml"/><Relationship Id="rId36" Type="http://schemas.openxmlformats.org/officeDocument/2006/relationships/tags" Target="../tags/tag6768.xml"/><Relationship Id="rId283" Type="http://schemas.openxmlformats.org/officeDocument/2006/relationships/tags" Target="../tags/tag7015.xml"/><Relationship Id="rId339" Type="http://schemas.openxmlformats.org/officeDocument/2006/relationships/tags" Target="../tags/tag7071.xml"/><Relationship Id="rId78" Type="http://schemas.openxmlformats.org/officeDocument/2006/relationships/tags" Target="../tags/tag6810.xml"/><Relationship Id="rId101" Type="http://schemas.openxmlformats.org/officeDocument/2006/relationships/tags" Target="../tags/tag6833.xml"/><Relationship Id="rId143" Type="http://schemas.openxmlformats.org/officeDocument/2006/relationships/tags" Target="../tags/tag6875.xml"/><Relationship Id="rId185" Type="http://schemas.openxmlformats.org/officeDocument/2006/relationships/tags" Target="../tags/tag6917.xml"/><Relationship Id="rId350" Type="http://schemas.openxmlformats.org/officeDocument/2006/relationships/tags" Target="../tags/tag7082.xml"/><Relationship Id="rId406" Type="http://schemas.openxmlformats.org/officeDocument/2006/relationships/tags" Target="../tags/tag7138.xml"/><Relationship Id="rId9" Type="http://schemas.openxmlformats.org/officeDocument/2006/relationships/tags" Target="../tags/tag6741.xml"/><Relationship Id="rId210" Type="http://schemas.openxmlformats.org/officeDocument/2006/relationships/tags" Target="../tags/tag6942.xml"/><Relationship Id="rId392" Type="http://schemas.openxmlformats.org/officeDocument/2006/relationships/tags" Target="../tags/tag7124.xml"/><Relationship Id="rId448" Type="http://schemas.openxmlformats.org/officeDocument/2006/relationships/tags" Target="../tags/tag7180.xml"/><Relationship Id="rId252" Type="http://schemas.openxmlformats.org/officeDocument/2006/relationships/tags" Target="../tags/tag6984.xml"/><Relationship Id="rId294" Type="http://schemas.openxmlformats.org/officeDocument/2006/relationships/tags" Target="../tags/tag7026.xml"/><Relationship Id="rId308" Type="http://schemas.openxmlformats.org/officeDocument/2006/relationships/tags" Target="../tags/tag7040.xml"/><Relationship Id="rId47" Type="http://schemas.openxmlformats.org/officeDocument/2006/relationships/tags" Target="../tags/tag6779.xml"/><Relationship Id="rId89" Type="http://schemas.openxmlformats.org/officeDocument/2006/relationships/tags" Target="../tags/tag6821.xml"/><Relationship Id="rId112" Type="http://schemas.openxmlformats.org/officeDocument/2006/relationships/tags" Target="../tags/tag6844.xml"/><Relationship Id="rId154" Type="http://schemas.openxmlformats.org/officeDocument/2006/relationships/tags" Target="../tags/tag6886.xml"/><Relationship Id="rId361" Type="http://schemas.openxmlformats.org/officeDocument/2006/relationships/tags" Target="../tags/tag7093.xml"/><Relationship Id="rId196" Type="http://schemas.openxmlformats.org/officeDocument/2006/relationships/tags" Target="../tags/tag6928.xml"/><Relationship Id="rId417" Type="http://schemas.openxmlformats.org/officeDocument/2006/relationships/tags" Target="../tags/tag7149.xml"/><Relationship Id="rId459" Type="http://schemas.openxmlformats.org/officeDocument/2006/relationships/tags" Target="../tags/tag7191.xml"/><Relationship Id="rId16" Type="http://schemas.openxmlformats.org/officeDocument/2006/relationships/tags" Target="../tags/tag6748.xml"/><Relationship Id="rId221" Type="http://schemas.openxmlformats.org/officeDocument/2006/relationships/tags" Target="../tags/tag6953.xml"/><Relationship Id="rId263" Type="http://schemas.openxmlformats.org/officeDocument/2006/relationships/tags" Target="../tags/tag6995.xml"/><Relationship Id="rId319" Type="http://schemas.openxmlformats.org/officeDocument/2006/relationships/tags" Target="../tags/tag7051.xml"/><Relationship Id="rId470" Type="http://schemas.openxmlformats.org/officeDocument/2006/relationships/tags" Target="../tags/tag7202.xml"/><Relationship Id="rId58" Type="http://schemas.openxmlformats.org/officeDocument/2006/relationships/tags" Target="../tags/tag6790.xml"/><Relationship Id="rId123" Type="http://schemas.openxmlformats.org/officeDocument/2006/relationships/tags" Target="../tags/tag6855.xml"/><Relationship Id="rId330" Type="http://schemas.openxmlformats.org/officeDocument/2006/relationships/tags" Target="../tags/tag7062.xml"/><Relationship Id="rId165" Type="http://schemas.openxmlformats.org/officeDocument/2006/relationships/tags" Target="../tags/tag6897.xml"/><Relationship Id="rId372" Type="http://schemas.openxmlformats.org/officeDocument/2006/relationships/tags" Target="../tags/tag7104.xml"/><Relationship Id="rId428" Type="http://schemas.openxmlformats.org/officeDocument/2006/relationships/tags" Target="../tags/tag7160.xml"/><Relationship Id="rId232" Type="http://schemas.openxmlformats.org/officeDocument/2006/relationships/tags" Target="../tags/tag6964.xml"/><Relationship Id="rId274" Type="http://schemas.openxmlformats.org/officeDocument/2006/relationships/tags" Target="../tags/tag7006.xml"/><Relationship Id="rId27" Type="http://schemas.openxmlformats.org/officeDocument/2006/relationships/tags" Target="../tags/tag6759.xml"/><Relationship Id="rId69" Type="http://schemas.openxmlformats.org/officeDocument/2006/relationships/tags" Target="../tags/tag6801.xml"/><Relationship Id="rId134" Type="http://schemas.openxmlformats.org/officeDocument/2006/relationships/tags" Target="../tags/tag6866.xml"/><Relationship Id="rId80" Type="http://schemas.openxmlformats.org/officeDocument/2006/relationships/tags" Target="../tags/tag6812.xml"/><Relationship Id="rId176" Type="http://schemas.openxmlformats.org/officeDocument/2006/relationships/tags" Target="../tags/tag6908.xml"/><Relationship Id="rId341" Type="http://schemas.openxmlformats.org/officeDocument/2006/relationships/tags" Target="../tags/tag7073.xml"/><Relationship Id="rId383" Type="http://schemas.openxmlformats.org/officeDocument/2006/relationships/tags" Target="../tags/tag7115.xml"/><Relationship Id="rId439" Type="http://schemas.openxmlformats.org/officeDocument/2006/relationships/tags" Target="../tags/tag7171.xml"/><Relationship Id="rId201" Type="http://schemas.openxmlformats.org/officeDocument/2006/relationships/tags" Target="../tags/tag6933.xml"/><Relationship Id="rId243" Type="http://schemas.openxmlformats.org/officeDocument/2006/relationships/tags" Target="../tags/tag6975.xml"/><Relationship Id="rId285" Type="http://schemas.openxmlformats.org/officeDocument/2006/relationships/tags" Target="../tags/tag7017.xml"/><Relationship Id="rId450" Type="http://schemas.openxmlformats.org/officeDocument/2006/relationships/tags" Target="../tags/tag7182.xml"/><Relationship Id="rId38" Type="http://schemas.openxmlformats.org/officeDocument/2006/relationships/tags" Target="../tags/tag6770.xml"/><Relationship Id="rId103" Type="http://schemas.openxmlformats.org/officeDocument/2006/relationships/tags" Target="../tags/tag6835.xml"/><Relationship Id="rId310" Type="http://schemas.openxmlformats.org/officeDocument/2006/relationships/tags" Target="../tags/tag7042.xml"/><Relationship Id="rId91" Type="http://schemas.openxmlformats.org/officeDocument/2006/relationships/tags" Target="../tags/tag6823.xml"/><Relationship Id="rId145" Type="http://schemas.openxmlformats.org/officeDocument/2006/relationships/tags" Target="../tags/tag6877.xml"/><Relationship Id="rId187" Type="http://schemas.openxmlformats.org/officeDocument/2006/relationships/tags" Target="../tags/tag6919.xml"/><Relationship Id="rId352" Type="http://schemas.openxmlformats.org/officeDocument/2006/relationships/tags" Target="../tags/tag7084.xml"/><Relationship Id="rId394" Type="http://schemas.openxmlformats.org/officeDocument/2006/relationships/tags" Target="../tags/tag7126.xml"/><Relationship Id="rId408" Type="http://schemas.openxmlformats.org/officeDocument/2006/relationships/tags" Target="../tags/tag7140.xml"/><Relationship Id="rId212" Type="http://schemas.openxmlformats.org/officeDocument/2006/relationships/tags" Target="../tags/tag6944.xml"/><Relationship Id="rId254" Type="http://schemas.openxmlformats.org/officeDocument/2006/relationships/tags" Target="../tags/tag6986.xml"/><Relationship Id="rId49" Type="http://schemas.openxmlformats.org/officeDocument/2006/relationships/tags" Target="../tags/tag6781.xml"/><Relationship Id="rId114" Type="http://schemas.openxmlformats.org/officeDocument/2006/relationships/tags" Target="../tags/tag6846.xml"/><Relationship Id="rId296" Type="http://schemas.openxmlformats.org/officeDocument/2006/relationships/tags" Target="../tags/tag7028.xml"/><Relationship Id="rId461" Type="http://schemas.openxmlformats.org/officeDocument/2006/relationships/tags" Target="../tags/tag7193.xml"/><Relationship Id="rId60" Type="http://schemas.openxmlformats.org/officeDocument/2006/relationships/tags" Target="../tags/tag6792.xml"/><Relationship Id="rId156" Type="http://schemas.openxmlformats.org/officeDocument/2006/relationships/tags" Target="../tags/tag6888.xml"/><Relationship Id="rId198" Type="http://schemas.openxmlformats.org/officeDocument/2006/relationships/tags" Target="../tags/tag6930.xml"/><Relationship Id="rId321" Type="http://schemas.openxmlformats.org/officeDocument/2006/relationships/tags" Target="../tags/tag7053.xml"/><Relationship Id="rId363" Type="http://schemas.openxmlformats.org/officeDocument/2006/relationships/tags" Target="../tags/tag7095.xml"/><Relationship Id="rId419" Type="http://schemas.openxmlformats.org/officeDocument/2006/relationships/tags" Target="../tags/tag7151.xml"/><Relationship Id="rId223" Type="http://schemas.openxmlformats.org/officeDocument/2006/relationships/tags" Target="../tags/tag6955.xml"/><Relationship Id="rId430" Type="http://schemas.openxmlformats.org/officeDocument/2006/relationships/tags" Target="../tags/tag7162.xml"/><Relationship Id="rId18" Type="http://schemas.openxmlformats.org/officeDocument/2006/relationships/tags" Target="../tags/tag6750.xml"/><Relationship Id="rId265" Type="http://schemas.openxmlformats.org/officeDocument/2006/relationships/tags" Target="../tags/tag6997.xml"/><Relationship Id="rId472" Type="http://schemas.openxmlformats.org/officeDocument/2006/relationships/tags" Target="../tags/tag7204.xml"/><Relationship Id="rId125" Type="http://schemas.openxmlformats.org/officeDocument/2006/relationships/tags" Target="../tags/tag6857.xml"/><Relationship Id="rId167" Type="http://schemas.openxmlformats.org/officeDocument/2006/relationships/tags" Target="../tags/tag6899.xml"/><Relationship Id="rId332" Type="http://schemas.openxmlformats.org/officeDocument/2006/relationships/tags" Target="../tags/tag7064.xml"/><Relationship Id="rId374" Type="http://schemas.openxmlformats.org/officeDocument/2006/relationships/tags" Target="../tags/tag7106.xml"/><Relationship Id="rId71" Type="http://schemas.openxmlformats.org/officeDocument/2006/relationships/tags" Target="../tags/tag6803.xml"/><Relationship Id="rId234" Type="http://schemas.openxmlformats.org/officeDocument/2006/relationships/tags" Target="../tags/tag6966.xml"/><Relationship Id="rId2" Type="http://schemas.openxmlformats.org/officeDocument/2006/relationships/tags" Target="../tags/tag6734.xml"/><Relationship Id="rId29" Type="http://schemas.openxmlformats.org/officeDocument/2006/relationships/tags" Target="../tags/tag6761.xml"/><Relationship Id="rId276" Type="http://schemas.openxmlformats.org/officeDocument/2006/relationships/tags" Target="../tags/tag7008.xml"/><Relationship Id="rId441" Type="http://schemas.openxmlformats.org/officeDocument/2006/relationships/tags" Target="../tags/tag7173.xml"/><Relationship Id="rId40" Type="http://schemas.openxmlformats.org/officeDocument/2006/relationships/tags" Target="../tags/tag6772.xml"/><Relationship Id="rId136" Type="http://schemas.openxmlformats.org/officeDocument/2006/relationships/tags" Target="../tags/tag6868.xml"/><Relationship Id="rId178" Type="http://schemas.openxmlformats.org/officeDocument/2006/relationships/tags" Target="../tags/tag6910.xml"/><Relationship Id="rId301" Type="http://schemas.openxmlformats.org/officeDocument/2006/relationships/tags" Target="../tags/tag7033.xml"/><Relationship Id="rId343" Type="http://schemas.openxmlformats.org/officeDocument/2006/relationships/tags" Target="../tags/tag7075.xml"/><Relationship Id="rId82" Type="http://schemas.openxmlformats.org/officeDocument/2006/relationships/tags" Target="../tags/tag6814.xml"/><Relationship Id="rId203" Type="http://schemas.openxmlformats.org/officeDocument/2006/relationships/tags" Target="../tags/tag6935.xml"/><Relationship Id="rId385" Type="http://schemas.openxmlformats.org/officeDocument/2006/relationships/tags" Target="../tags/tag7117.xml"/><Relationship Id="rId245" Type="http://schemas.openxmlformats.org/officeDocument/2006/relationships/tags" Target="../tags/tag6977.xml"/><Relationship Id="rId287" Type="http://schemas.openxmlformats.org/officeDocument/2006/relationships/tags" Target="../tags/tag7019.xml"/><Relationship Id="rId410" Type="http://schemas.openxmlformats.org/officeDocument/2006/relationships/tags" Target="../tags/tag7142.xml"/><Relationship Id="rId452" Type="http://schemas.openxmlformats.org/officeDocument/2006/relationships/tags" Target="../tags/tag7184.xml"/><Relationship Id="rId30" Type="http://schemas.openxmlformats.org/officeDocument/2006/relationships/tags" Target="../tags/tag6762.xml"/><Relationship Id="rId105" Type="http://schemas.openxmlformats.org/officeDocument/2006/relationships/tags" Target="../tags/tag6837.xml"/><Relationship Id="rId126" Type="http://schemas.openxmlformats.org/officeDocument/2006/relationships/tags" Target="../tags/tag6858.xml"/><Relationship Id="rId147" Type="http://schemas.openxmlformats.org/officeDocument/2006/relationships/tags" Target="../tags/tag6879.xml"/><Relationship Id="rId168" Type="http://schemas.openxmlformats.org/officeDocument/2006/relationships/tags" Target="../tags/tag6900.xml"/><Relationship Id="rId312" Type="http://schemas.openxmlformats.org/officeDocument/2006/relationships/tags" Target="../tags/tag7044.xml"/><Relationship Id="rId333" Type="http://schemas.openxmlformats.org/officeDocument/2006/relationships/tags" Target="../tags/tag7065.xml"/><Relationship Id="rId354" Type="http://schemas.openxmlformats.org/officeDocument/2006/relationships/tags" Target="../tags/tag7086.xml"/><Relationship Id="rId51" Type="http://schemas.openxmlformats.org/officeDocument/2006/relationships/tags" Target="../tags/tag6783.xml"/><Relationship Id="rId72" Type="http://schemas.openxmlformats.org/officeDocument/2006/relationships/tags" Target="../tags/tag6804.xml"/><Relationship Id="rId93" Type="http://schemas.openxmlformats.org/officeDocument/2006/relationships/tags" Target="../tags/tag6825.xml"/><Relationship Id="rId189" Type="http://schemas.openxmlformats.org/officeDocument/2006/relationships/tags" Target="../tags/tag6921.xml"/><Relationship Id="rId375" Type="http://schemas.openxmlformats.org/officeDocument/2006/relationships/tags" Target="../tags/tag7107.xml"/><Relationship Id="rId396" Type="http://schemas.openxmlformats.org/officeDocument/2006/relationships/tags" Target="../tags/tag7128.xml"/><Relationship Id="rId3" Type="http://schemas.openxmlformats.org/officeDocument/2006/relationships/tags" Target="../tags/tag6735.xml"/><Relationship Id="rId214" Type="http://schemas.openxmlformats.org/officeDocument/2006/relationships/tags" Target="../tags/tag6946.xml"/><Relationship Id="rId235" Type="http://schemas.openxmlformats.org/officeDocument/2006/relationships/tags" Target="../tags/tag6967.xml"/><Relationship Id="rId256" Type="http://schemas.openxmlformats.org/officeDocument/2006/relationships/tags" Target="../tags/tag6988.xml"/><Relationship Id="rId277" Type="http://schemas.openxmlformats.org/officeDocument/2006/relationships/tags" Target="../tags/tag7009.xml"/><Relationship Id="rId298" Type="http://schemas.openxmlformats.org/officeDocument/2006/relationships/tags" Target="../tags/tag7030.xml"/><Relationship Id="rId400" Type="http://schemas.openxmlformats.org/officeDocument/2006/relationships/tags" Target="../tags/tag7132.xml"/><Relationship Id="rId421" Type="http://schemas.openxmlformats.org/officeDocument/2006/relationships/tags" Target="../tags/tag7153.xml"/><Relationship Id="rId442" Type="http://schemas.openxmlformats.org/officeDocument/2006/relationships/tags" Target="../tags/tag7174.xml"/><Relationship Id="rId463" Type="http://schemas.openxmlformats.org/officeDocument/2006/relationships/tags" Target="../tags/tag7195.xml"/><Relationship Id="rId116" Type="http://schemas.openxmlformats.org/officeDocument/2006/relationships/tags" Target="../tags/tag6848.xml"/><Relationship Id="rId137" Type="http://schemas.openxmlformats.org/officeDocument/2006/relationships/tags" Target="../tags/tag6869.xml"/><Relationship Id="rId158" Type="http://schemas.openxmlformats.org/officeDocument/2006/relationships/tags" Target="../tags/tag6890.xml"/><Relationship Id="rId302" Type="http://schemas.openxmlformats.org/officeDocument/2006/relationships/tags" Target="../tags/tag7034.xml"/><Relationship Id="rId323" Type="http://schemas.openxmlformats.org/officeDocument/2006/relationships/tags" Target="../tags/tag7055.xml"/><Relationship Id="rId344" Type="http://schemas.openxmlformats.org/officeDocument/2006/relationships/tags" Target="../tags/tag7076.xml"/><Relationship Id="rId20" Type="http://schemas.openxmlformats.org/officeDocument/2006/relationships/tags" Target="../tags/tag6752.xml"/><Relationship Id="rId41" Type="http://schemas.openxmlformats.org/officeDocument/2006/relationships/tags" Target="../tags/tag6773.xml"/><Relationship Id="rId62" Type="http://schemas.openxmlformats.org/officeDocument/2006/relationships/tags" Target="../tags/tag6794.xml"/><Relationship Id="rId83" Type="http://schemas.openxmlformats.org/officeDocument/2006/relationships/tags" Target="../tags/tag6815.xml"/><Relationship Id="rId179" Type="http://schemas.openxmlformats.org/officeDocument/2006/relationships/tags" Target="../tags/tag6911.xml"/><Relationship Id="rId365" Type="http://schemas.openxmlformats.org/officeDocument/2006/relationships/tags" Target="../tags/tag7097.xml"/><Relationship Id="rId386" Type="http://schemas.openxmlformats.org/officeDocument/2006/relationships/tags" Target="../tags/tag7118.xml"/><Relationship Id="rId190" Type="http://schemas.openxmlformats.org/officeDocument/2006/relationships/tags" Target="../tags/tag6922.xml"/><Relationship Id="rId204" Type="http://schemas.openxmlformats.org/officeDocument/2006/relationships/tags" Target="../tags/tag6936.xml"/><Relationship Id="rId225" Type="http://schemas.openxmlformats.org/officeDocument/2006/relationships/tags" Target="../tags/tag6957.xml"/><Relationship Id="rId246" Type="http://schemas.openxmlformats.org/officeDocument/2006/relationships/tags" Target="../tags/tag6978.xml"/><Relationship Id="rId267" Type="http://schemas.openxmlformats.org/officeDocument/2006/relationships/tags" Target="../tags/tag6999.xml"/><Relationship Id="rId288" Type="http://schemas.openxmlformats.org/officeDocument/2006/relationships/tags" Target="../tags/tag7020.xml"/><Relationship Id="rId411" Type="http://schemas.openxmlformats.org/officeDocument/2006/relationships/tags" Target="../tags/tag7143.xml"/><Relationship Id="rId432" Type="http://schemas.openxmlformats.org/officeDocument/2006/relationships/tags" Target="../tags/tag7164.xml"/><Relationship Id="rId453" Type="http://schemas.openxmlformats.org/officeDocument/2006/relationships/tags" Target="../tags/tag7185.xml"/><Relationship Id="rId474" Type="http://schemas.openxmlformats.org/officeDocument/2006/relationships/image" Target="../media/image15.png"/><Relationship Id="rId106" Type="http://schemas.openxmlformats.org/officeDocument/2006/relationships/tags" Target="../tags/tag6838.xml"/><Relationship Id="rId127" Type="http://schemas.openxmlformats.org/officeDocument/2006/relationships/tags" Target="../tags/tag6859.xml"/><Relationship Id="rId313" Type="http://schemas.openxmlformats.org/officeDocument/2006/relationships/tags" Target="../tags/tag7045.xml"/><Relationship Id="rId10" Type="http://schemas.openxmlformats.org/officeDocument/2006/relationships/tags" Target="../tags/tag6742.xml"/><Relationship Id="rId31" Type="http://schemas.openxmlformats.org/officeDocument/2006/relationships/tags" Target="../tags/tag6763.xml"/><Relationship Id="rId52" Type="http://schemas.openxmlformats.org/officeDocument/2006/relationships/tags" Target="../tags/tag6784.xml"/><Relationship Id="rId73" Type="http://schemas.openxmlformats.org/officeDocument/2006/relationships/tags" Target="../tags/tag6805.xml"/><Relationship Id="rId94" Type="http://schemas.openxmlformats.org/officeDocument/2006/relationships/tags" Target="../tags/tag6826.xml"/><Relationship Id="rId148" Type="http://schemas.openxmlformats.org/officeDocument/2006/relationships/tags" Target="../tags/tag6880.xml"/><Relationship Id="rId169" Type="http://schemas.openxmlformats.org/officeDocument/2006/relationships/tags" Target="../tags/tag6901.xml"/><Relationship Id="rId334" Type="http://schemas.openxmlformats.org/officeDocument/2006/relationships/tags" Target="../tags/tag7066.xml"/><Relationship Id="rId355" Type="http://schemas.openxmlformats.org/officeDocument/2006/relationships/tags" Target="../tags/tag7087.xml"/><Relationship Id="rId376" Type="http://schemas.openxmlformats.org/officeDocument/2006/relationships/tags" Target="../tags/tag7108.xml"/><Relationship Id="rId397" Type="http://schemas.openxmlformats.org/officeDocument/2006/relationships/tags" Target="../tags/tag7129.xml"/><Relationship Id="rId4" Type="http://schemas.openxmlformats.org/officeDocument/2006/relationships/tags" Target="../tags/tag6736.xml"/><Relationship Id="rId180" Type="http://schemas.openxmlformats.org/officeDocument/2006/relationships/tags" Target="../tags/tag6912.xml"/><Relationship Id="rId215" Type="http://schemas.openxmlformats.org/officeDocument/2006/relationships/tags" Target="../tags/tag6947.xml"/><Relationship Id="rId236" Type="http://schemas.openxmlformats.org/officeDocument/2006/relationships/tags" Target="../tags/tag6968.xml"/><Relationship Id="rId257" Type="http://schemas.openxmlformats.org/officeDocument/2006/relationships/tags" Target="../tags/tag6989.xml"/><Relationship Id="rId278" Type="http://schemas.openxmlformats.org/officeDocument/2006/relationships/tags" Target="../tags/tag7010.xml"/><Relationship Id="rId401" Type="http://schemas.openxmlformats.org/officeDocument/2006/relationships/tags" Target="../tags/tag7133.xml"/><Relationship Id="rId422" Type="http://schemas.openxmlformats.org/officeDocument/2006/relationships/tags" Target="../tags/tag7154.xml"/><Relationship Id="rId443" Type="http://schemas.openxmlformats.org/officeDocument/2006/relationships/tags" Target="../tags/tag7175.xml"/><Relationship Id="rId464" Type="http://schemas.openxmlformats.org/officeDocument/2006/relationships/tags" Target="../tags/tag7196.xml"/><Relationship Id="rId303" Type="http://schemas.openxmlformats.org/officeDocument/2006/relationships/tags" Target="../tags/tag7035.xml"/><Relationship Id="rId42" Type="http://schemas.openxmlformats.org/officeDocument/2006/relationships/tags" Target="../tags/tag6774.xml"/><Relationship Id="rId84" Type="http://schemas.openxmlformats.org/officeDocument/2006/relationships/tags" Target="../tags/tag6816.xml"/><Relationship Id="rId138" Type="http://schemas.openxmlformats.org/officeDocument/2006/relationships/tags" Target="../tags/tag6870.xml"/><Relationship Id="rId345" Type="http://schemas.openxmlformats.org/officeDocument/2006/relationships/tags" Target="../tags/tag7077.xml"/><Relationship Id="rId387" Type="http://schemas.openxmlformats.org/officeDocument/2006/relationships/tags" Target="../tags/tag7119.xml"/><Relationship Id="rId191" Type="http://schemas.openxmlformats.org/officeDocument/2006/relationships/tags" Target="../tags/tag6923.xml"/><Relationship Id="rId205" Type="http://schemas.openxmlformats.org/officeDocument/2006/relationships/tags" Target="../tags/tag6937.xml"/><Relationship Id="rId247" Type="http://schemas.openxmlformats.org/officeDocument/2006/relationships/tags" Target="../tags/tag6979.xml"/><Relationship Id="rId412" Type="http://schemas.openxmlformats.org/officeDocument/2006/relationships/tags" Target="../tags/tag7144.xml"/><Relationship Id="rId107" Type="http://schemas.openxmlformats.org/officeDocument/2006/relationships/tags" Target="../tags/tag6839.xml"/><Relationship Id="rId289" Type="http://schemas.openxmlformats.org/officeDocument/2006/relationships/tags" Target="../tags/tag7021.xml"/><Relationship Id="rId454" Type="http://schemas.openxmlformats.org/officeDocument/2006/relationships/tags" Target="../tags/tag7186.xml"/><Relationship Id="rId11" Type="http://schemas.openxmlformats.org/officeDocument/2006/relationships/tags" Target="../tags/tag6743.xml"/><Relationship Id="rId53" Type="http://schemas.openxmlformats.org/officeDocument/2006/relationships/tags" Target="../tags/tag6785.xml"/><Relationship Id="rId149" Type="http://schemas.openxmlformats.org/officeDocument/2006/relationships/tags" Target="../tags/tag6881.xml"/><Relationship Id="rId314" Type="http://schemas.openxmlformats.org/officeDocument/2006/relationships/tags" Target="../tags/tag7046.xml"/><Relationship Id="rId356" Type="http://schemas.openxmlformats.org/officeDocument/2006/relationships/tags" Target="../tags/tag7088.xml"/><Relationship Id="rId398" Type="http://schemas.openxmlformats.org/officeDocument/2006/relationships/tags" Target="../tags/tag7130.xml"/><Relationship Id="rId95" Type="http://schemas.openxmlformats.org/officeDocument/2006/relationships/tags" Target="../tags/tag6827.xml"/><Relationship Id="rId160" Type="http://schemas.openxmlformats.org/officeDocument/2006/relationships/tags" Target="../tags/tag6892.xml"/><Relationship Id="rId216" Type="http://schemas.openxmlformats.org/officeDocument/2006/relationships/tags" Target="../tags/tag6948.xml"/><Relationship Id="rId423" Type="http://schemas.openxmlformats.org/officeDocument/2006/relationships/tags" Target="../tags/tag7155.xml"/><Relationship Id="rId258" Type="http://schemas.openxmlformats.org/officeDocument/2006/relationships/tags" Target="../tags/tag6990.xml"/><Relationship Id="rId465" Type="http://schemas.openxmlformats.org/officeDocument/2006/relationships/tags" Target="../tags/tag7197.xml"/><Relationship Id="rId22" Type="http://schemas.openxmlformats.org/officeDocument/2006/relationships/tags" Target="../tags/tag6754.xml"/><Relationship Id="rId64" Type="http://schemas.openxmlformats.org/officeDocument/2006/relationships/tags" Target="../tags/tag6796.xml"/><Relationship Id="rId118" Type="http://schemas.openxmlformats.org/officeDocument/2006/relationships/tags" Target="../tags/tag6850.xml"/><Relationship Id="rId325" Type="http://schemas.openxmlformats.org/officeDocument/2006/relationships/tags" Target="../tags/tag7057.xml"/><Relationship Id="rId367" Type="http://schemas.openxmlformats.org/officeDocument/2006/relationships/tags" Target="../tags/tag7099.xml"/><Relationship Id="rId171" Type="http://schemas.openxmlformats.org/officeDocument/2006/relationships/tags" Target="../tags/tag6903.xml"/><Relationship Id="rId227" Type="http://schemas.openxmlformats.org/officeDocument/2006/relationships/tags" Target="../tags/tag6959.xml"/><Relationship Id="rId269" Type="http://schemas.openxmlformats.org/officeDocument/2006/relationships/tags" Target="../tags/tag7001.xml"/><Relationship Id="rId434" Type="http://schemas.openxmlformats.org/officeDocument/2006/relationships/tags" Target="../tags/tag7166.xml"/><Relationship Id="rId33" Type="http://schemas.openxmlformats.org/officeDocument/2006/relationships/tags" Target="../tags/tag6765.xml"/><Relationship Id="rId129" Type="http://schemas.openxmlformats.org/officeDocument/2006/relationships/tags" Target="../tags/tag6861.xml"/><Relationship Id="rId280" Type="http://schemas.openxmlformats.org/officeDocument/2006/relationships/tags" Target="../tags/tag7012.xml"/><Relationship Id="rId336" Type="http://schemas.openxmlformats.org/officeDocument/2006/relationships/tags" Target="../tags/tag7068.xml"/><Relationship Id="rId75" Type="http://schemas.openxmlformats.org/officeDocument/2006/relationships/tags" Target="../tags/tag6807.xml"/><Relationship Id="rId140" Type="http://schemas.openxmlformats.org/officeDocument/2006/relationships/tags" Target="../tags/tag6872.xml"/><Relationship Id="rId182" Type="http://schemas.openxmlformats.org/officeDocument/2006/relationships/tags" Target="../tags/tag6914.xml"/><Relationship Id="rId378" Type="http://schemas.openxmlformats.org/officeDocument/2006/relationships/tags" Target="../tags/tag7110.xml"/><Relationship Id="rId403" Type="http://schemas.openxmlformats.org/officeDocument/2006/relationships/tags" Target="../tags/tag7135.xml"/><Relationship Id="rId6" Type="http://schemas.openxmlformats.org/officeDocument/2006/relationships/tags" Target="../tags/tag6738.xml"/><Relationship Id="rId238" Type="http://schemas.openxmlformats.org/officeDocument/2006/relationships/tags" Target="../tags/tag6970.xml"/><Relationship Id="rId445" Type="http://schemas.openxmlformats.org/officeDocument/2006/relationships/tags" Target="../tags/tag7177.xml"/><Relationship Id="rId291" Type="http://schemas.openxmlformats.org/officeDocument/2006/relationships/tags" Target="../tags/tag7023.xml"/><Relationship Id="rId305" Type="http://schemas.openxmlformats.org/officeDocument/2006/relationships/tags" Target="../tags/tag7037.xml"/><Relationship Id="rId347" Type="http://schemas.openxmlformats.org/officeDocument/2006/relationships/tags" Target="../tags/tag7079.xml"/><Relationship Id="rId44" Type="http://schemas.openxmlformats.org/officeDocument/2006/relationships/tags" Target="../tags/tag6776.xml"/><Relationship Id="rId86" Type="http://schemas.openxmlformats.org/officeDocument/2006/relationships/tags" Target="../tags/tag6818.xml"/><Relationship Id="rId151" Type="http://schemas.openxmlformats.org/officeDocument/2006/relationships/tags" Target="../tags/tag6883.xml"/><Relationship Id="rId389" Type="http://schemas.openxmlformats.org/officeDocument/2006/relationships/tags" Target="../tags/tag7121.xml"/><Relationship Id="rId193" Type="http://schemas.openxmlformats.org/officeDocument/2006/relationships/tags" Target="../tags/tag6925.xml"/><Relationship Id="rId207" Type="http://schemas.openxmlformats.org/officeDocument/2006/relationships/tags" Target="../tags/tag6939.xml"/><Relationship Id="rId249" Type="http://schemas.openxmlformats.org/officeDocument/2006/relationships/tags" Target="../tags/tag6981.xml"/><Relationship Id="rId414" Type="http://schemas.openxmlformats.org/officeDocument/2006/relationships/tags" Target="../tags/tag7146.xml"/><Relationship Id="rId456" Type="http://schemas.openxmlformats.org/officeDocument/2006/relationships/tags" Target="../tags/tag7188.xml"/><Relationship Id="rId13" Type="http://schemas.openxmlformats.org/officeDocument/2006/relationships/tags" Target="../tags/tag6745.xml"/><Relationship Id="rId109" Type="http://schemas.openxmlformats.org/officeDocument/2006/relationships/tags" Target="../tags/tag6841.xml"/><Relationship Id="rId260" Type="http://schemas.openxmlformats.org/officeDocument/2006/relationships/tags" Target="../tags/tag6992.xml"/><Relationship Id="rId316" Type="http://schemas.openxmlformats.org/officeDocument/2006/relationships/tags" Target="../tags/tag7048.xml"/><Relationship Id="rId55" Type="http://schemas.openxmlformats.org/officeDocument/2006/relationships/tags" Target="../tags/tag6787.xml"/><Relationship Id="rId97" Type="http://schemas.openxmlformats.org/officeDocument/2006/relationships/tags" Target="../tags/tag6829.xml"/><Relationship Id="rId120" Type="http://schemas.openxmlformats.org/officeDocument/2006/relationships/tags" Target="../tags/tag6852.xml"/><Relationship Id="rId358" Type="http://schemas.openxmlformats.org/officeDocument/2006/relationships/tags" Target="../tags/tag7090.xml"/><Relationship Id="rId162" Type="http://schemas.openxmlformats.org/officeDocument/2006/relationships/tags" Target="../tags/tag6894.xml"/><Relationship Id="rId218" Type="http://schemas.openxmlformats.org/officeDocument/2006/relationships/tags" Target="../tags/tag6950.xml"/><Relationship Id="rId425" Type="http://schemas.openxmlformats.org/officeDocument/2006/relationships/tags" Target="../tags/tag7157.xml"/><Relationship Id="rId467" Type="http://schemas.openxmlformats.org/officeDocument/2006/relationships/tags" Target="../tags/tag7199.xml"/><Relationship Id="rId271" Type="http://schemas.openxmlformats.org/officeDocument/2006/relationships/tags" Target="../tags/tag7003.xml"/><Relationship Id="rId24" Type="http://schemas.openxmlformats.org/officeDocument/2006/relationships/tags" Target="../tags/tag6756.xml"/><Relationship Id="rId66" Type="http://schemas.openxmlformats.org/officeDocument/2006/relationships/tags" Target="../tags/tag6798.xml"/><Relationship Id="rId131" Type="http://schemas.openxmlformats.org/officeDocument/2006/relationships/tags" Target="../tags/tag6863.xml"/><Relationship Id="rId327" Type="http://schemas.openxmlformats.org/officeDocument/2006/relationships/tags" Target="../tags/tag7059.xml"/><Relationship Id="rId369" Type="http://schemas.openxmlformats.org/officeDocument/2006/relationships/tags" Target="../tags/tag7101.xml"/><Relationship Id="rId173" Type="http://schemas.openxmlformats.org/officeDocument/2006/relationships/tags" Target="../tags/tag6905.xml"/><Relationship Id="rId229" Type="http://schemas.openxmlformats.org/officeDocument/2006/relationships/tags" Target="../tags/tag6961.xml"/><Relationship Id="rId380" Type="http://schemas.openxmlformats.org/officeDocument/2006/relationships/tags" Target="../tags/tag7112.xml"/><Relationship Id="rId436" Type="http://schemas.openxmlformats.org/officeDocument/2006/relationships/tags" Target="../tags/tag7168.xml"/><Relationship Id="rId240" Type="http://schemas.openxmlformats.org/officeDocument/2006/relationships/tags" Target="../tags/tag6972.xml"/><Relationship Id="rId35" Type="http://schemas.openxmlformats.org/officeDocument/2006/relationships/tags" Target="../tags/tag6767.xml"/><Relationship Id="rId77" Type="http://schemas.openxmlformats.org/officeDocument/2006/relationships/tags" Target="../tags/tag6809.xml"/><Relationship Id="rId100" Type="http://schemas.openxmlformats.org/officeDocument/2006/relationships/tags" Target="../tags/tag6832.xml"/><Relationship Id="rId282" Type="http://schemas.openxmlformats.org/officeDocument/2006/relationships/tags" Target="../tags/tag7014.xml"/><Relationship Id="rId338" Type="http://schemas.openxmlformats.org/officeDocument/2006/relationships/tags" Target="../tags/tag7070.xml"/><Relationship Id="rId8" Type="http://schemas.openxmlformats.org/officeDocument/2006/relationships/tags" Target="../tags/tag6740.xml"/><Relationship Id="rId142" Type="http://schemas.openxmlformats.org/officeDocument/2006/relationships/tags" Target="../tags/tag6874.xml"/><Relationship Id="rId184" Type="http://schemas.openxmlformats.org/officeDocument/2006/relationships/tags" Target="../tags/tag6916.xml"/><Relationship Id="rId391" Type="http://schemas.openxmlformats.org/officeDocument/2006/relationships/tags" Target="../tags/tag7123.xml"/><Relationship Id="rId405" Type="http://schemas.openxmlformats.org/officeDocument/2006/relationships/tags" Target="../tags/tag7137.xml"/><Relationship Id="rId447" Type="http://schemas.openxmlformats.org/officeDocument/2006/relationships/tags" Target="../tags/tag7179.xml"/><Relationship Id="rId251" Type="http://schemas.openxmlformats.org/officeDocument/2006/relationships/tags" Target="../tags/tag6983.xml"/><Relationship Id="rId46" Type="http://schemas.openxmlformats.org/officeDocument/2006/relationships/tags" Target="../tags/tag6778.xml"/><Relationship Id="rId293" Type="http://schemas.openxmlformats.org/officeDocument/2006/relationships/tags" Target="../tags/tag7025.xml"/><Relationship Id="rId307" Type="http://schemas.openxmlformats.org/officeDocument/2006/relationships/tags" Target="../tags/tag7039.xml"/><Relationship Id="rId349" Type="http://schemas.openxmlformats.org/officeDocument/2006/relationships/tags" Target="../tags/tag7081.xml"/><Relationship Id="rId88" Type="http://schemas.openxmlformats.org/officeDocument/2006/relationships/tags" Target="../tags/tag6820.xml"/><Relationship Id="rId111" Type="http://schemas.openxmlformats.org/officeDocument/2006/relationships/tags" Target="../tags/tag6843.xml"/><Relationship Id="rId153" Type="http://schemas.openxmlformats.org/officeDocument/2006/relationships/tags" Target="../tags/tag6885.xml"/><Relationship Id="rId195" Type="http://schemas.openxmlformats.org/officeDocument/2006/relationships/tags" Target="../tags/tag6927.xml"/><Relationship Id="rId209" Type="http://schemas.openxmlformats.org/officeDocument/2006/relationships/tags" Target="../tags/tag6941.xml"/><Relationship Id="rId360" Type="http://schemas.openxmlformats.org/officeDocument/2006/relationships/tags" Target="../tags/tag7092.xml"/><Relationship Id="rId416" Type="http://schemas.openxmlformats.org/officeDocument/2006/relationships/tags" Target="../tags/tag7148.xml"/><Relationship Id="rId220" Type="http://schemas.openxmlformats.org/officeDocument/2006/relationships/tags" Target="../tags/tag6952.xml"/><Relationship Id="rId458" Type="http://schemas.openxmlformats.org/officeDocument/2006/relationships/tags" Target="../tags/tag7190.xml"/><Relationship Id="rId15" Type="http://schemas.openxmlformats.org/officeDocument/2006/relationships/tags" Target="../tags/tag6747.xml"/><Relationship Id="rId57" Type="http://schemas.openxmlformats.org/officeDocument/2006/relationships/tags" Target="../tags/tag6789.xml"/><Relationship Id="rId262" Type="http://schemas.openxmlformats.org/officeDocument/2006/relationships/tags" Target="../tags/tag6994.xml"/><Relationship Id="rId318" Type="http://schemas.openxmlformats.org/officeDocument/2006/relationships/tags" Target="../tags/tag7050.xml"/><Relationship Id="rId99" Type="http://schemas.openxmlformats.org/officeDocument/2006/relationships/tags" Target="../tags/tag6831.xml"/><Relationship Id="rId122" Type="http://schemas.openxmlformats.org/officeDocument/2006/relationships/tags" Target="../tags/tag6854.xml"/><Relationship Id="rId164" Type="http://schemas.openxmlformats.org/officeDocument/2006/relationships/tags" Target="../tags/tag6896.xml"/><Relationship Id="rId371" Type="http://schemas.openxmlformats.org/officeDocument/2006/relationships/tags" Target="../tags/tag7103.xml"/><Relationship Id="rId427" Type="http://schemas.openxmlformats.org/officeDocument/2006/relationships/tags" Target="../tags/tag7159.xml"/><Relationship Id="rId469" Type="http://schemas.openxmlformats.org/officeDocument/2006/relationships/tags" Target="../tags/tag7201.xml"/><Relationship Id="rId26" Type="http://schemas.openxmlformats.org/officeDocument/2006/relationships/tags" Target="../tags/tag6758.xml"/><Relationship Id="rId231" Type="http://schemas.openxmlformats.org/officeDocument/2006/relationships/tags" Target="../tags/tag6963.xml"/><Relationship Id="rId273" Type="http://schemas.openxmlformats.org/officeDocument/2006/relationships/tags" Target="../tags/tag7005.xml"/><Relationship Id="rId329" Type="http://schemas.openxmlformats.org/officeDocument/2006/relationships/tags" Target="../tags/tag7061.xml"/><Relationship Id="rId68" Type="http://schemas.openxmlformats.org/officeDocument/2006/relationships/tags" Target="../tags/tag6800.xml"/><Relationship Id="rId133" Type="http://schemas.openxmlformats.org/officeDocument/2006/relationships/tags" Target="../tags/tag6865.xml"/><Relationship Id="rId175" Type="http://schemas.openxmlformats.org/officeDocument/2006/relationships/tags" Target="../tags/tag6907.xml"/><Relationship Id="rId340" Type="http://schemas.openxmlformats.org/officeDocument/2006/relationships/tags" Target="../tags/tag7072.xml"/><Relationship Id="rId200" Type="http://schemas.openxmlformats.org/officeDocument/2006/relationships/tags" Target="../tags/tag6932.xml"/><Relationship Id="rId382" Type="http://schemas.openxmlformats.org/officeDocument/2006/relationships/tags" Target="../tags/tag7114.xml"/><Relationship Id="rId438" Type="http://schemas.openxmlformats.org/officeDocument/2006/relationships/tags" Target="../tags/tag7170.xml"/><Relationship Id="rId242" Type="http://schemas.openxmlformats.org/officeDocument/2006/relationships/tags" Target="../tags/tag6974.xml"/><Relationship Id="rId284" Type="http://schemas.openxmlformats.org/officeDocument/2006/relationships/tags" Target="../tags/tag7016.xml"/><Relationship Id="rId37" Type="http://schemas.openxmlformats.org/officeDocument/2006/relationships/tags" Target="../tags/tag6769.xml"/><Relationship Id="rId79" Type="http://schemas.openxmlformats.org/officeDocument/2006/relationships/tags" Target="../tags/tag6811.xml"/><Relationship Id="rId102" Type="http://schemas.openxmlformats.org/officeDocument/2006/relationships/tags" Target="../tags/tag6834.xml"/><Relationship Id="rId144" Type="http://schemas.openxmlformats.org/officeDocument/2006/relationships/tags" Target="../tags/tag6876.xml"/><Relationship Id="rId90" Type="http://schemas.openxmlformats.org/officeDocument/2006/relationships/tags" Target="../tags/tag6822.xml"/><Relationship Id="rId186" Type="http://schemas.openxmlformats.org/officeDocument/2006/relationships/tags" Target="../tags/tag6918.xml"/><Relationship Id="rId351" Type="http://schemas.openxmlformats.org/officeDocument/2006/relationships/tags" Target="../tags/tag7083.xml"/><Relationship Id="rId393" Type="http://schemas.openxmlformats.org/officeDocument/2006/relationships/tags" Target="../tags/tag7125.xml"/><Relationship Id="rId407" Type="http://schemas.openxmlformats.org/officeDocument/2006/relationships/tags" Target="../tags/tag7139.xml"/><Relationship Id="rId449" Type="http://schemas.openxmlformats.org/officeDocument/2006/relationships/tags" Target="../tags/tag7181.xml"/><Relationship Id="rId211" Type="http://schemas.openxmlformats.org/officeDocument/2006/relationships/tags" Target="../tags/tag6943.xml"/><Relationship Id="rId253" Type="http://schemas.openxmlformats.org/officeDocument/2006/relationships/tags" Target="../tags/tag6985.xml"/><Relationship Id="rId295" Type="http://schemas.openxmlformats.org/officeDocument/2006/relationships/tags" Target="../tags/tag7027.xml"/><Relationship Id="rId309" Type="http://schemas.openxmlformats.org/officeDocument/2006/relationships/tags" Target="../tags/tag7041.xml"/><Relationship Id="rId460" Type="http://schemas.openxmlformats.org/officeDocument/2006/relationships/tags" Target="../tags/tag7192.xml"/><Relationship Id="rId48" Type="http://schemas.openxmlformats.org/officeDocument/2006/relationships/tags" Target="../tags/tag6780.xml"/><Relationship Id="rId113" Type="http://schemas.openxmlformats.org/officeDocument/2006/relationships/tags" Target="../tags/tag6845.xml"/><Relationship Id="rId320" Type="http://schemas.openxmlformats.org/officeDocument/2006/relationships/tags" Target="../tags/tag7052.xml"/><Relationship Id="rId155" Type="http://schemas.openxmlformats.org/officeDocument/2006/relationships/tags" Target="../tags/tag6887.xml"/><Relationship Id="rId197" Type="http://schemas.openxmlformats.org/officeDocument/2006/relationships/tags" Target="../tags/tag6929.xml"/><Relationship Id="rId362" Type="http://schemas.openxmlformats.org/officeDocument/2006/relationships/tags" Target="../tags/tag7094.xml"/><Relationship Id="rId418" Type="http://schemas.openxmlformats.org/officeDocument/2006/relationships/tags" Target="../tags/tag7150.xml"/><Relationship Id="rId222" Type="http://schemas.openxmlformats.org/officeDocument/2006/relationships/tags" Target="../tags/tag6954.xml"/><Relationship Id="rId264" Type="http://schemas.openxmlformats.org/officeDocument/2006/relationships/tags" Target="../tags/tag6996.xml"/><Relationship Id="rId471" Type="http://schemas.openxmlformats.org/officeDocument/2006/relationships/tags" Target="../tags/tag7203.xml"/><Relationship Id="rId17" Type="http://schemas.openxmlformats.org/officeDocument/2006/relationships/tags" Target="../tags/tag6749.xml"/><Relationship Id="rId59" Type="http://schemas.openxmlformats.org/officeDocument/2006/relationships/tags" Target="../tags/tag6791.xml"/><Relationship Id="rId124" Type="http://schemas.openxmlformats.org/officeDocument/2006/relationships/tags" Target="../tags/tag6856.xml"/><Relationship Id="rId70" Type="http://schemas.openxmlformats.org/officeDocument/2006/relationships/tags" Target="../tags/tag6802.xml"/><Relationship Id="rId166" Type="http://schemas.openxmlformats.org/officeDocument/2006/relationships/tags" Target="../tags/tag6898.xml"/><Relationship Id="rId331" Type="http://schemas.openxmlformats.org/officeDocument/2006/relationships/tags" Target="../tags/tag7063.xml"/><Relationship Id="rId373" Type="http://schemas.openxmlformats.org/officeDocument/2006/relationships/tags" Target="../tags/tag7105.xml"/><Relationship Id="rId429" Type="http://schemas.openxmlformats.org/officeDocument/2006/relationships/tags" Target="../tags/tag7161.xml"/><Relationship Id="rId1" Type="http://schemas.openxmlformats.org/officeDocument/2006/relationships/tags" Target="../tags/tag6733.xml"/><Relationship Id="rId233" Type="http://schemas.openxmlformats.org/officeDocument/2006/relationships/tags" Target="../tags/tag6965.xml"/><Relationship Id="rId440" Type="http://schemas.openxmlformats.org/officeDocument/2006/relationships/tags" Target="../tags/tag7172.xml"/><Relationship Id="rId28" Type="http://schemas.openxmlformats.org/officeDocument/2006/relationships/tags" Target="../tags/tag6760.xml"/><Relationship Id="rId275" Type="http://schemas.openxmlformats.org/officeDocument/2006/relationships/tags" Target="../tags/tag7007.xml"/><Relationship Id="rId300" Type="http://schemas.openxmlformats.org/officeDocument/2006/relationships/tags" Target="../tags/tag7032.xml"/><Relationship Id="rId81" Type="http://schemas.openxmlformats.org/officeDocument/2006/relationships/tags" Target="../tags/tag6813.xml"/><Relationship Id="rId135" Type="http://schemas.openxmlformats.org/officeDocument/2006/relationships/tags" Target="../tags/tag6867.xml"/><Relationship Id="rId177" Type="http://schemas.openxmlformats.org/officeDocument/2006/relationships/tags" Target="../tags/tag6909.xml"/><Relationship Id="rId342" Type="http://schemas.openxmlformats.org/officeDocument/2006/relationships/tags" Target="../tags/tag7074.xml"/><Relationship Id="rId384" Type="http://schemas.openxmlformats.org/officeDocument/2006/relationships/tags" Target="../tags/tag7116.xml"/><Relationship Id="rId202" Type="http://schemas.openxmlformats.org/officeDocument/2006/relationships/tags" Target="../tags/tag6934.xml"/><Relationship Id="rId244" Type="http://schemas.openxmlformats.org/officeDocument/2006/relationships/tags" Target="../tags/tag6976.xml"/><Relationship Id="rId39" Type="http://schemas.openxmlformats.org/officeDocument/2006/relationships/tags" Target="../tags/tag6771.xml"/><Relationship Id="rId286" Type="http://schemas.openxmlformats.org/officeDocument/2006/relationships/tags" Target="../tags/tag7018.xml"/><Relationship Id="rId451" Type="http://schemas.openxmlformats.org/officeDocument/2006/relationships/tags" Target="../tags/tag7183.xml"/><Relationship Id="rId50" Type="http://schemas.openxmlformats.org/officeDocument/2006/relationships/tags" Target="../tags/tag6782.xml"/><Relationship Id="rId104" Type="http://schemas.openxmlformats.org/officeDocument/2006/relationships/tags" Target="../tags/tag6836.xml"/><Relationship Id="rId146" Type="http://schemas.openxmlformats.org/officeDocument/2006/relationships/tags" Target="../tags/tag6878.xml"/><Relationship Id="rId188" Type="http://schemas.openxmlformats.org/officeDocument/2006/relationships/tags" Target="../tags/tag6920.xml"/><Relationship Id="rId311" Type="http://schemas.openxmlformats.org/officeDocument/2006/relationships/tags" Target="../tags/tag7043.xml"/><Relationship Id="rId353" Type="http://schemas.openxmlformats.org/officeDocument/2006/relationships/tags" Target="../tags/tag7085.xml"/><Relationship Id="rId395" Type="http://schemas.openxmlformats.org/officeDocument/2006/relationships/tags" Target="../tags/tag7127.xml"/><Relationship Id="rId409" Type="http://schemas.openxmlformats.org/officeDocument/2006/relationships/tags" Target="../tags/tag7141.xml"/><Relationship Id="rId92" Type="http://schemas.openxmlformats.org/officeDocument/2006/relationships/tags" Target="../tags/tag6824.xml"/><Relationship Id="rId213" Type="http://schemas.openxmlformats.org/officeDocument/2006/relationships/tags" Target="../tags/tag6945.xml"/><Relationship Id="rId420" Type="http://schemas.openxmlformats.org/officeDocument/2006/relationships/tags" Target="../tags/tag7152.xml"/><Relationship Id="rId255" Type="http://schemas.openxmlformats.org/officeDocument/2006/relationships/tags" Target="../tags/tag6987.xml"/><Relationship Id="rId297" Type="http://schemas.openxmlformats.org/officeDocument/2006/relationships/tags" Target="../tags/tag7029.xml"/><Relationship Id="rId462" Type="http://schemas.openxmlformats.org/officeDocument/2006/relationships/tags" Target="../tags/tag7194.xml"/><Relationship Id="rId115" Type="http://schemas.openxmlformats.org/officeDocument/2006/relationships/tags" Target="../tags/tag6847.xml"/><Relationship Id="rId157" Type="http://schemas.openxmlformats.org/officeDocument/2006/relationships/tags" Target="../tags/tag6889.xml"/><Relationship Id="rId322" Type="http://schemas.openxmlformats.org/officeDocument/2006/relationships/tags" Target="../tags/tag7054.xml"/><Relationship Id="rId364" Type="http://schemas.openxmlformats.org/officeDocument/2006/relationships/tags" Target="../tags/tag7096.xml"/><Relationship Id="rId61" Type="http://schemas.openxmlformats.org/officeDocument/2006/relationships/tags" Target="../tags/tag6793.xml"/><Relationship Id="rId199" Type="http://schemas.openxmlformats.org/officeDocument/2006/relationships/tags" Target="../tags/tag6931.xml"/><Relationship Id="rId19" Type="http://schemas.openxmlformats.org/officeDocument/2006/relationships/tags" Target="../tags/tag6751.xml"/><Relationship Id="rId224" Type="http://schemas.openxmlformats.org/officeDocument/2006/relationships/tags" Target="../tags/tag6956.xml"/><Relationship Id="rId266" Type="http://schemas.openxmlformats.org/officeDocument/2006/relationships/tags" Target="../tags/tag6998.xml"/><Relationship Id="rId431" Type="http://schemas.openxmlformats.org/officeDocument/2006/relationships/tags" Target="../tags/tag7163.xml"/><Relationship Id="rId473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tags" Target="../tags/tag7321.xml"/><Relationship Id="rId21" Type="http://schemas.openxmlformats.org/officeDocument/2006/relationships/tags" Target="../tags/tag7225.xml"/><Relationship Id="rId324" Type="http://schemas.openxmlformats.org/officeDocument/2006/relationships/tags" Target="../tags/tag7528.xml"/><Relationship Id="rId531" Type="http://schemas.openxmlformats.org/officeDocument/2006/relationships/tags" Target="../tags/tag7735.xml"/><Relationship Id="rId170" Type="http://schemas.openxmlformats.org/officeDocument/2006/relationships/tags" Target="../tags/tag7374.xml"/><Relationship Id="rId268" Type="http://schemas.openxmlformats.org/officeDocument/2006/relationships/tags" Target="../tags/tag7472.xml"/><Relationship Id="rId475" Type="http://schemas.openxmlformats.org/officeDocument/2006/relationships/tags" Target="../tags/tag7679.xml"/><Relationship Id="rId32" Type="http://schemas.openxmlformats.org/officeDocument/2006/relationships/tags" Target="../tags/tag7236.xml"/><Relationship Id="rId128" Type="http://schemas.openxmlformats.org/officeDocument/2006/relationships/tags" Target="../tags/tag7332.xml"/><Relationship Id="rId335" Type="http://schemas.openxmlformats.org/officeDocument/2006/relationships/tags" Target="../tags/tag7539.xml"/><Relationship Id="rId542" Type="http://schemas.openxmlformats.org/officeDocument/2006/relationships/image" Target="../media/image16.png"/><Relationship Id="rId181" Type="http://schemas.openxmlformats.org/officeDocument/2006/relationships/tags" Target="../tags/tag7385.xml"/><Relationship Id="rId402" Type="http://schemas.openxmlformats.org/officeDocument/2006/relationships/tags" Target="../tags/tag7606.xml"/><Relationship Id="rId279" Type="http://schemas.openxmlformats.org/officeDocument/2006/relationships/tags" Target="../tags/tag7483.xml"/><Relationship Id="rId486" Type="http://schemas.openxmlformats.org/officeDocument/2006/relationships/tags" Target="../tags/tag7690.xml"/><Relationship Id="rId43" Type="http://schemas.openxmlformats.org/officeDocument/2006/relationships/tags" Target="../tags/tag7247.xml"/><Relationship Id="rId139" Type="http://schemas.openxmlformats.org/officeDocument/2006/relationships/tags" Target="../tags/tag7343.xml"/><Relationship Id="rId346" Type="http://schemas.openxmlformats.org/officeDocument/2006/relationships/tags" Target="../tags/tag7550.xml"/><Relationship Id="rId85" Type="http://schemas.openxmlformats.org/officeDocument/2006/relationships/tags" Target="../tags/tag7289.xml"/><Relationship Id="rId150" Type="http://schemas.openxmlformats.org/officeDocument/2006/relationships/tags" Target="../tags/tag7354.xml"/><Relationship Id="rId192" Type="http://schemas.openxmlformats.org/officeDocument/2006/relationships/tags" Target="../tags/tag7396.xml"/><Relationship Id="rId206" Type="http://schemas.openxmlformats.org/officeDocument/2006/relationships/tags" Target="../tags/tag7410.xml"/><Relationship Id="rId413" Type="http://schemas.openxmlformats.org/officeDocument/2006/relationships/tags" Target="../tags/tag7617.xml"/><Relationship Id="rId248" Type="http://schemas.openxmlformats.org/officeDocument/2006/relationships/tags" Target="../tags/tag7452.xml"/><Relationship Id="rId455" Type="http://schemas.openxmlformats.org/officeDocument/2006/relationships/tags" Target="../tags/tag7659.xml"/><Relationship Id="rId497" Type="http://schemas.openxmlformats.org/officeDocument/2006/relationships/tags" Target="../tags/tag7701.xml"/><Relationship Id="rId12" Type="http://schemas.openxmlformats.org/officeDocument/2006/relationships/tags" Target="../tags/tag7216.xml"/><Relationship Id="rId108" Type="http://schemas.openxmlformats.org/officeDocument/2006/relationships/tags" Target="../tags/tag7312.xml"/><Relationship Id="rId315" Type="http://schemas.openxmlformats.org/officeDocument/2006/relationships/tags" Target="../tags/tag7519.xml"/><Relationship Id="rId357" Type="http://schemas.openxmlformats.org/officeDocument/2006/relationships/tags" Target="../tags/tag7561.xml"/><Relationship Id="rId522" Type="http://schemas.openxmlformats.org/officeDocument/2006/relationships/tags" Target="../tags/tag7726.xml"/><Relationship Id="rId54" Type="http://schemas.openxmlformats.org/officeDocument/2006/relationships/tags" Target="../tags/tag7258.xml"/><Relationship Id="rId96" Type="http://schemas.openxmlformats.org/officeDocument/2006/relationships/tags" Target="../tags/tag7300.xml"/><Relationship Id="rId161" Type="http://schemas.openxmlformats.org/officeDocument/2006/relationships/tags" Target="../tags/tag7365.xml"/><Relationship Id="rId217" Type="http://schemas.openxmlformats.org/officeDocument/2006/relationships/tags" Target="../tags/tag7421.xml"/><Relationship Id="rId399" Type="http://schemas.openxmlformats.org/officeDocument/2006/relationships/tags" Target="../tags/tag7603.xml"/><Relationship Id="rId259" Type="http://schemas.openxmlformats.org/officeDocument/2006/relationships/tags" Target="../tags/tag7463.xml"/><Relationship Id="rId424" Type="http://schemas.openxmlformats.org/officeDocument/2006/relationships/tags" Target="../tags/tag7628.xml"/><Relationship Id="rId466" Type="http://schemas.openxmlformats.org/officeDocument/2006/relationships/tags" Target="../tags/tag7670.xml"/><Relationship Id="rId23" Type="http://schemas.openxmlformats.org/officeDocument/2006/relationships/tags" Target="../tags/tag7227.xml"/><Relationship Id="rId119" Type="http://schemas.openxmlformats.org/officeDocument/2006/relationships/tags" Target="../tags/tag7323.xml"/><Relationship Id="rId270" Type="http://schemas.openxmlformats.org/officeDocument/2006/relationships/tags" Target="../tags/tag7474.xml"/><Relationship Id="rId326" Type="http://schemas.openxmlformats.org/officeDocument/2006/relationships/tags" Target="../tags/tag7530.xml"/><Relationship Id="rId533" Type="http://schemas.openxmlformats.org/officeDocument/2006/relationships/tags" Target="../tags/tag7737.xml"/><Relationship Id="rId65" Type="http://schemas.openxmlformats.org/officeDocument/2006/relationships/tags" Target="../tags/tag7269.xml"/><Relationship Id="rId130" Type="http://schemas.openxmlformats.org/officeDocument/2006/relationships/tags" Target="../tags/tag7334.xml"/><Relationship Id="rId368" Type="http://schemas.openxmlformats.org/officeDocument/2006/relationships/tags" Target="../tags/tag7572.xml"/><Relationship Id="rId172" Type="http://schemas.openxmlformats.org/officeDocument/2006/relationships/tags" Target="../tags/tag7376.xml"/><Relationship Id="rId228" Type="http://schemas.openxmlformats.org/officeDocument/2006/relationships/tags" Target="../tags/tag7432.xml"/><Relationship Id="rId435" Type="http://schemas.openxmlformats.org/officeDocument/2006/relationships/tags" Target="../tags/tag7639.xml"/><Relationship Id="rId477" Type="http://schemas.openxmlformats.org/officeDocument/2006/relationships/tags" Target="../tags/tag7681.xml"/><Relationship Id="rId281" Type="http://schemas.openxmlformats.org/officeDocument/2006/relationships/tags" Target="../tags/tag7485.xml"/><Relationship Id="rId337" Type="http://schemas.openxmlformats.org/officeDocument/2006/relationships/tags" Target="../tags/tag7541.xml"/><Relationship Id="rId502" Type="http://schemas.openxmlformats.org/officeDocument/2006/relationships/tags" Target="../tags/tag7706.xml"/><Relationship Id="rId34" Type="http://schemas.openxmlformats.org/officeDocument/2006/relationships/tags" Target="../tags/tag7238.xml"/><Relationship Id="rId76" Type="http://schemas.openxmlformats.org/officeDocument/2006/relationships/tags" Target="../tags/tag7280.xml"/><Relationship Id="rId141" Type="http://schemas.openxmlformats.org/officeDocument/2006/relationships/tags" Target="../tags/tag7345.xml"/><Relationship Id="rId379" Type="http://schemas.openxmlformats.org/officeDocument/2006/relationships/tags" Target="../tags/tag7583.xml"/><Relationship Id="rId544" Type="http://schemas.openxmlformats.org/officeDocument/2006/relationships/image" Target="../media/image18.png"/><Relationship Id="rId7" Type="http://schemas.openxmlformats.org/officeDocument/2006/relationships/tags" Target="../tags/tag7211.xml"/><Relationship Id="rId183" Type="http://schemas.openxmlformats.org/officeDocument/2006/relationships/tags" Target="../tags/tag7387.xml"/><Relationship Id="rId239" Type="http://schemas.openxmlformats.org/officeDocument/2006/relationships/tags" Target="../tags/tag7443.xml"/><Relationship Id="rId390" Type="http://schemas.openxmlformats.org/officeDocument/2006/relationships/tags" Target="../tags/tag7594.xml"/><Relationship Id="rId404" Type="http://schemas.openxmlformats.org/officeDocument/2006/relationships/tags" Target="../tags/tag7608.xml"/><Relationship Id="rId446" Type="http://schemas.openxmlformats.org/officeDocument/2006/relationships/tags" Target="../tags/tag7650.xml"/><Relationship Id="rId250" Type="http://schemas.openxmlformats.org/officeDocument/2006/relationships/tags" Target="../tags/tag7454.xml"/><Relationship Id="rId292" Type="http://schemas.openxmlformats.org/officeDocument/2006/relationships/tags" Target="../tags/tag7496.xml"/><Relationship Id="rId306" Type="http://schemas.openxmlformats.org/officeDocument/2006/relationships/tags" Target="../tags/tag7510.xml"/><Relationship Id="rId488" Type="http://schemas.openxmlformats.org/officeDocument/2006/relationships/tags" Target="../tags/tag7692.xml"/><Relationship Id="rId45" Type="http://schemas.openxmlformats.org/officeDocument/2006/relationships/tags" Target="../tags/tag7249.xml"/><Relationship Id="rId87" Type="http://schemas.openxmlformats.org/officeDocument/2006/relationships/tags" Target="../tags/tag7291.xml"/><Relationship Id="rId110" Type="http://schemas.openxmlformats.org/officeDocument/2006/relationships/tags" Target="../tags/tag7314.xml"/><Relationship Id="rId348" Type="http://schemas.openxmlformats.org/officeDocument/2006/relationships/tags" Target="../tags/tag7552.xml"/><Relationship Id="rId513" Type="http://schemas.openxmlformats.org/officeDocument/2006/relationships/tags" Target="../tags/tag7717.xml"/><Relationship Id="rId152" Type="http://schemas.openxmlformats.org/officeDocument/2006/relationships/tags" Target="../tags/tag7356.xml"/><Relationship Id="rId194" Type="http://schemas.openxmlformats.org/officeDocument/2006/relationships/tags" Target="../tags/tag7398.xml"/><Relationship Id="rId208" Type="http://schemas.openxmlformats.org/officeDocument/2006/relationships/tags" Target="../tags/tag7412.xml"/><Relationship Id="rId415" Type="http://schemas.openxmlformats.org/officeDocument/2006/relationships/tags" Target="../tags/tag7619.xml"/><Relationship Id="rId457" Type="http://schemas.openxmlformats.org/officeDocument/2006/relationships/tags" Target="../tags/tag7661.xml"/><Relationship Id="rId261" Type="http://schemas.openxmlformats.org/officeDocument/2006/relationships/tags" Target="../tags/tag7465.xml"/><Relationship Id="rId499" Type="http://schemas.openxmlformats.org/officeDocument/2006/relationships/tags" Target="../tags/tag7703.xml"/><Relationship Id="rId14" Type="http://schemas.openxmlformats.org/officeDocument/2006/relationships/tags" Target="../tags/tag7218.xml"/><Relationship Id="rId56" Type="http://schemas.openxmlformats.org/officeDocument/2006/relationships/tags" Target="../tags/tag7260.xml"/><Relationship Id="rId317" Type="http://schemas.openxmlformats.org/officeDocument/2006/relationships/tags" Target="../tags/tag7521.xml"/><Relationship Id="rId359" Type="http://schemas.openxmlformats.org/officeDocument/2006/relationships/tags" Target="../tags/tag7563.xml"/><Relationship Id="rId524" Type="http://schemas.openxmlformats.org/officeDocument/2006/relationships/tags" Target="../tags/tag7728.xml"/><Relationship Id="rId98" Type="http://schemas.openxmlformats.org/officeDocument/2006/relationships/tags" Target="../tags/tag7302.xml"/><Relationship Id="rId121" Type="http://schemas.openxmlformats.org/officeDocument/2006/relationships/tags" Target="../tags/tag7325.xml"/><Relationship Id="rId163" Type="http://schemas.openxmlformats.org/officeDocument/2006/relationships/tags" Target="../tags/tag7367.xml"/><Relationship Id="rId219" Type="http://schemas.openxmlformats.org/officeDocument/2006/relationships/tags" Target="../tags/tag7423.xml"/><Relationship Id="rId370" Type="http://schemas.openxmlformats.org/officeDocument/2006/relationships/tags" Target="../tags/tag7574.xml"/><Relationship Id="rId426" Type="http://schemas.openxmlformats.org/officeDocument/2006/relationships/tags" Target="../tags/tag7630.xml"/><Relationship Id="rId230" Type="http://schemas.openxmlformats.org/officeDocument/2006/relationships/tags" Target="../tags/tag7434.xml"/><Relationship Id="rId468" Type="http://schemas.openxmlformats.org/officeDocument/2006/relationships/tags" Target="../tags/tag7672.xml"/><Relationship Id="rId25" Type="http://schemas.openxmlformats.org/officeDocument/2006/relationships/tags" Target="../tags/tag7229.xml"/><Relationship Id="rId67" Type="http://schemas.openxmlformats.org/officeDocument/2006/relationships/tags" Target="../tags/tag7271.xml"/><Relationship Id="rId272" Type="http://schemas.openxmlformats.org/officeDocument/2006/relationships/tags" Target="../tags/tag7476.xml"/><Relationship Id="rId328" Type="http://schemas.openxmlformats.org/officeDocument/2006/relationships/tags" Target="../tags/tag7532.xml"/><Relationship Id="rId535" Type="http://schemas.openxmlformats.org/officeDocument/2006/relationships/tags" Target="../tags/tag7739.xml"/><Relationship Id="rId132" Type="http://schemas.openxmlformats.org/officeDocument/2006/relationships/tags" Target="../tags/tag7336.xml"/><Relationship Id="rId174" Type="http://schemas.openxmlformats.org/officeDocument/2006/relationships/tags" Target="../tags/tag7378.xml"/><Relationship Id="rId381" Type="http://schemas.openxmlformats.org/officeDocument/2006/relationships/tags" Target="../tags/tag7585.xml"/><Relationship Id="rId241" Type="http://schemas.openxmlformats.org/officeDocument/2006/relationships/tags" Target="../tags/tag7445.xml"/><Relationship Id="rId437" Type="http://schemas.openxmlformats.org/officeDocument/2006/relationships/tags" Target="../tags/tag7641.xml"/><Relationship Id="rId479" Type="http://schemas.openxmlformats.org/officeDocument/2006/relationships/tags" Target="../tags/tag7683.xml"/><Relationship Id="rId36" Type="http://schemas.openxmlformats.org/officeDocument/2006/relationships/tags" Target="../tags/tag7240.xml"/><Relationship Id="rId283" Type="http://schemas.openxmlformats.org/officeDocument/2006/relationships/tags" Target="../tags/tag7487.xml"/><Relationship Id="rId339" Type="http://schemas.openxmlformats.org/officeDocument/2006/relationships/tags" Target="../tags/tag7543.xml"/><Relationship Id="rId490" Type="http://schemas.openxmlformats.org/officeDocument/2006/relationships/tags" Target="../tags/tag7694.xml"/><Relationship Id="rId504" Type="http://schemas.openxmlformats.org/officeDocument/2006/relationships/tags" Target="../tags/tag7708.xml"/><Relationship Id="rId78" Type="http://schemas.openxmlformats.org/officeDocument/2006/relationships/tags" Target="../tags/tag7282.xml"/><Relationship Id="rId101" Type="http://schemas.openxmlformats.org/officeDocument/2006/relationships/tags" Target="../tags/tag7305.xml"/><Relationship Id="rId143" Type="http://schemas.openxmlformats.org/officeDocument/2006/relationships/tags" Target="../tags/tag7347.xml"/><Relationship Id="rId185" Type="http://schemas.openxmlformats.org/officeDocument/2006/relationships/tags" Target="../tags/tag7389.xml"/><Relationship Id="rId350" Type="http://schemas.openxmlformats.org/officeDocument/2006/relationships/tags" Target="../tags/tag7554.xml"/><Relationship Id="rId406" Type="http://schemas.openxmlformats.org/officeDocument/2006/relationships/tags" Target="../tags/tag7610.xml"/><Relationship Id="rId9" Type="http://schemas.openxmlformats.org/officeDocument/2006/relationships/tags" Target="../tags/tag7213.xml"/><Relationship Id="rId210" Type="http://schemas.openxmlformats.org/officeDocument/2006/relationships/tags" Target="../tags/tag7414.xml"/><Relationship Id="rId392" Type="http://schemas.openxmlformats.org/officeDocument/2006/relationships/tags" Target="../tags/tag7596.xml"/><Relationship Id="rId448" Type="http://schemas.openxmlformats.org/officeDocument/2006/relationships/tags" Target="../tags/tag7652.xml"/><Relationship Id="rId252" Type="http://schemas.openxmlformats.org/officeDocument/2006/relationships/tags" Target="../tags/tag7456.xml"/><Relationship Id="rId294" Type="http://schemas.openxmlformats.org/officeDocument/2006/relationships/tags" Target="../tags/tag7498.xml"/><Relationship Id="rId308" Type="http://schemas.openxmlformats.org/officeDocument/2006/relationships/tags" Target="../tags/tag7512.xml"/><Relationship Id="rId515" Type="http://schemas.openxmlformats.org/officeDocument/2006/relationships/tags" Target="../tags/tag7719.xml"/><Relationship Id="rId47" Type="http://schemas.openxmlformats.org/officeDocument/2006/relationships/tags" Target="../tags/tag7251.xml"/><Relationship Id="rId89" Type="http://schemas.openxmlformats.org/officeDocument/2006/relationships/tags" Target="../tags/tag7293.xml"/><Relationship Id="rId112" Type="http://schemas.openxmlformats.org/officeDocument/2006/relationships/tags" Target="../tags/tag7316.xml"/><Relationship Id="rId154" Type="http://schemas.openxmlformats.org/officeDocument/2006/relationships/tags" Target="../tags/tag7358.xml"/><Relationship Id="rId361" Type="http://schemas.openxmlformats.org/officeDocument/2006/relationships/tags" Target="../tags/tag7565.xml"/><Relationship Id="rId196" Type="http://schemas.openxmlformats.org/officeDocument/2006/relationships/tags" Target="../tags/tag7400.xml"/><Relationship Id="rId417" Type="http://schemas.openxmlformats.org/officeDocument/2006/relationships/tags" Target="../tags/tag7621.xml"/><Relationship Id="rId459" Type="http://schemas.openxmlformats.org/officeDocument/2006/relationships/tags" Target="../tags/tag7663.xml"/><Relationship Id="rId16" Type="http://schemas.openxmlformats.org/officeDocument/2006/relationships/tags" Target="../tags/tag7220.xml"/><Relationship Id="rId221" Type="http://schemas.openxmlformats.org/officeDocument/2006/relationships/tags" Target="../tags/tag7425.xml"/><Relationship Id="rId263" Type="http://schemas.openxmlformats.org/officeDocument/2006/relationships/tags" Target="../tags/tag7467.xml"/><Relationship Id="rId319" Type="http://schemas.openxmlformats.org/officeDocument/2006/relationships/tags" Target="../tags/tag7523.xml"/><Relationship Id="rId470" Type="http://schemas.openxmlformats.org/officeDocument/2006/relationships/tags" Target="../tags/tag7674.xml"/><Relationship Id="rId526" Type="http://schemas.openxmlformats.org/officeDocument/2006/relationships/tags" Target="../tags/tag7730.xml"/><Relationship Id="rId58" Type="http://schemas.openxmlformats.org/officeDocument/2006/relationships/tags" Target="../tags/tag7262.xml"/><Relationship Id="rId123" Type="http://schemas.openxmlformats.org/officeDocument/2006/relationships/tags" Target="../tags/tag7327.xml"/><Relationship Id="rId330" Type="http://schemas.openxmlformats.org/officeDocument/2006/relationships/tags" Target="../tags/tag7534.xml"/><Relationship Id="rId165" Type="http://schemas.openxmlformats.org/officeDocument/2006/relationships/tags" Target="../tags/tag7369.xml"/><Relationship Id="rId372" Type="http://schemas.openxmlformats.org/officeDocument/2006/relationships/tags" Target="../tags/tag7576.xml"/><Relationship Id="rId428" Type="http://schemas.openxmlformats.org/officeDocument/2006/relationships/tags" Target="../tags/tag7632.xml"/><Relationship Id="rId232" Type="http://schemas.openxmlformats.org/officeDocument/2006/relationships/tags" Target="../tags/tag7436.xml"/><Relationship Id="rId274" Type="http://schemas.openxmlformats.org/officeDocument/2006/relationships/tags" Target="../tags/tag7478.xml"/><Relationship Id="rId481" Type="http://schemas.openxmlformats.org/officeDocument/2006/relationships/tags" Target="../tags/tag7685.xml"/><Relationship Id="rId27" Type="http://schemas.openxmlformats.org/officeDocument/2006/relationships/tags" Target="../tags/tag7231.xml"/><Relationship Id="rId69" Type="http://schemas.openxmlformats.org/officeDocument/2006/relationships/tags" Target="../tags/tag7273.xml"/><Relationship Id="rId134" Type="http://schemas.openxmlformats.org/officeDocument/2006/relationships/tags" Target="../tags/tag7338.xml"/><Relationship Id="rId537" Type="http://schemas.openxmlformats.org/officeDocument/2006/relationships/tags" Target="../tags/tag7741.xml"/><Relationship Id="rId80" Type="http://schemas.openxmlformats.org/officeDocument/2006/relationships/tags" Target="../tags/tag7284.xml"/><Relationship Id="rId176" Type="http://schemas.openxmlformats.org/officeDocument/2006/relationships/tags" Target="../tags/tag7380.xml"/><Relationship Id="rId341" Type="http://schemas.openxmlformats.org/officeDocument/2006/relationships/tags" Target="../tags/tag7545.xml"/><Relationship Id="rId383" Type="http://schemas.openxmlformats.org/officeDocument/2006/relationships/tags" Target="../tags/tag7587.xml"/><Relationship Id="rId439" Type="http://schemas.openxmlformats.org/officeDocument/2006/relationships/tags" Target="../tags/tag7643.xml"/><Relationship Id="rId201" Type="http://schemas.openxmlformats.org/officeDocument/2006/relationships/tags" Target="../tags/tag7405.xml"/><Relationship Id="rId243" Type="http://schemas.openxmlformats.org/officeDocument/2006/relationships/tags" Target="../tags/tag7447.xml"/><Relationship Id="rId285" Type="http://schemas.openxmlformats.org/officeDocument/2006/relationships/tags" Target="../tags/tag7489.xml"/><Relationship Id="rId450" Type="http://schemas.openxmlformats.org/officeDocument/2006/relationships/tags" Target="../tags/tag7654.xml"/><Relationship Id="rId506" Type="http://schemas.openxmlformats.org/officeDocument/2006/relationships/tags" Target="../tags/tag7710.xml"/><Relationship Id="rId38" Type="http://schemas.openxmlformats.org/officeDocument/2006/relationships/tags" Target="../tags/tag7242.xml"/><Relationship Id="rId103" Type="http://schemas.openxmlformats.org/officeDocument/2006/relationships/tags" Target="../tags/tag7307.xml"/><Relationship Id="rId310" Type="http://schemas.openxmlformats.org/officeDocument/2006/relationships/tags" Target="../tags/tag7514.xml"/><Relationship Id="rId492" Type="http://schemas.openxmlformats.org/officeDocument/2006/relationships/tags" Target="../tags/tag7696.xml"/><Relationship Id="rId91" Type="http://schemas.openxmlformats.org/officeDocument/2006/relationships/tags" Target="../tags/tag7295.xml"/><Relationship Id="rId145" Type="http://schemas.openxmlformats.org/officeDocument/2006/relationships/tags" Target="../tags/tag7349.xml"/><Relationship Id="rId187" Type="http://schemas.openxmlformats.org/officeDocument/2006/relationships/tags" Target="../tags/tag7391.xml"/><Relationship Id="rId352" Type="http://schemas.openxmlformats.org/officeDocument/2006/relationships/tags" Target="../tags/tag7556.xml"/><Relationship Id="rId394" Type="http://schemas.openxmlformats.org/officeDocument/2006/relationships/tags" Target="../tags/tag7598.xml"/><Relationship Id="rId408" Type="http://schemas.openxmlformats.org/officeDocument/2006/relationships/tags" Target="../tags/tag7612.xml"/><Relationship Id="rId212" Type="http://schemas.openxmlformats.org/officeDocument/2006/relationships/tags" Target="../tags/tag7416.xml"/><Relationship Id="rId254" Type="http://schemas.openxmlformats.org/officeDocument/2006/relationships/tags" Target="../tags/tag7458.xml"/><Relationship Id="rId49" Type="http://schemas.openxmlformats.org/officeDocument/2006/relationships/tags" Target="../tags/tag7253.xml"/><Relationship Id="rId114" Type="http://schemas.openxmlformats.org/officeDocument/2006/relationships/tags" Target="../tags/tag7318.xml"/><Relationship Id="rId296" Type="http://schemas.openxmlformats.org/officeDocument/2006/relationships/tags" Target="../tags/tag7500.xml"/><Relationship Id="rId461" Type="http://schemas.openxmlformats.org/officeDocument/2006/relationships/tags" Target="../tags/tag7665.xml"/><Relationship Id="rId517" Type="http://schemas.openxmlformats.org/officeDocument/2006/relationships/tags" Target="../tags/tag7721.xml"/><Relationship Id="rId60" Type="http://schemas.openxmlformats.org/officeDocument/2006/relationships/tags" Target="../tags/tag7264.xml"/><Relationship Id="rId156" Type="http://schemas.openxmlformats.org/officeDocument/2006/relationships/tags" Target="../tags/tag7360.xml"/><Relationship Id="rId198" Type="http://schemas.openxmlformats.org/officeDocument/2006/relationships/tags" Target="../tags/tag7402.xml"/><Relationship Id="rId321" Type="http://schemas.openxmlformats.org/officeDocument/2006/relationships/tags" Target="../tags/tag7525.xml"/><Relationship Id="rId363" Type="http://schemas.openxmlformats.org/officeDocument/2006/relationships/tags" Target="../tags/tag7567.xml"/><Relationship Id="rId419" Type="http://schemas.openxmlformats.org/officeDocument/2006/relationships/tags" Target="../tags/tag7623.xml"/><Relationship Id="rId223" Type="http://schemas.openxmlformats.org/officeDocument/2006/relationships/tags" Target="../tags/tag7427.xml"/><Relationship Id="rId430" Type="http://schemas.openxmlformats.org/officeDocument/2006/relationships/tags" Target="../tags/tag7634.xml"/><Relationship Id="rId18" Type="http://schemas.openxmlformats.org/officeDocument/2006/relationships/tags" Target="../tags/tag7222.xml"/><Relationship Id="rId265" Type="http://schemas.openxmlformats.org/officeDocument/2006/relationships/tags" Target="../tags/tag7469.xml"/><Relationship Id="rId472" Type="http://schemas.openxmlformats.org/officeDocument/2006/relationships/tags" Target="../tags/tag7676.xml"/><Relationship Id="rId528" Type="http://schemas.openxmlformats.org/officeDocument/2006/relationships/tags" Target="../tags/tag7732.xml"/><Relationship Id="rId125" Type="http://schemas.openxmlformats.org/officeDocument/2006/relationships/tags" Target="../tags/tag7329.xml"/><Relationship Id="rId167" Type="http://schemas.openxmlformats.org/officeDocument/2006/relationships/tags" Target="../tags/tag7371.xml"/><Relationship Id="rId332" Type="http://schemas.openxmlformats.org/officeDocument/2006/relationships/tags" Target="../tags/tag7536.xml"/><Relationship Id="rId374" Type="http://schemas.openxmlformats.org/officeDocument/2006/relationships/tags" Target="../tags/tag7578.xml"/><Relationship Id="rId71" Type="http://schemas.openxmlformats.org/officeDocument/2006/relationships/tags" Target="../tags/tag7275.xml"/><Relationship Id="rId234" Type="http://schemas.openxmlformats.org/officeDocument/2006/relationships/tags" Target="../tags/tag7438.xml"/><Relationship Id="rId2" Type="http://schemas.openxmlformats.org/officeDocument/2006/relationships/tags" Target="../tags/tag7206.xml"/><Relationship Id="rId29" Type="http://schemas.openxmlformats.org/officeDocument/2006/relationships/tags" Target="../tags/tag7233.xml"/><Relationship Id="rId276" Type="http://schemas.openxmlformats.org/officeDocument/2006/relationships/tags" Target="../tags/tag7480.xml"/><Relationship Id="rId441" Type="http://schemas.openxmlformats.org/officeDocument/2006/relationships/tags" Target="../tags/tag7645.xml"/><Relationship Id="rId483" Type="http://schemas.openxmlformats.org/officeDocument/2006/relationships/tags" Target="../tags/tag7687.xml"/><Relationship Id="rId539" Type="http://schemas.openxmlformats.org/officeDocument/2006/relationships/tags" Target="../tags/tag7743.xml"/><Relationship Id="rId40" Type="http://schemas.openxmlformats.org/officeDocument/2006/relationships/tags" Target="../tags/tag7244.xml"/><Relationship Id="rId136" Type="http://schemas.openxmlformats.org/officeDocument/2006/relationships/tags" Target="../tags/tag7340.xml"/><Relationship Id="rId178" Type="http://schemas.openxmlformats.org/officeDocument/2006/relationships/tags" Target="../tags/tag7382.xml"/><Relationship Id="rId301" Type="http://schemas.openxmlformats.org/officeDocument/2006/relationships/tags" Target="../tags/tag7505.xml"/><Relationship Id="rId343" Type="http://schemas.openxmlformats.org/officeDocument/2006/relationships/tags" Target="../tags/tag7547.xml"/><Relationship Id="rId82" Type="http://schemas.openxmlformats.org/officeDocument/2006/relationships/tags" Target="../tags/tag7286.xml"/><Relationship Id="rId203" Type="http://schemas.openxmlformats.org/officeDocument/2006/relationships/tags" Target="../tags/tag7407.xml"/><Relationship Id="rId385" Type="http://schemas.openxmlformats.org/officeDocument/2006/relationships/tags" Target="../tags/tag7589.xml"/><Relationship Id="rId245" Type="http://schemas.openxmlformats.org/officeDocument/2006/relationships/tags" Target="../tags/tag7449.xml"/><Relationship Id="rId287" Type="http://schemas.openxmlformats.org/officeDocument/2006/relationships/tags" Target="../tags/tag7491.xml"/><Relationship Id="rId410" Type="http://schemas.openxmlformats.org/officeDocument/2006/relationships/tags" Target="../tags/tag7614.xml"/><Relationship Id="rId452" Type="http://schemas.openxmlformats.org/officeDocument/2006/relationships/tags" Target="../tags/tag7656.xml"/><Relationship Id="rId494" Type="http://schemas.openxmlformats.org/officeDocument/2006/relationships/tags" Target="../tags/tag7698.xml"/><Relationship Id="rId508" Type="http://schemas.openxmlformats.org/officeDocument/2006/relationships/tags" Target="../tags/tag7712.xml"/><Relationship Id="rId105" Type="http://schemas.openxmlformats.org/officeDocument/2006/relationships/tags" Target="../tags/tag7309.xml"/><Relationship Id="rId147" Type="http://schemas.openxmlformats.org/officeDocument/2006/relationships/tags" Target="../tags/tag7351.xml"/><Relationship Id="rId312" Type="http://schemas.openxmlformats.org/officeDocument/2006/relationships/tags" Target="../tags/tag7516.xml"/><Relationship Id="rId354" Type="http://schemas.openxmlformats.org/officeDocument/2006/relationships/tags" Target="../tags/tag7558.xml"/><Relationship Id="rId51" Type="http://schemas.openxmlformats.org/officeDocument/2006/relationships/tags" Target="../tags/tag7255.xml"/><Relationship Id="rId93" Type="http://schemas.openxmlformats.org/officeDocument/2006/relationships/tags" Target="../tags/tag7297.xml"/><Relationship Id="rId189" Type="http://schemas.openxmlformats.org/officeDocument/2006/relationships/tags" Target="../tags/tag7393.xml"/><Relationship Id="rId396" Type="http://schemas.openxmlformats.org/officeDocument/2006/relationships/tags" Target="../tags/tag7600.xml"/><Relationship Id="rId214" Type="http://schemas.openxmlformats.org/officeDocument/2006/relationships/tags" Target="../tags/tag7418.xml"/><Relationship Id="rId256" Type="http://schemas.openxmlformats.org/officeDocument/2006/relationships/tags" Target="../tags/tag7460.xml"/><Relationship Id="rId298" Type="http://schemas.openxmlformats.org/officeDocument/2006/relationships/tags" Target="../tags/tag7502.xml"/><Relationship Id="rId421" Type="http://schemas.openxmlformats.org/officeDocument/2006/relationships/tags" Target="../tags/tag7625.xml"/><Relationship Id="rId463" Type="http://schemas.openxmlformats.org/officeDocument/2006/relationships/tags" Target="../tags/tag7667.xml"/><Relationship Id="rId519" Type="http://schemas.openxmlformats.org/officeDocument/2006/relationships/tags" Target="../tags/tag7723.xml"/><Relationship Id="rId116" Type="http://schemas.openxmlformats.org/officeDocument/2006/relationships/tags" Target="../tags/tag7320.xml"/><Relationship Id="rId158" Type="http://schemas.openxmlformats.org/officeDocument/2006/relationships/tags" Target="../tags/tag7362.xml"/><Relationship Id="rId323" Type="http://schemas.openxmlformats.org/officeDocument/2006/relationships/tags" Target="../tags/tag7527.xml"/><Relationship Id="rId530" Type="http://schemas.openxmlformats.org/officeDocument/2006/relationships/tags" Target="../tags/tag7734.xml"/><Relationship Id="rId20" Type="http://schemas.openxmlformats.org/officeDocument/2006/relationships/tags" Target="../tags/tag7224.xml"/><Relationship Id="rId62" Type="http://schemas.openxmlformats.org/officeDocument/2006/relationships/tags" Target="../tags/tag7266.xml"/><Relationship Id="rId365" Type="http://schemas.openxmlformats.org/officeDocument/2006/relationships/tags" Target="../tags/tag7569.xml"/><Relationship Id="rId225" Type="http://schemas.openxmlformats.org/officeDocument/2006/relationships/tags" Target="../tags/tag7429.xml"/><Relationship Id="rId267" Type="http://schemas.openxmlformats.org/officeDocument/2006/relationships/tags" Target="../tags/tag7471.xml"/><Relationship Id="rId432" Type="http://schemas.openxmlformats.org/officeDocument/2006/relationships/tags" Target="../tags/tag7636.xml"/><Relationship Id="rId474" Type="http://schemas.openxmlformats.org/officeDocument/2006/relationships/tags" Target="../tags/tag7678.xml"/><Relationship Id="rId127" Type="http://schemas.openxmlformats.org/officeDocument/2006/relationships/tags" Target="../tags/tag7331.xml"/><Relationship Id="rId31" Type="http://schemas.openxmlformats.org/officeDocument/2006/relationships/tags" Target="../tags/tag7235.xml"/><Relationship Id="rId73" Type="http://schemas.openxmlformats.org/officeDocument/2006/relationships/tags" Target="../tags/tag7277.xml"/><Relationship Id="rId169" Type="http://schemas.openxmlformats.org/officeDocument/2006/relationships/tags" Target="../tags/tag7373.xml"/><Relationship Id="rId334" Type="http://schemas.openxmlformats.org/officeDocument/2006/relationships/tags" Target="../tags/tag7538.xml"/><Relationship Id="rId376" Type="http://schemas.openxmlformats.org/officeDocument/2006/relationships/tags" Target="../tags/tag7580.xml"/><Relationship Id="rId541" Type="http://schemas.openxmlformats.org/officeDocument/2006/relationships/slideLayout" Target="../slideLayouts/slideLayout1.xml"/><Relationship Id="rId4" Type="http://schemas.openxmlformats.org/officeDocument/2006/relationships/tags" Target="../tags/tag7208.xml"/><Relationship Id="rId180" Type="http://schemas.openxmlformats.org/officeDocument/2006/relationships/tags" Target="../tags/tag7384.xml"/><Relationship Id="rId236" Type="http://schemas.openxmlformats.org/officeDocument/2006/relationships/tags" Target="../tags/tag7440.xml"/><Relationship Id="rId278" Type="http://schemas.openxmlformats.org/officeDocument/2006/relationships/tags" Target="../tags/tag7482.xml"/><Relationship Id="rId401" Type="http://schemas.openxmlformats.org/officeDocument/2006/relationships/tags" Target="../tags/tag7605.xml"/><Relationship Id="rId443" Type="http://schemas.openxmlformats.org/officeDocument/2006/relationships/tags" Target="../tags/tag7647.xml"/><Relationship Id="rId303" Type="http://schemas.openxmlformats.org/officeDocument/2006/relationships/tags" Target="../tags/tag7507.xml"/><Relationship Id="rId485" Type="http://schemas.openxmlformats.org/officeDocument/2006/relationships/tags" Target="../tags/tag7689.xml"/><Relationship Id="rId42" Type="http://schemas.openxmlformats.org/officeDocument/2006/relationships/tags" Target="../tags/tag7246.xml"/><Relationship Id="rId84" Type="http://schemas.openxmlformats.org/officeDocument/2006/relationships/tags" Target="../tags/tag7288.xml"/><Relationship Id="rId138" Type="http://schemas.openxmlformats.org/officeDocument/2006/relationships/tags" Target="../tags/tag7342.xml"/><Relationship Id="rId345" Type="http://schemas.openxmlformats.org/officeDocument/2006/relationships/tags" Target="../tags/tag7549.xml"/><Relationship Id="rId387" Type="http://schemas.openxmlformats.org/officeDocument/2006/relationships/tags" Target="../tags/tag7591.xml"/><Relationship Id="rId510" Type="http://schemas.openxmlformats.org/officeDocument/2006/relationships/tags" Target="../tags/tag7714.xml"/><Relationship Id="rId191" Type="http://schemas.openxmlformats.org/officeDocument/2006/relationships/tags" Target="../tags/tag7395.xml"/><Relationship Id="rId205" Type="http://schemas.openxmlformats.org/officeDocument/2006/relationships/tags" Target="../tags/tag7409.xml"/><Relationship Id="rId247" Type="http://schemas.openxmlformats.org/officeDocument/2006/relationships/tags" Target="../tags/tag7451.xml"/><Relationship Id="rId412" Type="http://schemas.openxmlformats.org/officeDocument/2006/relationships/tags" Target="../tags/tag7616.xml"/><Relationship Id="rId107" Type="http://schemas.openxmlformats.org/officeDocument/2006/relationships/tags" Target="../tags/tag7311.xml"/><Relationship Id="rId289" Type="http://schemas.openxmlformats.org/officeDocument/2006/relationships/tags" Target="../tags/tag7493.xml"/><Relationship Id="rId454" Type="http://schemas.openxmlformats.org/officeDocument/2006/relationships/tags" Target="../tags/tag7658.xml"/><Relationship Id="rId496" Type="http://schemas.openxmlformats.org/officeDocument/2006/relationships/tags" Target="../tags/tag7700.xml"/><Relationship Id="rId11" Type="http://schemas.openxmlformats.org/officeDocument/2006/relationships/tags" Target="../tags/tag7215.xml"/><Relationship Id="rId53" Type="http://schemas.openxmlformats.org/officeDocument/2006/relationships/tags" Target="../tags/tag7257.xml"/><Relationship Id="rId149" Type="http://schemas.openxmlformats.org/officeDocument/2006/relationships/tags" Target="../tags/tag7353.xml"/><Relationship Id="rId314" Type="http://schemas.openxmlformats.org/officeDocument/2006/relationships/tags" Target="../tags/tag7518.xml"/><Relationship Id="rId356" Type="http://schemas.openxmlformats.org/officeDocument/2006/relationships/tags" Target="../tags/tag7560.xml"/><Relationship Id="rId398" Type="http://schemas.openxmlformats.org/officeDocument/2006/relationships/tags" Target="../tags/tag7602.xml"/><Relationship Id="rId521" Type="http://schemas.openxmlformats.org/officeDocument/2006/relationships/tags" Target="../tags/tag7725.xml"/><Relationship Id="rId95" Type="http://schemas.openxmlformats.org/officeDocument/2006/relationships/tags" Target="../tags/tag7299.xml"/><Relationship Id="rId160" Type="http://schemas.openxmlformats.org/officeDocument/2006/relationships/tags" Target="../tags/tag7364.xml"/><Relationship Id="rId216" Type="http://schemas.openxmlformats.org/officeDocument/2006/relationships/tags" Target="../tags/tag7420.xml"/><Relationship Id="rId423" Type="http://schemas.openxmlformats.org/officeDocument/2006/relationships/tags" Target="../tags/tag7627.xml"/><Relationship Id="rId258" Type="http://schemas.openxmlformats.org/officeDocument/2006/relationships/tags" Target="../tags/tag7462.xml"/><Relationship Id="rId465" Type="http://schemas.openxmlformats.org/officeDocument/2006/relationships/tags" Target="../tags/tag7669.xml"/><Relationship Id="rId22" Type="http://schemas.openxmlformats.org/officeDocument/2006/relationships/tags" Target="../tags/tag7226.xml"/><Relationship Id="rId64" Type="http://schemas.openxmlformats.org/officeDocument/2006/relationships/tags" Target="../tags/tag7268.xml"/><Relationship Id="rId118" Type="http://schemas.openxmlformats.org/officeDocument/2006/relationships/tags" Target="../tags/tag7322.xml"/><Relationship Id="rId325" Type="http://schemas.openxmlformats.org/officeDocument/2006/relationships/tags" Target="../tags/tag7529.xml"/><Relationship Id="rId367" Type="http://schemas.openxmlformats.org/officeDocument/2006/relationships/tags" Target="../tags/tag7571.xml"/><Relationship Id="rId532" Type="http://schemas.openxmlformats.org/officeDocument/2006/relationships/tags" Target="../tags/tag7736.xml"/><Relationship Id="rId171" Type="http://schemas.openxmlformats.org/officeDocument/2006/relationships/tags" Target="../tags/tag7375.xml"/><Relationship Id="rId227" Type="http://schemas.openxmlformats.org/officeDocument/2006/relationships/tags" Target="../tags/tag7431.xml"/><Relationship Id="rId269" Type="http://schemas.openxmlformats.org/officeDocument/2006/relationships/tags" Target="../tags/tag7473.xml"/><Relationship Id="rId434" Type="http://schemas.openxmlformats.org/officeDocument/2006/relationships/tags" Target="../tags/tag7638.xml"/><Relationship Id="rId476" Type="http://schemas.openxmlformats.org/officeDocument/2006/relationships/tags" Target="../tags/tag7680.xml"/><Relationship Id="rId33" Type="http://schemas.openxmlformats.org/officeDocument/2006/relationships/tags" Target="../tags/tag7237.xml"/><Relationship Id="rId129" Type="http://schemas.openxmlformats.org/officeDocument/2006/relationships/tags" Target="../tags/tag7333.xml"/><Relationship Id="rId280" Type="http://schemas.openxmlformats.org/officeDocument/2006/relationships/tags" Target="../tags/tag7484.xml"/><Relationship Id="rId336" Type="http://schemas.openxmlformats.org/officeDocument/2006/relationships/tags" Target="../tags/tag7540.xml"/><Relationship Id="rId501" Type="http://schemas.openxmlformats.org/officeDocument/2006/relationships/tags" Target="../tags/tag7705.xml"/><Relationship Id="rId543" Type="http://schemas.openxmlformats.org/officeDocument/2006/relationships/image" Target="../media/image17.png"/><Relationship Id="rId75" Type="http://schemas.openxmlformats.org/officeDocument/2006/relationships/tags" Target="../tags/tag7279.xml"/><Relationship Id="rId140" Type="http://schemas.openxmlformats.org/officeDocument/2006/relationships/tags" Target="../tags/tag7344.xml"/><Relationship Id="rId182" Type="http://schemas.openxmlformats.org/officeDocument/2006/relationships/tags" Target="../tags/tag7386.xml"/><Relationship Id="rId378" Type="http://schemas.openxmlformats.org/officeDocument/2006/relationships/tags" Target="../tags/tag7582.xml"/><Relationship Id="rId403" Type="http://schemas.openxmlformats.org/officeDocument/2006/relationships/tags" Target="../tags/tag7607.xml"/><Relationship Id="rId6" Type="http://schemas.openxmlformats.org/officeDocument/2006/relationships/tags" Target="../tags/tag7210.xml"/><Relationship Id="rId238" Type="http://schemas.openxmlformats.org/officeDocument/2006/relationships/tags" Target="../tags/tag7442.xml"/><Relationship Id="rId445" Type="http://schemas.openxmlformats.org/officeDocument/2006/relationships/tags" Target="../tags/tag7649.xml"/><Relationship Id="rId487" Type="http://schemas.openxmlformats.org/officeDocument/2006/relationships/tags" Target="../tags/tag7691.xml"/><Relationship Id="rId291" Type="http://schemas.openxmlformats.org/officeDocument/2006/relationships/tags" Target="../tags/tag7495.xml"/><Relationship Id="rId305" Type="http://schemas.openxmlformats.org/officeDocument/2006/relationships/tags" Target="../tags/tag7509.xml"/><Relationship Id="rId347" Type="http://schemas.openxmlformats.org/officeDocument/2006/relationships/tags" Target="../tags/tag7551.xml"/><Relationship Id="rId512" Type="http://schemas.openxmlformats.org/officeDocument/2006/relationships/tags" Target="../tags/tag7716.xml"/><Relationship Id="rId44" Type="http://schemas.openxmlformats.org/officeDocument/2006/relationships/tags" Target="../tags/tag7248.xml"/><Relationship Id="rId86" Type="http://schemas.openxmlformats.org/officeDocument/2006/relationships/tags" Target="../tags/tag7290.xml"/><Relationship Id="rId151" Type="http://schemas.openxmlformats.org/officeDocument/2006/relationships/tags" Target="../tags/tag7355.xml"/><Relationship Id="rId389" Type="http://schemas.openxmlformats.org/officeDocument/2006/relationships/tags" Target="../tags/tag7593.xml"/><Relationship Id="rId193" Type="http://schemas.openxmlformats.org/officeDocument/2006/relationships/tags" Target="../tags/tag7397.xml"/><Relationship Id="rId207" Type="http://schemas.openxmlformats.org/officeDocument/2006/relationships/tags" Target="../tags/tag7411.xml"/><Relationship Id="rId249" Type="http://schemas.openxmlformats.org/officeDocument/2006/relationships/tags" Target="../tags/tag7453.xml"/><Relationship Id="rId414" Type="http://schemas.openxmlformats.org/officeDocument/2006/relationships/tags" Target="../tags/tag7618.xml"/><Relationship Id="rId456" Type="http://schemas.openxmlformats.org/officeDocument/2006/relationships/tags" Target="../tags/tag7660.xml"/><Relationship Id="rId498" Type="http://schemas.openxmlformats.org/officeDocument/2006/relationships/tags" Target="../tags/tag7702.xml"/><Relationship Id="rId13" Type="http://schemas.openxmlformats.org/officeDocument/2006/relationships/tags" Target="../tags/tag7217.xml"/><Relationship Id="rId109" Type="http://schemas.openxmlformats.org/officeDocument/2006/relationships/tags" Target="../tags/tag7313.xml"/><Relationship Id="rId260" Type="http://schemas.openxmlformats.org/officeDocument/2006/relationships/tags" Target="../tags/tag7464.xml"/><Relationship Id="rId316" Type="http://schemas.openxmlformats.org/officeDocument/2006/relationships/tags" Target="../tags/tag7520.xml"/><Relationship Id="rId523" Type="http://schemas.openxmlformats.org/officeDocument/2006/relationships/tags" Target="../tags/tag7727.xml"/><Relationship Id="rId55" Type="http://schemas.openxmlformats.org/officeDocument/2006/relationships/tags" Target="../tags/tag7259.xml"/><Relationship Id="rId97" Type="http://schemas.openxmlformats.org/officeDocument/2006/relationships/tags" Target="../tags/tag7301.xml"/><Relationship Id="rId120" Type="http://schemas.openxmlformats.org/officeDocument/2006/relationships/tags" Target="../tags/tag7324.xml"/><Relationship Id="rId358" Type="http://schemas.openxmlformats.org/officeDocument/2006/relationships/tags" Target="../tags/tag7562.xml"/><Relationship Id="rId162" Type="http://schemas.openxmlformats.org/officeDocument/2006/relationships/tags" Target="../tags/tag7366.xml"/><Relationship Id="rId218" Type="http://schemas.openxmlformats.org/officeDocument/2006/relationships/tags" Target="../tags/tag7422.xml"/><Relationship Id="rId425" Type="http://schemas.openxmlformats.org/officeDocument/2006/relationships/tags" Target="../tags/tag7629.xml"/><Relationship Id="rId467" Type="http://schemas.openxmlformats.org/officeDocument/2006/relationships/tags" Target="../tags/tag7671.xml"/><Relationship Id="rId271" Type="http://schemas.openxmlformats.org/officeDocument/2006/relationships/tags" Target="../tags/tag7475.xml"/><Relationship Id="rId24" Type="http://schemas.openxmlformats.org/officeDocument/2006/relationships/tags" Target="../tags/tag7228.xml"/><Relationship Id="rId66" Type="http://schemas.openxmlformats.org/officeDocument/2006/relationships/tags" Target="../tags/tag7270.xml"/><Relationship Id="rId131" Type="http://schemas.openxmlformats.org/officeDocument/2006/relationships/tags" Target="../tags/tag7335.xml"/><Relationship Id="rId327" Type="http://schemas.openxmlformats.org/officeDocument/2006/relationships/tags" Target="../tags/tag7531.xml"/><Relationship Id="rId369" Type="http://schemas.openxmlformats.org/officeDocument/2006/relationships/tags" Target="../tags/tag7573.xml"/><Relationship Id="rId534" Type="http://schemas.openxmlformats.org/officeDocument/2006/relationships/tags" Target="../tags/tag7738.xml"/><Relationship Id="rId173" Type="http://schemas.openxmlformats.org/officeDocument/2006/relationships/tags" Target="../tags/tag7377.xml"/><Relationship Id="rId229" Type="http://schemas.openxmlformats.org/officeDocument/2006/relationships/tags" Target="../tags/tag7433.xml"/><Relationship Id="rId380" Type="http://schemas.openxmlformats.org/officeDocument/2006/relationships/tags" Target="../tags/tag7584.xml"/><Relationship Id="rId436" Type="http://schemas.openxmlformats.org/officeDocument/2006/relationships/tags" Target="../tags/tag7640.xml"/><Relationship Id="rId240" Type="http://schemas.openxmlformats.org/officeDocument/2006/relationships/tags" Target="../tags/tag7444.xml"/><Relationship Id="rId478" Type="http://schemas.openxmlformats.org/officeDocument/2006/relationships/tags" Target="../tags/tag7682.xml"/><Relationship Id="rId35" Type="http://schemas.openxmlformats.org/officeDocument/2006/relationships/tags" Target="../tags/tag7239.xml"/><Relationship Id="rId77" Type="http://schemas.openxmlformats.org/officeDocument/2006/relationships/tags" Target="../tags/tag7281.xml"/><Relationship Id="rId100" Type="http://schemas.openxmlformats.org/officeDocument/2006/relationships/tags" Target="../tags/tag7304.xml"/><Relationship Id="rId282" Type="http://schemas.openxmlformats.org/officeDocument/2006/relationships/tags" Target="../tags/tag7486.xml"/><Relationship Id="rId338" Type="http://schemas.openxmlformats.org/officeDocument/2006/relationships/tags" Target="../tags/tag7542.xml"/><Relationship Id="rId503" Type="http://schemas.openxmlformats.org/officeDocument/2006/relationships/tags" Target="../tags/tag7707.xml"/><Relationship Id="rId8" Type="http://schemas.openxmlformats.org/officeDocument/2006/relationships/tags" Target="../tags/tag7212.xml"/><Relationship Id="rId142" Type="http://schemas.openxmlformats.org/officeDocument/2006/relationships/tags" Target="../tags/tag7346.xml"/><Relationship Id="rId184" Type="http://schemas.openxmlformats.org/officeDocument/2006/relationships/tags" Target="../tags/tag7388.xml"/><Relationship Id="rId391" Type="http://schemas.openxmlformats.org/officeDocument/2006/relationships/tags" Target="../tags/tag7595.xml"/><Relationship Id="rId405" Type="http://schemas.openxmlformats.org/officeDocument/2006/relationships/tags" Target="../tags/tag7609.xml"/><Relationship Id="rId447" Type="http://schemas.openxmlformats.org/officeDocument/2006/relationships/tags" Target="../tags/tag7651.xml"/><Relationship Id="rId251" Type="http://schemas.openxmlformats.org/officeDocument/2006/relationships/tags" Target="../tags/tag7455.xml"/><Relationship Id="rId489" Type="http://schemas.openxmlformats.org/officeDocument/2006/relationships/tags" Target="../tags/tag7693.xml"/><Relationship Id="rId46" Type="http://schemas.openxmlformats.org/officeDocument/2006/relationships/tags" Target="../tags/tag7250.xml"/><Relationship Id="rId293" Type="http://schemas.openxmlformats.org/officeDocument/2006/relationships/tags" Target="../tags/tag7497.xml"/><Relationship Id="rId307" Type="http://schemas.openxmlformats.org/officeDocument/2006/relationships/tags" Target="../tags/tag7511.xml"/><Relationship Id="rId349" Type="http://schemas.openxmlformats.org/officeDocument/2006/relationships/tags" Target="../tags/tag7553.xml"/><Relationship Id="rId514" Type="http://schemas.openxmlformats.org/officeDocument/2006/relationships/tags" Target="../tags/tag7718.xml"/><Relationship Id="rId88" Type="http://schemas.openxmlformats.org/officeDocument/2006/relationships/tags" Target="../tags/tag7292.xml"/><Relationship Id="rId111" Type="http://schemas.openxmlformats.org/officeDocument/2006/relationships/tags" Target="../tags/tag7315.xml"/><Relationship Id="rId153" Type="http://schemas.openxmlformats.org/officeDocument/2006/relationships/tags" Target="../tags/tag7357.xml"/><Relationship Id="rId195" Type="http://schemas.openxmlformats.org/officeDocument/2006/relationships/tags" Target="../tags/tag7399.xml"/><Relationship Id="rId209" Type="http://schemas.openxmlformats.org/officeDocument/2006/relationships/tags" Target="../tags/tag7413.xml"/><Relationship Id="rId360" Type="http://schemas.openxmlformats.org/officeDocument/2006/relationships/tags" Target="../tags/tag7564.xml"/><Relationship Id="rId416" Type="http://schemas.openxmlformats.org/officeDocument/2006/relationships/tags" Target="../tags/tag7620.xml"/><Relationship Id="rId220" Type="http://schemas.openxmlformats.org/officeDocument/2006/relationships/tags" Target="../tags/tag7424.xml"/><Relationship Id="rId458" Type="http://schemas.openxmlformats.org/officeDocument/2006/relationships/tags" Target="../tags/tag7662.xml"/><Relationship Id="rId15" Type="http://schemas.openxmlformats.org/officeDocument/2006/relationships/tags" Target="../tags/tag7219.xml"/><Relationship Id="rId57" Type="http://schemas.openxmlformats.org/officeDocument/2006/relationships/tags" Target="../tags/tag7261.xml"/><Relationship Id="rId262" Type="http://schemas.openxmlformats.org/officeDocument/2006/relationships/tags" Target="../tags/tag7466.xml"/><Relationship Id="rId318" Type="http://schemas.openxmlformats.org/officeDocument/2006/relationships/tags" Target="../tags/tag7522.xml"/><Relationship Id="rId525" Type="http://schemas.openxmlformats.org/officeDocument/2006/relationships/tags" Target="../tags/tag7729.xml"/><Relationship Id="rId99" Type="http://schemas.openxmlformats.org/officeDocument/2006/relationships/tags" Target="../tags/tag7303.xml"/><Relationship Id="rId122" Type="http://schemas.openxmlformats.org/officeDocument/2006/relationships/tags" Target="../tags/tag7326.xml"/><Relationship Id="rId164" Type="http://schemas.openxmlformats.org/officeDocument/2006/relationships/tags" Target="../tags/tag7368.xml"/><Relationship Id="rId371" Type="http://schemas.openxmlformats.org/officeDocument/2006/relationships/tags" Target="../tags/tag7575.xml"/><Relationship Id="rId427" Type="http://schemas.openxmlformats.org/officeDocument/2006/relationships/tags" Target="../tags/tag7631.xml"/><Relationship Id="rId469" Type="http://schemas.openxmlformats.org/officeDocument/2006/relationships/tags" Target="../tags/tag7673.xml"/><Relationship Id="rId26" Type="http://schemas.openxmlformats.org/officeDocument/2006/relationships/tags" Target="../tags/tag7230.xml"/><Relationship Id="rId231" Type="http://schemas.openxmlformats.org/officeDocument/2006/relationships/tags" Target="../tags/tag7435.xml"/><Relationship Id="rId273" Type="http://schemas.openxmlformats.org/officeDocument/2006/relationships/tags" Target="../tags/tag7477.xml"/><Relationship Id="rId329" Type="http://schemas.openxmlformats.org/officeDocument/2006/relationships/tags" Target="../tags/tag7533.xml"/><Relationship Id="rId480" Type="http://schemas.openxmlformats.org/officeDocument/2006/relationships/tags" Target="../tags/tag7684.xml"/><Relationship Id="rId536" Type="http://schemas.openxmlformats.org/officeDocument/2006/relationships/tags" Target="../tags/tag7740.xml"/><Relationship Id="rId68" Type="http://schemas.openxmlformats.org/officeDocument/2006/relationships/tags" Target="../tags/tag7272.xml"/><Relationship Id="rId133" Type="http://schemas.openxmlformats.org/officeDocument/2006/relationships/tags" Target="../tags/tag7337.xml"/><Relationship Id="rId175" Type="http://schemas.openxmlformats.org/officeDocument/2006/relationships/tags" Target="../tags/tag7379.xml"/><Relationship Id="rId340" Type="http://schemas.openxmlformats.org/officeDocument/2006/relationships/tags" Target="../tags/tag7544.xml"/><Relationship Id="rId200" Type="http://schemas.openxmlformats.org/officeDocument/2006/relationships/tags" Target="../tags/tag7404.xml"/><Relationship Id="rId382" Type="http://schemas.openxmlformats.org/officeDocument/2006/relationships/tags" Target="../tags/tag7586.xml"/><Relationship Id="rId438" Type="http://schemas.openxmlformats.org/officeDocument/2006/relationships/tags" Target="../tags/tag7642.xml"/><Relationship Id="rId242" Type="http://schemas.openxmlformats.org/officeDocument/2006/relationships/tags" Target="../tags/tag7446.xml"/><Relationship Id="rId284" Type="http://schemas.openxmlformats.org/officeDocument/2006/relationships/tags" Target="../tags/tag7488.xml"/><Relationship Id="rId491" Type="http://schemas.openxmlformats.org/officeDocument/2006/relationships/tags" Target="../tags/tag7695.xml"/><Relationship Id="rId505" Type="http://schemas.openxmlformats.org/officeDocument/2006/relationships/tags" Target="../tags/tag7709.xml"/><Relationship Id="rId37" Type="http://schemas.openxmlformats.org/officeDocument/2006/relationships/tags" Target="../tags/tag7241.xml"/><Relationship Id="rId79" Type="http://schemas.openxmlformats.org/officeDocument/2006/relationships/tags" Target="../tags/tag7283.xml"/><Relationship Id="rId102" Type="http://schemas.openxmlformats.org/officeDocument/2006/relationships/tags" Target="../tags/tag7306.xml"/><Relationship Id="rId144" Type="http://schemas.openxmlformats.org/officeDocument/2006/relationships/tags" Target="../tags/tag7348.xml"/><Relationship Id="rId90" Type="http://schemas.openxmlformats.org/officeDocument/2006/relationships/tags" Target="../tags/tag7294.xml"/><Relationship Id="rId186" Type="http://schemas.openxmlformats.org/officeDocument/2006/relationships/tags" Target="../tags/tag7390.xml"/><Relationship Id="rId351" Type="http://schemas.openxmlformats.org/officeDocument/2006/relationships/tags" Target="../tags/tag7555.xml"/><Relationship Id="rId393" Type="http://schemas.openxmlformats.org/officeDocument/2006/relationships/tags" Target="../tags/tag7597.xml"/><Relationship Id="rId407" Type="http://schemas.openxmlformats.org/officeDocument/2006/relationships/tags" Target="../tags/tag7611.xml"/><Relationship Id="rId449" Type="http://schemas.openxmlformats.org/officeDocument/2006/relationships/tags" Target="../tags/tag7653.xml"/><Relationship Id="rId211" Type="http://schemas.openxmlformats.org/officeDocument/2006/relationships/tags" Target="../tags/tag7415.xml"/><Relationship Id="rId253" Type="http://schemas.openxmlformats.org/officeDocument/2006/relationships/tags" Target="../tags/tag7457.xml"/><Relationship Id="rId295" Type="http://schemas.openxmlformats.org/officeDocument/2006/relationships/tags" Target="../tags/tag7499.xml"/><Relationship Id="rId309" Type="http://schemas.openxmlformats.org/officeDocument/2006/relationships/tags" Target="../tags/tag7513.xml"/><Relationship Id="rId460" Type="http://schemas.openxmlformats.org/officeDocument/2006/relationships/tags" Target="../tags/tag7664.xml"/><Relationship Id="rId516" Type="http://schemas.openxmlformats.org/officeDocument/2006/relationships/tags" Target="../tags/tag7720.xml"/><Relationship Id="rId48" Type="http://schemas.openxmlformats.org/officeDocument/2006/relationships/tags" Target="../tags/tag7252.xml"/><Relationship Id="rId113" Type="http://schemas.openxmlformats.org/officeDocument/2006/relationships/tags" Target="../tags/tag7317.xml"/><Relationship Id="rId320" Type="http://schemas.openxmlformats.org/officeDocument/2006/relationships/tags" Target="../tags/tag7524.xml"/><Relationship Id="rId155" Type="http://schemas.openxmlformats.org/officeDocument/2006/relationships/tags" Target="../tags/tag7359.xml"/><Relationship Id="rId197" Type="http://schemas.openxmlformats.org/officeDocument/2006/relationships/tags" Target="../tags/tag7401.xml"/><Relationship Id="rId362" Type="http://schemas.openxmlformats.org/officeDocument/2006/relationships/tags" Target="../tags/tag7566.xml"/><Relationship Id="rId418" Type="http://schemas.openxmlformats.org/officeDocument/2006/relationships/tags" Target="../tags/tag7622.xml"/><Relationship Id="rId222" Type="http://schemas.openxmlformats.org/officeDocument/2006/relationships/tags" Target="../tags/tag7426.xml"/><Relationship Id="rId264" Type="http://schemas.openxmlformats.org/officeDocument/2006/relationships/tags" Target="../tags/tag7468.xml"/><Relationship Id="rId471" Type="http://schemas.openxmlformats.org/officeDocument/2006/relationships/tags" Target="../tags/tag7675.xml"/><Relationship Id="rId17" Type="http://schemas.openxmlformats.org/officeDocument/2006/relationships/tags" Target="../tags/tag7221.xml"/><Relationship Id="rId59" Type="http://schemas.openxmlformats.org/officeDocument/2006/relationships/tags" Target="../tags/tag7263.xml"/><Relationship Id="rId124" Type="http://schemas.openxmlformats.org/officeDocument/2006/relationships/tags" Target="../tags/tag7328.xml"/><Relationship Id="rId527" Type="http://schemas.openxmlformats.org/officeDocument/2006/relationships/tags" Target="../tags/tag7731.xml"/><Relationship Id="rId70" Type="http://schemas.openxmlformats.org/officeDocument/2006/relationships/tags" Target="../tags/tag7274.xml"/><Relationship Id="rId166" Type="http://schemas.openxmlformats.org/officeDocument/2006/relationships/tags" Target="../tags/tag7370.xml"/><Relationship Id="rId331" Type="http://schemas.openxmlformats.org/officeDocument/2006/relationships/tags" Target="../tags/tag7535.xml"/><Relationship Id="rId373" Type="http://schemas.openxmlformats.org/officeDocument/2006/relationships/tags" Target="../tags/tag7577.xml"/><Relationship Id="rId429" Type="http://schemas.openxmlformats.org/officeDocument/2006/relationships/tags" Target="../tags/tag7633.xml"/><Relationship Id="rId1" Type="http://schemas.openxmlformats.org/officeDocument/2006/relationships/tags" Target="../tags/tag7205.xml"/><Relationship Id="rId233" Type="http://schemas.openxmlformats.org/officeDocument/2006/relationships/tags" Target="../tags/tag7437.xml"/><Relationship Id="rId440" Type="http://schemas.openxmlformats.org/officeDocument/2006/relationships/tags" Target="../tags/tag7644.xml"/><Relationship Id="rId28" Type="http://schemas.openxmlformats.org/officeDocument/2006/relationships/tags" Target="../tags/tag7232.xml"/><Relationship Id="rId275" Type="http://schemas.openxmlformats.org/officeDocument/2006/relationships/tags" Target="../tags/tag7479.xml"/><Relationship Id="rId300" Type="http://schemas.openxmlformats.org/officeDocument/2006/relationships/tags" Target="../tags/tag7504.xml"/><Relationship Id="rId482" Type="http://schemas.openxmlformats.org/officeDocument/2006/relationships/tags" Target="../tags/tag7686.xml"/><Relationship Id="rId538" Type="http://schemas.openxmlformats.org/officeDocument/2006/relationships/tags" Target="../tags/tag7742.xml"/><Relationship Id="rId81" Type="http://schemas.openxmlformats.org/officeDocument/2006/relationships/tags" Target="../tags/tag7285.xml"/><Relationship Id="rId135" Type="http://schemas.openxmlformats.org/officeDocument/2006/relationships/tags" Target="../tags/tag7339.xml"/><Relationship Id="rId177" Type="http://schemas.openxmlformats.org/officeDocument/2006/relationships/tags" Target="../tags/tag7381.xml"/><Relationship Id="rId342" Type="http://schemas.openxmlformats.org/officeDocument/2006/relationships/tags" Target="../tags/tag7546.xml"/><Relationship Id="rId384" Type="http://schemas.openxmlformats.org/officeDocument/2006/relationships/tags" Target="../tags/tag7588.xml"/><Relationship Id="rId202" Type="http://schemas.openxmlformats.org/officeDocument/2006/relationships/tags" Target="../tags/tag7406.xml"/><Relationship Id="rId244" Type="http://schemas.openxmlformats.org/officeDocument/2006/relationships/tags" Target="../tags/tag7448.xml"/><Relationship Id="rId39" Type="http://schemas.openxmlformats.org/officeDocument/2006/relationships/tags" Target="../tags/tag7243.xml"/><Relationship Id="rId286" Type="http://schemas.openxmlformats.org/officeDocument/2006/relationships/tags" Target="../tags/tag7490.xml"/><Relationship Id="rId451" Type="http://schemas.openxmlformats.org/officeDocument/2006/relationships/tags" Target="../tags/tag7655.xml"/><Relationship Id="rId493" Type="http://schemas.openxmlformats.org/officeDocument/2006/relationships/tags" Target="../tags/tag7697.xml"/><Relationship Id="rId507" Type="http://schemas.openxmlformats.org/officeDocument/2006/relationships/tags" Target="../tags/tag7711.xml"/><Relationship Id="rId50" Type="http://schemas.openxmlformats.org/officeDocument/2006/relationships/tags" Target="../tags/tag7254.xml"/><Relationship Id="rId104" Type="http://schemas.openxmlformats.org/officeDocument/2006/relationships/tags" Target="../tags/tag7308.xml"/><Relationship Id="rId146" Type="http://schemas.openxmlformats.org/officeDocument/2006/relationships/tags" Target="../tags/tag7350.xml"/><Relationship Id="rId188" Type="http://schemas.openxmlformats.org/officeDocument/2006/relationships/tags" Target="../tags/tag7392.xml"/><Relationship Id="rId311" Type="http://schemas.openxmlformats.org/officeDocument/2006/relationships/tags" Target="../tags/tag7515.xml"/><Relationship Id="rId353" Type="http://schemas.openxmlformats.org/officeDocument/2006/relationships/tags" Target="../tags/tag7557.xml"/><Relationship Id="rId395" Type="http://schemas.openxmlformats.org/officeDocument/2006/relationships/tags" Target="../tags/tag7599.xml"/><Relationship Id="rId409" Type="http://schemas.openxmlformats.org/officeDocument/2006/relationships/tags" Target="../tags/tag7613.xml"/><Relationship Id="rId92" Type="http://schemas.openxmlformats.org/officeDocument/2006/relationships/tags" Target="../tags/tag7296.xml"/><Relationship Id="rId213" Type="http://schemas.openxmlformats.org/officeDocument/2006/relationships/tags" Target="../tags/tag7417.xml"/><Relationship Id="rId420" Type="http://schemas.openxmlformats.org/officeDocument/2006/relationships/tags" Target="../tags/tag7624.xml"/><Relationship Id="rId255" Type="http://schemas.openxmlformats.org/officeDocument/2006/relationships/tags" Target="../tags/tag7459.xml"/><Relationship Id="rId297" Type="http://schemas.openxmlformats.org/officeDocument/2006/relationships/tags" Target="../tags/tag7501.xml"/><Relationship Id="rId462" Type="http://schemas.openxmlformats.org/officeDocument/2006/relationships/tags" Target="../tags/tag7666.xml"/><Relationship Id="rId518" Type="http://schemas.openxmlformats.org/officeDocument/2006/relationships/tags" Target="../tags/tag7722.xml"/><Relationship Id="rId115" Type="http://schemas.openxmlformats.org/officeDocument/2006/relationships/tags" Target="../tags/tag7319.xml"/><Relationship Id="rId157" Type="http://schemas.openxmlformats.org/officeDocument/2006/relationships/tags" Target="../tags/tag7361.xml"/><Relationship Id="rId322" Type="http://schemas.openxmlformats.org/officeDocument/2006/relationships/tags" Target="../tags/tag7526.xml"/><Relationship Id="rId364" Type="http://schemas.openxmlformats.org/officeDocument/2006/relationships/tags" Target="../tags/tag7568.xml"/><Relationship Id="rId61" Type="http://schemas.openxmlformats.org/officeDocument/2006/relationships/tags" Target="../tags/tag7265.xml"/><Relationship Id="rId199" Type="http://schemas.openxmlformats.org/officeDocument/2006/relationships/tags" Target="../tags/tag7403.xml"/><Relationship Id="rId19" Type="http://schemas.openxmlformats.org/officeDocument/2006/relationships/tags" Target="../tags/tag7223.xml"/><Relationship Id="rId224" Type="http://schemas.openxmlformats.org/officeDocument/2006/relationships/tags" Target="../tags/tag7428.xml"/><Relationship Id="rId266" Type="http://schemas.openxmlformats.org/officeDocument/2006/relationships/tags" Target="../tags/tag7470.xml"/><Relationship Id="rId431" Type="http://schemas.openxmlformats.org/officeDocument/2006/relationships/tags" Target="../tags/tag7635.xml"/><Relationship Id="rId473" Type="http://schemas.openxmlformats.org/officeDocument/2006/relationships/tags" Target="../tags/tag7677.xml"/><Relationship Id="rId529" Type="http://schemas.openxmlformats.org/officeDocument/2006/relationships/tags" Target="../tags/tag7733.xml"/><Relationship Id="rId30" Type="http://schemas.openxmlformats.org/officeDocument/2006/relationships/tags" Target="../tags/tag7234.xml"/><Relationship Id="rId126" Type="http://schemas.openxmlformats.org/officeDocument/2006/relationships/tags" Target="../tags/tag7330.xml"/><Relationship Id="rId168" Type="http://schemas.openxmlformats.org/officeDocument/2006/relationships/tags" Target="../tags/tag7372.xml"/><Relationship Id="rId333" Type="http://schemas.openxmlformats.org/officeDocument/2006/relationships/tags" Target="../tags/tag7537.xml"/><Relationship Id="rId540" Type="http://schemas.openxmlformats.org/officeDocument/2006/relationships/tags" Target="../tags/tag7744.xml"/><Relationship Id="rId72" Type="http://schemas.openxmlformats.org/officeDocument/2006/relationships/tags" Target="../tags/tag7276.xml"/><Relationship Id="rId375" Type="http://schemas.openxmlformats.org/officeDocument/2006/relationships/tags" Target="../tags/tag7579.xml"/><Relationship Id="rId3" Type="http://schemas.openxmlformats.org/officeDocument/2006/relationships/tags" Target="../tags/tag7207.xml"/><Relationship Id="rId235" Type="http://schemas.openxmlformats.org/officeDocument/2006/relationships/tags" Target="../tags/tag7439.xml"/><Relationship Id="rId277" Type="http://schemas.openxmlformats.org/officeDocument/2006/relationships/tags" Target="../tags/tag7481.xml"/><Relationship Id="rId400" Type="http://schemas.openxmlformats.org/officeDocument/2006/relationships/tags" Target="../tags/tag7604.xml"/><Relationship Id="rId442" Type="http://schemas.openxmlformats.org/officeDocument/2006/relationships/tags" Target="../tags/tag7646.xml"/><Relationship Id="rId484" Type="http://schemas.openxmlformats.org/officeDocument/2006/relationships/tags" Target="../tags/tag7688.xml"/><Relationship Id="rId137" Type="http://schemas.openxmlformats.org/officeDocument/2006/relationships/tags" Target="../tags/tag7341.xml"/><Relationship Id="rId302" Type="http://schemas.openxmlformats.org/officeDocument/2006/relationships/tags" Target="../tags/tag7506.xml"/><Relationship Id="rId344" Type="http://schemas.openxmlformats.org/officeDocument/2006/relationships/tags" Target="../tags/tag7548.xml"/><Relationship Id="rId41" Type="http://schemas.openxmlformats.org/officeDocument/2006/relationships/tags" Target="../tags/tag7245.xml"/><Relationship Id="rId83" Type="http://schemas.openxmlformats.org/officeDocument/2006/relationships/tags" Target="../tags/tag7287.xml"/><Relationship Id="rId179" Type="http://schemas.openxmlformats.org/officeDocument/2006/relationships/tags" Target="../tags/tag7383.xml"/><Relationship Id="rId386" Type="http://schemas.openxmlformats.org/officeDocument/2006/relationships/tags" Target="../tags/tag7590.xml"/><Relationship Id="rId190" Type="http://schemas.openxmlformats.org/officeDocument/2006/relationships/tags" Target="../tags/tag7394.xml"/><Relationship Id="rId204" Type="http://schemas.openxmlformats.org/officeDocument/2006/relationships/tags" Target="../tags/tag7408.xml"/><Relationship Id="rId246" Type="http://schemas.openxmlformats.org/officeDocument/2006/relationships/tags" Target="../tags/tag7450.xml"/><Relationship Id="rId288" Type="http://schemas.openxmlformats.org/officeDocument/2006/relationships/tags" Target="../tags/tag7492.xml"/><Relationship Id="rId411" Type="http://schemas.openxmlformats.org/officeDocument/2006/relationships/tags" Target="../tags/tag7615.xml"/><Relationship Id="rId453" Type="http://schemas.openxmlformats.org/officeDocument/2006/relationships/tags" Target="../tags/tag7657.xml"/><Relationship Id="rId509" Type="http://schemas.openxmlformats.org/officeDocument/2006/relationships/tags" Target="../tags/tag7713.xml"/><Relationship Id="rId106" Type="http://schemas.openxmlformats.org/officeDocument/2006/relationships/tags" Target="../tags/tag7310.xml"/><Relationship Id="rId313" Type="http://schemas.openxmlformats.org/officeDocument/2006/relationships/tags" Target="../tags/tag7517.xml"/><Relationship Id="rId495" Type="http://schemas.openxmlformats.org/officeDocument/2006/relationships/tags" Target="../tags/tag7699.xml"/><Relationship Id="rId10" Type="http://schemas.openxmlformats.org/officeDocument/2006/relationships/tags" Target="../tags/tag7214.xml"/><Relationship Id="rId52" Type="http://schemas.openxmlformats.org/officeDocument/2006/relationships/tags" Target="../tags/tag7256.xml"/><Relationship Id="rId94" Type="http://schemas.openxmlformats.org/officeDocument/2006/relationships/tags" Target="../tags/tag7298.xml"/><Relationship Id="rId148" Type="http://schemas.openxmlformats.org/officeDocument/2006/relationships/tags" Target="../tags/tag7352.xml"/><Relationship Id="rId355" Type="http://schemas.openxmlformats.org/officeDocument/2006/relationships/tags" Target="../tags/tag7559.xml"/><Relationship Id="rId397" Type="http://schemas.openxmlformats.org/officeDocument/2006/relationships/tags" Target="../tags/tag7601.xml"/><Relationship Id="rId520" Type="http://schemas.openxmlformats.org/officeDocument/2006/relationships/tags" Target="../tags/tag7724.xml"/><Relationship Id="rId215" Type="http://schemas.openxmlformats.org/officeDocument/2006/relationships/tags" Target="../tags/tag7419.xml"/><Relationship Id="rId257" Type="http://schemas.openxmlformats.org/officeDocument/2006/relationships/tags" Target="../tags/tag7461.xml"/><Relationship Id="rId422" Type="http://schemas.openxmlformats.org/officeDocument/2006/relationships/tags" Target="../tags/tag7626.xml"/><Relationship Id="rId464" Type="http://schemas.openxmlformats.org/officeDocument/2006/relationships/tags" Target="../tags/tag7668.xml"/><Relationship Id="rId299" Type="http://schemas.openxmlformats.org/officeDocument/2006/relationships/tags" Target="../tags/tag7503.xml"/><Relationship Id="rId63" Type="http://schemas.openxmlformats.org/officeDocument/2006/relationships/tags" Target="../tags/tag7267.xml"/><Relationship Id="rId159" Type="http://schemas.openxmlformats.org/officeDocument/2006/relationships/tags" Target="../tags/tag7363.xml"/><Relationship Id="rId366" Type="http://schemas.openxmlformats.org/officeDocument/2006/relationships/tags" Target="../tags/tag7570.xml"/><Relationship Id="rId226" Type="http://schemas.openxmlformats.org/officeDocument/2006/relationships/tags" Target="../tags/tag7430.xml"/><Relationship Id="rId433" Type="http://schemas.openxmlformats.org/officeDocument/2006/relationships/tags" Target="../tags/tag7637.xml"/><Relationship Id="rId74" Type="http://schemas.openxmlformats.org/officeDocument/2006/relationships/tags" Target="../tags/tag7278.xml"/><Relationship Id="rId377" Type="http://schemas.openxmlformats.org/officeDocument/2006/relationships/tags" Target="../tags/tag7581.xml"/><Relationship Id="rId500" Type="http://schemas.openxmlformats.org/officeDocument/2006/relationships/tags" Target="../tags/tag7704.xml"/><Relationship Id="rId5" Type="http://schemas.openxmlformats.org/officeDocument/2006/relationships/tags" Target="../tags/tag7209.xml"/><Relationship Id="rId237" Type="http://schemas.openxmlformats.org/officeDocument/2006/relationships/tags" Target="../tags/tag7441.xml"/><Relationship Id="rId444" Type="http://schemas.openxmlformats.org/officeDocument/2006/relationships/tags" Target="../tags/tag7648.xml"/><Relationship Id="rId290" Type="http://schemas.openxmlformats.org/officeDocument/2006/relationships/tags" Target="../tags/tag7494.xml"/><Relationship Id="rId304" Type="http://schemas.openxmlformats.org/officeDocument/2006/relationships/tags" Target="../tags/tag7508.xml"/><Relationship Id="rId388" Type="http://schemas.openxmlformats.org/officeDocument/2006/relationships/tags" Target="../tags/tag7592.xml"/><Relationship Id="rId511" Type="http://schemas.openxmlformats.org/officeDocument/2006/relationships/tags" Target="../tags/tag7715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7752.xml"/><Relationship Id="rId13" Type="http://schemas.openxmlformats.org/officeDocument/2006/relationships/image" Target="../media/image16.png"/><Relationship Id="rId3" Type="http://schemas.openxmlformats.org/officeDocument/2006/relationships/tags" Target="../tags/tag7747.xml"/><Relationship Id="rId7" Type="http://schemas.openxmlformats.org/officeDocument/2006/relationships/tags" Target="../tags/tag7751.xml"/><Relationship Id="rId12" Type="http://schemas.openxmlformats.org/officeDocument/2006/relationships/image" Target="../media/image17.png"/><Relationship Id="rId2" Type="http://schemas.openxmlformats.org/officeDocument/2006/relationships/tags" Target="../tags/tag7746.xml"/><Relationship Id="rId1" Type="http://schemas.openxmlformats.org/officeDocument/2006/relationships/tags" Target="../tags/tag7745.xml"/><Relationship Id="rId6" Type="http://schemas.openxmlformats.org/officeDocument/2006/relationships/tags" Target="../tags/tag7750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7749.xml"/><Relationship Id="rId10" Type="http://schemas.openxmlformats.org/officeDocument/2006/relationships/tags" Target="../tags/tag7754.xml"/><Relationship Id="rId4" Type="http://schemas.openxmlformats.org/officeDocument/2006/relationships/tags" Target="../tags/tag7748.xml"/><Relationship Id="rId9" Type="http://schemas.openxmlformats.org/officeDocument/2006/relationships/tags" Target="../tags/tag775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tags" Target="../tags/tag7757.xml"/><Relationship Id="rId7" Type="http://schemas.openxmlformats.org/officeDocument/2006/relationships/notesSlide" Target="../notesSlides/notesSlide16.xml"/><Relationship Id="rId2" Type="http://schemas.openxmlformats.org/officeDocument/2006/relationships/tags" Target="../tags/tag7756.xml"/><Relationship Id="rId1" Type="http://schemas.openxmlformats.org/officeDocument/2006/relationships/tags" Target="../tags/tag7755.xml"/><Relationship Id="rId6" Type="http://schemas.openxmlformats.org/officeDocument/2006/relationships/slideLayout" Target="../slideLayouts/slideLayout3.xml"/><Relationship Id="rId5" Type="http://schemas.openxmlformats.org/officeDocument/2006/relationships/tags" Target="../tags/tag7759.xml"/><Relationship Id="rId4" Type="http://schemas.openxmlformats.org/officeDocument/2006/relationships/tags" Target="../tags/tag7758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tags" Target="../tags/tag7770.xml"/><Relationship Id="rId13" Type="http://schemas.openxmlformats.org/officeDocument/2006/relationships/tags" Target="../tags/tag7775.xml"/><Relationship Id="rId18" Type="http://schemas.openxmlformats.org/officeDocument/2006/relationships/tags" Target="../tags/tag7780.xml"/><Relationship Id="rId3" Type="http://schemas.openxmlformats.org/officeDocument/2006/relationships/tags" Target="../tags/tag7765.xml"/><Relationship Id="rId21" Type="http://schemas.openxmlformats.org/officeDocument/2006/relationships/tags" Target="../tags/tag7783.xml"/><Relationship Id="rId7" Type="http://schemas.openxmlformats.org/officeDocument/2006/relationships/tags" Target="../tags/tag7769.xml"/><Relationship Id="rId12" Type="http://schemas.openxmlformats.org/officeDocument/2006/relationships/tags" Target="../tags/tag7774.xml"/><Relationship Id="rId17" Type="http://schemas.openxmlformats.org/officeDocument/2006/relationships/tags" Target="../tags/tag7779.xml"/><Relationship Id="rId25" Type="http://schemas.openxmlformats.org/officeDocument/2006/relationships/image" Target="../media/image19.png"/><Relationship Id="rId2" Type="http://schemas.openxmlformats.org/officeDocument/2006/relationships/tags" Target="../tags/tag7764.xml"/><Relationship Id="rId16" Type="http://schemas.openxmlformats.org/officeDocument/2006/relationships/tags" Target="../tags/tag7778.xml"/><Relationship Id="rId20" Type="http://schemas.openxmlformats.org/officeDocument/2006/relationships/tags" Target="../tags/tag7782.xml"/><Relationship Id="rId1" Type="http://schemas.openxmlformats.org/officeDocument/2006/relationships/tags" Target="../tags/tag7763.xml"/><Relationship Id="rId6" Type="http://schemas.openxmlformats.org/officeDocument/2006/relationships/tags" Target="../tags/tag7768.xml"/><Relationship Id="rId11" Type="http://schemas.openxmlformats.org/officeDocument/2006/relationships/tags" Target="../tags/tag7773.xml"/><Relationship Id="rId24" Type="http://schemas.openxmlformats.org/officeDocument/2006/relationships/notesSlide" Target="../notesSlides/notesSlide17.xml"/><Relationship Id="rId5" Type="http://schemas.openxmlformats.org/officeDocument/2006/relationships/tags" Target="../tags/tag7767.xml"/><Relationship Id="rId15" Type="http://schemas.openxmlformats.org/officeDocument/2006/relationships/tags" Target="../tags/tag7777.xml"/><Relationship Id="rId23" Type="http://schemas.openxmlformats.org/officeDocument/2006/relationships/slideLayout" Target="../slideLayouts/slideLayout3.xml"/><Relationship Id="rId10" Type="http://schemas.openxmlformats.org/officeDocument/2006/relationships/tags" Target="../tags/tag7772.xml"/><Relationship Id="rId19" Type="http://schemas.openxmlformats.org/officeDocument/2006/relationships/tags" Target="../tags/tag7781.xml"/><Relationship Id="rId4" Type="http://schemas.openxmlformats.org/officeDocument/2006/relationships/tags" Target="../tags/tag7766.xml"/><Relationship Id="rId9" Type="http://schemas.openxmlformats.org/officeDocument/2006/relationships/tags" Target="../tags/tag7771.xml"/><Relationship Id="rId14" Type="http://schemas.openxmlformats.org/officeDocument/2006/relationships/tags" Target="../tags/tag7776.xml"/><Relationship Id="rId22" Type="http://schemas.openxmlformats.org/officeDocument/2006/relationships/tags" Target="../tags/tag7784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74.xml"/><Relationship Id="rId13" Type="http://schemas.openxmlformats.org/officeDocument/2006/relationships/tags" Target="../tags/tag79.xml"/><Relationship Id="rId3" Type="http://schemas.openxmlformats.org/officeDocument/2006/relationships/tags" Target="../tags/tag69.xml"/><Relationship Id="rId7" Type="http://schemas.openxmlformats.org/officeDocument/2006/relationships/tags" Target="../tags/tag73.xml"/><Relationship Id="rId12" Type="http://schemas.openxmlformats.org/officeDocument/2006/relationships/tags" Target="../tags/tag78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6" Type="http://schemas.openxmlformats.org/officeDocument/2006/relationships/tags" Target="../tags/tag72.xml"/><Relationship Id="rId11" Type="http://schemas.openxmlformats.org/officeDocument/2006/relationships/tags" Target="../tags/tag77.xml"/><Relationship Id="rId5" Type="http://schemas.openxmlformats.org/officeDocument/2006/relationships/tags" Target="../tags/tag71.xml"/><Relationship Id="rId15" Type="http://schemas.openxmlformats.org/officeDocument/2006/relationships/slideLayout" Target="../slideLayouts/slideLayout4.xml"/><Relationship Id="rId10" Type="http://schemas.openxmlformats.org/officeDocument/2006/relationships/tags" Target="../tags/tag76.xml"/><Relationship Id="rId4" Type="http://schemas.openxmlformats.org/officeDocument/2006/relationships/tags" Target="../tags/tag70.xml"/><Relationship Id="rId9" Type="http://schemas.openxmlformats.org/officeDocument/2006/relationships/tags" Target="../tags/tag75.xml"/><Relationship Id="rId14" Type="http://schemas.openxmlformats.org/officeDocument/2006/relationships/tags" Target="../tags/tag80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tags" Target="../tags/tag7904.xml"/><Relationship Id="rId299" Type="http://schemas.openxmlformats.org/officeDocument/2006/relationships/tags" Target="../tags/tag8086.xml"/><Relationship Id="rId21" Type="http://schemas.openxmlformats.org/officeDocument/2006/relationships/tags" Target="../tags/tag7808.xml"/><Relationship Id="rId63" Type="http://schemas.openxmlformats.org/officeDocument/2006/relationships/tags" Target="../tags/tag7850.xml"/><Relationship Id="rId159" Type="http://schemas.openxmlformats.org/officeDocument/2006/relationships/tags" Target="../tags/tag7946.xml"/><Relationship Id="rId324" Type="http://schemas.openxmlformats.org/officeDocument/2006/relationships/tags" Target="../tags/tag8111.xml"/><Relationship Id="rId366" Type="http://schemas.openxmlformats.org/officeDocument/2006/relationships/tags" Target="../tags/tag8153.xml"/><Relationship Id="rId170" Type="http://schemas.openxmlformats.org/officeDocument/2006/relationships/tags" Target="../tags/tag7957.xml"/><Relationship Id="rId226" Type="http://schemas.openxmlformats.org/officeDocument/2006/relationships/tags" Target="../tags/tag8013.xml"/><Relationship Id="rId433" Type="http://schemas.openxmlformats.org/officeDocument/2006/relationships/tags" Target="../tags/tag8220.xml"/><Relationship Id="rId268" Type="http://schemas.openxmlformats.org/officeDocument/2006/relationships/tags" Target="../tags/tag8055.xml"/><Relationship Id="rId475" Type="http://schemas.openxmlformats.org/officeDocument/2006/relationships/tags" Target="../tags/tag8262.xml"/><Relationship Id="rId32" Type="http://schemas.openxmlformats.org/officeDocument/2006/relationships/tags" Target="../tags/tag7819.xml"/><Relationship Id="rId74" Type="http://schemas.openxmlformats.org/officeDocument/2006/relationships/tags" Target="../tags/tag7861.xml"/><Relationship Id="rId128" Type="http://schemas.openxmlformats.org/officeDocument/2006/relationships/tags" Target="../tags/tag7915.xml"/><Relationship Id="rId335" Type="http://schemas.openxmlformats.org/officeDocument/2006/relationships/tags" Target="../tags/tag8122.xml"/><Relationship Id="rId377" Type="http://schemas.openxmlformats.org/officeDocument/2006/relationships/tags" Target="../tags/tag8164.xml"/><Relationship Id="rId500" Type="http://schemas.openxmlformats.org/officeDocument/2006/relationships/tags" Target="../tags/tag8287.xml"/><Relationship Id="rId5" Type="http://schemas.openxmlformats.org/officeDocument/2006/relationships/tags" Target="../tags/tag7792.xml"/><Relationship Id="rId181" Type="http://schemas.openxmlformats.org/officeDocument/2006/relationships/tags" Target="../tags/tag7968.xml"/><Relationship Id="rId237" Type="http://schemas.openxmlformats.org/officeDocument/2006/relationships/tags" Target="../tags/tag8024.xml"/><Relationship Id="rId402" Type="http://schemas.openxmlformats.org/officeDocument/2006/relationships/tags" Target="../tags/tag8189.xml"/><Relationship Id="rId279" Type="http://schemas.openxmlformats.org/officeDocument/2006/relationships/tags" Target="../tags/tag8066.xml"/><Relationship Id="rId444" Type="http://schemas.openxmlformats.org/officeDocument/2006/relationships/tags" Target="../tags/tag8231.xml"/><Relationship Id="rId486" Type="http://schemas.openxmlformats.org/officeDocument/2006/relationships/tags" Target="../tags/tag8273.xml"/><Relationship Id="rId43" Type="http://schemas.openxmlformats.org/officeDocument/2006/relationships/tags" Target="../tags/tag7830.xml"/><Relationship Id="rId139" Type="http://schemas.openxmlformats.org/officeDocument/2006/relationships/tags" Target="../tags/tag7926.xml"/><Relationship Id="rId290" Type="http://schemas.openxmlformats.org/officeDocument/2006/relationships/tags" Target="../tags/tag8077.xml"/><Relationship Id="rId304" Type="http://schemas.openxmlformats.org/officeDocument/2006/relationships/tags" Target="../tags/tag8091.xml"/><Relationship Id="rId346" Type="http://schemas.openxmlformats.org/officeDocument/2006/relationships/tags" Target="../tags/tag8133.xml"/><Relationship Id="rId388" Type="http://schemas.openxmlformats.org/officeDocument/2006/relationships/tags" Target="../tags/tag8175.xml"/><Relationship Id="rId85" Type="http://schemas.openxmlformats.org/officeDocument/2006/relationships/tags" Target="../tags/tag7872.xml"/><Relationship Id="rId150" Type="http://schemas.openxmlformats.org/officeDocument/2006/relationships/tags" Target="../tags/tag7937.xml"/><Relationship Id="rId192" Type="http://schemas.openxmlformats.org/officeDocument/2006/relationships/tags" Target="../tags/tag7979.xml"/><Relationship Id="rId206" Type="http://schemas.openxmlformats.org/officeDocument/2006/relationships/tags" Target="../tags/tag7993.xml"/><Relationship Id="rId413" Type="http://schemas.openxmlformats.org/officeDocument/2006/relationships/tags" Target="../tags/tag8200.xml"/><Relationship Id="rId248" Type="http://schemas.openxmlformats.org/officeDocument/2006/relationships/tags" Target="../tags/tag8035.xml"/><Relationship Id="rId455" Type="http://schemas.openxmlformats.org/officeDocument/2006/relationships/tags" Target="../tags/tag8242.xml"/><Relationship Id="rId497" Type="http://schemas.openxmlformats.org/officeDocument/2006/relationships/tags" Target="../tags/tag8284.xml"/><Relationship Id="rId12" Type="http://schemas.openxmlformats.org/officeDocument/2006/relationships/tags" Target="../tags/tag7799.xml"/><Relationship Id="rId108" Type="http://schemas.openxmlformats.org/officeDocument/2006/relationships/tags" Target="../tags/tag7895.xml"/><Relationship Id="rId315" Type="http://schemas.openxmlformats.org/officeDocument/2006/relationships/tags" Target="../tags/tag8102.xml"/><Relationship Id="rId357" Type="http://schemas.openxmlformats.org/officeDocument/2006/relationships/tags" Target="../tags/tag8144.xml"/><Relationship Id="rId54" Type="http://schemas.openxmlformats.org/officeDocument/2006/relationships/tags" Target="../tags/tag7841.xml"/><Relationship Id="rId96" Type="http://schemas.openxmlformats.org/officeDocument/2006/relationships/tags" Target="../tags/tag7883.xml"/><Relationship Id="rId161" Type="http://schemas.openxmlformats.org/officeDocument/2006/relationships/tags" Target="../tags/tag7948.xml"/><Relationship Id="rId217" Type="http://schemas.openxmlformats.org/officeDocument/2006/relationships/tags" Target="../tags/tag8004.xml"/><Relationship Id="rId399" Type="http://schemas.openxmlformats.org/officeDocument/2006/relationships/tags" Target="../tags/tag8186.xml"/><Relationship Id="rId259" Type="http://schemas.openxmlformats.org/officeDocument/2006/relationships/tags" Target="../tags/tag8046.xml"/><Relationship Id="rId424" Type="http://schemas.openxmlformats.org/officeDocument/2006/relationships/tags" Target="../tags/tag8211.xml"/><Relationship Id="rId466" Type="http://schemas.openxmlformats.org/officeDocument/2006/relationships/tags" Target="../tags/tag8253.xml"/><Relationship Id="rId23" Type="http://schemas.openxmlformats.org/officeDocument/2006/relationships/tags" Target="../tags/tag7810.xml"/><Relationship Id="rId119" Type="http://schemas.openxmlformats.org/officeDocument/2006/relationships/tags" Target="../tags/tag7906.xml"/><Relationship Id="rId270" Type="http://schemas.openxmlformats.org/officeDocument/2006/relationships/tags" Target="../tags/tag8057.xml"/><Relationship Id="rId326" Type="http://schemas.openxmlformats.org/officeDocument/2006/relationships/tags" Target="../tags/tag8113.xml"/><Relationship Id="rId65" Type="http://schemas.openxmlformats.org/officeDocument/2006/relationships/tags" Target="../tags/tag7852.xml"/><Relationship Id="rId130" Type="http://schemas.openxmlformats.org/officeDocument/2006/relationships/tags" Target="../tags/tag7917.xml"/><Relationship Id="rId368" Type="http://schemas.openxmlformats.org/officeDocument/2006/relationships/tags" Target="../tags/tag8155.xml"/><Relationship Id="rId172" Type="http://schemas.openxmlformats.org/officeDocument/2006/relationships/tags" Target="../tags/tag7959.xml"/><Relationship Id="rId228" Type="http://schemas.openxmlformats.org/officeDocument/2006/relationships/tags" Target="../tags/tag8015.xml"/><Relationship Id="rId435" Type="http://schemas.openxmlformats.org/officeDocument/2006/relationships/tags" Target="../tags/tag8222.xml"/><Relationship Id="rId477" Type="http://schemas.openxmlformats.org/officeDocument/2006/relationships/tags" Target="../tags/tag8264.xml"/><Relationship Id="rId281" Type="http://schemas.openxmlformats.org/officeDocument/2006/relationships/tags" Target="../tags/tag8068.xml"/><Relationship Id="rId337" Type="http://schemas.openxmlformats.org/officeDocument/2006/relationships/tags" Target="../tags/tag8124.xml"/><Relationship Id="rId502" Type="http://schemas.openxmlformats.org/officeDocument/2006/relationships/tags" Target="../tags/tag8289.xml"/><Relationship Id="rId34" Type="http://schemas.openxmlformats.org/officeDocument/2006/relationships/tags" Target="../tags/tag7821.xml"/><Relationship Id="rId76" Type="http://schemas.openxmlformats.org/officeDocument/2006/relationships/tags" Target="../tags/tag7863.xml"/><Relationship Id="rId141" Type="http://schemas.openxmlformats.org/officeDocument/2006/relationships/tags" Target="../tags/tag7928.xml"/><Relationship Id="rId379" Type="http://schemas.openxmlformats.org/officeDocument/2006/relationships/tags" Target="../tags/tag8166.xml"/><Relationship Id="rId7" Type="http://schemas.openxmlformats.org/officeDocument/2006/relationships/tags" Target="../tags/tag7794.xml"/><Relationship Id="rId183" Type="http://schemas.openxmlformats.org/officeDocument/2006/relationships/tags" Target="../tags/tag7970.xml"/><Relationship Id="rId239" Type="http://schemas.openxmlformats.org/officeDocument/2006/relationships/tags" Target="../tags/tag8026.xml"/><Relationship Id="rId390" Type="http://schemas.openxmlformats.org/officeDocument/2006/relationships/tags" Target="../tags/tag8177.xml"/><Relationship Id="rId404" Type="http://schemas.openxmlformats.org/officeDocument/2006/relationships/tags" Target="../tags/tag8191.xml"/><Relationship Id="rId446" Type="http://schemas.openxmlformats.org/officeDocument/2006/relationships/tags" Target="../tags/tag8233.xml"/><Relationship Id="rId250" Type="http://schemas.openxmlformats.org/officeDocument/2006/relationships/tags" Target="../tags/tag8037.xml"/><Relationship Id="rId292" Type="http://schemas.openxmlformats.org/officeDocument/2006/relationships/tags" Target="../tags/tag8079.xml"/><Relationship Id="rId306" Type="http://schemas.openxmlformats.org/officeDocument/2006/relationships/tags" Target="../tags/tag8093.xml"/><Relationship Id="rId488" Type="http://schemas.openxmlformats.org/officeDocument/2006/relationships/tags" Target="../tags/tag8275.xml"/><Relationship Id="rId45" Type="http://schemas.openxmlformats.org/officeDocument/2006/relationships/tags" Target="../tags/tag7832.xml"/><Relationship Id="rId87" Type="http://schemas.openxmlformats.org/officeDocument/2006/relationships/tags" Target="../tags/tag7874.xml"/><Relationship Id="rId110" Type="http://schemas.openxmlformats.org/officeDocument/2006/relationships/tags" Target="../tags/tag7897.xml"/><Relationship Id="rId348" Type="http://schemas.openxmlformats.org/officeDocument/2006/relationships/tags" Target="../tags/tag8135.xml"/><Relationship Id="rId152" Type="http://schemas.openxmlformats.org/officeDocument/2006/relationships/tags" Target="../tags/tag7939.xml"/><Relationship Id="rId194" Type="http://schemas.openxmlformats.org/officeDocument/2006/relationships/tags" Target="../tags/tag7981.xml"/><Relationship Id="rId208" Type="http://schemas.openxmlformats.org/officeDocument/2006/relationships/tags" Target="../tags/tag7995.xml"/><Relationship Id="rId415" Type="http://schemas.openxmlformats.org/officeDocument/2006/relationships/tags" Target="../tags/tag8202.xml"/><Relationship Id="rId457" Type="http://schemas.openxmlformats.org/officeDocument/2006/relationships/tags" Target="../tags/tag8244.xml"/><Relationship Id="rId261" Type="http://schemas.openxmlformats.org/officeDocument/2006/relationships/tags" Target="../tags/tag8048.xml"/><Relationship Id="rId499" Type="http://schemas.openxmlformats.org/officeDocument/2006/relationships/tags" Target="../tags/tag8286.xml"/><Relationship Id="rId14" Type="http://schemas.openxmlformats.org/officeDocument/2006/relationships/tags" Target="../tags/tag7801.xml"/><Relationship Id="rId56" Type="http://schemas.openxmlformats.org/officeDocument/2006/relationships/tags" Target="../tags/tag7843.xml"/><Relationship Id="rId317" Type="http://schemas.openxmlformats.org/officeDocument/2006/relationships/tags" Target="../tags/tag8104.xml"/><Relationship Id="rId359" Type="http://schemas.openxmlformats.org/officeDocument/2006/relationships/tags" Target="../tags/tag8146.xml"/><Relationship Id="rId98" Type="http://schemas.openxmlformats.org/officeDocument/2006/relationships/tags" Target="../tags/tag7885.xml"/><Relationship Id="rId121" Type="http://schemas.openxmlformats.org/officeDocument/2006/relationships/tags" Target="../tags/tag7908.xml"/><Relationship Id="rId163" Type="http://schemas.openxmlformats.org/officeDocument/2006/relationships/tags" Target="../tags/tag7950.xml"/><Relationship Id="rId219" Type="http://schemas.openxmlformats.org/officeDocument/2006/relationships/tags" Target="../tags/tag8006.xml"/><Relationship Id="rId370" Type="http://schemas.openxmlformats.org/officeDocument/2006/relationships/tags" Target="../tags/tag8157.xml"/><Relationship Id="rId426" Type="http://schemas.openxmlformats.org/officeDocument/2006/relationships/tags" Target="../tags/tag8213.xml"/><Relationship Id="rId230" Type="http://schemas.openxmlformats.org/officeDocument/2006/relationships/tags" Target="../tags/tag8017.xml"/><Relationship Id="rId468" Type="http://schemas.openxmlformats.org/officeDocument/2006/relationships/tags" Target="../tags/tag8255.xml"/><Relationship Id="rId25" Type="http://schemas.openxmlformats.org/officeDocument/2006/relationships/tags" Target="../tags/tag7812.xml"/><Relationship Id="rId67" Type="http://schemas.openxmlformats.org/officeDocument/2006/relationships/tags" Target="../tags/tag7854.xml"/><Relationship Id="rId272" Type="http://schemas.openxmlformats.org/officeDocument/2006/relationships/tags" Target="../tags/tag8059.xml"/><Relationship Id="rId328" Type="http://schemas.openxmlformats.org/officeDocument/2006/relationships/tags" Target="../tags/tag8115.xml"/><Relationship Id="rId132" Type="http://schemas.openxmlformats.org/officeDocument/2006/relationships/tags" Target="../tags/tag7919.xml"/><Relationship Id="rId174" Type="http://schemas.openxmlformats.org/officeDocument/2006/relationships/tags" Target="../tags/tag7961.xml"/><Relationship Id="rId381" Type="http://schemas.openxmlformats.org/officeDocument/2006/relationships/tags" Target="../tags/tag8168.xml"/><Relationship Id="rId241" Type="http://schemas.openxmlformats.org/officeDocument/2006/relationships/tags" Target="../tags/tag8028.xml"/><Relationship Id="rId437" Type="http://schemas.openxmlformats.org/officeDocument/2006/relationships/tags" Target="../tags/tag8224.xml"/><Relationship Id="rId479" Type="http://schemas.openxmlformats.org/officeDocument/2006/relationships/tags" Target="../tags/tag8266.xml"/><Relationship Id="rId36" Type="http://schemas.openxmlformats.org/officeDocument/2006/relationships/tags" Target="../tags/tag7823.xml"/><Relationship Id="rId283" Type="http://schemas.openxmlformats.org/officeDocument/2006/relationships/tags" Target="../tags/tag8070.xml"/><Relationship Id="rId339" Type="http://schemas.openxmlformats.org/officeDocument/2006/relationships/tags" Target="../tags/tag8126.xml"/><Relationship Id="rId490" Type="http://schemas.openxmlformats.org/officeDocument/2006/relationships/tags" Target="../tags/tag8277.xml"/><Relationship Id="rId504" Type="http://schemas.openxmlformats.org/officeDocument/2006/relationships/slideLayout" Target="../slideLayouts/slideLayout1.xml"/><Relationship Id="rId78" Type="http://schemas.openxmlformats.org/officeDocument/2006/relationships/tags" Target="../tags/tag7865.xml"/><Relationship Id="rId101" Type="http://schemas.openxmlformats.org/officeDocument/2006/relationships/tags" Target="../tags/tag7888.xml"/><Relationship Id="rId143" Type="http://schemas.openxmlformats.org/officeDocument/2006/relationships/tags" Target="../tags/tag7930.xml"/><Relationship Id="rId185" Type="http://schemas.openxmlformats.org/officeDocument/2006/relationships/tags" Target="../tags/tag7972.xml"/><Relationship Id="rId350" Type="http://schemas.openxmlformats.org/officeDocument/2006/relationships/tags" Target="../tags/tag8137.xml"/><Relationship Id="rId406" Type="http://schemas.openxmlformats.org/officeDocument/2006/relationships/tags" Target="../tags/tag8193.xml"/><Relationship Id="rId9" Type="http://schemas.openxmlformats.org/officeDocument/2006/relationships/tags" Target="../tags/tag7796.xml"/><Relationship Id="rId210" Type="http://schemas.openxmlformats.org/officeDocument/2006/relationships/tags" Target="../tags/tag7997.xml"/><Relationship Id="rId392" Type="http://schemas.openxmlformats.org/officeDocument/2006/relationships/tags" Target="../tags/tag8179.xml"/><Relationship Id="rId448" Type="http://schemas.openxmlformats.org/officeDocument/2006/relationships/tags" Target="../tags/tag8235.xml"/><Relationship Id="rId252" Type="http://schemas.openxmlformats.org/officeDocument/2006/relationships/tags" Target="../tags/tag8039.xml"/><Relationship Id="rId294" Type="http://schemas.openxmlformats.org/officeDocument/2006/relationships/tags" Target="../tags/tag8081.xml"/><Relationship Id="rId308" Type="http://schemas.openxmlformats.org/officeDocument/2006/relationships/tags" Target="../tags/tag8095.xml"/><Relationship Id="rId47" Type="http://schemas.openxmlformats.org/officeDocument/2006/relationships/tags" Target="../tags/tag7834.xml"/><Relationship Id="rId89" Type="http://schemas.openxmlformats.org/officeDocument/2006/relationships/tags" Target="../tags/tag7876.xml"/><Relationship Id="rId112" Type="http://schemas.openxmlformats.org/officeDocument/2006/relationships/tags" Target="../tags/tag7899.xml"/><Relationship Id="rId154" Type="http://schemas.openxmlformats.org/officeDocument/2006/relationships/tags" Target="../tags/tag7941.xml"/><Relationship Id="rId361" Type="http://schemas.openxmlformats.org/officeDocument/2006/relationships/tags" Target="../tags/tag8148.xml"/><Relationship Id="rId196" Type="http://schemas.openxmlformats.org/officeDocument/2006/relationships/tags" Target="../tags/tag7983.xml"/><Relationship Id="rId417" Type="http://schemas.openxmlformats.org/officeDocument/2006/relationships/tags" Target="../tags/tag8204.xml"/><Relationship Id="rId459" Type="http://schemas.openxmlformats.org/officeDocument/2006/relationships/tags" Target="../tags/tag8246.xml"/><Relationship Id="rId16" Type="http://schemas.openxmlformats.org/officeDocument/2006/relationships/tags" Target="../tags/tag7803.xml"/><Relationship Id="rId221" Type="http://schemas.openxmlformats.org/officeDocument/2006/relationships/tags" Target="../tags/tag8008.xml"/><Relationship Id="rId263" Type="http://schemas.openxmlformats.org/officeDocument/2006/relationships/tags" Target="../tags/tag8050.xml"/><Relationship Id="rId319" Type="http://schemas.openxmlformats.org/officeDocument/2006/relationships/tags" Target="../tags/tag8106.xml"/><Relationship Id="rId470" Type="http://schemas.openxmlformats.org/officeDocument/2006/relationships/tags" Target="../tags/tag8257.xml"/><Relationship Id="rId58" Type="http://schemas.openxmlformats.org/officeDocument/2006/relationships/tags" Target="../tags/tag7845.xml"/><Relationship Id="rId123" Type="http://schemas.openxmlformats.org/officeDocument/2006/relationships/tags" Target="../tags/tag7910.xml"/><Relationship Id="rId330" Type="http://schemas.openxmlformats.org/officeDocument/2006/relationships/tags" Target="../tags/tag8117.xml"/><Relationship Id="rId165" Type="http://schemas.openxmlformats.org/officeDocument/2006/relationships/tags" Target="../tags/tag7952.xml"/><Relationship Id="rId372" Type="http://schemas.openxmlformats.org/officeDocument/2006/relationships/tags" Target="../tags/tag8159.xml"/><Relationship Id="rId428" Type="http://schemas.openxmlformats.org/officeDocument/2006/relationships/tags" Target="../tags/tag8215.xml"/><Relationship Id="rId232" Type="http://schemas.openxmlformats.org/officeDocument/2006/relationships/tags" Target="../tags/tag8019.xml"/><Relationship Id="rId274" Type="http://schemas.openxmlformats.org/officeDocument/2006/relationships/tags" Target="../tags/tag8061.xml"/><Relationship Id="rId481" Type="http://schemas.openxmlformats.org/officeDocument/2006/relationships/tags" Target="../tags/tag8268.xml"/><Relationship Id="rId27" Type="http://schemas.openxmlformats.org/officeDocument/2006/relationships/tags" Target="../tags/tag7814.xml"/><Relationship Id="rId69" Type="http://schemas.openxmlformats.org/officeDocument/2006/relationships/tags" Target="../tags/tag7856.xml"/><Relationship Id="rId134" Type="http://schemas.openxmlformats.org/officeDocument/2006/relationships/tags" Target="../tags/tag7921.xml"/><Relationship Id="rId80" Type="http://schemas.openxmlformats.org/officeDocument/2006/relationships/tags" Target="../tags/tag7867.xml"/><Relationship Id="rId176" Type="http://schemas.openxmlformats.org/officeDocument/2006/relationships/tags" Target="../tags/tag7963.xml"/><Relationship Id="rId341" Type="http://schemas.openxmlformats.org/officeDocument/2006/relationships/tags" Target="../tags/tag8128.xml"/><Relationship Id="rId383" Type="http://schemas.openxmlformats.org/officeDocument/2006/relationships/tags" Target="../tags/tag8170.xml"/><Relationship Id="rId439" Type="http://schemas.openxmlformats.org/officeDocument/2006/relationships/tags" Target="../tags/tag8226.xml"/><Relationship Id="rId201" Type="http://schemas.openxmlformats.org/officeDocument/2006/relationships/tags" Target="../tags/tag7988.xml"/><Relationship Id="rId243" Type="http://schemas.openxmlformats.org/officeDocument/2006/relationships/tags" Target="../tags/tag8030.xml"/><Relationship Id="rId285" Type="http://schemas.openxmlformats.org/officeDocument/2006/relationships/tags" Target="../tags/tag8072.xml"/><Relationship Id="rId450" Type="http://schemas.openxmlformats.org/officeDocument/2006/relationships/tags" Target="../tags/tag8237.xml"/><Relationship Id="rId38" Type="http://schemas.openxmlformats.org/officeDocument/2006/relationships/tags" Target="../tags/tag7825.xml"/><Relationship Id="rId103" Type="http://schemas.openxmlformats.org/officeDocument/2006/relationships/tags" Target="../tags/tag7890.xml"/><Relationship Id="rId310" Type="http://schemas.openxmlformats.org/officeDocument/2006/relationships/tags" Target="../tags/tag8097.xml"/><Relationship Id="rId492" Type="http://schemas.openxmlformats.org/officeDocument/2006/relationships/tags" Target="../tags/tag8279.xml"/><Relationship Id="rId91" Type="http://schemas.openxmlformats.org/officeDocument/2006/relationships/tags" Target="../tags/tag7878.xml"/><Relationship Id="rId145" Type="http://schemas.openxmlformats.org/officeDocument/2006/relationships/tags" Target="../tags/tag7932.xml"/><Relationship Id="rId187" Type="http://schemas.openxmlformats.org/officeDocument/2006/relationships/tags" Target="../tags/tag7974.xml"/><Relationship Id="rId352" Type="http://schemas.openxmlformats.org/officeDocument/2006/relationships/tags" Target="../tags/tag8139.xml"/><Relationship Id="rId394" Type="http://schemas.openxmlformats.org/officeDocument/2006/relationships/tags" Target="../tags/tag8181.xml"/><Relationship Id="rId408" Type="http://schemas.openxmlformats.org/officeDocument/2006/relationships/tags" Target="../tags/tag8195.xml"/><Relationship Id="rId212" Type="http://schemas.openxmlformats.org/officeDocument/2006/relationships/tags" Target="../tags/tag7999.xml"/><Relationship Id="rId254" Type="http://schemas.openxmlformats.org/officeDocument/2006/relationships/tags" Target="../tags/tag8041.xml"/><Relationship Id="rId49" Type="http://schemas.openxmlformats.org/officeDocument/2006/relationships/tags" Target="../tags/tag7836.xml"/><Relationship Id="rId114" Type="http://schemas.openxmlformats.org/officeDocument/2006/relationships/tags" Target="../tags/tag7901.xml"/><Relationship Id="rId296" Type="http://schemas.openxmlformats.org/officeDocument/2006/relationships/tags" Target="../tags/tag8083.xml"/><Relationship Id="rId461" Type="http://schemas.openxmlformats.org/officeDocument/2006/relationships/tags" Target="../tags/tag8248.xml"/><Relationship Id="rId60" Type="http://schemas.openxmlformats.org/officeDocument/2006/relationships/tags" Target="../tags/tag7847.xml"/><Relationship Id="rId156" Type="http://schemas.openxmlformats.org/officeDocument/2006/relationships/tags" Target="../tags/tag7943.xml"/><Relationship Id="rId198" Type="http://schemas.openxmlformats.org/officeDocument/2006/relationships/tags" Target="../tags/tag7985.xml"/><Relationship Id="rId321" Type="http://schemas.openxmlformats.org/officeDocument/2006/relationships/tags" Target="../tags/tag8108.xml"/><Relationship Id="rId363" Type="http://schemas.openxmlformats.org/officeDocument/2006/relationships/tags" Target="../tags/tag8150.xml"/><Relationship Id="rId419" Type="http://schemas.openxmlformats.org/officeDocument/2006/relationships/tags" Target="../tags/tag8206.xml"/><Relationship Id="rId223" Type="http://schemas.openxmlformats.org/officeDocument/2006/relationships/tags" Target="../tags/tag8010.xml"/><Relationship Id="rId430" Type="http://schemas.openxmlformats.org/officeDocument/2006/relationships/tags" Target="../tags/tag8217.xml"/><Relationship Id="rId18" Type="http://schemas.openxmlformats.org/officeDocument/2006/relationships/tags" Target="../tags/tag7805.xml"/><Relationship Id="rId265" Type="http://schemas.openxmlformats.org/officeDocument/2006/relationships/tags" Target="../tags/tag8052.xml"/><Relationship Id="rId472" Type="http://schemas.openxmlformats.org/officeDocument/2006/relationships/tags" Target="../tags/tag8259.xml"/><Relationship Id="rId125" Type="http://schemas.openxmlformats.org/officeDocument/2006/relationships/tags" Target="../tags/tag7912.xml"/><Relationship Id="rId167" Type="http://schemas.openxmlformats.org/officeDocument/2006/relationships/tags" Target="../tags/tag7954.xml"/><Relationship Id="rId332" Type="http://schemas.openxmlformats.org/officeDocument/2006/relationships/tags" Target="../tags/tag8119.xml"/><Relationship Id="rId374" Type="http://schemas.openxmlformats.org/officeDocument/2006/relationships/tags" Target="../tags/tag8161.xml"/><Relationship Id="rId71" Type="http://schemas.openxmlformats.org/officeDocument/2006/relationships/tags" Target="../tags/tag7858.xml"/><Relationship Id="rId234" Type="http://schemas.openxmlformats.org/officeDocument/2006/relationships/tags" Target="../tags/tag8021.xml"/><Relationship Id="rId2" Type="http://schemas.openxmlformats.org/officeDocument/2006/relationships/tags" Target="../tags/tag7789.xml"/><Relationship Id="rId29" Type="http://schemas.openxmlformats.org/officeDocument/2006/relationships/tags" Target="../tags/tag7816.xml"/><Relationship Id="rId276" Type="http://schemas.openxmlformats.org/officeDocument/2006/relationships/tags" Target="../tags/tag8063.xml"/><Relationship Id="rId441" Type="http://schemas.openxmlformats.org/officeDocument/2006/relationships/tags" Target="../tags/tag8228.xml"/><Relationship Id="rId483" Type="http://schemas.openxmlformats.org/officeDocument/2006/relationships/tags" Target="../tags/tag8270.xml"/><Relationship Id="rId40" Type="http://schemas.openxmlformats.org/officeDocument/2006/relationships/tags" Target="../tags/tag7827.xml"/><Relationship Id="rId136" Type="http://schemas.openxmlformats.org/officeDocument/2006/relationships/tags" Target="../tags/tag7923.xml"/><Relationship Id="rId178" Type="http://schemas.openxmlformats.org/officeDocument/2006/relationships/tags" Target="../tags/tag7965.xml"/><Relationship Id="rId301" Type="http://schemas.openxmlformats.org/officeDocument/2006/relationships/tags" Target="../tags/tag8088.xml"/><Relationship Id="rId343" Type="http://schemas.openxmlformats.org/officeDocument/2006/relationships/tags" Target="../tags/tag8130.xml"/><Relationship Id="rId82" Type="http://schemas.openxmlformats.org/officeDocument/2006/relationships/tags" Target="../tags/tag7869.xml"/><Relationship Id="rId203" Type="http://schemas.openxmlformats.org/officeDocument/2006/relationships/tags" Target="../tags/tag7990.xml"/><Relationship Id="rId385" Type="http://schemas.openxmlformats.org/officeDocument/2006/relationships/tags" Target="../tags/tag8172.xml"/><Relationship Id="rId245" Type="http://schemas.openxmlformats.org/officeDocument/2006/relationships/tags" Target="../tags/tag8032.xml"/><Relationship Id="rId287" Type="http://schemas.openxmlformats.org/officeDocument/2006/relationships/tags" Target="../tags/tag8074.xml"/><Relationship Id="rId410" Type="http://schemas.openxmlformats.org/officeDocument/2006/relationships/tags" Target="../tags/tag8197.xml"/><Relationship Id="rId452" Type="http://schemas.openxmlformats.org/officeDocument/2006/relationships/tags" Target="../tags/tag8239.xml"/><Relationship Id="rId494" Type="http://schemas.openxmlformats.org/officeDocument/2006/relationships/tags" Target="../tags/tag8281.xml"/><Relationship Id="rId105" Type="http://schemas.openxmlformats.org/officeDocument/2006/relationships/tags" Target="../tags/tag7892.xml"/><Relationship Id="rId147" Type="http://schemas.openxmlformats.org/officeDocument/2006/relationships/tags" Target="../tags/tag7934.xml"/><Relationship Id="rId312" Type="http://schemas.openxmlformats.org/officeDocument/2006/relationships/tags" Target="../tags/tag8099.xml"/><Relationship Id="rId354" Type="http://schemas.openxmlformats.org/officeDocument/2006/relationships/tags" Target="../tags/tag8141.xml"/><Relationship Id="rId51" Type="http://schemas.openxmlformats.org/officeDocument/2006/relationships/tags" Target="../tags/tag7838.xml"/><Relationship Id="rId93" Type="http://schemas.openxmlformats.org/officeDocument/2006/relationships/tags" Target="../tags/tag7880.xml"/><Relationship Id="rId189" Type="http://schemas.openxmlformats.org/officeDocument/2006/relationships/tags" Target="../tags/tag7976.xml"/><Relationship Id="rId396" Type="http://schemas.openxmlformats.org/officeDocument/2006/relationships/tags" Target="../tags/tag8183.xml"/><Relationship Id="rId214" Type="http://schemas.openxmlformats.org/officeDocument/2006/relationships/tags" Target="../tags/tag8001.xml"/><Relationship Id="rId256" Type="http://schemas.openxmlformats.org/officeDocument/2006/relationships/tags" Target="../tags/tag8043.xml"/><Relationship Id="rId298" Type="http://schemas.openxmlformats.org/officeDocument/2006/relationships/tags" Target="../tags/tag8085.xml"/><Relationship Id="rId421" Type="http://schemas.openxmlformats.org/officeDocument/2006/relationships/tags" Target="../tags/tag8208.xml"/><Relationship Id="rId463" Type="http://schemas.openxmlformats.org/officeDocument/2006/relationships/tags" Target="../tags/tag8250.xml"/><Relationship Id="rId116" Type="http://schemas.openxmlformats.org/officeDocument/2006/relationships/tags" Target="../tags/tag7903.xml"/><Relationship Id="rId158" Type="http://schemas.openxmlformats.org/officeDocument/2006/relationships/tags" Target="../tags/tag7945.xml"/><Relationship Id="rId323" Type="http://schemas.openxmlformats.org/officeDocument/2006/relationships/tags" Target="../tags/tag8110.xml"/><Relationship Id="rId20" Type="http://schemas.openxmlformats.org/officeDocument/2006/relationships/tags" Target="../tags/tag7807.xml"/><Relationship Id="rId62" Type="http://schemas.openxmlformats.org/officeDocument/2006/relationships/tags" Target="../tags/tag7849.xml"/><Relationship Id="rId365" Type="http://schemas.openxmlformats.org/officeDocument/2006/relationships/tags" Target="../tags/tag8152.xml"/><Relationship Id="rId225" Type="http://schemas.openxmlformats.org/officeDocument/2006/relationships/tags" Target="../tags/tag8012.xml"/><Relationship Id="rId267" Type="http://schemas.openxmlformats.org/officeDocument/2006/relationships/tags" Target="../tags/tag8054.xml"/><Relationship Id="rId432" Type="http://schemas.openxmlformats.org/officeDocument/2006/relationships/tags" Target="../tags/tag8219.xml"/><Relationship Id="rId474" Type="http://schemas.openxmlformats.org/officeDocument/2006/relationships/tags" Target="../tags/tag8261.xml"/><Relationship Id="rId127" Type="http://schemas.openxmlformats.org/officeDocument/2006/relationships/tags" Target="../tags/tag7914.xml"/><Relationship Id="rId31" Type="http://schemas.openxmlformats.org/officeDocument/2006/relationships/tags" Target="../tags/tag7818.xml"/><Relationship Id="rId73" Type="http://schemas.openxmlformats.org/officeDocument/2006/relationships/tags" Target="../tags/tag7860.xml"/><Relationship Id="rId169" Type="http://schemas.openxmlformats.org/officeDocument/2006/relationships/tags" Target="../tags/tag7956.xml"/><Relationship Id="rId334" Type="http://schemas.openxmlformats.org/officeDocument/2006/relationships/tags" Target="../tags/tag8121.xml"/><Relationship Id="rId376" Type="http://schemas.openxmlformats.org/officeDocument/2006/relationships/tags" Target="../tags/tag8163.xml"/><Relationship Id="rId4" Type="http://schemas.openxmlformats.org/officeDocument/2006/relationships/tags" Target="../tags/tag7791.xml"/><Relationship Id="rId180" Type="http://schemas.openxmlformats.org/officeDocument/2006/relationships/tags" Target="../tags/tag7967.xml"/><Relationship Id="rId215" Type="http://schemas.openxmlformats.org/officeDocument/2006/relationships/tags" Target="../tags/tag8002.xml"/><Relationship Id="rId236" Type="http://schemas.openxmlformats.org/officeDocument/2006/relationships/tags" Target="../tags/tag8023.xml"/><Relationship Id="rId257" Type="http://schemas.openxmlformats.org/officeDocument/2006/relationships/tags" Target="../tags/tag8044.xml"/><Relationship Id="rId278" Type="http://schemas.openxmlformats.org/officeDocument/2006/relationships/tags" Target="../tags/tag8065.xml"/><Relationship Id="rId401" Type="http://schemas.openxmlformats.org/officeDocument/2006/relationships/tags" Target="../tags/tag8188.xml"/><Relationship Id="rId422" Type="http://schemas.openxmlformats.org/officeDocument/2006/relationships/tags" Target="../tags/tag8209.xml"/><Relationship Id="rId443" Type="http://schemas.openxmlformats.org/officeDocument/2006/relationships/tags" Target="../tags/tag8230.xml"/><Relationship Id="rId464" Type="http://schemas.openxmlformats.org/officeDocument/2006/relationships/tags" Target="../tags/tag8251.xml"/><Relationship Id="rId303" Type="http://schemas.openxmlformats.org/officeDocument/2006/relationships/tags" Target="../tags/tag8090.xml"/><Relationship Id="rId485" Type="http://schemas.openxmlformats.org/officeDocument/2006/relationships/tags" Target="../tags/tag8272.xml"/><Relationship Id="rId42" Type="http://schemas.openxmlformats.org/officeDocument/2006/relationships/tags" Target="../tags/tag7829.xml"/><Relationship Id="rId84" Type="http://schemas.openxmlformats.org/officeDocument/2006/relationships/tags" Target="../tags/tag7871.xml"/><Relationship Id="rId138" Type="http://schemas.openxmlformats.org/officeDocument/2006/relationships/tags" Target="../tags/tag7925.xml"/><Relationship Id="rId345" Type="http://schemas.openxmlformats.org/officeDocument/2006/relationships/tags" Target="../tags/tag8132.xml"/><Relationship Id="rId387" Type="http://schemas.openxmlformats.org/officeDocument/2006/relationships/tags" Target="../tags/tag8174.xml"/><Relationship Id="rId191" Type="http://schemas.openxmlformats.org/officeDocument/2006/relationships/tags" Target="../tags/tag7978.xml"/><Relationship Id="rId205" Type="http://schemas.openxmlformats.org/officeDocument/2006/relationships/tags" Target="../tags/tag7992.xml"/><Relationship Id="rId247" Type="http://schemas.openxmlformats.org/officeDocument/2006/relationships/tags" Target="../tags/tag8034.xml"/><Relationship Id="rId412" Type="http://schemas.openxmlformats.org/officeDocument/2006/relationships/tags" Target="../tags/tag8199.xml"/><Relationship Id="rId107" Type="http://schemas.openxmlformats.org/officeDocument/2006/relationships/tags" Target="../tags/tag7894.xml"/><Relationship Id="rId289" Type="http://schemas.openxmlformats.org/officeDocument/2006/relationships/tags" Target="../tags/tag8076.xml"/><Relationship Id="rId454" Type="http://schemas.openxmlformats.org/officeDocument/2006/relationships/tags" Target="../tags/tag8241.xml"/><Relationship Id="rId496" Type="http://schemas.openxmlformats.org/officeDocument/2006/relationships/tags" Target="../tags/tag8283.xml"/><Relationship Id="rId11" Type="http://schemas.openxmlformats.org/officeDocument/2006/relationships/tags" Target="../tags/tag7798.xml"/><Relationship Id="rId53" Type="http://schemas.openxmlformats.org/officeDocument/2006/relationships/tags" Target="../tags/tag7840.xml"/><Relationship Id="rId149" Type="http://schemas.openxmlformats.org/officeDocument/2006/relationships/tags" Target="../tags/tag7936.xml"/><Relationship Id="rId314" Type="http://schemas.openxmlformats.org/officeDocument/2006/relationships/tags" Target="../tags/tag8101.xml"/><Relationship Id="rId356" Type="http://schemas.openxmlformats.org/officeDocument/2006/relationships/tags" Target="../tags/tag8143.xml"/><Relationship Id="rId398" Type="http://schemas.openxmlformats.org/officeDocument/2006/relationships/tags" Target="../tags/tag8185.xml"/><Relationship Id="rId95" Type="http://schemas.openxmlformats.org/officeDocument/2006/relationships/tags" Target="../tags/tag7882.xml"/><Relationship Id="rId160" Type="http://schemas.openxmlformats.org/officeDocument/2006/relationships/tags" Target="../tags/tag7947.xml"/><Relationship Id="rId216" Type="http://schemas.openxmlformats.org/officeDocument/2006/relationships/tags" Target="../tags/tag8003.xml"/><Relationship Id="rId423" Type="http://schemas.openxmlformats.org/officeDocument/2006/relationships/tags" Target="../tags/tag8210.xml"/><Relationship Id="rId258" Type="http://schemas.openxmlformats.org/officeDocument/2006/relationships/tags" Target="../tags/tag8045.xml"/><Relationship Id="rId465" Type="http://schemas.openxmlformats.org/officeDocument/2006/relationships/tags" Target="../tags/tag8252.xml"/><Relationship Id="rId22" Type="http://schemas.openxmlformats.org/officeDocument/2006/relationships/tags" Target="../tags/tag7809.xml"/><Relationship Id="rId64" Type="http://schemas.openxmlformats.org/officeDocument/2006/relationships/tags" Target="../tags/tag7851.xml"/><Relationship Id="rId118" Type="http://schemas.openxmlformats.org/officeDocument/2006/relationships/tags" Target="../tags/tag7905.xml"/><Relationship Id="rId325" Type="http://schemas.openxmlformats.org/officeDocument/2006/relationships/tags" Target="../tags/tag8112.xml"/><Relationship Id="rId367" Type="http://schemas.openxmlformats.org/officeDocument/2006/relationships/tags" Target="../tags/tag8154.xml"/><Relationship Id="rId171" Type="http://schemas.openxmlformats.org/officeDocument/2006/relationships/tags" Target="../tags/tag7958.xml"/><Relationship Id="rId227" Type="http://schemas.openxmlformats.org/officeDocument/2006/relationships/tags" Target="../tags/tag8014.xml"/><Relationship Id="rId269" Type="http://schemas.openxmlformats.org/officeDocument/2006/relationships/tags" Target="../tags/tag8056.xml"/><Relationship Id="rId434" Type="http://schemas.openxmlformats.org/officeDocument/2006/relationships/tags" Target="../tags/tag8221.xml"/><Relationship Id="rId476" Type="http://schemas.openxmlformats.org/officeDocument/2006/relationships/tags" Target="../tags/tag8263.xml"/><Relationship Id="rId33" Type="http://schemas.openxmlformats.org/officeDocument/2006/relationships/tags" Target="../tags/tag7820.xml"/><Relationship Id="rId129" Type="http://schemas.openxmlformats.org/officeDocument/2006/relationships/tags" Target="../tags/tag7916.xml"/><Relationship Id="rId280" Type="http://schemas.openxmlformats.org/officeDocument/2006/relationships/tags" Target="../tags/tag8067.xml"/><Relationship Id="rId336" Type="http://schemas.openxmlformats.org/officeDocument/2006/relationships/tags" Target="../tags/tag8123.xml"/><Relationship Id="rId501" Type="http://schemas.openxmlformats.org/officeDocument/2006/relationships/tags" Target="../tags/tag8288.xml"/><Relationship Id="rId75" Type="http://schemas.openxmlformats.org/officeDocument/2006/relationships/tags" Target="../tags/tag7862.xml"/><Relationship Id="rId140" Type="http://schemas.openxmlformats.org/officeDocument/2006/relationships/tags" Target="../tags/tag7927.xml"/><Relationship Id="rId182" Type="http://schemas.openxmlformats.org/officeDocument/2006/relationships/tags" Target="../tags/tag7969.xml"/><Relationship Id="rId378" Type="http://schemas.openxmlformats.org/officeDocument/2006/relationships/tags" Target="../tags/tag8165.xml"/><Relationship Id="rId403" Type="http://schemas.openxmlformats.org/officeDocument/2006/relationships/tags" Target="../tags/tag8190.xml"/><Relationship Id="rId6" Type="http://schemas.openxmlformats.org/officeDocument/2006/relationships/tags" Target="../tags/tag7793.xml"/><Relationship Id="rId238" Type="http://schemas.openxmlformats.org/officeDocument/2006/relationships/tags" Target="../tags/tag8025.xml"/><Relationship Id="rId445" Type="http://schemas.openxmlformats.org/officeDocument/2006/relationships/tags" Target="../tags/tag8232.xml"/><Relationship Id="rId487" Type="http://schemas.openxmlformats.org/officeDocument/2006/relationships/tags" Target="../tags/tag8274.xml"/><Relationship Id="rId291" Type="http://schemas.openxmlformats.org/officeDocument/2006/relationships/tags" Target="../tags/tag8078.xml"/><Relationship Id="rId305" Type="http://schemas.openxmlformats.org/officeDocument/2006/relationships/tags" Target="../tags/tag8092.xml"/><Relationship Id="rId347" Type="http://schemas.openxmlformats.org/officeDocument/2006/relationships/tags" Target="../tags/tag8134.xml"/><Relationship Id="rId44" Type="http://schemas.openxmlformats.org/officeDocument/2006/relationships/tags" Target="../tags/tag7831.xml"/><Relationship Id="rId86" Type="http://schemas.openxmlformats.org/officeDocument/2006/relationships/tags" Target="../tags/tag7873.xml"/><Relationship Id="rId151" Type="http://schemas.openxmlformats.org/officeDocument/2006/relationships/tags" Target="../tags/tag7938.xml"/><Relationship Id="rId389" Type="http://schemas.openxmlformats.org/officeDocument/2006/relationships/tags" Target="../tags/tag8176.xml"/><Relationship Id="rId193" Type="http://schemas.openxmlformats.org/officeDocument/2006/relationships/tags" Target="../tags/tag7980.xml"/><Relationship Id="rId207" Type="http://schemas.openxmlformats.org/officeDocument/2006/relationships/tags" Target="../tags/tag7994.xml"/><Relationship Id="rId249" Type="http://schemas.openxmlformats.org/officeDocument/2006/relationships/tags" Target="../tags/tag8036.xml"/><Relationship Id="rId414" Type="http://schemas.openxmlformats.org/officeDocument/2006/relationships/tags" Target="../tags/tag8201.xml"/><Relationship Id="rId456" Type="http://schemas.openxmlformats.org/officeDocument/2006/relationships/tags" Target="../tags/tag8243.xml"/><Relationship Id="rId498" Type="http://schemas.openxmlformats.org/officeDocument/2006/relationships/tags" Target="../tags/tag8285.xml"/><Relationship Id="rId13" Type="http://schemas.openxmlformats.org/officeDocument/2006/relationships/tags" Target="../tags/tag7800.xml"/><Relationship Id="rId109" Type="http://schemas.openxmlformats.org/officeDocument/2006/relationships/tags" Target="../tags/tag7896.xml"/><Relationship Id="rId260" Type="http://schemas.openxmlformats.org/officeDocument/2006/relationships/tags" Target="../tags/tag8047.xml"/><Relationship Id="rId316" Type="http://schemas.openxmlformats.org/officeDocument/2006/relationships/tags" Target="../tags/tag8103.xml"/><Relationship Id="rId55" Type="http://schemas.openxmlformats.org/officeDocument/2006/relationships/tags" Target="../tags/tag7842.xml"/><Relationship Id="rId97" Type="http://schemas.openxmlformats.org/officeDocument/2006/relationships/tags" Target="../tags/tag7884.xml"/><Relationship Id="rId120" Type="http://schemas.openxmlformats.org/officeDocument/2006/relationships/tags" Target="../tags/tag7907.xml"/><Relationship Id="rId358" Type="http://schemas.openxmlformats.org/officeDocument/2006/relationships/tags" Target="../tags/tag8145.xml"/><Relationship Id="rId162" Type="http://schemas.openxmlformats.org/officeDocument/2006/relationships/tags" Target="../tags/tag7949.xml"/><Relationship Id="rId218" Type="http://schemas.openxmlformats.org/officeDocument/2006/relationships/tags" Target="../tags/tag8005.xml"/><Relationship Id="rId425" Type="http://schemas.openxmlformats.org/officeDocument/2006/relationships/tags" Target="../tags/tag8212.xml"/><Relationship Id="rId467" Type="http://schemas.openxmlformats.org/officeDocument/2006/relationships/tags" Target="../tags/tag8254.xml"/><Relationship Id="rId271" Type="http://schemas.openxmlformats.org/officeDocument/2006/relationships/tags" Target="../tags/tag8058.xml"/><Relationship Id="rId24" Type="http://schemas.openxmlformats.org/officeDocument/2006/relationships/tags" Target="../tags/tag7811.xml"/><Relationship Id="rId66" Type="http://schemas.openxmlformats.org/officeDocument/2006/relationships/tags" Target="../tags/tag7853.xml"/><Relationship Id="rId131" Type="http://schemas.openxmlformats.org/officeDocument/2006/relationships/tags" Target="../tags/tag7918.xml"/><Relationship Id="rId327" Type="http://schemas.openxmlformats.org/officeDocument/2006/relationships/tags" Target="../tags/tag8114.xml"/><Relationship Id="rId369" Type="http://schemas.openxmlformats.org/officeDocument/2006/relationships/tags" Target="../tags/tag8156.xml"/><Relationship Id="rId173" Type="http://schemas.openxmlformats.org/officeDocument/2006/relationships/tags" Target="../tags/tag7960.xml"/><Relationship Id="rId229" Type="http://schemas.openxmlformats.org/officeDocument/2006/relationships/tags" Target="../tags/tag8016.xml"/><Relationship Id="rId380" Type="http://schemas.openxmlformats.org/officeDocument/2006/relationships/tags" Target="../tags/tag8167.xml"/><Relationship Id="rId436" Type="http://schemas.openxmlformats.org/officeDocument/2006/relationships/tags" Target="../tags/tag8223.xml"/><Relationship Id="rId240" Type="http://schemas.openxmlformats.org/officeDocument/2006/relationships/tags" Target="../tags/tag8027.xml"/><Relationship Id="rId478" Type="http://schemas.openxmlformats.org/officeDocument/2006/relationships/tags" Target="../tags/tag8265.xml"/><Relationship Id="rId35" Type="http://schemas.openxmlformats.org/officeDocument/2006/relationships/tags" Target="../tags/tag7822.xml"/><Relationship Id="rId77" Type="http://schemas.openxmlformats.org/officeDocument/2006/relationships/tags" Target="../tags/tag7864.xml"/><Relationship Id="rId100" Type="http://schemas.openxmlformats.org/officeDocument/2006/relationships/tags" Target="../tags/tag7887.xml"/><Relationship Id="rId282" Type="http://schemas.openxmlformats.org/officeDocument/2006/relationships/tags" Target="../tags/tag8069.xml"/><Relationship Id="rId338" Type="http://schemas.openxmlformats.org/officeDocument/2006/relationships/tags" Target="../tags/tag8125.xml"/><Relationship Id="rId503" Type="http://schemas.openxmlformats.org/officeDocument/2006/relationships/tags" Target="../tags/tag8290.xml"/><Relationship Id="rId8" Type="http://schemas.openxmlformats.org/officeDocument/2006/relationships/tags" Target="../tags/tag7795.xml"/><Relationship Id="rId142" Type="http://schemas.openxmlformats.org/officeDocument/2006/relationships/tags" Target="../tags/tag7929.xml"/><Relationship Id="rId184" Type="http://schemas.openxmlformats.org/officeDocument/2006/relationships/tags" Target="../tags/tag7971.xml"/><Relationship Id="rId391" Type="http://schemas.openxmlformats.org/officeDocument/2006/relationships/tags" Target="../tags/tag8178.xml"/><Relationship Id="rId405" Type="http://schemas.openxmlformats.org/officeDocument/2006/relationships/tags" Target="../tags/tag8192.xml"/><Relationship Id="rId447" Type="http://schemas.openxmlformats.org/officeDocument/2006/relationships/tags" Target="../tags/tag8234.xml"/><Relationship Id="rId251" Type="http://schemas.openxmlformats.org/officeDocument/2006/relationships/tags" Target="../tags/tag8038.xml"/><Relationship Id="rId489" Type="http://schemas.openxmlformats.org/officeDocument/2006/relationships/tags" Target="../tags/tag8276.xml"/><Relationship Id="rId46" Type="http://schemas.openxmlformats.org/officeDocument/2006/relationships/tags" Target="../tags/tag7833.xml"/><Relationship Id="rId293" Type="http://schemas.openxmlformats.org/officeDocument/2006/relationships/tags" Target="../tags/tag8080.xml"/><Relationship Id="rId307" Type="http://schemas.openxmlformats.org/officeDocument/2006/relationships/tags" Target="../tags/tag8094.xml"/><Relationship Id="rId349" Type="http://schemas.openxmlformats.org/officeDocument/2006/relationships/tags" Target="../tags/tag8136.xml"/><Relationship Id="rId88" Type="http://schemas.openxmlformats.org/officeDocument/2006/relationships/tags" Target="../tags/tag7875.xml"/><Relationship Id="rId111" Type="http://schemas.openxmlformats.org/officeDocument/2006/relationships/tags" Target="../tags/tag7898.xml"/><Relationship Id="rId153" Type="http://schemas.openxmlformats.org/officeDocument/2006/relationships/tags" Target="../tags/tag7940.xml"/><Relationship Id="rId195" Type="http://schemas.openxmlformats.org/officeDocument/2006/relationships/tags" Target="../tags/tag7982.xml"/><Relationship Id="rId209" Type="http://schemas.openxmlformats.org/officeDocument/2006/relationships/tags" Target="../tags/tag7996.xml"/><Relationship Id="rId360" Type="http://schemas.openxmlformats.org/officeDocument/2006/relationships/tags" Target="../tags/tag8147.xml"/><Relationship Id="rId416" Type="http://schemas.openxmlformats.org/officeDocument/2006/relationships/tags" Target="../tags/tag8203.xml"/><Relationship Id="rId220" Type="http://schemas.openxmlformats.org/officeDocument/2006/relationships/tags" Target="../tags/tag8007.xml"/><Relationship Id="rId458" Type="http://schemas.openxmlformats.org/officeDocument/2006/relationships/tags" Target="../tags/tag8245.xml"/><Relationship Id="rId15" Type="http://schemas.openxmlformats.org/officeDocument/2006/relationships/tags" Target="../tags/tag7802.xml"/><Relationship Id="rId57" Type="http://schemas.openxmlformats.org/officeDocument/2006/relationships/tags" Target="../tags/tag7844.xml"/><Relationship Id="rId262" Type="http://schemas.openxmlformats.org/officeDocument/2006/relationships/tags" Target="../tags/tag8049.xml"/><Relationship Id="rId318" Type="http://schemas.openxmlformats.org/officeDocument/2006/relationships/tags" Target="../tags/tag8105.xml"/><Relationship Id="rId99" Type="http://schemas.openxmlformats.org/officeDocument/2006/relationships/tags" Target="../tags/tag7886.xml"/><Relationship Id="rId122" Type="http://schemas.openxmlformats.org/officeDocument/2006/relationships/tags" Target="../tags/tag7909.xml"/><Relationship Id="rId164" Type="http://schemas.openxmlformats.org/officeDocument/2006/relationships/tags" Target="../tags/tag7951.xml"/><Relationship Id="rId371" Type="http://schemas.openxmlformats.org/officeDocument/2006/relationships/tags" Target="../tags/tag8158.xml"/><Relationship Id="rId427" Type="http://schemas.openxmlformats.org/officeDocument/2006/relationships/tags" Target="../tags/tag8214.xml"/><Relationship Id="rId469" Type="http://schemas.openxmlformats.org/officeDocument/2006/relationships/tags" Target="../tags/tag8256.xml"/><Relationship Id="rId26" Type="http://schemas.openxmlformats.org/officeDocument/2006/relationships/tags" Target="../tags/tag7813.xml"/><Relationship Id="rId231" Type="http://schemas.openxmlformats.org/officeDocument/2006/relationships/tags" Target="../tags/tag8018.xml"/><Relationship Id="rId273" Type="http://schemas.openxmlformats.org/officeDocument/2006/relationships/tags" Target="../tags/tag8060.xml"/><Relationship Id="rId329" Type="http://schemas.openxmlformats.org/officeDocument/2006/relationships/tags" Target="../tags/tag8116.xml"/><Relationship Id="rId480" Type="http://schemas.openxmlformats.org/officeDocument/2006/relationships/tags" Target="../tags/tag8267.xml"/><Relationship Id="rId68" Type="http://schemas.openxmlformats.org/officeDocument/2006/relationships/tags" Target="../tags/tag7855.xml"/><Relationship Id="rId133" Type="http://schemas.openxmlformats.org/officeDocument/2006/relationships/tags" Target="../tags/tag7920.xml"/><Relationship Id="rId175" Type="http://schemas.openxmlformats.org/officeDocument/2006/relationships/tags" Target="../tags/tag7962.xml"/><Relationship Id="rId340" Type="http://schemas.openxmlformats.org/officeDocument/2006/relationships/tags" Target="../tags/tag8127.xml"/><Relationship Id="rId200" Type="http://schemas.openxmlformats.org/officeDocument/2006/relationships/tags" Target="../tags/tag7987.xml"/><Relationship Id="rId382" Type="http://schemas.openxmlformats.org/officeDocument/2006/relationships/tags" Target="../tags/tag8169.xml"/><Relationship Id="rId438" Type="http://schemas.openxmlformats.org/officeDocument/2006/relationships/tags" Target="../tags/tag8225.xml"/><Relationship Id="rId242" Type="http://schemas.openxmlformats.org/officeDocument/2006/relationships/tags" Target="../tags/tag8029.xml"/><Relationship Id="rId284" Type="http://schemas.openxmlformats.org/officeDocument/2006/relationships/tags" Target="../tags/tag8071.xml"/><Relationship Id="rId491" Type="http://schemas.openxmlformats.org/officeDocument/2006/relationships/tags" Target="../tags/tag8278.xml"/><Relationship Id="rId505" Type="http://schemas.openxmlformats.org/officeDocument/2006/relationships/image" Target="../media/image20.png"/><Relationship Id="rId37" Type="http://schemas.openxmlformats.org/officeDocument/2006/relationships/tags" Target="../tags/tag7824.xml"/><Relationship Id="rId79" Type="http://schemas.openxmlformats.org/officeDocument/2006/relationships/tags" Target="../tags/tag7866.xml"/><Relationship Id="rId102" Type="http://schemas.openxmlformats.org/officeDocument/2006/relationships/tags" Target="../tags/tag7889.xml"/><Relationship Id="rId144" Type="http://schemas.openxmlformats.org/officeDocument/2006/relationships/tags" Target="../tags/tag7931.xml"/><Relationship Id="rId90" Type="http://schemas.openxmlformats.org/officeDocument/2006/relationships/tags" Target="../tags/tag7877.xml"/><Relationship Id="rId186" Type="http://schemas.openxmlformats.org/officeDocument/2006/relationships/tags" Target="../tags/tag7973.xml"/><Relationship Id="rId351" Type="http://schemas.openxmlformats.org/officeDocument/2006/relationships/tags" Target="../tags/tag8138.xml"/><Relationship Id="rId393" Type="http://schemas.openxmlformats.org/officeDocument/2006/relationships/tags" Target="../tags/tag8180.xml"/><Relationship Id="rId407" Type="http://schemas.openxmlformats.org/officeDocument/2006/relationships/tags" Target="../tags/tag8194.xml"/><Relationship Id="rId449" Type="http://schemas.openxmlformats.org/officeDocument/2006/relationships/tags" Target="../tags/tag8236.xml"/><Relationship Id="rId211" Type="http://schemas.openxmlformats.org/officeDocument/2006/relationships/tags" Target="../tags/tag7998.xml"/><Relationship Id="rId253" Type="http://schemas.openxmlformats.org/officeDocument/2006/relationships/tags" Target="../tags/tag8040.xml"/><Relationship Id="rId295" Type="http://schemas.openxmlformats.org/officeDocument/2006/relationships/tags" Target="../tags/tag8082.xml"/><Relationship Id="rId309" Type="http://schemas.openxmlformats.org/officeDocument/2006/relationships/tags" Target="../tags/tag8096.xml"/><Relationship Id="rId460" Type="http://schemas.openxmlformats.org/officeDocument/2006/relationships/tags" Target="../tags/tag8247.xml"/><Relationship Id="rId48" Type="http://schemas.openxmlformats.org/officeDocument/2006/relationships/tags" Target="../tags/tag7835.xml"/><Relationship Id="rId113" Type="http://schemas.openxmlformats.org/officeDocument/2006/relationships/tags" Target="../tags/tag7900.xml"/><Relationship Id="rId320" Type="http://schemas.openxmlformats.org/officeDocument/2006/relationships/tags" Target="../tags/tag8107.xml"/><Relationship Id="rId155" Type="http://schemas.openxmlformats.org/officeDocument/2006/relationships/tags" Target="../tags/tag7942.xml"/><Relationship Id="rId197" Type="http://schemas.openxmlformats.org/officeDocument/2006/relationships/tags" Target="../tags/tag7984.xml"/><Relationship Id="rId362" Type="http://schemas.openxmlformats.org/officeDocument/2006/relationships/tags" Target="../tags/tag8149.xml"/><Relationship Id="rId418" Type="http://schemas.openxmlformats.org/officeDocument/2006/relationships/tags" Target="../tags/tag8205.xml"/><Relationship Id="rId222" Type="http://schemas.openxmlformats.org/officeDocument/2006/relationships/tags" Target="../tags/tag8009.xml"/><Relationship Id="rId264" Type="http://schemas.openxmlformats.org/officeDocument/2006/relationships/tags" Target="../tags/tag8051.xml"/><Relationship Id="rId471" Type="http://schemas.openxmlformats.org/officeDocument/2006/relationships/tags" Target="../tags/tag8258.xml"/><Relationship Id="rId17" Type="http://schemas.openxmlformats.org/officeDocument/2006/relationships/tags" Target="../tags/tag7804.xml"/><Relationship Id="rId59" Type="http://schemas.openxmlformats.org/officeDocument/2006/relationships/tags" Target="../tags/tag7846.xml"/><Relationship Id="rId124" Type="http://schemas.openxmlformats.org/officeDocument/2006/relationships/tags" Target="../tags/tag7911.xml"/><Relationship Id="rId70" Type="http://schemas.openxmlformats.org/officeDocument/2006/relationships/tags" Target="../tags/tag7857.xml"/><Relationship Id="rId166" Type="http://schemas.openxmlformats.org/officeDocument/2006/relationships/tags" Target="../tags/tag7953.xml"/><Relationship Id="rId331" Type="http://schemas.openxmlformats.org/officeDocument/2006/relationships/tags" Target="../tags/tag8118.xml"/><Relationship Id="rId373" Type="http://schemas.openxmlformats.org/officeDocument/2006/relationships/tags" Target="../tags/tag8160.xml"/><Relationship Id="rId429" Type="http://schemas.openxmlformats.org/officeDocument/2006/relationships/tags" Target="../tags/tag8216.xml"/><Relationship Id="rId1" Type="http://schemas.openxmlformats.org/officeDocument/2006/relationships/tags" Target="../tags/tag7788.xml"/><Relationship Id="rId233" Type="http://schemas.openxmlformats.org/officeDocument/2006/relationships/tags" Target="../tags/tag8020.xml"/><Relationship Id="rId440" Type="http://schemas.openxmlformats.org/officeDocument/2006/relationships/tags" Target="../tags/tag8227.xml"/><Relationship Id="rId28" Type="http://schemas.openxmlformats.org/officeDocument/2006/relationships/tags" Target="../tags/tag7815.xml"/><Relationship Id="rId275" Type="http://schemas.openxmlformats.org/officeDocument/2006/relationships/tags" Target="../tags/tag8062.xml"/><Relationship Id="rId300" Type="http://schemas.openxmlformats.org/officeDocument/2006/relationships/tags" Target="../tags/tag8087.xml"/><Relationship Id="rId482" Type="http://schemas.openxmlformats.org/officeDocument/2006/relationships/tags" Target="../tags/tag8269.xml"/><Relationship Id="rId81" Type="http://schemas.openxmlformats.org/officeDocument/2006/relationships/tags" Target="../tags/tag7868.xml"/><Relationship Id="rId135" Type="http://schemas.openxmlformats.org/officeDocument/2006/relationships/tags" Target="../tags/tag7922.xml"/><Relationship Id="rId177" Type="http://schemas.openxmlformats.org/officeDocument/2006/relationships/tags" Target="../tags/tag7964.xml"/><Relationship Id="rId342" Type="http://schemas.openxmlformats.org/officeDocument/2006/relationships/tags" Target="../tags/tag8129.xml"/><Relationship Id="rId384" Type="http://schemas.openxmlformats.org/officeDocument/2006/relationships/tags" Target="../tags/tag8171.xml"/><Relationship Id="rId202" Type="http://schemas.openxmlformats.org/officeDocument/2006/relationships/tags" Target="../tags/tag7989.xml"/><Relationship Id="rId244" Type="http://schemas.openxmlformats.org/officeDocument/2006/relationships/tags" Target="../tags/tag8031.xml"/><Relationship Id="rId39" Type="http://schemas.openxmlformats.org/officeDocument/2006/relationships/tags" Target="../tags/tag7826.xml"/><Relationship Id="rId286" Type="http://schemas.openxmlformats.org/officeDocument/2006/relationships/tags" Target="../tags/tag8073.xml"/><Relationship Id="rId451" Type="http://schemas.openxmlformats.org/officeDocument/2006/relationships/tags" Target="../tags/tag8238.xml"/><Relationship Id="rId493" Type="http://schemas.openxmlformats.org/officeDocument/2006/relationships/tags" Target="../tags/tag8280.xml"/><Relationship Id="rId50" Type="http://schemas.openxmlformats.org/officeDocument/2006/relationships/tags" Target="../tags/tag7837.xml"/><Relationship Id="rId104" Type="http://schemas.openxmlformats.org/officeDocument/2006/relationships/tags" Target="../tags/tag7891.xml"/><Relationship Id="rId146" Type="http://schemas.openxmlformats.org/officeDocument/2006/relationships/tags" Target="../tags/tag7933.xml"/><Relationship Id="rId188" Type="http://schemas.openxmlformats.org/officeDocument/2006/relationships/tags" Target="../tags/tag7975.xml"/><Relationship Id="rId311" Type="http://schemas.openxmlformats.org/officeDocument/2006/relationships/tags" Target="../tags/tag8098.xml"/><Relationship Id="rId353" Type="http://schemas.openxmlformats.org/officeDocument/2006/relationships/tags" Target="../tags/tag8140.xml"/><Relationship Id="rId395" Type="http://schemas.openxmlformats.org/officeDocument/2006/relationships/tags" Target="../tags/tag8182.xml"/><Relationship Id="rId409" Type="http://schemas.openxmlformats.org/officeDocument/2006/relationships/tags" Target="../tags/tag8196.xml"/><Relationship Id="rId92" Type="http://schemas.openxmlformats.org/officeDocument/2006/relationships/tags" Target="../tags/tag7879.xml"/><Relationship Id="rId213" Type="http://schemas.openxmlformats.org/officeDocument/2006/relationships/tags" Target="../tags/tag8000.xml"/><Relationship Id="rId420" Type="http://schemas.openxmlformats.org/officeDocument/2006/relationships/tags" Target="../tags/tag8207.xml"/><Relationship Id="rId255" Type="http://schemas.openxmlformats.org/officeDocument/2006/relationships/tags" Target="../tags/tag8042.xml"/><Relationship Id="rId297" Type="http://schemas.openxmlformats.org/officeDocument/2006/relationships/tags" Target="../tags/tag8084.xml"/><Relationship Id="rId462" Type="http://schemas.openxmlformats.org/officeDocument/2006/relationships/tags" Target="../tags/tag8249.xml"/><Relationship Id="rId115" Type="http://schemas.openxmlformats.org/officeDocument/2006/relationships/tags" Target="../tags/tag7902.xml"/><Relationship Id="rId157" Type="http://schemas.openxmlformats.org/officeDocument/2006/relationships/tags" Target="../tags/tag7944.xml"/><Relationship Id="rId322" Type="http://schemas.openxmlformats.org/officeDocument/2006/relationships/tags" Target="../tags/tag8109.xml"/><Relationship Id="rId364" Type="http://schemas.openxmlformats.org/officeDocument/2006/relationships/tags" Target="../tags/tag8151.xml"/><Relationship Id="rId61" Type="http://schemas.openxmlformats.org/officeDocument/2006/relationships/tags" Target="../tags/tag7848.xml"/><Relationship Id="rId199" Type="http://schemas.openxmlformats.org/officeDocument/2006/relationships/tags" Target="../tags/tag7986.xml"/><Relationship Id="rId19" Type="http://schemas.openxmlformats.org/officeDocument/2006/relationships/tags" Target="../tags/tag7806.xml"/><Relationship Id="rId224" Type="http://schemas.openxmlformats.org/officeDocument/2006/relationships/tags" Target="../tags/tag8011.xml"/><Relationship Id="rId266" Type="http://schemas.openxmlformats.org/officeDocument/2006/relationships/tags" Target="../tags/tag8053.xml"/><Relationship Id="rId431" Type="http://schemas.openxmlformats.org/officeDocument/2006/relationships/tags" Target="../tags/tag8218.xml"/><Relationship Id="rId473" Type="http://schemas.openxmlformats.org/officeDocument/2006/relationships/tags" Target="../tags/tag8260.xml"/><Relationship Id="rId30" Type="http://schemas.openxmlformats.org/officeDocument/2006/relationships/tags" Target="../tags/tag7817.xml"/><Relationship Id="rId126" Type="http://schemas.openxmlformats.org/officeDocument/2006/relationships/tags" Target="../tags/tag7913.xml"/><Relationship Id="rId168" Type="http://schemas.openxmlformats.org/officeDocument/2006/relationships/tags" Target="../tags/tag7955.xml"/><Relationship Id="rId333" Type="http://schemas.openxmlformats.org/officeDocument/2006/relationships/tags" Target="../tags/tag8120.xml"/><Relationship Id="rId72" Type="http://schemas.openxmlformats.org/officeDocument/2006/relationships/tags" Target="../tags/tag7859.xml"/><Relationship Id="rId375" Type="http://schemas.openxmlformats.org/officeDocument/2006/relationships/tags" Target="../tags/tag8162.xml"/><Relationship Id="rId3" Type="http://schemas.openxmlformats.org/officeDocument/2006/relationships/tags" Target="../tags/tag7790.xml"/><Relationship Id="rId235" Type="http://schemas.openxmlformats.org/officeDocument/2006/relationships/tags" Target="../tags/tag8022.xml"/><Relationship Id="rId277" Type="http://schemas.openxmlformats.org/officeDocument/2006/relationships/tags" Target="../tags/tag8064.xml"/><Relationship Id="rId400" Type="http://schemas.openxmlformats.org/officeDocument/2006/relationships/tags" Target="../tags/tag8187.xml"/><Relationship Id="rId442" Type="http://schemas.openxmlformats.org/officeDocument/2006/relationships/tags" Target="../tags/tag8229.xml"/><Relationship Id="rId484" Type="http://schemas.openxmlformats.org/officeDocument/2006/relationships/tags" Target="../tags/tag8271.xml"/><Relationship Id="rId137" Type="http://schemas.openxmlformats.org/officeDocument/2006/relationships/tags" Target="../tags/tag7924.xml"/><Relationship Id="rId302" Type="http://schemas.openxmlformats.org/officeDocument/2006/relationships/tags" Target="../tags/tag8089.xml"/><Relationship Id="rId344" Type="http://schemas.openxmlformats.org/officeDocument/2006/relationships/tags" Target="../tags/tag8131.xml"/><Relationship Id="rId41" Type="http://schemas.openxmlformats.org/officeDocument/2006/relationships/tags" Target="../tags/tag7828.xml"/><Relationship Id="rId83" Type="http://schemas.openxmlformats.org/officeDocument/2006/relationships/tags" Target="../tags/tag7870.xml"/><Relationship Id="rId179" Type="http://schemas.openxmlformats.org/officeDocument/2006/relationships/tags" Target="../tags/tag7966.xml"/><Relationship Id="rId386" Type="http://schemas.openxmlformats.org/officeDocument/2006/relationships/tags" Target="../tags/tag8173.xml"/><Relationship Id="rId190" Type="http://schemas.openxmlformats.org/officeDocument/2006/relationships/tags" Target="../tags/tag7977.xml"/><Relationship Id="rId204" Type="http://schemas.openxmlformats.org/officeDocument/2006/relationships/tags" Target="../tags/tag7991.xml"/><Relationship Id="rId246" Type="http://schemas.openxmlformats.org/officeDocument/2006/relationships/tags" Target="../tags/tag8033.xml"/><Relationship Id="rId288" Type="http://schemas.openxmlformats.org/officeDocument/2006/relationships/tags" Target="../tags/tag8075.xml"/><Relationship Id="rId411" Type="http://schemas.openxmlformats.org/officeDocument/2006/relationships/tags" Target="../tags/tag8198.xml"/><Relationship Id="rId453" Type="http://schemas.openxmlformats.org/officeDocument/2006/relationships/tags" Target="../tags/tag8240.xml"/><Relationship Id="rId106" Type="http://schemas.openxmlformats.org/officeDocument/2006/relationships/tags" Target="../tags/tag7893.xml"/><Relationship Id="rId313" Type="http://schemas.openxmlformats.org/officeDocument/2006/relationships/tags" Target="../tags/tag8100.xml"/><Relationship Id="rId495" Type="http://schemas.openxmlformats.org/officeDocument/2006/relationships/tags" Target="../tags/tag8282.xml"/><Relationship Id="rId10" Type="http://schemas.openxmlformats.org/officeDocument/2006/relationships/tags" Target="../tags/tag7797.xml"/><Relationship Id="rId52" Type="http://schemas.openxmlformats.org/officeDocument/2006/relationships/tags" Target="../tags/tag7839.xml"/><Relationship Id="rId94" Type="http://schemas.openxmlformats.org/officeDocument/2006/relationships/tags" Target="../tags/tag7881.xml"/><Relationship Id="rId148" Type="http://schemas.openxmlformats.org/officeDocument/2006/relationships/tags" Target="../tags/tag7935.xml"/><Relationship Id="rId355" Type="http://schemas.openxmlformats.org/officeDocument/2006/relationships/tags" Target="../tags/tag8142.xml"/><Relationship Id="rId397" Type="http://schemas.openxmlformats.org/officeDocument/2006/relationships/tags" Target="../tags/tag8184.xml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tags" Target="../tags/tag8407.xml"/><Relationship Id="rId21" Type="http://schemas.openxmlformats.org/officeDocument/2006/relationships/tags" Target="../tags/tag8311.xml"/><Relationship Id="rId324" Type="http://schemas.openxmlformats.org/officeDocument/2006/relationships/tags" Target="../tags/tag8614.xml"/><Relationship Id="rId170" Type="http://schemas.openxmlformats.org/officeDocument/2006/relationships/tags" Target="../tags/tag8460.xml"/><Relationship Id="rId226" Type="http://schemas.openxmlformats.org/officeDocument/2006/relationships/tags" Target="../tags/tag8516.xml"/><Relationship Id="rId433" Type="http://schemas.openxmlformats.org/officeDocument/2006/relationships/tags" Target="../tags/tag8723.xml"/><Relationship Id="rId268" Type="http://schemas.openxmlformats.org/officeDocument/2006/relationships/tags" Target="../tags/tag8558.xml"/><Relationship Id="rId475" Type="http://schemas.openxmlformats.org/officeDocument/2006/relationships/tags" Target="../tags/tag8765.xml"/><Relationship Id="rId32" Type="http://schemas.openxmlformats.org/officeDocument/2006/relationships/tags" Target="../tags/tag8322.xml"/><Relationship Id="rId74" Type="http://schemas.openxmlformats.org/officeDocument/2006/relationships/tags" Target="../tags/tag8364.xml"/><Relationship Id="rId128" Type="http://schemas.openxmlformats.org/officeDocument/2006/relationships/tags" Target="../tags/tag8418.xml"/><Relationship Id="rId335" Type="http://schemas.openxmlformats.org/officeDocument/2006/relationships/tags" Target="../tags/tag8625.xml"/><Relationship Id="rId377" Type="http://schemas.openxmlformats.org/officeDocument/2006/relationships/tags" Target="../tags/tag8667.xml"/><Relationship Id="rId500" Type="http://schemas.openxmlformats.org/officeDocument/2006/relationships/tags" Target="../tags/tag8790.xml"/><Relationship Id="rId5" Type="http://schemas.openxmlformats.org/officeDocument/2006/relationships/tags" Target="../tags/tag8295.xml"/><Relationship Id="rId181" Type="http://schemas.openxmlformats.org/officeDocument/2006/relationships/tags" Target="../tags/tag8471.xml"/><Relationship Id="rId237" Type="http://schemas.openxmlformats.org/officeDocument/2006/relationships/tags" Target="../tags/tag8527.xml"/><Relationship Id="rId402" Type="http://schemas.openxmlformats.org/officeDocument/2006/relationships/tags" Target="../tags/tag8692.xml"/><Relationship Id="rId279" Type="http://schemas.openxmlformats.org/officeDocument/2006/relationships/tags" Target="../tags/tag8569.xml"/><Relationship Id="rId444" Type="http://schemas.openxmlformats.org/officeDocument/2006/relationships/tags" Target="../tags/tag8734.xml"/><Relationship Id="rId486" Type="http://schemas.openxmlformats.org/officeDocument/2006/relationships/tags" Target="../tags/tag8776.xml"/><Relationship Id="rId43" Type="http://schemas.openxmlformats.org/officeDocument/2006/relationships/tags" Target="../tags/tag8333.xml"/><Relationship Id="rId139" Type="http://schemas.openxmlformats.org/officeDocument/2006/relationships/tags" Target="../tags/tag8429.xml"/><Relationship Id="rId290" Type="http://schemas.openxmlformats.org/officeDocument/2006/relationships/tags" Target="../tags/tag8580.xml"/><Relationship Id="rId304" Type="http://schemas.openxmlformats.org/officeDocument/2006/relationships/tags" Target="../tags/tag8594.xml"/><Relationship Id="rId346" Type="http://schemas.openxmlformats.org/officeDocument/2006/relationships/tags" Target="../tags/tag8636.xml"/><Relationship Id="rId388" Type="http://schemas.openxmlformats.org/officeDocument/2006/relationships/tags" Target="../tags/tag8678.xml"/><Relationship Id="rId511" Type="http://schemas.openxmlformats.org/officeDocument/2006/relationships/tags" Target="../tags/tag8801.xml"/><Relationship Id="rId85" Type="http://schemas.openxmlformats.org/officeDocument/2006/relationships/tags" Target="../tags/tag8375.xml"/><Relationship Id="rId150" Type="http://schemas.openxmlformats.org/officeDocument/2006/relationships/tags" Target="../tags/tag8440.xml"/><Relationship Id="rId192" Type="http://schemas.openxmlformats.org/officeDocument/2006/relationships/tags" Target="../tags/tag8482.xml"/><Relationship Id="rId206" Type="http://schemas.openxmlformats.org/officeDocument/2006/relationships/tags" Target="../tags/tag8496.xml"/><Relationship Id="rId413" Type="http://schemas.openxmlformats.org/officeDocument/2006/relationships/tags" Target="../tags/tag8703.xml"/><Relationship Id="rId248" Type="http://schemas.openxmlformats.org/officeDocument/2006/relationships/tags" Target="../tags/tag8538.xml"/><Relationship Id="rId455" Type="http://schemas.openxmlformats.org/officeDocument/2006/relationships/tags" Target="../tags/tag8745.xml"/><Relationship Id="rId497" Type="http://schemas.openxmlformats.org/officeDocument/2006/relationships/tags" Target="../tags/tag8787.xml"/><Relationship Id="rId12" Type="http://schemas.openxmlformats.org/officeDocument/2006/relationships/tags" Target="../tags/tag8302.xml"/><Relationship Id="rId108" Type="http://schemas.openxmlformats.org/officeDocument/2006/relationships/tags" Target="../tags/tag8398.xml"/><Relationship Id="rId315" Type="http://schemas.openxmlformats.org/officeDocument/2006/relationships/tags" Target="../tags/tag8605.xml"/><Relationship Id="rId357" Type="http://schemas.openxmlformats.org/officeDocument/2006/relationships/tags" Target="../tags/tag8647.xml"/><Relationship Id="rId54" Type="http://schemas.openxmlformats.org/officeDocument/2006/relationships/tags" Target="../tags/tag8344.xml"/><Relationship Id="rId96" Type="http://schemas.openxmlformats.org/officeDocument/2006/relationships/tags" Target="../tags/tag8386.xml"/><Relationship Id="rId161" Type="http://schemas.openxmlformats.org/officeDocument/2006/relationships/tags" Target="../tags/tag8451.xml"/><Relationship Id="rId217" Type="http://schemas.openxmlformats.org/officeDocument/2006/relationships/tags" Target="../tags/tag8507.xml"/><Relationship Id="rId399" Type="http://schemas.openxmlformats.org/officeDocument/2006/relationships/tags" Target="../tags/tag8689.xml"/><Relationship Id="rId259" Type="http://schemas.openxmlformats.org/officeDocument/2006/relationships/tags" Target="../tags/tag8549.xml"/><Relationship Id="rId424" Type="http://schemas.openxmlformats.org/officeDocument/2006/relationships/tags" Target="../tags/tag8714.xml"/><Relationship Id="rId466" Type="http://schemas.openxmlformats.org/officeDocument/2006/relationships/tags" Target="../tags/tag8756.xml"/><Relationship Id="rId23" Type="http://schemas.openxmlformats.org/officeDocument/2006/relationships/tags" Target="../tags/tag8313.xml"/><Relationship Id="rId119" Type="http://schemas.openxmlformats.org/officeDocument/2006/relationships/tags" Target="../tags/tag8409.xml"/><Relationship Id="rId270" Type="http://schemas.openxmlformats.org/officeDocument/2006/relationships/tags" Target="../tags/tag8560.xml"/><Relationship Id="rId326" Type="http://schemas.openxmlformats.org/officeDocument/2006/relationships/tags" Target="../tags/tag8616.xml"/><Relationship Id="rId65" Type="http://schemas.openxmlformats.org/officeDocument/2006/relationships/tags" Target="../tags/tag8355.xml"/><Relationship Id="rId130" Type="http://schemas.openxmlformats.org/officeDocument/2006/relationships/tags" Target="../tags/tag8420.xml"/><Relationship Id="rId368" Type="http://schemas.openxmlformats.org/officeDocument/2006/relationships/tags" Target="../tags/tag8658.xml"/><Relationship Id="rId172" Type="http://schemas.openxmlformats.org/officeDocument/2006/relationships/tags" Target="../tags/tag8462.xml"/><Relationship Id="rId228" Type="http://schemas.openxmlformats.org/officeDocument/2006/relationships/tags" Target="../tags/tag8518.xml"/><Relationship Id="rId435" Type="http://schemas.openxmlformats.org/officeDocument/2006/relationships/tags" Target="../tags/tag8725.xml"/><Relationship Id="rId477" Type="http://schemas.openxmlformats.org/officeDocument/2006/relationships/tags" Target="../tags/tag8767.xml"/><Relationship Id="rId281" Type="http://schemas.openxmlformats.org/officeDocument/2006/relationships/tags" Target="../tags/tag8571.xml"/><Relationship Id="rId337" Type="http://schemas.openxmlformats.org/officeDocument/2006/relationships/tags" Target="../tags/tag8627.xml"/><Relationship Id="rId502" Type="http://schemas.openxmlformats.org/officeDocument/2006/relationships/tags" Target="../tags/tag8792.xml"/><Relationship Id="rId34" Type="http://schemas.openxmlformats.org/officeDocument/2006/relationships/tags" Target="../tags/tag8324.xml"/><Relationship Id="rId76" Type="http://schemas.openxmlformats.org/officeDocument/2006/relationships/tags" Target="../tags/tag8366.xml"/><Relationship Id="rId141" Type="http://schemas.openxmlformats.org/officeDocument/2006/relationships/tags" Target="../tags/tag8431.xml"/><Relationship Id="rId379" Type="http://schemas.openxmlformats.org/officeDocument/2006/relationships/tags" Target="../tags/tag8669.xml"/><Relationship Id="rId7" Type="http://schemas.openxmlformats.org/officeDocument/2006/relationships/tags" Target="../tags/tag8297.xml"/><Relationship Id="rId183" Type="http://schemas.openxmlformats.org/officeDocument/2006/relationships/tags" Target="../tags/tag8473.xml"/><Relationship Id="rId239" Type="http://schemas.openxmlformats.org/officeDocument/2006/relationships/tags" Target="../tags/tag8529.xml"/><Relationship Id="rId390" Type="http://schemas.openxmlformats.org/officeDocument/2006/relationships/tags" Target="../tags/tag8680.xml"/><Relationship Id="rId404" Type="http://schemas.openxmlformats.org/officeDocument/2006/relationships/tags" Target="../tags/tag8694.xml"/><Relationship Id="rId446" Type="http://schemas.openxmlformats.org/officeDocument/2006/relationships/tags" Target="../tags/tag8736.xml"/><Relationship Id="rId250" Type="http://schemas.openxmlformats.org/officeDocument/2006/relationships/tags" Target="../tags/tag8540.xml"/><Relationship Id="rId292" Type="http://schemas.openxmlformats.org/officeDocument/2006/relationships/tags" Target="../tags/tag8582.xml"/><Relationship Id="rId306" Type="http://schemas.openxmlformats.org/officeDocument/2006/relationships/tags" Target="../tags/tag8596.xml"/><Relationship Id="rId488" Type="http://schemas.openxmlformats.org/officeDocument/2006/relationships/tags" Target="../tags/tag8778.xml"/><Relationship Id="rId45" Type="http://schemas.openxmlformats.org/officeDocument/2006/relationships/tags" Target="../tags/tag8335.xml"/><Relationship Id="rId87" Type="http://schemas.openxmlformats.org/officeDocument/2006/relationships/tags" Target="../tags/tag8377.xml"/><Relationship Id="rId110" Type="http://schemas.openxmlformats.org/officeDocument/2006/relationships/tags" Target="../tags/tag8400.xml"/><Relationship Id="rId348" Type="http://schemas.openxmlformats.org/officeDocument/2006/relationships/tags" Target="../tags/tag8638.xml"/><Relationship Id="rId513" Type="http://schemas.openxmlformats.org/officeDocument/2006/relationships/tags" Target="../tags/tag8803.xml"/><Relationship Id="rId152" Type="http://schemas.openxmlformats.org/officeDocument/2006/relationships/tags" Target="../tags/tag8442.xml"/><Relationship Id="rId194" Type="http://schemas.openxmlformats.org/officeDocument/2006/relationships/tags" Target="../tags/tag8484.xml"/><Relationship Id="rId208" Type="http://schemas.openxmlformats.org/officeDocument/2006/relationships/tags" Target="../tags/tag8498.xml"/><Relationship Id="rId415" Type="http://schemas.openxmlformats.org/officeDocument/2006/relationships/tags" Target="../tags/tag8705.xml"/><Relationship Id="rId457" Type="http://schemas.openxmlformats.org/officeDocument/2006/relationships/tags" Target="../tags/tag8747.xml"/><Relationship Id="rId261" Type="http://schemas.openxmlformats.org/officeDocument/2006/relationships/tags" Target="../tags/tag8551.xml"/><Relationship Id="rId499" Type="http://schemas.openxmlformats.org/officeDocument/2006/relationships/tags" Target="../tags/tag8789.xml"/><Relationship Id="rId14" Type="http://schemas.openxmlformats.org/officeDocument/2006/relationships/tags" Target="../tags/tag8304.xml"/><Relationship Id="rId56" Type="http://schemas.openxmlformats.org/officeDocument/2006/relationships/tags" Target="../tags/tag8346.xml"/><Relationship Id="rId317" Type="http://schemas.openxmlformats.org/officeDocument/2006/relationships/tags" Target="../tags/tag8607.xml"/><Relationship Id="rId359" Type="http://schemas.openxmlformats.org/officeDocument/2006/relationships/tags" Target="../tags/tag8649.xml"/><Relationship Id="rId98" Type="http://schemas.openxmlformats.org/officeDocument/2006/relationships/tags" Target="../tags/tag8388.xml"/><Relationship Id="rId121" Type="http://schemas.openxmlformats.org/officeDocument/2006/relationships/tags" Target="../tags/tag8411.xml"/><Relationship Id="rId163" Type="http://schemas.openxmlformats.org/officeDocument/2006/relationships/tags" Target="../tags/tag8453.xml"/><Relationship Id="rId219" Type="http://schemas.openxmlformats.org/officeDocument/2006/relationships/tags" Target="../tags/tag8509.xml"/><Relationship Id="rId370" Type="http://schemas.openxmlformats.org/officeDocument/2006/relationships/tags" Target="../tags/tag8660.xml"/><Relationship Id="rId426" Type="http://schemas.openxmlformats.org/officeDocument/2006/relationships/tags" Target="../tags/tag8716.xml"/><Relationship Id="rId230" Type="http://schemas.openxmlformats.org/officeDocument/2006/relationships/tags" Target="../tags/tag8520.xml"/><Relationship Id="rId468" Type="http://schemas.openxmlformats.org/officeDocument/2006/relationships/tags" Target="../tags/tag8758.xml"/><Relationship Id="rId25" Type="http://schemas.openxmlformats.org/officeDocument/2006/relationships/tags" Target="../tags/tag8315.xml"/><Relationship Id="rId67" Type="http://schemas.openxmlformats.org/officeDocument/2006/relationships/tags" Target="../tags/tag8357.xml"/><Relationship Id="rId272" Type="http://schemas.openxmlformats.org/officeDocument/2006/relationships/tags" Target="../tags/tag8562.xml"/><Relationship Id="rId328" Type="http://schemas.openxmlformats.org/officeDocument/2006/relationships/tags" Target="../tags/tag8618.xml"/><Relationship Id="rId132" Type="http://schemas.openxmlformats.org/officeDocument/2006/relationships/tags" Target="../tags/tag8422.xml"/><Relationship Id="rId174" Type="http://schemas.openxmlformats.org/officeDocument/2006/relationships/tags" Target="../tags/tag8464.xml"/><Relationship Id="rId381" Type="http://schemas.openxmlformats.org/officeDocument/2006/relationships/tags" Target="../tags/tag8671.xml"/><Relationship Id="rId241" Type="http://schemas.openxmlformats.org/officeDocument/2006/relationships/tags" Target="../tags/tag8531.xml"/><Relationship Id="rId437" Type="http://schemas.openxmlformats.org/officeDocument/2006/relationships/tags" Target="../tags/tag8727.xml"/><Relationship Id="rId479" Type="http://schemas.openxmlformats.org/officeDocument/2006/relationships/tags" Target="../tags/tag8769.xml"/><Relationship Id="rId36" Type="http://schemas.openxmlformats.org/officeDocument/2006/relationships/tags" Target="../tags/tag8326.xml"/><Relationship Id="rId283" Type="http://schemas.openxmlformats.org/officeDocument/2006/relationships/tags" Target="../tags/tag8573.xml"/><Relationship Id="rId339" Type="http://schemas.openxmlformats.org/officeDocument/2006/relationships/tags" Target="../tags/tag8629.xml"/><Relationship Id="rId490" Type="http://schemas.openxmlformats.org/officeDocument/2006/relationships/tags" Target="../tags/tag8780.xml"/><Relationship Id="rId504" Type="http://schemas.openxmlformats.org/officeDocument/2006/relationships/tags" Target="../tags/tag8794.xml"/><Relationship Id="rId78" Type="http://schemas.openxmlformats.org/officeDocument/2006/relationships/tags" Target="../tags/tag8368.xml"/><Relationship Id="rId101" Type="http://schemas.openxmlformats.org/officeDocument/2006/relationships/tags" Target="../tags/tag8391.xml"/><Relationship Id="rId143" Type="http://schemas.openxmlformats.org/officeDocument/2006/relationships/tags" Target="../tags/tag8433.xml"/><Relationship Id="rId185" Type="http://schemas.openxmlformats.org/officeDocument/2006/relationships/tags" Target="../tags/tag8475.xml"/><Relationship Id="rId350" Type="http://schemas.openxmlformats.org/officeDocument/2006/relationships/tags" Target="../tags/tag8640.xml"/><Relationship Id="rId406" Type="http://schemas.openxmlformats.org/officeDocument/2006/relationships/tags" Target="../tags/tag8696.xml"/><Relationship Id="rId9" Type="http://schemas.openxmlformats.org/officeDocument/2006/relationships/tags" Target="../tags/tag8299.xml"/><Relationship Id="rId210" Type="http://schemas.openxmlformats.org/officeDocument/2006/relationships/tags" Target="../tags/tag8500.xml"/><Relationship Id="rId392" Type="http://schemas.openxmlformats.org/officeDocument/2006/relationships/tags" Target="../tags/tag8682.xml"/><Relationship Id="rId448" Type="http://schemas.openxmlformats.org/officeDocument/2006/relationships/tags" Target="../tags/tag8738.xml"/><Relationship Id="rId252" Type="http://schemas.openxmlformats.org/officeDocument/2006/relationships/tags" Target="../tags/tag8542.xml"/><Relationship Id="rId294" Type="http://schemas.openxmlformats.org/officeDocument/2006/relationships/tags" Target="../tags/tag8584.xml"/><Relationship Id="rId308" Type="http://schemas.openxmlformats.org/officeDocument/2006/relationships/tags" Target="../tags/tag8598.xml"/><Relationship Id="rId515" Type="http://schemas.openxmlformats.org/officeDocument/2006/relationships/tags" Target="../tags/tag8805.xml"/><Relationship Id="rId47" Type="http://schemas.openxmlformats.org/officeDocument/2006/relationships/tags" Target="../tags/tag8337.xml"/><Relationship Id="rId89" Type="http://schemas.openxmlformats.org/officeDocument/2006/relationships/tags" Target="../tags/tag8379.xml"/><Relationship Id="rId112" Type="http://schemas.openxmlformats.org/officeDocument/2006/relationships/tags" Target="../tags/tag8402.xml"/><Relationship Id="rId154" Type="http://schemas.openxmlformats.org/officeDocument/2006/relationships/tags" Target="../tags/tag8444.xml"/><Relationship Id="rId361" Type="http://schemas.openxmlformats.org/officeDocument/2006/relationships/tags" Target="../tags/tag8651.xml"/><Relationship Id="rId196" Type="http://schemas.openxmlformats.org/officeDocument/2006/relationships/tags" Target="../tags/tag8486.xml"/><Relationship Id="rId417" Type="http://schemas.openxmlformats.org/officeDocument/2006/relationships/tags" Target="../tags/tag8707.xml"/><Relationship Id="rId459" Type="http://schemas.openxmlformats.org/officeDocument/2006/relationships/tags" Target="../tags/tag8749.xml"/><Relationship Id="rId16" Type="http://schemas.openxmlformats.org/officeDocument/2006/relationships/tags" Target="../tags/tag8306.xml"/><Relationship Id="rId221" Type="http://schemas.openxmlformats.org/officeDocument/2006/relationships/tags" Target="../tags/tag8511.xml"/><Relationship Id="rId263" Type="http://schemas.openxmlformats.org/officeDocument/2006/relationships/tags" Target="../tags/tag8553.xml"/><Relationship Id="rId319" Type="http://schemas.openxmlformats.org/officeDocument/2006/relationships/tags" Target="../tags/tag8609.xml"/><Relationship Id="rId470" Type="http://schemas.openxmlformats.org/officeDocument/2006/relationships/tags" Target="../tags/tag8760.xml"/><Relationship Id="rId58" Type="http://schemas.openxmlformats.org/officeDocument/2006/relationships/tags" Target="../tags/tag8348.xml"/><Relationship Id="rId123" Type="http://schemas.openxmlformats.org/officeDocument/2006/relationships/tags" Target="../tags/tag8413.xml"/><Relationship Id="rId330" Type="http://schemas.openxmlformats.org/officeDocument/2006/relationships/tags" Target="../tags/tag8620.xml"/><Relationship Id="rId165" Type="http://schemas.openxmlformats.org/officeDocument/2006/relationships/tags" Target="../tags/tag8455.xml"/><Relationship Id="rId372" Type="http://schemas.openxmlformats.org/officeDocument/2006/relationships/tags" Target="../tags/tag8662.xml"/><Relationship Id="rId428" Type="http://schemas.openxmlformats.org/officeDocument/2006/relationships/tags" Target="../tags/tag8718.xml"/><Relationship Id="rId232" Type="http://schemas.openxmlformats.org/officeDocument/2006/relationships/tags" Target="../tags/tag8522.xml"/><Relationship Id="rId274" Type="http://schemas.openxmlformats.org/officeDocument/2006/relationships/tags" Target="../tags/tag8564.xml"/><Relationship Id="rId481" Type="http://schemas.openxmlformats.org/officeDocument/2006/relationships/tags" Target="../tags/tag8771.xml"/><Relationship Id="rId27" Type="http://schemas.openxmlformats.org/officeDocument/2006/relationships/tags" Target="../tags/tag8317.xml"/><Relationship Id="rId69" Type="http://schemas.openxmlformats.org/officeDocument/2006/relationships/tags" Target="../tags/tag8359.xml"/><Relationship Id="rId134" Type="http://schemas.openxmlformats.org/officeDocument/2006/relationships/tags" Target="../tags/tag8424.xml"/><Relationship Id="rId80" Type="http://schemas.openxmlformats.org/officeDocument/2006/relationships/tags" Target="../tags/tag8370.xml"/><Relationship Id="rId176" Type="http://schemas.openxmlformats.org/officeDocument/2006/relationships/tags" Target="../tags/tag8466.xml"/><Relationship Id="rId341" Type="http://schemas.openxmlformats.org/officeDocument/2006/relationships/tags" Target="../tags/tag8631.xml"/><Relationship Id="rId383" Type="http://schemas.openxmlformats.org/officeDocument/2006/relationships/tags" Target="../tags/tag8673.xml"/><Relationship Id="rId439" Type="http://schemas.openxmlformats.org/officeDocument/2006/relationships/tags" Target="../tags/tag8729.xml"/><Relationship Id="rId201" Type="http://schemas.openxmlformats.org/officeDocument/2006/relationships/tags" Target="../tags/tag8491.xml"/><Relationship Id="rId243" Type="http://schemas.openxmlformats.org/officeDocument/2006/relationships/tags" Target="../tags/tag8533.xml"/><Relationship Id="rId285" Type="http://schemas.openxmlformats.org/officeDocument/2006/relationships/tags" Target="../tags/tag8575.xml"/><Relationship Id="rId450" Type="http://schemas.openxmlformats.org/officeDocument/2006/relationships/tags" Target="../tags/tag8740.xml"/><Relationship Id="rId506" Type="http://schemas.openxmlformats.org/officeDocument/2006/relationships/tags" Target="../tags/tag8796.xml"/><Relationship Id="rId38" Type="http://schemas.openxmlformats.org/officeDocument/2006/relationships/tags" Target="../tags/tag8328.xml"/><Relationship Id="rId103" Type="http://schemas.openxmlformats.org/officeDocument/2006/relationships/tags" Target="../tags/tag8393.xml"/><Relationship Id="rId310" Type="http://schemas.openxmlformats.org/officeDocument/2006/relationships/tags" Target="../tags/tag8600.xml"/><Relationship Id="rId492" Type="http://schemas.openxmlformats.org/officeDocument/2006/relationships/tags" Target="../tags/tag8782.xml"/><Relationship Id="rId91" Type="http://schemas.openxmlformats.org/officeDocument/2006/relationships/tags" Target="../tags/tag8381.xml"/><Relationship Id="rId145" Type="http://schemas.openxmlformats.org/officeDocument/2006/relationships/tags" Target="../tags/tag8435.xml"/><Relationship Id="rId187" Type="http://schemas.openxmlformats.org/officeDocument/2006/relationships/tags" Target="../tags/tag8477.xml"/><Relationship Id="rId352" Type="http://schemas.openxmlformats.org/officeDocument/2006/relationships/tags" Target="../tags/tag8642.xml"/><Relationship Id="rId394" Type="http://schemas.openxmlformats.org/officeDocument/2006/relationships/tags" Target="../tags/tag8684.xml"/><Relationship Id="rId408" Type="http://schemas.openxmlformats.org/officeDocument/2006/relationships/tags" Target="../tags/tag8698.xml"/><Relationship Id="rId212" Type="http://schemas.openxmlformats.org/officeDocument/2006/relationships/tags" Target="../tags/tag8502.xml"/><Relationship Id="rId254" Type="http://schemas.openxmlformats.org/officeDocument/2006/relationships/tags" Target="../tags/tag8544.xml"/><Relationship Id="rId49" Type="http://schemas.openxmlformats.org/officeDocument/2006/relationships/tags" Target="../tags/tag8339.xml"/><Relationship Id="rId114" Type="http://schemas.openxmlformats.org/officeDocument/2006/relationships/tags" Target="../tags/tag8404.xml"/><Relationship Id="rId296" Type="http://schemas.openxmlformats.org/officeDocument/2006/relationships/tags" Target="../tags/tag8586.xml"/><Relationship Id="rId461" Type="http://schemas.openxmlformats.org/officeDocument/2006/relationships/tags" Target="../tags/tag8751.xml"/><Relationship Id="rId517" Type="http://schemas.openxmlformats.org/officeDocument/2006/relationships/image" Target="../media/image20.png"/><Relationship Id="rId60" Type="http://schemas.openxmlformats.org/officeDocument/2006/relationships/tags" Target="../tags/tag8350.xml"/><Relationship Id="rId156" Type="http://schemas.openxmlformats.org/officeDocument/2006/relationships/tags" Target="../tags/tag8446.xml"/><Relationship Id="rId198" Type="http://schemas.openxmlformats.org/officeDocument/2006/relationships/tags" Target="../tags/tag8488.xml"/><Relationship Id="rId321" Type="http://schemas.openxmlformats.org/officeDocument/2006/relationships/tags" Target="../tags/tag8611.xml"/><Relationship Id="rId363" Type="http://schemas.openxmlformats.org/officeDocument/2006/relationships/tags" Target="../tags/tag8653.xml"/><Relationship Id="rId419" Type="http://schemas.openxmlformats.org/officeDocument/2006/relationships/tags" Target="../tags/tag8709.xml"/><Relationship Id="rId223" Type="http://schemas.openxmlformats.org/officeDocument/2006/relationships/tags" Target="../tags/tag8513.xml"/><Relationship Id="rId430" Type="http://schemas.openxmlformats.org/officeDocument/2006/relationships/tags" Target="../tags/tag8720.xml"/><Relationship Id="rId18" Type="http://schemas.openxmlformats.org/officeDocument/2006/relationships/tags" Target="../tags/tag8308.xml"/><Relationship Id="rId265" Type="http://schemas.openxmlformats.org/officeDocument/2006/relationships/tags" Target="../tags/tag8555.xml"/><Relationship Id="rId472" Type="http://schemas.openxmlformats.org/officeDocument/2006/relationships/tags" Target="../tags/tag8762.xml"/><Relationship Id="rId125" Type="http://schemas.openxmlformats.org/officeDocument/2006/relationships/tags" Target="../tags/tag8415.xml"/><Relationship Id="rId167" Type="http://schemas.openxmlformats.org/officeDocument/2006/relationships/tags" Target="../tags/tag8457.xml"/><Relationship Id="rId332" Type="http://schemas.openxmlformats.org/officeDocument/2006/relationships/tags" Target="../tags/tag8622.xml"/><Relationship Id="rId374" Type="http://schemas.openxmlformats.org/officeDocument/2006/relationships/tags" Target="../tags/tag8664.xml"/><Relationship Id="rId71" Type="http://schemas.openxmlformats.org/officeDocument/2006/relationships/tags" Target="../tags/tag8361.xml"/><Relationship Id="rId234" Type="http://schemas.openxmlformats.org/officeDocument/2006/relationships/tags" Target="../tags/tag8524.xml"/><Relationship Id="rId2" Type="http://schemas.openxmlformats.org/officeDocument/2006/relationships/tags" Target="../tags/tag8292.xml"/><Relationship Id="rId29" Type="http://schemas.openxmlformats.org/officeDocument/2006/relationships/tags" Target="../tags/tag8319.xml"/><Relationship Id="rId276" Type="http://schemas.openxmlformats.org/officeDocument/2006/relationships/tags" Target="../tags/tag8566.xml"/><Relationship Id="rId441" Type="http://schemas.openxmlformats.org/officeDocument/2006/relationships/tags" Target="../tags/tag8731.xml"/><Relationship Id="rId483" Type="http://schemas.openxmlformats.org/officeDocument/2006/relationships/tags" Target="../tags/tag8773.xml"/><Relationship Id="rId40" Type="http://schemas.openxmlformats.org/officeDocument/2006/relationships/tags" Target="../tags/tag8330.xml"/><Relationship Id="rId136" Type="http://schemas.openxmlformats.org/officeDocument/2006/relationships/tags" Target="../tags/tag8426.xml"/><Relationship Id="rId178" Type="http://schemas.openxmlformats.org/officeDocument/2006/relationships/tags" Target="../tags/tag8468.xml"/><Relationship Id="rId301" Type="http://schemas.openxmlformats.org/officeDocument/2006/relationships/tags" Target="../tags/tag8591.xml"/><Relationship Id="rId343" Type="http://schemas.openxmlformats.org/officeDocument/2006/relationships/tags" Target="../tags/tag8633.xml"/><Relationship Id="rId82" Type="http://schemas.openxmlformats.org/officeDocument/2006/relationships/tags" Target="../tags/tag8372.xml"/><Relationship Id="rId203" Type="http://schemas.openxmlformats.org/officeDocument/2006/relationships/tags" Target="../tags/tag8493.xml"/><Relationship Id="rId385" Type="http://schemas.openxmlformats.org/officeDocument/2006/relationships/tags" Target="../tags/tag8675.xml"/><Relationship Id="rId245" Type="http://schemas.openxmlformats.org/officeDocument/2006/relationships/tags" Target="../tags/tag8535.xml"/><Relationship Id="rId287" Type="http://schemas.openxmlformats.org/officeDocument/2006/relationships/tags" Target="../tags/tag8577.xml"/><Relationship Id="rId410" Type="http://schemas.openxmlformats.org/officeDocument/2006/relationships/tags" Target="../tags/tag8700.xml"/><Relationship Id="rId452" Type="http://schemas.openxmlformats.org/officeDocument/2006/relationships/tags" Target="../tags/tag8742.xml"/><Relationship Id="rId494" Type="http://schemas.openxmlformats.org/officeDocument/2006/relationships/tags" Target="../tags/tag8784.xml"/><Relationship Id="rId508" Type="http://schemas.openxmlformats.org/officeDocument/2006/relationships/tags" Target="../tags/tag8798.xml"/><Relationship Id="rId105" Type="http://schemas.openxmlformats.org/officeDocument/2006/relationships/tags" Target="../tags/tag8395.xml"/><Relationship Id="rId147" Type="http://schemas.openxmlformats.org/officeDocument/2006/relationships/tags" Target="../tags/tag8437.xml"/><Relationship Id="rId312" Type="http://schemas.openxmlformats.org/officeDocument/2006/relationships/tags" Target="../tags/tag8602.xml"/><Relationship Id="rId354" Type="http://schemas.openxmlformats.org/officeDocument/2006/relationships/tags" Target="../tags/tag8644.xml"/><Relationship Id="rId51" Type="http://schemas.openxmlformats.org/officeDocument/2006/relationships/tags" Target="../tags/tag8341.xml"/><Relationship Id="rId93" Type="http://schemas.openxmlformats.org/officeDocument/2006/relationships/tags" Target="../tags/tag8383.xml"/><Relationship Id="rId189" Type="http://schemas.openxmlformats.org/officeDocument/2006/relationships/tags" Target="../tags/tag8479.xml"/><Relationship Id="rId396" Type="http://schemas.openxmlformats.org/officeDocument/2006/relationships/tags" Target="../tags/tag8686.xml"/><Relationship Id="rId214" Type="http://schemas.openxmlformats.org/officeDocument/2006/relationships/tags" Target="../tags/tag8504.xml"/><Relationship Id="rId256" Type="http://schemas.openxmlformats.org/officeDocument/2006/relationships/tags" Target="../tags/tag8546.xml"/><Relationship Id="rId298" Type="http://schemas.openxmlformats.org/officeDocument/2006/relationships/tags" Target="../tags/tag8588.xml"/><Relationship Id="rId421" Type="http://schemas.openxmlformats.org/officeDocument/2006/relationships/tags" Target="../tags/tag8711.xml"/><Relationship Id="rId463" Type="http://schemas.openxmlformats.org/officeDocument/2006/relationships/tags" Target="../tags/tag8753.xml"/><Relationship Id="rId116" Type="http://schemas.openxmlformats.org/officeDocument/2006/relationships/tags" Target="../tags/tag8406.xml"/><Relationship Id="rId158" Type="http://schemas.openxmlformats.org/officeDocument/2006/relationships/tags" Target="../tags/tag8448.xml"/><Relationship Id="rId323" Type="http://schemas.openxmlformats.org/officeDocument/2006/relationships/tags" Target="../tags/tag8613.xml"/><Relationship Id="rId20" Type="http://schemas.openxmlformats.org/officeDocument/2006/relationships/tags" Target="../tags/tag8310.xml"/><Relationship Id="rId62" Type="http://schemas.openxmlformats.org/officeDocument/2006/relationships/tags" Target="../tags/tag8352.xml"/><Relationship Id="rId365" Type="http://schemas.openxmlformats.org/officeDocument/2006/relationships/tags" Target="../tags/tag8655.xml"/><Relationship Id="rId225" Type="http://schemas.openxmlformats.org/officeDocument/2006/relationships/tags" Target="../tags/tag8515.xml"/><Relationship Id="rId267" Type="http://schemas.openxmlformats.org/officeDocument/2006/relationships/tags" Target="../tags/tag8557.xml"/><Relationship Id="rId432" Type="http://schemas.openxmlformats.org/officeDocument/2006/relationships/tags" Target="../tags/tag8722.xml"/><Relationship Id="rId474" Type="http://schemas.openxmlformats.org/officeDocument/2006/relationships/tags" Target="../tags/tag8764.xml"/><Relationship Id="rId127" Type="http://schemas.openxmlformats.org/officeDocument/2006/relationships/tags" Target="../tags/tag8417.xml"/><Relationship Id="rId31" Type="http://schemas.openxmlformats.org/officeDocument/2006/relationships/tags" Target="../tags/tag8321.xml"/><Relationship Id="rId73" Type="http://schemas.openxmlformats.org/officeDocument/2006/relationships/tags" Target="../tags/tag8363.xml"/><Relationship Id="rId169" Type="http://schemas.openxmlformats.org/officeDocument/2006/relationships/tags" Target="../tags/tag8459.xml"/><Relationship Id="rId334" Type="http://schemas.openxmlformats.org/officeDocument/2006/relationships/tags" Target="../tags/tag8624.xml"/><Relationship Id="rId376" Type="http://schemas.openxmlformats.org/officeDocument/2006/relationships/tags" Target="../tags/tag8666.xml"/><Relationship Id="rId4" Type="http://schemas.openxmlformats.org/officeDocument/2006/relationships/tags" Target="../tags/tag8294.xml"/><Relationship Id="rId180" Type="http://schemas.openxmlformats.org/officeDocument/2006/relationships/tags" Target="../tags/tag8470.xml"/><Relationship Id="rId236" Type="http://schemas.openxmlformats.org/officeDocument/2006/relationships/tags" Target="../tags/tag8526.xml"/><Relationship Id="rId278" Type="http://schemas.openxmlformats.org/officeDocument/2006/relationships/tags" Target="../tags/tag8568.xml"/><Relationship Id="rId401" Type="http://schemas.openxmlformats.org/officeDocument/2006/relationships/tags" Target="../tags/tag8691.xml"/><Relationship Id="rId443" Type="http://schemas.openxmlformats.org/officeDocument/2006/relationships/tags" Target="../tags/tag8733.xml"/><Relationship Id="rId303" Type="http://schemas.openxmlformats.org/officeDocument/2006/relationships/tags" Target="../tags/tag8593.xml"/><Relationship Id="rId485" Type="http://schemas.openxmlformats.org/officeDocument/2006/relationships/tags" Target="../tags/tag8775.xml"/><Relationship Id="rId42" Type="http://schemas.openxmlformats.org/officeDocument/2006/relationships/tags" Target="../tags/tag8332.xml"/><Relationship Id="rId84" Type="http://schemas.openxmlformats.org/officeDocument/2006/relationships/tags" Target="../tags/tag8374.xml"/><Relationship Id="rId138" Type="http://schemas.openxmlformats.org/officeDocument/2006/relationships/tags" Target="../tags/tag8428.xml"/><Relationship Id="rId345" Type="http://schemas.openxmlformats.org/officeDocument/2006/relationships/tags" Target="../tags/tag8635.xml"/><Relationship Id="rId387" Type="http://schemas.openxmlformats.org/officeDocument/2006/relationships/tags" Target="../tags/tag8677.xml"/><Relationship Id="rId510" Type="http://schemas.openxmlformats.org/officeDocument/2006/relationships/tags" Target="../tags/tag8800.xml"/><Relationship Id="rId191" Type="http://schemas.openxmlformats.org/officeDocument/2006/relationships/tags" Target="../tags/tag8481.xml"/><Relationship Id="rId205" Type="http://schemas.openxmlformats.org/officeDocument/2006/relationships/tags" Target="../tags/tag8495.xml"/><Relationship Id="rId247" Type="http://schemas.openxmlformats.org/officeDocument/2006/relationships/tags" Target="../tags/tag8537.xml"/><Relationship Id="rId412" Type="http://schemas.openxmlformats.org/officeDocument/2006/relationships/tags" Target="../tags/tag8702.xml"/><Relationship Id="rId107" Type="http://schemas.openxmlformats.org/officeDocument/2006/relationships/tags" Target="../tags/tag8397.xml"/><Relationship Id="rId289" Type="http://schemas.openxmlformats.org/officeDocument/2006/relationships/tags" Target="../tags/tag8579.xml"/><Relationship Id="rId454" Type="http://schemas.openxmlformats.org/officeDocument/2006/relationships/tags" Target="../tags/tag8744.xml"/><Relationship Id="rId496" Type="http://schemas.openxmlformats.org/officeDocument/2006/relationships/tags" Target="../tags/tag8786.xml"/><Relationship Id="rId11" Type="http://schemas.openxmlformats.org/officeDocument/2006/relationships/tags" Target="../tags/tag8301.xml"/><Relationship Id="rId53" Type="http://schemas.openxmlformats.org/officeDocument/2006/relationships/tags" Target="../tags/tag8343.xml"/><Relationship Id="rId149" Type="http://schemas.openxmlformats.org/officeDocument/2006/relationships/tags" Target="../tags/tag8439.xml"/><Relationship Id="rId314" Type="http://schemas.openxmlformats.org/officeDocument/2006/relationships/tags" Target="../tags/tag8604.xml"/><Relationship Id="rId356" Type="http://schemas.openxmlformats.org/officeDocument/2006/relationships/tags" Target="../tags/tag8646.xml"/><Relationship Id="rId398" Type="http://schemas.openxmlformats.org/officeDocument/2006/relationships/tags" Target="../tags/tag8688.xml"/><Relationship Id="rId95" Type="http://schemas.openxmlformats.org/officeDocument/2006/relationships/tags" Target="../tags/tag8385.xml"/><Relationship Id="rId160" Type="http://schemas.openxmlformats.org/officeDocument/2006/relationships/tags" Target="../tags/tag8450.xml"/><Relationship Id="rId216" Type="http://schemas.openxmlformats.org/officeDocument/2006/relationships/tags" Target="../tags/tag8506.xml"/><Relationship Id="rId423" Type="http://schemas.openxmlformats.org/officeDocument/2006/relationships/tags" Target="../tags/tag8713.xml"/><Relationship Id="rId258" Type="http://schemas.openxmlformats.org/officeDocument/2006/relationships/tags" Target="../tags/tag8548.xml"/><Relationship Id="rId465" Type="http://schemas.openxmlformats.org/officeDocument/2006/relationships/tags" Target="../tags/tag8755.xml"/><Relationship Id="rId22" Type="http://schemas.openxmlformats.org/officeDocument/2006/relationships/tags" Target="../tags/tag8312.xml"/><Relationship Id="rId64" Type="http://schemas.openxmlformats.org/officeDocument/2006/relationships/tags" Target="../tags/tag8354.xml"/><Relationship Id="rId118" Type="http://schemas.openxmlformats.org/officeDocument/2006/relationships/tags" Target="../tags/tag8408.xml"/><Relationship Id="rId325" Type="http://schemas.openxmlformats.org/officeDocument/2006/relationships/tags" Target="../tags/tag8615.xml"/><Relationship Id="rId367" Type="http://schemas.openxmlformats.org/officeDocument/2006/relationships/tags" Target="../tags/tag8657.xml"/><Relationship Id="rId171" Type="http://schemas.openxmlformats.org/officeDocument/2006/relationships/tags" Target="../tags/tag8461.xml"/><Relationship Id="rId227" Type="http://schemas.openxmlformats.org/officeDocument/2006/relationships/tags" Target="../tags/tag8517.xml"/><Relationship Id="rId269" Type="http://schemas.openxmlformats.org/officeDocument/2006/relationships/tags" Target="../tags/tag8559.xml"/><Relationship Id="rId434" Type="http://schemas.openxmlformats.org/officeDocument/2006/relationships/tags" Target="../tags/tag8724.xml"/><Relationship Id="rId476" Type="http://schemas.openxmlformats.org/officeDocument/2006/relationships/tags" Target="../tags/tag8766.xml"/><Relationship Id="rId33" Type="http://schemas.openxmlformats.org/officeDocument/2006/relationships/tags" Target="../tags/tag8323.xml"/><Relationship Id="rId129" Type="http://schemas.openxmlformats.org/officeDocument/2006/relationships/tags" Target="../tags/tag8419.xml"/><Relationship Id="rId280" Type="http://schemas.openxmlformats.org/officeDocument/2006/relationships/tags" Target="../tags/tag8570.xml"/><Relationship Id="rId336" Type="http://schemas.openxmlformats.org/officeDocument/2006/relationships/tags" Target="../tags/tag8626.xml"/><Relationship Id="rId501" Type="http://schemas.openxmlformats.org/officeDocument/2006/relationships/tags" Target="../tags/tag8791.xml"/><Relationship Id="rId75" Type="http://schemas.openxmlformats.org/officeDocument/2006/relationships/tags" Target="../tags/tag8365.xml"/><Relationship Id="rId140" Type="http://schemas.openxmlformats.org/officeDocument/2006/relationships/tags" Target="../tags/tag8430.xml"/><Relationship Id="rId182" Type="http://schemas.openxmlformats.org/officeDocument/2006/relationships/tags" Target="../tags/tag8472.xml"/><Relationship Id="rId378" Type="http://schemas.openxmlformats.org/officeDocument/2006/relationships/tags" Target="../tags/tag8668.xml"/><Relationship Id="rId403" Type="http://schemas.openxmlformats.org/officeDocument/2006/relationships/tags" Target="../tags/tag8693.xml"/><Relationship Id="rId6" Type="http://schemas.openxmlformats.org/officeDocument/2006/relationships/tags" Target="../tags/tag8296.xml"/><Relationship Id="rId238" Type="http://schemas.openxmlformats.org/officeDocument/2006/relationships/tags" Target="../tags/tag8528.xml"/><Relationship Id="rId445" Type="http://schemas.openxmlformats.org/officeDocument/2006/relationships/tags" Target="../tags/tag8735.xml"/><Relationship Id="rId487" Type="http://schemas.openxmlformats.org/officeDocument/2006/relationships/tags" Target="../tags/tag8777.xml"/><Relationship Id="rId291" Type="http://schemas.openxmlformats.org/officeDocument/2006/relationships/tags" Target="../tags/tag8581.xml"/><Relationship Id="rId305" Type="http://schemas.openxmlformats.org/officeDocument/2006/relationships/tags" Target="../tags/tag8595.xml"/><Relationship Id="rId347" Type="http://schemas.openxmlformats.org/officeDocument/2006/relationships/tags" Target="../tags/tag8637.xml"/><Relationship Id="rId512" Type="http://schemas.openxmlformats.org/officeDocument/2006/relationships/tags" Target="../tags/tag8802.xml"/><Relationship Id="rId44" Type="http://schemas.openxmlformats.org/officeDocument/2006/relationships/tags" Target="../tags/tag8334.xml"/><Relationship Id="rId86" Type="http://schemas.openxmlformats.org/officeDocument/2006/relationships/tags" Target="../tags/tag8376.xml"/><Relationship Id="rId151" Type="http://schemas.openxmlformats.org/officeDocument/2006/relationships/tags" Target="../tags/tag8441.xml"/><Relationship Id="rId389" Type="http://schemas.openxmlformats.org/officeDocument/2006/relationships/tags" Target="../tags/tag8679.xml"/><Relationship Id="rId193" Type="http://schemas.openxmlformats.org/officeDocument/2006/relationships/tags" Target="../tags/tag8483.xml"/><Relationship Id="rId207" Type="http://schemas.openxmlformats.org/officeDocument/2006/relationships/tags" Target="../tags/tag8497.xml"/><Relationship Id="rId249" Type="http://schemas.openxmlformats.org/officeDocument/2006/relationships/tags" Target="../tags/tag8539.xml"/><Relationship Id="rId414" Type="http://schemas.openxmlformats.org/officeDocument/2006/relationships/tags" Target="../tags/tag8704.xml"/><Relationship Id="rId456" Type="http://schemas.openxmlformats.org/officeDocument/2006/relationships/tags" Target="../tags/tag8746.xml"/><Relationship Id="rId498" Type="http://schemas.openxmlformats.org/officeDocument/2006/relationships/tags" Target="../tags/tag8788.xml"/><Relationship Id="rId13" Type="http://schemas.openxmlformats.org/officeDocument/2006/relationships/tags" Target="../tags/tag8303.xml"/><Relationship Id="rId109" Type="http://schemas.openxmlformats.org/officeDocument/2006/relationships/tags" Target="../tags/tag8399.xml"/><Relationship Id="rId260" Type="http://schemas.openxmlformats.org/officeDocument/2006/relationships/tags" Target="../tags/tag8550.xml"/><Relationship Id="rId316" Type="http://schemas.openxmlformats.org/officeDocument/2006/relationships/tags" Target="../tags/tag8606.xml"/><Relationship Id="rId55" Type="http://schemas.openxmlformats.org/officeDocument/2006/relationships/tags" Target="../tags/tag8345.xml"/><Relationship Id="rId97" Type="http://schemas.openxmlformats.org/officeDocument/2006/relationships/tags" Target="../tags/tag8387.xml"/><Relationship Id="rId120" Type="http://schemas.openxmlformats.org/officeDocument/2006/relationships/tags" Target="../tags/tag8410.xml"/><Relationship Id="rId358" Type="http://schemas.openxmlformats.org/officeDocument/2006/relationships/tags" Target="../tags/tag8648.xml"/><Relationship Id="rId162" Type="http://schemas.openxmlformats.org/officeDocument/2006/relationships/tags" Target="../tags/tag8452.xml"/><Relationship Id="rId218" Type="http://schemas.openxmlformats.org/officeDocument/2006/relationships/tags" Target="../tags/tag8508.xml"/><Relationship Id="rId425" Type="http://schemas.openxmlformats.org/officeDocument/2006/relationships/tags" Target="../tags/tag8715.xml"/><Relationship Id="rId467" Type="http://schemas.openxmlformats.org/officeDocument/2006/relationships/tags" Target="../tags/tag8757.xml"/><Relationship Id="rId271" Type="http://schemas.openxmlformats.org/officeDocument/2006/relationships/tags" Target="../tags/tag8561.xml"/><Relationship Id="rId24" Type="http://schemas.openxmlformats.org/officeDocument/2006/relationships/tags" Target="../tags/tag8314.xml"/><Relationship Id="rId66" Type="http://schemas.openxmlformats.org/officeDocument/2006/relationships/tags" Target="../tags/tag8356.xml"/><Relationship Id="rId131" Type="http://schemas.openxmlformats.org/officeDocument/2006/relationships/tags" Target="../tags/tag8421.xml"/><Relationship Id="rId327" Type="http://schemas.openxmlformats.org/officeDocument/2006/relationships/tags" Target="../tags/tag8617.xml"/><Relationship Id="rId369" Type="http://schemas.openxmlformats.org/officeDocument/2006/relationships/tags" Target="../tags/tag8659.xml"/><Relationship Id="rId173" Type="http://schemas.openxmlformats.org/officeDocument/2006/relationships/tags" Target="../tags/tag8463.xml"/><Relationship Id="rId229" Type="http://schemas.openxmlformats.org/officeDocument/2006/relationships/tags" Target="../tags/tag8519.xml"/><Relationship Id="rId380" Type="http://schemas.openxmlformats.org/officeDocument/2006/relationships/tags" Target="../tags/tag8670.xml"/><Relationship Id="rId436" Type="http://schemas.openxmlformats.org/officeDocument/2006/relationships/tags" Target="../tags/tag8726.xml"/><Relationship Id="rId240" Type="http://schemas.openxmlformats.org/officeDocument/2006/relationships/tags" Target="../tags/tag8530.xml"/><Relationship Id="rId478" Type="http://schemas.openxmlformats.org/officeDocument/2006/relationships/tags" Target="../tags/tag8768.xml"/><Relationship Id="rId35" Type="http://schemas.openxmlformats.org/officeDocument/2006/relationships/tags" Target="../tags/tag8325.xml"/><Relationship Id="rId77" Type="http://schemas.openxmlformats.org/officeDocument/2006/relationships/tags" Target="../tags/tag8367.xml"/><Relationship Id="rId100" Type="http://schemas.openxmlformats.org/officeDocument/2006/relationships/tags" Target="../tags/tag8390.xml"/><Relationship Id="rId282" Type="http://schemas.openxmlformats.org/officeDocument/2006/relationships/tags" Target="../tags/tag8572.xml"/><Relationship Id="rId338" Type="http://schemas.openxmlformats.org/officeDocument/2006/relationships/tags" Target="../tags/tag8628.xml"/><Relationship Id="rId503" Type="http://schemas.openxmlformats.org/officeDocument/2006/relationships/tags" Target="../tags/tag8793.xml"/><Relationship Id="rId8" Type="http://schemas.openxmlformats.org/officeDocument/2006/relationships/tags" Target="../tags/tag8298.xml"/><Relationship Id="rId142" Type="http://schemas.openxmlformats.org/officeDocument/2006/relationships/tags" Target="../tags/tag8432.xml"/><Relationship Id="rId184" Type="http://schemas.openxmlformats.org/officeDocument/2006/relationships/tags" Target="../tags/tag8474.xml"/><Relationship Id="rId391" Type="http://schemas.openxmlformats.org/officeDocument/2006/relationships/tags" Target="../tags/tag8681.xml"/><Relationship Id="rId405" Type="http://schemas.openxmlformats.org/officeDocument/2006/relationships/tags" Target="../tags/tag8695.xml"/><Relationship Id="rId447" Type="http://schemas.openxmlformats.org/officeDocument/2006/relationships/tags" Target="../tags/tag8737.xml"/><Relationship Id="rId251" Type="http://schemas.openxmlformats.org/officeDocument/2006/relationships/tags" Target="../tags/tag8541.xml"/><Relationship Id="rId489" Type="http://schemas.openxmlformats.org/officeDocument/2006/relationships/tags" Target="../tags/tag8779.xml"/><Relationship Id="rId46" Type="http://schemas.openxmlformats.org/officeDocument/2006/relationships/tags" Target="../tags/tag8336.xml"/><Relationship Id="rId293" Type="http://schemas.openxmlformats.org/officeDocument/2006/relationships/tags" Target="../tags/tag8583.xml"/><Relationship Id="rId307" Type="http://schemas.openxmlformats.org/officeDocument/2006/relationships/tags" Target="../tags/tag8597.xml"/><Relationship Id="rId349" Type="http://schemas.openxmlformats.org/officeDocument/2006/relationships/tags" Target="../tags/tag8639.xml"/><Relationship Id="rId514" Type="http://schemas.openxmlformats.org/officeDocument/2006/relationships/tags" Target="../tags/tag8804.xml"/><Relationship Id="rId88" Type="http://schemas.openxmlformats.org/officeDocument/2006/relationships/tags" Target="../tags/tag8378.xml"/><Relationship Id="rId111" Type="http://schemas.openxmlformats.org/officeDocument/2006/relationships/tags" Target="../tags/tag8401.xml"/><Relationship Id="rId153" Type="http://schemas.openxmlformats.org/officeDocument/2006/relationships/tags" Target="../tags/tag8443.xml"/><Relationship Id="rId195" Type="http://schemas.openxmlformats.org/officeDocument/2006/relationships/tags" Target="../tags/tag8485.xml"/><Relationship Id="rId209" Type="http://schemas.openxmlformats.org/officeDocument/2006/relationships/tags" Target="../tags/tag8499.xml"/><Relationship Id="rId360" Type="http://schemas.openxmlformats.org/officeDocument/2006/relationships/tags" Target="../tags/tag8650.xml"/><Relationship Id="rId416" Type="http://schemas.openxmlformats.org/officeDocument/2006/relationships/tags" Target="../tags/tag8706.xml"/><Relationship Id="rId220" Type="http://schemas.openxmlformats.org/officeDocument/2006/relationships/tags" Target="../tags/tag8510.xml"/><Relationship Id="rId458" Type="http://schemas.openxmlformats.org/officeDocument/2006/relationships/tags" Target="../tags/tag8748.xml"/><Relationship Id="rId15" Type="http://schemas.openxmlformats.org/officeDocument/2006/relationships/tags" Target="../tags/tag8305.xml"/><Relationship Id="rId57" Type="http://schemas.openxmlformats.org/officeDocument/2006/relationships/tags" Target="../tags/tag8347.xml"/><Relationship Id="rId262" Type="http://schemas.openxmlformats.org/officeDocument/2006/relationships/tags" Target="../tags/tag8552.xml"/><Relationship Id="rId318" Type="http://schemas.openxmlformats.org/officeDocument/2006/relationships/tags" Target="../tags/tag8608.xml"/><Relationship Id="rId99" Type="http://schemas.openxmlformats.org/officeDocument/2006/relationships/tags" Target="../tags/tag8389.xml"/><Relationship Id="rId122" Type="http://schemas.openxmlformats.org/officeDocument/2006/relationships/tags" Target="../tags/tag8412.xml"/><Relationship Id="rId164" Type="http://schemas.openxmlformats.org/officeDocument/2006/relationships/tags" Target="../tags/tag8454.xml"/><Relationship Id="rId371" Type="http://schemas.openxmlformats.org/officeDocument/2006/relationships/tags" Target="../tags/tag8661.xml"/><Relationship Id="rId427" Type="http://schemas.openxmlformats.org/officeDocument/2006/relationships/tags" Target="../tags/tag8717.xml"/><Relationship Id="rId469" Type="http://schemas.openxmlformats.org/officeDocument/2006/relationships/tags" Target="../tags/tag8759.xml"/><Relationship Id="rId26" Type="http://schemas.openxmlformats.org/officeDocument/2006/relationships/tags" Target="../tags/tag8316.xml"/><Relationship Id="rId231" Type="http://schemas.openxmlformats.org/officeDocument/2006/relationships/tags" Target="../tags/tag8521.xml"/><Relationship Id="rId273" Type="http://schemas.openxmlformats.org/officeDocument/2006/relationships/tags" Target="../tags/tag8563.xml"/><Relationship Id="rId329" Type="http://schemas.openxmlformats.org/officeDocument/2006/relationships/tags" Target="../tags/tag8619.xml"/><Relationship Id="rId480" Type="http://schemas.openxmlformats.org/officeDocument/2006/relationships/tags" Target="../tags/tag8770.xml"/><Relationship Id="rId68" Type="http://schemas.openxmlformats.org/officeDocument/2006/relationships/tags" Target="../tags/tag8358.xml"/><Relationship Id="rId133" Type="http://schemas.openxmlformats.org/officeDocument/2006/relationships/tags" Target="../tags/tag8423.xml"/><Relationship Id="rId175" Type="http://schemas.openxmlformats.org/officeDocument/2006/relationships/tags" Target="../tags/tag8465.xml"/><Relationship Id="rId340" Type="http://schemas.openxmlformats.org/officeDocument/2006/relationships/tags" Target="../tags/tag8630.xml"/><Relationship Id="rId200" Type="http://schemas.openxmlformats.org/officeDocument/2006/relationships/tags" Target="../tags/tag8490.xml"/><Relationship Id="rId382" Type="http://schemas.openxmlformats.org/officeDocument/2006/relationships/tags" Target="../tags/tag8672.xml"/><Relationship Id="rId438" Type="http://schemas.openxmlformats.org/officeDocument/2006/relationships/tags" Target="../tags/tag8728.xml"/><Relationship Id="rId242" Type="http://schemas.openxmlformats.org/officeDocument/2006/relationships/tags" Target="../tags/tag8532.xml"/><Relationship Id="rId284" Type="http://schemas.openxmlformats.org/officeDocument/2006/relationships/tags" Target="../tags/tag8574.xml"/><Relationship Id="rId491" Type="http://schemas.openxmlformats.org/officeDocument/2006/relationships/tags" Target="../tags/tag8781.xml"/><Relationship Id="rId505" Type="http://schemas.openxmlformats.org/officeDocument/2006/relationships/tags" Target="../tags/tag8795.xml"/><Relationship Id="rId37" Type="http://schemas.openxmlformats.org/officeDocument/2006/relationships/tags" Target="../tags/tag8327.xml"/><Relationship Id="rId79" Type="http://schemas.openxmlformats.org/officeDocument/2006/relationships/tags" Target="../tags/tag8369.xml"/><Relationship Id="rId102" Type="http://schemas.openxmlformats.org/officeDocument/2006/relationships/tags" Target="../tags/tag8392.xml"/><Relationship Id="rId144" Type="http://schemas.openxmlformats.org/officeDocument/2006/relationships/tags" Target="../tags/tag8434.xml"/><Relationship Id="rId90" Type="http://schemas.openxmlformats.org/officeDocument/2006/relationships/tags" Target="../tags/tag8380.xml"/><Relationship Id="rId186" Type="http://schemas.openxmlformats.org/officeDocument/2006/relationships/tags" Target="../tags/tag8476.xml"/><Relationship Id="rId351" Type="http://schemas.openxmlformats.org/officeDocument/2006/relationships/tags" Target="../tags/tag8641.xml"/><Relationship Id="rId393" Type="http://schemas.openxmlformats.org/officeDocument/2006/relationships/tags" Target="../tags/tag8683.xml"/><Relationship Id="rId407" Type="http://schemas.openxmlformats.org/officeDocument/2006/relationships/tags" Target="../tags/tag8697.xml"/><Relationship Id="rId449" Type="http://schemas.openxmlformats.org/officeDocument/2006/relationships/tags" Target="../tags/tag8739.xml"/><Relationship Id="rId211" Type="http://schemas.openxmlformats.org/officeDocument/2006/relationships/tags" Target="../tags/tag8501.xml"/><Relationship Id="rId253" Type="http://schemas.openxmlformats.org/officeDocument/2006/relationships/tags" Target="../tags/tag8543.xml"/><Relationship Id="rId295" Type="http://schemas.openxmlformats.org/officeDocument/2006/relationships/tags" Target="../tags/tag8585.xml"/><Relationship Id="rId309" Type="http://schemas.openxmlformats.org/officeDocument/2006/relationships/tags" Target="../tags/tag8599.xml"/><Relationship Id="rId460" Type="http://schemas.openxmlformats.org/officeDocument/2006/relationships/tags" Target="../tags/tag8750.xml"/><Relationship Id="rId516" Type="http://schemas.openxmlformats.org/officeDocument/2006/relationships/slideLayout" Target="../slideLayouts/slideLayout1.xml"/><Relationship Id="rId48" Type="http://schemas.openxmlformats.org/officeDocument/2006/relationships/tags" Target="../tags/tag8338.xml"/><Relationship Id="rId113" Type="http://schemas.openxmlformats.org/officeDocument/2006/relationships/tags" Target="../tags/tag8403.xml"/><Relationship Id="rId320" Type="http://schemas.openxmlformats.org/officeDocument/2006/relationships/tags" Target="../tags/tag8610.xml"/><Relationship Id="rId155" Type="http://schemas.openxmlformats.org/officeDocument/2006/relationships/tags" Target="../tags/tag8445.xml"/><Relationship Id="rId197" Type="http://schemas.openxmlformats.org/officeDocument/2006/relationships/tags" Target="../tags/tag8487.xml"/><Relationship Id="rId362" Type="http://schemas.openxmlformats.org/officeDocument/2006/relationships/tags" Target="../tags/tag8652.xml"/><Relationship Id="rId418" Type="http://schemas.openxmlformats.org/officeDocument/2006/relationships/tags" Target="../tags/tag8708.xml"/><Relationship Id="rId222" Type="http://schemas.openxmlformats.org/officeDocument/2006/relationships/tags" Target="../tags/tag8512.xml"/><Relationship Id="rId264" Type="http://schemas.openxmlformats.org/officeDocument/2006/relationships/tags" Target="../tags/tag8554.xml"/><Relationship Id="rId471" Type="http://schemas.openxmlformats.org/officeDocument/2006/relationships/tags" Target="../tags/tag8761.xml"/><Relationship Id="rId17" Type="http://schemas.openxmlformats.org/officeDocument/2006/relationships/tags" Target="../tags/tag8307.xml"/><Relationship Id="rId59" Type="http://schemas.openxmlformats.org/officeDocument/2006/relationships/tags" Target="../tags/tag8349.xml"/><Relationship Id="rId124" Type="http://schemas.openxmlformats.org/officeDocument/2006/relationships/tags" Target="../tags/tag8414.xml"/><Relationship Id="rId70" Type="http://schemas.openxmlformats.org/officeDocument/2006/relationships/tags" Target="../tags/tag8360.xml"/><Relationship Id="rId166" Type="http://schemas.openxmlformats.org/officeDocument/2006/relationships/tags" Target="../tags/tag8456.xml"/><Relationship Id="rId331" Type="http://schemas.openxmlformats.org/officeDocument/2006/relationships/tags" Target="../tags/tag8621.xml"/><Relationship Id="rId373" Type="http://schemas.openxmlformats.org/officeDocument/2006/relationships/tags" Target="../tags/tag8663.xml"/><Relationship Id="rId429" Type="http://schemas.openxmlformats.org/officeDocument/2006/relationships/tags" Target="../tags/tag8719.xml"/><Relationship Id="rId1" Type="http://schemas.openxmlformats.org/officeDocument/2006/relationships/tags" Target="../tags/tag8291.xml"/><Relationship Id="rId233" Type="http://schemas.openxmlformats.org/officeDocument/2006/relationships/tags" Target="../tags/tag8523.xml"/><Relationship Id="rId440" Type="http://schemas.openxmlformats.org/officeDocument/2006/relationships/tags" Target="../tags/tag8730.xml"/><Relationship Id="rId28" Type="http://schemas.openxmlformats.org/officeDocument/2006/relationships/tags" Target="../tags/tag8318.xml"/><Relationship Id="rId275" Type="http://schemas.openxmlformats.org/officeDocument/2006/relationships/tags" Target="../tags/tag8565.xml"/><Relationship Id="rId300" Type="http://schemas.openxmlformats.org/officeDocument/2006/relationships/tags" Target="../tags/tag8590.xml"/><Relationship Id="rId482" Type="http://schemas.openxmlformats.org/officeDocument/2006/relationships/tags" Target="../tags/tag8772.xml"/><Relationship Id="rId81" Type="http://schemas.openxmlformats.org/officeDocument/2006/relationships/tags" Target="../tags/tag8371.xml"/><Relationship Id="rId135" Type="http://schemas.openxmlformats.org/officeDocument/2006/relationships/tags" Target="../tags/tag8425.xml"/><Relationship Id="rId177" Type="http://schemas.openxmlformats.org/officeDocument/2006/relationships/tags" Target="../tags/tag8467.xml"/><Relationship Id="rId342" Type="http://schemas.openxmlformats.org/officeDocument/2006/relationships/tags" Target="../tags/tag8632.xml"/><Relationship Id="rId384" Type="http://schemas.openxmlformats.org/officeDocument/2006/relationships/tags" Target="../tags/tag8674.xml"/><Relationship Id="rId202" Type="http://schemas.openxmlformats.org/officeDocument/2006/relationships/tags" Target="../tags/tag8492.xml"/><Relationship Id="rId244" Type="http://schemas.openxmlformats.org/officeDocument/2006/relationships/tags" Target="../tags/tag8534.xml"/><Relationship Id="rId39" Type="http://schemas.openxmlformats.org/officeDocument/2006/relationships/tags" Target="../tags/tag8329.xml"/><Relationship Id="rId286" Type="http://schemas.openxmlformats.org/officeDocument/2006/relationships/tags" Target="../tags/tag8576.xml"/><Relationship Id="rId451" Type="http://schemas.openxmlformats.org/officeDocument/2006/relationships/tags" Target="../tags/tag8741.xml"/><Relationship Id="rId493" Type="http://schemas.openxmlformats.org/officeDocument/2006/relationships/tags" Target="../tags/tag8783.xml"/><Relationship Id="rId507" Type="http://schemas.openxmlformats.org/officeDocument/2006/relationships/tags" Target="../tags/tag8797.xml"/><Relationship Id="rId50" Type="http://schemas.openxmlformats.org/officeDocument/2006/relationships/tags" Target="../tags/tag8340.xml"/><Relationship Id="rId104" Type="http://schemas.openxmlformats.org/officeDocument/2006/relationships/tags" Target="../tags/tag8394.xml"/><Relationship Id="rId146" Type="http://schemas.openxmlformats.org/officeDocument/2006/relationships/tags" Target="../tags/tag8436.xml"/><Relationship Id="rId188" Type="http://schemas.openxmlformats.org/officeDocument/2006/relationships/tags" Target="../tags/tag8478.xml"/><Relationship Id="rId311" Type="http://schemas.openxmlformats.org/officeDocument/2006/relationships/tags" Target="../tags/tag8601.xml"/><Relationship Id="rId353" Type="http://schemas.openxmlformats.org/officeDocument/2006/relationships/tags" Target="../tags/tag8643.xml"/><Relationship Id="rId395" Type="http://schemas.openxmlformats.org/officeDocument/2006/relationships/tags" Target="../tags/tag8685.xml"/><Relationship Id="rId409" Type="http://schemas.openxmlformats.org/officeDocument/2006/relationships/tags" Target="../tags/tag8699.xml"/><Relationship Id="rId92" Type="http://schemas.openxmlformats.org/officeDocument/2006/relationships/tags" Target="../tags/tag8382.xml"/><Relationship Id="rId213" Type="http://schemas.openxmlformats.org/officeDocument/2006/relationships/tags" Target="../tags/tag8503.xml"/><Relationship Id="rId420" Type="http://schemas.openxmlformats.org/officeDocument/2006/relationships/tags" Target="../tags/tag8710.xml"/><Relationship Id="rId255" Type="http://schemas.openxmlformats.org/officeDocument/2006/relationships/tags" Target="../tags/tag8545.xml"/><Relationship Id="rId297" Type="http://schemas.openxmlformats.org/officeDocument/2006/relationships/tags" Target="../tags/tag8587.xml"/><Relationship Id="rId462" Type="http://schemas.openxmlformats.org/officeDocument/2006/relationships/tags" Target="../tags/tag8752.xml"/><Relationship Id="rId115" Type="http://schemas.openxmlformats.org/officeDocument/2006/relationships/tags" Target="../tags/tag8405.xml"/><Relationship Id="rId157" Type="http://schemas.openxmlformats.org/officeDocument/2006/relationships/tags" Target="../tags/tag8447.xml"/><Relationship Id="rId322" Type="http://schemas.openxmlformats.org/officeDocument/2006/relationships/tags" Target="../tags/tag8612.xml"/><Relationship Id="rId364" Type="http://schemas.openxmlformats.org/officeDocument/2006/relationships/tags" Target="../tags/tag8654.xml"/><Relationship Id="rId61" Type="http://schemas.openxmlformats.org/officeDocument/2006/relationships/tags" Target="../tags/tag8351.xml"/><Relationship Id="rId199" Type="http://schemas.openxmlformats.org/officeDocument/2006/relationships/tags" Target="../tags/tag8489.xml"/><Relationship Id="rId19" Type="http://schemas.openxmlformats.org/officeDocument/2006/relationships/tags" Target="../tags/tag8309.xml"/><Relationship Id="rId224" Type="http://schemas.openxmlformats.org/officeDocument/2006/relationships/tags" Target="../tags/tag8514.xml"/><Relationship Id="rId266" Type="http://schemas.openxmlformats.org/officeDocument/2006/relationships/tags" Target="../tags/tag8556.xml"/><Relationship Id="rId431" Type="http://schemas.openxmlformats.org/officeDocument/2006/relationships/tags" Target="../tags/tag8721.xml"/><Relationship Id="rId473" Type="http://schemas.openxmlformats.org/officeDocument/2006/relationships/tags" Target="../tags/tag8763.xml"/><Relationship Id="rId30" Type="http://schemas.openxmlformats.org/officeDocument/2006/relationships/tags" Target="../tags/tag8320.xml"/><Relationship Id="rId126" Type="http://schemas.openxmlformats.org/officeDocument/2006/relationships/tags" Target="../tags/tag8416.xml"/><Relationship Id="rId168" Type="http://schemas.openxmlformats.org/officeDocument/2006/relationships/tags" Target="../tags/tag8458.xml"/><Relationship Id="rId333" Type="http://schemas.openxmlformats.org/officeDocument/2006/relationships/tags" Target="../tags/tag8623.xml"/><Relationship Id="rId72" Type="http://schemas.openxmlformats.org/officeDocument/2006/relationships/tags" Target="../tags/tag8362.xml"/><Relationship Id="rId375" Type="http://schemas.openxmlformats.org/officeDocument/2006/relationships/tags" Target="../tags/tag8665.xml"/><Relationship Id="rId3" Type="http://schemas.openxmlformats.org/officeDocument/2006/relationships/tags" Target="../tags/tag8293.xml"/><Relationship Id="rId235" Type="http://schemas.openxmlformats.org/officeDocument/2006/relationships/tags" Target="../tags/tag8525.xml"/><Relationship Id="rId277" Type="http://schemas.openxmlformats.org/officeDocument/2006/relationships/tags" Target="../tags/tag8567.xml"/><Relationship Id="rId400" Type="http://schemas.openxmlformats.org/officeDocument/2006/relationships/tags" Target="../tags/tag8690.xml"/><Relationship Id="rId442" Type="http://schemas.openxmlformats.org/officeDocument/2006/relationships/tags" Target="../tags/tag8732.xml"/><Relationship Id="rId484" Type="http://schemas.openxmlformats.org/officeDocument/2006/relationships/tags" Target="../tags/tag8774.xml"/><Relationship Id="rId137" Type="http://schemas.openxmlformats.org/officeDocument/2006/relationships/tags" Target="../tags/tag8427.xml"/><Relationship Id="rId302" Type="http://schemas.openxmlformats.org/officeDocument/2006/relationships/tags" Target="../tags/tag8592.xml"/><Relationship Id="rId344" Type="http://schemas.openxmlformats.org/officeDocument/2006/relationships/tags" Target="../tags/tag8634.xml"/><Relationship Id="rId41" Type="http://schemas.openxmlformats.org/officeDocument/2006/relationships/tags" Target="../tags/tag8331.xml"/><Relationship Id="rId83" Type="http://schemas.openxmlformats.org/officeDocument/2006/relationships/tags" Target="../tags/tag8373.xml"/><Relationship Id="rId179" Type="http://schemas.openxmlformats.org/officeDocument/2006/relationships/tags" Target="../tags/tag8469.xml"/><Relationship Id="rId386" Type="http://schemas.openxmlformats.org/officeDocument/2006/relationships/tags" Target="../tags/tag8676.xml"/><Relationship Id="rId190" Type="http://schemas.openxmlformats.org/officeDocument/2006/relationships/tags" Target="../tags/tag8480.xml"/><Relationship Id="rId204" Type="http://schemas.openxmlformats.org/officeDocument/2006/relationships/tags" Target="../tags/tag8494.xml"/><Relationship Id="rId246" Type="http://schemas.openxmlformats.org/officeDocument/2006/relationships/tags" Target="../tags/tag8536.xml"/><Relationship Id="rId288" Type="http://schemas.openxmlformats.org/officeDocument/2006/relationships/tags" Target="../tags/tag8578.xml"/><Relationship Id="rId411" Type="http://schemas.openxmlformats.org/officeDocument/2006/relationships/tags" Target="../tags/tag8701.xml"/><Relationship Id="rId453" Type="http://schemas.openxmlformats.org/officeDocument/2006/relationships/tags" Target="../tags/tag8743.xml"/><Relationship Id="rId509" Type="http://schemas.openxmlformats.org/officeDocument/2006/relationships/tags" Target="../tags/tag8799.xml"/><Relationship Id="rId106" Type="http://schemas.openxmlformats.org/officeDocument/2006/relationships/tags" Target="../tags/tag8396.xml"/><Relationship Id="rId313" Type="http://schemas.openxmlformats.org/officeDocument/2006/relationships/tags" Target="../tags/tag8603.xml"/><Relationship Id="rId495" Type="http://schemas.openxmlformats.org/officeDocument/2006/relationships/tags" Target="../tags/tag8785.xml"/><Relationship Id="rId10" Type="http://schemas.openxmlformats.org/officeDocument/2006/relationships/tags" Target="../tags/tag8300.xml"/><Relationship Id="rId52" Type="http://schemas.openxmlformats.org/officeDocument/2006/relationships/tags" Target="../tags/tag8342.xml"/><Relationship Id="rId94" Type="http://schemas.openxmlformats.org/officeDocument/2006/relationships/tags" Target="../tags/tag8384.xml"/><Relationship Id="rId148" Type="http://schemas.openxmlformats.org/officeDocument/2006/relationships/tags" Target="../tags/tag8438.xml"/><Relationship Id="rId355" Type="http://schemas.openxmlformats.org/officeDocument/2006/relationships/tags" Target="../tags/tag8645.xml"/><Relationship Id="rId397" Type="http://schemas.openxmlformats.org/officeDocument/2006/relationships/tags" Target="../tags/tag8687.xml"/><Relationship Id="rId215" Type="http://schemas.openxmlformats.org/officeDocument/2006/relationships/tags" Target="../tags/tag8505.xml"/><Relationship Id="rId257" Type="http://schemas.openxmlformats.org/officeDocument/2006/relationships/tags" Target="../tags/tag8547.xml"/><Relationship Id="rId422" Type="http://schemas.openxmlformats.org/officeDocument/2006/relationships/tags" Target="../tags/tag8712.xml"/><Relationship Id="rId464" Type="http://schemas.openxmlformats.org/officeDocument/2006/relationships/tags" Target="../tags/tag8754.xml"/><Relationship Id="rId299" Type="http://schemas.openxmlformats.org/officeDocument/2006/relationships/tags" Target="../tags/tag8589.xml"/><Relationship Id="rId63" Type="http://schemas.openxmlformats.org/officeDocument/2006/relationships/tags" Target="../tags/tag8353.xml"/><Relationship Id="rId159" Type="http://schemas.openxmlformats.org/officeDocument/2006/relationships/tags" Target="../tags/tag8449.xml"/><Relationship Id="rId366" Type="http://schemas.openxmlformats.org/officeDocument/2006/relationships/tags" Target="../tags/tag865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tags" Target="../tags/tag8808.xml"/><Relationship Id="rId7" Type="http://schemas.openxmlformats.org/officeDocument/2006/relationships/notesSlide" Target="../notesSlides/notesSlide18.xml"/><Relationship Id="rId2" Type="http://schemas.openxmlformats.org/officeDocument/2006/relationships/tags" Target="../tags/tag8807.xml"/><Relationship Id="rId1" Type="http://schemas.openxmlformats.org/officeDocument/2006/relationships/tags" Target="../tags/tag8806.xml"/><Relationship Id="rId6" Type="http://schemas.openxmlformats.org/officeDocument/2006/relationships/slideLayout" Target="../slideLayouts/slideLayout3.xml"/><Relationship Id="rId5" Type="http://schemas.openxmlformats.org/officeDocument/2006/relationships/tags" Target="../tags/tag8810.xml"/><Relationship Id="rId4" Type="http://schemas.openxmlformats.org/officeDocument/2006/relationships/tags" Target="../tags/tag8809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tags" Target="../tags/tag8826.xml"/><Relationship Id="rId18" Type="http://schemas.openxmlformats.org/officeDocument/2006/relationships/tags" Target="../tags/tag8831.xml"/><Relationship Id="rId26" Type="http://schemas.openxmlformats.org/officeDocument/2006/relationships/tags" Target="../tags/tag8839.xml"/><Relationship Id="rId39" Type="http://schemas.openxmlformats.org/officeDocument/2006/relationships/tags" Target="../tags/tag8852.xml"/><Relationship Id="rId21" Type="http://schemas.openxmlformats.org/officeDocument/2006/relationships/tags" Target="../tags/tag8834.xml"/><Relationship Id="rId34" Type="http://schemas.openxmlformats.org/officeDocument/2006/relationships/tags" Target="../tags/tag8847.xml"/><Relationship Id="rId42" Type="http://schemas.openxmlformats.org/officeDocument/2006/relationships/tags" Target="../tags/tag8855.xml"/><Relationship Id="rId47" Type="http://schemas.openxmlformats.org/officeDocument/2006/relationships/tags" Target="../tags/tag8860.xml"/><Relationship Id="rId50" Type="http://schemas.openxmlformats.org/officeDocument/2006/relationships/tags" Target="../tags/tag8863.xml"/><Relationship Id="rId55" Type="http://schemas.openxmlformats.org/officeDocument/2006/relationships/tags" Target="../tags/tag8868.xml"/><Relationship Id="rId7" Type="http://schemas.openxmlformats.org/officeDocument/2006/relationships/tags" Target="../tags/tag8820.xml"/><Relationship Id="rId2" Type="http://schemas.openxmlformats.org/officeDocument/2006/relationships/tags" Target="../tags/tag8815.xml"/><Relationship Id="rId16" Type="http://schemas.openxmlformats.org/officeDocument/2006/relationships/tags" Target="../tags/tag8829.xml"/><Relationship Id="rId29" Type="http://schemas.openxmlformats.org/officeDocument/2006/relationships/tags" Target="../tags/tag8842.xml"/><Relationship Id="rId11" Type="http://schemas.openxmlformats.org/officeDocument/2006/relationships/tags" Target="../tags/tag8824.xml"/><Relationship Id="rId24" Type="http://schemas.openxmlformats.org/officeDocument/2006/relationships/tags" Target="../tags/tag8837.xml"/><Relationship Id="rId32" Type="http://schemas.openxmlformats.org/officeDocument/2006/relationships/tags" Target="../tags/tag8845.xml"/><Relationship Id="rId37" Type="http://schemas.openxmlformats.org/officeDocument/2006/relationships/tags" Target="../tags/tag8850.xml"/><Relationship Id="rId40" Type="http://schemas.openxmlformats.org/officeDocument/2006/relationships/tags" Target="../tags/tag8853.xml"/><Relationship Id="rId45" Type="http://schemas.openxmlformats.org/officeDocument/2006/relationships/tags" Target="../tags/tag8858.xml"/><Relationship Id="rId53" Type="http://schemas.openxmlformats.org/officeDocument/2006/relationships/tags" Target="../tags/tag8866.xml"/><Relationship Id="rId58" Type="http://schemas.openxmlformats.org/officeDocument/2006/relationships/tags" Target="../tags/tag8871.xml"/><Relationship Id="rId5" Type="http://schemas.openxmlformats.org/officeDocument/2006/relationships/tags" Target="../tags/tag8818.xml"/><Relationship Id="rId61" Type="http://schemas.openxmlformats.org/officeDocument/2006/relationships/tags" Target="../tags/tag8874.xml"/><Relationship Id="rId19" Type="http://schemas.openxmlformats.org/officeDocument/2006/relationships/tags" Target="../tags/tag8832.xml"/><Relationship Id="rId14" Type="http://schemas.openxmlformats.org/officeDocument/2006/relationships/tags" Target="../tags/tag8827.xml"/><Relationship Id="rId22" Type="http://schemas.openxmlformats.org/officeDocument/2006/relationships/tags" Target="../tags/tag8835.xml"/><Relationship Id="rId27" Type="http://schemas.openxmlformats.org/officeDocument/2006/relationships/tags" Target="../tags/tag8840.xml"/><Relationship Id="rId30" Type="http://schemas.openxmlformats.org/officeDocument/2006/relationships/tags" Target="../tags/tag8843.xml"/><Relationship Id="rId35" Type="http://schemas.openxmlformats.org/officeDocument/2006/relationships/tags" Target="../tags/tag8848.xml"/><Relationship Id="rId43" Type="http://schemas.openxmlformats.org/officeDocument/2006/relationships/tags" Target="../tags/tag8856.xml"/><Relationship Id="rId48" Type="http://schemas.openxmlformats.org/officeDocument/2006/relationships/tags" Target="../tags/tag8861.xml"/><Relationship Id="rId56" Type="http://schemas.openxmlformats.org/officeDocument/2006/relationships/tags" Target="../tags/tag8869.xml"/><Relationship Id="rId8" Type="http://schemas.openxmlformats.org/officeDocument/2006/relationships/tags" Target="../tags/tag8821.xml"/><Relationship Id="rId51" Type="http://schemas.openxmlformats.org/officeDocument/2006/relationships/tags" Target="../tags/tag8864.xml"/><Relationship Id="rId3" Type="http://schemas.openxmlformats.org/officeDocument/2006/relationships/tags" Target="../tags/tag8816.xml"/><Relationship Id="rId12" Type="http://schemas.openxmlformats.org/officeDocument/2006/relationships/tags" Target="../tags/tag8825.xml"/><Relationship Id="rId17" Type="http://schemas.openxmlformats.org/officeDocument/2006/relationships/tags" Target="../tags/tag8830.xml"/><Relationship Id="rId25" Type="http://schemas.openxmlformats.org/officeDocument/2006/relationships/tags" Target="../tags/tag8838.xml"/><Relationship Id="rId33" Type="http://schemas.openxmlformats.org/officeDocument/2006/relationships/tags" Target="../tags/tag8846.xml"/><Relationship Id="rId38" Type="http://schemas.openxmlformats.org/officeDocument/2006/relationships/tags" Target="../tags/tag8851.xml"/><Relationship Id="rId46" Type="http://schemas.openxmlformats.org/officeDocument/2006/relationships/tags" Target="../tags/tag8859.xml"/><Relationship Id="rId59" Type="http://schemas.openxmlformats.org/officeDocument/2006/relationships/tags" Target="../tags/tag8872.xml"/><Relationship Id="rId20" Type="http://schemas.openxmlformats.org/officeDocument/2006/relationships/tags" Target="../tags/tag8833.xml"/><Relationship Id="rId41" Type="http://schemas.openxmlformats.org/officeDocument/2006/relationships/tags" Target="../tags/tag8854.xml"/><Relationship Id="rId54" Type="http://schemas.openxmlformats.org/officeDocument/2006/relationships/tags" Target="../tags/tag8867.xml"/><Relationship Id="rId62" Type="http://schemas.openxmlformats.org/officeDocument/2006/relationships/slideLayout" Target="../slideLayouts/slideLayout3.xml"/><Relationship Id="rId1" Type="http://schemas.openxmlformats.org/officeDocument/2006/relationships/tags" Target="../tags/tag8814.xml"/><Relationship Id="rId6" Type="http://schemas.openxmlformats.org/officeDocument/2006/relationships/tags" Target="../tags/tag8819.xml"/><Relationship Id="rId15" Type="http://schemas.openxmlformats.org/officeDocument/2006/relationships/tags" Target="../tags/tag8828.xml"/><Relationship Id="rId23" Type="http://schemas.openxmlformats.org/officeDocument/2006/relationships/tags" Target="../tags/tag8836.xml"/><Relationship Id="rId28" Type="http://schemas.openxmlformats.org/officeDocument/2006/relationships/tags" Target="../tags/tag8841.xml"/><Relationship Id="rId36" Type="http://schemas.openxmlformats.org/officeDocument/2006/relationships/tags" Target="../tags/tag8849.xml"/><Relationship Id="rId49" Type="http://schemas.openxmlformats.org/officeDocument/2006/relationships/tags" Target="../tags/tag8862.xml"/><Relationship Id="rId57" Type="http://schemas.openxmlformats.org/officeDocument/2006/relationships/tags" Target="../tags/tag8870.xml"/><Relationship Id="rId10" Type="http://schemas.openxmlformats.org/officeDocument/2006/relationships/tags" Target="../tags/tag8823.xml"/><Relationship Id="rId31" Type="http://schemas.openxmlformats.org/officeDocument/2006/relationships/tags" Target="../tags/tag8844.xml"/><Relationship Id="rId44" Type="http://schemas.openxmlformats.org/officeDocument/2006/relationships/tags" Target="../tags/tag8857.xml"/><Relationship Id="rId52" Type="http://schemas.openxmlformats.org/officeDocument/2006/relationships/tags" Target="../tags/tag8865.xml"/><Relationship Id="rId60" Type="http://schemas.openxmlformats.org/officeDocument/2006/relationships/tags" Target="../tags/tag8873.xml"/><Relationship Id="rId4" Type="http://schemas.openxmlformats.org/officeDocument/2006/relationships/tags" Target="../tags/tag8817.xml"/><Relationship Id="rId9" Type="http://schemas.openxmlformats.org/officeDocument/2006/relationships/tags" Target="../tags/tag882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tags" Target="../tags/tag8877.xml"/><Relationship Id="rId7" Type="http://schemas.openxmlformats.org/officeDocument/2006/relationships/image" Target="../media/image21.png"/><Relationship Id="rId2" Type="http://schemas.openxmlformats.org/officeDocument/2006/relationships/tags" Target="../tags/tag8876.xml"/><Relationship Id="rId1" Type="http://schemas.openxmlformats.org/officeDocument/2006/relationships/tags" Target="../tags/tag8875.xml"/><Relationship Id="rId6" Type="http://schemas.openxmlformats.org/officeDocument/2006/relationships/notesSlide" Target="../notesSlides/notesSlide19.xml"/><Relationship Id="rId5" Type="http://schemas.openxmlformats.org/officeDocument/2006/relationships/slideLayout" Target="../slideLayouts/slideLayout3.xml"/><Relationship Id="rId4" Type="http://schemas.openxmlformats.org/officeDocument/2006/relationships/tags" Target="../tags/tag8878.xml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tags" Target="../tags/tag8894.xml"/><Relationship Id="rId18" Type="http://schemas.openxmlformats.org/officeDocument/2006/relationships/tags" Target="../tags/tag8899.xml"/><Relationship Id="rId26" Type="http://schemas.openxmlformats.org/officeDocument/2006/relationships/tags" Target="../tags/tag8907.xml"/><Relationship Id="rId39" Type="http://schemas.openxmlformats.org/officeDocument/2006/relationships/tags" Target="../tags/tag8920.xml"/><Relationship Id="rId21" Type="http://schemas.openxmlformats.org/officeDocument/2006/relationships/tags" Target="../tags/tag8902.xml"/><Relationship Id="rId34" Type="http://schemas.openxmlformats.org/officeDocument/2006/relationships/tags" Target="../tags/tag8915.xml"/><Relationship Id="rId42" Type="http://schemas.openxmlformats.org/officeDocument/2006/relationships/notesSlide" Target="../notesSlides/notesSlide20.xml"/><Relationship Id="rId7" Type="http://schemas.openxmlformats.org/officeDocument/2006/relationships/tags" Target="../tags/tag8888.xml"/><Relationship Id="rId2" Type="http://schemas.openxmlformats.org/officeDocument/2006/relationships/tags" Target="../tags/tag8883.xml"/><Relationship Id="rId16" Type="http://schemas.openxmlformats.org/officeDocument/2006/relationships/tags" Target="../tags/tag8897.xml"/><Relationship Id="rId20" Type="http://schemas.openxmlformats.org/officeDocument/2006/relationships/tags" Target="../tags/tag8901.xml"/><Relationship Id="rId29" Type="http://schemas.openxmlformats.org/officeDocument/2006/relationships/tags" Target="../tags/tag8910.xml"/><Relationship Id="rId41" Type="http://schemas.openxmlformats.org/officeDocument/2006/relationships/slideLayout" Target="../slideLayouts/slideLayout3.xml"/><Relationship Id="rId1" Type="http://schemas.openxmlformats.org/officeDocument/2006/relationships/tags" Target="../tags/tag8882.xml"/><Relationship Id="rId6" Type="http://schemas.openxmlformats.org/officeDocument/2006/relationships/tags" Target="../tags/tag8887.xml"/><Relationship Id="rId11" Type="http://schemas.openxmlformats.org/officeDocument/2006/relationships/tags" Target="../tags/tag8892.xml"/><Relationship Id="rId24" Type="http://schemas.openxmlformats.org/officeDocument/2006/relationships/tags" Target="../tags/tag8905.xml"/><Relationship Id="rId32" Type="http://schemas.openxmlformats.org/officeDocument/2006/relationships/tags" Target="../tags/tag8913.xml"/><Relationship Id="rId37" Type="http://schemas.openxmlformats.org/officeDocument/2006/relationships/tags" Target="../tags/tag8918.xml"/><Relationship Id="rId40" Type="http://schemas.openxmlformats.org/officeDocument/2006/relationships/tags" Target="../tags/tag8921.xml"/><Relationship Id="rId5" Type="http://schemas.openxmlformats.org/officeDocument/2006/relationships/tags" Target="../tags/tag8886.xml"/><Relationship Id="rId15" Type="http://schemas.openxmlformats.org/officeDocument/2006/relationships/tags" Target="../tags/tag8896.xml"/><Relationship Id="rId23" Type="http://schemas.openxmlformats.org/officeDocument/2006/relationships/tags" Target="../tags/tag8904.xml"/><Relationship Id="rId28" Type="http://schemas.openxmlformats.org/officeDocument/2006/relationships/tags" Target="../tags/tag8909.xml"/><Relationship Id="rId36" Type="http://schemas.openxmlformats.org/officeDocument/2006/relationships/tags" Target="../tags/tag8917.xml"/><Relationship Id="rId10" Type="http://schemas.openxmlformats.org/officeDocument/2006/relationships/tags" Target="../tags/tag8891.xml"/><Relationship Id="rId19" Type="http://schemas.openxmlformats.org/officeDocument/2006/relationships/tags" Target="../tags/tag8900.xml"/><Relationship Id="rId31" Type="http://schemas.openxmlformats.org/officeDocument/2006/relationships/tags" Target="../tags/tag8912.xml"/><Relationship Id="rId4" Type="http://schemas.openxmlformats.org/officeDocument/2006/relationships/tags" Target="../tags/tag8885.xml"/><Relationship Id="rId9" Type="http://schemas.openxmlformats.org/officeDocument/2006/relationships/tags" Target="../tags/tag8890.xml"/><Relationship Id="rId14" Type="http://schemas.openxmlformats.org/officeDocument/2006/relationships/tags" Target="../tags/tag8895.xml"/><Relationship Id="rId22" Type="http://schemas.openxmlformats.org/officeDocument/2006/relationships/tags" Target="../tags/tag8903.xml"/><Relationship Id="rId27" Type="http://schemas.openxmlformats.org/officeDocument/2006/relationships/tags" Target="../tags/tag8908.xml"/><Relationship Id="rId30" Type="http://schemas.openxmlformats.org/officeDocument/2006/relationships/tags" Target="../tags/tag8911.xml"/><Relationship Id="rId35" Type="http://schemas.openxmlformats.org/officeDocument/2006/relationships/tags" Target="../tags/tag8916.xml"/><Relationship Id="rId8" Type="http://schemas.openxmlformats.org/officeDocument/2006/relationships/tags" Target="../tags/tag8889.xml"/><Relationship Id="rId3" Type="http://schemas.openxmlformats.org/officeDocument/2006/relationships/tags" Target="../tags/tag8884.xml"/><Relationship Id="rId12" Type="http://schemas.openxmlformats.org/officeDocument/2006/relationships/tags" Target="../tags/tag8893.xml"/><Relationship Id="rId17" Type="http://schemas.openxmlformats.org/officeDocument/2006/relationships/tags" Target="../tags/tag8898.xml"/><Relationship Id="rId25" Type="http://schemas.openxmlformats.org/officeDocument/2006/relationships/tags" Target="../tags/tag8906.xml"/><Relationship Id="rId33" Type="http://schemas.openxmlformats.org/officeDocument/2006/relationships/tags" Target="../tags/tag8914.xml"/><Relationship Id="rId38" Type="http://schemas.openxmlformats.org/officeDocument/2006/relationships/tags" Target="../tags/tag8919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88.xml"/><Relationship Id="rId13" Type="http://schemas.openxmlformats.org/officeDocument/2006/relationships/tags" Target="../tags/tag93.xml"/><Relationship Id="rId18" Type="http://schemas.openxmlformats.org/officeDocument/2006/relationships/image" Target="../media/image4.png"/><Relationship Id="rId3" Type="http://schemas.openxmlformats.org/officeDocument/2006/relationships/tags" Target="../tags/tag83.xml"/><Relationship Id="rId7" Type="http://schemas.openxmlformats.org/officeDocument/2006/relationships/tags" Target="../tags/tag87.xml"/><Relationship Id="rId12" Type="http://schemas.openxmlformats.org/officeDocument/2006/relationships/tags" Target="../tags/tag92.xml"/><Relationship Id="rId17" Type="http://schemas.openxmlformats.org/officeDocument/2006/relationships/image" Target="../media/image3.png"/><Relationship Id="rId2" Type="http://schemas.openxmlformats.org/officeDocument/2006/relationships/tags" Target="../tags/tag82.xml"/><Relationship Id="rId16" Type="http://schemas.openxmlformats.org/officeDocument/2006/relationships/slideLayout" Target="../slideLayouts/slideLayout4.xml"/><Relationship Id="rId1" Type="http://schemas.openxmlformats.org/officeDocument/2006/relationships/tags" Target="../tags/tag81.xml"/><Relationship Id="rId6" Type="http://schemas.openxmlformats.org/officeDocument/2006/relationships/tags" Target="../tags/tag86.xml"/><Relationship Id="rId11" Type="http://schemas.openxmlformats.org/officeDocument/2006/relationships/tags" Target="../tags/tag91.xml"/><Relationship Id="rId5" Type="http://schemas.openxmlformats.org/officeDocument/2006/relationships/tags" Target="../tags/tag85.xml"/><Relationship Id="rId15" Type="http://schemas.openxmlformats.org/officeDocument/2006/relationships/tags" Target="../tags/tag95.xml"/><Relationship Id="rId10" Type="http://schemas.openxmlformats.org/officeDocument/2006/relationships/tags" Target="../tags/tag90.xml"/><Relationship Id="rId4" Type="http://schemas.openxmlformats.org/officeDocument/2006/relationships/tags" Target="../tags/tag84.xml"/><Relationship Id="rId9" Type="http://schemas.openxmlformats.org/officeDocument/2006/relationships/tags" Target="../tags/tag89.xml"/><Relationship Id="rId14" Type="http://schemas.openxmlformats.org/officeDocument/2006/relationships/tags" Target="../tags/tag94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tags" Target="../tags/tag103.xml"/><Relationship Id="rId13" Type="http://schemas.openxmlformats.org/officeDocument/2006/relationships/tags" Target="../tags/tag108.xml"/><Relationship Id="rId3" Type="http://schemas.openxmlformats.org/officeDocument/2006/relationships/tags" Target="../tags/tag98.xml"/><Relationship Id="rId7" Type="http://schemas.openxmlformats.org/officeDocument/2006/relationships/tags" Target="../tags/tag102.xml"/><Relationship Id="rId12" Type="http://schemas.openxmlformats.org/officeDocument/2006/relationships/tags" Target="../tags/tag107.xml"/><Relationship Id="rId2" Type="http://schemas.openxmlformats.org/officeDocument/2006/relationships/tags" Target="../tags/tag97.xml"/><Relationship Id="rId16" Type="http://schemas.microsoft.com/office/2007/relationships/hdphoto" Target="../media/hdphoto1.wdp"/><Relationship Id="rId1" Type="http://schemas.openxmlformats.org/officeDocument/2006/relationships/tags" Target="../tags/tag96.xml"/><Relationship Id="rId6" Type="http://schemas.openxmlformats.org/officeDocument/2006/relationships/tags" Target="../tags/tag101.xml"/><Relationship Id="rId11" Type="http://schemas.openxmlformats.org/officeDocument/2006/relationships/tags" Target="../tags/tag106.xml"/><Relationship Id="rId5" Type="http://schemas.openxmlformats.org/officeDocument/2006/relationships/tags" Target="../tags/tag100.xml"/><Relationship Id="rId15" Type="http://schemas.openxmlformats.org/officeDocument/2006/relationships/image" Target="../media/image5.png"/><Relationship Id="rId10" Type="http://schemas.openxmlformats.org/officeDocument/2006/relationships/tags" Target="../tags/tag105.xml"/><Relationship Id="rId4" Type="http://schemas.openxmlformats.org/officeDocument/2006/relationships/tags" Target="../tags/tag99.xml"/><Relationship Id="rId9" Type="http://schemas.openxmlformats.org/officeDocument/2006/relationships/tags" Target="../tags/tag104.xml"/><Relationship Id="rId14" Type="http://schemas.openxmlformats.org/officeDocument/2006/relationships/slideLayout" Target="../slideLayouts/slideLayout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tags" Target="../tags/tag116.xml"/><Relationship Id="rId13" Type="http://schemas.openxmlformats.org/officeDocument/2006/relationships/tags" Target="../tags/tag121.xml"/><Relationship Id="rId18" Type="http://schemas.openxmlformats.org/officeDocument/2006/relationships/slideLayout" Target="../slideLayouts/slideLayout3.xml"/><Relationship Id="rId3" Type="http://schemas.openxmlformats.org/officeDocument/2006/relationships/tags" Target="../tags/tag111.xml"/><Relationship Id="rId7" Type="http://schemas.openxmlformats.org/officeDocument/2006/relationships/tags" Target="../tags/tag115.xml"/><Relationship Id="rId12" Type="http://schemas.openxmlformats.org/officeDocument/2006/relationships/tags" Target="../tags/tag120.xml"/><Relationship Id="rId17" Type="http://schemas.openxmlformats.org/officeDocument/2006/relationships/tags" Target="../tags/tag125.xml"/><Relationship Id="rId2" Type="http://schemas.openxmlformats.org/officeDocument/2006/relationships/tags" Target="../tags/tag110.xml"/><Relationship Id="rId16" Type="http://schemas.openxmlformats.org/officeDocument/2006/relationships/tags" Target="../tags/tag124.xml"/><Relationship Id="rId1" Type="http://schemas.openxmlformats.org/officeDocument/2006/relationships/tags" Target="../tags/tag109.xml"/><Relationship Id="rId6" Type="http://schemas.openxmlformats.org/officeDocument/2006/relationships/tags" Target="../tags/tag114.xml"/><Relationship Id="rId11" Type="http://schemas.openxmlformats.org/officeDocument/2006/relationships/tags" Target="../tags/tag119.xml"/><Relationship Id="rId5" Type="http://schemas.openxmlformats.org/officeDocument/2006/relationships/tags" Target="../tags/tag113.xml"/><Relationship Id="rId15" Type="http://schemas.openxmlformats.org/officeDocument/2006/relationships/tags" Target="../tags/tag123.xml"/><Relationship Id="rId10" Type="http://schemas.openxmlformats.org/officeDocument/2006/relationships/tags" Target="../tags/tag118.xml"/><Relationship Id="rId4" Type="http://schemas.openxmlformats.org/officeDocument/2006/relationships/tags" Target="../tags/tag112.xml"/><Relationship Id="rId9" Type="http://schemas.openxmlformats.org/officeDocument/2006/relationships/tags" Target="../tags/tag117.xml"/><Relationship Id="rId14" Type="http://schemas.openxmlformats.org/officeDocument/2006/relationships/tags" Target="../tags/tag122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tags" Target="../tags/tag133.xml"/><Relationship Id="rId13" Type="http://schemas.openxmlformats.org/officeDocument/2006/relationships/tags" Target="../tags/tag138.xml"/><Relationship Id="rId18" Type="http://schemas.openxmlformats.org/officeDocument/2006/relationships/tags" Target="../tags/tag143.xml"/><Relationship Id="rId3" Type="http://schemas.openxmlformats.org/officeDocument/2006/relationships/tags" Target="../tags/tag128.xml"/><Relationship Id="rId21" Type="http://schemas.openxmlformats.org/officeDocument/2006/relationships/tags" Target="../tags/tag146.xml"/><Relationship Id="rId7" Type="http://schemas.openxmlformats.org/officeDocument/2006/relationships/tags" Target="../tags/tag132.xml"/><Relationship Id="rId12" Type="http://schemas.openxmlformats.org/officeDocument/2006/relationships/tags" Target="../tags/tag137.xml"/><Relationship Id="rId17" Type="http://schemas.openxmlformats.org/officeDocument/2006/relationships/tags" Target="../tags/tag142.xml"/><Relationship Id="rId2" Type="http://schemas.openxmlformats.org/officeDocument/2006/relationships/tags" Target="../tags/tag127.xml"/><Relationship Id="rId16" Type="http://schemas.openxmlformats.org/officeDocument/2006/relationships/tags" Target="../tags/tag141.xml"/><Relationship Id="rId20" Type="http://schemas.openxmlformats.org/officeDocument/2006/relationships/tags" Target="../tags/tag145.xml"/><Relationship Id="rId1" Type="http://schemas.openxmlformats.org/officeDocument/2006/relationships/tags" Target="../tags/tag126.xml"/><Relationship Id="rId6" Type="http://schemas.openxmlformats.org/officeDocument/2006/relationships/tags" Target="../tags/tag131.xml"/><Relationship Id="rId11" Type="http://schemas.openxmlformats.org/officeDocument/2006/relationships/tags" Target="../tags/tag136.xml"/><Relationship Id="rId24" Type="http://schemas.microsoft.com/office/2007/relationships/hdphoto" Target="../media/hdphoto2.wdp"/><Relationship Id="rId5" Type="http://schemas.openxmlformats.org/officeDocument/2006/relationships/tags" Target="../tags/tag130.xml"/><Relationship Id="rId15" Type="http://schemas.openxmlformats.org/officeDocument/2006/relationships/tags" Target="../tags/tag140.xml"/><Relationship Id="rId23" Type="http://schemas.openxmlformats.org/officeDocument/2006/relationships/image" Target="../media/image6.png"/><Relationship Id="rId10" Type="http://schemas.openxmlformats.org/officeDocument/2006/relationships/tags" Target="../tags/tag135.xml"/><Relationship Id="rId19" Type="http://schemas.openxmlformats.org/officeDocument/2006/relationships/tags" Target="../tags/tag144.xml"/><Relationship Id="rId4" Type="http://schemas.openxmlformats.org/officeDocument/2006/relationships/tags" Target="../tags/tag129.xml"/><Relationship Id="rId9" Type="http://schemas.openxmlformats.org/officeDocument/2006/relationships/tags" Target="../tags/tag134.xml"/><Relationship Id="rId14" Type="http://schemas.openxmlformats.org/officeDocument/2006/relationships/tags" Target="../tags/tag139.xml"/><Relationship Id="rId22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tags" Target="../tags/tag149.xml"/><Relationship Id="rId2" Type="http://schemas.openxmlformats.org/officeDocument/2006/relationships/tags" Target="../tags/tag148.xml"/><Relationship Id="rId1" Type="http://schemas.openxmlformats.org/officeDocument/2006/relationships/tags" Target="../tags/tag147.xml"/><Relationship Id="rId5" Type="http://schemas.openxmlformats.org/officeDocument/2006/relationships/slideLayout" Target="../slideLayouts/slideLayout3.xml"/><Relationship Id="rId4" Type="http://schemas.openxmlformats.org/officeDocument/2006/relationships/tags" Target="../tags/tag150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tags" Target="../tags/tag153.xml"/><Relationship Id="rId2" Type="http://schemas.openxmlformats.org/officeDocument/2006/relationships/tags" Target="../tags/tag152.xml"/><Relationship Id="rId1" Type="http://schemas.openxmlformats.org/officeDocument/2006/relationships/tags" Target="../tags/tag151.xml"/><Relationship Id="rId6" Type="http://schemas.openxmlformats.org/officeDocument/2006/relationships/slideLayout" Target="../slideLayouts/slideLayout4.xml"/><Relationship Id="rId5" Type="http://schemas.openxmlformats.org/officeDocument/2006/relationships/tags" Target="../tags/tag155.xml"/><Relationship Id="rId4" Type="http://schemas.openxmlformats.org/officeDocument/2006/relationships/tags" Target="../tags/tag15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7" t="16213" r="-208" b="9808"/>
          <a:stretch>
            <a:fillRect/>
          </a:stretch>
        </p:blipFill>
        <p:spPr bwMode="auto">
          <a:xfrm>
            <a:off x="0" y="-50799"/>
            <a:ext cx="12232015" cy="60693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" name="矩形 29"/>
          <p:cNvSpPr/>
          <p:nvPr>
            <p:custDataLst>
              <p:tags r:id="rId2"/>
            </p:custDataLst>
          </p:nvPr>
        </p:nvSpPr>
        <p:spPr>
          <a:xfrm>
            <a:off x="0" y="-1"/>
            <a:ext cx="12192000" cy="7107433"/>
          </a:xfrm>
          <a:prstGeom prst="rect">
            <a:avLst/>
          </a:prstGeom>
          <a:solidFill>
            <a:schemeClr val="tx1">
              <a:alpha val="3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庞门正道标题体" panose="02010600030101010101" pitchFamily="2" charset="-122"/>
              <a:ea typeface="庞门正道标题体" panose="02010600030101010101" pitchFamily="2" charset="-122"/>
              <a:cs typeface="OPPOSans R" panose="00020600040101010101" pitchFamily="18" charset="-122"/>
              <a:sym typeface="庞门正道标题体" panose="02010600030101010101" pitchFamily="2" charset="-122"/>
            </a:endParaRPr>
          </a:p>
        </p:txBody>
      </p:sp>
      <p:sp>
        <p:nvSpPr>
          <p:cNvPr id="9" name="矩形 9"/>
          <p:cNvSpPr/>
          <p:nvPr>
            <p:custDataLst>
              <p:tags r:id="rId3"/>
            </p:custDataLst>
          </p:nvPr>
        </p:nvSpPr>
        <p:spPr>
          <a:xfrm flipH="1">
            <a:off x="-30480" y="2618560"/>
            <a:ext cx="12222480" cy="4488873"/>
          </a:xfrm>
          <a:custGeom>
            <a:avLst/>
            <a:gdLst>
              <a:gd name="connsiteX0" fmla="*/ 0 w 12192000"/>
              <a:gd name="connsiteY0" fmla="*/ 0 h 2240280"/>
              <a:gd name="connsiteX1" fmla="*/ 12192000 w 12192000"/>
              <a:gd name="connsiteY1" fmla="*/ 0 h 2240280"/>
              <a:gd name="connsiteX2" fmla="*/ 12192000 w 12192000"/>
              <a:gd name="connsiteY2" fmla="*/ 2240280 h 2240280"/>
              <a:gd name="connsiteX3" fmla="*/ 0 w 12192000"/>
              <a:gd name="connsiteY3" fmla="*/ 2240280 h 2240280"/>
              <a:gd name="connsiteX4" fmla="*/ 0 w 12192000"/>
              <a:gd name="connsiteY4" fmla="*/ 0 h 2240280"/>
              <a:gd name="connsiteX0-1" fmla="*/ 670560 w 12192000"/>
              <a:gd name="connsiteY0-2" fmla="*/ 914400 h 2240280"/>
              <a:gd name="connsiteX1-3" fmla="*/ 12192000 w 12192000"/>
              <a:gd name="connsiteY1-4" fmla="*/ 0 h 2240280"/>
              <a:gd name="connsiteX2-5" fmla="*/ 12192000 w 12192000"/>
              <a:gd name="connsiteY2-6" fmla="*/ 2240280 h 2240280"/>
              <a:gd name="connsiteX3-7" fmla="*/ 0 w 12192000"/>
              <a:gd name="connsiteY3-8" fmla="*/ 2240280 h 2240280"/>
              <a:gd name="connsiteX4-9" fmla="*/ 670560 w 12192000"/>
              <a:gd name="connsiteY4-10" fmla="*/ 914400 h 2240280"/>
              <a:gd name="connsiteX0-11" fmla="*/ 0 w 12222480"/>
              <a:gd name="connsiteY0-12" fmla="*/ 640080 h 2240280"/>
              <a:gd name="connsiteX1-13" fmla="*/ 12222480 w 12222480"/>
              <a:gd name="connsiteY1-14" fmla="*/ 0 h 2240280"/>
              <a:gd name="connsiteX2-15" fmla="*/ 12222480 w 12222480"/>
              <a:gd name="connsiteY2-16" fmla="*/ 2240280 h 2240280"/>
              <a:gd name="connsiteX3-17" fmla="*/ 30480 w 12222480"/>
              <a:gd name="connsiteY3-18" fmla="*/ 2240280 h 2240280"/>
              <a:gd name="connsiteX4-19" fmla="*/ 0 w 12222480"/>
              <a:gd name="connsiteY4-20" fmla="*/ 640080 h 2240280"/>
              <a:gd name="connsiteX0-21" fmla="*/ 0 w 12222480"/>
              <a:gd name="connsiteY0-22" fmla="*/ 640080 h 2240280"/>
              <a:gd name="connsiteX1-23" fmla="*/ 12222480 w 12222480"/>
              <a:gd name="connsiteY1-24" fmla="*/ 0 h 2240280"/>
              <a:gd name="connsiteX2-25" fmla="*/ 12222480 w 12222480"/>
              <a:gd name="connsiteY2-26" fmla="*/ 2240280 h 2240280"/>
              <a:gd name="connsiteX3-27" fmla="*/ 30480 w 12222480"/>
              <a:gd name="connsiteY3-28" fmla="*/ 2240280 h 2240280"/>
              <a:gd name="connsiteX4-29" fmla="*/ 0 w 12222480"/>
              <a:gd name="connsiteY4-30" fmla="*/ 640080 h 2240280"/>
              <a:gd name="connsiteX0-31" fmla="*/ 0 w 12222480"/>
              <a:gd name="connsiteY0-32" fmla="*/ 1828800 h 3429000"/>
              <a:gd name="connsiteX1-33" fmla="*/ 12207240 w 12222480"/>
              <a:gd name="connsiteY1-34" fmla="*/ 0 h 3429000"/>
              <a:gd name="connsiteX2-35" fmla="*/ 12222480 w 12222480"/>
              <a:gd name="connsiteY2-36" fmla="*/ 3429000 h 3429000"/>
              <a:gd name="connsiteX3-37" fmla="*/ 30480 w 12222480"/>
              <a:gd name="connsiteY3-38" fmla="*/ 3429000 h 3429000"/>
              <a:gd name="connsiteX4-39" fmla="*/ 0 w 12222480"/>
              <a:gd name="connsiteY4-40" fmla="*/ 1828800 h 3429000"/>
              <a:gd name="connsiteX0-41" fmla="*/ 0 w 12222480"/>
              <a:gd name="connsiteY0-42" fmla="*/ 1828800 h 3429000"/>
              <a:gd name="connsiteX1-43" fmla="*/ 12207240 w 12222480"/>
              <a:gd name="connsiteY1-44" fmla="*/ 0 h 3429000"/>
              <a:gd name="connsiteX2-45" fmla="*/ 12222480 w 12222480"/>
              <a:gd name="connsiteY2-46" fmla="*/ 3429000 h 3429000"/>
              <a:gd name="connsiteX3-47" fmla="*/ 30480 w 12222480"/>
              <a:gd name="connsiteY3-48" fmla="*/ 3429000 h 3429000"/>
              <a:gd name="connsiteX4-49" fmla="*/ 0 w 12222480"/>
              <a:gd name="connsiteY4-50" fmla="*/ 1828800 h 3429000"/>
              <a:gd name="connsiteX0-51" fmla="*/ 0 w 12222480"/>
              <a:gd name="connsiteY0-52" fmla="*/ 1828800 h 3429000"/>
              <a:gd name="connsiteX1-53" fmla="*/ 12207240 w 12222480"/>
              <a:gd name="connsiteY1-54" fmla="*/ 0 h 3429000"/>
              <a:gd name="connsiteX2-55" fmla="*/ 12222480 w 12222480"/>
              <a:gd name="connsiteY2-56" fmla="*/ 3429000 h 3429000"/>
              <a:gd name="connsiteX3-57" fmla="*/ 30480 w 12222480"/>
              <a:gd name="connsiteY3-58" fmla="*/ 3429000 h 3429000"/>
              <a:gd name="connsiteX4-59" fmla="*/ 0 w 12222480"/>
              <a:gd name="connsiteY4-60" fmla="*/ 1828800 h 3429000"/>
              <a:gd name="connsiteX0-61" fmla="*/ 0 w 12222480"/>
              <a:gd name="connsiteY0-62" fmla="*/ 1828800 h 3429000"/>
              <a:gd name="connsiteX1-63" fmla="*/ 12207240 w 12222480"/>
              <a:gd name="connsiteY1-64" fmla="*/ 0 h 3429000"/>
              <a:gd name="connsiteX2-65" fmla="*/ 12222480 w 12222480"/>
              <a:gd name="connsiteY2-66" fmla="*/ 3429000 h 3429000"/>
              <a:gd name="connsiteX3-67" fmla="*/ 30480 w 12222480"/>
              <a:gd name="connsiteY3-68" fmla="*/ 3429000 h 3429000"/>
              <a:gd name="connsiteX4-69" fmla="*/ 0 w 12222480"/>
              <a:gd name="connsiteY4-70" fmla="*/ 1828800 h 3429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2222480" h="3429000">
                <a:moveTo>
                  <a:pt x="0" y="1828800"/>
                </a:moveTo>
                <a:cubicBezTo>
                  <a:pt x="4104640" y="2682240"/>
                  <a:pt x="9779000" y="1158240"/>
                  <a:pt x="12207240" y="0"/>
                </a:cubicBezTo>
                <a:lnTo>
                  <a:pt x="12222480" y="3429000"/>
                </a:lnTo>
                <a:lnTo>
                  <a:pt x="30480" y="3429000"/>
                </a:lnTo>
                <a:lnTo>
                  <a:pt x="0" y="18288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10" name="矩形 9"/>
          <p:cNvSpPr/>
          <p:nvPr>
            <p:custDataLst>
              <p:tags r:id="rId4"/>
            </p:custDataLst>
          </p:nvPr>
        </p:nvSpPr>
        <p:spPr>
          <a:xfrm flipH="1">
            <a:off x="-30480" y="3511541"/>
            <a:ext cx="12222480" cy="2374929"/>
          </a:xfrm>
          <a:custGeom>
            <a:avLst/>
            <a:gdLst>
              <a:gd name="connsiteX0" fmla="*/ 0 w 12192000"/>
              <a:gd name="connsiteY0" fmla="*/ 0 h 2240280"/>
              <a:gd name="connsiteX1" fmla="*/ 12192000 w 12192000"/>
              <a:gd name="connsiteY1" fmla="*/ 0 h 2240280"/>
              <a:gd name="connsiteX2" fmla="*/ 12192000 w 12192000"/>
              <a:gd name="connsiteY2" fmla="*/ 2240280 h 2240280"/>
              <a:gd name="connsiteX3" fmla="*/ 0 w 12192000"/>
              <a:gd name="connsiteY3" fmla="*/ 2240280 h 2240280"/>
              <a:gd name="connsiteX4" fmla="*/ 0 w 12192000"/>
              <a:gd name="connsiteY4" fmla="*/ 0 h 2240280"/>
              <a:gd name="connsiteX0-1" fmla="*/ 670560 w 12192000"/>
              <a:gd name="connsiteY0-2" fmla="*/ 914400 h 2240280"/>
              <a:gd name="connsiteX1-3" fmla="*/ 12192000 w 12192000"/>
              <a:gd name="connsiteY1-4" fmla="*/ 0 h 2240280"/>
              <a:gd name="connsiteX2-5" fmla="*/ 12192000 w 12192000"/>
              <a:gd name="connsiteY2-6" fmla="*/ 2240280 h 2240280"/>
              <a:gd name="connsiteX3-7" fmla="*/ 0 w 12192000"/>
              <a:gd name="connsiteY3-8" fmla="*/ 2240280 h 2240280"/>
              <a:gd name="connsiteX4-9" fmla="*/ 670560 w 12192000"/>
              <a:gd name="connsiteY4-10" fmla="*/ 914400 h 2240280"/>
              <a:gd name="connsiteX0-11" fmla="*/ 0 w 12222480"/>
              <a:gd name="connsiteY0-12" fmla="*/ 640080 h 2240280"/>
              <a:gd name="connsiteX1-13" fmla="*/ 12222480 w 12222480"/>
              <a:gd name="connsiteY1-14" fmla="*/ 0 h 2240280"/>
              <a:gd name="connsiteX2-15" fmla="*/ 12222480 w 12222480"/>
              <a:gd name="connsiteY2-16" fmla="*/ 2240280 h 2240280"/>
              <a:gd name="connsiteX3-17" fmla="*/ 30480 w 12222480"/>
              <a:gd name="connsiteY3-18" fmla="*/ 2240280 h 2240280"/>
              <a:gd name="connsiteX4-19" fmla="*/ 0 w 12222480"/>
              <a:gd name="connsiteY4-20" fmla="*/ 640080 h 2240280"/>
              <a:gd name="connsiteX0-21" fmla="*/ 0 w 12222480"/>
              <a:gd name="connsiteY0-22" fmla="*/ 640080 h 2240280"/>
              <a:gd name="connsiteX1-23" fmla="*/ 12222480 w 12222480"/>
              <a:gd name="connsiteY1-24" fmla="*/ 0 h 2240280"/>
              <a:gd name="connsiteX2-25" fmla="*/ 12222480 w 12222480"/>
              <a:gd name="connsiteY2-26" fmla="*/ 2240280 h 2240280"/>
              <a:gd name="connsiteX3-27" fmla="*/ 30480 w 12222480"/>
              <a:gd name="connsiteY3-28" fmla="*/ 2240280 h 2240280"/>
              <a:gd name="connsiteX4-29" fmla="*/ 0 w 12222480"/>
              <a:gd name="connsiteY4-30" fmla="*/ 640080 h 2240280"/>
              <a:gd name="connsiteX0-31" fmla="*/ 0 w 12222480"/>
              <a:gd name="connsiteY0-32" fmla="*/ 1828800 h 3429000"/>
              <a:gd name="connsiteX1-33" fmla="*/ 12207240 w 12222480"/>
              <a:gd name="connsiteY1-34" fmla="*/ 0 h 3429000"/>
              <a:gd name="connsiteX2-35" fmla="*/ 12222480 w 12222480"/>
              <a:gd name="connsiteY2-36" fmla="*/ 3429000 h 3429000"/>
              <a:gd name="connsiteX3-37" fmla="*/ 30480 w 12222480"/>
              <a:gd name="connsiteY3-38" fmla="*/ 3429000 h 3429000"/>
              <a:gd name="connsiteX4-39" fmla="*/ 0 w 12222480"/>
              <a:gd name="connsiteY4-40" fmla="*/ 1828800 h 3429000"/>
              <a:gd name="connsiteX0-41" fmla="*/ 0 w 12222480"/>
              <a:gd name="connsiteY0-42" fmla="*/ 1828800 h 3429000"/>
              <a:gd name="connsiteX1-43" fmla="*/ 12207240 w 12222480"/>
              <a:gd name="connsiteY1-44" fmla="*/ 0 h 3429000"/>
              <a:gd name="connsiteX2-45" fmla="*/ 12222480 w 12222480"/>
              <a:gd name="connsiteY2-46" fmla="*/ 3429000 h 3429000"/>
              <a:gd name="connsiteX3-47" fmla="*/ 30480 w 12222480"/>
              <a:gd name="connsiteY3-48" fmla="*/ 3429000 h 3429000"/>
              <a:gd name="connsiteX4-49" fmla="*/ 0 w 12222480"/>
              <a:gd name="connsiteY4-50" fmla="*/ 1828800 h 3429000"/>
              <a:gd name="connsiteX0-51" fmla="*/ 0 w 12222480"/>
              <a:gd name="connsiteY0-52" fmla="*/ 1828800 h 3429000"/>
              <a:gd name="connsiteX1-53" fmla="*/ 12207240 w 12222480"/>
              <a:gd name="connsiteY1-54" fmla="*/ 0 h 3429000"/>
              <a:gd name="connsiteX2-55" fmla="*/ 12222480 w 12222480"/>
              <a:gd name="connsiteY2-56" fmla="*/ 3429000 h 3429000"/>
              <a:gd name="connsiteX3-57" fmla="*/ 30480 w 12222480"/>
              <a:gd name="connsiteY3-58" fmla="*/ 3429000 h 3429000"/>
              <a:gd name="connsiteX4-59" fmla="*/ 0 w 12222480"/>
              <a:gd name="connsiteY4-60" fmla="*/ 1828800 h 3429000"/>
              <a:gd name="connsiteX0-61" fmla="*/ 0 w 12222480"/>
              <a:gd name="connsiteY0-62" fmla="*/ 1828800 h 3429000"/>
              <a:gd name="connsiteX1-63" fmla="*/ 12207240 w 12222480"/>
              <a:gd name="connsiteY1-64" fmla="*/ 0 h 3429000"/>
              <a:gd name="connsiteX2-65" fmla="*/ 12222480 w 12222480"/>
              <a:gd name="connsiteY2-66" fmla="*/ 3429000 h 3429000"/>
              <a:gd name="connsiteX3-67" fmla="*/ 30480 w 12222480"/>
              <a:gd name="connsiteY3-68" fmla="*/ 3429000 h 3429000"/>
              <a:gd name="connsiteX4-69" fmla="*/ 0 w 12222480"/>
              <a:gd name="connsiteY4-70" fmla="*/ 1828800 h 3429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2222480" h="3429000">
                <a:moveTo>
                  <a:pt x="0" y="1828800"/>
                </a:moveTo>
                <a:cubicBezTo>
                  <a:pt x="4104640" y="2682240"/>
                  <a:pt x="9779000" y="1158240"/>
                  <a:pt x="12207240" y="0"/>
                </a:cubicBezTo>
                <a:lnTo>
                  <a:pt x="12222480" y="3429000"/>
                </a:lnTo>
                <a:lnTo>
                  <a:pt x="30480" y="3429000"/>
                </a:lnTo>
                <a:lnTo>
                  <a:pt x="0" y="1828800"/>
                </a:lnTo>
                <a:close/>
              </a:path>
            </a:pathLst>
          </a:cu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11" name="矩形 9"/>
          <p:cNvSpPr/>
          <p:nvPr>
            <p:custDataLst>
              <p:tags r:id="rId5"/>
            </p:custDataLst>
          </p:nvPr>
        </p:nvSpPr>
        <p:spPr>
          <a:xfrm>
            <a:off x="-40015" y="2618560"/>
            <a:ext cx="12222480" cy="4488873"/>
          </a:xfrm>
          <a:custGeom>
            <a:avLst/>
            <a:gdLst>
              <a:gd name="connsiteX0" fmla="*/ 0 w 12192000"/>
              <a:gd name="connsiteY0" fmla="*/ 0 h 2240280"/>
              <a:gd name="connsiteX1" fmla="*/ 12192000 w 12192000"/>
              <a:gd name="connsiteY1" fmla="*/ 0 h 2240280"/>
              <a:gd name="connsiteX2" fmla="*/ 12192000 w 12192000"/>
              <a:gd name="connsiteY2" fmla="*/ 2240280 h 2240280"/>
              <a:gd name="connsiteX3" fmla="*/ 0 w 12192000"/>
              <a:gd name="connsiteY3" fmla="*/ 2240280 h 2240280"/>
              <a:gd name="connsiteX4" fmla="*/ 0 w 12192000"/>
              <a:gd name="connsiteY4" fmla="*/ 0 h 2240280"/>
              <a:gd name="connsiteX0-1" fmla="*/ 670560 w 12192000"/>
              <a:gd name="connsiteY0-2" fmla="*/ 914400 h 2240280"/>
              <a:gd name="connsiteX1-3" fmla="*/ 12192000 w 12192000"/>
              <a:gd name="connsiteY1-4" fmla="*/ 0 h 2240280"/>
              <a:gd name="connsiteX2-5" fmla="*/ 12192000 w 12192000"/>
              <a:gd name="connsiteY2-6" fmla="*/ 2240280 h 2240280"/>
              <a:gd name="connsiteX3-7" fmla="*/ 0 w 12192000"/>
              <a:gd name="connsiteY3-8" fmla="*/ 2240280 h 2240280"/>
              <a:gd name="connsiteX4-9" fmla="*/ 670560 w 12192000"/>
              <a:gd name="connsiteY4-10" fmla="*/ 914400 h 2240280"/>
              <a:gd name="connsiteX0-11" fmla="*/ 0 w 12222480"/>
              <a:gd name="connsiteY0-12" fmla="*/ 640080 h 2240280"/>
              <a:gd name="connsiteX1-13" fmla="*/ 12222480 w 12222480"/>
              <a:gd name="connsiteY1-14" fmla="*/ 0 h 2240280"/>
              <a:gd name="connsiteX2-15" fmla="*/ 12222480 w 12222480"/>
              <a:gd name="connsiteY2-16" fmla="*/ 2240280 h 2240280"/>
              <a:gd name="connsiteX3-17" fmla="*/ 30480 w 12222480"/>
              <a:gd name="connsiteY3-18" fmla="*/ 2240280 h 2240280"/>
              <a:gd name="connsiteX4-19" fmla="*/ 0 w 12222480"/>
              <a:gd name="connsiteY4-20" fmla="*/ 640080 h 2240280"/>
              <a:gd name="connsiteX0-21" fmla="*/ 0 w 12222480"/>
              <a:gd name="connsiteY0-22" fmla="*/ 640080 h 2240280"/>
              <a:gd name="connsiteX1-23" fmla="*/ 12222480 w 12222480"/>
              <a:gd name="connsiteY1-24" fmla="*/ 0 h 2240280"/>
              <a:gd name="connsiteX2-25" fmla="*/ 12222480 w 12222480"/>
              <a:gd name="connsiteY2-26" fmla="*/ 2240280 h 2240280"/>
              <a:gd name="connsiteX3-27" fmla="*/ 30480 w 12222480"/>
              <a:gd name="connsiteY3-28" fmla="*/ 2240280 h 2240280"/>
              <a:gd name="connsiteX4-29" fmla="*/ 0 w 12222480"/>
              <a:gd name="connsiteY4-30" fmla="*/ 640080 h 2240280"/>
              <a:gd name="connsiteX0-31" fmla="*/ 0 w 12222480"/>
              <a:gd name="connsiteY0-32" fmla="*/ 1828800 h 3429000"/>
              <a:gd name="connsiteX1-33" fmla="*/ 12207240 w 12222480"/>
              <a:gd name="connsiteY1-34" fmla="*/ 0 h 3429000"/>
              <a:gd name="connsiteX2-35" fmla="*/ 12222480 w 12222480"/>
              <a:gd name="connsiteY2-36" fmla="*/ 3429000 h 3429000"/>
              <a:gd name="connsiteX3-37" fmla="*/ 30480 w 12222480"/>
              <a:gd name="connsiteY3-38" fmla="*/ 3429000 h 3429000"/>
              <a:gd name="connsiteX4-39" fmla="*/ 0 w 12222480"/>
              <a:gd name="connsiteY4-40" fmla="*/ 1828800 h 3429000"/>
              <a:gd name="connsiteX0-41" fmla="*/ 0 w 12222480"/>
              <a:gd name="connsiteY0-42" fmla="*/ 1828800 h 3429000"/>
              <a:gd name="connsiteX1-43" fmla="*/ 12207240 w 12222480"/>
              <a:gd name="connsiteY1-44" fmla="*/ 0 h 3429000"/>
              <a:gd name="connsiteX2-45" fmla="*/ 12222480 w 12222480"/>
              <a:gd name="connsiteY2-46" fmla="*/ 3429000 h 3429000"/>
              <a:gd name="connsiteX3-47" fmla="*/ 30480 w 12222480"/>
              <a:gd name="connsiteY3-48" fmla="*/ 3429000 h 3429000"/>
              <a:gd name="connsiteX4-49" fmla="*/ 0 w 12222480"/>
              <a:gd name="connsiteY4-50" fmla="*/ 1828800 h 3429000"/>
              <a:gd name="connsiteX0-51" fmla="*/ 0 w 12222480"/>
              <a:gd name="connsiteY0-52" fmla="*/ 1828800 h 3429000"/>
              <a:gd name="connsiteX1-53" fmla="*/ 12207240 w 12222480"/>
              <a:gd name="connsiteY1-54" fmla="*/ 0 h 3429000"/>
              <a:gd name="connsiteX2-55" fmla="*/ 12222480 w 12222480"/>
              <a:gd name="connsiteY2-56" fmla="*/ 3429000 h 3429000"/>
              <a:gd name="connsiteX3-57" fmla="*/ 30480 w 12222480"/>
              <a:gd name="connsiteY3-58" fmla="*/ 3429000 h 3429000"/>
              <a:gd name="connsiteX4-59" fmla="*/ 0 w 12222480"/>
              <a:gd name="connsiteY4-60" fmla="*/ 1828800 h 3429000"/>
              <a:gd name="connsiteX0-61" fmla="*/ 0 w 12222480"/>
              <a:gd name="connsiteY0-62" fmla="*/ 1828800 h 3429000"/>
              <a:gd name="connsiteX1-63" fmla="*/ 12207240 w 12222480"/>
              <a:gd name="connsiteY1-64" fmla="*/ 0 h 3429000"/>
              <a:gd name="connsiteX2-65" fmla="*/ 12222480 w 12222480"/>
              <a:gd name="connsiteY2-66" fmla="*/ 3429000 h 3429000"/>
              <a:gd name="connsiteX3-67" fmla="*/ 30480 w 12222480"/>
              <a:gd name="connsiteY3-68" fmla="*/ 3429000 h 3429000"/>
              <a:gd name="connsiteX4-69" fmla="*/ 0 w 12222480"/>
              <a:gd name="connsiteY4-70" fmla="*/ 1828800 h 3429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2222480" h="3429000">
                <a:moveTo>
                  <a:pt x="0" y="1828800"/>
                </a:moveTo>
                <a:cubicBezTo>
                  <a:pt x="4104640" y="2682240"/>
                  <a:pt x="9779000" y="1158240"/>
                  <a:pt x="12207240" y="0"/>
                </a:cubicBezTo>
                <a:lnTo>
                  <a:pt x="12222480" y="3429000"/>
                </a:lnTo>
                <a:lnTo>
                  <a:pt x="30480" y="3429000"/>
                </a:lnTo>
                <a:lnTo>
                  <a:pt x="0" y="18288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16" name="Shape 40"/>
          <p:cNvSpPr/>
          <p:nvPr>
            <p:custDataLst>
              <p:tags r:id="rId6"/>
            </p:custDataLst>
          </p:nvPr>
        </p:nvSpPr>
        <p:spPr>
          <a:xfrm>
            <a:off x="8839200" y="2773679"/>
            <a:ext cx="3136583" cy="707886"/>
          </a:xfrm>
          <a:prstGeom prst="rect">
            <a:avLst/>
          </a:prstGeom>
          <a:ln w="12700">
            <a:miter lim="400000"/>
          </a:ln>
        </p:spPr>
        <p:txBody>
          <a:bodyPr wrap="square" lIns="60959" rIns="60959">
            <a:spAutoFit/>
          </a:bodyPr>
          <a:lstStyle>
            <a:lvl1pPr>
              <a:defRPr sz="3600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 algn="just">
              <a:defRPr sz="1800">
                <a:solidFill>
                  <a:srgbClr val="000000"/>
                </a:solidFill>
              </a:defRPr>
            </a:pPr>
            <a:r>
              <a:rPr lang="zh-CN" altLang="en-US" sz="60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20000"/>
                    </a:srgbClr>
                  </a:outerShdw>
                </a:effectLst>
                <a:latin typeface="OPPOSans B" panose="00020600040101010101" pitchFamily="18" charset="-122"/>
                <a:ea typeface="OPPOSans B" panose="00020600040101010101" pitchFamily="18" charset="-122"/>
                <a:cs typeface="OPPOSans R" panose="00020600040101010101" pitchFamily="18" charset="-122"/>
                <a:sym typeface="OPPOSans B" panose="00020600040101010101" pitchFamily="18" charset="-122"/>
              </a:rPr>
              <a:t>第</a:t>
            </a:r>
            <a:r>
              <a:rPr lang="en-US" altLang="zh-CN" sz="60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20000"/>
                    </a:srgbClr>
                  </a:outerShdw>
                </a:effectLst>
                <a:latin typeface="OPPOSans B" panose="00020600040101010101" pitchFamily="18" charset="-122"/>
                <a:ea typeface="OPPOSans B" panose="00020600040101010101" pitchFamily="18" charset="-122"/>
                <a:cs typeface="OPPOSans R" panose="00020600040101010101" pitchFamily="18" charset="-122"/>
                <a:sym typeface="OPPOSans B" panose="00020600040101010101" pitchFamily="18" charset="-122"/>
              </a:rPr>
              <a:t>1</a:t>
            </a:r>
            <a:r>
              <a:rPr lang="zh-CN" altLang="en-US" sz="60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20000"/>
                    </a:srgbClr>
                  </a:outerShdw>
                </a:effectLst>
                <a:latin typeface="OPPOSans B" panose="00020600040101010101" pitchFamily="18" charset="-122"/>
                <a:ea typeface="OPPOSans B" panose="00020600040101010101" pitchFamily="18" charset="-122"/>
                <a:cs typeface="OPPOSans R" panose="00020600040101010101" pitchFamily="18" charset="-122"/>
                <a:sym typeface="OPPOSans B" panose="00020600040101010101" pitchFamily="18" charset="-122"/>
              </a:rPr>
              <a:t>章  第</a:t>
            </a:r>
            <a:r>
              <a:rPr lang="en-US" altLang="zh-CN" sz="60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20000"/>
                    </a:srgbClr>
                  </a:outerShdw>
                </a:effectLst>
                <a:latin typeface="OPPOSans B" panose="00020600040101010101" pitchFamily="18" charset="-122"/>
                <a:ea typeface="OPPOSans B" panose="00020600040101010101" pitchFamily="18" charset="-122"/>
                <a:cs typeface="OPPOSans R" panose="00020600040101010101" pitchFamily="18" charset="-122"/>
                <a:sym typeface="OPPOSans B" panose="00020600040101010101" pitchFamily="18" charset="-122"/>
              </a:rPr>
              <a:t>1</a:t>
            </a:r>
            <a:r>
              <a:rPr lang="zh-CN" altLang="en-US" sz="6000" baseline="-250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20000"/>
                    </a:srgbClr>
                  </a:outerShdw>
                </a:effectLst>
                <a:latin typeface="OPPOSans B" panose="00020600040101010101" pitchFamily="18" charset="-122"/>
                <a:ea typeface="OPPOSans B" panose="00020600040101010101" pitchFamily="18" charset="-122"/>
                <a:cs typeface="OPPOSans R" panose="00020600040101010101" pitchFamily="18" charset="-122"/>
                <a:sym typeface="OPPOSans B" panose="00020600040101010101" pitchFamily="18" charset="-122"/>
              </a:rPr>
              <a:t>节</a:t>
            </a:r>
          </a:p>
        </p:txBody>
      </p:sp>
      <p:sp>
        <p:nvSpPr>
          <p:cNvPr id="31" name="任意多边形: 形状 30"/>
          <p:cNvSpPr/>
          <p:nvPr>
            <p:custDataLst>
              <p:tags r:id="rId7"/>
            </p:custDataLst>
          </p:nvPr>
        </p:nvSpPr>
        <p:spPr>
          <a:xfrm>
            <a:off x="4987610" y="3824691"/>
            <a:ext cx="6837000" cy="703402"/>
          </a:xfrm>
          <a:custGeom>
            <a:avLst/>
            <a:gdLst/>
            <a:ahLst/>
            <a:cxnLst/>
            <a:rect l="l" t="t" r="r" b="b"/>
            <a:pathLst>
              <a:path w="6837000" h="703402">
                <a:moveTo>
                  <a:pt x="290493" y="580987"/>
                </a:moveTo>
                <a:lnTo>
                  <a:pt x="290493" y="672313"/>
                </a:lnTo>
                <a:lnTo>
                  <a:pt x="0" y="700488"/>
                </a:lnTo>
                <a:lnTo>
                  <a:pt x="0" y="611105"/>
                </a:lnTo>
                <a:close/>
                <a:moveTo>
                  <a:pt x="6408972" y="465373"/>
                </a:moveTo>
                <a:lnTo>
                  <a:pt x="6408972" y="499377"/>
                </a:lnTo>
                <a:lnTo>
                  <a:pt x="6663518" y="499377"/>
                </a:lnTo>
                <a:cubicBezTo>
                  <a:pt x="6671938" y="499377"/>
                  <a:pt x="6679063" y="496376"/>
                  <a:pt x="6684892" y="490375"/>
                </a:cubicBezTo>
                <a:cubicBezTo>
                  <a:pt x="6690074" y="485041"/>
                  <a:pt x="6692664" y="478043"/>
                  <a:pt x="6692664" y="469380"/>
                </a:cubicBezTo>
                <a:lnTo>
                  <a:pt x="6692664" y="465373"/>
                </a:lnTo>
                <a:close/>
                <a:moveTo>
                  <a:pt x="4096474" y="462458"/>
                </a:moveTo>
                <a:lnTo>
                  <a:pt x="4096474" y="605276"/>
                </a:lnTo>
                <a:lnTo>
                  <a:pt x="4177112" y="605276"/>
                </a:lnTo>
                <a:cubicBezTo>
                  <a:pt x="4186180" y="605276"/>
                  <a:pt x="4193628" y="602361"/>
                  <a:pt x="4199458" y="596532"/>
                </a:cubicBezTo>
                <a:cubicBezTo>
                  <a:pt x="4205287" y="590702"/>
                  <a:pt x="4208202" y="583578"/>
                  <a:pt x="4208202" y="575158"/>
                </a:cubicBezTo>
                <a:lnTo>
                  <a:pt x="4208202" y="462458"/>
                </a:lnTo>
                <a:close/>
                <a:moveTo>
                  <a:pt x="3381794" y="432340"/>
                </a:moveTo>
                <a:lnTo>
                  <a:pt x="3381794" y="608190"/>
                </a:lnTo>
                <a:lnTo>
                  <a:pt x="3648104" y="608190"/>
                </a:lnTo>
                <a:cubicBezTo>
                  <a:pt x="3657142" y="608190"/>
                  <a:pt x="3664566" y="605276"/>
                  <a:pt x="3670374" y="599446"/>
                </a:cubicBezTo>
                <a:cubicBezTo>
                  <a:pt x="3676184" y="593617"/>
                  <a:pt x="3679088" y="586169"/>
                  <a:pt x="3679088" y="577101"/>
                </a:cubicBezTo>
                <a:lnTo>
                  <a:pt x="3679088" y="432340"/>
                </a:lnTo>
                <a:close/>
                <a:moveTo>
                  <a:pt x="3072841" y="424567"/>
                </a:moveTo>
                <a:lnTo>
                  <a:pt x="3206915" y="424567"/>
                </a:lnTo>
                <a:lnTo>
                  <a:pt x="3116561" y="701459"/>
                </a:lnTo>
                <a:lnTo>
                  <a:pt x="2982487" y="701459"/>
                </a:lnTo>
                <a:close/>
                <a:moveTo>
                  <a:pt x="646081" y="378905"/>
                </a:moveTo>
                <a:lnTo>
                  <a:pt x="646081" y="614991"/>
                </a:lnTo>
                <a:lnTo>
                  <a:pt x="693687" y="614991"/>
                </a:lnTo>
                <a:cubicBezTo>
                  <a:pt x="702107" y="614991"/>
                  <a:pt x="709231" y="612077"/>
                  <a:pt x="715061" y="606247"/>
                </a:cubicBezTo>
                <a:cubicBezTo>
                  <a:pt x="720890" y="600418"/>
                  <a:pt x="723805" y="593293"/>
                  <a:pt x="723805" y="584873"/>
                </a:cubicBezTo>
                <a:lnTo>
                  <a:pt x="723805" y="378905"/>
                </a:lnTo>
                <a:close/>
                <a:moveTo>
                  <a:pt x="446913" y="378905"/>
                </a:moveTo>
                <a:lnTo>
                  <a:pt x="446913" y="614991"/>
                </a:lnTo>
                <a:lnTo>
                  <a:pt x="524637" y="614991"/>
                </a:lnTo>
                <a:lnTo>
                  <a:pt x="524637" y="378905"/>
                </a:lnTo>
                <a:close/>
                <a:moveTo>
                  <a:pt x="6408972" y="358502"/>
                </a:moveTo>
                <a:lnTo>
                  <a:pt x="6408972" y="390563"/>
                </a:lnTo>
                <a:lnTo>
                  <a:pt x="6692664" y="390563"/>
                </a:lnTo>
                <a:lnTo>
                  <a:pt x="6692664" y="358502"/>
                </a:lnTo>
                <a:close/>
                <a:moveTo>
                  <a:pt x="1120788" y="289522"/>
                </a:moveTo>
                <a:lnTo>
                  <a:pt x="1120788" y="406108"/>
                </a:lnTo>
                <a:lnTo>
                  <a:pt x="1182967" y="406108"/>
                </a:lnTo>
                <a:lnTo>
                  <a:pt x="1182967" y="289522"/>
                </a:lnTo>
                <a:close/>
                <a:moveTo>
                  <a:pt x="6273927" y="283693"/>
                </a:moveTo>
                <a:lnTo>
                  <a:pt x="6824871" y="283693"/>
                </a:lnTo>
                <a:lnTo>
                  <a:pt x="6824871" y="490891"/>
                </a:lnTo>
                <a:cubicBezTo>
                  <a:pt x="6824871" y="496700"/>
                  <a:pt x="6823900" y="503961"/>
                  <a:pt x="6821956" y="512675"/>
                </a:cubicBezTo>
                <a:cubicBezTo>
                  <a:pt x="6820014" y="521388"/>
                  <a:pt x="6816613" y="529781"/>
                  <a:pt x="6811756" y="537852"/>
                </a:cubicBezTo>
                <a:cubicBezTo>
                  <a:pt x="6806898" y="545923"/>
                  <a:pt x="6800097" y="552863"/>
                  <a:pt x="6791353" y="558672"/>
                </a:cubicBezTo>
                <a:cubicBezTo>
                  <a:pt x="6782609" y="564481"/>
                  <a:pt x="6771760" y="567385"/>
                  <a:pt x="6758806" y="567385"/>
                </a:cubicBezTo>
                <a:lnTo>
                  <a:pt x="6730631" y="567385"/>
                </a:lnTo>
                <a:lnTo>
                  <a:pt x="6730631" y="590702"/>
                </a:lnTo>
                <a:cubicBezTo>
                  <a:pt x="6730631" y="599770"/>
                  <a:pt x="6733870" y="606571"/>
                  <a:pt x="6740346" y="611105"/>
                </a:cubicBezTo>
                <a:cubicBezTo>
                  <a:pt x="6744880" y="617582"/>
                  <a:pt x="6752005" y="620821"/>
                  <a:pt x="6761720" y="620821"/>
                </a:cubicBezTo>
                <a:lnTo>
                  <a:pt x="6829729" y="620821"/>
                </a:lnTo>
                <a:lnTo>
                  <a:pt x="6795724" y="703402"/>
                </a:lnTo>
                <a:lnTo>
                  <a:pt x="6703428" y="703402"/>
                </a:lnTo>
                <a:cubicBezTo>
                  <a:pt x="6690474" y="703402"/>
                  <a:pt x="6676548" y="700811"/>
                  <a:pt x="6661651" y="695630"/>
                </a:cubicBezTo>
                <a:cubicBezTo>
                  <a:pt x="6647402" y="688505"/>
                  <a:pt x="6636067" y="680733"/>
                  <a:pt x="6627646" y="672313"/>
                </a:cubicBezTo>
                <a:cubicBezTo>
                  <a:pt x="6617932" y="662597"/>
                  <a:pt x="6610807" y="651910"/>
                  <a:pt x="6606273" y="640251"/>
                </a:cubicBezTo>
                <a:cubicBezTo>
                  <a:pt x="6602386" y="633775"/>
                  <a:pt x="6599958" y="626974"/>
                  <a:pt x="6598986" y="619849"/>
                </a:cubicBezTo>
                <a:cubicBezTo>
                  <a:pt x="6598014" y="612724"/>
                  <a:pt x="6597528" y="605276"/>
                  <a:pt x="6597528" y="597503"/>
                </a:cubicBezTo>
                <a:lnTo>
                  <a:pt x="6597528" y="574186"/>
                </a:lnTo>
                <a:lnTo>
                  <a:pt x="6478028" y="574186"/>
                </a:lnTo>
                <a:lnTo>
                  <a:pt x="6420706" y="703402"/>
                </a:lnTo>
                <a:lnTo>
                  <a:pt x="6283718" y="703402"/>
                </a:lnTo>
                <a:lnTo>
                  <a:pt x="6342011" y="574186"/>
                </a:lnTo>
                <a:lnTo>
                  <a:pt x="6273927" y="574186"/>
                </a:lnTo>
                <a:close/>
                <a:moveTo>
                  <a:pt x="4420971" y="261347"/>
                </a:moveTo>
                <a:lnTo>
                  <a:pt x="4562818" y="261347"/>
                </a:lnTo>
                <a:lnTo>
                  <a:pt x="4653172" y="446761"/>
                </a:lnTo>
                <a:lnTo>
                  <a:pt x="4511325" y="446913"/>
                </a:lnTo>
                <a:close/>
                <a:moveTo>
                  <a:pt x="1461802" y="261347"/>
                </a:moveTo>
                <a:lnTo>
                  <a:pt x="1461802" y="384734"/>
                </a:lnTo>
                <a:lnTo>
                  <a:pt x="1555905" y="384734"/>
                </a:lnTo>
                <a:cubicBezTo>
                  <a:pt x="1560480" y="384734"/>
                  <a:pt x="1564237" y="383277"/>
                  <a:pt x="1567177" y="380362"/>
                </a:cubicBezTo>
                <a:cubicBezTo>
                  <a:pt x="1570117" y="377447"/>
                  <a:pt x="1571587" y="374047"/>
                  <a:pt x="1571587" y="370161"/>
                </a:cubicBezTo>
                <a:lnTo>
                  <a:pt x="1571587" y="261347"/>
                </a:lnTo>
                <a:close/>
                <a:moveTo>
                  <a:pt x="1337443" y="175851"/>
                </a:moveTo>
                <a:lnTo>
                  <a:pt x="1684287" y="175851"/>
                </a:lnTo>
                <a:lnTo>
                  <a:pt x="1684287" y="378601"/>
                </a:lnTo>
                <a:cubicBezTo>
                  <a:pt x="1684287" y="391596"/>
                  <a:pt x="1681848" y="403618"/>
                  <a:pt x="1676970" y="414670"/>
                </a:cubicBezTo>
                <a:cubicBezTo>
                  <a:pt x="1672092" y="425721"/>
                  <a:pt x="1665587" y="435308"/>
                  <a:pt x="1657455" y="443429"/>
                </a:cubicBezTo>
                <a:cubicBezTo>
                  <a:pt x="1649323" y="451551"/>
                  <a:pt x="1639565" y="458048"/>
                  <a:pt x="1628180" y="462921"/>
                </a:cubicBezTo>
                <a:cubicBezTo>
                  <a:pt x="1616794" y="467794"/>
                  <a:pt x="1604923" y="470230"/>
                  <a:pt x="1592566" y="470230"/>
                </a:cubicBezTo>
                <a:lnTo>
                  <a:pt x="1461802" y="470230"/>
                </a:lnTo>
                <a:lnTo>
                  <a:pt x="1461802" y="588759"/>
                </a:lnTo>
                <a:cubicBezTo>
                  <a:pt x="1461802" y="595884"/>
                  <a:pt x="1464393" y="602037"/>
                  <a:pt x="1469574" y="607219"/>
                </a:cubicBezTo>
                <a:cubicBezTo>
                  <a:pt x="1474756" y="612400"/>
                  <a:pt x="1480909" y="614991"/>
                  <a:pt x="1488034" y="614991"/>
                </a:cubicBezTo>
                <a:lnTo>
                  <a:pt x="1839735" y="614991"/>
                </a:lnTo>
                <a:lnTo>
                  <a:pt x="1802816" y="696601"/>
                </a:lnTo>
                <a:lnTo>
                  <a:pt x="1427099" y="696601"/>
                </a:lnTo>
                <a:cubicBezTo>
                  <a:pt x="1414884" y="696601"/>
                  <a:pt x="1403314" y="694173"/>
                  <a:pt x="1392389" y="689315"/>
                </a:cubicBezTo>
                <a:cubicBezTo>
                  <a:pt x="1381464" y="684457"/>
                  <a:pt x="1371986" y="677980"/>
                  <a:pt x="1363956" y="669884"/>
                </a:cubicBezTo>
                <a:cubicBezTo>
                  <a:pt x="1355925" y="661788"/>
                  <a:pt x="1349499" y="652234"/>
                  <a:pt x="1344677" y="641223"/>
                </a:cubicBezTo>
                <a:cubicBezTo>
                  <a:pt x="1339854" y="630212"/>
                  <a:pt x="1337443" y="618230"/>
                  <a:pt x="1337443" y="605276"/>
                </a:cubicBezTo>
                <a:lnTo>
                  <a:pt x="1337443" y="470230"/>
                </a:lnTo>
                <a:lnTo>
                  <a:pt x="1337443" y="384734"/>
                </a:lnTo>
                <a:lnTo>
                  <a:pt x="1337443" y="261347"/>
                </a:lnTo>
                <a:lnTo>
                  <a:pt x="1337443" y="187646"/>
                </a:lnTo>
                <a:close/>
                <a:moveTo>
                  <a:pt x="4096474" y="173908"/>
                </a:moveTo>
                <a:lnTo>
                  <a:pt x="4096474" y="366274"/>
                </a:lnTo>
                <a:lnTo>
                  <a:pt x="4208202" y="366274"/>
                </a:lnTo>
                <a:lnTo>
                  <a:pt x="4208202" y="173908"/>
                </a:lnTo>
                <a:close/>
                <a:moveTo>
                  <a:pt x="6336562" y="133102"/>
                </a:moveTo>
                <a:lnTo>
                  <a:pt x="6458096" y="133102"/>
                </a:lnTo>
                <a:lnTo>
                  <a:pt x="6470726" y="173908"/>
                </a:lnTo>
                <a:lnTo>
                  <a:pt x="6629089" y="174879"/>
                </a:lnTo>
                <a:lnTo>
                  <a:pt x="6642690" y="133102"/>
                </a:lnTo>
                <a:lnTo>
                  <a:pt x="6765106" y="133102"/>
                </a:lnTo>
                <a:lnTo>
                  <a:pt x="6751504" y="173908"/>
                </a:lnTo>
                <a:lnTo>
                  <a:pt x="6837000" y="174879"/>
                </a:lnTo>
                <a:lnTo>
                  <a:pt x="6837000" y="249688"/>
                </a:lnTo>
                <a:lnTo>
                  <a:pt x="6264666" y="249688"/>
                </a:lnTo>
                <a:lnTo>
                  <a:pt x="6264666" y="174879"/>
                </a:lnTo>
                <a:lnTo>
                  <a:pt x="6350254" y="173908"/>
                </a:lnTo>
                <a:close/>
                <a:moveTo>
                  <a:pt x="646081" y="87440"/>
                </a:moveTo>
                <a:lnTo>
                  <a:pt x="646081" y="293408"/>
                </a:lnTo>
                <a:lnTo>
                  <a:pt x="723805" y="293408"/>
                </a:lnTo>
                <a:lnTo>
                  <a:pt x="723805" y="87440"/>
                </a:lnTo>
                <a:close/>
                <a:moveTo>
                  <a:pt x="446913" y="87440"/>
                </a:moveTo>
                <a:lnTo>
                  <a:pt x="446913" y="293408"/>
                </a:lnTo>
                <a:lnTo>
                  <a:pt x="524637" y="293408"/>
                </a:lnTo>
                <a:lnTo>
                  <a:pt x="524637" y="87440"/>
                </a:lnTo>
                <a:close/>
                <a:moveTo>
                  <a:pt x="1120788" y="86468"/>
                </a:moveTo>
                <a:lnTo>
                  <a:pt x="1120788" y="204026"/>
                </a:lnTo>
                <a:lnTo>
                  <a:pt x="1182967" y="204026"/>
                </a:lnTo>
                <a:lnTo>
                  <a:pt x="1182967" y="86468"/>
                </a:lnTo>
                <a:close/>
                <a:moveTo>
                  <a:pt x="6047555" y="27203"/>
                </a:moveTo>
                <a:lnTo>
                  <a:pt x="6182601" y="27203"/>
                </a:lnTo>
                <a:lnTo>
                  <a:pt x="6182601" y="180708"/>
                </a:lnTo>
                <a:lnTo>
                  <a:pt x="6250609" y="180708"/>
                </a:lnTo>
                <a:lnTo>
                  <a:pt x="6250609" y="269119"/>
                </a:lnTo>
                <a:lnTo>
                  <a:pt x="6182601" y="269119"/>
                </a:lnTo>
                <a:lnTo>
                  <a:pt x="6182601" y="600190"/>
                </a:lnTo>
                <a:lnTo>
                  <a:pt x="6244780" y="593374"/>
                </a:lnTo>
                <a:lnTo>
                  <a:pt x="6244780" y="681011"/>
                </a:lnTo>
                <a:lnTo>
                  <a:pt x="5980518" y="703402"/>
                </a:lnTo>
                <a:lnTo>
                  <a:pt x="5980518" y="617906"/>
                </a:lnTo>
                <a:lnTo>
                  <a:pt x="6047555" y="611090"/>
                </a:lnTo>
                <a:lnTo>
                  <a:pt x="6047555" y="269119"/>
                </a:lnTo>
                <a:lnTo>
                  <a:pt x="5980518" y="269119"/>
                </a:lnTo>
                <a:lnTo>
                  <a:pt x="5980518" y="180708"/>
                </a:lnTo>
                <a:lnTo>
                  <a:pt x="6047555" y="181680"/>
                </a:lnTo>
                <a:close/>
                <a:moveTo>
                  <a:pt x="3799560" y="5829"/>
                </a:moveTo>
                <a:lnTo>
                  <a:pt x="3799560" y="93739"/>
                </a:lnTo>
                <a:lnTo>
                  <a:pt x="3590677" y="101466"/>
                </a:lnTo>
                <a:lnTo>
                  <a:pt x="3590677" y="173908"/>
                </a:lnTo>
                <a:lnTo>
                  <a:pt x="3799560" y="173908"/>
                </a:lnTo>
                <a:lnTo>
                  <a:pt x="3799560" y="270091"/>
                </a:lnTo>
                <a:lnTo>
                  <a:pt x="3590677" y="270091"/>
                </a:lnTo>
                <a:lnTo>
                  <a:pt x="3590677" y="338099"/>
                </a:lnTo>
                <a:lnTo>
                  <a:pt x="3814133" y="338099"/>
                </a:lnTo>
                <a:lnTo>
                  <a:pt x="3814133" y="595560"/>
                </a:lnTo>
                <a:cubicBezTo>
                  <a:pt x="3814133" y="610457"/>
                  <a:pt x="3811376" y="624383"/>
                  <a:pt x="3805860" y="637337"/>
                </a:cubicBezTo>
                <a:cubicBezTo>
                  <a:pt x="3800345" y="650291"/>
                  <a:pt x="3792721" y="661626"/>
                  <a:pt x="3782991" y="671341"/>
                </a:cubicBezTo>
                <a:cubicBezTo>
                  <a:pt x="3773260" y="681057"/>
                  <a:pt x="3761905" y="688667"/>
                  <a:pt x="3748926" y="694173"/>
                </a:cubicBezTo>
                <a:cubicBezTo>
                  <a:pt x="3735946" y="699678"/>
                  <a:pt x="3721998" y="702431"/>
                  <a:pt x="3707081" y="702431"/>
                </a:cubicBezTo>
                <a:lnTo>
                  <a:pt x="3246748" y="702431"/>
                </a:lnTo>
                <a:lnTo>
                  <a:pt x="3246748" y="338099"/>
                </a:lnTo>
                <a:lnTo>
                  <a:pt x="3452717" y="338099"/>
                </a:lnTo>
                <a:lnTo>
                  <a:pt x="3452717" y="270091"/>
                </a:lnTo>
                <a:lnTo>
                  <a:pt x="3242862" y="270091"/>
                </a:lnTo>
                <a:lnTo>
                  <a:pt x="3242862" y="173908"/>
                </a:lnTo>
                <a:lnTo>
                  <a:pt x="3452717" y="173908"/>
                </a:lnTo>
                <a:lnTo>
                  <a:pt x="3452717" y="107250"/>
                </a:lnTo>
                <a:lnTo>
                  <a:pt x="3250634" y="114977"/>
                </a:lnTo>
                <a:lnTo>
                  <a:pt x="3250634" y="27082"/>
                </a:lnTo>
                <a:close/>
                <a:moveTo>
                  <a:pt x="2338730" y="2915"/>
                </a:moveTo>
                <a:lnTo>
                  <a:pt x="2473775" y="2915"/>
                </a:lnTo>
                <a:lnTo>
                  <a:pt x="2473775" y="106871"/>
                </a:lnTo>
                <a:lnTo>
                  <a:pt x="2824505" y="106871"/>
                </a:lnTo>
                <a:lnTo>
                  <a:pt x="2824505" y="203054"/>
                </a:lnTo>
                <a:lnTo>
                  <a:pt x="2473775" y="203054"/>
                </a:lnTo>
                <a:lnTo>
                  <a:pt x="2473775" y="347815"/>
                </a:lnTo>
                <a:lnTo>
                  <a:pt x="2793416" y="347815"/>
                </a:lnTo>
                <a:lnTo>
                  <a:pt x="2793416" y="443998"/>
                </a:lnTo>
                <a:lnTo>
                  <a:pt x="2473775" y="443998"/>
                </a:lnTo>
                <a:lnTo>
                  <a:pt x="2473775" y="603333"/>
                </a:lnTo>
                <a:lnTo>
                  <a:pt x="2814790" y="603333"/>
                </a:lnTo>
                <a:lnTo>
                  <a:pt x="2814790" y="699516"/>
                </a:lnTo>
                <a:lnTo>
                  <a:pt x="1997716" y="699516"/>
                </a:lnTo>
                <a:lnTo>
                  <a:pt x="1997716" y="603333"/>
                </a:lnTo>
                <a:lnTo>
                  <a:pt x="2338730" y="603333"/>
                </a:lnTo>
                <a:lnTo>
                  <a:pt x="2338730" y="443998"/>
                </a:lnTo>
                <a:lnTo>
                  <a:pt x="2019090" y="443998"/>
                </a:lnTo>
                <a:lnTo>
                  <a:pt x="2019090" y="347815"/>
                </a:lnTo>
                <a:lnTo>
                  <a:pt x="2338730" y="347815"/>
                </a:lnTo>
                <a:lnTo>
                  <a:pt x="2338730" y="203054"/>
                </a:lnTo>
                <a:lnTo>
                  <a:pt x="2007432" y="203054"/>
                </a:lnTo>
                <a:lnTo>
                  <a:pt x="2006460" y="203054"/>
                </a:lnTo>
                <a:lnTo>
                  <a:pt x="1989944" y="203054"/>
                </a:lnTo>
                <a:lnTo>
                  <a:pt x="2038521" y="21374"/>
                </a:lnTo>
                <a:lnTo>
                  <a:pt x="2171624" y="21374"/>
                </a:lnTo>
                <a:lnTo>
                  <a:pt x="2141505" y="107842"/>
                </a:lnTo>
                <a:lnTo>
                  <a:pt x="2338730" y="106871"/>
                </a:lnTo>
                <a:close/>
                <a:moveTo>
                  <a:pt x="319640" y="1943"/>
                </a:moveTo>
                <a:lnTo>
                  <a:pt x="852049" y="1943"/>
                </a:lnTo>
                <a:lnTo>
                  <a:pt x="852049" y="87440"/>
                </a:lnTo>
                <a:lnTo>
                  <a:pt x="852049" y="293408"/>
                </a:lnTo>
                <a:lnTo>
                  <a:pt x="852049" y="378905"/>
                </a:lnTo>
                <a:lnTo>
                  <a:pt x="852049" y="594589"/>
                </a:lnTo>
                <a:cubicBezTo>
                  <a:pt x="852049" y="609486"/>
                  <a:pt x="849135" y="623411"/>
                  <a:pt x="843305" y="636365"/>
                </a:cubicBezTo>
                <a:cubicBezTo>
                  <a:pt x="837476" y="649319"/>
                  <a:pt x="829704" y="660492"/>
                  <a:pt x="819988" y="669884"/>
                </a:cubicBezTo>
                <a:cubicBezTo>
                  <a:pt x="810273" y="679275"/>
                  <a:pt x="798938" y="686724"/>
                  <a:pt x="785984" y="692229"/>
                </a:cubicBezTo>
                <a:cubicBezTo>
                  <a:pt x="773030" y="697735"/>
                  <a:pt x="759428" y="700488"/>
                  <a:pt x="745179" y="700488"/>
                </a:cubicBezTo>
                <a:lnTo>
                  <a:pt x="319640" y="700488"/>
                </a:lnTo>
                <a:lnTo>
                  <a:pt x="319640" y="87440"/>
                </a:lnTo>
                <a:close/>
                <a:moveTo>
                  <a:pt x="157391" y="1943"/>
                </a:moveTo>
                <a:lnTo>
                  <a:pt x="297294" y="1943"/>
                </a:lnTo>
                <a:lnTo>
                  <a:pt x="189453" y="221513"/>
                </a:lnTo>
                <a:lnTo>
                  <a:pt x="297294" y="221513"/>
                </a:lnTo>
                <a:lnTo>
                  <a:pt x="181680" y="456629"/>
                </a:lnTo>
                <a:lnTo>
                  <a:pt x="290493" y="456629"/>
                </a:lnTo>
                <a:lnTo>
                  <a:pt x="290493" y="542125"/>
                </a:lnTo>
                <a:lnTo>
                  <a:pt x="139903" y="542125"/>
                </a:lnTo>
                <a:lnTo>
                  <a:pt x="43720" y="542125"/>
                </a:lnTo>
                <a:lnTo>
                  <a:pt x="0" y="542125"/>
                </a:lnTo>
                <a:lnTo>
                  <a:pt x="107842" y="322221"/>
                </a:lnTo>
                <a:lnTo>
                  <a:pt x="0" y="322221"/>
                </a:lnTo>
                <a:close/>
                <a:moveTo>
                  <a:pt x="5335790" y="972"/>
                </a:moveTo>
                <a:lnTo>
                  <a:pt x="5806020" y="972"/>
                </a:lnTo>
                <a:lnTo>
                  <a:pt x="5806020" y="97155"/>
                </a:lnTo>
                <a:lnTo>
                  <a:pt x="5572848" y="97155"/>
                </a:lnTo>
                <a:lnTo>
                  <a:pt x="5552446" y="174879"/>
                </a:lnTo>
                <a:lnTo>
                  <a:pt x="5603938" y="174879"/>
                </a:lnTo>
                <a:lnTo>
                  <a:pt x="5622398" y="174879"/>
                </a:lnTo>
                <a:lnTo>
                  <a:pt x="5738984" y="174879"/>
                </a:lnTo>
                <a:lnTo>
                  <a:pt x="5806020" y="562528"/>
                </a:lnTo>
                <a:lnTo>
                  <a:pt x="5671946" y="562528"/>
                </a:lnTo>
                <a:lnTo>
                  <a:pt x="5622398" y="277863"/>
                </a:lnTo>
                <a:lnTo>
                  <a:pt x="5622398" y="702431"/>
                </a:lnTo>
                <a:lnTo>
                  <a:pt x="5487352" y="702431"/>
                </a:lnTo>
                <a:lnTo>
                  <a:pt x="5487352" y="420681"/>
                </a:lnTo>
                <a:lnTo>
                  <a:pt x="5449462" y="562528"/>
                </a:lnTo>
                <a:lnTo>
                  <a:pt x="5308587" y="562528"/>
                </a:lnTo>
                <a:lnTo>
                  <a:pt x="5431974" y="97155"/>
                </a:lnTo>
                <a:lnTo>
                  <a:pt x="5335790" y="97155"/>
                </a:lnTo>
                <a:close/>
                <a:moveTo>
                  <a:pt x="4953000" y="972"/>
                </a:moveTo>
                <a:lnTo>
                  <a:pt x="5062784" y="972"/>
                </a:lnTo>
                <a:lnTo>
                  <a:pt x="5197830" y="972"/>
                </a:lnTo>
                <a:lnTo>
                  <a:pt x="5308587" y="972"/>
                </a:lnTo>
                <a:lnTo>
                  <a:pt x="5308587" y="97155"/>
                </a:lnTo>
                <a:lnTo>
                  <a:pt x="5197830" y="97155"/>
                </a:lnTo>
                <a:lnTo>
                  <a:pt x="5197830" y="303124"/>
                </a:lnTo>
                <a:lnTo>
                  <a:pt x="5308587" y="303124"/>
                </a:lnTo>
                <a:lnTo>
                  <a:pt x="5308587" y="399307"/>
                </a:lnTo>
                <a:lnTo>
                  <a:pt x="5197830" y="399307"/>
                </a:lnTo>
                <a:lnTo>
                  <a:pt x="5197830" y="586816"/>
                </a:lnTo>
                <a:lnTo>
                  <a:pt x="5308587" y="578072"/>
                </a:lnTo>
                <a:lnTo>
                  <a:pt x="5308587" y="673284"/>
                </a:lnTo>
                <a:lnTo>
                  <a:pt x="4953000" y="702431"/>
                </a:lnTo>
                <a:lnTo>
                  <a:pt x="4953000" y="606247"/>
                </a:lnTo>
                <a:lnTo>
                  <a:pt x="5062784" y="597503"/>
                </a:lnTo>
                <a:lnTo>
                  <a:pt x="5062784" y="399307"/>
                </a:lnTo>
                <a:lnTo>
                  <a:pt x="4953000" y="399307"/>
                </a:lnTo>
                <a:lnTo>
                  <a:pt x="4953000" y="303124"/>
                </a:lnTo>
                <a:lnTo>
                  <a:pt x="5062784" y="303124"/>
                </a:lnTo>
                <a:lnTo>
                  <a:pt x="5062784" y="97155"/>
                </a:lnTo>
                <a:lnTo>
                  <a:pt x="4953000" y="97155"/>
                </a:lnTo>
                <a:close/>
                <a:moveTo>
                  <a:pt x="2982487" y="972"/>
                </a:moveTo>
                <a:lnTo>
                  <a:pt x="3116561" y="972"/>
                </a:lnTo>
                <a:lnTo>
                  <a:pt x="3206915" y="218067"/>
                </a:lnTo>
                <a:lnTo>
                  <a:pt x="3140849" y="218067"/>
                </a:lnTo>
                <a:lnTo>
                  <a:pt x="3206915" y="378905"/>
                </a:lnTo>
                <a:lnTo>
                  <a:pt x="3072841" y="378905"/>
                </a:lnTo>
                <a:lnTo>
                  <a:pt x="2982487" y="161277"/>
                </a:lnTo>
                <a:lnTo>
                  <a:pt x="3048552" y="161277"/>
                </a:lnTo>
                <a:close/>
                <a:moveTo>
                  <a:pt x="1389907" y="972"/>
                </a:moveTo>
                <a:lnTo>
                  <a:pt x="1525924" y="1943"/>
                </a:lnTo>
                <a:lnTo>
                  <a:pt x="1500664" y="58946"/>
                </a:lnTo>
                <a:lnTo>
                  <a:pt x="1830019" y="59265"/>
                </a:lnTo>
                <a:lnTo>
                  <a:pt x="1830019" y="469259"/>
                </a:lnTo>
                <a:cubicBezTo>
                  <a:pt x="1830019" y="482213"/>
                  <a:pt x="1827590" y="494033"/>
                  <a:pt x="1822732" y="504720"/>
                </a:cubicBezTo>
                <a:cubicBezTo>
                  <a:pt x="1817875" y="515407"/>
                  <a:pt x="1811398" y="524961"/>
                  <a:pt x="1803301" y="533381"/>
                </a:cubicBezTo>
                <a:cubicBezTo>
                  <a:pt x="1795205" y="541801"/>
                  <a:pt x="1785652" y="548278"/>
                  <a:pt x="1774641" y="552812"/>
                </a:cubicBezTo>
                <a:cubicBezTo>
                  <a:pt x="1763630" y="557346"/>
                  <a:pt x="1751971" y="559613"/>
                  <a:pt x="1739665" y="559613"/>
                </a:cubicBezTo>
                <a:lnTo>
                  <a:pt x="1575473" y="559613"/>
                </a:lnTo>
                <a:lnTo>
                  <a:pt x="1611420" y="478003"/>
                </a:lnTo>
                <a:lnTo>
                  <a:pt x="1689144" y="478003"/>
                </a:lnTo>
                <a:cubicBezTo>
                  <a:pt x="1696269" y="478003"/>
                  <a:pt x="1702422" y="475412"/>
                  <a:pt x="1707604" y="470230"/>
                </a:cubicBezTo>
                <a:cubicBezTo>
                  <a:pt x="1712786" y="465049"/>
                  <a:pt x="1715376" y="458896"/>
                  <a:pt x="1715376" y="451771"/>
                </a:cubicBezTo>
                <a:lnTo>
                  <a:pt x="1715376" y="140875"/>
                </a:lnTo>
                <a:lnTo>
                  <a:pt x="1328699" y="140875"/>
                </a:lnTo>
                <a:close/>
                <a:moveTo>
                  <a:pt x="6467265" y="0"/>
                </a:moveTo>
                <a:lnTo>
                  <a:pt x="6624656" y="0"/>
                </a:lnTo>
                <a:lnTo>
                  <a:pt x="6644088" y="41777"/>
                </a:lnTo>
                <a:lnTo>
                  <a:pt x="6824796" y="41777"/>
                </a:lnTo>
                <a:lnTo>
                  <a:pt x="6824796" y="116586"/>
                </a:lnTo>
                <a:lnTo>
                  <a:pt x="6273927" y="116586"/>
                </a:lnTo>
                <a:lnTo>
                  <a:pt x="6273927" y="41777"/>
                </a:lnTo>
                <a:lnTo>
                  <a:pt x="6484753" y="41777"/>
                </a:lnTo>
                <a:close/>
                <a:moveTo>
                  <a:pt x="4420000" y="0"/>
                </a:moveTo>
                <a:lnTo>
                  <a:pt x="4560874" y="0"/>
                </a:lnTo>
                <a:lnTo>
                  <a:pt x="4539500" y="62179"/>
                </a:lnTo>
                <a:lnTo>
                  <a:pt x="4816392" y="62179"/>
                </a:lnTo>
                <a:lnTo>
                  <a:pt x="4816392" y="68009"/>
                </a:lnTo>
                <a:lnTo>
                  <a:pt x="4816392" y="158363"/>
                </a:lnTo>
                <a:lnTo>
                  <a:pt x="4816392" y="596532"/>
                </a:lnTo>
                <a:cubicBezTo>
                  <a:pt x="4816392" y="611429"/>
                  <a:pt x="4813477" y="625354"/>
                  <a:pt x="4807648" y="638308"/>
                </a:cubicBezTo>
                <a:cubicBezTo>
                  <a:pt x="4801818" y="651262"/>
                  <a:pt x="4794046" y="662597"/>
                  <a:pt x="4784331" y="672313"/>
                </a:cubicBezTo>
                <a:cubicBezTo>
                  <a:pt x="4774615" y="682028"/>
                  <a:pt x="4763280" y="689639"/>
                  <a:pt x="4750326" y="695144"/>
                </a:cubicBezTo>
                <a:cubicBezTo>
                  <a:pt x="4737372" y="700650"/>
                  <a:pt x="4723771" y="703402"/>
                  <a:pt x="4709522" y="703402"/>
                </a:cubicBezTo>
                <a:lnTo>
                  <a:pt x="4448174" y="703402"/>
                </a:lnTo>
                <a:lnTo>
                  <a:pt x="4486064" y="617906"/>
                </a:lnTo>
                <a:lnTo>
                  <a:pt x="4651228" y="617906"/>
                </a:lnTo>
                <a:cubicBezTo>
                  <a:pt x="4659649" y="617906"/>
                  <a:pt x="4666773" y="614996"/>
                  <a:pt x="4672602" y="609177"/>
                </a:cubicBezTo>
                <a:cubicBezTo>
                  <a:pt x="4678432" y="603358"/>
                  <a:pt x="4681346" y="596248"/>
                  <a:pt x="4681346" y="587849"/>
                </a:cubicBezTo>
                <a:lnTo>
                  <a:pt x="4681346" y="158363"/>
                </a:lnTo>
                <a:lnTo>
                  <a:pt x="4507439" y="158363"/>
                </a:lnTo>
                <a:lnTo>
                  <a:pt x="4474406" y="158363"/>
                </a:lnTo>
                <a:lnTo>
                  <a:pt x="4366564" y="158363"/>
                </a:lnTo>
                <a:close/>
                <a:moveTo>
                  <a:pt x="4064412" y="0"/>
                </a:moveTo>
                <a:lnTo>
                  <a:pt x="4209173" y="0"/>
                </a:lnTo>
                <a:lnTo>
                  <a:pt x="4165454" y="77724"/>
                </a:lnTo>
                <a:lnTo>
                  <a:pt x="4343247" y="77724"/>
                </a:lnTo>
                <a:lnTo>
                  <a:pt x="4343247" y="594589"/>
                </a:lnTo>
                <a:cubicBezTo>
                  <a:pt x="4343247" y="609486"/>
                  <a:pt x="4340487" y="623411"/>
                  <a:pt x="4334966" y="636365"/>
                </a:cubicBezTo>
                <a:cubicBezTo>
                  <a:pt x="4329446" y="649319"/>
                  <a:pt x="4321815" y="660654"/>
                  <a:pt x="4312074" y="670370"/>
                </a:cubicBezTo>
                <a:cubicBezTo>
                  <a:pt x="4302333" y="680085"/>
                  <a:pt x="4290971" y="687696"/>
                  <a:pt x="4277986" y="693201"/>
                </a:cubicBezTo>
                <a:cubicBezTo>
                  <a:pt x="4265002" y="698706"/>
                  <a:pt x="4251365" y="701459"/>
                  <a:pt x="4237074" y="701459"/>
                </a:cubicBezTo>
                <a:lnTo>
                  <a:pt x="3961428" y="701459"/>
                </a:lnTo>
                <a:lnTo>
                  <a:pt x="3961428" y="77724"/>
                </a:lnTo>
                <a:lnTo>
                  <a:pt x="4019721" y="77724"/>
                </a:lnTo>
                <a:close/>
                <a:moveTo>
                  <a:pt x="1120788" y="0"/>
                </a:moveTo>
                <a:lnTo>
                  <a:pt x="1182967" y="972"/>
                </a:lnTo>
                <a:lnTo>
                  <a:pt x="1294695" y="0"/>
                </a:lnTo>
                <a:lnTo>
                  <a:pt x="1297610" y="972"/>
                </a:lnTo>
                <a:lnTo>
                  <a:pt x="1297610" y="623735"/>
                </a:lnTo>
                <a:cubicBezTo>
                  <a:pt x="1297610" y="637985"/>
                  <a:pt x="1295505" y="650129"/>
                  <a:pt x="1291295" y="660168"/>
                </a:cubicBezTo>
                <a:cubicBezTo>
                  <a:pt x="1287084" y="670208"/>
                  <a:pt x="1281903" y="678304"/>
                  <a:pt x="1275750" y="684457"/>
                </a:cubicBezTo>
                <a:cubicBezTo>
                  <a:pt x="1269597" y="690610"/>
                  <a:pt x="1262796" y="695144"/>
                  <a:pt x="1255347" y="698059"/>
                </a:cubicBezTo>
                <a:cubicBezTo>
                  <a:pt x="1247899" y="700973"/>
                  <a:pt x="1240936" y="702431"/>
                  <a:pt x="1234459" y="702431"/>
                </a:cubicBezTo>
                <a:lnTo>
                  <a:pt x="1129531" y="702431"/>
                </a:lnTo>
                <a:lnTo>
                  <a:pt x="1156735" y="637337"/>
                </a:lnTo>
                <a:lnTo>
                  <a:pt x="1172280" y="637337"/>
                </a:lnTo>
                <a:cubicBezTo>
                  <a:pt x="1177461" y="637337"/>
                  <a:pt x="1180700" y="635394"/>
                  <a:pt x="1181995" y="631508"/>
                </a:cubicBezTo>
                <a:cubicBezTo>
                  <a:pt x="1182643" y="629564"/>
                  <a:pt x="1182967" y="627297"/>
                  <a:pt x="1182967" y="624707"/>
                </a:cubicBezTo>
                <a:lnTo>
                  <a:pt x="1182967" y="491604"/>
                </a:lnTo>
                <a:lnTo>
                  <a:pt x="1120788" y="491604"/>
                </a:lnTo>
                <a:lnTo>
                  <a:pt x="1120788" y="608190"/>
                </a:lnTo>
                <a:lnTo>
                  <a:pt x="1099413" y="702431"/>
                </a:lnTo>
                <a:lnTo>
                  <a:pt x="993515" y="702431"/>
                </a:lnTo>
                <a:lnTo>
                  <a:pt x="1011974" y="608190"/>
                </a:lnTo>
                <a:lnTo>
                  <a:pt x="1011974" y="491604"/>
                </a:lnTo>
                <a:lnTo>
                  <a:pt x="1011974" y="406108"/>
                </a:lnTo>
                <a:lnTo>
                  <a:pt x="1011974" y="289522"/>
                </a:lnTo>
                <a:lnTo>
                  <a:pt x="1011974" y="204026"/>
                </a:lnTo>
                <a:lnTo>
                  <a:pt x="1011974" y="86058"/>
                </a:lnTo>
                <a:lnTo>
                  <a:pt x="1011974" y="9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76200" dist="76200" dir="2700000" algn="tl">
              <a:srgbClr val="000000">
                <a:alpha val="12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lvl1pPr>
              <a:defRPr sz="3600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 algn="dist">
              <a:defRPr sz="1800">
                <a:solidFill>
                  <a:srgbClr val="000000"/>
                </a:solidFill>
              </a:defRPr>
            </a:pPr>
            <a:endParaRPr lang="zh-CN" altLang="en-US" sz="11500" baseline="-25000">
              <a:solidFill>
                <a:schemeClr val="bg1"/>
              </a:solidFill>
              <a:effectLst>
                <a:outerShdw blurRad="76200" dist="76200" dir="2700000" algn="tl">
                  <a:srgbClr val="000000">
                    <a:alpha val="12000"/>
                  </a:srgbClr>
                </a:outerShdw>
              </a:effectLst>
              <a:latin typeface="庞门正道标题体" panose="02010600030101010101" pitchFamily="2" charset="-122"/>
              <a:ea typeface="庞门正道标题体" panose="02010600030101010101" pitchFamily="2" charset="-122"/>
              <a:cs typeface="OPPOSans R" panose="00020600040101010101" pitchFamily="18" charset="-122"/>
              <a:sym typeface="庞门正道标题体" panose="02010600030101010101" pitchFamily="2" charset="-122"/>
            </a:endParaRPr>
          </a:p>
        </p:txBody>
      </p:sp>
      <p:cxnSp>
        <p:nvCxnSpPr>
          <p:cNvPr id="4" name="直接连接符 3"/>
          <p:cNvCxnSpPr/>
          <p:nvPr>
            <p:custDataLst>
              <p:tags r:id="rId8"/>
            </p:custDataLst>
          </p:nvPr>
        </p:nvCxnSpPr>
        <p:spPr>
          <a:xfrm>
            <a:off x="5849191" y="4786283"/>
            <a:ext cx="6497782" cy="0"/>
          </a:xfrm>
          <a:prstGeom prst="line">
            <a:avLst/>
          </a:prstGeom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0" scaled="0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>
            <p:custDataLst>
              <p:tags r:id="rId9"/>
            </p:custDataLst>
          </p:nvPr>
        </p:nvCxnSpPr>
        <p:spPr>
          <a:xfrm flipH="1">
            <a:off x="660400" y="5425440"/>
            <a:ext cx="0" cy="1219200"/>
          </a:xfrm>
          <a:prstGeom prst="line">
            <a:avLst/>
          </a:prstGeom>
          <a:ln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81000">
                  <a:schemeClr val="accent1">
                    <a:lumMod val="30000"/>
                    <a:lumOff val="7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>
            <p:custDataLst>
              <p:tags r:id="rId10"/>
            </p:custDataLst>
          </p:nvPr>
        </p:nvCxnSpPr>
        <p:spPr>
          <a:xfrm>
            <a:off x="381000" y="6235700"/>
            <a:ext cx="3291840" cy="0"/>
          </a:xfrm>
          <a:prstGeom prst="line">
            <a:avLst/>
          </a:prstGeom>
          <a:ln>
            <a:gradFill>
              <a:gsLst>
                <a:gs pos="0">
                  <a:schemeClr val="accent1">
                    <a:lumMod val="5000"/>
                    <a:lumOff val="95000"/>
                    <a:alpha val="20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0" scaled="0"/>
            </a:gra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/>
          <p:cNvSpPr/>
          <p:nvPr>
            <p:custDataLst>
              <p:tags r:id="rId11"/>
            </p:custDataLst>
          </p:nvPr>
        </p:nvSpPr>
        <p:spPr>
          <a:xfrm>
            <a:off x="1181100" y="3407401"/>
            <a:ext cx="208280" cy="208280"/>
          </a:xfrm>
          <a:prstGeom prst="ellipse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24" name="椭圆 23"/>
          <p:cNvSpPr/>
          <p:nvPr>
            <p:custDataLst>
              <p:tags r:id="rId12"/>
            </p:custDataLst>
          </p:nvPr>
        </p:nvSpPr>
        <p:spPr>
          <a:xfrm>
            <a:off x="11412250" y="2731160"/>
            <a:ext cx="523220" cy="523220"/>
          </a:xfrm>
          <a:prstGeom prst="ellipse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25" name="椭圆 24"/>
          <p:cNvSpPr/>
          <p:nvPr>
            <p:custDataLst>
              <p:tags r:id="rId13"/>
            </p:custDataLst>
          </p:nvPr>
        </p:nvSpPr>
        <p:spPr>
          <a:xfrm>
            <a:off x="487680" y="3785243"/>
            <a:ext cx="345440" cy="345440"/>
          </a:xfrm>
          <a:prstGeom prst="ellipse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26" name="椭圆 25"/>
          <p:cNvSpPr/>
          <p:nvPr>
            <p:custDataLst>
              <p:tags r:id="rId14"/>
            </p:custDataLst>
          </p:nvPr>
        </p:nvSpPr>
        <p:spPr>
          <a:xfrm>
            <a:off x="1907401" y="4245578"/>
            <a:ext cx="494010" cy="494010"/>
          </a:xfrm>
          <a:prstGeom prst="ellipse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28" name="椭圆 27"/>
          <p:cNvSpPr/>
          <p:nvPr>
            <p:custDataLst>
              <p:tags r:id="rId15"/>
            </p:custDataLst>
          </p:nvPr>
        </p:nvSpPr>
        <p:spPr>
          <a:xfrm>
            <a:off x="5521960" y="4613563"/>
            <a:ext cx="345440" cy="345440"/>
          </a:xfrm>
          <a:prstGeom prst="ellipse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29" name="矩形 28"/>
          <p:cNvSpPr/>
          <p:nvPr>
            <p:custDataLst>
              <p:tags r:id="rId16"/>
            </p:custDataLst>
          </p:nvPr>
        </p:nvSpPr>
        <p:spPr>
          <a:xfrm>
            <a:off x="4673870" y="5325255"/>
            <a:ext cx="715074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8800" dirty="0">
                <a:solidFill>
                  <a:schemeClr val="bg1">
                    <a:alpha val="10000"/>
                  </a:schemeClr>
                </a:solidFill>
                <a:latin typeface="Roboto Bk" pitchFamily="2" charset="0"/>
                <a:ea typeface="Roboto Bk" pitchFamily="2" charset="0"/>
                <a:cs typeface="OPPOSans R" panose="00020600040101010101" pitchFamily="18" charset="-122"/>
                <a:sym typeface="Roboto Bk" pitchFamily="2" charset="0"/>
              </a:rPr>
              <a:t>BIOLOGICAL</a:t>
            </a:r>
            <a:endParaRPr lang="zh-CN" altLang="en-US" sz="8800" dirty="0">
              <a:solidFill>
                <a:schemeClr val="bg1">
                  <a:alpha val="10000"/>
                </a:schemeClr>
              </a:solidFill>
              <a:latin typeface="Roboto Bk" pitchFamily="2" charset="0"/>
              <a:ea typeface="OPPOSans R" panose="00020600040101010101" pitchFamily="18" charset="-122"/>
              <a:cs typeface="OPPOSans R" panose="00020600040101010101" pitchFamily="18" charset="-122"/>
              <a:sym typeface="Roboto Bk" pitchFamily="2" charset="0"/>
            </a:endParaRPr>
          </a:p>
        </p:txBody>
      </p:sp>
      <p:sp>
        <p:nvSpPr>
          <p:cNvPr id="22" name="椭圆 21"/>
          <p:cNvSpPr/>
          <p:nvPr>
            <p:custDataLst>
              <p:tags r:id="rId17"/>
            </p:custDataLst>
          </p:nvPr>
        </p:nvSpPr>
        <p:spPr>
          <a:xfrm>
            <a:off x="532846" y="5887797"/>
            <a:ext cx="345440" cy="345440"/>
          </a:xfrm>
          <a:prstGeom prst="ellipse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lumMod val="30000"/>
                  <a:lumOff val="70000"/>
                  <a:alpha val="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  <p:sp>
        <p:nvSpPr>
          <p:cNvPr id="17" name="文本框 16"/>
          <p:cNvSpPr txBox="1"/>
          <p:nvPr>
            <p:custDataLst>
              <p:tags r:id="rId18"/>
            </p:custDataLst>
          </p:nvPr>
        </p:nvSpPr>
        <p:spPr>
          <a:xfrm>
            <a:off x="660400" y="5735954"/>
            <a:ext cx="348202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>
                <a:solidFill>
                  <a:schemeClr val="bg1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R" panose="00020600040101010101" pitchFamily="18" charset="-122"/>
                <a:sym typeface="OPPOSans B" panose="00020600040101010101" pitchFamily="18" charset="-122"/>
              </a:rPr>
              <a:t>人教版  生物</a:t>
            </a:r>
            <a:r>
              <a:rPr lang="en-US" altLang="zh-CN" sz="2400">
                <a:solidFill>
                  <a:schemeClr val="bg1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R" panose="00020600040101010101" pitchFamily="18" charset="-122"/>
                <a:sym typeface="OPPOSans B" panose="00020600040101010101" pitchFamily="18" charset="-122"/>
              </a:rPr>
              <a:t>(</a:t>
            </a:r>
            <a:r>
              <a:rPr lang="zh-CN" altLang="en-US" sz="2400">
                <a:solidFill>
                  <a:schemeClr val="bg1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R" panose="00020600040101010101" pitchFamily="18" charset="-122"/>
                <a:sym typeface="OPPOSans B" panose="00020600040101010101" pitchFamily="18" charset="-122"/>
              </a:rPr>
              <a:t>高中</a:t>
            </a:r>
            <a:r>
              <a:rPr lang="en-US" altLang="zh-CN" sz="2400">
                <a:solidFill>
                  <a:schemeClr val="bg1"/>
                </a:solidFill>
                <a:latin typeface="OPPOSans B" panose="00020600040101010101" pitchFamily="18" charset="-122"/>
                <a:ea typeface="OPPOSans B" panose="00020600040101010101" pitchFamily="18" charset="-122"/>
                <a:cs typeface="OPPOSans R" panose="00020600040101010101" pitchFamily="18" charset="-122"/>
                <a:sym typeface="OPPOSans B" panose="00020600040101010101" pitchFamily="18" charset="-122"/>
              </a:rPr>
              <a:t>)</a:t>
            </a:r>
          </a:p>
        </p:txBody>
      </p:sp>
      <p:sp>
        <p:nvSpPr>
          <p:cNvPr id="27" name="椭圆 26"/>
          <p:cNvSpPr/>
          <p:nvPr>
            <p:custDataLst>
              <p:tags r:id="rId19"/>
            </p:custDataLst>
          </p:nvPr>
        </p:nvSpPr>
        <p:spPr>
          <a:xfrm>
            <a:off x="3348116" y="4684671"/>
            <a:ext cx="611426" cy="611426"/>
          </a:xfrm>
          <a:prstGeom prst="ellipse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100000">
                <a:schemeClr val="accent1">
                  <a:lumMod val="30000"/>
                  <a:lumOff val="70000"/>
                  <a:alpha val="15000"/>
                </a:scheme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OPPOSans R" panose="00020600040101010101" pitchFamily="18" charset="-122"/>
              <a:ea typeface="OPPOSans R" panose="00020600040101010101" pitchFamily="18" charset="-122"/>
              <a:cs typeface="OPPOSans R" panose="00020600040101010101" pitchFamily="18" charset="-122"/>
              <a:sym typeface="OPPOSans R" panose="00020600040101010101" pitchFamily="18" charset="-122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三</a:t>
            </a:r>
          </a:p>
        </p:txBody>
      </p:sp>
      <p:sp>
        <p:nvSpPr>
          <p:cNvPr id="20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287258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内环境的理化性质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36" name="矩形 35"/>
          <p:cNvSpPr/>
          <p:nvPr>
            <p:custDataLst>
              <p:tags r:id="rId3"/>
            </p:custDataLst>
          </p:nvPr>
        </p:nvSpPr>
        <p:spPr>
          <a:xfrm>
            <a:off x="26911" y="13604728"/>
            <a:ext cx="12192000" cy="708057"/>
          </a:xfrm>
          <a:prstGeom prst="rect">
            <a:avLst/>
          </a:prstGeom>
          <a:solidFill>
            <a:srgbClr val="2958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: 圆角 36"/>
          <p:cNvSpPr/>
          <p:nvPr>
            <p:custDataLst>
              <p:tags r:id="rId4"/>
            </p:custDataLst>
          </p:nvPr>
        </p:nvSpPr>
        <p:spPr>
          <a:xfrm>
            <a:off x="984792" y="186678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140245" y="188436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2958AC"/>
                </a:solidFill>
                <a:latin typeface="+mn-ea"/>
              </a:rPr>
              <a:t>渗透压</a:t>
            </a:r>
          </a:p>
        </p:txBody>
      </p:sp>
      <p:sp>
        <p:nvSpPr>
          <p:cNvPr id="4" name="文本框 3"/>
          <p:cNvSpPr txBox="1"/>
          <p:nvPr>
            <p:custDataLst>
              <p:tags r:id="rId6"/>
            </p:custDataLst>
          </p:nvPr>
        </p:nvSpPr>
        <p:spPr>
          <a:xfrm>
            <a:off x="722939" y="1001859"/>
            <a:ext cx="62889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细胞外液的理化性质主要分为三个方面</a:t>
            </a:r>
          </a:p>
        </p:txBody>
      </p:sp>
      <p:sp>
        <p:nvSpPr>
          <p:cNvPr id="11" name="矩形: 圆角 10"/>
          <p:cNvSpPr/>
          <p:nvPr>
            <p:custDataLst>
              <p:tags r:id="rId7"/>
            </p:custDataLst>
          </p:nvPr>
        </p:nvSpPr>
        <p:spPr>
          <a:xfrm>
            <a:off x="4971680" y="186678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 Box 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127133" y="188436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2958AC"/>
                </a:solidFill>
                <a:latin typeface="+mn-ea"/>
              </a:rPr>
              <a:t>酸碱度</a:t>
            </a:r>
          </a:p>
        </p:txBody>
      </p:sp>
      <p:sp>
        <p:nvSpPr>
          <p:cNvPr id="13" name="矩形: 圆角 12"/>
          <p:cNvSpPr/>
          <p:nvPr>
            <p:custDataLst>
              <p:tags r:id="rId9"/>
            </p:custDataLst>
          </p:nvPr>
        </p:nvSpPr>
        <p:spPr>
          <a:xfrm>
            <a:off x="8958567" y="186678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 Box 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9114020" y="188436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zh-CN" altLang="en-US" sz="2800" b="1">
                <a:solidFill>
                  <a:srgbClr val="2958AC"/>
                </a:solidFill>
                <a:latin typeface="+mn-ea"/>
              </a:rPr>
              <a:t>温度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38" grpId="0"/>
      <p:bldP spid="11" grpId="0" animBg="1"/>
      <p:bldP spid="12" grpId="0"/>
      <p:bldP spid="13" grpId="0" animBg="1"/>
      <p:bldP spid="14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三</a:t>
            </a:r>
          </a:p>
        </p:txBody>
      </p:sp>
      <p:sp>
        <p:nvSpPr>
          <p:cNvPr id="20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287258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内环境的理化性质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36" name="矩形 35"/>
          <p:cNvSpPr/>
          <p:nvPr>
            <p:custDataLst>
              <p:tags r:id="rId3"/>
            </p:custDataLst>
          </p:nvPr>
        </p:nvSpPr>
        <p:spPr>
          <a:xfrm>
            <a:off x="-2935" y="6149613"/>
            <a:ext cx="12192000" cy="708057"/>
          </a:xfrm>
          <a:prstGeom prst="rect">
            <a:avLst/>
          </a:prstGeom>
          <a:solidFill>
            <a:srgbClr val="2958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: 圆角 36"/>
          <p:cNvSpPr/>
          <p:nvPr>
            <p:custDataLst>
              <p:tags r:id="rId4"/>
            </p:custDataLst>
          </p:nvPr>
        </p:nvSpPr>
        <p:spPr>
          <a:xfrm>
            <a:off x="1176732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32185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2958AC"/>
                </a:solidFill>
                <a:latin typeface="+mn-ea"/>
              </a:rPr>
              <a:t>渗透压</a:t>
            </a:r>
          </a:p>
        </p:txBody>
      </p:sp>
      <p:sp>
        <p:nvSpPr>
          <p:cNvPr id="4" name="文本框 3"/>
          <p:cNvSpPr txBox="1"/>
          <p:nvPr>
            <p:custDataLst>
              <p:tags r:id="rId6"/>
            </p:custDataLst>
          </p:nvPr>
        </p:nvSpPr>
        <p:spPr>
          <a:xfrm>
            <a:off x="-12861043" y="888582"/>
            <a:ext cx="628890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细胞外液的理化性质主要分为三个方面</a:t>
            </a:r>
          </a:p>
        </p:txBody>
      </p:sp>
      <p:sp>
        <p:nvSpPr>
          <p:cNvPr id="11" name="矩形: 圆角 10"/>
          <p:cNvSpPr/>
          <p:nvPr>
            <p:custDataLst>
              <p:tags r:id="rId7"/>
            </p:custDataLst>
          </p:nvPr>
        </p:nvSpPr>
        <p:spPr>
          <a:xfrm>
            <a:off x="5163620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 Box 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319073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酸碱度</a:t>
            </a:r>
          </a:p>
        </p:txBody>
      </p:sp>
      <p:sp>
        <p:nvSpPr>
          <p:cNvPr id="13" name="矩形: 圆角 12"/>
          <p:cNvSpPr/>
          <p:nvPr>
            <p:custDataLst>
              <p:tags r:id="rId9"/>
            </p:custDataLst>
          </p:nvPr>
        </p:nvSpPr>
        <p:spPr>
          <a:xfrm>
            <a:off x="9150507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 Box 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9305960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温度</a:t>
            </a:r>
          </a:p>
        </p:txBody>
      </p:sp>
      <p:sp>
        <p:nvSpPr>
          <p:cNvPr id="15" name="文本框 14"/>
          <p:cNvSpPr txBox="1"/>
          <p:nvPr>
            <p:custDataLst>
              <p:tags r:id="rId11"/>
            </p:custDataLst>
          </p:nvPr>
        </p:nvSpPr>
        <p:spPr>
          <a:xfrm>
            <a:off x="694856" y="1119414"/>
            <a:ext cx="21804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>
                <a:latin typeface="+mn-ea"/>
              </a:rPr>
              <a:t>1.</a:t>
            </a:r>
            <a:r>
              <a:rPr lang="zh-CN" altLang="en-US" sz="3200">
                <a:latin typeface="+mn-ea"/>
              </a:rPr>
              <a:t>渗透压：</a:t>
            </a:r>
          </a:p>
        </p:txBody>
      </p:sp>
      <p:sp>
        <p:nvSpPr>
          <p:cNvPr id="16" name="文本框 15"/>
          <p:cNvSpPr txBox="1"/>
          <p:nvPr>
            <p:custDataLst>
              <p:tags r:id="rId12"/>
            </p:custDataLst>
          </p:nvPr>
        </p:nvSpPr>
        <p:spPr>
          <a:xfrm>
            <a:off x="2627505" y="1119414"/>
            <a:ext cx="880241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>
                <a:latin typeface="+mn-ea"/>
              </a:rPr>
              <a:t>简单地说，是指溶液中溶质微粒对水的吸引力。</a:t>
            </a:r>
          </a:p>
        </p:txBody>
      </p:sp>
      <p:sp>
        <p:nvSpPr>
          <p:cNvPr id="33" name="文本框 32"/>
          <p:cNvSpPr txBox="1"/>
          <p:nvPr>
            <p:custDataLst>
              <p:tags r:id="rId13"/>
            </p:custDataLst>
          </p:nvPr>
        </p:nvSpPr>
        <p:spPr>
          <a:xfrm>
            <a:off x="694856" y="1761772"/>
            <a:ext cx="29883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 dirty="0">
                <a:latin typeface="+mn-ea"/>
              </a:rPr>
              <a:t>2.</a:t>
            </a:r>
            <a:r>
              <a:rPr lang="zh-CN" altLang="en-US" sz="3200" dirty="0">
                <a:latin typeface="+mn-ea"/>
              </a:rPr>
              <a:t>渗透压大小：</a:t>
            </a:r>
          </a:p>
        </p:txBody>
      </p:sp>
      <p:sp>
        <p:nvSpPr>
          <p:cNvPr id="34" name="文本框 33"/>
          <p:cNvSpPr txBox="1"/>
          <p:nvPr>
            <p:custDataLst>
              <p:tags r:id="rId14"/>
            </p:custDataLst>
          </p:nvPr>
        </p:nvSpPr>
        <p:spPr>
          <a:xfrm>
            <a:off x="984792" y="2353386"/>
            <a:ext cx="1052833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>
                <a:latin typeface="楷体" panose="02010609060101010101" pitchFamily="49" charset="-122"/>
                <a:ea typeface="楷体" panose="02010609060101010101" pitchFamily="49" charset="-122"/>
              </a:rPr>
              <a:t>取决于单位体积溶液中溶质微粒的数目，溶质微粒越多，即溶液浓度越高，溶液渗透压越高。</a:t>
            </a:r>
          </a:p>
        </p:txBody>
      </p:sp>
      <p:sp>
        <p:nvSpPr>
          <p:cNvPr id="35" name="任意多边形: 形状 5"/>
          <p:cNvSpPr/>
          <p:nvPr>
            <p:custDataLst>
              <p:tags r:id="rId15"/>
            </p:custDataLst>
          </p:nvPr>
        </p:nvSpPr>
        <p:spPr>
          <a:xfrm>
            <a:off x="2521527" y="3468685"/>
            <a:ext cx="845128" cy="466597"/>
          </a:xfrm>
          <a:custGeom>
            <a:avLst/>
            <a:gdLst>
              <a:gd name="connsiteX0" fmla="*/ 0 w 845128"/>
              <a:gd name="connsiteY0" fmla="*/ 0 h 595746"/>
              <a:gd name="connsiteX1" fmla="*/ 0 w 845128"/>
              <a:gd name="connsiteY1" fmla="*/ 595746 h 595746"/>
              <a:gd name="connsiteX2" fmla="*/ 845128 w 845128"/>
              <a:gd name="connsiteY2" fmla="*/ 595746 h 595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5127" h="595746">
                <a:moveTo>
                  <a:pt x="0" y="0"/>
                </a:moveTo>
                <a:lnTo>
                  <a:pt x="0" y="595746"/>
                </a:lnTo>
                <a:lnTo>
                  <a:pt x="845128" y="595746"/>
                </a:ln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文本框 38"/>
          <p:cNvSpPr txBox="1"/>
          <p:nvPr>
            <p:custDataLst>
              <p:tags r:id="rId16"/>
            </p:custDataLst>
          </p:nvPr>
        </p:nvSpPr>
        <p:spPr>
          <a:xfrm>
            <a:off x="3366655" y="3681985"/>
            <a:ext cx="23391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solidFill>
                  <a:srgbClr val="FF0000"/>
                </a:solidFill>
                <a:latin typeface="+mj-ea"/>
                <a:ea typeface="+mj-ea"/>
              </a:rPr>
              <a:t>物质的量浓度</a:t>
            </a:r>
          </a:p>
        </p:txBody>
      </p:sp>
      <p:grpSp>
        <p:nvGrpSpPr>
          <p:cNvPr id="44" name="组合 43"/>
          <p:cNvGrpSpPr/>
          <p:nvPr>
            <p:custDataLst>
              <p:tags r:id="rId17"/>
            </p:custDataLst>
          </p:nvPr>
        </p:nvGrpSpPr>
        <p:grpSpPr>
          <a:xfrm>
            <a:off x="6838592" y="3488187"/>
            <a:ext cx="4019856" cy="2118864"/>
            <a:chOff x="2727623" y="1236786"/>
            <a:chExt cx="2491451" cy="1572772"/>
          </a:xfrm>
        </p:grpSpPr>
        <p:sp>
          <p:nvSpPr>
            <p:cNvPr id="45" name="云形 44"/>
            <p:cNvSpPr/>
            <p:nvPr>
              <p:custDataLst>
                <p:tags r:id="rId18"/>
              </p:custDataLst>
            </p:nvPr>
          </p:nvSpPr>
          <p:spPr>
            <a:xfrm>
              <a:off x="2727623" y="1236786"/>
              <a:ext cx="2491451" cy="1572772"/>
            </a:xfrm>
            <a:prstGeom prst="cloud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文本框 45"/>
            <p:cNvSpPr txBox="1"/>
            <p:nvPr>
              <p:custDataLst>
                <p:tags r:id="rId19"/>
              </p:custDataLst>
            </p:nvPr>
          </p:nvSpPr>
          <p:spPr>
            <a:xfrm>
              <a:off x="3004114" y="1539289"/>
              <a:ext cx="2159342" cy="10180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solidFill>
                    <a:schemeClr val="bg1"/>
                  </a:solidFill>
                </a:rPr>
                <a:t>联系细胞外液的成分，你觉得渗透压主要由哪种溶质微粒决定的？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25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3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33" grpId="0"/>
      <p:bldP spid="34" grpId="0"/>
      <p:bldP spid="35" grpId="0" animBg="1"/>
      <p:bldP spid="3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三</a:t>
            </a:r>
          </a:p>
        </p:txBody>
      </p:sp>
      <p:sp>
        <p:nvSpPr>
          <p:cNvPr id="20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287258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内环境的理化性质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36" name="矩形 35"/>
          <p:cNvSpPr/>
          <p:nvPr>
            <p:custDataLst>
              <p:tags r:id="rId3"/>
            </p:custDataLst>
          </p:nvPr>
        </p:nvSpPr>
        <p:spPr>
          <a:xfrm>
            <a:off x="-2935" y="6149613"/>
            <a:ext cx="12192000" cy="708057"/>
          </a:xfrm>
          <a:prstGeom prst="rect">
            <a:avLst/>
          </a:prstGeom>
          <a:solidFill>
            <a:srgbClr val="2958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: 圆角 36"/>
          <p:cNvSpPr/>
          <p:nvPr>
            <p:custDataLst>
              <p:tags r:id="rId4"/>
            </p:custDataLst>
          </p:nvPr>
        </p:nvSpPr>
        <p:spPr>
          <a:xfrm>
            <a:off x="1176732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32185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2958AC"/>
                </a:solidFill>
                <a:latin typeface="+mn-ea"/>
              </a:rPr>
              <a:t>渗透压</a:t>
            </a:r>
          </a:p>
        </p:txBody>
      </p:sp>
      <p:sp>
        <p:nvSpPr>
          <p:cNvPr id="11" name="矩形: 圆角 10"/>
          <p:cNvSpPr/>
          <p:nvPr>
            <p:custDataLst>
              <p:tags r:id="rId6"/>
            </p:custDataLst>
          </p:nvPr>
        </p:nvSpPr>
        <p:spPr>
          <a:xfrm>
            <a:off x="5163620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 Box 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073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酸碱度</a:t>
            </a:r>
          </a:p>
        </p:txBody>
      </p:sp>
      <p:sp>
        <p:nvSpPr>
          <p:cNvPr id="13" name="矩形: 圆角 12"/>
          <p:cNvSpPr/>
          <p:nvPr>
            <p:custDataLst>
              <p:tags r:id="rId8"/>
            </p:custDataLst>
          </p:nvPr>
        </p:nvSpPr>
        <p:spPr>
          <a:xfrm>
            <a:off x="9150507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 Box 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305960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温度</a:t>
            </a:r>
          </a:p>
        </p:txBody>
      </p:sp>
      <p:sp>
        <p:nvSpPr>
          <p:cNvPr id="33" name="文本框 32"/>
          <p:cNvSpPr txBox="1"/>
          <p:nvPr>
            <p:custDataLst>
              <p:tags r:id="rId10"/>
            </p:custDataLst>
          </p:nvPr>
        </p:nvSpPr>
        <p:spPr>
          <a:xfrm>
            <a:off x="694856" y="1119414"/>
            <a:ext cx="33986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>
                <a:latin typeface="+mn-ea"/>
              </a:rPr>
              <a:t>3.</a:t>
            </a:r>
            <a:r>
              <a:rPr lang="zh-CN" altLang="en-US" sz="3200">
                <a:latin typeface="+mn-ea"/>
              </a:rPr>
              <a:t>与生活的联系：</a:t>
            </a:r>
          </a:p>
        </p:txBody>
      </p:sp>
      <p:grpSp>
        <p:nvGrpSpPr>
          <p:cNvPr id="8" name="组合 7"/>
          <p:cNvGrpSpPr/>
          <p:nvPr>
            <p:custDataLst>
              <p:tags r:id="rId11"/>
            </p:custDataLst>
          </p:nvPr>
        </p:nvGrpSpPr>
        <p:grpSpPr>
          <a:xfrm>
            <a:off x="1098293" y="1736428"/>
            <a:ext cx="1354594" cy="1312364"/>
            <a:chOff x="1084130" y="1875366"/>
            <a:chExt cx="2986865" cy="2893748"/>
          </a:xfrm>
        </p:grpSpPr>
        <p:grpSp>
          <p:nvGrpSpPr>
            <p:cNvPr id="44" name="组合 43"/>
            <p:cNvGrpSpPr/>
            <p:nvPr>
              <p:custDataLst>
                <p:tags r:id="rId110"/>
              </p:custDataLst>
            </p:nvPr>
          </p:nvGrpSpPr>
          <p:grpSpPr>
            <a:xfrm>
              <a:off x="1084130" y="1875366"/>
              <a:ext cx="2226887" cy="2893748"/>
              <a:chOff x="1084130" y="1875366"/>
              <a:chExt cx="2226887" cy="2893748"/>
            </a:xfrm>
          </p:grpSpPr>
          <p:sp>
            <p:nvSpPr>
              <p:cNvPr id="2" name="矩形 1"/>
              <p:cNvSpPr/>
              <p:nvPr>
                <p:custDataLst>
                  <p:tags r:id="rId190"/>
                </p:custDataLst>
              </p:nvPr>
            </p:nvSpPr>
            <p:spPr>
              <a:xfrm>
                <a:off x="1084130" y="1875367"/>
                <a:ext cx="2226887" cy="2893746"/>
              </a:xfrm>
              <a:prstGeom prst="rect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" name="任意多边形: 形状 2"/>
              <p:cNvSpPr/>
              <p:nvPr>
                <p:custDataLst>
                  <p:tags r:id="rId191"/>
                </p:custDataLst>
              </p:nvPr>
            </p:nvSpPr>
            <p:spPr>
              <a:xfrm>
                <a:off x="1084130" y="1880057"/>
                <a:ext cx="1941883" cy="2889057"/>
              </a:xfrm>
              <a:custGeom>
                <a:avLst/>
                <a:gdLst>
                  <a:gd name="connsiteX0" fmla="*/ 10160 w 1391920"/>
                  <a:gd name="connsiteY0" fmla="*/ 1573491 h 2167851"/>
                  <a:gd name="connsiteX1" fmla="*/ 106680 w 1391920"/>
                  <a:gd name="connsiteY1" fmla="*/ 1730971 h 2167851"/>
                  <a:gd name="connsiteX2" fmla="*/ 91440 w 1391920"/>
                  <a:gd name="connsiteY2" fmla="*/ 1842731 h 2167851"/>
                  <a:gd name="connsiteX3" fmla="*/ 365760 w 1391920"/>
                  <a:gd name="connsiteY3" fmla="*/ 2167851 h 2167851"/>
                  <a:gd name="connsiteX4" fmla="*/ 1391920 w 1391920"/>
                  <a:gd name="connsiteY4" fmla="*/ 2157691 h 2167851"/>
                  <a:gd name="connsiteX5" fmla="*/ 919480 w 1391920"/>
                  <a:gd name="connsiteY5" fmla="*/ 1395691 h 2167851"/>
                  <a:gd name="connsiteX6" fmla="*/ 741680 w 1391920"/>
                  <a:gd name="connsiteY6" fmla="*/ 1207731 h 2167851"/>
                  <a:gd name="connsiteX7" fmla="*/ 635000 w 1391920"/>
                  <a:gd name="connsiteY7" fmla="*/ 852131 h 2167851"/>
                  <a:gd name="connsiteX8" fmla="*/ 568960 w 1391920"/>
                  <a:gd name="connsiteY8" fmla="*/ 557491 h 2167851"/>
                  <a:gd name="connsiteX9" fmla="*/ 391160 w 1391920"/>
                  <a:gd name="connsiteY9" fmla="*/ 105371 h 2167851"/>
                  <a:gd name="connsiteX10" fmla="*/ 0 w 1391920"/>
                  <a:gd name="connsiteY10" fmla="*/ 110451 h 2167851"/>
                  <a:gd name="connsiteX11" fmla="*/ 10160 w 1391920"/>
                  <a:gd name="connsiteY11" fmla="*/ 1573491 h 2167851"/>
                  <a:gd name="connsiteX0-1" fmla="*/ 10160 w 1391920"/>
                  <a:gd name="connsiteY0-2" fmla="*/ 1476484 h 2070844"/>
                  <a:gd name="connsiteX1-3" fmla="*/ 106680 w 1391920"/>
                  <a:gd name="connsiteY1-4" fmla="*/ 1633964 h 2070844"/>
                  <a:gd name="connsiteX2-5" fmla="*/ 91440 w 1391920"/>
                  <a:gd name="connsiteY2-6" fmla="*/ 1745724 h 2070844"/>
                  <a:gd name="connsiteX3-7" fmla="*/ 365760 w 1391920"/>
                  <a:gd name="connsiteY3-8" fmla="*/ 2070844 h 2070844"/>
                  <a:gd name="connsiteX4-9" fmla="*/ 1391920 w 1391920"/>
                  <a:gd name="connsiteY4-10" fmla="*/ 2060684 h 2070844"/>
                  <a:gd name="connsiteX5-11" fmla="*/ 919480 w 1391920"/>
                  <a:gd name="connsiteY5-12" fmla="*/ 1298684 h 2070844"/>
                  <a:gd name="connsiteX6-13" fmla="*/ 741680 w 1391920"/>
                  <a:gd name="connsiteY6-14" fmla="*/ 1110724 h 2070844"/>
                  <a:gd name="connsiteX7-15" fmla="*/ 635000 w 1391920"/>
                  <a:gd name="connsiteY7-16" fmla="*/ 755124 h 2070844"/>
                  <a:gd name="connsiteX8-17" fmla="*/ 568960 w 1391920"/>
                  <a:gd name="connsiteY8-18" fmla="*/ 460484 h 2070844"/>
                  <a:gd name="connsiteX9-19" fmla="*/ 391160 w 1391920"/>
                  <a:gd name="connsiteY9-20" fmla="*/ 8364 h 2070844"/>
                  <a:gd name="connsiteX10-21" fmla="*/ 0 w 1391920"/>
                  <a:gd name="connsiteY10-22" fmla="*/ 13444 h 2070844"/>
                  <a:gd name="connsiteX11-23" fmla="*/ 10160 w 1391920"/>
                  <a:gd name="connsiteY11-24" fmla="*/ 1476484 h 207084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</a:cxnLst>
                <a:rect l="l" t="t" r="r" b="b"/>
                <a:pathLst>
                  <a:path w="1391920" h="2070844">
                    <a:moveTo>
                      <a:pt x="10160" y="1476484"/>
                    </a:moveTo>
                    <a:cubicBezTo>
                      <a:pt x="51646" y="1532787"/>
                      <a:pt x="93133" y="1589091"/>
                      <a:pt x="106680" y="1633964"/>
                    </a:cubicBezTo>
                    <a:cubicBezTo>
                      <a:pt x="120227" y="1678837"/>
                      <a:pt x="48260" y="1672911"/>
                      <a:pt x="91440" y="1745724"/>
                    </a:cubicBezTo>
                    <a:cubicBezTo>
                      <a:pt x="134620" y="1818537"/>
                      <a:pt x="212513" y="2014964"/>
                      <a:pt x="365760" y="2070844"/>
                    </a:cubicBezTo>
                    <a:lnTo>
                      <a:pt x="1391920" y="2060684"/>
                    </a:lnTo>
                    <a:cubicBezTo>
                      <a:pt x="1234440" y="1806684"/>
                      <a:pt x="1027853" y="1457011"/>
                      <a:pt x="919480" y="1298684"/>
                    </a:cubicBezTo>
                    <a:cubicBezTo>
                      <a:pt x="811107" y="1140357"/>
                      <a:pt x="789093" y="1201317"/>
                      <a:pt x="741680" y="1110724"/>
                    </a:cubicBezTo>
                    <a:cubicBezTo>
                      <a:pt x="694267" y="1020131"/>
                      <a:pt x="663787" y="863497"/>
                      <a:pt x="635000" y="755124"/>
                    </a:cubicBezTo>
                    <a:cubicBezTo>
                      <a:pt x="606213" y="646751"/>
                      <a:pt x="609600" y="584944"/>
                      <a:pt x="568960" y="460484"/>
                    </a:cubicBezTo>
                    <a:cubicBezTo>
                      <a:pt x="528320" y="336024"/>
                      <a:pt x="485140" y="81177"/>
                      <a:pt x="391160" y="8364"/>
                    </a:cubicBezTo>
                    <a:cubicBezTo>
                      <a:pt x="260773" y="10057"/>
                      <a:pt x="363220" y="-14496"/>
                      <a:pt x="0" y="13444"/>
                    </a:cubicBezTo>
                    <a:cubicBezTo>
                      <a:pt x="3387" y="501124"/>
                      <a:pt x="6773" y="988804"/>
                      <a:pt x="10160" y="14764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" name="任意多边形: 形状 15"/>
              <p:cNvSpPr/>
              <p:nvPr>
                <p:custDataLst>
                  <p:tags r:id="rId192"/>
                </p:custDataLst>
              </p:nvPr>
            </p:nvSpPr>
            <p:spPr>
              <a:xfrm>
                <a:off x="1585525" y="2937298"/>
                <a:ext cx="624858" cy="1227071"/>
              </a:xfrm>
              <a:custGeom>
                <a:avLst/>
                <a:gdLst>
                  <a:gd name="connsiteX0" fmla="*/ 34290 w 447891"/>
                  <a:gd name="connsiteY0" fmla="*/ 0 h 879551"/>
                  <a:gd name="connsiteX1" fmla="*/ 38494 w 447891"/>
                  <a:gd name="connsiteY1" fmla="*/ 8737 h 879551"/>
                  <a:gd name="connsiteX2" fmla="*/ 42634 w 447891"/>
                  <a:gd name="connsiteY2" fmla="*/ 17462 h 879551"/>
                  <a:gd name="connsiteX3" fmla="*/ 46723 w 447891"/>
                  <a:gd name="connsiteY3" fmla="*/ 26187 h 879551"/>
                  <a:gd name="connsiteX4" fmla="*/ 50762 w 447891"/>
                  <a:gd name="connsiteY4" fmla="*/ 34937 h 879551"/>
                  <a:gd name="connsiteX5" fmla="*/ 54762 w 447891"/>
                  <a:gd name="connsiteY5" fmla="*/ 43713 h 879551"/>
                  <a:gd name="connsiteX6" fmla="*/ 58725 w 447891"/>
                  <a:gd name="connsiteY6" fmla="*/ 52501 h 879551"/>
                  <a:gd name="connsiteX7" fmla="*/ 62637 w 447891"/>
                  <a:gd name="connsiteY7" fmla="*/ 61315 h 879551"/>
                  <a:gd name="connsiteX8" fmla="*/ 66510 w 447891"/>
                  <a:gd name="connsiteY8" fmla="*/ 70129 h 879551"/>
                  <a:gd name="connsiteX9" fmla="*/ 70345 w 447891"/>
                  <a:gd name="connsiteY9" fmla="*/ 78968 h 879551"/>
                  <a:gd name="connsiteX10" fmla="*/ 74142 w 447891"/>
                  <a:gd name="connsiteY10" fmla="*/ 87833 h 879551"/>
                  <a:gd name="connsiteX11" fmla="*/ 77902 w 447891"/>
                  <a:gd name="connsiteY11" fmla="*/ 96697 h 879551"/>
                  <a:gd name="connsiteX12" fmla="*/ 81636 w 447891"/>
                  <a:gd name="connsiteY12" fmla="*/ 105575 h 879551"/>
                  <a:gd name="connsiteX13" fmla="*/ 85331 w 447891"/>
                  <a:gd name="connsiteY13" fmla="*/ 114465 h 879551"/>
                  <a:gd name="connsiteX14" fmla="*/ 88989 w 447891"/>
                  <a:gd name="connsiteY14" fmla="*/ 123380 h 879551"/>
                  <a:gd name="connsiteX15" fmla="*/ 92634 w 447891"/>
                  <a:gd name="connsiteY15" fmla="*/ 132295 h 879551"/>
                  <a:gd name="connsiteX16" fmla="*/ 96241 w 447891"/>
                  <a:gd name="connsiteY16" fmla="*/ 141223 h 879551"/>
                  <a:gd name="connsiteX17" fmla="*/ 99809 w 447891"/>
                  <a:gd name="connsiteY17" fmla="*/ 150152 h 879551"/>
                  <a:gd name="connsiteX18" fmla="*/ 103365 w 447891"/>
                  <a:gd name="connsiteY18" fmla="*/ 159105 h 879551"/>
                  <a:gd name="connsiteX19" fmla="*/ 106896 w 447891"/>
                  <a:gd name="connsiteY19" fmla="*/ 168059 h 879551"/>
                  <a:gd name="connsiteX20" fmla="*/ 110414 w 447891"/>
                  <a:gd name="connsiteY20" fmla="*/ 177012 h 879551"/>
                  <a:gd name="connsiteX21" fmla="*/ 113894 w 447891"/>
                  <a:gd name="connsiteY21" fmla="*/ 185991 h 879551"/>
                  <a:gd name="connsiteX22" fmla="*/ 117361 w 447891"/>
                  <a:gd name="connsiteY22" fmla="*/ 194957 h 879551"/>
                  <a:gd name="connsiteX23" fmla="*/ 120815 w 447891"/>
                  <a:gd name="connsiteY23" fmla="*/ 203936 h 879551"/>
                  <a:gd name="connsiteX24" fmla="*/ 124257 w 447891"/>
                  <a:gd name="connsiteY24" fmla="*/ 212928 h 879551"/>
                  <a:gd name="connsiteX25" fmla="*/ 127673 w 447891"/>
                  <a:gd name="connsiteY25" fmla="*/ 221919 h 879551"/>
                  <a:gd name="connsiteX26" fmla="*/ 131077 w 447891"/>
                  <a:gd name="connsiteY26" fmla="*/ 230911 h 879551"/>
                  <a:gd name="connsiteX27" fmla="*/ 134467 w 447891"/>
                  <a:gd name="connsiteY27" fmla="*/ 239903 h 879551"/>
                  <a:gd name="connsiteX28" fmla="*/ 137858 w 447891"/>
                  <a:gd name="connsiteY28" fmla="*/ 248894 h 879551"/>
                  <a:gd name="connsiteX29" fmla="*/ 141224 w 447891"/>
                  <a:gd name="connsiteY29" fmla="*/ 257886 h 879551"/>
                  <a:gd name="connsiteX30" fmla="*/ 144602 w 447891"/>
                  <a:gd name="connsiteY30" fmla="*/ 266890 h 879551"/>
                  <a:gd name="connsiteX31" fmla="*/ 147955 w 447891"/>
                  <a:gd name="connsiteY31" fmla="*/ 275882 h 879551"/>
                  <a:gd name="connsiteX32" fmla="*/ 151308 w 447891"/>
                  <a:gd name="connsiteY32" fmla="*/ 284873 h 879551"/>
                  <a:gd name="connsiteX33" fmla="*/ 154673 w 447891"/>
                  <a:gd name="connsiteY33" fmla="*/ 293865 h 879551"/>
                  <a:gd name="connsiteX34" fmla="*/ 158026 w 447891"/>
                  <a:gd name="connsiteY34" fmla="*/ 302856 h 879551"/>
                  <a:gd name="connsiteX35" fmla="*/ 161366 w 447891"/>
                  <a:gd name="connsiteY35" fmla="*/ 311848 h 879551"/>
                  <a:gd name="connsiteX36" fmla="*/ 164732 w 447891"/>
                  <a:gd name="connsiteY36" fmla="*/ 320827 h 879551"/>
                  <a:gd name="connsiteX37" fmla="*/ 168084 w 447891"/>
                  <a:gd name="connsiteY37" fmla="*/ 329806 h 879551"/>
                  <a:gd name="connsiteX38" fmla="*/ 171437 w 447891"/>
                  <a:gd name="connsiteY38" fmla="*/ 338772 h 879551"/>
                  <a:gd name="connsiteX39" fmla="*/ 174803 w 447891"/>
                  <a:gd name="connsiteY39" fmla="*/ 347738 h 879551"/>
                  <a:gd name="connsiteX40" fmla="*/ 178181 w 447891"/>
                  <a:gd name="connsiteY40" fmla="*/ 356692 h 879551"/>
                  <a:gd name="connsiteX41" fmla="*/ 181559 w 447891"/>
                  <a:gd name="connsiteY41" fmla="*/ 365645 h 879551"/>
                  <a:gd name="connsiteX42" fmla="*/ 184950 w 447891"/>
                  <a:gd name="connsiteY42" fmla="*/ 374586 h 879551"/>
                  <a:gd name="connsiteX43" fmla="*/ 188354 w 447891"/>
                  <a:gd name="connsiteY43" fmla="*/ 383514 h 879551"/>
                  <a:gd name="connsiteX44" fmla="*/ 191770 w 447891"/>
                  <a:gd name="connsiteY44" fmla="*/ 392442 h 879551"/>
                  <a:gd name="connsiteX45" fmla="*/ 195199 w 447891"/>
                  <a:gd name="connsiteY45" fmla="*/ 401358 h 879551"/>
                  <a:gd name="connsiteX46" fmla="*/ 198653 w 447891"/>
                  <a:gd name="connsiteY46" fmla="*/ 410248 h 879551"/>
                  <a:gd name="connsiteX47" fmla="*/ 202108 w 447891"/>
                  <a:gd name="connsiteY47" fmla="*/ 419138 h 879551"/>
                  <a:gd name="connsiteX48" fmla="*/ 205600 w 447891"/>
                  <a:gd name="connsiteY48" fmla="*/ 428015 h 879551"/>
                  <a:gd name="connsiteX49" fmla="*/ 209093 w 447891"/>
                  <a:gd name="connsiteY49" fmla="*/ 436867 h 879551"/>
                  <a:gd name="connsiteX50" fmla="*/ 212624 w 447891"/>
                  <a:gd name="connsiteY50" fmla="*/ 445719 h 879551"/>
                  <a:gd name="connsiteX51" fmla="*/ 216167 w 447891"/>
                  <a:gd name="connsiteY51" fmla="*/ 454545 h 879551"/>
                  <a:gd name="connsiteX52" fmla="*/ 219736 w 447891"/>
                  <a:gd name="connsiteY52" fmla="*/ 463359 h 879551"/>
                  <a:gd name="connsiteX53" fmla="*/ 223342 w 447891"/>
                  <a:gd name="connsiteY53" fmla="*/ 472160 h 879551"/>
                  <a:gd name="connsiteX54" fmla="*/ 226962 w 447891"/>
                  <a:gd name="connsiteY54" fmla="*/ 480936 h 879551"/>
                  <a:gd name="connsiteX55" fmla="*/ 230619 w 447891"/>
                  <a:gd name="connsiteY55" fmla="*/ 489699 h 879551"/>
                  <a:gd name="connsiteX56" fmla="*/ 234302 w 447891"/>
                  <a:gd name="connsiteY56" fmla="*/ 498449 h 879551"/>
                  <a:gd name="connsiteX57" fmla="*/ 238011 w 447891"/>
                  <a:gd name="connsiteY57" fmla="*/ 507174 h 879551"/>
                  <a:gd name="connsiteX58" fmla="*/ 241757 w 447891"/>
                  <a:gd name="connsiteY58" fmla="*/ 515873 h 879551"/>
                  <a:gd name="connsiteX59" fmla="*/ 245542 w 447891"/>
                  <a:gd name="connsiteY59" fmla="*/ 524560 h 879551"/>
                  <a:gd name="connsiteX60" fmla="*/ 249364 w 447891"/>
                  <a:gd name="connsiteY60" fmla="*/ 533222 h 879551"/>
                  <a:gd name="connsiteX61" fmla="*/ 253225 w 447891"/>
                  <a:gd name="connsiteY61" fmla="*/ 541858 h 879551"/>
                  <a:gd name="connsiteX62" fmla="*/ 257112 w 447891"/>
                  <a:gd name="connsiteY62" fmla="*/ 550481 h 879551"/>
                  <a:gd name="connsiteX63" fmla="*/ 261048 w 447891"/>
                  <a:gd name="connsiteY63" fmla="*/ 559066 h 879551"/>
                  <a:gd name="connsiteX64" fmla="*/ 265023 w 447891"/>
                  <a:gd name="connsiteY64" fmla="*/ 567639 h 879551"/>
                  <a:gd name="connsiteX65" fmla="*/ 269050 w 447891"/>
                  <a:gd name="connsiteY65" fmla="*/ 576186 h 879551"/>
                  <a:gd name="connsiteX66" fmla="*/ 273114 w 447891"/>
                  <a:gd name="connsiteY66" fmla="*/ 584695 h 879551"/>
                  <a:gd name="connsiteX67" fmla="*/ 277216 w 447891"/>
                  <a:gd name="connsiteY67" fmla="*/ 593191 h 879551"/>
                  <a:gd name="connsiteX68" fmla="*/ 281369 w 447891"/>
                  <a:gd name="connsiteY68" fmla="*/ 601649 h 879551"/>
                  <a:gd name="connsiteX69" fmla="*/ 285585 w 447891"/>
                  <a:gd name="connsiteY69" fmla="*/ 610082 h 879551"/>
                  <a:gd name="connsiteX70" fmla="*/ 289839 w 447891"/>
                  <a:gd name="connsiteY70" fmla="*/ 618490 h 879551"/>
                  <a:gd name="connsiteX71" fmla="*/ 294145 w 447891"/>
                  <a:gd name="connsiteY71" fmla="*/ 626872 h 879551"/>
                  <a:gd name="connsiteX72" fmla="*/ 298501 w 447891"/>
                  <a:gd name="connsiteY72" fmla="*/ 635215 h 879551"/>
                  <a:gd name="connsiteX73" fmla="*/ 302920 w 447891"/>
                  <a:gd name="connsiteY73" fmla="*/ 643534 h 879551"/>
                  <a:gd name="connsiteX74" fmla="*/ 307378 w 447891"/>
                  <a:gd name="connsiteY74" fmla="*/ 651814 h 879551"/>
                  <a:gd name="connsiteX75" fmla="*/ 311912 w 447891"/>
                  <a:gd name="connsiteY75" fmla="*/ 660069 h 879551"/>
                  <a:gd name="connsiteX76" fmla="*/ 316497 w 447891"/>
                  <a:gd name="connsiteY76" fmla="*/ 668286 h 879551"/>
                  <a:gd name="connsiteX77" fmla="*/ 321145 w 447891"/>
                  <a:gd name="connsiteY77" fmla="*/ 676478 h 879551"/>
                  <a:gd name="connsiteX78" fmla="*/ 325844 w 447891"/>
                  <a:gd name="connsiteY78" fmla="*/ 684631 h 879551"/>
                  <a:gd name="connsiteX79" fmla="*/ 330619 w 447891"/>
                  <a:gd name="connsiteY79" fmla="*/ 692746 h 879551"/>
                  <a:gd name="connsiteX80" fmla="*/ 335445 w 447891"/>
                  <a:gd name="connsiteY80" fmla="*/ 700836 h 879551"/>
                  <a:gd name="connsiteX81" fmla="*/ 340347 w 447891"/>
                  <a:gd name="connsiteY81" fmla="*/ 708875 h 879551"/>
                  <a:gd name="connsiteX82" fmla="*/ 345313 w 447891"/>
                  <a:gd name="connsiteY82" fmla="*/ 716889 h 879551"/>
                  <a:gd name="connsiteX83" fmla="*/ 350355 w 447891"/>
                  <a:gd name="connsiteY83" fmla="*/ 724865 h 879551"/>
                  <a:gd name="connsiteX84" fmla="*/ 355460 w 447891"/>
                  <a:gd name="connsiteY84" fmla="*/ 732790 h 879551"/>
                  <a:gd name="connsiteX85" fmla="*/ 360629 w 447891"/>
                  <a:gd name="connsiteY85" fmla="*/ 740689 h 879551"/>
                  <a:gd name="connsiteX86" fmla="*/ 365887 w 447891"/>
                  <a:gd name="connsiteY86" fmla="*/ 748550 h 879551"/>
                  <a:gd name="connsiteX87" fmla="*/ 371208 w 447891"/>
                  <a:gd name="connsiteY87" fmla="*/ 756361 h 879551"/>
                  <a:gd name="connsiteX88" fmla="*/ 376606 w 447891"/>
                  <a:gd name="connsiteY88" fmla="*/ 764133 h 879551"/>
                  <a:gd name="connsiteX89" fmla="*/ 382079 w 447891"/>
                  <a:gd name="connsiteY89" fmla="*/ 771867 h 879551"/>
                  <a:gd name="connsiteX90" fmla="*/ 387630 w 447891"/>
                  <a:gd name="connsiteY90" fmla="*/ 779564 h 879551"/>
                  <a:gd name="connsiteX91" fmla="*/ 393268 w 447891"/>
                  <a:gd name="connsiteY91" fmla="*/ 787209 h 879551"/>
                  <a:gd name="connsiteX92" fmla="*/ 398983 w 447891"/>
                  <a:gd name="connsiteY92" fmla="*/ 794816 h 879551"/>
                  <a:gd name="connsiteX93" fmla="*/ 404787 w 447891"/>
                  <a:gd name="connsiteY93" fmla="*/ 802385 h 879551"/>
                  <a:gd name="connsiteX94" fmla="*/ 410667 w 447891"/>
                  <a:gd name="connsiteY94" fmla="*/ 809904 h 879551"/>
                  <a:gd name="connsiteX95" fmla="*/ 416636 w 447891"/>
                  <a:gd name="connsiteY95" fmla="*/ 817372 h 879551"/>
                  <a:gd name="connsiteX96" fmla="*/ 422694 w 447891"/>
                  <a:gd name="connsiteY96" fmla="*/ 824801 h 879551"/>
                  <a:gd name="connsiteX97" fmla="*/ 428841 w 447891"/>
                  <a:gd name="connsiteY97" fmla="*/ 832180 h 879551"/>
                  <a:gd name="connsiteX98" fmla="*/ 435077 w 447891"/>
                  <a:gd name="connsiteY98" fmla="*/ 839520 h 879551"/>
                  <a:gd name="connsiteX99" fmla="*/ 447891 w 447891"/>
                  <a:gd name="connsiteY99" fmla="*/ 854125 h 879551"/>
                  <a:gd name="connsiteX100" fmla="*/ 419519 w 447891"/>
                  <a:gd name="connsiteY100" fmla="*/ 879551 h 879551"/>
                  <a:gd name="connsiteX101" fmla="*/ 406311 w 447891"/>
                  <a:gd name="connsiteY101" fmla="*/ 864501 h 879551"/>
                  <a:gd name="connsiteX102" fmla="*/ 399809 w 447891"/>
                  <a:gd name="connsiteY102" fmla="*/ 856869 h 879551"/>
                  <a:gd name="connsiteX103" fmla="*/ 393408 w 447891"/>
                  <a:gd name="connsiteY103" fmla="*/ 849185 h 879551"/>
                  <a:gd name="connsiteX104" fmla="*/ 387109 w 447891"/>
                  <a:gd name="connsiteY104" fmla="*/ 841451 h 879551"/>
                  <a:gd name="connsiteX105" fmla="*/ 380899 w 447891"/>
                  <a:gd name="connsiteY105" fmla="*/ 833678 h 879551"/>
                  <a:gd name="connsiteX106" fmla="*/ 374777 w 447891"/>
                  <a:gd name="connsiteY106" fmla="*/ 825868 h 879551"/>
                  <a:gd name="connsiteX107" fmla="*/ 368757 w 447891"/>
                  <a:gd name="connsiteY107" fmla="*/ 818006 h 879551"/>
                  <a:gd name="connsiteX108" fmla="*/ 362814 w 447891"/>
                  <a:gd name="connsiteY108" fmla="*/ 810107 h 879551"/>
                  <a:gd name="connsiteX109" fmla="*/ 356959 w 447891"/>
                  <a:gd name="connsiteY109" fmla="*/ 802157 h 879551"/>
                  <a:gd name="connsiteX110" fmla="*/ 351193 w 447891"/>
                  <a:gd name="connsiteY110" fmla="*/ 794181 h 879551"/>
                  <a:gd name="connsiteX111" fmla="*/ 345516 w 447891"/>
                  <a:gd name="connsiteY111" fmla="*/ 786155 h 879551"/>
                  <a:gd name="connsiteX112" fmla="*/ 339915 w 447891"/>
                  <a:gd name="connsiteY112" fmla="*/ 778090 h 879551"/>
                  <a:gd name="connsiteX113" fmla="*/ 334391 w 447891"/>
                  <a:gd name="connsiteY113" fmla="*/ 769988 h 879551"/>
                  <a:gd name="connsiteX114" fmla="*/ 328956 w 447891"/>
                  <a:gd name="connsiteY114" fmla="*/ 761860 h 879551"/>
                  <a:gd name="connsiteX115" fmla="*/ 323596 w 447891"/>
                  <a:gd name="connsiteY115" fmla="*/ 753681 h 879551"/>
                  <a:gd name="connsiteX116" fmla="*/ 318313 w 447891"/>
                  <a:gd name="connsiteY116" fmla="*/ 745477 h 879551"/>
                  <a:gd name="connsiteX117" fmla="*/ 313106 w 447891"/>
                  <a:gd name="connsiteY117" fmla="*/ 737235 h 879551"/>
                  <a:gd name="connsiteX118" fmla="*/ 307975 w 447891"/>
                  <a:gd name="connsiteY118" fmla="*/ 728954 h 879551"/>
                  <a:gd name="connsiteX119" fmla="*/ 302908 w 447891"/>
                  <a:gd name="connsiteY119" fmla="*/ 720648 h 879551"/>
                  <a:gd name="connsiteX120" fmla="*/ 297917 w 447891"/>
                  <a:gd name="connsiteY120" fmla="*/ 712304 h 879551"/>
                  <a:gd name="connsiteX121" fmla="*/ 293002 w 447891"/>
                  <a:gd name="connsiteY121" fmla="*/ 703935 h 879551"/>
                  <a:gd name="connsiteX122" fmla="*/ 288150 w 447891"/>
                  <a:gd name="connsiteY122" fmla="*/ 695528 h 879551"/>
                  <a:gd name="connsiteX123" fmla="*/ 283362 w 447891"/>
                  <a:gd name="connsiteY123" fmla="*/ 687095 h 879551"/>
                  <a:gd name="connsiteX124" fmla="*/ 278638 w 447891"/>
                  <a:gd name="connsiteY124" fmla="*/ 678637 h 879551"/>
                  <a:gd name="connsiteX125" fmla="*/ 273977 w 447891"/>
                  <a:gd name="connsiteY125" fmla="*/ 670140 h 879551"/>
                  <a:gd name="connsiteX126" fmla="*/ 269380 w 447891"/>
                  <a:gd name="connsiteY126" fmla="*/ 661631 h 879551"/>
                  <a:gd name="connsiteX127" fmla="*/ 264846 w 447891"/>
                  <a:gd name="connsiteY127" fmla="*/ 653084 h 879551"/>
                  <a:gd name="connsiteX128" fmla="*/ 260375 w 447891"/>
                  <a:gd name="connsiteY128" fmla="*/ 644512 h 879551"/>
                  <a:gd name="connsiteX129" fmla="*/ 255956 w 447891"/>
                  <a:gd name="connsiteY129" fmla="*/ 635914 h 879551"/>
                  <a:gd name="connsiteX130" fmla="*/ 251587 w 447891"/>
                  <a:gd name="connsiteY130" fmla="*/ 627291 h 879551"/>
                  <a:gd name="connsiteX131" fmla="*/ 247282 w 447891"/>
                  <a:gd name="connsiteY131" fmla="*/ 618655 h 879551"/>
                  <a:gd name="connsiteX132" fmla="*/ 243014 w 447891"/>
                  <a:gd name="connsiteY132" fmla="*/ 609981 h 879551"/>
                  <a:gd name="connsiteX133" fmla="*/ 238811 w 447891"/>
                  <a:gd name="connsiteY133" fmla="*/ 601294 h 879551"/>
                  <a:gd name="connsiteX134" fmla="*/ 234658 w 447891"/>
                  <a:gd name="connsiteY134" fmla="*/ 592594 h 879551"/>
                  <a:gd name="connsiteX135" fmla="*/ 230556 w 447891"/>
                  <a:gd name="connsiteY135" fmla="*/ 583857 h 879551"/>
                  <a:gd name="connsiteX136" fmla="*/ 226492 w 447891"/>
                  <a:gd name="connsiteY136" fmla="*/ 575106 h 879551"/>
                  <a:gd name="connsiteX137" fmla="*/ 222479 w 447891"/>
                  <a:gd name="connsiteY137" fmla="*/ 566343 h 879551"/>
                  <a:gd name="connsiteX138" fmla="*/ 218503 w 447891"/>
                  <a:gd name="connsiteY138" fmla="*/ 557555 h 879551"/>
                  <a:gd name="connsiteX139" fmla="*/ 214566 w 447891"/>
                  <a:gd name="connsiteY139" fmla="*/ 548754 h 879551"/>
                  <a:gd name="connsiteX140" fmla="*/ 210680 w 447891"/>
                  <a:gd name="connsiteY140" fmla="*/ 539927 h 879551"/>
                  <a:gd name="connsiteX141" fmla="*/ 206832 w 447891"/>
                  <a:gd name="connsiteY141" fmla="*/ 531088 h 879551"/>
                  <a:gd name="connsiteX142" fmla="*/ 203022 w 447891"/>
                  <a:gd name="connsiteY142" fmla="*/ 522236 h 879551"/>
                  <a:gd name="connsiteX143" fmla="*/ 199250 w 447891"/>
                  <a:gd name="connsiteY143" fmla="*/ 513372 h 879551"/>
                  <a:gd name="connsiteX144" fmla="*/ 195504 w 447891"/>
                  <a:gd name="connsiteY144" fmla="*/ 504494 h 879551"/>
                  <a:gd name="connsiteX145" fmla="*/ 191795 w 447891"/>
                  <a:gd name="connsiteY145" fmla="*/ 495604 h 879551"/>
                  <a:gd name="connsiteX146" fmla="*/ 188125 w 447891"/>
                  <a:gd name="connsiteY146" fmla="*/ 486702 h 879551"/>
                  <a:gd name="connsiteX147" fmla="*/ 184480 w 447891"/>
                  <a:gd name="connsiteY147" fmla="*/ 477786 h 879551"/>
                  <a:gd name="connsiteX148" fmla="*/ 180861 w 447891"/>
                  <a:gd name="connsiteY148" fmla="*/ 468858 h 879551"/>
                  <a:gd name="connsiteX149" fmla="*/ 177267 w 447891"/>
                  <a:gd name="connsiteY149" fmla="*/ 459917 h 879551"/>
                  <a:gd name="connsiteX150" fmla="*/ 173698 w 447891"/>
                  <a:gd name="connsiteY150" fmla="*/ 450976 h 879551"/>
                  <a:gd name="connsiteX151" fmla="*/ 170167 w 447891"/>
                  <a:gd name="connsiteY151" fmla="*/ 442023 h 879551"/>
                  <a:gd name="connsiteX152" fmla="*/ 166649 w 447891"/>
                  <a:gd name="connsiteY152" fmla="*/ 433057 h 879551"/>
                  <a:gd name="connsiteX153" fmla="*/ 163157 w 447891"/>
                  <a:gd name="connsiteY153" fmla="*/ 424091 h 879551"/>
                  <a:gd name="connsiteX154" fmla="*/ 159677 w 447891"/>
                  <a:gd name="connsiteY154" fmla="*/ 415112 h 879551"/>
                  <a:gd name="connsiteX155" fmla="*/ 156223 w 447891"/>
                  <a:gd name="connsiteY155" fmla="*/ 406133 h 879551"/>
                  <a:gd name="connsiteX156" fmla="*/ 152781 w 447891"/>
                  <a:gd name="connsiteY156" fmla="*/ 397141 h 879551"/>
                  <a:gd name="connsiteX157" fmla="*/ 149352 w 447891"/>
                  <a:gd name="connsiteY157" fmla="*/ 388150 h 879551"/>
                  <a:gd name="connsiteX158" fmla="*/ 145936 w 447891"/>
                  <a:gd name="connsiteY158" fmla="*/ 379158 h 879551"/>
                  <a:gd name="connsiteX159" fmla="*/ 142545 w 447891"/>
                  <a:gd name="connsiteY159" fmla="*/ 370166 h 879551"/>
                  <a:gd name="connsiteX160" fmla="*/ 139154 w 447891"/>
                  <a:gd name="connsiteY160" fmla="*/ 361162 h 879551"/>
                  <a:gd name="connsiteX161" fmla="*/ 135776 w 447891"/>
                  <a:gd name="connsiteY161" fmla="*/ 352171 h 879551"/>
                  <a:gd name="connsiteX162" fmla="*/ 132397 w 447891"/>
                  <a:gd name="connsiteY162" fmla="*/ 343166 h 879551"/>
                  <a:gd name="connsiteX163" fmla="*/ 129032 w 447891"/>
                  <a:gd name="connsiteY163" fmla="*/ 334175 h 879551"/>
                  <a:gd name="connsiteX164" fmla="*/ 125679 w 447891"/>
                  <a:gd name="connsiteY164" fmla="*/ 325170 h 879551"/>
                  <a:gd name="connsiteX165" fmla="*/ 122326 w 447891"/>
                  <a:gd name="connsiteY165" fmla="*/ 316179 h 879551"/>
                  <a:gd name="connsiteX166" fmla="*/ 118973 w 447891"/>
                  <a:gd name="connsiteY166" fmla="*/ 307174 h 879551"/>
                  <a:gd name="connsiteX167" fmla="*/ 115621 w 447891"/>
                  <a:gd name="connsiteY167" fmla="*/ 298196 h 879551"/>
                  <a:gd name="connsiteX168" fmla="*/ 112268 w 447891"/>
                  <a:gd name="connsiteY168" fmla="*/ 289204 h 879551"/>
                  <a:gd name="connsiteX169" fmla="*/ 108902 w 447891"/>
                  <a:gd name="connsiteY169" fmla="*/ 280225 h 879551"/>
                  <a:gd name="connsiteX170" fmla="*/ 105550 w 447891"/>
                  <a:gd name="connsiteY170" fmla="*/ 271246 h 879551"/>
                  <a:gd name="connsiteX171" fmla="*/ 102184 w 447891"/>
                  <a:gd name="connsiteY171" fmla="*/ 262280 h 879551"/>
                  <a:gd name="connsiteX172" fmla="*/ 98806 w 447891"/>
                  <a:gd name="connsiteY172" fmla="*/ 253314 h 879551"/>
                  <a:gd name="connsiteX173" fmla="*/ 95428 w 447891"/>
                  <a:gd name="connsiteY173" fmla="*/ 244360 h 879551"/>
                  <a:gd name="connsiteX174" fmla="*/ 92037 w 447891"/>
                  <a:gd name="connsiteY174" fmla="*/ 235407 h 879551"/>
                  <a:gd name="connsiteX175" fmla="*/ 88646 w 447891"/>
                  <a:gd name="connsiteY175" fmla="*/ 226479 h 879551"/>
                  <a:gd name="connsiteX176" fmla="*/ 85230 w 447891"/>
                  <a:gd name="connsiteY176" fmla="*/ 217550 h 879551"/>
                  <a:gd name="connsiteX177" fmla="*/ 81801 w 447891"/>
                  <a:gd name="connsiteY177" fmla="*/ 208635 h 879551"/>
                  <a:gd name="connsiteX178" fmla="*/ 78359 w 447891"/>
                  <a:gd name="connsiteY178" fmla="*/ 199720 h 879551"/>
                  <a:gd name="connsiteX179" fmla="*/ 74904 w 447891"/>
                  <a:gd name="connsiteY179" fmla="*/ 190830 h 879551"/>
                  <a:gd name="connsiteX180" fmla="*/ 71425 w 447891"/>
                  <a:gd name="connsiteY180" fmla="*/ 181952 h 879551"/>
                  <a:gd name="connsiteX181" fmla="*/ 67920 w 447891"/>
                  <a:gd name="connsiteY181" fmla="*/ 173075 h 879551"/>
                  <a:gd name="connsiteX182" fmla="*/ 64402 w 447891"/>
                  <a:gd name="connsiteY182" fmla="*/ 164223 h 879551"/>
                  <a:gd name="connsiteX183" fmla="*/ 60871 w 447891"/>
                  <a:gd name="connsiteY183" fmla="*/ 155384 h 879551"/>
                  <a:gd name="connsiteX184" fmla="*/ 57302 w 447891"/>
                  <a:gd name="connsiteY184" fmla="*/ 146570 h 879551"/>
                  <a:gd name="connsiteX185" fmla="*/ 53708 w 447891"/>
                  <a:gd name="connsiteY185" fmla="*/ 137756 h 879551"/>
                  <a:gd name="connsiteX186" fmla="*/ 50102 w 447891"/>
                  <a:gd name="connsiteY186" fmla="*/ 128968 h 879551"/>
                  <a:gd name="connsiteX187" fmla="*/ 46457 w 447891"/>
                  <a:gd name="connsiteY187" fmla="*/ 120192 h 879551"/>
                  <a:gd name="connsiteX188" fmla="*/ 42773 w 447891"/>
                  <a:gd name="connsiteY188" fmla="*/ 111442 h 879551"/>
                  <a:gd name="connsiteX189" fmla="*/ 39065 w 447891"/>
                  <a:gd name="connsiteY189" fmla="*/ 102704 h 879551"/>
                  <a:gd name="connsiteX190" fmla="*/ 35331 w 447891"/>
                  <a:gd name="connsiteY190" fmla="*/ 93992 h 879551"/>
                  <a:gd name="connsiteX191" fmla="*/ 31559 w 447891"/>
                  <a:gd name="connsiteY191" fmla="*/ 85305 h 879551"/>
                  <a:gd name="connsiteX192" fmla="*/ 27750 w 447891"/>
                  <a:gd name="connsiteY192" fmla="*/ 76631 h 879551"/>
                  <a:gd name="connsiteX193" fmla="*/ 23901 w 447891"/>
                  <a:gd name="connsiteY193" fmla="*/ 67983 h 879551"/>
                  <a:gd name="connsiteX194" fmla="*/ 20028 w 447891"/>
                  <a:gd name="connsiteY194" fmla="*/ 59347 h 879551"/>
                  <a:gd name="connsiteX195" fmla="*/ 16104 w 447891"/>
                  <a:gd name="connsiteY195" fmla="*/ 50749 h 879551"/>
                  <a:gd name="connsiteX196" fmla="*/ 12141 w 447891"/>
                  <a:gd name="connsiteY196" fmla="*/ 42163 h 879551"/>
                  <a:gd name="connsiteX197" fmla="*/ 8128 w 447891"/>
                  <a:gd name="connsiteY197" fmla="*/ 33616 h 879551"/>
                  <a:gd name="connsiteX198" fmla="*/ 4077 w 447891"/>
                  <a:gd name="connsiteY198" fmla="*/ 25082 h 879551"/>
                  <a:gd name="connsiteX199" fmla="*/ 0 w 447891"/>
                  <a:gd name="connsiteY199" fmla="*/ 16637 h 879551"/>
                  <a:gd name="connsiteX200" fmla="*/ 34290 w 447891"/>
                  <a:gd name="connsiteY200" fmla="*/ 0 h 879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447891" h="879550">
                    <a:moveTo>
                      <a:pt x="34290" y="0"/>
                    </a:moveTo>
                    <a:lnTo>
                      <a:pt x="38494" y="8737"/>
                    </a:lnTo>
                    <a:lnTo>
                      <a:pt x="42634" y="17462"/>
                    </a:lnTo>
                    <a:lnTo>
                      <a:pt x="46723" y="26187"/>
                    </a:lnTo>
                    <a:lnTo>
                      <a:pt x="50762" y="34937"/>
                    </a:lnTo>
                    <a:lnTo>
                      <a:pt x="54762" y="43713"/>
                    </a:lnTo>
                    <a:lnTo>
                      <a:pt x="58725" y="52501"/>
                    </a:lnTo>
                    <a:lnTo>
                      <a:pt x="62637" y="61315"/>
                    </a:lnTo>
                    <a:lnTo>
                      <a:pt x="66510" y="70129"/>
                    </a:lnTo>
                    <a:lnTo>
                      <a:pt x="70345" y="78968"/>
                    </a:lnTo>
                    <a:lnTo>
                      <a:pt x="74142" y="87833"/>
                    </a:lnTo>
                    <a:lnTo>
                      <a:pt x="77902" y="96697"/>
                    </a:lnTo>
                    <a:lnTo>
                      <a:pt x="81636" y="105575"/>
                    </a:lnTo>
                    <a:lnTo>
                      <a:pt x="85331" y="114465"/>
                    </a:lnTo>
                    <a:lnTo>
                      <a:pt x="88989" y="123380"/>
                    </a:lnTo>
                    <a:lnTo>
                      <a:pt x="92634" y="132295"/>
                    </a:lnTo>
                    <a:lnTo>
                      <a:pt x="96241" y="141223"/>
                    </a:lnTo>
                    <a:lnTo>
                      <a:pt x="99809" y="150152"/>
                    </a:lnTo>
                    <a:lnTo>
                      <a:pt x="103365" y="159105"/>
                    </a:lnTo>
                    <a:lnTo>
                      <a:pt x="106896" y="168059"/>
                    </a:lnTo>
                    <a:lnTo>
                      <a:pt x="110414" y="177012"/>
                    </a:lnTo>
                    <a:lnTo>
                      <a:pt x="113894" y="185991"/>
                    </a:lnTo>
                    <a:lnTo>
                      <a:pt x="117361" y="194957"/>
                    </a:lnTo>
                    <a:lnTo>
                      <a:pt x="120815" y="203936"/>
                    </a:lnTo>
                    <a:lnTo>
                      <a:pt x="124257" y="212928"/>
                    </a:lnTo>
                    <a:lnTo>
                      <a:pt x="127673" y="221919"/>
                    </a:lnTo>
                    <a:lnTo>
                      <a:pt x="131077" y="230911"/>
                    </a:lnTo>
                    <a:lnTo>
                      <a:pt x="134467" y="239903"/>
                    </a:lnTo>
                    <a:lnTo>
                      <a:pt x="137858" y="248894"/>
                    </a:lnTo>
                    <a:lnTo>
                      <a:pt x="141224" y="257886"/>
                    </a:lnTo>
                    <a:lnTo>
                      <a:pt x="144602" y="266890"/>
                    </a:lnTo>
                    <a:lnTo>
                      <a:pt x="147955" y="275882"/>
                    </a:lnTo>
                    <a:lnTo>
                      <a:pt x="151308" y="284873"/>
                    </a:lnTo>
                    <a:lnTo>
                      <a:pt x="154673" y="293865"/>
                    </a:lnTo>
                    <a:lnTo>
                      <a:pt x="158026" y="302856"/>
                    </a:lnTo>
                    <a:lnTo>
                      <a:pt x="161366" y="311848"/>
                    </a:lnTo>
                    <a:lnTo>
                      <a:pt x="164732" y="320827"/>
                    </a:lnTo>
                    <a:lnTo>
                      <a:pt x="168084" y="329806"/>
                    </a:lnTo>
                    <a:lnTo>
                      <a:pt x="171437" y="338772"/>
                    </a:lnTo>
                    <a:lnTo>
                      <a:pt x="174803" y="347738"/>
                    </a:lnTo>
                    <a:lnTo>
                      <a:pt x="178181" y="356692"/>
                    </a:lnTo>
                    <a:lnTo>
                      <a:pt x="181559" y="365645"/>
                    </a:lnTo>
                    <a:lnTo>
                      <a:pt x="184950" y="374586"/>
                    </a:lnTo>
                    <a:lnTo>
                      <a:pt x="188354" y="383514"/>
                    </a:lnTo>
                    <a:lnTo>
                      <a:pt x="191770" y="392442"/>
                    </a:lnTo>
                    <a:lnTo>
                      <a:pt x="195199" y="401358"/>
                    </a:lnTo>
                    <a:lnTo>
                      <a:pt x="198653" y="410248"/>
                    </a:lnTo>
                    <a:lnTo>
                      <a:pt x="202108" y="419138"/>
                    </a:lnTo>
                    <a:lnTo>
                      <a:pt x="205600" y="428015"/>
                    </a:lnTo>
                    <a:lnTo>
                      <a:pt x="209093" y="436867"/>
                    </a:lnTo>
                    <a:lnTo>
                      <a:pt x="212624" y="445719"/>
                    </a:lnTo>
                    <a:lnTo>
                      <a:pt x="216167" y="454545"/>
                    </a:lnTo>
                    <a:lnTo>
                      <a:pt x="219736" y="463359"/>
                    </a:lnTo>
                    <a:lnTo>
                      <a:pt x="223342" y="472160"/>
                    </a:lnTo>
                    <a:lnTo>
                      <a:pt x="226962" y="480936"/>
                    </a:lnTo>
                    <a:lnTo>
                      <a:pt x="230619" y="489699"/>
                    </a:lnTo>
                    <a:lnTo>
                      <a:pt x="234302" y="498449"/>
                    </a:lnTo>
                    <a:lnTo>
                      <a:pt x="238011" y="507174"/>
                    </a:lnTo>
                    <a:lnTo>
                      <a:pt x="241757" y="515873"/>
                    </a:lnTo>
                    <a:lnTo>
                      <a:pt x="245542" y="524560"/>
                    </a:lnTo>
                    <a:lnTo>
                      <a:pt x="249364" y="533222"/>
                    </a:lnTo>
                    <a:lnTo>
                      <a:pt x="253225" y="541858"/>
                    </a:lnTo>
                    <a:lnTo>
                      <a:pt x="257112" y="550481"/>
                    </a:lnTo>
                    <a:lnTo>
                      <a:pt x="261048" y="559066"/>
                    </a:lnTo>
                    <a:lnTo>
                      <a:pt x="265023" y="567639"/>
                    </a:lnTo>
                    <a:lnTo>
                      <a:pt x="269050" y="576186"/>
                    </a:lnTo>
                    <a:lnTo>
                      <a:pt x="273114" y="584695"/>
                    </a:lnTo>
                    <a:lnTo>
                      <a:pt x="277216" y="593191"/>
                    </a:lnTo>
                    <a:lnTo>
                      <a:pt x="281369" y="601649"/>
                    </a:lnTo>
                    <a:lnTo>
                      <a:pt x="285585" y="610082"/>
                    </a:lnTo>
                    <a:lnTo>
                      <a:pt x="289839" y="618490"/>
                    </a:lnTo>
                    <a:lnTo>
                      <a:pt x="294145" y="626872"/>
                    </a:lnTo>
                    <a:lnTo>
                      <a:pt x="298501" y="635215"/>
                    </a:lnTo>
                    <a:lnTo>
                      <a:pt x="302920" y="643534"/>
                    </a:lnTo>
                    <a:lnTo>
                      <a:pt x="307378" y="651814"/>
                    </a:lnTo>
                    <a:lnTo>
                      <a:pt x="311912" y="660069"/>
                    </a:lnTo>
                    <a:lnTo>
                      <a:pt x="316497" y="668286"/>
                    </a:lnTo>
                    <a:lnTo>
                      <a:pt x="321145" y="676478"/>
                    </a:lnTo>
                    <a:lnTo>
                      <a:pt x="325844" y="684631"/>
                    </a:lnTo>
                    <a:lnTo>
                      <a:pt x="330619" y="692746"/>
                    </a:lnTo>
                    <a:lnTo>
                      <a:pt x="335445" y="700836"/>
                    </a:lnTo>
                    <a:lnTo>
                      <a:pt x="340347" y="708875"/>
                    </a:lnTo>
                    <a:lnTo>
                      <a:pt x="345313" y="716889"/>
                    </a:lnTo>
                    <a:lnTo>
                      <a:pt x="350355" y="724865"/>
                    </a:lnTo>
                    <a:lnTo>
                      <a:pt x="355460" y="732790"/>
                    </a:lnTo>
                    <a:lnTo>
                      <a:pt x="360629" y="740689"/>
                    </a:lnTo>
                    <a:lnTo>
                      <a:pt x="365887" y="748550"/>
                    </a:lnTo>
                    <a:lnTo>
                      <a:pt x="371208" y="756361"/>
                    </a:lnTo>
                    <a:lnTo>
                      <a:pt x="376606" y="764133"/>
                    </a:lnTo>
                    <a:lnTo>
                      <a:pt x="382079" y="771867"/>
                    </a:lnTo>
                    <a:lnTo>
                      <a:pt x="387630" y="779564"/>
                    </a:lnTo>
                    <a:lnTo>
                      <a:pt x="393268" y="787209"/>
                    </a:lnTo>
                    <a:lnTo>
                      <a:pt x="398983" y="794816"/>
                    </a:lnTo>
                    <a:lnTo>
                      <a:pt x="404787" y="802385"/>
                    </a:lnTo>
                    <a:lnTo>
                      <a:pt x="410667" y="809904"/>
                    </a:lnTo>
                    <a:lnTo>
                      <a:pt x="416636" y="817372"/>
                    </a:lnTo>
                    <a:lnTo>
                      <a:pt x="422694" y="824801"/>
                    </a:lnTo>
                    <a:lnTo>
                      <a:pt x="428841" y="832180"/>
                    </a:lnTo>
                    <a:lnTo>
                      <a:pt x="435077" y="839520"/>
                    </a:lnTo>
                    <a:lnTo>
                      <a:pt x="447891" y="854125"/>
                    </a:lnTo>
                    <a:lnTo>
                      <a:pt x="419519" y="879551"/>
                    </a:lnTo>
                    <a:lnTo>
                      <a:pt x="406311" y="864501"/>
                    </a:lnTo>
                    <a:lnTo>
                      <a:pt x="399809" y="856869"/>
                    </a:lnTo>
                    <a:lnTo>
                      <a:pt x="393408" y="849185"/>
                    </a:lnTo>
                    <a:lnTo>
                      <a:pt x="387109" y="841451"/>
                    </a:lnTo>
                    <a:lnTo>
                      <a:pt x="380899" y="833678"/>
                    </a:lnTo>
                    <a:lnTo>
                      <a:pt x="374777" y="825868"/>
                    </a:lnTo>
                    <a:lnTo>
                      <a:pt x="368757" y="818006"/>
                    </a:lnTo>
                    <a:lnTo>
                      <a:pt x="362814" y="810107"/>
                    </a:lnTo>
                    <a:lnTo>
                      <a:pt x="356959" y="802157"/>
                    </a:lnTo>
                    <a:lnTo>
                      <a:pt x="351193" y="794181"/>
                    </a:lnTo>
                    <a:lnTo>
                      <a:pt x="345516" y="786155"/>
                    </a:lnTo>
                    <a:lnTo>
                      <a:pt x="339915" y="778090"/>
                    </a:lnTo>
                    <a:lnTo>
                      <a:pt x="334391" y="769988"/>
                    </a:lnTo>
                    <a:lnTo>
                      <a:pt x="328956" y="761860"/>
                    </a:lnTo>
                    <a:lnTo>
                      <a:pt x="323596" y="753681"/>
                    </a:lnTo>
                    <a:lnTo>
                      <a:pt x="318313" y="745477"/>
                    </a:lnTo>
                    <a:lnTo>
                      <a:pt x="313106" y="737235"/>
                    </a:lnTo>
                    <a:lnTo>
                      <a:pt x="307975" y="728954"/>
                    </a:lnTo>
                    <a:lnTo>
                      <a:pt x="302908" y="720648"/>
                    </a:lnTo>
                    <a:lnTo>
                      <a:pt x="297917" y="712304"/>
                    </a:lnTo>
                    <a:lnTo>
                      <a:pt x="293002" y="703935"/>
                    </a:lnTo>
                    <a:lnTo>
                      <a:pt x="288150" y="695528"/>
                    </a:lnTo>
                    <a:lnTo>
                      <a:pt x="283362" y="687095"/>
                    </a:lnTo>
                    <a:lnTo>
                      <a:pt x="278638" y="678637"/>
                    </a:lnTo>
                    <a:lnTo>
                      <a:pt x="273977" y="670140"/>
                    </a:lnTo>
                    <a:lnTo>
                      <a:pt x="269380" y="661631"/>
                    </a:lnTo>
                    <a:lnTo>
                      <a:pt x="264846" y="653084"/>
                    </a:lnTo>
                    <a:lnTo>
                      <a:pt x="260375" y="644512"/>
                    </a:lnTo>
                    <a:lnTo>
                      <a:pt x="255956" y="635914"/>
                    </a:lnTo>
                    <a:lnTo>
                      <a:pt x="251587" y="627291"/>
                    </a:lnTo>
                    <a:lnTo>
                      <a:pt x="247282" y="618655"/>
                    </a:lnTo>
                    <a:lnTo>
                      <a:pt x="243014" y="609981"/>
                    </a:lnTo>
                    <a:lnTo>
                      <a:pt x="238811" y="601294"/>
                    </a:lnTo>
                    <a:lnTo>
                      <a:pt x="234658" y="592594"/>
                    </a:lnTo>
                    <a:lnTo>
                      <a:pt x="230556" y="583857"/>
                    </a:lnTo>
                    <a:lnTo>
                      <a:pt x="226492" y="575106"/>
                    </a:lnTo>
                    <a:lnTo>
                      <a:pt x="222479" y="566343"/>
                    </a:lnTo>
                    <a:lnTo>
                      <a:pt x="218503" y="557555"/>
                    </a:lnTo>
                    <a:lnTo>
                      <a:pt x="214566" y="548754"/>
                    </a:lnTo>
                    <a:lnTo>
                      <a:pt x="210680" y="539927"/>
                    </a:lnTo>
                    <a:lnTo>
                      <a:pt x="206832" y="531088"/>
                    </a:lnTo>
                    <a:lnTo>
                      <a:pt x="203022" y="522236"/>
                    </a:lnTo>
                    <a:lnTo>
                      <a:pt x="199250" y="513372"/>
                    </a:lnTo>
                    <a:lnTo>
                      <a:pt x="195504" y="504494"/>
                    </a:lnTo>
                    <a:lnTo>
                      <a:pt x="191795" y="495604"/>
                    </a:lnTo>
                    <a:lnTo>
                      <a:pt x="188125" y="486702"/>
                    </a:lnTo>
                    <a:lnTo>
                      <a:pt x="184480" y="477786"/>
                    </a:lnTo>
                    <a:lnTo>
                      <a:pt x="180861" y="468858"/>
                    </a:lnTo>
                    <a:lnTo>
                      <a:pt x="177267" y="459917"/>
                    </a:lnTo>
                    <a:lnTo>
                      <a:pt x="173698" y="450976"/>
                    </a:lnTo>
                    <a:lnTo>
                      <a:pt x="170167" y="442023"/>
                    </a:lnTo>
                    <a:lnTo>
                      <a:pt x="166649" y="433057"/>
                    </a:lnTo>
                    <a:lnTo>
                      <a:pt x="163157" y="424091"/>
                    </a:lnTo>
                    <a:lnTo>
                      <a:pt x="159677" y="415112"/>
                    </a:lnTo>
                    <a:lnTo>
                      <a:pt x="156223" y="406133"/>
                    </a:lnTo>
                    <a:lnTo>
                      <a:pt x="152781" y="397141"/>
                    </a:lnTo>
                    <a:lnTo>
                      <a:pt x="149352" y="388150"/>
                    </a:lnTo>
                    <a:lnTo>
                      <a:pt x="145936" y="379158"/>
                    </a:lnTo>
                    <a:lnTo>
                      <a:pt x="142545" y="370166"/>
                    </a:lnTo>
                    <a:lnTo>
                      <a:pt x="139154" y="361162"/>
                    </a:lnTo>
                    <a:lnTo>
                      <a:pt x="135776" y="352171"/>
                    </a:lnTo>
                    <a:lnTo>
                      <a:pt x="132397" y="343166"/>
                    </a:lnTo>
                    <a:lnTo>
                      <a:pt x="129032" y="334175"/>
                    </a:lnTo>
                    <a:lnTo>
                      <a:pt x="125679" y="325170"/>
                    </a:lnTo>
                    <a:lnTo>
                      <a:pt x="122326" y="316179"/>
                    </a:lnTo>
                    <a:lnTo>
                      <a:pt x="118973" y="307174"/>
                    </a:lnTo>
                    <a:lnTo>
                      <a:pt x="115621" y="298196"/>
                    </a:lnTo>
                    <a:lnTo>
                      <a:pt x="112268" y="289204"/>
                    </a:lnTo>
                    <a:lnTo>
                      <a:pt x="108902" y="280225"/>
                    </a:lnTo>
                    <a:lnTo>
                      <a:pt x="105550" y="271246"/>
                    </a:lnTo>
                    <a:lnTo>
                      <a:pt x="102184" y="262280"/>
                    </a:lnTo>
                    <a:lnTo>
                      <a:pt x="98806" y="253314"/>
                    </a:lnTo>
                    <a:lnTo>
                      <a:pt x="95428" y="244360"/>
                    </a:lnTo>
                    <a:lnTo>
                      <a:pt x="92037" y="235407"/>
                    </a:lnTo>
                    <a:lnTo>
                      <a:pt x="88646" y="226479"/>
                    </a:lnTo>
                    <a:lnTo>
                      <a:pt x="85230" y="217550"/>
                    </a:lnTo>
                    <a:lnTo>
                      <a:pt x="81801" y="208635"/>
                    </a:lnTo>
                    <a:lnTo>
                      <a:pt x="78359" y="199720"/>
                    </a:lnTo>
                    <a:lnTo>
                      <a:pt x="74904" y="190830"/>
                    </a:lnTo>
                    <a:lnTo>
                      <a:pt x="71425" y="181952"/>
                    </a:lnTo>
                    <a:lnTo>
                      <a:pt x="67920" y="173075"/>
                    </a:lnTo>
                    <a:lnTo>
                      <a:pt x="64402" y="164223"/>
                    </a:lnTo>
                    <a:lnTo>
                      <a:pt x="60871" y="155384"/>
                    </a:lnTo>
                    <a:lnTo>
                      <a:pt x="57302" y="146570"/>
                    </a:lnTo>
                    <a:lnTo>
                      <a:pt x="53708" y="137756"/>
                    </a:lnTo>
                    <a:lnTo>
                      <a:pt x="50102" y="128968"/>
                    </a:lnTo>
                    <a:lnTo>
                      <a:pt x="46457" y="120192"/>
                    </a:lnTo>
                    <a:lnTo>
                      <a:pt x="42773" y="111442"/>
                    </a:lnTo>
                    <a:lnTo>
                      <a:pt x="39065" y="102704"/>
                    </a:lnTo>
                    <a:lnTo>
                      <a:pt x="35331" y="93992"/>
                    </a:lnTo>
                    <a:lnTo>
                      <a:pt x="31559" y="85305"/>
                    </a:lnTo>
                    <a:lnTo>
                      <a:pt x="27750" y="76631"/>
                    </a:lnTo>
                    <a:lnTo>
                      <a:pt x="23901" y="67983"/>
                    </a:lnTo>
                    <a:lnTo>
                      <a:pt x="20028" y="59347"/>
                    </a:lnTo>
                    <a:lnTo>
                      <a:pt x="16104" y="50749"/>
                    </a:lnTo>
                    <a:lnTo>
                      <a:pt x="12141" y="42163"/>
                    </a:lnTo>
                    <a:lnTo>
                      <a:pt x="8128" y="33616"/>
                    </a:lnTo>
                    <a:lnTo>
                      <a:pt x="4077" y="25082"/>
                    </a:lnTo>
                    <a:lnTo>
                      <a:pt x="0" y="16637"/>
                    </a:lnTo>
                    <a:lnTo>
                      <a:pt x="34290" y="0"/>
                    </a:lnTo>
                  </a:path>
                </a:pathLst>
              </a:custGeom>
              <a:solidFill>
                <a:srgbClr val="FF0000"/>
              </a:solidFill>
              <a:ln w="127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" name="任意多边形: 形状 17"/>
              <p:cNvSpPr/>
              <p:nvPr>
                <p:custDataLst>
                  <p:tags r:id="rId193"/>
                </p:custDataLst>
              </p:nvPr>
            </p:nvSpPr>
            <p:spPr>
              <a:xfrm>
                <a:off x="1084130" y="1875366"/>
                <a:ext cx="597035" cy="2588730"/>
              </a:xfrm>
              <a:custGeom>
                <a:avLst/>
                <a:gdLst>
                  <a:gd name="connsiteX0" fmla="*/ 33820 w 459727"/>
                  <a:gd name="connsiteY0" fmla="*/ 0 h 2588730"/>
                  <a:gd name="connsiteX1" fmla="*/ 38938 w 459727"/>
                  <a:gd name="connsiteY1" fmla="*/ 9894 h 2588730"/>
                  <a:gd name="connsiteX2" fmla="*/ 44031 w 459727"/>
                  <a:gd name="connsiteY2" fmla="*/ 19774 h 2588730"/>
                  <a:gd name="connsiteX3" fmla="*/ 49111 w 459727"/>
                  <a:gd name="connsiteY3" fmla="*/ 29680 h 2588730"/>
                  <a:gd name="connsiteX4" fmla="*/ 54165 w 459727"/>
                  <a:gd name="connsiteY4" fmla="*/ 39586 h 2588730"/>
                  <a:gd name="connsiteX5" fmla="*/ 59207 w 459727"/>
                  <a:gd name="connsiteY5" fmla="*/ 49518 h 2588730"/>
                  <a:gd name="connsiteX6" fmla="*/ 64237 w 459727"/>
                  <a:gd name="connsiteY6" fmla="*/ 59462 h 2588730"/>
                  <a:gd name="connsiteX7" fmla="*/ 69240 w 459727"/>
                  <a:gd name="connsiteY7" fmla="*/ 69431 h 2588730"/>
                  <a:gd name="connsiteX8" fmla="*/ 74231 w 459727"/>
                  <a:gd name="connsiteY8" fmla="*/ 79401 h 2588730"/>
                  <a:gd name="connsiteX9" fmla="*/ 79197 w 459727"/>
                  <a:gd name="connsiteY9" fmla="*/ 89396 h 2588730"/>
                  <a:gd name="connsiteX10" fmla="*/ 84137 w 459727"/>
                  <a:gd name="connsiteY10" fmla="*/ 99403 h 2588730"/>
                  <a:gd name="connsiteX11" fmla="*/ 89078 w 459727"/>
                  <a:gd name="connsiteY11" fmla="*/ 109424 h 2588730"/>
                  <a:gd name="connsiteX12" fmla="*/ 93980 w 459727"/>
                  <a:gd name="connsiteY12" fmla="*/ 119469 h 2588730"/>
                  <a:gd name="connsiteX13" fmla="*/ 98870 w 459727"/>
                  <a:gd name="connsiteY13" fmla="*/ 129528 h 2588730"/>
                  <a:gd name="connsiteX14" fmla="*/ 103746 w 459727"/>
                  <a:gd name="connsiteY14" fmla="*/ 139611 h 2588730"/>
                  <a:gd name="connsiteX15" fmla="*/ 108585 w 459727"/>
                  <a:gd name="connsiteY15" fmla="*/ 149708 h 2588730"/>
                  <a:gd name="connsiteX16" fmla="*/ 113424 w 459727"/>
                  <a:gd name="connsiteY16" fmla="*/ 159817 h 2588730"/>
                  <a:gd name="connsiteX17" fmla="*/ 118224 w 459727"/>
                  <a:gd name="connsiteY17" fmla="*/ 169952 h 2588730"/>
                  <a:gd name="connsiteX18" fmla="*/ 123012 w 459727"/>
                  <a:gd name="connsiteY18" fmla="*/ 180099 h 2588730"/>
                  <a:gd name="connsiteX19" fmla="*/ 127775 w 459727"/>
                  <a:gd name="connsiteY19" fmla="*/ 190272 h 2588730"/>
                  <a:gd name="connsiteX20" fmla="*/ 132512 w 459727"/>
                  <a:gd name="connsiteY20" fmla="*/ 200470 h 2588730"/>
                  <a:gd name="connsiteX21" fmla="*/ 137236 w 459727"/>
                  <a:gd name="connsiteY21" fmla="*/ 210681 h 2588730"/>
                  <a:gd name="connsiteX22" fmla="*/ 141935 w 459727"/>
                  <a:gd name="connsiteY22" fmla="*/ 220917 h 2588730"/>
                  <a:gd name="connsiteX23" fmla="*/ 146609 w 459727"/>
                  <a:gd name="connsiteY23" fmla="*/ 231179 h 2588730"/>
                  <a:gd name="connsiteX24" fmla="*/ 151270 w 459727"/>
                  <a:gd name="connsiteY24" fmla="*/ 241453 h 2588730"/>
                  <a:gd name="connsiteX25" fmla="*/ 155893 w 459727"/>
                  <a:gd name="connsiteY25" fmla="*/ 251752 h 2588730"/>
                  <a:gd name="connsiteX26" fmla="*/ 160503 w 459727"/>
                  <a:gd name="connsiteY26" fmla="*/ 262065 h 2588730"/>
                  <a:gd name="connsiteX27" fmla="*/ 165087 w 459727"/>
                  <a:gd name="connsiteY27" fmla="*/ 272403 h 2588730"/>
                  <a:gd name="connsiteX28" fmla="*/ 169647 w 459727"/>
                  <a:gd name="connsiteY28" fmla="*/ 282779 h 2588730"/>
                  <a:gd name="connsiteX29" fmla="*/ 174181 w 459727"/>
                  <a:gd name="connsiteY29" fmla="*/ 293167 h 2588730"/>
                  <a:gd name="connsiteX30" fmla="*/ 178689 w 459727"/>
                  <a:gd name="connsiteY30" fmla="*/ 303568 h 2588730"/>
                  <a:gd name="connsiteX31" fmla="*/ 183185 w 459727"/>
                  <a:gd name="connsiteY31" fmla="*/ 314008 h 2588730"/>
                  <a:gd name="connsiteX32" fmla="*/ 187643 w 459727"/>
                  <a:gd name="connsiteY32" fmla="*/ 324473 h 2588730"/>
                  <a:gd name="connsiteX33" fmla="*/ 192075 w 459727"/>
                  <a:gd name="connsiteY33" fmla="*/ 334950 h 2588730"/>
                  <a:gd name="connsiteX34" fmla="*/ 196494 w 459727"/>
                  <a:gd name="connsiteY34" fmla="*/ 345466 h 2588730"/>
                  <a:gd name="connsiteX35" fmla="*/ 200876 w 459727"/>
                  <a:gd name="connsiteY35" fmla="*/ 355994 h 2588730"/>
                  <a:gd name="connsiteX36" fmla="*/ 205232 w 459727"/>
                  <a:gd name="connsiteY36" fmla="*/ 366561 h 2588730"/>
                  <a:gd name="connsiteX37" fmla="*/ 209575 w 459727"/>
                  <a:gd name="connsiteY37" fmla="*/ 377140 h 2588730"/>
                  <a:gd name="connsiteX38" fmla="*/ 213881 w 459727"/>
                  <a:gd name="connsiteY38" fmla="*/ 387757 h 2588730"/>
                  <a:gd name="connsiteX39" fmla="*/ 218161 w 459727"/>
                  <a:gd name="connsiteY39" fmla="*/ 398387 h 2588730"/>
                  <a:gd name="connsiteX40" fmla="*/ 222415 w 459727"/>
                  <a:gd name="connsiteY40" fmla="*/ 409055 h 2588730"/>
                  <a:gd name="connsiteX41" fmla="*/ 226631 w 459727"/>
                  <a:gd name="connsiteY41" fmla="*/ 419748 h 2588730"/>
                  <a:gd name="connsiteX42" fmla="*/ 230835 w 459727"/>
                  <a:gd name="connsiteY42" fmla="*/ 430467 h 2588730"/>
                  <a:gd name="connsiteX43" fmla="*/ 235001 w 459727"/>
                  <a:gd name="connsiteY43" fmla="*/ 441224 h 2588730"/>
                  <a:gd name="connsiteX44" fmla="*/ 239154 w 459727"/>
                  <a:gd name="connsiteY44" fmla="*/ 451993 h 2588730"/>
                  <a:gd name="connsiteX45" fmla="*/ 243268 w 459727"/>
                  <a:gd name="connsiteY45" fmla="*/ 462801 h 2588730"/>
                  <a:gd name="connsiteX46" fmla="*/ 247345 w 459727"/>
                  <a:gd name="connsiteY46" fmla="*/ 473634 h 2588730"/>
                  <a:gd name="connsiteX47" fmla="*/ 251409 w 459727"/>
                  <a:gd name="connsiteY47" fmla="*/ 484505 h 2588730"/>
                  <a:gd name="connsiteX48" fmla="*/ 255435 w 459727"/>
                  <a:gd name="connsiteY48" fmla="*/ 495389 h 2588730"/>
                  <a:gd name="connsiteX49" fmla="*/ 259436 w 459727"/>
                  <a:gd name="connsiteY49" fmla="*/ 506311 h 2588730"/>
                  <a:gd name="connsiteX50" fmla="*/ 263411 w 459727"/>
                  <a:gd name="connsiteY50" fmla="*/ 517271 h 2588730"/>
                  <a:gd name="connsiteX51" fmla="*/ 267348 w 459727"/>
                  <a:gd name="connsiteY51" fmla="*/ 528257 h 2588730"/>
                  <a:gd name="connsiteX52" fmla="*/ 271259 w 459727"/>
                  <a:gd name="connsiteY52" fmla="*/ 539268 h 2588730"/>
                  <a:gd name="connsiteX53" fmla="*/ 275133 w 459727"/>
                  <a:gd name="connsiteY53" fmla="*/ 550317 h 2588730"/>
                  <a:gd name="connsiteX54" fmla="*/ 278981 w 459727"/>
                  <a:gd name="connsiteY54" fmla="*/ 561391 h 2588730"/>
                  <a:gd name="connsiteX55" fmla="*/ 282804 w 459727"/>
                  <a:gd name="connsiteY55" fmla="*/ 572504 h 2588730"/>
                  <a:gd name="connsiteX56" fmla="*/ 286588 w 459727"/>
                  <a:gd name="connsiteY56" fmla="*/ 583654 h 2588730"/>
                  <a:gd name="connsiteX57" fmla="*/ 290347 w 459727"/>
                  <a:gd name="connsiteY57" fmla="*/ 594830 h 2588730"/>
                  <a:gd name="connsiteX58" fmla="*/ 294068 w 459727"/>
                  <a:gd name="connsiteY58" fmla="*/ 606032 h 2588730"/>
                  <a:gd name="connsiteX59" fmla="*/ 297751 w 459727"/>
                  <a:gd name="connsiteY59" fmla="*/ 617284 h 2588730"/>
                  <a:gd name="connsiteX60" fmla="*/ 301422 w 459727"/>
                  <a:gd name="connsiteY60" fmla="*/ 628561 h 2588730"/>
                  <a:gd name="connsiteX61" fmla="*/ 305041 w 459727"/>
                  <a:gd name="connsiteY61" fmla="*/ 639864 h 2588730"/>
                  <a:gd name="connsiteX62" fmla="*/ 308635 w 459727"/>
                  <a:gd name="connsiteY62" fmla="*/ 651218 h 2588730"/>
                  <a:gd name="connsiteX63" fmla="*/ 312204 w 459727"/>
                  <a:gd name="connsiteY63" fmla="*/ 662598 h 2588730"/>
                  <a:gd name="connsiteX64" fmla="*/ 315722 w 459727"/>
                  <a:gd name="connsiteY64" fmla="*/ 674015 h 2588730"/>
                  <a:gd name="connsiteX65" fmla="*/ 319227 w 459727"/>
                  <a:gd name="connsiteY65" fmla="*/ 685458 h 2588730"/>
                  <a:gd name="connsiteX66" fmla="*/ 322682 w 459727"/>
                  <a:gd name="connsiteY66" fmla="*/ 696951 h 2588730"/>
                  <a:gd name="connsiteX67" fmla="*/ 326111 w 459727"/>
                  <a:gd name="connsiteY67" fmla="*/ 708470 h 2588730"/>
                  <a:gd name="connsiteX68" fmla="*/ 329501 w 459727"/>
                  <a:gd name="connsiteY68" fmla="*/ 720027 h 2588730"/>
                  <a:gd name="connsiteX69" fmla="*/ 332867 w 459727"/>
                  <a:gd name="connsiteY69" fmla="*/ 731622 h 2588730"/>
                  <a:gd name="connsiteX70" fmla="*/ 336182 w 459727"/>
                  <a:gd name="connsiteY70" fmla="*/ 743255 h 2588730"/>
                  <a:gd name="connsiteX71" fmla="*/ 339471 w 459727"/>
                  <a:gd name="connsiteY71" fmla="*/ 754926 h 2588730"/>
                  <a:gd name="connsiteX72" fmla="*/ 342722 w 459727"/>
                  <a:gd name="connsiteY72" fmla="*/ 766636 h 2588730"/>
                  <a:gd name="connsiteX73" fmla="*/ 345948 w 459727"/>
                  <a:gd name="connsiteY73" fmla="*/ 778383 h 2588730"/>
                  <a:gd name="connsiteX74" fmla="*/ 349123 w 459727"/>
                  <a:gd name="connsiteY74" fmla="*/ 790169 h 2588730"/>
                  <a:gd name="connsiteX75" fmla="*/ 352273 w 459727"/>
                  <a:gd name="connsiteY75" fmla="*/ 802005 h 2588730"/>
                  <a:gd name="connsiteX76" fmla="*/ 355384 w 459727"/>
                  <a:gd name="connsiteY76" fmla="*/ 813867 h 2588730"/>
                  <a:gd name="connsiteX77" fmla="*/ 358457 w 459727"/>
                  <a:gd name="connsiteY77" fmla="*/ 825767 h 2588730"/>
                  <a:gd name="connsiteX78" fmla="*/ 361493 w 459727"/>
                  <a:gd name="connsiteY78" fmla="*/ 837718 h 2588730"/>
                  <a:gd name="connsiteX79" fmla="*/ 364490 w 459727"/>
                  <a:gd name="connsiteY79" fmla="*/ 849694 h 2588730"/>
                  <a:gd name="connsiteX80" fmla="*/ 367449 w 459727"/>
                  <a:gd name="connsiteY80" fmla="*/ 861721 h 2588730"/>
                  <a:gd name="connsiteX81" fmla="*/ 370370 w 459727"/>
                  <a:gd name="connsiteY81" fmla="*/ 873786 h 2588730"/>
                  <a:gd name="connsiteX82" fmla="*/ 373253 w 459727"/>
                  <a:gd name="connsiteY82" fmla="*/ 885902 h 2588730"/>
                  <a:gd name="connsiteX83" fmla="*/ 376098 w 459727"/>
                  <a:gd name="connsiteY83" fmla="*/ 898043 h 2588730"/>
                  <a:gd name="connsiteX84" fmla="*/ 378917 w 459727"/>
                  <a:gd name="connsiteY84" fmla="*/ 910235 h 2588730"/>
                  <a:gd name="connsiteX85" fmla="*/ 381686 w 459727"/>
                  <a:gd name="connsiteY85" fmla="*/ 922478 h 2588730"/>
                  <a:gd name="connsiteX86" fmla="*/ 384416 w 459727"/>
                  <a:gd name="connsiteY86" fmla="*/ 934746 h 2588730"/>
                  <a:gd name="connsiteX87" fmla="*/ 387109 w 459727"/>
                  <a:gd name="connsiteY87" fmla="*/ 947065 h 2588730"/>
                  <a:gd name="connsiteX88" fmla="*/ 389763 w 459727"/>
                  <a:gd name="connsiteY88" fmla="*/ 959435 h 2588730"/>
                  <a:gd name="connsiteX89" fmla="*/ 392366 w 459727"/>
                  <a:gd name="connsiteY89" fmla="*/ 971842 h 2588730"/>
                  <a:gd name="connsiteX90" fmla="*/ 394945 w 459727"/>
                  <a:gd name="connsiteY90" fmla="*/ 984289 h 2588730"/>
                  <a:gd name="connsiteX91" fmla="*/ 397472 w 459727"/>
                  <a:gd name="connsiteY91" fmla="*/ 996785 h 2588730"/>
                  <a:gd name="connsiteX92" fmla="*/ 399974 w 459727"/>
                  <a:gd name="connsiteY92" fmla="*/ 1009320 h 2588730"/>
                  <a:gd name="connsiteX93" fmla="*/ 402425 w 459727"/>
                  <a:gd name="connsiteY93" fmla="*/ 1021906 h 2588730"/>
                  <a:gd name="connsiteX94" fmla="*/ 404838 w 459727"/>
                  <a:gd name="connsiteY94" fmla="*/ 1034542 h 2588730"/>
                  <a:gd name="connsiteX95" fmla="*/ 407200 w 459727"/>
                  <a:gd name="connsiteY95" fmla="*/ 1047217 h 2588730"/>
                  <a:gd name="connsiteX96" fmla="*/ 409524 w 459727"/>
                  <a:gd name="connsiteY96" fmla="*/ 1059942 h 2588730"/>
                  <a:gd name="connsiteX97" fmla="*/ 411810 w 459727"/>
                  <a:gd name="connsiteY97" fmla="*/ 1072706 h 2588730"/>
                  <a:gd name="connsiteX98" fmla="*/ 414058 w 459727"/>
                  <a:gd name="connsiteY98" fmla="*/ 1085533 h 2588730"/>
                  <a:gd name="connsiteX99" fmla="*/ 418414 w 459727"/>
                  <a:gd name="connsiteY99" fmla="*/ 1111263 h 2588730"/>
                  <a:gd name="connsiteX100" fmla="*/ 420510 w 459727"/>
                  <a:gd name="connsiteY100" fmla="*/ 1124573 h 2588730"/>
                  <a:gd name="connsiteX101" fmla="*/ 422402 w 459727"/>
                  <a:gd name="connsiteY101" fmla="*/ 1137793 h 2588730"/>
                  <a:gd name="connsiteX102" fmla="*/ 424116 w 459727"/>
                  <a:gd name="connsiteY102" fmla="*/ 1151078 h 2588730"/>
                  <a:gd name="connsiteX103" fmla="*/ 425666 w 459727"/>
                  <a:gd name="connsiteY103" fmla="*/ 1164425 h 2588730"/>
                  <a:gd name="connsiteX104" fmla="*/ 427038 w 459727"/>
                  <a:gd name="connsiteY104" fmla="*/ 1177824 h 2588730"/>
                  <a:gd name="connsiteX105" fmla="*/ 428244 w 459727"/>
                  <a:gd name="connsiteY105" fmla="*/ 1191286 h 2588730"/>
                  <a:gd name="connsiteX106" fmla="*/ 429285 w 459727"/>
                  <a:gd name="connsiteY106" fmla="*/ 1204799 h 2588730"/>
                  <a:gd name="connsiteX107" fmla="*/ 430187 w 459727"/>
                  <a:gd name="connsiteY107" fmla="*/ 1218362 h 2588730"/>
                  <a:gd name="connsiteX108" fmla="*/ 430924 w 459727"/>
                  <a:gd name="connsiteY108" fmla="*/ 1231989 h 2588730"/>
                  <a:gd name="connsiteX109" fmla="*/ 431521 w 459727"/>
                  <a:gd name="connsiteY109" fmla="*/ 1245655 h 2588730"/>
                  <a:gd name="connsiteX110" fmla="*/ 431978 w 459727"/>
                  <a:gd name="connsiteY110" fmla="*/ 1259383 h 2588730"/>
                  <a:gd name="connsiteX111" fmla="*/ 432308 w 459727"/>
                  <a:gd name="connsiteY111" fmla="*/ 1273163 h 2588730"/>
                  <a:gd name="connsiteX112" fmla="*/ 432498 w 459727"/>
                  <a:gd name="connsiteY112" fmla="*/ 1286980 h 2588730"/>
                  <a:gd name="connsiteX113" fmla="*/ 432562 w 459727"/>
                  <a:gd name="connsiteY113" fmla="*/ 1300849 h 2588730"/>
                  <a:gd name="connsiteX114" fmla="*/ 432498 w 459727"/>
                  <a:gd name="connsiteY114" fmla="*/ 1314781 h 2588730"/>
                  <a:gd name="connsiteX115" fmla="*/ 432333 w 459727"/>
                  <a:gd name="connsiteY115" fmla="*/ 1328738 h 2588730"/>
                  <a:gd name="connsiteX116" fmla="*/ 432041 w 459727"/>
                  <a:gd name="connsiteY116" fmla="*/ 1342759 h 2588730"/>
                  <a:gd name="connsiteX117" fmla="*/ 431648 w 459727"/>
                  <a:gd name="connsiteY117" fmla="*/ 1356818 h 2588730"/>
                  <a:gd name="connsiteX118" fmla="*/ 431152 w 459727"/>
                  <a:gd name="connsiteY118" fmla="*/ 1370915 h 2588730"/>
                  <a:gd name="connsiteX119" fmla="*/ 430555 w 459727"/>
                  <a:gd name="connsiteY119" fmla="*/ 1385062 h 2588730"/>
                  <a:gd name="connsiteX120" fmla="*/ 429870 w 459727"/>
                  <a:gd name="connsiteY120" fmla="*/ 1399248 h 2588730"/>
                  <a:gd name="connsiteX121" fmla="*/ 429082 w 459727"/>
                  <a:gd name="connsiteY121" fmla="*/ 1413485 h 2588730"/>
                  <a:gd name="connsiteX122" fmla="*/ 428219 w 459727"/>
                  <a:gd name="connsiteY122" fmla="*/ 1427747 h 2588730"/>
                  <a:gd name="connsiteX123" fmla="*/ 427279 w 459727"/>
                  <a:gd name="connsiteY123" fmla="*/ 1442060 h 2588730"/>
                  <a:gd name="connsiteX124" fmla="*/ 426263 w 459727"/>
                  <a:gd name="connsiteY124" fmla="*/ 1456411 h 2588730"/>
                  <a:gd name="connsiteX125" fmla="*/ 425171 w 459727"/>
                  <a:gd name="connsiteY125" fmla="*/ 1470800 h 2588730"/>
                  <a:gd name="connsiteX126" fmla="*/ 424002 w 459727"/>
                  <a:gd name="connsiteY126" fmla="*/ 1485227 h 2588730"/>
                  <a:gd name="connsiteX127" fmla="*/ 422783 w 459727"/>
                  <a:gd name="connsiteY127" fmla="*/ 1499680 h 2588730"/>
                  <a:gd name="connsiteX128" fmla="*/ 421513 w 459727"/>
                  <a:gd name="connsiteY128" fmla="*/ 1514183 h 2588730"/>
                  <a:gd name="connsiteX129" fmla="*/ 420179 w 459727"/>
                  <a:gd name="connsiteY129" fmla="*/ 1528712 h 2588730"/>
                  <a:gd name="connsiteX130" fmla="*/ 418795 w 459727"/>
                  <a:gd name="connsiteY130" fmla="*/ 1543279 h 2588730"/>
                  <a:gd name="connsiteX131" fmla="*/ 417373 w 459727"/>
                  <a:gd name="connsiteY131" fmla="*/ 1557871 h 2588730"/>
                  <a:gd name="connsiteX132" fmla="*/ 415912 w 459727"/>
                  <a:gd name="connsiteY132" fmla="*/ 1572502 h 2588730"/>
                  <a:gd name="connsiteX133" fmla="*/ 414414 w 459727"/>
                  <a:gd name="connsiteY133" fmla="*/ 1587157 h 2588730"/>
                  <a:gd name="connsiteX134" fmla="*/ 412890 w 459727"/>
                  <a:gd name="connsiteY134" fmla="*/ 1601839 h 2588730"/>
                  <a:gd name="connsiteX135" fmla="*/ 411340 w 459727"/>
                  <a:gd name="connsiteY135" fmla="*/ 1616558 h 2588730"/>
                  <a:gd name="connsiteX136" fmla="*/ 409766 w 459727"/>
                  <a:gd name="connsiteY136" fmla="*/ 1631303 h 2588730"/>
                  <a:gd name="connsiteX137" fmla="*/ 408165 w 459727"/>
                  <a:gd name="connsiteY137" fmla="*/ 1646073 h 2588730"/>
                  <a:gd name="connsiteX138" fmla="*/ 406565 w 459727"/>
                  <a:gd name="connsiteY138" fmla="*/ 1660881 h 2588730"/>
                  <a:gd name="connsiteX139" fmla="*/ 404952 w 459727"/>
                  <a:gd name="connsiteY139" fmla="*/ 1675702 h 2588730"/>
                  <a:gd name="connsiteX140" fmla="*/ 403339 w 459727"/>
                  <a:gd name="connsiteY140" fmla="*/ 1690548 h 2588730"/>
                  <a:gd name="connsiteX141" fmla="*/ 401714 w 459727"/>
                  <a:gd name="connsiteY141" fmla="*/ 1705420 h 2588730"/>
                  <a:gd name="connsiteX142" fmla="*/ 400113 w 459727"/>
                  <a:gd name="connsiteY142" fmla="*/ 1720304 h 2588730"/>
                  <a:gd name="connsiteX143" fmla="*/ 398501 w 459727"/>
                  <a:gd name="connsiteY143" fmla="*/ 1735214 h 2588730"/>
                  <a:gd name="connsiteX144" fmla="*/ 396926 w 459727"/>
                  <a:gd name="connsiteY144" fmla="*/ 1750149 h 2588730"/>
                  <a:gd name="connsiteX145" fmla="*/ 395351 w 459727"/>
                  <a:gd name="connsiteY145" fmla="*/ 1765110 h 2588730"/>
                  <a:gd name="connsiteX146" fmla="*/ 393802 w 459727"/>
                  <a:gd name="connsiteY146" fmla="*/ 1780070 h 2588730"/>
                  <a:gd name="connsiteX147" fmla="*/ 392290 w 459727"/>
                  <a:gd name="connsiteY147" fmla="*/ 1795069 h 2588730"/>
                  <a:gd name="connsiteX148" fmla="*/ 390804 w 459727"/>
                  <a:gd name="connsiteY148" fmla="*/ 1810068 h 2588730"/>
                  <a:gd name="connsiteX149" fmla="*/ 389357 w 459727"/>
                  <a:gd name="connsiteY149" fmla="*/ 1825092 h 2588730"/>
                  <a:gd name="connsiteX150" fmla="*/ 387947 w 459727"/>
                  <a:gd name="connsiteY150" fmla="*/ 1840116 h 2588730"/>
                  <a:gd name="connsiteX151" fmla="*/ 386575 w 459727"/>
                  <a:gd name="connsiteY151" fmla="*/ 1855165 h 2588730"/>
                  <a:gd name="connsiteX152" fmla="*/ 385267 w 459727"/>
                  <a:gd name="connsiteY152" fmla="*/ 1870228 h 2588730"/>
                  <a:gd name="connsiteX153" fmla="*/ 384010 w 459727"/>
                  <a:gd name="connsiteY153" fmla="*/ 1885303 h 2588730"/>
                  <a:gd name="connsiteX154" fmla="*/ 382803 w 459727"/>
                  <a:gd name="connsiteY154" fmla="*/ 1900377 h 2588730"/>
                  <a:gd name="connsiteX155" fmla="*/ 381660 w 459727"/>
                  <a:gd name="connsiteY155" fmla="*/ 1915478 h 2588730"/>
                  <a:gd name="connsiteX156" fmla="*/ 380594 w 459727"/>
                  <a:gd name="connsiteY156" fmla="*/ 1930566 h 2588730"/>
                  <a:gd name="connsiteX157" fmla="*/ 379590 w 459727"/>
                  <a:gd name="connsiteY157" fmla="*/ 1945679 h 2588730"/>
                  <a:gd name="connsiteX158" fmla="*/ 378663 w 459727"/>
                  <a:gd name="connsiteY158" fmla="*/ 1960792 h 2588730"/>
                  <a:gd name="connsiteX159" fmla="*/ 377825 w 459727"/>
                  <a:gd name="connsiteY159" fmla="*/ 1975905 h 2588730"/>
                  <a:gd name="connsiteX160" fmla="*/ 377063 w 459727"/>
                  <a:gd name="connsiteY160" fmla="*/ 1991030 h 2588730"/>
                  <a:gd name="connsiteX161" fmla="*/ 376390 w 459727"/>
                  <a:gd name="connsiteY161" fmla="*/ 2006156 h 2588730"/>
                  <a:gd name="connsiteX162" fmla="*/ 375818 w 459727"/>
                  <a:gd name="connsiteY162" fmla="*/ 2021282 h 2588730"/>
                  <a:gd name="connsiteX163" fmla="*/ 375336 w 459727"/>
                  <a:gd name="connsiteY163" fmla="*/ 2036407 h 2588730"/>
                  <a:gd name="connsiteX164" fmla="*/ 374968 w 459727"/>
                  <a:gd name="connsiteY164" fmla="*/ 2051546 h 2588730"/>
                  <a:gd name="connsiteX165" fmla="*/ 374688 w 459727"/>
                  <a:gd name="connsiteY165" fmla="*/ 2066672 h 2588730"/>
                  <a:gd name="connsiteX166" fmla="*/ 374536 w 459727"/>
                  <a:gd name="connsiteY166" fmla="*/ 2081797 h 2588730"/>
                  <a:gd name="connsiteX167" fmla="*/ 374485 w 459727"/>
                  <a:gd name="connsiteY167" fmla="*/ 2096923 h 2588730"/>
                  <a:gd name="connsiteX168" fmla="*/ 374561 w 459727"/>
                  <a:gd name="connsiteY168" fmla="*/ 2112049 h 2588730"/>
                  <a:gd name="connsiteX169" fmla="*/ 374764 w 459727"/>
                  <a:gd name="connsiteY169" fmla="*/ 2127162 h 2588730"/>
                  <a:gd name="connsiteX170" fmla="*/ 375082 w 459727"/>
                  <a:gd name="connsiteY170" fmla="*/ 2142275 h 2588730"/>
                  <a:gd name="connsiteX171" fmla="*/ 375552 w 459727"/>
                  <a:gd name="connsiteY171" fmla="*/ 2157375 h 2588730"/>
                  <a:gd name="connsiteX172" fmla="*/ 376149 w 459727"/>
                  <a:gd name="connsiteY172" fmla="*/ 2172475 h 2588730"/>
                  <a:gd name="connsiteX173" fmla="*/ 376885 w 459727"/>
                  <a:gd name="connsiteY173" fmla="*/ 2187563 h 2588730"/>
                  <a:gd name="connsiteX174" fmla="*/ 377762 w 459727"/>
                  <a:gd name="connsiteY174" fmla="*/ 2202638 h 2588730"/>
                  <a:gd name="connsiteX175" fmla="*/ 378790 w 459727"/>
                  <a:gd name="connsiteY175" fmla="*/ 2217700 h 2588730"/>
                  <a:gd name="connsiteX176" fmla="*/ 379984 w 459727"/>
                  <a:gd name="connsiteY176" fmla="*/ 2232762 h 2588730"/>
                  <a:gd name="connsiteX177" fmla="*/ 381330 w 459727"/>
                  <a:gd name="connsiteY177" fmla="*/ 2247812 h 2588730"/>
                  <a:gd name="connsiteX178" fmla="*/ 382829 w 459727"/>
                  <a:gd name="connsiteY178" fmla="*/ 2262836 h 2588730"/>
                  <a:gd name="connsiteX179" fmla="*/ 384505 w 459727"/>
                  <a:gd name="connsiteY179" fmla="*/ 2277860 h 2588730"/>
                  <a:gd name="connsiteX180" fmla="*/ 386359 w 459727"/>
                  <a:gd name="connsiteY180" fmla="*/ 2292859 h 2588730"/>
                  <a:gd name="connsiteX181" fmla="*/ 388379 w 459727"/>
                  <a:gd name="connsiteY181" fmla="*/ 2307844 h 2588730"/>
                  <a:gd name="connsiteX182" fmla="*/ 390576 w 459727"/>
                  <a:gd name="connsiteY182" fmla="*/ 2322818 h 2588730"/>
                  <a:gd name="connsiteX183" fmla="*/ 392963 w 459727"/>
                  <a:gd name="connsiteY183" fmla="*/ 2337765 h 2588730"/>
                  <a:gd name="connsiteX184" fmla="*/ 395529 w 459727"/>
                  <a:gd name="connsiteY184" fmla="*/ 2352701 h 2588730"/>
                  <a:gd name="connsiteX185" fmla="*/ 398297 w 459727"/>
                  <a:gd name="connsiteY185" fmla="*/ 2367611 h 2588730"/>
                  <a:gd name="connsiteX186" fmla="*/ 401257 w 459727"/>
                  <a:gd name="connsiteY186" fmla="*/ 2382508 h 2588730"/>
                  <a:gd name="connsiteX187" fmla="*/ 404432 w 459727"/>
                  <a:gd name="connsiteY187" fmla="*/ 2397379 h 2588730"/>
                  <a:gd name="connsiteX188" fmla="*/ 407797 w 459727"/>
                  <a:gd name="connsiteY188" fmla="*/ 2412238 h 2588730"/>
                  <a:gd name="connsiteX189" fmla="*/ 411378 w 459727"/>
                  <a:gd name="connsiteY189" fmla="*/ 2427059 h 2588730"/>
                  <a:gd name="connsiteX190" fmla="*/ 415163 w 459727"/>
                  <a:gd name="connsiteY190" fmla="*/ 2441868 h 2588730"/>
                  <a:gd name="connsiteX191" fmla="*/ 419176 w 459727"/>
                  <a:gd name="connsiteY191" fmla="*/ 2456650 h 2588730"/>
                  <a:gd name="connsiteX192" fmla="*/ 423418 w 459727"/>
                  <a:gd name="connsiteY192" fmla="*/ 2471408 h 2588730"/>
                  <a:gd name="connsiteX193" fmla="*/ 427876 w 459727"/>
                  <a:gd name="connsiteY193" fmla="*/ 2486140 h 2588730"/>
                  <a:gd name="connsiteX194" fmla="*/ 432575 w 459727"/>
                  <a:gd name="connsiteY194" fmla="*/ 2500846 h 2588730"/>
                  <a:gd name="connsiteX195" fmla="*/ 437502 w 459727"/>
                  <a:gd name="connsiteY195" fmla="*/ 2515527 h 2588730"/>
                  <a:gd name="connsiteX196" fmla="*/ 442671 w 459727"/>
                  <a:gd name="connsiteY196" fmla="*/ 2530183 h 2588730"/>
                  <a:gd name="connsiteX197" fmla="*/ 448094 w 459727"/>
                  <a:gd name="connsiteY197" fmla="*/ 2544801 h 2588730"/>
                  <a:gd name="connsiteX198" fmla="*/ 459727 w 459727"/>
                  <a:gd name="connsiteY198" fmla="*/ 2574100 h 2588730"/>
                  <a:gd name="connsiteX199" fmla="*/ 424548 w 459727"/>
                  <a:gd name="connsiteY199" fmla="*/ 2588730 h 2588730"/>
                  <a:gd name="connsiteX200" fmla="*/ 412572 w 459727"/>
                  <a:gd name="connsiteY200" fmla="*/ 2558593 h 2588730"/>
                  <a:gd name="connsiteX201" fmla="*/ 406946 w 459727"/>
                  <a:gd name="connsiteY201" fmla="*/ 2543417 h 2588730"/>
                  <a:gd name="connsiteX202" fmla="*/ 401574 w 459727"/>
                  <a:gd name="connsiteY202" fmla="*/ 2528215 h 2588730"/>
                  <a:gd name="connsiteX203" fmla="*/ 396456 w 459727"/>
                  <a:gd name="connsiteY203" fmla="*/ 2512987 h 2588730"/>
                  <a:gd name="connsiteX204" fmla="*/ 391592 w 459727"/>
                  <a:gd name="connsiteY204" fmla="*/ 2497735 h 2588730"/>
                  <a:gd name="connsiteX205" fmla="*/ 386956 w 459727"/>
                  <a:gd name="connsiteY205" fmla="*/ 2482457 h 2588730"/>
                  <a:gd name="connsiteX206" fmla="*/ 382562 w 459727"/>
                  <a:gd name="connsiteY206" fmla="*/ 2467166 h 2588730"/>
                  <a:gd name="connsiteX207" fmla="*/ 378397 w 459727"/>
                  <a:gd name="connsiteY207" fmla="*/ 2451850 h 2588730"/>
                  <a:gd name="connsiteX208" fmla="*/ 374472 w 459727"/>
                  <a:gd name="connsiteY208" fmla="*/ 2436521 h 2588730"/>
                  <a:gd name="connsiteX209" fmla="*/ 370764 w 459727"/>
                  <a:gd name="connsiteY209" fmla="*/ 2421179 h 2588730"/>
                  <a:gd name="connsiteX210" fmla="*/ 367271 w 459727"/>
                  <a:gd name="connsiteY210" fmla="*/ 2405812 h 2588730"/>
                  <a:gd name="connsiteX211" fmla="*/ 363995 w 459727"/>
                  <a:gd name="connsiteY211" fmla="*/ 2390445 h 2588730"/>
                  <a:gd name="connsiteX212" fmla="*/ 360934 w 459727"/>
                  <a:gd name="connsiteY212" fmla="*/ 2375053 h 2588730"/>
                  <a:gd name="connsiteX213" fmla="*/ 358076 w 459727"/>
                  <a:gd name="connsiteY213" fmla="*/ 2359648 h 2588730"/>
                  <a:gd name="connsiteX214" fmla="*/ 355409 w 459727"/>
                  <a:gd name="connsiteY214" fmla="*/ 2344243 h 2588730"/>
                  <a:gd name="connsiteX215" fmla="*/ 352958 w 459727"/>
                  <a:gd name="connsiteY215" fmla="*/ 2328812 h 2588730"/>
                  <a:gd name="connsiteX216" fmla="*/ 350685 w 459727"/>
                  <a:gd name="connsiteY216" fmla="*/ 2313394 h 2588730"/>
                  <a:gd name="connsiteX217" fmla="*/ 348602 w 459727"/>
                  <a:gd name="connsiteY217" fmla="*/ 2297951 h 2588730"/>
                  <a:gd name="connsiteX218" fmla="*/ 346697 w 459727"/>
                  <a:gd name="connsiteY218" fmla="*/ 2282508 h 2588730"/>
                  <a:gd name="connsiteX219" fmla="*/ 344970 w 459727"/>
                  <a:gd name="connsiteY219" fmla="*/ 2267065 h 2588730"/>
                  <a:gd name="connsiteX220" fmla="*/ 343421 w 459727"/>
                  <a:gd name="connsiteY220" fmla="*/ 2251609 h 2588730"/>
                  <a:gd name="connsiteX221" fmla="*/ 342036 w 459727"/>
                  <a:gd name="connsiteY221" fmla="*/ 2236153 h 2588730"/>
                  <a:gd name="connsiteX222" fmla="*/ 340817 w 459727"/>
                  <a:gd name="connsiteY222" fmla="*/ 2220697 h 2588730"/>
                  <a:gd name="connsiteX223" fmla="*/ 339750 w 459727"/>
                  <a:gd name="connsiteY223" fmla="*/ 2205241 h 2588730"/>
                  <a:gd name="connsiteX224" fmla="*/ 338849 w 459727"/>
                  <a:gd name="connsiteY224" fmla="*/ 2189785 h 2588730"/>
                  <a:gd name="connsiteX225" fmla="*/ 338087 w 459727"/>
                  <a:gd name="connsiteY225" fmla="*/ 2174329 h 2588730"/>
                  <a:gd name="connsiteX226" fmla="*/ 337477 w 459727"/>
                  <a:gd name="connsiteY226" fmla="*/ 2158886 h 2588730"/>
                  <a:gd name="connsiteX227" fmla="*/ 337007 w 459727"/>
                  <a:gd name="connsiteY227" fmla="*/ 2143430 h 2588730"/>
                  <a:gd name="connsiteX228" fmla="*/ 336664 w 459727"/>
                  <a:gd name="connsiteY228" fmla="*/ 2127987 h 2588730"/>
                  <a:gd name="connsiteX229" fmla="*/ 336461 w 459727"/>
                  <a:gd name="connsiteY229" fmla="*/ 2112544 h 2588730"/>
                  <a:gd name="connsiteX230" fmla="*/ 336385 w 459727"/>
                  <a:gd name="connsiteY230" fmla="*/ 2097113 h 2588730"/>
                  <a:gd name="connsiteX231" fmla="*/ 336436 w 459727"/>
                  <a:gd name="connsiteY231" fmla="*/ 2081683 h 2588730"/>
                  <a:gd name="connsiteX232" fmla="*/ 336588 w 459727"/>
                  <a:gd name="connsiteY232" fmla="*/ 2066265 h 2588730"/>
                  <a:gd name="connsiteX233" fmla="*/ 336868 w 459727"/>
                  <a:gd name="connsiteY233" fmla="*/ 2050860 h 2588730"/>
                  <a:gd name="connsiteX234" fmla="*/ 337248 w 459727"/>
                  <a:gd name="connsiteY234" fmla="*/ 2035468 h 2588730"/>
                  <a:gd name="connsiteX235" fmla="*/ 337731 w 459727"/>
                  <a:gd name="connsiteY235" fmla="*/ 2020075 h 2588730"/>
                  <a:gd name="connsiteX236" fmla="*/ 338328 w 459727"/>
                  <a:gd name="connsiteY236" fmla="*/ 2004708 h 2588730"/>
                  <a:gd name="connsiteX237" fmla="*/ 339001 w 459727"/>
                  <a:gd name="connsiteY237" fmla="*/ 1989341 h 2588730"/>
                  <a:gd name="connsiteX238" fmla="*/ 339776 w 459727"/>
                  <a:gd name="connsiteY238" fmla="*/ 1974000 h 2588730"/>
                  <a:gd name="connsiteX239" fmla="*/ 340627 w 459727"/>
                  <a:gd name="connsiteY239" fmla="*/ 1958671 h 2588730"/>
                  <a:gd name="connsiteX240" fmla="*/ 341567 w 459727"/>
                  <a:gd name="connsiteY240" fmla="*/ 1943354 h 2588730"/>
                  <a:gd name="connsiteX241" fmla="*/ 342582 w 459727"/>
                  <a:gd name="connsiteY241" fmla="*/ 1928051 h 2588730"/>
                  <a:gd name="connsiteX242" fmla="*/ 343662 w 459727"/>
                  <a:gd name="connsiteY242" fmla="*/ 1912773 h 2588730"/>
                  <a:gd name="connsiteX243" fmla="*/ 344818 w 459727"/>
                  <a:gd name="connsiteY243" fmla="*/ 1897520 h 2588730"/>
                  <a:gd name="connsiteX244" fmla="*/ 346024 w 459727"/>
                  <a:gd name="connsiteY244" fmla="*/ 1882280 h 2588730"/>
                  <a:gd name="connsiteX245" fmla="*/ 347294 w 459727"/>
                  <a:gd name="connsiteY245" fmla="*/ 1867053 h 2588730"/>
                  <a:gd name="connsiteX246" fmla="*/ 348628 w 459727"/>
                  <a:gd name="connsiteY246" fmla="*/ 1851864 h 2588730"/>
                  <a:gd name="connsiteX247" fmla="*/ 349999 w 459727"/>
                  <a:gd name="connsiteY247" fmla="*/ 1836687 h 2588730"/>
                  <a:gd name="connsiteX248" fmla="*/ 351422 w 459727"/>
                  <a:gd name="connsiteY248" fmla="*/ 1821536 h 2588730"/>
                  <a:gd name="connsiteX249" fmla="*/ 352882 w 459727"/>
                  <a:gd name="connsiteY249" fmla="*/ 1806410 h 2588730"/>
                  <a:gd name="connsiteX250" fmla="*/ 354368 w 459727"/>
                  <a:gd name="connsiteY250" fmla="*/ 1791310 h 2588730"/>
                  <a:gd name="connsiteX251" fmla="*/ 355905 w 459727"/>
                  <a:gd name="connsiteY251" fmla="*/ 1776235 h 2588730"/>
                  <a:gd name="connsiteX252" fmla="*/ 357454 w 459727"/>
                  <a:gd name="connsiteY252" fmla="*/ 1761198 h 2588730"/>
                  <a:gd name="connsiteX253" fmla="*/ 359029 w 459727"/>
                  <a:gd name="connsiteY253" fmla="*/ 1746174 h 2588730"/>
                  <a:gd name="connsiteX254" fmla="*/ 360617 w 459727"/>
                  <a:gd name="connsiteY254" fmla="*/ 1731188 h 2588730"/>
                  <a:gd name="connsiteX255" fmla="*/ 362229 w 459727"/>
                  <a:gd name="connsiteY255" fmla="*/ 1716240 h 2588730"/>
                  <a:gd name="connsiteX256" fmla="*/ 363842 w 459727"/>
                  <a:gd name="connsiteY256" fmla="*/ 1701318 h 2588730"/>
                  <a:gd name="connsiteX257" fmla="*/ 365455 w 459727"/>
                  <a:gd name="connsiteY257" fmla="*/ 1686434 h 2588730"/>
                  <a:gd name="connsiteX258" fmla="*/ 367081 w 459727"/>
                  <a:gd name="connsiteY258" fmla="*/ 1671574 h 2588730"/>
                  <a:gd name="connsiteX259" fmla="*/ 368694 w 459727"/>
                  <a:gd name="connsiteY259" fmla="*/ 1656754 h 2588730"/>
                  <a:gd name="connsiteX260" fmla="*/ 370294 w 459727"/>
                  <a:gd name="connsiteY260" fmla="*/ 1641971 h 2588730"/>
                  <a:gd name="connsiteX261" fmla="*/ 371881 w 459727"/>
                  <a:gd name="connsiteY261" fmla="*/ 1627226 h 2588730"/>
                  <a:gd name="connsiteX262" fmla="*/ 373456 w 459727"/>
                  <a:gd name="connsiteY262" fmla="*/ 1612519 h 2588730"/>
                  <a:gd name="connsiteX263" fmla="*/ 375006 w 459727"/>
                  <a:gd name="connsiteY263" fmla="*/ 1597838 h 2588730"/>
                  <a:gd name="connsiteX264" fmla="*/ 376517 w 459727"/>
                  <a:gd name="connsiteY264" fmla="*/ 1583220 h 2588730"/>
                  <a:gd name="connsiteX265" fmla="*/ 378016 w 459727"/>
                  <a:gd name="connsiteY265" fmla="*/ 1568628 h 2588730"/>
                  <a:gd name="connsiteX266" fmla="*/ 379463 w 459727"/>
                  <a:gd name="connsiteY266" fmla="*/ 1554087 h 2588730"/>
                  <a:gd name="connsiteX267" fmla="*/ 380886 w 459727"/>
                  <a:gd name="connsiteY267" fmla="*/ 1539583 h 2588730"/>
                  <a:gd name="connsiteX268" fmla="*/ 382245 w 459727"/>
                  <a:gd name="connsiteY268" fmla="*/ 1525118 h 2588730"/>
                  <a:gd name="connsiteX269" fmla="*/ 383565 w 459727"/>
                  <a:gd name="connsiteY269" fmla="*/ 1510704 h 2588730"/>
                  <a:gd name="connsiteX270" fmla="*/ 384835 w 459727"/>
                  <a:gd name="connsiteY270" fmla="*/ 1496340 h 2588730"/>
                  <a:gd name="connsiteX271" fmla="*/ 386042 w 459727"/>
                  <a:gd name="connsiteY271" fmla="*/ 1482027 h 2588730"/>
                  <a:gd name="connsiteX272" fmla="*/ 387185 w 459727"/>
                  <a:gd name="connsiteY272" fmla="*/ 1467752 h 2588730"/>
                  <a:gd name="connsiteX273" fmla="*/ 388264 w 459727"/>
                  <a:gd name="connsiteY273" fmla="*/ 1453528 h 2588730"/>
                  <a:gd name="connsiteX274" fmla="*/ 389268 w 459727"/>
                  <a:gd name="connsiteY274" fmla="*/ 1439368 h 2588730"/>
                  <a:gd name="connsiteX275" fmla="*/ 390207 w 459727"/>
                  <a:gd name="connsiteY275" fmla="*/ 1425245 h 2588730"/>
                  <a:gd name="connsiteX276" fmla="*/ 391058 w 459727"/>
                  <a:gd name="connsiteY276" fmla="*/ 1411186 h 2588730"/>
                  <a:gd name="connsiteX277" fmla="*/ 391820 w 459727"/>
                  <a:gd name="connsiteY277" fmla="*/ 1397166 h 2588730"/>
                  <a:gd name="connsiteX278" fmla="*/ 392494 w 459727"/>
                  <a:gd name="connsiteY278" fmla="*/ 1383208 h 2588730"/>
                  <a:gd name="connsiteX279" fmla="*/ 393078 w 459727"/>
                  <a:gd name="connsiteY279" fmla="*/ 1369314 h 2588730"/>
                  <a:gd name="connsiteX280" fmla="*/ 393573 w 459727"/>
                  <a:gd name="connsiteY280" fmla="*/ 1355472 h 2588730"/>
                  <a:gd name="connsiteX281" fmla="*/ 393954 w 459727"/>
                  <a:gd name="connsiteY281" fmla="*/ 1341692 h 2588730"/>
                  <a:gd name="connsiteX282" fmla="*/ 394233 w 459727"/>
                  <a:gd name="connsiteY282" fmla="*/ 1327963 h 2588730"/>
                  <a:gd name="connsiteX283" fmla="*/ 394411 w 459727"/>
                  <a:gd name="connsiteY283" fmla="*/ 1314298 h 2588730"/>
                  <a:gd name="connsiteX284" fmla="*/ 394462 w 459727"/>
                  <a:gd name="connsiteY284" fmla="*/ 1300696 h 2588730"/>
                  <a:gd name="connsiteX285" fmla="*/ 394398 w 459727"/>
                  <a:gd name="connsiteY285" fmla="*/ 1287158 h 2588730"/>
                  <a:gd name="connsiteX286" fmla="*/ 394208 w 459727"/>
                  <a:gd name="connsiteY286" fmla="*/ 1273683 h 2588730"/>
                  <a:gd name="connsiteX287" fmla="*/ 393891 w 459727"/>
                  <a:gd name="connsiteY287" fmla="*/ 1260272 h 2588730"/>
                  <a:gd name="connsiteX288" fmla="*/ 393446 w 459727"/>
                  <a:gd name="connsiteY288" fmla="*/ 1246937 h 2588730"/>
                  <a:gd name="connsiteX289" fmla="*/ 392862 w 459727"/>
                  <a:gd name="connsiteY289" fmla="*/ 1233653 h 2588730"/>
                  <a:gd name="connsiteX290" fmla="*/ 392138 w 459727"/>
                  <a:gd name="connsiteY290" fmla="*/ 1220445 h 2588730"/>
                  <a:gd name="connsiteX291" fmla="*/ 391274 w 459727"/>
                  <a:gd name="connsiteY291" fmla="*/ 1207301 h 2588730"/>
                  <a:gd name="connsiteX292" fmla="*/ 390258 w 459727"/>
                  <a:gd name="connsiteY292" fmla="*/ 1194232 h 2588730"/>
                  <a:gd name="connsiteX293" fmla="*/ 389090 w 459727"/>
                  <a:gd name="connsiteY293" fmla="*/ 1181240 h 2588730"/>
                  <a:gd name="connsiteX294" fmla="*/ 387756 w 459727"/>
                  <a:gd name="connsiteY294" fmla="*/ 1168311 h 2588730"/>
                  <a:gd name="connsiteX295" fmla="*/ 386270 w 459727"/>
                  <a:gd name="connsiteY295" fmla="*/ 1155459 h 2588730"/>
                  <a:gd name="connsiteX296" fmla="*/ 384619 w 459727"/>
                  <a:gd name="connsiteY296" fmla="*/ 1142683 h 2588730"/>
                  <a:gd name="connsiteX297" fmla="*/ 382803 w 459727"/>
                  <a:gd name="connsiteY297" fmla="*/ 1129970 h 2588730"/>
                  <a:gd name="connsiteX298" fmla="*/ 380822 w 459727"/>
                  <a:gd name="connsiteY298" fmla="*/ 1117473 h 2588730"/>
                  <a:gd name="connsiteX299" fmla="*/ 376504 w 459727"/>
                  <a:gd name="connsiteY299" fmla="*/ 1091959 h 2588730"/>
                  <a:gd name="connsiteX300" fmla="*/ 374282 w 459727"/>
                  <a:gd name="connsiteY300" fmla="*/ 1079285 h 2588730"/>
                  <a:gd name="connsiteX301" fmla="*/ 372021 w 459727"/>
                  <a:gd name="connsiteY301" fmla="*/ 1066661 h 2588730"/>
                  <a:gd name="connsiteX302" fmla="*/ 369722 w 459727"/>
                  <a:gd name="connsiteY302" fmla="*/ 1054075 h 2588730"/>
                  <a:gd name="connsiteX303" fmla="*/ 367386 w 459727"/>
                  <a:gd name="connsiteY303" fmla="*/ 1041540 h 2588730"/>
                  <a:gd name="connsiteX304" fmla="*/ 364998 w 459727"/>
                  <a:gd name="connsiteY304" fmla="*/ 1029056 h 2588730"/>
                  <a:gd name="connsiteX305" fmla="*/ 362572 w 459727"/>
                  <a:gd name="connsiteY305" fmla="*/ 1016610 h 2588730"/>
                  <a:gd name="connsiteX306" fmla="*/ 360109 w 459727"/>
                  <a:gd name="connsiteY306" fmla="*/ 1004215 h 2588730"/>
                  <a:gd name="connsiteX307" fmla="*/ 357607 w 459727"/>
                  <a:gd name="connsiteY307" fmla="*/ 991858 h 2588730"/>
                  <a:gd name="connsiteX308" fmla="*/ 355067 w 459727"/>
                  <a:gd name="connsiteY308" fmla="*/ 979551 h 2588730"/>
                  <a:gd name="connsiteX309" fmla="*/ 352476 w 459727"/>
                  <a:gd name="connsiteY309" fmla="*/ 967283 h 2588730"/>
                  <a:gd name="connsiteX310" fmla="*/ 349860 w 459727"/>
                  <a:gd name="connsiteY310" fmla="*/ 955066 h 2588730"/>
                  <a:gd name="connsiteX311" fmla="*/ 347193 w 459727"/>
                  <a:gd name="connsiteY311" fmla="*/ 942886 h 2588730"/>
                  <a:gd name="connsiteX312" fmla="*/ 344487 w 459727"/>
                  <a:gd name="connsiteY312" fmla="*/ 930745 h 2588730"/>
                  <a:gd name="connsiteX313" fmla="*/ 341757 w 459727"/>
                  <a:gd name="connsiteY313" fmla="*/ 918655 h 2588730"/>
                  <a:gd name="connsiteX314" fmla="*/ 338976 w 459727"/>
                  <a:gd name="connsiteY314" fmla="*/ 906603 h 2588730"/>
                  <a:gd name="connsiteX315" fmla="*/ 336156 w 459727"/>
                  <a:gd name="connsiteY315" fmla="*/ 894588 h 2588730"/>
                  <a:gd name="connsiteX316" fmla="*/ 333312 w 459727"/>
                  <a:gd name="connsiteY316" fmla="*/ 882625 h 2588730"/>
                  <a:gd name="connsiteX317" fmla="*/ 330416 w 459727"/>
                  <a:gd name="connsiteY317" fmla="*/ 870700 h 2588730"/>
                  <a:gd name="connsiteX318" fmla="*/ 327495 w 459727"/>
                  <a:gd name="connsiteY318" fmla="*/ 858813 h 2588730"/>
                  <a:gd name="connsiteX319" fmla="*/ 324523 w 459727"/>
                  <a:gd name="connsiteY319" fmla="*/ 846963 h 2588730"/>
                  <a:gd name="connsiteX320" fmla="*/ 321526 w 459727"/>
                  <a:gd name="connsiteY320" fmla="*/ 835152 h 2588730"/>
                  <a:gd name="connsiteX321" fmla="*/ 318491 w 459727"/>
                  <a:gd name="connsiteY321" fmla="*/ 823392 h 2588730"/>
                  <a:gd name="connsiteX322" fmla="*/ 315417 w 459727"/>
                  <a:gd name="connsiteY322" fmla="*/ 811657 h 2588730"/>
                  <a:gd name="connsiteX323" fmla="*/ 312306 w 459727"/>
                  <a:gd name="connsiteY323" fmla="*/ 799973 h 2588730"/>
                  <a:gd name="connsiteX324" fmla="*/ 309156 w 459727"/>
                  <a:gd name="connsiteY324" fmla="*/ 788315 h 2588730"/>
                  <a:gd name="connsiteX325" fmla="*/ 305981 w 459727"/>
                  <a:gd name="connsiteY325" fmla="*/ 776707 h 2588730"/>
                  <a:gd name="connsiteX326" fmla="*/ 302768 w 459727"/>
                  <a:gd name="connsiteY326" fmla="*/ 765125 h 2588730"/>
                  <a:gd name="connsiteX327" fmla="*/ 299517 w 459727"/>
                  <a:gd name="connsiteY327" fmla="*/ 753593 h 2588730"/>
                  <a:gd name="connsiteX328" fmla="*/ 296228 w 459727"/>
                  <a:gd name="connsiteY328" fmla="*/ 742087 h 2588730"/>
                  <a:gd name="connsiteX329" fmla="*/ 292900 w 459727"/>
                  <a:gd name="connsiteY329" fmla="*/ 730631 h 2588730"/>
                  <a:gd name="connsiteX330" fmla="*/ 289547 w 459727"/>
                  <a:gd name="connsiteY330" fmla="*/ 719201 h 2588730"/>
                  <a:gd name="connsiteX331" fmla="*/ 286169 w 459727"/>
                  <a:gd name="connsiteY331" fmla="*/ 707810 h 2588730"/>
                  <a:gd name="connsiteX332" fmla="*/ 282740 w 459727"/>
                  <a:gd name="connsiteY332" fmla="*/ 696456 h 2588730"/>
                  <a:gd name="connsiteX333" fmla="*/ 279286 w 459727"/>
                  <a:gd name="connsiteY333" fmla="*/ 685127 h 2588730"/>
                  <a:gd name="connsiteX334" fmla="*/ 275793 w 459727"/>
                  <a:gd name="connsiteY334" fmla="*/ 673850 h 2588730"/>
                  <a:gd name="connsiteX335" fmla="*/ 272275 w 459727"/>
                  <a:gd name="connsiteY335" fmla="*/ 662598 h 2588730"/>
                  <a:gd name="connsiteX336" fmla="*/ 268719 w 459727"/>
                  <a:gd name="connsiteY336" fmla="*/ 651371 h 2588730"/>
                  <a:gd name="connsiteX337" fmla="*/ 265138 w 459727"/>
                  <a:gd name="connsiteY337" fmla="*/ 640195 h 2588730"/>
                  <a:gd name="connsiteX338" fmla="*/ 261518 w 459727"/>
                  <a:gd name="connsiteY338" fmla="*/ 629044 h 2588730"/>
                  <a:gd name="connsiteX339" fmla="*/ 257873 w 459727"/>
                  <a:gd name="connsiteY339" fmla="*/ 617919 h 2588730"/>
                  <a:gd name="connsiteX340" fmla="*/ 254190 w 459727"/>
                  <a:gd name="connsiteY340" fmla="*/ 606845 h 2588730"/>
                  <a:gd name="connsiteX341" fmla="*/ 250469 w 459727"/>
                  <a:gd name="connsiteY341" fmla="*/ 595783 h 2588730"/>
                  <a:gd name="connsiteX342" fmla="*/ 246723 w 459727"/>
                  <a:gd name="connsiteY342" fmla="*/ 584772 h 2588730"/>
                  <a:gd name="connsiteX343" fmla="*/ 242951 w 459727"/>
                  <a:gd name="connsiteY343" fmla="*/ 573774 h 2588730"/>
                  <a:gd name="connsiteX344" fmla="*/ 239141 w 459727"/>
                  <a:gd name="connsiteY344" fmla="*/ 562826 h 2588730"/>
                  <a:gd name="connsiteX345" fmla="*/ 235306 w 459727"/>
                  <a:gd name="connsiteY345" fmla="*/ 551892 h 2588730"/>
                  <a:gd name="connsiteX346" fmla="*/ 231445 w 459727"/>
                  <a:gd name="connsiteY346" fmla="*/ 540995 h 2588730"/>
                  <a:gd name="connsiteX347" fmla="*/ 227546 w 459727"/>
                  <a:gd name="connsiteY347" fmla="*/ 530136 h 2588730"/>
                  <a:gd name="connsiteX348" fmla="*/ 223622 w 459727"/>
                  <a:gd name="connsiteY348" fmla="*/ 519303 h 2588730"/>
                  <a:gd name="connsiteX349" fmla="*/ 219659 w 459727"/>
                  <a:gd name="connsiteY349" fmla="*/ 508496 h 2588730"/>
                  <a:gd name="connsiteX350" fmla="*/ 215671 w 459727"/>
                  <a:gd name="connsiteY350" fmla="*/ 497713 h 2588730"/>
                  <a:gd name="connsiteX351" fmla="*/ 211658 w 459727"/>
                  <a:gd name="connsiteY351" fmla="*/ 486969 h 2588730"/>
                  <a:gd name="connsiteX352" fmla="*/ 207620 w 459727"/>
                  <a:gd name="connsiteY352" fmla="*/ 476250 h 2588730"/>
                  <a:gd name="connsiteX353" fmla="*/ 203543 w 459727"/>
                  <a:gd name="connsiteY353" fmla="*/ 465557 h 2588730"/>
                  <a:gd name="connsiteX354" fmla="*/ 199441 w 459727"/>
                  <a:gd name="connsiteY354" fmla="*/ 454889 h 2588730"/>
                  <a:gd name="connsiteX355" fmla="*/ 195313 w 459727"/>
                  <a:gd name="connsiteY355" fmla="*/ 444259 h 2588730"/>
                  <a:gd name="connsiteX356" fmla="*/ 191160 w 459727"/>
                  <a:gd name="connsiteY356" fmla="*/ 433642 h 2588730"/>
                  <a:gd name="connsiteX357" fmla="*/ 186982 w 459727"/>
                  <a:gd name="connsiteY357" fmla="*/ 423063 h 2588730"/>
                  <a:gd name="connsiteX358" fmla="*/ 182766 w 459727"/>
                  <a:gd name="connsiteY358" fmla="*/ 412509 h 2588730"/>
                  <a:gd name="connsiteX359" fmla="*/ 178537 w 459727"/>
                  <a:gd name="connsiteY359" fmla="*/ 401981 h 2588730"/>
                  <a:gd name="connsiteX360" fmla="*/ 174269 w 459727"/>
                  <a:gd name="connsiteY360" fmla="*/ 391465 h 2588730"/>
                  <a:gd name="connsiteX361" fmla="*/ 169977 w 459727"/>
                  <a:gd name="connsiteY361" fmla="*/ 380988 h 2588730"/>
                  <a:gd name="connsiteX362" fmla="*/ 165659 w 459727"/>
                  <a:gd name="connsiteY362" fmla="*/ 370536 h 2588730"/>
                  <a:gd name="connsiteX363" fmla="*/ 161315 w 459727"/>
                  <a:gd name="connsiteY363" fmla="*/ 360109 h 2588730"/>
                  <a:gd name="connsiteX364" fmla="*/ 156947 w 459727"/>
                  <a:gd name="connsiteY364" fmla="*/ 349695 h 2588730"/>
                  <a:gd name="connsiteX365" fmla="*/ 152552 w 459727"/>
                  <a:gd name="connsiteY365" fmla="*/ 339319 h 2588730"/>
                  <a:gd name="connsiteX366" fmla="*/ 148133 w 459727"/>
                  <a:gd name="connsiteY366" fmla="*/ 328956 h 2588730"/>
                  <a:gd name="connsiteX367" fmla="*/ 143688 w 459727"/>
                  <a:gd name="connsiteY367" fmla="*/ 318618 h 2588730"/>
                  <a:gd name="connsiteX368" fmla="*/ 139230 w 459727"/>
                  <a:gd name="connsiteY368" fmla="*/ 308306 h 2588730"/>
                  <a:gd name="connsiteX369" fmla="*/ 134734 w 459727"/>
                  <a:gd name="connsiteY369" fmla="*/ 298019 h 2588730"/>
                  <a:gd name="connsiteX370" fmla="*/ 130213 w 459727"/>
                  <a:gd name="connsiteY370" fmla="*/ 287757 h 2588730"/>
                  <a:gd name="connsiteX371" fmla="*/ 125667 w 459727"/>
                  <a:gd name="connsiteY371" fmla="*/ 277508 h 2588730"/>
                  <a:gd name="connsiteX372" fmla="*/ 121107 w 459727"/>
                  <a:gd name="connsiteY372" fmla="*/ 267272 h 2588730"/>
                  <a:gd name="connsiteX373" fmla="*/ 116523 w 459727"/>
                  <a:gd name="connsiteY373" fmla="*/ 257074 h 2588730"/>
                  <a:gd name="connsiteX374" fmla="*/ 111912 w 459727"/>
                  <a:gd name="connsiteY374" fmla="*/ 246888 h 2588730"/>
                  <a:gd name="connsiteX375" fmla="*/ 107277 w 459727"/>
                  <a:gd name="connsiteY375" fmla="*/ 236728 h 2588730"/>
                  <a:gd name="connsiteX376" fmla="*/ 102616 w 459727"/>
                  <a:gd name="connsiteY376" fmla="*/ 226581 h 2588730"/>
                  <a:gd name="connsiteX377" fmla="*/ 97930 w 459727"/>
                  <a:gd name="connsiteY377" fmla="*/ 216459 h 2588730"/>
                  <a:gd name="connsiteX378" fmla="*/ 93231 w 459727"/>
                  <a:gd name="connsiteY378" fmla="*/ 206350 h 2588730"/>
                  <a:gd name="connsiteX379" fmla="*/ 88506 w 459727"/>
                  <a:gd name="connsiteY379" fmla="*/ 196266 h 2588730"/>
                  <a:gd name="connsiteX380" fmla="*/ 83756 w 459727"/>
                  <a:gd name="connsiteY380" fmla="*/ 186195 h 2588730"/>
                  <a:gd name="connsiteX381" fmla="*/ 78994 w 459727"/>
                  <a:gd name="connsiteY381" fmla="*/ 176149 h 2588730"/>
                  <a:gd name="connsiteX382" fmla="*/ 74206 w 459727"/>
                  <a:gd name="connsiteY382" fmla="*/ 166116 h 2588730"/>
                  <a:gd name="connsiteX383" fmla="*/ 69393 w 459727"/>
                  <a:gd name="connsiteY383" fmla="*/ 156096 h 2588730"/>
                  <a:gd name="connsiteX384" fmla="*/ 64567 w 459727"/>
                  <a:gd name="connsiteY384" fmla="*/ 146101 h 2588730"/>
                  <a:gd name="connsiteX385" fmla="*/ 59715 w 459727"/>
                  <a:gd name="connsiteY385" fmla="*/ 136119 h 2588730"/>
                  <a:gd name="connsiteX386" fmla="*/ 54839 w 459727"/>
                  <a:gd name="connsiteY386" fmla="*/ 126162 h 2588730"/>
                  <a:gd name="connsiteX387" fmla="*/ 49949 w 459727"/>
                  <a:gd name="connsiteY387" fmla="*/ 116218 h 2588730"/>
                  <a:gd name="connsiteX388" fmla="*/ 45047 w 459727"/>
                  <a:gd name="connsiteY388" fmla="*/ 106274 h 2588730"/>
                  <a:gd name="connsiteX389" fmla="*/ 40107 w 459727"/>
                  <a:gd name="connsiteY389" fmla="*/ 96368 h 2588730"/>
                  <a:gd name="connsiteX390" fmla="*/ 35166 w 459727"/>
                  <a:gd name="connsiteY390" fmla="*/ 86462 h 2588730"/>
                  <a:gd name="connsiteX391" fmla="*/ 30188 w 459727"/>
                  <a:gd name="connsiteY391" fmla="*/ 76569 h 2588730"/>
                  <a:gd name="connsiteX392" fmla="*/ 25209 w 459727"/>
                  <a:gd name="connsiteY392" fmla="*/ 66701 h 2588730"/>
                  <a:gd name="connsiteX393" fmla="*/ 20193 w 459727"/>
                  <a:gd name="connsiteY393" fmla="*/ 56846 h 2588730"/>
                  <a:gd name="connsiteX394" fmla="*/ 15176 w 459727"/>
                  <a:gd name="connsiteY394" fmla="*/ 46990 h 2588730"/>
                  <a:gd name="connsiteX395" fmla="*/ 10135 w 459727"/>
                  <a:gd name="connsiteY395" fmla="*/ 37161 h 2588730"/>
                  <a:gd name="connsiteX396" fmla="*/ 5067 w 459727"/>
                  <a:gd name="connsiteY396" fmla="*/ 27343 h 2588730"/>
                  <a:gd name="connsiteX397" fmla="*/ 0 w 459727"/>
                  <a:gd name="connsiteY397" fmla="*/ 17552 h 2588730"/>
                  <a:gd name="connsiteX398" fmla="*/ 33820 w 459727"/>
                  <a:gd name="connsiteY398" fmla="*/ 0 h 258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</a:cxnLst>
                <a:rect l="l" t="t" r="r" b="b"/>
                <a:pathLst>
                  <a:path w="459726" h="2588730">
                    <a:moveTo>
                      <a:pt x="33820" y="0"/>
                    </a:moveTo>
                    <a:lnTo>
                      <a:pt x="38938" y="9894"/>
                    </a:lnTo>
                    <a:lnTo>
                      <a:pt x="44031" y="19774"/>
                    </a:lnTo>
                    <a:lnTo>
                      <a:pt x="49111" y="29680"/>
                    </a:lnTo>
                    <a:lnTo>
                      <a:pt x="54165" y="39586"/>
                    </a:lnTo>
                    <a:lnTo>
                      <a:pt x="59207" y="49518"/>
                    </a:lnTo>
                    <a:lnTo>
                      <a:pt x="64237" y="59462"/>
                    </a:lnTo>
                    <a:lnTo>
                      <a:pt x="69240" y="69431"/>
                    </a:lnTo>
                    <a:lnTo>
                      <a:pt x="74231" y="79401"/>
                    </a:lnTo>
                    <a:lnTo>
                      <a:pt x="79197" y="89396"/>
                    </a:lnTo>
                    <a:lnTo>
                      <a:pt x="84137" y="99403"/>
                    </a:lnTo>
                    <a:lnTo>
                      <a:pt x="89078" y="109424"/>
                    </a:lnTo>
                    <a:lnTo>
                      <a:pt x="93980" y="119469"/>
                    </a:lnTo>
                    <a:lnTo>
                      <a:pt x="98870" y="129528"/>
                    </a:lnTo>
                    <a:lnTo>
                      <a:pt x="103746" y="139611"/>
                    </a:lnTo>
                    <a:lnTo>
                      <a:pt x="108585" y="149708"/>
                    </a:lnTo>
                    <a:lnTo>
                      <a:pt x="113424" y="159817"/>
                    </a:lnTo>
                    <a:lnTo>
                      <a:pt x="118224" y="169952"/>
                    </a:lnTo>
                    <a:lnTo>
                      <a:pt x="123012" y="180099"/>
                    </a:lnTo>
                    <a:lnTo>
                      <a:pt x="127775" y="190272"/>
                    </a:lnTo>
                    <a:lnTo>
                      <a:pt x="132512" y="200470"/>
                    </a:lnTo>
                    <a:lnTo>
                      <a:pt x="137236" y="210681"/>
                    </a:lnTo>
                    <a:lnTo>
                      <a:pt x="141935" y="220917"/>
                    </a:lnTo>
                    <a:lnTo>
                      <a:pt x="146609" y="231179"/>
                    </a:lnTo>
                    <a:lnTo>
                      <a:pt x="151270" y="241453"/>
                    </a:lnTo>
                    <a:lnTo>
                      <a:pt x="155893" y="251752"/>
                    </a:lnTo>
                    <a:lnTo>
                      <a:pt x="160503" y="262065"/>
                    </a:lnTo>
                    <a:lnTo>
                      <a:pt x="165087" y="272403"/>
                    </a:lnTo>
                    <a:lnTo>
                      <a:pt x="169647" y="282779"/>
                    </a:lnTo>
                    <a:lnTo>
                      <a:pt x="174181" y="293167"/>
                    </a:lnTo>
                    <a:lnTo>
                      <a:pt x="178689" y="303568"/>
                    </a:lnTo>
                    <a:lnTo>
                      <a:pt x="183185" y="314008"/>
                    </a:lnTo>
                    <a:lnTo>
                      <a:pt x="187643" y="324473"/>
                    </a:lnTo>
                    <a:lnTo>
                      <a:pt x="192075" y="334950"/>
                    </a:lnTo>
                    <a:lnTo>
                      <a:pt x="196494" y="345466"/>
                    </a:lnTo>
                    <a:lnTo>
                      <a:pt x="200876" y="355994"/>
                    </a:lnTo>
                    <a:lnTo>
                      <a:pt x="205232" y="366561"/>
                    </a:lnTo>
                    <a:lnTo>
                      <a:pt x="209575" y="377140"/>
                    </a:lnTo>
                    <a:lnTo>
                      <a:pt x="213881" y="387757"/>
                    </a:lnTo>
                    <a:lnTo>
                      <a:pt x="218161" y="398387"/>
                    </a:lnTo>
                    <a:lnTo>
                      <a:pt x="222415" y="409055"/>
                    </a:lnTo>
                    <a:lnTo>
                      <a:pt x="226631" y="419748"/>
                    </a:lnTo>
                    <a:lnTo>
                      <a:pt x="230835" y="430467"/>
                    </a:lnTo>
                    <a:lnTo>
                      <a:pt x="235001" y="441224"/>
                    </a:lnTo>
                    <a:lnTo>
                      <a:pt x="239154" y="451993"/>
                    </a:lnTo>
                    <a:lnTo>
                      <a:pt x="243268" y="462801"/>
                    </a:lnTo>
                    <a:lnTo>
                      <a:pt x="247345" y="473634"/>
                    </a:lnTo>
                    <a:lnTo>
                      <a:pt x="251409" y="484505"/>
                    </a:lnTo>
                    <a:lnTo>
                      <a:pt x="255435" y="495389"/>
                    </a:lnTo>
                    <a:lnTo>
                      <a:pt x="259436" y="506311"/>
                    </a:lnTo>
                    <a:lnTo>
                      <a:pt x="263411" y="517271"/>
                    </a:lnTo>
                    <a:lnTo>
                      <a:pt x="267348" y="528257"/>
                    </a:lnTo>
                    <a:lnTo>
                      <a:pt x="271259" y="539268"/>
                    </a:lnTo>
                    <a:lnTo>
                      <a:pt x="275133" y="550317"/>
                    </a:lnTo>
                    <a:lnTo>
                      <a:pt x="278981" y="561391"/>
                    </a:lnTo>
                    <a:lnTo>
                      <a:pt x="282804" y="572504"/>
                    </a:lnTo>
                    <a:lnTo>
                      <a:pt x="286588" y="583654"/>
                    </a:lnTo>
                    <a:lnTo>
                      <a:pt x="290347" y="594830"/>
                    </a:lnTo>
                    <a:lnTo>
                      <a:pt x="294068" y="606032"/>
                    </a:lnTo>
                    <a:lnTo>
                      <a:pt x="297751" y="617284"/>
                    </a:lnTo>
                    <a:lnTo>
                      <a:pt x="301422" y="628561"/>
                    </a:lnTo>
                    <a:lnTo>
                      <a:pt x="305041" y="639864"/>
                    </a:lnTo>
                    <a:lnTo>
                      <a:pt x="308635" y="651218"/>
                    </a:lnTo>
                    <a:lnTo>
                      <a:pt x="312204" y="662598"/>
                    </a:lnTo>
                    <a:lnTo>
                      <a:pt x="315722" y="674015"/>
                    </a:lnTo>
                    <a:lnTo>
                      <a:pt x="319227" y="685458"/>
                    </a:lnTo>
                    <a:lnTo>
                      <a:pt x="322682" y="696951"/>
                    </a:lnTo>
                    <a:lnTo>
                      <a:pt x="326111" y="708470"/>
                    </a:lnTo>
                    <a:lnTo>
                      <a:pt x="329501" y="720027"/>
                    </a:lnTo>
                    <a:lnTo>
                      <a:pt x="332867" y="731622"/>
                    </a:lnTo>
                    <a:lnTo>
                      <a:pt x="336182" y="743255"/>
                    </a:lnTo>
                    <a:lnTo>
                      <a:pt x="339471" y="754926"/>
                    </a:lnTo>
                    <a:lnTo>
                      <a:pt x="342722" y="766636"/>
                    </a:lnTo>
                    <a:lnTo>
                      <a:pt x="345948" y="778383"/>
                    </a:lnTo>
                    <a:lnTo>
                      <a:pt x="349123" y="790169"/>
                    </a:lnTo>
                    <a:lnTo>
                      <a:pt x="352273" y="802005"/>
                    </a:lnTo>
                    <a:lnTo>
                      <a:pt x="355384" y="813867"/>
                    </a:lnTo>
                    <a:lnTo>
                      <a:pt x="358457" y="825767"/>
                    </a:lnTo>
                    <a:lnTo>
                      <a:pt x="361493" y="837718"/>
                    </a:lnTo>
                    <a:lnTo>
                      <a:pt x="364490" y="849694"/>
                    </a:lnTo>
                    <a:lnTo>
                      <a:pt x="367449" y="861721"/>
                    </a:lnTo>
                    <a:lnTo>
                      <a:pt x="370370" y="873786"/>
                    </a:lnTo>
                    <a:lnTo>
                      <a:pt x="373253" y="885902"/>
                    </a:lnTo>
                    <a:lnTo>
                      <a:pt x="376098" y="898043"/>
                    </a:lnTo>
                    <a:lnTo>
                      <a:pt x="378917" y="910235"/>
                    </a:lnTo>
                    <a:lnTo>
                      <a:pt x="381686" y="922478"/>
                    </a:lnTo>
                    <a:lnTo>
                      <a:pt x="384416" y="934746"/>
                    </a:lnTo>
                    <a:lnTo>
                      <a:pt x="387109" y="947065"/>
                    </a:lnTo>
                    <a:lnTo>
                      <a:pt x="389763" y="959435"/>
                    </a:lnTo>
                    <a:lnTo>
                      <a:pt x="392366" y="971842"/>
                    </a:lnTo>
                    <a:lnTo>
                      <a:pt x="394945" y="984289"/>
                    </a:lnTo>
                    <a:lnTo>
                      <a:pt x="397472" y="996785"/>
                    </a:lnTo>
                    <a:lnTo>
                      <a:pt x="399974" y="1009320"/>
                    </a:lnTo>
                    <a:lnTo>
                      <a:pt x="402425" y="1021906"/>
                    </a:lnTo>
                    <a:lnTo>
                      <a:pt x="404838" y="1034542"/>
                    </a:lnTo>
                    <a:lnTo>
                      <a:pt x="407200" y="1047217"/>
                    </a:lnTo>
                    <a:lnTo>
                      <a:pt x="409524" y="1059942"/>
                    </a:lnTo>
                    <a:lnTo>
                      <a:pt x="411810" y="1072706"/>
                    </a:lnTo>
                    <a:lnTo>
                      <a:pt x="414058" y="1085533"/>
                    </a:lnTo>
                    <a:lnTo>
                      <a:pt x="418414" y="1111263"/>
                    </a:lnTo>
                    <a:lnTo>
                      <a:pt x="420510" y="1124573"/>
                    </a:lnTo>
                    <a:lnTo>
                      <a:pt x="422402" y="1137793"/>
                    </a:lnTo>
                    <a:lnTo>
                      <a:pt x="424116" y="1151078"/>
                    </a:lnTo>
                    <a:lnTo>
                      <a:pt x="425666" y="1164425"/>
                    </a:lnTo>
                    <a:lnTo>
                      <a:pt x="427038" y="1177824"/>
                    </a:lnTo>
                    <a:lnTo>
                      <a:pt x="428244" y="1191286"/>
                    </a:lnTo>
                    <a:lnTo>
                      <a:pt x="429285" y="1204799"/>
                    </a:lnTo>
                    <a:lnTo>
                      <a:pt x="430187" y="1218362"/>
                    </a:lnTo>
                    <a:lnTo>
                      <a:pt x="430924" y="1231989"/>
                    </a:lnTo>
                    <a:lnTo>
                      <a:pt x="431521" y="1245655"/>
                    </a:lnTo>
                    <a:lnTo>
                      <a:pt x="431978" y="1259383"/>
                    </a:lnTo>
                    <a:lnTo>
                      <a:pt x="432308" y="1273163"/>
                    </a:lnTo>
                    <a:lnTo>
                      <a:pt x="432498" y="1286980"/>
                    </a:lnTo>
                    <a:lnTo>
                      <a:pt x="432562" y="1300849"/>
                    </a:lnTo>
                    <a:lnTo>
                      <a:pt x="432498" y="1314781"/>
                    </a:lnTo>
                    <a:lnTo>
                      <a:pt x="432333" y="1328738"/>
                    </a:lnTo>
                    <a:lnTo>
                      <a:pt x="432041" y="1342759"/>
                    </a:lnTo>
                    <a:lnTo>
                      <a:pt x="431648" y="1356818"/>
                    </a:lnTo>
                    <a:lnTo>
                      <a:pt x="431152" y="1370915"/>
                    </a:lnTo>
                    <a:lnTo>
                      <a:pt x="430555" y="1385062"/>
                    </a:lnTo>
                    <a:lnTo>
                      <a:pt x="429870" y="1399248"/>
                    </a:lnTo>
                    <a:lnTo>
                      <a:pt x="429082" y="1413485"/>
                    </a:lnTo>
                    <a:lnTo>
                      <a:pt x="428219" y="1427747"/>
                    </a:lnTo>
                    <a:lnTo>
                      <a:pt x="427279" y="1442060"/>
                    </a:lnTo>
                    <a:lnTo>
                      <a:pt x="426263" y="1456411"/>
                    </a:lnTo>
                    <a:lnTo>
                      <a:pt x="425171" y="1470800"/>
                    </a:lnTo>
                    <a:lnTo>
                      <a:pt x="424002" y="1485227"/>
                    </a:lnTo>
                    <a:lnTo>
                      <a:pt x="422783" y="1499680"/>
                    </a:lnTo>
                    <a:lnTo>
                      <a:pt x="421513" y="1514183"/>
                    </a:lnTo>
                    <a:lnTo>
                      <a:pt x="420179" y="1528712"/>
                    </a:lnTo>
                    <a:lnTo>
                      <a:pt x="418795" y="1543279"/>
                    </a:lnTo>
                    <a:lnTo>
                      <a:pt x="417373" y="1557871"/>
                    </a:lnTo>
                    <a:lnTo>
                      <a:pt x="415912" y="1572502"/>
                    </a:lnTo>
                    <a:lnTo>
                      <a:pt x="414414" y="1587157"/>
                    </a:lnTo>
                    <a:lnTo>
                      <a:pt x="412890" y="1601839"/>
                    </a:lnTo>
                    <a:lnTo>
                      <a:pt x="411340" y="1616558"/>
                    </a:lnTo>
                    <a:lnTo>
                      <a:pt x="409766" y="1631303"/>
                    </a:lnTo>
                    <a:lnTo>
                      <a:pt x="408165" y="1646073"/>
                    </a:lnTo>
                    <a:lnTo>
                      <a:pt x="406565" y="1660881"/>
                    </a:lnTo>
                    <a:lnTo>
                      <a:pt x="404952" y="1675702"/>
                    </a:lnTo>
                    <a:lnTo>
                      <a:pt x="403339" y="1690548"/>
                    </a:lnTo>
                    <a:lnTo>
                      <a:pt x="401714" y="1705420"/>
                    </a:lnTo>
                    <a:lnTo>
                      <a:pt x="400113" y="1720304"/>
                    </a:lnTo>
                    <a:lnTo>
                      <a:pt x="398501" y="1735214"/>
                    </a:lnTo>
                    <a:lnTo>
                      <a:pt x="396926" y="1750149"/>
                    </a:lnTo>
                    <a:lnTo>
                      <a:pt x="395351" y="1765110"/>
                    </a:lnTo>
                    <a:lnTo>
                      <a:pt x="393802" y="1780070"/>
                    </a:lnTo>
                    <a:lnTo>
                      <a:pt x="392290" y="1795069"/>
                    </a:lnTo>
                    <a:lnTo>
                      <a:pt x="390804" y="1810068"/>
                    </a:lnTo>
                    <a:lnTo>
                      <a:pt x="389357" y="1825092"/>
                    </a:lnTo>
                    <a:lnTo>
                      <a:pt x="387947" y="1840116"/>
                    </a:lnTo>
                    <a:lnTo>
                      <a:pt x="386575" y="1855165"/>
                    </a:lnTo>
                    <a:lnTo>
                      <a:pt x="385267" y="1870228"/>
                    </a:lnTo>
                    <a:lnTo>
                      <a:pt x="384010" y="1885303"/>
                    </a:lnTo>
                    <a:lnTo>
                      <a:pt x="382803" y="1900377"/>
                    </a:lnTo>
                    <a:lnTo>
                      <a:pt x="381660" y="1915478"/>
                    </a:lnTo>
                    <a:lnTo>
                      <a:pt x="380594" y="1930566"/>
                    </a:lnTo>
                    <a:lnTo>
                      <a:pt x="379590" y="1945679"/>
                    </a:lnTo>
                    <a:lnTo>
                      <a:pt x="378663" y="1960792"/>
                    </a:lnTo>
                    <a:lnTo>
                      <a:pt x="377825" y="1975905"/>
                    </a:lnTo>
                    <a:lnTo>
                      <a:pt x="377063" y="1991030"/>
                    </a:lnTo>
                    <a:lnTo>
                      <a:pt x="376390" y="2006156"/>
                    </a:lnTo>
                    <a:lnTo>
                      <a:pt x="375818" y="2021282"/>
                    </a:lnTo>
                    <a:lnTo>
                      <a:pt x="375336" y="2036407"/>
                    </a:lnTo>
                    <a:lnTo>
                      <a:pt x="374968" y="2051546"/>
                    </a:lnTo>
                    <a:lnTo>
                      <a:pt x="374688" y="2066672"/>
                    </a:lnTo>
                    <a:lnTo>
                      <a:pt x="374536" y="2081797"/>
                    </a:lnTo>
                    <a:lnTo>
                      <a:pt x="374485" y="2096923"/>
                    </a:lnTo>
                    <a:lnTo>
                      <a:pt x="374561" y="2112049"/>
                    </a:lnTo>
                    <a:lnTo>
                      <a:pt x="374764" y="2127162"/>
                    </a:lnTo>
                    <a:lnTo>
                      <a:pt x="375082" y="2142275"/>
                    </a:lnTo>
                    <a:lnTo>
                      <a:pt x="375552" y="2157375"/>
                    </a:lnTo>
                    <a:lnTo>
                      <a:pt x="376149" y="2172475"/>
                    </a:lnTo>
                    <a:lnTo>
                      <a:pt x="376885" y="2187563"/>
                    </a:lnTo>
                    <a:lnTo>
                      <a:pt x="377762" y="2202638"/>
                    </a:lnTo>
                    <a:lnTo>
                      <a:pt x="378790" y="2217700"/>
                    </a:lnTo>
                    <a:lnTo>
                      <a:pt x="379984" y="2232762"/>
                    </a:lnTo>
                    <a:lnTo>
                      <a:pt x="381330" y="2247812"/>
                    </a:lnTo>
                    <a:lnTo>
                      <a:pt x="382829" y="2262836"/>
                    </a:lnTo>
                    <a:lnTo>
                      <a:pt x="384505" y="2277860"/>
                    </a:lnTo>
                    <a:lnTo>
                      <a:pt x="386359" y="2292859"/>
                    </a:lnTo>
                    <a:lnTo>
                      <a:pt x="388379" y="2307844"/>
                    </a:lnTo>
                    <a:lnTo>
                      <a:pt x="390576" y="2322818"/>
                    </a:lnTo>
                    <a:lnTo>
                      <a:pt x="392963" y="2337765"/>
                    </a:lnTo>
                    <a:lnTo>
                      <a:pt x="395529" y="2352701"/>
                    </a:lnTo>
                    <a:lnTo>
                      <a:pt x="398297" y="2367611"/>
                    </a:lnTo>
                    <a:lnTo>
                      <a:pt x="401257" y="2382508"/>
                    </a:lnTo>
                    <a:lnTo>
                      <a:pt x="404432" y="2397379"/>
                    </a:lnTo>
                    <a:lnTo>
                      <a:pt x="407797" y="2412238"/>
                    </a:lnTo>
                    <a:lnTo>
                      <a:pt x="411378" y="2427059"/>
                    </a:lnTo>
                    <a:lnTo>
                      <a:pt x="415163" y="2441868"/>
                    </a:lnTo>
                    <a:lnTo>
                      <a:pt x="419176" y="2456650"/>
                    </a:lnTo>
                    <a:lnTo>
                      <a:pt x="423418" y="2471408"/>
                    </a:lnTo>
                    <a:lnTo>
                      <a:pt x="427876" y="2486140"/>
                    </a:lnTo>
                    <a:lnTo>
                      <a:pt x="432575" y="2500846"/>
                    </a:lnTo>
                    <a:lnTo>
                      <a:pt x="437502" y="2515527"/>
                    </a:lnTo>
                    <a:lnTo>
                      <a:pt x="442671" y="2530183"/>
                    </a:lnTo>
                    <a:lnTo>
                      <a:pt x="448094" y="2544801"/>
                    </a:lnTo>
                    <a:lnTo>
                      <a:pt x="459727" y="2574100"/>
                    </a:lnTo>
                    <a:lnTo>
                      <a:pt x="424548" y="2588730"/>
                    </a:lnTo>
                    <a:lnTo>
                      <a:pt x="412572" y="2558593"/>
                    </a:lnTo>
                    <a:lnTo>
                      <a:pt x="406946" y="2543417"/>
                    </a:lnTo>
                    <a:lnTo>
                      <a:pt x="401574" y="2528215"/>
                    </a:lnTo>
                    <a:lnTo>
                      <a:pt x="396456" y="2512987"/>
                    </a:lnTo>
                    <a:lnTo>
                      <a:pt x="391592" y="2497735"/>
                    </a:lnTo>
                    <a:lnTo>
                      <a:pt x="386956" y="2482457"/>
                    </a:lnTo>
                    <a:lnTo>
                      <a:pt x="382562" y="2467166"/>
                    </a:lnTo>
                    <a:lnTo>
                      <a:pt x="378397" y="2451850"/>
                    </a:lnTo>
                    <a:lnTo>
                      <a:pt x="374472" y="2436521"/>
                    </a:lnTo>
                    <a:lnTo>
                      <a:pt x="370764" y="2421179"/>
                    </a:lnTo>
                    <a:lnTo>
                      <a:pt x="367271" y="2405812"/>
                    </a:lnTo>
                    <a:lnTo>
                      <a:pt x="363995" y="2390445"/>
                    </a:lnTo>
                    <a:lnTo>
                      <a:pt x="360934" y="2375053"/>
                    </a:lnTo>
                    <a:lnTo>
                      <a:pt x="358076" y="2359648"/>
                    </a:lnTo>
                    <a:lnTo>
                      <a:pt x="355409" y="2344243"/>
                    </a:lnTo>
                    <a:lnTo>
                      <a:pt x="352958" y="2328812"/>
                    </a:lnTo>
                    <a:lnTo>
                      <a:pt x="350685" y="2313394"/>
                    </a:lnTo>
                    <a:lnTo>
                      <a:pt x="348602" y="2297951"/>
                    </a:lnTo>
                    <a:lnTo>
                      <a:pt x="346697" y="2282508"/>
                    </a:lnTo>
                    <a:lnTo>
                      <a:pt x="344970" y="2267065"/>
                    </a:lnTo>
                    <a:lnTo>
                      <a:pt x="343421" y="2251609"/>
                    </a:lnTo>
                    <a:lnTo>
                      <a:pt x="342036" y="2236153"/>
                    </a:lnTo>
                    <a:lnTo>
                      <a:pt x="340817" y="2220697"/>
                    </a:lnTo>
                    <a:lnTo>
                      <a:pt x="339750" y="2205241"/>
                    </a:lnTo>
                    <a:lnTo>
                      <a:pt x="338849" y="2189785"/>
                    </a:lnTo>
                    <a:lnTo>
                      <a:pt x="338087" y="2174329"/>
                    </a:lnTo>
                    <a:lnTo>
                      <a:pt x="337477" y="2158886"/>
                    </a:lnTo>
                    <a:lnTo>
                      <a:pt x="337007" y="2143430"/>
                    </a:lnTo>
                    <a:lnTo>
                      <a:pt x="336664" y="2127987"/>
                    </a:lnTo>
                    <a:lnTo>
                      <a:pt x="336461" y="2112544"/>
                    </a:lnTo>
                    <a:lnTo>
                      <a:pt x="336385" y="2097113"/>
                    </a:lnTo>
                    <a:lnTo>
                      <a:pt x="336436" y="2081683"/>
                    </a:lnTo>
                    <a:lnTo>
                      <a:pt x="336588" y="2066265"/>
                    </a:lnTo>
                    <a:lnTo>
                      <a:pt x="336868" y="2050860"/>
                    </a:lnTo>
                    <a:lnTo>
                      <a:pt x="337248" y="2035468"/>
                    </a:lnTo>
                    <a:lnTo>
                      <a:pt x="337731" y="2020075"/>
                    </a:lnTo>
                    <a:lnTo>
                      <a:pt x="338328" y="2004708"/>
                    </a:lnTo>
                    <a:lnTo>
                      <a:pt x="339001" y="1989341"/>
                    </a:lnTo>
                    <a:lnTo>
                      <a:pt x="339776" y="1974000"/>
                    </a:lnTo>
                    <a:lnTo>
                      <a:pt x="340627" y="1958671"/>
                    </a:lnTo>
                    <a:lnTo>
                      <a:pt x="341567" y="1943354"/>
                    </a:lnTo>
                    <a:lnTo>
                      <a:pt x="342582" y="1928051"/>
                    </a:lnTo>
                    <a:lnTo>
                      <a:pt x="343662" y="1912773"/>
                    </a:lnTo>
                    <a:lnTo>
                      <a:pt x="344818" y="1897520"/>
                    </a:lnTo>
                    <a:lnTo>
                      <a:pt x="346024" y="1882280"/>
                    </a:lnTo>
                    <a:lnTo>
                      <a:pt x="347294" y="1867053"/>
                    </a:lnTo>
                    <a:lnTo>
                      <a:pt x="348628" y="1851864"/>
                    </a:lnTo>
                    <a:lnTo>
                      <a:pt x="349999" y="1836687"/>
                    </a:lnTo>
                    <a:lnTo>
                      <a:pt x="351422" y="1821536"/>
                    </a:lnTo>
                    <a:lnTo>
                      <a:pt x="352882" y="1806410"/>
                    </a:lnTo>
                    <a:lnTo>
                      <a:pt x="354368" y="1791310"/>
                    </a:lnTo>
                    <a:lnTo>
                      <a:pt x="355905" y="1776235"/>
                    </a:lnTo>
                    <a:lnTo>
                      <a:pt x="357454" y="1761198"/>
                    </a:lnTo>
                    <a:lnTo>
                      <a:pt x="359029" y="1746174"/>
                    </a:lnTo>
                    <a:lnTo>
                      <a:pt x="360617" y="1731188"/>
                    </a:lnTo>
                    <a:lnTo>
                      <a:pt x="362229" y="1716240"/>
                    </a:lnTo>
                    <a:lnTo>
                      <a:pt x="363842" y="1701318"/>
                    </a:lnTo>
                    <a:lnTo>
                      <a:pt x="365455" y="1686434"/>
                    </a:lnTo>
                    <a:lnTo>
                      <a:pt x="367081" y="1671574"/>
                    </a:lnTo>
                    <a:lnTo>
                      <a:pt x="368694" y="1656754"/>
                    </a:lnTo>
                    <a:lnTo>
                      <a:pt x="370294" y="1641971"/>
                    </a:lnTo>
                    <a:lnTo>
                      <a:pt x="371881" y="1627226"/>
                    </a:lnTo>
                    <a:lnTo>
                      <a:pt x="373456" y="1612519"/>
                    </a:lnTo>
                    <a:lnTo>
                      <a:pt x="375006" y="1597838"/>
                    </a:lnTo>
                    <a:lnTo>
                      <a:pt x="376517" y="1583220"/>
                    </a:lnTo>
                    <a:lnTo>
                      <a:pt x="378016" y="1568628"/>
                    </a:lnTo>
                    <a:lnTo>
                      <a:pt x="379463" y="1554087"/>
                    </a:lnTo>
                    <a:lnTo>
                      <a:pt x="380886" y="1539583"/>
                    </a:lnTo>
                    <a:lnTo>
                      <a:pt x="382245" y="1525118"/>
                    </a:lnTo>
                    <a:lnTo>
                      <a:pt x="383565" y="1510704"/>
                    </a:lnTo>
                    <a:lnTo>
                      <a:pt x="384835" y="1496340"/>
                    </a:lnTo>
                    <a:lnTo>
                      <a:pt x="386042" y="1482027"/>
                    </a:lnTo>
                    <a:lnTo>
                      <a:pt x="387185" y="1467752"/>
                    </a:lnTo>
                    <a:lnTo>
                      <a:pt x="388264" y="1453528"/>
                    </a:lnTo>
                    <a:lnTo>
                      <a:pt x="389268" y="1439368"/>
                    </a:lnTo>
                    <a:lnTo>
                      <a:pt x="390207" y="1425245"/>
                    </a:lnTo>
                    <a:lnTo>
                      <a:pt x="391058" y="1411186"/>
                    </a:lnTo>
                    <a:lnTo>
                      <a:pt x="391820" y="1397166"/>
                    </a:lnTo>
                    <a:lnTo>
                      <a:pt x="392494" y="1383208"/>
                    </a:lnTo>
                    <a:lnTo>
                      <a:pt x="393078" y="1369314"/>
                    </a:lnTo>
                    <a:lnTo>
                      <a:pt x="393573" y="1355472"/>
                    </a:lnTo>
                    <a:lnTo>
                      <a:pt x="393954" y="1341692"/>
                    </a:lnTo>
                    <a:lnTo>
                      <a:pt x="394233" y="1327963"/>
                    </a:lnTo>
                    <a:lnTo>
                      <a:pt x="394411" y="1314298"/>
                    </a:lnTo>
                    <a:lnTo>
                      <a:pt x="394462" y="1300696"/>
                    </a:lnTo>
                    <a:lnTo>
                      <a:pt x="394398" y="1287158"/>
                    </a:lnTo>
                    <a:lnTo>
                      <a:pt x="394208" y="1273683"/>
                    </a:lnTo>
                    <a:lnTo>
                      <a:pt x="393891" y="1260272"/>
                    </a:lnTo>
                    <a:lnTo>
                      <a:pt x="393446" y="1246937"/>
                    </a:lnTo>
                    <a:lnTo>
                      <a:pt x="392862" y="1233653"/>
                    </a:lnTo>
                    <a:lnTo>
                      <a:pt x="392138" y="1220445"/>
                    </a:lnTo>
                    <a:lnTo>
                      <a:pt x="391274" y="1207301"/>
                    </a:lnTo>
                    <a:lnTo>
                      <a:pt x="390258" y="1194232"/>
                    </a:lnTo>
                    <a:lnTo>
                      <a:pt x="389090" y="1181240"/>
                    </a:lnTo>
                    <a:lnTo>
                      <a:pt x="387756" y="1168311"/>
                    </a:lnTo>
                    <a:lnTo>
                      <a:pt x="386270" y="1155459"/>
                    </a:lnTo>
                    <a:lnTo>
                      <a:pt x="384619" y="1142683"/>
                    </a:lnTo>
                    <a:lnTo>
                      <a:pt x="382803" y="1129970"/>
                    </a:lnTo>
                    <a:lnTo>
                      <a:pt x="380822" y="1117473"/>
                    </a:lnTo>
                    <a:lnTo>
                      <a:pt x="376504" y="1091959"/>
                    </a:lnTo>
                    <a:lnTo>
                      <a:pt x="374282" y="1079285"/>
                    </a:lnTo>
                    <a:lnTo>
                      <a:pt x="372021" y="1066661"/>
                    </a:lnTo>
                    <a:lnTo>
                      <a:pt x="369722" y="1054075"/>
                    </a:lnTo>
                    <a:lnTo>
                      <a:pt x="367386" y="1041540"/>
                    </a:lnTo>
                    <a:lnTo>
                      <a:pt x="364998" y="1029056"/>
                    </a:lnTo>
                    <a:lnTo>
                      <a:pt x="362572" y="1016610"/>
                    </a:lnTo>
                    <a:lnTo>
                      <a:pt x="360109" y="1004215"/>
                    </a:lnTo>
                    <a:lnTo>
                      <a:pt x="357607" y="991858"/>
                    </a:lnTo>
                    <a:lnTo>
                      <a:pt x="355067" y="979551"/>
                    </a:lnTo>
                    <a:lnTo>
                      <a:pt x="352476" y="967283"/>
                    </a:lnTo>
                    <a:lnTo>
                      <a:pt x="349860" y="955066"/>
                    </a:lnTo>
                    <a:lnTo>
                      <a:pt x="347193" y="942886"/>
                    </a:lnTo>
                    <a:lnTo>
                      <a:pt x="344487" y="930745"/>
                    </a:lnTo>
                    <a:lnTo>
                      <a:pt x="341757" y="918655"/>
                    </a:lnTo>
                    <a:lnTo>
                      <a:pt x="338976" y="906603"/>
                    </a:lnTo>
                    <a:lnTo>
                      <a:pt x="336156" y="894588"/>
                    </a:lnTo>
                    <a:lnTo>
                      <a:pt x="333312" y="882625"/>
                    </a:lnTo>
                    <a:lnTo>
                      <a:pt x="330416" y="870700"/>
                    </a:lnTo>
                    <a:lnTo>
                      <a:pt x="327495" y="858813"/>
                    </a:lnTo>
                    <a:lnTo>
                      <a:pt x="324523" y="846963"/>
                    </a:lnTo>
                    <a:lnTo>
                      <a:pt x="321526" y="835152"/>
                    </a:lnTo>
                    <a:lnTo>
                      <a:pt x="318491" y="823392"/>
                    </a:lnTo>
                    <a:lnTo>
                      <a:pt x="315417" y="811657"/>
                    </a:lnTo>
                    <a:lnTo>
                      <a:pt x="312306" y="799973"/>
                    </a:lnTo>
                    <a:lnTo>
                      <a:pt x="309156" y="788315"/>
                    </a:lnTo>
                    <a:lnTo>
                      <a:pt x="305981" y="776707"/>
                    </a:lnTo>
                    <a:lnTo>
                      <a:pt x="302768" y="765125"/>
                    </a:lnTo>
                    <a:lnTo>
                      <a:pt x="299517" y="753593"/>
                    </a:lnTo>
                    <a:lnTo>
                      <a:pt x="296228" y="742087"/>
                    </a:lnTo>
                    <a:lnTo>
                      <a:pt x="292900" y="730631"/>
                    </a:lnTo>
                    <a:lnTo>
                      <a:pt x="289547" y="719201"/>
                    </a:lnTo>
                    <a:lnTo>
                      <a:pt x="286169" y="707810"/>
                    </a:lnTo>
                    <a:lnTo>
                      <a:pt x="282740" y="696456"/>
                    </a:lnTo>
                    <a:lnTo>
                      <a:pt x="279286" y="685127"/>
                    </a:lnTo>
                    <a:lnTo>
                      <a:pt x="275793" y="673850"/>
                    </a:lnTo>
                    <a:lnTo>
                      <a:pt x="272275" y="662598"/>
                    </a:lnTo>
                    <a:lnTo>
                      <a:pt x="268719" y="651371"/>
                    </a:lnTo>
                    <a:lnTo>
                      <a:pt x="265138" y="640195"/>
                    </a:lnTo>
                    <a:lnTo>
                      <a:pt x="261518" y="629044"/>
                    </a:lnTo>
                    <a:lnTo>
                      <a:pt x="257873" y="617919"/>
                    </a:lnTo>
                    <a:lnTo>
                      <a:pt x="254190" y="606845"/>
                    </a:lnTo>
                    <a:lnTo>
                      <a:pt x="250469" y="595783"/>
                    </a:lnTo>
                    <a:lnTo>
                      <a:pt x="246723" y="584772"/>
                    </a:lnTo>
                    <a:lnTo>
                      <a:pt x="242951" y="573774"/>
                    </a:lnTo>
                    <a:lnTo>
                      <a:pt x="239141" y="562826"/>
                    </a:lnTo>
                    <a:lnTo>
                      <a:pt x="235306" y="551892"/>
                    </a:lnTo>
                    <a:lnTo>
                      <a:pt x="231445" y="540995"/>
                    </a:lnTo>
                    <a:lnTo>
                      <a:pt x="227546" y="530136"/>
                    </a:lnTo>
                    <a:lnTo>
                      <a:pt x="223622" y="519303"/>
                    </a:lnTo>
                    <a:lnTo>
                      <a:pt x="219659" y="508496"/>
                    </a:lnTo>
                    <a:lnTo>
                      <a:pt x="215671" y="497713"/>
                    </a:lnTo>
                    <a:lnTo>
                      <a:pt x="211658" y="486969"/>
                    </a:lnTo>
                    <a:lnTo>
                      <a:pt x="207620" y="476250"/>
                    </a:lnTo>
                    <a:lnTo>
                      <a:pt x="203543" y="465557"/>
                    </a:lnTo>
                    <a:lnTo>
                      <a:pt x="199441" y="454889"/>
                    </a:lnTo>
                    <a:lnTo>
                      <a:pt x="195313" y="444259"/>
                    </a:lnTo>
                    <a:lnTo>
                      <a:pt x="191160" y="433642"/>
                    </a:lnTo>
                    <a:lnTo>
                      <a:pt x="186982" y="423063"/>
                    </a:lnTo>
                    <a:lnTo>
                      <a:pt x="182766" y="412509"/>
                    </a:lnTo>
                    <a:lnTo>
                      <a:pt x="178537" y="401981"/>
                    </a:lnTo>
                    <a:lnTo>
                      <a:pt x="174269" y="391465"/>
                    </a:lnTo>
                    <a:lnTo>
                      <a:pt x="169977" y="380988"/>
                    </a:lnTo>
                    <a:lnTo>
                      <a:pt x="165659" y="370536"/>
                    </a:lnTo>
                    <a:lnTo>
                      <a:pt x="161315" y="360109"/>
                    </a:lnTo>
                    <a:lnTo>
                      <a:pt x="156947" y="349695"/>
                    </a:lnTo>
                    <a:lnTo>
                      <a:pt x="152552" y="339319"/>
                    </a:lnTo>
                    <a:lnTo>
                      <a:pt x="148133" y="328956"/>
                    </a:lnTo>
                    <a:lnTo>
                      <a:pt x="143688" y="318618"/>
                    </a:lnTo>
                    <a:lnTo>
                      <a:pt x="139230" y="308306"/>
                    </a:lnTo>
                    <a:lnTo>
                      <a:pt x="134734" y="298019"/>
                    </a:lnTo>
                    <a:lnTo>
                      <a:pt x="130213" y="287757"/>
                    </a:lnTo>
                    <a:lnTo>
                      <a:pt x="125667" y="277508"/>
                    </a:lnTo>
                    <a:lnTo>
                      <a:pt x="121107" y="267272"/>
                    </a:lnTo>
                    <a:lnTo>
                      <a:pt x="116523" y="257074"/>
                    </a:lnTo>
                    <a:lnTo>
                      <a:pt x="111912" y="246888"/>
                    </a:lnTo>
                    <a:lnTo>
                      <a:pt x="107277" y="236728"/>
                    </a:lnTo>
                    <a:lnTo>
                      <a:pt x="102616" y="226581"/>
                    </a:lnTo>
                    <a:lnTo>
                      <a:pt x="97930" y="216459"/>
                    </a:lnTo>
                    <a:lnTo>
                      <a:pt x="93231" y="206350"/>
                    </a:lnTo>
                    <a:lnTo>
                      <a:pt x="88506" y="196266"/>
                    </a:lnTo>
                    <a:lnTo>
                      <a:pt x="83756" y="186195"/>
                    </a:lnTo>
                    <a:lnTo>
                      <a:pt x="78994" y="176149"/>
                    </a:lnTo>
                    <a:lnTo>
                      <a:pt x="74206" y="166116"/>
                    </a:lnTo>
                    <a:lnTo>
                      <a:pt x="69393" y="156096"/>
                    </a:lnTo>
                    <a:lnTo>
                      <a:pt x="64567" y="146101"/>
                    </a:lnTo>
                    <a:lnTo>
                      <a:pt x="59715" y="136119"/>
                    </a:lnTo>
                    <a:lnTo>
                      <a:pt x="54839" y="126162"/>
                    </a:lnTo>
                    <a:lnTo>
                      <a:pt x="49949" y="116218"/>
                    </a:lnTo>
                    <a:lnTo>
                      <a:pt x="45047" y="106274"/>
                    </a:lnTo>
                    <a:lnTo>
                      <a:pt x="40107" y="96368"/>
                    </a:lnTo>
                    <a:lnTo>
                      <a:pt x="35166" y="86462"/>
                    </a:lnTo>
                    <a:lnTo>
                      <a:pt x="30188" y="76569"/>
                    </a:lnTo>
                    <a:lnTo>
                      <a:pt x="25209" y="66701"/>
                    </a:lnTo>
                    <a:lnTo>
                      <a:pt x="20193" y="56846"/>
                    </a:lnTo>
                    <a:lnTo>
                      <a:pt x="15176" y="46990"/>
                    </a:lnTo>
                    <a:lnTo>
                      <a:pt x="10135" y="37161"/>
                    </a:lnTo>
                    <a:lnTo>
                      <a:pt x="5067" y="27343"/>
                    </a:lnTo>
                    <a:lnTo>
                      <a:pt x="0" y="17552"/>
                    </a:lnTo>
                    <a:lnTo>
                      <a:pt x="33820" y="0"/>
                    </a:lnTo>
                  </a:path>
                </a:pathLst>
              </a:custGeom>
              <a:solidFill>
                <a:srgbClr val="FF0000"/>
              </a:solidFill>
              <a:ln w="127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2" name="Group 320"/>
            <p:cNvGrpSpPr/>
            <p:nvPr>
              <p:custDataLst>
                <p:tags r:id="rId111"/>
              </p:custDataLst>
            </p:nvPr>
          </p:nvGrpSpPr>
          <p:grpSpPr>
            <a:xfrm rot="11620700">
              <a:off x="1546524" y="2963377"/>
              <a:ext cx="2524471" cy="362637"/>
              <a:chOff x="1789" y="2510"/>
              <a:chExt cx="2527" cy="363"/>
            </a:xfrm>
          </p:grpSpPr>
          <p:sp>
            <p:nvSpPr>
              <p:cNvPr id="233" name="Freeform 321"/>
              <p:cNvSpPr/>
              <p:nvPr>
                <p:custDataLst>
                  <p:tags r:id="rId112"/>
                </p:custDataLst>
              </p:nvPr>
            </p:nvSpPr>
            <p:spPr bwMode="auto">
              <a:xfrm>
                <a:off x="1789" y="2510"/>
                <a:ext cx="2241" cy="363"/>
              </a:xfrm>
              <a:custGeom>
                <a:avLst/>
                <a:gdLst>
                  <a:gd name="T0" fmla="*/ 285616 w 666"/>
                  <a:gd name="T1" fmla="*/ 31710 h 101"/>
                  <a:gd name="T2" fmla="*/ 271794 w 666"/>
                  <a:gd name="T3" fmla="*/ 30032 h 101"/>
                  <a:gd name="T4" fmla="*/ 262688 w 666"/>
                  <a:gd name="T5" fmla="*/ 30032 h 101"/>
                  <a:gd name="T6" fmla="*/ 261386 w 666"/>
                  <a:gd name="T7" fmla="*/ 27024 h 101"/>
                  <a:gd name="T8" fmla="*/ 260481 w 666"/>
                  <a:gd name="T9" fmla="*/ 27024 h 101"/>
                  <a:gd name="T10" fmla="*/ 259710 w 666"/>
                  <a:gd name="T11" fmla="*/ 28882 h 101"/>
                  <a:gd name="T12" fmla="*/ 257052 w 666"/>
                  <a:gd name="T13" fmla="*/ 28882 h 101"/>
                  <a:gd name="T14" fmla="*/ 251901 w 666"/>
                  <a:gd name="T15" fmla="*/ 13190 h 101"/>
                  <a:gd name="T16" fmla="*/ 251524 w 666"/>
                  <a:gd name="T17" fmla="*/ 13190 h 101"/>
                  <a:gd name="T18" fmla="*/ 47926 w 666"/>
                  <a:gd name="T19" fmla="*/ 13190 h 101"/>
                  <a:gd name="T20" fmla="*/ 41031 w 666"/>
                  <a:gd name="T21" fmla="*/ 0 h 101"/>
                  <a:gd name="T22" fmla="*/ 36267 w 666"/>
                  <a:gd name="T23" fmla="*/ 0 h 101"/>
                  <a:gd name="T24" fmla="*/ 28837 w 666"/>
                  <a:gd name="T25" fmla="*/ 14998 h 101"/>
                  <a:gd name="T26" fmla="*/ 15512 w 666"/>
                  <a:gd name="T27" fmla="*/ 21546 h 101"/>
                  <a:gd name="T28" fmla="*/ 7813 w 666"/>
                  <a:gd name="T29" fmla="*/ 21546 h 101"/>
                  <a:gd name="T30" fmla="*/ 7813 w 666"/>
                  <a:gd name="T31" fmla="*/ 21546 h 101"/>
                  <a:gd name="T32" fmla="*/ 4768 w 666"/>
                  <a:gd name="T33" fmla="*/ 13834 h 101"/>
                  <a:gd name="T34" fmla="*/ 3466 w 666"/>
                  <a:gd name="T35" fmla="*/ 13834 h 101"/>
                  <a:gd name="T36" fmla="*/ 0 w 666"/>
                  <a:gd name="T37" fmla="*/ 30550 h 101"/>
                  <a:gd name="T38" fmla="*/ 3466 w 666"/>
                  <a:gd name="T39" fmla="*/ 48556 h 101"/>
                  <a:gd name="T40" fmla="*/ 4768 w 666"/>
                  <a:gd name="T41" fmla="*/ 48556 h 101"/>
                  <a:gd name="T42" fmla="*/ 7315 w 666"/>
                  <a:gd name="T43" fmla="*/ 41360 h 101"/>
                  <a:gd name="T44" fmla="*/ 7315 w 666"/>
                  <a:gd name="T45" fmla="*/ 41360 h 101"/>
                  <a:gd name="T46" fmla="*/ 15512 w 666"/>
                  <a:gd name="T47" fmla="*/ 41360 h 101"/>
                  <a:gd name="T48" fmla="*/ 15512 w 666"/>
                  <a:gd name="T49" fmla="*/ 41360 h 101"/>
                  <a:gd name="T50" fmla="*/ 28837 w 666"/>
                  <a:gd name="T51" fmla="*/ 46245 h 101"/>
                  <a:gd name="T52" fmla="*/ 35779 w 666"/>
                  <a:gd name="T53" fmla="*/ 60581 h 101"/>
                  <a:gd name="T54" fmla="*/ 41031 w 666"/>
                  <a:gd name="T55" fmla="*/ 60581 h 101"/>
                  <a:gd name="T56" fmla="*/ 47926 w 666"/>
                  <a:gd name="T57" fmla="*/ 46245 h 101"/>
                  <a:gd name="T58" fmla="*/ 251524 w 666"/>
                  <a:gd name="T59" fmla="*/ 46245 h 101"/>
                  <a:gd name="T60" fmla="*/ 251901 w 666"/>
                  <a:gd name="T61" fmla="*/ 46245 h 101"/>
                  <a:gd name="T62" fmla="*/ 257052 w 666"/>
                  <a:gd name="T63" fmla="*/ 38392 h 101"/>
                  <a:gd name="T64" fmla="*/ 256632 w 666"/>
                  <a:gd name="T65" fmla="*/ 39553 h 101"/>
                  <a:gd name="T66" fmla="*/ 259226 w 666"/>
                  <a:gd name="T67" fmla="*/ 39553 h 101"/>
                  <a:gd name="T68" fmla="*/ 260481 w 666"/>
                  <a:gd name="T69" fmla="*/ 42058 h 101"/>
                  <a:gd name="T70" fmla="*/ 261386 w 666"/>
                  <a:gd name="T71" fmla="*/ 42058 h 101"/>
                  <a:gd name="T72" fmla="*/ 262688 w 666"/>
                  <a:gd name="T73" fmla="*/ 39049 h 101"/>
                  <a:gd name="T74" fmla="*/ 271794 w 666"/>
                  <a:gd name="T75" fmla="*/ 39049 h 101"/>
                  <a:gd name="T76" fmla="*/ 271794 w 666"/>
                  <a:gd name="T77" fmla="*/ 39049 h 101"/>
                  <a:gd name="T78" fmla="*/ 285616 w 666"/>
                  <a:gd name="T79" fmla="*/ 37188 h 101"/>
                  <a:gd name="T80" fmla="*/ 287292 w 666"/>
                  <a:gd name="T81" fmla="*/ 34722 h 101"/>
                  <a:gd name="T82" fmla="*/ 285616 w 666"/>
                  <a:gd name="T83" fmla="*/ 31710 h 101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66" h="100">
                    <a:moveTo>
                      <a:pt x="662" y="53"/>
                    </a:moveTo>
                    <a:cubicBezTo>
                      <a:pt x="662" y="53"/>
                      <a:pt x="632" y="50"/>
                      <a:pt x="630" y="50"/>
                    </a:cubicBezTo>
                    <a:cubicBezTo>
                      <a:pt x="609" y="50"/>
                      <a:pt x="609" y="50"/>
                      <a:pt x="609" y="50"/>
                    </a:cubicBezTo>
                    <a:cubicBezTo>
                      <a:pt x="610" y="52"/>
                      <a:pt x="608" y="45"/>
                      <a:pt x="606" y="45"/>
                    </a:cubicBezTo>
                    <a:cubicBezTo>
                      <a:pt x="604" y="45"/>
                      <a:pt x="604" y="45"/>
                      <a:pt x="604" y="45"/>
                    </a:cubicBezTo>
                    <a:cubicBezTo>
                      <a:pt x="603" y="45"/>
                      <a:pt x="602" y="46"/>
                      <a:pt x="602" y="48"/>
                    </a:cubicBezTo>
                    <a:cubicBezTo>
                      <a:pt x="596" y="48"/>
                      <a:pt x="596" y="48"/>
                      <a:pt x="596" y="48"/>
                    </a:cubicBezTo>
                    <a:cubicBezTo>
                      <a:pt x="593" y="38"/>
                      <a:pt x="587" y="25"/>
                      <a:pt x="584" y="22"/>
                    </a:cubicBezTo>
                    <a:cubicBezTo>
                      <a:pt x="584" y="22"/>
                      <a:pt x="583" y="22"/>
                      <a:pt x="583" y="22"/>
                    </a:cubicBezTo>
                    <a:cubicBezTo>
                      <a:pt x="111" y="22"/>
                      <a:pt x="111" y="22"/>
                      <a:pt x="111" y="22"/>
                    </a:cubicBezTo>
                    <a:cubicBezTo>
                      <a:pt x="107" y="9"/>
                      <a:pt x="102" y="0"/>
                      <a:pt x="95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76" y="0"/>
                      <a:pt x="70" y="10"/>
                      <a:pt x="67" y="25"/>
                    </a:cubicBezTo>
                    <a:cubicBezTo>
                      <a:pt x="63" y="27"/>
                      <a:pt x="41" y="36"/>
                      <a:pt x="36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28"/>
                      <a:pt x="14" y="23"/>
                      <a:pt x="11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4" y="23"/>
                      <a:pt x="0" y="35"/>
                      <a:pt x="0" y="51"/>
                    </a:cubicBezTo>
                    <a:cubicBezTo>
                      <a:pt x="0" y="67"/>
                      <a:pt x="4" y="80"/>
                      <a:pt x="8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4" y="81"/>
                      <a:pt x="16" y="76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41" y="69"/>
                      <a:pt x="66" y="77"/>
                      <a:pt x="67" y="77"/>
                    </a:cubicBezTo>
                    <a:cubicBezTo>
                      <a:pt x="71" y="92"/>
                      <a:pt x="77" y="101"/>
                      <a:pt x="83" y="101"/>
                    </a:cubicBezTo>
                    <a:cubicBezTo>
                      <a:pt x="95" y="101"/>
                      <a:pt x="95" y="101"/>
                      <a:pt x="95" y="101"/>
                    </a:cubicBezTo>
                    <a:cubicBezTo>
                      <a:pt x="102" y="101"/>
                      <a:pt x="108" y="92"/>
                      <a:pt x="111" y="77"/>
                    </a:cubicBezTo>
                    <a:cubicBezTo>
                      <a:pt x="583" y="77"/>
                      <a:pt x="583" y="77"/>
                      <a:pt x="583" y="77"/>
                    </a:cubicBezTo>
                    <a:cubicBezTo>
                      <a:pt x="584" y="77"/>
                      <a:pt x="584" y="77"/>
                      <a:pt x="584" y="77"/>
                    </a:cubicBezTo>
                    <a:cubicBezTo>
                      <a:pt x="588" y="76"/>
                      <a:pt x="593" y="69"/>
                      <a:pt x="596" y="64"/>
                    </a:cubicBezTo>
                    <a:cubicBezTo>
                      <a:pt x="596" y="64"/>
                      <a:pt x="596" y="65"/>
                      <a:pt x="595" y="66"/>
                    </a:cubicBezTo>
                    <a:cubicBezTo>
                      <a:pt x="601" y="66"/>
                      <a:pt x="601" y="66"/>
                      <a:pt x="601" y="66"/>
                    </a:cubicBezTo>
                    <a:cubicBezTo>
                      <a:pt x="602" y="68"/>
                      <a:pt x="603" y="70"/>
                      <a:pt x="604" y="70"/>
                    </a:cubicBezTo>
                    <a:cubicBezTo>
                      <a:pt x="606" y="70"/>
                      <a:pt x="606" y="70"/>
                      <a:pt x="606" y="70"/>
                    </a:cubicBezTo>
                    <a:cubicBezTo>
                      <a:pt x="607" y="70"/>
                      <a:pt x="609" y="68"/>
                      <a:pt x="609" y="65"/>
                    </a:cubicBezTo>
                    <a:cubicBezTo>
                      <a:pt x="630" y="65"/>
                      <a:pt x="630" y="65"/>
                      <a:pt x="630" y="65"/>
                    </a:cubicBezTo>
                    <a:cubicBezTo>
                      <a:pt x="630" y="65"/>
                      <a:pt x="630" y="65"/>
                      <a:pt x="630" y="65"/>
                    </a:cubicBezTo>
                    <a:cubicBezTo>
                      <a:pt x="632" y="65"/>
                      <a:pt x="662" y="62"/>
                      <a:pt x="662" y="62"/>
                    </a:cubicBezTo>
                    <a:cubicBezTo>
                      <a:pt x="663" y="62"/>
                      <a:pt x="666" y="61"/>
                      <a:pt x="666" y="58"/>
                    </a:cubicBezTo>
                    <a:cubicBezTo>
                      <a:pt x="666" y="54"/>
                      <a:pt x="663" y="53"/>
                      <a:pt x="662" y="53"/>
                    </a:cubicBezTo>
                    <a:close/>
                  </a:path>
                </a:pathLst>
              </a:custGeom>
              <a:noFill/>
              <a:ln w="33338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4" name="Freeform 322"/>
              <p:cNvSpPr/>
              <p:nvPr>
                <p:custDataLst>
                  <p:tags r:id="rId113"/>
                </p:custDataLst>
              </p:nvPr>
            </p:nvSpPr>
            <p:spPr bwMode="auto">
              <a:xfrm>
                <a:off x="2143" y="2589"/>
                <a:ext cx="1625" cy="198"/>
              </a:xfrm>
              <a:custGeom>
                <a:avLst/>
                <a:gdLst>
                  <a:gd name="T0" fmla="*/ 206018 w 483"/>
                  <a:gd name="T1" fmla="*/ 0 h 55"/>
                  <a:gd name="T2" fmla="*/ 0 w 483"/>
                  <a:gd name="T3" fmla="*/ 0 h 55"/>
                  <a:gd name="T4" fmla="*/ 1292 w 483"/>
                  <a:gd name="T5" fmla="*/ 16978 h 55"/>
                  <a:gd name="T6" fmla="*/ 0 w 483"/>
                  <a:gd name="T7" fmla="*/ 33268 h 55"/>
                  <a:gd name="T8" fmla="*/ 206018 w 483"/>
                  <a:gd name="T9" fmla="*/ 33268 h 55"/>
                  <a:gd name="T10" fmla="*/ 204730 w 483"/>
                  <a:gd name="T11" fmla="*/ 20477 h 55"/>
                  <a:gd name="T12" fmla="*/ 206018 w 483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2" h="55">
                    <a:moveTo>
                      <a:pt x="47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3" y="18"/>
                      <a:pt x="3" y="28"/>
                    </a:cubicBezTo>
                    <a:cubicBezTo>
                      <a:pt x="3" y="38"/>
                      <a:pt x="2" y="47"/>
                      <a:pt x="0" y="55"/>
                    </a:cubicBezTo>
                    <a:cubicBezTo>
                      <a:pt x="478" y="55"/>
                      <a:pt x="478" y="55"/>
                      <a:pt x="478" y="55"/>
                    </a:cubicBezTo>
                    <a:cubicBezTo>
                      <a:pt x="483" y="55"/>
                      <a:pt x="475" y="50"/>
                      <a:pt x="475" y="34"/>
                    </a:cubicBezTo>
                    <a:cubicBezTo>
                      <a:pt x="475" y="19"/>
                      <a:pt x="483" y="0"/>
                      <a:pt x="478" y="0"/>
                    </a:cubicBezTo>
                    <a:close/>
                  </a:path>
                </a:pathLst>
              </a:custGeom>
              <a:solidFill>
                <a:srgbClr val="E4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5" name="Freeform 323"/>
              <p:cNvSpPr/>
              <p:nvPr>
                <p:custDataLst>
                  <p:tags r:id="rId114"/>
                </p:custDataLst>
              </p:nvPr>
            </p:nvSpPr>
            <p:spPr bwMode="auto">
              <a:xfrm>
                <a:off x="3721" y="2589"/>
                <a:ext cx="81" cy="198"/>
              </a:xfrm>
              <a:custGeom>
                <a:avLst/>
                <a:gdLst>
                  <a:gd name="T0" fmla="*/ 0 w 24"/>
                  <a:gd name="T1" fmla="*/ 16978 h 55"/>
                  <a:gd name="T2" fmla="*/ 3885 w 24"/>
                  <a:gd name="T3" fmla="*/ 0 h 55"/>
                  <a:gd name="T4" fmla="*/ 10490 w 24"/>
                  <a:gd name="T5" fmla="*/ 21838 h 55"/>
                  <a:gd name="T6" fmla="*/ 3885 w 24"/>
                  <a:gd name="T7" fmla="*/ 33268 h 55"/>
                  <a:gd name="T8" fmla="*/ 0 w 24"/>
                  <a:gd name="T9" fmla="*/ 16978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5">
                    <a:moveTo>
                      <a:pt x="0" y="28"/>
                    </a:moveTo>
                    <a:cubicBezTo>
                      <a:pt x="0" y="13"/>
                      <a:pt x="4" y="0"/>
                      <a:pt x="9" y="0"/>
                    </a:cubicBezTo>
                    <a:cubicBezTo>
                      <a:pt x="14" y="0"/>
                      <a:pt x="24" y="31"/>
                      <a:pt x="24" y="36"/>
                    </a:cubicBezTo>
                    <a:cubicBezTo>
                      <a:pt x="24" y="42"/>
                      <a:pt x="14" y="55"/>
                      <a:pt x="9" y="55"/>
                    </a:cubicBezTo>
                    <a:cubicBezTo>
                      <a:pt x="4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9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6" name="Freeform 324"/>
              <p:cNvSpPr/>
              <p:nvPr>
                <p:custDataLst>
                  <p:tags r:id="rId115"/>
                </p:custDataLst>
              </p:nvPr>
            </p:nvSpPr>
            <p:spPr bwMode="auto">
              <a:xfrm>
                <a:off x="3721" y="2589"/>
                <a:ext cx="30" cy="198"/>
              </a:xfrm>
              <a:custGeom>
                <a:avLst/>
                <a:gdLst>
                  <a:gd name="T0" fmla="*/ 3700 w 9"/>
                  <a:gd name="T1" fmla="*/ 33268 h 55"/>
                  <a:gd name="T2" fmla="*/ 0 w 9"/>
                  <a:gd name="T3" fmla="*/ 16978 h 55"/>
                  <a:gd name="T4" fmla="*/ 3700 w 9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55">
                    <a:moveTo>
                      <a:pt x="9" y="55"/>
                    </a:moveTo>
                    <a:cubicBezTo>
                      <a:pt x="4" y="55"/>
                      <a:pt x="0" y="43"/>
                      <a:pt x="0" y="28"/>
                    </a:cubicBezTo>
                    <a:cubicBezTo>
                      <a:pt x="0" y="13"/>
                      <a:pt x="4" y="0"/>
                      <a:pt x="9" y="0"/>
                    </a:cubicBezTo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" name="Freeform 325"/>
              <p:cNvSpPr/>
              <p:nvPr>
                <p:custDataLst>
                  <p:tags r:id="rId116"/>
                </p:custDataLst>
              </p:nvPr>
            </p:nvSpPr>
            <p:spPr bwMode="auto">
              <a:xfrm>
                <a:off x="2025" y="2622"/>
                <a:ext cx="1561" cy="136"/>
              </a:xfrm>
              <a:custGeom>
                <a:avLst/>
                <a:gdLst>
                  <a:gd name="T0" fmla="*/ 0 w 464"/>
                  <a:gd name="T1" fmla="*/ 641 h 38"/>
                  <a:gd name="T2" fmla="*/ 197769 w 464"/>
                  <a:gd name="T3" fmla="*/ 0 h 38"/>
                  <a:gd name="T4" fmla="*/ 197769 w 464"/>
                  <a:gd name="T5" fmla="*/ 22325 h 38"/>
                  <a:gd name="T6" fmla="*/ 187414 w 464"/>
                  <a:gd name="T7" fmla="*/ 21635 h 38"/>
                  <a:gd name="T8" fmla="*/ 179333 w 464"/>
                  <a:gd name="T9" fmla="*/ 21173 h 38"/>
                  <a:gd name="T10" fmla="*/ 918 w 464"/>
                  <a:gd name="T11" fmla="*/ 21173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62" h="38">
                    <a:moveTo>
                      <a:pt x="0" y="1"/>
                    </a:moveTo>
                    <a:cubicBezTo>
                      <a:pt x="459" y="0"/>
                      <a:pt x="459" y="0"/>
                      <a:pt x="459" y="0"/>
                    </a:cubicBezTo>
                    <a:cubicBezTo>
                      <a:pt x="462" y="3"/>
                      <a:pt x="464" y="31"/>
                      <a:pt x="459" y="38"/>
                    </a:cubicBezTo>
                    <a:cubicBezTo>
                      <a:pt x="435" y="37"/>
                      <a:pt x="435" y="37"/>
                      <a:pt x="435" y="37"/>
                    </a:cubicBezTo>
                    <a:cubicBezTo>
                      <a:pt x="416" y="36"/>
                      <a:pt x="416" y="36"/>
                      <a:pt x="416" y="36"/>
                    </a:cubicBezTo>
                    <a:cubicBezTo>
                      <a:pt x="2" y="36"/>
                      <a:pt x="2" y="36"/>
                      <a:pt x="2" y="36"/>
                    </a:cubicBezTo>
                  </a:path>
                </a:pathLst>
              </a:custGeom>
              <a:solidFill>
                <a:srgbClr val="CCEA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" name="Freeform 326"/>
              <p:cNvSpPr/>
              <p:nvPr>
                <p:custDataLst>
                  <p:tags r:id="rId117"/>
                </p:custDataLst>
              </p:nvPr>
            </p:nvSpPr>
            <p:spPr bwMode="auto">
              <a:xfrm>
                <a:off x="2170" y="2640"/>
                <a:ext cx="175" cy="115"/>
              </a:xfrm>
              <a:custGeom>
                <a:avLst/>
                <a:gdLst>
                  <a:gd name="T0" fmla="*/ 384 w 52"/>
                  <a:gd name="T1" fmla="*/ 0 h 32"/>
                  <a:gd name="T2" fmla="*/ 0 w 52"/>
                  <a:gd name="T3" fmla="*/ 18005 h 32"/>
                  <a:gd name="T4" fmla="*/ 22447 w 52"/>
                  <a:gd name="T5" fmla="*/ 19165 h 32"/>
                  <a:gd name="T6" fmla="*/ 3466 w 52"/>
                  <a:gd name="T7" fmla="*/ 13832 h 32"/>
                  <a:gd name="T8" fmla="*/ 384 w 52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32">
                    <a:moveTo>
                      <a:pt x="1" y="0"/>
                    </a:moveTo>
                    <a:cubicBezTo>
                      <a:pt x="1" y="0"/>
                      <a:pt x="2" y="24"/>
                      <a:pt x="0" y="30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19" y="32"/>
                      <a:pt x="8" y="23"/>
                    </a:cubicBezTo>
                    <a:cubicBezTo>
                      <a:pt x="0" y="1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" name="Line 327"/>
              <p:cNvSpPr>
                <a:spLocks noChangeShapeType="1"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2143" y="2622"/>
                <a:ext cx="1406" cy="3"/>
              </a:xfrm>
              <a:prstGeom prst="line">
                <a:avLst/>
              </a:prstGeom>
              <a:noFill/>
              <a:ln w="11113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" name="Line 328"/>
              <p:cNvSpPr>
                <a:spLocks noChangeShapeType="1"/>
              </p:cNvSpPr>
              <p:nvPr>
                <p:custDataLst>
                  <p:tags r:id="rId119"/>
                </p:custDataLst>
              </p:nvPr>
            </p:nvSpPr>
            <p:spPr bwMode="auto">
              <a:xfrm flipH="1" flipV="1">
                <a:off x="2146" y="2751"/>
                <a:ext cx="1121" cy="4"/>
              </a:xfrm>
              <a:prstGeom prst="line">
                <a:avLst/>
              </a:prstGeom>
              <a:noFill/>
              <a:ln w="6350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" name="Freeform 329"/>
              <p:cNvSpPr/>
              <p:nvPr>
                <p:custDataLst>
                  <p:tags r:id="rId120"/>
                </p:custDataLst>
              </p:nvPr>
            </p:nvSpPr>
            <p:spPr bwMode="auto">
              <a:xfrm>
                <a:off x="3586" y="2593"/>
                <a:ext cx="44" cy="187"/>
              </a:xfrm>
              <a:custGeom>
                <a:avLst/>
                <a:gdLst>
                  <a:gd name="T0" fmla="*/ 0 w 13"/>
                  <a:gd name="T1" fmla="*/ 0 h 52"/>
                  <a:gd name="T2" fmla="*/ 5774 w 13"/>
                  <a:gd name="T3" fmla="*/ 16229 h 52"/>
                  <a:gd name="T4" fmla="*/ 389 w 13"/>
                  <a:gd name="T5" fmla="*/ 31258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52">
                    <a:moveTo>
                      <a:pt x="0" y="0"/>
                    </a:moveTo>
                    <a:cubicBezTo>
                      <a:pt x="4" y="8"/>
                      <a:pt x="13" y="20"/>
                      <a:pt x="13" y="27"/>
                    </a:cubicBezTo>
                    <a:cubicBezTo>
                      <a:pt x="13" y="34"/>
                      <a:pt x="1" y="52"/>
                      <a:pt x="1" y="52"/>
                    </a:cubicBezTo>
                  </a:path>
                </a:pathLst>
              </a:custGeom>
              <a:solidFill>
                <a:srgbClr val="8283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" name="Freeform 330"/>
              <p:cNvSpPr/>
              <p:nvPr>
                <p:custDataLst>
                  <p:tags r:id="rId121"/>
                </p:custDataLst>
              </p:nvPr>
            </p:nvSpPr>
            <p:spPr bwMode="auto">
              <a:xfrm>
                <a:off x="3539" y="2593"/>
                <a:ext cx="71" cy="190"/>
              </a:xfrm>
              <a:custGeom>
                <a:avLst/>
                <a:gdLst>
                  <a:gd name="T0" fmla="*/ 0 w 21"/>
                  <a:gd name="T1" fmla="*/ 31372 h 53"/>
                  <a:gd name="T2" fmla="*/ 3898 w 21"/>
                  <a:gd name="T3" fmla="*/ 16039 h 53"/>
                  <a:gd name="T4" fmla="*/ 0 w 21"/>
                  <a:gd name="T5" fmla="*/ 0 h 53"/>
                  <a:gd name="T6" fmla="*/ 5372 w 21"/>
                  <a:gd name="T7" fmla="*/ 0 h 53"/>
                  <a:gd name="T8" fmla="*/ 9271 w 21"/>
                  <a:gd name="T9" fmla="*/ 16039 h 53"/>
                  <a:gd name="T10" fmla="*/ 5372 w 21"/>
                  <a:gd name="T11" fmla="*/ 31372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52">
                    <a:moveTo>
                      <a:pt x="0" y="53"/>
                    </a:moveTo>
                    <a:cubicBezTo>
                      <a:pt x="5" y="53"/>
                      <a:pt x="9" y="42"/>
                      <a:pt x="9" y="27"/>
                    </a:cubicBezTo>
                    <a:cubicBezTo>
                      <a:pt x="9" y="12"/>
                      <a:pt x="5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7" y="0"/>
                      <a:pt x="21" y="12"/>
                      <a:pt x="21" y="27"/>
                    </a:cubicBezTo>
                    <a:cubicBezTo>
                      <a:pt x="21" y="42"/>
                      <a:pt x="17" y="53"/>
                      <a:pt x="12" y="5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" name="Freeform 331"/>
              <p:cNvSpPr/>
              <p:nvPr>
                <p:custDataLst>
                  <p:tags r:id="rId122"/>
                </p:custDataLst>
              </p:nvPr>
            </p:nvSpPr>
            <p:spPr bwMode="auto">
              <a:xfrm>
                <a:off x="3559" y="2618"/>
                <a:ext cx="51" cy="54"/>
              </a:xfrm>
              <a:custGeom>
                <a:avLst/>
                <a:gdLst>
                  <a:gd name="T0" fmla="*/ 5467 w 15"/>
                  <a:gd name="T1" fmla="*/ 0 h 15"/>
                  <a:gd name="T2" fmla="*/ 0 w 15"/>
                  <a:gd name="T3" fmla="*/ 0 h 15"/>
                  <a:gd name="T4" fmla="*/ 0 w 15"/>
                  <a:gd name="T5" fmla="*/ 1166 h 15"/>
                  <a:gd name="T6" fmla="*/ 1340 w 15"/>
                  <a:gd name="T7" fmla="*/ 9047 h 15"/>
                  <a:gd name="T8" fmla="*/ 6797 w 15"/>
                  <a:gd name="T9" fmla="*/ 8399 h 15"/>
                  <a:gd name="T10" fmla="*/ 5467 w 15"/>
                  <a:gd name="T11" fmla="*/ 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2" y="5"/>
                      <a:pt x="2" y="10"/>
                      <a:pt x="3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9"/>
                      <a:pt x="14" y="4"/>
                      <a:pt x="12" y="0"/>
                    </a:cubicBezTo>
                    <a:close/>
                  </a:path>
                </a:pathLst>
              </a:custGeom>
              <a:solidFill>
                <a:srgbClr val="9EA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" name="Freeform 332"/>
              <p:cNvSpPr/>
              <p:nvPr>
                <p:custDataLst>
                  <p:tags r:id="rId123"/>
                </p:custDataLst>
              </p:nvPr>
            </p:nvSpPr>
            <p:spPr bwMode="auto">
              <a:xfrm>
                <a:off x="3553" y="2604"/>
                <a:ext cx="47" cy="14"/>
              </a:xfrm>
              <a:custGeom>
                <a:avLst/>
                <a:gdLst>
                  <a:gd name="T0" fmla="*/ 5073 w 14"/>
                  <a:gd name="T1" fmla="*/ 0 h 4"/>
                  <a:gd name="T2" fmla="*/ 0 w 14"/>
                  <a:gd name="T3" fmla="*/ 602 h 4"/>
                  <a:gd name="T4" fmla="*/ 913 w 14"/>
                  <a:gd name="T5" fmla="*/ 2107 h 4"/>
                  <a:gd name="T6" fmla="*/ 5972 w 14"/>
                  <a:gd name="T7" fmla="*/ 1680 h 4"/>
                  <a:gd name="T8" fmla="*/ 5073 w 1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4">
                    <a:moveTo>
                      <a:pt x="1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1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" name="Freeform 333"/>
              <p:cNvSpPr/>
              <p:nvPr>
                <p:custDataLst>
                  <p:tags r:id="rId124"/>
                </p:custDataLst>
              </p:nvPr>
            </p:nvSpPr>
            <p:spPr bwMode="auto">
              <a:xfrm>
                <a:off x="3569" y="2679"/>
                <a:ext cx="41" cy="25"/>
              </a:xfrm>
              <a:custGeom>
                <a:avLst/>
                <a:gdLst>
                  <a:gd name="T0" fmla="*/ 5579 w 12"/>
                  <a:gd name="T1" fmla="*/ 4057 h 7"/>
                  <a:gd name="T2" fmla="*/ 5579 w 12"/>
                  <a:gd name="T3" fmla="*/ 1771 h 7"/>
                  <a:gd name="T4" fmla="*/ 5579 w 12"/>
                  <a:gd name="T5" fmla="*/ 0 h 7"/>
                  <a:gd name="T6" fmla="*/ 0 w 12"/>
                  <a:gd name="T7" fmla="*/ 0 h 7"/>
                  <a:gd name="T8" fmla="*/ 0 w 12"/>
                  <a:gd name="T9" fmla="*/ 1771 h 7"/>
                  <a:gd name="T10" fmla="*/ 0 w 12"/>
                  <a:gd name="T11" fmla="*/ 4057 h 7"/>
                  <a:gd name="T12" fmla="*/ 5579 w 12"/>
                  <a:gd name="T13" fmla="*/ 405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cubicBezTo>
                      <a:pt x="12" y="6"/>
                      <a:pt x="12" y="4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6"/>
                      <a:pt x="0" y="7"/>
                    </a:cubicBezTo>
                    <a:lnTo>
                      <a:pt x="12" y="7"/>
                    </a:lnTo>
                    <a:close/>
                  </a:path>
                </a:pathLst>
              </a:custGeom>
              <a:solidFill>
                <a:srgbClr val="DDD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" name="Freeform 334"/>
              <p:cNvSpPr/>
              <p:nvPr>
                <p:custDataLst>
                  <p:tags r:id="rId125"/>
                </p:custDataLst>
              </p:nvPr>
            </p:nvSpPr>
            <p:spPr bwMode="auto">
              <a:xfrm>
                <a:off x="2331" y="2643"/>
                <a:ext cx="1144" cy="40"/>
              </a:xfrm>
              <a:custGeom>
                <a:avLst/>
                <a:gdLst>
                  <a:gd name="T0" fmla="*/ 0 w 340"/>
                  <a:gd name="T1" fmla="*/ 0 h 11"/>
                  <a:gd name="T2" fmla="*/ 146620 w 340"/>
                  <a:gd name="T3" fmla="*/ 0 h 11"/>
                  <a:gd name="T4" fmla="*/ 0 w 340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0" h="11">
                    <a:moveTo>
                      <a:pt x="0" y="0"/>
                    </a:moveTo>
                    <a:cubicBezTo>
                      <a:pt x="340" y="0"/>
                      <a:pt x="340" y="0"/>
                      <a:pt x="340" y="0"/>
                    </a:cubicBezTo>
                    <a:cubicBezTo>
                      <a:pt x="318" y="4"/>
                      <a:pt x="41" y="11"/>
                      <a:pt x="0" y="0"/>
                    </a:cubicBezTo>
                    <a:close/>
                  </a:path>
                </a:pathLst>
              </a:custGeom>
              <a:solidFill>
                <a:srgbClr val="E4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Oval 335"/>
              <p:cNvSpPr>
                <a:spLocks noChangeArrowhead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3751" y="2683"/>
                <a:ext cx="27" cy="68"/>
              </a:xfrm>
              <a:prstGeom prst="ellipse">
                <a:avLst/>
              </a:prstGeom>
              <a:solidFill>
                <a:srgbClr val="58AA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zh-CN"/>
              </a:p>
            </p:txBody>
          </p:sp>
          <p:sp>
            <p:nvSpPr>
              <p:cNvPr id="248" name="Oval 336"/>
              <p:cNvSpPr>
                <a:spLocks noChangeArrowheads="1"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3808" y="2672"/>
                <a:ext cx="31" cy="90"/>
              </a:xfrm>
              <a:prstGeom prst="ellipse">
                <a:avLst/>
              </a:prstGeom>
              <a:solidFill>
                <a:srgbClr val="F7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zh-CN"/>
              </a:p>
            </p:txBody>
          </p:sp>
          <p:sp>
            <p:nvSpPr>
              <p:cNvPr id="249" name="Freeform 337"/>
              <p:cNvSpPr/>
              <p:nvPr>
                <p:custDataLst>
                  <p:tags r:id="rId128"/>
                </p:custDataLst>
              </p:nvPr>
            </p:nvSpPr>
            <p:spPr bwMode="auto">
              <a:xfrm>
                <a:off x="3822" y="2672"/>
                <a:ext cx="20" cy="90"/>
              </a:xfrm>
              <a:custGeom>
                <a:avLst/>
                <a:gdLst>
                  <a:gd name="T0" fmla="*/ 857 w 6"/>
                  <a:gd name="T1" fmla="*/ 15113 h 25"/>
                  <a:gd name="T2" fmla="*/ 2477 w 6"/>
                  <a:gd name="T3" fmla="*/ 7880 h 25"/>
                  <a:gd name="T4" fmla="*/ 857 w 6"/>
                  <a:gd name="T5" fmla="*/ 0 h 25"/>
                  <a:gd name="T6" fmla="*/ 0 w 6"/>
                  <a:gd name="T7" fmla="*/ 0 h 25"/>
                  <a:gd name="T8" fmla="*/ 2110 w 6"/>
                  <a:gd name="T9" fmla="*/ 7880 h 25"/>
                  <a:gd name="T10" fmla="*/ 0 w 6"/>
                  <a:gd name="T11" fmla="*/ 15113 h 25"/>
                  <a:gd name="T12" fmla="*/ 857 w 6"/>
                  <a:gd name="T13" fmla="*/ 15113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5">
                    <a:moveTo>
                      <a:pt x="2" y="25"/>
                    </a:moveTo>
                    <a:cubicBezTo>
                      <a:pt x="4" y="25"/>
                      <a:pt x="6" y="20"/>
                      <a:pt x="6" y="13"/>
                    </a:cubicBezTo>
                    <a:cubicBezTo>
                      <a:pt x="6" y="6"/>
                      <a:pt x="4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5" y="6"/>
                      <a:pt x="5" y="13"/>
                    </a:cubicBezTo>
                    <a:cubicBezTo>
                      <a:pt x="5" y="20"/>
                      <a:pt x="3" y="25"/>
                      <a:pt x="0" y="25"/>
                    </a:cubicBezTo>
                    <a:lnTo>
                      <a:pt x="2" y="25"/>
                    </a:lnTo>
                    <a:close/>
                  </a:path>
                </a:pathLst>
              </a:custGeom>
              <a:solidFill>
                <a:srgbClr val="8B1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338"/>
              <p:cNvSpPr/>
              <p:nvPr>
                <p:custDataLst>
                  <p:tags r:id="rId129"/>
                </p:custDataLst>
              </p:nvPr>
            </p:nvSpPr>
            <p:spPr bwMode="auto">
              <a:xfrm>
                <a:off x="3839" y="2690"/>
                <a:ext cx="191" cy="54"/>
              </a:xfrm>
              <a:custGeom>
                <a:avLst/>
                <a:gdLst>
                  <a:gd name="T0" fmla="*/ 22424 w 57"/>
                  <a:gd name="T1" fmla="*/ 7232 h 15"/>
                  <a:gd name="T2" fmla="*/ 24086 w 57"/>
                  <a:gd name="T3" fmla="*/ 4846 h 15"/>
                  <a:gd name="T4" fmla="*/ 22424 w 57"/>
                  <a:gd name="T5" fmla="*/ 1865 h 15"/>
                  <a:gd name="T6" fmla="*/ 8836 w 57"/>
                  <a:gd name="T7" fmla="*/ 0 h 15"/>
                  <a:gd name="T8" fmla="*/ 0 w 57"/>
                  <a:gd name="T9" fmla="*/ 0 h 15"/>
                  <a:gd name="T10" fmla="*/ 382 w 57"/>
                  <a:gd name="T11" fmla="*/ 4198 h 15"/>
                  <a:gd name="T12" fmla="*/ 0 w 57"/>
                  <a:gd name="T13" fmla="*/ 9047 h 15"/>
                  <a:gd name="T14" fmla="*/ 8836 w 57"/>
                  <a:gd name="T15" fmla="*/ 9047 h 15"/>
                  <a:gd name="T16" fmla="*/ 8836 w 57"/>
                  <a:gd name="T17" fmla="*/ 9047 h 15"/>
                  <a:gd name="T18" fmla="*/ 22424 w 57"/>
                  <a:gd name="T19" fmla="*/ 723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7" h="15">
                    <a:moveTo>
                      <a:pt x="53" y="12"/>
                    </a:moveTo>
                    <a:cubicBezTo>
                      <a:pt x="54" y="12"/>
                      <a:pt x="57" y="11"/>
                      <a:pt x="57" y="8"/>
                    </a:cubicBezTo>
                    <a:cubicBezTo>
                      <a:pt x="57" y="4"/>
                      <a:pt x="54" y="3"/>
                      <a:pt x="53" y="3"/>
                    </a:cubicBezTo>
                    <a:cubicBezTo>
                      <a:pt x="53" y="3"/>
                      <a:pt x="23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5"/>
                      <a:pt x="1" y="7"/>
                    </a:cubicBezTo>
                    <a:cubicBezTo>
                      <a:pt x="1" y="10"/>
                      <a:pt x="1" y="13"/>
                      <a:pt x="0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3" y="15"/>
                      <a:pt x="53" y="12"/>
                      <a:pt x="53" y="12"/>
                    </a:cubicBezTo>
                    <a:close/>
                  </a:path>
                </a:pathLst>
              </a:custGeom>
              <a:solidFill>
                <a:srgbClr val="E77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339"/>
              <p:cNvSpPr/>
              <p:nvPr>
                <p:custDataLst>
                  <p:tags r:id="rId130"/>
                </p:custDataLst>
              </p:nvPr>
            </p:nvSpPr>
            <p:spPr bwMode="auto">
              <a:xfrm>
                <a:off x="3792" y="2683"/>
                <a:ext cx="37" cy="64"/>
              </a:xfrm>
              <a:custGeom>
                <a:avLst/>
                <a:gdLst>
                  <a:gd name="T0" fmla="*/ 3461 w 11"/>
                  <a:gd name="T1" fmla="*/ 0 h 18"/>
                  <a:gd name="T2" fmla="*/ 0 w 11"/>
                  <a:gd name="T3" fmla="*/ 0 h 18"/>
                  <a:gd name="T4" fmla="*/ 915 w 11"/>
                  <a:gd name="T5" fmla="*/ 5120 h 18"/>
                  <a:gd name="T6" fmla="*/ 0 w 11"/>
                  <a:gd name="T7" fmla="*/ 10254 h 18"/>
                  <a:gd name="T8" fmla="*/ 3461 w 11"/>
                  <a:gd name="T9" fmla="*/ 10254 h 18"/>
                  <a:gd name="T10" fmla="*/ 4719 w 11"/>
                  <a:gd name="T11" fmla="*/ 5120 h 18"/>
                  <a:gd name="T12" fmla="*/ 3461 w 11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6"/>
                      <a:pt x="2" y="9"/>
                    </a:cubicBezTo>
                    <a:cubicBezTo>
                      <a:pt x="2" y="12"/>
                      <a:pt x="1" y="15"/>
                      <a:pt x="0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0" y="18"/>
                      <a:pt x="11" y="14"/>
                      <a:pt x="11" y="9"/>
                    </a:cubicBezTo>
                    <a:cubicBezTo>
                      <a:pt x="11" y="4"/>
                      <a:pt x="10" y="0"/>
                      <a:pt x="8" y="0"/>
                    </a:cubicBezTo>
                    <a:close/>
                  </a:path>
                </a:pathLst>
              </a:custGeom>
              <a:solidFill>
                <a:srgbClr val="E77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340"/>
              <p:cNvSpPr/>
              <p:nvPr>
                <p:custDataLst>
                  <p:tags r:id="rId131"/>
                </p:custDataLst>
              </p:nvPr>
            </p:nvSpPr>
            <p:spPr bwMode="auto">
              <a:xfrm>
                <a:off x="4034" y="2715"/>
                <a:ext cx="282" cy="7"/>
              </a:xfrm>
              <a:custGeom>
                <a:avLst/>
                <a:gdLst>
                  <a:gd name="T0" fmla="*/ 35827 w 84"/>
                  <a:gd name="T1" fmla="*/ 0 h 2"/>
                  <a:gd name="T2" fmla="*/ 0 w 84"/>
                  <a:gd name="T3" fmla="*/ 0 h 2"/>
                  <a:gd name="T4" fmla="*/ 0 w 84"/>
                  <a:gd name="T5" fmla="*/ 602 h 2"/>
                  <a:gd name="T6" fmla="*/ 0 w 84"/>
                  <a:gd name="T7" fmla="*/ 1078 h 2"/>
                  <a:gd name="T8" fmla="*/ 32920 w 84"/>
                  <a:gd name="T9" fmla="*/ 602 h 2"/>
                  <a:gd name="T10" fmla="*/ 35827 w 8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2">
                    <a:moveTo>
                      <a:pt x="8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77" y="1"/>
                      <a:pt x="77" y="1"/>
                      <a:pt x="77" y="1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003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Freeform 341"/>
              <p:cNvSpPr/>
              <p:nvPr>
                <p:custDataLst>
                  <p:tags r:id="rId132"/>
                </p:custDataLst>
              </p:nvPr>
            </p:nvSpPr>
            <p:spPr bwMode="auto">
              <a:xfrm>
                <a:off x="3802" y="2690"/>
                <a:ext cx="27" cy="36"/>
              </a:xfrm>
              <a:custGeom>
                <a:avLst/>
                <a:gdLst>
                  <a:gd name="T0" fmla="*/ 2619 w 8"/>
                  <a:gd name="T1" fmla="*/ 6066 h 10"/>
                  <a:gd name="T2" fmla="*/ 2619 w 8"/>
                  <a:gd name="T3" fmla="*/ 0 h 10"/>
                  <a:gd name="T4" fmla="*/ 0 w 8"/>
                  <a:gd name="T5" fmla="*/ 0 h 10"/>
                  <a:gd name="T6" fmla="*/ 2619 w 8"/>
                  <a:gd name="T7" fmla="*/ 606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6" y="10"/>
                    </a:moveTo>
                    <a:cubicBezTo>
                      <a:pt x="8" y="5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7" y="1"/>
                      <a:pt x="6" y="10"/>
                    </a:cubicBezTo>
                    <a:close/>
                  </a:path>
                </a:pathLst>
              </a:custGeom>
              <a:solidFill>
                <a:srgbClr val="FDEE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" name="Freeform 342"/>
              <p:cNvSpPr/>
              <p:nvPr>
                <p:custDataLst>
                  <p:tags r:id="rId133"/>
                </p:custDataLst>
              </p:nvPr>
            </p:nvSpPr>
            <p:spPr bwMode="auto">
              <a:xfrm>
                <a:off x="3792" y="2683"/>
                <a:ext cx="26" cy="64"/>
              </a:xfrm>
              <a:custGeom>
                <a:avLst/>
                <a:gdLst>
                  <a:gd name="T0" fmla="*/ 2915 w 8"/>
                  <a:gd name="T1" fmla="*/ 0 h 18"/>
                  <a:gd name="T2" fmla="*/ 0 w 8"/>
                  <a:gd name="T3" fmla="*/ 0 h 18"/>
                  <a:gd name="T4" fmla="*/ 1131 w 8"/>
                  <a:gd name="T5" fmla="*/ 5120 h 18"/>
                  <a:gd name="T6" fmla="*/ 0 w 8"/>
                  <a:gd name="T7" fmla="*/ 10254 h 18"/>
                  <a:gd name="T8" fmla="*/ 2915 w 8"/>
                  <a:gd name="T9" fmla="*/ 10254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3" y="6"/>
                      <a:pt x="3" y="9"/>
                    </a:cubicBezTo>
                    <a:cubicBezTo>
                      <a:pt x="3" y="12"/>
                      <a:pt x="1" y="15"/>
                      <a:pt x="0" y="18"/>
                    </a:cubicBezTo>
                    <a:cubicBezTo>
                      <a:pt x="8" y="18"/>
                      <a:pt x="8" y="18"/>
                      <a:pt x="8" y="18"/>
                    </a:cubicBezTo>
                  </a:path>
                </a:pathLst>
              </a:custGeom>
              <a:noFill/>
              <a:ln w="6350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343"/>
              <p:cNvSpPr/>
              <p:nvPr>
                <p:custDataLst>
                  <p:tags r:id="rId134"/>
                </p:custDataLst>
              </p:nvPr>
            </p:nvSpPr>
            <p:spPr bwMode="auto">
              <a:xfrm>
                <a:off x="3845" y="2694"/>
                <a:ext cx="155" cy="35"/>
              </a:xfrm>
              <a:custGeom>
                <a:avLst/>
                <a:gdLst>
                  <a:gd name="T0" fmla="*/ 11366 w 46"/>
                  <a:gd name="T1" fmla="*/ 2709 h 10"/>
                  <a:gd name="T2" fmla="*/ 2568 w 46"/>
                  <a:gd name="T3" fmla="*/ 5282 h 10"/>
                  <a:gd name="T4" fmla="*/ 920 w 46"/>
                  <a:gd name="T5" fmla="*/ 5282 h 10"/>
                  <a:gd name="T6" fmla="*/ 0 w 46"/>
                  <a:gd name="T7" fmla="*/ 4204 h 10"/>
                  <a:gd name="T8" fmla="*/ 0 w 46"/>
                  <a:gd name="T9" fmla="*/ 602 h 10"/>
                  <a:gd name="T10" fmla="*/ 1307 w 46"/>
                  <a:gd name="T11" fmla="*/ 602 h 10"/>
                  <a:gd name="T12" fmla="*/ 3484 w 46"/>
                  <a:gd name="T13" fmla="*/ 0 h 10"/>
                  <a:gd name="T14" fmla="*/ 19971 w 46"/>
                  <a:gd name="T15" fmla="*/ 1680 h 10"/>
                  <a:gd name="T16" fmla="*/ 11366 w 46"/>
                  <a:gd name="T17" fmla="*/ 2709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10">
                    <a:moveTo>
                      <a:pt x="26" y="5"/>
                    </a:moveTo>
                    <a:cubicBezTo>
                      <a:pt x="21" y="7"/>
                      <a:pt x="10" y="9"/>
                      <a:pt x="6" y="10"/>
                    </a:cubicBezTo>
                    <a:cubicBezTo>
                      <a:pt x="5" y="10"/>
                      <a:pt x="3" y="10"/>
                      <a:pt x="2" y="10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5"/>
                      <a:pt x="0" y="2"/>
                      <a:pt x="0" y="1"/>
                    </a:cubicBezTo>
                    <a:cubicBezTo>
                      <a:pt x="0" y="1"/>
                      <a:pt x="1" y="1"/>
                      <a:pt x="3" y="1"/>
                    </a:cubicBezTo>
                    <a:cubicBezTo>
                      <a:pt x="5" y="1"/>
                      <a:pt x="8" y="0"/>
                      <a:pt x="8" y="0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4" y="3"/>
                      <a:pt x="32" y="4"/>
                      <a:pt x="26" y="5"/>
                    </a:cubicBezTo>
                    <a:close/>
                  </a:path>
                </a:pathLst>
              </a:custGeom>
              <a:solidFill>
                <a:srgbClr val="F7CF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344"/>
              <p:cNvSpPr/>
              <p:nvPr>
                <p:custDataLst>
                  <p:tags r:id="rId135"/>
                </p:custDataLst>
              </p:nvPr>
            </p:nvSpPr>
            <p:spPr bwMode="auto">
              <a:xfrm>
                <a:off x="3852" y="2712"/>
                <a:ext cx="175" cy="28"/>
              </a:xfrm>
              <a:custGeom>
                <a:avLst/>
                <a:gdLst>
                  <a:gd name="T0" fmla="*/ 0 w 52"/>
                  <a:gd name="T1" fmla="*/ 4204 h 8"/>
                  <a:gd name="T2" fmla="*/ 3466 w 52"/>
                  <a:gd name="T3" fmla="*/ 4204 h 8"/>
                  <a:gd name="T4" fmla="*/ 7316 w 52"/>
                  <a:gd name="T5" fmla="*/ 4204 h 8"/>
                  <a:gd name="T6" fmla="*/ 18981 w 52"/>
                  <a:gd name="T7" fmla="*/ 2709 h 8"/>
                  <a:gd name="T8" fmla="*/ 20771 w 52"/>
                  <a:gd name="T9" fmla="*/ 2709 h 8"/>
                  <a:gd name="T10" fmla="*/ 22447 w 52"/>
                  <a:gd name="T11" fmla="*/ 0 h 8"/>
                  <a:gd name="T12" fmla="*/ 18981 w 52"/>
                  <a:gd name="T13" fmla="*/ 1078 h 8"/>
                  <a:gd name="T14" fmla="*/ 6024 w 52"/>
                  <a:gd name="T15" fmla="*/ 2709 h 8"/>
                  <a:gd name="T16" fmla="*/ 0 w 52"/>
                  <a:gd name="T17" fmla="*/ 4204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8">
                    <a:moveTo>
                      <a:pt x="0" y="8"/>
                    </a:moveTo>
                    <a:cubicBezTo>
                      <a:pt x="0" y="8"/>
                      <a:pt x="6" y="8"/>
                      <a:pt x="8" y="8"/>
                    </a:cubicBezTo>
                    <a:cubicBezTo>
                      <a:pt x="8" y="7"/>
                      <a:pt x="13" y="8"/>
                      <a:pt x="17" y="8"/>
                    </a:cubicBezTo>
                    <a:cubicBezTo>
                      <a:pt x="27" y="7"/>
                      <a:pt x="42" y="5"/>
                      <a:pt x="44" y="5"/>
                    </a:cubicBezTo>
                    <a:cubicBezTo>
                      <a:pt x="46" y="5"/>
                      <a:pt x="48" y="5"/>
                      <a:pt x="48" y="5"/>
                    </a:cubicBezTo>
                    <a:cubicBezTo>
                      <a:pt x="51" y="4"/>
                      <a:pt x="52" y="3"/>
                      <a:pt x="52" y="0"/>
                    </a:cubicBezTo>
                    <a:cubicBezTo>
                      <a:pt x="51" y="2"/>
                      <a:pt x="49" y="2"/>
                      <a:pt x="44" y="2"/>
                    </a:cubicBezTo>
                    <a:cubicBezTo>
                      <a:pt x="39" y="2"/>
                      <a:pt x="18" y="4"/>
                      <a:pt x="14" y="5"/>
                    </a:cubicBezTo>
                    <a:cubicBezTo>
                      <a:pt x="11" y="6"/>
                      <a:pt x="1" y="8"/>
                      <a:pt x="0" y="8"/>
                    </a:cubicBezTo>
                    <a:close/>
                  </a:path>
                </a:pathLst>
              </a:custGeom>
              <a:solidFill>
                <a:srgbClr val="C01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Freeform 345"/>
              <p:cNvSpPr/>
              <p:nvPr>
                <p:custDataLst>
                  <p:tags r:id="rId136"/>
                </p:custDataLst>
              </p:nvPr>
            </p:nvSpPr>
            <p:spPr bwMode="auto">
              <a:xfrm>
                <a:off x="3852" y="2701"/>
                <a:ext cx="47" cy="18"/>
              </a:xfrm>
              <a:custGeom>
                <a:avLst/>
                <a:gdLst>
                  <a:gd name="T0" fmla="*/ 0 w 14"/>
                  <a:gd name="T1" fmla="*/ 648 h 5"/>
                  <a:gd name="T2" fmla="*/ 383 w 14"/>
                  <a:gd name="T3" fmla="*/ 3031 h 5"/>
                  <a:gd name="T4" fmla="*/ 1669 w 14"/>
                  <a:gd name="T5" fmla="*/ 2333 h 5"/>
                  <a:gd name="T6" fmla="*/ 4690 w 14"/>
                  <a:gd name="T7" fmla="*/ 1166 h 5"/>
                  <a:gd name="T8" fmla="*/ 5972 w 14"/>
                  <a:gd name="T9" fmla="*/ 648 h 5"/>
                  <a:gd name="T10" fmla="*/ 4690 w 14"/>
                  <a:gd name="T11" fmla="*/ 648 h 5"/>
                  <a:gd name="T12" fmla="*/ 2535 w 14"/>
                  <a:gd name="T13" fmla="*/ 648 h 5"/>
                  <a:gd name="T14" fmla="*/ 913 w 14"/>
                  <a:gd name="T15" fmla="*/ 648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5">
                    <a:moveTo>
                      <a:pt x="0" y="1"/>
                    </a:moveTo>
                    <a:cubicBezTo>
                      <a:pt x="0" y="3"/>
                      <a:pt x="0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6" y="3"/>
                      <a:pt x="9" y="3"/>
                      <a:pt x="11" y="2"/>
                    </a:cubicBezTo>
                    <a:cubicBezTo>
                      <a:pt x="11" y="2"/>
                      <a:pt x="14" y="1"/>
                      <a:pt x="14" y="1"/>
                    </a:cubicBezTo>
                    <a:cubicBezTo>
                      <a:pt x="14" y="0"/>
                      <a:pt x="11" y="1"/>
                      <a:pt x="11" y="1"/>
                    </a:cubicBezTo>
                    <a:cubicBezTo>
                      <a:pt x="9" y="1"/>
                      <a:pt x="8" y="1"/>
                      <a:pt x="6" y="1"/>
                    </a:cubicBezTo>
                    <a:cubicBezTo>
                      <a:pt x="5" y="1"/>
                      <a:pt x="3" y="0"/>
                      <a:pt x="2" y="1"/>
                    </a:cubicBezTo>
                  </a:path>
                </a:pathLst>
              </a:custGeom>
              <a:solidFill>
                <a:srgbClr val="FDEE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" name="Freeform 346"/>
              <p:cNvSpPr/>
              <p:nvPr>
                <p:custDataLst>
                  <p:tags r:id="rId137"/>
                </p:custDataLst>
              </p:nvPr>
            </p:nvSpPr>
            <p:spPr bwMode="auto">
              <a:xfrm>
                <a:off x="2143" y="2589"/>
                <a:ext cx="1659" cy="198"/>
              </a:xfrm>
              <a:custGeom>
                <a:avLst/>
                <a:gdLst>
                  <a:gd name="T0" fmla="*/ 206312 w 493"/>
                  <a:gd name="T1" fmla="*/ 0 h 55"/>
                  <a:gd name="T2" fmla="*/ 0 w 493"/>
                  <a:gd name="T3" fmla="*/ 0 h 55"/>
                  <a:gd name="T4" fmla="*/ 1292 w 493"/>
                  <a:gd name="T5" fmla="*/ 16978 h 55"/>
                  <a:gd name="T6" fmla="*/ 0 w 493"/>
                  <a:gd name="T7" fmla="*/ 33268 h 55"/>
                  <a:gd name="T8" fmla="*/ 206312 w 493"/>
                  <a:gd name="T9" fmla="*/ 33268 h 55"/>
                  <a:gd name="T10" fmla="*/ 212742 w 493"/>
                  <a:gd name="T11" fmla="*/ 21838 h 55"/>
                  <a:gd name="T12" fmla="*/ 206312 w 493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2" h="55">
                    <a:moveTo>
                      <a:pt x="47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8"/>
                      <a:pt x="3" y="18"/>
                      <a:pt x="3" y="28"/>
                    </a:cubicBezTo>
                    <a:cubicBezTo>
                      <a:pt x="3" y="38"/>
                      <a:pt x="2" y="47"/>
                      <a:pt x="0" y="55"/>
                    </a:cubicBezTo>
                    <a:cubicBezTo>
                      <a:pt x="478" y="55"/>
                      <a:pt x="478" y="55"/>
                      <a:pt x="478" y="55"/>
                    </a:cubicBezTo>
                    <a:cubicBezTo>
                      <a:pt x="483" y="55"/>
                      <a:pt x="493" y="41"/>
                      <a:pt x="493" y="36"/>
                    </a:cubicBezTo>
                    <a:cubicBezTo>
                      <a:pt x="493" y="32"/>
                      <a:pt x="483" y="0"/>
                      <a:pt x="478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347"/>
              <p:cNvSpPr/>
              <p:nvPr>
                <p:custDataLst>
                  <p:tags r:id="rId138"/>
                </p:custDataLst>
              </p:nvPr>
            </p:nvSpPr>
            <p:spPr bwMode="auto">
              <a:xfrm>
                <a:off x="3108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108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7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Freeform 348"/>
              <p:cNvSpPr/>
              <p:nvPr>
                <p:custDataLst>
                  <p:tags r:id="rId139"/>
                </p:custDataLst>
              </p:nvPr>
            </p:nvSpPr>
            <p:spPr bwMode="auto">
              <a:xfrm>
                <a:off x="3172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108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7" y="28"/>
                    </a:cubicBez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" name="Freeform 349"/>
              <p:cNvSpPr/>
              <p:nvPr>
                <p:custDataLst>
                  <p:tags r:id="rId140"/>
                </p:custDataLst>
              </p:nvPr>
            </p:nvSpPr>
            <p:spPr bwMode="auto">
              <a:xfrm>
                <a:off x="3236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497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8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" name="Freeform 350"/>
              <p:cNvSpPr/>
              <p:nvPr>
                <p:custDataLst>
                  <p:tags r:id="rId141"/>
                </p:custDataLst>
              </p:nvPr>
            </p:nvSpPr>
            <p:spPr bwMode="auto">
              <a:xfrm>
                <a:off x="3300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497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8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" name="Freeform 351"/>
              <p:cNvSpPr/>
              <p:nvPr>
                <p:custDataLst>
                  <p:tags r:id="rId142"/>
                </p:custDataLst>
              </p:nvPr>
            </p:nvSpPr>
            <p:spPr bwMode="auto">
              <a:xfrm>
                <a:off x="3364" y="2589"/>
                <a:ext cx="24" cy="101"/>
              </a:xfrm>
              <a:custGeom>
                <a:avLst/>
                <a:gdLst>
                  <a:gd name="T0" fmla="*/ 0 w 7"/>
                  <a:gd name="T1" fmla="*/ 0 h 28"/>
                  <a:gd name="T2" fmla="*/ 3302 w 7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8">
                    <a:moveTo>
                      <a:pt x="0" y="0"/>
                    </a:moveTo>
                    <a:cubicBezTo>
                      <a:pt x="5" y="0"/>
                      <a:pt x="7" y="13"/>
                      <a:pt x="7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" name="Freeform 352"/>
              <p:cNvSpPr/>
              <p:nvPr>
                <p:custDataLst>
                  <p:tags r:id="rId143"/>
                </p:custDataLst>
              </p:nvPr>
            </p:nvSpPr>
            <p:spPr bwMode="auto">
              <a:xfrm>
                <a:off x="3428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108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7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353"/>
              <p:cNvSpPr/>
              <p:nvPr>
                <p:custDataLst>
                  <p:tags r:id="rId144"/>
                </p:custDataLst>
              </p:nvPr>
            </p:nvSpPr>
            <p:spPr bwMode="auto">
              <a:xfrm>
                <a:off x="3492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108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7" y="28"/>
                    </a:cubicBez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Freeform 354"/>
              <p:cNvSpPr/>
              <p:nvPr>
                <p:custDataLst>
                  <p:tags r:id="rId145"/>
                </p:custDataLst>
              </p:nvPr>
            </p:nvSpPr>
            <p:spPr bwMode="auto">
              <a:xfrm>
                <a:off x="2856" y="2589"/>
                <a:ext cx="24" cy="101"/>
              </a:xfrm>
              <a:custGeom>
                <a:avLst/>
                <a:gdLst>
                  <a:gd name="T0" fmla="*/ 0 w 7"/>
                  <a:gd name="T1" fmla="*/ 0 h 28"/>
                  <a:gd name="T2" fmla="*/ 3302 w 7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8">
                    <a:moveTo>
                      <a:pt x="0" y="0"/>
                    </a:moveTo>
                    <a:cubicBezTo>
                      <a:pt x="4" y="0"/>
                      <a:pt x="7" y="13"/>
                      <a:pt x="7" y="28"/>
                    </a:cubicBez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" name="Freeform 355"/>
              <p:cNvSpPr/>
              <p:nvPr>
                <p:custDataLst>
                  <p:tags r:id="rId146"/>
                </p:custDataLst>
              </p:nvPr>
            </p:nvSpPr>
            <p:spPr bwMode="auto">
              <a:xfrm>
                <a:off x="2917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497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8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" name="Freeform 356"/>
              <p:cNvSpPr/>
              <p:nvPr>
                <p:custDataLst>
                  <p:tags r:id="rId147"/>
                </p:custDataLst>
              </p:nvPr>
            </p:nvSpPr>
            <p:spPr bwMode="auto">
              <a:xfrm>
                <a:off x="2981" y="2589"/>
                <a:ext cx="26" cy="101"/>
              </a:xfrm>
              <a:custGeom>
                <a:avLst/>
                <a:gdLst>
                  <a:gd name="T0" fmla="*/ 0 w 8"/>
                  <a:gd name="T1" fmla="*/ 0 h 28"/>
                  <a:gd name="T2" fmla="*/ 2915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8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" name="Freeform 357"/>
              <p:cNvSpPr/>
              <p:nvPr>
                <p:custDataLst>
                  <p:tags r:id="rId148"/>
                </p:custDataLst>
              </p:nvPr>
            </p:nvSpPr>
            <p:spPr bwMode="auto">
              <a:xfrm>
                <a:off x="3044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108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7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" name="Freeform 358"/>
              <p:cNvSpPr/>
              <p:nvPr>
                <p:custDataLst>
                  <p:tags r:id="rId149"/>
                </p:custDataLst>
              </p:nvPr>
            </p:nvSpPr>
            <p:spPr bwMode="auto">
              <a:xfrm>
                <a:off x="3108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108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7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Freeform 359"/>
              <p:cNvSpPr/>
              <p:nvPr>
                <p:custDataLst>
                  <p:tags r:id="rId150"/>
                </p:custDataLst>
              </p:nvPr>
            </p:nvSpPr>
            <p:spPr bwMode="auto">
              <a:xfrm>
                <a:off x="3172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497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8" y="28"/>
                    </a:cubicBez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" name="Freeform 360"/>
              <p:cNvSpPr/>
              <p:nvPr>
                <p:custDataLst>
                  <p:tags r:id="rId151"/>
                </p:custDataLst>
              </p:nvPr>
            </p:nvSpPr>
            <p:spPr bwMode="auto">
              <a:xfrm>
                <a:off x="2536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108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7" y="28"/>
                    </a:cubicBezTo>
                  </a:path>
                </a:pathLst>
              </a:custGeom>
              <a:noFill/>
              <a:ln w="11113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Freeform 361"/>
              <p:cNvSpPr/>
              <p:nvPr>
                <p:custDataLst>
                  <p:tags r:id="rId152"/>
                </p:custDataLst>
              </p:nvPr>
            </p:nvSpPr>
            <p:spPr bwMode="auto">
              <a:xfrm>
                <a:off x="2600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497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8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" name="Freeform 362"/>
              <p:cNvSpPr/>
              <p:nvPr>
                <p:custDataLst>
                  <p:tags r:id="rId153"/>
                </p:custDataLst>
              </p:nvPr>
            </p:nvSpPr>
            <p:spPr bwMode="auto">
              <a:xfrm>
                <a:off x="2664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497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8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363"/>
              <p:cNvSpPr/>
              <p:nvPr>
                <p:custDataLst>
                  <p:tags r:id="rId154"/>
                </p:custDataLst>
              </p:nvPr>
            </p:nvSpPr>
            <p:spPr bwMode="auto">
              <a:xfrm>
                <a:off x="2728" y="2589"/>
                <a:ext cx="24" cy="101"/>
              </a:xfrm>
              <a:custGeom>
                <a:avLst/>
                <a:gdLst>
                  <a:gd name="T0" fmla="*/ 0 w 7"/>
                  <a:gd name="T1" fmla="*/ 0 h 28"/>
                  <a:gd name="T2" fmla="*/ 3302 w 7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8">
                    <a:moveTo>
                      <a:pt x="0" y="0"/>
                    </a:moveTo>
                    <a:cubicBezTo>
                      <a:pt x="5" y="0"/>
                      <a:pt x="7" y="13"/>
                      <a:pt x="7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364"/>
              <p:cNvSpPr/>
              <p:nvPr>
                <p:custDataLst>
                  <p:tags r:id="rId155"/>
                </p:custDataLst>
              </p:nvPr>
            </p:nvSpPr>
            <p:spPr bwMode="auto">
              <a:xfrm>
                <a:off x="2792" y="2589"/>
                <a:ext cx="27" cy="101"/>
              </a:xfrm>
              <a:custGeom>
                <a:avLst/>
                <a:gdLst>
                  <a:gd name="T0" fmla="*/ 0 w 8"/>
                  <a:gd name="T1" fmla="*/ 0 h 28"/>
                  <a:gd name="T2" fmla="*/ 3108 w 8"/>
                  <a:gd name="T3" fmla="*/ 17083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0"/>
                    </a:moveTo>
                    <a:cubicBezTo>
                      <a:pt x="5" y="0"/>
                      <a:pt x="8" y="13"/>
                      <a:pt x="7" y="28"/>
                    </a:cubicBezTo>
                  </a:path>
                </a:pathLst>
              </a:custGeom>
              <a:noFill/>
              <a:ln w="6350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365"/>
              <p:cNvSpPr/>
              <p:nvPr>
                <p:custDataLst>
                  <p:tags r:id="rId156"/>
                </p:custDataLst>
              </p:nvPr>
            </p:nvSpPr>
            <p:spPr bwMode="auto">
              <a:xfrm>
                <a:off x="2506" y="2618"/>
                <a:ext cx="37" cy="40"/>
              </a:xfrm>
              <a:custGeom>
                <a:avLst/>
                <a:gdLst>
                  <a:gd name="T0" fmla="*/ 383 w 11"/>
                  <a:gd name="T1" fmla="*/ 4378 h 11"/>
                  <a:gd name="T2" fmla="*/ 1675 w 11"/>
                  <a:gd name="T3" fmla="*/ 727 h 11"/>
                  <a:gd name="T4" fmla="*/ 4332 w 11"/>
                  <a:gd name="T5" fmla="*/ 1916 h 11"/>
                  <a:gd name="T6" fmla="*/ 3078 w 11"/>
                  <a:gd name="T7" fmla="*/ 6295 h 11"/>
                  <a:gd name="T8" fmla="*/ 383 w 11"/>
                  <a:gd name="T9" fmla="*/ 437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7"/>
                    </a:moveTo>
                    <a:cubicBezTo>
                      <a:pt x="0" y="5"/>
                      <a:pt x="2" y="2"/>
                      <a:pt x="4" y="1"/>
                    </a:cubicBezTo>
                    <a:cubicBezTo>
                      <a:pt x="6" y="0"/>
                      <a:pt x="9" y="1"/>
                      <a:pt x="10" y="3"/>
                    </a:cubicBez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9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366"/>
              <p:cNvSpPr/>
              <p:nvPr>
                <p:custDataLst>
                  <p:tags r:id="rId157"/>
                </p:custDataLst>
              </p:nvPr>
            </p:nvSpPr>
            <p:spPr bwMode="auto">
              <a:xfrm>
                <a:off x="2600" y="2618"/>
                <a:ext cx="37" cy="40"/>
              </a:xfrm>
              <a:custGeom>
                <a:avLst/>
                <a:gdLst>
                  <a:gd name="T0" fmla="*/ 383 w 11"/>
                  <a:gd name="T1" fmla="*/ 4378 h 11"/>
                  <a:gd name="T2" fmla="*/ 1675 w 11"/>
                  <a:gd name="T3" fmla="*/ 727 h 11"/>
                  <a:gd name="T4" fmla="*/ 4332 w 11"/>
                  <a:gd name="T5" fmla="*/ 1916 h 11"/>
                  <a:gd name="T6" fmla="*/ 3078 w 11"/>
                  <a:gd name="T7" fmla="*/ 6295 h 11"/>
                  <a:gd name="T8" fmla="*/ 383 w 11"/>
                  <a:gd name="T9" fmla="*/ 4378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7"/>
                    </a:moveTo>
                    <a:cubicBezTo>
                      <a:pt x="0" y="5"/>
                      <a:pt x="2" y="2"/>
                      <a:pt x="4" y="1"/>
                    </a:cubicBezTo>
                    <a:cubicBezTo>
                      <a:pt x="6" y="0"/>
                      <a:pt x="9" y="1"/>
                      <a:pt x="10" y="3"/>
                    </a:cubicBezTo>
                    <a:cubicBezTo>
                      <a:pt x="11" y="6"/>
                      <a:pt x="10" y="9"/>
                      <a:pt x="7" y="10"/>
                    </a:cubicBezTo>
                    <a:cubicBezTo>
                      <a:pt x="5" y="11"/>
                      <a:pt x="2" y="9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367"/>
              <p:cNvSpPr/>
              <p:nvPr>
                <p:custDataLst>
                  <p:tags r:id="rId158"/>
                </p:custDataLst>
              </p:nvPr>
            </p:nvSpPr>
            <p:spPr bwMode="auto">
              <a:xfrm>
                <a:off x="2543" y="2611"/>
                <a:ext cx="54" cy="61"/>
              </a:xfrm>
              <a:custGeom>
                <a:avLst/>
                <a:gdLst>
                  <a:gd name="T0" fmla="*/ 921 w 16"/>
                  <a:gd name="T1" fmla="*/ 6462 h 17"/>
                  <a:gd name="T2" fmla="*/ 2619 w 16"/>
                  <a:gd name="T3" fmla="*/ 1159 h 17"/>
                  <a:gd name="T4" fmla="*/ 6618 w 16"/>
                  <a:gd name="T5" fmla="*/ 3642 h 17"/>
                  <a:gd name="T6" fmla="*/ 4806 w 16"/>
                  <a:gd name="T7" fmla="*/ 8960 h 17"/>
                  <a:gd name="T8" fmla="*/ 921 w 16"/>
                  <a:gd name="T9" fmla="*/ 6462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2" y="11"/>
                    </a:moveTo>
                    <a:cubicBezTo>
                      <a:pt x="0" y="7"/>
                      <a:pt x="2" y="3"/>
                      <a:pt x="6" y="2"/>
                    </a:cubicBezTo>
                    <a:cubicBezTo>
                      <a:pt x="9" y="0"/>
                      <a:pt x="13" y="2"/>
                      <a:pt x="15" y="6"/>
                    </a:cubicBezTo>
                    <a:cubicBezTo>
                      <a:pt x="16" y="9"/>
                      <a:pt x="15" y="14"/>
                      <a:pt x="11" y="15"/>
                    </a:cubicBezTo>
                    <a:cubicBezTo>
                      <a:pt x="7" y="17"/>
                      <a:pt x="3" y="15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0" name="Freeform 368"/>
              <p:cNvSpPr/>
              <p:nvPr>
                <p:custDataLst>
                  <p:tags r:id="rId159"/>
                </p:custDataLst>
              </p:nvPr>
            </p:nvSpPr>
            <p:spPr bwMode="auto">
              <a:xfrm>
                <a:off x="3755" y="2589"/>
                <a:ext cx="43" cy="198"/>
              </a:xfrm>
              <a:custGeom>
                <a:avLst/>
                <a:gdLst>
                  <a:gd name="T0" fmla="*/ 0 w 13"/>
                  <a:gd name="T1" fmla="*/ 0 h 55"/>
                  <a:gd name="T2" fmla="*/ 0 w 13"/>
                  <a:gd name="T3" fmla="*/ 33268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55">
                    <a:moveTo>
                      <a:pt x="0" y="0"/>
                    </a:moveTo>
                    <a:cubicBezTo>
                      <a:pt x="5" y="6"/>
                      <a:pt x="13" y="42"/>
                      <a:pt x="0" y="5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1" name="Freeform 369"/>
              <p:cNvSpPr/>
              <p:nvPr>
                <p:custDataLst>
                  <p:tags r:id="rId160"/>
                </p:custDataLst>
              </p:nvPr>
            </p:nvSpPr>
            <p:spPr bwMode="auto">
              <a:xfrm>
                <a:off x="2011" y="2510"/>
                <a:ext cx="125" cy="363"/>
              </a:xfrm>
              <a:custGeom>
                <a:avLst/>
                <a:gdLst>
                  <a:gd name="T0" fmla="*/ 7943 w 37"/>
                  <a:gd name="T1" fmla="*/ 0 h 101"/>
                  <a:gd name="T2" fmla="*/ 0 w 37"/>
                  <a:gd name="T3" fmla="*/ 19868 h 101"/>
                  <a:gd name="T4" fmla="*/ 5365 w 37"/>
                  <a:gd name="T5" fmla="*/ 19868 h 101"/>
                  <a:gd name="T6" fmla="*/ 8331 w 37"/>
                  <a:gd name="T7" fmla="*/ 30550 h 101"/>
                  <a:gd name="T8" fmla="*/ 5365 w 37"/>
                  <a:gd name="T9" fmla="*/ 42058 h 101"/>
                  <a:gd name="T10" fmla="*/ 0 w 37"/>
                  <a:gd name="T11" fmla="*/ 42058 h 101"/>
                  <a:gd name="T12" fmla="*/ 7443 w 37"/>
                  <a:gd name="T13" fmla="*/ 60581 h 101"/>
                  <a:gd name="T14" fmla="*/ 15889 w 37"/>
                  <a:gd name="T15" fmla="*/ 30550 h 101"/>
                  <a:gd name="T16" fmla="*/ 7943 w 37"/>
                  <a:gd name="T17" fmla="*/ 0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100">
                    <a:moveTo>
                      <a:pt x="18" y="0"/>
                    </a:moveTo>
                    <a:cubicBezTo>
                      <a:pt x="9" y="0"/>
                      <a:pt x="2" y="13"/>
                      <a:pt x="0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6" y="33"/>
                      <a:pt x="19" y="41"/>
                      <a:pt x="19" y="51"/>
                    </a:cubicBezTo>
                    <a:cubicBezTo>
                      <a:pt x="19" y="62"/>
                      <a:pt x="16" y="70"/>
                      <a:pt x="12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3" y="88"/>
                      <a:pt x="10" y="101"/>
                      <a:pt x="17" y="101"/>
                    </a:cubicBezTo>
                    <a:cubicBezTo>
                      <a:pt x="28" y="101"/>
                      <a:pt x="36" y="79"/>
                      <a:pt x="36" y="51"/>
                    </a:cubicBezTo>
                    <a:cubicBezTo>
                      <a:pt x="37" y="22"/>
                      <a:pt x="28" y="0"/>
                      <a:pt x="18" y="0"/>
                    </a:cubicBezTo>
                    <a:close/>
                  </a:path>
                </a:pathLst>
              </a:custGeom>
              <a:solidFill>
                <a:srgbClr val="E4F4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2" name="Freeform 370"/>
              <p:cNvSpPr/>
              <p:nvPr>
                <p:custDataLst>
                  <p:tags r:id="rId161"/>
                </p:custDataLst>
              </p:nvPr>
            </p:nvSpPr>
            <p:spPr bwMode="auto">
              <a:xfrm>
                <a:off x="2069" y="2510"/>
                <a:ext cx="104" cy="363"/>
              </a:xfrm>
              <a:custGeom>
                <a:avLst/>
                <a:gdLst>
                  <a:gd name="T0" fmla="*/ 5066 w 31"/>
                  <a:gd name="T1" fmla="*/ 60581 h 101"/>
                  <a:gd name="T2" fmla="*/ 13181 w 31"/>
                  <a:gd name="T3" fmla="*/ 30550 h 101"/>
                  <a:gd name="T4" fmla="*/ 5066 w 31"/>
                  <a:gd name="T5" fmla="*/ 0 h 101"/>
                  <a:gd name="T6" fmla="*/ 382 w 31"/>
                  <a:gd name="T7" fmla="*/ 0 h 101"/>
                  <a:gd name="T8" fmla="*/ 8115 w 31"/>
                  <a:gd name="T9" fmla="*/ 30550 h 101"/>
                  <a:gd name="T10" fmla="*/ 0 w 31"/>
                  <a:gd name="T11" fmla="*/ 60581 h 101"/>
                  <a:gd name="T12" fmla="*/ 5066 w 31"/>
                  <a:gd name="T13" fmla="*/ 60581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00">
                    <a:moveTo>
                      <a:pt x="12" y="101"/>
                    </a:moveTo>
                    <a:cubicBezTo>
                      <a:pt x="22" y="101"/>
                      <a:pt x="31" y="79"/>
                      <a:pt x="31" y="51"/>
                    </a:cubicBezTo>
                    <a:cubicBezTo>
                      <a:pt x="31" y="22"/>
                      <a:pt x="23" y="0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1" y="0"/>
                      <a:pt x="20" y="22"/>
                      <a:pt x="19" y="51"/>
                    </a:cubicBezTo>
                    <a:cubicBezTo>
                      <a:pt x="19" y="79"/>
                      <a:pt x="11" y="101"/>
                      <a:pt x="0" y="101"/>
                    </a:cubicBezTo>
                    <a:lnTo>
                      <a:pt x="12" y="101"/>
                    </a:lnTo>
                    <a:close/>
                  </a:path>
                </a:pathLst>
              </a:custGeom>
              <a:solidFill>
                <a:srgbClr val="3DA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3" name="Freeform 371"/>
              <p:cNvSpPr/>
              <p:nvPr>
                <p:custDataLst>
                  <p:tags r:id="rId162"/>
                </p:custDataLst>
              </p:nvPr>
            </p:nvSpPr>
            <p:spPr bwMode="auto">
              <a:xfrm>
                <a:off x="2129" y="2615"/>
                <a:ext cx="41" cy="43"/>
              </a:xfrm>
              <a:custGeom>
                <a:avLst/>
                <a:gdLst>
                  <a:gd name="T0" fmla="*/ 5183 w 12"/>
                  <a:gd name="T1" fmla="*/ 0 h 12"/>
                  <a:gd name="T2" fmla="*/ 0 w 12"/>
                  <a:gd name="T3" fmla="*/ 0 h 12"/>
                  <a:gd name="T4" fmla="*/ 396 w 12"/>
                  <a:gd name="T5" fmla="*/ 7088 h 12"/>
                  <a:gd name="T6" fmla="*/ 5579 w 12"/>
                  <a:gd name="T7" fmla="*/ 6446 h 12"/>
                  <a:gd name="T8" fmla="*/ 5183 w 12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8"/>
                      <a:pt x="1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2" y="4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372"/>
              <p:cNvSpPr/>
              <p:nvPr>
                <p:custDataLst>
                  <p:tags r:id="rId163"/>
                </p:custDataLst>
              </p:nvPr>
            </p:nvSpPr>
            <p:spPr bwMode="auto">
              <a:xfrm>
                <a:off x="2126" y="2604"/>
                <a:ext cx="40" cy="7"/>
              </a:xfrm>
              <a:custGeom>
                <a:avLst/>
                <a:gdLst>
                  <a:gd name="T0" fmla="*/ 4557 w 12"/>
                  <a:gd name="T1" fmla="*/ 0 h 2"/>
                  <a:gd name="T2" fmla="*/ 0 w 12"/>
                  <a:gd name="T3" fmla="*/ 0 h 2"/>
                  <a:gd name="T4" fmla="*/ 367 w 12"/>
                  <a:gd name="T5" fmla="*/ 1078 h 2"/>
                  <a:gd name="T6" fmla="*/ 4923 w 12"/>
                  <a:gd name="T7" fmla="*/ 1078 h 2"/>
                  <a:gd name="T8" fmla="*/ 4557 w 1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CCEA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5" name="Freeform 373"/>
              <p:cNvSpPr/>
              <p:nvPr>
                <p:custDataLst>
                  <p:tags r:id="rId164"/>
                </p:custDataLst>
              </p:nvPr>
            </p:nvSpPr>
            <p:spPr bwMode="auto">
              <a:xfrm>
                <a:off x="2133" y="2665"/>
                <a:ext cx="40" cy="21"/>
              </a:xfrm>
              <a:custGeom>
                <a:avLst/>
                <a:gdLst>
                  <a:gd name="T0" fmla="*/ 4923 w 12"/>
                  <a:gd name="T1" fmla="*/ 2709 h 6"/>
                  <a:gd name="T2" fmla="*/ 4923 w 12"/>
                  <a:gd name="T3" fmla="*/ 1680 h 6"/>
                  <a:gd name="T4" fmla="*/ 4923 w 12"/>
                  <a:gd name="T5" fmla="*/ 602 h 6"/>
                  <a:gd name="T6" fmla="*/ 4557 w 12"/>
                  <a:gd name="T7" fmla="*/ 0 h 6"/>
                  <a:gd name="T8" fmla="*/ 0 w 12"/>
                  <a:gd name="T9" fmla="*/ 602 h 6"/>
                  <a:gd name="T10" fmla="*/ 0 w 12"/>
                  <a:gd name="T11" fmla="*/ 3175 h 6"/>
                  <a:gd name="T12" fmla="*/ 4923 w 12"/>
                  <a:gd name="T13" fmla="*/ 2709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12" y="5"/>
                    </a:moveTo>
                    <a:cubicBezTo>
                      <a:pt x="12" y="5"/>
                      <a:pt x="12" y="4"/>
                      <a:pt x="12" y="3"/>
                    </a:cubicBezTo>
                    <a:cubicBezTo>
                      <a:pt x="12" y="3"/>
                      <a:pt x="12" y="2"/>
                      <a:pt x="12" y="1"/>
                    </a:cubicBezTo>
                    <a:cubicBezTo>
                      <a:pt x="12" y="1"/>
                      <a:pt x="12" y="1"/>
                      <a:pt x="1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4"/>
                      <a:pt x="0" y="6"/>
                    </a:cubicBezTo>
                    <a:lnTo>
                      <a:pt x="12" y="5"/>
                    </a:lnTo>
                    <a:close/>
                  </a:path>
                </a:pathLst>
              </a:custGeom>
              <a:solidFill>
                <a:srgbClr val="A8D3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" name="Freeform 374"/>
              <p:cNvSpPr/>
              <p:nvPr>
                <p:custDataLst>
                  <p:tags r:id="rId165"/>
                </p:custDataLst>
              </p:nvPr>
            </p:nvSpPr>
            <p:spPr bwMode="auto">
              <a:xfrm>
                <a:off x="2062" y="2518"/>
                <a:ext cx="67" cy="352"/>
              </a:xfrm>
              <a:custGeom>
                <a:avLst/>
                <a:gdLst>
                  <a:gd name="T0" fmla="*/ 864 w 20"/>
                  <a:gd name="T1" fmla="*/ 0 h 98"/>
                  <a:gd name="T2" fmla="*/ 864 w 20"/>
                  <a:gd name="T3" fmla="*/ 0 h 98"/>
                  <a:gd name="T4" fmla="*/ 7554 w 20"/>
                  <a:gd name="T5" fmla="*/ 28641 h 98"/>
                  <a:gd name="T6" fmla="*/ 0 w 20"/>
                  <a:gd name="T7" fmla="*/ 57926 h 98"/>
                  <a:gd name="T8" fmla="*/ 864 w 20"/>
                  <a:gd name="T9" fmla="*/ 58572 h 98"/>
                  <a:gd name="T10" fmla="*/ 8419 w 20"/>
                  <a:gd name="T11" fmla="*/ 28641 h 98"/>
                  <a:gd name="T12" fmla="*/ 864 w 20"/>
                  <a:gd name="T13" fmla="*/ 0 h 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9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0" y="3"/>
                      <a:pt x="18" y="24"/>
                      <a:pt x="18" y="48"/>
                    </a:cubicBezTo>
                    <a:cubicBezTo>
                      <a:pt x="18" y="74"/>
                      <a:pt x="10" y="97"/>
                      <a:pt x="0" y="97"/>
                    </a:cubicBezTo>
                    <a:cubicBezTo>
                      <a:pt x="1" y="97"/>
                      <a:pt x="2" y="98"/>
                      <a:pt x="2" y="98"/>
                    </a:cubicBezTo>
                    <a:cubicBezTo>
                      <a:pt x="12" y="98"/>
                      <a:pt x="20" y="74"/>
                      <a:pt x="20" y="48"/>
                    </a:cubicBezTo>
                    <a:cubicBezTo>
                      <a:pt x="20" y="22"/>
                      <a:pt x="1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" name="Freeform 375"/>
              <p:cNvSpPr/>
              <p:nvPr>
                <p:custDataLst>
                  <p:tags r:id="rId166"/>
                </p:custDataLst>
              </p:nvPr>
            </p:nvSpPr>
            <p:spPr bwMode="auto">
              <a:xfrm>
                <a:off x="2011" y="2510"/>
                <a:ext cx="125" cy="363"/>
              </a:xfrm>
              <a:custGeom>
                <a:avLst/>
                <a:gdLst>
                  <a:gd name="T0" fmla="*/ 7943 w 37"/>
                  <a:gd name="T1" fmla="*/ 0 h 101"/>
                  <a:gd name="T2" fmla="*/ 0 w 37"/>
                  <a:gd name="T3" fmla="*/ 19868 h 101"/>
                  <a:gd name="T4" fmla="*/ 5365 w 37"/>
                  <a:gd name="T5" fmla="*/ 19868 h 101"/>
                  <a:gd name="T6" fmla="*/ 8331 w 37"/>
                  <a:gd name="T7" fmla="*/ 30550 h 101"/>
                  <a:gd name="T8" fmla="*/ 5365 w 37"/>
                  <a:gd name="T9" fmla="*/ 42058 h 101"/>
                  <a:gd name="T10" fmla="*/ 0 w 37"/>
                  <a:gd name="T11" fmla="*/ 42058 h 101"/>
                  <a:gd name="T12" fmla="*/ 7443 w 37"/>
                  <a:gd name="T13" fmla="*/ 60581 h 101"/>
                  <a:gd name="T14" fmla="*/ 15889 w 37"/>
                  <a:gd name="T15" fmla="*/ 30550 h 101"/>
                  <a:gd name="T16" fmla="*/ 7943 w 37"/>
                  <a:gd name="T17" fmla="*/ 0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7" h="100">
                    <a:moveTo>
                      <a:pt x="18" y="0"/>
                    </a:moveTo>
                    <a:cubicBezTo>
                      <a:pt x="9" y="0"/>
                      <a:pt x="2" y="13"/>
                      <a:pt x="0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6" y="33"/>
                      <a:pt x="19" y="41"/>
                      <a:pt x="19" y="51"/>
                    </a:cubicBezTo>
                    <a:cubicBezTo>
                      <a:pt x="19" y="62"/>
                      <a:pt x="16" y="70"/>
                      <a:pt x="12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3" y="88"/>
                      <a:pt x="10" y="101"/>
                      <a:pt x="17" y="101"/>
                    </a:cubicBezTo>
                    <a:cubicBezTo>
                      <a:pt x="28" y="101"/>
                      <a:pt x="36" y="79"/>
                      <a:pt x="36" y="51"/>
                    </a:cubicBezTo>
                    <a:cubicBezTo>
                      <a:pt x="37" y="22"/>
                      <a:pt x="28" y="0"/>
                      <a:pt x="18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" name="Freeform 376"/>
              <p:cNvSpPr/>
              <p:nvPr>
                <p:custDataLst>
                  <p:tags r:id="rId167"/>
                </p:custDataLst>
              </p:nvPr>
            </p:nvSpPr>
            <p:spPr bwMode="auto">
              <a:xfrm>
                <a:off x="2069" y="2510"/>
                <a:ext cx="104" cy="363"/>
              </a:xfrm>
              <a:custGeom>
                <a:avLst/>
                <a:gdLst>
                  <a:gd name="T0" fmla="*/ 5066 w 31"/>
                  <a:gd name="T1" fmla="*/ 60581 h 101"/>
                  <a:gd name="T2" fmla="*/ 13181 w 31"/>
                  <a:gd name="T3" fmla="*/ 30550 h 101"/>
                  <a:gd name="T4" fmla="*/ 5066 w 31"/>
                  <a:gd name="T5" fmla="*/ 0 h 101"/>
                  <a:gd name="T6" fmla="*/ 382 w 31"/>
                  <a:gd name="T7" fmla="*/ 0 h 101"/>
                  <a:gd name="T8" fmla="*/ 8115 w 31"/>
                  <a:gd name="T9" fmla="*/ 30550 h 101"/>
                  <a:gd name="T10" fmla="*/ 0 w 31"/>
                  <a:gd name="T11" fmla="*/ 60581 h 101"/>
                  <a:gd name="T12" fmla="*/ 5066 w 31"/>
                  <a:gd name="T13" fmla="*/ 60581 h 10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00">
                    <a:moveTo>
                      <a:pt x="12" y="101"/>
                    </a:moveTo>
                    <a:cubicBezTo>
                      <a:pt x="22" y="101"/>
                      <a:pt x="31" y="79"/>
                      <a:pt x="31" y="51"/>
                    </a:cubicBezTo>
                    <a:cubicBezTo>
                      <a:pt x="31" y="22"/>
                      <a:pt x="23" y="0"/>
                      <a:pt x="1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1" y="0"/>
                      <a:pt x="20" y="22"/>
                      <a:pt x="19" y="51"/>
                    </a:cubicBezTo>
                    <a:cubicBezTo>
                      <a:pt x="19" y="79"/>
                      <a:pt x="11" y="101"/>
                      <a:pt x="0" y="101"/>
                    </a:cubicBezTo>
                    <a:lnTo>
                      <a:pt x="12" y="101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" name="Freeform 377"/>
              <p:cNvSpPr/>
              <p:nvPr>
                <p:custDataLst>
                  <p:tags r:id="rId168"/>
                </p:custDataLst>
              </p:nvPr>
            </p:nvSpPr>
            <p:spPr bwMode="auto">
              <a:xfrm>
                <a:off x="1847" y="2640"/>
                <a:ext cx="77" cy="118"/>
              </a:xfrm>
              <a:custGeom>
                <a:avLst/>
                <a:gdLst>
                  <a:gd name="T0" fmla="*/ 8025 w 23"/>
                  <a:gd name="T1" fmla="*/ 0 h 33"/>
                  <a:gd name="T2" fmla="*/ 368 w 23"/>
                  <a:gd name="T3" fmla="*/ 0 h 33"/>
                  <a:gd name="T4" fmla="*/ 864 w 23"/>
                  <a:gd name="T5" fmla="*/ 9322 h 33"/>
                  <a:gd name="T6" fmla="*/ 0 w 23"/>
                  <a:gd name="T7" fmla="*/ 19295 h 33"/>
                  <a:gd name="T8" fmla="*/ 8025 w 23"/>
                  <a:gd name="T9" fmla="*/ 19295 h 33"/>
                  <a:gd name="T10" fmla="*/ 9685 w 23"/>
                  <a:gd name="T11" fmla="*/ 9322 h 33"/>
                  <a:gd name="T12" fmla="*/ 8025 w 23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3">
                    <a:moveTo>
                      <a:pt x="19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2" y="10"/>
                      <a:pt x="2" y="16"/>
                    </a:cubicBezTo>
                    <a:cubicBezTo>
                      <a:pt x="2" y="22"/>
                      <a:pt x="1" y="28"/>
                      <a:pt x="0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3"/>
                      <a:pt x="23" y="26"/>
                      <a:pt x="23" y="16"/>
                    </a:cubicBezTo>
                    <a:cubicBezTo>
                      <a:pt x="23" y="7"/>
                      <a:pt x="21" y="0"/>
                      <a:pt x="19" y="0"/>
                    </a:cubicBezTo>
                    <a:close/>
                  </a:path>
                </a:pathLst>
              </a:custGeom>
              <a:solidFill>
                <a:srgbClr val="DFE0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0" name="Freeform 378"/>
              <p:cNvSpPr/>
              <p:nvPr>
                <p:custDataLst>
                  <p:tags r:id="rId169"/>
                </p:custDataLst>
              </p:nvPr>
            </p:nvSpPr>
            <p:spPr bwMode="auto">
              <a:xfrm>
                <a:off x="1789" y="2593"/>
                <a:ext cx="54" cy="208"/>
              </a:xfrm>
              <a:custGeom>
                <a:avLst/>
                <a:gdLst>
                  <a:gd name="T0" fmla="*/ 0 w 16"/>
                  <a:gd name="T1" fmla="*/ 16550 h 58"/>
                  <a:gd name="T2" fmla="*/ 3497 w 16"/>
                  <a:gd name="T3" fmla="*/ 0 h 58"/>
                  <a:gd name="T4" fmla="*/ 6993 w 16"/>
                  <a:gd name="T5" fmla="*/ 17207 h 58"/>
                  <a:gd name="T6" fmla="*/ 3497 w 16"/>
                  <a:gd name="T7" fmla="*/ 34402 h 58"/>
                  <a:gd name="T8" fmla="*/ 0 w 16"/>
                  <a:gd name="T9" fmla="*/ 1655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7">
                    <a:moveTo>
                      <a:pt x="0" y="28"/>
                    </a:moveTo>
                    <a:cubicBezTo>
                      <a:pt x="0" y="12"/>
                      <a:pt x="4" y="0"/>
                      <a:pt x="8" y="0"/>
                    </a:cubicBezTo>
                    <a:cubicBezTo>
                      <a:pt x="12" y="0"/>
                      <a:pt x="16" y="13"/>
                      <a:pt x="16" y="29"/>
                    </a:cubicBezTo>
                    <a:cubicBezTo>
                      <a:pt x="16" y="45"/>
                      <a:pt x="12" y="58"/>
                      <a:pt x="8" y="58"/>
                    </a:cubicBezTo>
                    <a:cubicBezTo>
                      <a:pt x="4" y="57"/>
                      <a:pt x="0" y="44"/>
                      <a:pt x="0" y="28"/>
                    </a:cubicBezTo>
                    <a:close/>
                  </a:path>
                </a:pathLst>
              </a:custGeom>
              <a:solidFill>
                <a:srgbClr val="CCEA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1" name="Freeform 379"/>
              <p:cNvSpPr/>
              <p:nvPr>
                <p:custDataLst>
                  <p:tags r:id="rId170"/>
                </p:custDataLst>
              </p:nvPr>
            </p:nvSpPr>
            <p:spPr bwMode="auto">
              <a:xfrm>
                <a:off x="1793" y="2597"/>
                <a:ext cx="43" cy="107"/>
              </a:xfrm>
              <a:custGeom>
                <a:avLst/>
                <a:gdLst>
                  <a:gd name="T0" fmla="*/ 2024 w 13"/>
                  <a:gd name="T1" fmla="*/ 635 h 30"/>
                  <a:gd name="T2" fmla="*/ 361 w 13"/>
                  <a:gd name="T3" fmla="*/ 8079 h 30"/>
                  <a:gd name="T4" fmla="*/ 361 w 13"/>
                  <a:gd name="T5" fmla="*/ 17327 h 30"/>
                  <a:gd name="T6" fmla="*/ 1555 w 13"/>
                  <a:gd name="T7" fmla="*/ 11474 h 30"/>
                  <a:gd name="T8" fmla="*/ 3106 w 13"/>
                  <a:gd name="T9" fmla="*/ 10343 h 30"/>
                  <a:gd name="T10" fmla="*/ 3949 w 13"/>
                  <a:gd name="T11" fmla="*/ 12619 h 30"/>
                  <a:gd name="T12" fmla="*/ 3106 w 13"/>
                  <a:gd name="T13" fmla="*/ 2265 h 30"/>
                  <a:gd name="T14" fmla="*/ 2024 w 13"/>
                  <a:gd name="T15" fmla="*/ 635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30">
                    <a:moveTo>
                      <a:pt x="5" y="1"/>
                    </a:moveTo>
                    <a:cubicBezTo>
                      <a:pt x="3" y="4"/>
                      <a:pt x="2" y="10"/>
                      <a:pt x="1" y="14"/>
                    </a:cubicBezTo>
                    <a:cubicBezTo>
                      <a:pt x="1" y="19"/>
                      <a:pt x="0" y="25"/>
                      <a:pt x="1" y="30"/>
                    </a:cubicBezTo>
                    <a:cubicBezTo>
                      <a:pt x="2" y="26"/>
                      <a:pt x="1" y="22"/>
                      <a:pt x="4" y="20"/>
                    </a:cubicBezTo>
                    <a:cubicBezTo>
                      <a:pt x="5" y="19"/>
                      <a:pt x="6" y="18"/>
                      <a:pt x="8" y="18"/>
                    </a:cubicBezTo>
                    <a:cubicBezTo>
                      <a:pt x="9" y="19"/>
                      <a:pt x="9" y="20"/>
                      <a:pt x="10" y="22"/>
                    </a:cubicBezTo>
                    <a:cubicBezTo>
                      <a:pt x="13" y="21"/>
                      <a:pt x="10" y="6"/>
                      <a:pt x="8" y="4"/>
                    </a:cubicBezTo>
                    <a:cubicBezTo>
                      <a:pt x="7" y="2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C4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2" name="Freeform 380"/>
              <p:cNvSpPr/>
              <p:nvPr>
                <p:custDataLst>
                  <p:tags r:id="rId171"/>
                </p:custDataLst>
              </p:nvPr>
            </p:nvSpPr>
            <p:spPr bwMode="auto">
              <a:xfrm>
                <a:off x="1799" y="2593"/>
                <a:ext cx="24" cy="68"/>
              </a:xfrm>
              <a:custGeom>
                <a:avLst/>
                <a:gdLst>
                  <a:gd name="T0" fmla="*/ 0 w 7"/>
                  <a:gd name="T1" fmla="*/ 11145 h 19"/>
                  <a:gd name="T2" fmla="*/ 963 w 7"/>
                  <a:gd name="T3" fmla="*/ 2935 h 19"/>
                  <a:gd name="T4" fmla="*/ 3302 w 7"/>
                  <a:gd name="T5" fmla="*/ 7058 h 19"/>
                  <a:gd name="T6" fmla="*/ 963 w 7"/>
                  <a:gd name="T7" fmla="*/ 5916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0" y="19"/>
                    </a:moveTo>
                    <a:cubicBezTo>
                      <a:pt x="0" y="15"/>
                      <a:pt x="0" y="9"/>
                      <a:pt x="2" y="5"/>
                    </a:cubicBezTo>
                    <a:cubicBezTo>
                      <a:pt x="5" y="0"/>
                      <a:pt x="6" y="9"/>
                      <a:pt x="7" y="12"/>
                    </a:cubicBezTo>
                    <a:cubicBezTo>
                      <a:pt x="6" y="10"/>
                      <a:pt x="3" y="5"/>
                      <a:pt x="2" y="10"/>
                    </a:cubicBezTo>
                  </a:path>
                </a:pathLst>
              </a:custGeom>
              <a:solidFill>
                <a:srgbClr val="9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3" name="Freeform 381"/>
              <p:cNvSpPr/>
              <p:nvPr>
                <p:custDataLst>
                  <p:tags r:id="rId172"/>
                </p:custDataLst>
              </p:nvPr>
            </p:nvSpPr>
            <p:spPr bwMode="auto">
              <a:xfrm>
                <a:off x="1847" y="2683"/>
                <a:ext cx="57" cy="72"/>
              </a:xfrm>
              <a:custGeom>
                <a:avLst/>
                <a:gdLst>
                  <a:gd name="T0" fmla="*/ 382 w 17"/>
                  <a:gd name="T1" fmla="*/ 0 h 20"/>
                  <a:gd name="T2" fmla="*/ 0 w 17"/>
                  <a:gd name="T3" fmla="*/ 12078 h 20"/>
                  <a:gd name="T4" fmla="*/ 7195 w 17"/>
                  <a:gd name="T5" fmla="*/ 12078 h 20"/>
                  <a:gd name="T6" fmla="*/ 1663 w 17"/>
                  <a:gd name="T7" fmla="*/ 7232 h 20"/>
                  <a:gd name="T8" fmla="*/ 382 w 17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2" y="3"/>
                      <a:pt x="2" y="15"/>
                      <a:pt x="0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9" y="20"/>
                      <a:pt x="7" y="18"/>
                      <a:pt x="4" y="12"/>
                    </a:cubicBezTo>
                    <a:cubicBezTo>
                      <a:pt x="3" y="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AC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4" name="Freeform 382"/>
              <p:cNvSpPr/>
              <p:nvPr>
                <p:custDataLst>
                  <p:tags r:id="rId173"/>
                </p:custDataLst>
              </p:nvPr>
            </p:nvSpPr>
            <p:spPr bwMode="auto">
              <a:xfrm>
                <a:off x="1816" y="2593"/>
                <a:ext cx="37" cy="208"/>
              </a:xfrm>
              <a:custGeom>
                <a:avLst/>
                <a:gdLst>
                  <a:gd name="T0" fmla="*/ 1288 w 11"/>
                  <a:gd name="T1" fmla="*/ 34402 h 58"/>
                  <a:gd name="T2" fmla="*/ 4719 w 11"/>
                  <a:gd name="T3" fmla="*/ 17207 h 58"/>
                  <a:gd name="T4" fmla="*/ 1288 w 11"/>
                  <a:gd name="T5" fmla="*/ 0 h 58"/>
                  <a:gd name="T6" fmla="*/ 0 w 11"/>
                  <a:gd name="T7" fmla="*/ 0 h 58"/>
                  <a:gd name="T8" fmla="*/ 3461 w 11"/>
                  <a:gd name="T9" fmla="*/ 17207 h 58"/>
                  <a:gd name="T10" fmla="*/ 0 w 11"/>
                  <a:gd name="T11" fmla="*/ 34402 h 58"/>
                  <a:gd name="T12" fmla="*/ 1288 w 11"/>
                  <a:gd name="T13" fmla="*/ 3440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7">
                    <a:moveTo>
                      <a:pt x="3" y="58"/>
                    </a:moveTo>
                    <a:cubicBezTo>
                      <a:pt x="7" y="57"/>
                      <a:pt x="11" y="45"/>
                      <a:pt x="11" y="29"/>
                    </a:cubicBezTo>
                    <a:cubicBezTo>
                      <a:pt x="11" y="13"/>
                      <a:pt x="7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8" y="13"/>
                      <a:pt x="8" y="29"/>
                    </a:cubicBezTo>
                    <a:cubicBezTo>
                      <a:pt x="8" y="45"/>
                      <a:pt x="4" y="58"/>
                      <a:pt x="0" y="58"/>
                    </a:cubicBezTo>
                    <a:lnTo>
                      <a:pt x="3" y="58"/>
                    </a:lnTo>
                    <a:close/>
                  </a:path>
                </a:pathLst>
              </a:custGeom>
              <a:solidFill>
                <a:srgbClr val="A6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5" name="Freeform 383"/>
              <p:cNvSpPr/>
              <p:nvPr>
                <p:custDataLst>
                  <p:tags r:id="rId174"/>
                </p:custDataLst>
              </p:nvPr>
            </p:nvSpPr>
            <p:spPr bwMode="auto">
              <a:xfrm>
                <a:off x="1840" y="2643"/>
                <a:ext cx="13" cy="36"/>
              </a:xfrm>
              <a:custGeom>
                <a:avLst/>
                <a:gdLst>
                  <a:gd name="T0" fmla="*/ 1446 w 4"/>
                  <a:gd name="T1" fmla="*/ 5364 h 10"/>
                  <a:gd name="T2" fmla="*/ 1131 w 4"/>
                  <a:gd name="T3" fmla="*/ 0 h 10"/>
                  <a:gd name="T4" fmla="*/ 0 w 4"/>
                  <a:gd name="T5" fmla="*/ 0 h 10"/>
                  <a:gd name="T6" fmla="*/ 348 w 4"/>
                  <a:gd name="T7" fmla="*/ 6066 h 10"/>
                  <a:gd name="T8" fmla="*/ 1446 w 4"/>
                  <a:gd name="T9" fmla="*/ 5364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4" y="9"/>
                    </a:moveTo>
                    <a:cubicBezTo>
                      <a:pt x="4" y="6"/>
                      <a:pt x="3" y="2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1" y="10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6" name="Freeform 384"/>
              <p:cNvSpPr/>
              <p:nvPr>
                <p:custDataLst>
                  <p:tags r:id="rId175"/>
                </p:custDataLst>
              </p:nvPr>
            </p:nvSpPr>
            <p:spPr bwMode="auto">
              <a:xfrm>
                <a:off x="1836" y="2629"/>
                <a:ext cx="14" cy="7"/>
              </a:xfrm>
              <a:custGeom>
                <a:avLst/>
                <a:gdLst>
                  <a:gd name="T0" fmla="*/ 1680 w 4"/>
                  <a:gd name="T1" fmla="*/ 0 h 2"/>
                  <a:gd name="T2" fmla="*/ 0 w 4"/>
                  <a:gd name="T3" fmla="*/ 602 h 2"/>
                  <a:gd name="T4" fmla="*/ 602 w 4"/>
                  <a:gd name="T5" fmla="*/ 1078 h 2"/>
                  <a:gd name="T6" fmla="*/ 2107 w 4"/>
                  <a:gd name="T7" fmla="*/ 1078 h 2"/>
                  <a:gd name="T8" fmla="*/ 1680 w 4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0075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" name="Freeform 385"/>
              <p:cNvSpPr/>
              <p:nvPr>
                <p:custDataLst>
                  <p:tags r:id="rId176"/>
                </p:custDataLst>
              </p:nvPr>
            </p:nvSpPr>
            <p:spPr bwMode="auto">
              <a:xfrm>
                <a:off x="1843" y="2686"/>
                <a:ext cx="10" cy="18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1865 h 5"/>
                  <a:gd name="T4" fmla="*/ 0 w 3"/>
                  <a:gd name="T5" fmla="*/ 3031 h 5"/>
                  <a:gd name="T6" fmla="*/ 1223 w 3"/>
                  <a:gd name="T7" fmla="*/ 2333 h 5"/>
                  <a:gd name="T8" fmla="*/ 1223 w 3"/>
                  <a:gd name="T9" fmla="*/ 1865 h 5"/>
                  <a:gd name="T10" fmla="*/ 1223 w 3"/>
                  <a:gd name="T11" fmla="*/ 648 h 5"/>
                  <a:gd name="T12" fmla="*/ 1223 w 3"/>
                  <a:gd name="T13" fmla="*/ 0 h 5"/>
                  <a:gd name="T14" fmla="*/ 0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" name="Freeform 386"/>
              <p:cNvSpPr/>
              <p:nvPr>
                <p:custDataLst>
                  <p:tags r:id="rId177"/>
                </p:custDataLst>
              </p:nvPr>
            </p:nvSpPr>
            <p:spPr bwMode="auto">
              <a:xfrm>
                <a:off x="1857" y="2647"/>
                <a:ext cx="64" cy="65"/>
              </a:xfrm>
              <a:custGeom>
                <a:avLst/>
                <a:gdLst>
                  <a:gd name="T0" fmla="*/ 4776 w 19"/>
                  <a:gd name="T1" fmla="*/ 664 h 18"/>
                  <a:gd name="T2" fmla="*/ 6956 w 19"/>
                  <a:gd name="T3" fmla="*/ 1878 h 18"/>
                  <a:gd name="T4" fmla="*/ 7842 w 19"/>
                  <a:gd name="T5" fmla="*/ 4239 h 18"/>
                  <a:gd name="T6" fmla="*/ 8259 w 19"/>
                  <a:gd name="T7" fmla="*/ 11072 h 18"/>
                  <a:gd name="T8" fmla="*/ 6956 w 19"/>
                  <a:gd name="T9" fmla="*/ 0 h 18"/>
                  <a:gd name="T10" fmla="*/ 0 w 19"/>
                  <a:gd name="T11" fmla="*/ 0 h 18"/>
                  <a:gd name="T12" fmla="*/ 4776 w 19"/>
                  <a:gd name="T13" fmla="*/ 664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11" y="1"/>
                    </a:moveTo>
                    <a:cubicBezTo>
                      <a:pt x="13" y="1"/>
                      <a:pt x="15" y="1"/>
                      <a:pt x="16" y="3"/>
                    </a:cubicBezTo>
                    <a:cubicBezTo>
                      <a:pt x="17" y="3"/>
                      <a:pt x="17" y="5"/>
                      <a:pt x="18" y="7"/>
                    </a:cubicBezTo>
                    <a:cubicBezTo>
                      <a:pt x="18" y="10"/>
                      <a:pt x="19" y="15"/>
                      <a:pt x="19" y="18"/>
                    </a:cubicBezTo>
                    <a:cubicBezTo>
                      <a:pt x="19" y="10"/>
                      <a:pt x="18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" y="1"/>
                      <a:pt x="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" name="Freeform 387"/>
              <p:cNvSpPr/>
              <p:nvPr>
                <p:custDataLst>
                  <p:tags r:id="rId178"/>
                </p:custDataLst>
              </p:nvPr>
            </p:nvSpPr>
            <p:spPr bwMode="auto">
              <a:xfrm>
                <a:off x="1813" y="2597"/>
                <a:ext cx="27" cy="197"/>
              </a:xfrm>
              <a:custGeom>
                <a:avLst/>
                <a:gdLst>
                  <a:gd name="T0" fmla="*/ 388 w 8"/>
                  <a:gd name="T1" fmla="*/ 0 h 55"/>
                  <a:gd name="T2" fmla="*/ 388 w 8"/>
                  <a:gd name="T3" fmla="*/ 0 h 55"/>
                  <a:gd name="T4" fmla="*/ 3108 w 8"/>
                  <a:gd name="T5" fmla="*/ 15946 h 55"/>
                  <a:gd name="T6" fmla="*/ 0 w 8"/>
                  <a:gd name="T7" fmla="*/ 32444 h 55"/>
                  <a:gd name="T8" fmla="*/ 388 w 8"/>
                  <a:gd name="T9" fmla="*/ 32444 h 55"/>
                  <a:gd name="T10" fmla="*/ 3497 w 8"/>
                  <a:gd name="T11" fmla="*/ 15946 h 55"/>
                  <a:gd name="T12" fmla="*/ 388 w 8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5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2"/>
                      <a:pt x="7" y="14"/>
                      <a:pt x="7" y="27"/>
                    </a:cubicBezTo>
                    <a:cubicBezTo>
                      <a:pt x="7" y="41"/>
                      <a:pt x="4" y="54"/>
                      <a:pt x="0" y="55"/>
                    </a:cubicBezTo>
                    <a:cubicBezTo>
                      <a:pt x="0" y="55"/>
                      <a:pt x="1" y="55"/>
                      <a:pt x="1" y="55"/>
                    </a:cubicBezTo>
                    <a:cubicBezTo>
                      <a:pt x="5" y="55"/>
                      <a:pt x="8" y="42"/>
                      <a:pt x="8" y="27"/>
                    </a:cubicBezTo>
                    <a:cubicBezTo>
                      <a:pt x="8" y="13"/>
                      <a:pt x="5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" name="Freeform 388"/>
              <p:cNvSpPr/>
              <p:nvPr>
                <p:custDataLst>
                  <p:tags r:id="rId179"/>
                </p:custDataLst>
              </p:nvPr>
            </p:nvSpPr>
            <p:spPr bwMode="auto">
              <a:xfrm>
                <a:off x="1789" y="2593"/>
                <a:ext cx="54" cy="208"/>
              </a:xfrm>
              <a:custGeom>
                <a:avLst/>
                <a:gdLst>
                  <a:gd name="T0" fmla="*/ 0 w 16"/>
                  <a:gd name="T1" fmla="*/ 16550 h 58"/>
                  <a:gd name="T2" fmla="*/ 3497 w 16"/>
                  <a:gd name="T3" fmla="*/ 0 h 58"/>
                  <a:gd name="T4" fmla="*/ 6993 w 16"/>
                  <a:gd name="T5" fmla="*/ 17207 h 58"/>
                  <a:gd name="T6" fmla="*/ 3497 w 16"/>
                  <a:gd name="T7" fmla="*/ 34402 h 58"/>
                  <a:gd name="T8" fmla="*/ 0 w 16"/>
                  <a:gd name="T9" fmla="*/ 1655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57">
                    <a:moveTo>
                      <a:pt x="0" y="28"/>
                    </a:moveTo>
                    <a:cubicBezTo>
                      <a:pt x="0" y="12"/>
                      <a:pt x="4" y="0"/>
                      <a:pt x="8" y="0"/>
                    </a:cubicBezTo>
                    <a:cubicBezTo>
                      <a:pt x="12" y="0"/>
                      <a:pt x="16" y="13"/>
                      <a:pt x="16" y="29"/>
                    </a:cubicBezTo>
                    <a:cubicBezTo>
                      <a:pt x="16" y="45"/>
                      <a:pt x="12" y="58"/>
                      <a:pt x="8" y="58"/>
                    </a:cubicBezTo>
                    <a:cubicBezTo>
                      <a:pt x="4" y="57"/>
                      <a:pt x="0" y="44"/>
                      <a:pt x="0" y="2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1" name="Freeform 389"/>
              <p:cNvSpPr/>
              <p:nvPr>
                <p:custDataLst>
                  <p:tags r:id="rId180"/>
                </p:custDataLst>
              </p:nvPr>
            </p:nvSpPr>
            <p:spPr bwMode="auto">
              <a:xfrm>
                <a:off x="1816" y="2593"/>
                <a:ext cx="37" cy="208"/>
              </a:xfrm>
              <a:custGeom>
                <a:avLst/>
                <a:gdLst>
                  <a:gd name="T0" fmla="*/ 1288 w 11"/>
                  <a:gd name="T1" fmla="*/ 34402 h 58"/>
                  <a:gd name="T2" fmla="*/ 4719 w 11"/>
                  <a:gd name="T3" fmla="*/ 17207 h 58"/>
                  <a:gd name="T4" fmla="*/ 1288 w 11"/>
                  <a:gd name="T5" fmla="*/ 0 h 58"/>
                  <a:gd name="T6" fmla="*/ 0 w 11"/>
                  <a:gd name="T7" fmla="*/ 0 h 58"/>
                  <a:gd name="T8" fmla="*/ 3461 w 11"/>
                  <a:gd name="T9" fmla="*/ 17207 h 58"/>
                  <a:gd name="T10" fmla="*/ 0 w 11"/>
                  <a:gd name="T11" fmla="*/ 34402 h 58"/>
                  <a:gd name="T12" fmla="*/ 1288 w 11"/>
                  <a:gd name="T13" fmla="*/ 34402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7">
                    <a:moveTo>
                      <a:pt x="3" y="58"/>
                    </a:moveTo>
                    <a:cubicBezTo>
                      <a:pt x="7" y="57"/>
                      <a:pt x="11" y="45"/>
                      <a:pt x="11" y="29"/>
                    </a:cubicBezTo>
                    <a:cubicBezTo>
                      <a:pt x="11" y="13"/>
                      <a:pt x="7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8" y="13"/>
                      <a:pt x="8" y="29"/>
                    </a:cubicBezTo>
                    <a:cubicBezTo>
                      <a:pt x="8" y="45"/>
                      <a:pt x="4" y="58"/>
                      <a:pt x="0" y="58"/>
                    </a:cubicBezTo>
                    <a:lnTo>
                      <a:pt x="3" y="58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2" name="Freeform 390"/>
              <p:cNvSpPr/>
              <p:nvPr>
                <p:custDataLst>
                  <p:tags r:id="rId181"/>
                </p:custDataLst>
              </p:nvPr>
            </p:nvSpPr>
            <p:spPr bwMode="auto">
              <a:xfrm>
                <a:off x="1847" y="2600"/>
                <a:ext cx="235" cy="191"/>
              </a:xfrm>
              <a:custGeom>
                <a:avLst/>
                <a:gdLst>
                  <a:gd name="T0" fmla="*/ 27320 w 70"/>
                  <a:gd name="T1" fmla="*/ 32196 h 53"/>
                  <a:gd name="T2" fmla="*/ 29855 w 70"/>
                  <a:gd name="T3" fmla="*/ 15871 h 53"/>
                  <a:gd name="T4" fmla="*/ 27320 w 70"/>
                  <a:gd name="T5" fmla="*/ 0 h 53"/>
                  <a:gd name="T6" fmla="*/ 21717 w 70"/>
                  <a:gd name="T7" fmla="*/ 0 h 53"/>
                  <a:gd name="T8" fmla="*/ 8138 w 70"/>
                  <a:gd name="T9" fmla="*/ 6739 h 53"/>
                  <a:gd name="T10" fmla="*/ 383 w 70"/>
                  <a:gd name="T11" fmla="*/ 6739 h 53"/>
                  <a:gd name="T12" fmla="*/ 913 w 70"/>
                  <a:gd name="T13" fmla="*/ 16376 h 53"/>
                  <a:gd name="T14" fmla="*/ 0 w 70"/>
                  <a:gd name="T15" fmla="*/ 26819 h 53"/>
                  <a:gd name="T16" fmla="*/ 8138 w 70"/>
                  <a:gd name="T17" fmla="*/ 26819 h 53"/>
                  <a:gd name="T18" fmla="*/ 8138 w 70"/>
                  <a:gd name="T19" fmla="*/ 26819 h 53"/>
                  <a:gd name="T20" fmla="*/ 21717 w 70"/>
                  <a:gd name="T21" fmla="*/ 31547 h 53"/>
                  <a:gd name="T22" fmla="*/ 27320 w 70"/>
                  <a:gd name="T23" fmla="*/ 32196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" h="52">
                    <a:moveTo>
                      <a:pt x="64" y="53"/>
                    </a:moveTo>
                    <a:cubicBezTo>
                      <a:pt x="67" y="53"/>
                      <a:pt x="70" y="39"/>
                      <a:pt x="70" y="26"/>
                    </a:cubicBezTo>
                    <a:cubicBezTo>
                      <a:pt x="70" y="14"/>
                      <a:pt x="67" y="0"/>
                      <a:pt x="6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25" y="11"/>
                      <a:pt x="19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5"/>
                      <a:pt x="2" y="21"/>
                      <a:pt x="2" y="27"/>
                    </a:cubicBezTo>
                    <a:cubicBezTo>
                      <a:pt x="2" y="33"/>
                      <a:pt x="1" y="39"/>
                      <a:pt x="0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5" y="44"/>
                      <a:pt x="51" y="52"/>
                      <a:pt x="51" y="52"/>
                    </a:cubicBezTo>
                    <a:lnTo>
                      <a:pt x="64" y="53"/>
                    </a:lnTo>
                    <a:close/>
                  </a:path>
                </a:pathLst>
              </a:custGeom>
              <a:solidFill>
                <a:srgbClr val="CCEA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3" name="Freeform 391"/>
              <p:cNvSpPr/>
              <p:nvPr>
                <p:custDataLst>
                  <p:tags r:id="rId182"/>
                </p:custDataLst>
              </p:nvPr>
            </p:nvSpPr>
            <p:spPr bwMode="auto">
              <a:xfrm>
                <a:off x="1847" y="2600"/>
                <a:ext cx="235" cy="191"/>
              </a:xfrm>
              <a:custGeom>
                <a:avLst/>
                <a:gdLst>
                  <a:gd name="T0" fmla="*/ 27320 w 70"/>
                  <a:gd name="T1" fmla="*/ 32196 h 53"/>
                  <a:gd name="T2" fmla="*/ 29855 w 70"/>
                  <a:gd name="T3" fmla="*/ 15871 h 53"/>
                  <a:gd name="T4" fmla="*/ 27320 w 70"/>
                  <a:gd name="T5" fmla="*/ 0 h 53"/>
                  <a:gd name="T6" fmla="*/ 21717 w 70"/>
                  <a:gd name="T7" fmla="*/ 0 h 53"/>
                  <a:gd name="T8" fmla="*/ 8138 w 70"/>
                  <a:gd name="T9" fmla="*/ 6739 h 53"/>
                  <a:gd name="T10" fmla="*/ 383 w 70"/>
                  <a:gd name="T11" fmla="*/ 6739 h 53"/>
                  <a:gd name="T12" fmla="*/ 913 w 70"/>
                  <a:gd name="T13" fmla="*/ 16376 h 53"/>
                  <a:gd name="T14" fmla="*/ 0 w 70"/>
                  <a:gd name="T15" fmla="*/ 26819 h 53"/>
                  <a:gd name="T16" fmla="*/ 8138 w 70"/>
                  <a:gd name="T17" fmla="*/ 26819 h 53"/>
                  <a:gd name="T18" fmla="*/ 8138 w 70"/>
                  <a:gd name="T19" fmla="*/ 26819 h 53"/>
                  <a:gd name="T20" fmla="*/ 21717 w 70"/>
                  <a:gd name="T21" fmla="*/ 31547 h 53"/>
                  <a:gd name="T22" fmla="*/ 27320 w 70"/>
                  <a:gd name="T23" fmla="*/ 32196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0" h="52">
                    <a:moveTo>
                      <a:pt x="64" y="53"/>
                    </a:moveTo>
                    <a:cubicBezTo>
                      <a:pt x="67" y="53"/>
                      <a:pt x="70" y="39"/>
                      <a:pt x="70" y="26"/>
                    </a:cubicBezTo>
                    <a:cubicBezTo>
                      <a:pt x="70" y="14"/>
                      <a:pt x="67" y="0"/>
                      <a:pt x="64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25" y="11"/>
                      <a:pt x="19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5"/>
                      <a:pt x="2" y="21"/>
                      <a:pt x="2" y="27"/>
                    </a:cubicBezTo>
                    <a:cubicBezTo>
                      <a:pt x="2" y="33"/>
                      <a:pt x="1" y="39"/>
                      <a:pt x="0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5" y="44"/>
                      <a:pt x="51" y="52"/>
                      <a:pt x="51" y="52"/>
                    </a:cubicBezTo>
                    <a:lnTo>
                      <a:pt x="64" y="53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" name="Freeform 392"/>
              <p:cNvSpPr/>
              <p:nvPr>
                <p:custDataLst>
                  <p:tags r:id="rId183"/>
                </p:custDataLst>
              </p:nvPr>
            </p:nvSpPr>
            <p:spPr bwMode="auto">
              <a:xfrm>
                <a:off x="1853" y="2650"/>
                <a:ext cx="222" cy="105"/>
              </a:xfrm>
              <a:custGeom>
                <a:avLst/>
                <a:gdLst>
                  <a:gd name="T0" fmla="*/ 8564 w 66"/>
                  <a:gd name="T1" fmla="*/ 13056 h 29"/>
                  <a:gd name="T2" fmla="*/ 12943 w 66"/>
                  <a:gd name="T3" fmla="*/ 8784 h 29"/>
                  <a:gd name="T4" fmla="*/ 19822 w 66"/>
                  <a:gd name="T5" fmla="*/ 8074 h 29"/>
                  <a:gd name="T6" fmla="*/ 24585 w 66"/>
                  <a:gd name="T7" fmla="*/ 8074 h 29"/>
                  <a:gd name="T8" fmla="*/ 27131 w 66"/>
                  <a:gd name="T9" fmla="*/ 0 h 29"/>
                  <a:gd name="T10" fmla="*/ 28433 w 66"/>
                  <a:gd name="T11" fmla="*/ 9309 h 29"/>
                  <a:gd name="T12" fmla="*/ 27131 w 66"/>
                  <a:gd name="T13" fmla="*/ 14957 h 29"/>
                  <a:gd name="T14" fmla="*/ 22039 w 66"/>
                  <a:gd name="T15" fmla="*/ 15612 h 29"/>
                  <a:gd name="T16" fmla="*/ 8564 w 66"/>
                  <a:gd name="T17" fmla="*/ 17368 h 29"/>
                  <a:gd name="T18" fmla="*/ 0 w 66"/>
                  <a:gd name="T19" fmla="*/ 16847 h 29"/>
                  <a:gd name="T20" fmla="*/ 383 w 66"/>
                  <a:gd name="T21" fmla="*/ 2426 h 29"/>
                  <a:gd name="T22" fmla="*/ 8564 w 66"/>
                  <a:gd name="T23" fmla="*/ 13056 h 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28">
                    <a:moveTo>
                      <a:pt x="20" y="21"/>
                    </a:moveTo>
                    <a:cubicBezTo>
                      <a:pt x="29" y="20"/>
                      <a:pt x="20" y="15"/>
                      <a:pt x="30" y="14"/>
                    </a:cubicBezTo>
                    <a:cubicBezTo>
                      <a:pt x="35" y="14"/>
                      <a:pt x="41" y="14"/>
                      <a:pt x="46" y="13"/>
                    </a:cubicBezTo>
                    <a:cubicBezTo>
                      <a:pt x="49" y="13"/>
                      <a:pt x="53" y="14"/>
                      <a:pt x="57" y="13"/>
                    </a:cubicBezTo>
                    <a:cubicBezTo>
                      <a:pt x="62" y="12"/>
                      <a:pt x="63" y="5"/>
                      <a:pt x="63" y="0"/>
                    </a:cubicBezTo>
                    <a:cubicBezTo>
                      <a:pt x="66" y="5"/>
                      <a:pt x="65" y="9"/>
                      <a:pt x="66" y="15"/>
                    </a:cubicBezTo>
                    <a:cubicBezTo>
                      <a:pt x="66" y="18"/>
                      <a:pt x="65" y="22"/>
                      <a:pt x="63" y="24"/>
                    </a:cubicBezTo>
                    <a:cubicBezTo>
                      <a:pt x="62" y="25"/>
                      <a:pt x="58" y="26"/>
                      <a:pt x="51" y="25"/>
                    </a:cubicBezTo>
                    <a:cubicBezTo>
                      <a:pt x="38" y="25"/>
                      <a:pt x="35" y="29"/>
                      <a:pt x="20" y="28"/>
                    </a:cubicBezTo>
                    <a:cubicBezTo>
                      <a:pt x="9" y="27"/>
                      <a:pt x="1" y="28"/>
                      <a:pt x="0" y="27"/>
                    </a:cubicBezTo>
                    <a:cubicBezTo>
                      <a:pt x="0" y="21"/>
                      <a:pt x="3" y="11"/>
                      <a:pt x="1" y="4"/>
                    </a:cubicBezTo>
                    <a:cubicBezTo>
                      <a:pt x="1" y="4"/>
                      <a:pt x="7" y="22"/>
                      <a:pt x="20" y="21"/>
                    </a:cubicBezTo>
                    <a:close/>
                  </a:path>
                </a:pathLst>
              </a:custGeom>
              <a:solidFill>
                <a:srgbClr val="C4E0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5" name="Freeform 393"/>
              <p:cNvSpPr/>
              <p:nvPr>
                <p:custDataLst>
                  <p:tags r:id="rId184"/>
                </p:custDataLst>
              </p:nvPr>
            </p:nvSpPr>
            <p:spPr bwMode="auto">
              <a:xfrm>
                <a:off x="1860" y="2647"/>
                <a:ext cx="199" cy="43"/>
              </a:xfrm>
              <a:custGeom>
                <a:avLst/>
                <a:gdLst>
                  <a:gd name="T0" fmla="*/ 0 w 59"/>
                  <a:gd name="T1" fmla="*/ 1157 h 12"/>
                  <a:gd name="T2" fmla="*/ 4415 w 59"/>
                  <a:gd name="T3" fmla="*/ 6446 h 12"/>
                  <a:gd name="T4" fmla="*/ 11775 w 59"/>
                  <a:gd name="T5" fmla="*/ 5289 h 12"/>
                  <a:gd name="T6" fmla="*/ 14891 w 59"/>
                  <a:gd name="T7" fmla="*/ 5289 h 12"/>
                  <a:gd name="T8" fmla="*/ 22251 w 59"/>
                  <a:gd name="T9" fmla="*/ 4791 h 12"/>
                  <a:gd name="T10" fmla="*/ 24447 w 59"/>
                  <a:gd name="T11" fmla="*/ 4146 h 12"/>
                  <a:gd name="T12" fmla="*/ 25357 w 59"/>
                  <a:gd name="T13" fmla="*/ 1157 h 12"/>
                  <a:gd name="T14" fmla="*/ 23175 w 59"/>
                  <a:gd name="T15" fmla="*/ 641 h 12"/>
                  <a:gd name="T16" fmla="*/ 17077 w 59"/>
                  <a:gd name="T17" fmla="*/ 1157 h 12"/>
                  <a:gd name="T18" fmla="*/ 11775 w 59"/>
                  <a:gd name="T19" fmla="*/ 2297 h 12"/>
                  <a:gd name="T20" fmla="*/ 6098 w 59"/>
                  <a:gd name="T21" fmla="*/ 641 h 12"/>
                  <a:gd name="T22" fmla="*/ 2186 w 59"/>
                  <a:gd name="T23" fmla="*/ 641 h 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9" h="12">
                    <a:moveTo>
                      <a:pt x="0" y="2"/>
                    </a:moveTo>
                    <a:cubicBezTo>
                      <a:pt x="1" y="8"/>
                      <a:pt x="7" y="10"/>
                      <a:pt x="10" y="11"/>
                    </a:cubicBezTo>
                    <a:cubicBezTo>
                      <a:pt x="16" y="12"/>
                      <a:pt x="21" y="10"/>
                      <a:pt x="27" y="9"/>
                    </a:cubicBezTo>
                    <a:cubicBezTo>
                      <a:pt x="35" y="8"/>
                      <a:pt x="26" y="9"/>
                      <a:pt x="34" y="9"/>
                    </a:cubicBezTo>
                    <a:cubicBezTo>
                      <a:pt x="40" y="9"/>
                      <a:pt x="45" y="7"/>
                      <a:pt x="51" y="8"/>
                    </a:cubicBezTo>
                    <a:cubicBezTo>
                      <a:pt x="53" y="8"/>
                      <a:pt x="54" y="9"/>
                      <a:pt x="56" y="7"/>
                    </a:cubicBezTo>
                    <a:cubicBezTo>
                      <a:pt x="58" y="6"/>
                      <a:pt x="59" y="4"/>
                      <a:pt x="58" y="2"/>
                    </a:cubicBezTo>
                    <a:cubicBezTo>
                      <a:pt x="57" y="0"/>
                      <a:pt x="55" y="1"/>
                      <a:pt x="53" y="1"/>
                    </a:cubicBezTo>
                    <a:cubicBezTo>
                      <a:pt x="49" y="1"/>
                      <a:pt x="44" y="1"/>
                      <a:pt x="39" y="2"/>
                    </a:cubicBezTo>
                    <a:cubicBezTo>
                      <a:pt x="29" y="2"/>
                      <a:pt x="37" y="3"/>
                      <a:pt x="27" y="4"/>
                    </a:cubicBezTo>
                    <a:cubicBezTo>
                      <a:pt x="23" y="4"/>
                      <a:pt x="18" y="1"/>
                      <a:pt x="14" y="1"/>
                    </a:cubicBezTo>
                    <a:cubicBezTo>
                      <a:pt x="11" y="1"/>
                      <a:pt x="7" y="3"/>
                      <a:pt x="5" y="1"/>
                    </a:cubicBezTo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6" name="Freeform 394"/>
              <p:cNvSpPr/>
              <p:nvPr>
                <p:custDataLst>
                  <p:tags r:id="rId185"/>
                </p:custDataLst>
              </p:nvPr>
            </p:nvSpPr>
            <p:spPr bwMode="auto">
              <a:xfrm>
                <a:off x="1954" y="2697"/>
                <a:ext cx="115" cy="40"/>
              </a:xfrm>
              <a:custGeom>
                <a:avLst/>
                <a:gdLst>
                  <a:gd name="T0" fmla="*/ 0 w 34"/>
                  <a:gd name="T1" fmla="*/ 5764 h 11"/>
                  <a:gd name="T2" fmla="*/ 5767 w 34"/>
                  <a:gd name="T3" fmla="*/ 6967 h 11"/>
                  <a:gd name="T4" fmla="*/ 12812 w 34"/>
                  <a:gd name="T5" fmla="*/ 6295 h 11"/>
                  <a:gd name="T6" fmla="*/ 14666 w 34"/>
                  <a:gd name="T7" fmla="*/ 5051 h 11"/>
                  <a:gd name="T8" fmla="*/ 14666 w 34"/>
                  <a:gd name="T9" fmla="*/ 0 h 11"/>
                  <a:gd name="T10" fmla="*/ 11141 w 34"/>
                  <a:gd name="T11" fmla="*/ 4378 h 11"/>
                  <a:gd name="T12" fmla="*/ 7083 w 34"/>
                  <a:gd name="T13" fmla="*/ 4378 h 11"/>
                  <a:gd name="T14" fmla="*/ 389 w 34"/>
                  <a:gd name="T15" fmla="*/ 5764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11">
                    <a:moveTo>
                      <a:pt x="0" y="9"/>
                    </a:moveTo>
                    <a:cubicBezTo>
                      <a:pt x="10" y="9"/>
                      <a:pt x="3" y="11"/>
                      <a:pt x="13" y="11"/>
                    </a:cubicBezTo>
                    <a:cubicBezTo>
                      <a:pt x="18" y="11"/>
                      <a:pt x="23" y="11"/>
                      <a:pt x="29" y="10"/>
                    </a:cubicBezTo>
                    <a:cubicBezTo>
                      <a:pt x="31" y="10"/>
                      <a:pt x="32" y="10"/>
                      <a:pt x="33" y="8"/>
                    </a:cubicBezTo>
                    <a:cubicBezTo>
                      <a:pt x="34" y="5"/>
                      <a:pt x="34" y="3"/>
                      <a:pt x="33" y="0"/>
                    </a:cubicBezTo>
                    <a:cubicBezTo>
                      <a:pt x="32" y="5"/>
                      <a:pt x="29" y="6"/>
                      <a:pt x="25" y="7"/>
                    </a:cubicBezTo>
                    <a:cubicBezTo>
                      <a:pt x="22" y="7"/>
                      <a:pt x="19" y="7"/>
                      <a:pt x="16" y="7"/>
                    </a:cubicBezTo>
                    <a:cubicBezTo>
                      <a:pt x="11" y="7"/>
                      <a:pt x="6" y="8"/>
                      <a:pt x="1" y="9"/>
                    </a:cubicBezTo>
                  </a:path>
                </a:pathLst>
              </a:custGeom>
              <a:solidFill>
                <a:srgbClr val="63A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" name="Freeform 395"/>
              <p:cNvSpPr/>
              <p:nvPr>
                <p:custDataLst>
                  <p:tags r:id="rId186"/>
                </p:custDataLst>
              </p:nvPr>
            </p:nvSpPr>
            <p:spPr bwMode="auto">
              <a:xfrm>
                <a:off x="1910" y="2618"/>
                <a:ext cx="149" cy="58"/>
              </a:xfrm>
              <a:custGeom>
                <a:avLst/>
                <a:gdLst>
                  <a:gd name="T0" fmla="*/ 0 w 44"/>
                  <a:gd name="T1" fmla="*/ 5717 h 16"/>
                  <a:gd name="T2" fmla="*/ 928 w 44"/>
                  <a:gd name="T3" fmla="*/ 5717 h 16"/>
                  <a:gd name="T4" fmla="*/ 2638 w 44"/>
                  <a:gd name="T5" fmla="*/ 6242 h 16"/>
                  <a:gd name="T6" fmla="*/ 7616 w 44"/>
                  <a:gd name="T7" fmla="*/ 4336 h 16"/>
                  <a:gd name="T8" fmla="*/ 16045 w 44"/>
                  <a:gd name="T9" fmla="*/ 711 h 16"/>
                  <a:gd name="T10" fmla="*/ 18679 w 44"/>
                  <a:gd name="T11" fmla="*/ 3103 h 16"/>
                  <a:gd name="T12" fmla="*/ 18679 w 44"/>
                  <a:gd name="T13" fmla="*/ 8816 h 16"/>
                  <a:gd name="T14" fmla="*/ 16420 w 44"/>
                  <a:gd name="T15" fmla="*/ 8816 h 16"/>
                  <a:gd name="T16" fmla="*/ 11571 w 44"/>
                  <a:gd name="T17" fmla="*/ 8816 h 16"/>
                  <a:gd name="T18" fmla="*/ 7111 w 44"/>
                  <a:gd name="T19" fmla="*/ 9342 h 16"/>
                  <a:gd name="T20" fmla="*/ 1822 w 44"/>
                  <a:gd name="T21" fmla="*/ 10001 h 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4" h="16">
                    <a:moveTo>
                      <a:pt x="0" y="9"/>
                    </a:moveTo>
                    <a:cubicBezTo>
                      <a:pt x="1" y="10"/>
                      <a:pt x="1" y="9"/>
                      <a:pt x="2" y="9"/>
                    </a:cubicBezTo>
                    <a:cubicBezTo>
                      <a:pt x="4" y="9"/>
                      <a:pt x="5" y="9"/>
                      <a:pt x="6" y="10"/>
                    </a:cubicBezTo>
                    <a:cubicBezTo>
                      <a:pt x="10" y="11"/>
                      <a:pt x="14" y="9"/>
                      <a:pt x="17" y="7"/>
                    </a:cubicBezTo>
                    <a:cubicBezTo>
                      <a:pt x="23" y="4"/>
                      <a:pt x="29" y="0"/>
                      <a:pt x="36" y="1"/>
                    </a:cubicBezTo>
                    <a:cubicBezTo>
                      <a:pt x="39" y="2"/>
                      <a:pt x="41" y="3"/>
                      <a:pt x="42" y="5"/>
                    </a:cubicBezTo>
                    <a:cubicBezTo>
                      <a:pt x="44" y="7"/>
                      <a:pt x="44" y="12"/>
                      <a:pt x="42" y="14"/>
                    </a:cubicBezTo>
                    <a:cubicBezTo>
                      <a:pt x="40" y="14"/>
                      <a:pt x="38" y="14"/>
                      <a:pt x="37" y="14"/>
                    </a:cubicBezTo>
                    <a:cubicBezTo>
                      <a:pt x="33" y="14"/>
                      <a:pt x="29" y="14"/>
                      <a:pt x="26" y="14"/>
                    </a:cubicBezTo>
                    <a:cubicBezTo>
                      <a:pt x="22" y="14"/>
                      <a:pt x="19" y="15"/>
                      <a:pt x="16" y="15"/>
                    </a:cubicBezTo>
                    <a:cubicBezTo>
                      <a:pt x="12" y="15"/>
                      <a:pt x="8" y="16"/>
                      <a:pt x="4" y="16"/>
                    </a:cubicBezTo>
                  </a:path>
                </a:pathLst>
              </a:custGeom>
              <a:solidFill>
                <a:srgbClr val="E2F3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" name="Freeform 396"/>
              <p:cNvSpPr/>
              <p:nvPr>
                <p:custDataLst>
                  <p:tags r:id="rId187"/>
                </p:custDataLst>
              </p:nvPr>
            </p:nvSpPr>
            <p:spPr bwMode="auto">
              <a:xfrm>
                <a:off x="1897" y="2632"/>
                <a:ext cx="141" cy="51"/>
              </a:xfrm>
              <a:custGeom>
                <a:avLst/>
                <a:gdLst>
                  <a:gd name="T0" fmla="*/ 0 w 42"/>
                  <a:gd name="T1" fmla="*/ 5799 h 14"/>
                  <a:gd name="T2" fmla="*/ 8510 w 42"/>
                  <a:gd name="T3" fmla="*/ 5122 h 14"/>
                  <a:gd name="T4" fmla="*/ 13580 w 42"/>
                  <a:gd name="T5" fmla="*/ 5122 h 14"/>
                  <a:gd name="T6" fmla="*/ 17031 w 42"/>
                  <a:gd name="T7" fmla="*/ 1938 h 14"/>
                  <a:gd name="T8" fmla="*/ 16275 w 42"/>
                  <a:gd name="T9" fmla="*/ 0 h 14"/>
                  <a:gd name="T10" fmla="*/ 15745 w 42"/>
                  <a:gd name="T11" fmla="*/ 1260 h 14"/>
                  <a:gd name="T12" fmla="*/ 11045 w 42"/>
                  <a:gd name="T13" fmla="*/ 3861 h 14"/>
                  <a:gd name="T14" fmla="*/ 9004 w 42"/>
                  <a:gd name="T15" fmla="*/ 4590 h 14"/>
                  <a:gd name="T16" fmla="*/ 7225 w 42"/>
                  <a:gd name="T17" fmla="*/ 4590 h 14"/>
                  <a:gd name="T18" fmla="*/ 1669 w 42"/>
                  <a:gd name="T19" fmla="*/ 5122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" h="14">
                    <a:moveTo>
                      <a:pt x="0" y="9"/>
                    </a:moveTo>
                    <a:cubicBezTo>
                      <a:pt x="0" y="14"/>
                      <a:pt x="18" y="8"/>
                      <a:pt x="20" y="8"/>
                    </a:cubicBezTo>
                    <a:cubicBezTo>
                      <a:pt x="24" y="8"/>
                      <a:pt x="28" y="8"/>
                      <a:pt x="32" y="8"/>
                    </a:cubicBezTo>
                    <a:cubicBezTo>
                      <a:pt x="35" y="7"/>
                      <a:pt x="42" y="8"/>
                      <a:pt x="40" y="3"/>
                    </a:cubicBezTo>
                    <a:cubicBezTo>
                      <a:pt x="40" y="3"/>
                      <a:pt x="39" y="0"/>
                      <a:pt x="38" y="0"/>
                    </a:cubicBezTo>
                    <a:cubicBezTo>
                      <a:pt x="37" y="0"/>
                      <a:pt x="37" y="1"/>
                      <a:pt x="37" y="2"/>
                    </a:cubicBezTo>
                    <a:cubicBezTo>
                      <a:pt x="35" y="5"/>
                      <a:pt x="29" y="5"/>
                      <a:pt x="26" y="6"/>
                    </a:cubicBezTo>
                    <a:cubicBezTo>
                      <a:pt x="24" y="6"/>
                      <a:pt x="23" y="7"/>
                      <a:pt x="21" y="7"/>
                    </a:cubicBezTo>
                    <a:cubicBezTo>
                      <a:pt x="20" y="7"/>
                      <a:pt x="18" y="7"/>
                      <a:pt x="17" y="7"/>
                    </a:cubicBezTo>
                    <a:cubicBezTo>
                      <a:pt x="13" y="8"/>
                      <a:pt x="8" y="10"/>
                      <a:pt x="4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" name="Freeform 397"/>
              <p:cNvSpPr/>
              <p:nvPr>
                <p:custDataLst>
                  <p:tags r:id="rId188"/>
                </p:custDataLst>
              </p:nvPr>
            </p:nvSpPr>
            <p:spPr bwMode="auto">
              <a:xfrm>
                <a:off x="1914" y="2697"/>
                <a:ext cx="158" cy="83"/>
              </a:xfrm>
              <a:custGeom>
                <a:avLst/>
                <a:gdLst>
                  <a:gd name="T0" fmla="*/ 0 w 47"/>
                  <a:gd name="T1" fmla="*/ 8646 h 23"/>
                  <a:gd name="T2" fmla="*/ 2541 w 47"/>
                  <a:gd name="T3" fmla="*/ 9170 h 23"/>
                  <a:gd name="T4" fmla="*/ 6384 w 47"/>
                  <a:gd name="T5" fmla="*/ 10339 h 23"/>
                  <a:gd name="T6" fmla="*/ 10714 w 47"/>
                  <a:gd name="T7" fmla="*/ 12879 h 23"/>
                  <a:gd name="T8" fmla="*/ 15087 w 47"/>
                  <a:gd name="T9" fmla="*/ 13388 h 23"/>
                  <a:gd name="T10" fmla="*/ 18499 w 47"/>
                  <a:gd name="T11" fmla="*/ 12879 h 23"/>
                  <a:gd name="T12" fmla="*/ 19787 w 47"/>
                  <a:gd name="T13" fmla="*/ 6774 h 23"/>
                  <a:gd name="T14" fmla="*/ 20174 w 47"/>
                  <a:gd name="T15" fmla="*/ 1877 h 23"/>
                  <a:gd name="T16" fmla="*/ 19787 w 47"/>
                  <a:gd name="T17" fmla="*/ 664 h 23"/>
                  <a:gd name="T18" fmla="*/ 17098 w 47"/>
                  <a:gd name="T19" fmla="*/ 1173 h 23"/>
                  <a:gd name="T20" fmla="*/ 9843 w 47"/>
                  <a:gd name="T21" fmla="*/ 3060 h 23"/>
                  <a:gd name="T22" fmla="*/ 5627 w 47"/>
                  <a:gd name="T23" fmla="*/ 4233 h 23"/>
                  <a:gd name="T24" fmla="*/ 3842 w 47"/>
                  <a:gd name="T25" fmla="*/ 6106 h 2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7" h="23">
                    <a:moveTo>
                      <a:pt x="0" y="14"/>
                    </a:moveTo>
                    <a:cubicBezTo>
                      <a:pt x="2" y="14"/>
                      <a:pt x="4" y="15"/>
                      <a:pt x="6" y="15"/>
                    </a:cubicBezTo>
                    <a:cubicBezTo>
                      <a:pt x="9" y="16"/>
                      <a:pt x="12" y="17"/>
                      <a:pt x="15" y="17"/>
                    </a:cubicBezTo>
                    <a:cubicBezTo>
                      <a:pt x="18" y="18"/>
                      <a:pt x="22" y="20"/>
                      <a:pt x="25" y="21"/>
                    </a:cubicBezTo>
                    <a:cubicBezTo>
                      <a:pt x="29" y="22"/>
                      <a:pt x="31" y="22"/>
                      <a:pt x="35" y="22"/>
                    </a:cubicBezTo>
                    <a:cubicBezTo>
                      <a:pt x="37" y="22"/>
                      <a:pt x="41" y="23"/>
                      <a:pt x="43" y="21"/>
                    </a:cubicBezTo>
                    <a:cubicBezTo>
                      <a:pt x="45" y="19"/>
                      <a:pt x="46" y="14"/>
                      <a:pt x="46" y="11"/>
                    </a:cubicBezTo>
                    <a:cubicBezTo>
                      <a:pt x="47" y="9"/>
                      <a:pt x="47" y="5"/>
                      <a:pt x="47" y="3"/>
                    </a:cubicBezTo>
                    <a:cubicBezTo>
                      <a:pt x="47" y="2"/>
                      <a:pt x="47" y="2"/>
                      <a:pt x="46" y="1"/>
                    </a:cubicBezTo>
                    <a:cubicBezTo>
                      <a:pt x="45" y="0"/>
                      <a:pt x="41" y="2"/>
                      <a:pt x="40" y="2"/>
                    </a:cubicBezTo>
                    <a:cubicBezTo>
                      <a:pt x="34" y="4"/>
                      <a:pt x="29" y="4"/>
                      <a:pt x="23" y="5"/>
                    </a:cubicBezTo>
                    <a:cubicBezTo>
                      <a:pt x="20" y="5"/>
                      <a:pt x="16" y="6"/>
                      <a:pt x="13" y="7"/>
                    </a:cubicBezTo>
                    <a:cubicBezTo>
                      <a:pt x="11" y="7"/>
                      <a:pt x="11" y="9"/>
                      <a:pt x="9" y="10"/>
                    </a:cubicBezTo>
                  </a:path>
                </a:pathLst>
              </a:custGeom>
              <a:solidFill>
                <a:srgbClr val="94C9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" name="Freeform 398"/>
              <p:cNvSpPr/>
              <p:nvPr>
                <p:custDataLst>
                  <p:tags r:id="rId189"/>
                </p:custDataLst>
              </p:nvPr>
            </p:nvSpPr>
            <p:spPr bwMode="auto">
              <a:xfrm>
                <a:off x="1934" y="2701"/>
                <a:ext cx="131" cy="72"/>
              </a:xfrm>
              <a:custGeom>
                <a:avLst/>
                <a:gdLst>
                  <a:gd name="T0" fmla="*/ 0 w 39"/>
                  <a:gd name="T1" fmla="*/ 7232 h 20"/>
                  <a:gd name="T2" fmla="*/ 2156 w 39"/>
                  <a:gd name="T3" fmla="*/ 7880 h 20"/>
                  <a:gd name="T4" fmla="*/ 5606 w 39"/>
                  <a:gd name="T5" fmla="*/ 9047 h 20"/>
                  <a:gd name="T6" fmla="*/ 11068 w 39"/>
                  <a:gd name="T7" fmla="*/ 11430 h 20"/>
                  <a:gd name="T8" fmla="*/ 15807 w 39"/>
                  <a:gd name="T9" fmla="*/ 10264 h 20"/>
                  <a:gd name="T10" fmla="*/ 16291 w 39"/>
                  <a:gd name="T11" fmla="*/ 5364 h 20"/>
                  <a:gd name="T12" fmla="*/ 16291 w 39"/>
                  <a:gd name="T13" fmla="*/ 0 h 20"/>
                  <a:gd name="T14" fmla="*/ 11599 w 39"/>
                  <a:gd name="T15" fmla="*/ 7880 h 20"/>
                  <a:gd name="T16" fmla="*/ 1286 w 39"/>
                  <a:gd name="T17" fmla="*/ 6714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20">
                    <a:moveTo>
                      <a:pt x="0" y="12"/>
                    </a:moveTo>
                    <a:cubicBezTo>
                      <a:pt x="2" y="13"/>
                      <a:pt x="4" y="13"/>
                      <a:pt x="5" y="13"/>
                    </a:cubicBezTo>
                    <a:cubicBezTo>
                      <a:pt x="8" y="14"/>
                      <a:pt x="11" y="15"/>
                      <a:pt x="13" y="15"/>
                    </a:cubicBezTo>
                    <a:cubicBezTo>
                      <a:pt x="17" y="17"/>
                      <a:pt x="21" y="19"/>
                      <a:pt x="26" y="19"/>
                    </a:cubicBezTo>
                    <a:cubicBezTo>
                      <a:pt x="29" y="20"/>
                      <a:pt x="35" y="20"/>
                      <a:pt x="37" y="17"/>
                    </a:cubicBezTo>
                    <a:cubicBezTo>
                      <a:pt x="38" y="15"/>
                      <a:pt x="38" y="11"/>
                      <a:pt x="38" y="9"/>
                    </a:cubicBezTo>
                    <a:cubicBezTo>
                      <a:pt x="39" y="6"/>
                      <a:pt x="39" y="3"/>
                      <a:pt x="38" y="0"/>
                    </a:cubicBezTo>
                    <a:cubicBezTo>
                      <a:pt x="37" y="7"/>
                      <a:pt x="35" y="12"/>
                      <a:pt x="27" y="13"/>
                    </a:cubicBezTo>
                    <a:cubicBezTo>
                      <a:pt x="19" y="14"/>
                      <a:pt x="11" y="11"/>
                      <a:pt x="3" y="11"/>
                    </a:cubicBezTo>
                  </a:path>
                </a:pathLst>
              </a:custGeom>
              <a:solidFill>
                <a:srgbClr val="3DA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7" name="组合 6"/>
          <p:cNvGrpSpPr/>
          <p:nvPr>
            <p:custDataLst>
              <p:tags r:id="rId12"/>
            </p:custDataLst>
          </p:nvPr>
        </p:nvGrpSpPr>
        <p:grpSpPr>
          <a:xfrm>
            <a:off x="1126625" y="2983067"/>
            <a:ext cx="1009931" cy="1493188"/>
            <a:chOff x="4884172" y="1479022"/>
            <a:chExt cx="2233641" cy="3302448"/>
          </a:xfrm>
        </p:grpSpPr>
        <p:grpSp>
          <p:nvGrpSpPr>
            <p:cNvPr id="23" name="组合 22"/>
            <p:cNvGrpSpPr/>
            <p:nvPr>
              <p:custDataLst>
                <p:tags r:id="rId28"/>
              </p:custDataLst>
            </p:nvPr>
          </p:nvGrpSpPr>
          <p:grpSpPr>
            <a:xfrm>
              <a:off x="4884172" y="1870825"/>
              <a:ext cx="2233641" cy="2910645"/>
              <a:chOff x="4555067" y="1870825"/>
              <a:chExt cx="2233641" cy="2910645"/>
            </a:xfrm>
          </p:grpSpPr>
          <p:sp>
            <p:nvSpPr>
              <p:cNvPr id="311" name="矩形 310"/>
              <p:cNvSpPr/>
              <p:nvPr>
                <p:custDataLst>
                  <p:tags r:id="rId102"/>
                </p:custDataLst>
              </p:nvPr>
            </p:nvSpPr>
            <p:spPr>
              <a:xfrm>
                <a:off x="4561821" y="1870825"/>
                <a:ext cx="2226887" cy="2893746"/>
              </a:xfrm>
              <a:prstGeom prst="rect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2" name="任意多边形: 形状 311"/>
              <p:cNvSpPr/>
              <p:nvPr>
                <p:custDataLst>
                  <p:tags r:id="rId103"/>
                </p:custDataLst>
              </p:nvPr>
            </p:nvSpPr>
            <p:spPr>
              <a:xfrm>
                <a:off x="4561821" y="1875515"/>
                <a:ext cx="1941883" cy="2889057"/>
              </a:xfrm>
              <a:custGeom>
                <a:avLst/>
                <a:gdLst>
                  <a:gd name="connsiteX0" fmla="*/ 10160 w 1391920"/>
                  <a:gd name="connsiteY0" fmla="*/ 1573491 h 2167851"/>
                  <a:gd name="connsiteX1" fmla="*/ 106680 w 1391920"/>
                  <a:gd name="connsiteY1" fmla="*/ 1730971 h 2167851"/>
                  <a:gd name="connsiteX2" fmla="*/ 91440 w 1391920"/>
                  <a:gd name="connsiteY2" fmla="*/ 1842731 h 2167851"/>
                  <a:gd name="connsiteX3" fmla="*/ 365760 w 1391920"/>
                  <a:gd name="connsiteY3" fmla="*/ 2167851 h 2167851"/>
                  <a:gd name="connsiteX4" fmla="*/ 1391920 w 1391920"/>
                  <a:gd name="connsiteY4" fmla="*/ 2157691 h 2167851"/>
                  <a:gd name="connsiteX5" fmla="*/ 919480 w 1391920"/>
                  <a:gd name="connsiteY5" fmla="*/ 1395691 h 2167851"/>
                  <a:gd name="connsiteX6" fmla="*/ 741680 w 1391920"/>
                  <a:gd name="connsiteY6" fmla="*/ 1207731 h 2167851"/>
                  <a:gd name="connsiteX7" fmla="*/ 635000 w 1391920"/>
                  <a:gd name="connsiteY7" fmla="*/ 852131 h 2167851"/>
                  <a:gd name="connsiteX8" fmla="*/ 568960 w 1391920"/>
                  <a:gd name="connsiteY8" fmla="*/ 557491 h 2167851"/>
                  <a:gd name="connsiteX9" fmla="*/ 391160 w 1391920"/>
                  <a:gd name="connsiteY9" fmla="*/ 105371 h 2167851"/>
                  <a:gd name="connsiteX10" fmla="*/ 0 w 1391920"/>
                  <a:gd name="connsiteY10" fmla="*/ 110451 h 2167851"/>
                  <a:gd name="connsiteX11" fmla="*/ 10160 w 1391920"/>
                  <a:gd name="connsiteY11" fmla="*/ 1573491 h 2167851"/>
                  <a:gd name="connsiteX0-1" fmla="*/ 10160 w 1391920"/>
                  <a:gd name="connsiteY0-2" fmla="*/ 1476484 h 2070844"/>
                  <a:gd name="connsiteX1-3" fmla="*/ 106680 w 1391920"/>
                  <a:gd name="connsiteY1-4" fmla="*/ 1633964 h 2070844"/>
                  <a:gd name="connsiteX2-5" fmla="*/ 91440 w 1391920"/>
                  <a:gd name="connsiteY2-6" fmla="*/ 1745724 h 2070844"/>
                  <a:gd name="connsiteX3-7" fmla="*/ 365760 w 1391920"/>
                  <a:gd name="connsiteY3-8" fmla="*/ 2070844 h 2070844"/>
                  <a:gd name="connsiteX4-9" fmla="*/ 1391920 w 1391920"/>
                  <a:gd name="connsiteY4-10" fmla="*/ 2060684 h 2070844"/>
                  <a:gd name="connsiteX5-11" fmla="*/ 919480 w 1391920"/>
                  <a:gd name="connsiteY5-12" fmla="*/ 1298684 h 2070844"/>
                  <a:gd name="connsiteX6-13" fmla="*/ 741680 w 1391920"/>
                  <a:gd name="connsiteY6-14" fmla="*/ 1110724 h 2070844"/>
                  <a:gd name="connsiteX7-15" fmla="*/ 635000 w 1391920"/>
                  <a:gd name="connsiteY7-16" fmla="*/ 755124 h 2070844"/>
                  <a:gd name="connsiteX8-17" fmla="*/ 568960 w 1391920"/>
                  <a:gd name="connsiteY8-18" fmla="*/ 460484 h 2070844"/>
                  <a:gd name="connsiteX9-19" fmla="*/ 391160 w 1391920"/>
                  <a:gd name="connsiteY9-20" fmla="*/ 8364 h 2070844"/>
                  <a:gd name="connsiteX10-21" fmla="*/ 0 w 1391920"/>
                  <a:gd name="connsiteY10-22" fmla="*/ 13444 h 2070844"/>
                  <a:gd name="connsiteX11-23" fmla="*/ 10160 w 1391920"/>
                  <a:gd name="connsiteY11-24" fmla="*/ 1476484 h 207084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</a:cxnLst>
                <a:rect l="l" t="t" r="r" b="b"/>
                <a:pathLst>
                  <a:path w="1391920" h="2070844">
                    <a:moveTo>
                      <a:pt x="10160" y="1476484"/>
                    </a:moveTo>
                    <a:cubicBezTo>
                      <a:pt x="51646" y="1532787"/>
                      <a:pt x="93133" y="1589091"/>
                      <a:pt x="106680" y="1633964"/>
                    </a:cubicBezTo>
                    <a:cubicBezTo>
                      <a:pt x="120227" y="1678837"/>
                      <a:pt x="48260" y="1672911"/>
                      <a:pt x="91440" y="1745724"/>
                    </a:cubicBezTo>
                    <a:cubicBezTo>
                      <a:pt x="134620" y="1818537"/>
                      <a:pt x="212513" y="2014964"/>
                      <a:pt x="365760" y="2070844"/>
                    </a:cubicBezTo>
                    <a:lnTo>
                      <a:pt x="1391920" y="2060684"/>
                    </a:lnTo>
                    <a:cubicBezTo>
                      <a:pt x="1234440" y="1806684"/>
                      <a:pt x="1027853" y="1457011"/>
                      <a:pt x="919480" y="1298684"/>
                    </a:cubicBezTo>
                    <a:cubicBezTo>
                      <a:pt x="811107" y="1140357"/>
                      <a:pt x="789093" y="1201317"/>
                      <a:pt x="741680" y="1110724"/>
                    </a:cubicBezTo>
                    <a:cubicBezTo>
                      <a:pt x="694267" y="1020131"/>
                      <a:pt x="663787" y="863497"/>
                      <a:pt x="635000" y="755124"/>
                    </a:cubicBezTo>
                    <a:cubicBezTo>
                      <a:pt x="606213" y="646751"/>
                      <a:pt x="609600" y="584944"/>
                      <a:pt x="568960" y="460484"/>
                    </a:cubicBezTo>
                    <a:cubicBezTo>
                      <a:pt x="528320" y="336024"/>
                      <a:pt x="485140" y="81177"/>
                      <a:pt x="391160" y="8364"/>
                    </a:cubicBezTo>
                    <a:cubicBezTo>
                      <a:pt x="260773" y="10057"/>
                      <a:pt x="363220" y="-14496"/>
                      <a:pt x="0" y="13444"/>
                    </a:cubicBezTo>
                    <a:cubicBezTo>
                      <a:pt x="3387" y="501124"/>
                      <a:pt x="6773" y="988804"/>
                      <a:pt x="10160" y="1476484"/>
                    </a:cubicBez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1" name="任意多边形: 形状 20"/>
              <p:cNvSpPr/>
              <p:nvPr>
                <p:custDataLst>
                  <p:tags r:id="rId104"/>
                </p:custDataLst>
              </p:nvPr>
            </p:nvSpPr>
            <p:spPr>
              <a:xfrm>
                <a:off x="4555067" y="2708728"/>
                <a:ext cx="1233491" cy="2072742"/>
              </a:xfrm>
              <a:custGeom>
                <a:avLst/>
                <a:gdLst>
                  <a:gd name="connsiteX0" fmla="*/ 16933 w 1238793"/>
                  <a:gd name="connsiteY0" fmla="*/ 440564 h 2147416"/>
                  <a:gd name="connsiteX1" fmla="*/ 626533 w 1238793"/>
                  <a:gd name="connsiteY1" fmla="*/ 297 h 2147416"/>
                  <a:gd name="connsiteX2" fmla="*/ 643466 w 1238793"/>
                  <a:gd name="connsiteY2" fmla="*/ 372831 h 2147416"/>
                  <a:gd name="connsiteX3" fmla="*/ 762000 w 1238793"/>
                  <a:gd name="connsiteY3" fmla="*/ 423631 h 2147416"/>
                  <a:gd name="connsiteX4" fmla="*/ 770466 w 1238793"/>
                  <a:gd name="connsiteY4" fmla="*/ 626831 h 2147416"/>
                  <a:gd name="connsiteX5" fmla="*/ 855133 w 1238793"/>
                  <a:gd name="connsiteY5" fmla="*/ 855431 h 2147416"/>
                  <a:gd name="connsiteX6" fmla="*/ 787400 w 1238793"/>
                  <a:gd name="connsiteY6" fmla="*/ 1024764 h 2147416"/>
                  <a:gd name="connsiteX7" fmla="*/ 1007533 w 1238793"/>
                  <a:gd name="connsiteY7" fmla="*/ 1211031 h 2147416"/>
                  <a:gd name="connsiteX8" fmla="*/ 965200 w 1238793"/>
                  <a:gd name="connsiteY8" fmla="*/ 1515831 h 2147416"/>
                  <a:gd name="connsiteX9" fmla="*/ 1227666 w 1238793"/>
                  <a:gd name="connsiteY9" fmla="*/ 1735964 h 2147416"/>
                  <a:gd name="connsiteX10" fmla="*/ 1193800 w 1238793"/>
                  <a:gd name="connsiteY10" fmla="*/ 2049231 h 2147416"/>
                  <a:gd name="connsiteX11" fmla="*/ 1185333 w 1238793"/>
                  <a:gd name="connsiteY11" fmla="*/ 2049231 h 2147416"/>
                  <a:gd name="connsiteX12" fmla="*/ 0 w 1238793"/>
                  <a:gd name="connsiteY12" fmla="*/ 2040764 h 2147416"/>
                  <a:gd name="connsiteX13" fmla="*/ 16933 w 1238793"/>
                  <a:gd name="connsiteY13" fmla="*/ 440564 h 2147416"/>
                  <a:gd name="connsiteX0-1" fmla="*/ 16933 w 1238793"/>
                  <a:gd name="connsiteY0-2" fmla="*/ 440564 h 2147416"/>
                  <a:gd name="connsiteX1-3" fmla="*/ 626533 w 1238793"/>
                  <a:gd name="connsiteY1-4" fmla="*/ 297 h 2147416"/>
                  <a:gd name="connsiteX2-5" fmla="*/ 643466 w 1238793"/>
                  <a:gd name="connsiteY2-6" fmla="*/ 372831 h 2147416"/>
                  <a:gd name="connsiteX3-7" fmla="*/ 762000 w 1238793"/>
                  <a:gd name="connsiteY3-8" fmla="*/ 423631 h 2147416"/>
                  <a:gd name="connsiteX4-9" fmla="*/ 770466 w 1238793"/>
                  <a:gd name="connsiteY4-10" fmla="*/ 626831 h 2147416"/>
                  <a:gd name="connsiteX5-11" fmla="*/ 855133 w 1238793"/>
                  <a:gd name="connsiteY5-12" fmla="*/ 855431 h 2147416"/>
                  <a:gd name="connsiteX6-13" fmla="*/ 787400 w 1238793"/>
                  <a:gd name="connsiteY6-14" fmla="*/ 1024764 h 2147416"/>
                  <a:gd name="connsiteX7-15" fmla="*/ 1007533 w 1238793"/>
                  <a:gd name="connsiteY7-16" fmla="*/ 1211031 h 2147416"/>
                  <a:gd name="connsiteX8-17" fmla="*/ 965200 w 1238793"/>
                  <a:gd name="connsiteY8-18" fmla="*/ 1515831 h 2147416"/>
                  <a:gd name="connsiteX9-19" fmla="*/ 1227666 w 1238793"/>
                  <a:gd name="connsiteY9-20" fmla="*/ 1735964 h 2147416"/>
                  <a:gd name="connsiteX10-21" fmla="*/ 1193800 w 1238793"/>
                  <a:gd name="connsiteY10-22" fmla="*/ 2049231 h 2147416"/>
                  <a:gd name="connsiteX11-23" fmla="*/ 1185333 w 1238793"/>
                  <a:gd name="connsiteY11-24" fmla="*/ 2049231 h 2147416"/>
                  <a:gd name="connsiteX12-25" fmla="*/ 0 w 1238793"/>
                  <a:gd name="connsiteY12-26" fmla="*/ 2040764 h 2147416"/>
                  <a:gd name="connsiteX13-27" fmla="*/ 16933 w 1238793"/>
                  <a:gd name="connsiteY13-28" fmla="*/ 440564 h 2147416"/>
                  <a:gd name="connsiteX0-29" fmla="*/ 16933 w 1238793"/>
                  <a:gd name="connsiteY0-30" fmla="*/ 440564 h 2072435"/>
                  <a:gd name="connsiteX1-31" fmla="*/ 626533 w 1238793"/>
                  <a:gd name="connsiteY1-32" fmla="*/ 297 h 2072435"/>
                  <a:gd name="connsiteX2-33" fmla="*/ 643466 w 1238793"/>
                  <a:gd name="connsiteY2-34" fmla="*/ 372831 h 2072435"/>
                  <a:gd name="connsiteX3-35" fmla="*/ 762000 w 1238793"/>
                  <a:gd name="connsiteY3-36" fmla="*/ 423631 h 2072435"/>
                  <a:gd name="connsiteX4-37" fmla="*/ 770466 w 1238793"/>
                  <a:gd name="connsiteY4-38" fmla="*/ 626831 h 2072435"/>
                  <a:gd name="connsiteX5-39" fmla="*/ 855133 w 1238793"/>
                  <a:gd name="connsiteY5-40" fmla="*/ 855431 h 2072435"/>
                  <a:gd name="connsiteX6-41" fmla="*/ 787400 w 1238793"/>
                  <a:gd name="connsiteY6-42" fmla="*/ 1024764 h 2072435"/>
                  <a:gd name="connsiteX7-43" fmla="*/ 1007533 w 1238793"/>
                  <a:gd name="connsiteY7-44" fmla="*/ 1211031 h 2072435"/>
                  <a:gd name="connsiteX8-45" fmla="*/ 965200 w 1238793"/>
                  <a:gd name="connsiteY8-46" fmla="*/ 1515831 h 2072435"/>
                  <a:gd name="connsiteX9-47" fmla="*/ 1227666 w 1238793"/>
                  <a:gd name="connsiteY9-48" fmla="*/ 1735964 h 2072435"/>
                  <a:gd name="connsiteX10-49" fmla="*/ 1193800 w 1238793"/>
                  <a:gd name="connsiteY10-50" fmla="*/ 2049231 h 2072435"/>
                  <a:gd name="connsiteX11-51" fmla="*/ 1185333 w 1238793"/>
                  <a:gd name="connsiteY11-52" fmla="*/ 2049231 h 2072435"/>
                  <a:gd name="connsiteX12-53" fmla="*/ 0 w 1238793"/>
                  <a:gd name="connsiteY12-54" fmla="*/ 2040764 h 2072435"/>
                  <a:gd name="connsiteX13-55" fmla="*/ 16933 w 1238793"/>
                  <a:gd name="connsiteY13-56" fmla="*/ 440564 h 2072435"/>
                  <a:gd name="connsiteX0-57" fmla="*/ 16933 w 1238793"/>
                  <a:gd name="connsiteY0-58" fmla="*/ 440568 h 2072439"/>
                  <a:gd name="connsiteX1-59" fmla="*/ 626533 w 1238793"/>
                  <a:gd name="connsiteY1-60" fmla="*/ 301 h 2072439"/>
                  <a:gd name="connsiteX2-61" fmla="*/ 643466 w 1238793"/>
                  <a:gd name="connsiteY2-62" fmla="*/ 372835 h 2072439"/>
                  <a:gd name="connsiteX3-63" fmla="*/ 812800 w 1238793"/>
                  <a:gd name="connsiteY3-64" fmla="*/ 449035 h 2072439"/>
                  <a:gd name="connsiteX4-65" fmla="*/ 770466 w 1238793"/>
                  <a:gd name="connsiteY4-66" fmla="*/ 626835 h 2072439"/>
                  <a:gd name="connsiteX5-67" fmla="*/ 855133 w 1238793"/>
                  <a:gd name="connsiteY5-68" fmla="*/ 855435 h 2072439"/>
                  <a:gd name="connsiteX6-69" fmla="*/ 787400 w 1238793"/>
                  <a:gd name="connsiteY6-70" fmla="*/ 1024768 h 2072439"/>
                  <a:gd name="connsiteX7-71" fmla="*/ 1007533 w 1238793"/>
                  <a:gd name="connsiteY7-72" fmla="*/ 1211035 h 2072439"/>
                  <a:gd name="connsiteX8-73" fmla="*/ 965200 w 1238793"/>
                  <a:gd name="connsiteY8-74" fmla="*/ 1515835 h 2072439"/>
                  <a:gd name="connsiteX9-75" fmla="*/ 1227666 w 1238793"/>
                  <a:gd name="connsiteY9-76" fmla="*/ 1735968 h 2072439"/>
                  <a:gd name="connsiteX10-77" fmla="*/ 1193800 w 1238793"/>
                  <a:gd name="connsiteY10-78" fmla="*/ 2049235 h 2072439"/>
                  <a:gd name="connsiteX11-79" fmla="*/ 1185333 w 1238793"/>
                  <a:gd name="connsiteY11-80" fmla="*/ 2049235 h 2072439"/>
                  <a:gd name="connsiteX12-81" fmla="*/ 0 w 1238793"/>
                  <a:gd name="connsiteY12-82" fmla="*/ 2040768 h 2072439"/>
                  <a:gd name="connsiteX13-83" fmla="*/ 16933 w 1238793"/>
                  <a:gd name="connsiteY13-84" fmla="*/ 440568 h 2072439"/>
                  <a:gd name="connsiteX0-85" fmla="*/ 16933 w 1238793"/>
                  <a:gd name="connsiteY0-86" fmla="*/ 440568 h 2072439"/>
                  <a:gd name="connsiteX1-87" fmla="*/ 626533 w 1238793"/>
                  <a:gd name="connsiteY1-88" fmla="*/ 301 h 2072439"/>
                  <a:gd name="connsiteX2-89" fmla="*/ 643466 w 1238793"/>
                  <a:gd name="connsiteY2-90" fmla="*/ 372835 h 2072439"/>
                  <a:gd name="connsiteX3-91" fmla="*/ 812800 w 1238793"/>
                  <a:gd name="connsiteY3-92" fmla="*/ 449035 h 2072439"/>
                  <a:gd name="connsiteX4-93" fmla="*/ 770466 w 1238793"/>
                  <a:gd name="connsiteY4-94" fmla="*/ 660701 h 2072439"/>
                  <a:gd name="connsiteX5-95" fmla="*/ 855133 w 1238793"/>
                  <a:gd name="connsiteY5-96" fmla="*/ 855435 h 2072439"/>
                  <a:gd name="connsiteX6-97" fmla="*/ 787400 w 1238793"/>
                  <a:gd name="connsiteY6-98" fmla="*/ 1024768 h 2072439"/>
                  <a:gd name="connsiteX7-99" fmla="*/ 1007533 w 1238793"/>
                  <a:gd name="connsiteY7-100" fmla="*/ 1211035 h 2072439"/>
                  <a:gd name="connsiteX8-101" fmla="*/ 965200 w 1238793"/>
                  <a:gd name="connsiteY8-102" fmla="*/ 1515835 h 2072439"/>
                  <a:gd name="connsiteX9-103" fmla="*/ 1227666 w 1238793"/>
                  <a:gd name="connsiteY9-104" fmla="*/ 1735968 h 2072439"/>
                  <a:gd name="connsiteX10-105" fmla="*/ 1193800 w 1238793"/>
                  <a:gd name="connsiteY10-106" fmla="*/ 2049235 h 2072439"/>
                  <a:gd name="connsiteX11-107" fmla="*/ 1185333 w 1238793"/>
                  <a:gd name="connsiteY11-108" fmla="*/ 2049235 h 2072439"/>
                  <a:gd name="connsiteX12-109" fmla="*/ 0 w 1238793"/>
                  <a:gd name="connsiteY12-110" fmla="*/ 2040768 h 2072439"/>
                  <a:gd name="connsiteX13-111" fmla="*/ 16933 w 1238793"/>
                  <a:gd name="connsiteY13-112" fmla="*/ 440568 h 2072439"/>
                  <a:gd name="connsiteX0-113" fmla="*/ 16933 w 1238793"/>
                  <a:gd name="connsiteY0-114" fmla="*/ 440871 h 2072742"/>
                  <a:gd name="connsiteX1-115" fmla="*/ 626533 w 1238793"/>
                  <a:gd name="connsiteY1-116" fmla="*/ 604 h 2072742"/>
                  <a:gd name="connsiteX2-117" fmla="*/ 618066 w 1238793"/>
                  <a:gd name="connsiteY2-118" fmla="*/ 347738 h 2072742"/>
                  <a:gd name="connsiteX3-119" fmla="*/ 812800 w 1238793"/>
                  <a:gd name="connsiteY3-120" fmla="*/ 449338 h 2072742"/>
                  <a:gd name="connsiteX4-121" fmla="*/ 770466 w 1238793"/>
                  <a:gd name="connsiteY4-122" fmla="*/ 661004 h 2072742"/>
                  <a:gd name="connsiteX5-123" fmla="*/ 855133 w 1238793"/>
                  <a:gd name="connsiteY5-124" fmla="*/ 855738 h 2072742"/>
                  <a:gd name="connsiteX6-125" fmla="*/ 787400 w 1238793"/>
                  <a:gd name="connsiteY6-126" fmla="*/ 1025071 h 2072742"/>
                  <a:gd name="connsiteX7-127" fmla="*/ 1007533 w 1238793"/>
                  <a:gd name="connsiteY7-128" fmla="*/ 1211338 h 2072742"/>
                  <a:gd name="connsiteX8-129" fmla="*/ 965200 w 1238793"/>
                  <a:gd name="connsiteY8-130" fmla="*/ 1516138 h 2072742"/>
                  <a:gd name="connsiteX9-131" fmla="*/ 1227666 w 1238793"/>
                  <a:gd name="connsiteY9-132" fmla="*/ 1736271 h 2072742"/>
                  <a:gd name="connsiteX10-133" fmla="*/ 1193800 w 1238793"/>
                  <a:gd name="connsiteY10-134" fmla="*/ 2049538 h 2072742"/>
                  <a:gd name="connsiteX11-135" fmla="*/ 1185333 w 1238793"/>
                  <a:gd name="connsiteY11-136" fmla="*/ 2049538 h 2072742"/>
                  <a:gd name="connsiteX12-137" fmla="*/ 0 w 1238793"/>
                  <a:gd name="connsiteY12-138" fmla="*/ 2041071 h 2072742"/>
                  <a:gd name="connsiteX13-139" fmla="*/ 16933 w 1238793"/>
                  <a:gd name="connsiteY13-140" fmla="*/ 440871 h 2072742"/>
                  <a:gd name="connsiteX0-141" fmla="*/ 16933 w 1238793"/>
                  <a:gd name="connsiteY0-142" fmla="*/ 440871 h 2072742"/>
                  <a:gd name="connsiteX1-143" fmla="*/ 626533 w 1238793"/>
                  <a:gd name="connsiteY1-144" fmla="*/ 604 h 2072742"/>
                  <a:gd name="connsiteX2-145" fmla="*/ 618066 w 1238793"/>
                  <a:gd name="connsiteY2-146" fmla="*/ 347738 h 2072742"/>
                  <a:gd name="connsiteX3-147" fmla="*/ 812800 w 1238793"/>
                  <a:gd name="connsiteY3-148" fmla="*/ 449338 h 2072742"/>
                  <a:gd name="connsiteX4-149" fmla="*/ 770466 w 1238793"/>
                  <a:gd name="connsiteY4-150" fmla="*/ 661004 h 2072742"/>
                  <a:gd name="connsiteX5-151" fmla="*/ 855133 w 1238793"/>
                  <a:gd name="connsiteY5-152" fmla="*/ 855738 h 2072742"/>
                  <a:gd name="connsiteX6-153" fmla="*/ 922866 w 1238793"/>
                  <a:gd name="connsiteY6-154" fmla="*/ 1058938 h 2072742"/>
                  <a:gd name="connsiteX7-155" fmla="*/ 1007533 w 1238793"/>
                  <a:gd name="connsiteY7-156" fmla="*/ 1211338 h 2072742"/>
                  <a:gd name="connsiteX8-157" fmla="*/ 965200 w 1238793"/>
                  <a:gd name="connsiteY8-158" fmla="*/ 1516138 h 2072742"/>
                  <a:gd name="connsiteX9-159" fmla="*/ 1227666 w 1238793"/>
                  <a:gd name="connsiteY9-160" fmla="*/ 1736271 h 2072742"/>
                  <a:gd name="connsiteX10-161" fmla="*/ 1193800 w 1238793"/>
                  <a:gd name="connsiteY10-162" fmla="*/ 2049538 h 2072742"/>
                  <a:gd name="connsiteX11-163" fmla="*/ 1185333 w 1238793"/>
                  <a:gd name="connsiteY11-164" fmla="*/ 2049538 h 2072742"/>
                  <a:gd name="connsiteX12-165" fmla="*/ 0 w 1238793"/>
                  <a:gd name="connsiteY12-166" fmla="*/ 2041071 h 2072742"/>
                  <a:gd name="connsiteX13-167" fmla="*/ 16933 w 1238793"/>
                  <a:gd name="connsiteY13-168" fmla="*/ 440871 h 2072742"/>
                  <a:gd name="connsiteX0-169" fmla="*/ 16933 w 1238793"/>
                  <a:gd name="connsiteY0-170" fmla="*/ 440871 h 2072742"/>
                  <a:gd name="connsiteX1-171" fmla="*/ 626533 w 1238793"/>
                  <a:gd name="connsiteY1-172" fmla="*/ 604 h 2072742"/>
                  <a:gd name="connsiteX2-173" fmla="*/ 618066 w 1238793"/>
                  <a:gd name="connsiteY2-174" fmla="*/ 347738 h 2072742"/>
                  <a:gd name="connsiteX3-175" fmla="*/ 812800 w 1238793"/>
                  <a:gd name="connsiteY3-176" fmla="*/ 449338 h 2072742"/>
                  <a:gd name="connsiteX4-177" fmla="*/ 770466 w 1238793"/>
                  <a:gd name="connsiteY4-178" fmla="*/ 661004 h 2072742"/>
                  <a:gd name="connsiteX5-179" fmla="*/ 855133 w 1238793"/>
                  <a:gd name="connsiteY5-180" fmla="*/ 855738 h 2072742"/>
                  <a:gd name="connsiteX6-181" fmla="*/ 922866 w 1238793"/>
                  <a:gd name="connsiteY6-182" fmla="*/ 1058938 h 2072742"/>
                  <a:gd name="connsiteX7-183" fmla="*/ 1058333 w 1238793"/>
                  <a:gd name="connsiteY7-184" fmla="*/ 1211338 h 2072742"/>
                  <a:gd name="connsiteX8-185" fmla="*/ 965200 w 1238793"/>
                  <a:gd name="connsiteY8-186" fmla="*/ 1516138 h 2072742"/>
                  <a:gd name="connsiteX9-187" fmla="*/ 1227666 w 1238793"/>
                  <a:gd name="connsiteY9-188" fmla="*/ 1736271 h 2072742"/>
                  <a:gd name="connsiteX10-189" fmla="*/ 1193800 w 1238793"/>
                  <a:gd name="connsiteY10-190" fmla="*/ 2049538 h 2072742"/>
                  <a:gd name="connsiteX11-191" fmla="*/ 1185333 w 1238793"/>
                  <a:gd name="connsiteY11-192" fmla="*/ 2049538 h 2072742"/>
                  <a:gd name="connsiteX12-193" fmla="*/ 0 w 1238793"/>
                  <a:gd name="connsiteY12-194" fmla="*/ 2041071 h 2072742"/>
                  <a:gd name="connsiteX13-195" fmla="*/ 16933 w 1238793"/>
                  <a:gd name="connsiteY13-196" fmla="*/ 440871 h 2072742"/>
                  <a:gd name="connsiteX0-197" fmla="*/ 16933 w 1233491"/>
                  <a:gd name="connsiteY0-198" fmla="*/ 440871 h 2072742"/>
                  <a:gd name="connsiteX1-199" fmla="*/ 626533 w 1233491"/>
                  <a:gd name="connsiteY1-200" fmla="*/ 604 h 2072742"/>
                  <a:gd name="connsiteX2-201" fmla="*/ 618066 w 1233491"/>
                  <a:gd name="connsiteY2-202" fmla="*/ 347738 h 2072742"/>
                  <a:gd name="connsiteX3-203" fmla="*/ 812800 w 1233491"/>
                  <a:gd name="connsiteY3-204" fmla="*/ 449338 h 2072742"/>
                  <a:gd name="connsiteX4-205" fmla="*/ 770466 w 1233491"/>
                  <a:gd name="connsiteY4-206" fmla="*/ 661004 h 2072742"/>
                  <a:gd name="connsiteX5-207" fmla="*/ 855133 w 1233491"/>
                  <a:gd name="connsiteY5-208" fmla="*/ 855738 h 2072742"/>
                  <a:gd name="connsiteX6-209" fmla="*/ 922866 w 1233491"/>
                  <a:gd name="connsiteY6-210" fmla="*/ 1058938 h 2072742"/>
                  <a:gd name="connsiteX7-211" fmla="*/ 1058333 w 1233491"/>
                  <a:gd name="connsiteY7-212" fmla="*/ 1211338 h 2072742"/>
                  <a:gd name="connsiteX8-213" fmla="*/ 1049866 w 1233491"/>
                  <a:gd name="connsiteY8-214" fmla="*/ 1465338 h 2072742"/>
                  <a:gd name="connsiteX9-215" fmla="*/ 1227666 w 1233491"/>
                  <a:gd name="connsiteY9-216" fmla="*/ 1736271 h 2072742"/>
                  <a:gd name="connsiteX10-217" fmla="*/ 1193800 w 1233491"/>
                  <a:gd name="connsiteY10-218" fmla="*/ 2049538 h 2072742"/>
                  <a:gd name="connsiteX11-219" fmla="*/ 1185333 w 1233491"/>
                  <a:gd name="connsiteY11-220" fmla="*/ 2049538 h 2072742"/>
                  <a:gd name="connsiteX12-221" fmla="*/ 0 w 1233491"/>
                  <a:gd name="connsiteY12-222" fmla="*/ 2041071 h 2072742"/>
                  <a:gd name="connsiteX13-223" fmla="*/ 16933 w 1233491"/>
                  <a:gd name="connsiteY13-224" fmla="*/ 440871 h 207274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</a:cxnLst>
                <a:rect l="l" t="t" r="r" b="b"/>
                <a:pathLst>
                  <a:path w="1233491" h="2072742">
                    <a:moveTo>
                      <a:pt x="16933" y="440871"/>
                    </a:moveTo>
                    <a:cubicBezTo>
                      <a:pt x="269522" y="226382"/>
                      <a:pt x="526344" y="16126"/>
                      <a:pt x="626533" y="604"/>
                    </a:cubicBezTo>
                    <a:cubicBezTo>
                      <a:pt x="726722" y="-14918"/>
                      <a:pt x="587022" y="272949"/>
                      <a:pt x="618066" y="347738"/>
                    </a:cubicBezTo>
                    <a:cubicBezTo>
                      <a:pt x="649110" y="422527"/>
                      <a:pt x="787400" y="397127"/>
                      <a:pt x="812800" y="449338"/>
                    </a:cubicBezTo>
                    <a:cubicBezTo>
                      <a:pt x="838200" y="501549"/>
                      <a:pt x="763411" y="593271"/>
                      <a:pt x="770466" y="661004"/>
                    </a:cubicBezTo>
                    <a:cubicBezTo>
                      <a:pt x="777521" y="728737"/>
                      <a:pt x="829733" y="789416"/>
                      <a:pt x="855133" y="855738"/>
                    </a:cubicBezTo>
                    <a:cubicBezTo>
                      <a:pt x="880533" y="922060"/>
                      <a:pt x="888999" y="999671"/>
                      <a:pt x="922866" y="1058938"/>
                    </a:cubicBezTo>
                    <a:cubicBezTo>
                      <a:pt x="956733" y="1118205"/>
                      <a:pt x="1037166" y="1143605"/>
                      <a:pt x="1058333" y="1211338"/>
                    </a:cubicBezTo>
                    <a:cubicBezTo>
                      <a:pt x="1079500" y="1279071"/>
                      <a:pt x="1021644" y="1377849"/>
                      <a:pt x="1049866" y="1465338"/>
                    </a:cubicBezTo>
                    <a:cubicBezTo>
                      <a:pt x="1078088" y="1552827"/>
                      <a:pt x="1203677" y="1638904"/>
                      <a:pt x="1227666" y="1736271"/>
                    </a:cubicBezTo>
                    <a:cubicBezTo>
                      <a:pt x="1251655" y="1833638"/>
                      <a:pt x="1193800" y="2049538"/>
                      <a:pt x="1193800" y="2049538"/>
                    </a:cubicBezTo>
                    <a:cubicBezTo>
                      <a:pt x="1186745" y="2101749"/>
                      <a:pt x="1185333" y="2049538"/>
                      <a:pt x="1185333" y="2049538"/>
                    </a:cubicBezTo>
                    <a:cubicBezTo>
                      <a:pt x="944033" y="2048127"/>
                      <a:pt x="866422" y="2056594"/>
                      <a:pt x="0" y="2041071"/>
                    </a:cubicBezTo>
                    <a:lnTo>
                      <a:pt x="16933" y="440871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" name="任意多边形: 形状 21"/>
              <p:cNvSpPr/>
              <p:nvPr>
                <p:custDataLst>
                  <p:tags r:id="rId105"/>
                </p:custDataLst>
              </p:nvPr>
            </p:nvSpPr>
            <p:spPr>
              <a:xfrm>
                <a:off x="4564632" y="3209135"/>
                <a:ext cx="491066" cy="439998"/>
              </a:xfrm>
              <a:custGeom>
                <a:avLst/>
                <a:gdLst>
                  <a:gd name="connsiteX0" fmla="*/ 0 w 491066"/>
                  <a:gd name="connsiteY0" fmla="*/ 439998 h 439998"/>
                  <a:gd name="connsiteX1" fmla="*/ 304800 w 491066"/>
                  <a:gd name="connsiteY1" fmla="*/ 50532 h 439998"/>
                  <a:gd name="connsiteX2" fmla="*/ 491066 w 491066"/>
                  <a:gd name="connsiteY2" fmla="*/ 16665 h 439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91066" h="439998">
                    <a:moveTo>
                      <a:pt x="0" y="439998"/>
                    </a:moveTo>
                    <a:cubicBezTo>
                      <a:pt x="111478" y="280542"/>
                      <a:pt x="222956" y="121087"/>
                      <a:pt x="304800" y="50532"/>
                    </a:cubicBezTo>
                    <a:cubicBezTo>
                      <a:pt x="386644" y="-20023"/>
                      <a:pt x="438855" y="-1679"/>
                      <a:pt x="491066" y="16665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: 形状 314"/>
              <p:cNvSpPr/>
              <p:nvPr>
                <p:custDataLst>
                  <p:tags r:id="rId106"/>
                </p:custDataLst>
              </p:nvPr>
            </p:nvSpPr>
            <p:spPr>
              <a:xfrm>
                <a:off x="4564632" y="3300071"/>
                <a:ext cx="702733" cy="686781"/>
              </a:xfrm>
              <a:custGeom>
                <a:avLst/>
                <a:gdLst>
                  <a:gd name="connsiteX0" fmla="*/ 0 w 491066"/>
                  <a:gd name="connsiteY0" fmla="*/ 439998 h 439998"/>
                  <a:gd name="connsiteX1" fmla="*/ 304800 w 491066"/>
                  <a:gd name="connsiteY1" fmla="*/ 50532 h 439998"/>
                  <a:gd name="connsiteX2" fmla="*/ 491066 w 491066"/>
                  <a:gd name="connsiteY2" fmla="*/ 16665 h 439998"/>
                  <a:gd name="connsiteX0-1" fmla="*/ 0 w 702733"/>
                  <a:gd name="connsiteY0-2" fmla="*/ 686781 h 686781"/>
                  <a:gd name="connsiteX1-3" fmla="*/ 304800 w 702733"/>
                  <a:gd name="connsiteY1-4" fmla="*/ 297315 h 686781"/>
                  <a:gd name="connsiteX2-5" fmla="*/ 702733 w 702733"/>
                  <a:gd name="connsiteY2-6" fmla="*/ 981 h 68678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702733" h="686781">
                    <a:moveTo>
                      <a:pt x="0" y="686781"/>
                    </a:moveTo>
                    <a:cubicBezTo>
                      <a:pt x="111478" y="527325"/>
                      <a:pt x="222956" y="367870"/>
                      <a:pt x="304800" y="297315"/>
                    </a:cubicBezTo>
                    <a:cubicBezTo>
                      <a:pt x="386644" y="226760"/>
                      <a:pt x="650522" y="-17363"/>
                      <a:pt x="702733" y="9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任意多边形: 形状 315"/>
              <p:cNvSpPr/>
              <p:nvPr>
                <p:custDataLst>
                  <p:tags r:id="rId107"/>
                </p:custDataLst>
              </p:nvPr>
            </p:nvSpPr>
            <p:spPr>
              <a:xfrm>
                <a:off x="4564632" y="3581596"/>
                <a:ext cx="733790" cy="794691"/>
              </a:xfrm>
              <a:custGeom>
                <a:avLst/>
                <a:gdLst>
                  <a:gd name="connsiteX0" fmla="*/ 0 w 491066"/>
                  <a:gd name="connsiteY0" fmla="*/ 439998 h 439998"/>
                  <a:gd name="connsiteX1" fmla="*/ 304800 w 491066"/>
                  <a:gd name="connsiteY1" fmla="*/ 50532 h 439998"/>
                  <a:gd name="connsiteX2" fmla="*/ 491066 w 491066"/>
                  <a:gd name="connsiteY2" fmla="*/ 16665 h 439998"/>
                  <a:gd name="connsiteX0-1" fmla="*/ 0 w 702733"/>
                  <a:gd name="connsiteY0-2" fmla="*/ 686781 h 686781"/>
                  <a:gd name="connsiteX1-3" fmla="*/ 304800 w 702733"/>
                  <a:gd name="connsiteY1-4" fmla="*/ 297315 h 686781"/>
                  <a:gd name="connsiteX2-5" fmla="*/ 702733 w 702733"/>
                  <a:gd name="connsiteY2-6" fmla="*/ 981 h 68678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702733" h="686781">
                    <a:moveTo>
                      <a:pt x="0" y="686781"/>
                    </a:moveTo>
                    <a:cubicBezTo>
                      <a:pt x="111478" y="527325"/>
                      <a:pt x="222956" y="367870"/>
                      <a:pt x="304800" y="297315"/>
                    </a:cubicBezTo>
                    <a:cubicBezTo>
                      <a:pt x="386644" y="226760"/>
                      <a:pt x="650522" y="-17363"/>
                      <a:pt x="702733" y="9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7" name="任意多边形: 形状 316"/>
              <p:cNvSpPr/>
              <p:nvPr>
                <p:custDataLst>
                  <p:tags r:id="rId108"/>
                </p:custDataLst>
              </p:nvPr>
            </p:nvSpPr>
            <p:spPr>
              <a:xfrm>
                <a:off x="4564632" y="3801533"/>
                <a:ext cx="792903" cy="877839"/>
              </a:xfrm>
              <a:custGeom>
                <a:avLst/>
                <a:gdLst>
                  <a:gd name="connsiteX0" fmla="*/ 0 w 491066"/>
                  <a:gd name="connsiteY0" fmla="*/ 439998 h 439998"/>
                  <a:gd name="connsiteX1" fmla="*/ 304800 w 491066"/>
                  <a:gd name="connsiteY1" fmla="*/ 50532 h 439998"/>
                  <a:gd name="connsiteX2" fmla="*/ 491066 w 491066"/>
                  <a:gd name="connsiteY2" fmla="*/ 16665 h 439998"/>
                  <a:gd name="connsiteX0-1" fmla="*/ 0 w 702733"/>
                  <a:gd name="connsiteY0-2" fmla="*/ 686781 h 686781"/>
                  <a:gd name="connsiteX1-3" fmla="*/ 304800 w 702733"/>
                  <a:gd name="connsiteY1-4" fmla="*/ 297315 h 686781"/>
                  <a:gd name="connsiteX2-5" fmla="*/ 702733 w 702733"/>
                  <a:gd name="connsiteY2-6" fmla="*/ 981 h 68678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702733" h="686781">
                    <a:moveTo>
                      <a:pt x="0" y="686781"/>
                    </a:moveTo>
                    <a:cubicBezTo>
                      <a:pt x="111478" y="527325"/>
                      <a:pt x="222956" y="367870"/>
                      <a:pt x="304800" y="297315"/>
                    </a:cubicBezTo>
                    <a:cubicBezTo>
                      <a:pt x="386644" y="226760"/>
                      <a:pt x="650522" y="-17363"/>
                      <a:pt x="702733" y="9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8" name="任意多边形: 形状 317"/>
              <p:cNvSpPr/>
              <p:nvPr>
                <p:custDataLst>
                  <p:tags r:id="rId109"/>
                </p:custDataLst>
              </p:nvPr>
            </p:nvSpPr>
            <p:spPr>
              <a:xfrm>
                <a:off x="4725598" y="3887022"/>
                <a:ext cx="792903" cy="877839"/>
              </a:xfrm>
              <a:custGeom>
                <a:avLst/>
                <a:gdLst>
                  <a:gd name="connsiteX0" fmla="*/ 0 w 491066"/>
                  <a:gd name="connsiteY0" fmla="*/ 439998 h 439998"/>
                  <a:gd name="connsiteX1" fmla="*/ 304800 w 491066"/>
                  <a:gd name="connsiteY1" fmla="*/ 50532 h 439998"/>
                  <a:gd name="connsiteX2" fmla="*/ 491066 w 491066"/>
                  <a:gd name="connsiteY2" fmla="*/ 16665 h 439998"/>
                  <a:gd name="connsiteX0-1" fmla="*/ 0 w 702733"/>
                  <a:gd name="connsiteY0-2" fmla="*/ 686781 h 686781"/>
                  <a:gd name="connsiteX1-3" fmla="*/ 304800 w 702733"/>
                  <a:gd name="connsiteY1-4" fmla="*/ 297315 h 686781"/>
                  <a:gd name="connsiteX2-5" fmla="*/ 702733 w 702733"/>
                  <a:gd name="connsiteY2-6" fmla="*/ 981 h 68678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702733" h="686781">
                    <a:moveTo>
                      <a:pt x="0" y="686781"/>
                    </a:moveTo>
                    <a:cubicBezTo>
                      <a:pt x="111478" y="527325"/>
                      <a:pt x="222956" y="367870"/>
                      <a:pt x="304800" y="297315"/>
                    </a:cubicBezTo>
                    <a:cubicBezTo>
                      <a:pt x="386644" y="226760"/>
                      <a:pt x="650522" y="-17363"/>
                      <a:pt x="702733" y="981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68" name="Group 247"/>
            <p:cNvGrpSpPr/>
            <p:nvPr>
              <p:custDataLst>
                <p:tags r:id="rId29"/>
              </p:custDataLst>
            </p:nvPr>
          </p:nvGrpSpPr>
          <p:grpSpPr>
            <a:xfrm rot="7206258" flipV="1">
              <a:off x="5128225" y="2493299"/>
              <a:ext cx="2437520" cy="408965"/>
              <a:chOff x="2169" y="2982"/>
              <a:chExt cx="2247" cy="377"/>
            </a:xfrm>
          </p:grpSpPr>
          <p:sp>
            <p:nvSpPr>
              <p:cNvPr id="469" name="Freeform 248"/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2169" y="2982"/>
                <a:ext cx="1835" cy="377"/>
              </a:xfrm>
              <a:custGeom>
                <a:avLst/>
                <a:gdLst>
                  <a:gd name="T0" fmla="*/ 144953 w 615"/>
                  <a:gd name="T1" fmla="*/ 17607 h 118"/>
                  <a:gd name="T2" fmla="*/ 143786 w 615"/>
                  <a:gd name="T3" fmla="*/ 17607 h 118"/>
                  <a:gd name="T4" fmla="*/ 134334 w 615"/>
                  <a:gd name="T5" fmla="*/ 16374 h 118"/>
                  <a:gd name="T6" fmla="*/ 131252 w 615"/>
                  <a:gd name="T7" fmla="*/ 16374 h 118"/>
                  <a:gd name="T8" fmla="*/ 130049 w 615"/>
                  <a:gd name="T9" fmla="*/ 14281 h 118"/>
                  <a:gd name="T10" fmla="*/ 129578 w 615"/>
                  <a:gd name="T11" fmla="*/ 14281 h 118"/>
                  <a:gd name="T12" fmla="*/ 128644 w 615"/>
                  <a:gd name="T13" fmla="*/ 15617 h 118"/>
                  <a:gd name="T14" fmla="*/ 126499 w 615"/>
                  <a:gd name="T15" fmla="*/ 15617 h 118"/>
                  <a:gd name="T16" fmla="*/ 122778 w 615"/>
                  <a:gd name="T17" fmla="*/ 7594 h 118"/>
                  <a:gd name="T18" fmla="*/ 41602 w 615"/>
                  <a:gd name="T19" fmla="*/ 7594 h 118"/>
                  <a:gd name="T20" fmla="*/ 37559 w 615"/>
                  <a:gd name="T21" fmla="*/ 0 h 118"/>
                  <a:gd name="T22" fmla="*/ 36396 w 615"/>
                  <a:gd name="T23" fmla="*/ 0 h 118"/>
                  <a:gd name="T24" fmla="*/ 31481 w 615"/>
                  <a:gd name="T25" fmla="*/ 12291 h 118"/>
                  <a:gd name="T26" fmla="*/ 30279 w 615"/>
                  <a:gd name="T27" fmla="*/ 12291 h 118"/>
                  <a:gd name="T28" fmla="*/ 12508 w 615"/>
                  <a:gd name="T29" fmla="*/ 13668 h 118"/>
                  <a:gd name="T30" fmla="*/ 6188 w 615"/>
                  <a:gd name="T31" fmla="*/ 13668 h 118"/>
                  <a:gd name="T32" fmla="*/ 6188 w 615"/>
                  <a:gd name="T33" fmla="*/ 13668 h 118"/>
                  <a:gd name="T34" fmla="*/ 3801 w 615"/>
                  <a:gd name="T35" fmla="*/ 8645 h 118"/>
                  <a:gd name="T36" fmla="*/ 2841 w 615"/>
                  <a:gd name="T37" fmla="*/ 8645 h 118"/>
                  <a:gd name="T38" fmla="*/ 0 w 615"/>
                  <a:gd name="T39" fmla="*/ 19272 h 118"/>
                  <a:gd name="T40" fmla="*/ 2599 w 615"/>
                  <a:gd name="T41" fmla="*/ 30000 h 118"/>
                  <a:gd name="T42" fmla="*/ 3801 w 615"/>
                  <a:gd name="T43" fmla="*/ 30000 h 118"/>
                  <a:gd name="T44" fmla="*/ 6188 w 615"/>
                  <a:gd name="T45" fmla="*/ 25630 h 118"/>
                  <a:gd name="T46" fmla="*/ 6188 w 615"/>
                  <a:gd name="T47" fmla="*/ 25630 h 118"/>
                  <a:gd name="T48" fmla="*/ 12508 w 615"/>
                  <a:gd name="T49" fmla="*/ 25630 h 118"/>
                  <a:gd name="T50" fmla="*/ 12508 w 615"/>
                  <a:gd name="T51" fmla="*/ 25630 h 118"/>
                  <a:gd name="T52" fmla="*/ 30279 w 615"/>
                  <a:gd name="T53" fmla="*/ 26968 h 118"/>
                  <a:gd name="T54" fmla="*/ 31481 w 615"/>
                  <a:gd name="T55" fmla="*/ 27294 h 118"/>
                  <a:gd name="T56" fmla="*/ 36396 w 615"/>
                  <a:gd name="T57" fmla="*/ 39269 h 118"/>
                  <a:gd name="T58" fmla="*/ 37321 w 615"/>
                  <a:gd name="T59" fmla="*/ 39269 h 118"/>
                  <a:gd name="T60" fmla="*/ 41835 w 615"/>
                  <a:gd name="T61" fmla="*/ 30949 h 118"/>
                  <a:gd name="T62" fmla="*/ 122778 w 615"/>
                  <a:gd name="T63" fmla="*/ 30949 h 118"/>
                  <a:gd name="T64" fmla="*/ 126499 w 615"/>
                  <a:gd name="T65" fmla="*/ 22601 h 118"/>
                  <a:gd name="T66" fmla="*/ 128402 w 615"/>
                  <a:gd name="T67" fmla="*/ 22601 h 118"/>
                  <a:gd name="T68" fmla="*/ 129578 w 615"/>
                  <a:gd name="T69" fmla="*/ 24591 h 118"/>
                  <a:gd name="T70" fmla="*/ 130049 w 615"/>
                  <a:gd name="T71" fmla="*/ 24591 h 118"/>
                  <a:gd name="T72" fmla="*/ 131252 w 615"/>
                  <a:gd name="T73" fmla="*/ 22304 h 118"/>
                  <a:gd name="T74" fmla="*/ 134334 w 615"/>
                  <a:gd name="T75" fmla="*/ 22304 h 118"/>
                  <a:gd name="T76" fmla="*/ 134334 w 615"/>
                  <a:gd name="T77" fmla="*/ 22304 h 118"/>
                  <a:gd name="T78" fmla="*/ 143786 w 615"/>
                  <a:gd name="T79" fmla="*/ 20936 h 118"/>
                  <a:gd name="T80" fmla="*/ 144953 w 615"/>
                  <a:gd name="T81" fmla="*/ 20936 h 118"/>
                  <a:gd name="T82" fmla="*/ 145433 w 615"/>
                  <a:gd name="T83" fmla="*/ 19272 h 118"/>
                  <a:gd name="T84" fmla="*/ 144953 w 615"/>
                  <a:gd name="T85" fmla="*/ 17607 h 11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615" h="118">
                    <a:moveTo>
                      <a:pt x="613" y="53"/>
                    </a:moveTo>
                    <a:cubicBezTo>
                      <a:pt x="608" y="53"/>
                      <a:pt x="608" y="53"/>
                      <a:pt x="608" y="53"/>
                    </a:cubicBezTo>
                    <a:cubicBezTo>
                      <a:pt x="608" y="53"/>
                      <a:pt x="572" y="49"/>
                      <a:pt x="568" y="49"/>
                    </a:cubicBezTo>
                    <a:cubicBezTo>
                      <a:pt x="555" y="49"/>
                      <a:pt x="555" y="49"/>
                      <a:pt x="555" y="49"/>
                    </a:cubicBezTo>
                    <a:cubicBezTo>
                      <a:pt x="555" y="51"/>
                      <a:pt x="553" y="43"/>
                      <a:pt x="550" y="43"/>
                    </a:cubicBezTo>
                    <a:cubicBezTo>
                      <a:pt x="548" y="43"/>
                      <a:pt x="548" y="43"/>
                      <a:pt x="548" y="43"/>
                    </a:cubicBezTo>
                    <a:cubicBezTo>
                      <a:pt x="546" y="43"/>
                      <a:pt x="545" y="44"/>
                      <a:pt x="544" y="47"/>
                    </a:cubicBezTo>
                    <a:cubicBezTo>
                      <a:pt x="535" y="47"/>
                      <a:pt x="535" y="47"/>
                      <a:pt x="535" y="47"/>
                    </a:cubicBezTo>
                    <a:cubicBezTo>
                      <a:pt x="535" y="48"/>
                      <a:pt x="525" y="23"/>
                      <a:pt x="519" y="23"/>
                    </a:cubicBezTo>
                    <a:cubicBezTo>
                      <a:pt x="176" y="23"/>
                      <a:pt x="176" y="23"/>
                      <a:pt x="176" y="23"/>
                    </a:cubicBezTo>
                    <a:cubicBezTo>
                      <a:pt x="172" y="9"/>
                      <a:pt x="166" y="0"/>
                      <a:pt x="159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45" y="0"/>
                      <a:pt x="137" y="15"/>
                      <a:pt x="133" y="37"/>
                    </a:cubicBezTo>
                    <a:cubicBezTo>
                      <a:pt x="128" y="37"/>
                      <a:pt x="128" y="37"/>
                      <a:pt x="128" y="37"/>
                    </a:cubicBezTo>
                    <a:cubicBezTo>
                      <a:pt x="128" y="37"/>
                      <a:pt x="62" y="41"/>
                      <a:pt x="53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4" y="32"/>
                      <a:pt x="20" y="26"/>
                      <a:pt x="16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5" y="26"/>
                      <a:pt x="0" y="40"/>
                      <a:pt x="0" y="58"/>
                    </a:cubicBezTo>
                    <a:cubicBezTo>
                      <a:pt x="0" y="75"/>
                      <a:pt x="5" y="90"/>
                      <a:pt x="11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20" y="90"/>
                      <a:pt x="23" y="85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62" y="77"/>
                      <a:pt x="128" y="81"/>
                      <a:pt x="128" y="81"/>
                    </a:cubicBezTo>
                    <a:cubicBezTo>
                      <a:pt x="133" y="82"/>
                      <a:pt x="133" y="82"/>
                      <a:pt x="133" y="82"/>
                    </a:cubicBezTo>
                    <a:cubicBezTo>
                      <a:pt x="137" y="103"/>
                      <a:pt x="145" y="118"/>
                      <a:pt x="154" y="118"/>
                    </a:cubicBezTo>
                    <a:cubicBezTo>
                      <a:pt x="158" y="118"/>
                      <a:pt x="158" y="118"/>
                      <a:pt x="158" y="118"/>
                    </a:cubicBezTo>
                    <a:cubicBezTo>
                      <a:pt x="166" y="118"/>
                      <a:pt x="173" y="108"/>
                      <a:pt x="177" y="93"/>
                    </a:cubicBezTo>
                    <a:cubicBezTo>
                      <a:pt x="519" y="93"/>
                      <a:pt x="519" y="93"/>
                      <a:pt x="519" y="93"/>
                    </a:cubicBezTo>
                    <a:cubicBezTo>
                      <a:pt x="526" y="93"/>
                      <a:pt x="535" y="65"/>
                      <a:pt x="535" y="68"/>
                    </a:cubicBezTo>
                    <a:cubicBezTo>
                      <a:pt x="543" y="68"/>
                      <a:pt x="543" y="68"/>
                      <a:pt x="543" y="68"/>
                    </a:cubicBezTo>
                    <a:cubicBezTo>
                      <a:pt x="544" y="71"/>
                      <a:pt x="546" y="74"/>
                      <a:pt x="548" y="74"/>
                    </a:cubicBezTo>
                    <a:cubicBezTo>
                      <a:pt x="550" y="74"/>
                      <a:pt x="550" y="74"/>
                      <a:pt x="550" y="74"/>
                    </a:cubicBezTo>
                    <a:cubicBezTo>
                      <a:pt x="552" y="74"/>
                      <a:pt x="554" y="71"/>
                      <a:pt x="555" y="67"/>
                    </a:cubicBezTo>
                    <a:cubicBezTo>
                      <a:pt x="568" y="67"/>
                      <a:pt x="568" y="67"/>
                      <a:pt x="568" y="67"/>
                    </a:cubicBezTo>
                    <a:cubicBezTo>
                      <a:pt x="568" y="67"/>
                      <a:pt x="568" y="67"/>
                      <a:pt x="568" y="67"/>
                    </a:cubicBezTo>
                    <a:cubicBezTo>
                      <a:pt x="572" y="67"/>
                      <a:pt x="608" y="63"/>
                      <a:pt x="608" y="63"/>
                    </a:cubicBezTo>
                    <a:cubicBezTo>
                      <a:pt x="613" y="63"/>
                      <a:pt x="613" y="63"/>
                      <a:pt x="613" y="63"/>
                    </a:cubicBezTo>
                    <a:cubicBezTo>
                      <a:pt x="614" y="63"/>
                      <a:pt x="615" y="63"/>
                      <a:pt x="615" y="58"/>
                    </a:cubicBezTo>
                    <a:cubicBezTo>
                      <a:pt x="615" y="54"/>
                      <a:pt x="614" y="53"/>
                      <a:pt x="613" y="53"/>
                    </a:cubicBezTo>
                    <a:close/>
                  </a:path>
                </a:pathLst>
              </a:custGeom>
              <a:noFill/>
              <a:ln w="2857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0" name="Freeform 249"/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2691" y="3056"/>
                <a:ext cx="1066" cy="223"/>
              </a:xfrm>
              <a:custGeom>
                <a:avLst/>
                <a:gdLst>
                  <a:gd name="T0" fmla="*/ 81655 w 357"/>
                  <a:gd name="T1" fmla="*/ 0 h 70"/>
                  <a:gd name="T2" fmla="*/ 0 w 357"/>
                  <a:gd name="T3" fmla="*/ 0 h 70"/>
                  <a:gd name="T4" fmla="*/ 1436 w 357"/>
                  <a:gd name="T5" fmla="*/ 11835 h 70"/>
                  <a:gd name="T6" fmla="*/ 242 w 357"/>
                  <a:gd name="T7" fmla="*/ 22956 h 70"/>
                  <a:gd name="T8" fmla="*/ 81655 w 357"/>
                  <a:gd name="T9" fmla="*/ 22956 h 70"/>
                  <a:gd name="T10" fmla="*/ 84740 w 357"/>
                  <a:gd name="T11" fmla="*/ 11446 h 70"/>
                  <a:gd name="T12" fmla="*/ 81655 w 357"/>
                  <a:gd name="T13" fmla="*/ 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7" h="70">
                    <a:moveTo>
                      <a:pt x="34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9"/>
                      <a:pt x="6" y="22"/>
                      <a:pt x="6" y="36"/>
                    </a:cubicBezTo>
                    <a:cubicBezTo>
                      <a:pt x="6" y="49"/>
                      <a:pt x="4" y="61"/>
                      <a:pt x="1" y="70"/>
                    </a:cubicBezTo>
                    <a:cubicBezTo>
                      <a:pt x="344" y="70"/>
                      <a:pt x="344" y="70"/>
                      <a:pt x="344" y="70"/>
                    </a:cubicBezTo>
                    <a:cubicBezTo>
                      <a:pt x="351" y="70"/>
                      <a:pt x="357" y="54"/>
                      <a:pt x="357" y="35"/>
                    </a:cubicBezTo>
                    <a:cubicBezTo>
                      <a:pt x="357" y="16"/>
                      <a:pt x="349" y="0"/>
                      <a:pt x="344" y="0"/>
                    </a:cubicBezTo>
                    <a:close/>
                  </a:path>
                </a:pathLst>
              </a:custGeom>
              <a:solidFill>
                <a:srgbClr val="F4F9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1" name="Freeform 250"/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2691" y="3056"/>
                <a:ext cx="836" cy="223"/>
              </a:xfrm>
              <a:custGeom>
                <a:avLst/>
                <a:gdLst>
                  <a:gd name="T0" fmla="*/ 1436 w 280"/>
                  <a:gd name="T1" fmla="*/ 11835 h 70"/>
                  <a:gd name="T2" fmla="*/ 242 w 280"/>
                  <a:gd name="T3" fmla="*/ 22956 h 70"/>
                  <a:gd name="T4" fmla="*/ 64515 w 280"/>
                  <a:gd name="T5" fmla="*/ 22956 h 70"/>
                  <a:gd name="T6" fmla="*/ 66190 w 280"/>
                  <a:gd name="T7" fmla="*/ 14097 h 70"/>
                  <a:gd name="T8" fmla="*/ 66432 w 280"/>
                  <a:gd name="T9" fmla="*/ 5562 h 70"/>
                  <a:gd name="T10" fmla="*/ 64041 w 280"/>
                  <a:gd name="T11" fmla="*/ 0 h 70"/>
                  <a:gd name="T12" fmla="*/ 0 w 280"/>
                  <a:gd name="T13" fmla="*/ 0 h 70"/>
                  <a:gd name="T14" fmla="*/ 1436 w 280"/>
                  <a:gd name="T15" fmla="*/ 11835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0" h="70">
                    <a:moveTo>
                      <a:pt x="6" y="36"/>
                    </a:moveTo>
                    <a:cubicBezTo>
                      <a:pt x="6" y="49"/>
                      <a:pt x="4" y="61"/>
                      <a:pt x="1" y="70"/>
                    </a:cubicBezTo>
                    <a:cubicBezTo>
                      <a:pt x="272" y="70"/>
                      <a:pt x="272" y="70"/>
                      <a:pt x="272" y="70"/>
                    </a:cubicBezTo>
                    <a:cubicBezTo>
                      <a:pt x="279" y="43"/>
                      <a:pt x="279" y="43"/>
                      <a:pt x="279" y="43"/>
                    </a:cubicBezTo>
                    <a:cubicBezTo>
                      <a:pt x="280" y="17"/>
                      <a:pt x="280" y="17"/>
                      <a:pt x="280" y="17"/>
                    </a:cubicBezTo>
                    <a:cubicBezTo>
                      <a:pt x="270" y="0"/>
                      <a:pt x="270" y="0"/>
                      <a:pt x="27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9"/>
                      <a:pt x="6" y="22"/>
                      <a:pt x="6" y="36"/>
                    </a:cubicBezTo>
                    <a:close/>
                  </a:path>
                </a:pathLst>
              </a:custGeom>
              <a:solidFill>
                <a:srgbClr val="D1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2" name="Freeform 251"/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3524" y="3059"/>
                <a:ext cx="57" cy="217"/>
              </a:xfrm>
              <a:custGeom>
                <a:avLst/>
                <a:gdLst>
                  <a:gd name="T0" fmla="*/ 0 w 19"/>
                  <a:gd name="T1" fmla="*/ 0 h 68"/>
                  <a:gd name="T2" fmla="*/ 4617 w 19"/>
                  <a:gd name="T3" fmla="*/ 11600 h 68"/>
                  <a:gd name="T4" fmla="*/ 243 w 19"/>
                  <a:gd name="T5" fmla="*/ 22485 h 6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68">
                    <a:moveTo>
                      <a:pt x="0" y="0"/>
                    </a:moveTo>
                    <a:cubicBezTo>
                      <a:pt x="6" y="10"/>
                      <a:pt x="19" y="26"/>
                      <a:pt x="19" y="35"/>
                    </a:cubicBezTo>
                    <a:cubicBezTo>
                      <a:pt x="19" y="44"/>
                      <a:pt x="1" y="68"/>
                      <a:pt x="1" y="68"/>
                    </a:cubicBezTo>
                  </a:path>
                </a:pathLst>
              </a:custGeom>
              <a:solidFill>
                <a:srgbClr val="8283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" name="Freeform 252"/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3679" y="3056"/>
                <a:ext cx="93" cy="223"/>
              </a:xfrm>
              <a:custGeom>
                <a:avLst/>
                <a:gdLst>
                  <a:gd name="T0" fmla="*/ 7533 w 31"/>
                  <a:gd name="T1" fmla="*/ 10828 h 70"/>
                  <a:gd name="T2" fmla="*/ 3159 w 31"/>
                  <a:gd name="T3" fmla="*/ 0 h 70"/>
                  <a:gd name="T4" fmla="*/ 0 w 31"/>
                  <a:gd name="T5" fmla="*/ 11446 h 70"/>
                  <a:gd name="T6" fmla="*/ 3159 w 31"/>
                  <a:gd name="T7" fmla="*/ 22956 h 70"/>
                  <a:gd name="T8" fmla="*/ 3402 w 31"/>
                  <a:gd name="T9" fmla="*/ 22956 h 70"/>
                  <a:gd name="T10" fmla="*/ 7533 w 31"/>
                  <a:gd name="T11" fmla="*/ 10828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70">
                    <a:moveTo>
                      <a:pt x="31" y="33"/>
                    </a:moveTo>
                    <a:cubicBezTo>
                      <a:pt x="31" y="25"/>
                      <a:pt x="20" y="0"/>
                      <a:pt x="13" y="0"/>
                    </a:cubicBezTo>
                    <a:cubicBezTo>
                      <a:pt x="6" y="0"/>
                      <a:pt x="0" y="16"/>
                      <a:pt x="0" y="35"/>
                    </a:cubicBezTo>
                    <a:cubicBezTo>
                      <a:pt x="0" y="54"/>
                      <a:pt x="6" y="70"/>
                      <a:pt x="13" y="70"/>
                    </a:cubicBezTo>
                    <a:cubicBezTo>
                      <a:pt x="13" y="70"/>
                      <a:pt x="14" y="70"/>
                      <a:pt x="14" y="70"/>
                    </a:cubicBezTo>
                    <a:cubicBezTo>
                      <a:pt x="21" y="68"/>
                      <a:pt x="31" y="42"/>
                      <a:pt x="31" y="33"/>
                    </a:cubicBezTo>
                    <a:close/>
                  </a:path>
                </a:pathLst>
              </a:custGeom>
              <a:solidFill>
                <a:srgbClr val="D1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4" name="Freeform 253"/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3464" y="3059"/>
                <a:ext cx="90" cy="220"/>
              </a:xfrm>
              <a:custGeom>
                <a:avLst/>
                <a:gdLst>
                  <a:gd name="T0" fmla="*/ 0 w 30"/>
                  <a:gd name="T1" fmla="*/ 22721 h 69"/>
                  <a:gd name="T2" fmla="*/ 3159 w 30"/>
                  <a:gd name="T3" fmla="*/ 11568 h 69"/>
                  <a:gd name="T4" fmla="*/ 0 w 30"/>
                  <a:gd name="T5" fmla="*/ 0 h 69"/>
                  <a:gd name="T6" fmla="*/ 4131 w 30"/>
                  <a:gd name="T7" fmla="*/ 0 h 69"/>
                  <a:gd name="T8" fmla="*/ 7290 w 30"/>
                  <a:gd name="T9" fmla="*/ 11568 h 69"/>
                  <a:gd name="T10" fmla="*/ 4131 w 30"/>
                  <a:gd name="T11" fmla="*/ 22721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69">
                    <a:moveTo>
                      <a:pt x="0" y="69"/>
                    </a:moveTo>
                    <a:cubicBezTo>
                      <a:pt x="7" y="69"/>
                      <a:pt x="13" y="54"/>
                      <a:pt x="13" y="35"/>
                    </a:cubicBezTo>
                    <a:cubicBezTo>
                      <a:pt x="13" y="15"/>
                      <a:pt x="7" y="0"/>
                      <a:pt x="0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5" y="0"/>
                      <a:pt x="30" y="15"/>
                      <a:pt x="30" y="35"/>
                    </a:cubicBezTo>
                    <a:cubicBezTo>
                      <a:pt x="30" y="54"/>
                      <a:pt x="24" y="69"/>
                      <a:pt x="17" y="6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" name="Freeform 254"/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3491" y="3088"/>
                <a:ext cx="63" cy="60"/>
              </a:xfrm>
              <a:custGeom>
                <a:avLst/>
                <a:gdLst>
                  <a:gd name="T0" fmla="*/ 4131 w 21"/>
                  <a:gd name="T1" fmla="*/ 0 h 19"/>
                  <a:gd name="T2" fmla="*/ 0 w 21"/>
                  <a:gd name="T3" fmla="*/ 0 h 19"/>
                  <a:gd name="T4" fmla="*/ 0 w 21"/>
                  <a:gd name="T5" fmla="*/ 597 h 19"/>
                  <a:gd name="T6" fmla="*/ 972 w 21"/>
                  <a:gd name="T7" fmla="*/ 5953 h 19"/>
                  <a:gd name="T8" fmla="*/ 5103 w 21"/>
                  <a:gd name="T9" fmla="*/ 5665 h 19"/>
                  <a:gd name="T10" fmla="*/ 4131 w 21"/>
                  <a:gd name="T11" fmla="*/ 0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1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2" y="7"/>
                      <a:pt x="3" y="13"/>
                      <a:pt x="4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0" y="11"/>
                      <a:pt x="19" y="5"/>
                      <a:pt x="17" y="0"/>
                    </a:cubicBezTo>
                    <a:close/>
                  </a:path>
                </a:pathLst>
              </a:custGeom>
              <a:solidFill>
                <a:srgbClr val="9EA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" name="Freeform 255"/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3482" y="3072"/>
                <a:ext cx="57" cy="12"/>
              </a:xfrm>
              <a:custGeom>
                <a:avLst/>
                <a:gdLst>
                  <a:gd name="T0" fmla="*/ 4131 w 19"/>
                  <a:gd name="T1" fmla="*/ 0 h 4"/>
                  <a:gd name="T2" fmla="*/ 0 w 19"/>
                  <a:gd name="T3" fmla="*/ 0 h 4"/>
                  <a:gd name="T4" fmla="*/ 486 w 19"/>
                  <a:gd name="T5" fmla="*/ 972 h 4"/>
                  <a:gd name="T6" fmla="*/ 4617 w 19"/>
                  <a:gd name="T7" fmla="*/ 972 h 4"/>
                  <a:gd name="T8" fmla="*/ 4131 w 19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4">
                    <a:moveTo>
                      <a:pt x="1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2"/>
                      <a:pt x="18" y="1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7" name="Freeform 256"/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3503" y="3158"/>
                <a:ext cx="51" cy="28"/>
              </a:xfrm>
              <a:custGeom>
                <a:avLst/>
                <a:gdLst>
                  <a:gd name="T0" fmla="*/ 4131 w 17"/>
                  <a:gd name="T1" fmla="*/ 2623 h 9"/>
                  <a:gd name="T2" fmla="*/ 4131 w 17"/>
                  <a:gd name="T3" fmla="*/ 1114 h 9"/>
                  <a:gd name="T4" fmla="*/ 4131 w 17"/>
                  <a:gd name="T5" fmla="*/ 0 h 9"/>
                  <a:gd name="T6" fmla="*/ 0 w 17"/>
                  <a:gd name="T7" fmla="*/ 0 h 9"/>
                  <a:gd name="T8" fmla="*/ 0 w 17"/>
                  <a:gd name="T9" fmla="*/ 1114 h 9"/>
                  <a:gd name="T10" fmla="*/ 0 w 17"/>
                  <a:gd name="T11" fmla="*/ 2623 h 9"/>
                  <a:gd name="T12" fmla="*/ 4131 w 17"/>
                  <a:gd name="T13" fmla="*/ 262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9">
                    <a:moveTo>
                      <a:pt x="17" y="9"/>
                    </a:moveTo>
                    <a:cubicBezTo>
                      <a:pt x="17" y="7"/>
                      <a:pt x="17" y="5"/>
                      <a:pt x="17" y="4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6"/>
                      <a:pt x="0" y="8"/>
                      <a:pt x="0" y="9"/>
                    </a:cubicBezTo>
                    <a:lnTo>
                      <a:pt x="17" y="9"/>
                    </a:lnTo>
                    <a:close/>
                  </a:path>
                </a:pathLst>
              </a:custGeom>
              <a:solidFill>
                <a:srgbClr val="DDDE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8" name="Freeform 257"/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3679" y="3056"/>
                <a:ext cx="39" cy="223"/>
              </a:xfrm>
              <a:custGeom>
                <a:avLst/>
                <a:gdLst>
                  <a:gd name="T0" fmla="*/ 3159 w 13"/>
                  <a:gd name="T1" fmla="*/ 22956 h 70"/>
                  <a:gd name="T2" fmla="*/ 0 w 13"/>
                  <a:gd name="T3" fmla="*/ 11446 h 70"/>
                  <a:gd name="T4" fmla="*/ 3159 w 13"/>
                  <a:gd name="T5" fmla="*/ 0 h 7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70">
                    <a:moveTo>
                      <a:pt x="13" y="70"/>
                    </a:moveTo>
                    <a:cubicBezTo>
                      <a:pt x="6" y="70"/>
                      <a:pt x="0" y="54"/>
                      <a:pt x="0" y="35"/>
                    </a:cubicBezTo>
                    <a:cubicBezTo>
                      <a:pt x="0" y="16"/>
                      <a:pt x="6" y="0"/>
                      <a:pt x="13" y="0"/>
                    </a:cubicBezTo>
                  </a:path>
                </a:pathLst>
              </a:custGeom>
              <a:noFill/>
              <a:ln w="9525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9" name="Freeform 258"/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2703" y="3113"/>
                <a:ext cx="782" cy="159"/>
              </a:xfrm>
              <a:custGeom>
                <a:avLst/>
                <a:gdLst>
                  <a:gd name="T0" fmla="*/ 722 w 262"/>
                  <a:gd name="T1" fmla="*/ 0 h 50"/>
                  <a:gd name="T2" fmla="*/ 242 w 262"/>
                  <a:gd name="T3" fmla="*/ 14927 h 50"/>
                  <a:gd name="T4" fmla="*/ 2155 w 262"/>
                  <a:gd name="T5" fmla="*/ 15948 h 50"/>
                  <a:gd name="T6" fmla="*/ 62059 w 262"/>
                  <a:gd name="T7" fmla="*/ 15948 h 50"/>
                  <a:gd name="T8" fmla="*/ 16828 w 262"/>
                  <a:gd name="T9" fmla="*/ 12377 h 50"/>
                  <a:gd name="T10" fmla="*/ 3083 w 262"/>
                  <a:gd name="T11" fmla="*/ 8169 h 50"/>
                  <a:gd name="T12" fmla="*/ 722 w 262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2" h="50">
                    <a:moveTo>
                      <a:pt x="3" y="0"/>
                    </a:moveTo>
                    <a:cubicBezTo>
                      <a:pt x="5" y="10"/>
                      <a:pt x="6" y="28"/>
                      <a:pt x="1" y="46"/>
                    </a:cubicBezTo>
                    <a:cubicBezTo>
                      <a:pt x="0" y="50"/>
                      <a:pt x="3" y="49"/>
                      <a:pt x="9" y="49"/>
                    </a:cubicBezTo>
                    <a:cubicBezTo>
                      <a:pt x="14" y="49"/>
                      <a:pt x="262" y="49"/>
                      <a:pt x="262" y="49"/>
                    </a:cubicBezTo>
                    <a:cubicBezTo>
                      <a:pt x="237" y="49"/>
                      <a:pt x="106" y="40"/>
                      <a:pt x="71" y="38"/>
                    </a:cubicBezTo>
                    <a:cubicBezTo>
                      <a:pt x="32" y="37"/>
                      <a:pt x="20" y="38"/>
                      <a:pt x="13" y="25"/>
                    </a:cubicBezTo>
                    <a:cubicBezTo>
                      <a:pt x="8" y="14"/>
                      <a:pt x="5" y="2"/>
                      <a:pt x="3" y="0"/>
                    </a:cubicBezTo>
                    <a:close/>
                  </a:path>
                </a:pathLst>
              </a:custGeom>
              <a:solidFill>
                <a:srgbClr val="A4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0" name="Freeform 259"/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2739" y="3068"/>
                <a:ext cx="773" cy="29"/>
              </a:xfrm>
              <a:custGeom>
                <a:avLst/>
                <a:gdLst>
                  <a:gd name="T0" fmla="*/ 0 w 259"/>
                  <a:gd name="T1" fmla="*/ 0 h 9"/>
                  <a:gd name="T2" fmla="*/ 61330 w 259"/>
                  <a:gd name="T3" fmla="*/ 0 h 9"/>
                  <a:gd name="T4" fmla="*/ 0 w 25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9" h="9">
                    <a:moveTo>
                      <a:pt x="0" y="0"/>
                    </a:moveTo>
                    <a:cubicBezTo>
                      <a:pt x="259" y="0"/>
                      <a:pt x="259" y="0"/>
                      <a:pt x="259" y="0"/>
                    </a:cubicBezTo>
                    <a:cubicBezTo>
                      <a:pt x="247" y="5"/>
                      <a:pt x="17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1" name="Oval 260"/>
              <p:cNvSpPr>
                <a:spLocks noChangeArrowhead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3724" y="3126"/>
                <a:ext cx="24" cy="73"/>
              </a:xfrm>
              <a:prstGeom prst="ellipse">
                <a:avLst/>
              </a:prstGeom>
              <a:solidFill>
                <a:srgbClr val="A4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zh-CN"/>
              </a:p>
            </p:txBody>
          </p:sp>
          <p:sp>
            <p:nvSpPr>
              <p:cNvPr id="482" name="Freeform 261"/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3825" y="3139"/>
                <a:ext cx="51" cy="57"/>
              </a:xfrm>
              <a:custGeom>
                <a:avLst/>
                <a:gdLst>
                  <a:gd name="T0" fmla="*/ 3159 w 17"/>
                  <a:gd name="T1" fmla="*/ 0 h 18"/>
                  <a:gd name="T2" fmla="*/ 0 w 17"/>
                  <a:gd name="T3" fmla="*/ 0 h 18"/>
                  <a:gd name="T4" fmla="*/ 243 w 17"/>
                  <a:gd name="T5" fmla="*/ 2920 h 18"/>
                  <a:gd name="T6" fmla="*/ 0 w 17"/>
                  <a:gd name="T7" fmla="*/ 5748 h 18"/>
                  <a:gd name="T8" fmla="*/ 3159 w 17"/>
                  <a:gd name="T9" fmla="*/ 5748 h 18"/>
                  <a:gd name="T10" fmla="*/ 4131 w 17"/>
                  <a:gd name="T11" fmla="*/ 2920 h 18"/>
                  <a:gd name="T12" fmla="*/ 3159 w 17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1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1" y="9"/>
                    </a:cubicBezTo>
                    <a:cubicBezTo>
                      <a:pt x="1" y="12"/>
                      <a:pt x="0" y="15"/>
                      <a:pt x="0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8"/>
                      <a:pt x="17" y="14"/>
                      <a:pt x="17" y="9"/>
                    </a:cubicBezTo>
                    <a:cubicBezTo>
                      <a:pt x="17" y="4"/>
                      <a:pt x="15" y="0"/>
                      <a:pt x="13" y="0"/>
                    </a:cubicBezTo>
                    <a:close/>
                  </a:path>
                </a:pathLst>
              </a:custGeom>
              <a:solidFill>
                <a:srgbClr val="DFE0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3" name="Oval 262"/>
              <p:cNvSpPr>
                <a:spLocks noChangeArrowhead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3786" y="3119"/>
                <a:ext cx="36" cy="99"/>
              </a:xfrm>
              <a:prstGeom prst="ellipse">
                <a:avLst/>
              </a:prstGeom>
              <a:solidFill>
                <a:srgbClr val="E9EB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endParaRPr lang="en-US" altLang="zh-CN"/>
              </a:p>
            </p:txBody>
          </p:sp>
          <p:sp>
            <p:nvSpPr>
              <p:cNvPr id="484" name="Freeform 263"/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3804" y="3119"/>
                <a:ext cx="24" cy="99"/>
              </a:xfrm>
              <a:custGeom>
                <a:avLst/>
                <a:gdLst>
                  <a:gd name="T0" fmla="*/ 486 w 8"/>
                  <a:gd name="T1" fmla="*/ 10290 h 31"/>
                  <a:gd name="T2" fmla="*/ 1944 w 8"/>
                  <a:gd name="T3" fmla="*/ 4988 h 31"/>
                  <a:gd name="T4" fmla="*/ 486 w 8"/>
                  <a:gd name="T5" fmla="*/ 0 h 31"/>
                  <a:gd name="T6" fmla="*/ 0 w 8"/>
                  <a:gd name="T7" fmla="*/ 0 h 31"/>
                  <a:gd name="T8" fmla="*/ 1458 w 8"/>
                  <a:gd name="T9" fmla="*/ 4988 h 31"/>
                  <a:gd name="T10" fmla="*/ 0 w 8"/>
                  <a:gd name="T11" fmla="*/ 10290 h 31"/>
                  <a:gd name="T12" fmla="*/ 486 w 8"/>
                  <a:gd name="T13" fmla="*/ 1029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31">
                    <a:moveTo>
                      <a:pt x="2" y="31"/>
                    </a:moveTo>
                    <a:cubicBezTo>
                      <a:pt x="5" y="31"/>
                      <a:pt x="8" y="24"/>
                      <a:pt x="8" y="15"/>
                    </a:cubicBezTo>
                    <a:cubicBezTo>
                      <a:pt x="8" y="7"/>
                      <a:pt x="5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6" y="7"/>
                      <a:pt x="6" y="15"/>
                    </a:cubicBezTo>
                    <a:cubicBezTo>
                      <a:pt x="6" y="24"/>
                      <a:pt x="3" y="31"/>
                      <a:pt x="0" y="31"/>
                    </a:cubicBez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738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5" name="Freeform 264"/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3825" y="3139"/>
                <a:ext cx="179" cy="57"/>
              </a:xfrm>
              <a:custGeom>
                <a:avLst/>
                <a:gdLst>
                  <a:gd name="T0" fmla="*/ 13696 w 60"/>
                  <a:gd name="T1" fmla="*/ 4411 h 18"/>
                  <a:gd name="T2" fmla="*/ 14177 w 60"/>
                  <a:gd name="T3" fmla="*/ 2920 h 18"/>
                  <a:gd name="T4" fmla="*/ 13696 w 60"/>
                  <a:gd name="T5" fmla="*/ 1305 h 18"/>
                  <a:gd name="T6" fmla="*/ 12506 w 60"/>
                  <a:gd name="T7" fmla="*/ 1305 h 18"/>
                  <a:gd name="T8" fmla="*/ 3079 w 60"/>
                  <a:gd name="T9" fmla="*/ 0 h 18"/>
                  <a:gd name="T10" fmla="*/ 0 w 60"/>
                  <a:gd name="T11" fmla="*/ 0 h 18"/>
                  <a:gd name="T12" fmla="*/ 242 w 60"/>
                  <a:gd name="T13" fmla="*/ 2920 h 18"/>
                  <a:gd name="T14" fmla="*/ 0 w 60"/>
                  <a:gd name="T15" fmla="*/ 5748 h 18"/>
                  <a:gd name="T16" fmla="*/ 3079 w 60"/>
                  <a:gd name="T17" fmla="*/ 5748 h 18"/>
                  <a:gd name="T18" fmla="*/ 3079 w 60"/>
                  <a:gd name="T19" fmla="*/ 5748 h 18"/>
                  <a:gd name="T20" fmla="*/ 12506 w 60"/>
                  <a:gd name="T21" fmla="*/ 4411 h 18"/>
                  <a:gd name="T22" fmla="*/ 13696 w 60"/>
                  <a:gd name="T23" fmla="*/ 4411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0" h="18">
                    <a:moveTo>
                      <a:pt x="58" y="14"/>
                    </a:moveTo>
                    <a:cubicBezTo>
                      <a:pt x="59" y="14"/>
                      <a:pt x="60" y="14"/>
                      <a:pt x="60" y="9"/>
                    </a:cubicBezTo>
                    <a:cubicBezTo>
                      <a:pt x="60" y="5"/>
                      <a:pt x="59" y="4"/>
                      <a:pt x="58" y="4"/>
                    </a:cubicBezTo>
                    <a:cubicBezTo>
                      <a:pt x="53" y="4"/>
                      <a:pt x="53" y="4"/>
                      <a:pt x="53" y="4"/>
                    </a:cubicBezTo>
                    <a:cubicBezTo>
                      <a:pt x="53" y="4"/>
                      <a:pt x="17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1" y="9"/>
                    </a:cubicBezTo>
                    <a:cubicBezTo>
                      <a:pt x="1" y="12"/>
                      <a:pt x="0" y="15"/>
                      <a:pt x="0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7" y="18"/>
                      <a:pt x="53" y="14"/>
                      <a:pt x="53" y="14"/>
                    </a:cubicBezTo>
                    <a:lnTo>
                      <a:pt x="58" y="14"/>
                    </a:lnTo>
                    <a:close/>
                  </a:path>
                </a:pathLst>
              </a:custGeom>
              <a:solidFill>
                <a:srgbClr val="D5D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6" name="Freeform 265"/>
              <p:cNvSpPr/>
              <p:nvPr>
                <p:custDataLst>
                  <p:tags r:id="rId47"/>
                </p:custDataLst>
              </p:nvPr>
            </p:nvSpPr>
            <p:spPr bwMode="auto">
              <a:xfrm>
                <a:off x="2691" y="3056"/>
                <a:ext cx="1081" cy="223"/>
              </a:xfrm>
              <a:custGeom>
                <a:avLst/>
                <a:gdLst>
                  <a:gd name="T0" fmla="*/ 81672 w 362"/>
                  <a:gd name="T1" fmla="*/ 0 h 70"/>
                  <a:gd name="T2" fmla="*/ 0 w 362"/>
                  <a:gd name="T3" fmla="*/ 0 h 70"/>
                  <a:gd name="T4" fmla="*/ 1436 w 362"/>
                  <a:gd name="T5" fmla="*/ 11835 h 70"/>
                  <a:gd name="T6" fmla="*/ 242 w 362"/>
                  <a:gd name="T7" fmla="*/ 22956 h 70"/>
                  <a:gd name="T8" fmla="*/ 81672 w 362"/>
                  <a:gd name="T9" fmla="*/ 22956 h 70"/>
                  <a:gd name="T10" fmla="*/ 85954 w 362"/>
                  <a:gd name="T11" fmla="*/ 10828 h 70"/>
                  <a:gd name="T12" fmla="*/ 81672 w 362"/>
                  <a:gd name="T13" fmla="*/ 0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2" h="70">
                    <a:moveTo>
                      <a:pt x="34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9"/>
                      <a:pt x="6" y="22"/>
                      <a:pt x="6" y="36"/>
                    </a:cubicBezTo>
                    <a:cubicBezTo>
                      <a:pt x="6" y="49"/>
                      <a:pt x="4" y="61"/>
                      <a:pt x="1" y="70"/>
                    </a:cubicBezTo>
                    <a:cubicBezTo>
                      <a:pt x="344" y="70"/>
                      <a:pt x="344" y="70"/>
                      <a:pt x="344" y="70"/>
                    </a:cubicBezTo>
                    <a:cubicBezTo>
                      <a:pt x="351" y="70"/>
                      <a:pt x="362" y="42"/>
                      <a:pt x="362" y="33"/>
                    </a:cubicBezTo>
                    <a:cubicBezTo>
                      <a:pt x="362" y="25"/>
                      <a:pt x="351" y="0"/>
                      <a:pt x="344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7" name="Freeform 266"/>
              <p:cNvSpPr/>
              <p:nvPr>
                <p:custDataLst>
                  <p:tags r:id="rId48"/>
                </p:custDataLst>
              </p:nvPr>
            </p:nvSpPr>
            <p:spPr bwMode="auto">
              <a:xfrm>
                <a:off x="2742" y="3056"/>
                <a:ext cx="33" cy="111"/>
              </a:xfrm>
              <a:custGeom>
                <a:avLst/>
                <a:gdLst>
                  <a:gd name="T0" fmla="*/ 0 w 11"/>
                  <a:gd name="T1" fmla="*/ 0 h 35"/>
                  <a:gd name="T2" fmla="*/ 2430 w 11"/>
                  <a:gd name="T3" fmla="*/ 11224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5">
                    <a:moveTo>
                      <a:pt x="0" y="0"/>
                    </a:moveTo>
                    <a:cubicBezTo>
                      <a:pt x="7" y="0"/>
                      <a:pt x="11" y="17"/>
                      <a:pt x="10" y="35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8" name="Freeform 267"/>
              <p:cNvSpPr/>
              <p:nvPr>
                <p:custDataLst>
                  <p:tags r:id="rId49"/>
                </p:custDataLst>
              </p:nvPr>
            </p:nvSpPr>
            <p:spPr bwMode="auto">
              <a:xfrm>
                <a:off x="2826" y="3059"/>
                <a:ext cx="29" cy="108"/>
              </a:xfrm>
              <a:custGeom>
                <a:avLst/>
                <a:gdLst>
                  <a:gd name="T0" fmla="*/ 0 w 10"/>
                  <a:gd name="T1" fmla="*/ 0 h 34"/>
                  <a:gd name="T2" fmla="*/ 2053 w 10"/>
                  <a:gd name="T3" fmla="*/ 10997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4">
                    <a:moveTo>
                      <a:pt x="0" y="0"/>
                    </a:moveTo>
                    <a:cubicBezTo>
                      <a:pt x="7" y="0"/>
                      <a:pt x="10" y="16"/>
                      <a:pt x="10" y="34"/>
                    </a:cubicBezTo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89" name="Freeform 268"/>
              <p:cNvSpPr/>
              <p:nvPr>
                <p:custDataLst>
                  <p:tags r:id="rId50"/>
                </p:custDataLst>
              </p:nvPr>
            </p:nvSpPr>
            <p:spPr bwMode="auto">
              <a:xfrm>
                <a:off x="2906" y="3059"/>
                <a:ext cx="33" cy="111"/>
              </a:xfrm>
              <a:custGeom>
                <a:avLst/>
                <a:gdLst>
                  <a:gd name="T0" fmla="*/ 0 w 11"/>
                  <a:gd name="T1" fmla="*/ 0 h 35"/>
                  <a:gd name="T2" fmla="*/ 2673 w 11"/>
                  <a:gd name="T3" fmla="*/ 11224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5">
                    <a:moveTo>
                      <a:pt x="0" y="0"/>
                    </a:moveTo>
                    <a:cubicBezTo>
                      <a:pt x="7" y="0"/>
                      <a:pt x="11" y="16"/>
                      <a:pt x="11" y="35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0" name="Freeform 269"/>
              <p:cNvSpPr/>
              <p:nvPr>
                <p:custDataLst>
                  <p:tags r:id="rId51"/>
                </p:custDataLst>
              </p:nvPr>
            </p:nvSpPr>
            <p:spPr bwMode="auto">
              <a:xfrm>
                <a:off x="2987" y="3059"/>
                <a:ext cx="36" cy="111"/>
              </a:xfrm>
              <a:custGeom>
                <a:avLst/>
                <a:gdLst>
                  <a:gd name="T0" fmla="*/ 0 w 12"/>
                  <a:gd name="T1" fmla="*/ 0 h 35"/>
                  <a:gd name="T2" fmla="*/ 2916 w 12"/>
                  <a:gd name="T3" fmla="*/ 11224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5">
                    <a:moveTo>
                      <a:pt x="0" y="0"/>
                    </a:moveTo>
                    <a:cubicBezTo>
                      <a:pt x="8" y="0"/>
                      <a:pt x="12" y="16"/>
                      <a:pt x="12" y="35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1" name="Freeform 270"/>
              <p:cNvSpPr/>
              <p:nvPr>
                <p:custDataLst>
                  <p:tags r:id="rId52"/>
                </p:custDataLst>
              </p:nvPr>
            </p:nvSpPr>
            <p:spPr bwMode="auto">
              <a:xfrm>
                <a:off x="3070" y="3056"/>
                <a:ext cx="33" cy="111"/>
              </a:xfrm>
              <a:custGeom>
                <a:avLst/>
                <a:gdLst>
                  <a:gd name="T0" fmla="*/ 0 w 11"/>
                  <a:gd name="T1" fmla="*/ 0 h 35"/>
                  <a:gd name="T2" fmla="*/ 2430 w 11"/>
                  <a:gd name="T3" fmla="*/ 11224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5">
                    <a:moveTo>
                      <a:pt x="0" y="0"/>
                    </a:moveTo>
                    <a:cubicBezTo>
                      <a:pt x="7" y="0"/>
                      <a:pt x="11" y="17"/>
                      <a:pt x="10" y="35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2" name="Freeform 271"/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3151" y="3059"/>
                <a:ext cx="33" cy="108"/>
              </a:xfrm>
              <a:custGeom>
                <a:avLst/>
                <a:gdLst>
                  <a:gd name="T0" fmla="*/ 0 w 11"/>
                  <a:gd name="T1" fmla="*/ 0 h 34"/>
                  <a:gd name="T2" fmla="*/ 2673 w 11"/>
                  <a:gd name="T3" fmla="*/ 10997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4">
                    <a:moveTo>
                      <a:pt x="0" y="0"/>
                    </a:moveTo>
                    <a:cubicBezTo>
                      <a:pt x="7" y="0"/>
                      <a:pt x="11" y="16"/>
                      <a:pt x="11" y="34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3" name="Freeform 272"/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3234" y="3059"/>
                <a:ext cx="33" cy="108"/>
              </a:xfrm>
              <a:custGeom>
                <a:avLst/>
                <a:gdLst>
                  <a:gd name="T0" fmla="*/ 0 w 11"/>
                  <a:gd name="T1" fmla="*/ 0 h 34"/>
                  <a:gd name="T2" fmla="*/ 2673 w 11"/>
                  <a:gd name="T3" fmla="*/ 10997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4">
                    <a:moveTo>
                      <a:pt x="0" y="0"/>
                    </a:moveTo>
                    <a:cubicBezTo>
                      <a:pt x="7" y="0"/>
                      <a:pt x="11" y="16"/>
                      <a:pt x="11" y="34"/>
                    </a:cubicBezTo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4" name="Freeform 273"/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3315" y="3056"/>
                <a:ext cx="36" cy="111"/>
              </a:xfrm>
              <a:custGeom>
                <a:avLst/>
                <a:gdLst>
                  <a:gd name="T0" fmla="*/ 0 w 12"/>
                  <a:gd name="T1" fmla="*/ 0 h 35"/>
                  <a:gd name="T2" fmla="*/ 2673 w 12"/>
                  <a:gd name="T3" fmla="*/ 11224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5">
                    <a:moveTo>
                      <a:pt x="0" y="0"/>
                    </a:moveTo>
                    <a:cubicBezTo>
                      <a:pt x="8" y="0"/>
                      <a:pt x="12" y="17"/>
                      <a:pt x="11" y="35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5" name="Freeform 274"/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3399" y="3059"/>
                <a:ext cx="32" cy="108"/>
              </a:xfrm>
              <a:custGeom>
                <a:avLst/>
                <a:gdLst>
                  <a:gd name="T0" fmla="*/ 0 w 11"/>
                  <a:gd name="T1" fmla="*/ 0 h 34"/>
                  <a:gd name="T2" fmla="*/ 2292 w 11"/>
                  <a:gd name="T3" fmla="*/ 10997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4">
                    <a:moveTo>
                      <a:pt x="0" y="0"/>
                    </a:moveTo>
                    <a:cubicBezTo>
                      <a:pt x="7" y="0"/>
                      <a:pt x="11" y="16"/>
                      <a:pt x="11" y="34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6" name="Freeform 275"/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3479" y="3056"/>
                <a:ext cx="33" cy="111"/>
              </a:xfrm>
              <a:custGeom>
                <a:avLst/>
                <a:gdLst>
                  <a:gd name="T0" fmla="*/ 0 w 11"/>
                  <a:gd name="T1" fmla="*/ 0 h 35"/>
                  <a:gd name="T2" fmla="*/ 2673 w 11"/>
                  <a:gd name="T3" fmla="*/ 11224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5">
                    <a:moveTo>
                      <a:pt x="0" y="0"/>
                    </a:moveTo>
                    <a:cubicBezTo>
                      <a:pt x="8" y="0"/>
                      <a:pt x="11" y="17"/>
                      <a:pt x="11" y="35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7" name="Freeform 276"/>
              <p:cNvSpPr/>
              <p:nvPr>
                <p:custDataLst>
                  <p:tags r:id="rId58"/>
                </p:custDataLst>
              </p:nvPr>
            </p:nvSpPr>
            <p:spPr bwMode="auto">
              <a:xfrm>
                <a:off x="3563" y="3056"/>
                <a:ext cx="32" cy="111"/>
              </a:xfrm>
              <a:custGeom>
                <a:avLst/>
                <a:gdLst>
                  <a:gd name="T0" fmla="*/ 0 w 11"/>
                  <a:gd name="T1" fmla="*/ 0 h 35"/>
                  <a:gd name="T2" fmla="*/ 2292 w 11"/>
                  <a:gd name="T3" fmla="*/ 11224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5">
                    <a:moveTo>
                      <a:pt x="0" y="0"/>
                    </a:moveTo>
                    <a:cubicBezTo>
                      <a:pt x="7" y="0"/>
                      <a:pt x="11" y="17"/>
                      <a:pt x="11" y="35"/>
                    </a:cubicBez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8" name="Freeform 277"/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3637" y="3056"/>
                <a:ext cx="30" cy="108"/>
              </a:xfrm>
              <a:custGeom>
                <a:avLst/>
                <a:gdLst>
                  <a:gd name="T0" fmla="*/ 0 w 10"/>
                  <a:gd name="T1" fmla="*/ 0 h 34"/>
                  <a:gd name="T2" fmla="*/ 2430 w 10"/>
                  <a:gd name="T3" fmla="*/ 10997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4">
                    <a:moveTo>
                      <a:pt x="0" y="0"/>
                    </a:moveTo>
                    <a:cubicBezTo>
                      <a:pt x="7" y="0"/>
                      <a:pt x="10" y="15"/>
                      <a:pt x="10" y="34"/>
                    </a:cubicBezTo>
                  </a:path>
                </a:pathLst>
              </a:custGeom>
              <a:noFill/>
              <a:ln w="14288" cap="flat">
                <a:solidFill>
                  <a:srgbClr val="000000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99" name="Freeform 278"/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3721" y="3059"/>
                <a:ext cx="27" cy="220"/>
              </a:xfrm>
              <a:custGeom>
                <a:avLst/>
                <a:gdLst>
                  <a:gd name="T0" fmla="*/ 0 w 9"/>
                  <a:gd name="T1" fmla="*/ 22721 h 69"/>
                  <a:gd name="T2" fmla="*/ 2187 w 9"/>
                  <a:gd name="T3" fmla="*/ 11568 h 69"/>
                  <a:gd name="T4" fmla="*/ 0 w 9"/>
                  <a:gd name="T5" fmla="*/ 0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9">
                    <a:moveTo>
                      <a:pt x="0" y="69"/>
                    </a:moveTo>
                    <a:cubicBezTo>
                      <a:pt x="5" y="69"/>
                      <a:pt x="9" y="53"/>
                      <a:pt x="9" y="35"/>
                    </a:cubicBezTo>
                    <a:cubicBezTo>
                      <a:pt x="9" y="16"/>
                      <a:pt x="5" y="0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0" name="Freeform 279"/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3766" y="3132"/>
                <a:ext cx="44" cy="67"/>
              </a:xfrm>
              <a:custGeom>
                <a:avLst/>
                <a:gdLst>
                  <a:gd name="T0" fmla="*/ 2376 w 15"/>
                  <a:gd name="T1" fmla="*/ 0 h 21"/>
                  <a:gd name="T2" fmla="*/ 0 w 15"/>
                  <a:gd name="T3" fmla="*/ 0 h 21"/>
                  <a:gd name="T4" fmla="*/ 223 w 15"/>
                  <a:gd name="T5" fmla="*/ 3309 h 21"/>
                  <a:gd name="T6" fmla="*/ 0 w 15"/>
                  <a:gd name="T7" fmla="*/ 6952 h 21"/>
                  <a:gd name="T8" fmla="*/ 2376 w 15"/>
                  <a:gd name="T9" fmla="*/ 6952 h 21"/>
                  <a:gd name="T10" fmla="*/ 3253 w 15"/>
                  <a:gd name="T11" fmla="*/ 3309 h 21"/>
                  <a:gd name="T12" fmla="*/ 2376 w 15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7"/>
                      <a:pt x="1" y="10"/>
                    </a:cubicBezTo>
                    <a:cubicBezTo>
                      <a:pt x="1" y="14"/>
                      <a:pt x="0" y="18"/>
                      <a:pt x="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5" y="16"/>
                      <a:pt x="15" y="10"/>
                    </a:cubicBezTo>
                    <a:cubicBezTo>
                      <a:pt x="15" y="5"/>
                      <a:pt x="13" y="0"/>
                      <a:pt x="11" y="0"/>
                    </a:cubicBezTo>
                    <a:close/>
                  </a:path>
                </a:pathLst>
              </a:custGeom>
              <a:solidFill>
                <a:srgbClr val="A4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1" name="Freeform 280"/>
              <p:cNvSpPr/>
              <p:nvPr>
                <p:custDataLst>
                  <p:tags r:id="rId62"/>
                </p:custDataLst>
              </p:nvPr>
            </p:nvSpPr>
            <p:spPr bwMode="auto">
              <a:xfrm>
                <a:off x="4010" y="3164"/>
                <a:ext cx="406" cy="6"/>
              </a:xfrm>
              <a:custGeom>
                <a:avLst/>
                <a:gdLst>
                  <a:gd name="T0" fmla="*/ 32244 w 136"/>
                  <a:gd name="T1" fmla="*/ 0 h 2"/>
                  <a:gd name="T2" fmla="*/ 0 w 136"/>
                  <a:gd name="T3" fmla="*/ 0 h 2"/>
                  <a:gd name="T4" fmla="*/ 0 w 136"/>
                  <a:gd name="T5" fmla="*/ 243 h 2"/>
                  <a:gd name="T6" fmla="*/ 0 w 136"/>
                  <a:gd name="T7" fmla="*/ 486 h 2"/>
                  <a:gd name="T8" fmla="*/ 29856 w 136"/>
                  <a:gd name="T9" fmla="*/ 486 h 2"/>
                  <a:gd name="T10" fmla="*/ 32244 w 136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6" h="2">
                    <a:moveTo>
                      <a:pt x="13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26" y="2"/>
                      <a:pt x="126" y="2"/>
                      <a:pt x="126" y="2"/>
                    </a:cubicBezTo>
                    <a:lnTo>
                      <a:pt x="136" y="0"/>
                    </a:lnTo>
                    <a:close/>
                  </a:path>
                </a:pathLst>
              </a:custGeom>
              <a:solidFill>
                <a:srgbClr val="003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2" name="Freeform 281"/>
              <p:cNvSpPr/>
              <p:nvPr>
                <p:custDataLst>
                  <p:tags r:id="rId63"/>
                </p:custDataLst>
              </p:nvPr>
            </p:nvSpPr>
            <p:spPr bwMode="auto">
              <a:xfrm>
                <a:off x="3775" y="3135"/>
                <a:ext cx="35" cy="42"/>
              </a:xfrm>
              <a:custGeom>
                <a:avLst/>
                <a:gdLst>
                  <a:gd name="T0" fmla="*/ 1890 w 12"/>
                  <a:gd name="T1" fmla="*/ 4581 h 13"/>
                  <a:gd name="T2" fmla="*/ 1660 w 12"/>
                  <a:gd name="T3" fmla="*/ 333 h 13"/>
                  <a:gd name="T4" fmla="*/ 0 w 12"/>
                  <a:gd name="T5" fmla="*/ 0 h 13"/>
                  <a:gd name="T6" fmla="*/ 1890 w 12"/>
                  <a:gd name="T7" fmla="*/ 458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9" y="13"/>
                    </a:moveTo>
                    <a:cubicBezTo>
                      <a:pt x="12" y="7"/>
                      <a:pt x="8" y="1"/>
                      <a:pt x="8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11" y="2"/>
                      <a:pt x="9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3" name="Freeform 282"/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3766" y="3132"/>
                <a:ext cx="32" cy="67"/>
              </a:xfrm>
              <a:custGeom>
                <a:avLst/>
                <a:gdLst>
                  <a:gd name="T0" fmla="*/ 2292 w 11"/>
                  <a:gd name="T1" fmla="*/ 0 h 21"/>
                  <a:gd name="T2" fmla="*/ 0 w 11"/>
                  <a:gd name="T3" fmla="*/ 0 h 21"/>
                  <a:gd name="T4" fmla="*/ 221 w 11"/>
                  <a:gd name="T5" fmla="*/ 3309 h 21"/>
                  <a:gd name="T6" fmla="*/ 0 w 11"/>
                  <a:gd name="T7" fmla="*/ 6952 h 21"/>
                  <a:gd name="T8" fmla="*/ 2292 w 11"/>
                  <a:gd name="T9" fmla="*/ 6952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1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7"/>
                      <a:pt x="1" y="10"/>
                    </a:cubicBezTo>
                    <a:cubicBezTo>
                      <a:pt x="1" y="14"/>
                      <a:pt x="0" y="18"/>
                      <a:pt x="0" y="21"/>
                    </a:cubicBezTo>
                    <a:cubicBezTo>
                      <a:pt x="11" y="21"/>
                      <a:pt x="11" y="21"/>
                      <a:pt x="11" y="21"/>
                    </a:cubicBezTo>
                  </a:path>
                </a:pathLst>
              </a:custGeom>
              <a:noFill/>
              <a:ln w="476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4" name="Freeform 283"/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3772" y="3155"/>
                <a:ext cx="29" cy="38"/>
              </a:xfrm>
              <a:custGeom>
                <a:avLst/>
                <a:gdLst>
                  <a:gd name="T0" fmla="*/ 218 w 10"/>
                  <a:gd name="T1" fmla="*/ 0 h 12"/>
                  <a:gd name="T2" fmla="*/ 0 w 10"/>
                  <a:gd name="T3" fmla="*/ 3810 h 12"/>
                  <a:gd name="T4" fmla="*/ 2053 w 10"/>
                  <a:gd name="T5" fmla="*/ 3810 h 12"/>
                  <a:gd name="T6" fmla="*/ 632 w 10"/>
                  <a:gd name="T7" fmla="*/ 1906 h 12"/>
                  <a:gd name="T8" fmla="*/ 218 w 10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" y="0"/>
                    </a:moveTo>
                    <a:cubicBezTo>
                      <a:pt x="1" y="4"/>
                      <a:pt x="1" y="10"/>
                      <a:pt x="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1"/>
                      <a:pt x="3" y="9"/>
                      <a:pt x="3" y="6"/>
                    </a:cubicBezTo>
                    <a:cubicBezTo>
                      <a:pt x="3" y="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AA2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5" name="Freeform 284"/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3297" y="3084"/>
                <a:ext cx="33" cy="32"/>
              </a:xfrm>
              <a:custGeom>
                <a:avLst/>
                <a:gdLst>
                  <a:gd name="T0" fmla="*/ 243 w 11"/>
                  <a:gd name="T1" fmla="*/ 2294 h 10"/>
                  <a:gd name="T2" fmla="*/ 972 w 11"/>
                  <a:gd name="T3" fmla="*/ 0 h 10"/>
                  <a:gd name="T4" fmla="*/ 2430 w 11"/>
                  <a:gd name="T5" fmla="*/ 1043 h 10"/>
                  <a:gd name="T6" fmla="*/ 1944 w 11"/>
                  <a:gd name="T7" fmla="*/ 3053 h 10"/>
                  <a:gd name="T8" fmla="*/ 243 w 11"/>
                  <a:gd name="T9" fmla="*/ 2294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cubicBezTo>
                      <a:pt x="0" y="4"/>
                      <a:pt x="2" y="1"/>
                      <a:pt x="4" y="0"/>
                    </a:cubicBezTo>
                    <a:cubicBezTo>
                      <a:pt x="6" y="0"/>
                      <a:pt x="9" y="1"/>
                      <a:pt x="10" y="3"/>
                    </a:cubicBezTo>
                    <a:cubicBezTo>
                      <a:pt x="11" y="6"/>
                      <a:pt x="10" y="8"/>
                      <a:pt x="8" y="9"/>
                    </a:cubicBezTo>
                    <a:cubicBezTo>
                      <a:pt x="5" y="10"/>
                      <a:pt x="2" y="9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6" name="Freeform 285"/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3384" y="3088"/>
                <a:ext cx="23" cy="25"/>
              </a:xfrm>
              <a:custGeom>
                <a:avLst/>
                <a:gdLst>
                  <a:gd name="T0" fmla="*/ 216 w 8"/>
                  <a:gd name="T1" fmla="*/ 1525 h 8"/>
                  <a:gd name="T2" fmla="*/ 621 w 8"/>
                  <a:gd name="T3" fmla="*/ 275 h 8"/>
                  <a:gd name="T4" fmla="*/ 1380 w 8"/>
                  <a:gd name="T5" fmla="*/ 859 h 8"/>
                  <a:gd name="T6" fmla="*/ 952 w 8"/>
                  <a:gd name="T7" fmla="*/ 2109 h 8"/>
                  <a:gd name="T8" fmla="*/ 216 w 8"/>
                  <a:gd name="T9" fmla="*/ 152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5"/>
                    </a:moveTo>
                    <a:cubicBezTo>
                      <a:pt x="0" y="3"/>
                      <a:pt x="1" y="2"/>
                      <a:pt x="3" y="1"/>
                    </a:cubicBezTo>
                    <a:cubicBezTo>
                      <a:pt x="4" y="0"/>
                      <a:pt x="6" y="1"/>
                      <a:pt x="7" y="3"/>
                    </a:cubicBezTo>
                    <a:cubicBezTo>
                      <a:pt x="8" y="4"/>
                      <a:pt x="7" y="6"/>
                      <a:pt x="5" y="7"/>
                    </a:cubicBezTo>
                    <a:cubicBezTo>
                      <a:pt x="3" y="8"/>
                      <a:pt x="1" y="7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7" name="Freeform 286"/>
              <p:cNvSpPr/>
              <p:nvPr>
                <p:custDataLst>
                  <p:tags r:id="rId68"/>
                </p:custDataLst>
              </p:nvPr>
            </p:nvSpPr>
            <p:spPr bwMode="auto">
              <a:xfrm>
                <a:off x="3330" y="3078"/>
                <a:ext cx="51" cy="54"/>
              </a:xfrm>
              <a:custGeom>
                <a:avLst/>
                <a:gdLst>
                  <a:gd name="T0" fmla="*/ 486 w 17"/>
                  <a:gd name="T1" fmla="*/ 3561 h 17"/>
                  <a:gd name="T2" fmla="*/ 1458 w 17"/>
                  <a:gd name="T3" fmla="*/ 324 h 17"/>
                  <a:gd name="T4" fmla="*/ 3888 w 17"/>
                  <a:gd name="T5" fmla="*/ 1928 h 17"/>
                  <a:gd name="T6" fmla="*/ 2916 w 17"/>
                  <a:gd name="T7" fmla="*/ 4873 h 17"/>
                  <a:gd name="T8" fmla="*/ 486 w 17"/>
                  <a:gd name="T9" fmla="*/ 356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2" y="11"/>
                    </a:moveTo>
                    <a:cubicBezTo>
                      <a:pt x="0" y="7"/>
                      <a:pt x="2" y="3"/>
                      <a:pt x="6" y="1"/>
                    </a:cubicBezTo>
                    <a:cubicBezTo>
                      <a:pt x="10" y="0"/>
                      <a:pt x="14" y="2"/>
                      <a:pt x="16" y="6"/>
                    </a:cubicBezTo>
                    <a:cubicBezTo>
                      <a:pt x="17" y="9"/>
                      <a:pt x="15" y="14"/>
                      <a:pt x="12" y="15"/>
                    </a:cubicBezTo>
                    <a:cubicBezTo>
                      <a:pt x="8" y="17"/>
                      <a:pt x="3" y="15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8" name="Freeform 287"/>
              <p:cNvSpPr/>
              <p:nvPr>
                <p:custDataLst>
                  <p:tags r:id="rId69"/>
                </p:custDataLst>
              </p:nvPr>
            </p:nvSpPr>
            <p:spPr bwMode="auto">
              <a:xfrm>
                <a:off x="2566" y="2982"/>
                <a:ext cx="128" cy="377"/>
              </a:xfrm>
              <a:custGeom>
                <a:avLst/>
                <a:gdLst>
                  <a:gd name="T0" fmla="*/ 4962 w 43"/>
                  <a:gd name="T1" fmla="*/ 0 h 118"/>
                  <a:gd name="T2" fmla="*/ 0 w 43"/>
                  <a:gd name="T3" fmla="*/ 12617 h 118"/>
                  <a:gd name="T4" fmla="*/ 3536 w 43"/>
                  <a:gd name="T5" fmla="*/ 12617 h 118"/>
                  <a:gd name="T6" fmla="*/ 5325 w 43"/>
                  <a:gd name="T7" fmla="*/ 19987 h 118"/>
                  <a:gd name="T8" fmla="*/ 3536 w 43"/>
                  <a:gd name="T9" fmla="*/ 27294 h 118"/>
                  <a:gd name="T10" fmla="*/ 0 w 43"/>
                  <a:gd name="T11" fmla="*/ 27294 h 118"/>
                  <a:gd name="T12" fmla="*/ 4962 w 43"/>
                  <a:gd name="T13" fmla="*/ 39269 h 118"/>
                  <a:gd name="T14" fmla="*/ 10049 w 43"/>
                  <a:gd name="T15" fmla="*/ 19700 h 118"/>
                  <a:gd name="T16" fmla="*/ 4962 w 43"/>
                  <a:gd name="T17" fmla="*/ 0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118">
                    <a:moveTo>
                      <a:pt x="21" y="0"/>
                    </a:moveTo>
                    <a:cubicBezTo>
                      <a:pt x="11" y="0"/>
                      <a:pt x="3" y="16"/>
                      <a:pt x="0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9" y="38"/>
                      <a:pt x="23" y="48"/>
                      <a:pt x="23" y="60"/>
                    </a:cubicBezTo>
                    <a:cubicBezTo>
                      <a:pt x="23" y="72"/>
                      <a:pt x="19" y="82"/>
                      <a:pt x="15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4" y="103"/>
                      <a:pt x="12" y="118"/>
                      <a:pt x="21" y="118"/>
                    </a:cubicBezTo>
                    <a:cubicBezTo>
                      <a:pt x="33" y="118"/>
                      <a:pt x="43" y="92"/>
                      <a:pt x="43" y="59"/>
                    </a:cubicBezTo>
                    <a:cubicBezTo>
                      <a:pt x="43" y="26"/>
                      <a:pt x="33" y="0"/>
                      <a:pt x="21" y="0"/>
                    </a:cubicBezTo>
                    <a:close/>
                  </a:path>
                </a:pathLst>
              </a:custGeom>
              <a:solidFill>
                <a:srgbClr val="DEE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9" name="Freeform 288"/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2629" y="2982"/>
                <a:ext cx="80" cy="377"/>
              </a:xfrm>
              <a:custGeom>
                <a:avLst/>
                <a:gdLst>
                  <a:gd name="T0" fmla="*/ 1141 w 27"/>
                  <a:gd name="T1" fmla="*/ 39269 h 118"/>
                  <a:gd name="T2" fmla="*/ 6163 w 27"/>
                  <a:gd name="T3" fmla="*/ 19700 h 118"/>
                  <a:gd name="T4" fmla="*/ 1141 w 27"/>
                  <a:gd name="T5" fmla="*/ 0 h 118"/>
                  <a:gd name="T6" fmla="*/ 0 w 27"/>
                  <a:gd name="T7" fmla="*/ 0 h 118"/>
                  <a:gd name="T8" fmla="*/ 5022 w 27"/>
                  <a:gd name="T9" fmla="*/ 19700 h 118"/>
                  <a:gd name="T10" fmla="*/ 0 w 27"/>
                  <a:gd name="T11" fmla="*/ 39269 h 118"/>
                  <a:gd name="T12" fmla="*/ 1141 w 27"/>
                  <a:gd name="T13" fmla="*/ 39269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18">
                    <a:moveTo>
                      <a:pt x="5" y="118"/>
                    </a:moveTo>
                    <a:cubicBezTo>
                      <a:pt x="17" y="118"/>
                      <a:pt x="27" y="92"/>
                      <a:pt x="27" y="59"/>
                    </a:cubicBezTo>
                    <a:cubicBezTo>
                      <a:pt x="27" y="27"/>
                      <a:pt x="17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22" y="27"/>
                      <a:pt x="22" y="59"/>
                    </a:cubicBezTo>
                    <a:cubicBezTo>
                      <a:pt x="22" y="92"/>
                      <a:pt x="12" y="118"/>
                      <a:pt x="0" y="118"/>
                    </a:cubicBezTo>
                    <a:lnTo>
                      <a:pt x="5" y="118"/>
                    </a:lnTo>
                    <a:close/>
                  </a:path>
                </a:pathLst>
              </a:custGeom>
              <a:solidFill>
                <a:srgbClr val="A6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0" name="Freeform 289"/>
              <p:cNvSpPr/>
              <p:nvPr>
                <p:custDataLst>
                  <p:tags r:id="rId71"/>
                </p:custDataLst>
              </p:nvPr>
            </p:nvSpPr>
            <p:spPr bwMode="auto">
              <a:xfrm>
                <a:off x="2247" y="3113"/>
                <a:ext cx="101" cy="115"/>
              </a:xfrm>
              <a:custGeom>
                <a:avLst/>
                <a:gdLst>
                  <a:gd name="T0" fmla="*/ 6238 w 34"/>
                  <a:gd name="T1" fmla="*/ 0 h 36"/>
                  <a:gd name="T2" fmla="*/ 0 w 34"/>
                  <a:gd name="T3" fmla="*/ 0 h 36"/>
                  <a:gd name="T4" fmla="*/ 466 w 34"/>
                  <a:gd name="T5" fmla="*/ 5645 h 36"/>
                  <a:gd name="T6" fmla="*/ 0 w 34"/>
                  <a:gd name="T7" fmla="*/ 11960 h 36"/>
                  <a:gd name="T8" fmla="*/ 6238 w 34"/>
                  <a:gd name="T9" fmla="*/ 11960 h 36"/>
                  <a:gd name="T10" fmla="*/ 7863 w 34"/>
                  <a:gd name="T11" fmla="*/ 6031 h 36"/>
                  <a:gd name="T12" fmla="*/ 6238 w 34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11"/>
                      <a:pt x="2" y="17"/>
                    </a:cubicBezTo>
                    <a:cubicBezTo>
                      <a:pt x="2" y="24"/>
                      <a:pt x="1" y="31"/>
                      <a:pt x="0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31" y="36"/>
                      <a:pt x="34" y="28"/>
                      <a:pt x="34" y="18"/>
                    </a:cubicBezTo>
                    <a:cubicBezTo>
                      <a:pt x="34" y="8"/>
                      <a:pt x="31" y="0"/>
                      <a:pt x="27" y="0"/>
                    </a:cubicBezTo>
                    <a:close/>
                  </a:path>
                </a:pathLst>
              </a:custGeom>
              <a:solidFill>
                <a:srgbClr val="DFE0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1" name="Freeform 290"/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2169" y="3065"/>
                <a:ext cx="69" cy="204"/>
              </a:xfrm>
              <a:custGeom>
                <a:avLst/>
                <a:gdLst>
                  <a:gd name="T0" fmla="*/ 0 w 23"/>
                  <a:gd name="T1" fmla="*/ 10525 h 64"/>
                  <a:gd name="T2" fmla="*/ 2916 w 23"/>
                  <a:gd name="T3" fmla="*/ 0 h 64"/>
                  <a:gd name="T4" fmla="*/ 5589 w 23"/>
                  <a:gd name="T5" fmla="*/ 10525 h 64"/>
                  <a:gd name="T6" fmla="*/ 2673 w 23"/>
                  <a:gd name="T7" fmla="*/ 21053 h 64"/>
                  <a:gd name="T8" fmla="*/ 0 w 23"/>
                  <a:gd name="T9" fmla="*/ 1052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64">
                    <a:moveTo>
                      <a:pt x="0" y="32"/>
                    </a:moveTo>
                    <a:cubicBezTo>
                      <a:pt x="0" y="14"/>
                      <a:pt x="5" y="0"/>
                      <a:pt x="12" y="0"/>
                    </a:cubicBezTo>
                    <a:cubicBezTo>
                      <a:pt x="18" y="0"/>
                      <a:pt x="23" y="14"/>
                      <a:pt x="23" y="32"/>
                    </a:cubicBezTo>
                    <a:cubicBezTo>
                      <a:pt x="23" y="49"/>
                      <a:pt x="18" y="64"/>
                      <a:pt x="11" y="64"/>
                    </a:cubicBezTo>
                    <a:cubicBezTo>
                      <a:pt x="5" y="64"/>
                      <a:pt x="0" y="49"/>
                      <a:pt x="0" y="32"/>
                    </a:cubicBezTo>
                    <a:close/>
                  </a:path>
                </a:pathLst>
              </a:custGeom>
              <a:solidFill>
                <a:srgbClr val="DEE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2" name="Freeform 291"/>
              <p:cNvSpPr/>
              <p:nvPr>
                <p:custDataLst>
                  <p:tags r:id="rId73"/>
                </p:custDataLst>
              </p:nvPr>
            </p:nvSpPr>
            <p:spPr bwMode="auto">
              <a:xfrm>
                <a:off x="2169" y="3072"/>
                <a:ext cx="63" cy="102"/>
              </a:xfrm>
              <a:custGeom>
                <a:avLst/>
                <a:gdLst>
                  <a:gd name="T0" fmla="*/ 2187 w 21"/>
                  <a:gd name="T1" fmla="*/ 325 h 32"/>
                  <a:gd name="T2" fmla="*/ 729 w 21"/>
                  <a:gd name="T3" fmla="*/ 4960 h 32"/>
                  <a:gd name="T4" fmla="*/ 486 w 21"/>
                  <a:gd name="T5" fmla="*/ 10525 h 32"/>
                  <a:gd name="T6" fmla="*/ 1701 w 21"/>
                  <a:gd name="T7" fmla="*/ 6930 h 32"/>
                  <a:gd name="T8" fmla="*/ 2916 w 21"/>
                  <a:gd name="T9" fmla="*/ 6605 h 32"/>
                  <a:gd name="T10" fmla="*/ 3888 w 21"/>
                  <a:gd name="T11" fmla="*/ 7934 h 32"/>
                  <a:gd name="T12" fmla="*/ 3159 w 21"/>
                  <a:gd name="T13" fmla="*/ 1332 h 32"/>
                  <a:gd name="T14" fmla="*/ 2187 w 21"/>
                  <a:gd name="T15" fmla="*/ 32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32">
                    <a:moveTo>
                      <a:pt x="9" y="1"/>
                    </a:moveTo>
                    <a:cubicBezTo>
                      <a:pt x="5" y="5"/>
                      <a:pt x="3" y="11"/>
                      <a:pt x="3" y="15"/>
                    </a:cubicBezTo>
                    <a:cubicBezTo>
                      <a:pt x="2" y="20"/>
                      <a:pt x="0" y="27"/>
                      <a:pt x="2" y="32"/>
                    </a:cubicBezTo>
                    <a:cubicBezTo>
                      <a:pt x="4" y="29"/>
                      <a:pt x="3" y="24"/>
                      <a:pt x="7" y="21"/>
                    </a:cubicBezTo>
                    <a:cubicBezTo>
                      <a:pt x="8" y="20"/>
                      <a:pt x="11" y="20"/>
                      <a:pt x="12" y="20"/>
                    </a:cubicBezTo>
                    <a:cubicBezTo>
                      <a:pt x="15" y="21"/>
                      <a:pt x="14" y="22"/>
                      <a:pt x="16" y="24"/>
                    </a:cubicBezTo>
                    <a:cubicBezTo>
                      <a:pt x="21" y="22"/>
                      <a:pt x="16" y="7"/>
                      <a:pt x="13" y="4"/>
                    </a:cubicBezTo>
                    <a:cubicBezTo>
                      <a:pt x="12" y="2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D1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3" name="Freeform 292"/>
              <p:cNvSpPr/>
              <p:nvPr>
                <p:custDataLst>
                  <p:tags r:id="rId74"/>
                </p:custDataLst>
              </p:nvPr>
            </p:nvSpPr>
            <p:spPr bwMode="auto">
              <a:xfrm>
                <a:off x="2181" y="3068"/>
                <a:ext cx="30" cy="67"/>
              </a:xfrm>
              <a:custGeom>
                <a:avLst/>
                <a:gdLst>
                  <a:gd name="T0" fmla="*/ 0 w 10"/>
                  <a:gd name="T1" fmla="*/ 6952 h 21"/>
                  <a:gd name="T2" fmla="*/ 729 w 10"/>
                  <a:gd name="T3" fmla="*/ 1984 h 21"/>
                  <a:gd name="T4" fmla="*/ 2430 w 10"/>
                  <a:gd name="T5" fmla="*/ 3931 h 21"/>
                  <a:gd name="T6" fmla="*/ 729 w 10"/>
                  <a:gd name="T7" fmla="*/ 3634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1">
                    <a:moveTo>
                      <a:pt x="0" y="21"/>
                    </a:moveTo>
                    <a:cubicBezTo>
                      <a:pt x="0" y="16"/>
                      <a:pt x="0" y="9"/>
                      <a:pt x="3" y="6"/>
                    </a:cubicBezTo>
                    <a:cubicBezTo>
                      <a:pt x="7" y="0"/>
                      <a:pt x="9" y="9"/>
                      <a:pt x="10" y="12"/>
                    </a:cubicBezTo>
                    <a:cubicBezTo>
                      <a:pt x="9" y="11"/>
                      <a:pt x="4" y="5"/>
                      <a:pt x="3" y="11"/>
                    </a:cubicBezTo>
                  </a:path>
                </a:pathLst>
              </a:custGeom>
              <a:solidFill>
                <a:srgbClr val="A4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4" name="Freeform 293"/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2244" y="3155"/>
                <a:ext cx="77" cy="70"/>
              </a:xfrm>
              <a:custGeom>
                <a:avLst/>
                <a:gdLst>
                  <a:gd name="T0" fmla="*/ 465 w 26"/>
                  <a:gd name="T1" fmla="*/ 0 h 22"/>
                  <a:gd name="T2" fmla="*/ 0 w 26"/>
                  <a:gd name="T3" fmla="*/ 7188 h 22"/>
                  <a:gd name="T4" fmla="*/ 5920 w 26"/>
                  <a:gd name="T5" fmla="*/ 7188 h 22"/>
                  <a:gd name="T6" fmla="*/ 1377 w 26"/>
                  <a:gd name="T7" fmla="*/ 4190 h 22"/>
                  <a:gd name="T8" fmla="*/ 465 w 26"/>
                  <a:gd name="T9" fmla="*/ 0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2">
                    <a:moveTo>
                      <a:pt x="2" y="0"/>
                    </a:moveTo>
                    <a:cubicBezTo>
                      <a:pt x="3" y="3"/>
                      <a:pt x="4" y="16"/>
                      <a:pt x="0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14" y="22"/>
                      <a:pt x="10" y="20"/>
                      <a:pt x="6" y="13"/>
                    </a:cubicBezTo>
                    <a:cubicBezTo>
                      <a:pt x="4" y="9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CACD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5" name="Freeform 294"/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2202" y="3065"/>
                <a:ext cx="51" cy="204"/>
              </a:xfrm>
              <a:custGeom>
                <a:avLst/>
                <a:gdLst>
                  <a:gd name="T0" fmla="*/ 1215 w 17"/>
                  <a:gd name="T1" fmla="*/ 21053 h 64"/>
                  <a:gd name="T2" fmla="*/ 4131 w 17"/>
                  <a:gd name="T3" fmla="*/ 10525 h 64"/>
                  <a:gd name="T4" fmla="*/ 1215 w 17"/>
                  <a:gd name="T5" fmla="*/ 0 h 64"/>
                  <a:gd name="T6" fmla="*/ 243 w 17"/>
                  <a:gd name="T7" fmla="*/ 0 h 64"/>
                  <a:gd name="T8" fmla="*/ 2916 w 17"/>
                  <a:gd name="T9" fmla="*/ 10525 h 64"/>
                  <a:gd name="T10" fmla="*/ 0 w 17"/>
                  <a:gd name="T11" fmla="*/ 21053 h 64"/>
                  <a:gd name="T12" fmla="*/ 1215 w 17"/>
                  <a:gd name="T13" fmla="*/ 21053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5" y="64"/>
                    </a:moveTo>
                    <a:cubicBezTo>
                      <a:pt x="12" y="64"/>
                      <a:pt x="17" y="49"/>
                      <a:pt x="17" y="32"/>
                    </a:cubicBezTo>
                    <a:cubicBezTo>
                      <a:pt x="17" y="14"/>
                      <a:pt x="12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12" y="14"/>
                      <a:pt x="12" y="32"/>
                    </a:cubicBezTo>
                    <a:cubicBezTo>
                      <a:pt x="12" y="49"/>
                      <a:pt x="7" y="64"/>
                      <a:pt x="0" y="64"/>
                    </a:cubicBezTo>
                    <a:lnTo>
                      <a:pt x="5" y="64"/>
                    </a:lnTo>
                    <a:close/>
                  </a:path>
                </a:pathLst>
              </a:custGeom>
              <a:solidFill>
                <a:srgbClr val="A6C7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6" name="Freeform 295"/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2235" y="3116"/>
                <a:ext cx="18" cy="35"/>
              </a:xfrm>
              <a:custGeom>
                <a:avLst/>
                <a:gdLst>
                  <a:gd name="T0" fmla="*/ 1458 w 6"/>
                  <a:gd name="T1" fmla="*/ 3290 h 11"/>
                  <a:gd name="T2" fmla="*/ 972 w 6"/>
                  <a:gd name="T3" fmla="*/ 0 h 11"/>
                  <a:gd name="T4" fmla="*/ 0 w 6"/>
                  <a:gd name="T5" fmla="*/ 0 h 11"/>
                  <a:gd name="T6" fmla="*/ 243 w 6"/>
                  <a:gd name="T7" fmla="*/ 3573 h 11"/>
                  <a:gd name="T8" fmla="*/ 1458 w 6"/>
                  <a:gd name="T9" fmla="*/ 329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6" y="10"/>
                    </a:moveTo>
                    <a:cubicBezTo>
                      <a:pt x="5" y="6"/>
                      <a:pt x="5" y="3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7"/>
                      <a:pt x="1" y="11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7" name="Freeform 296"/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2232" y="3104"/>
                <a:ext cx="15" cy="6"/>
              </a:xfrm>
              <a:custGeom>
                <a:avLst/>
                <a:gdLst>
                  <a:gd name="T0" fmla="*/ 972 w 5"/>
                  <a:gd name="T1" fmla="*/ 0 h 2"/>
                  <a:gd name="T2" fmla="*/ 0 w 5"/>
                  <a:gd name="T3" fmla="*/ 0 h 2"/>
                  <a:gd name="T4" fmla="*/ 0 w 5"/>
                  <a:gd name="T5" fmla="*/ 486 h 2"/>
                  <a:gd name="T6" fmla="*/ 1215 w 5"/>
                  <a:gd name="T7" fmla="*/ 486 h 2"/>
                  <a:gd name="T8" fmla="*/ 972 w 5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0075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8" name="Freeform 297"/>
              <p:cNvSpPr/>
              <p:nvPr>
                <p:custDataLst>
                  <p:tags r:id="rId79"/>
                </p:custDataLst>
              </p:nvPr>
            </p:nvSpPr>
            <p:spPr bwMode="auto">
              <a:xfrm>
                <a:off x="2238" y="3158"/>
                <a:ext cx="15" cy="16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1043 h 5"/>
                  <a:gd name="T4" fmla="*/ 0 w 5"/>
                  <a:gd name="T5" fmla="*/ 1670 h 5"/>
                  <a:gd name="T6" fmla="*/ 1215 w 5"/>
                  <a:gd name="T7" fmla="*/ 1670 h 5"/>
                  <a:gd name="T8" fmla="*/ 1215 w 5"/>
                  <a:gd name="T9" fmla="*/ 1043 h 5"/>
                  <a:gd name="T10" fmla="*/ 1215 w 5"/>
                  <a:gd name="T11" fmla="*/ 326 h 5"/>
                  <a:gd name="T12" fmla="*/ 1215 w 5"/>
                  <a:gd name="T13" fmla="*/ 0 h 5"/>
                  <a:gd name="T14" fmla="*/ 0 w 5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9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9" name="Freeform 298"/>
              <p:cNvSpPr/>
              <p:nvPr>
                <p:custDataLst>
                  <p:tags r:id="rId80"/>
                </p:custDataLst>
              </p:nvPr>
            </p:nvSpPr>
            <p:spPr bwMode="auto">
              <a:xfrm>
                <a:off x="2688" y="3091"/>
                <a:ext cx="18" cy="44"/>
              </a:xfrm>
              <a:custGeom>
                <a:avLst/>
                <a:gdLst>
                  <a:gd name="T0" fmla="*/ 972 w 6"/>
                  <a:gd name="T1" fmla="*/ 0 h 14"/>
                  <a:gd name="T2" fmla="*/ 0 w 6"/>
                  <a:gd name="T3" fmla="*/ 0 h 14"/>
                  <a:gd name="T4" fmla="*/ 243 w 6"/>
                  <a:gd name="T5" fmla="*/ 4287 h 14"/>
                  <a:gd name="T6" fmla="*/ 1458 w 6"/>
                  <a:gd name="T7" fmla="*/ 4001 h 14"/>
                  <a:gd name="T8" fmla="*/ 972 w 6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4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1" y="9"/>
                      <a:pt x="1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8"/>
                      <a:pt x="5" y="4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0" name="Freeform 299"/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2685" y="3078"/>
                <a:ext cx="15" cy="10"/>
              </a:xfrm>
              <a:custGeom>
                <a:avLst/>
                <a:gdLst>
                  <a:gd name="T0" fmla="*/ 972 w 5"/>
                  <a:gd name="T1" fmla="*/ 0 h 3"/>
                  <a:gd name="T2" fmla="*/ 0 w 5"/>
                  <a:gd name="T3" fmla="*/ 0 h 3"/>
                  <a:gd name="T4" fmla="*/ 243 w 5"/>
                  <a:gd name="T5" fmla="*/ 1223 h 3"/>
                  <a:gd name="T6" fmla="*/ 1215 w 5"/>
                  <a:gd name="T7" fmla="*/ 857 h 3"/>
                  <a:gd name="T8" fmla="*/ 972 w 5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0075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1" name="Freeform 300"/>
              <p:cNvSpPr/>
              <p:nvPr>
                <p:custDataLst>
                  <p:tags r:id="rId82"/>
                </p:custDataLst>
              </p:nvPr>
            </p:nvSpPr>
            <p:spPr bwMode="auto">
              <a:xfrm>
                <a:off x="2694" y="3142"/>
                <a:ext cx="12" cy="22"/>
              </a:xfrm>
              <a:custGeom>
                <a:avLst/>
                <a:gdLst>
                  <a:gd name="T0" fmla="*/ 972 w 4"/>
                  <a:gd name="T1" fmla="*/ 1867 h 7"/>
                  <a:gd name="T2" fmla="*/ 972 w 4"/>
                  <a:gd name="T3" fmla="*/ 1273 h 7"/>
                  <a:gd name="T4" fmla="*/ 972 w 4"/>
                  <a:gd name="T5" fmla="*/ 594 h 7"/>
                  <a:gd name="T6" fmla="*/ 972 w 4"/>
                  <a:gd name="T7" fmla="*/ 0 h 7"/>
                  <a:gd name="T8" fmla="*/ 0 w 4"/>
                  <a:gd name="T9" fmla="*/ 277 h 7"/>
                  <a:gd name="T10" fmla="*/ 0 w 4"/>
                  <a:gd name="T11" fmla="*/ 2143 h 7"/>
                  <a:gd name="T12" fmla="*/ 972 w 4"/>
                  <a:gd name="T13" fmla="*/ 186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4" y="6"/>
                    </a:moveTo>
                    <a:cubicBezTo>
                      <a:pt x="4" y="5"/>
                      <a:pt x="4" y="5"/>
                      <a:pt x="4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lnTo>
                      <a:pt x="4" y="6"/>
                    </a:lnTo>
                    <a:close/>
                  </a:path>
                </a:pathLst>
              </a:custGeom>
              <a:solidFill>
                <a:srgbClr val="2994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2" name="Freeform 301"/>
              <p:cNvSpPr/>
              <p:nvPr>
                <p:custDataLst>
                  <p:tags r:id="rId83"/>
                </p:custDataLst>
              </p:nvPr>
            </p:nvSpPr>
            <p:spPr bwMode="auto">
              <a:xfrm>
                <a:off x="2256" y="3119"/>
                <a:ext cx="89" cy="61"/>
              </a:xfrm>
              <a:custGeom>
                <a:avLst/>
                <a:gdLst>
                  <a:gd name="T0" fmla="*/ 3863 w 30"/>
                  <a:gd name="T1" fmla="*/ 331 h 19"/>
                  <a:gd name="T2" fmla="*/ 5746 w 30"/>
                  <a:gd name="T3" fmla="*/ 1063 h 19"/>
                  <a:gd name="T4" fmla="*/ 6188 w 30"/>
                  <a:gd name="T5" fmla="*/ 2742 h 19"/>
                  <a:gd name="T6" fmla="*/ 6663 w 30"/>
                  <a:gd name="T7" fmla="*/ 6482 h 19"/>
                  <a:gd name="T8" fmla="*/ 5509 w 30"/>
                  <a:gd name="T9" fmla="*/ 0 h 19"/>
                  <a:gd name="T10" fmla="*/ 0 w 30"/>
                  <a:gd name="T11" fmla="*/ 0 h 19"/>
                  <a:gd name="T12" fmla="*/ 3863 w 30"/>
                  <a:gd name="T13" fmla="*/ 331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9">
                    <a:moveTo>
                      <a:pt x="17" y="1"/>
                    </a:moveTo>
                    <a:cubicBezTo>
                      <a:pt x="20" y="2"/>
                      <a:pt x="23" y="1"/>
                      <a:pt x="25" y="3"/>
                    </a:cubicBezTo>
                    <a:cubicBezTo>
                      <a:pt x="26" y="4"/>
                      <a:pt x="26" y="6"/>
                      <a:pt x="27" y="8"/>
                    </a:cubicBezTo>
                    <a:cubicBezTo>
                      <a:pt x="28" y="11"/>
                      <a:pt x="29" y="16"/>
                      <a:pt x="29" y="19"/>
                    </a:cubicBezTo>
                    <a:cubicBezTo>
                      <a:pt x="30" y="11"/>
                      <a:pt x="28" y="0"/>
                      <a:pt x="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6" y="1"/>
                      <a:pt x="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3" name="Freeform 302"/>
              <p:cNvSpPr/>
              <p:nvPr>
                <p:custDataLst>
                  <p:tags r:id="rId84"/>
                </p:custDataLst>
              </p:nvPr>
            </p:nvSpPr>
            <p:spPr bwMode="auto">
              <a:xfrm>
                <a:off x="2199" y="3072"/>
                <a:ext cx="36" cy="191"/>
              </a:xfrm>
              <a:custGeom>
                <a:avLst/>
                <a:gdLst>
                  <a:gd name="T0" fmla="*/ 243 w 12"/>
                  <a:gd name="T1" fmla="*/ 0 h 60"/>
                  <a:gd name="T2" fmla="*/ 243 w 12"/>
                  <a:gd name="T3" fmla="*/ 0 h 60"/>
                  <a:gd name="T4" fmla="*/ 2673 w 12"/>
                  <a:gd name="T5" fmla="*/ 9455 h 60"/>
                  <a:gd name="T6" fmla="*/ 0 w 12"/>
                  <a:gd name="T7" fmla="*/ 19294 h 60"/>
                  <a:gd name="T8" fmla="*/ 243 w 12"/>
                  <a:gd name="T9" fmla="*/ 19609 h 60"/>
                  <a:gd name="T10" fmla="*/ 2916 w 12"/>
                  <a:gd name="T11" fmla="*/ 9872 h 60"/>
                  <a:gd name="T12" fmla="*/ 243 w 12"/>
                  <a:gd name="T13" fmla="*/ 0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6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6" y="1"/>
                      <a:pt x="11" y="15"/>
                      <a:pt x="11" y="29"/>
                    </a:cubicBezTo>
                    <a:cubicBezTo>
                      <a:pt x="11" y="45"/>
                      <a:pt x="6" y="59"/>
                      <a:pt x="0" y="59"/>
                    </a:cubicBezTo>
                    <a:cubicBezTo>
                      <a:pt x="0" y="60"/>
                      <a:pt x="1" y="60"/>
                      <a:pt x="1" y="60"/>
                    </a:cubicBezTo>
                    <a:cubicBezTo>
                      <a:pt x="7" y="60"/>
                      <a:pt x="12" y="46"/>
                      <a:pt x="12" y="30"/>
                    </a:cubicBezTo>
                    <a:cubicBezTo>
                      <a:pt x="12" y="14"/>
                      <a:pt x="7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4" name="Freeform 303"/>
              <p:cNvSpPr/>
              <p:nvPr>
                <p:custDataLst>
                  <p:tags r:id="rId85"/>
                </p:custDataLst>
              </p:nvPr>
            </p:nvSpPr>
            <p:spPr bwMode="auto">
              <a:xfrm>
                <a:off x="2620" y="2989"/>
                <a:ext cx="68" cy="363"/>
              </a:xfrm>
              <a:custGeom>
                <a:avLst/>
                <a:gdLst>
                  <a:gd name="T0" fmla="*/ 464 w 23"/>
                  <a:gd name="T1" fmla="*/ 0 h 114"/>
                  <a:gd name="T2" fmla="*/ 464 w 23"/>
                  <a:gd name="T3" fmla="*/ 0 h 114"/>
                  <a:gd name="T4" fmla="*/ 4494 w 23"/>
                  <a:gd name="T5" fmla="*/ 18303 h 114"/>
                  <a:gd name="T6" fmla="*/ 0 w 23"/>
                  <a:gd name="T7" fmla="*/ 36997 h 114"/>
                  <a:gd name="T8" fmla="*/ 701 w 23"/>
                  <a:gd name="T9" fmla="*/ 37322 h 114"/>
                  <a:gd name="T10" fmla="*/ 5192 w 23"/>
                  <a:gd name="T11" fmla="*/ 18726 h 114"/>
                  <a:gd name="T12" fmla="*/ 464 w 23"/>
                  <a:gd name="T13" fmla="*/ 0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1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2" y="4"/>
                      <a:pt x="20" y="29"/>
                      <a:pt x="20" y="56"/>
                    </a:cubicBezTo>
                    <a:cubicBezTo>
                      <a:pt x="20" y="86"/>
                      <a:pt x="11" y="113"/>
                      <a:pt x="0" y="113"/>
                    </a:cubicBezTo>
                    <a:cubicBezTo>
                      <a:pt x="1" y="114"/>
                      <a:pt x="2" y="114"/>
                      <a:pt x="3" y="114"/>
                    </a:cubicBezTo>
                    <a:cubicBezTo>
                      <a:pt x="14" y="114"/>
                      <a:pt x="23" y="87"/>
                      <a:pt x="23" y="57"/>
                    </a:cubicBezTo>
                    <a:cubicBezTo>
                      <a:pt x="23" y="27"/>
                      <a:pt x="13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5" name="Freeform 304"/>
              <p:cNvSpPr/>
              <p:nvPr>
                <p:custDataLst>
                  <p:tags r:id="rId86"/>
                </p:custDataLst>
              </p:nvPr>
            </p:nvSpPr>
            <p:spPr bwMode="auto">
              <a:xfrm>
                <a:off x="2629" y="2982"/>
                <a:ext cx="80" cy="377"/>
              </a:xfrm>
              <a:custGeom>
                <a:avLst/>
                <a:gdLst>
                  <a:gd name="T0" fmla="*/ 939 w 27"/>
                  <a:gd name="T1" fmla="*/ 39269 h 118"/>
                  <a:gd name="T2" fmla="*/ 6163 w 27"/>
                  <a:gd name="T3" fmla="*/ 19700 h 118"/>
                  <a:gd name="T4" fmla="*/ 1141 w 27"/>
                  <a:gd name="T5" fmla="*/ 0 h 118"/>
                  <a:gd name="T6" fmla="*/ 0 w 27"/>
                  <a:gd name="T7" fmla="*/ 0 h 118"/>
                  <a:gd name="T8" fmla="*/ 5022 w 27"/>
                  <a:gd name="T9" fmla="*/ 19700 h 118"/>
                  <a:gd name="T10" fmla="*/ 0 w 27"/>
                  <a:gd name="T11" fmla="*/ 39269 h 118"/>
                  <a:gd name="T12" fmla="*/ 939 w 27"/>
                  <a:gd name="T13" fmla="*/ 39269 h 1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18">
                    <a:moveTo>
                      <a:pt x="4" y="118"/>
                    </a:moveTo>
                    <a:cubicBezTo>
                      <a:pt x="17" y="118"/>
                      <a:pt x="27" y="92"/>
                      <a:pt x="27" y="59"/>
                    </a:cubicBezTo>
                    <a:cubicBezTo>
                      <a:pt x="27" y="26"/>
                      <a:pt x="17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22" y="26"/>
                      <a:pt x="22" y="59"/>
                    </a:cubicBezTo>
                    <a:cubicBezTo>
                      <a:pt x="22" y="92"/>
                      <a:pt x="12" y="118"/>
                      <a:pt x="0" y="118"/>
                    </a:cubicBezTo>
                    <a:lnTo>
                      <a:pt x="4" y="118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6" name="Freeform 305"/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2566" y="2982"/>
                <a:ext cx="128" cy="377"/>
              </a:xfrm>
              <a:custGeom>
                <a:avLst/>
                <a:gdLst>
                  <a:gd name="T0" fmla="*/ 4962 w 43"/>
                  <a:gd name="T1" fmla="*/ 0 h 118"/>
                  <a:gd name="T2" fmla="*/ 0 w 43"/>
                  <a:gd name="T3" fmla="*/ 12617 h 118"/>
                  <a:gd name="T4" fmla="*/ 3536 w 43"/>
                  <a:gd name="T5" fmla="*/ 12617 h 118"/>
                  <a:gd name="T6" fmla="*/ 5325 w 43"/>
                  <a:gd name="T7" fmla="*/ 19987 h 118"/>
                  <a:gd name="T8" fmla="*/ 3536 w 43"/>
                  <a:gd name="T9" fmla="*/ 27294 h 118"/>
                  <a:gd name="T10" fmla="*/ 0 w 43"/>
                  <a:gd name="T11" fmla="*/ 27294 h 118"/>
                  <a:gd name="T12" fmla="*/ 4962 w 43"/>
                  <a:gd name="T13" fmla="*/ 39269 h 118"/>
                  <a:gd name="T14" fmla="*/ 10049 w 43"/>
                  <a:gd name="T15" fmla="*/ 19700 h 118"/>
                  <a:gd name="T16" fmla="*/ 4962 w 43"/>
                  <a:gd name="T17" fmla="*/ 0 h 1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118">
                    <a:moveTo>
                      <a:pt x="21" y="0"/>
                    </a:moveTo>
                    <a:cubicBezTo>
                      <a:pt x="11" y="0"/>
                      <a:pt x="3" y="16"/>
                      <a:pt x="0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9" y="38"/>
                      <a:pt x="23" y="48"/>
                      <a:pt x="23" y="60"/>
                    </a:cubicBezTo>
                    <a:cubicBezTo>
                      <a:pt x="23" y="72"/>
                      <a:pt x="19" y="82"/>
                      <a:pt x="15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4" y="103"/>
                      <a:pt x="12" y="118"/>
                      <a:pt x="21" y="118"/>
                    </a:cubicBezTo>
                    <a:cubicBezTo>
                      <a:pt x="33" y="118"/>
                      <a:pt x="43" y="92"/>
                      <a:pt x="43" y="59"/>
                    </a:cubicBezTo>
                    <a:cubicBezTo>
                      <a:pt x="43" y="26"/>
                      <a:pt x="33" y="0"/>
                      <a:pt x="21" y="0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7" name="Freeform 306"/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2169" y="3065"/>
                <a:ext cx="69" cy="204"/>
              </a:xfrm>
              <a:custGeom>
                <a:avLst/>
                <a:gdLst>
                  <a:gd name="T0" fmla="*/ 0 w 23"/>
                  <a:gd name="T1" fmla="*/ 10525 h 64"/>
                  <a:gd name="T2" fmla="*/ 2916 w 23"/>
                  <a:gd name="T3" fmla="*/ 0 h 64"/>
                  <a:gd name="T4" fmla="*/ 5589 w 23"/>
                  <a:gd name="T5" fmla="*/ 10525 h 64"/>
                  <a:gd name="T6" fmla="*/ 2673 w 23"/>
                  <a:gd name="T7" fmla="*/ 21053 h 64"/>
                  <a:gd name="T8" fmla="*/ 0 w 23"/>
                  <a:gd name="T9" fmla="*/ 10525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64">
                    <a:moveTo>
                      <a:pt x="0" y="32"/>
                    </a:moveTo>
                    <a:cubicBezTo>
                      <a:pt x="0" y="14"/>
                      <a:pt x="5" y="0"/>
                      <a:pt x="12" y="0"/>
                    </a:cubicBezTo>
                    <a:cubicBezTo>
                      <a:pt x="18" y="0"/>
                      <a:pt x="23" y="14"/>
                      <a:pt x="23" y="32"/>
                    </a:cubicBezTo>
                    <a:cubicBezTo>
                      <a:pt x="23" y="49"/>
                      <a:pt x="18" y="64"/>
                      <a:pt x="11" y="64"/>
                    </a:cubicBezTo>
                    <a:cubicBezTo>
                      <a:pt x="5" y="64"/>
                      <a:pt x="0" y="49"/>
                      <a:pt x="0" y="3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8" name="Freeform 307"/>
              <p:cNvSpPr/>
              <p:nvPr>
                <p:custDataLst>
                  <p:tags r:id="rId89"/>
                </p:custDataLst>
              </p:nvPr>
            </p:nvSpPr>
            <p:spPr bwMode="auto">
              <a:xfrm>
                <a:off x="2202" y="3065"/>
                <a:ext cx="51" cy="204"/>
              </a:xfrm>
              <a:custGeom>
                <a:avLst/>
                <a:gdLst>
                  <a:gd name="T0" fmla="*/ 1215 w 17"/>
                  <a:gd name="T1" fmla="*/ 21053 h 64"/>
                  <a:gd name="T2" fmla="*/ 4131 w 17"/>
                  <a:gd name="T3" fmla="*/ 10525 h 64"/>
                  <a:gd name="T4" fmla="*/ 1215 w 17"/>
                  <a:gd name="T5" fmla="*/ 0 h 64"/>
                  <a:gd name="T6" fmla="*/ 243 w 17"/>
                  <a:gd name="T7" fmla="*/ 0 h 64"/>
                  <a:gd name="T8" fmla="*/ 2916 w 17"/>
                  <a:gd name="T9" fmla="*/ 10525 h 64"/>
                  <a:gd name="T10" fmla="*/ 0 w 17"/>
                  <a:gd name="T11" fmla="*/ 21053 h 64"/>
                  <a:gd name="T12" fmla="*/ 1215 w 17"/>
                  <a:gd name="T13" fmla="*/ 21053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4">
                    <a:moveTo>
                      <a:pt x="5" y="64"/>
                    </a:moveTo>
                    <a:cubicBezTo>
                      <a:pt x="12" y="64"/>
                      <a:pt x="17" y="49"/>
                      <a:pt x="17" y="32"/>
                    </a:cubicBezTo>
                    <a:cubicBezTo>
                      <a:pt x="17" y="14"/>
                      <a:pt x="12" y="0"/>
                      <a:pt x="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12" y="14"/>
                      <a:pt x="12" y="32"/>
                    </a:cubicBezTo>
                    <a:cubicBezTo>
                      <a:pt x="12" y="49"/>
                      <a:pt x="7" y="64"/>
                      <a:pt x="0" y="64"/>
                    </a:cubicBezTo>
                    <a:lnTo>
                      <a:pt x="5" y="64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9" name="Freeform 308"/>
              <p:cNvSpPr/>
              <p:nvPr>
                <p:custDataLst>
                  <p:tags r:id="rId90"/>
                </p:custDataLst>
              </p:nvPr>
            </p:nvSpPr>
            <p:spPr bwMode="auto">
              <a:xfrm>
                <a:off x="2247" y="3100"/>
                <a:ext cx="391" cy="141"/>
              </a:xfrm>
              <a:custGeom>
                <a:avLst/>
                <a:gdLst>
                  <a:gd name="T0" fmla="*/ 28874 w 131"/>
                  <a:gd name="T1" fmla="*/ 14869 h 44"/>
                  <a:gd name="T2" fmla="*/ 31029 w 131"/>
                  <a:gd name="T3" fmla="*/ 7508 h 44"/>
                  <a:gd name="T4" fmla="*/ 28874 w 131"/>
                  <a:gd name="T5" fmla="*/ 0 h 44"/>
                  <a:gd name="T6" fmla="*/ 24117 w 131"/>
                  <a:gd name="T7" fmla="*/ 0 h 44"/>
                  <a:gd name="T8" fmla="*/ 6432 w 131"/>
                  <a:gd name="T9" fmla="*/ 1388 h 44"/>
                  <a:gd name="T10" fmla="*/ 0 w 131"/>
                  <a:gd name="T11" fmla="*/ 1388 h 44"/>
                  <a:gd name="T12" fmla="*/ 481 w 131"/>
                  <a:gd name="T13" fmla="*/ 7076 h 44"/>
                  <a:gd name="T14" fmla="*/ 0 w 131"/>
                  <a:gd name="T15" fmla="*/ 13494 h 44"/>
                  <a:gd name="T16" fmla="*/ 6432 w 131"/>
                  <a:gd name="T17" fmla="*/ 13494 h 44"/>
                  <a:gd name="T18" fmla="*/ 6432 w 131"/>
                  <a:gd name="T19" fmla="*/ 13494 h 44"/>
                  <a:gd name="T20" fmla="*/ 24117 w 131"/>
                  <a:gd name="T21" fmla="*/ 14869 h 44"/>
                  <a:gd name="T22" fmla="*/ 28874 w 131"/>
                  <a:gd name="T23" fmla="*/ 14869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44">
                    <a:moveTo>
                      <a:pt x="122" y="44"/>
                    </a:moveTo>
                    <a:cubicBezTo>
                      <a:pt x="127" y="44"/>
                      <a:pt x="131" y="40"/>
                      <a:pt x="131" y="22"/>
                    </a:cubicBezTo>
                    <a:cubicBezTo>
                      <a:pt x="131" y="3"/>
                      <a:pt x="127" y="0"/>
                      <a:pt x="12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36" y="4"/>
                      <a:pt x="27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9"/>
                      <a:pt x="2" y="15"/>
                      <a:pt x="2" y="21"/>
                    </a:cubicBezTo>
                    <a:cubicBezTo>
                      <a:pt x="2" y="28"/>
                      <a:pt x="1" y="35"/>
                      <a:pt x="0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36" y="40"/>
                      <a:pt x="102" y="44"/>
                      <a:pt x="102" y="44"/>
                    </a:cubicBezTo>
                    <a:lnTo>
                      <a:pt x="122" y="44"/>
                    </a:lnTo>
                    <a:close/>
                  </a:path>
                </a:pathLst>
              </a:custGeom>
              <a:solidFill>
                <a:srgbClr val="D1E1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0" name="Freeform 309"/>
              <p:cNvSpPr/>
              <p:nvPr>
                <p:custDataLst>
                  <p:tags r:id="rId91"/>
                </p:custDataLst>
              </p:nvPr>
            </p:nvSpPr>
            <p:spPr bwMode="auto">
              <a:xfrm>
                <a:off x="2247" y="3100"/>
                <a:ext cx="391" cy="141"/>
              </a:xfrm>
              <a:custGeom>
                <a:avLst/>
                <a:gdLst>
                  <a:gd name="T0" fmla="*/ 28874 w 131"/>
                  <a:gd name="T1" fmla="*/ 14869 h 44"/>
                  <a:gd name="T2" fmla="*/ 31029 w 131"/>
                  <a:gd name="T3" fmla="*/ 7508 h 44"/>
                  <a:gd name="T4" fmla="*/ 28874 w 131"/>
                  <a:gd name="T5" fmla="*/ 0 h 44"/>
                  <a:gd name="T6" fmla="*/ 24117 w 131"/>
                  <a:gd name="T7" fmla="*/ 0 h 44"/>
                  <a:gd name="T8" fmla="*/ 6432 w 131"/>
                  <a:gd name="T9" fmla="*/ 1388 h 44"/>
                  <a:gd name="T10" fmla="*/ 0 w 131"/>
                  <a:gd name="T11" fmla="*/ 1388 h 44"/>
                  <a:gd name="T12" fmla="*/ 481 w 131"/>
                  <a:gd name="T13" fmla="*/ 7076 h 44"/>
                  <a:gd name="T14" fmla="*/ 0 w 131"/>
                  <a:gd name="T15" fmla="*/ 13494 h 44"/>
                  <a:gd name="T16" fmla="*/ 6432 w 131"/>
                  <a:gd name="T17" fmla="*/ 13494 h 44"/>
                  <a:gd name="T18" fmla="*/ 6432 w 131"/>
                  <a:gd name="T19" fmla="*/ 13494 h 44"/>
                  <a:gd name="T20" fmla="*/ 24117 w 131"/>
                  <a:gd name="T21" fmla="*/ 14869 h 44"/>
                  <a:gd name="T22" fmla="*/ 28874 w 131"/>
                  <a:gd name="T23" fmla="*/ 14869 h 4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1" h="44">
                    <a:moveTo>
                      <a:pt x="122" y="44"/>
                    </a:moveTo>
                    <a:cubicBezTo>
                      <a:pt x="127" y="44"/>
                      <a:pt x="131" y="40"/>
                      <a:pt x="131" y="22"/>
                    </a:cubicBezTo>
                    <a:cubicBezTo>
                      <a:pt x="131" y="3"/>
                      <a:pt x="127" y="0"/>
                      <a:pt x="12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102" y="0"/>
                      <a:pt x="36" y="4"/>
                      <a:pt x="27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9"/>
                      <a:pt x="2" y="15"/>
                      <a:pt x="2" y="21"/>
                    </a:cubicBezTo>
                    <a:cubicBezTo>
                      <a:pt x="2" y="28"/>
                      <a:pt x="1" y="35"/>
                      <a:pt x="0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36" y="40"/>
                      <a:pt x="102" y="44"/>
                      <a:pt x="102" y="44"/>
                    </a:cubicBezTo>
                    <a:lnTo>
                      <a:pt x="122" y="44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1" name="Freeform 310"/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3831" y="3142"/>
                <a:ext cx="149" cy="38"/>
              </a:xfrm>
              <a:custGeom>
                <a:avLst/>
                <a:gdLst>
                  <a:gd name="T0" fmla="*/ 6777 w 50"/>
                  <a:gd name="T1" fmla="*/ 1625 h 12"/>
                  <a:gd name="T2" fmla="*/ 2113 w 50"/>
                  <a:gd name="T3" fmla="*/ 3810 h 12"/>
                  <a:gd name="T4" fmla="*/ 709 w 50"/>
                  <a:gd name="T5" fmla="*/ 3810 h 12"/>
                  <a:gd name="T6" fmla="*/ 0 w 50"/>
                  <a:gd name="T7" fmla="*/ 3208 h 12"/>
                  <a:gd name="T8" fmla="*/ 0 w 50"/>
                  <a:gd name="T9" fmla="*/ 320 h 12"/>
                  <a:gd name="T10" fmla="*/ 951 w 50"/>
                  <a:gd name="T11" fmla="*/ 320 h 12"/>
                  <a:gd name="T12" fmla="*/ 2593 w 50"/>
                  <a:gd name="T13" fmla="*/ 0 h 12"/>
                  <a:gd name="T14" fmla="*/ 11750 w 50"/>
                  <a:gd name="T15" fmla="*/ 1305 h 12"/>
                  <a:gd name="T16" fmla="*/ 6777 w 50"/>
                  <a:gd name="T17" fmla="*/ 1625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" h="12">
                    <a:moveTo>
                      <a:pt x="29" y="5"/>
                    </a:moveTo>
                    <a:cubicBezTo>
                      <a:pt x="21" y="6"/>
                      <a:pt x="14" y="11"/>
                      <a:pt x="9" y="12"/>
                    </a:cubicBezTo>
                    <a:cubicBezTo>
                      <a:pt x="7" y="12"/>
                      <a:pt x="5" y="12"/>
                      <a:pt x="3" y="12"/>
                    </a:cubicBezTo>
                    <a:cubicBezTo>
                      <a:pt x="2" y="12"/>
                      <a:pt x="0" y="11"/>
                      <a:pt x="0" y="10"/>
                    </a:cubicBezTo>
                    <a:cubicBezTo>
                      <a:pt x="0" y="6"/>
                      <a:pt x="0" y="2"/>
                      <a:pt x="0" y="1"/>
                    </a:cubicBezTo>
                    <a:cubicBezTo>
                      <a:pt x="0" y="1"/>
                      <a:pt x="2" y="1"/>
                      <a:pt x="4" y="1"/>
                    </a:cubicBezTo>
                    <a:cubicBezTo>
                      <a:pt x="7" y="1"/>
                      <a:pt x="11" y="0"/>
                      <a:pt x="11" y="0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6" y="4"/>
                      <a:pt x="37" y="3"/>
                      <a:pt x="29" y="5"/>
                    </a:cubicBezTo>
                    <a:close/>
                  </a:path>
                </a:pathLst>
              </a:custGeom>
              <a:solidFill>
                <a:srgbClr val="F0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2" name="Freeform 311"/>
              <p:cNvSpPr/>
              <p:nvPr>
                <p:custDataLst>
                  <p:tags r:id="rId93"/>
                </p:custDataLst>
              </p:nvPr>
            </p:nvSpPr>
            <p:spPr bwMode="auto">
              <a:xfrm>
                <a:off x="3840" y="3161"/>
                <a:ext cx="164" cy="32"/>
              </a:xfrm>
              <a:custGeom>
                <a:avLst/>
                <a:gdLst>
                  <a:gd name="T0" fmla="*/ 0 w 55"/>
                  <a:gd name="T1" fmla="*/ 3053 h 10"/>
                  <a:gd name="T2" fmla="*/ 2597 w 55"/>
                  <a:gd name="T3" fmla="*/ 3053 h 10"/>
                  <a:gd name="T4" fmla="*/ 10848 w 55"/>
                  <a:gd name="T5" fmla="*/ 1997 h 10"/>
                  <a:gd name="T6" fmla="*/ 12482 w 55"/>
                  <a:gd name="T7" fmla="*/ 1997 h 10"/>
                  <a:gd name="T8" fmla="*/ 12723 w 55"/>
                  <a:gd name="T9" fmla="*/ 0 h 10"/>
                  <a:gd name="T10" fmla="*/ 10848 w 55"/>
                  <a:gd name="T11" fmla="*/ 1043 h 10"/>
                  <a:gd name="T12" fmla="*/ 4747 w 55"/>
                  <a:gd name="T13" fmla="*/ 1997 h 10"/>
                  <a:gd name="T14" fmla="*/ 0 w 55"/>
                  <a:gd name="T15" fmla="*/ 3053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10">
                    <a:moveTo>
                      <a:pt x="0" y="9"/>
                    </a:moveTo>
                    <a:cubicBezTo>
                      <a:pt x="0" y="9"/>
                      <a:pt x="8" y="10"/>
                      <a:pt x="11" y="9"/>
                    </a:cubicBezTo>
                    <a:cubicBezTo>
                      <a:pt x="14" y="9"/>
                      <a:pt x="43" y="6"/>
                      <a:pt x="46" y="6"/>
                    </a:cubicBezTo>
                    <a:cubicBezTo>
                      <a:pt x="49" y="6"/>
                      <a:pt x="52" y="6"/>
                      <a:pt x="53" y="6"/>
                    </a:cubicBezTo>
                    <a:cubicBezTo>
                      <a:pt x="54" y="6"/>
                      <a:pt x="55" y="3"/>
                      <a:pt x="54" y="0"/>
                    </a:cubicBezTo>
                    <a:cubicBezTo>
                      <a:pt x="53" y="2"/>
                      <a:pt x="53" y="2"/>
                      <a:pt x="46" y="3"/>
                    </a:cubicBezTo>
                    <a:cubicBezTo>
                      <a:pt x="39" y="3"/>
                      <a:pt x="26" y="5"/>
                      <a:pt x="20" y="6"/>
                    </a:cubicBezTo>
                    <a:cubicBezTo>
                      <a:pt x="15" y="8"/>
                      <a:pt x="2" y="10"/>
                      <a:pt x="0" y="9"/>
                    </a:cubicBezTo>
                    <a:close/>
                  </a:path>
                </a:pathLst>
              </a:custGeom>
              <a:solidFill>
                <a:srgbClr val="ACB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3" name="Freeform 312"/>
              <p:cNvSpPr/>
              <p:nvPr>
                <p:custDataLst>
                  <p:tags r:id="rId94"/>
                </p:custDataLst>
              </p:nvPr>
            </p:nvSpPr>
            <p:spPr bwMode="auto">
              <a:xfrm>
                <a:off x="3837" y="3151"/>
                <a:ext cx="63" cy="19"/>
              </a:xfrm>
              <a:custGeom>
                <a:avLst/>
                <a:gdLst>
                  <a:gd name="T0" fmla="*/ 243 w 21"/>
                  <a:gd name="T1" fmla="*/ 320 h 6"/>
                  <a:gd name="T2" fmla="*/ 486 w 21"/>
                  <a:gd name="T3" fmla="*/ 1906 h 6"/>
                  <a:gd name="T4" fmla="*/ 1701 w 21"/>
                  <a:gd name="T5" fmla="*/ 1625 h 6"/>
                  <a:gd name="T6" fmla="*/ 3888 w 21"/>
                  <a:gd name="T7" fmla="*/ 602 h 6"/>
                  <a:gd name="T8" fmla="*/ 4860 w 21"/>
                  <a:gd name="T9" fmla="*/ 320 h 6"/>
                  <a:gd name="T10" fmla="*/ 3888 w 21"/>
                  <a:gd name="T11" fmla="*/ 320 h 6"/>
                  <a:gd name="T12" fmla="*/ 2187 w 21"/>
                  <a:gd name="T13" fmla="*/ 320 h 6"/>
                  <a:gd name="T14" fmla="*/ 729 w 21"/>
                  <a:gd name="T15" fmla="*/ 32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6">
                    <a:moveTo>
                      <a:pt x="1" y="1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4" y="6"/>
                      <a:pt x="5" y="5"/>
                      <a:pt x="7" y="5"/>
                    </a:cubicBezTo>
                    <a:cubicBezTo>
                      <a:pt x="10" y="4"/>
                      <a:pt x="13" y="3"/>
                      <a:pt x="16" y="2"/>
                    </a:cubicBezTo>
                    <a:cubicBezTo>
                      <a:pt x="17" y="2"/>
                      <a:pt x="21" y="1"/>
                      <a:pt x="20" y="1"/>
                    </a:cubicBezTo>
                    <a:cubicBezTo>
                      <a:pt x="20" y="0"/>
                      <a:pt x="17" y="1"/>
                      <a:pt x="16" y="1"/>
                    </a:cubicBezTo>
                    <a:cubicBezTo>
                      <a:pt x="13" y="1"/>
                      <a:pt x="11" y="2"/>
                      <a:pt x="9" y="1"/>
                    </a:cubicBezTo>
                    <a:cubicBezTo>
                      <a:pt x="7" y="1"/>
                      <a:pt x="4" y="0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4" name="Freeform 313"/>
              <p:cNvSpPr/>
              <p:nvPr>
                <p:custDataLst>
                  <p:tags r:id="rId95"/>
                </p:custDataLst>
              </p:nvPr>
            </p:nvSpPr>
            <p:spPr bwMode="auto">
              <a:xfrm>
                <a:off x="2253" y="3113"/>
                <a:ext cx="376" cy="121"/>
              </a:xfrm>
              <a:custGeom>
                <a:avLst/>
                <a:gdLst>
                  <a:gd name="T0" fmla="*/ 7150 w 126"/>
                  <a:gd name="T1" fmla="*/ 8843 h 38"/>
                  <a:gd name="T2" fmla="*/ 17063 w 126"/>
                  <a:gd name="T3" fmla="*/ 6875 h 38"/>
                  <a:gd name="T4" fmla="*/ 22903 w 126"/>
                  <a:gd name="T5" fmla="*/ 6591 h 38"/>
                  <a:gd name="T6" fmla="*/ 26493 w 126"/>
                  <a:gd name="T7" fmla="*/ 6267 h 38"/>
                  <a:gd name="T8" fmla="*/ 28862 w 126"/>
                  <a:gd name="T9" fmla="*/ 0 h 38"/>
                  <a:gd name="T10" fmla="*/ 29814 w 126"/>
                  <a:gd name="T11" fmla="*/ 7492 h 38"/>
                  <a:gd name="T12" fmla="*/ 28862 w 126"/>
                  <a:gd name="T13" fmla="*/ 11813 h 38"/>
                  <a:gd name="T14" fmla="*/ 24339 w 126"/>
                  <a:gd name="T15" fmla="*/ 12431 h 38"/>
                  <a:gd name="T16" fmla="*/ 7150 w 126"/>
                  <a:gd name="T17" fmla="*/ 11103 h 38"/>
                  <a:gd name="T18" fmla="*/ 0 w 126"/>
                  <a:gd name="T19" fmla="*/ 10788 h 38"/>
                  <a:gd name="T20" fmla="*/ 242 w 126"/>
                  <a:gd name="T21" fmla="*/ 2586 h 38"/>
                  <a:gd name="T22" fmla="*/ 7150 w 126"/>
                  <a:gd name="T23" fmla="*/ 8843 h 3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5" h="38">
                    <a:moveTo>
                      <a:pt x="30" y="27"/>
                    </a:moveTo>
                    <a:cubicBezTo>
                      <a:pt x="44" y="25"/>
                      <a:pt x="58" y="22"/>
                      <a:pt x="72" y="21"/>
                    </a:cubicBezTo>
                    <a:cubicBezTo>
                      <a:pt x="80" y="21"/>
                      <a:pt x="89" y="20"/>
                      <a:pt x="97" y="20"/>
                    </a:cubicBezTo>
                    <a:cubicBezTo>
                      <a:pt x="102" y="19"/>
                      <a:pt x="108" y="20"/>
                      <a:pt x="112" y="19"/>
                    </a:cubicBezTo>
                    <a:cubicBezTo>
                      <a:pt x="120" y="17"/>
                      <a:pt x="122" y="7"/>
                      <a:pt x="122" y="0"/>
                    </a:cubicBezTo>
                    <a:cubicBezTo>
                      <a:pt x="126" y="7"/>
                      <a:pt x="126" y="13"/>
                      <a:pt x="126" y="23"/>
                    </a:cubicBezTo>
                    <a:cubicBezTo>
                      <a:pt x="126" y="26"/>
                      <a:pt x="125" y="33"/>
                      <a:pt x="122" y="36"/>
                    </a:cubicBezTo>
                    <a:cubicBezTo>
                      <a:pt x="121" y="37"/>
                      <a:pt x="115" y="38"/>
                      <a:pt x="103" y="38"/>
                    </a:cubicBezTo>
                    <a:cubicBezTo>
                      <a:pt x="84" y="37"/>
                      <a:pt x="52" y="35"/>
                      <a:pt x="30" y="34"/>
                    </a:cubicBezTo>
                    <a:cubicBezTo>
                      <a:pt x="14" y="33"/>
                      <a:pt x="1" y="34"/>
                      <a:pt x="0" y="33"/>
                    </a:cubicBezTo>
                    <a:cubicBezTo>
                      <a:pt x="1" y="26"/>
                      <a:pt x="4" y="16"/>
                      <a:pt x="1" y="8"/>
                    </a:cubicBezTo>
                    <a:cubicBezTo>
                      <a:pt x="1" y="8"/>
                      <a:pt x="11" y="27"/>
                      <a:pt x="30" y="27"/>
                    </a:cubicBezTo>
                    <a:close/>
                  </a:path>
                </a:pathLst>
              </a:custGeom>
              <a:solidFill>
                <a:srgbClr val="A4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5" name="Freeform 314"/>
              <p:cNvSpPr/>
              <p:nvPr>
                <p:custDataLst>
                  <p:tags r:id="rId96"/>
                </p:custDataLst>
              </p:nvPr>
            </p:nvSpPr>
            <p:spPr bwMode="auto">
              <a:xfrm>
                <a:off x="2265" y="3110"/>
                <a:ext cx="343" cy="54"/>
              </a:xfrm>
              <a:custGeom>
                <a:avLst/>
                <a:gdLst>
                  <a:gd name="T0" fmla="*/ 0 w 115"/>
                  <a:gd name="T1" fmla="*/ 1636 h 17"/>
                  <a:gd name="T2" fmla="*/ 3558 w 115"/>
                  <a:gd name="T3" fmla="*/ 4873 h 17"/>
                  <a:gd name="T4" fmla="*/ 9422 w 115"/>
                  <a:gd name="T5" fmla="*/ 4168 h 17"/>
                  <a:gd name="T6" fmla="*/ 18200 w 115"/>
                  <a:gd name="T7" fmla="*/ 3875 h 17"/>
                  <a:gd name="T8" fmla="*/ 24302 w 115"/>
                  <a:gd name="T9" fmla="*/ 3269 h 17"/>
                  <a:gd name="T10" fmla="*/ 26190 w 115"/>
                  <a:gd name="T11" fmla="*/ 3269 h 17"/>
                  <a:gd name="T12" fmla="*/ 26670 w 115"/>
                  <a:gd name="T13" fmla="*/ 607 h 17"/>
                  <a:gd name="T14" fmla="*/ 25024 w 115"/>
                  <a:gd name="T15" fmla="*/ 0 h 17"/>
                  <a:gd name="T16" fmla="*/ 20353 w 115"/>
                  <a:gd name="T17" fmla="*/ 324 h 17"/>
                  <a:gd name="T18" fmla="*/ 9422 w 115"/>
                  <a:gd name="T19" fmla="*/ 1312 h 17"/>
                  <a:gd name="T20" fmla="*/ 4751 w 115"/>
                  <a:gd name="T21" fmla="*/ 1636 h 17"/>
                  <a:gd name="T22" fmla="*/ 1432 w 115"/>
                  <a:gd name="T23" fmla="*/ 1312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5" h="17">
                    <a:moveTo>
                      <a:pt x="0" y="5"/>
                    </a:moveTo>
                    <a:cubicBezTo>
                      <a:pt x="1" y="11"/>
                      <a:pt x="9" y="14"/>
                      <a:pt x="15" y="15"/>
                    </a:cubicBezTo>
                    <a:cubicBezTo>
                      <a:pt x="23" y="17"/>
                      <a:pt x="31" y="14"/>
                      <a:pt x="40" y="13"/>
                    </a:cubicBezTo>
                    <a:cubicBezTo>
                      <a:pt x="52" y="11"/>
                      <a:pt x="65" y="12"/>
                      <a:pt x="77" y="12"/>
                    </a:cubicBezTo>
                    <a:cubicBezTo>
                      <a:pt x="86" y="12"/>
                      <a:pt x="95" y="9"/>
                      <a:pt x="103" y="10"/>
                    </a:cubicBezTo>
                    <a:cubicBezTo>
                      <a:pt x="106" y="11"/>
                      <a:pt x="108" y="12"/>
                      <a:pt x="111" y="10"/>
                    </a:cubicBezTo>
                    <a:cubicBezTo>
                      <a:pt x="113" y="8"/>
                      <a:pt x="115" y="5"/>
                      <a:pt x="113" y="2"/>
                    </a:cubicBezTo>
                    <a:cubicBezTo>
                      <a:pt x="112" y="0"/>
                      <a:pt x="108" y="0"/>
                      <a:pt x="106" y="0"/>
                    </a:cubicBezTo>
                    <a:cubicBezTo>
                      <a:pt x="99" y="0"/>
                      <a:pt x="92" y="1"/>
                      <a:pt x="86" y="1"/>
                    </a:cubicBezTo>
                    <a:cubicBezTo>
                      <a:pt x="70" y="2"/>
                      <a:pt x="55" y="4"/>
                      <a:pt x="40" y="4"/>
                    </a:cubicBezTo>
                    <a:cubicBezTo>
                      <a:pt x="34" y="5"/>
                      <a:pt x="27" y="5"/>
                      <a:pt x="20" y="5"/>
                    </a:cubicBezTo>
                    <a:cubicBezTo>
                      <a:pt x="16" y="5"/>
                      <a:pt x="10" y="6"/>
                      <a:pt x="6" y="4"/>
                    </a:cubicBezTo>
                  </a:path>
                </a:pathLst>
              </a:custGeom>
              <a:solidFill>
                <a:srgbClr val="E5E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6" name="Freeform 315"/>
              <p:cNvSpPr/>
              <p:nvPr>
                <p:custDataLst>
                  <p:tags r:id="rId97"/>
                </p:custDataLst>
              </p:nvPr>
            </p:nvSpPr>
            <p:spPr bwMode="auto">
              <a:xfrm>
                <a:off x="2297" y="3116"/>
                <a:ext cx="278" cy="39"/>
              </a:xfrm>
              <a:custGeom>
                <a:avLst/>
                <a:gdLst>
                  <a:gd name="T0" fmla="*/ 0 w 93"/>
                  <a:gd name="T1" fmla="*/ 2577 h 12"/>
                  <a:gd name="T2" fmla="*/ 4541 w 93"/>
                  <a:gd name="T3" fmla="*/ 2915 h 12"/>
                  <a:gd name="T4" fmla="*/ 11036 w 93"/>
                  <a:gd name="T5" fmla="*/ 2230 h 12"/>
                  <a:gd name="T6" fmla="*/ 13804 w 93"/>
                  <a:gd name="T7" fmla="*/ 2230 h 12"/>
                  <a:gd name="T8" fmla="*/ 16692 w 93"/>
                  <a:gd name="T9" fmla="*/ 1784 h 12"/>
                  <a:gd name="T10" fmla="*/ 22195 w 93"/>
                  <a:gd name="T11" fmla="*/ 1131 h 12"/>
                  <a:gd name="T12" fmla="*/ 19792 w 93"/>
                  <a:gd name="T13" fmla="*/ 793 h 12"/>
                  <a:gd name="T14" fmla="*/ 16450 w 93"/>
                  <a:gd name="T15" fmla="*/ 1131 h 12"/>
                  <a:gd name="T16" fmla="*/ 11643 w 93"/>
                  <a:gd name="T17" fmla="*/ 1131 h 12"/>
                  <a:gd name="T18" fmla="*/ 5503 w 93"/>
                  <a:gd name="T19" fmla="*/ 1784 h 12"/>
                  <a:gd name="T20" fmla="*/ 481 w 93"/>
                  <a:gd name="T21" fmla="*/ 2577 h 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3" h="12">
                    <a:moveTo>
                      <a:pt x="0" y="7"/>
                    </a:moveTo>
                    <a:cubicBezTo>
                      <a:pt x="2" y="12"/>
                      <a:pt x="15" y="8"/>
                      <a:pt x="19" y="8"/>
                    </a:cubicBezTo>
                    <a:cubicBezTo>
                      <a:pt x="28" y="7"/>
                      <a:pt x="37" y="6"/>
                      <a:pt x="46" y="6"/>
                    </a:cubicBezTo>
                    <a:cubicBezTo>
                      <a:pt x="50" y="6"/>
                      <a:pt x="54" y="7"/>
                      <a:pt x="58" y="6"/>
                    </a:cubicBezTo>
                    <a:cubicBezTo>
                      <a:pt x="62" y="6"/>
                      <a:pt x="66" y="6"/>
                      <a:pt x="70" y="5"/>
                    </a:cubicBezTo>
                    <a:cubicBezTo>
                      <a:pt x="78" y="5"/>
                      <a:pt x="86" y="6"/>
                      <a:pt x="93" y="3"/>
                    </a:cubicBezTo>
                    <a:cubicBezTo>
                      <a:pt x="92" y="0"/>
                      <a:pt x="85" y="2"/>
                      <a:pt x="83" y="2"/>
                    </a:cubicBezTo>
                    <a:cubicBezTo>
                      <a:pt x="79" y="3"/>
                      <a:pt x="74" y="3"/>
                      <a:pt x="69" y="3"/>
                    </a:cubicBezTo>
                    <a:cubicBezTo>
                      <a:pt x="63" y="3"/>
                      <a:pt x="56" y="3"/>
                      <a:pt x="49" y="3"/>
                    </a:cubicBezTo>
                    <a:cubicBezTo>
                      <a:pt x="41" y="3"/>
                      <a:pt x="32" y="4"/>
                      <a:pt x="23" y="5"/>
                    </a:cubicBezTo>
                    <a:cubicBezTo>
                      <a:pt x="16" y="6"/>
                      <a:pt x="9" y="8"/>
                      <a:pt x="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7" name="Freeform 316"/>
              <p:cNvSpPr/>
              <p:nvPr>
                <p:custDataLst>
                  <p:tags r:id="rId98"/>
                </p:custDataLst>
              </p:nvPr>
            </p:nvSpPr>
            <p:spPr bwMode="auto">
              <a:xfrm>
                <a:off x="2387" y="3174"/>
                <a:ext cx="233" cy="51"/>
              </a:xfrm>
              <a:custGeom>
                <a:avLst/>
                <a:gdLst>
                  <a:gd name="T0" fmla="*/ 0 w 78"/>
                  <a:gd name="T1" fmla="*/ 4635 h 16"/>
                  <a:gd name="T2" fmla="*/ 11145 w 78"/>
                  <a:gd name="T3" fmla="*/ 5285 h 16"/>
                  <a:gd name="T4" fmla="*/ 16633 w 78"/>
                  <a:gd name="T5" fmla="*/ 4960 h 16"/>
                  <a:gd name="T6" fmla="*/ 18069 w 78"/>
                  <a:gd name="T7" fmla="*/ 3627 h 16"/>
                  <a:gd name="T8" fmla="*/ 18069 w 78"/>
                  <a:gd name="T9" fmla="*/ 0 h 16"/>
                  <a:gd name="T10" fmla="*/ 15223 w 78"/>
                  <a:gd name="T11" fmla="*/ 3302 h 16"/>
                  <a:gd name="T12" fmla="*/ 12101 w 78"/>
                  <a:gd name="T13" fmla="*/ 3627 h 16"/>
                  <a:gd name="T14" fmla="*/ 481 w 78"/>
                  <a:gd name="T15" fmla="*/ 4246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16">
                    <a:moveTo>
                      <a:pt x="0" y="14"/>
                    </a:moveTo>
                    <a:cubicBezTo>
                      <a:pt x="16" y="14"/>
                      <a:pt x="31" y="16"/>
                      <a:pt x="47" y="16"/>
                    </a:cubicBezTo>
                    <a:cubicBezTo>
                      <a:pt x="54" y="16"/>
                      <a:pt x="63" y="16"/>
                      <a:pt x="70" y="15"/>
                    </a:cubicBezTo>
                    <a:cubicBezTo>
                      <a:pt x="74" y="15"/>
                      <a:pt x="75" y="14"/>
                      <a:pt x="76" y="11"/>
                    </a:cubicBezTo>
                    <a:cubicBezTo>
                      <a:pt x="78" y="8"/>
                      <a:pt x="78" y="4"/>
                      <a:pt x="76" y="0"/>
                    </a:cubicBezTo>
                    <a:cubicBezTo>
                      <a:pt x="76" y="8"/>
                      <a:pt x="71" y="10"/>
                      <a:pt x="64" y="10"/>
                    </a:cubicBezTo>
                    <a:cubicBezTo>
                      <a:pt x="60" y="10"/>
                      <a:pt x="56" y="11"/>
                      <a:pt x="51" y="11"/>
                    </a:cubicBezTo>
                    <a:cubicBezTo>
                      <a:pt x="44" y="11"/>
                      <a:pt x="9" y="12"/>
                      <a:pt x="2" y="13"/>
                    </a:cubicBezTo>
                  </a:path>
                </a:pathLst>
              </a:custGeom>
              <a:solidFill>
                <a:srgbClr val="63A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8" name="Freeform 317"/>
              <p:cNvSpPr/>
              <p:nvPr>
                <p:custDataLst>
                  <p:tags r:id="rId99"/>
                </p:custDataLst>
              </p:nvPr>
            </p:nvSpPr>
            <p:spPr bwMode="auto">
              <a:xfrm>
                <a:off x="2706" y="3193"/>
                <a:ext cx="131" cy="76"/>
              </a:xfrm>
              <a:custGeom>
                <a:avLst/>
                <a:gdLst>
                  <a:gd name="T0" fmla="*/ 1426 w 44"/>
                  <a:gd name="T1" fmla="*/ 0 h 24"/>
                  <a:gd name="T2" fmla="*/ 950 w 44"/>
                  <a:gd name="T3" fmla="*/ 6729 h 24"/>
                  <a:gd name="T4" fmla="*/ 6044 w 44"/>
                  <a:gd name="T5" fmla="*/ 7049 h 24"/>
                  <a:gd name="T6" fmla="*/ 10292 w 44"/>
                  <a:gd name="T7" fmla="*/ 6729 h 24"/>
                  <a:gd name="T8" fmla="*/ 2828 w 44"/>
                  <a:gd name="T9" fmla="*/ 5748 h 24"/>
                  <a:gd name="T10" fmla="*/ 1667 w 44"/>
                  <a:gd name="T11" fmla="*/ 1305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24">
                    <a:moveTo>
                      <a:pt x="6" y="0"/>
                    </a:moveTo>
                    <a:cubicBezTo>
                      <a:pt x="7" y="5"/>
                      <a:pt x="0" y="18"/>
                      <a:pt x="4" y="21"/>
                    </a:cubicBezTo>
                    <a:cubicBezTo>
                      <a:pt x="7" y="24"/>
                      <a:pt x="22" y="22"/>
                      <a:pt x="26" y="22"/>
                    </a:cubicBezTo>
                    <a:cubicBezTo>
                      <a:pt x="33" y="23"/>
                      <a:pt x="37" y="21"/>
                      <a:pt x="44" y="21"/>
                    </a:cubicBezTo>
                    <a:cubicBezTo>
                      <a:pt x="36" y="21"/>
                      <a:pt x="19" y="21"/>
                      <a:pt x="12" y="18"/>
                    </a:cubicBezTo>
                    <a:cubicBezTo>
                      <a:pt x="3" y="15"/>
                      <a:pt x="9" y="12"/>
                      <a:pt x="7" y="4"/>
                    </a:cubicBezTo>
                  </a:path>
                </a:pathLst>
              </a:custGeom>
              <a:solidFill>
                <a:srgbClr val="63A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9" name="Freeform 318"/>
              <p:cNvSpPr/>
              <p:nvPr>
                <p:custDataLst>
                  <p:tags r:id="rId100"/>
                </p:custDataLst>
              </p:nvPr>
            </p:nvSpPr>
            <p:spPr bwMode="auto">
              <a:xfrm>
                <a:off x="2581" y="3215"/>
                <a:ext cx="89" cy="128"/>
              </a:xfrm>
              <a:custGeom>
                <a:avLst/>
                <a:gdLst>
                  <a:gd name="T0" fmla="*/ 0 w 30"/>
                  <a:gd name="T1" fmla="*/ 5344 h 40"/>
                  <a:gd name="T2" fmla="*/ 940 w 30"/>
                  <a:gd name="T3" fmla="*/ 9440 h 40"/>
                  <a:gd name="T4" fmla="*/ 2323 w 30"/>
                  <a:gd name="T5" fmla="*/ 12781 h 40"/>
                  <a:gd name="T6" fmla="*/ 4569 w 30"/>
                  <a:gd name="T7" fmla="*/ 12064 h 40"/>
                  <a:gd name="T8" fmla="*/ 6892 w 30"/>
                  <a:gd name="T9" fmla="*/ 0 h 40"/>
                  <a:gd name="T10" fmla="*/ 6188 w 30"/>
                  <a:gd name="T11" fmla="*/ 3667 h 40"/>
                  <a:gd name="T12" fmla="*/ 4100 w 30"/>
                  <a:gd name="T13" fmla="*/ 4394 h 40"/>
                  <a:gd name="T14" fmla="*/ 1620 w 30"/>
                  <a:gd name="T15" fmla="*/ 4720 h 40"/>
                  <a:gd name="T16" fmla="*/ 0 w 30"/>
                  <a:gd name="T17" fmla="*/ 472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0" h="40">
                    <a:moveTo>
                      <a:pt x="0" y="16"/>
                    </a:moveTo>
                    <a:cubicBezTo>
                      <a:pt x="0" y="20"/>
                      <a:pt x="2" y="24"/>
                      <a:pt x="4" y="28"/>
                    </a:cubicBezTo>
                    <a:cubicBezTo>
                      <a:pt x="6" y="31"/>
                      <a:pt x="7" y="36"/>
                      <a:pt x="10" y="38"/>
                    </a:cubicBezTo>
                    <a:cubicBezTo>
                      <a:pt x="13" y="40"/>
                      <a:pt x="17" y="38"/>
                      <a:pt x="20" y="36"/>
                    </a:cubicBezTo>
                    <a:cubicBezTo>
                      <a:pt x="30" y="26"/>
                      <a:pt x="30" y="13"/>
                      <a:pt x="30" y="0"/>
                    </a:cubicBezTo>
                    <a:cubicBezTo>
                      <a:pt x="30" y="4"/>
                      <a:pt x="28" y="8"/>
                      <a:pt x="27" y="11"/>
                    </a:cubicBezTo>
                    <a:cubicBezTo>
                      <a:pt x="24" y="15"/>
                      <a:pt x="22" y="14"/>
                      <a:pt x="18" y="13"/>
                    </a:cubicBezTo>
                    <a:cubicBezTo>
                      <a:pt x="13" y="12"/>
                      <a:pt x="12" y="13"/>
                      <a:pt x="7" y="14"/>
                    </a:cubicBezTo>
                    <a:cubicBezTo>
                      <a:pt x="5" y="14"/>
                      <a:pt x="3" y="14"/>
                      <a:pt x="0" y="14"/>
                    </a:cubicBezTo>
                  </a:path>
                </a:pathLst>
              </a:custGeom>
              <a:solidFill>
                <a:srgbClr val="B2D1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0" name="Freeform 319"/>
              <p:cNvSpPr/>
              <p:nvPr>
                <p:custDataLst>
                  <p:tags r:id="rId101"/>
                </p:custDataLst>
              </p:nvPr>
            </p:nvSpPr>
            <p:spPr bwMode="auto">
              <a:xfrm>
                <a:off x="2587" y="3282"/>
                <a:ext cx="68" cy="61"/>
              </a:xfrm>
              <a:custGeom>
                <a:avLst/>
                <a:gdLst>
                  <a:gd name="T0" fmla="*/ 0 w 23"/>
                  <a:gd name="T1" fmla="*/ 0 h 19"/>
                  <a:gd name="T2" fmla="*/ 2300 w 23"/>
                  <a:gd name="T3" fmla="*/ 5856 h 19"/>
                  <a:gd name="T4" fmla="*/ 5192 w 23"/>
                  <a:gd name="T5" fmla="*/ 629 h 19"/>
                  <a:gd name="T6" fmla="*/ 3829 w 23"/>
                  <a:gd name="T7" fmla="*/ 3413 h 19"/>
                  <a:gd name="T8" fmla="*/ 1135 w 23"/>
                  <a:gd name="T9" fmla="*/ 20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9">
                    <a:moveTo>
                      <a:pt x="0" y="0"/>
                    </a:moveTo>
                    <a:cubicBezTo>
                      <a:pt x="2" y="6"/>
                      <a:pt x="3" y="15"/>
                      <a:pt x="10" y="17"/>
                    </a:cubicBezTo>
                    <a:cubicBezTo>
                      <a:pt x="18" y="19"/>
                      <a:pt x="22" y="8"/>
                      <a:pt x="23" y="2"/>
                    </a:cubicBezTo>
                    <a:cubicBezTo>
                      <a:pt x="22" y="5"/>
                      <a:pt x="20" y="8"/>
                      <a:pt x="17" y="10"/>
                    </a:cubicBezTo>
                    <a:cubicBezTo>
                      <a:pt x="12" y="12"/>
                      <a:pt x="9" y="9"/>
                      <a:pt x="5" y="6"/>
                    </a:cubicBezTo>
                  </a:path>
                </a:pathLst>
              </a:custGeom>
              <a:solidFill>
                <a:srgbClr val="A4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45" name="文本框 44"/>
          <p:cNvSpPr txBox="1"/>
          <p:nvPr>
            <p:custDataLst>
              <p:tags r:id="rId13"/>
            </p:custDataLst>
          </p:nvPr>
        </p:nvSpPr>
        <p:spPr>
          <a:xfrm>
            <a:off x="2539881" y="2232453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/>
              <a:t>静脉注射</a:t>
            </a:r>
          </a:p>
        </p:txBody>
      </p:sp>
      <p:sp>
        <p:nvSpPr>
          <p:cNvPr id="542" name="文本框 541"/>
          <p:cNvSpPr txBox="1"/>
          <p:nvPr>
            <p:custDataLst>
              <p:tags r:id="rId14"/>
            </p:custDataLst>
          </p:nvPr>
        </p:nvSpPr>
        <p:spPr>
          <a:xfrm>
            <a:off x="2539881" y="346395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/>
              <a:t>肌肉注射</a:t>
            </a:r>
          </a:p>
        </p:txBody>
      </p:sp>
      <p:sp>
        <p:nvSpPr>
          <p:cNvPr id="543" name="文本框 542"/>
          <p:cNvSpPr txBox="1"/>
          <p:nvPr>
            <p:custDataLst>
              <p:tags r:id="rId15"/>
            </p:custDataLst>
          </p:nvPr>
        </p:nvSpPr>
        <p:spPr>
          <a:xfrm>
            <a:off x="2539881" y="5074155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000"/>
              <a:t>口服药物</a:t>
            </a:r>
          </a:p>
        </p:txBody>
      </p:sp>
      <p:grpSp>
        <p:nvGrpSpPr>
          <p:cNvPr id="6" name="组合 5"/>
          <p:cNvGrpSpPr/>
          <p:nvPr>
            <p:custDataLst>
              <p:tags r:id="rId16"/>
            </p:custDataLst>
          </p:nvPr>
        </p:nvGrpSpPr>
        <p:grpSpPr>
          <a:xfrm>
            <a:off x="1108767" y="4619465"/>
            <a:ext cx="997816" cy="1284600"/>
            <a:chOff x="8707615" y="1839782"/>
            <a:chExt cx="2250257" cy="2897005"/>
          </a:xfrm>
        </p:grpSpPr>
        <p:grpSp>
          <p:nvGrpSpPr>
            <p:cNvPr id="46" name="组合 45"/>
            <p:cNvGrpSpPr/>
            <p:nvPr>
              <p:custDataLst>
                <p:tags r:id="rId22"/>
              </p:custDataLst>
            </p:nvPr>
          </p:nvGrpSpPr>
          <p:grpSpPr>
            <a:xfrm>
              <a:off x="8707615" y="1839782"/>
              <a:ext cx="2250257" cy="2897005"/>
              <a:chOff x="8707615" y="1839782"/>
              <a:chExt cx="2250257" cy="2897005"/>
            </a:xfrm>
          </p:grpSpPr>
          <p:sp>
            <p:nvSpPr>
              <p:cNvPr id="26" name="任意多边形: 形状 25"/>
              <p:cNvSpPr/>
              <p:nvPr>
                <p:custDataLst>
                  <p:tags r:id="rId24"/>
                </p:custDataLst>
              </p:nvPr>
            </p:nvSpPr>
            <p:spPr>
              <a:xfrm>
                <a:off x="9375564" y="1839782"/>
                <a:ext cx="1424022" cy="2897005"/>
              </a:xfrm>
              <a:custGeom>
                <a:avLst/>
                <a:gdLst>
                  <a:gd name="connsiteX0" fmla="*/ 56132 w 1000878"/>
                  <a:gd name="connsiteY0" fmla="*/ 0 h 2036169"/>
                  <a:gd name="connsiteX1" fmla="*/ 252 w 1000878"/>
                  <a:gd name="connsiteY1" fmla="*/ 228600 h 2036169"/>
                  <a:gd name="connsiteX2" fmla="*/ 51052 w 1000878"/>
                  <a:gd name="connsiteY2" fmla="*/ 289560 h 2036169"/>
                  <a:gd name="connsiteX3" fmla="*/ 320292 w 1000878"/>
                  <a:gd name="connsiteY3" fmla="*/ 55880 h 2036169"/>
                  <a:gd name="connsiteX4" fmla="*/ 548892 w 1000878"/>
                  <a:gd name="connsiteY4" fmla="*/ 233680 h 2036169"/>
                  <a:gd name="connsiteX5" fmla="*/ 711452 w 1000878"/>
                  <a:gd name="connsiteY5" fmla="*/ 848360 h 2036169"/>
                  <a:gd name="connsiteX6" fmla="*/ 711452 w 1000878"/>
                  <a:gd name="connsiteY6" fmla="*/ 2001520 h 2036169"/>
                  <a:gd name="connsiteX7" fmla="*/ 990852 w 1000878"/>
                  <a:gd name="connsiteY7" fmla="*/ 2006600 h 2036169"/>
                  <a:gd name="connsiteX8" fmla="*/ 980692 w 1000878"/>
                  <a:gd name="connsiteY8" fmla="*/ 1584960 h 2036169"/>
                  <a:gd name="connsiteX9" fmla="*/ 747012 w 1000878"/>
                  <a:gd name="connsiteY9" fmla="*/ 624840 h 2036169"/>
                  <a:gd name="connsiteX10" fmla="*/ 833372 w 1000878"/>
                  <a:gd name="connsiteY10" fmla="*/ 10160 h 2036169"/>
                  <a:gd name="connsiteX11" fmla="*/ 56132 w 1000878"/>
                  <a:gd name="connsiteY11" fmla="*/ 0 h 2036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00878" h="2036169">
                    <a:moveTo>
                      <a:pt x="56132" y="0"/>
                    </a:moveTo>
                    <a:cubicBezTo>
                      <a:pt x="28615" y="90170"/>
                      <a:pt x="1099" y="180340"/>
                      <a:pt x="252" y="228600"/>
                    </a:cubicBezTo>
                    <a:cubicBezTo>
                      <a:pt x="-595" y="276860"/>
                      <a:pt x="-2288" y="318347"/>
                      <a:pt x="51052" y="289560"/>
                    </a:cubicBezTo>
                    <a:cubicBezTo>
                      <a:pt x="104392" y="260773"/>
                      <a:pt x="237319" y="65193"/>
                      <a:pt x="320292" y="55880"/>
                    </a:cubicBezTo>
                    <a:cubicBezTo>
                      <a:pt x="403265" y="46567"/>
                      <a:pt x="483699" y="101600"/>
                      <a:pt x="548892" y="233680"/>
                    </a:cubicBezTo>
                    <a:cubicBezTo>
                      <a:pt x="614085" y="365760"/>
                      <a:pt x="684359" y="553720"/>
                      <a:pt x="711452" y="848360"/>
                    </a:cubicBezTo>
                    <a:cubicBezTo>
                      <a:pt x="738545" y="1143000"/>
                      <a:pt x="661499" y="1806787"/>
                      <a:pt x="711452" y="2001520"/>
                    </a:cubicBezTo>
                    <a:cubicBezTo>
                      <a:pt x="804585" y="2003213"/>
                      <a:pt x="945979" y="2075180"/>
                      <a:pt x="990852" y="2006600"/>
                    </a:cubicBezTo>
                    <a:cubicBezTo>
                      <a:pt x="987465" y="1866053"/>
                      <a:pt x="1021332" y="1815253"/>
                      <a:pt x="980692" y="1584960"/>
                    </a:cubicBezTo>
                    <a:cubicBezTo>
                      <a:pt x="940052" y="1354667"/>
                      <a:pt x="771565" y="887307"/>
                      <a:pt x="747012" y="624840"/>
                    </a:cubicBezTo>
                    <a:cubicBezTo>
                      <a:pt x="722459" y="362373"/>
                      <a:pt x="870625" y="115147"/>
                      <a:pt x="833372" y="10160"/>
                    </a:cubicBezTo>
                    <a:lnTo>
                      <a:pt x="56132" y="0"/>
                    </a:ln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" name="任意多边形: 形状 26"/>
              <p:cNvSpPr/>
              <p:nvPr>
                <p:custDataLst>
                  <p:tags r:id="rId25"/>
                </p:custDataLst>
              </p:nvPr>
            </p:nvSpPr>
            <p:spPr>
              <a:xfrm>
                <a:off x="9477765" y="2148512"/>
                <a:ext cx="408915" cy="190394"/>
              </a:xfrm>
              <a:custGeom>
                <a:avLst/>
                <a:gdLst>
                  <a:gd name="connsiteX0" fmla="*/ 1657 w 287407"/>
                  <a:gd name="connsiteY0" fmla="*/ 60715 h 133819"/>
                  <a:gd name="connsiteX1" fmla="*/ 20707 w 287407"/>
                  <a:gd name="connsiteY1" fmla="*/ 132681 h 133819"/>
                  <a:gd name="connsiteX2" fmla="*/ 147707 w 287407"/>
                  <a:gd name="connsiteY2" fmla="*/ 9915 h 133819"/>
                  <a:gd name="connsiteX3" fmla="*/ 287407 w 287407"/>
                  <a:gd name="connsiteY3" fmla="*/ 16265 h 133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7407" h="133819">
                    <a:moveTo>
                      <a:pt x="1657" y="60715"/>
                    </a:moveTo>
                    <a:cubicBezTo>
                      <a:pt x="-989" y="100931"/>
                      <a:pt x="-3635" y="141148"/>
                      <a:pt x="20707" y="132681"/>
                    </a:cubicBezTo>
                    <a:cubicBezTo>
                      <a:pt x="45049" y="124214"/>
                      <a:pt x="103257" y="29318"/>
                      <a:pt x="147707" y="9915"/>
                    </a:cubicBezTo>
                    <a:cubicBezTo>
                      <a:pt x="192157" y="-9488"/>
                      <a:pt x="239782" y="3388"/>
                      <a:pt x="287407" y="16265"/>
                    </a:cubicBezTo>
                  </a:path>
                </a:pathLst>
              </a:custGeom>
              <a:noFill/>
              <a:ln w="19050"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4" name="任意多边形: 形状 33"/>
              <p:cNvSpPr/>
              <p:nvPr>
                <p:custDataLst>
                  <p:tags r:id="rId26"/>
                </p:custDataLst>
              </p:nvPr>
            </p:nvSpPr>
            <p:spPr>
              <a:xfrm>
                <a:off x="9476286" y="2341286"/>
                <a:ext cx="812508" cy="2384557"/>
              </a:xfrm>
              <a:custGeom>
                <a:avLst/>
                <a:gdLst>
                  <a:gd name="connsiteX0" fmla="*/ 579 w 543180"/>
                  <a:gd name="connsiteY0" fmla="*/ 114876 h 1725090"/>
                  <a:gd name="connsiteX1" fmla="*/ 36139 w 543180"/>
                  <a:gd name="connsiteY1" fmla="*/ 196156 h 1725090"/>
                  <a:gd name="connsiteX2" fmla="*/ 579 w 543180"/>
                  <a:gd name="connsiteY2" fmla="*/ 241876 h 1725090"/>
                  <a:gd name="connsiteX3" fmla="*/ 71699 w 543180"/>
                  <a:gd name="connsiteY3" fmla="*/ 358716 h 1725090"/>
                  <a:gd name="connsiteX4" fmla="*/ 208859 w 543180"/>
                  <a:gd name="connsiteY4" fmla="*/ 312996 h 1725090"/>
                  <a:gd name="connsiteX5" fmla="*/ 351099 w 543180"/>
                  <a:gd name="connsiteY5" fmla="*/ 678756 h 1725090"/>
                  <a:gd name="connsiteX6" fmla="*/ 76779 w 543180"/>
                  <a:gd name="connsiteY6" fmla="*/ 1628716 h 1725090"/>
                  <a:gd name="connsiteX7" fmla="*/ 528899 w 543180"/>
                  <a:gd name="connsiteY7" fmla="*/ 1638876 h 1725090"/>
                  <a:gd name="connsiteX8" fmla="*/ 518739 w 543180"/>
                  <a:gd name="connsiteY8" fmla="*/ 439996 h 1725090"/>
                  <a:gd name="connsiteX9" fmla="*/ 239339 w 543180"/>
                  <a:gd name="connsiteY9" fmla="*/ 13276 h 1725090"/>
                  <a:gd name="connsiteX10" fmla="*/ 102179 w 543180"/>
                  <a:gd name="connsiteY10" fmla="*/ 104716 h 1725090"/>
                  <a:gd name="connsiteX11" fmla="*/ 36139 w 543180"/>
                  <a:gd name="connsiteY11" fmla="*/ 69156 h 1725090"/>
                  <a:gd name="connsiteX12" fmla="*/ 579 w 543180"/>
                  <a:gd name="connsiteY12" fmla="*/ 114876 h 1725090"/>
                  <a:gd name="connsiteX0-1" fmla="*/ 579 w 543180"/>
                  <a:gd name="connsiteY0-2" fmla="*/ 114876 h 1644194"/>
                  <a:gd name="connsiteX1-3" fmla="*/ 36139 w 543180"/>
                  <a:gd name="connsiteY1-4" fmla="*/ 196156 h 1644194"/>
                  <a:gd name="connsiteX2-5" fmla="*/ 579 w 543180"/>
                  <a:gd name="connsiteY2-6" fmla="*/ 241876 h 1644194"/>
                  <a:gd name="connsiteX3-7" fmla="*/ 71699 w 543180"/>
                  <a:gd name="connsiteY3-8" fmla="*/ 358716 h 1644194"/>
                  <a:gd name="connsiteX4-9" fmla="*/ 208859 w 543180"/>
                  <a:gd name="connsiteY4-10" fmla="*/ 312996 h 1644194"/>
                  <a:gd name="connsiteX5-11" fmla="*/ 351099 w 543180"/>
                  <a:gd name="connsiteY5-12" fmla="*/ 678756 h 1644194"/>
                  <a:gd name="connsiteX6-13" fmla="*/ 76779 w 543180"/>
                  <a:gd name="connsiteY6-14" fmla="*/ 1628716 h 1644194"/>
                  <a:gd name="connsiteX7-15" fmla="*/ 528899 w 543180"/>
                  <a:gd name="connsiteY7-16" fmla="*/ 1638876 h 1644194"/>
                  <a:gd name="connsiteX8-17" fmla="*/ 518739 w 543180"/>
                  <a:gd name="connsiteY8-18" fmla="*/ 439996 h 1644194"/>
                  <a:gd name="connsiteX9-19" fmla="*/ 239339 w 543180"/>
                  <a:gd name="connsiteY9-20" fmla="*/ 13276 h 1644194"/>
                  <a:gd name="connsiteX10-21" fmla="*/ 102179 w 543180"/>
                  <a:gd name="connsiteY10-22" fmla="*/ 104716 h 1644194"/>
                  <a:gd name="connsiteX11-23" fmla="*/ 36139 w 543180"/>
                  <a:gd name="connsiteY11-24" fmla="*/ 69156 h 1644194"/>
                  <a:gd name="connsiteX12-25" fmla="*/ 579 w 543180"/>
                  <a:gd name="connsiteY12-26" fmla="*/ 114876 h 1644194"/>
                  <a:gd name="connsiteX0-27" fmla="*/ 579 w 571074"/>
                  <a:gd name="connsiteY0-28" fmla="*/ 114876 h 1737511"/>
                  <a:gd name="connsiteX1-29" fmla="*/ 36139 w 571074"/>
                  <a:gd name="connsiteY1-30" fmla="*/ 196156 h 1737511"/>
                  <a:gd name="connsiteX2-31" fmla="*/ 579 w 571074"/>
                  <a:gd name="connsiteY2-32" fmla="*/ 241876 h 1737511"/>
                  <a:gd name="connsiteX3-33" fmla="*/ 71699 w 571074"/>
                  <a:gd name="connsiteY3-34" fmla="*/ 358716 h 1737511"/>
                  <a:gd name="connsiteX4-35" fmla="*/ 208859 w 571074"/>
                  <a:gd name="connsiteY4-36" fmla="*/ 312996 h 1737511"/>
                  <a:gd name="connsiteX5-37" fmla="*/ 351099 w 571074"/>
                  <a:gd name="connsiteY5-38" fmla="*/ 678756 h 1737511"/>
                  <a:gd name="connsiteX6-39" fmla="*/ 76779 w 571074"/>
                  <a:gd name="connsiteY6-40" fmla="*/ 1664276 h 1737511"/>
                  <a:gd name="connsiteX7-41" fmla="*/ 528899 w 571074"/>
                  <a:gd name="connsiteY7-42" fmla="*/ 1638876 h 1737511"/>
                  <a:gd name="connsiteX8-43" fmla="*/ 518739 w 571074"/>
                  <a:gd name="connsiteY8-44" fmla="*/ 439996 h 1737511"/>
                  <a:gd name="connsiteX9-45" fmla="*/ 239339 w 571074"/>
                  <a:gd name="connsiteY9-46" fmla="*/ 13276 h 1737511"/>
                  <a:gd name="connsiteX10-47" fmla="*/ 102179 w 571074"/>
                  <a:gd name="connsiteY10-48" fmla="*/ 104716 h 1737511"/>
                  <a:gd name="connsiteX11-49" fmla="*/ 36139 w 571074"/>
                  <a:gd name="connsiteY11-50" fmla="*/ 69156 h 1737511"/>
                  <a:gd name="connsiteX12-51" fmla="*/ 579 w 571074"/>
                  <a:gd name="connsiteY12-52" fmla="*/ 114876 h 1737511"/>
                  <a:gd name="connsiteX0-53" fmla="*/ 579 w 571074"/>
                  <a:gd name="connsiteY0-54" fmla="*/ 114876 h 1759483"/>
                  <a:gd name="connsiteX1-55" fmla="*/ 36139 w 571074"/>
                  <a:gd name="connsiteY1-56" fmla="*/ 196156 h 1759483"/>
                  <a:gd name="connsiteX2-57" fmla="*/ 579 w 571074"/>
                  <a:gd name="connsiteY2-58" fmla="*/ 241876 h 1759483"/>
                  <a:gd name="connsiteX3-59" fmla="*/ 71699 w 571074"/>
                  <a:gd name="connsiteY3-60" fmla="*/ 358716 h 1759483"/>
                  <a:gd name="connsiteX4-61" fmla="*/ 208859 w 571074"/>
                  <a:gd name="connsiteY4-62" fmla="*/ 312996 h 1759483"/>
                  <a:gd name="connsiteX5-63" fmla="*/ 351099 w 571074"/>
                  <a:gd name="connsiteY5-64" fmla="*/ 678756 h 1759483"/>
                  <a:gd name="connsiteX6-65" fmla="*/ 76779 w 571074"/>
                  <a:gd name="connsiteY6-66" fmla="*/ 1664276 h 1759483"/>
                  <a:gd name="connsiteX7-67" fmla="*/ 528899 w 571074"/>
                  <a:gd name="connsiteY7-68" fmla="*/ 1669356 h 1759483"/>
                  <a:gd name="connsiteX8-69" fmla="*/ 518739 w 571074"/>
                  <a:gd name="connsiteY8-70" fmla="*/ 439996 h 1759483"/>
                  <a:gd name="connsiteX9-71" fmla="*/ 239339 w 571074"/>
                  <a:gd name="connsiteY9-72" fmla="*/ 13276 h 1759483"/>
                  <a:gd name="connsiteX10-73" fmla="*/ 102179 w 571074"/>
                  <a:gd name="connsiteY10-74" fmla="*/ 104716 h 1759483"/>
                  <a:gd name="connsiteX11-75" fmla="*/ 36139 w 571074"/>
                  <a:gd name="connsiteY11-76" fmla="*/ 69156 h 1759483"/>
                  <a:gd name="connsiteX12-77" fmla="*/ 579 w 571074"/>
                  <a:gd name="connsiteY12-78" fmla="*/ 114876 h 1759483"/>
                  <a:gd name="connsiteX0-79" fmla="*/ 579 w 571074"/>
                  <a:gd name="connsiteY0-80" fmla="*/ 114876 h 1694019"/>
                  <a:gd name="connsiteX1-81" fmla="*/ 36139 w 571074"/>
                  <a:gd name="connsiteY1-82" fmla="*/ 196156 h 1694019"/>
                  <a:gd name="connsiteX2-83" fmla="*/ 579 w 571074"/>
                  <a:gd name="connsiteY2-84" fmla="*/ 241876 h 1694019"/>
                  <a:gd name="connsiteX3-85" fmla="*/ 71699 w 571074"/>
                  <a:gd name="connsiteY3-86" fmla="*/ 358716 h 1694019"/>
                  <a:gd name="connsiteX4-87" fmla="*/ 208859 w 571074"/>
                  <a:gd name="connsiteY4-88" fmla="*/ 312996 h 1694019"/>
                  <a:gd name="connsiteX5-89" fmla="*/ 351099 w 571074"/>
                  <a:gd name="connsiteY5-90" fmla="*/ 678756 h 1694019"/>
                  <a:gd name="connsiteX6-91" fmla="*/ 76779 w 571074"/>
                  <a:gd name="connsiteY6-92" fmla="*/ 1664276 h 1694019"/>
                  <a:gd name="connsiteX7-93" fmla="*/ 528899 w 571074"/>
                  <a:gd name="connsiteY7-94" fmla="*/ 1669356 h 1694019"/>
                  <a:gd name="connsiteX8-95" fmla="*/ 518739 w 571074"/>
                  <a:gd name="connsiteY8-96" fmla="*/ 439996 h 1694019"/>
                  <a:gd name="connsiteX9-97" fmla="*/ 239339 w 571074"/>
                  <a:gd name="connsiteY9-98" fmla="*/ 13276 h 1694019"/>
                  <a:gd name="connsiteX10-99" fmla="*/ 102179 w 571074"/>
                  <a:gd name="connsiteY10-100" fmla="*/ 104716 h 1694019"/>
                  <a:gd name="connsiteX11-101" fmla="*/ 36139 w 571074"/>
                  <a:gd name="connsiteY11-102" fmla="*/ 69156 h 1694019"/>
                  <a:gd name="connsiteX12-103" fmla="*/ 579 w 571074"/>
                  <a:gd name="connsiteY12-104" fmla="*/ 114876 h 1694019"/>
                  <a:gd name="connsiteX0-105" fmla="*/ 579 w 571074"/>
                  <a:gd name="connsiteY0-106" fmla="*/ 114876 h 1675993"/>
                  <a:gd name="connsiteX1-107" fmla="*/ 36139 w 571074"/>
                  <a:gd name="connsiteY1-108" fmla="*/ 196156 h 1675993"/>
                  <a:gd name="connsiteX2-109" fmla="*/ 579 w 571074"/>
                  <a:gd name="connsiteY2-110" fmla="*/ 241876 h 1675993"/>
                  <a:gd name="connsiteX3-111" fmla="*/ 71699 w 571074"/>
                  <a:gd name="connsiteY3-112" fmla="*/ 358716 h 1675993"/>
                  <a:gd name="connsiteX4-113" fmla="*/ 208859 w 571074"/>
                  <a:gd name="connsiteY4-114" fmla="*/ 312996 h 1675993"/>
                  <a:gd name="connsiteX5-115" fmla="*/ 351099 w 571074"/>
                  <a:gd name="connsiteY5-116" fmla="*/ 678756 h 1675993"/>
                  <a:gd name="connsiteX6-117" fmla="*/ 76779 w 571074"/>
                  <a:gd name="connsiteY6-118" fmla="*/ 1664276 h 1675993"/>
                  <a:gd name="connsiteX7-119" fmla="*/ 528899 w 571074"/>
                  <a:gd name="connsiteY7-120" fmla="*/ 1669356 h 1675993"/>
                  <a:gd name="connsiteX8-121" fmla="*/ 518739 w 571074"/>
                  <a:gd name="connsiteY8-122" fmla="*/ 439996 h 1675993"/>
                  <a:gd name="connsiteX9-123" fmla="*/ 239339 w 571074"/>
                  <a:gd name="connsiteY9-124" fmla="*/ 13276 h 1675993"/>
                  <a:gd name="connsiteX10-125" fmla="*/ 102179 w 571074"/>
                  <a:gd name="connsiteY10-126" fmla="*/ 104716 h 1675993"/>
                  <a:gd name="connsiteX11-127" fmla="*/ 36139 w 571074"/>
                  <a:gd name="connsiteY11-128" fmla="*/ 69156 h 1675993"/>
                  <a:gd name="connsiteX12-129" fmla="*/ 579 w 571074"/>
                  <a:gd name="connsiteY12-130" fmla="*/ 114876 h 167599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</a:cxnLst>
                <a:rect l="l" t="t" r="r" b="b"/>
                <a:pathLst>
                  <a:path w="571074" h="1675993">
                    <a:moveTo>
                      <a:pt x="579" y="114876"/>
                    </a:moveTo>
                    <a:cubicBezTo>
                      <a:pt x="579" y="136043"/>
                      <a:pt x="36139" y="174989"/>
                      <a:pt x="36139" y="196156"/>
                    </a:cubicBezTo>
                    <a:cubicBezTo>
                      <a:pt x="36139" y="217323"/>
                      <a:pt x="-5348" y="214783"/>
                      <a:pt x="579" y="241876"/>
                    </a:cubicBezTo>
                    <a:cubicBezTo>
                      <a:pt x="6506" y="268969"/>
                      <a:pt x="36986" y="346863"/>
                      <a:pt x="71699" y="358716"/>
                    </a:cubicBezTo>
                    <a:cubicBezTo>
                      <a:pt x="106412" y="370569"/>
                      <a:pt x="163986" y="272356"/>
                      <a:pt x="208859" y="312996"/>
                    </a:cubicBezTo>
                    <a:cubicBezTo>
                      <a:pt x="256272" y="434916"/>
                      <a:pt x="339246" y="556836"/>
                      <a:pt x="351099" y="678756"/>
                    </a:cubicBezTo>
                    <a:cubicBezTo>
                      <a:pt x="259659" y="995409"/>
                      <a:pt x="75932" y="1501716"/>
                      <a:pt x="76779" y="1664276"/>
                    </a:cubicBezTo>
                    <a:cubicBezTo>
                      <a:pt x="227486" y="1667663"/>
                      <a:pt x="155519" y="1685443"/>
                      <a:pt x="528899" y="1669356"/>
                    </a:cubicBezTo>
                    <a:cubicBezTo>
                      <a:pt x="602559" y="1465309"/>
                      <a:pt x="566999" y="716009"/>
                      <a:pt x="518739" y="439996"/>
                    </a:cubicBezTo>
                    <a:cubicBezTo>
                      <a:pt x="470479" y="163983"/>
                      <a:pt x="308766" y="69156"/>
                      <a:pt x="239339" y="13276"/>
                    </a:cubicBezTo>
                    <a:cubicBezTo>
                      <a:pt x="169912" y="-42604"/>
                      <a:pt x="136046" y="95403"/>
                      <a:pt x="102179" y="104716"/>
                    </a:cubicBezTo>
                    <a:cubicBezTo>
                      <a:pt x="68312" y="114029"/>
                      <a:pt x="55612" y="67463"/>
                      <a:pt x="36139" y="69156"/>
                    </a:cubicBezTo>
                    <a:cubicBezTo>
                      <a:pt x="16666" y="70849"/>
                      <a:pt x="579" y="93709"/>
                      <a:pt x="579" y="114876"/>
                    </a:cubicBezTo>
                    <a:close/>
                  </a:path>
                </a:pathLst>
              </a:custGeom>
              <a:solidFill>
                <a:schemeClr val="accent6">
                  <a:lumMod val="60000"/>
                  <a:lumOff val="4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41" name="矩形 540"/>
              <p:cNvSpPr/>
              <p:nvPr>
                <p:custDataLst>
                  <p:tags r:id="rId27"/>
                </p:custDataLst>
              </p:nvPr>
            </p:nvSpPr>
            <p:spPr>
              <a:xfrm>
                <a:off x="8707615" y="1839782"/>
                <a:ext cx="2250257" cy="2886061"/>
              </a:xfrm>
              <a:prstGeom prst="rect">
                <a:avLst/>
              </a:prstGeom>
              <a:noFill/>
              <a:ln w="28575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5" name="椭圆 34"/>
            <p:cNvSpPr/>
            <p:nvPr>
              <p:custDataLst>
                <p:tags r:id="rId23"/>
              </p:custDataLst>
            </p:nvPr>
          </p:nvSpPr>
          <p:spPr>
            <a:xfrm>
              <a:off x="10261321" y="3635006"/>
              <a:ext cx="132506" cy="132506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aseline="-25000"/>
            </a:p>
          </p:txBody>
        </p:sp>
      </p:grpSp>
      <p:sp>
        <p:nvSpPr>
          <p:cNvPr id="5" name="右大括号 4"/>
          <p:cNvSpPr/>
          <p:nvPr>
            <p:custDataLst>
              <p:tags r:id="rId17"/>
            </p:custDataLst>
          </p:nvPr>
        </p:nvSpPr>
        <p:spPr>
          <a:xfrm>
            <a:off x="3691125" y="2372123"/>
            <a:ext cx="166248" cy="1395497"/>
          </a:xfrm>
          <a:prstGeom prst="rightBrace">
            <a:avLst>
              <a:gd name="adj1" fmla="val 65899"/>
              <a:gd name="adj2" fmla="val 50000"/>
            </a:avLst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/>
          <p:cNvSpPr txBox="1"/>
          <p:nvPr>
            <p:custDataLst>
              <p:tags r:id="rId18"/>
            </p:custDataLst>
          </p:nvPr>
        </p:nvSpPr>
        <p:spPr>
          <a:xfrm>
            <a:off x="3857373" y="2827925"/>
            <a:ext cx="233910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/>
              <a:t>注射的</a:t>
            </a:r>
            <a:r>
              <a:rPr lang="zh-CN" altLang="en-US" sz="2400">
                <a:solidFill>
                  <a:srgbClr val="FF0000"/>
                </a:solidFill>
              </a:rPr>
              <a:t>等渗溶液</a:t>
            </a:r>
          </a:p>
        </p:txBody>
      </p:sp>
      <p:sp>
        <p:nvSpPr>
          <p:cNvPr id="194" name="文本框 193"/>
          <p:cNvSpPr txBox="1"/>
          <p:nvPr>
            <p:custDataLst>
              <p:tags r:id="rId19"/>
            </p:custDataLst>
          </p:nvPr>
        </p:nvSpPr>
        <p:spPr>
          <a:xfrm>
            <a:off x="3890487" y="1887819"/>
            <a:ext cx="3286567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2800" b="1" i="0">
                <a:solidFill>
                  <a:srgbClr val="333333"/>
                </a:solidFill>
                <a:effectLst/>
                <a:latin typeface="+mn-ea"/>
              </a:rPr>
              <a:t>5%</a:t>
            </a:r>
            <a:r>
              <a:rPr lang="zh-CN" altLang="en-US" sz="2800" b="1" i="0">
                <a:solidFill>
                  <a:srgbClr val="333333"/>
                </a:solidFill>
                <a:effectLst/>
                <a:latin typeface="+mn-ea"/>
              </a:rPr>
              <a:t>葡萄糖注射液或</a:t>
            </a:r>
            <a:endParaRPr lang="en-US" altLang="zh-CN" sz="2800" b="1" i="0">
              <a:solidFill>
                <a:srgbClr val="333333"/>
              </a:solidFill>
              <a:effectLst/>
              <a:latin typeface="+mn-ea"/>
            </a:endParaRPr>
          </a:p>
          <a:p>
            <a:r>
              <a:rPr lang="en-US" altLang="zh-CN" sz="2800" b="1" i="0">
                <a:solidFill>
                  <a:srgbClr val="333333"/>
                </a:solidFill>
                <a:effectLst/>
                <a:latin typeface="+mn-ea"/>
              </a:rPr>
              <a:t>0.9%</a:t>
            </a:r>
            <a:r>
              <a:rPr lang="zh-CN" altLang="en-US" sz="2800" b="1" i="0">
                <a:solidFill>
                  <a:srgbClr val="333333"/>
                </a:solidFill>
                <a:effectLst/>
                <a:latin typeface="+mn-ea"/>
              </a:rPr>
              <a:t>氯化钠注射液</a:t>
            </a:r>
            <a:endParaRPr lang="zh-CN" altLang="en-US" sz="2800">
              <a:latin typeface="+mn-ea"/>
            </a:endParaRPr>
          </a:p>
        </p:txBody>
      </p:sp>
      <p:sp>
        <p:nvSpPr>
          <p:cNvPr id="196" name="文本框 195"/>
          <p:cNvSpPr txBox="1"/>
          <p:nvPr>
            <p:custDataLst>
              <p:tags r:id="rId20"/>
            </p:custDataLst>
          </p:nvPr>
        </p:nvSpPr>
        <p:spPr>
          <a:xfrm>
            <a:off x="4114346" y="3407626"/>
            <a:ext cx="7210371" cy="2404313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indent="0" algn="l" fontAlgn="auto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静脉注射</a:t>
            </a:r>
            <a:r>
              <a:rPr lang="en-US" altLang="zh-CN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(</a:t>
            </a:r>
            <a:r>
              <a:rPr lang="zh-CN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输液</a:t>
            </a:r>
            <a:r>
              <a:rPr lang="en-US" altLang="zh-CN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):</a:t>
            </a:r>
            <a:endParaRPr lang="zh-CN" sz="2800">
              <a:latin typeface="+mn-ea"/>
              <a:cs typeface="微软雅黑" panose="020B0503020204020204" charset="-122"/>
            </a:endParaRPr>
          </a:p>
          <a:p>
            <a:pPr indent="0" algn="l" fontAlgn="auto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     </a:t>
            </a:r>
            <a:r>
              <a:rPr 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药→血浆→组织液→靶细胞</a:t>
            </a:r>
            <a:r>
              <a:rPr lang="en-US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(</a:t>
            </a:r>
            <a:r>
              <a:rPr 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细胞内液</a:t>
            </a:r>
            <a:r>
              <a:rPr lang="en-US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)</a:t>
            </a:r>
            <a:endParaRPr lang="zh-CN" sz="2800" b="1">
              <a:latin typeface="楷体" panose="02010609060101010101" pitchFamily="49" charset="-122"/>
              <a:ea typeface="楷体" panose="02010609060101010101" pitchFamily="49" charset="-122"/>
              <a:cs typeface="微软雅黑" panose="020B0503020204020204" charset="-122"/>
            </a:endParaRPr>
          </a:p>
          <a:p>
            <a:pPr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肌肉注射</a:t>
            </a:r>
            <a:r>
              <a:rPr lang="en-US" altLang="zh-CN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(</a:t>
            </a:r>
            <a:r>
              <a:rPr lang="zh-CN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打针</a:t>
            </a:r>
            <a:r>
              <a:rPr lang="en-US" altLang="zh-CN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):</a:t>
            </a:r>
            <a:endParaRPr lang="zh-CN" sz="2800">
              <a:solidFill>
                <a:srgbClr val="1313DF"/>
              </a:solidFill>
              <a:latin typeface="+mn-ea"/>
              <a:cs typeface="微软雅黑" panose="020B0503020204020204" charset="-122"/>
            </a:endParaRPr>
          </a:p>
          <a:p>
            <a:pPr indent="0" algn="l" fontAlgn="auto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     </a:t>
            </a:r>
            <a:r>
              <a:rPr 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药→组织液→血浆→组织液→靶细胞</a:t>
            </a:r>
            <a:r>
              <a:rPr lang="en-US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(</a:t>
            </a:r>
            <a:r>
              <a:rPr 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细胞内液</a:t>
            </a:r>
            <a:r>
              <a:rPr lang="en-US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)</a:t>
            </a:r>
          </a:p>
        </p:txBody>
      </p:sp>
      <p:sp>
        <p:nvSpPr>
          <p:cNvPr id="197" name="文本框 196"/>
          <p:cNvSpPr txBox="1"/>
          <p:nvPr>
            <p:custDataLst>
              <p:tags r:id="rId21"/>
            </p:custDataLst>
          </p:nvPr>
        </p:nvSpPr>
        <p:spPr>
          <a:xfrm>
            <a:off x="7231816" y="1345600"/>
            <a:ext cx="4092901" cy="1930337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口服药物</a:t>
            </a:r>
            <a:r>
              <a:rPr lang="en-US" altLang="zh-CN" sz="2800">
                <a:solidFill>
                  <a:srgbClr val="1313DF"/>
                </a:solidFill>
                <a:latin typeface="+mn-ea"/>
                <a:cs typeface="微软雅黑" panose="020B0503020204020204" charset="-122"/>
              </a:rPr>
              <a:t>:</a:t>
            </a:r>
            <a:endParaRPr lang="zh-CN" sz="2800">
              <a:solidFill>
                <a:srgbClr val="1313DF"/>
              </a:solidFill>
              <a:latin typeface="+mn-ea"/>
              <a:cs typeface="微软雅黑" panose="020B0503020204020204" charset="-122"/>
            </a:endParaRPr>
          </a:p>
          <a:p>
            <a:pPr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     </a:t>
            </a:r>
            <a:r>
              <a:rPr 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药→</a:t>
            </a:r>
            <a:r>
              <a:rPr lang="zh-CN" altLang="en-US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消化系统</a:t>
            </a:r>
            <a:r>
              <a:rPr lang="zh-CN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→</a:t>
            </a:r>
            <a:r>
              <a:rPr 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组织液→血浆→组织液→靶细胞</a:t>
            </a:r>
            <a:r>
              <a:rPr lang="en-US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(</a:t>
            </a:r>
            <a:r>
              <a:rPr 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细胞内液</a:t>
            </a:r>
            <a:r>
              <a:rPr lang="en-US" altLang="zh-CN" sz="2800" b="1"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)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  <p:bldP spid="194" grpId="0"/>
      <p:bldP spid="196" grpId="0" uiExpand="1" build="p"/>
      <p:bldP spid="19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三</a:t>
            </a:r>
          </a:p>
        </p:txBody>
      </p:sp>
      <p:sp>
        <p:nvSpPr>
          <p:cNvPr id="20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287258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内环境的理化性质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36" name="矩形 35"/>
          <p:cNvSpPr/>
          <p:nvPr>
            <p:custDataLst>
              <p:tags r:id="rId3"/>
            </p:custDataLst>
          </p:nvPr>
        </p:nvSpPr>
        <p:spPr>
          <a:xfrm>
            <a:off x="-2935" y="6149613"/>
            <a:ext cx="12192000" cy="708057"/>
          </a:xfrm>
          <a:prstGeom prst="rect">
            <a:avLst/>
          </a:prstGeom>
          <a:solidFill>
            <a:srgbClr val="2958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: 圆角 36"/>
          <p:cNvSpPr/>
          <p:nvPr>
            <p:custDataLst>
              <p:tags r:id="rId4"/>
            </p:custDataLst>
          </p:nvPr>
        </p:nvSpPr>
        <p:spPr>
          <a:xfrm>
            <a:off x="1176732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32185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2958AC"/>
                </a:solidFill>
                <a:latin typeface="+mn-ea"/>
              </a:rPr>
              <a:t>渗透压</a:t>
            </a:r>
          </a:p>
        </p:txBody>
      </p:sp>
      <p:sp>
        <p:nvSpPr>
          <p:cNvPr id="11" name="矩形: 圆角 10"/>
          <p:cNvSpPr/>
          <p:nvPr>
            <p:custDataLst>
              <p:tags r:id="rId6"/>
            </p:custDataLst>
          </p:nvPr>
        </p:nvSpPr>
        <p:spPr>
          <a:xfrm>
            <a:off x="5163620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 Box 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073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酸碱度</a:t>
            </a:r>
          </a:p>
        </p:txBody>
      </p:sp>
      <p:sp>
        <p:nvSpPr>
          <p:cNvPr id="13" name="矩形: 圆角 12"/>
          <p:cNvSpPr/>
          <p:nvPr>
            <p:custDataLst>
              <p:tags r:id="rId8"/>
            </p:custDataLst>
          </p:nvPr>
        </p:nvSpPr>
        <p:spPr>
          <a:xfrm>
            <a:off x="9150507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 Box 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305960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温度</a:t>
            </a:r>
          </a:p>
        </p:txBody>
      </p:sp>
      <p:sp>
        <p:nvSpPr>
          <p:cNvPr id="33" name="文本框 32"/>
          <p:cNvSpPr txBox="1"/>
          <p:nvPr>
            <p:custDataLst>
              <p:tags r:id="rId10"/>
            </p:custDataLst>
          </p:nvPr>
        </p:nvSpPr>
        <p:spPr>
          <a:xfrm>
            <a:off x="694856" y="1119414"/>
            <a:ext cx="25779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>
                <a:latin typeface="+mn-ea"/>
              </a:rPr>
              <a:t>4.</a:t>
            </a:r>
            <a:r>
              <a:rPr lang="zh-CN" altLang="en-US" sz="3200">
                <a:latin typeface="+mn-ea"/>
              </a:rPr>
              <a:t>组织水肿：</a:t>
            </a:r>
          </a:p>
        </p:txBody>
      </p:sp>
      <p:sp>
        <p:nvSpPr>
          <p:cNvPr id="195" name="文本框 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94856" y="1823714"/>
            <a:ext cx="983344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>
                <a:latin typeface="微软雅黑" panose="020B0503020204020204" charset="-122"/>
                <a:ea typeface="微软雅黑" panose="020B0503020204020204" charset="-122"/>
              </a:rPr>
              <a:t>1</a:t>
            </a:r>
            <a:r>
              <a:rPr lang="zh-CN" altLang="en-US" sz="2800">
                <a:latin typeface="微软雅黑" panose="020B0503020204020204" charset="-122"/>
                <a:ea typeface="微软雅黑" panose="020B0503020204020204" charset="-122"/>
              </a:rPr>
              <a:t>）组织水肿：是指组织间隙中积聚的组织液过多</a:t>
            </a:r>
          </a:p>
        </p:txBody>
      </p:sp>
      <p:sp>
        <p:nvSpPr>
          <p:cNvPr id="198" name="文本框 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96443" y="2560314"/>
            <a:ext cx="10301757" cy="954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>
                <a:latin typeface="微软雅黑" panose="020B0503020204020204" charset="-122"/>
                <a:ea typeface="微软雅黑" panose="020B0503020204020204" charset="-122"/>
              </a:rPr>
              <a:t>2</a:t>
            </a:r>
            <a:r>
              <a:rPr lang="zh-CN" altLang="en-US" sz="2800">
                <a:latin typeface="微软雅黑" panose="020B0503020204020204" charset="-122"/>
                <a:ea typeface="微软雅黑" panose="020B0503020204020204" charset="-122"/>
              </a:rPr>
              <a:t>）原因：</a:t>
            </a:r>
            <a:r>
              <a:rPr lang="zh-CN" altLang="en-US" sz="280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血浆渗透压下降</a:t>
            </a:r>
            <a:r>
              <a:rPr lang="zh-CN" altLang="en-US" sz="2800">
                <a:latin typeface="微软雅黑" panose="020B0503020204020204" charset="-122"/>
                <a:ea typeface="微软雅黑" panose="020B0503020204020204" charset="-122"/>
              </a:rPr>
              <a:t>或</a:t>
            </a:r>
            <a:r>
              <a:rPr lang="zh-CN" altLang="en-US" sz="2800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</a:rPr>
              <a:t>组织液渗透压升高</a:t>
            </a:r>
            <a:r>
              <a:rPr lang="zh-CN" altLang="en-US" sz="2800">
                <a:latin typeface="微软雅黑" panose="020B0503020204020204" charset="-122"/>
                <a:ea typeface="微软雅黑" panose="020B0503020204020204" charset="-122"/>
              </a:rPr>
              <a:t>而导致水分过多进入组织液。</a:t>
            </a:r>
          </a:p>
        </p:txBody>
      </p:sp>
      <p:sp>
        <p:nvSpPr>
          <p:cNvPr id="199" name="文本框 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15493" y="3721739"/>
            <a:ext cx="100728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Georgia" panose="02040502050405020303" pitchFamily="18" charset="0"/>
                <a:ea typeface="宋体" panose="02010600030101010101" pitchFamily="2" charset="-122"/>
              </a:defRPr>
            </a:lvl9pPr>
          </a:lstStyle>
          <a:p>
            <a:r>
              <a:rPr lang="en-US" altLang="zh-CN" sz="2800">
                <a:latin typeface="微软雅黑" panose="020B0503020204020204" charset="-122"/>
                <a:ea typeface="微软雅黑" panose="020B0503020204020204" charset="-122"/>
              </a:rPr>
              <a:t>3</a:t>
            </a:r>
            <a:r>
              <a:rPr lang="zh-CN" altLang="en-US" sz="2800">
                <a:latin typeface="微软雅黑" panose="020B0503020204020204" charset="-122"/>
                <a:ea typeface="微软雅黑" panose="020B0503020204020204" charset="-122"/>
              </a:rPr>
              <a:t>）引起组织水肿的实例</a:t>
            </a:r>
            <a:endParaRPr lang="en-US" altLang="zh-CN" sz="2800">
              <a:latin typeface="微软雅黑" panose="020B0503020204020204" charset="-122"/>
              <a:ea typeface="微软雅黑" panose="020B0503020204020204" charset="-122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5" grpId="0"/>
      <p:bldP spid="198" grpId="0"/>
      <p:bldP spid="19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三</a:t>
            </a:r>
          </a:p>
        </p:txBody>
      </p:sp>
      <p:sp>
        <p:nvSpPr>
          <p:cNvPr id="20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287258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内环境的理化性质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36" name="矩形 35"/>
          <p:cNvSpPr/>
          <p:nvPr>
            <p:custDataLst>
              <p:tags r:id="rId3"/>
            </p:custDataLst>
          </p:nvPr>
        </p:nvSpPr>
        <p:spPr>
          <a:xfrm>
            <a:off x="-2935" y="6149613"/>
            <a:ext cx="12192000" cy="708057"/>
          </a:xfrm>
          <a:prstGeom prst="rect">
            <a:avLst/>
          </a:prstGeom>
          <a:solidFill>
            <a:srgbClr val="2958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: 圆角 36"/>
          <p:cNvSpPr/>
          <p:nvPr>
            <p:custDataLst>
              <p:tags r:id="rId4"/>
            </p:custDataLst>
          </p:nvPr>
        </p:nvSpPr>
        <p:spPr>
          <a:xfrm>
            <a:off x="1176732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32185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2958AC"/>
                </a:solidFill>
                <a:latin typeface="+mn-ea"/>
              </a:rPr>
              <a:t>渗透压</a:t>
            </a:r>
          </a:p>
        </p:txBody>
      </p:sp>
      <p:sp>
        <p:nvSpPr>
          <p:cNvPr id="11" name="矩形: 圆角 10"/>
          <p:cNvSpPr/>
          <p:nvPr>
            <p:custDataLst>
              <p:tags r:id="rId6"/>
            </p:custDataLst>
          </p:nvPr>
        </p:nvSpPr>
        <p:spPr>
          <a:xfrm>
            <a:off x="5163620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 Box 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073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酸碱度</a:t>
            </a:r>
          </a:p>
        </p:txBody>
      </p:sp>
      <p:sp>
        <p:nvSpPr>
          <p:cNvPr id="13" name="矩形: 圆角 12"/>
          <p:cNvSpPr/>
          <p:nvPr>
            <p:custDataLst>
              <p:tags r:id="rId8"/>
            </p:custDataLst>
          </p:nvPr>
        </p:nvSpPr>
        <p:spPr>
          <a:xfrm>
            <a:off x="9150507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 Box 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305960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温度</a:t>
            </a:r>
          </a:p>
        </p:txBody>
      </p:sp>
      <p:sp>
        <p:nvSpPr>
          <p:cNvPr id="25" name="文本框 24"/>
          <p:cNvSpPr txBox="1"/>
          <p:nvPr>
            <p:custDataLst>
              <p:tags r:id="rId10"/>
            </p:custDataLst>
          </p:nvPr>
        </p:nvSpPr>
        <p:spPr>
          <a:xfrm>
            <a:off x="409575" y="1616710"/>
            <a:ext cx="10311130" cy="671594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lstStyle/>
          <a:p>
            <a:pPr indent="0" fontAlgn="auto">
              <a:lnSpc>
                <a:spcPct val="150000"/>
              </a:lnSpc>
              <a:buFont typeface="+mj-lt"/>
              <a:buNone/>
            </a:pPr>
            <a:r>
              <a:rPr lang="en-US" altLang="zh-CN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       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当</a:t>
            </a:r>
            <a:r>
              <a:rPr lang="zh-CN" altLang="en-US" sz="2800" b="1" u="sng" noProof="0">
                <a:solidFill>
                  <a:srgbClr val="FF0000"/>
                </a:solidFill>
                <a:latin typeface="+mn-ea"/>
                <a:cs typeface="微软雅黑" panose="020B0503020204020204" charset="-122"/>
              </a:rPr>
              <a:t>血浆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渗透压</a:t>
            </a:r>
            <a:r>
              <a:rPr lang="zh-CN" altLang="en-US" sz="2800" b="1" u="sng" noProof="0">
                <a:solidFill>
                  <a:srgbClr val="FF0000"/>
                </a:solidFill>
                <a:latin typeface="+mn-ea"/>
                <a:cs typeface="微软雅黑" panose="020B0503020204020204" charset="-122"/>
              </a:rPr>
              <a:t>低于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正常值会导致水分滞留于</a:t>
            </a:r>
            <a:r>
              <a:rPr lang="en-US" altLang="zh-CN" sz="2800" b="1" u="sng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                  </a:t>
            </a:r>
            <a:r>
              <a:rPr lang="en-US" altLang="zh-CN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 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。</a:t>
            </a:r>
          </a:p>
        </p:txBody>
      </p:sp>
      <p:pic>
        <p:nvPicPr>
          <p:cNvPr id="26" name="图片 25"/>
          <p:cNvPicPr>
            <a:picLocks noChangeAspect="1"/>
          </p:cNvPicPr>
          <p:nvPr>
            <p:custDataLst>
              <p:tags r:id="rId11"/>
            </p:custDataLst>
          </p:nvPr>
        </p:nvPicPr>
        <p:blipFill>
          <a:blip r:embed="rId19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lum bright="-30000" contrast="42000"/>
          </a:blip>
          <a:stretch>
            <a:fillRect/>
          </a:stretch>
        </p:blipFill>
        <p:spPr>
          <a:xfrm>
            <a:off x="7928610" y="2355850"/>
            <a:ext cx="3848735" cy="2668905"/>
          </a:xfrm>
          <a:prstGeom prst="rect">
            <a:avLst/>
          </a:prstGeom>
        </p:spPr>
      </p:pic>
      <p:sp>
        <p:nvSpPr>
          <p:cNvPr id="27" name="文本框 26"/>
          <p:cNvSpPr txBox="1"/>
          <p:nvPr>
            <p:custDataLst>
              <p:tags r:id="rId12"/>
            </p:custDataLst>
          </p:nvPr>
        </p:nvSpPr>
        <p:spPr>
          <a:xfrm>
            <a:off x="8372475" y="1726565"/>
            <a:ext cx="1579245" cy="52197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2800" b="1">
                <a:solidFill>
                  <a:srgbClr val="FF0000"/>
                </a:solidFill>
                <a:latin typeface="+mn-ea"/>
                <a:cs typeface="微软雅黑" panose="020B0503020204020204" charset="-122"/>
                <a:sym typeface="+mn-ea"/>
              </a:rPr>
              <a:t>组织液</a:t>
            </a:r>
          </a:p>
        </p:txBody>
      </p:sp>
      <p:sp>
        <p:nvSpPr>
          <p:cNvPr id="28" name="左大括号 27"/>
          <p:cNvSpPr/>
          <p:nvPr>
            <p:custDataLst>
              <p:tags r:id="rId13"/>
            </p:custDataLst>
          </p:nvPr>
        </p:nvSpPr>
        <p:spPr>
          <a:xfrm>
            <a:off x="1147445" y="2792095"/>
            <a:ext cx="241300" cy="1686560"/>
          </a:xfrm>
          <a:prstGeom prst="leftBrace">
            <a:avLst/>
          </a:prstGeom>
          <a:ln w="222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29" name="文本框 28"/>
          <p:cNvSpPr txBox="1"/>
          <p:nvPr>
            <p:custDataLst>
              <p:tags r:id="rId14"/>
            </p:custDataLst>
          </p:nvPr>
        </p:nvSpPr>
        <p:spPr>
          <a:xfrm>
            <a:off x="1388745" y="2564765"/>
            <a:ext cx="58699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①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严重营养不良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（摄入蛋白质不足）</a:t>
            </a:r>
          </a:p>
        </p:txBody>
      </p:sp>
      <p:sp>
        <p:nvSpPr>
          <p:cNvPr id="30" name="文本框 29"/>
          <p:cNvSpPr txBox="1"/>
          <p:nvPr>
            <p:custDataLst>
              <p:tags r:id="rId15"/>
            </p:custDataLst>
          </p:nvPr>
        </p:nvSpPr>
        <p:spPr>
          <a:xfrm>
            <a:off x="1388745" y="3297555"/>
            <a:ext cx="69837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ClrTx/>
              <a:buSzTx/>
              <a:buFontTx/>
            </a:pP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②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肾小球肾炎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（血浆蛋白随尿液排出体外）</a:t>
            </a:r>
          </a:p>
        </p:txBody>
      </p:sp>
      <p:sp>
        <p:nvSpPr>
          <p:cNvPr id="31" name="文本框 30"/>
          <p:cNvSpPr txBox="1"/>
          <p:nvPr>
            <p:custDataLst>
              <p:tags r:id="rId16"/>
            </p:custDataLst>
          </p:nvPr>
        </p:nvSpPr>
        <p:spPr>
          <a:xfrm>
            <a:off x="1447800" y="4067175"/>
            <a:ext cx="575183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③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肝功能受损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（合成血浆蛋白减少）</a:t>
            </a:r>
            <a:endParaRPr lang="zh-CN" altLang="en-US" sz="2800"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 animBg="1"/>
      <p:bldP spid="29" grpId="0"/>
      <p:bldP spid="30" grpId="0"/>
      <p:bldP spid="3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三</a:t>
            </a:r>
          </a:p>
        </p:txBody>
      </p:sp>
      <p:sp>
        <p:nvSpPr>
          <p:cNvPr id="20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287258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内环境的理化性质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36" name="矩形 35"/>
          <p:cNvSpPr/>
          <p:nvPr>
            <p:custDataLst>
              <p:tags r:id="rId3"/>
            </p:custDataLst>
          </p:nvPr>
        </p:nvSpPr>
        <p:spPr>
          <a:xfrm>
            <a:off x="-2935" y="6149613"/>
            <a:ext cx="12192000" cy="708057"/>
          </a:xfrm>
          <a:prstGeom prst="rect">
            <a:avLst/>
          </a:prstGeom>
          <a:solidFill>
            <a:srgbClr val="2958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: 圆角 36"/>
          <p:cNvSpPr/>
          <p:nvPr>
            <p:custDataLst>
              <p:tags r:id="rId4"/>
            </p:custDataLst>
          </p:nvPr>
        </p:nvSpPr>
        <p:spPr>
          <a:xfrm>
            <a:off x="1176732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32185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2958AC"/>
                </a:solidFill>
                <a:latin typeface="+mn-ea"/>
              </a:rPr>
              <a:t>渗透压</a:t>
            </a:r>
          </a:p>
        </p:txBody>
      </p:sp>
      <p:sp>
        <p:nvSpPr>
          <p:cNvPr id="11" name="矩形: 圆角 10"/>
          <p:cNvSpPr/>
          <p:nvPr>
            <p:custDataLst>
              <p:tags r:id="rId6"/>
            </p:custDataLst>
          </p:nvPr>
        </p:nvSpPr>
        <p:spPr>
          <a:xfrm>
            <a:off x="5163620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 Box 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073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酸碱度</a:t>
            </a:r>
          </a:p>
        </p:txBody>
      </p:sp>
      <p:sp>
        <p:nvSpPr>
          <p:cNvPr id="13" name="矩形: 圆角 12"/>
          <p:cNvSpPr/>
          <p:nvPr>
            <p:custDataLst>
              <p:tags r:id="rId8"/>
            </p:custDataLst>
          </p:nvPr>
        </p:nvSpPr>
        <p:spPr>
          <a:xfrm>
            <a:off x="9150507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 Box 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305960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温度</a:t>
            </a:r>
          </a:p>
        </p:txBody>
      </p:sp>
      <p:sp>
        <p:nvSpPr>
          <p:cNvPr id="18" name="文本框 17"/>
          <p:cNvSpPr txBox="1"/>
          <p:nvPr>
            <p:custDataLst>
              <p:tags r:id="rId10"/>
            </p:custDataLst>
          </p:nvPr>
        </p:nvSpPr>
        <p:spPr>
          <a:xfrm>
            <a:off x="1451610" y="1176020"/>
            <a:ext cx="8724265" cy="52197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lstStyle/>
          <a:p>
            <a:pPr indent="0">
              <a:buFont typeface="+mj-lt"/>
              <a:buNone/>
            </a:pPr>
            <a:r>
              <a:rPr lang="zh-CN" altLang="en-US" sz="2800" b="1" u="sng" noProof="0">
                <a:solidFill>
                  <a:srgbClr val="FF0000"/>
                </a:solidFill>
                <a:latin typeface="+mn-ea"/>
                <a:cs typeface="微软雅黑" panose="020B0503020204020204" charset="-122"/>
              </a:rPr>
              <a:t>组织液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渗透</a:t>
            </a:r>
            <a:r>
              <a:rPr lang="zh-CN" altLang="en-US" sz="2800" b="1" u="sng" noProof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微软雅黑" panose="020B0503020204020204" charset="-122"/>
              </a:rPr>
              <a:t>压</a:t>
            </a:r>
            <a:r>
              <a:rPr lang="zh-CN" altLang="en-US" sz="2800" b="1" u="sng" noProof="0">
                <a:solidFill>
                  <a:srgbClr val="FF0000"/>
                </a:solidFill>
                <a:latin typeface="+mn-ea"/>
                <a:cs typeface="微软雅黑" panose="020B0503020204020204" charset="-122"/>
              </a:rPr>
              <a:t>高于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正常值，会导致水分滞留于</a:t>
            </a:r>
            <a:r>
              <a:rPr lang="zh-CN" altLang="en-US" sz="2800" b="1">
                <a:solidFill>
                  <a:srgbClr val="FF0000"/>
                </a:solidFill>
                <a:latin typeface="+mn-ea"/>
                <a:cs typeface="微软雅黑" panose="020B0503020204020204" charset="-122"/>
                <a:sym typeface="+mn-ea"/>
              </a:rPr>
              <a:t>组织液</a:t>
            </a:r>
            <a:r>
              <a:rPr lang="en-US" altLang="zh-CN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 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。</a:t>
            </a:r>
          </a:p>
        </p:txBody>
      </p:sp>
      <p:sp>
        <p:nvSpPr>
          <p:cNvPr id="21" name="文本框 20"/>
          <p:cNvSpPr txBox="1"/>
          <p:nvPr>
            <p:custDataLst>
              <p:tags r:id="rId11"/>
            </p:custDataLst>
          </p:nvPr>
        </p:nvSpPr>
        <p:spPr>
          <a:xfrm>
            <a:off x="1287779" y="1913890"/>
            <a:ext cx="3042285" cy="52322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lstStyle/>
          <a:p>
            <a:pPr indent="0">
              <a:buFont typeface="+mj-lt"/>
              <a:buNone/>
            </a:pP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  <a:sym typeface="+mn-ea"/>
              </a:rPr>
              <a:t>①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代谢产物增加</a:t>
            </a:r>
          </a:p>
        </p:txBody>
      </p:sp>
      <p:sp>
        <p:nvSpPr>
          <p:cNvPr id="22" name="左大括号 21"/>
          <p:cNvSpPr/>
          <p:nvPr>
            <p:custDataLst>
              <p:tags r:id="rId12"/>
            </p:custDataLst>
          </p:nvPr>
        </p:nvSpPr>
        <p:spPr>
          <a:xfrm>
            <a:off x="1174115" y="2118995"/>
            <a:ext cx="126365" cy="3152775"/>
          </a:xfrm>
          <a:prstGeom prst="leftBrace">
            <a:avLst/>
          </a:prstGeom>
          <a:ln w="222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23" name="文本框 22"/>
          <p:cNvSpPr txBox="1"/>
          <p:nvPr>
            <p:custDataLst>
              <p:tags r:id="rId13"/>
            </p:custDataLst>
          </p:nvPr>
        </p:nvSpPr>
        <p:spPr>
          <a:xfrm>
            <a:off x="5598160" y="1913890"/>
            <a:ext cx="418528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a.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局部组织细胞代谢旺盛</a:t>
            </a:r>
          </a:p>
        </p:txBody>
      </p:sp>
      <p:sp>
        <p:nvSpPr>
          <p:cNvPr id="24" name="文本框 23"/>
          <p:cNvSpPr txBox="1"/>
          <p:nvPr>
            <p:custDataLst>
              <p:tags r:id="rId14"/>
            </p:custDataLst>
          </p:nvPr>
        </p:nvSpPr>
        <p:spPr>
          <a:xfrm>
            <a:off x="5615940" y="2542540"/>
            <a:ext cx="5849620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buClrTx/>
              <a:buSzTx/>
              <a:buFontTx/>
            </a:pPr>
            <a:r>
              <a:rPr lang="en-US" altLang="zh-CN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b.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花粉等引起的过敏</a:t>
            </a:r>
            <a:r>
              <a:rPr lang="zh-CN" altLang="en-US" sz="2800" b="1" noProof="0">
                <a:solidFill>
                  <a:schemeClr val="tx1">
                    <a:lumMod val="95000"/>
                    <a:lumOff val="5000"/>
                  </a:schemeClr>
                </a:solidFill>
                <a:latin typeface="+mn-ea"/>
                <a:cs typeface="微软雅黑" panose="020B0503020204020204" charset="-122"/>
              </a:rPr>
              <a:t>，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组织细胞释放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组织胺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，毛细血管壁通透性增大</a:t>
            </a:r>
          </a:p>
        </p:txBody>
      </p:sp>
      <p:sp>
        <p:nvSpPr>
          <p:cNvPr id="32" name="文本框 31"/>
          <p:cNvSpPr txBox="1"/>
          <p:nvPr>
            <p:custDataLst>
              <p:tags r:id="rId15"/>
            </p:custDataLst>
          </p:nvPr>
        </p:nvSpPr>
        <p:spPr>
          <a:xfrm>
            <a:off x="5648325" y="3655060"/>
            <a:ext cx="5897880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c.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毛细血管壁局部损伤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，毛细血管壁破裂或通透性增大</a:t>
            </a:r>
          </a:p>
        </p:txBody>
      </p:sp>
      <p:sp>
        <p:nvSpPr>
          <p:cNvPr id="33" name="文本框 32"/>
          <p:cNvSpPr txBox="1"/>
          <p:nvPr>
            <p:custDataLst>
              <p:tags r:id="rId16"/>
            </p:custDataLst>
          </p:nvPr>
        </p:nvSpPr>
        <p:spPr>
          <a:xfrm>
            <a:off x="1287780" y="2769870"/>
            <a:ext cx="3817620" cy="138366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lstStyle/>
          <a:p>
            <a:pPr indent="0">
              <a:buFont typeface="+mj-lt"/>
              <a:buNone/>
            </a:pP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  <a:sym typeface="+mn-ea"/>
              </a:rPr>
              <a:t>②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毛细血管壁通透性增大，大量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血浆蛋白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进入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组织液</a:t>
            </a:r>
          </a:p>
        </p:txBody>
      </p:sp>
      <p:sp>
        <p:nvSpPr>
          <p:cNvPr id="34" name="文本框 33"/>
          <p:cNvSpPr txBox="1"/>
          <p:nvPr>
            <p:custDataLst>
              <p:tags r:id="rId17"/>
            </p:custDataLst>
          </p:nvPr>
        </p:nvSpPr>
        <p:spPr>
          <a:xfrm>
            <a:off x="1300480" y="4551045"/>
            <a:ext cx="3863140" cy="954107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</a:bodyPr>
          <a:lstStyle/>
          <a:p>
            <a:pPr indent="0">
              <a:buFont typeface="+mj-lt"/>
              <a:buNone/>
            </a:pP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  <a:sym typeface="+mn-ea"/>
              </a:rPr>
              <a:t>③</a:t>
            </a:r>
            <a:r>
              <a:rPr lang="zh-CN" altLang="en-US" sz="2800" b="1" noProof="0">
                <a:solidFill>
                  <a:schemeClr val="tx1">
                    <a:lumMod val="85000"/>
                    <a:lumOff val="15000"/>
                  </a:schemeClr>
                </a:solidFill>
                <a:latin typeface="+mn-ea"/>
                <a:cs typeface="微软雅黑" panose="020B0503020204020204" charset="-122"/>
              </a:rPr>
              <a:t>组织液中的蛋白质等不能进入毛细淋巴管</a:t>
            </a:r>
          </a:p>
        </p:txBody>
      </p:sp>
      <p:sp>
        <p:nvSpPr>
          <p:cNvPr id="35" name="左大括号 34"/>
          <p:cNvSpPr/>
          <p:nvPr>
            <p:custDataLst>
              <p:tags r:id="rId18"/>
            </p:custDataLst>
          </p:nvPr>
        </p:nvSpPr>
        <p:spPr>
          <a:xfrm>
            <a:off x="5366385" y="2846705"/>
            <a:ext cx="126365" cy="1407160"/>
          </a:xfrm>
          <a:prstGeom prst="leftBrace">
            <a:avLst/>
          </a:prstGeom>
          <a:ln w="22225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+mn-ea"/>
            </a:endParaRPr>
          </a:p>
        </p:txBody>
      </p:sp>
      <p:sp>
        <p:nvSpPr>
          <p:cNvPr id="39" name="文本框 38"/>
          <p:cNvSpPr txBox="1"/>
          <p:nvPr>
            <p:custDataLst>
              <p:tags r:id="rId19"/>
            </p:custDataLst>
          </p:nvPr>
        </p:nvSpPr>
        <p:spPr>
          <a:xfrm>
            <a:off x="5648325" y="4889500"/>
            <a:ext cx="335978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d.</a:t>
            </a:r>
            <a:r>
              <a:rPr lang="zh-CN" altLang="en-US" sz="2800" b="1" noProof="0">
                <a:solidFill>
                  <a:srgbClr val="8B35E3"/>
                </a:solidFill>
                <a:latin typeface="+mn-ea"/>
                <a:cs typeface="微软雅黑" panose="020B0503020204020204" charset="-122"/>
              </a:rPr>
              <a:t>毛细淋巴管阻塞</a:t>
            </a:r>
          </a:p>
        </p:txBody>
      </p:sp>
      <p:cxnSp>
        <p:nvCxnSpPr>
          <p:cNvPr id="40" name="直接箭头连接符 39"/>
          <p:cNvCxnSpPr/>
          <p:nvPr>
            <p:custDataLst>
              <p:tags r:id="rId20"/>
            </p:custDataLst>
          </p:nvPr>
        </p:nvCxnSpPr>
        <p:spPr>
          <a:xfrm flipV="1">
            <a:off x="4330065" y="2168525"/>
            <a:ext cx="1117600" cy="12700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箭头连接符 40"/>
          <p:cNvCxnSpPr/>
          <p:nvPr>
            <p:custDataLst>
              <p:tags r:id="rId21"/>
            </p:custDataLst>
          </p:nvPr>
        </p:nvCxnSpPr>
        <p:spPr>
          <a:xfrm>
            <a:off x="4919345" y="5148580"/>
            <a:ext cx="573405" cy="4445"/>
          </a:xfrm>
          <a:prstGeom prst="straightConnector1">
            <a:avLst/>
          </a:prstGeom>
          <a:ln w="25400">
            <a:solidFill>
              <a:schemeClr val="tx1">
                <a:lumMod val="85000"/>
                <a:lumOff val="1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 animBg="1"/>
      <p:bldP spid="23" grpId="0"/>
      <p:bldP spid="24" grpId="0"/>
      <p:bldP spid="32" grpId="0"/>
      <p:bldP spid="33" grpId="0"/>
      <p:bldP spid="34" grpId="0"/>
      <p:bldP spid="35" grpId="0" animBg="1"/>
      <p:bldP spid="3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图片 20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744" r="34158"/>
          <a:stretch>
            <a:fillRect/>
          </a:stretch>
        </p:blipFill>
        <p:spPr>
          <a:xfrm>
            <a:off x="2947995" y="2003416"/>
            <a:ext cx="6202512" cy="4146197"/>
          </a:xfrm>
          <a:prstGeom prst="rect">
            <a:avLst/>
          </a:prstGeom>
        </p:spPr>
      </p:pic>
      <p:sp>
        <p:nvSpPr>
          <p:cNvPr id="19" name="五边形 1"/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三</a:t>
            </a:r>
          </a:p>
        </p:txBody>
      </p:sp>
      <p:sp>
        <p:nvSpPr>
          <p:cNvPr id="20" name="Shape 120"/>
          <p:cNvSpPr/>
          <p:nvPr>
            <p:custDataLst>
              <p:tags r:id="rId3"/>
            </p:custDataLst>
          </p:nvPr>
        </p:nvSpPr>
        <p:spPr>
          <a:xfrm>
            <a:off x="984792" y="389300"/>
            <a:ext cx="287258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内环境的理化性质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36" name="矩形 35"/>
          <p:cNvSpPr/>
          <p:nvPr>
            <p:custDataLst>
              <p:tags r:id="rId4"/>
            </p:custDataLst>
          </p:nvPr>
        </p:nvSpPr>
        <p:spPr>
          <a:xfrm>
            <a:off x="-2935" y="6149613"/>
            <a:ext cx="12192000" cy="708057"/>
          </a:xfrm>
          <a:prstGeom prst="rect">
            <a:avLst/>
          </a:prstGeom>
          <a:solidFill>
            <a:srgbClr val="2958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: 圆角 36"/>
          <p:cNvSpPr/>
          <p:nvPr>
            <p:custDataLst>
              <p:tags r:id="rId5"/>
            </p:custDataLst>
          </p:nvPr>
        </p:nvSpPr>
        <p:spPr>
          <a:xfrm>
            <a:off x="5121869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32185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渗透压</a:t>
            </a:r>
          </a:p>
        </p:txBody>
      </p:sp>
      <p:sp>
        <p:nvSpPr>
          <p:cNvPr id="11" name="矩形: 圆角 10"/>
          <p:cNvSpPr/>
          <p:nvPr>
            <p:custDataLst>
              <p:tags r:id="rId7"/>
            </p:custDataLst>
          </p:nvPr>
        </p:nvSpPr>
        <p:spPr>
          <a:xfrm>
            <a:off x="5163620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 Box 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319073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rgbClr val="2958AC"/>
                </a:solidFill>
                <a:latin typeface="+mn-ea"/>
              </a:rPr>
              <a:t>酸碱度</a:t>
            </a:r>
          </a:p>
        </p:txBody>
      </p:sp>
      <p:sp>
        <p:nvSpPr>
          <p:cNvPr id="13" name="矩形: 圆角 12"/>
          <p:cNvSpPr/>
          <p:nvPr>
            <p:custDataLst>
              <p:tags r:id="rId9"/>
            </p:custDataLst>
          </p:nvPr>
        </p:nvSpPr>
        <p:spPr>
          <a:xfrm>
            <a:off x="9150507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 Box 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9305960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温度</a:t>
            </a:r>
          </a:p>
        </p:txBody>
      </p:sp>
      <p:sp>
        <p:nvSpPr>
          <p:cNvPr id="33" name="文本框 32"/>
          <p:cNvSpPr txBox="1"/>
          <p:nvPr>
            <p:custDataLst>
              <p:tags r:id="rId11"/>
            </p:custDataLst>
          </p:nvPr>
        </p:nvSpPr>
        <p:spPr>
          <a:xfrm>
            <a:off x="694856" y="1119414"/>
            <a:ext cx="2288540" cy="5835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>
                <a:latin typeface="+mn-ea"/>
              </a:rPr>
              <a:t>1.</a:t>
            </a:r>
            <a:r>
              <a:rPr lang="zh-CN" altLang="en-US" sz="3200">
                <a:latin typeface="+mn-ea"/>
              </a:rPr>
              <a:t>血浆</a:t>
            </a:r>
            <a:r>
              <a:rPr lang="en-US" altLang="zh-CN" sz="3200">
                <a:latin typeface="+mn-ea"/>
              </a:rPr>
              <a:t>pH</a:t>
            </a:r>
            <a:r>
              <a:rPr lang="zh-CN" altLang="en-US" sz="3200">
                <a:latin typeface="+mn-ea"/>
              </a:rPr>
              <a:t>：</a:t>
            </a:r>
          </a:p>
        </p:txBody>
      </p:sp>
      <p:sp>
        <p:nvSpPr>
          <p:cNvPr id="15" name="文本框 14"/>
          <p:cNvSpPr txBox="1"/>
          <p:nvPr>
            <p:custDataLst>
              <p:tags r:id="rId12"/>
            </p:custDataLst>
          </p:nvPr>
        </p:nvSpPr>
        <p:spPr>
          <a:xfrm>
            <a:off x="2747574" y="1119414"/>
            <a:ext cx="24416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>
                <a:latin typeface="楷体" panose="02010609060101010101" pitchFamily="49" charset="-122"/>
                <a:ea typeface="楷体" panose="02010609060101010101" pitchFamily="49" charset="-122"/>
              </a:rPr>
              <a:t>为</a:t>
            </a:r>
            <a:r>
              <a:rPr lang="en-US" altLang="zh-CN" sz="3200">
                <a:latin typeface="楷体" panose="02010609060101010101" pitchFamily="49" charset="-122"/>
                <a:ea typeface="楷体" panose="02010609060101010101" pitchFamily="49" charset="-122"/>
              </a:rPr>
              <a:t>7.35~7.45</a:t>
            </a:r>
            <a:endParaRPr lang="zh-CN" altLang="en-US" sz="320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sp>
        <p:nvSpPr>
          <p:cNvPr id="16" name="Text Box 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3317841" y="1590447"/>
            <a:ext cx="8256060" cy="697179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2000">
                <a:solidFill>
                  <a:srgbClr val="0070C0"/>
                </a:solidFill>
                <a:latin typeface="Times New Roman" panose="02020603050405020304" pitchFamily="18" charset="0"/>
                <a:ea typeface="微软雅黑" panose="020B0503020204020204" charset="-122"/>
                <a:cs typeface="Times New Roman" panose="02020603050405020304" pitchFamily="18" charset="0"/>
              </a:defRPr>
            </a:lvl1pPr>
          </a:lstStyle>
          <a:p>
            <a:r>
              <a:rPr lang="zh-CN" altLang="en-US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缓冲物质</a:t>
            </a:r>
            <a:r>
              <a:rPr lang="en-US" altLang="zh-CN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H</a:t>
            </a:r>
            <a:r>
              <a:rPr lang="en-US" altLang="zh-CN" sz="3000" baseline="-25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2</a:t>
            </a:r>
            <a:r>
              <a:rPr lang="en-US" altLang="zh-CN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CO</a:t>
            </a:r>
            <a:r>
              <a:rPr lang="en-US" altLang="zh-CN" sz="3000" baseline="-25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3</a:t>
            </a:r>
            <a:r>
              <a:rPr lang="en-US" altLang="zh-CN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/NaHCO</a:t>
            </a:r>
            <a:r>
              <a:rPr lang="en-US" altLang="zh-CN" sz="3000" baseline="-25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3</a:t>
            </a:r>
            <a:r>
              <a:rPr lang="en-US" altLang="zh-CN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; NaH</a:t>
            </a:r>
            <a:r>
              <a:rPr lang="en-US" altLang="zh-CN" sz="3000" baseline="-25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2</a:t>
            </a:r>
            <a:r>
              <a:rPr lang="en-US" altLang="zh-CN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PO4/ Na</a:t>
            </a:r>
            <a:r>
              <a:rPr lang="en-US" altLang="zh-CN" sz="3000" baseline="-25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2</a:t>
            </a:r>
            <a:r>
              <a:rPr lang="en-US" altLang="zh-CN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HPO</a:t>
            </a:r>
            <a:r>
              <a:rPr lang="en-US" altLang="zh-CN" sz="3000" baseline="-25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7" name="文本框 16"/>
          <p:cNvSpPr txBox="1"/>
          <p:nvPr>
            <p:custDataLst>
              <p:tags r:id="rId14"/>
            </p:custDataLst>
          </p:nvPr>
        </p:nvSpPr>
        <p:spPr>
          <a:xfrm>
            <a:off x="705247" y="1711028"/>
            <a:ext cx="285190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3200">
                <a:latin typeface="+mn-ea"/>
                <a:sym typeface="Times New Roman" panose="02020603050405020304" pitchFamily="18" charset="0"/>
              </a:rPr>
              <a:t>2.</a:t>
            </a:r>
            <a:r>
              <a:rPr lang="zh-CN" altLang="en-US" sz="3200">
                <a:latin typeface="+mn-ea"/>
                <a:sym typeface="Times New Roman" panose="02020603050405020304" pitchFamily="18" charset="0"/>
              </a:rPr>
              <a:t>平衡的维持：</a:t>
            </a:r>
            <a:endParaRPr lang="zh-CN" altLang="en-US" sz="3200">
              <a:latin typeface="+mn-ea"/>
            </a:endParaRPr>
          </a:p>
        </p:txBody>
      </p:sp>
      <p:sp>
        <p:nvSpPr>
          <p:cNvPr id="18" name="文本框 17"/>
          <p:cNvSpPr txBox="1"/>
          <p:nvPr>
            <p:custDataLst>
              <p:tags r:id="rId15"/>
            </p:custDataLst>
          </p:nvPr>
        </p:nvSpPr>
        <p:spPr>
          <a:xfrm>
            <a:off x="705247" y="2370968"/>
            <a:ext cx="285190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3200">
                <a:latin typeface="+mn-ea"/>
                <a:sym typeface="Times New Roman" panose="02020603050405020304" pitchFamily="18" charset="0"/>
              </a:rPr>
              <a:t>3.</a:t>
            </a:r>
            <a:r>
              <a:rPr lang="zh-CN" altLang="en-US" sz="3200">
                <a:latin typeface="+mn-ea"/>
                <a:sym typeface="Times New Roman" panose="02020603050405020304" pitchFamily="18" charset="0"/>
              </a:rPr>
              <a:t>过程：</a:t>
            </a:r>
            <a:endParaRPr lang="zh-CN" altLang="en-US" sz="3200">
              <a:latin typeface="+mn-ea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15" grpId="0"/>
      <p:bldP spid="16" grpId="0"/>
      <p:bldP spid="17" grpId="0"/>
      <p:bldP spid="1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三</a:t>
            </a:r>
          </a:p>
        </p:txBody>
      </p:sp>
      <p:sp>
        <p:nvSpPr>
          <p:cNvPr id="20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287258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内环境的理化性质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36" name="矩形 35"/>
          <p:cNvSpPr/>
          <p:nvPr>
            <p:custDataLst>
              <p:tags r:id="rId3"/>
            </p:custDataLst>
          </p:nvPr>
        </p:nvSpPr>
        <p:spPr>
          <a:xfrm>
            <a:off x="-2935" y="6149613"/>
            <a:ext cx="12192000" cy="708057"/>
          </a:xfrm>
          <a:prstGeom prst="rect">
            <a:avLst/>
          </a:prstGeom>
          <a:solidFill>
            <a:srgbClr val="2958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矩形: 圆角 36"/>
          <p:cNvSpPr/>
          <p:nvPr>
            <p:custDataLst>
              <p:tags r:id="rId4"/>
            </p:custDataLst>
          </p:nvPr>
        </p:nvSpPr>
        <p:spPr>
          <a:xfrm>
            <a:off x="9150507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32185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渗透压</a:t>
            </a:r>
          </a:p>
        </p:txBody>
      </p:sp>
      <p:sp>
        <p:nvSpPr>
          <p:cNvPr id="11" name="矩形: 圆角 10"/>
          <p:cNvSpPr/>
          <p:nvPr>
            <p:custDataLst>
              <p:tags r:id="rId6"/>
            </p:custDataLst>
          </p:nvPr>
        </p:nvSpPr>
        <p:spPr>
          <a:xfrm>
            <a:off x="5163620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Text Box 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073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zh-CN" altLang="en-US" sz="2800" b="1">
                <a:solidFill>
                  <a:schemeClr val="bg2">
                    <a:lumMod val="75000"/>
                  </a:schemeClr>
                </a:solidFill>
                <a:latin typeface="+mn-ea"/>
              </a:rPr>
              <a:t>酸碱度</a:t>
            </a:r>
          </a:p>
        </p:txBody>
      </p:sp>
      <p:sp>
        <p:nvSpPr>
          <p:cNvPr id="13" name="矩形: 圆角 12"/>
          <p:cNvSpPr/>
          <p:nvPr>
            <p:custDataLst>
              <p:tags r:id="rId8"/>
            </p:custDataLst>
          </p:nvPr>
        </p:nvSpPr>
        <p:spPr>
          <a:xfrm>
            <a:off x="9150507" y="6207196"/>
            <a:ext cx="1637796" cy="558385"/>
          </a:xfrm>
          <a:prstGeom prst="roundRect">
            <a:avLst>
              <a:gd name="adj" fmla="val 50000"/>
            </a:avLst>
          </a:prstGeom>
          <a:solidFill>
            <a:srgbClr val="FFFF00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Text Box 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305960" y="6224778"/>
            <a:ext cx="1326891" cy="523220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/>
            <a:r>
              <a:rPr lang="zh-CN" altLang="en-US" sz="2800" b="1">
                <a:solidFill>
                  <a:srgbClr val="2958AC"/>
                </a:solidFill>
                <a:latin typeface="+mn-ea"/>
              </a:rPr>
              <a:t>温度</a:t>
            </a:r>
          </a:p>
        </p:txBody>
      </p:sp>
      <p:sp>
        <p:nvSpPr>
          <p:cNvPr id="22" name="文本框 21"/>
          <p:cNvSpPr txBox="1"/>
          <p:nvPr>
            <p:custDataLst>
              <p:tags r:id="rId10"/>
            </p:custDataLst>
          </p:nvPr>
        </p:nvSpPr>
        <p:spPr>
          <a:xfrm>
            <a:off x="694856" y="1119414"/>
            <a:ext cx="257795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3200">
                <a:latin typeface="+mn-ea"/>
              </a:rPr>
              <a:t>1.</a:t>
            </a:r>
            <a:r>
              <a:rPr lang="zh-CN" altLang="en-US" sz="3200">
                <a:latin typeface="+mn-ea"/>
              </a:rPr>
              <a:t>正常体温：</a:t>
            </a:r>
          </a:p>
        </p:txBody>
      </p:sp>
      <p:sp>
        <p:nvSpPr>
          <p:cNvPr id="23" name="Text Box 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3040750" y="1007010"/>
            <a:ext cx="8256060" cy="697179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2000">
                <a:solidFill>
                  <a:srgbClr val="0070C0"/>
                </a:solidFill>
                <a:latin typeface="Times New Roman" panose="02020603050405020304" pitchFamily="18" charset="0"/>
                <a:ea typeface="微软雅黑" panose="020B0503020204020204" charset="-122"/>
                <a:cs typeface="Times New Roman" panose="02020603050405020304" pitchFamily="18" charset="0"/>
              </a:defRPr>
            </a:lvl1pPr>
          </a:lstStyle>
          <a:p>
            <a:r>
              <a:rPr lang="zh-CN" altLang="en-US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一般维持在</a:t>
            </a:r>
            <a:r>
              <a:rPr lang="en-US" altLang="zh-CN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37</a:t>
            </a:r>
            <a:r>
              <a:rPr lang="zh-CN" altLang="en-US" sz="3000">
                <a:solidFill>
                  <a:schemeClr val="tx1"/>
                </a:solidFill>
                <a:ea typeface="楷体" panose="02010609060101010101" pitchFamily="49" charset="-122"/>
                <a:sym typeface="Times New Roman" panose="02020603050405020304" pitchFamily="18" charset="0"/>
              </a:rPr>
              <a:t>℃左右</a:t>
            </a:r>
            <a:endParaRPr lang="en-US" altLang="zh-CN" sz="3000" baseline="-25000">
              <a:solidFill>
                <a:schemeClr val="tx1"/>
              </a:solidFill>
              <a:ea typeface="楷体" panose="02010609060101010101" pitchFamily="49" charset="-122"/>
              <a:sym typeface="Times New Roman" panose="02020603050405020304" pitchFamily="18" charset="0"/>
            </a:endParaRPr>
          </a:p>
        </p:txBody>
      </p:sp>
      <p:pic>
        <p:nvPicPr>
          <p:cNvPr id="24" name="图片 8"/>
          <p:cNvPicPr>
            <a:picLocks noChangeAspect="1"/>
          </p:cNvPicPr>
          <p:nvPr>
            <p:custDataLst>
              <p:tags r:id="rId12"/>
            </p:custDataLst>
          </p:nvPr>
        </p:nvPicPr>
        <p:blipFill>
          <a:blip r:embed="rId16"/>
          <a:srcRect l="7406" t="16176" r="33321"/>
          <a:stretch>
            <a:fillRect/>
          </a:stretch>
        </p:blipFill>
        <p:spPr>
          <a:xfrm>
            <a:off x="1054331" y="1704189"/>
            <a:ext cx="5606083" cy="4401574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25" name="Text Box 5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801416" y="2980489"/>
            <a:ext cx="3547929" cy="1077218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wrap="square">
            <a:spAutoFit/>
          </a:bodyPr>
          <a:lstStyle/>
          <a:p>
            <a:r>
              <a:rPr lang="zh-CN" altLang="en-US" sz="3200">
                <a:effectLst/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</a:rPr>
              <a:t>相对稳定，在适宜范围内有所变动。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  <p:bldP spid="2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20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7"/>
          <a:stretch>
            <a:fillRect/>
          </a:stretch>
        </p:blipFill>
        <p:spPr>
          <a:xfrm>
            <a:off x="228600" y="1704189"/>
            <a:ext cx="11734800" cy="4476750"/>
          </a:xfrm>
          <a:prstGeom prst="rect">
            <a:avLst/>
          </a:prstGeom>
        </p:spPr>
      </p:pic>
      <p:sp>
        <p:nvSpPr>
          <p:cNvPr id="17" name="文本框 16"/>
          <p:cNvSpPr txBox="1"/>
          <p:nvPr>
            <p:custDataLst>
              <p:tags r:id="rId4"/>
            </p:custDataLst>
          </p:nvPr>
        </p:nvSpPr>
        <p:spPr>
          <a:xfrm>
            <a:off x="694856" y="1119414"/>
            <a:ext cx="559640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3200">
                <a:latin typeface="+mn-ea"/>
              </a:rPr>
              <a:t>阅读课本</a:t>
            </a:r>
            <a:r>
              <a:rPr lang="en-US" altLang="zh-CN" sz="3200">
                <a:latin typeface="+mn-ea"/>
              </a:rPr>
              <a:t>P6</a:t>
            </a:r>
            <a:r>
              <a:rPr lang="zh-CN" altLang="en-US" sz="3200">
                <a:latin typeface="+mn-ea"/>
              </a:rPr>
              <a:t>并思考以下问题：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3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4" name="矩形 3"/>
          <p:cNvSpPr/>
          <p:nvPr>
            <p:custDataLst>
              <p:tags r:id="rId3"/>
            </p:custDataLst>
          </p:nvPr>
        </p:nvSpPr>
        <p:spPr>
          <a:xfrm>
            <a:off x="866869" y="2111074"/>
            <a:ext cx="1028604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1.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Na</a:t>
            </a:r>
            <a:r>
              <a:rPr lang="en-US" altLang="zh-CN" sz="2800" baseline="300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+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、葡萄糖、氨基酸和</a:t>
            </a: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O</a:t>
            </a:r>
            <a:r>
              <a:rPr lang="en-US" altLang="zh-CN" sz="2800" baseline="-250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等分别是经过什么途径进人内环境的？</a:t>
            </a:r>
          </a:p>
        </p:txBody>
      </p:sp>
      <p:sp>
        <p:nvSpPr>
          <p:cNvPr id="5" name="矩形 4"/>
          <p:cNvSpPr/>
          <p:nvPr>
            <p:custDataLst>
              <p:tags r:id="rId4"/>
            </p:custDataLst>
          </p:nvPr>
        </p:nvSpPr>
        <p:spPr>
          <a:xfrm>
            <a:off x="866869" y="988577"/>
            <a:ext cx="1039687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>
                <a:latin typeface="+mj-ea"/>
                <a:ea typeface="+mj-ea"/>
                <a:cs typeface="Times New Roman" panose="02020603050405020304" pitchFamily="18" charset="0"/>
                <a:sym typeface="Times New Roman" panose="02020603050405020304" pitchFamily="18" charset="0"/>
              </a:rPr>
              <a:t>结合初中学过的人体消化、呼吸、循环、排泄等知识，与同学讨论下列问题。</a:t>
            </a:r>
          </a:p>
        </p:txBody>
      </p:sp>
      <p:grpSp>
        <p:nvGrpSpPr>
          <p:cNvPr id="7" name="组合 6"/>
          <p:cNvGrpSpPr/>
          <p:nvPr>
            <p:custDataLst>
              <p:tags r:id="rId5"/>
            </p:custDataLst>
          </p:nvPr>
        </p:nvGrpSpPr>
        <p:grpSpPr>
          <a:xfrm>
            <a:off x="984792" y="3635538"/>
            <a:ext cx="2901153" cy="1407516"/>
            <a:chOff x="2727623" y="1236786"/>
            <a:chExt cx="2491451" cy="1044759"/>
          </a:xfrm>
        </p:grpSpPr>
        <p:sp>
          <p:nvSpPr>
            <p:cNvPr id="8" name="云形 7"/>
            <p:cNvSpPr/>
            <p:nvPr>
              <p:custDataLst>
                <p:tags r:id="rId31"/>
              </p:custDataLst>
            </p:nvPr>
          </p:nvSpPr>
          <p:spPr>
            <a:xfrm>
              <a:off x="2727623" y="1236786"/>
              <a:ext cx="2491451" cy="1044759"/>
            </a:xfrm>
            <a:prstGeom prst="cloud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文本框 8"/>
            <p:cNvSpPr txBox="1"/>
            <p:nvPr>
              <p:custDataLst>
                <p:tags r:id="rId32"/>
              </p:custDataLst>
            </p:nvPr>
          </p:nvSpPr>
          <p:spPr>
            <a:xfrm>
              <a:off x="3157829" y="1450753"/>
              <a:ext cx="1885539" cy="616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solidFill>
                    <a:schemeClr val="bg1"/>
                  </a:solidFill>
                </a:rPr>
                <a:t>还记得人体有哪些系统吗</a:t>
              </a:r>
            </a:p>
          </p:txBody>
        </p:sp>
      </p:grpSp>
      <p:sp>
        <p:nvSpPr>
          <p:cNvPr id="11" name="文本框 10"/>
          <p:cNvSpPr txBox="1"/>
          <p:nvPr>
            <p:custDataLst>
              <p:tags r:id="rId6"/>
            </p:custDataLst>
          </p:nvPr>
        </p:nvSpPr>
        <p:spPr>
          <a:xfrm>
            <a:off x="5243713" y="2929270"/>
            <a:ext cx="690352" cy="35394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>
                <a:latin typeface="+mn-ea"/>
              </a:rPr>
              <a:t>人体共有八大系统</a:t>
            </a:r>
            <a:endParaRPr lang="zh-CN" altLang="en-US" sz="2800">
              <a:latin typeface="楷体" panose="02010609060101010101" pitchFamily="49" charset="-122"/>
              <a:ea typeface="楷体" panose="02010609060101010101" pitchFamily="49" charset="-122"/>
            </a:endParaRPr>
          </a:p>
        </p:txBody>
      </p:sp>
      <p:grpSp>
        <p:nvGrpSpPr>
          <p:cNvPr id="36" name="组合 35"/>
          <p:cNvGrpSpPr/>
          <p:nvPr>
            <p:custDataLst>
              <p:tags r:id="rId7"/>
            </p:custDataLst>
          </p:nvPr>
        </p:nvGrpSpPr>
        <p:grpSpPr>
          <a:xfrm>
            <a:off x="6488758" y="2956200"/>
            <a:ext cx="2015619" cy="683742"/>
            <a:chOff x="6488758" y="2947167"/>
            <a:chExt cx="2015619" cy="683742"/>
          </a:xfrm>
        </p:grpSpPr>
        <p:sp>
          <p:nvSpPr>
            <p:cNvPr id="12" name="矩形: 圆角 11"/>
            <p:cNvSpPr/>
            <p:nvPr>
              <p:custDataLst>
                <p:tags r:id="rId29"/>
              </p:custDataLst>
            </p:nvPr>
          </p:nvSpPr>
          <p:spPr>
            <a:xfrm>
              <a:off x="6488758" y="2947167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14" name="文本框 13"/>
            <p:cNvSpPr txBox="1"/>
            <p:nvPr>
              <p:custDataLst>
                <p:tags r:id="rId30"/>
              </p:custDataLst>
            </p:nvPr>
          </p:nvSpPr>
          <p:spPr>
            <a:xfrm>
              <a:off x="6580185" y="2996650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运动系统</a:t>
              </a:r>
            </a:p>
          </p:txBody>
        </p:sp>
      </p:grpSp>
      <p:grpSp>
        <p:nvGrpSpPr>
          <p:cNvPr id="33" name="组合 32"/>
          <p:cNvGrpSpPr/>
          <p:nvPr>
            <p:custDataLst>
              <p:tags r:id="rId8"/>
            </p:custDataLst>
          </p:nvPr>
        </p:nvGrpSpPr>
        <p:grpSpPr>
          <a:xfrm>
            <a:off x="6488758" y="3909592"/>
            <a:ext cx="2015619" cy="683742"/>
            <a:chOff x="6514124" y="3847682"/>
            <a:chExt cx="2015619" cy="683742"/>
          </a:xfrm>
        </p:grpSpPr>
        <p:sp>
          <p:nvSpPr>
            <p:cNvPr id="15" name="矩形: 圆角 14"/>
            <p:cNvSpPr/>
            <p:nvPr>
              <p:custDataLst>
                <p:tags r:id="rId27"/>
              </p:custDataLst>
            </p:nvPr>
          </p:nvSpPr>
          <p:spPr>
            <a:xfrm>
              <a:off x="6514124" y="3847682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16" name="文本框 15"/>
            <p:cNvSpPr txBox="1"/>
            <p:nvPr>
              <p:custDataLst>
                <p:tags r:id="rId28"/>
              </p:custDataLst>
            </p:nvPr>
          </p:nvSpPr>
          <p:spPr>
            <a:xfrm>
              <a:off x="6547137" y="3946649"/>
              <a:ext cx="1865812" cy="4924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600">
                  <a:latin typeface="楷体" panose="02010609060101010101" pitchFamily="49" charset="-122"/>
                  <a:ea typeface="楷体" panose="02010609060101010101" pitchFamily="49" charset="-122"/>
                </a:rPr>
                <a:t>内分泌系统</a:t>
              </a:r>
            </a:p>
          </p:txBody>
        </p:sp>
      </p:grpSp>
      <p:grpSp>
        <p:nvGrpSpPr>
          <p:cNvPr id="34" name="组合 33"/>
          <p:cNvGrpSpPr/>
          <p:nvPr>
            <p:custDataLst>
              <p:tags r:id="rId9"/>
            </p:custDataLst>
          </p:nvPr>
        </p:nvGrpSpPr>
        <p:grpSpPr>
          <a:xfrm>
            <a:off x="8923412" y="3915614"/>
            <a:ext cx="2015619" cy="683742"/>
            <a:chOff x="8679585" y="3934854"/>
            <a:chExt cx="2015619" cy="683742"/>
          </a:xfrm>
        </p:grpSpPr>
        <p:sp>
          <p:nvSpPr>
            <p:cNvPr id="17" name="矩形: 圆角 16"/>
            <p:cNvSpPr/>
            <p:nvPr>
              <p:custDataLst>
                <p:tags r:id="rId25"/>
              </p:custDataLst>
            </p:nvPr>
          </p:nvSpPr>
          <p:spPr>
            <a:xfrm>
              <a:off x="8679585" y="3934854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18" name="文本框 17"/>
            <p:cNvSpPr txBox="1"/>
            <p:nvPr>
              <p:custDataLst>
                <p:tags r:id="rId26"/>
              </p:custDataLst>
            </p:nvPr>
          </p:nvSpPr>
          <p:spPr>
            <a:xfrm>
              <a:off x="8771012" y="3984337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循环系统</a:t>
              </a:r>
            </a:p>
          </p:txBody>
        </p:sp>
      </p:grpSp>
      <p:grpSp>
        <p:nvGrpSpPr>
          <p:cNvPr id="35" name="组合 34"/>
          <p:cNvGrpSpPr/>
          <p:nvPr>
            <p:custDataLst>
              <p:tags r:id="rId10"/>
            </p:custDataLst>
          </p:nvPr>
        </p:nvGrpSpPr>
        <p:grpSpPr>
          <a:xfrm>
            <a:off x="8923412" y="2956200"/>
            <a:ext cx="2015619" cy="683742"/>
            <a:chOff x="8780075" y="2956200"/>
            <a:chExt cx="2015619" cy="683742"/>
          </a:xfrm>
        </p:grpSpPr>
        <p:sp>
          <p:nvSpPr>
            <p:cNvPr id="19" name="矩形: 圆角 18"/>
            <p:cNvSpPr/>
            <p:nvPr>
              <p:custDataLst>
                <p:tags r:id="rId23"/>
              </p:custDataLst>
            </p:nvPr>
          </p:nvSpPr>
          <p:spPr>
            <a:xfrm>
              <a:off x="8780075" y="2956200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0" name="文本框 19"/>
            <p:cNvSpPr txBox="1"/>
            <p:nvPr>
              <p:custDataLst>
                <p:tags r:id="rId24"/>
              </p:custDataLst>
            </p:nvPr>
          </p:nvSpPr>
          <p:spPr>
            <a:xfrm>
              <a:off x="8871502" y="3005683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神经系统</a:t>
              </a:r>
            </a:p>
          </p:txBody>
        </p:sp>
      </p:grpSp>
      <p:grpSp>
        <p:nvGrpSpPr>
          <p:cNvPr id="31" name="组合 30"/>
          <p:cNvGrpSpPr/>
          <p:nvPr>
            <p:custDataLst>
              <p:tags r:id="rId11"/>
            </p:custDataLst>
          </p:nvPr>
        </p:nvGrpSpPr>
        <p:grpSpPr>
          <a:xfrm>
            <a:off x="8923412" y="4875028"/>
            <a:ext cx="2015619" cy="683742"/>
            <a:chOff x="8780075" y="4806304"/>
            <a:chExt cx="2015619" cy="683742"/>
          </a:xfrm>
        </p:grpSpPr>
        <p:sp>
          <p:nvSpPr>
            <p:cNvPr id="21" name="矩形: 圆角 20"/>
            <p:cNvSpPr/>
            <p:nvPr>
              <p:custDataLst>
                <p:tags r:id="rId21"/>
              </p:custDataLst>
            </p:nvPr>
          </p:nvSpPr>
          <p:spPr>
            <a:xfrm>
              <a:off x="8780075" y="4806304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2" name="文本框 21"/>
            <p:cNvSpPr txBox="1"/>
            <p:nvPr>
              <p:custDataLst>
                <p:tags r:id="rId22"/>
              </p:custDataLst>
            </p:nvPr>
          </p:nvSpPr>
          <p:spPr>
            <a:xfrm>
              <a:off x="8871502" y="4855787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消化系统</a:t>
              </a:r>
            </a:p>
          </p:txBody>
        </p:sp>
      </p:grpSp>
      <p:grpSp>
        <p:nvGrpSpPr>
          <p:cNvPr id="32" name="组合 31"/>
          <p:cNvGrpSpPr/>
          <p:nvPr>
            <p:custDataLst>
              <p:tags r:id="rId12"/>
            </p:custDataLst>
          </p:nvPr>
        </p:nvGrpSpPr>
        <p:grpSpPr>
          <a:xfrm>
            <a:off x="6488758" y="4872017"/>
            <a:ext cx="2015619" cy="683742"/>
            <a:chOff x="6516467" y="4887934"/>
            <a:chExt cx="2015619" cy="683742"/>
          </a:xfrm>
        </p:grpSpPr>
        <p:sp>
          <p:nvSpPr>
            <p:cNvPr id="23" name="矩形: 圆角 22"/>
            <p:cNvSpPr/>
            <p:nvPr>
              <p:custDataLst>
                <p:tags r:id="rId19"/>
              </p:custDataLst>
            </p:nvPr>
          </p:nvSpPr>
          <p:spPr>
            <a:xfrm>
              <a:off x="6516467" y="4887934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4" name="文本框 23"/>
            <p:cNvSpPr txBox="1"/>
            <p:nvPr>
              <p:custDataLst>
                <p:tags r:id="rId20"/>
              </p:custDataLst>
            </p:nvPr>
          </p:nvSpPr>
          <p:spPr>
            <a:xfrm>
              <a:off x="6607894" y="4937417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呼吸系统</a:t>
              </a:r>
            </a:p>
          </p:txBody>
        </p:sp>
      </p:grpSp>
      <p:grpSp>
        <p:nvGrpSpPr>
          <p:cNvPr id="29" name="组合 28"/>
          <p:cNvGrpSpPr/>
          <p:nvPr>
            <p:custDataLst>
              <p:tags r:id="rId13"/>
            </p:custDataLst>
          </p:nvPr>
        </p:nvGrpSpPr>
        <p:grpSpPr>
          <a:xfrm>
            <a:off x="6488758" y="5834442"/>
            <a:ext cx="2015619" cy="683742"/>
            <a:chOff x="6607894" y="5834442"/>
            <a:chExt cx="2015619" cy="683742"/>
          </a:xfrm>
        </p:grpSpPr>
        <p:sp>
          <p:nvSpPr>
            <p:cNvPr id="25" name="矩形: 圆角 24"/>
            <p:cNvSpPr/>
            <p:nvPr>
              <p:custDataLst>
                <p:tags r:id="rId17"/>
              </p:custDataLst>
            </p:nvPr>
          </p:nvSpPr>
          <p:spPr>
            <a:xfrm>
              <a:off x="6607894" y="5834442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6" name="文本框 25"/>
            <p:cNvSpPr txBox="1"/>
            <p:nvPr>
              <p:custDataLst>
                <p:tags r:id="rId18"/>
              </p:custDataLst>
            </p:nvPr>
          </p:nvSpPr>
          <p:spPr>
            <a:xfrm>
              <a:off x="6699321" y="5883926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泌尿系统</a:t>
              </a:r>
            </a:p>
          </p:txBody>
        </p:sp>
      </p:grpSp>
      <p:grpSp>
        <p:nvGrpSpPr>
          <p:cNvPr id="30" name="组合 29"/>
          <p:cNvGrpSpPr/>
          <p:nvPr>
            <p:custDataLst>
              <p:tags r:id="rId14"/>
            </p:custDataLst>
          </p:nvPr>
        </p:nvGrpSpPr>
        <p:grpSpPr>
          <a:xfrm>
            <a:off x="8923412" y="5834442"/>
            <a:ext cx="2015619" cy="683742"/>
            <a:chOff x="8923412" y="5784958"/>
            <a:chExt cx="2015619" cy="683742"/>
          </a:xfrm>
        </p:grpSpPr>
        <p:sp>
          <p:nvSpPr>
            <p:cNvPr id="27" name="矩形: 圆角 26"/>
            <p:cNvSpPr/>
            <p:nvPr>
              <p:custDataLst>
                <p:tags r:id="rId15"/>
              </p:custDataLst>
            </p:nvPr>
          </p:nvSpPr>
          <p:spPr>
            <a:xfrm>
              <a:off x="8923412" y="5784958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8" name="文本框 27"/>
            <p:cNvSpPr txBox="1"/>
            <p:nvPr>
              <p:custDataLst>
                <p:tags r:id="rId16"/>
              </p:custDataLst>
            </p:nvPr>
          </p:nvSpPr>
          <p:spPr>
            <a:xfrm>
              <a:off x="9014839" y="5834441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运动系统</a:t>
              </a: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38"/>
          <p:cNvSpPr/>
          <p:nvPr>
            <p:custDataLst>
              <p:tags r:id="rId1"/>
            </p:custDataLst>
          </p:nvPr>
        </p:nvSpPr>
        <p:spPr bwMode="auto">
          <a:xfrm rot="2873781">
            <a:off x="4980511" y="3010398"/>
            <a:ext cx="967250" cy="280687"/>
          </a:xfrm>
          <a:custGeom>
            <a:avLst/>
            <a:gdLst>
              <a:gd name="T0" fmla="*/ 11645 w 314"/>
              <a:gd name="T1" fmla="*/ 0 h 83"/>
              <a:gd name="T2" fmla="*/ 12270 w 314"/>
              <a:gd name="T3" fmla="*/ 1113 h 83"/>
              <a:gd name="T4" fmla="*/ 12270 w 314"/>
              <a:gd name="T5" fmla="*/ 3019 h 83"/>
              <a:gd name="T6" fmla="*/ 10750 w 314"/>
              <a:gd name="T7" fmla="*/ 4170 h 83"/>
              <a:gd name="T8" fmla="*/ 5083 w 314"/>
              <a:gd name="T9" fmla="*/ 4077 h 83"/>
              <a:gd name="T10" fmla="*/ 908 w 314"/>
              <a:gd name="T11" fmla="*/ 4170 h 83"/>
              <a:gd name="T12" fmla="*/ 0 w 314"/>
              <a:gd name="T13" fmla="*/ 3019 h 83"/>
              <a:gd name="T14" fmla="*/ 0 w 314"/>
              <a:gd name="T15" fmla="*/ 1113 h 83"/>
              <a:gd name="T16" fmla="*/ 625 w 314"/>
              <a:gd name="T17" fmla="*/ 0 h 83"/>
              <a:gd name="T18" fmla="*/ 5863 w 314"/>
              <a:gd name="T19" fmla="*/ 149 h 83"/>
              <a:gd name="T20" fmla="*/ 11645 w 314"/>
              <a:gd name="T21" fmla="*/ 0 h 8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connsiteX0" fmla="*/ 12555 w 13065"/>
              <a:gd name="connsiteY0" fmla="*/ 0 h 10329"/>
              <a:gd name="connsiteX1" fmla="*/ 13065 w 13065"/>
              <a:gd name="connsiteY1" fmla="*/ 2651 h 10329"/>
              <a:gd name="connsiteX2" fmla="*/ 13065 w 13065"/>
              <a:gd name="connsiteY2" fmla="*/ 7229 h 10329"/>
              <a:gd name="connsiteX3" fmla="*/ 11823 w 13065"/>
              <a:gd name="connsiteY3" fmla="*/ 10000 h 10329"/>
              <a:gd name="connsiteX4" fmla="*/ 7205 w 13065"/>
              <a:gd name="connsiteY4" fmla="*/ 9759 h 10329"/>
              <a:gd name="connsiteX5" fmla="*/ 3797 w 13065"/>
              <a:gd name="connsiteY5" fmla="*/ 10000 h 10329"/>
              <a:gd name="connsiteX6" fmla="*/ 0 w 13065"/>
              <a:gd name="connsiteY6" fmla="*/ 5191 h 10329"/>
              <a:gd name="connsiteX7" fmla="*/ 3065 w 13065"/>
              <a:gd name="connsiteY7" fmla="*/ 2651 h 10329"/>
              <a:gd name="connsiteX8" fmla="*/ 3575 w 13065"/>
              <a:gd name="connsiteY8" fmla="*/ 0 h 10329"/>
              <a:gd name="connsiteX9" fmla="*/ 7842 w 13065"/>
              <a:gd name="connsiteY9" fmla="*/ 361 h 10329"/>
              <a:gd name="connsiteX10" fmla="*/ 12555 w 13065"/>
              <a:gd name="connsiteY10" fmla="*/ 0 h 10329"/>
              <a:gd name="connsiteX0-1" fmla="*/ 12555 w 13065"/>
              <a:gd name="connsiteY0-2" fmla="*/ 3138 h 13467"/>
              <a:gd name="connsiteX1-3" fmla="*/ 13065 w 13065"/>
              <a:gd name="connsiteY1-4" fmla="*/ 5789 h 13467"/>
              <a:gd name="connsiteX2-5" fmla="*/ 13065 w 13065"/>
              <a:gd name="connsiteY2-6" fmla="*/ 10367 h 13467"/>
              <a:gd name="connsiteX3-7" fmla="*/ 11823 w 13065"/>
              <a:gd name="connsiteY3-8" fmla="*/ 13138 h 13467"/>
              <a:gd name="connsiteX4-9" fmla="*/ 7205 w 13065"/>
              <a:gd name="connsiteY4-10" fmla="*/ 12897 h 13467"/>
              <a:gd name="connsiteX5-11" fmla="*/ 3797 w 13065"/>
              <a:gd name="connsiteY5-12" fmla="*/ 13138 h 13467"/>
              <a:gd name="connsiteX6-13" fmla="*/ 0 w 13065"/>
              <a:gd name="connsiteY6-14" fmla="*/ 8329 h 13467"/>
              <a:gd name="connsiteX7-15" fmla="*/ 3065 w 13065"/>
              <a:gd name="connsiteY7-16" fmla="*/ 5789 h 13467"/>
              <a:gd name="connsiteX8-17" fmla="*/ 1830 w 13065"/>
              <a:gd name="connsiteY8-18" fmla="*/ 0 h 13467"/>
              <a:gd name="connsiteX9-19" fmla="*/ 7842 w 13065"/>
              <a:gd name="connsiteY9-20" fmla="*/ 3499 h 13467"/>
              <a:gd name="connsiteX10-21" fmla="*/ 12555 w 13065"/>
              <a:gd name="connsiteY10-22" fmla="*/ 3138 h 1346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13065" h="13467">
                <a:moveTo>
                  <a:pt x="12555" y="3138"/>
                </a:moveTo>
                <a:cubicBezTo>
                  <a:pt x="13001" y="3138"/>
                  <a:pt x="13065" y="4825"/>
                  <a:pt x="13065" y="5789"/>
                </a:cubicBezTo>
                <a:lnTo>
                  <a:pt x="13065" y="10367"/>
                </a:lnTo>
                <a:cubicBezTo>
                  <a:pt x="13065" y="11692"/>
                  <a:pt x="13065" y="13138"/>
                  <a:pt x="11823" y="13138"/>
                </a:cubicBezTo>
                <a:lnTo>
                  <a:pt x="7205" y="12897"/>
                </a:lnTo>
                <a:cubicBezTo>
                  <a:pt x="3797" y="13138"/>
                  <a:pt x="4998" y="13899"/>
                  <a:pt x="3797" y="13138"/>
                </a:cubicBezTo>
                <a:cubicBezTo>
                  <a:pt x="2596" y="12377"/>
                  <a:pt x="0" y="9895"/>
                  <a:pt x="0" y="8329"/>
                </a:cubicBezTo>
                <a:cubicBezTo>
                  <a:pt x="0" y="3751"/>
                  <a:pt x="2760" y="7177"/>
                  <a:pt x="3065" y="5789"/>
                </a:cubicBezTo>
                <a:cubicBezTo>
                  <a:pt x="3370" y="4401"/>
                  <a:pt x="1511" y="0"/>
                  <a:pt x="1830" y="0"/>
                </a:cubicBezTo>
                <a:cubicBezTo>
                  <a:pt x="1861" y="0"/>
                  <a:pt x="6055" y="2976"/>
                  <a:pt x="7842" y="3499"/>
                </a:cubicBezTo>
                <a:cubicBezTo>
                  <a:pt x="9629" y="4022"/>
                  <a:pt x="12524" y="3138"/>
                  <a:pt x="12555" y="3138"/>
                </a:cubicBezTo>
                <a:close/>
              </a:path>
            </a:pathLst>
          </a:custGeom>
          <a:noFill/>
          <a:ln w="11113" cap="rnd">
            <a:solidFill>
              <a:srgbClr val="FFFFFF"/>
            </a:solidFill>
            <a:prstDash val="solid"/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5" name="五边形 1"/>
          <p:cNvSpPr/>
          <p:nvPr>
            <p:custDataLst>
              <p:tags r:id="rId2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一</a:t>
            </a:r>
          </a:p>
        </p:txBody>
      </p:sp>
      <p:sp>
        <p:nvSpPr>
          <p:cNvPr id="16" name="Shape 120"/>
          <p:cNvSpPr/>
          <p:nvPr>
            <p:custDataLst>
              <p:tags r:id="rId3"/>
            </p:custDataLst>
          </p:nvPr>
        </p:nvSpPr>
        <p:spPr>
          <a:xfrm>
            <a:off x="984792" y="389300"/>
            <a:ext cx="4308872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体内细胞生活在细胞外液中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17" name="文本框 16"/>
          <p:cNvSpPr txBox="1"/>
          <p:nvPr>
            <p:custDataLst>
              <p:tags r:id="rId4"/>
            </p:custDataLst>
          </p:nvPr>
        </p:nvSpPr>
        <p:spPr>
          <a:xfrm>
            <a:off x="3069320" y="1026149"/>
            <a:ext cx="624865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800" b="1">
                <a:latin typeface="+mn-ea"/>
                <a:sym typeface="Times New Roman" panose="02020603050405020304" pitchFamily="18" charset="0"/>
              </a:rPr>
              <a:t>血浆、组织液和淋巴液之间的关系</a:t>
            </a:r>
          </a:p>
        </p:txBody>
      </p:sp>
      <p:sp>
        <p:nvSpPr>
          <p:cNvPr id="8" name="Text Box 1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93649" y="5241340"/>
            <a:ext cx="11999999" cy="13179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>
              <a:lnSpc>
                <a:spcPct val="150000"/>
              </a:lnSpc>
              <a:defRPr sz="2000">
                <a:solidFill>
                  <a:srgbClr val="0070C0"/>
                </a:solidFill>
                <a:latin typeface="Times New Roman" panose="02020603050405020304" pitchFamily="18" charset="0"/>
                <a:ea typeface="微软雅黑" panose="020B0503020204020204" charset="-122"/>
                <a:cs typeface="Times New Roman" panose="02020603050405020304" pitchFamily="18" charset="0"/>
              </a:defRPr>
            </a:lvl1pPr>
          </a:lstStyle>
          <a:p>
            <a:r>
              <a:rPr lang="en-US" altLang="zh-CN" sz="2800" dirty="0">
                <a:latin typeface="+mn-ea"/>
                <a:ea typeface="+mn-ea"/>
                <a:sym typeface="Times New Roman" panose="02020603050405020304" pitchFamily="18" charset="0"/>
              </a:rPr>
              <a:t>        </a:t>
            </a:r>
            <a:r>
              <a:rPr lang="zh-CN" altLang="en-US" sz="2800" dirty="0">
                <a:solidFill>
                  <a:schemeClr val="tx1"/>
                </a:solidFill>
                <a:latin typeface="+mn-ea"/>
                <a:ea typeface="+mn-ea"/>
                <a:sym typeface="Times New Roman" panose="02020603050405020304" pitchFamily="18" charset="0"/>
              </a:rPr>
              <a:t>血浆、组织液、淋巴通过动态的有机联系共同构成机体细胞生活的直接环境。由细胞外液构成的液体环境叫做</a:t>
            </a:r>
            <a:r>
              <a:rPr lang="zh-CN" altLang="en-US" sz="2800" dirty="0">
                <a:solidFill>
                  <a:srgbClr val="FF0000"/>
                </a:solidFill>
                <a:latin typeface="+mn-ea"/>
                <a:ea typeface="+mn-ea"/>
                <a:sym typeface="Times New Roman" panose="02020603050405020304" pitchFamily="18" charset="0"/>
              </a:rPr>
              <a:t>内环境</a:t>
            </a:r>
            <a:r>
              <a:rPr lang="zh-CN" altLang="en-US" sz="2800" dirty="0">
                <a:solidFill>
                  <a:schemeClr val="tx1"/>
                </a:solidFill>
                <a:latin typeface="+mn-ea"/>
                <a:ea typeface="+mn-ea"/>
                <a:sym typeface="Times New Roman" panose="02020603050405020304" pitchFamily="18" charset="0"/>
              </a:rPr>
              <a:t>。</a:t>
            </a:r>
            <a:r>
              <a:rPr lang="en-US" altLang="zh-CN" sz="2800" dirty="0">
                <a:solidFill>
                  <a:schemeClr val="accent6"/>
                </a:solidFill>
                <a:latin typeface="+mn-ea"/>
                <a:ea typeface="+mn-ea"/>
                <a:sym typeface="Times New Roman" panose="02020603050405020304" pitchFamily="18" charset="0"/>
              </a:rPr>
              <a:t> </a:t>
            </a:r>
            <a:r>
              <a:rPr lang="en-US" altLang="zh-CN" sz="2800" dirty="0">
                <a:solidFill>
                  <a:schemeClr val="tx1"/>
                </a:solidFill>
                <a:latin typeface="+mn-ea"/>
                <a:ea typeface="+mn-ea"/>
                <a:sym typeface="Times New Roman" panose="02020603050405020304" pitchFamily="18" charset="0"/>
              </a:rPr>
              <a:t>(</a:t>
            </a:r>
            <a:r>
              <a:rPr lang="zh-CN" altLang="en-US" sz="2800" dirty="0">
                <a:solidFill>
                  <a:schemeClr val="tx1"/>
                </a:solidFill>
                <a:latin typeface="+mn-ea"/>
                <a:ea typeface="+mn-ea"/>
                <a:sym typeface="Times New Roman" panose="02020603050405020304" pitchFamily="18" charset="0"/>
              </a:rPr>
              <a:t>教材</a:t>
            </a:r>
            <a:r>
              <a:rPr lang="en-US" altLang="zh-CN" sz="2800" dirty="0">
                <a:solidFill>
                  <a:schemeClr val="tx1"/>
                </a:solidFill>
                <a:latin typeface="+mn-ea"/>
                <a:ea typeface="+mn-ea"/>
                <a:sym typeface="Times New Roman" panose="02020603050405020304" pitchFamily="18" charset="0"/>
              </a:rPr>
              <a:t>P04)</a:t>
            </a:r>
            <a:endParaRPr lang="zh-CN" altLang="en-US" sz="2800" dirty="0">
              <a:solidFill>
                <a:schemeClr val="tx1"/>
              </a:solidFill>
              <a:latin typeface="+mn-ea"/>
              <a:ea typeface="+mn-ea"/>
              <a:sym typeface="Times New Roman" panose="02020603050405020304" pitchFamily="18" charset="0"/>
            </a:endParaRPr>
          </a:p>
        </p:txBody>
      </p:sp>
      <p:sp>
        <p:nvSpPr>
          <p:cNvPr id="10" name="文本框 9"/>
          <p:cNvSpPr txBox="1"/>
          <p:nvPr>
            <p:custDataLst>
              <p:tags r:id="rId6"/>
            </p:custDataLst>
          </p:nvPr>
        </p:nvSpPr>
        <p:spPr>
          <a:xfrm>
            <a:off x="7243538" y="3385780"/>
            <a:ext cx="97711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血浆</a:t>
            </a:r>
          </a:p>
        </p:txBody>
      </p:sp>
      <p:sp>
        <p:nvSpPr>
          <p:cNvPr id="11" name="文本框 10"/>
          <p:cNvSpPr txBox="1"/>
          <p:nvPr>
            <p:custDataLst>
              <p:tags r:id="rId7"/>
            </p:custDataLst>
          </p:nvPr>
        </p:nvSpPr>
        <p:spPr>
          <a:xfrm>
            <a:off x="5925914" y="4673034"/>
            <a:ext cx="12621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组织液</a:t>
            </a:r>
          </a:p>
        </p:txBody>
      </p:sp>
      <p:sp>
        <p:nvSpPr>
          <p:cNvPr id="12" name="文本框 11"/>
          <p:cNvSpPr txBox="1"/>
          <p:nvPr>
            <p:custDataLst>
              <p:tags r:id="rId8"/>
            </p:custDataLst>
          </p:nvPr>
        </p:nvSpPr>
        <p:spPr>
          <a:xfrm>
            <a:off x="8399921" y="4658618"/>
            <a:ext cx="126041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淋巴液</a:t>
            </a:r>
          </a:p>
        </p:txBody>
      </p:sp>
      <p:cxnSp>
        <p:nvCxnSpPr>
          <p:cNvPr id="18" name="直接箭头连接符 17"/>
          <p:cNvCxnSpPr/>
          <p:nvPr>
            <p:custDataLst>
              <p:tags r:id="rId9"/>
            </p:custDataLst>
          </p:nvPr>
        </p:nvCxnSpPr>
        <p:spPr>
          <a:xfrm flipH="1">
            <a:off x="6485927" y="3907187"/>
            <a:ext cx="956737" cy="689676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箭头连接符 18"/>
          <p:cNvCxnSpPr>
            <a:endCxn id="10" idx="2"/>
          </p:cNvCxnSpPr>
          <p:nvPr>
            <p:custDataLst>
              <p:tags r:id="rId10"/>
            </p:custDataLst>
          </p:nvPr>
        </p:nvCxnSpPr>
        <p:spPr>
          <a:xfrm flipV="1">
            <a:off x="6708458" y="3909000"/>
            <a:ext cx="1023637" cy="749620"/>
          </a:xfrm>
          <a:prstGeom prst="straightConnector1">
            <a:avLst/>
          </a:prstGeom>
          <a:ln w="34925">
            <a:solidFill>
              <a:srgbClr val="2E75B6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箭头连接符 19"/>
          <p:cNvCxnSpPr/>
          <p:nvPr>
            <p:custDataLst>
              <p:tags r:id="rId11"/>
            </p:custDataLst>
          </p:nvPr>
        </p:nvCxnSpPr>
        <p:spPr>
          <a:xfrm flipV="1">
            <a:off x="7161360" y="4918292"/>
            <a:ext cx="1238560" cy="17986"/>
          </a:xfrm>
          <a:prstGeom prst="straightConnector1">
            <a:avLst/>
          </a:prstGeom>
          <a:ln w="38100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箭头连接符 20"/>
          <p:cNvCxnSpPr>
            <a:stCxn id="12" idx="0"/>
          </p:cNvCxnSpPr>
          <p:nvPr>
            <p:custDataLst>
              <p:tags r:id="rId12"/>
            </p:custDataLst>
          </p:nvPr>
        </p:nvCxnSpPr>
        <p:spPr>
          <a:xfrm flipH="1" flipV="1">
            <a:off x="7957268" y="3907187"/>
            <a:ext cx="1072861" cy="751431"/>
          </a:xfrm>
          <a:prstGeom prst="straightConnector1">
            <a:avLst/>
          </a:prstGeom>
          <a:ln w="3492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文本框 21"/>
          <p:cNvSpPr txBox="1"/>
          <p:nvPr>
            <p:custDataLst>
              <p:tags r:id="rId13"/>
            </p:custDataLst>
          </p:nvPr>
        </p:nvSpPr>
        <p:spPr>
          <a:xfrm>
            <a:off x="2611836" y="4635108"/>
            <a:ext cx="16855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细胞内液</a:t>
            </a:r>
          </a:p>
        </p:txBody>
      </p:sp>
      <p:cxnSp>
        <p:nvCxnSpPr>
          <p:cNvPr id="23" name="直接箭头连接符 22"/>
          <p:cNvCxnSpPr/>
          <p:nvPr>
            <p:custDataLst>
              <p:tags r:id="rId14"/>
            </p:custDataLst>
          </p:nvPr>
        </p:nvCxnSpPr>
        <p:spPr>
          <a:xfrm rot="5400000" flipH="1">
            <a:off x="5119180" y="4058753"/>
            <a:ext cx="0" cy="1608847"/>
          </a:xfrm>
          <a:prstGeom prst="straightConnector1">
            <a:avLst/>
          </a:prstGeom>
          <a:ln w="41275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箭头连接符 23"/>
          <p:cNvCxnSpPr/>
          <p:nvPr>
            <p:custDataLst>
              <p:tags r:id="rId15"/>
            </p:custDataLst>
          </p:nvPr>
        </p:nvCxnSpPr>
        <p:spPr>
          <a:xfrm>
            <a:off x="4389614" y="5057112"/>
            <a:ext cx="1462282" cy="1"/>
          </a:xfrm>
          <a:prstGeom prst="straightConnector1">
            <a:avLst/>
          </a:prstGeom>
          <a:ln w="41275">
            <a:solidFill>
              <a:srgbClr val="7030A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文本框 24"/>
          <p:cNvSpPr txBox="1"/>
          <p:nvPr>
            <p:custDataLst>
              <p:tags r:id="rId16"/>
            </p:custDataLst>
          </p:nvPr>
        </p:nvSpPr>
        <p:spPr>
          <a:xfrm>
            <a:off x="6889317" y="1493721"/>
            <a:ext cx="16855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外界环境</a:t>
            </a:r>
          </a:p>
        </p:txBody>
      </p:sp>
      <p:cxnSp>
        <p:nvCxnSpPr>
          <p:cNvPr id="26" name="直接箭头连接符 25"/>
          <p:cNvCxnSpPr/>
          <p:nvPr>
            <p:custDataLst>
              <p:tags r:id="rId17"/>
            </p:custDataLst>
          </p:nvPr>
        </p:nvCxnSpPr>
        <p:spPr>
          <a:xfrm flipH="1">
            <a:off x="7623313" y="2065373"/>
            <a:ext cx="0" cy="1320407"/>
          </a:xfrm>
          <a:prstGeom prst="straightConnector1">
            <a:avLst/>
          </a:prstGeom>
          <a:ln w="412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箭头连接符 26"/>
          <p:cNvCxnSpPr/>
          <p:nvPr>
            <p:custDataLst>
              <p:tags r:id="rId18"/>
            </p:custDataLst>
          </p:nvPr>
        </p:nvCxnSpPr>
        <p:spPr>
          <a:xfrm flipH="1" flipV="1">
            <a:off x="7827093" y="2065374"/>
            <a:ext cx="0" cy="1314008"/>
          </a:xfrm>
          <a:prstGeom prst="straightConnector1">
            <a:avLst/>
          </a:prstGeom>
          <a:ln w="41275"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文本框 27"/>
          <p:cNvSpPr txBox="1"/>
          <p:nvPr>
            <p:custDataLst>
              <p:tags r:id="rId19"/>
            </p:custDataLst>
          </p:nvPr>
        </p:nvSpPr>
        <p:spPr>
          <a:xfrm rot="19531168">
            <a:off x="6158980" y="3805496"/>
            <a:ext cx="13658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毛细血管壁</a:t>
            </a:r>
          </a:p>
        </p:txBody>
      </p:sp>
      <p:sp>
        <p:nvSpPr>
          <p:cNvPr id="29" name="文本框 28"/>
          <p:cNvSpPr txBox="1"/>
          <p:nvPr>
            <p:custDataLst>
              <p:tags r:id="rId20"/>
            </p:custDataLst>
          </p:nvPr>
        </p:nvSpPr>
        <p:spPr>
          <a:xfrm>
            <a:off x="6934080" y="4501673"/>
            <a:ext cx="16108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毛细淋巴管壁</a:t>
            </a:r>
          </a:p>
        </p:txBody>
      </p:sp>
      <p:sp>
        <p:nvSpPr>
          <p:cNvPr id="30" name="文本框 29"/>
          <p:cNvSpPr txBox="1"/>
          <p:nvPr>
            <p:custDataLst>
              <p:tags r:id="rId21"/>
            </p:custDataLst>
          </p:nvPr>
        </p:nvSpPr>
        <p:spPr>
          <a:xfrm rot="2086995">
            <a:off x="7942523" y="3951554"/>
            <a:ext cx="11090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dirty="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rPr>
              <a:t>左右锁骨下静脉</a:t>
            </a:r>
          </a:p>
        </p:txBody>
      </p:sp>
      <p:sp>
        <p:nvSpPr>
          <p:cNvPr id="31" name="文本框 30"/>
          <p:cNvSpPr txBox="1"/>
          <p:nvPr>
            <p:custDataLst>
              <p:tags r:id="rId22"/>
            </p:custDataLst>
          </p:nvPr>
        </p:nvSpPr>
        <p:spPr>
          <a:xfrm>
            <a:off x="4389614" y="4455263"/>
            <a:ext cx="16108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O</a:t>
            </a:r>
            <a:r>
              <a:rPr lang="en-US" altLang="zh-CN" baseline="-2500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zh-CN" altLang="en-US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和营养物质</a:t>
            </a:r>
          </a:p>
        </p:txBody>
      </p:sp>
      <p:sp>
        <p:nvSpPr>
          <p:cNvPr id="32" name="文本框 31"/>
          <p:cNvSpPr txBox="1"/>
          <p:nvPr>
            <p:custDataLst>
              <p:tags r:id="rId23"/>
            </p:custDataLst>
          </p:nvPr>
        </p:nvSpPr>
        <p:spPr>
          <a:xfrm>
            <a:off x="4252838" y="5098403"/>
            <a:ext cx="18098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CO</a:t>
            </a:r>
            <a:r>
              <a:rPr lang="en-US" altLang="zh-CN" baseline="-2500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zh-CN" altLang="en-US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和代谢废物</a:t>
            </a:r>
          </a:p>
        </p:txBody>
      </p:sp>
      <p:sp>
        <p:nvSpPr>
          <p:cNvPr id="33" name="文本框 32"/>
          <p:cNvSpPr txBox="1"/>
          <p:nvPr>
            <p:custDataLst>
              <p:tags r:id="rId24"/>
            </p:custDataLst>
          </p:nvPr>
        </p:nvSpPr>
        <p:spPr>
          <a:xfrm rot="16200000">
            <a:off x="6554860" y="2491167"/>
            <a:ext cx="161085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O</a:t>
            </a:r>
            <a:r>
              <a:rPr lang="en-US" altLang="zh-CN" baseline="-25000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zh-CN" altLang="en-US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和营养物质</a:t>
            </a:r>
          </a:p>
        </p:txBody>
      </p:sp>
      <p:sp>
        <p:nvSpPr>
          <p:cNvPr id="34" name="文本框 33"/>
          <p:cNvSpPr txBox="1"/>
          <p:nvPr>
            <p:custDataLst>
              <p:tags r:id="rId25"/>
            </p:custDataLst>
          </p:nvPr>
        </p:nvSpPr>
        <p:spPr>
          <a:xfrm rot="5400000">
            <a:off x="7232949" y="2527312"/>
            <a:ext cx="18098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CO</a:t>
            </a:r>
            <a:r>
              <a:rPr lang="en-US" altLang="zh-CN" baseline="-25000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zh-CN" altLang="en-US" dirty="0"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和代谢废物</a:t>
            </a:r>
          </a:p>
        </p:txBody>
      </p:sp>
    </p:spTree>
    <p:extLst>
      <p:ext uri="{BB962C8B-B14F-4D97-AF65-F5344CB8AC3E}">
        <p14:creationId xmlns:p14="http://schemas.microsoft.com/office/powerpoint/2010/main" val="13379281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22" presetClass="entr" presetSubtype="4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2" presetClass="entr" presetSubtype="1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5" grpId="0"/>
      <p:bldP spid="31" grpId="0"/>
      <p:bldP spid="32" grpId="0"/>
      <p:bldP spid="33" grpId="0"/>
      <p:bldP spid="3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3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36" name="组合 35"/>
          <p:cNvGrpSpPr/>
          <p:nvPr>
            <p:custDataLst>
              <p:tags r:id="rId3"/>
            </p:custDataLst>
          </p:nvPr>
        </p:nvGrpSpPr>
        <p:grpSpPr>
          <a:xfrm>
            <a:off x="-21827069" y="1714749"/>
            <a:ext cx="2015619" cy="683742"/>
            <a:chOff x="6488758" y="2947167"/>
            <a:chExt cx="2015619" cy="683742"/>
          </a:xfrm>
        </p:grpSpPr>
        <p:sp>
          <p:nvSpPr>
            <p:cNvPr id="12" name="矩形: 圆角 11"/>
            <p:cNvSpPr/>
            <p:nvPr>
              <p:custDataLst>
                <p:tags r:id="rId2292"/>
              </p:custDataLst>
            </p:nvPr>
          </p:nvSpPr>
          <p:spPr>
            <a:xfrm>
              <a:off x="6488758" y="2947167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14" name="文本框 13"/>
            <p:cNvSpPr txBox="1"/>
            <p:nvPr>
              <p:custDataLst>
                <p:tags r:id="rId2293"/>
              </p:custDataLst>
            </p:nvPr>
          </p:nvSpPr>
          <p:spPr>
            <a:xfrm>
              <a:off x="6580185" y="2996650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运动系统</a:t>
              </a:r>
            </a:p>
          </p:txBody>
        </p:sp>
      </p:grpSp>
      <p:grpSp>
        <p:nvGrpSpPr>
          <p:cNvPr id="33" name="组合 32"/>
          <p:cNvGrpSpPr/>
          <p:nvPr>
            <p:custDataLst>
              <p:tags r:id="rId4"/>
            </p:custDataLst>
          </p:nvPr>
        </p:nvGrpSpPr>
        <p:grpSpPr>
          <a:xfrm>
            <a:off x="-21735642" y="3410793"/>
            <a:ext cx="2015619" cy="683742"/>
            <a:chOff x="6514124" y="3847682"/>
            <a:chExt cx="2015619" cy="683742"/>
          </a:xfrm>
        </p:grpSpPr>
        <p:sp>
          <p:nvSpPr>
            <p:cNvPr id="15" name="矩形: 圆角 14"/>
            <p:cNvSpPr/>
            <p:nvPr>
              <p:custDataLst>
                <p:tags r:id="rId2290"/>
              </p:custDataLst>
            </p:nvPr>
          </p:nvSpPr>
          <p:spPr>
            <a:xfrm>
              <a:off x="6514124" y="3847682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16" name="文本框 15"/>
            <p:cNvSpPr txBox="1"/>
            <p:nvPr>
              <p:custDataLst>
                <p:tags r:id="rId2291"/>
              </p:custDataLst>
            </p:nvPr>
          </p:nvSpPr>
          <p:spPr>
            <a:xfrm>
              <a:off x="6547137" y="3946649"/>
              <a:ext cx="1865812" cy="49244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2600">
                  <a:latin typeface="楷体" panose="02010609060101010101" pitchFamily="49" charset="-122"/>
                  <a:ea typeface="楷体" panose="02010609060101010101" pitchFamily="49" charset="-122"/>
                </a:rPr>
                <a:t>内分泌系统</a:t>
              </a:r>
            </a:p>
          </p:txBody>
        </p:sp>
      </p:grpSp>
      <p:grpSp>
        <p:nvGrpSpPr>
          <p:cNvPr id="34" name="组合 33"/>
          <p:cNvGrpSpPr/>
          <p:nvPr>
            <p:custDataLst>
              <p:tags r:id="rId5"/>
            </p:custDataLst>
          </p:nvPr>
        </p:nvGrpSpPr>
        <p:grpSpPr>
          <a:xfrm>
            <a:off x="6455990" y="1197783"/>
            <a:ext cx="2015619" cy="683742"/>
            <a:chOff x="8679585" y="3934854"/>
            <a:chExt cx="2015619" cy="683742"/>
          </a:xfrm>
        </p:grpSpPr>
        <p:sp>
          <p:nvSpPr>
            <p:cNvPr id="17" name="矩形: 圆角 16"/>
            <p:cNvSpPr/>
            <p:nvPr>
              <p:custDataLst>
                <p:tags r:id="rId2288"/>
              </p:custDataLst>
            </p:nvPr>
          </p:nvSpPr>
          <p:spPr>
            <a:xfrm>
              <a:off x="8679585" y="3934854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18" name="文本框 17"/>
            <p:cNvSpPr txBox="1"/>
            <p:nvPr>
              <p:custDataLst>
                <p:tags r:id="rId2289"/>
              </p:custDataLst>
            </p:nvPr>
          </p:nvSpPr>
          <p:spPr>
            <a:xfrm>
              <a:off x="8771012" y="3984337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循环系统</a:t>
              </a:r>
            </a:p>
          </p:txBody>
        </p:sp>
      </p:grpSp>
      <p:grpSp>
        <p:nvGrpSpPr>
          <p:cNvPr id="35" name="组合 34"/>
          <p:cNvGrpSpPr/>
          <p:nvPr>
            <p:custDataLst>
              <p:tags r:id="rId6"/>
            </p:custDataLst>
          </p:nvPr>
        </p:nvGrpSpPr>
        <p:grpSpPr>
          <a:xfrm>
            <a:off x="33089698" y="2956199"/>
            <a:ext cx="2015619" cy="683742"/>
            <a:chOff x="8780075" y="2956200"/>
            <a:chExt cx="2015619" cy="683742"/>
          </a:xfrm>
        </p:grpSpPr>
        <p:sp>
          <p:nvSpPr>
            <p:cNvPr id="19" name="矩形: 圆角 18"/>
            <p:cNvSpPr/>
            <p:nvPr>
              <p:custDataLst>
                <p:tags r:id="rId2286"/>
              </p:custDataLst>
            </p:nvPr>
          </p:nvSpPr>
          <p:spPr>
            <a:xfrm>
              <a:off x="8780075" y="2956200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0" name="文本框 19"/>
            <p:cNvSpPr txBox="1"/>
            <p:nvPr>
              <p:custDataLst>
                <p:tags r:id="rId2287"/>
              </p:custDataLst>
            </p:nvPr>
          </p:nvSpPr>
          <p:spPr>
            <a:xfrm>
              <a:off x="8871502" y="3005683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神经系统</a:t>
              </a:r>
            </a:p>
          </p:txBody>
        </p:sp>
      </p:grpSp>
      <p:grpSp>
        <p:nvGrpSpPr>
          <p:cNvPr id="31" name="组合 30"/>
          <p:cNvGrpSpPr/>
          <p:nvPr>
            <p:custDataLst>
              <p:tags r:id="rId7"/>
            </p:custDataLst>
          </p:nvPr>
        </p:nvGrpSpPr>
        <p:grpSpPr>
          <a:xfrm>
            <a:off x="984792" y="1197783"/>
            <a:ext cx="2015619" cy="683742"/>
            <a:chOff x="8780075" y="4806304"/>
            <a:chExt cx="2015619" cy="683742"/>
          </a:xfrm>
        </p:grpSpPr>
        <p:sp>
          <p:nvSpPr>
            <p:cNvPr id="21" name="矩形: 圆角 20"/>
            <p:cNvSpPr/>
            <p:nvPr>
              <p:custDataLst>
                <p:tags r:id="rId2284"/>
              </p:custDataLst>
            </p:nvPr>
          </p:nvSpPr>
          <p:spPr>
            <a:xfrm>
              <a:off x="8780075" y="4806304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2" name="文本框 21"/>
            <p:cNvSpPr txBox="1"/>
            <p:nvPr>
              <p:custDataLst>
                <p:tags r:id="rId2285"/>
              </p:custDataLst>
            </p:nvPr>
          </p:nvSpPr>
          <p:spPr>
            <a:xfrm>
              <a:off x="8871502" y="4855787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消化系统</a:t>
              </a:r>
            </a:p>
          </p:txBody>
        </p:sp>
      </p:grpSp>
      <p:grpSp>
        <p:nvGrpSpPr>
          <p:cNvPr id="32" name="组合 31"/>
          <p:cNvGrpSpPr/>
          <p:nvPr>
            <p:custDataLst>
              <p:tags r:id="rId8"/>
            </p:custDataLst>
          </p:nvPr>
        </p:nvGrpSpPr>
        <p:grpSpPr>
          <a:xfrm>
            <a:off x="3720391" y="1197783"/>
            <a:ext cx="2015619" cy="683742"/>
            <a:chOff x="6516467" y="4887934"/>
            <a:chExt cx="2015619" cy="683742"/>
          </a:xfrm>
        </p:grpSpPr>
        <p:sp>
          <p:nvSpPr>
            <p:cNvPr id="23" name="矩形: 圆角 22"/>
            <p:cNvSpPr/>
            <p:nvPr>
              <p:custDataLst>
                <p:tags r:id="rId2282"/>
              </p:custDataLst>
            </p:nvPr>
          </p:nvSpPr>
          <p:spPr>
            <a:xfrm>
              <a:off x="6516467" y="4887934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4" name="文本框 23"/>
            <p:cNvSpPr txBox="1"/>
            <p:nvPr>
              <p:custDataLst>
                <p:tags r:id="rId2283"/>
              </p:custDataLst>
            </p:nvPr>
          </p:nvSpPr>
          <p:spPr>
            <a:xfrm>
              <a:off x="6607894" y="4937417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呼吸系统</a:t>
              </a:r>
            </a:p>
          </p:txBody>
        </p:sp>
      </p:grpSp>
      <p:grpSp>
        <p:nvGrpSpPr>
          <p:cNvPr id="29" name="组合 28"/>
          <p:cNvGrpSpPr/>
          <p:nvPr>
            <p:custDataLst>
              <p:tags r:id="rId9"/>
            </p:custDataLst>
          </p:nvPr>
        </p:nvGrpSpPr>
        <p:grpSpPr>
          <a:xfrm>
            <a:off x="9191589" y="1197783"/>
            <a:ext cx="2015619" cy="683742"/>
            <a:chOff x="6607894" y="5834442"/>
            <a:chExt cx="2015619" cy="683742"/>
          </a:xfrm>
        </p:grpSpPr>
        <p:sp>
          <p:nvSpPr>
            <p:cNvPr id="25" name="矩形: 圆角 24"/>
            <p:cNvSpPr/>
            <p:nvPr>
              <p:custDataLst>
                <p:tags r:id="rId2280"/>
              </p:custDataLst>
            </p:nvPr>
          </p:nvSpPr>
          <p:spPr>
            <a:xfrm>
              <a:off x="6607894" y="5834442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6" name="文本框 25"/>
            <p:cNvSpPr txBox="1"/>
            <p:nvPr>
              <p:custDataLst>
                <p:tags r:id="rId2281"/>
              </p:custDataLst>
            </p:nvPr>
          </p:nvSpPr>
          <p:spPr>
            <a:xfrm>
              <a:off x="6699321" y="5883926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泌尿系统</a:t>
              </a:r>
            </a:p>
          </p:txBody>
        </p:sp>
      </p:grpSp>
      <p:grpSp>
        <p:nvGrpSpPr>
          <p:cNvPr id="30" name="组合 29"/>
          <p:cNvGrpSpPr/>
          <p:nvPr>
            <p:custDataLst>
              <p:tags r:id="rId10"/>
            </p:custDataLst>
          </p:nvPr>
        </p:nvGrpSpPr>
        <p:grpSpPr>
          <a:xfrm>
            <a:off x="34097506" y="5101216"/>
            <a:ext cx="2015619" cy="683742"/>
            <a:chOff x="8923412" y="5784958"/>
            <a:chExt cx="2015619" cy="683742"/>
          </a:xfrm>
        </p:grpSpPr>
        <p:sp>
          <p:nvSpPr>
            <p:cNvPr id="27" name="矩形: 圆角 26"/>
            <p:cNvSpPr/>
            <p:nvPr>
              <p:custDataLst>
                <p:tags r:id="rId2278"/>
              </p:custDataLst>
            </p:nvPr>
          </p:nvSpPr>
          <p:spPr>
            <a:xfrm>
              <a:off x="8923412" y="5784958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8" name="文本框 27"/>
            <p:cNvSpPr txBox="1"/>
            <p:nvPr>
              <p:custDataLst>
                <p:tags r:id="rId2279"/>
              </p:custDataLst>
            </p:nvPr>
          </p:nvSpPr>
          <p:spPr>
            <a:xfrm>
              <a:off x="9014839" y="5834441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运动系统</a:t>
              </a:r>
            </a:p>
          </p:txBody>
        </p:sp>
      </p:grpSp>
      <p:grpSp>
        <p:nvGrpSpPr>
          <p:cNvPr id="1045" name="Group 983"/>
          <p:cNvGrpSpPr/>
          <p:nvPr>
            <p:custDataLst>
              <p:tags r:id="rId11"/>
            </p:custDataLst>
          </p:nvPr>
        </p:nvGrpSpPr>
        <p:grpSpPr>
          <a:xfrm>
            <a:off x="1355098" y="1988359"/>
            <a:ext cx="1275005" cy="4667154"/>
            <a:chOff x="3744" y="702"/>
            <a:chExt cx="919" cy="3364"/>
          </a:xfrm>
        </p:grpSpPr>
        <p:sp>
          <p:nvSpPr>
            <p:cNvPr id="1046" name="Freeform 984"/>
            <p:cNvSpPr/>
            <p:nvPr>
              <p:custDataLst>
                <p:tags r:id="rId552"/>
              </p:custDataLst>
            </p:nvPr>
          </p:nvSpPr>
          <p:spPr bwMode="auto">
            <a:xfrm>
              <a:off x="4459" y="2522"/>
              <a:ext cx="184" cy="313"/>
            </a:xfrm>
            <a:custGeom>
              <a:avLst/>
              <a:gdLst>
                <a:gd name="T0" fmla="*/ 136 w 143"/>
                <a:gd name="T1" fmla="*/ 1 h 244"/>
                <a:gd name="T2" fmla="*/ 201 w 143"/>
                <a:gd name="T3" fmla="*/ 28 h 244"/>
                <a:gd name="T4" fmla="*/ 302 w 143"/>
                <a:gd name="T5" fmla="*/ 258 h 244"/>
                <a:gd name="T6" fmla="*/ 206 w 143"/>
                <a:gd name="T7" fmla="*/ 466 h 244"/>
                <a:gd name="T8" fmla="*/ 69 w 143"/>
                <a:gd name="T9" fmla="*/ 485 h 244"/>
                <a:gd name="T10" fmla="*/ 50 w 143"/>
                <a:gd name="T11" fmla="*/ 357 h 244"/>
                <a:gd name="T12" fmla="*/ 87 w 143"/>
                <a:gd name="T13" fmla="*/ 159 h 244"/>
                <a:gd name="T14" fmla="*/ 76 w 143"/>
                <a:gd name="T15" fmla="*/ 63 h 244"/>
                <a:gd name="T16" fmla="*/ 136 w 143"/>
                <a:gd name="T17" fmla="*/ 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244">
                  <a:moveTo>
                    <a:pt x="64" y="1"/>
                  </a:moveTo>
                  <a:cubicBezTo>
                    <a:pt x="74" y="0"/>
                    <a:pt x="86" y="8"/>
                    <a:pt x="94" y="13"/>
                  </a:cubicBezTo>
                  <a:cubicBezTo>
                    <a:pt x="126" y="36"/>
                    <a:pt x="143" y="79"/>
                    <a:pt x="142" y="122"/>
                  </a:cubicBezTo>
                  <a:cubicBezTo>
                    <a:pt x="141" y="159"/>
                    <a:pt x="118" y="196"/>
                    <a:pt x="96" y="221"/>
                  </a:cubicBezTo>
                  <a:cubicBezTo>
                    <a:pt x="78" y="241"/>
                    <a:pt x="53" y="244"/>
                    <a:pt x="33" y="230"/>
                  </a:cubicBezTo>
                  <a:cubicBezTo>
                    <a:pt x="25" y="225"/>
                    <a:pt x="0" y="202"/>
                    <a:pt x="23" y="169"/>
                  </a:cubicBezTo>
                  <a:cubicBezTo>
                    <a:pt x="43" y="139"/>
                    <a:pt x="51" y="118"/>
                    <a:pt x="41" y="76"/>
                  </a:cubicBezTo>
                  <a:cubicBezTo>
                    <a:pt x="37" y="62"/>
                    <a:pt x="33" y="46"/>
                    <a:pt x="36" y="30"/>
                  </a:cubicBezTo>
                  <a:cubicBezTo>
                    <a:pt x="39" y="12"/>
                    <a:pt x="52" y="2"/>
                    <a:pt x="64" y="1"/>
                  </a:cubicBezTo>
                  <a:close/>
                </a:path>
              </a:pathLst>
            </a:custGeom>
            <a:solidFill>
              <a:srgbClr val="A57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7" name="Freeform 985"/>
            <p:cNvSpPr/>
            <p:nvPr>
              <p:custDataLst>
                <p:tags r:id="rId553"/>
              </p:custDataLst>
            </p:nvPr>
          </p:nvSpPr>
          <p:spPr bwMode="auto">
            <a:xfrm>
              <a:off x="4506" y="2551"/>
              <a:ext cx="93" cy="228"/>
            </a:xfrm>
            <a:custGeom>
              <a:avLst/>
              <a:gdLst>
                <a:gd name="T0" fmla="*/ 77 w 71"/>
                <a:gd name="T1" fmla="*/ 0 h 178"/>
                <a:gd name="T2" fmla="*/ 103 w 71"/>
                <a:gd name="T3" fmla="*/ 33 h 178"/>
                <a:gd name="T4" fmla="*/ 138 w 71"/>
                <a:gd name="T5" fmla="*/ 59 h 178"/>
                <a:gd name="T6" fmla="*/ 158 w 71"/>
                <a:gd name="T7" fmla="*/ 145 h 178"/>
                <a:gd name="T8" fmla="*/ 148 w 71"/>
                <a:gd name="T9" fmla="*/ 188 h 178"/>
                <a:gd name="T10" fmla="*/ 145 w 71"/>
                <a:gd name="T11" fmla="*/ 209 h 178"/>
                <a:gd name="T12" fmla="*/ 139 w 71"/>
                <a:gd name="T13" fmla="*/ 229 h 178"/>
                <a:gd name="T14" fmla="*/ 123 w 71"/>
                <a:gd name="T15" fmla="*/ 270 h 178"/>
                <a:gd name="T16" fmla="*/ 111 w 71"/>
                <a:gd name="T17" fmla="*/ 311 h 178"/>
                <a:gd name="T18" fmla="*/ 94 w 71"/>
                <a:gd name="T19" fmla="*/ 316 h 178"/>
                <a:gd name="T20" fmla="*/ 81 w 71"/>
                <a:gd name="T21" fmla="*/ 329 h 178"/>
                <a:gd name="T22" fmla="*/ 56 w 71"/>
                <a:gd name="T23" fmla="*/ 360 h 178"/>
                <a:gd name="T24" fmla="*/ 28 w 71"/>
                <a:gd name="T25" fmla="*/ 373 h 178"/>
                <a:gd name="T26" fmla="*/ 13 w 71"/>
                <a:gd name="T27" fmla="*/ 364 h 178"/>
                <a:gd name="T28" fmla="*/ 0 w 71"/>
                <a:gd name="T29" fmla="*/ 346 h 178"/>
                <a:gd name="T30" fmla="*/ 38 w 71"/>
                <a:gd name="T31" fmla="*/ 350 h 178"/>
                <a:gd name="T32" fmla="*/ 72 w 71"/>
                <a:gd name="T33" fmla="*/ 305 h 178"/>
                <a:gd name="T34" fmla="*/ 88 w 71"/>
                <a:gd name="T35" fmla="*/ 286 h 178"/>
                <a:gd name="T36" fmla="*/ 96 w 71"/>
                <a:gd name="T37" fmla="*/ 261 h 178"/>
                <a:gd name="T38" fmla="*/ 122 w 71"/>
                <a:gd name="T39" fmla="*/ 218 h 178"/>
                <a:gd name="T40" fmla="*/ 122 w 71"/>
                <a:gd name="T41" fmla="*/ 200 h 178"/>
                <a:gd name="T42" fmla="*/ 131 w 71"/>
                <a:gd name="T43" fmla="*/ 172 h 178"/>
                <a:gd name="T44" fmla="*/ 135 w 71"/>
                <a:gd name="T45" fmla="*/ 105 h 178"/>
                <a:gd name="T46" fmla="*/ 111 w 71"/>
                <a:gd name="T47" fmla="*/ 59 h 178"/>
                <a:gd name="T48" fmla="*/ 103 w 71"/>
                <a:gd name="T49" fmla="*/ 42 h 178"/>
                <a:gd name="T50" fmla="*/ 96 w 71"/>
                <a:gd name="T51" fmla="*/ 23 h 17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1" h="178">
                  <a:moveTo>
                    <a:pt x="34" y="0"/>
                  </a:moveTo>
                  <a:cubicBezTo>
                    <a:pt x="35" y="5"/>
                    <a:pt x="42" y="13"/>
                    <a:pt x="46" y="16"/>
                  </a:cubicBezTo>
                  <a:cubicBezTo>
                    <a:pt x="51" y="20"/>
                    <a:pt x="57" y="22"/>
                    <a:pt x="61" y="28"/>
                  </a:cubicBezTo>
                  <a:cubicBezTo>
                    <a:pt x="68" y="37"/>
                    <a:pt x="71" y="57"/>
                    <a:pt x="70" y="69"/>
                  </a:cubicBezTo>
                  <a:cubicBezTo>
                    <a:pt x="70" y="76"/>
                    <a:pt x="67" y="83"/>
                    <a:pt x="66" y="90"/>
                  </a:cubicBezTo>
                  <a:cubicBezTo>
                    <a:pt x="65" y="93"/>
                    <a:pt x="66" y="96"/>
                    <a:pt x="65" y="99"/>
                  </a:cubicBezTo>
                  <a:cubicBezTo>
                    <a:pt x="65" y="103"/>
                    <a:pt x="63" y="106"/>
                    <a:pt x="62" y="109"/>
                  </a:cubicBezTo>
                  <a:cubicBezTo>
                    <a:pt x="60" y="115"/>
                    <a:pt x="58" y="122"/>
                    <a:pt x="55" y="129"/>
                  </a:cubicBezTo>
                  <a:cubicBezTo>
                    <a:pt x="54" y="133"/>
                    <a:pt x="53" y="144"/>
                    <a:pt x="50" y="148"/>
                  </a:cubicBezTo>
                  <a:cubicBezTo>
                    <a:pt x="48" y="150"/>
                    <a:pt x="44" y="150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3" y="162"/>
                    <a:pt x="29" y="167"/>
                    <a:pt x="25" y="171"/>
                  </a:cubicBezTo>
                  <a:cubicBezTo>
                    <a:pt x="21" y="174"/>
                    <a:pt x="17" y="178"/>
                    <a:pt x="12" y="177"/>
                  </a:cubicBezTo>
                  <a:cubicBezTo>
                    <a:pt x="10" y="177"/>
                    <a:pt x="7" y="175"/>
                    <a:pt x="6" y="173"/>
                  </a:cubicBezTo>
                  <a:cubicBezTo>
                    <a:pt x="4" y="170"/>
                    <a:pt x="3" y="165"/>
                    <a:pt x="0" y="165"/>
                  </a:cubicBezTo>
                  <a:cubicBezTo>
                    <a:pt x="3" y="170"/>
                    <a:pt x="12" y="170"/>
                    <a:pt x="17" y="166"/>
                  </a:cubicBezTo>
                  <a:cubicBezTo>
                    <a:pt x="23" y="161"/>
                    <a:pt x="26" y="151"/>
                    <a:pt x="32" y="145"/>
                  </a:cubicBezTo>
                  <a:cubicBezTo>
                    <a:pt x="34" y="142"/>
                    <a:pt x="37" y="140"/>
                    <a:pt x="39" y="136"/>
                  </a:cubicBezTo>
                  <a:cubicBezTo>
                    <a:pt x="41" y="132"/>
                    <a:pt x="41" y="128"/>
                    <a:pt x="43" y="124"/>
                  </a:cubicBezTo>
                  <a:cubicBezTo>
                    <a:pt x="47" y="118"/>
                    <a:pt x="54" y="113"/>
                    <a:pt x="54" y="104"/>
                  </a:cubicBezTo>
                  <a:cubicBezTo>
                    <a:pt x="54" y="100"/>
                    <a:pt x="53" y="99"/>
                    <a:pt x="54" y="95"/>
                  </a:cubicBezTo>
                  <a:cubicBezTo>
                    <a:pt x="56" y="91"/>
                    <a:pt x="57" y="87"/>
                    <a:pt x="58" y="82"/>
                  </a:cubicBezTo>
                  <a:cubicBezTo>
                    <a:pt x="60" y="72"/>
                    <a:pt x="62" y="60"/>
                    <a:pt x="60" y="50"/>
                  </a:cubicBezTo>
                  <a:cubicBezTo>
                    <a:pt x="58" y="43"/>
                    <a:pt x="53" y="35"/>
                    <a:pt x="50" y="28"/>
                  </a:cubicBezTo>
                  <a:cubicBezTo>
                    <a:pt x="49" y="25"/>
                    <a:pt x="48" y="23"/>
                    <a:pt x="46" y="20"/>
                  </a:cubicBezTo>
                  <a:cubicBezTo>
                    <a:pt x="45" y="17"/>
                    <a:pt x="45" y="14"/>
                    <a:pt x="43" y="11"/>
                  </a:cubicBezTo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8" name="Freeform 986"/>
            <p:cNvSpPr/>
            <p:nvPr>
              <p:custDataLst>
                <p:tags r:id="rId554"/>
              </p:custDataLst>
            </p:nvPr>
          </p:nvSpPr>
          <p:spPr bwMode="auto">
            <a:xfrm>
              <a:off x="4532" y="2609"/>
              <a:ext cx="33" cy="98"/>
            </a:xfrm>
            <a:custGeom>
              <a:avLst/>
              <a:gdLst>
                <a:gd name="T0" fmla="*/ 29 w 25"/>
                <a:gd name="T1" fmla="*/ 1 h 76"/>
                <a:gd name="T2" fmla="*/ 22 w 25"/>
                <a:gd name="T3" fmla="*/ 81 h 76"/>
                <a:gd name="T4" fmla="*/ 20 w 25"/>
                <a:gd name="T5" fmla="*/ 123 h 76"/>
                <a:gd name="T6" fmla="*/ 5 w 25"/>
                <a:gd name="T7" fmla="*/ 161 h 76"/>
                <a:gd name="T8" fmla="*/ 7 w 25"/>
                <a:gd name="T9" fmla="*/ 162 h 76"/>
                <a:gd name="T10" fmla="*/ 16 w 25"/>
                <a:gd name="T11" fmla="*/ 161 h 76"/>
                <a:gd name="T12" fmla="*/ 50 w 25"/>
                <a:gd name="T13" fmla="*/ 83 h 76"/>
                <a:gd name="T14" fmla="*/ 55 w 25"/>
                <a:gd name="T15" fmla="*/ 39 h 76"/>
                <a:gd name="T16" fmla="*/ 34 w 25"/>
                <a:gd name="T17" fmla="*/ 0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6">
                  <a:moveTo>
                    <a:pt x="13" y="1"/>
                  </a:moveTo>
                  <a:cubicBezTo>
                    <a:pt x="0" y="7"/>
                    <a:pt x="9" y="28"/>
                    <a:pt x="10" y="38"/>
                  </a:cubicBezTo>
                  <a:cubicBezTo>
                    <a:pt x="11" y="45"/>
                    <a:pt x="10" y="51"/>
                    <a:pt x="8" y="57"/>
                  </a:cubicBezTo>
                  <a:cubicBezTo>
                    <a:pt x="7" y="60"/>
                    <a:pt x="1" y="70"/>
                    <a:pt x="2" y="75"/>
                  </a:cubicBezTo>
                  <a:cubicBezTo>
                    <a:pt x="2" y="75"/>
                    <a:pt x="2" y="75"/>
                    <a:pt x="3" y="76"/>
                  </a:cubicBezTo>
                  <a:cubicBezTo>
                    <a:pt x="4" y="75"/>
                    <a:pt x="6" y="76"/>
                    <a:pt x="7" y="75"/>
                  </a:cubicBezTo>
                  <a:cubicBezTo>
                    <a:pt x="16" y="68"/>
                    <a:pt x="19" y="50"/>
                    <a:pt x="22" y="39"/>
                  </a:cubicBezTo>
                  <a:cubicBezTo>
                    <a:pt x="23" y="32"/>
                    <a:pt x="25" y="26"/>
                    <a:pt x="24" y="18"/>
                  </a:cubicBezTo>
                  <a:cubicBezTo>
                    <a:pt x="24" y="12"/>
                    <a:pt x="21" y="1"/>
                    <a:pt x="15" y="0"/>
                  </a:cubicBezTo>
                </a:path>
              </a:pathLst>
            </a:custGeom>
            <a:solidFill>
              <a:srgbClr val="9D6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9" name="Freeform 987"/>
            <p:cNvSpPr/>
            <p:nvPr>
              <p:custDataLst>
                <p:tags r:id="rId555"/>
              </p:custDataLst>
            </p:nvPr>
          </p:nvSpPr>
          <p:spPr bwMode="auto">
            <a:xfrm>
              <a:off x="4506" y="2618"/>
              <a:ext cx="133" cy="223"/>
            </a:xfrm>
            <a:custGeom>
              <a:avLst/>
              <a:gdLst>
                <a:gd name="T0" fmla="*/ 201 w 103"/>
                <a:gd name="T1" fmla="*/ 0 h 174"/>
                <a:gd name="T2" fmla="*/ 191 w 103"/>
                <a:gd name="T3" fmla="*/ 136 h 174"/>
                <a:gd name="T4" fmla="*/ 177 w 103"/>
                <a:gd name="T5" fmla="*/ 164 h 174"/>
                <a:gd name="T6" fmla="*/ 160 w 103"/>
                <a:gd name="T7" fmla="*/ 194 h 174"/>
                <a:gd name="T8" fmla="*/ 145 w 103"/>
                <a:gd name="T9" fmla="*/ 211 h 174"/>
                <a:gd name="T10" fmla="*/ 139 w 103"/>
                <a:gd name="T11" fmla="*/ 237 h 174"/>
                <a:gd name="T12" fmla="*/ 128 w 103"/>
                <a:gd name="T13" fmla="*/ 255 h 174"/>
                <a:gd name="T14" fmla="*/ 87 w 103"/>
                <a:gd name="T15" fmla="*/ 282 h 174"/>
                <a:gd name="T16" fmla="*/ 76 w 103"/>
                <a:gd name="T17" fmla="*/ 304 h 174"/>
                <a:gd name="T18" fmla="*/ 0 w 103"/>
                <a:gd name="T19" fmla="*/ 322 h 174"/>
                <a:gd name="T20" fmla="*/ 191 w 103"/>
                <a:gd name="T21" fmla="*/ 192 h 174"/>
                <a:gd name="T22" fmla="*/ 201 w 103"/>
                <a:gd name="T23" fmla="*/ 0 h 1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74">
                  <a:moveTo>
                    <a:pt x="94" y="0"/>
                  </a:moveTo>
                  <a:cubicBezTo>
                    <a:pt x="98" y="19"/>
                    <a:pt x="95" y="42"/>
                    <a:pt x="89" y="65"/>
                  </a:cubicBezTo>
                  <a:cubicBezTo>
                    <a:pt x="87" y="69"/>
                    <a:pt x="85" y="74"/>
                    <a:pt x="82" y="78"/>
                  </a:cubicBezTo>
                  <a:cubicBezTo>
                    <a:pt x="80" y="83"/>
                    <a:pt x="77" y="88"/>
                    <a:pt x="74" y="92"/>
                  </a:cubicBezTo>
                  <a:cubicBezTo>
                    <a:pt x="72" y="95"/>
                    <a:pt x="68" y="98"/>
                    <a:pt x="67" y="101"/>
                  </a:cubicBezTo>
                  <a:cubicBezTo>
                    <a:pt x="66" y="104"/>
                    <a:pt x="66" y="108"/>
                    <a:pt x="65" y="112"/>
                  </a:cubicBezTo>
                  <a:cubicBezTo>
                    <a:pt x="64" y="115"/>
                    <a:pt x="62" y="118"/>
                    <a:pt x="60" y="121"/>
                  </a:cubicBezTo>
                  <a:cubicBezTo>
                    <a:pt x="55" y="128"/>
                    <a:pt x="48" y="133"/>
                    <a:pt x="40" y="134"/>
                  </a:cubicBezTo>
                  <a:cubicBezTo>
                    <a:pt x="40" y="138"/>
                    <a:pt x="38" y="141"/>
                    <a:pt x="36" y="144"/>
                  </a:cubicBezTo>
                  <a:cubicBezTo>
                    <a:pt x="21" y="152"/>
                    <a:pt x="7" y="154"/>
                    <a:pt x="0" y="153"/>
                  </a:cubicBezTo>
                  <a:cubicBezTo>
                    <a:pt x="42" y="174"/>
                    <a:pt x="74" y="122"/>
                    <a:pt x="89" y="91"/>
                  </a:cubicBezTo>
                  <a:cubicBezTo>
                    <a:pt x="103" y="60"/>
                    <a:pt x="98" y="19"/>
                    <a:pt x="94" y="0"/>
                  </a:cubicBezTo>
                  <a:close/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0" name="Freeform 988"/>
            <p:cNvSpPr/>
            <p:nvPr>
              <p:custDataLst>
                <p:tags r:id="rId556"/>
              </p:custDataLst>
            </p:nvPr>
          </p:nvSpPr>
          <p:spPr bwMode="auto">
            <a:xfrm>
              <a:off x="4556" y="2546"/>
              <a:ext cx="44" cy="47"/>
            </a:xfrm>
            <a:custGeom>
              <a:avLst/>
              <a:gdLst>
                <a:gd name="T0" fmla="*/ 0 w 34"/>
                <a:gd name="T1" fmla="*/ 0 h 37"/>
                <a:gd name="T2" fmla="*/ 16 w 34"/>
                <a:gd name="T3" fmla="*/ 23 h 37"/>
                <a:gd name="T4" fmla="*/ 36 w 34"/>
                <a:gd name="T5" fmla="*/ 38 h 37"/>
                <a:gd name="T6" fmla="*/ 74 w 34"/>
                <a:gd name="T7" fmla="*/ 76 h 37"/>
                <a:gd name="T8" fmla="*/ 58 w 34"/>
                <a:gd name="T9" fmla="*/ 53 h 37"/>
                <a:gd name="T10" fmla="*/ 39 w 34"/>
                <a:gd name="T11" fmla="*/ 32 h 37"/>
                <a:gd name="T12" fmla="*/ 21 w 34"/>
                <a:gd name="T13" fmla="*/ 18 h 37"/>
                <a:gd name="T14" fmla="*/ 0 w 34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37">
                  <a:moveTo>
                    <a:pt x="0" y="0"/>
                  </a:moveTo>
                  <a:cubicBezTo>
                    <a:pt x="3" y="4"/>
                    <a:pt x="4" y="8"/>
                    <a:pt x="7" y="11"/>
                  </a:cubicBezTo>
                  <a:cubicBezTo>
                    <a:pt x="10" y="15"/>
                    <a:pt x="13" y="16"/>
                    <a:pt x="17" y="19"/>
                  </a:cubicBezTo>
                  <a:cubicBezTo>
                    <a:pt x="23" y="25"/>
                    <a:pt x="27" y="34"/>
                    <a:pt x="34" y="37"/>
                  </a:cubicBezTo>
                  <a:cubicBezTo>
                    <a:pt x="30" y="36"/>
                    <a:pt x="28" y="30"/>
                    <a:pt x="27" y="26"/>
                  </a:cubicBezTo>
                  <a:cubicBezTo>
                    <a:pt x="25" y="22"/>
                    <a:pt x="22" y="19"/>
                    <a:pt x="18" y="16"/>
                  </a:cubicBezTo>
                  <a:cubicBezTo>
                    <a:pt x="15" y="13"/>
                    <a:pt x="12" y="11"/>
                    <a:pt x="9" y="9"/>
                  </a:cubicBezTo>
                  <a:cubicBezTo>
                    <a:pt x="5" y="7"/>
                    <a:pt x="3" y="1"/>
                    <a:pt x="0" y="0"/>
                  </a:cubicBezTo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1" name="Freeform 989"/>
            <p:cNvSpPr/>
            <p:nvPr>
              <p:custDataLst>
                <p:tags r:id="rId557"/>
              </p:custDataLst>
            </p:nvPr>
          </p:nvSpPr>
          <p:spPr bwMode="auto">
            <a:xfrm>
              <a:off x="4484" y="2614"/>
              <a:ext cx="54" cy="148"/>
            </a:xfrm>
            <a:custGeom>
              <a:avLst/>
              <a:gdLst>
                <a:gd name="T0" fmla="*/ 53 w 42"/>
                <a:gd name="T1" fmla="*/ 0 h 115"/>
                <a:gd name="T2" fmla="*/ 51 w 42"/>
                <a:gd name="T3" fmla="*/ 154 h 115"/>
                <a:gd name="T4" fmla="*/ 0 w 42"/>
                <a:gd name="T5" fmla="*/ 245 h 115"/>
                <a:gd name="T6" fmla="*/ 58 w 42"/>
                <a:gd name="T7" fmla="*/ 162 h 115"/>
                <a:gd name="T8" fmla="*/ 53 w 42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5">
                  <a:moveTo>
                    <a:pt x="25" y="0"/>
                  </a:moveTo>
                  <a:cubicBezTo>
                    <a:pt x="29" y="17"/>
                    <a:pt x="38" y="43"/>
                    <a:pt x="24" y="72"/>
                  </a:cubicBezTo>
                  <a:cubicBezTo>
                    <a:pt x="10" y="101"/>
                    <a:pt x="2" y="104"/>
                    <a:pt x="0" y="115"/>
                  </a:cubicBezTo>
                  <a:cubicBezTo>
                    <a:pt x="4" y="106"/>
                    <a:pt x="20" y="88"/>
                    <a:pt x="27" y="76"/>
                  </a:cubicBezTo>
                  <a:cubicBezTo>
                    <a:pt x="34" y="64"/>
                    <a:pt x="42" y="35"/>
                    <a:pt x="25" y="0"/>
                  </a:cubicBezTo>
                  <a:close/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2" name="Freeform 990"/>
            <p:cNvSpPr/>
            <p:nvPr>
              <p:custDataLst>
                <p:tags r:id="rId558"/>
              </p:custDataLst>
            </p:nvPr>
          </p:nvSpPr>
          <p:spPr bwMode="auto">
            <a:xfrm>
              <a:off x="4574" y="2692"/>
              <a:ext cx="19" cy="45"/>
            </a:xfrm>
            <a:custGeom>
              <a:avLst/>
              <a:gdLst>
                <a:gd name="T0" fmla="*/ 18 w 15"/>
                <a:gd name="T1" fmla="*/ 33 h 36"/>
                <a:gd name="T2" fmla="*/ 6 w 15"/>
                <a:gd name="T3" fmla="*/ 70 h 36"/>
                <a:gd name="T4" fmla="*/ 14 w 15"/>
                <a:gd name="T5" fmla="*/ 31 h 36"/>
                <a:gd name="T6" fmla="*/ 25 w 15"/>
                <a:gd name="T7" fmla="*/ 0 h 36"/>
                <a:gd name="T8" fmla="*/ 18 w 15"/>
                <a:gd name="T9" fmla="*/ 3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6">
                  <a:moveTo>
                    <a:pt x="9" y="17"/>
                  </a:moveTo>
                  <a:cubicBezTo>
                    <a:pt x="6" y="21"/>
                    <a:pt x="2" y="33"/>
                    <a:pt x="3" y="36"/>
                  </a:cubicBezTo>
                  <a:cubicBezTo>
                    <a:pt x="0" y="33"/>
                    <a:pt x="4" y="24"/>
                    <a:pt x="7" y="16"/>
                  </a:cubicBezTo>
                  <a:cubicBezTo>
                    <a:pt x="11" y="9"/>
                    <a:pt x="12" y="5"/>
                    <a:pt x="13" y="0"/>
                  </a:cubicBezTo>
                  <a:cubicBezTo>
                    <a:pt x="13" y="4"/>
                    <a:pt x="15" y="5"/>
                    <a:pt x="9" y="17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3" name="Freeform 991"/>
            <p:cNvSpPr/>
            <p:nvPr>
              <p:custDataLst>
                <p:tags r:id="rId559"/>
              </p:custDataLst>
            </p:nvPr>
          </p:nvSpPr>
          <p:spPr bwMode="auto">
            <a:xfrm>
              <a:off x="4592" y="2649"/>
              <a:ext cx="11" cy="34"/>
            </a:xfrm>
            <a:custGeom>
              <a:avLst/>
              <a:gdLst>
                <a:gd name="T0" fmla="*/ 8 w 8"/>
                <a:gd name="T1" fmla="*/ 58 h 26"/>
                <a:gd name="T2" fmla="*/ 21 w 8"/>
                <a:gd name="T3" fmla="*/ 0 h 26"/>
                <a:gd name="T4" fmla="*/ 8 w 8"/>
                <a:gd name="T5" fmla="*/ 5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6">
                  <a:moveTo>
                    <a:pt x="3" y="26"/>
                  </a:moveTo>
                  <a:cubicBezTo>
                    <a:pt x="0" y="17"/>
                    <a:pt x="3" y="8"/>
                    <a:pt x="8" y="0"/>
                  </a:cubicBezTo>
                  <a:cubicBezTo>
                    <a:pt x="7" y="4"/>
                    <a:pt x="1" y="18"/>
                    <a:pt x="3" y="26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" name="Freeform 992"/>
            <p:cNvSpPr/>
            <p:nvPr>
              <p:custDataLst>
                <p:tags r:id="rId560"/>
              </p:custDataLst>
            </p:nvPr>
          </p:nvSpPr>
          <p:spPr bwMode="auto">
            <a:xfrm>
              <a:off x="4597" y="2604"/>
              <a:ext cx="7" cy="34"/>
            </a:xfrm>
            <a:custGeom>
              <a:avLst/>
              <a:gdLst>
                <a:gd name="T0" fmla="*/ 0 w 5"/>
                <a:gd name="T1" fmla="*/ 0 h 26"/>
                <a:gd name="T2" fmla="*/ 11 w 5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0" y="0"/>
                  </a:moveTo>
                  <a:cubicBezTo>
                    <a:pt x="3" y="3"/>
                    <a:pt x="5" y="22"/>
                    <a:pt x="4" y="26"/>
                  </a:cubicBezTo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5" name="Freeform 993"/>
            <p:cNvSpPr/>
            <p:nvPr>
              <p:custDataLst>
                <p:tags r:id="rId561"/>
              </p:custDataLst>
            </p:nvPr>
          </p:nvSpPr>
          <p:spPr bwMode="auto">
            <a:xfrm>
              <a:off x="4570" y="2537"/>
              <a:ext cx="56" cy="79"/>
            </a:xfrm>
            <a:custGeom>
              <a:avLst/>
              <a:gdLst>
                <a:gd name="T0" fmla="*/ 0 w 44"/>
                <a:gd name="T1" fmla="*/ 0 h 62"/>
                <a:gd name="T2" fmla="*/ 90 w 44"/>
                <a:gd name="T3" fmla="*/ 129 h 62"/>
                <a:gd name="T4" fmla="*/ 0 w 44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2">
                  <a:moveTo>
                    <a:pt x="0" y="0"/>
                  </a:moveTo>
                  <a:cubicBezTo>
                    <a:pt x="6" y="5"/>
                    <a:pt x="31" y="20"/>
                    <a:pt x="44" y="62"/>
                  </a:cubicBezTo>
                  <a:cubicBezTo>
                    <a:pt x="42" y="57"/>
                    <a:pt x="29" y="26"/>
                    <a:pt x="0" y="0"/>
                  </a:cubicBezTo>
                  <a:close/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6" name="Freeform 994"/>
            <p:cNvSpPr/>
            <p:nvPr>
              <p:custDataLst>
                <p:tags r:id="rId562"/>
              </p:custDataLst>
            </p:nvPr>
          </p:nvSpPr>
          <p:spPr bwMode="auto">
            <a:xfrm>
              <a:off x="4503" y="2533"/>
              <a:ext cx="24" cy="54"/>
            </a:xfrm>
            <a:custGeom>
              <a:avLst/>
              <a:gdLst>
                <a:gd name="T0" fmla="*/ 10 w 19"/>
                <a:gd name="T1" fmla="*/ 89 h 42"/>
                <a:gd name="T2" fmla="*/ 38 w 19"/>
                <a:gd name="T3" fmla="*/ 0 h 42"/>
                <a:gd name="T4" fmla="*/ 10 w 19"/>
                <a:gd name="T5" fmla="*/ 8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2">
                  <a:moveTo>
                    <a:pt x="5" y="42"/>
                  </a:moveTo>
                  <a:cubicBezTo>
                    <a:pt x="0" y="19"/>
                    <a:pt x="13" y="3"/>
                    <a:pt x="19" y="0"/>
                  </a:cubicBezTo>
                  <a:cubicBezTo>
                    <a:pt x="16" y="3"/>
                    <a:pt x="3" y="16"/>
                    <a:pt x="5" y="42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7" name="Freeform 995"/>
            <p:cNvSpPr/>
            <p:nvPr>
              <p:custDataLst>
                <p:tags r:id="rId563"/>
              </p:custDataLst>
            </p:nvPr>
          </p:nvSpPr>
          <p:spPr bwMode="auto">
            <a:xfrm>
              <a:off x="4544" y="2631"/>
              <a:ext cx="29" cy="79"/>
            </a:xfrm>
            <a:custGeom>
              <a:avLst/>
              <a:gdLst>
                <a:gd name="T0" fmla="*/ 0 w 22"/>
                <a:gd name="T1" fmla="*/ 132 h 61"/>
                <a:gd name="T2" fmla="*/ 38 w 22"/>
                <a:gd name="T3" fmla="*/ 0 h 61"/>
                <a:gd name="T4" fmla="*/ 0 w 22"/>
                <a:gd name="T5" fmla="*/ 132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61">
                  <a:moveTo>
                    <a:pt x="0" y="61"/>
                  </a:moveTo>
                  <a:cubicBezTo>
                    <a:pt x="22" y="38"/>
                    <a:pt x="18" y="9"/>
                    <a:pt x="17" y="0"/>
                  </a:cubicBezTo>
                  <a:cubicBezTo>
                    <a:pt x="17" y="6"/>
                    <a:pt x="17" y="36"/>
                    <a:pt x="0" y="61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8" name="Freeform 996"/>
            <p:cNvSpPr/>
            <p:nvPr>
              <p:custDataLst>
                <p:tags r:id="rId564"/>
              </p:custDataLst>
            </p:nvPr>
          </p:nvSpPr>
          <p:spPr bwMode="auto">
            <a:xfrm>
              <a:off x="4534" y="2611"/>
              <a:ext cx="32" cy="98"/>
            </a:xfrm>
            <a:custGeom>
              <a:avLst/>
              <a:gdLst>
                <a:gd name="T0" fmla="*/ 29 w 25"/>
                <a:gd name="T1" fmla="*/ 0 h 76"/>
                <a:gd name="T2" fmla="*/ 29 w 25"/>
                <a:gd name="T3" fmla="*/ 0 h 76"/>
                <a:gd name="T4" fmla="*/ 45 w 25"/>
                <a:gd name="T5" fmla="*/ 30 h 76"/>
                <a:gd name="T6" fmla="*/ 13 w 25"/>
                <a:gd name="T7" fmla="*/ 156 h 76"/>
                <a:gd name="T8" fmla="*/ 5 w 25"/>
                <a:gd name="T9" fmla="*/ 159 h 76"/>
                <a:gd name="T10" fmla="*/ 1 w 25"/>
                <a:gd name="T11" fmla="*/ 155 h 76"/>
                <a:gd name="T12" fmla="*/ 10 w 25"/>
                <a:gd name="T13" fmla="*/ 138 h 76"/>
                <a:gd name="T14" fmla="*/ 22 w 25"/>
                <a:gd name="T15" fmla="*/ 111 h 76"/>
                <a:gd name="T16" fmla="*/ 17 w 25"/>
                <a:gd name="T17" fmla="*/ 71 h 76"/>
                <a:gd name="T18" fmla="*/ 13 w 25"/>
                <a:gd name="T19" fmla="*/ 25 h 76"/>
                <a:gd name="T20" fmla="*/ 13 w 25"/>
                <a:gd name="T21" fmla="*/ 25 h 76"/>
                <a:gd name="T22" fmla="*/ 15 w 25"/>
                <a:gd name="T23" fmla="*/ 74 h 76"/>
                <a:gd name="T24" fmla="*/ 19 w 25"/>
                <a:gd name="T25" fmla="*/ 111 h 76"/>
                <a:gd name="T26" fmla="*/ 8 w 25"/>
                <a:gd name="T27" fmla="*/ 138 h 76"/>
                <a:gd name="T28" fmla="*/ 0 w 25"/>
                <a:gd name="T29" fmla="*/ 155 h 76"/>
                <a:gd name="T30" fmla="*/ 5 w 25"/>
                <a:gd name="T31" fmla="*/ 162 h 76"/>
                <a:gd name="T32" fmla="*/ 15 w 25"/>
                <a:gd name="T33" fmla="*/ 159 h 76"/>
                <a:gd name="T34" fmla="*/ 47 w 25"/>
                <a:gd name="T35" fmla="*/ 28 h 76"/>
                <a:gd name="T36" fmla="*/ 29 w 25"/>
                <a:gd name="T37" fmla="*/ 0 h 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" h="7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9" y="1"/>
                    <a:pt x="21" y="8"/>
                    <a:pt x="21" y="14"/>
                  </a:cubicBezTo>
                  <a:cubicBezTo>
                    <a:pt x="24" y="32"/>
                    <a:pt x="15" y="66"/>
                    <a:pt x="6" y="73"/>
                  </a:cubicBezTo>
                  <a:cubicBezTo>
                    <a:pt x="5" y="74"/>
                    <a:pt x="4" y="75"/>
                    <a:pt x="2" y="74"/>
                  </a:cubicBezTo>
                  <a:cubicBezTo>
                    <a:pt x="2" y="74"/>
                    <a:pt x="1" y="74"/>
                    <a:pt x="1" y="72"/>
                  </a:cubicBezTo>
                  <a:cubicBezTo>
                    <a:pt x="2" y="70"/>
                    <a:pt x="3" y="67"/>
                    <a:pt x="5" y="64"/>
                  </a:cubicBezTo>
                  <a:cubicBezTo>
                    <a:pt x="7" y="60"/>
                    <a:pt x="9" y="56"/>
                    <a:pt x="10" y="52"/>
                  </a:cubicBezTo>
                  <a:cubicBezTo>
                    <a:pt x="11" y="45"/>
                    <a:pt x="10" y="39"/>
                    <a:pt x="8" y="33"/>
                  </a:cubicBezTo>
                  <a:cubicBezTo>
                    <a:pt x="7" y="28"/>
                    <a:pt x="5" y="18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8"/>
                    <a:pt x="6" y="29"/>
                    <a:pt x="7" y="34"/>
                  </a:cubicBezTo>
                  <a:cubicBezTo>
                    <a:pt x="9" y="39"/>
                    <a:pt x="10" y="45"/>
                    <a:pt x="9" y="52"/>
                  </a:cubicBezTo>
                  <a:cubicBezTo>
                    <a:pt x="8" y="55"/>
                    <a:pt x="6" y="60"/>
                    <a:pt x="4" y="64"/>
                  </a:cubicBezTo>
                  <a:cubicBezTo>
                    <a:pt x="2" y="67"/>
                    <a:pt x="1" y="70"/>
                    <a:pt x="0" y="72"/>
                  </a:cubicBezTo>
                  <a:cubicBezTo>
                    <a:pt x="0" y="73"/>
                    <a:pt x="0" y="75"/>
                    <a:pt x="2" y="76"/>
                  </a:cubicBezTo>
                  <a:cubicBezTo>
                    <a:pt x="4" y="76"/>
                    <a:pt x="5" y="76"/>
                    <a:pt x="7" y="74"/>
                  </a:cubicBezTo>
                  <a:cubicBezTo>
                    <a:pt x="16" y="66"/>
                    <a:pt x="25" y="33"/>
                    <a:pt x="23" y="13"/>
                  </a:cubicBezTo>
                  <a:cubicBezTo>
                    <a:pt x="22" y="5"/>
                    <a:pt x="18" y="1"/>
                    <a:pt x="14" y="0"/>
                  </a:cubicBezTo>
                  <a:close/>
                </a:path>
              </a:pathLst>
            </a:custGeom>
            <a:solidFill>
              <a:srgbClr val="BD9A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9" name="Freeform 997"/>
            <p:cNvSpPr/>
            <p:nvPr>
              <p:custDataLst>
                <p:tags r:id="rId565"/>
              </p:custDataLst>
            </p:nvPr>
          </p:nvSpPr>
          <p:spPr bwMode="auto">
            <a:xfrm>
              <a:off x="4509" y="2734"/>
              <a:ext cx="65" cy="56"/>
            </a:xfrm>
            <a:custGeom>
              <a:avLst/>
              <a:gdLst>
                <a:gd name="T0" fmla="*/ 108 w 50"/>
                <a:gd name="T1" fmla="*/ 5 h 44"/>
                <a:gd name="T2" fmla="*/ 108 w 50"/>
                <a:gd name="T3" fmla="*/ 24 h 44"/>
                <a:gd name="T4" fmla="*/ 105 w 50"/>
                <a:gd name="T5" fmla="*/ 46 h 44"/>
                <a:gd name="T6" fmla="*/ 88 w 50"/>
                <a:gd name="T7" fmla="*/ 81 h 44"/>
                <a:gd name="T8" fmla="*/ 38 w 50"/>
                <a:gd name="T9" fmla="*/ 84 h 44"/>
                <a:gd name="T10" fmla="*/ 13 w 50"/>
                <a:gd name="T11" fmla="*/ 73 h 44"/>
                <a:gd name="T12" fmla="*/ 1 w 50"/>
                <a:gd name="T13" fmla="*/ 52 h 44"/>
                <a:gd name="T14" fmla="*/ 51 w 50"/>
                <a:gd name="T15" fmla="*/ 37 h 44"/>
                <a:gd name="T16" fmla="*/ 78 w 50"/>
                <a:gd name="T17" fmla="*/ 14 h 44"/>
                <a:gd name="T18" fmla="*/ 100 w 50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44">
                  <a:moveTo>
                    <a:pt x="49" y="2"/>
                  </a:moveTo>
                  <a:cubicBezTo>
                    <a:pt x="50" y="4"/>
                    <a:pt x="49" y="9"/>
                    <a:pt x="49" y="12"/>
                  </a:cubicBezTo>
                  <a:cubicBezTo>
                    <a:pt x="49" y="15"/>
                    <a:pt x="48" y="19"/>
                    <a:pt x="48" y="22"/>
                  </a:cubicBezTo>
                  <a:cubicBezTo>
                    <a:pt x="47" y="29"/>
                    <a:pt x="45" y="35"/>
                    <a:pt x="40" y="39"/>
                  </a:cubicBezTo>
                  <a:cubicBezTo>
                    <a:pt x="34" y="43"/>
                    <a:pt x="24" y="44"/>
                    <a:pt x="17" y="41"/>
                  </a:cubicBezTo>
                  <a:cubicBezTo>
                    <a:pt x="13" y="40"/>
                    <a:pt x="9" y="38"/>
                    <a:pt x="6" y="35"/>
                  </a:cubicBezTo>
                  <a:cubicBezTo>
                    <a:pt x="4" y="33"/>
                    <a:pt x="0" y="27"/>
                    <a:pt x="1" y="25"/>
                  </a:cubicBezTo>
                  <a:cubicBezTo>
                    <a:pt x="4" y="33"/>
                    <a:pt x="20" y="20"/>
                    <a:pt x="23" y="18"/>
                  </a:cubicBezTo>
                  <a:cubicBezTo>
                    <a:pt x="28" y="14"/>
                    <a:pt x="31" y="11"/>
                    <a:pt x="35" y="7"/>
                  </a:cubicBezTo>
                  <a:cubicBezTo>
                    <a:pt x="38" y="4"/>
                    <a:pt x="43" y="3"/>
                    <a:pt x="45" y="0"/>
                  </a:cubicBezTo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0" name="Freeform 998"/>
            <p:cNvSpPr/>
            <p:nvPr>
              <p:custDataLst>
                <p:tags r:id="rId566"/>
              </p:custDataLst>
            </p:nvPr>
          </p:nvSpPr>
          <p:spPr bwMode="auto">
            <a:xfrm>
              <a:off x="4459" y="2522"/>
              <a:ext cx="184" cy="313"/>
            </a:xfrm>
            <a:custGeom>
              <a:avLst/>
              <a:gdLst>
                <a:gd name="T0" fmla="*/ 136 w 143"/>
                <a:gd name="T1" fmla="*/ 1 h 244"/>
                <a:gd name="T2" fmla="*/ 201 w 143"/>
                <a:gd name="T3" fmla="*/ 28 h 244"/>
                <a:gd name="T4" fmla="*/ 302 w 143"/>
                <a:gd name="T5" fmla="*/ 258 h 244"/>
                <a:gd name="T6" fmla="*/ 206 w 143"/>
                <a:gd name="T7" fmla="*/ 466 h 244"/>
                <a:gd name="T8" fmla="*/ 69 w 143"/>
                <a:gd name="T9" fmla="*/ 485 h 244"/>
                <a:gd name="T10" fmla="*/ 50 w 143"/>
                <a:gd name="T11" fmla="*/ 357 h 244"/>
                <a:gd name="T12" fmla="*/ 87 w 143"/>
                <a:gd name="T13" fmla="*/ 159 h 244"/>
                <a:gd name="T14" fmla="*/ 76 w 143"/>
                <a:gd name="T15" fmla="*/ 63 h 244"/>
                <a:gd name="T16" fmla="*/ 136 w 143"/>
                <a:gd name="T17" fmla="*/ 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244">
                  <a:moveTo>
                    <a:pt x="64" y="1"/>
                  </a:moveTo>
                  <a:cubicBezTo>
                    <a:pt x="74" y="0"/>
                    <a:pt x="86" y="8"/>
                    <a:pt x="94" y="13"/>
                  </a:cubicBezTo>
                  <a:cubicBezTo>
                    <a:pt x="126" y="36"/>
                    <a:pt x="143" y="79"/>
                    <a:pt x="142" y="122"/>
                  </a:cubicBezTo>
                  <a:cubicBezTo>
                    <a:pt x="141" y="159"/>
                    <a:pt x="118" y="196"/>
                    <a:pt x="96" y="221"/>
                  </a:cubicBezTo>
                  <a:cubicBezTo>
                    <a:pt x="78" y="241"/>
                    <a:pt x="53" y="244"/>
                    <a:pt x="33" y="230"/>
                  </a:cubicBezTo>
                  <a:cubicBezTo>
                    <a:pt x="25" y="225"/>
                    <a:pt x="0" y="202"/>
                    <a:pt x="23" y="169"/>
                  </a:cubicBezTo>
                  <a:cubicBezTo>
                    <a:pt x="43" y="139"/>
                    <a:pt x="51" y="118"/>
                    <a:pt x="41" y="76"/>
                  </a:cubicBezTo>
                  <a:cubicBezTo>
                    <a:pt x="37" y="62"/>
                    <a:pt x="33" y="46"/>
                    <a:pt x="36" y="30"/>
                  </a:cubicBezTo>
                  <a:cubicBezTo>
                    <a:pt x="39" y="12"/>
                    <a:pt x="52" y="2"/>
                    <a:pt x="64" y="1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1" name="Freeform 999"/>
            <p:cNvSpPr/>
            <p:nvPr>
              <p:custDataLst>
                <p:tags r:id="rId567"/>
              </p:custDataLst>
            </p:nvPr>
          </p:nvSpPr>
          <p:spPr bwMode="auto">
            <a:xfrm>
              <a:off x="4547" y="2543"/>
              <a:ext cx="52" cy="108"/>
            </a:xfrm>
            <a:custGeom>
              <a:avLst/>
              <a:gdLst>
                <a:gd name="T0" fmla="*/ 83 w 40"/>
                <a:gd name="T1" fmla="*/ 179 h 84"/>
                <a:gd name="T2" fmla="*/ 73 w 40"/>
                <a:gd name="T3" fmla="*/ 85 h 84"/>
                <a:gd name="T4" fmla="*/ 23 w 40"/>
                <a:gd name="T5" fmla="*/ 35 h 84"/>
                <a:gd name="T6" fmla="*/ 5 w 40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84">
                  <a:moveTo>
                    <a:pt x="38" y="84"/>
                  </a:moveTo>
                  <a:cubicBezTo>
                    <a:pt x="40" y="69"/>
                    <a:pt x="38" y="55"/>
                    <a:pt x="33" y="40"/>
                  </a:cubicBezTo>
                  <a:cubicBezTo>
                    <a:pt x="30" y="31"/>
                    <a:pt x="17" y="24"/>
                    <a:pt x="11" y="16"/>
                  </a:cubicBezTo>
                  <a:cubicBezTo>
                    <a:pt x="8" y="13"/>
                    <a:pt x="0" y="4"/>
                    <a:pt x="2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2" name="Freeform 1000"/>
            <p:cNvSpPr/>
            <p:nvPr>
              <p:custDataLst>
                <p:tags r:id="rId568"/>
              </p:custDataLst>
            </p:nvPr>
          </p:nvSpPr>
          <p:spPr bwMode="auto">
            <a:xfrm>
              <a:off x="4556" y="2680"/>
              <a:ext cx="35" cy="106"/>
            </a:xfrm>
            <a:custGeom>
              <a:avLst/>
              <a:gdLst>
                <a:gd name="T0" fmla="*/ 58 w 27"/>
                <a:gd name="T1" fmla="*/ 0 h 83"/>
                <a:gd name="T2" fmla="*/ 49 w 27"/>
                <a:gd name="T3" fmla="*/ 31 h 83"/>
                <a:gd name="T4" fmla="*/ 30 w 27"/>
                <a:gd name="T5" fmla="*/ 96 h 83"/>
                <a:gd name="T6" fmla="*/ 0 w 27"/>
                <a:gd name="T7" fmla="*/ 17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3">
                  <a:moveTo>
                    <a:pt x="27" y="0"/>
                  </a:moveTo>
                  <a:cubicBezTo>
                    <a:pt x="26" y="6"/>
                    <a:pt x="23" y="9"/>
                    <a:pt x="22" y="15"/>
                  </a:cubicBezTo>
                  <a:cubicBezTo>
                    <a:pt x="22" y="19"/>
                    <a:pt x="10" y="43"/>
                    <a:pt x="14" y="46"/>
                  </a:cubicBezTo>
                  <a:cubicBezTo>
                    <a:pt x="12" y="47"/>
                    <a:pt x="19" y="74"/>
                    <a:pt x="0" y="8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3" name="Freeform 1001"/>
            <p:cNvSpPr/>
            <p:nvPr>
              <p:custDataLst>
                <p:tags r:id="rId569"/>
              </p:custDataLst>
            </p:nvPr>
          </p:nvSpPr>
          <p:spPr bwMode="auto">
            <a:xfrm>
              <a:off x="4587" y="2590"/>
              <a:ext cx="19" cy="15"/>
            </a:xfrm>
            <a:custGeom>
              <a:avLst/>
              <a:gdLst>
                <a:gd name="T0" fmla="*/ 0 w 15"/>
                <a:gd name="T1" fmla="*/ 0 h 13"/>
                <a:gd name="T2" fmla="*/ 30 w 15"/>
                <a:gd name="T3" fmla="*/ 2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4" y="6"/>
                    <a:pt x="8" y="11"/>
                    <a:pt x="15" y="1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4" name="Freeform 1002"/>
            <p:cNvSpPr/>
            <p:nvPr>
              <p:custDataLst>
                <p:tags r:id="rId570"/>
              </p:custDataLst>
            </p:nvPr>
          </p:nvSpPr>
          <p:spPr bwMode="auto">
            <a:xfrm>
              <a:off x="4587" y="2639"/>
              <a:ext cx="16" cy="49"/>
            </a:xfrm>
            <a:custGeom>
              <a:avLst/>
              <a:gdLst>
                <a:gd name="T0" fmla="*/ 28 w 12"/>
                <a:gd name="T1" fmla="*/ 0 h 38"/>
                <a:gd name="T2" fmla="*/ 15 w 12"/>
                <a:gd name="T3" fmla="*/ 81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8">
                  <a:moveTo>
                    <a:pt x="12" y="0"/>
                  </a:moveTo>
                  <a:cubicBezTo>
                    <a:pt x="6" y="10"/>
                    <a:pt x="0" y="30"/>
                    <a:pt x="6" y="3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5" name="Freeform 1003"/>
            <p:cNvSpPr/>
            <p:nvPr>
              <p:custDataLst>
                <p:tags r:id="rId571"/>
              </p:custDataLst>
            </p:nvPr>
          </p:nvSpPr>
          <p:spPr bwMode="auto">
            <a:xfrm>
              <a:off x="4547" y="2546"/>
              <a:ext cx="6" cy="10"/>
            </a:xfrm>
            <a:custGeom>
              <a:avLst/>
              <a:gdLst>
                <a:gd name="T0" fmla="*/ 6 w 5"/>
                <a:gd name="T1" fmla="*/ 0 h 8"/>
                <a:gd name="T2" fmla="*/ 0 w 5"/>
                <a:gd name="T3" fmla="*/ 5 h 8"/>
                <a:gd name="T4" fmla="*/ 8 w 5"/>
                <a:gd name="T5" fmla="*/ 5 h 8"/>
                <a:gd name="T6" fmla="*/ 1 w 5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5" y="5"/>
                    <a:pt x="3" y="6"/>
                    <a:pt x="1" y="8"/>
                  </a:cubicBezTo>
                </a:path>
              </a:pathLst>
            </a:custGeom>
            <a:noFill/>
            <a:ln w="4763" cap="flat">
              <a:solidFill>
                <a:srgbClr val="A5768D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6" name="Freeform 1004"/>
            <p:cNvSpPr/>
            <p:nvPr>
              <p:custDataLst>
                <p:tags r:id="rId572"/>
              </p:custDataLst>
            </p:nvPr>
          </p:nvSpPr>
          <p:spPr bwMode="auto">
            <a:xfrm>
              <a:off x="4601" y="2601"/>
              <a:ext cx="5" cy="7"/>
            </a:xfrm>
            <a:custGeom>
              <a:avLst/>
              <a:gdLst>
                <a:gd name="T0" fmla="*/ 5 w 4"/>
                <a:gd name="T1" fmla="*/ 9 h 6"/>
                <a:gd name="T2" fmla="*/ 8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0" y="5"/>
                    <a:pt x="2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5768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7" name="Freeform 1005"/>
            <p:cNvSpPr/>
            <p:nvPr>
              <p:custDataLst>
                <p:tags r:id="rId573"/>
              </p:custDataLst>
            </p:nvPr>
          </p:nvSpPr>
          <p:spPr bwMode="auto">
            <a:xfrm>
              <a:off x="4574" y="2739"/>
              <a:ext cx="10" cy="9"/>
            </a:xfrm>
            <a:custGeom>
              <a:avLst/>
              <a:gdLst>
                <a:gd name="T0" fmla="*/ 0 w 8"/>
                <a:gd name="T1" fmla="*/ 0 h 7"/>
                <a:gd name="T2" fmla="*/ 16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2" y="5"/>
                    <a:pt x="6" y="7"/>
                    <a:pt x="8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8" name="Freeform 1006"/>
            <p:cNvSpPr/>
            <p:nvPr>
              <p:custDataLst>
                <p:tags r:id="rId574"/>
              </p:custDataLst>
            </p:nvPr>
          </p:nvSpPr>
          <p:spPr bwMode="auto">
            <a:xfrm>
              <a:off x="4579" y="2743"/>
              <a:ext cx="4" cy="10"/>
            </a:xfrm>
            <a:custGeom>
              <a:avLst/>
              <a:gdLst>
                <a:gd name="T0" fmla="*/ 0 w 3"/>
                <a:gd name="T1" fmla="*/ 16 h 8"/>
                <a:gd name="T2" fmla="*/ 7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0" y="5"/>
                    <a:pt x="1" y="3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5768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9" name="Freeform 1007"/>
            <p:cNvSpPr/>
            <p:nvPr>
              <p:custDataLst>
                <p:tags r:id="rId575"/>
              </p:custDataLst>
            </p:nvPr>
          </p:nvSpPr>
          <p:spPr bwMode="auto">
            <a:xfrm>
              <a:off x="4057" y="2226"/>
              <a:ext cx="277" cy="1223"/>
            </a:xfrm>
            <a:custGeom>
              <a:avLst/>
              <a:gdLst>
                <a:gd name="T0" fmla="*/ 460 w 215"/>
                <a:gd name="T1" fmla="*/ 1943 h 956"/>
                <a:gd name="T2" fmla="*/ 305 w 215"/>
                <a:gd name="T3" fmla="*/ 1504 h 956"/>
                <a:gd name="T4" fmla="*/ 304 w 215"/>
                <a:gd name="T5" fmla="*/ 0 h 956"/>
                <a:gd name="T6" fmla="*/ 162 w 215"/>
                <a:gd name="T7" fmla="*/ 0 h 956"/>
                <a:gd name="T8" fmla="*/ 155 w 215"/>
                <a:gd name="T9" fmla="*/ 1504 h 956"/>
                <a:gd name="T10" fmla="*/ 0 w 215"/>
                <a:gd name="T11" fmla="*/ 1943 h 956"/>
                <a:gd name="T12" fmla="*/ 75 w 215"/>
                <a:gd name="T13" fmla="*/ 1997 h 956"/>
                <a:gd name="T14" fmla="*/ 231 w 215"/>
                <a:gd name="T15" fmla="*/ 1838 h 956"/>
                <a:gd name="T16" fmla="*/ 380 w 215"/>
                <a:gd name="T17" fmla="*/ 2002 h 9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" h="956">
                  <a:moveTo>
                    <a:pt x="215" y="928"/>
                  </a:moveTo>
                  <a:cubicBezTo>
                    <a:pt x="157" y="844"/>
                    <a:pt x="149" y="860"/>
                    <a:pt x="143" y="718"/>
                  </a:cubicBezTo>
                  <a:cubicBezTo>
                    <a:pt x="137" y="576"/>
                    <a:pt x="142" y="116"/>
                    <a:pt x="142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16"/>
                    <a:pt x="78" y="576"/>
                    <a:pt x="72" y="718"/>
                  </a:cubicBezTo>
                  <a:cubicBezTo>
                    <a:pt x="66" y="860"/>
                    <a:pt x="58" y="844"/>
                    <a:pt x="0" y="928"/>
                  </a:cubicBezTo>
                  <a:cubicBezTo>
                    <a:pt x="35" y="954"/>
                    <a:pt x="35" y="954"/>
                    <a:pt x="35" y="954"/>
                  </a:cubicBezTo>
                  <a:cubicBezTo>
                    <a:pt x="59" y="916"/>
                    <a:pt x="80" y="878"/>
                    <a:pt x="108" y="878"/>
                  </a:cubicBezTo>
                  <a:cubicBezTo>
                    <a:pt x="136" y="878"/>
                    <a:pt x="178" y="956"/>
                    <a:pt x="178" y="956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0" name="Freeform 1008"/>
            <p:cNvSpPr/>
            <p:nvPr>
              <p:custDataLst>
                <p:tags r:id="rId576"/>
              </p:custDataLst>
            </p:nvPr>
          </p:nvSpPr>
          <p:spPr bwMode="auto">
            <a:xfrm>
              <a:off x="4102" y="3350"/>
              <a:ext cx="184" cy="99"/>
            </a:xfrm>
            <a:custGeom>
              <a:avLst/>
              <a:gdLst>
                <a:gd name="T0" fmla="*/ 0 w 143"/>
                <a:gd name="T1" fmla="*/ 155 h 78"/>
                <a:gd name="T2" fmla="*/ 156 w 143"/>
                <a:gd name="T3" fmla="*/ 0 h 78"/>
                <a:gd name="T4" fmla="*/ 305 w 143"/>
                <a:gd name="T5" fmla="*/ 16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78">
                  <a:moveTo>
                    <a:pt x="0" y="76"/>
                  </a:moveTo>
                  <a:cubicBezTo>
                    <a:pt x="24" y="38"/>
                    <a:pt x="45" y="0"/>
                    <a:pt x="73" y="0"/>
                  </a:cubicBezTo>
                  <a:cubicBezTo>
                    <a:pt x="101" y="0"/>
                    <a:pt x="143" y="78"/>
                    <a:pt x="143" y="7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1" name="Freeform 1009"/>
            <p:cNvSpPr/>
            <p:nvPr>
              <p:custDataLst>
                <p:tags r:id="rId577"/>
              </p:custDataLst>
            </p:nvPr>
          </p:nvSpPr>
          <p:spPr bwMode="auto">
            <a:xfrm>
              <a:off x="4057" y="2226"/>
              <a:ext cx="100" cy="1187"/>
            </a:xfrm>
            <a:custGeom>
              <a:avLst/>
              <a:gdLst>
                <a:gd name="T0" fmla="*/ 159 w 78"/>
                <a:gd name="T1" fmla="*/ 0 h 928"/>
                <a:gd name="T2" fmla="*/ 151 w 78"/>
                <a:gd name="T3" fmla="*/ 1502 h 928"/>
                <a:gd name="T4" fmla="*/ 0 w 78"/>
                <a:gd name="T5" fmla="*/ 1942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25">
                  <a:moveTo>
                    <a:pt x="76" y="0"/>
                  </a:moveTo>
                  <a:cubicBezTo>
                    <a:pt x="76" y="116"/>
                    <a:pt x="78" y="576"/>
                    <a:pt x="72" y="718"/>
                  </a:cubicBezTo>
                  <a:cubicBezTo>
                    <a:pt x="66" y="860"/>
                    <a:pt x="58" y="844"/>
                    <a:pt x="0" y="92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2" name="Freeform 1010"/>
            <p:cNvSpPr/>
            <p:nvPr>
              <p:custDataLst>
                <p:tags r:id="rId578"/>
              </p:custDataLst>
            </p:nvPr>
          </p:nvSpPr>
          <p:spPr bwMode="auto">
            <a:xfrm>
              <a:off x="4234" y="2226"/>
              <a:ext cx="100" cy="1187"/>
            </a:xfrm>
            <a:custGeom>
              <a:avLst/>
              <a:gdLst>
                <a:gd name="T0" fmla="*/ 164 w 78"/>
                <a:gd name="T1" fmla="*/ 1942 h 928"/>
                <a:gd name="T2" fmla="*/ 13 w 78"/>
                <a:gd name="T3" fmla="*/ 1502 h 928"/>
                <a:gd name="T4" fmla="*/ 10 w 78"/>
                <a:gd name="T5" fmla="*/ 0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25">
                  <a:moveTo>
                    <a:pt x="78" y="928"/>
                  </a:moveTo>
                  <a:cubicBezTo>
                    <a:pt x="20" y="844"/>
                    <a:pt x="12" y="860"/>
                    <a:pt x="6" y="718"/>
                  </a:cubicBezTo>
                  <a:cubicBezTo>
                    <a:pt x="0" y="576"/>
                    <a:pt x="5" y="116"/>
                    <a:pt x="5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3" name="Freeform 1011"/>
            <p:cNvSpPr/>
            <p:nvPr>
              <p:custDataLst>
                <p:tags r:id="rId579"/>
              </p:custDataLst>
            </p:nvPr>
          </p:nvSpPr>
          <p:spPr bwMode="auto">
            <a:xfrm>
              <a:off x="4164" y="2245"/>
              <a:ext cx="10" cy="352"/>
            </a:xfrm>
            <a:custGeom>
              <a:avLst/>
              <a:gdLst>
                <a:gd name="T0" fmla="*/ 16 w 8"/>
                <a:gd name="T1" fmla="*/ 577 h 275"/>
                <a:gd name="T2" fmla="*/ 16 w 8"/>
                <a:gd name="T3" fmla="*/ 0 h 2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5">
                  <a:moveTo>
                    <a:pt x="8" y="275"/>
                  </a:moveTo>
                  <a:cubicBezTo>
                    <a:pt x="1" y="251"/>
                    <a:pt x="0" y="5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4" name="Freeform 1012"/>
            <p:cNvSpPr/>
            <p:nvPr>
              <p:custDataLst>
                <p:tags r:id="rId580"/>
              </p:custDataLst>
            </p:nvPr>
          </p:nvSpPr>
          <p:spPr bwMode="auto">
            <a:xfrm>
              <a:off x="4083" y="2994"/>
              <a:ext cx="87" cy="397"/>
            </a:xfrm>
            <a:custGeom>
              <a:avLst/>
              <a:gdLst>
                <a:gd name="T0" fmla="*/ 0 w 68"/>
                <a:gd name="T1" fmla="*/ 647 h 311"/>
                <a:gd name="T2" fmla="*/ 110 w 68"/>
                <a:gd name="T3" fmla="*/ 430 h 311"/>
                <a:gd name="T4" fmla="*/ 129 w 68"/>
                <a:gd name="T5" fmla="*/ 0 h 311"/>
                <a:gd name="T6" fmla="*/ 110 w 68"/>
                <a:gd name="T7" fmla="*/ 481 h 311"/>
                <a:gd name="T8" fmla="*/ 0 w 68"/>
                <a:gd name="T9" fmla="*/ 647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11">
                  <a:moveTo>
                    <a:pt x="0" y="311"/>
                  </a:moveTo>
                  <a:cubicBezTo>
                    <a:pt x="17" y="291"/>
                    <a:pt x="47" y="247"/>
                    <a:pt x="52" y="207"/>
                  </a:cubicBezTo>
                  <a:cubicBezTo>
                    <a:pt x="57" y="167"/>
                    <a:pt x="62" y="0"/>
                    <a:pt x="62" y="0"/>
                  </a:cubicBezTo>
                  <a:cubicBezTo>
                    <a:pt x="68" y="111"/>
                    <a:pt x="65" y="189"/>
                    <a:pt x="52" y="231"/>
                  </a:cubicBezTo>
                  <a:cubicBezTo>
                    <a:pt x="39" y="272"/>
                    <a:pt x="0" y="311"/>
                    <a:pt x="0" y="3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5" name="Freeform 1013"/>
            <p:cNvSpPr/>
            <p:nvPr>
              <p:custDataLst>
                <p:tags r:id="rId581"/>
              </p:custDataLst>
            </p:nvPr>
          </p:nvSpPr>
          <p:spPr bwMode="auto">
            <a:xfrm>
              <a:off x="4195" y="3335"/>
              <a:ext cx="89" cy="98"/>
            </a:xfrm>
            <a:custGeom>
              <a:avLst/>
              <a:gdLst>
                <a:gd name="T0" fmla="*/ 0 w 69"/>
                <a:gd name="T1" fmla="*/ 13 h 76"/>
                <a:gd name="T2" fmla="*/ 148 w 69"/>
                <a:gd name="T3" fmla="*/ 162 h 76"/>
                <a:gd name="T4" fmla="*/ 0 w 69"/>
                <a:gd name="T5" fmla="*/ 1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6">
                  <a:moveTo>
                    <a:pt x="0" y="6"/>
                  </a:moveTo>
                  <a:cubicBezTo>
                    <a:pt x="12" y="3"/>
                    <a:pt x="32" y="16"/>
                    <a:pt x="69" y="76"/>
                  </a:cubicBezTo>
                  <a:cubicBezTo>
                    <a:pt x="54" y="37"/>
                    <a:pt x="26" y="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6" name="Freeform 1014"/>
            <p:cNvSpPr/>
            <p:nvPr>
              <p:custDataLst>
                <p:tags r:id="rId582"/>
              </p:custDataLst>
            </p:nvPr>
          </p:nvSpPr>
          <p:spPr bwMode="auto">
            <a:xfrm>
              <a:off x="4150" y="2653"/>
              <a:ext cx="85" cy="310"/>
            </a:xfrm>
            <a:custGeom>
              <a:avLst/>
              <a:gdLst>
                <a:gd name="T0" fmla="*/ 103 w 66"/>
                <a:gd name="T1" fmla="*/ 264 h 242"/>
                <a:gd name="T2" fmla="*/ 140 w 66"/>
                <a:gd name="T3" fmla="*/ 509 h 242"/>
                <a:gd name="T4" fmla="*/ 140 w 66"/>
                <a:gd name="T5" fmla="*/ 40 h 242"/>
                <a:gd name="T6" fmla="*/ 81 w 66"/>
                <a:gd name="T7" fmla="*/ 0 h 242"/>
                <a:gd name="T8" fmla="*/ 36 w 66"/>
                <a:gd name="T9" fmla="*/ 15 h 242"/>
                <a:gd name="T10" fmla="*/ 13 w 66"/>
                <a:gd name="T11" fmla="*/ 40 h 242"/>
                <a:gd name="T12" fmla="*/ 15 w 66"/>
                <a:gd name="T13" fmla="*/ 51 h 242"/>
                <a:gd name="T14" fmla="*/ 73 w 66"/>
                <a:gd name="T15" fmla="*/ 54 h 242"/>
                <a:gd name="T16" fmla="*/ 117 w 66"/>
                <a:gd name="T17" fmla="*/ 142 h 242"/>
                <a:gd name="T18" fmla="*/ 126 w 66"/>
                <a:gd name="T19" fmla="*/ 309 h 242"/>
                <a:gd name="T20" fmla="*/ 103 w 66"/>
                <a:gd name="T21" fmla="*/ 264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241">
                  <a:moveTo>
                    <a:pt x="48" y="126"/>
                  </a:moveTo>
                  <a:cubicBezTo>
                    <a:pt x="46" y="143"/>
                    <a:pt x="56" y="222"/>
                    <a:pt x="66" y="242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0" y="20"/>
                    <a:pt x="7" y="24"/>
                  </a:cubicBezTo>
                  <a:cubicBezTo>
                    <a:pt x="14" y="28"/>
                    <a:pt x="20" y="24"/>
                    <a:pt x="34" y="26"/>
                  </a:cubicBezTo>
                  <a:cubicBezTo>
                    <a:pt x="47" y="27"/>
                    <a:pt x="52" y="46"/>
                    <a:pt x="55" y="68"/>
                  </a:cubicBezTo>
                  <a:cubicBezTo>
                    <a:pt x="58" y="89"/>
                    <a:pt x="62" y="122"/>
                    <a:pt x="59" y="147"/>
                  </a:cubicBezTo>
                  <a:cubicBezTo>
                    <a:pt x="56" y="166"/>
                    <a:pt x="45" y="132"/>
                    <a:pt x="48" y="126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7" name="Freeform 1015"/>
            <p:cNvSpPr/>
            <p:nvPr>
              <p:custDataLst>
                <p:tags r:id="rId583"/>
              </p:custDataLst>
            </p:nvPr>
          </p:nvSpPr>
          <p:spPr bwMode="auto">
            <a:xfrm>
              <a:off x="4226" y="2313"/>
              <a:ext cx="9" cy="327"/>
            </a:xfrm>
            <a:custGeom>
              <a:avLst/>
              <a:gdLst>
                <a:gd name="T0" fmla="*/ 15 w 7"/>
                <a:gd name="T1" fmla="*/ 0 h 256"/>
                <a:gd name="T2" fmla="*/ 15 w 7"/>
                <a:gd name="T3" fmla="*/ 534 h 256"/>
                <a:gd name="T4" fmla="*/ 5 w 7"/>
                <a:gd name="T5" fmla="*/ 510 h 256"/>
                <a:gd name="T6" fmla="*/ 8 w 7"/>
                <a:gd name="T7" fmla="*/ 400 h 256"/>
                <a:gd name="T8" fmla="*/ 15 w 7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56">
                  <a:moveTo>
                    <a:pt x="7" y="0"/>
                  </a:moveTo>
                  <a:cubicBezTo>
                    <a:pt x="7" y="20"/>
                    <a:pt x="7" y="256"/>
                    <a:pt x="7" y="256"/>
                  </a:cubicBezTo>
                  <a:cubicBezTo>
                    <a:pt x="7" y="256"/>
                    <a:pt x="4" y="252"/>
                    <a:pt x="2" y="244"/>
                  </a:cubicBezTo>
                  <a:cubicBezTo>
                    <a:pt x="0" y="237"/>
                    <a:pt x="3" y="210"/>
                    <a:pt x="4" y="192"/>
                  </a:cubicBezTo>
                  <a:cubicBezTo>
                    <a:pt x="5" y="174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8" name="Freeform 1016"/>
            <p:cNvSpPr/>
            <p:nvPr>
              <p:custDataLst>
                <p:tags r:id="rId584"/>
              </p:custDataLst>
            </p:nvPr>
          </p:nvSpPr>
          <p:spPr bwMode="auto">
            <a:xfrm>
              <a:off x="4187" y="2894"/>
              <a:ext cx="59" cy="353"/>
            </a:xfrm>
            <a:custGeom>
              <a:avLst/>
              <a:gdLst>
                <a:gd name="T0" fmla="*/ 0 w 45"/>
                <a:gd name="T1" fmla="*/ 0 h 276"/>
                <a:gd name="T2" fmla="*/ 79 w 45"/>
                <a:gd name="T3" fmla="*/ 211 h 276"/>
                <a:gd name="T4" fmla="*/ 81 w 45"/>
                <a:gd name="T5" fmla="*/ 310 h 276"/>
                <a:gd name="T6" fmla="*/ 101 w 45"/>
                <a:gd name="T7" fmla="*/ 577 h 276"/>
                <a:gd name="T8" fmla="*/ 60 w 45"/>
                <a:gd name="T9" fmla="*/ 260 h 276"/>
                <a:gd name="T10" fmla="*/ 0 w 45"/>
                <a:gd name="T11" fmla="*/ 0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76">
                  <a:moveTo>
                    <a:pt x="0" y="0"/>
                  </a:moveTo>
                  <a:cubicBezTo>
                    <a:pt x="4" y="24"/>
                    <a:pt x="20" y="87"/>
                    <a:pt x="35" y="101"/>
                  </a:cubicBezTo>
                  <a:cubicBezTo>
                    <a:pt x="40" y="106"/>
                    <a:pt x="35" y="107"/>
                    <a:pt x="36" y="148"/>
                  </a:cubicBezTo>
                  <a:cubicBezTo>
                    <a:pt x="37" y="190"/>
                    <a:pt x="41" y="258"/>
                    <a:pt x="45" y="276"/>
                  </a:cubicBezTo>
                  <a:cubicBezTo>
                    <a:pt x="41" y="262"/>
                    <a:pt x="29" y="155"/>
                    <a:pt x="27" y="124"/>
                  </a:cubicBezTo>
                  <a:cubicBezTo>
                    <a:pt x="26" y="94"/>
                    <a:pt x="0" y="56"/>
                    <a:pt x="0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9" name="Freeform 1017"/>
            <p:cNvSpPr/>
            <p:nvPr>
              <p:custDataLst>
                <p:tags r:id="rId585"/>
              </p:custDataLst>
            </p:nvPr>
          </p:nvSpPr>
          <p:spPr bwMode="auto">
            <a:xfrm>
              <a:off x="4204" y="3272"/>
              <a:ext cx="48" cy="21"/>
            </a:xfrm>
            <a:custGeom>
              <a:avLst/>
              <a:gdLst>
                <a:gd name="T0" fmla="*/ 0 w 37"/>
                <a:gd name="T1" fmla="*/ 0 h 16"/>
                <a:gd name="T2" fmla="*/ 64 w 37"/>
                <a:gd name="T3" fmla="*/ 34 h 16"/>
                <a:gd name="T4" fmla="*/ 79 w 37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">
                  <a:moveTo>
                    <a:pt x="0" y="0"/>
                  </a:moveTo>
                  <a:cubicBezTo>
                    <a:pt x="7" y="9"/>
                    <a:pt x="21" y="16"/>
                    <a:pt x="29" y="15"/>
                  </a:cubicBezTo>
                  <a:cubicBezTo>
                    <a:pt x="37" y="13"/>
                    <a:pt x="36" y="2"/>
                    <a:pt x="36" y="2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0" name="Freeform 1018"/>
            <p:cNvSpPr/>
            <p:nvPr>
              <p:custDataLst>
                <p:tags r:id="rId586"/>
              </p:custDataLst>
            </p:nvPr>
          </p:nvSpPr>
          <p:spPr bwMode="auto">
            <a:xfrm>
              <a:off x="4106" y="3345"/>
              <a:ext cx="82" cy="85"/>
            </a:xfrm>
            <a:custGeom>
              <a:avLst/>
              <a:gdLst>
                <a:gd name="T0" fmla="*/ 0 w 64"/>
                <a:gd name="T1" fmla="*/ 137 h 67"/>
                <a:gd name="T2" fmla="*/ 135 w 64"/>
                <a:gd name="T3" fmla="*/ 0 h 67"/>
                <a:gd name="T4" fmla="*/ 0 w 64"/>
                <a:gd name="T5" fmla="*/ 13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7">
                  <a:moveTo>
                    <a:pt x="0" y="67"/>
                  </a:moveTo>
                  <a:cubicBezTo>
                    <a:pt x="14" y="45"/>
                    <a:pt x="38" y="4"/>
                    <a:pt x="64" y="0"/>
                  </a:cubicBezTo>
                  <a:cubicBezTo>
                    <a:pt x="42" y="0"/>
                    <a:pt x="12" y="30"/>
                    <a:pt x="0" y="67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1" name="Freeform 1019"/>
            <p:cNvSpPr/>
            <p:nvPr>
              <p:custDataLst>
                <p:tags r:id="rId587"/>
              </p:custDataLst>
            </p:nvPr>
          </p:nvSpPr>
          <p:spPr bwMode="auto">
            <a:xfrm>
              <a:off x="4233" y="3250"/>
              <a:ext cx="20" cy="35"/>
            </a:xfrm>
            <a:custGeom>
              <a:avLst/>
              <a:gdLst>
                <a:gd name="T0" fmla="*/ 1 w 16"/>
                <a:gd name="T1" fmla="*/ 25 h 28"/>
                <a:gd name="T2" fmla="*/ 20 w 16"/>
                <a:gd name="T3" fmla="*/ 1 h 28"/>
                <a:gd name="T4" fmla="*/ 30 w 16"/>
                <a:gd name="T5" fmla="*/ 30 h 28"/>
                <a:gd name="T6" fmla="*/ 10 w 16"/>
                <a:gd name="T7" fmla="*/ 55 h 28"/>
                <a:gd name="T8" fmla="*/ 1 w 16"/>
                <a:gd name="T9" fmla="*/ 2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13"/>
                  </a:moveTo>
                  <a:cubicBezTo>
                    <a:pt x="3" y="6"/>
                    <a:pt x="7" y="0"/>
                    <a:pt x="10" y="1"/>
                  </a:cubicBezTo>
                  <a:cubicBezTo>
                    <a:pt x="14" y="2"/>
                    <a:pt x="16" y="8"/>
                    <a:pt x="15" y="15"/>
                  </a:cubicBezTo>
                  <a:cubicBezTo>
                    <a:pt x="13" y="23"/>
                    <a:pt x="9" y="28"/>
                    <a:pt x="5" y="28"/>
                  </a:cubicBezTo>
                  <a:cubicBezTo>
                    <a:pt x="2" y="27"/>
                    <a:pt x="0" y="20"/>
                    <a:pt x="1" y="13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2" name="Freeform 1020"/>
            <p:cNvSpPr/>
            <p:nvPr>
              <p:custDataLst>
                <p:tags r:id="rId588"/>
              </p:custDataLst>
            </p:nvPr>
          </p:nvSpPr>
          <p:spPr bwMode="auto">
            <a:xfrm>
              <a:off x="4238" y="3257"/>
              <a:ext cx="10" cy="22"/>
            </a:xfrm>
            <a:custGeom>
              <a:avLst/>
              <a:gdLst>
                <a:gd name="T0" fmla="*/ 5 w 8"/>
                <a:gd name="T1" fmla="*/ 36 h 17"/>
                <a:gd name="T2" fmla="*/ 1 w 8"/>
                <a:gd name="T3" fmla="*/ 35 h 17"/>
                <a:gd name="T4" fmla="*/ 1 w 8"/>
                <a:gd name="T5" fmla="*/ 17 h 17"/>
                <a:gd name="T6" fmla="*/ 1 w 8"/>
                <a:gd name="T7" fmla="*/ 17 h 17"/>
                <a:gd name="T8" fmla="*/ 8 w 8"/>
                <a:gd name="T9" fmla="*/ 0 h 17"/>
                <a:gd name="T10" fmla="*/ 10 w 8"/>
                <a:gd name="T11" fmla="*/ 0 h 17"/>
                <a:gd name="T12" fmla="*/ 14 w 8"/>
                <a:gd name="T13" fmla="*/ 21 h 17"/>
                <a:gd name="T14" fmla="*/ 5 w 8"/>
                <a:gd name="T15" fmla="*/ 3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7">
                  <a:moveTo>
                    <a:pt x="2" y="17"/>
                  </a:move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2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4"/>
                    <a:pt x="7" y="9"/>
                  </a:cubicBezTo>
                  <a:cubicBezTo>
                    <a:pt x="6" y="14"/>
                    <a:pt x="3" y="17"/>
                    <a:pt x="2" y="17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3" name="Freeform 1021"/>
            <p:cNvSpPr/>
            <p:nvPr>
              <p:custDataLst>
                <p:tags r:id="rId589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4" name="Freeform 1022"/>
            <p:cNvSpPr/>
            <p:nvPr>
              <p:custDataLst>
                <p:tags r:id="rId590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5" name="Freeform 1023"/>
            <p:cNvSpPr/>
            <p:nvPr>
              <p:custDataLst>
                <p:tags r:id="rId591"/>
              </p:custDataLst>
            </p:nvPr>
          </p:nvSpPr>
          <p:spPr bwMode="auto">
            <a:xfrm>
              <a:off x="4259" y="2626"/>
              <a:ext cx="13" cy="10"/>
            </a:xfrm>
            <a:custGeom>
              <a:avLst/>
              <a:gdLst>
                <a:gd name="T0" fmla="*/ 17 w 11"/>
                <a:gd name="T1" fmla="*/ 14 h 8"/>
                <a:gd name="T2" fmla="*/ 7 w 11"/>
                <a:gd name="T3" fmla="*/ 14 h 8"/>
                <a:gd name="T4" fmla="*/ 1 w 11"/>
                <a:gd name="T5" fmla="*/ 5 h 8"/>
                <a:gd name="T6" fmla="*/ 11 w 11"/>
                <a:gd name="T7" fmla="*/ 5 h 8"/>
                <a:gd name="T8" fmla="*/ 17 w 11"/>
                <a:gd name="T9" fmla="*/ 1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7"/>
                  </a:moveTo>
                  <a:cubicBezTo>
                    <a:pt x="10" y="8"/>
                    <a:pt x="7" y="8"/>
                    <a:pt x="4" y="7"/>
                  </a:cubicBezTo>
                  <a:cubicBezTo>
                    <a:pt x="2" y="5"/>
                    <a:pt x="0" y="3"/>
                    <a:pt x="1" y="2"/>
                  </a:cubicBezTo>
                  <a:cubicBezTo>
                    <a:pt x="2" y="0"/>
                    <a:pt x="5" y="0"/>
                    <a:pt x="7" y="2"/>
                  </a:cubicBezTo>
                  <a:cubicBezTo>
                    <a:pt x="10" y="3"/>
                    <a:pt x="11" y="5"/>
                    <a:pt x="10" y="7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6" name="Freeform 1024"/>
            <p:cNvSpPr/>
            <p:nvPr>
              <p:custDataLst>
                <p:tags r:id="rId592"/>
              </p:custDataLst>
            </p:nvPr>
          </p:nvSpPr>
          <p:spPr bwMode="auto">
            <a:xfrm>
              <a:off x="4260" y="2653"/>
              <a:ext cx="16" cy="27"/>
            </a:xfrm>
            <a:custGeom>
              <a:avLst/>
              <a:gdLst>
                <a:gd name="T0" fmla="*/ 1 w 13"/>
                <a:gd name="T1" fmla="*/ 19 h 21"/>
                <a:gd name="T2" fmla="*/ 18 w 13"/>
                <a:gd name="T3" fmla="*/ 0 h 21"/>
                <a:gd name="T4" fmla="*/ 21 w 13"/>
                <a:gd name="T5" fmla="*/ 24 h 21"/>
                <a:gd name="T6" fmla="*/ 6 w 13"/>
                <a:gd name="T7" fmla="*/ 45 h 21"/>
                <a:gd name="T8" fmla="*/ 1 w 13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1" y="9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2" y="1"/>
                    <a:pt x="13" y="7"/>
                    <a:pt x="11" y="12"/>
                  </a:cubicBezTo>
                  <a:cubicBezTo>
                    <a:pt x="10" y="18"/>
                    <a:pt x="6" y="21"/>
                    <a:pt x="3" y="21"/>
                  </a:cubicBezTo>
                  <a:cubicBezTo>
                    <a:pt x="0" y="20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7" name="Freeform 1025"/>
            <p:cNvSpPr/>
            <p:nvPr>
              <p:custDataLst>
                <p:tags r:id="rId593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8" name="Freeform 1026"/>
            <p:cNvSpPr/>
            <p:nvPr>
              <p:custDataLst>
                <p:tags r:id="rId594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9" name="Freeform 1027"/>
            <p:cNvSpPr/>
            <p:nvPr>
              <p:custDataLst>
                <p:tags r:id="rId595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0" name="Freeform 1028"/>
            <p:cNvSpPr/>
            <p:nvPr>
              <p:custDataLst>
                <p:tags r:id="rId596"/>
              </p:custDataLst>
            </p:nvPr>
          </p:nvSpPr>
          <p:spPr bwMode="auto">
            <a:xfrm>
              <a:off x="4263" y="2630"/>
              <a:ext cx="4" cy="3"/>
            </a:xfrm>
            <a:custGeom>
              <a:avLst/>
              <a:gdLst>
                <a:gd name="T0" fmla="*/ 1 w 3"/>
                <a:gd name="T1" fmla="*/ 8 h 2"/>
                <a:gd name="T2" fmla="*/ 0 w 3"/>
                <a:gd name="T3" fmla="*/ 0 h 2"/>
                <a:gd name="T4" fmla="*/ 5 w 3"/>
                <a:gd name="T5" fmla="*/ 5 h 2"/>
                <a:gd name="T6" fmla="*/ 7 w 3"/>
                <a:gd name="T7" fmla="*/ 8 h 2"/>
                <a:gd name="T8" fmla="*/ 1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1" name="Freeform 1029"/>
            <p:cNvSpPr/>
            <p:nvPr>
              <p:custDataLst>
                <p:tags r:id="rId597"/>
              </p:custDataLst>
            </p:nvPr>
          </p:nvSpPr>
          <p:spPr bwMode="auto">
            <a:xfrm>
              <a:off x="4336" y="3285"/>
              <a:ext cx="22" cy="14"/>
            </a:xfrm>
            <a:custGeom>
              <a:avLst/>
              <a:gdLst>
                <a:gd name="T0" fmla="*/ 22 w 17"/>
                <a:gd name="T1" fmla="*/ 5 h 11"/>
                <a:gd name="T2" fmla="*/ 35 w 17"/>
                <a:gd name="T3" fmla="*/ 18 h 11"/>
                <a:gd name="T4" fmla="*/ 16 w 17"/>
                <a:gd name="T5" fmla="*/ 18 h 11"/>
                <a:gd name="T6" fmla="*/ 1 w 17"/>
                <a:gd name="T7" fmla="*/ 5 h 11"/>
                <a:gd name="T8" fmla="*/ 22 w 17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">
                  <a:moveTo>
                    <a:pt x="10" y="2"/>
                  </a:moveTo>
                  <a:cubicBezTo>
                    <a:pt x="14" y="4"/>
                    <a:pt x="17" y="7"/>
                    <a:pt x="16" y="9"/>
                  </a:cubicBezTo>
                  <a:cubicBezTo>
                    <a:pt x="15" y="11"/>
                    <a:pt x="11" y="11"/>
                    <a:pt x="7" y="9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0"/>
                    <a:pt x="6" y="0"/>
                    <a:pt x="10" y="2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2" name="Freeform 1030"/>
            <p:cNvSpPr/>
            <p:nvPr>
              <p:custDataLst>
                <p:tags r:id="rId598"/>
              </p:custDataLst>
            </p:nvPr>
          </p:nvSpPr>
          <p:spPr bwMode="auto">
            <a:xfrm>
              <a:off x="4195" y="3227"/>
              <a:ext cx="51" cy="58"/>
            </a:xfrm>
            <a:custGeom>
              <a:avLst/>
              <a:gdLst>
                <a:gd name="T0" fmla="*/ 0 w 39"/>
                <a:gd name="T1" fmla="*/ 59 h 46"/>
                <a:gd name="T2" fmla="*/ 76 w 39"/>
                <a:gd name="T3" fmla="*/ 92 h 46"/>
                <a:gd name="T4" fmla="*/ 76 w 39"/>
                <a:gd name="T5" fmla="*/ 92 h 46"/>
                <a:gd name="T6" fmla="*/ 67 w 39"/>
                <a:gd name="T7" fmla="*/ 62 h 46"/>
                <a:gd name="T8" fmla="*/ 88 w 39"/>
                <a:gd name="T9" fmla="*/ 38 h 46"/>
                <a:gd name="T10" fmla="*/ 21 w 39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6">
                  <a:moveTo>
                    <a:pt x="0" y="29"/>
                  </a:moveTo>
                  <a:cubicBezTo>
                    <a:pt x="9" y="41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1" y="45"/>
                    <a:pt x="29" y="38"/>
                    <a:pt x="30" y="31"/>
                  </a:cubicBezTo>
                  <a:cubicBezTo>
                    <a:pt x="31" y="24"/>
                    <a:pt x="35" y="19"/>
                    <a:pt x="39" y="19"/>
                  </a:cubicBezTo>
                  <a:cubicBezTo>
                    <a:pt x="34" y="18"/>
                    <a:pt x="13" y="14"/>
                    <a:pt x="9" y="0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3" name="Freeform 1031"/>
            <p:cNvSpPr/>
            <p:nvPr>
              <p:custDataLst>
                <p:tags r:id="rId599"/>
              </p:custDataLst>
            </p:nvPr>
          </p:nvSpPr>
          <p:spPr bwMode="auto">
            <a:xfrm>
              <a:off x="4178" y="2774"/>
              <a:ext cx="235" cy="523"/>
            </a:xfrm>
            <a:custGeom>
              <a:avLst/>
              <a:gdLst>
                <a:gd name="T0" fmla="*/ 267 w 182"/>
                <a:gd name="T1" fmla="*/ 839 h 409"/>
                <a:gd name="T2" fmla="*/ 284 w 182"/>
                <a:gd name="T3" fmla="*/ 840 h 409"/>
                <a:gd name="T4" fmla="*/ 297 w 182"/>
                <a:gd name="T5" fmla="*/ 855 h 409"/>
                <a:gd name="T6" fmla="*/ 220 w 182"/>
                <a:gd name="T7" fmla="*/ 492 h 409"/>
                <a:gd name="T8" fmla="*/ 110 w 182"/>
                <a:gd name="T9" fmla="*/ 354 h 409"/>
                <a:gd name="T10" fmla="*/ 52 w 182"/>
                <a:gd name="T11" fmla="*/ 40 h 409"/>
                <a:gd name="T12" fmla="*/ 0 w 182"/>
                <a:gd name="T13" fmla="*/ 31 h 409"/>
                <a:gd name="T14" fmla="*/ 65 w 182"/>
                <a:gd name="T15" fmla="*/ 370 h 409"/>
                <a:gd name="T16" fmla="*/ 194 w 182"/>
                <a:gd name="T17" fmla="*/ 524 h 409"/>
                <a:gd name="T18" fmla="*/ 267 w 182"/>
                <a:gd name="T19" fmla="*/ 839 h 4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409">
                  <a:moveTo>
                    <a:pt x="124" y="401"/>
                  </a:moveTo>
                  <a:cubicBezTo>
                    <a:pt x="125" y="400"/>
                    <a:pt x="129" y="400"/>
                    <a:pt x="132" y="402"/>
                  </a:cubicBezTo>
                  <a:cubicBezTo>
                    <a:pt x="136" y="403"/>
                    <a:pt x="139" y="407"/>
                    <a:pt x="138" y="409"/>
                  </a:cubicBezTo>
                  <a:cubicBezTo>
                    <a:pt x="182" y="315"/>
                    <a:pt x="144" y="274"/>
                    <a:pt x="102" y="235"/>
                  </a:cubicBezTo>
                  <a:cubicBezTo>
                    <a:pt x="81" y="215"/>
                    <a:pt x="64" y="199"/>
                    <a:pt x="51" y="170"/>
                  </a:cubicBezTo>
                  <a:cubicBezTo>
                    <a:pt x="28" y="117"/>
                    <a:pt x="24" y="59"/>
                    <a:pt x="24" y="19"/>
                  </a:cubicBezTo>
                  <a:cubicBezTo>
                    <a:pt x="24" y="2"/>
                    <a:pt x="0" y="0"/>
                    <a:pt x="0" y="15"/>
                  </a:cubicBezTo>
                  <a:cubicBezTo>
                    <a:pt x="0" y="56"/>
                    <a:pt x="5" y="119"/>
                    <a:pt x="30" y="177"/>
                  </a:cubicBezTo>
                  <a:cubicBezTo>
                    <a:pt x="44" y="209"/>
                    <a:pt x="68" y="231"/>
                    <a:pt x="90" y="251"/>
                  </a:cubicBezTo>
                  <a:cubicBezTo>
                    <a:pt x="130" y="289"/>
                    <a:pt x="163" y="319"/>
                    <a:pt x="124" y="40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4" name="Freeform 1032"/>
            <p:cNvSpPr/>
            <p:nvPr>
              <p:custDataLst>
                <p:tags r:id="rId600"/>
              </p:custDataLst>
            </p:nvPr>
          </p:nvSpPr>
          <p:spPr bwMode="auto">
            <a:xfrm>
              <a:off x="4208" y="2831"/>
              <a:ext cx="194" cy="445"/>
            </a:xfrm>
            <a:custGeom>
              <a:avLst/>
              <a:gdLst>
                <a:gd name="T0" fmla="*/ 0 w 151"/>
                <a:gd name="T1" fmla="*/ 0 h 348"/>
                <a:gd name="T2" fmla="*/ 46 w 151"/>
                <a:gd name="T3" fmla="*/ 265 h 348"/>
                <a:gd name="T4" fmla="*/ 157 w 151"/>
                <a:gd name="T5" fmla="*/ 404 h 348"/>
                <a:gd name="T6" fmla="*/ 251 w 151"/>
                <a:gd name="T7" fmla="*/ 728 h 348"/>
                <a:gd name="T8" fmla="*/ 251 w 151"/>
                <a:gd name="T9" fmla="*/ 728 h 348"/>
                <a:gd name="T10" fmla="*/ 163 w 151"/>
                <a:gd name="T11" fmla="*/ 398 h 348"/>
                <a:gd name="T12" fmla="*/ 54 w 151"/>
                <a:gd name="T13" fmla="*/ 263 h 348"/>
                <a:gd name="T14" fmla="*/ 0 w 151"/>
                <a:gd name="T15" fmla="*/ 0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348">
                  <a:moveTo>
                    <a:pt x="0" y="0"/>
                  </a:moveTo>
                  <a:cubicBezTo>
                    <a:pt x="2" y="49"/>
                    <a:pt x="7" y="91"/>
                    <a:pt x="22" y="127"/>
                  </a:cubicBezTo>
                  <a:cubicBezTo>
                    <a:pt x="35" y="155"/>
                    <a:pt x="51" y="172"/>
                    <a:pt x="74" y="193"/>
                  </a:cubicBezTo>
                  <a:cubicBezTo>
                    <a:pt x="113" y="229"/>
                    <a:pt x="150" y="268"/>
                    <a:pt x="118" y="348"/>
                  </a:cubicBezTo>
                  <a:cubicBezTo>
                    <a:pt x="118" y="348"/>
                    <a:pt x="118" y="348"/>
                    <a:pt x="118" y="348"/>
                  </a:cubicBezTo>
                  <a:cubicBezTo>
                    <a:pt x="151" y="265"/>
                    <a:pt x="117" y="227"/>
                    <a:pt x="77" y="190"/>
                  </a:cubicBezTo>
                  <a:cubicBezTo>
                    <a:pt x="54" y="169"/>
                    <a:pt x="38" y="153"/>
                    <a:pt x="26" y="126"/>
                  </a:cubicBezTo>
                  <a:cubicBezTo>
                    <a:pt x="11" y="90"/>
                    <a:pt x="2" y="48"/>
                    <a:pt x="0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5" name="Freeform 1033"/>
            <p:cNvSpPr/>
            <p:nvPr>
              <p:custDataLst>
                <p:tags r:id="rId601"/>
              </p:custDataLst>
            </p:nvPr>
          </p:nvSpPr>
          <p:spPr bwMode="auto">
            <a:xfrm>
              <a:off x="4185" y="2823"/>
              <a:ext cx="203" cy="443"/>
            </a:xfrm>
            <a:custGeom>
              <a:avLst/>
              <a:gdLst>
                <a:gd name="T0" fmla="*/ 0 w 158"/>
                <a:gd name="T1" fmla="*/ 0 h 346"/>
                <a:gd name="T2" fmla="*/ 62 w 158"/>
                <a:gd name="T3" fmla="*/ 287 h 346"/>
                <a:gd name="T4" fmla="*/ 188 w 158"/>
                <a:gd name="T5" fmla="*/ 444 h 346"/>
                <a:gd name="T6" fmla="*/ 274 w 158"/>
                <a:gd name="T7" fmla="*/ 726 h 346"/>
                <a:gd name="T8" fmla="*/ 274 w 158"/>
                <a:gd name="T9" fmla="*/ 726 h 346"/>
                <a:gd name="T10" fmla="*/ 195 w 158"/>
                <a:gd name="T11" fmla="*/ 439 h 346"/>
                <a:gd name="T12" fmla="*/ 69 w 158"/>
                <a:gd name="T13" fmla="*/ 286 h 346"/>
                <a:gd name="T14" fmla="*/ 0 w 158"/>
                <a:gd name="T15" fmla="*/ 0 h 3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346">
                  <a:moveTo>
                    <a:pt x="0" y="0"/>
                  </a:moveTo>
                  <a:cubicBezTo>
                    <a:pt x="3" y="52"/>
                    <a:pt x="12" y="98"/>
                    <a:pt x="29" y="137"/>
                  </a:cubicBezTo>
                  <a:cubicBezTo>
                    <a:pt x="43" y="170"/>
                    <a:pt x="67" y="192"/>
                    <a:pt x="89" y="212"/>
                  </a:cubicBezTo>
                  <a:cubicBezTo>
                    <a:pt x="127" y="247"/>
                    <a:pt x="157" y="275"/>
                    <a:pt x="129" y="346"/>
                  </a:cubicBezTo>
                  <a:cubicBezTo>
                    <a:pt x="129" y="346"/>
                    <a:pt x="129" y="346"/>
                    <a:pt x="129" y="346"/>
                  </a:cubicBezTo>
                  <a:cubicBezTo>
                    <a:pt x="158" y="273"/>
                    <a:pt x="129" y="244"/>
                    <a:pt x="92" y="209"/>
                  </a:cubicBezTo>
                  <a:cubicBezTo>
                    <a:pt x="70" y="190"/>
                    <a:pt x="46" y="167"/>
                    <a:pt x="33" y="136"/>
                  </a:cubicBezTo>
                  <a:cubicBezTo>
                    <a:pt x="16" y="97"/>
                    <a:pt x="3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6" name="Freeform 1034"/>
            <p:cNvSpPr/>
            <p:nvPr>
              <p:custDataLst>
                <p:tags r:id="rId602"/>
              </p:custDataLst>
            </p:nvPr>
          </p:nvSpPr>
          <p:spPr bwMode="auto">
            <a:xfrm>
              <a:off x="4018" y="2551"/>
              <a:ext cx="120" cy="39"/>
            </a:xfrm>
            <a:custGeom>
              <a:avLst/>
              <a:gdLst>
                <a:gd name="T0" fmla="*/ 200 w 93"/>
                <a:gd name="T1" fmla="*/ 0 h 30"/>
                <a:gd name="T2" fmla="*/ 102 w 93"/>
                <a:gd name="T3" fmla="*/ 23 h 30"/>
                <a:gd name="T4" fmla="*/ 81 w 93"/>
                <a:gd name="T5" fmla="*/ 23 h 30"/>
                <a:gd name="T6" fmla="*/ 76 w 93"/>
                <a:gd name="T7" fmla="*/ 27 h 30"/>
                <a:gd name="T8" fmla="*/ 71 w 93"/>
                <a:gd name="T9" fmla="*/ 35 h 30"/>
                <a:gd name="T10" fmla="*/ 52 w 93"/>
                <a:gd name="T11" fmla="*/ 52 h 30"/>
                <a:gd name="T12" fmla="*/ 15 w 93"/>
                <a:gd name="T13" fmla="*/ 64 h 30"/>
                <a:gd name="T14" fmla="*/ 0 w 93"/>
                <a:gd name="T15" fmla="*/ 61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30">
                  <a:moveTo>
                    <a:pt x="93" y="0"/>
                  </a:moveTo>
                  <a:cubicBezTo>
                    <a:pt x="82" y="7"/>
                    <a:pt x="60" y="11"/>
                    <a:pt x="47" y="11"/>
                  </a:cubicBezTo>
                  <a:cubicBezTo>
                    <a:pt x="44" y="11"/>
                    <a:pt x="40" y="10"/>
                    <a:pt x="38" y="11"/>
                  </a:cubicBezTo>
                  <a:cubicBezTo>
                    <a:pt x="36" y="11"/>
                    <a:pt x="37" y="11"/>
                    <a:pt x="36" y="12"/>
                  </a:cubicBezTo>
                  <a:cubicBezTo>
                    <a:pt x="35" y="13"/>
                    <a:pt x="34" y="15"/>
                    <a:pt x="33" y="16"/>
                  </a:cubicBezTo>
                  <a:cubicBezTo>
                    <a:pt x="30" y="19"/>
                    <a:pt x="27" y="22"/>
                    <a:pt x="24" y="24"/>
                  </a:cubicBezTo>
                  <a:cubicBezTo>
                    <a:pt x="18" y="27"/>
                    <a:pt x="13" y="28"/>
                    <a:pt x="7" y="29"/>
                  </a:cubicBezTo>
                  <a:cubicBezTo>
                    <a:pt x="3" y="30"/>
                    <a:pt x="0" y="28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7" name="Freeform 1035"/>
            <p:cNvSpPr/>
            <p:nvPr>
              <p:custDataLst>
                <p:tags r:id="rId603"/>
              </p:custDataLst>
            </p:nvPr>
          </p:nvSpPr>
          <p:spPr bwMode="auto">
            <a:xfrm>
              <a:off x="4233" y="3250"/>
              <a:ext cx="20" cy="35"/>
            </a:xfrm>
            <a:custGeom>
              <a:avLst/>
              <a:gdLst>
                <a:gd name="T0" fmla="*/ 1 w 16"/>
                <a:gd name="T1" fmla="*/ 25 h 28"/>
                <a:gd name="T2" fmla="*/ 20 w 16"/>
                <a:gd name="T3" fmla="*/ 1 h 28"/>
                <a:gd name="T4" fmla="*/ 30 w 16"/>
                <a:gd name="T5" fmla="*/ 30 h 28"/>
                <a:gd name="T6" fmla="*/ 10 w 16"/>
                <a:gd name="T7" fmla="*/ 55 h 28"/>
                <a:gd name="T8" fmla="*/ 1 w 16"/>
                <a:gd name="T9" fmla="*/ 2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13"/>
                  </a:moveTo>
                  <a:cubicBezTo>
                    <a:pt x="3" y="6"/>
                    <a:pt x="7" y="0"/>
                    <a:pt x="10" y="1"/>
                  </a:cubicBezTo>
                  <a:cubicBezTo>
                    <a:pt x="14" y="2"/>
                    <a:pt x="16" y="8"/>
                    <a:pt x="15" y="15"/>
                  </a:cubicBezTo>
                  <a:cubicBezTo>
                    <a:pt x="13" y="23"/>
                    <a:pt x="9" y="28"/>
                    <a:pt x="5" y="28"/>
                  </a:cubicBezTo>
                  <a:cubicBezTo>
                    <a:pt x="2" y="27"/>
                    <a:pt x="0" y="20"/>
                    <a:pt x="1" y="1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8" name="Freeform 1036"/>
            <p:cNvSpPr/>
            <p:nvPr>
              <p:custDataLst>
                <p:tags r:id="rId604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9" name="Freeform 1037"/>
            <p:cNvSpPr/>
            <p:nvPr>
              <p:custDataLst>
                <p:tags r:id="rId605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0" name="Freeform 1038"/>
            <p:cNvSpPr/>
            <p:nvPr>
              <p:custDataLst>
                <p:tags r:id="rId606"/>
              </p:custDataLst>
            </p:nvPr>
          </p:nvSpPr>
          <p:spPr bwMode="auto">
            <a:xfrm>
              <a:off x="4259" y="2626"/>
              <a:ext cx="13" cy="10"/>
            </a:xfrm>
            <a:custGeom>
              <a:avLst/>
              <a:gdLst>
                <a:gd name="T0" fmla="*/ 17 w 11"/>
                <a:gd name="T1" fmla="*/ 14 h 8"/>
                <a:gd name="T2" fmla="*/ 7 w 11"/>
                <a:gd name="T3" fmla="*/ 14 h 8"/>
                <a:gd name="T4" fmla="*/ 1 w 11"/>
                <a:gd name="T5" fmla="*/ 5 h 8"/>
                <a:gd name="T6" fmla="*/ 11 w 11"/>
                <a:gd name="T7" fmla="*/ 5 h 8"/>
                <a:gd name="T8" fmla="*/ 17 w 11"/>
                <a:gd name="T9" fmla="*/ 1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7"/>
                  </a:moveTo>
                  <a:cubicBezTo>
                    <a:pt x="10" y="8"/>
                    <a:pt x="7" y="8"/>
                    <a:pt x="4" y="7"/>
                  </a:cubicBezTo>
                  <a:cubicBezTo>
                    <a:pt x="2" y="5"/>
                    <a:pt x="0" y="3"/>
                    <a:pt x="1" y="2"/>
                  </a:cubicBezTo>
                  <a:cubicBezTo>
                    <a:pt x="2" y="0"/>
                    <a:pt x="5" y="0"/>
                    <a:pt x="7" y="2"/>
                  </a:cubicBezTo>
                  <a:cubicBezTo>
                    <a:pt x="10" y="3"/>
                    <a:pt x="11" y="5"/>
                    <a:pt x="10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1" name="Freeform 1039"/>
            <p:cNvSpPr/>
            <p:nvPr>
              <p:custDataLst>
                <p:tags r:id="rId607"/>
              </p:custDataLst>
            </p:nvPr>
          </p:nvSpPr>
          <p:spPr bwMode="auto">
            <a:xfrm>
              <a:off x="4260" y="2653"/>
              <a:ext cx="16" cy="27"/>
            </a:xfrm>
            <a:custGeom>
              <a:avLst/>
              <a:gdLst>
                <a:gd name="T0" fmla="*/ 1 w 13"/>
                <a:gd name="T1" fmla="*/ 19 h 21"/>
                <a:gd name="T2" fmla="*/ 18 w 13"/>
                <a:gd name="T3" fmla="*/ 0 h 21"/>
                <a:gd name="T4" fmla="*/ 21 w 13"/>
                <a:gd name="T5" fmla="*/ 24 h 21"/>
                <a:gd name="T6" fmla="*/ 6 w 13"/>
                <a:gd name="T7" fmla="*/ 45 h 21"/>
                <a:gd name="T8" fmla="*/ 1 w 13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1" y="9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2" y="1"/>
                    <a:pt x="13" y="7"/>
                    <a:pt x="11" y="12"/>
                  </a:cubicBezTo>
                  <a:cubicBezTo>
                    <a:pt x="10" y="18"/>
                    <a:pt x="6" y="21"/>
                    <a:pt x="3" y="21"/>
                  </a:cubicBezTo>
                  <a:cubicBezTo>
                    <a:pt x="0" y="20"/>
                    <a:pt x="0" y="15"/>
                    <a:pt x="1" y="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2" name="Freeform 1040"/>
            <p:cNvSpPr/>
            <p:nvPr>
              <p:custDataLst>
                <p:tags r:id="rId608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3" name="Freeform 1041"/>
            <p:cNvSpPr/>
            <p:nvPr>
              <p:custDataLst>
                <p:tags r:id="rId609"/>
              </p:custDataLst>
            </p:nvPr>
          </p:nvSpPr>
          <p:spPr bwMode="auto">
            <a:xfrm>
              <a:off x="4069" y="2667"/>
              <a:ext cx="2" cy="2"/>
            </a:xfrm>
            <a:custGeom>
              <a:avLst/>
              <a:gdLst>
                <a:gd name="T0" fmla="*/ 1 w 2"/>
                <a:gd name="T1" fmla="*/ 8 h 1"/>
                <a:gd name="T2" fmla="*/ 0 w 2"/>
                <a:gd name="T3" fmla="*/ 0 h 1"/>
                <a:gd name="T4" fmla="*/ 1 w 2"/>
                <a:gd name="T5" fmla="*/ 8 h 1"/>
                <a:gd name="T6" fmla="*/ 2 w 2"/>
                <a:gd name="T7" fmla="*/ 8 h 1"/>
                <a:gd name="T8" fmla="*/ 1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1588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4" name="Freeform 1042"/>
            <p:cNvSpPr/>
            <p:nvPr>
              <p:custDataLst>
                <p:tags r:id="rId610"/>
              </p:custDataLst>
            </p:nvPr>
          </p:nvSpPr>
          <p:spPr bwMode="auto">
            <a:xfrm>
              <a:off x="4263" y="2658"/>
              <a:ext cx="9" cy="17"/>
            </a:xfrm>
            <a:custGeom>
              <a:avLst/>
              <a:gdLst>
                <a:gd name="T0" fmla="*/ 1 w 7"/>
                <a:gd name="T1" fmla="*/ 29 h 13"/>
                <a:gd name="T2" fmla="*/ 1 w 7"/>
                <a:gd name="T3" fmla="*/ 27 h 13"/>
                <a:gd name="T4" fmla="*/ 1 w 7"/>
                <a:gd name="T5" fmla="*/ 13 h 13"/>
                <a:gd name="T6" fmla="*/ 1 w 7"/>
                <a:gd name="T7" fmla="*/ 13 h 13"/>
                <a:gd name="T8" fmla="*/ 10 w 7"/>
                <a:gd name="T9" fmla="*/ 0 h 13"/>
                <a:gd name="T10" fmla="*/ 10 w 7"/>
                <a:gd name="T11" fmla="*/ 0 h 13"/>
                <a:gd name="T12" fmla="*/ 13 w 7"/>
                <a:gd name="T13" fmla="*/ 16 h 13"/>
                <a:gd name="T14" fmla="*/ 1 w 7"/>
                <a:gd name="T15" fmla="*/ 2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3">
                  <a:moveTo>
                    <a:pt x="1" y="13"/>
                  </a:moveTo>
                  <a:cubicBezTo>
                    <a:pt x="1" y="13"/>
                    <a:pt x="1" y="13"/>
                    <a:pt x="1" y="12"/>
                  </a:cubicBezTo>
                  <a:cubicBezTo>
                    <a:pt x="0" y="11"/>
                    <a:pt x="0" y="9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3"/>
                    <a:pt x="6" y="7"/>
                  </a:cubicBezTo>
                  <a:cubicBezTo>
                    <a:pt x="5" y="11"/>
                    <a:pt x="2" y="13"/>
                    <a:pt x="1" y="13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5" name="Freeform 1043"/>
            <p:cNvSpPr/>
            <p:nvPr>
              <p:custDataLst>
                <p:tags r:id="rId611"/>
              </p:custDataLst>
            </p:nvPr>
          </p:nvSpPr>
          <p:spPr bwMode="auto">
            <a:xfrm>
              <a:off x="4336" y="3285"/>
              <a:ext cx="22" cy="14"/>
            </a:xfrm>
            <a:custGeom>
              <a:avLst/>
              <a:gdLst>
                <a:gd name="T0" fmla="*/ 22 w 17"/>
                <a:gd name="T1" fmla="*/ 5 h 11"/>
                <a:gd name="T2" fmla="*/ 35 w 17"/>
                <a:gd name="T3" fmla="*/ 18 h 11"/>
                <a:gd name="T4" fmla="*/ 16 w 17"/>
                <a:gd name="T5" fmla="*/ 18 h 11"/>
                <a:gd name="T6" fmla="*/ 1 w 17"/>
                <a:gd name="T7" fmla="*/ 5 h 11"/>
                <a:gd name="T8" fmla="*/ 22 w 17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">
                  <a:moveTo>
                    <a:pt x="10" y="2"/>
                  </a:moveTo>
                  <a:cubicBezTo>
                    <a:pt x="14" y="4"/>
                    <a:pt x="17" y="7"/>
                    <a:pt x="16" y="9"/>
                  </a:cubicBezTo>
                  <a:cubicBezTo>
                    <a:pt x="15" y="11"/>
                    <a:pt x="11" y="11"/>
                    <a:pt x="7" y="9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0"/>
                    <a:pt x="6" y="0"/>
                    <a:pt x="10" y="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6" name="Freeform 1044"/>
            <p:cNvSpPr/>
            <p:nvPr>
              <p:custDataLst>
                <p:tags r:id="rId612"/>
              </p:custDataLst>
            </p:nvPr>
          </p:nvSpPr>
          <p:spPr bwMode="auto">
            <a:xfrm>
              <a:off x="4341" y="3289"/>
              <a:ext cx="10" cy="6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0 h 5"/>
                <a:gd name="T4" fmla="*/ 10 w 8"/>
                <a:gd name="T5" fmla="*/ 1 h 5"/>
                <a:gd name="T6" fmla="*/ 10 w 8"/>
                <a:gd name="T7" fmla="*/ 1 h 5"/>
                <a:gd name="T8" fmla="*/ 16 w 8"/>
                <a:gd name="T9" fmla="*/ 7 h 5"/>
                <a:gd name="T10" fmla="*/ 16 w 8"/>
                <a:gd name="T11" fmla="*/ 7 h 5"/>
                <a:gd name="T12" fmla="*/ 8 w 8"/>
                <a:gd name="T13" fmla="*/ 7 h 5"/>
                <a:gd name="T14" fmla="*/ 1 w 8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5"/>
                    <a:pt x="4" y="4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7" name="Freeform 1045"/>
            <p:cNvSpPr/>
            <p:nvPr>
              <p:custDataLst>
                <p:tags r:id="rId613"/>
              </p:custDataLst>
            </p:nvPr>
          </p:nvSpPr>
          <p:spPr bwMode="auto">
            <a:xfrm>
              <a:off x="4195" y="3227"/>
              <a:ext cx="51" cy="58"/>
            </a:xfrm>
            <a:custGeom>
              <a:avLst/>
              <a:gdLst>
                <a:gd name="T0" fmla="*/ 0 w 39"/>
                <a:gd name="T1" fmla="*/ 59 h 46"/>
                <a:gd name="T2" fmla="*/ 76 w 39"/>
                <a:gd name="T3" fmla="*/ 92 h 46"/>
                <a:gd name="T4" fmla="*/ 76 w 39"/>
                <a:gd name="T5" fmla="*/ 92 h 46"/>
                <a:gd name="T6" fmla="*/ 67 w 39"/>
                <a:gd name="T7" fmla="*/ 62 h 46"/>
                <a:gd name="T8" fmla="*/ 88 w 39"/>
                <a:gd name="T9" fmla="*/ 38 h 46"/>
                <a:gd name="T10" fmla="*/ 21 w 39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6">
                  <a:moveTo>
                    <a:pt x="0" y="29"/>
                  </a:moveTo>
                  <a:cubicBezTo>
                    <a:pt x="9" y="41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1" y="45"/>
                    <a:pt x="29" y="38"/>
                    <a:pt x="30" y="31"/>
                  </a:cubicBezTo>
                  <a:cubicBezTo>
                    <a:pt x="31" y="24"/>
                    <a:pt x="35" y="19"/>
                    <a:pt x="39" y="19"/>
                  </a:cubicBezTo>
                  <a:cubicBezTo>
                    <a:pt x="34" y="18"/>
                    <a:pt x="13" y="14"/>
                    <a:pt x="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8" name="Freeform 1046"/>
            <p:cNvSpPr/>
            <p:nvPr>
              <p:custDataLst>
                <p:tags r:id="rId614"/>
              </p:custDataLst>
            </p:nvPr>
          </p:nvSpPr>
          <p:spPr bwMode="auto">
            <a:xfrm>
              <a:off x="4178" y="2793"/>
              <a:ext cx="235" cy="504"/>
            </a:xfrm>
            <a:custGeom>
              <a:avLst/>
              <a:gdLst>
                <a:gd name="T0" fmla="*/ 0 w 182"/>
                <a:gd name="T1" fmla="*/ 0 h 394"/>
                <a:gd name="T2" fmla="*/ 65 w 182"/>
                <a:gd name="T3" fmla="*/ 339 h 394"/>
                <a:gd name="T4" fmla="*/ 194 w 182"/>
                <a:gd name="T5" fmla="*/ 494 h 394"/>
                <a:gd name="T6" fmla="*/ 267 w 182"/>
                <a:gd name="T7" fmla="*/ 808 h 394"/>
                <a:gd name="T8" fmla="*/ 284 w 182"/>
                <a:gd name="T9" fmla="*/ 810 h 394"/>
                <a:gd name="T10" fmla="*/ 297 w 182"/>
                <a:gd name="T11" fmla="*/ 825 h 394"/>
                <a:gd name="T12" fmla="*/ 220 w 182"/>
                <a:gd name="T13" fmla="*/ 459 h 394"/>
                <a:gd name="T14" fmla="*/ 110 w 182"/>
                <a:gd name="T15" fmla="*/ 324 h 394"/>
                <a:gd name="T16" fmla="*/ 52 w 182"/>
                <a:gd name="T17" fmla="*/ 8 h 3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394">
                  <a:moveTo>
                    <a:pt x="0" y="0"/>
                  </a:moveTo>
                  <a:cubicBezTo>
                    <a:pt x="0" y="41"/>
                    <a:pt x="5" y="104"/>
                    <a:pt x="30" y="162"/>
                  </a:cubicBezTo>
                  <a:cubicBezTo>
                    <a:pt x="44" y="194"/>
                    <a:pt x="68" y="216"/>
                    <a:pt x="90" y="236"/>
                  </a:cubicBezTo>
                  <a:cubicBezTo>
                    <a:pt x="130" y="274"/>
                    <a:pt x="163" y="304"/>
                    <a:pt x="124" y="386"/>
                  </a:cubicBezTo>
                  <a:cubicBezTo>
                    <a:pt x="125" y="385"/>
                    <a:pt x="129" y="385"/>
                    <a:pt x="132" y="387"/>
                  </a:cubicBezTo>
                  <a:cubicBezTo>
                    <a:pt x="136" y="388"/>
                    <a:pt x="139" y="392"/>
                    <a:pt x="138" y="394"/>
                  </a:cubicBezTo>
                  <a:cubicBezTo>
                    <a:pt x="182" y="300"/>
                    <a:pt x="144" y="259"/>
                    <a:pt x="102" y="220"/>
                  </a:cubicBezTo>
                  <a:cubicBezTo>
                    <a:pt x="81" y="200"/>
                    <a:pt x="64" y="184"/>
                    <a:pt x="51" y="155"/>
                  </a:cubicBezTo>
                  <a:cubicBezTo>
                    <a:pt x="28" y="102"/>
                    <a:pt x="24" y="44"/>
                    <a:pt x="24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9" name="Freeform 1047"/>
            <p:cNvSpPr/>
            <p:nvPr>
              <p:custDataLst>
                <p:tags r:id="rId615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4763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0" name="Freeform 1048"/>
            <p:cNvSpPr/>
            <p:nvPr>
              <p:custDataLst>
                <p:tags r:id="rId616"/>
              </p:custDataLst>
            </p:nvPr>
          </p:nvSpPr>
          <p:spPr bwMode="auto">
            <a:xfrm>
              <a:off x="4263" y="2630"/>
              <a:ext cx="4" cy="3"/>
            </a:xfrm>
            <a:custGeom>
              <a:avLst/>
              <a:gdLst>
                <a:gd name="T0" fmla="*/ 1 w 3"/>
                <a:gd name="T1" fmla="*/ 8 h 2"/>
                <a:gd name="T2" fmla="*/ 0 w 3"/>
                <a:gd name="T3" fmla="*/ 0 h 2"/>
                <a:gd name="T4" fmla="*/ 5 w 3"/>
                <a:gd name="T5" fmla="*/ 5 h 2"/>
                <a:gd name="T6" fmla="*/ 7 w 3"/>
                <a:gd name="T7" fmla="*/ 8 h 2"/>
                <a:gd name="T8" fmla="*/ 1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BB0719"/>
            </a:solidFill>
            <a:ln w="1588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1" name="Freeform 1049"/>
            <p:cNvSpPr/>
            <p:nvPr>
              <p:custDataLst>
                <p:tags r:id="rId617"/>
              </p:custDataLst>
            </p:nvPr>
          </p:nvSpPr>
          <p:spPr bwMode="auto">
            <a:xfrm>
              <a:off x="4181" y="2601"/>
              <a:ext cx="11" cy="15"/>
            </a:xfrm>
            <a:custGeom>
              <a:avLst/>
              <a:gdLst>
                <a:gd name="T0" fmla="*/ 7 w 9"/>
                <a:gd name="T1" fmla="*/ 0 h 12"/>
                <a:gd name="T2" fmla="*/ 0 w 9"/>
                <a:gd name="T3" fmla="*/ 8 h 12"/>
                <a:gd name="T4" fmla="*/ 0 w 9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9" y="3"/>
                    <a:pt x="5" y="12"/>
                    <a:pt x="0" y="9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2" name="Freeform 1050"/>
            <p:cNvSpPr/>
            <p:nvPr>
              <p:custDataLst>
                <p:tags r:id="rId618"/>
              </p:custDataLst>
            </p:nvPr>
          </p:nvSpPr>
          <p:spPr bwMode="auto">
            <a:xfrm>
              <a:off x="4218" y="2603"/>
              <a:ext cx="9" cy="9"/>
            </a:xfrm>
            <a:custGeom>
              <a:avLst/>
              <a:gdLst>
                <a:gd name="T0" fmla="*/ 15 w 7"/>
                <a:gd name="T1" fmla="*/ 0 h 7"/>
                <a:gd name="T2" fmla="*/ 5 w 7"/>
                <a:gd name="T3" fmla="*/ 1 h 7"/>
                <a:gd name="T4" fmla="*/ 13 w 7"/>
                <a:gd name="T5" fmla="*/ 6 h 7"/>
                <a:gd name="T6" fmla="*/ 0 w 7"/>
                <a:gd name="T7" fmla="*/ 1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3" y="2"/>
                    <a:pt x="5" y="3"/>
                    <a:pt x="6" y="3"/>
                  </a:cubicBezTo>
                  <a:cubicBezTo>
                    <a:pt x="6" y="6"/>
                    <a:pt x="3" y="7"/>
                    <a:pt x="0" y="7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3" name="Freeform 1051"/>
            <p:cNvSpPr/>
            <p:nvPr>
              <p:custDataLst>
                <p:tags r:id="rId619"/>
              </p:custDataLst>
            </p:nvPr>
          </p:nvSpPr>
          <p:spPr bwMode="auto">
            <a:xfrm>
              <a:off x="4174" y="2794"/>
              <a:ext cx="17" cy="23"/>
            </a:xfrm>
            <a:custGeom>
              <a:avLst/>
              <a:gdLst>
                <a:gd name="T0" fmla="*/ 13 w 13"/>
                <a:gd name="T1" fmla="*/ 0 h 18"/>
                <a:gd name="T2" fmla="*/ 0 w 13"/>
                <a:gd name="T3" fmla="*/ 5 h 18"/>
                <a:gd name="T4" fmla="*/ 13 w 13"/>
                <a:gd name="T5" fmla="*/ 8 h 18"/>
                <a:gd name="T6" fmla="*/ 5 w 13"/>
                <a:gd name="T7" fmla="*/ 17 h 18"/>
                <a:gd name="T8" fmla="*/ 0 w 13"/>
                <a:gd name="T9" fmla="*/ 3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8">
                  <a:moveTo>
                    <a:pt x="6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1" y="2"/>
                    <a:pt x="4" y="4"/>
                    <a:pt x="6" y="4"/>
                  </a:cubicBezTo>
                  <a:cubicBezTo>
                    <a:pt x="4" y="5"/>
                    <a:pt x="4" y="7"/>
                    <a:pt x="2" y="8"/>
                  </a:cubicBezTo>
                  <a:cubicBezTo>
                    <a:pt x="13" y="6"/>
                    <a:pt x="7" y="1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4" name="Freeform 1052"/>
            <p:cNvSpPr/>
            <p:nvPr>
              <p:custDataLst>
                <p:tags r:id="rId620"/>
              </p:custDataLst>
            </p:nvPr>
          </p:nvSpPr>
          <p:spPr bwMode="auto">
            <a:xfrm>
              <a:off x="4204" y="2801"/>
              <a:ext cx="9" cy="1"/>
            </a:xfrm>
            <a:custGeom>
              <a:avLst/>
              <a:gdLst>
                <a:gd name="T0" fmla="*/ 15 w 7"/>
                <a:gd name="T1" fmla="*/ 0 h 1"/>
                <a:gd name="T2" fmla="*/ 0 w 7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6" y="1"/>
                    <a:pt x="2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5" name="Freeform 1053"/>
            <p:cNvSpPr/>
            <p:nvPr>
              <p:custDataLst>
                <p:tags r:id="rId621"/>
              </p:custDataLst>
            </p:nvPr>
          </p:nvSpPr>
          <p:spPr bwMode="auto">
            <a:xfrm>
              <a:off x="4204" y="3227"/>
              <a:ext cx="9" cy="10"/>
            </a:xfrm>
            <a:custGeom>
              <a:avLst/>
              <a:gdLst>
                <a:gd name="T0" fmla="*/ 8 w 7"/>
                <a:gd name="T1" fmla="*/ 0 h 8"/>
                <a:gd name="T2" fmla="*/ 8 w 7"/>
                <a:gd name="T3" fmla="*/ 6 h 8"/>
                <a:gd name="T4" fmla="*/ 13 w 7"/>
                <a:gd name="T5" fmla="*/ 6 h 8"/>
                <a:gd name="T6" fmla="*/ 5 w 7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0"/>
                    <a:pt x="0" y="3"/>
                    <a:pt x="4" y="3"/>
                  </a:cubicBezTo>
                  <a:cubicBezTo>
                    <a:pt x="5" y="3"/>
                    <a:pt x="6" y="1"/>
                    <a:pt x="6" y="3"/>
                  </a:cubicBezTo>
                  <a:cubicBezTo>
                    <a:pt x="7" y="5"/>
                    <a:pt x="3" y="8"/>
                    <a:pt x="2" y="8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6" name="Freeform 1054"/>
            <p:cNvSpPr/>
            <p:nvPr>
              <p:custDataLst>
                <p:tags r:id="rId622"/>
              </p:custDataLst>
            </p:nvPr>
          </p:nvSpPr>
          <p:spPr bwMode="auto">
            <a:xfrm>
              <a:off x="4191" y="3262"/>
              <a:ext cx="7" cy="10"/>
            </a:xfrm>
            <a:custGeom>
              <a:avLst/>
              <a:gdLst>
                <a:gd name="T0" fmla="*/ 14 w 5"/>
                <a:gd name="T1" fmla="*/ 0 h 8"/>
                <a:gd name="T2" fmla="*/ 0 w 5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7" name="Freeform 1055"/>
            <p:cNvSpPr/>
            <p:nvPr>
              <p:custDataLst>
                <p:tags r:id="rId623"/>
              </p:custDataLst>
            </p:nvPr>
          </p:nvSpPr>
          <p:spPr bwMode="auto">
            <a:xfrm>
              <a:off x="4087" y="2613"/>
              <a:ext cx="96" cy="44"/>
            </a:xfrm>
            <a:custGeom>
              <a:avLst/>
              <a:gdLst>
                <a:gd name="T0" fmla="*/ 0 w 75"/>
                <a:gd name="T1" fmla="*/ 0 h 34"/>
                <a:gd name="T2" fmla="*/ 82 w 75"/>
                <a:gd name="T3" fmla="*/ 63 h 34"/>
                <a:gd name="T4" fmla="*/ 157 w 75"/>
                <a:gd name="T5" fmla="*/ 17 h 34"/>
                <a:gd name="T6" fmla="*/ 82 w 75"/>
                <a:gd name="T7" fmla="*/ 74 h 34"/>
                <a:gd name="T8" fmla="*/ 0 w 75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4">
                  <a:moveTo>
                    <a:pt x="0" y="0"/>
                  </a:moveTo>
                  <a:cubicBezTo>
                    <a:pt x="3" y="16"/>
                    <a:pt x="21" y="31"/>
                    <a:pt x="39" y="29"/>
                  </a:cubicBezTo>
                  <a:cubicBezTo>
                    <a:pt x="57" y="28"/>
                    <a:pt x="66" y="26"/>
                    <a:pt x="75" y="8"/>
                  </a:cubicBezTo>
                  <a:cubicBezTo>
                    <a:pt x="70" y="26"/>
                    <a:pt x="58" y="34"/>
                    <a:pt x="39" y="34"/>
                  </a:cubicBezTo>
                  <a:cubicBezTo>
                    <a:pt x="20" y="33"/>
                    <a:pt x="5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8" name="Freeform 1056"/>
            <p:cNvSpPr/>
            <p:nvPr>
              <p:custDataLst>
                <p:tags r:id="rId624"/>
              </p:custDataLst>
            </p:nvPr>
          </p:nvSpPr>
          <p:spPr bwMode="auto">
            <a:xfrm>
              <a:off x="4227" y="2640"/>
              <a:ext cx="25" cy="16"/>
            </a:xfrm>
            <a:custGeom>
              <a:avLst/>
              <a:gdLst>
                <a:gd name="T0" fmla="*/ 0 w 19"/>
                <a:gd name="T1" fmla="*/ 1 h 12"/>
                <a:gd name="T2" fmla="*/ 43 w 19"/>
                <a:gd name="T3" fmla="*/ 0 h 12"/>
                <a:gd name="T4" fmla="*/ 0 w 19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1"/>
                  </a:moveTo>
                  <a:cubicBezTo>
                    <a:pt x="4" y="9"/>
                    <a:pt x="11" y="9"/>
                    <a:pt x="19" y="0"/>
                  </a:cubicBezTo>
                  <a:cubicBezTo>
                    <a:pt x="14" y="12"/>
                    <a:pt x="2" y="1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9" name="Freeform 1057"/>
            <p:cNvSpPr/>
            <p:nvPr>
              <p:custDataLst>
                <p:tags r:id="rId625"/>
              </p:custDataLst>
            </p:nvPr>
          </p:nvSpPr>
          <p:spPr bwMode="auto">
            <a:xfrm>
              <a:off x="4052" y="2572"/>
              <a:ext cx="17" cy="19"/>
            </a:xfrm>
            <a:custGeom>
              <a:avLst/>
              <a:gdLst>
                <a:gd name="T0" fmla="*/ 0 w 13"/>
                <a:gd name="T1" fmla="*/ 16 h 15"/>
                <a:gd name="T2" fmla="*/ 21 w 13"/>
                <a:gd name="T3" fmla="*/ 0 h 15"/>
                <a:gd name="T4" fmla="*/ 29 w 13"/>
                <a:gd name="T5" fmla="*/ 30 h 15"/>
                <a:gd name="T6" fmla="*/ 5 w 13"/>
                <a:gd name="T7" fmla="*/ 2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0" y="8"/>
                  </a:moveTo>
                  <a:cubicBezTo>
                    <a:pt x="3" y="7"/>
                    <a:pt x="6" y="3"/>
                    <a:pt x="9" y="0"/>
                  </a:cubicBezTo>
                  <a:cubicBezTo>
                    <a:pt x="10" y="5"/>
                    <a:pt x="12" y="10"/>
                    <a:pt x="13" y="15"/>
                  </a:cubicBezTo>
                  <a:cubicBezTo>
                    <a:pt x="11" y="11"/>
                    <a:pt x="6" y="7"/>
                    <a:pt x="2" y="10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0" name="Freeform 1058"/>
            <p:cNvSpPr/>
            <p:nvPr>
              <p:custDataLst>
                <p:tags r:id="rId626"/>
              </p:custDataLst>
            </p:nvPr>
          </p:nvSpPr>
          <p:spPr bwMode="auto">
            <a:xfrm>
              <a:off x="4075" y="2568"/>
              <a:ext cx="12" cy="19"/>
            </a:xfrm>
            <a:custGeom>
              <a:avLst/>
              <a:gdLst>
                <a:gd name="T0" fmla="*/ 5 w 9"/>
                <a:gd name="T1" fmla="*/ 0 h 15"/>
                <a:gd name="T2" fmla="*/ 21 w 9"/>
                <a:gd name="T3" fmla="*/ 1 h 15"/>
                <a:gd name="T4" fmla="*/ 16 w 9"/>
                <a:gd name="T5" fmla="*/ 30 h 15"/>
                <a:gd name="T6" fmla="*/ 0 w 9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2" y="0"/>
                  </a:moveTo>
                  <a:cubicBezTo>
                    <a:pt x="6" y="1"/>
                    <a:pt x="6" y="0"/>
                    <a:pt x="9" y="1"/>
                  </a:cubicBezTo>
                  <a:cubicBezTo>
                    <a:pt x="4" y="3"/>
                    <a:pt x="7" y="10"/>
                    <a:pt x="7" y="15"/>
                  </a:cubicBezTo>
                  <a:cubicBezTo>
                    <a:pt x="6" y="10"/>
                    <a:pt x="4" y="5"/>
                    <a:pt x="0" y="1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1" name="Freeform 1059"/>
            <p:cNvSpPr/>
            <p:nvPr>
              <p:custDataLst>
                <p:tags r:id="rId627"/>
              </p:custDataLst>
            </p:nvPr>
          </p:nvSpPr>
          <p:spPr bwMode="auto">
            <a:xfrm>
              <a:off x="4212" y="3241"/>
              <a:ext cx="25" cy="33"/>
            </a:xfrm>
            <a:custGeom>
              <a:avLst/>
              <a:gdLst>
                <a:gd name="T0" fmla="*/ 0 w 19"/>
                <a:gd name="T1" fmla="*/ 0 h 26"/>
                <a:gd name="T2" fmla="*/ 34 w 19"/>
                <a:gd name="T3" fmla="*/ 17 h 26"/>
                <a:gd name="T4" fmla="*/ 34 w 19"/>
                <a:gd name="T5" fmla="*/ 36 h 26"/>
                <a:gd name="T6" fmla="*/ 32 w 19"/>
                <a:gd name="T7" fmla="*/ 53 h 26"/>
                <a:gd name="T8" fmla="*/ 32 w 19"/>
                <a:gd name="T9" fmla="*/ 29 h 26"/>
                <a:gd name="T10" fmla="*/ 21 w 19"/>
                <a:gd name="T11" fmla="*/ 14 h 26"/>
                <a:gd name="T12" fmla="*/ 0 w 19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0" y="0"/>
                  </a:moveTo>
                  <a:cubicBezTo>
                    <a:pt x="4" y="5"/>
                    <a:pt x="11" y="6"/>
                    <a:pt x="15" y="8"/>
                  </a:cubicBezTo>
                  <a:cubicBezTo>
                    <a:pt x="19" y="10"/>
                    <a:pt x="16" y="13"/>
                    <a:pt x="15" y="17"/>
                  </a:cubicBezTo>
                  <a:cubicBezTo>
                    <a:pt x="14" y="21"/>
                    <a:pt x="14" y="23"/>
                    <a:pt x="14" y="26"/>
                  </a:cubicBezTo>
                  <a:cubicBezTo>
                    <a:pt x="13" y="22"/>
                    <a:pt x="13" y="17"/>
                    <a:pt x="14" y="14"/>
                  </a:cubicBezTo>
                  <a:cubicBezTo>
                    <a:pt x="14" y="11"/>
                    <a:pt x="11" y="9"/>
                    <a:pt x="9" y="7"/>
                  </a:cubicBezTo>
                  <a:cubicBezTo>
                    <a:pt x="6" y="6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2" name="Line 1060"/>
            <p:cNvSpPr>
              <a:spLocks noChangeShapeType="1"/>
            </p:cNvSpPr>
            <p:nvPr>
              <p:custDataLst>
                <p:tags r:id="rId628"/>
              </p:custDataLst>
            </p:nvPr>
          </p:nvSpPr>
          <p:spPr bwMode="auto">
            <a:xfrm>
              <a:off x="4102" y="258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3" name="Line 1061"/>
            <p:cNvSpPr>
              <a:spLocks noChangeShapeType="1"/>
            </p:cNvSpPr>
            <p:nvPr>
              <p:custDataLst>
                <p:tags r:id="rId629"/>
              </p:custDataLst>
            </p:nvPr>
          </p:nvSpPr>
          <p:spPr bwMode="auto">
            <a:xfrm>
              <a:off x="4288" y="2859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4" name="Line 1062"/>
            <p:cNvSpPr>
              <a:spLocks noChangeShapeType="1"/>
            </p:cNvSpPr>
            <p:nvPr>
              <p:custDataLst>
                <p:tags r:id="rId630"/>
              </p:custDataLst>
            </p:nvPr>
          </p:nvSpPr>
          <p:spPr bwMode="auto">
            <a:xfrm>
              <a:off x="4110" y="294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5" name="Line 1063"/>
            <p:cNvSpPr>
              <a:spLocks noChangeShapeType="1"/>
            </p:cNvSpPr>
            <p:nvPr>
              <p:custDataLst>
                <p:tags r:id="rId631"/>
              </p:custDataLst>
            </p:nvPr>
          </p:nvSpPr>
          <p:spPr bwMode="auto">
            <a:xfrm>
              <a:off x="4110" y="3022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6" name="Line 1064"/>
            <p:cNvSpPr>
              <a:spLocks noChangeShapeType="1"/>
            </p:cNvSpPr>
            <p:nvPr>
              <p:custDataLst>
                <p:tags r:id="rId632"/>
              </p:custDataLst>
            </p:nvPr>
          </p:nvSpPr>
          <p:spPr bwMode="auto">
            <a:xfrm>
              <a:off x="4282" y="2721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" name="Freeform 1065"/>
            <p:cNvSpPr>
              <a:spLocks noEditPoints="1"/>
            </p:cNvSpPr>
            <p:nvPr>
              <p:custDataLst>
                <p:tags r:id="rId633"/>
              </p:custDataLst>
            </p:nvPr>
          </p:nvSpPr>
          <p:spPr bwMode="auto">
            <a:xfrm>
              <a:off x="3928" y="2553"/>
              <a:ext cx="462" cy="1006"/>
            </a:xfrm>
            <a:custGeom>
              <a:avLst/>
              <a:gdLst>
                <a:gd name="T0" fmla="*/ 698 w 359"/>
                <a:gd name="T1" fmla="*/ 1176 h 786"/>
                <a:gd name="T2" fmla="*/ 290 w 359"/>
                <a:gd name="T3" fmla="*/ 353 h 786"/>
                <a:gd name="T4" fmla="*/ 270 w 359"/>
                <a:gd name="T5" fmla="*/ 36 h 786"/>
                <a:gd name="T6" fmla="*/ 232 w 359"/>
                <a:gd name="T7" fmla="*/ 19 h 786"/>
                <a:gd name="T8" fmla="*/ 198 w 359"/>
                <a:gd name="T9" fmla="*/ 46 h 786"/>
                <a:gd name="T10" fmla="*/ 196 w 359"/>
                <a:gd name="T11" fmla="*/ 239 h 786"/>
                <a:gd name="T12" fmla="*/ 198 w 359"/>
                <a:gd name="T13" fmla="*/ 786 h 786"/>
                <a:gd name="T14" fmla="*/ 340 w 359"/>
                <a:gd name="T15" fmla="*/ 762 h 786"/>
                <a:gd name="T16" fmla="*/ 633 w 359"/>
                <a:gd name="T17" fmla="*/ 1204 h 786"/>
                <a:gd name="T18" fmla="*/ 24 w 359"/>
                <a:gd name="T19" fmla="*/ 1073 h 786"/>
                <a:gd name="T20" fmla="*/ 1 w 359"/>
                <a:gd name="T21" fmla="*/ 1038 h 786"/>
                <a:gd name="T22" fmla="*/ 75 w 359"/>
                <a:gd name="T23" fmla="*/ 1184 h 786"/>
                <a:gd name="T24" fmla="*/ 53 w 359"/>
                <a:gd name="T25" fmla="*/ 1266 h 786"/>
                <a:gd name="T26" fmla="*/ 46 w 359"/>
                <a:gd name="T27" fmla="*/ 1275 h 786"/>
                <a:gd name="T28" fmla="*/ 82 w 359"/>
                <a:gd name="T29" fmla="*/ 1391 h 786"/>
                <a:gd name="T30" fmla="*/ 24 w 359"/>
                <a:gd name="T31" fmla="*/ 1451 h 786"/>
                <a:gd name="T32" fmla="*/ 22 w 359"/>
                <a:gd name="T33" fmla="*/ 1459 h 786"/>
                <a:gd name="T34" fmla="*/ 36 w 359"/>
                <a:gd name="T35" fmla="*/ 1538 h 786"/>
                <a:gd name="T36" fmla="*/ 42 w 359"/>
                <a:gd name="T37" fmla="*/ 1544 h 786"/>
                <a:gd name="T38" fmla="*/ 143 w 359"/>
                <a:gd name="T39" fmla="*/ 1556 h 786"/>
                <a:gd name="T40" fmla="*/ 151 w 359"/>
                <a:gd name="T41" fmla="*/ 1556 h 786"/>
                <a:gd name="T42" fmla="*/ 396 w 359"/>
                <a:gd name="T43" fmla="*/ 1523 h 786"/>
                <a:gd name="T44" fmla="*/ 501 w 359"/>
                <a:gd name="T45" fmla="*/ 1508 h 786"/>
                <a:gd name="T46" fmla="*/ 607 w 359"/>
                <a:gd name="T47" fmla="*/ 1491 h 786"/>
                <a:gd name="T48" fmla="*/ 683 w 359"/>
                <a:gd name="T49" fmla="*/ 1395 h 786"/>
                <a:gd name="T50" fmla="*/ 91 w 359"/>
                <a:gd name="T51" fmla="*/ 1186 h 786"/>
                <a:gd name="T52" fmla="*/ 663 w 359"/>
                <a:gd name="T53" fmla="*/ 1186 h 786"/>
                <a:gd name="T54" fmla="*/ 652 w 359"/>
                <a:gd name="T55" fmla="*/ 1265 h 786"/>
                <a:gd name="T56" fmla="*/ 85 w 359"/>
                <a:gd name="T57" fmla="*/ 1248 h 786"/>
                <a:gd name="T58" fmla="*/ 54 w 359"/>
                <a:gd name="T59" fmla="*/ 1304 h 786"/>
                <a:gd name="T60" fmla="*/ 255 w 359"/>
                <a:gd name="T61" fmla="*/ 1288 h 786"/>
                <a:gd name="T62" fmla="*/ 624 w 359"/>
                <a:gd name="T63" fmla="*/ 1340 h 786"/>
                <a:gd name="T64" fmla="*/ 295 w 359"/>
                <a:gd name="T65" fmla="*/ 1385 h 786"/>
                <a:gd name="T66" fmla="*/ 125 w 359"/>
                <a:gd name="T67" fmla="*/ 1386 h 786"/>
                <a:gd name="T68" fmla="*/ 333 w 359"/>
                <a:gd name="T69" fmla="*/ 1533 h 786"/>
                <a:gd name="T70" fmla="*/ 480 w 359"/>
                <a:gd name="T71" fmla="*/ 1477 h 786"/>
                <a:gd name="T72" fmla="*/ 403 w 359"/>
                <a:gd name="T73" fmla="*/ 1515 h 786"/>
                <a:gd name="T74" fmla="*/ 480 w 359"/>
                <a:gd name="T75" fmla="*/ 1477 h 786"/>
                <a:gd name="T76" fmla="*/ 104 w 359"/>
                <a:gd name="T77" fmla="*/ 1537 h 786"/>
                <a:gd name="T78" fmla="*/ 215 w 359"/>
                <a:gd name="T79" fmla="*/ 1394 h 786"/>
                <a:gd name="T80" fmla="*/ 560 w 359"/>
                <a:gd name="T81" fmla="*/ 1407 h 786"/>
                <a:gd name="T82" fmla="*/ 333 w 359"/>
                <a:gd name="T83" fmla="*/ 1518 h 786"/>
                <a:gd name="T84" fmla="*/ 498 w 359"/>
                <a:gd name="T85" fmla="*/ 1469 h 786"/>
                <a:gd name="T86" fmla="*/ 587 w 359"/>
                <a:gd name="T87" fmla="*/ 1409 h 786"/>
                <a:gd name="T88" fmla="*/ 605 w 359"/>
                <a:gd name="T89" fmla="*/ 1481 h 786"/>
                <a:gd name="T90" fmla="*/ 596 w 359"/>
                <a:gd name="T91" fmla="*/ 1423 h 786"/>
                <a:gd name="T92" fmla="*/ 637 w 359"/>
                <a:gd name="T93" fmla="*/ 1444 h 786"/>
                <a:gd name="T94" fmla="*/ 652 w 359"/>
                <a:gd name="T95" fmla="*/ 1426 h 786"/>
                <a:gd name="T96" fmla="*/ 619 w 359"/>
                <a:gd name="T97" fmla="*/ 1428 h 786"/>
                <a:gd name="T98" fmla="*/ 637 w 359"/>
                <a:gd name="T99" fmla="*/ 1348 h 786"/>
                <a:gd name="T100" fmla="*/ 681 w 359"/>
                <a:gd name="T101" fmla="*/ 1371 h 786"/>
                <a:gd name="T102" fmla="*/ 699 w 359"/>
                <a:gd name="T103" fmla="*/ 1195 h 786"/>
                <a:gd name="T104" fmla="*/ 705 w 359"/>
                <a:gd name="T105" fmla="*/ 1295 h 786"/>
                <a:gd name="T106" fmla="*/ 688 w 359"/>
                <a:gd name="T107" fmla="*/ 1386 h 786"/>
                <a:gd name="T108" fmla="*/ 686 w 359"/>
                <a:gd name="T109" fmla="*/ 1311 h 786"/>
                <a:gd name="T110" fmla="*/ 740 w 359"/>
                <a:gd name="T111" fmla="*/ 1286 h 7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59" h="786">
                  <a:moveTo>
                    <a:pt x="351" y="606"/>
                  </a:moveTo>
                  <a:cubicBezTo>
                    <a:pt x="352" y="604"/>
                    <a:pt x="352" y="603"/>
                    <a:pt x="353" y="601"/>
                  </a:cubicBezTo>
                  <a:cubicBezTo>
                    <a:pt x="354" y="592"/>
                    <a:pt x="351" y="577"/>
                    <a:pt x="327" y="561"/>
                  </a:cubicBezTo>
                  <a:cubicBezTo>
                    <a:pt x="327" y="559"/>
                    <a:pt x="327" y="557"/>
                    <a:pt x="326" y="555"/>
                  </a:cubicBezTo>
                  <a:cubicBezTo>
                    <a:pt x="319" y="506"/>
                    <a:pt x="202" y="359"/>
                    <a:pt x="191" y="343"/>
                  </a:cubicBezTo>
                  <a:cubicBezTo>
                    <a:pt x="162" y="303"/>
                    <a:pt x="145" y="244"/>
                    <a:pt x="136" y="169"/>
                  </a:cubicBezTo>
                  <a:cubicBezTo>
                    <a:pt x="125" y="83"/>
                    <a:pt x="140" y="15"/>
                    <a:pt x="158" y="0"/>
                  </a:cubicBezTo>
                  <a:cubicBezTo>
                    <a:pt x="152" y="3"/>
                    <a:pt x="145" y="5"/>
                    <a:pt x="137" y="7"/>
                  </a:cubicBezTo>
                  <a:cubicBezTo>
                    <a:pt x="133" y="12"/>
                    <a:pt x="129" y="16"/>
                    <a:pt x="127" y="17"/>
                  </a:cubicBezTo>
                  <a:cubicBezTo>
                    <a:pt x="125" y="18"/>
                    <a:pt x="124" y="14"/>
                    <a:pt x="124" y="9"/>
                  </a:cubicBezTo>
                  <a:cubicBezTo>
                    <a:pt x="121" y="9"/>
                    <a:pt x="118" y="9"/>
                    <a:pt x="116" y="9"/>
                  </a:cubicBezTo>
                  <a:cubicBezTo>
                    <a:pt x="114" y="9"/>
                    <a:pt x="111" y="9"/>
                    <a:pt x="109" y="9"/>
                  </a:cubicBezTo>
                  <a:cubicBezTo>
                    <a:pt x="108" y="14"/>
                    <a:pt x="107" y="18"/>
                    <a:pt x="104" y="19"/>
                  </a:cubicBezTo>
                  <a:cubicBezTo>
                    <a:pt x="102" y="20"/>
                    <a:pt x="100" y="20"/>
                    <a:pt x="98" y="18"/>
                  </a:cubicBezTo>
                  <a:cubicBezTo>
                    <a:pt x="96" y="20"/>
                    <a:pt x="94" y="21"/>
                    <a:pt x="93" y="22"/>
                  </a:cubicBezTo>
                  <a:cubicBezTo>
                    <a:pt x="88" y="25"/>
                    <a:pt x="84" y="26"/>
                    <a:pt x="79" y="27"/>
                  </a:cubicBezTo>
                  <a:cubicBezTo>
                    <a:pt x="85" y="33"/>
                    <a:pt x="91" y="44"/>
                    <a:pt x="91" y="61"/>
                  </a:cubicBezTo>
                  <a:cubicBezTo>
                    <a:pt x="91" y="74"/>
                    <a:pt x="91" y="93"/>
                    <a:pt x="92" y="114"/>
                  </a:cubicBezTo>
                  <a:cubicBezTo>
                    <a:pt x="94" y="149"/>
                    <a:pt x="108" y="238"/>
                    <a:pt x="127" y="288"/>
                  </a:cubicBezTo>
                  <a:cubicBezTo>
                    <a:pt x="137" y="313"/>
                    <a:pt x="148" y="336"/>
                    <a:pt x="146" y="350"/>
                  </a:cubicBezTo>
                  <a:cubicBezTo>
                    <a:pt x="145" y="357"/>
                    <a:pt x="138" y="369"/>
                    <a:pt x="93" y="375"/>
                  </a:cubicBezTo>
                  <a:cubicBezTo>
                    <a:pt x="97" y="378"/>
                    <a:pt x="101" y="382"/>
                    <a:pt x="104" y="386"/>
                  </a:cubicBezTo>
                  <a:cubicBezTo>
                    <a:pt x="107" y="382"/>
                    <a:pt x="115" y="382"/>
                    <a:pt x="124" y="383"/>
                  </a:cubicBezTo>
                  <a:cubicBezTo>
                    <a:pt x="140" y="379"/>
                    <a:pt x="150" y="373"/>
                    <a:pt x="159" y="363"/>
                  </a:cubicBezTo>
                  <a:cubicBezTo>
                    <a:pt x="164" y="357"/>
                    <a:pt x="170" y="362"/>
                    <a:pt x="171" y="363"/>
                  </a:cubicBezTo>
                  <a:cubicBezTo>
                    <a:pt x="180" y="374"/>
                    <a:pt x="299" y="509"/>
                    <a:pt x="306" y="547"/>
                  </a:cubicBezTo>
                  <a:cubicBezTo>
                    <a:pt x="308" y="559"/>
                    <a:pt x="305" y="568"/>
                    <a:pt x="297" y="574"/>
                  </a:cubicBezTo>
                  <a:cubicBezTo>
                    <a:pt x="270" y="595"/>
                    <a:pt x="191" y="581"/>
                    <a:pt x="129" y="555"/>
                  </a:cubicBezTo>
                  <a:cubicBezTo>
                    <a:pt x="84" y="536"/>
                    <a:pt x="54" y="544"/>
                    <a:pt x="40" y="559"/>
                  </a:cubicBezTo>
                  <a:cubicBezTo>
                    <a:pt x="30" y="558"/>
                    <a:pt x="14" y="527"/>
                    <a:pt x="12" y="512"/>
                  </a:cubicBezTo>
                  <a:cubicBezTo>
                    <a:pt x="11" y="500"/>
                    <a:pt x="9" y="491"/>
                    <a:pt x="4" y="489"/>
                  </a:cubicBezTo>
                  <a:cubicBezTo>
                    <a:pt x="3" y="491"/>
                    <a:pt x="2" y="493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3" y="496"/>
                    <a:pt x="4" y="506"/>
                    <a:pt x="5" y="513"/>
                  </a:cubicBezTo>
                  <a:cubicBezTo>
                    <a:pt x="7" y="529"/>
                    <a:pt x="23" y="560"/>
                    <a:pt x="35" y="565"/>
                  </a:cubicBezTo>
                  <a:cubicBezTo>
                    <a:pt x="29" y="576"/>
                    <a:pt x="28" y="588"/>
                    <a:pt x="33" y="597"/>
                  </a:cubicBezTo>
                  <a:cubicBezTo>
                    <a:pt x="32" y="598"/>
                    <a:pt x="30" y="599"/>
                    <a:pt x="29" y="600"/>
                  </a:cubicBezTo>
                  <a:cubicBezTo>
                    <a:pt x="27" y="601"/>
                    <a:pt x="26" y="602"/>
                    <a:pt x="25" y="604"/>
                  </a:cubicBezTo>
                  <a:cubicBezTo>
                    <a:pt x="19" y="605"/>
                    <a:pt x="9" y="606"/>
                    <a:pt x="0" y="606"/>
                  </a:cubicBezTo>
                  <a:cubicBezTo>
                    <a:pt x="0" y="608"/>
                    <a:pt x="0" y="609"/>
                    <a:pt x="0" y="610"/>
                  </a:cubicBezTo>
                  <a:cubicBezTo>
                    <a:pt x="6" y="610"/>
                    <a:pt x="13" y="609"/>
                    <a:pt x="22" y="608"/>
                  </a:cubicBezTo>
                  <a:cubicBezTo>
                    <a:pt x="20" y="612"/>
                    <a:pt x="19" y="616"/>
                    <a:pt x="19" y="622"/>
                  </a:cubicBezTo>
                  <a:cubicBezTo>
                    <a:pt x="18" y="635"/>
                    <a:pt x="21" y="646"/>
                    <a:pt x="28" y="654"/>
                  </a:cubicBezTo>
                  <a:cubicBezTo>
                    <a:pt x="31" y="658"/>
                    <a:pt x="35" y="661"/>
                    <a:pt x="39" y="663"/>
                  </a:cubicBezTo>
                  <a:cubicBezTo>
                    <a:pt x="41" y="664"/>
                    <a:pt x="41" y="667"/>
                    <a:pt x="39" y="667"/>
                  </a:cubicBezTo>
                  <a:cubicBezTo>
                    <a:pt x="30" y="671"/>
                    <a:pt x="23" y="676"/>
                    <a:pt x="18" y="682"/>
                  </a:cubicBezTo>
                  <a:cubicBezTo>
                    <a:pt x="15" y="685"/>
                    <a:pt x="13" y="689"/>
                    <a:pt x="12" y="692"/>
                  </a:cubicBezTo>
                  <a:cubicBezTo>
                    <a:pt x="8" y="692"/>
                    <a:pt x="4" y="691"/>
                    <a:pt x="0" y="691"/>
                  </a:cubicBezTo>
                  <a:cubicBezTo>
                    <a:pt x="0" y="692"/>
                    <a:pt x="0" y="693"/>
                    <a:pt x="1" y="695"/>
                  </a:cubicBezTo>
                  <a:cubicBezTo>
                    <a:pt x="4" y="695"/>
                    <a:pt x="7" y="696"/>
                    <a:pt x="10" y="696"/>
                  </a:cubicBezTo>
                  <a:cubicBezTo>
                    <a:pt x="9" y="701"/>
                    <a:pt x="9" y="707"/>
                    <a:pt x="10" y="713"/>
                  </a:cubicBezTo>
                  <a:cubicBezTo>
                    <a:pt x="12" y="719"/>
                    <a:pt x="15" y="725"/>
                    <a:pt x="21" y="729"/>
                  </a:cubicBezTo>
                  <a:cubicBezTo>
                    <a:pt x="17" y="734"/>
                    <a:pt x="17" y="734"/>
                    <a:pt x="17" y="734"/>
                  </a:cubicBezTo>
                  <a:cubicBezTo>
                    <a:pt x="14" y="736"/>
                    <a:pt x="12" y="739"/>
                    <a:pt x="9" y="742"/>
                  </a:cubicBezTo>
                  <a:cubicBezTo>
                    <a:pt x="10" y="744"/>
                    <a:pt x="11" y="745"/>
                    <a:pt x="11" y="746"/>
                  </a:cubicBezTo>
                  <a:cubicBezTo>
                    <a:pt x="14" y="742"/>
                    <a:pt x="17" y="739"/>
                    <a:pt x="20" y="736"/>
                  </a:cubicBezTo>
                  <a:cubicBezTo>
                    <a:pt x="25" y="731"/>
                    <a:pt x="25" y="731"/>
                    <a:pt x="25" y="731"/>
                  </a:cubicBezTo>
                  <a:cubicBezTo>
                    <a:pt x="31" y="735"/>
                    <a:pt x="38" y="737"/>
                    <a:pt x="48" y="739"/>
                  </a:cubicBezTo>
                  <a:cubicBezTo>
                    <a:pt x="54" y="740"/>
                    <a:pt x="60" y="741"/>
                    <a:pt x="67" y="742"/>
                  </a:cubicBezTo>
                  <a:cubicBezTo>
                    <a:pt x="62" y="750"/>
                    <a:pt x="54" y="766"/>
                    <a:pt x="52" y="783"/>
                  </a:cubicBezTo>
                  <a:cubicBezTo>
                    <a:pt x="53" y="784"/>
                    <a:pt x="55" y="785"/>
                    <a:pt x="56" y="786"/>
                  </a:cubicBezTo>
                  <a:cubicBezTo>
                    <a:pt x="57" y="768"/>
                    <a:pt x="66" y="749"/>
                    <a:pt x="71" y="742"/>
                  </a:cubicBezTo>
                  <a:cubicBezTo>
                    <a:pt x="94" y="743"/>
                    <a:pt x="122" y="739"/>
                    <a:pt x="151" y="732"/>
                  </a:cubicBezTo>
                  <a:cubicBezTo>
                    <a:pt x="152" y="741"/>
                    <a:pt x="157" y="743"/>
                    <a:pt x="161" y="743"/>
                  </a:cubicBezTo>
                  <a:cubicBezTo>
                    <a:pt x="169" y="744"/>
                    <a:pt x="179" y="736"/>
                    <a:pt x="186" y="727"/>
                  </a:cubicBezTo>
                  <a:cubicBezTo>
                    <a:pt x="188" y="729"/>
                    <a:pt x="192" y="730"/>
                    <a:pt x="198" y="730"/>
                  </a:cubicBezTo>
                  <a:cubicBezTo>
                    <a:pt x="212" y="730"/>
                    <a:pt x="223" y="719"/>
                    <a:pt x="230" y="708"/>
                  </a:cubicBezTo>
                  <a:cubicBezTo>
                    <a:pt x="230" y="713"/>
                    <a:pt x="233" y="717"/>
                    <a:pt x="235" y="719"/>
                  </a:cubicBezTo>
                  <a:cubicBezTo>
                    <a:pt x="240" y="723"/>
                    <a:pt x="247" y="724"/>
                    <a:pt x="256" y="721"/>
                  </a:cubicBezTo>
                  <a:cubicBezTo>
                    <a:pt x="262" y="720"/>
                    <a:pt x="267" y="715"/>
                    <a:pt x="270" y="710"/>
                  </a:cubicBezTo>
                  <a:cubicBezTo>
                    <a:pt x="274" y="712"/>
                    <a:pt x="280" y="713"/>
                    <a:pt x="285" y="711"/>
                  </a:cubicBezTo>
                  <a:cubicBezTo>
                    <a:pt x="294" y="708"/>
                    <a:pt x="303" y="699"/>
                    <a:pt x="306" y="686"/>
                  </a:cubicBezTo>
                  <a:cubicBezTo>
                    <a:pt x="307" y="685"/>
                    <a:pt x="307" y="685"/>
                    <a:pt x="308" y="685"/>
                  </a:cubicBezTo>
                  <a:cubicBezTo>
                    <a:pt x="313" y="682"/>
                    <a:pt x="318" y="675"/>
                    <a:pt x="321" y="666"/>
                  </a:cubicBezTo>
                  <a:cubicBezTo>
                    <a:pt x="338" y="663"/>
                    <a:pt x="350" y="652"/>
                    <a:pt x="355" y="637"/>
                  </a:cubicBezTo>
                  <a:cubicBezTo>
                    <a:pt x="359" y="626"/>
                    <a:pt x="357" y="613"/>
                    <a:pt x="351" y="606"/>
                  </a:cubicBezTo>
                  <a:close/>
                  <a:moveTo>
                    <a:pt x="43" y="566"/>
                  </a:moveTo>
                  <a:cubicBezTo>
                    <a:pt x="54" y="552"/>
                    <a:pt x="82" y="543"/>
                    <a:pt x="126" y="561"/>
                  </a:cubicBezTo>
                  <a:cubicBezTo>
                    <a:pt x="189" y="588"/>
                    <a:pt x="272" y="603"/>
                    <a:pt x="301" y="580"/>
                  </a:cubicBezTo>
                  <a:cubicBezTo>
                    <a:pt x="306" y="576"/>
                    <a:pt x="310" y="571"/>
                    <a:pt x="311" y="566"/>
                  </a:cubicBezTo>
                  <a:cubicBezTo>
                    <a:pt x="312" y="564"/>
                    <a:pt x="315" y="564"/>
                    <a:pt x="315" y="565"/>
                  </a:cubicBezTo>
                  <a:cubicBezTo>
                    <a:pt x="315" y="571"/>
                    <a:pt x="315" y="578"/>
                    <a:pt x="314" y="584"/>
                  </a:cubicBezTo>
                  <a:cubicBezTo>
                    <a:pt x="314" y="594"/>
                    <a:pt x="308" y="601"/>
                    <a:pt x="306" y="603"/>
                  </a:cubicBezTo>
                  <a:cubicBezTo>
                    <a:pt x="262" y="642"/>
                    <a:pt x="185" y="623"/>
                    <a:pt x="121" y="607"/>
                  </a:cubicBezTo>
                  <a:cubicBezTo>
                    <a:pt x="103" y="603"/>
                    <a:pt x="85" y="599"/>
                    <a:pt x="71" y="596"/>
                  </a:cubicBezTo>
                  <a:cubicBezTo>
                    <a:pt x="58" y="594"/>
                    <a:pt x="48" y="593"/>
                    <a:pt x="40" y="595"/>
                  </a:cubicBezTo>
                  <a:cubicBezTo>
                    <a:pt x="35" y="587"/>
                    <a:pt x="36" y="575"/>
                    <a:pt x="43" y="566"/>
                  </a:cubicBezTo>
                  <a:close/>
                  <a:moveTo>
                    <a:pt x="34" y="650"/>
                  </a:moveTo>
                  <a:cubicBezTo>
                    <a:pt x="28" y="643"/>
                    <a:pt x="25" y="633"/>
                    <a:pt x="26" y="622"/>
                  </a:cubicBezTo>
                  <a:cubicBezTo>
                    <a:pt x="26" y="614"/>
                    <a:pt x="29" y="609"/>
                    <a:pt x="33" y="605"/>
                  </a:cubicBezTo>
                  <a:cubicBezTo>
                    <a:pt x="40" y="600"/>
                    <a:pt x="53" y="600"/>
                    <a:pt x="70" y="603"/>
                  </a:cubicBezTo>
                  <a:cubicBezTo>
                    <a:pt x="84" y="605"/>
                    <a:pt x="101" y="610"/>
                    <a:pt x="120" y="614"/>
                  </a:cubicBezTo>
                  <a:cubicBezTo>
                    <a:pt x="179" y="628"/>
                    <a:pt x="250" y="646"/>
                    <a:pt x="297" y="618"/>
                  </a:cubicBezTo>
                  <a:cubicBezTo>
                    <a:pt x="301" y="616"/>
                    <a:pt x="305" y="619"/>
                    <a:pt x="301" y="627"/>
                  </a:cubicBezTo>
                  <a:cubicBezTo>
                    <a:pt x="298" y="631"/>
                    <a:pt x="296" y="635"/>
                    <a:pt x="293" y="639"/>
                  </a:cubicBezTo>
                  <a:cubicBezTo>
                    <a:pt x="290" y="643"/>
                    <a:pt x="287" y="647"/>
                    <a:pt x="283" y="651"/>
                  </a:cubicBezTo>
                  <a:cubicBezTo>
                    <a:pt x="279" y="656"/>
                    <a:pt x="272" y="658"/>
                    <a:pt x="268" y="659"/>
                  </a:cubicBezTo>
                  <a:cubicBezTo>
                    <a:pt x="239" y="663"/>
                    <a:pt x="175" y="664"/>
                    <a:pt x="138" y="660"/>
                  </a:cubicBezTo>
                  <a:cubicBezTo>
                    <a:pt x="101" y="658"/>
                    <a:pt x="101" y="658"/>
                    <a:pt x="101" y="658"/>
                  </a:cubicBezTo>
                  <a:cubicBezTo>
                    <a:pt x="87" y="657"/>
                    <a:pt x="72" y="658"/>
                    <a:pt x="58" y="661"/>
                  </a:cubicBezTo>
                  <a:cubicBezTo>
                    <a:pt x="58" y="661"/>
                    <a:pt x="58" y="661"/>
                    <a:pt x="58" y="661"/>
                  </a:cubicBezTo>
                  <a:cubicBezTo>
                    <a:pt x="48" y="661"/>
                    <a:pt x="39" y="657"/>
                    <a:pt x="34" y="650"/>
                  </a:cubicBezTo>
                  <a:close/>
                  <a:moveTo>
                    <a:pt x="161" y="738"/>
                  </a:moveTo>
                  <a:cubicBezTo>
                    <a:pt x="158" y="738"/>
                    <a:pt x="156" y="734"/>
                    <a:pt x="156" y="731"/>
                  </a:cubicBezTo>
                  <a:cubicBezTo>
                    <a:pt x="165" y="728"/>
                    <a:pt x="174" y="725"/>
                    <a:pt x="183" y="722"/>
                  </a:cubicBezTo>
                  <a:cubicBezTo>
                    <a:pt x="178" y="731"/>
                    <a:pt x="168" y="739"/>
                    <a:pt x="161" y="738"/>
                  </a:cubicBezTo>
                  <a:close/>
                  <a:moveTo>
                    <a:pt x="225" y="705"/>
                  </a:moveTo>
                  <a:cubicBezTo>
                    <a:pt x="220" y="715"/>
                    <a:pt x="210" y="725"/>
                    <a:pt x="197" y="725"/>
                  </a:cubicBezTo>
                  <a:cubicBezTo>
                    <a:pt x="191" y="725"/>
                    <a:pt x="189" y="723"/>
                    <a:pt x="189" y="723"/>
                  </a:cubicBezTo>
                  <a:cubicBezTo>
                    <a:pt x="189" y="723"/>
                    <a:pt x="189" y="723"/>
                    <a:pt x="189" y="723"/>
                  </a:cubicBezTo>
                  <a:cubicBezTo>
                    <a:pt x="189" y="722"/>
                    <a:pt x="190" y="720"/>
                    <a:pt x="190" y="719"/>
                  </a:cubicBezTo>
                  <a:cubicBezTo>
                    <a:pt x="202" y="715"/>
                    <a:pt x="213" y="710"/>
                    <a:pt x="224" y="704"/>
                  </a:cubicBezTo>
                  <a:cubicBezTo>
                    <a:pt x="225" y="704"/>
                    <a:pt x="226" y="704"/>
                    <a:pt x="225" y="705"/>
                  </a:cubicBezTo>
                  <a:close/>
                  <a:moveTo>
                    <a:pt x="156" y="724"/>
                  </a:moveTo>
                  <a:cubicBezTo>
                    <a:pt x="156" y="724"/>
                    <a:pt x="152" y="725"/>
                    <a:pt x="151" y="725"/>
                  </a:cubicBezTo>
                  <a:cubicBezTo>
                    <a:pt x="112" y="735"/>
                    <a:pt x="75" y="738"/>
                    <a:pt x="49" y="733"/>
                  </a:cubicBezTo>
                  <a:cubicBezTo>
                    <a:pt x="36" y="730"/>
                    <a:pt x="20" y="724"/>
                    <a:pt x="17" y="712"/>
                  </a:cubicBezTo>
                  <a:cubicBezTo>
                    <a:pt x="15" y="702"/>
                    <a:pt x="17" y="694"/>
                    <a:pt x="23" y="687"/>
                  </a:cubicBezTo>
                  <a:cubicBezTo>
                    <a:pt x="38" y="669"/>
                    <a:pt x="74" y="663"/>
                    <a:pt x="101" y="665"/>
                  </a:cubicBezTo>
                  <a:cubicBezTo>
                    <a:pt x="137" y="667"/>
                    <a:pt x="137" y="667"/>
                    <a:pt x="137" y="667"/>
                  </a:cubicBezTo>
                  <a:cubicBezTo>
                    <a:pt x="173" y="670"/>
                    <a:pt x="229" y="670"/>
                    <a:pt x="261" y="666"/>
                  </a:cubicBezTo>
                  <a:cubicBezTo>
                    <a:pt x="264" y="666"/>
                    <a:pt x="265" y="669"/>
                    <a:pt x="263" y="671"/>
                  </a:cubicBezTo>
                  <a:cubicBezTo>
                    <a:pt x="255" y="677"/>
                    <a:pt x="246" y="683"/>
                    <a:pt x="237" y="689"/>
                  </a:cubicBezTo>
                  <a:cubicBezTo>
                    <a:pt x="236" y="690"/>
                    <a:pt x="233" y="692"/>
                    <a:pt x="230" y="693"/>
                  </a:cubicBezTo>
                  <a:cubicBezTo>
                    <a:pt x="226" y="696"/>
                    <a:pt x="181" y="717"/>
                    <a:pt x="156" y="724"/>
                  </a:cubicBezTo>
                  <a:close/>
                  <a:moveTo>
                    <a:pt x="255" y="716"/>
                  </a:moveTo>
                  <a:cubicBezTo>
                    <a:pt x="248" y="719"/>
                    <a:pt x="242" y="718"/>
                    <a:pt x="238" y="715"/>
                  </a:cubicBezTo>
                  <a:cubicBezTo>
                    <a:pt x="235" y="712"/>
                    <a:pt x="234" y="708"/>
                    <a:pt x="234" y="701"/>
                  </a:cubicBezTo>
                  <a:cubicBezTo>
                    <a:pt x="234" y="700"/>
                    <a:pt x="236" y="698"/>
                    <a:pt x="237" y="697"/>
                  </a:cubicBezTo>
                  <a:cubicBezTo>
                    <a:pt x="250" y="689"/>
                    <a:pt x="262" y="681"/>
                    <a:pt x="273" y="671"/>
                  </a:cubicBezTo>
                  <a:cubicBezTo>
                    <a:pt x="274" y="670"/>
                    <a:pt x="276" y="671"/>
                    <a:pt x="275" y="672"/>
                  </a:cubicBezTo>
                  <a:cubicBezTo>
                    <a:pt x="275" y="690"/>
                    <a:pt x="267" y="713"/>
                    <a:pt x="255" y="716"/>
                  </a:cubicBezTo>
                  <a:close/>
                  <a:moveTo>
                    <a:pt x="299" y="690"/>
                  </a:moveTo>
                  <a:cubicBezTo>
                    <a:pt x="296" y="698"/>
                    <a:pt x="289" y="704"/>
                    <a:pt x="284" y="706"/>
                  </a:cubicBezTo>
                  <a:cubicBezTo>
                    <a:pt x="281" y="706"/>
                    <a:pt x="278" y="707"/>
                    <a:pt x="275" y="706"/>
                  </a:cubicBezTo>
                  <a:cubicBezTo>
                    <a:pt x="273" y="706"/>
                    <a:pt x="273" y="704"/>
                    <a:pt x="273" y="704"/>
                  </a:cubicBezTo>
                  <a:cubicBezTo>
                    <a:pt x="277" y="696"/>
                    <a:pt x="279" y="688"/>
                    <a:pt x="280" y="679"/>
                  </a:cubicBezTo>
                  <a:cubicBezTo>
                    <a:pt x="280" y="679"/>
                    <a:pt x="281" y="679"/>
                    <a:pt x="281" y="679"/>
                  </a:cubicBezTo>
                  <a:cubicBezTo>
                    <a:pt x="283" y="682"/>
                    <a:pt x="286" y="685"/>
                    <a:pt x="289" y="686"/>
                  </a:cubicBezTo>
                  <a:cubicBezTo>
                    <a:pt x="292" y="688"/>
                    <a:pt x="295" y="688"/>
                    <a:pt x="299" y="688"/>
                  </a:cubicBezTo>
                  <a:cubicBezTo>
                    <a:pt x="299" y="688"/>
                    <a:pt x="300" y="688"/>
                    <a:pt x="299" y="690"/>
                  </a:cubicBezTo>
                  <a:close/>
                  <a:moveTo>
                    <a:pt x="319" y="654"/>
                  </a:moveTo>
                  <a:cubicBezTo>
                    <a:pt x="317" y="666"/>
                    <a:pt x="311" y="677"/>
                    <a:pt x="306" y="680"/>
                  </a:cubicBezTo>
                  <a:cubicBezTo>
                    <a:pt x="306" y="680"/>
                    <a:pt x="306" y="680"/>
                    <a:pt x="306" y="680"/>
                  </a:cubicBezTo>
                  <a:cubicBezTo>
                    <a:pt x="304" y="681"/>
                    <a:pt x="304" y="681"/>
                    <a:pt x="302" y="682"/>
                  </a:cubicBezTo>
                  <a:cubicBezTo>
                    <a:pt x="298" y="683"/>
                    <a:pt x="294" y="683"/>
                    <a:pt x="291" y="681"/>
                  </a:cubicBezTo>
                  <a:cubicBezTo>
                    <a:pt x="287" y="679"/>
                    <a:pt x="284" y="675"/>
                    <a:pt x="282" y="668"/>
                  </a:cubicBezTo>
                  <a:cubicBezTo>
                    <a:pt x="281" y="667"/>
                    <a:pt x="281" y="663"/>
                    <a:pt x="284" y="660"/>
                  </a:cubicBezTo>
                  <a:cubicBezTo>
                    <a:pt x="289" y="655"/>
                    <a:pt x="294" y="649"/>
                    <a:pt x="299" y="643"/>
                  </a:cubicBezTo>
                  <a:cubicBezTo>
                    <a:pt x="303" y="636"/>
                    <a:pt x="308" y="630"/>
                    <a:pt x="311" y="623"/>
                  </a:cubicBezTo>
                  <a:cubicBezTo>
                    <a:pt x="313" y="621"/>
                    <a:pt x="315" y="622"/>
                    <a:pt x="315" y="623"/>
                  </a:cubicBezTo>
                  <a:cubicBezTo>
                    <a:pt x="320" y="631"/>
                    <a:pt x="321" y="642"/>
                    <a:pt x="319" y="654"/>
                  </a:cubicBezTo>
                  <a:close/>
                  <a:moveTo>
                    <a:pt x="318" y="617"/>
                  </a:moveTo>
                  <a:cubicBezTo>
                    <a:pt x="316" y="616"/>
                    <a:pt x="317" y="613"/>
                    <a:pt x="317" y="612"/>
                  </a:cubicBezTo>
                  <a:cubicBezTo>
                    <a:pt x="324" y="597"/>
                    <a:pt x="328" y="583"/>
                    <a:pt x="328" y="570"/>
                  </a:cubicBezTo>
                  <a:cubicBezTo>
                    <a:pt x="327" y="568"/>
                    <a:pt x="329" y="569"/>
                    <a:pt x="330" y="570"/>
                  </a:cubicBezTo>
                  <a:cubicBezTo>
                    <a:pt x="343" y="580"/>
                    <a:pt x="349" y="590"/>
                    <a:pt x="348" y="600"/>
                  </a:cubicBezTo>
                  <a:cubicBezTo>
                    <a:pt x="346" y="609"/>
                    <a:pt x="338" y="616"/>
                    <a:pt x="331" y="618"/>
                  </a:cubicBezTo>
                  <a:cubicBezTo>
                    <a:pt x="326" y="619"/>
                    <a:pt x="322" y="619"/>
                    <a:pt x="318" y="617"/>
                  </a:cubicBezTo>
                  <a:close/>
                  <a:moveTo>
                    <a:pt x="350" y="635"/>
                  </a:moveTo>
                  <a:cubicBezTo>
                    <a:pt x="346" y="648"/>
                    <a:pt x="336" y="657"/>
                    <a:pt x="323" y="661"/>
                  </a:cubicBezTo>
                  <a:cubicBezTo>
                    <a:pt x="323" y="659"/>
                    <a:pt x="324" y="657"/>
                    <a:pt x="324" y="655"/>
                  </a:cubicBezTo>
                  <a:cubicBezTo>
                    <a:pt x="325" y="652"/>
                    <a:pt x="325" y="648"/>
                    <a:pt x="325" y="645"/>
                  </a:cubicBezTo>
                  <a:cubicBezTo>
                    <a:pt x="326" y="638"/>
                    <a:pt x="324" y="631"/>
                    <a:pt x="322" y="625"/>
                  </a:cubicBezTo>
                  <a:cubicBezTo>
                    <a:pt x="322" y="624"/>
                    <a:pt x="323" y="623"/>
                    <a:pt x="324" y="623"/>
                  </a:cubicBezTo>
                  <a:cubicBezTo>
                    <a:pt x="326" y="624"/>
                    <a:pt x="329" y="624"/>
                    <a:pt x="332" y="623"/>
                  </a:cubicBezTo>
                  <a:cubicBezTo>
                    <a:pt x="338" y="621"/>
                    <a:pt x="343" y="618"/>
                    <a:pt x="347" y="613"/>
                  </a:cubicBezTo>
                  <a:cubicBezTo>
                    <a:pt x="348" y="612"/>
                    <a:pt x="349" y="611"/>
                    <a:pt x="350" y="613"/>
                  </a:cubicBezTo>
                  <a:cubicBezTo>
                    <a:pt x="352" y="619"/>
                    <a:pt x="353" y="627"/>
                    <a:pt x="350" y="635"/>
                  </a:cubicBezTo>
                  <a:close/>
                </a:path>
              </a:pathLst>
            </a:custGeom>
            <a:solidFill>
              <a:srgbClr val="00A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" name="Freeform 1066"/>
            <p:cNvSpPr/>
            <p:nvPr>
              <p:custDataLst>
                <p:tags r:id="rId634"/>
              </p:custDataLst>
            </p:nvPr>
          </p:nvSpPr>
          <p:spPr bwMode="auto">
            <a:xfrm>
              <a:off x="4247" y="2730"/>
              <a:ext cx="9" cy="11"/>
            </a:xfrm>
            <a:custGeom>
              <a:avLst/>
              <a:gdLst>
                <a:gd name="T0" fmla="*/ 13 w 7"/>
                <a:gd name="T1" fmla="*/ 6 h 9"/>
                <a:gd name="T2" fmla="*/ 8 w 7"/>
                <a:gd name="T3" fmla="*/ 16 h 9"/>
                <a:gd name="T4" fmla="*/ 0 w 7"/>
                <a:gd name="T5" fmla="*/ 9 h 9"/>
                <a:gd name="T6" fmla="*/ 5 w 7"/>
                <a:gd name="T7" fmla="*/ 0 h 9"/>
                <a:gd name="T8" fmla="*/ 13 w 7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6" y="3"/>
                  </a:moveTo>
                  <a:cubicBezTo>
                    <a:pt x="7" y="6"/>
                    <a:pt x="6" y="8"/>
                    <a:pt x="4" y="9"/>
                  </a:cubicBezTo>
                  <a:cubicBezTo>
                    <a:pt x="3" y="9"/>
                    <a:pt x="1" y="8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007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" name="Freeform 1067"/>
            <p:cNvSpPr>
              <a:spLocks noEditPoints="1"/>
            </p:cNvSpPr>
            <p:nvPr>
              <p:custDataLst>
                <p:tags r:id="rId635"/>
              </p:custDataLst>
            </p:nvPr>
          </p:nvSpPr>
          <p:spPr bwMode="auto">
            <a:xfrm>
              <a:off x="4061" y="2683"/>
              <a:ext cx="455" cy="1247"/>
            </a:xfrm>
            <a:custGeom>
              <a:avLst/>
              <a:gdLst>
                <a:gd name="T0" fmla="*/ 665 w 353"/>
                <a:gd name="T1" fmla="*/ 1372 h 975"/>
                <a:gd name="T2" fmla="*/ 755 w 353"/>
                <a:gd name="T3" fmla="*/ 1337 h 975"/>
                <a:gd name="T4" fmla="*/ 688 w 353"/>
                <a:gd name="T5" fmla="*/ 1310 h 975"/>
                <a:gd name="T6" fmla="*/ 681 w 353"/>
                <a:gd name="T7" fmla="*/ 1207 h 975"/>
                <a:gd name="T8" fmla="*/ 712 w 353"/>
                <a:gd name="T9" fmla="*/ 1197 h 975"/>
                <a:gd name="T10" fmla="*/ 669 w 353"/>
                <a:gd name="T11" fmla="*/ 1104 h 975"/>
                <a:gd name="T12" fmla="*/ 696 w 353"/>
                <a:gd name="T13" fmla="*/ 1095 h 975"/>
                <a:gd name="T14" fmla="*/ 668 w 353"/>
                <a:gd name="T15" fmla="*/ 1042 h 975"/>
                <a:gd name="T16" fmla="*/ 681 w 353"/>
                <a:gd name="T17" fmla="*/ 961 h 975"/>
                <a:gd name="T18" fmla="*/ 661 w 353"/>
                <a:gd name="T19" fmla="*/ 952 h 975"/>
                <a:gd name="T20" fmla="*/ 679 w 353"/>
                <a:gd name="T21" fmla="*/ 810 h 975"/>
                <a:gd name="T22" fmla="*/ 669 w 353"/>
                <a:gd name="T23" fmla="*/ 661 h 975"/>
                <a:gd name="T24" fmla="*/ 606 w 353"/>
                <a:gd name="T25" fmla="*/ 866 h 975"/>
                <a:gd name="T26" fmla="*/ 228 w 353"/>
                <a:gd name="T27" fmla="*/ 128 h 975"/>
                <a:gd name="T28" fmla="*/ 317 w 353"/>
                <a:gd name="T29" fmla="*/ 96 h 975"/>
                <a:gd name="T30" fmla="*/ 312 w 353"/>
                <a:gd name="T31" fmla="*/ 77 h 975"/>
                <a:gd name="T32" fmla="*/ 165 w 353"/>
                <a:gd name="T33" fmla="*/ 86 h 975"/>
                <a:gd name="T34" fmla="*/ 0 w 353"/>
                <a:gd name="T35" fmla="*/ 13 h 975"/>
                <a:gd name="T36" fmla="*/ 541 w 353"/>
                <a:gd name="T37" fmla="*/ 1274 h 975"/>
                <a:gd name="T38" fmla="*/ 366 w 353"/>
                <a:gd name="T39" fmla="*/ 1425 h 975"/>
                <a:gd name="T40" fmla="*/ 150 w 353"/>
                <a:gd name="T41" fmla="*/ 1839 h 975"/>
                <a:gd name="T42" fmla="*/ 153 w 353"/>
                <a:gd name="T43" fmla="*/ 1940 h 975"/>
                <a:gd name="T44" fmla="*/ 150 w 353"/>
                <a:gd name="T45" fmla="*/ 1980 h 975"/>
                <a:gd name="T46" fmla="*/ 156 w 353"/>
                <a:gd name="T47" fmla="*/ 1980 h 975"/>
                <a:gd name="T48" fmla="*/ 162 w 353"/>
                <a:gd name="T49" fmla="*/ 1899 h 975"/>
                <a:gd name="T50" fmla="*/ 171 w 353"/>
                <a:gd name="T51" fmla="*/ 1855 h 975"/>
                <a:gd name="T52" fmla="*/ 220 w 353"/>
                <a:gd name="T53" fmla="*/ 1881 h 975"/>
                <a:gd name="T54" fmla="*/ 217 w 353"/>
                <a:gd name="T55" fmla="*/ 1872 h 975"/>
                <a:gd name="T56" fmla="*/ 139 w 353"/>
                <a:gd name="T57" fmla="*/ 1672 h 975"/>
                <a:gd name="T58" fmla="*/ 454 w 353"/>
                <a:gd name="T59" fmla="*/ 1394 h 975"/>
                <a:gd name="T60" fmla="*/ 343 w 353"/>
                <a:gd name="T61" fmla="*/ 1550 h 975"/>
                <a:gd name="T62" fmla="*/ 356 w 353"/>
                <a:gd name="T63" fmla="*/ 1558 h 975"/>
                <a:gd name="T64" fmla="*/ 420 w 353"/>
                <a:gd name="T65" fmla="*/ 1517 h 975"/>
                <a:gd name="T66" fmla="*/ 496 w 353"/>
                <a:gd name="T67" fmla="*/ 1558 h 975"/>
                <a:gd name="T68" fmla="*/ 495 w 353"/>
                <a:gd name="T69" fmla="*/ 1614 h 975"/>
                <a:gd name="T70" fmla="*/ 541 w 353"/>
                <a:gd name="T71" fmla="*/ 1514 h 975"/>
                <a:gd name="T72" fmla="*/ 583 w 353"/>
                <a:gd name="T73" fmla="*/ 1567 h 975"/>
                <a:gd name="T74" fmla="*/ 606 w 353"/>
                <a:gd name="T75" fmla="*/ 1641 h 975"/>
                <a:gd name="T76" fmla="*/ 594 w 353"/>
                <a:gd name="T77" fmla="*/ 1569 h 975"/>
                <a:gd name="T78" fmla="*/ 674 w 353"/>
                <a:gd name="T79" fmla="*/ 1454 h 975"/>
                <a:gd name="T80" fmla="*/ 735 w 353"/>
                <a:gd name="T81" fmla="*/ 1508 h 975"/>
                <a:gd name="T82" fmla="*/ 548 w 353"/>
                <a:gd name="T83" fmla="*/ 1423 h 975"/>
                <a:gd name="T84" fmla="*/ 492 w 353"/>
                <a:gd name="T85" fmla="*/ 1540 h 975"/>
                <a:gd name="T86" fmla="*/ 436 w 353"/>
                <a:gd name="T87" fmla="*/ 1513 h 975"/>
                <a:gd name="T88" fmla="*/ 547 w 353"/>
                <a:gd name="T89" fmla="*/ 1312 h 975"/>
                <a:gd name="T90" fmla="*/ 548 w 353"/>
                <a:gd name="T91" fmla="*/ 1423 h 975"/>
                <a:gd name="T92" fmla="*/ 594 w 353"/>
                <a:gd name="T93" fmla="*/ 1553 h 975"/>
                <a:gd name="T94" fmla="*/ 562 w 353"/>
                <a:gd name="T95" fmla="*/ 1464 h 975"/>
                <a:gd name="T96" fmla="*/ 565 w 353"/>
                <a:gd name="T97" fmla="*/ 1425 h 975"/>
                <a:gd name="T98" fmla="*/ 576 w 353"/>
                <a:gd name="T99" fmla="*/ 1218 h 975"/>
                <a:gd name="T100" fmla="*/ 610 w 353"/>
                <a:gd name="T101" fmla="*/ 1280 h 975"/>
                <a:gd name="T102" fmla="*/ 651 w 353"/>
                <a:gd name="T103" fmla="*/ 1337 h 975"/>
                <a:gd name="T104" fmla="*/ 585 w 353"/>
                <a:gd name="T105" fmla="*/ 1147 h 975"/>
                <a:gd name="T106" fmla="*/ 610 w 353"/>
                <a:gd name="T107" fmla="*/ 880 h 975"/>
                <a:gd name="T108" fmla="*/ 632 w 353"/>
                <a:gd name="T109" fmla="*/ 875 h 975"/>
                <a:gd name="T110" fmla="*/ 666 w 353"/>
                <a:gd name="T111" fmla="*/ 1221 h 975"/>
                <a:gd name="T112" fmla="*/ 665 w 353"/>
                <a:gd name="T113" fmla="*/ 1335 h 9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3" h="975">
                  <a:moveTo>
                    <a:pt x="315" y="686"/>
                  </a:moveTo>
                  <a:cubicBezTo>
                    <a:pt x="314" y="676"/>
                    <a:pt x="312" y="666"/>
                    <a:pt x="310" y="656"/>
                  </a:cubicBezTo>
                  <a:cubicBezTo>
                    <a:pt x="313" y="653"/>
                    <a:pt x="318" y="646"/>
                    <a:pt x="320" y="630"/>
                  </a:cubicBezTo>
                  <a:cubicBezTo>
                    <a:pt x="330" y="627"/>
                    <a:pt x="346" y="635"/>
                    <a:pt x="353" y="639"/>
                  </a:cubicBezTo>
                  <a:cubicBezTo>
                    <a:pt x="352" y="637"/>
                    <a:pt x="351" y="635"/>
                    <a:pt x="351" y="633"/>
                  </a:cubicBezTo>
                  <a:cubicBezTo>
                    <a:pt x="344" y="630"/>
                    <a:pt x="330" y="624"/>
                    <a:pt x="321" y="626"/>
                  </a:cubicBezTo>
                  <a:cubicBezTo>
                    <a:pt x="322" y="615"/>
                    <a:pt x="321" y="601"/>
                    <a:pt x="318" y="583"/>
                  </a:cubicBezTo>
                  <a:cubicBezTo>
                    <a:pt x="318" y="581"/>
                    <a:pt x="318" y="579"/>
                    <a:pt x="318" y="577"/>
                  </a:cubicBezTo>
                  <a:cubicBezTo>
                    <a:pt x="323" y="576"/>
                    <a:pt x="328" y="575"/>
                    <a:pt x="334" y="576"/>
                  </a:cubicBezTo>
                  <a:cubicBezTo>
                    <a:pt x="334" y="575"/>
                    <a:pt x="333" y="573"/>
                    <a:pt x="332" y="572"/>
                  </a:cubicBezTo>
                  <a:cubicBezTo>
                    <a:pt x="327" y="571"/>
                    <a:pt x="322" y="572"/>
                    <a:pt x="317" y="573"/>
                  </a:cubicBezTo>
                  <a:cubicBezTo>
                    <a:pt x="315" y="559"/>
                    <a:pt x="314" y="544"/>
                    <a:pt x="313" y="528"/>
                  </a:cubicBezTo>
                  <a:cubicBezTo>
                    <a:pt x="318" y="529"/>
                    <a:pt x="323" y="528"/>
                    <a:pt x="325" y="527"/>
                  </a:cubicBezTo>
                  <a:cubicBezTo>
                    <a:pt x="325" y="526"/>
                    <a:pt x="325" y="525"/>
                    <a:pt x="325" y="523"/>
                  </a:cubicBezTo>
                  <a:cubicBezTo>
                    <a:pt x="323" y="524"/>
                    <a:pt x="318" y="525"/>
                    <a:pt x="313" y="524"/>
                  </a:cubicBezTo>
                  <a:cubicBezTo>
                    <a:pt x="313" y="516"/>
                    <a:pt x="312" y="507"/>
                    <a:pt x="312" y="498"/>
                  </a:cubicBezTo>
                  <a:cubicBezTo>
                    <a:pt x="311" y="483"/>
                    <a:pt x="310" y="471"/>
                    <a:pt x="310" y="459"/>
                  </a:cubicBezTo>
                  <a:cubicBezTo>
                    <a:pt x="313" y="459"/>
                    <a:pt x="316" y="459"/>
                    <a:pt x="318" y="459"/>
                  </a:cubicBezTo>
                  <a:cubicBezTo>
                    <a:pt x="318" y="457"/>
                    <a:pt x="318" y="456"/>
                    <a:pt x="319" y="455"/>
                  </a:cubicBezTo>
                  <a:cubicBezTo>
                    <a:pt x="317" y="455"/>
                    <a:pt x="313" y="455"/>
                    <a:pt x="309" y="455"/>
                  </a:cubicBezTo>
                  <a:cubicBezTo>
                    <a:pt x="308" y="433"/>
                    <a:pt x="305" y="419"/>
                    <a:pt x="301" y="413"/>
                  </a:cubicBezTo>
                  <a:cubicBezTo>
                    <a:pt x="307" y="407"/>
                    <a:pt x="313" y="399"/>
                    <a:pt x="317" y="387"/>
                  </a:cubicBezTo>
                  <a:cubicBezTo>
                    <a:pt x="325" y="360"/>
                    <a:pt x="325" y="327"/>
                    <a:pt x="320" y="308"/>
                  </a:cubicBezTo>
                  <a:cubicBezTo>
                    <a:pt x="318" y="311"/>
                    <a:pt x="315" y="313"/>
                    <a:pt x="313" y="316"/>
                  </a:cubicBezTo>
                  <a:cubicBezTo>
                    <a:pt x="316" y="332"/>
                    <a:pt x="317" y="359"/>
                    <a:pt x="309" y="385"/>
                  </a:cubicBezTo>
                  <a:cubicBezTo>
                    <a:pt x="304" y="403"/>
                    <a:pt x="292" y="412"/>
                    <a:pt x="283" y="414"/>
                  </a:cubicBezTo>
                  <a:cubicBezTo>
                    <a:pt x="275" y="413"/>
                    <a:pt x="276" y="408"/>
                    <a:pt x="276" y="405"/>
                  </a:cubicBezTo>
                  <a:cubicBezTo>
                    <a:pt x="261" y="206"/>
                    <a:pt x="171" y="94"/>
                    <a:pt x="106" y="61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7" y="58"/>
                    <a:pt x="135" y="52"/>
                    <a:pt x="148" y="46"/>
                  </a:cubicBezTo>
                  <a:cubicBezTo>
                    <a:pt x="147" y="46"/>
                    <a:pt x="145" y="44"/>
                    <a:pt x="144" y="42"/>
                  </a:cubicBezTo>
                  <a:cubicBezTo>
                    <a:pt x="144" y="40"/>
                    <a:pt x="144" y="38"/>
                    <a:pt x="146" y="37"/>
                  </a:cubicBezTo>
                  <a:cubicBezTo>
                    <a:pt x="136" y="41"/>
                    <a:pt x="123" y="44"/>
                    <a:pt x="111" y="45"/>
                  </a:cubicBezTo>
                  <a:cubicBezTo>
                    <a:pt x="95" y="46"/>
                    <a:pt x="77" y="41"/>
                    <a:pt x="77" y="41"/>
                  </a:cubicBezTo>
                  <a:cubicBezTo>
                    <a:pt x="34" y="30"/>
                    <a:pt x="25" y="26"/>
                    <a:pt x="18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38"/>
                    <a:pt x="19" y="39"/>
                    <a:pt x="73" y="63"/>
                  </a:cubicBezTo>
                  <a:cubicBezTo>
                    <a:pt x="128" y="87"/>
                    <a:pt x="311" y="208"/>
                    <a:pt x="253" y="609"/>
                  </a:cubicBezTo>
                  <a:cubicBezTo>
                    <a:pt x="253" y="610"/>
                    <a:pt x="247" y="625"/>
                    <a:pt x="242" y="631"/>
                  </a:cubicBezTo>
                  <a:cubicBezTo>
                    <a:pt x="227" y="649"/>
                    <a:pt x="199" y="665"/>
                    <a:pt x="171" y="681"/>
                  </a:cubicBezTo>
                  <a:cubicBezTo>
                    <a:pt x="121" y="710"/>
                    <a:pt x="64" y="742"/>
                    <a:pt x="57" y="798"/>
                  </a:cubicBezTo>
                  <a:cubicBezTo>
                    <a:pt x="54" y="842"/>
                    <a:pt x="70" y="879"/>
                    <a:pt x="70" y="879"/>
                  </a:cubicBezTo>
                  <a:cubicBezTo>
                    <a:pt x="72" y="886"/>
                    <a:pt x="72" y="896"/>
                    <a:pt x="72" y="908"/>
                  </a:cubicBezTo>
                  <a:cubicBezTo>
                    <a:pt x="71" y="914"/>
                    <a:pt x="71" y="921"/>
                    <a:pt x="71" y="927"/>
                  </a:cubicBezTo>
                  <a:cubicBezTo>
                    <a:pt x="71" y="929"/>
                    <a:pt x="71" y="934"/>
                    <a:pt x="71" y="938"/>
                  </a:cubicBezTo>
                  <a:cubicBezTo>
                    <a:pt x="71" y="940"/>
                    <a:pt x="70" y="945"/>
                    <a:pt x="70" y="946"/>
                  </a:cubicBezTo>
                  <a:cubicBezTo>
                    <a:pt x="67" y="953"/>
                    <a:pt x="66" y="962"/>
                    <a:pt x="71" y="975"/>
                  </a:cubicBezTo>
                  <a:cubicBezTo>
                    <a:pt x="67" y="964"/>
                    <a:pt x="71" y="954"/>
                    <a:pt x="73" y="946"/>
                  </a:cubicBezTo>
                  <a:cubicBezTo>
                    <a:pt x="75" y="955"/>
                    <a:pt x="79" y="962"/>
                    <a:pt x="85" y="970"/>
                  </a:cubicBezTo>
                  <a:cubicBezTo>
                    <a:pt x="72" y="952"/>
                    <a:pt x="75" y="928"/>
                    <a:pt x="76" y="908"/>
                  </a:cubicBezTo>
                  <a:cubicBezTo>
                    <a:pt x="76" y="898"/>
                    <a:pt x="77" y="891"/>
                    <a:pt x="76" y="884"/>
                  </a:cubicBezTo>
                  <a:cubicBezTo>
                    <a:pt x="77" y="886"/>
                    <a:pt x="78" y="886"/>
                    <a:pt x="80" y="887"/>
                  </a:cubicBezTo>
                  <a:cubicBezTo>
                    <a:pt x="100" y="900"/>
                    <a:pt x="116" y="911"/>
                    <a:pt x="116" y="936"/>
                  </a:cubicBezTo>
                  <a:cubicBezTo>
                    <a:pt x="116" y="919"/>
                    <a:pt x="112" y="909"/>
                    <a:pt x="103" y="899"/>
                  </a:cubicBezTo>
                  <a:cubicBezTo>
                    <a:pt x="112" y="901"/>
                    <a:pt x="122" y="901"/>
                    <a:pt x="132" y="892"/>
                  </a:cubicBezTo>
                  <a:cubicBezTo>
                    <a:pt x="122" y="901"/>
                    <a:pt x="105" y="897"/>
                    <a:pt x="101" y="895"/>
                  </a:cubicBezTo>
                  <a:cubicBezTo>
                    <a:pt x="96" y="892"/>
                    <a:pt x="88" y="886"/>
                    <a:pt x="82" y="882"/>
                  </a:cubicBezTo>
                  <a:cubicBezTo>
                    <a:pt x="65" y="870"/>
                    <a:pt x="64" y="835"/>
                    <a:pt x="65" y="799"/>
                  </a:cubicBezTo>
                  <a:cubicBezTo>
                    <a:pt x="71" y="747"/>
                    <a:pt x="124" y="717"/>
                    <a:pt x="175" y="688"/>
                  </a:cubicBezTo>
                  <a:cubicBezTo>
                    <a:pt x="188" y="681"/>
                    <a:pt x="200" y="674"/>
                    <a:pt x="212" y="666"/>
                  </a:cubicBezTo>
                  <a:cubicBezTo>
                    <a:pt x="203" y="681"/>
                    <a:pt x="197" y="694"/>
                    <a:pt x="195" y="706"/>
                  </a:cubicBezTo>
                  <a:cubicBezTo>
                    <a:pt x="183" y="730"/>
                    <a:pt x="173" y="740"/>
                    <a:pt x="160" y="741"/>
                  </a:cubicBezTo>
                  <a:cubicBezTo>
                    <a:pt x="159" y="741"/>
                    <a:pt x="158" y="742"/>
                    <a:pt x="158" y="743"/>
                  </a:cubicBezTo>
                  <a:cubicBezTo>
                    <a:pt x="161" y="743"/>
                    <a:pt x="163" y="744"/>
                    <a:pt x="166" y="744"/>
                  </a:cubicBezTo>
                  <a:cubicBezTo>
                    <a:pt x="176" y="741"/>
                    <a:pt x="185" y="733"/>
                    <a:pt x="194" y="716"/>
                  </a:cubicBezTo>
                  <a:cubicBezTo>
                    <a:pt x="194" y="719"/>
                    <a:pt x="195" y="722"/>
                    <a:pt x="196" y="725"/>
                  </a:cubicBezTo>
                  <a:cubicBezTo>
                    <a:pt x="198" y="734"/>
                    <a:pt x="205" y="741"/>
                    <a:pt x="214" y="744"/>
                  </a:cubicBezTo>
                  <a:cubicBezTo>
                    <a:pt x="220" y="747"/>
                    <a:pt x="226" y="747"/>
                    <a:pt x="232" y="744"/>
                  </a:cubicBezTo>
                  <a:cubicBezTo>
                    <a:pt x="228" y="755"/>
                    <a:pt x="226" y="764"/>
                    <a:pt x="227" y="771"/>
                  </a:cubicBezTo>
                  <a:cubicBezTo>
                    <a:pt x="228" y="771"/>
                    <a:pt x="230" y="772"/>
                    <a:pt x="231" y="772"/>
                  </a:cubicBezTo>
                  <a:cubicBezTo>
                    <a:pt x="229" y="764"/>
                    <a:pt x="232" y="753"/>
                    <a:pt x="238" y="741"/>
                  </a:cubicBezTo>
                  <a:cubicBezTo>
                    <a:pt x="244" y="737"/>
                    <a:pt x="249" y="730"/>
                    <a:pt x="253" y="724"/>
                  </a:cubicBezTo>
                  <a:cubicBezTo>
                    <a:pt x="254" y="722"/>
                    <a:pt x="256" y="722"/>
                    <a:pt x="256" y="724"/>
                  </a:cubicBezTo>
                  <a:cubicBezTo>
                    <a:pt x="259" y="737"/>
                    <a:pt x="265" y="745"/>
                    <a:pt x="272" y="749"/>
                  </a:cubicBezTo>
                  <a:cubicBezTo>
                    <a:pt x="279" y="760"/>
                    <a:pt x="279" y="773"/>
                    <a:pt x="279" y="782"/>
                  </a:cubicBezTo>
                  <a:cubicBezTo>
                    <a:pt x="280" y="783"/>
                    <a:pt x="282" y="783"/>
                    <a:pt x="283" y="784"/>
                  </a:cubicBezTo>
                  <a:cubicBezTo>
                    <a:pt x="283" y="784"/>
                    <a:pt x="283" y="784"/>
                    <a:pt x="283" y="784"/>
                  </a:cubicBezTo>
                  <a:cubicBezTo>
                    <a:pt x="283" y="776"/>
                    <a:pt x="283" y="763"/>
                    <a:pt x="278" y="750"/>
                  </a:cubicBezTo>
                  <a:cubicBezTo>
                    <a:pt x="288" y="752"/>
                    <a:pt x="303" y="744"/>
                    <a:pt x="312" y="715"/>
                  </a:cubicBezTo>
                  <a:cubicBezTo>
                    <a:pt x="314" y="709"/>
                    <a:pt x="315" y="702"/>
                    <a:pt x="315" y="695"/>
                  </a:cubicBezTo>
                  <a:cubicBezTo>
                    <a:pt x="322" y="707"/>
                    <a:pt x="332" y="719"/>
                    <a:pt x="343" y="726"/>
                  </a:cubicBezTo>
                  <a:cubicBezTo>
                    <a:pt x="343" y="724"/>
                    <a:pt x="343" y="723"/>
                    <a:pt x="343" y="721"/>
                  </a:cubicBezTo>
                  <a:cubicBezTo>
                    <a:pt x="332" y="713"/>
                    <a:pt x="321" y="699"/>
                    <a:pt x="315" y="686"/>
                  </a:cubicBezTo>
                  <a:close/>
                  <a:moveTo>
                    <a:pt x="256" y="680"/>
                  </a:moveTo>
                  <a:cubicBezTo>
                    <a:pt x="255" y="687"/>
                    <a:pt x="252" y="708"/>
                    <a:pt x="249" y="714"/>
                  </a:cubicBezTo>
                  <a:cubicBezTo>
                    <a:pt x="245" y="722"/>
                    <a:pt x="238" y="732"/>
                    <a:pt x="230" y="736"/>
                  </a:cubicBezTo>
                  <a:cubicBezTo>
                    <a:pt x="226" y="739"/>
                    <a:pt x="222" y="739"/>
                    <a:pt x="217" y="737"/>
                  </a:cubicBezTo>
                  <a:cubicBezTo>
                    <a:pt x="210" y="734"/>
                    <a:pt x="205" y="729"/>
                    <a:pt x="203" y="723"/>
                  </a:cubicBezTo>
                  <a:cubicBezTo>
                    <a:pt x="199" y="707"/>
                    <a:pt x="209" y="682"/>
                    <a:pt x="231" y="653"/>
                  </a:cubicBezTo>
                  <a:cubicBezTo>
                    <a:pt x="241" y="644"/>
                    <a:pt x="250" y="636"/>
                    <a:pt x="255" y="627"/>
                  </a:cubicBezTo>
                  <a:cubicBezTo>
                    <a:pt x="257" y="623"/>
                    <a:pt x="260" y="624"/>
                    <a:pt x="260" y="628"/>
                  </a:cubicBezTo>
                  <a:cubicBezTo>
                    <a:pt x="260" y="644"/>
                    <a:pt x="259" y="661"/>
                    <a:pt x="256" y="680"/>
                  </a:cubicBezTo>
                  <a:close/>
                  <a:moveTo>
                    <a:pt x="304" y="713"/>
                  </a:moveTo>
                  <a:cubicBezTo>
                    <a:pt x="297" y="736"/>
                    <a:pt x="286" y="744"/>
                    <a:pt x="278" y="742"/>
                  </a:cubicBezTo>
                  <a:cubicBezTo>
                    <a:pt x="269" y="740"/>
                    <a:pt x="262" y="726"/>
                    <a:pt x="262" y="701"/>
                  </a:cubicBezTo>
                  <a:cubicBezTo>
                    <a:pt x="262" y="701"/>
                    <a:pt x="262" y="701"/>
                    <a:pt x="262" y="700"/>
                  </a:cubicBezTo>
                  <a:cubicBezTo>
                    <a:pt x="263" y="700"/>
                    <a:pt x="263" y="699"/>
                    <a:pt x="262" y="698"/>
                  </a:cubicBezTo>
                  <a:cubicBezTo>
                    <a:pt x="262" y="693"/>
                    <a:pt x="263" y="687"/>
                    <a:pt x="264" y="681"/>
                  </a:cubicBezTo>
                  <a:cubicBezTo>
                    <a:pt x="269" y="645"/>
                    <a:pt x="269" y="611"/>
                    <a:pt x="268" y="592"/>
                  </a:cubicBezTo>
                  <a:cubicBezTo>
                    <a:pt x="268" y="589"/>
                    <a:pt x="269" y="585"/>
                    <a:pt x="269" y="582"/>
                  </a:cubicBezTo>
                  <a:cubicBezTo>
                    <a:pt x="270" y="579"/>
                    <a:pt x="272" y="580"/>
                    <a:pt x="273" y="583"/>
                  </a:cubicBezTo>
                  <a:cubicBezTo>
                    <a:pt x="277" y="592"/>
                    <a:pt x="281" y="602"/>
                    <a:pt x="285" y="612"/>
                  </a:cubicBezTo>
                  <a:cubicBezTo>
                    <a:pt x="299" y="646"/>
                    <a:pt x="314" y="682"/>
                    <a:pt x="304" y="713"/>
                  </a:cubicBezTo>
                  <a:close/>
                  <a:moveTo>
                    <a:pt x="304" y="639"/>
                  </a:moveTo>
                  <a:cubicBezTo>
                    <a:pt x="300" y="629"/>
                    <a:pt x="296" y="619"/>
                    <a:pt x="292" y="609"/>
                  </a:cubicBezTo>
                  <a:cubicBezTo>
                    <a:pt x="283" y="586"/>
                    <a:pt x="274" y="565"/>
                    <a:pt x="273" y="548"/>
                  </a:cubicBezTo>
                  <a:cubicBezTo>
                    <a:pt x="278" y="505"/>
                    <a:pt x="279" y="466"/>
                    <a:pt x="277" y="429"/>
                  </a:cubicBezTo>
                  <a:cubicBezTo>
                    <a:pt x="275" y="423"/>
                    <a:pt x="282" y="422"/>
                    <a:pt x="285" y="421"/>
                  </a:cubicBezTo>
                  <a:cubicBezTo>
                    <a:pt x="288" y="421"/>
                    <a:pt x="291" y="420"/>
                    <a:pt x="294" y="418"/>
                  </a:cubicBezTo>
                  <a:cubicBezTo>
                    <a:pt x="294" y="418"/>
                    <a:pt x="294" y="418"/>
                    <a:pt x="295" y="418"/>
                  </a:cubicBezTo>
                  <a:cubicBezTo>
                    <a:pt x="300" y="423"/>
                    <a:pt x="302" y="466"/>
                    <a:pt x="304" y="498"/>
                  </a:cubicBezTo>
                  <a:cubicBezTo>
                    <a:pt x="305" y="529"/>
                    <a:pt x="307" y="560"/>
                    <a:pt x="311" y="584"/>
                  </a:cubicBezTo>
                  <a:cubicBezTo>
                    <a:pt x="312" y="596"/>
                    <a:pt x="313" y="606"/>
                    <a:pt x="313" y="614"/>
                  </a:cubicBezTo>
                  <a:cubicBezTo>
                    <a:pt x="313" y="624"/>
                    <a:pt x="312" y="632"/>
                    <a:pt x="310" y="638"/>
                  </a:cubicBezTo>
                  <a:cubicBezTo>
                    <a:pt x="309" y="642"/>
                    <a:pt x="305" y="642"/>
                    <a:pt x="304" y="639"/>
                  </a:cubicBezTo>
                  <a:close/>
                </a:path>
              </a:pathLst>
            </a:custGeom>
            <a:solidFill>
              <a:srgbClr val="00A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0" name="Freeform 1068"/>
            <p:cNvSpPr/>
            <p:nvPr>
              <p:custDataLst>
                <p:tags r:id="rId636"/>
              </p:custDataLst>
            </p:nvPr>
          </p:nvSpPr>
          <p:spPr bwMode="auto">
            <a:xfrm>
              <a:off x="4088" y="2705"/>
              <a:ext cx="143" cy="45"/>
            </a:xfrm>
            <a:custGeom>
              <a:avLst/>
              <a:gdLst>
                <a:gd name="T0" fmla="*/ 237 w 111"/>
                <a:gd name="T1" fmla="*/ 55 h 36"/>
                <a:gd name="T2" fmla="*/ 192 w 111"/>
                <a:gd name="T3" fmla="*/ 63 h 36"/>
                <a:gd name="T4" fmla="*/ 120 w 111"/>
                <a:gd name="T5" fmla="*/ 55 h 36"/>
                <a:gd name="T6" fmla="*/ 0 w 111"/>
                <a:gd name="T7" fmla="*/ 0 h 36"/>
                <a:gd name="T8" fmla="*/ 73 w 111"/>
                <a:gd name="T9" fmla="*/ 49 h 36"/>
                <a:gd name="T10" fmla="*/ 186 w 111"/>
                <a:gd name="T11" fmla="*/ 68 h 36"/>
                <a:gd name="T12" fmla="*/ 237 w 111"/>
                <a:gd name="T13" fmla="*/ 5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36">
                  <a:moveTo>
                    <a:pt x="111" y="28"/>
                  </a:moveTo>
                  <a:cubicBezTo>
                    <a:pt x="104" y="30"/>
                    <a:pt x="97" y="31"/>
                    <a:pt x="90" y="32"/>
                  </a:cubicBezTo>
                  <a:cubicBezTo>
                    <a:pt x="74" y="33"/>
                    <a:pt x="56" y="28"/>
                    <a:pt x="56" y="28"/>
                  </a:cubicBezTo>
                  <a:cubicBezTo>
                    <a:pt x="22" y="19"/>
                    <a:pt x="8" y="15"/>
                    <a:pt x="0" y="0"/>
                  </a:cubicBezTo>
                  <a:cubicBezTo>
                    <a:pt x="8" y="15"/>
                    <a:pt x="17" y="19"/>
                    <a:pt x="34" y="25"/>
                  </a:cubicBezTo>
                  <a:cubicBezTo>
                    <a:pt x="52" y="31"/>
                    <a:pt x="76" y="36"/>
                    <a:pt x="87" y="34"/>
                  </a:cubicBezTo>
                  <a:cubicBezTo>
                    <a:pt x="98" y="33"/>
                    <a:pt x="108" y="30"/>
                    <a:pt x="11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" name="Freeform 1069"/>
            <p:cNvSpPr/>
            <p:nvPr>
              <p:custDataLst>
                <p:tags r:id="rId637"/>
              </p:custDataLst>
            </p:nvPr>
          </p:nvSpPr>
          <p:spPr bwMode="auto">
            <a:xfrm>
              <a:off x="4057" y="2715"/>
              <a:ext cx="51" cy="222"/>
            </a:xfrm>
            <a:custGeom>
              <a:avLst/>
              <a:gdLst>
                <a:gd name="T0" fmla="*/ 88 w 39"/>
                <a:gd name="T1" fmla="*/ 366 h 173"/>
                <a:gd name="T2" fmla="*/ 0 w 39"/>
                <a:gd name="T3" fmla="*/ 0 h 173"/>
                <a:gd name="T4" fmla="*/ 88 w 39"/>
                <a:gd name="T5" fmla="*/ 366 h 1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73">
                  <a:moveTo>
                    <a:pt x="39" y="173"/>
                  </a:moveTo>
                  <a:cubicBezTo>
                    <a:pt x="16" y="131"/>
                    <a:pt x="1" y="29"/>
                    <a:pt x="0" y="0"/>
                  </a:cubicBezTo>
                  <a:cubicBezTo>
                    <a:pt x="3" y="19"/>
                    <a:pt x="30" y="160"/>
                    <a:pt x="39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2" name="Freeform 1070"/>
            <p:cNvSpPr/>
            <p:nvPr>
              <p:custDataLst>
                <p:tags r:id="rId638"/>
              </p:custDataLst>
            </p:nvPr>
          </p:nvSpPr>
          <p:spPr bwMode="auto">
            <a:xfrm>
              <a:off x="4053" y="2570"/>
              <a:ext cx="21" cy="23"/>
            </a:xfrm>
            <a:custGeom>
              <a:avLst/>
              <a:gdLst>
                <a:gd name="T0" fmla="*/ 0 w 16"/>
                <a:gd name="T1" fmla="*/ 17 h 18"/>
                <a:gd name="T2" fmla="*/ 32 w 16"/>
                <a:gd name="T3" fmla="*/ 0 h 18"/>
                <a:gd name="T4" fmla="*/ 0 w 16"/>
                <a:gd name="T5" fmla="*/ 1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8"/>
                  </a:moveTo>
                  <a:cubicBezTo>
                    <a:pt x="6" y="13"/>
                    <a:pt x="13" y="9"/>
                    <a:pt x="14" y="0"/>
                  </a:cubicBezTo>
                  <a:cubicBezTo>
                    <a:pt x="16" y="7"/>
                    <a:pt x="8" y="1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3" name="Freeform 1071"/>
            <p:cNvSpPr/>
            <p:nvPr>
              <p:custDataLst>
                <p:tags r:id="rId639"/>
              </p:custDataLst>
            </p:nvPr>
          </p:nvSpPr>
          <p:spPr bwMode="auto">
            <a:xfrm>
              <a:off x="4086" y="2566"/>
              <a:ext cx="20" cy="25"/>
            </a:xfrm>
            <a:custGeom>
              <a:avLst/>
              <a:gdLst>
                <a:gd name="T0" fmla="*/ 0 w 16"/>
                <a:gd name="T1" fmla="*/ 16 h 19"/>
                <a:gd name="T2" fmla="*/ 31 w 16"/>
                <a:gd name="T3" fmla="*/ 0 h 19"/>
                <a:gd name="T4" fmla="*/ 0 w 16"/>
                <a:gd name="T5" fmla="*/ 1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0" y="7"/>
                  </a:moveTo>
                  <a:cubicBezTo>
                    <a:pt x="2" y="11"/>
                    <a:pt x="8" y="14"/>
                    <a:pt x="16" y="0"/>
                  </a:cubicBezTo>
                  <a:cubicBezTo>
                    <a:pt x="13" y="9"/>
                    <a:pt x="2" y="19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4" name="Freeform 1072"/>
            <p:cNvSpPr/>
            <p:nvPr>
              <p:custDataLst>
                <p:tags r:id="rId640"/>
              </p:custDataLst>
            </p:nvPr>
          </p:nvSpPr>
          <p:spPr bwMode="auto">
            <a:xfrm>
              <a:off x="4291" y="2869"/>
              <a:ext cx="124" cy="456"/>
            </a:xfrm>
            <a:custGeom>
              <a:avLst/>
              <a:gdLst>
                <a:gd name="T0" fmla="*/ 168 w 96"/>
                <a:gd name="T1" fmla="*/ 352 h 356"/>
                <a:gd name="T2" fmla="*/ 0 w 96"/>
                <a:gd name="T3" fmla="*/ 0 h 356"/>
                <a:gd name="T4" fmla="*/ 0 w 96"/>
                <a:gd name="T5" fmla="*/ 1 h 356"/>
                <a:gd name="T6" fmla="*/ 190 w 96"/>
                <a:gd name="T7" fmla="*/ 748 h 356"/>
                <a:gd name="T8" fmla="*/ 168 w 96"/>
                <a:gd name="T9" fmla="*/ 352 h 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56">
                  <a:moveTo>
                    <a:pt x="78" y="168"/>
                  </a:moveTo>
                  <a:cubicBezTo>
                    <a:pt x="62" y="91"/>
                    <a:pt x="31" y="38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0" y="66"/>
                    <a:pt x="96" y="175"/>
                    <a:pt x="88" y="356"/>
                  </a:cubicBezTo>
                  <a:cubicBezTo>
                    <a:pt x="92" y="282"/>
                    <a:pt x="90" y="220"/>
                    <a:pt x="78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5" name="Freeform 1073"/>
            <p:cNvSpPr/>
            <p:nvPr>
              <p:custDataLst>
                <p:tags r:id="rId641"/>
              </p:custDataLst>
            </p:nvPr>
          </p:nvSpPr>
          <p:spPr bwMode="auto">
            <a:xfrm>
              <a:off x="4155" y="3018"/>
              <a:ext cx="162" cy="209"/>
            </a:xfrm>
            <a:custGeom>
              <a:avLst/>
              <a:gdLst>
                <a:gd name="T0" fmla="*/ 267 w 126"/>
                <a:gd name="T1" fmla="*/ 344 h 163"/>
                <a:gd name="T2" fmla="*/ 158 w 126"/>
                <a:gd name="T3" fmla="*/ 174 h 163"/>
                <a:gd name="T4" fmla="*/ 0 w 126"/>
                <a:gd name="T5" fmla="*/ 0 h 163"/>
                <a:gd name="T6" fmla="*/ 13 w 126"/>
                <a:gd name="T7" fmla="*/ 15 h 163"/>
                <a:gd name="T8" fmla="*/ 267 w 126"/>
                <a:gd name="T9" fmla="*/ 344 h 163"/>
                <a:gd name="T10" fmla="*/ 267 w 126"/>
                <a:gd name="T11" fmla="*/ 344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63">
                  <a:moveTo>
                    <a:pt x="126" y="163"/>
                  </a:moveTo>
                  <a:cubicBezTo>
                    <a:pt x="118" y="146"/>
                    <a:pt x="103" y="120"/>
                    <a:pt x="75" y="83"/>
                  </a:cubicBezTo>
                  <a:cubicBezTo>
                    <a:pt x="57" y="61"/>
                    <a:pt x="0" y="0"/>
                    <a:pt x="0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0" y="92"/>
                    <a:pt x="113" y="138"/>
                    <a:pt x="126" y="163"/>
                  </a:cubicBezTo>
                  <a:cubicBezTo>
                    <a:pt x="126" y="163"/>
                    <a:pt x="126" y="163"/>
                    <a:pt x="126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6" name="Freeform 1074"/>
            <p:cNvSpPr/>
            <p:nvPr>
              <p:custDataLst>
                <p:tags r:id="rId642"/>
              </p:custDataLst>
            </p:nvPr>
          </p:nvSpPr>
          <p:spPr bwMode="auto">
            <a:xfrm>
              <a:off x="4365" y="3570"/>
              <a:ext cx="28" cy="56"/>
            </a:xfrm>
            <a:custGeom>
              <a:avLst/>
              <a:gdLst>
                <a:gd name="T0" fmla="*/ 43 w 22"/>
                <a:gd name="T1" fmla="*/ 0 h 44"/>
                <a:gd name="T2" fmla="*/ 0 w 22"/>
                <a:gd name="T3" fmla="*/ 90 h 44"/>
                <a:gd name="T4" fmla="*/ 43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21" y="0"/>
                  </a:moveTo>
                  <a:cubicBezTo>
                    <a:pt x="22" y="16"/>
                    <a:pt x="15" y="35"/>
                    <a:pt x="0" y="44"/>
                  </a:cubicBezTo>
                  <a:cubicBezTo>
                    <a:pt x="5" y="39"/>
                    <a:pt x="17" y="2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7" name="Freeform 1075"/>
            <p:cNvSpPr/>
            <p:nvPr>
              <p:custDataLst>
                <p:tags r:id="rId643"/>
              </p:custDataLst>
            </p:nvPr>
          </p:nvSpPr>
          <p:spPr bwMode="auto">
            <a:xfrm>
              <a:off x="4433" y="3578"/>
              <a:ext cx="29" cy="55"/>
            </a:xfrm>
            <a:custGeom>
              <a:avLst/>
              <a:gdLst>
                <a:gd name="T0" fmla="*/ 49 w 22"/>
                <a:gd name="T1" fmla="*/ 0 h 44"/>
                <a:gd name="T2" fmla="*/ 0 w 22"/>
                <a:gd name="T3" fmla="*/ 86 h 44"/>
                <a:gd name="T4" fmla="*/ 49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21" y="0"/>
                  </a:moveTo>
                  <a:cubicBezTo>
                    <a:pt x="22" y="16"/>
                    <a:pt x="15" y="35"/>
                    <a:pt x="0" y="44"/>
                  </a:cubicBezTo>
                  <a:cubicBezTo>
                    <a:pt x="5" y="39"/>
                    <a:pt x="17" y="2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8" name="Freeform 1076"/>
            <p:cNvSpPr/>
            <p:nvPr>
              <p:custDataLst>
                <p:tags r:id="rId644"/>
              </p:custDataLst>
            </p:nvPr>
          </p:nvSpPr>
          <p:spPr bwMode="auto">
            <a:xfrm>
              <a:off x="4311" y="3332"/>
              <a:ext cx="19" cy="30"/>
            </a:xfrm>
            <a:custGeom>
              <a:avLst/>
              <a:gdLst>
                <a:gd name="T0" fmla="*/ 0 w 15"/>
                <a:gd name="T1" fmla="*/ 14 h 24"/>
                <a:gd name="T2" fmla="*/ 8 w 15"/>
                <a:gd name="T3" fmla="*/ 48 h 24"/>
                <a:gd name="T4" fmla="*/ 0 w 15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0" y="7"/>
                  </a:moveTo>
                  <a:cubicBezTo>
                    <a:pt x="7" y="5"/>
                    <a:pt x="15" y="6"/>
                    <a:pt x="4" y="24"/>
                  </a:cubicBezTo>
                  <a:cubicBezTo>
                    <a:pt x="14" y="10"/>
                    <a:pt x="15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9" name="Freeform 1077"/>
            <p:cNvSpPr/>
            <p:nvPr>
              <p:custDataLst>
                <p:tags r:id="rId645"/>
              </p:custDataLst>
            </p:nvPr>
          </p:nvSpPr>
          <p:spPr bwMode="auto">
            <a:xfrm>
              <a:off x="4096" y="2772"/>
              <a:ext cx="249" cy="489"/>
            </a:xfrm>
            <a:custGeom>
              <a:avLst/>
              <a:gdLst>
                <a:gd name="T0" fmla="*/ 414 w 193"/>
                <a:gd name="T1" fmla="*/ 801 h 382"/>
                <a:gd name="T2" fmla="*/ 120 w 193"/>
                <a:gd name="T3" fmla="*/ 367 h 382"/>
                <a:gd name="T4" fmla="*/ 0 w 193"/>
                <a:gd name="T5" fmla="*/ 0 h 382"/>
                <a:gd name="T6" fmla="*/ 116 w 193"/>
                <a:gd name="T7" fmla="*/ 381 h 382"/>
                <a:gd name="T8" fmla="*/ 414 w 193"/>
                <a:gd name="T9" fmla="*/ 801 h 3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382">
                  <a:moveTo>
                    <a:pt x="193" y="382"/>
                  </a:moveTo>
                  <a:cubicBezTo>
                    <a:pt x="185" y="332"/>
                    <a:pt x="67" y="190"/>
                    <a:pt x="56" y="175"/>
                  </a:cubicBezTo>
                  <a:cubicBezTo>
                    <a:pt x="27" y="134"/>
                    <a:pt x="10" y="75"/>
                    <a:pt x="0" y="0"/>
                  </a:cubicBezTo>
                  <a:cubicBezTo>
                    <a:pt x="1" y="47"/>
                    <a:pt x="14" y="121"/>
                    <a:pt x="54" y="182"/>
                  </a:cubicBezTo>
                  <a:cubicBezTo>
                    <a:pt x="70" y="205"/>
                    <a:pt x="178" y="331"/>
                    <a:pt x="193" y="382"/>
                  </a:cubicBezTo>
                  <a:close/>
                </a:path>
              </a:pathLst>
            </a:custGeom>
            <a:solidFill>
              <a:srgbClr val="008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0" name="Freeform 1078"/>
            <p:cNvSpPr/>
            <p:nvPr>
              <p:custDataLst>
                <p:tags r:id="rId646"/>
              </p:custDataLst>
            </p:nvPr>
          </p:nvSpPr>
          <p:spPr bwMode="auto">
            <a:xfrm>
              <a:off x="4086" y="2573"/>
              <a:ext cx="28" cy="127"/>
            </a:xfrm>
            <a:custGeom>
              <a:avLst/>
              <a:gdLst>
                <a:gd name="T0" fmla="*/ 46 w 22"/>
                <a:gd name="T1" fmla="*/ 0 h 99"/>
                <a:gd name="T2" fmla="*/ 14 w 22"/>
                <a:gd name="T3" fmla="*/ 209 h 99"/>
                <a:gd name="T4" fmla="*/ 46 w 22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9">
                  <a:moveTo>
                    <a:pt x="22" y="0"/>
                  </a:moveTo>
                  <a:cubicBezTo>
                    <a:pt x="13" y="19"/>
                    <a:pt x="5" y="70"/>
                    <a:pt x="7" y="99"/>
                  </a:cubicBezTo>
                  <a:cubicBezTo>
                    <a:pt x="0" y="69"/>
                    <a:pt x="4" y="30"/>
                    <a:pt x="22" y="0"/>
                  </a:cubicBezTo>
                  <a:close/>
                </a:path>
              </a:pathLst>
            </a:custGeom>
            <a:solidFill>
              <a:srgbClr val="008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1" name="Freeform 1079"/>
            <p:cNvSpPr>
              <a:spLocks noEditPoints="1"/>
            </p:cNvSpPr>
            <p:nvPr>
              <p:custDataLst>
                <p:tags r:id="rId647"/>
              </p:custDataLst>
            </p:nvPr>
          </p:nvSpPr>
          <p:spPr bwMode="auto">
            <a:xfrm>
              <a:off x="3928" y="2553"/>
              <a:ext cx="462" cy="1006"/>
            </a:xfrm>
            <a:custGeom>
              <a:avLst/>
              <a:gdLst>
                <a:gd name="T0" fmla="*/ 291 w 359"/>
                <a:gd name="T1" fmla="*/ 15 h 786"/>
                <a:gd name="T2" fmla="*/ 247 w 359"/>
                <a:gd name="T3" fmla="*/ 19 h 786"/>
                <a:gd name="T4" fmla="*/ 208 w 359"/>
                <a:gd name="T5" fmla="*/ 37 h 786"/>
                <a:gd name="T6" fmla="*/ 194 w 359"/>
                <a:gd name="T7" fmla="*/ 128 h 786"/>
                <a:gd name="T8" fmla="*/ 311 w 359"/>
                <a:gd name="T9" fmla="*/ 733 h 786"/>
                <a:gd name="T10" fmla="*/ 265 w 359"/>
                <a:gd name="T11" fmla="*/ 802 h 786"/>
                <a:gd name="T12" fmla="*/ 652 w 359"/>
                <a:gd name="T13" fmla="*/ 1147 h 786"/>
                <a:gd name="T14" fmla="*/ 85 w 359"/>
                <a:gd name="T15" fmla="*/ 1171 h 786"/>
                <a:gd name="T16" fmla="*/ 1 w 359"/>
                <a:gd name="T17" fmla="*/ 1038 h 786"/>
                <a:gd name="T18" fmla="*/ 10 w 359"/>
                <a:gd name="T19" fmla="*/ 1076 h 786"/>
                <a:gd name="T20" fmla="*/ 62 w 359"/>
                <a:gd name="T21" fmla="*/ 1258 h 786"/>
                <a:gd name="T22" fmla="*/ 0 w 359"/>
                <a:gd name="T23" fmla="*/ 1280 h 786"/>
                <a:gd name="T24" fmla="*/ 59 w 359"/>
                <a:gd name="T25" fmla="*/ 1371 h 786"/>
                <a:gd name="T26" fmla="*/ 39 w 359"/>
                <a:gd name="T27" fmla="*/ 1430 h 786"/>
                <a:gd name="T28" fmla="*/ 1 w 359"/>
                <a:gd name="T29" fmla="*/ 1458 h 786"/>
                <a:gd name="T30" fmla="*/ 45 w 359"/>
                <a:gd name="T31" fmla="*/ 1528 h 786"/>
                <a:gd name="T32" fmla="*/ 23 w 359"/>
                <a:gd name="T33" fmla="*/ 1564 h 786"/>
                <a:gd name="T34" fmla="*/ 103 w 359"/>
                <a:gd name="T35" fmla="*/ 1550 h 786"/>
                <a:gd name="T36" fmla="*/ 120 w 359"/>
                <a:gd name="T37" fmla="*/ 1649 h 786"/>
                <a:gd name="T38" fmla="*/ 342 w 359"/>
                <a:gd name="T39" fmla="*/ 1558 h 786"/>
                <a:gd name="T40" fmla="*/ 490 w 359"/>
                <a:gd name="T41" fmla="*/ 1485 h 786"/>
                <a:gd name="T42" fmla="*/ 575 w 359"/>
                <a:gd name="T43" fmla="*/ 1489 h 786"/>
                <a:gd name="T44" fmla="*/ 656 w 359"/>
                <a:gd name="T45" fmla="*/ 1436 h 786"/>
                <a:gd name="T46" fmla="*/ 749 w 359"/>
                <a:gd name="T47" fmla="*/ 1271 h 786"/>
                <a:gd name="T48" fmla="*/ 696 w 359"/>
                <a:gd name="T49" fmla="*/ 1163 h 786"/>
                <a:gd name="T50" fmla="*/ 283 w 359"/>
                <a:gd name="T51" fmla="*/ 305 h 786"/>
                <a:gd name="T52" fmla="*/ 641 w 359"/>
                <a:gd name="T53" fmla="*/ 1216 h 786"/>
                <a:gd name="T54" fmla="*/ 669 w 359"/>
                <a:gd name="T55" fmla="*/ 1224 h 786"/>
                <a:gd name="T56" fmla="*/ 151 w 359"/>
                <a:gd name="T57" fmla="*/ 1250 h 786"/>
                <a:gd name="T58" fmla="*/ 73 w 359"/>
                <a:gd name="T59" fmla="*/ 1363 h 786"/>
                <a:gd name="T60" fmla="*/ 149 w 359"/>
                <a:gd name="T61" fmla="*/ 1265 h 786"/>
                <a:gd name="T62" fmla="*/ 641 w 359"/>
                <a:gd name="T63" fmla="*/ 1313 h 786"/>
                <a:gd name="T64" fmla="*/ 571 w 359"/>
                <a:gd name="T65" fmla="*/ 1381 h 786"/>
                <a:gd name="T66" fmla="*/ 125 w 359"/>
                <a:gd name="T67" fmla="*/ 1386 h 786"/>
                <a:gd name="T68" fmla="*/ 342 w 359"/>
                <a:gd name="T69" fmla="*/ 1549 h 786"/>
                <a:gd name="T70" fmla="*/ 342 w 359"/>
                <a:gd name="T71" fmla="*/ 1549 h 786"/>
                <a:gd name="T72" fmla="*/ 403 w 359"/>
                <a:gd name="T73" fmla="*/ 1515 h 786"/>
                <a:gd name="T74" fmla="*/ 477 w 359"/>
                <a:gd name="T75" fmla="*/ 1476 h 786"/>
                <a:gd name="T76" fmla="*/ 322 w 359"/>
                <a:gd name="T77" fmla="*/ 1521 h 786"/>
                <a:gd name="T78" fmla="*/ 50 w 359"/>
                <a:gd name="T79" fmla="*/ 1440 h 786"/>
                <a:gd name="T80" fmla="*/ 556 w 359"/>
                <a:gd name="T81" fmla="*/ 1395 h 786"/>
                <a:gd name="T82" fmla="*/ 490 w 359"/>
                <a:gd name="T83" fmla="*/ 1453 h 786"/>
                <a:gd name="T84" fmla="*/ 507 w 359"/>
                <a:gd name="T85" fmla="*/ 1499 h 786"/>
                <a:gd name="T86" fmla="*/ 582 w 359"/>
                <a:gd name="T87" fmla="*/ 1407 h 786"/>
                <a:gd name="T88" fmla="*/ 637 w 359"/>
                <a:gd name="T89" fmla="*/ 1446 h 786"/>
                <a:gd name="T90" fmla="*/ 582 w 359"/>
                <a:gd name="T91" fmla="*/ 1476 h 786"/>
                <a:gd name="T92" fmla="*/ 616 w 359"/>
                <a:gd name="T93" fmla="*/ 1439 h 786"/>
                <a:gd name="T94" fmla="*/ 681 w 359"/>
                <a:gd name="T95" fmla="*/ 1371 h 786"/>
                <a:gd name="T96" fmla="*/ 645 w 359"/>
                <a:gd name="T97" fmla="*/ 1430 h 786"/>
                <a:gd name="T98" fmla="*/ 605 w 359"/>
                <a:gd name="T99" fmla="*/ 1385 h 786"/>
                <a:gd name="T100" fmla="*/ 670 w 359"/>
                <a:gd name="T101" fmla="*/ 1305 h 786"/>
                <a:gd name="T102" fmla="*/ 676 w 359"/>
                <a:gd name="T103" fmla="*/ 1282 h 786"/>
                <a:gd name="T104" fmla="*/ 743 w 359"/>
                <a:gd name="T105" fmla="*/ 1258 h 786"/>
                <a:gd name="T106" fmla="*/ 745 w 359"/>
                <a:gd name="T107" fmla="*/ 1332 h 786"/>
                <a:gd name="T108" fmla="*/ 692 w 359"/>
                <a:gd name="T109" fmla="*/ 1353 h 786"/>
                <a:gd name="T110" fmla="*/ 708 w 359"/>
                <a:gd name="T111" fmla="*/ 1305 h 786"/>
                <a:gd name="T112" fmla="*/ 745 w 359"/>
                <a:gd name="T113" fmla="*/ 1332 h 7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9" h="786">
                  <a:moveTo>
                    <a:pt x="132" y="123"/>
                  </a:moveTo>
                  <a:cubicBezTo>
                    <a:pt x="131" y="59"/>
                    <a:pt x="143" y="12"/>
                    <a:pt x="158" y="0"/>
                  </a:cubicBezTo>
                  <a:cubicBezTo>
                    <a:pt x="152" y="3"/>
                    <a:pt x="145" y="5"/>
                    <a:pt x="137" y="7"/>
                  </a:cubicBezTo>
                  <a:cubicBezTo>
                    <a:pt x="133" y="12"/>
                    <a:pt x="129" y="16"/>
                    <a:pt x="127" y="17"/>
                  </a:cubicBezTo>
                  <a:cubicBezTo>
                    <a:pt x="125" y="18"/>
                    <a:pt x="124" y="14"/>
                    <a:pt x="124" y="9"/>
                  </a:cubicBezTo>
                  <a:cubicBezTo>
                    <a:pt x="121" y="9"/>
                    <a:pt x="118" y="9"/>
                    <a:pt x="116" y="9"/>
                  </a:cubicBezTo>
                  <a:cubicBezTo>
                    <a:pt x="114" y="9"/>
                    <a:pt x="111" y="9"/>
                    <a:pt x="109" y="9"/>
                  </a:cubicBezTo>
                  <a:cubicBezTo>
                    <a:pt x="108" y="14"/>
                    <a:pt x="107" y="18"/>
                    <a:pt x="104" y="19"/>
                  </a:cubicBezTo>
                  <a:cubicBezTo>
                    <a:pt x="102" y="20"/>
                    <a:pt x="100" y="20"/>
                    <a:pt x="98" y="18"/>
                  </a:cubicBezTo>
                  <a:cubicBezTo>
                    <a:pt x="96" y="20"/>
                    <a:pt x="94" y="21"/>
                    <a:pt x="93" y="22"/>
                  </a:cubicBezTo>
                  <a:cubicBezTo>
                    <a:pt x="88" y="25"/>
                    <a:pt x="84" y="26"/>
                    <a:pt x="79" y="27"/>
                  </a:cubicBezTo>
                  <a:cubicBezTo>
                    <a:pt x="85" y="33"/>
                    <a:pt x="91" y="44"/>
                    <a:pt x="91" y="61"/>
                  </a:cubicBezTo>
                  <a:cubicBezTo>
                    <a:pt x="91" y="74"/>
                    <a:pt x="91" y="93"/>
                    <a:pt x="92" y="114"/>
                  </a:cubicBezTo>
                  <a:cubicBezTo>
                    <a:pt x="94" y="149"/>
                    <a:pt x="108" y="238"/>
                    <a:pt x="127" y="288"/>
                  </a:cubicBezTo>
                  <a:cubicBezTo>
                    <a:pt x="137" y="313"/>
                    <a:pt x="148" y="336"/>
                    <a:pt x="146" y="350"/>
                  </a:cubicBezTo>
                  <a:cubicBezTo>
                    <a:pt x="145" y="357"/>
                    <a:pt x="138" y="369"/>
                    <a:pt x="93" y="375"/>
                  </a:cubicBezTo>
                  <a:cubicBezTo>
                    <a:pt x="97" y="378"/>
                    <a:pt x="101" y="382"/>
                    <a:pt x="104" y="386"/>
                  </a:cubicBezTo>
                  <a:cubicBezTo>
                    <a:pt x="107" y="382"/>
                    <a:pt x="115" y="382"/>
                    <a:pt x="124" y="383"/>
                  </a:cubicBezTo>
                  <a:cubicBezTo>
                    <a:pt x="140" y="379"/>
                    <a:pt x="150" y="373"/>
                    <a:pt x="159" y="363"/>
                  </a:cubicBezTo>
                  <a:cubicBezTo>
                    <a:pt x="164" y="357"/>
                    <a:pt x="170" y="362"/>
                    <a:pt x="171" y="363"/>
                  </a:cubicBezTo>
                  <a:cubicBezTo>
                    <a:pt x="180" y="374"/>
                    <a:pt x="299" y="509"/>
                    <a:pt x="306" y="547"/>
                  </a:cubicBezTo>
                  <a:cubicBezTo>
                    <a:pt x="308" y="559"/>
                    <a:pt x="305" y="568"/>
                    <a:pt x="297" y="574"/>
                  </a:cubicBezTo>
                  <a:cubicBezTo>
                    <a:pt x="270" y="595"/>
                    <a:pt x="191" y="581"/>
                    <a:pt x="129" y="555"/>
                  </a:cubicBezTo>
                  <a:cubicBezTo>
                    <a:pt x="84" y="536"/>
                    <a:pt x="54" y="544"/>
                    <a:pt x="40" y="559"/>
                  </a:cubicBezTo>
                  <a:cubicBezTo>
                    <a:pt x="30" y="558"/>
                    <a:pt x="14" y="527"/>
                    <a:pt x="12" y="512"/>
                  </a:cubicBezTo>
                  <a:cubicBezTo>
                    <a:pt x="11" y="500"/>
                    <a:pt x="9" y="491"/>
                    <a:pt x="4" y="489"/>
                  </a:cubicBezTo>
                  <a:cubicBezTo>
                    <a:pt x="3" y="491"/>
                    <a:pt x="2" y="493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3" y="496"/>
                    <a:pt x="4" y="506"/>
                    <a:pt x="5" y="513"/>
                  </a:cubicBezTo>
                  <a:cubicBezTo>
                    <a:pt x="7" y="529"/>
                    <a:pt x="23" y="560"/>
                    <a:pt x="35" y="565"/>
                  </a:cubicBezTo>
                  <a:cubicBezTo>
                    <a:pt x="29" y="576"/>
                    <a:pt x="28" y="588"/>
                    <a:pt x="33" y="597"/>
                  </a:cubicBezTo>
                  <a:cubicBezTo>
                    <a:pt x="32" y="598"/>
                    <a:pt x="30" y="599"/>
                    <a:pt x="29" y="600"/>
                  </a:cubicBezTo>
                  <a:cubicBezTo>
                    <a:pt x="27" y="601"/>
                    <a:pt x="26" y="602"/>
                    <a:pt x="25" y="604"/>
                  </a:cubicBezTo>
                  <a:cubicBezTo>
                    <a:pt x="19" y="605"/>
                    <a:pt x="9" y="606"/>
                    <a:pt x="0" y="606"/>
                  </a:cubicBezTo>
                  <a:cubicBezTo>
                    <a:pt x="0" y="608"/>
                    <a:pt x="0" y="609"/>
                    <a:pt x="0" y="610"/>
                  </a:cubicBezTo>
                  <a:cubicBezTo>
                    <a:pt x="6" y="610"/>
                    <a:pt x="13" y="609"/>
                    <a:pt x="22" y="608"/>
                  </a:cubicBezTo>
                  <a:cubicBezTo>
                    <a:pt x="20" y="612"/>
                    <a:pt x="19" y="616"/>
                    <a:pt x="19" y="622"/>
                  </a:cubicBezTo>
                  <a:cubicBezTo>
                    <a:pt x="18" y="635"/>
                    <a:pt x="21" y="646"/>
                    <a:pt x="28" y="654"/>
                  </a:cubicBezTo>
                  <a:cubicBezTo>
                    <a:pt x="31" y="658"/>
                    <a:pt x="35" y="661"/>
                    <a:pt x="39" y="663"/>
                  </a:cubicBezTo>
                  <a:cubicBezTo>
                    <a:pt x="41" y="664"/>
                    <a:pt x="41" y="667"/>
                    <a:pt x="39" y="667"/>
                  </a:cubicBezTo>
                  <a:cubicBezTo>
                    <a:pt x="30" y="671"/>
                    <a:pt x="23" y="676"/>
                    <a:pt x="18" y="682"/>
                  </a:cubicBezTo>
                  <a:cubicBezTo>
                    <a:pt x="15" y="685"/>
                    <a:pt x="13" y="689"/>
                    <a:pt x="12" y="692"/>
                  </a:cubicBezTo>
                  <a:cubicBezTo>
                    <a:pt x="8" y="692"/>
                    <a:pt x="4" y="691"/>
                    <a:pt x="0" y="691"/>
                  </a:cubicBezTo>
                  <a:cubicBezTo>
                    <a:pt x="0" y="692"/>
                    <a:pt x="0" y="693"/>
                    <a:pt x="1" y="695"/>
                  </a:cubicBezTo>
                  <a:cubicBezTo>
                    <a:pt x="4" y="695"/>
                    <a:pt x="7" y="696"/>
                    <a:pt x="10" y="696"/>
                  </a:cubicBezTo>
                  <a:cubicBezTo>
                    <a:pt x="9" y="701"/>
                    <a:pt x="9" y="707"/>
                    <a:pt x="10" y="713"/>
                  </a:cubicBezTo>
                  <a:cubicBezTo>
                    <a:pt x="12" y="719"/>
                    <a:pt x="15" y="725"/>
                    <a:pt x="21" y="729"/>
                  </a:cubicBezTo>
                  <a:cubicBezTo>
                    <a:pt x="17" y="734"/>
                    <a:pt x="17" y="734"/>
                    <a:pt x="17" y="734"/>
                  </a:cubicBezTo>
                  <a:cubicBezTo>
                    <a:pt x="14" y="736"/>
                    <a:pt x="12" y="739"/>
                    <a:pt x="9" y="742"/>
                  </a:cubicBezTo>
                  <a:cubicBezTo>
                    <a:pt x="10" y="744"/>
                    <a:pt x="11" y="745"/>
                    <a:pt x="11" y="746"/>
                  </a:cubicBezTo>
                  <a:cubicBezTo>
                    <a:pt x="14" y="742"/>
                    <a:pt x="17" y="739"/>
                    <a:pt x="20" y="736"/>
                  </a:cubicBezTo>
                  <a:cubicBezTo>
                    <a:pt x="25" y="731"/>
                    <a:pt x="25" y="731"/>
                    <a:pt x="25" y="731"/>
                  </a:cubicBezTo>
                  <a:cubicBezTo>
                    <a:pt x="31" y="735"/>
                    <a:pt x="38" y="737"/>
                    <a:pt x="48" y="739"/>
                  </a:cubicBezTo>
                  <a:cubicBezTo>
                    <a:pt x="54" y="740"/>
                    <a:pt x="60" y="741"/>
                    <a:pt x="67" y="742"/>
                  </a:cubicBezTo>
                  <a:cubicBezTo>
                    <a:pt x="62" y="750"/>
                    <a:pt x="54" y="766"/>
                    <a:pt x="52" y="783"/>
                  </a:cubicBezTo>
                  <a:cubicBezTo>
                    <a:pt x="53" y="784"/>
                    <a:pt x="55" y="785"/>
                    <a:pt x="56" y="786"/>
                  </a:cubicBezTo>
                  <a:cubicBezTo>
                    <a:pt x="57" y="768"/>
                    <a:pt x="66" y="749"/>
                    <a:pt x="71" y="742"/>
                  </a:cubicBezTo>
                  <a:cubicBezTo>
                    <a:pt x="94" y="743"/>
                    <a:pt x="122" y="739"/>
                    <a:pt x="151" y="732"/>
                  </a:cubicBezTo>
                  <a:cubicBezTo>
                    <a:pt x="152" y="741"/>
                    <a:pt x="157" y="743"/>
                    <a:pt x="161" y="743"/>
                  </a:cubicBezTo>
                  <a:cubicBezTo>
                    <a:pt x="169" y="744"/>
                    <a:pt x="179" y="736"/>
                    <a:pt x="186" y="727"/>
                  </a:cubicBezTo>
                  <a:cubicBezTo>
                    <a:pt x="188" y="729"/>
                    <a:pt x="192" y="730"/>
                    <a:pt x="198" y="730"/>
                  </a:cubicBezTo>
                  <a:cubicBezTo>
                    <a:pt x="212" y="730"/>
                    <a:pt x="223" y="719"/>
                    <a:pt x="230" y="708"/>
                  </a:cubicBezTo>
                  <a:cubicBezTo>
                    <a:pt x="230" y="713"/>
                    <a:pt x="233" y="717"/>
                    <a:pt x="235" y="719"/>
                  </a:cubicBezTo>
                  <a:cubicBezTo>
                    <a:pt x="240" y="723"/>
                    <a:pt x="247" y="724"/>
                    <a:pt x="256" y="721"/>
                  </a:cubicBezTo>
                  <a:cubicBezTo>
                    <a:pt x="262" y="720"/>
                    <a:pt x="267" y="715"/>
                    <a:pt x="270" y="710"/>
                  </a:cubicBezTo>
                  <a:cubicBezTo>
                    <a:pt x="274" y="712"/>
                    <a:pt x="280" y="713"/>
                    <a:pt x="285" y="711"/>
                  </a:cubicBezTo>
                  <a:cubicBezTo>
                    <a:pt x="294" y="708"/>
                    <a:pt x="303" y="699"/>
                    <a:pt x="306" y="686"/>
                  </a:cubicBezTo>
                  <a:cubicBezTo>
                    <a:pt x="307" y="685"/>
                    <a:pt x="307" y="685"/>
                    <a:pt x="308" y="685"/>
                  </a:cubicBezTo>
                  <a:cubicBezTo>
                    <a:pt x="313" y="682"/>
                    <a:pt x="318" y="675"/>
                    <a:pt x="321" y="666"/>
                  </a:cubicBezTo>
                  <a:cubicBezTo>
                    <a:pt x="338" y="663"/>
                    <a:pt x="350" y="652"/>
                    <a:pt x="355" y="637"/>
                  </a:cubicBezTo>
                  <a:cubicBezTo>
                    <a:pt x="359" y="626"/>
                    <a:pt x="357" y="613"/>
                    <a:pt x="351" y="606"/>
                  </a:cubicBezTo>
                  <a:cubicBezTo>
                    <a:pt x="352" y="604"/>
                    <a:pt x="352" y="603"/>
                    <a:pt x="353" y="601"/>
                  </a:cubicBezTo>
                  <a:cubicBezTo>
                    <a:pt x="354" y="592"/>
                    <a:pt x="351" y="577"/>
                    <a:pt x="327" y="561"/>
                  </a:cubicBezTo>
                  <a:cubicBezTo>
                    <a:pt x="327" y="559"/>
                    <a:pt x="327" y="557"/>
                    <a:pt x="326" y="555"/>
                  </a:cubicBezTo>
                  <a:cubicBezTo>
                    <a:pt x="319" y="506"/>
                    <a:pt x="202" y="359"/>
                    <a:pt x="191" y="343"/>
                  </a:cubicBezTo>
                  <a:cubicBezTo>
                    <a:pt x="162" y="303"/>
                    <a:pt x="145" y="244"/>
                    <a:pt x="136" y="169"/>
                  </a:cubicBezTo>
                  <a:cubicBezTo>
                    <a:pt x="135" y="161"/>
                    <a:pt x="134" y="153"/>
                    <a:pt x="133" y="145"/>
                  </a:cubicBezTo>
                  <a:moveTo>
                    <a:pt x="43" y="566"/>
                  </a:moveTo>
                  <a:cubicBezTo>
                    <a:pt x="54" y="552"/>
                    <a:pt x="82" y="543"/>
                    <a:pt x="126" y="561"/>
                  </a:cubicBezTo>
                  <a:cubicBezTo>
                    <a:pt x="189" y="588"/>
                    <a:pt x="272" y="603"/>
                    <a:pt x="301" y="580"/>
                  </a:cubicBezTo>
                  <a:cubicBezTo>
                    <a:pt x="306" y="576"/>
                    <a:pt x="310" y="571"/>
                    <a:pt x="311" y="566"/>
                  </a:cubicBezTo>
                  <a:cubicBezTo>
                    <a:pt x="312" y="564"/>
                    <a:pt x="315" y="564"/>
                    <a:pt x="315" y="565"/>
                  </a:cubicBezTo>
                  <a:cubicBezTo>
                    <a:pt x="315" y="571"/>
                    <a:pt x="315" y="578"/>
                    <a:pt x="314" y="584"/>
                  </a:cubicBezTo>
                  <a:cubicBezTo>
                    <a:pt x="314" y="594"/>
                    <a:pt x="308" y="601"/>
                    <a:pt x="306" y="603"/>
                  </a:cubicBezTo>
                  <a:cubicBezTo>
                    <a:pt x="262" y="642"/>
                    <a:pt x="185" y="623"/>
                    <a:pt x="121" y="607"/>
                  </a:cubicBezTo>
                  <a:cubicBezTo>
                    <a:pt x="103" y="603"/>
                    <a:pt x="85" y="599"/>
                    <a:pt x="71" y="596"/>
                  </a:cubicBezTo>
                  <a:cubicBezTo>
                    <a:pt x="58" y="594"/>
                    <a:pt x="48" y="593"/>
                    <a:pt x="40" y="595"/>
                  </a:cubicBezTo>
                  <a:cubicBezTo>
                    <a:pt x="35" y="587"/>
                    <a:pt x="36" y="575"/>
                    <a:pt x="43" y="566"/>
                  </a:cubicBezTo>
                  <a:close/>
                  <a:moveTo>
                    <a:pt x="34" y="650"/>
                  </a:moveTo>
                  <a:cubicBezTo>
                    <a:pt x="28" y="643"/>
                    <a:pt x="25" y="633"/>
                    <a:pt x="26" y="622"/>
                  </a:cubicBezTo>
                  <a:cubicBezTo>
                    <a:pt x="26" y="614"/>
                    <a:pt x="29" y="609"/>
                    <a:pt x="33" y="605"/>
                  </a:cubicBezTo>
                  <a:cubicBezTo>
                    <a:pt x="40" y="600"/>
                    <a:pt x="53" y="600"/>
                    <a:pt x="70" y="603"/>
                  </a:cubicBezTo>
                  <a:cubicBezTo>
                    <a:pt x="84" y="605"/>
                    <a:pt x="101" y="610"/>
                    <a:pt x="120" y="614"/>
                  </a:cubicBezTo>
                  <a:cubicBezTo>
                    <a:pt x="179" y="628"/>
                    <a:pt x="250" y="646"/>
                    <a:pt x="297" y="618"/>
                  </a:cubicBezTo>
                  <a:cubicBezTo>
                    <a:pt x="301" y="616"/>
                    <a:pt x="305" y="619"/>
                    <a:pt x="301" y="627"/>
                  </a:cubicBezTo>
                  <a:cubicBezTo>
                    <a:pt x="298" y="631"/>
                    <a:pt x="296" y="635"/>
                    <a:pt x="293" y="639"/>
                  </a:cubicBezTo>
                  <a:cubicBezTo>
                    <a:pt x="290" y="643"/>
                    <a:pt x="287" y="647"/>
                    <a:pt x="283" y="651"/>
                  </a:cubicBezTo>
                  <a:cubicBezTo>
                    <a:pt x="279" y="656"/>
                    <a:pt x="272" y="658"/>
                    <a:pt x="268" y="659"/>
                  </a:cubicBezTo>
                  <a:cubicBezTo>
                    <a:pt x="239" y="663"/>
                    <a:pt x="175" y="664"/>
                    <a:pt x="138" y="660"/>
                  </a:cubicBezTo>
                  <a:cubicBezTo>
                    <a:pt x="101" y="658"/>
                    <a:pt x="101" y="658"/>
                    <a:pt x="101" y="658"/>
                  </a:cubicBezTo>
                  <a:cubicBezTo>
                    <a:pt x="87" y="657"/>
                    <a:pt x="72" y="658"/>
                    <a:pt x="58" y="661"/>
                  </a:cubicBezTo>
                  <a:cubicBezTo>
                    <a:pt x="58" y="661"/>
                    <a:pt x="58" y="661"/>
                    <a:pt x="58" y="661"/>
                  </a:cubicBezTo>
                  <a:cubicBezTo>
                    <a:pt x="48" y="661"/>
                    <a:pt x="39" y="657"/>
                    <a:pt x="34" y="650"/>
                  </a:cubicBezTo>
                  <a:close/>
                  <a:moveTo>
                    <a:pt x="161" y="738"/>
                  </a:moveTo>
                  <a:cubicBezTo>
                    <a:pt x="158" y="738"/>
                    <a:pt x="156" y="734"/>
                    <a:pt x="156" y="731"/>
                  </a:cubicBezTo>
                  <a:cubicBezTo>
                    <a:pt x="165" y="728"/>
                    <a:pt x="174" y="725"/>
                    <a:pt x="183" y="722"/>
                  </a:cubicBezTo>
                  <a:cubicBezTo>
                    <a:pt x="178" y="731"/>
                    <a:pt x="168" y="739"/>
                    <a:pt x="161" y="738"/>
                  </a:cubicBezTo>
                  <a:close/>
                  <a:moveTo>
                    <a:pt x="225" y="705"/>
                  </a:moveTo>
                  <a:cubicBezTo>
                    <a:pt x="220" y="715"/>
                    <a:pt x="210" y="725"/>
                    <a:pt x="197" y="725"/>
                  </a:cubicBezTo>
                  <a:cubicBezTo>
                    <a:pt x="191" y="725"/>
                    <a:pt x="189" y="723"/>
                    <a:pt x="189" y="723"/>
                  </a:cubicBezTo>
                  <a:cubicBezTo>
                    <a:pt x="189" y="723"/>
                    <a:pt x="189" y="723"/>
                    <a:pt x="189" y="723"/>
                  </a:cubicBezTo>
                  <a:cubicBezTo>
                    <a:pt x="189" y="722"/>
                    <a:pt x="190" y="720"/>
                    <a:pt x="190" y="719"/>
                  </a:cubicBezTo>
                  <a:cubicBezTo>
                    <a:pt x="202" y="715"/>
                    <a:pt x="213" y="710"/>
                    <a:pt x="224" y="704"/>
                  </a:cubicBezTo>
                  <a:cubicBezTo>
                    <a:pt x="225" y="704"/>
                    <a:pt x="226" y="704"/>
                    <a:pt x="225" y="705"/>
                  </a:cubicBezTo>
                  <a:close/>
                  <a:moveTo>
                    <a:pt x="156" y="724"/>
                  </a:moveTo>
                  <a:cubicBezTo>
                    <a:pt x="156" y="724"/>
                    <a:pt x="152" y="725"/>
                    <a:pt x="151" y="725"/>
                  </a:cubicBezTo>
                  <a:cubicBezTo>
                    <a:pt x="112" y="735"/>
                    <a:pt x="75" y="738"/>
                    <a:pt x="49" y="733"/>
                  </a:cubicBezTo>
                  <a:cubicBezTo>
                    <a:pt x="36" y="730"/>
                    <a:pt x="20" y="724"/>
                    <a:pt x="17" y="712"/>
                  </a:cubicBezTo>
                  <a:cubicBezTo>
                    <a:pt x="15" y="702"/>
                    <a:pt x="17" y="694"/>
                    <a:pt x="23" y="687"/>
                  </a:cubicBezTo>
                  <a:cubicBezTo>
                    <a:pt x="38" y="669"/>
                    <a:pt x="74" y="663"/>
                    <a:pt x="101" y="665"/>
                  </a:cubicBezTo>
                  <a:cubicBezTo>
                    <a:pt x="137" y="667"/>
                    <a:pt x="137" y="667"/>
                    <a:pt x="137" y="667"/>
                  </a:cubicBezTo>
                  <a:cubicBezTo>
                    <a:pt x="173" y="670"/>
                    <a:pt x="229" y="670"/>
                    <a:pt x="261" y="666"/>
                  </a:cubicBezTo>
                  <a:cubicBezTo>
                    <a:pt x="264" y="666"/>
                    <a:pt x="265" y="669"/>
                    <a:pt x="263" y="671"/>
                  </a:cubicBezTo>
                  <a:cubicBezTo>
                    <a:pt x="255" y="677"/>
                    <a:pt x="246" y="683"/>
                    <a:pt x="237" y="689"/>
                  </a:cubicBezTo>
                  <a:cubicBezTo>
                    <a:pt x="236" y="690"/>
                    <a:pt x="233" y="692"/>
                    <a:pt x="230" y="693"/>
                  </a:cubicBezTo>
                  <a:cubicBezTo>
                    <a:pt x="226" y="696"/>
                    <a:pt x="181" y="717"/>
                    <a:pt x="156" y="724"/>
                  </a:cubicBezTo>
                  <a:close/>
                  <a:moveTo>
                    <a:pt x="255" y="716"/>
                  </a:moveTo>
                  <a:cubicBezTo>
                    <a:pt x="248" y="719"/>
                    <a:pt x="242" y="718"/>
                    <a:pt x="238" y="715"/>
                  </a:cubicBezTo>
                  <a:cubicBezTo>
                    <a:pt x="235" y="712"/>
                    <a:pt x="234" y="708"/>
                    <a:pt x="234" y="701"/>
                  </a:cubicBezTo>
                  <a:cubicBezTo>
                    <a:pt x="234" y="700"/>
                    <a:pt x="236" y="698"/>
                    <a:pt x="237" y="697"/>
                  </a:cubicBezTo>
                  <a:cubicBezTo>
                    <a:pt x="250" y="689"/>
                    <a:pt x="262" y="681"/>
                    <a:pt x="273" y="671"/>
                  </a:cubicBezTo>
                  <a:cubicBezTo>
                    <a:pt x="274" y="670"/>
                    <a:pt x="276" y="671"/>
                    <a:pt x="275" y="672"/>
                  </a:cubicBezTo>
                  <a:cubicBezTo>
                    <a:pt x="275" y="690"/>
                    <a:pt x="267" y="713"/>
                    <a:pt x="255" y="716"/>
                  </a:cubicBezTo>
                  <a:close/>
                  <a:moveTo>
                    <a:pt x="299" y="690"/>
                  </a:moveTo>
                  <a:cubicBezTo>
                    <a:pt x="296" y="698"/>
                    <a:pt x="289" y="704"/>
                    <a:pt x="284" y="706"/>
                  </a:cubicBezTo>
                  <a:cubicBezTo>
                    <a:pt x="281" y="706"/>
                    <a:pt x="278" y="707"/>
                    <a:pt x="275" y="706"/>
                  </a:cubicBezTo>
                  <a:cubicBezTo>
                    <a:pt x="273" y="706"/>
                    <a:pt x="273" y="704"/>
                    <a:pt x="273" y="704"/>
                  </a:cubicBezTo>
                  <a:cubicBezTo>
                    <a:pt x="277" y="696"/>
                    <a:pt x="279" y="688"/>
                    <a:pt x="280" y="679"/>
                  </a:cubicBezTo>
                  <a:cubicBezTo>
                    <a:pt x="280" y="679"/>
                    <a:pt x="281" y="679"/>
                    <a:pt x="281" y="679"/>
                  </a:cubicBezTo>
                  <a:cubicBezTo>
                    <a:pt x="283" y="682"/>
                    <a:pt x="286" y="685"/>
                    <a:pt x="289" y="686"/>
                  </a:cubicBezTo>
                  <a:cubicBezTo>
                    <a:pt x="292" y="688"/>
                    <a:pt x="295" y="688"/>
                    <a:pt x="299" y="688"/>
                  </a:cubicBezTo>
                  <a:cubicBezTo>
                    <a:pt x="299" y="688"/>
                    <a:pt x="300" y="688"/>
                    <a:pt x="299" y="690"/>
                  </a:cubicBezTo>
                  <a:close/>
                  <a:moveTo>
                    <a:pt x="319" y="654"/>
                  </a:moveTo>
                  <a:cubicBezTo>
                    <a:pt x="317" y="666"/>
                    <a:pt x="311" y="677"/>
                    <a:pt x="306" y="680"/>
                  </a:cubicBezTo>
                  <a:cubicBezTo>
                    <a:pt x="306" y="680"/>
                    <a:pt x="306" y="680"/>
                    <a:pt x="306" y="680"/>
                  </a:cubicBezTo>
                  <a:cubicBezTo>
                    <a:pt x="304" y="681"/>
                    <a:pt x="304" y="681"/>
                    <a:pt x="302" y="682"/>
                  </a:cubicBezTo>
                  <a:cubicBezTo>
                    <a:pt x="298" y="683"/>
                    <a:pt x="294" y="683"/>
                    <a:pt x="291" y="681"/>
                  </a:cubicBezTo>
                  <a:cubicBezTo>
                    <a:pt x="287" y="679"/>
                    <a:pt x="284" y="675"/>
                    <a:pt x="282" y="668"/>
                  </a:cubicBezTo>
                  <a:cubicBezTo>
                    <a:pt x="281" y="667"/>
                    <a:pt x="281" y="663"/>
                    <a:pt x="284" y="660"/>
                  </a:cubicBezTo>
                  <a:cubicBezTo>
                    <a:pt x="289" y="655"/>
                    <a:pt x="294" y="649"/>
                    <a:pt x="299" y="643"/>
                  </a:cubicBezTo>
                  <a:cubicBezTo>
                    <a:pt x="303" y="636"/>
                    <a:pt x="308" y="630"/>
                    <a:pt x="311" y="623"/>
                  </a:cubicBezTo>
                  <a:cubicBezTo>
                    <a:pt x="313" y="621"/>
                    <a:pt x="315" y="622"/>
                    <a:pt x="315" y="623"/>
                  </a:cubicBezTo>
                  <a:cubicBezTo>
                    <a:pt x="320" y="631"/>
                    <a:pt x="321" y="642"/>
                    <a:pt x="319" y="654"/>
                  </a:cubicBezTo>
                  <a:close/>
                  <a:moveTo>
                    <a:pt x="318" y="617"/>
                  </a:moveTo>
                  <a:cubicBezTo>
                    <a:pt x="316" y="616"/>
                    <a:pt x="317" y="613"/>
                    <a:pt x="317" y="612"/>
                  </a:cubicBezTo>
                  <a:cubicBezTo>
                    <a:pt x="324" y="597"/>
                    <a:pt x="328" y="583"/>
                    <a:pt x="328" y="570"/>
                  </a:cubicBezTo>
                  <a:cubicBezTo>
                    <a:pt x="327" y="568"/>
                    <a:pt x="329" y="569"/>
                    <a:pt x="330" y="570"/>
                  </a:cubicBezTo>
                  <a:cubicBezTo>
                    <a:pt x="343" y="580"/>
                    <a:pt x="349" y="590"/>
                    <a:pt x="348" y="600"/>
                  </a:cubicBezTo>
                  <a:cubicBezTo>
                    <a:pt x="346" y="609"/>
                    <a:pt x="338" y="616"/>
                    <a:pt x="331" y="618"/>
                  </a:cubicBezTo>
                  <a:cubicBezTo>
                    <a:pt x="326" y="619"/>
                    <a:pt x="322" y="619"/>
                    <a:pt x="318" y="617"/>
                  </a:cubicBezTo>
                  <a:close/>
                  <a:moveTo>
                    <a:pt x="350" y="635"/>
                  </a:moveTo>
                  <a:cubicBezTo>
                    <a:pt x="346" y="648"/>
                    <a:pt x="336" y="657"/>
                    <a:pt x="323" y="661"/>
                  </a:cubicBezTo>
                  <a:cubicBezTo>
                    <a:pt x="323" y="659"/>
                    <a:pt x="324" y="657"/>
                    <a:pt x="324" y="655"/>
                  </a:cubicBezTo>
                  <a:cubicBezTo>
                    <a:pt x="325" y="652"/>
                    <a:pt x="325" y="648"/>
                    <a:pt x="325" y="645"/>
                  </a:cubicBezTo>
                  <a:cubicBezTo>
                    <a:pt x="326" y="638"/>
                    <a:pt x="324" y="631"/>
                    <a:pt x="322" y="625"/>
                  </a:cubicBezTo>
                  <a:cubicBezTo>
                    <a:pt x="322" y="624"/>
                    <a:pt x="323" y="623"/>
                    <a:pt x="324" y="623"/>
                  </a:cubicBezTo>
                  <a:cubicBezTo>
                    <a:pt x="326" y="624"/>
                    <a:pt x="329" y="624"/>
                    <a:pt x="332" y="623"/>
                  </a:cubicBezTo>
                  <a:cubicBezTo>
                    <a:pt x="338" y="621"/>
                    <a:pt x="343" y="618"/>
                    <a:pt x="347" y="613"/>
                  </a:cubicBezTo>
                  <a:cubicBezTo>
                    <a:pt x="348" y="612"/>
                    <a:pt x="349" y="611"/>
                    <a:pt x="350" y="613"/>
                  </a:cubicBezTo>
                  <a:cubicBezTo>
                    <a:pt x="352" y="619"/>
                    <a:pt x="353" y="627"/>
                    <a:pt x="350" y="63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2" name="Freeform 1080"/>
            <p:cNvSpPr>
              <a:spLocks noEditPoints="1"/>
            </p:cNvSpPr>
            <p:nvPr>
              <p:custDataLst>
                <p:tags r:id="rId648"/>
              </p:custDataLst>
            </p:nvPr>
          </p:nvSpPr>
          <p:spPr bwMode="auto">
            <a:xfrm>
              <a:off x="4061" y="2683"/>
              <a:ext cx="455" cy="1247"/>
            </a:xfrm>
            <a:custGeom>
              <a:avLst/>
              <a:gdLst>
                <a:gd name="T0" fmla="*/ 156 w 353"/>
                <a:gd name="T1" fmla="*/ 133 h 975"/>
                <a:gd name="T2" fmla="*/ 518 w 353"/>
                <a:gd name="T3" fmla="*/ 1320 h 975"/>
                <a:gd name="T4" fmla="*/ 121 w 353"/>
                <a:gd name="T5" fmla="*/ 1670 h 975"/>
                <a:gd name="T6" fmla="*/ 155 w 353"/>
                <a:gd name="T7" fmla="*/ 1899 h 975"/>
                <a:gd name="T8" fmla="*/ 153 w 353"/>
                <a:gd name="T9" fmla="*/ 1963 h 975"/>
                <a:gd name="T10" fmla="*/ 153 w 353"/>
                <a:gd name="T11" fmla="*/ 2040 h 975"/>
                <a:gd name="T12" fmla="*/ 183 w 353"/>
                <a:gd name="T13" fmla="*/ 2030 h 975"/>
                <a:gd name="T14" fmla="*/ 162 w 353"/>
                <a:gd name="T15" fmla="*/ 1851 h 975"/>
                <a:gd name="T16" fmla="*/ 249 w 353"/>
                <a:gd name="T17" fmla="*/ 1958 h 975"/>
                <a:gd name="T18" fmla="*/ 282 w 353"/>
                <a:gd name="T19" fmla="*/ 1866 h 975"/>
                <a:gd name="T20" fmla="*/ 177 w 353"/>
                <a:gd name="T21" fmla="*/ 1846 h 975"/>
                <a:gd name="T22" fmla="*/ 375 w 353"/>
                <a:gd name="T23" fmla="*/ 1439 h 975"/>
                <a:gd name="T24" fmla="*/ 418 w 353"/>
                <a:gd name="T25" fmla="*/ 1477 h 975"/>
                <a:gd name="T26" fmla="*/ 339 w 353"/>
                <a:gd name="T27" fmla="*/ 1554 h 975"/>
                <a:gd name="T28" fmla="*/ 415 w 353"/>
                <a:gd name="T29" fmla="*/ 1499 h 975"/>
                <a:gd name="T30" fmla="*/ 459 w 353"/>
                <a:gd name="T31" fmla="*/ 1558 h 975"/>
                <a:gd name="T32" fmla="*/ 487 w 353"/>
                <a:gd name="T33" fmla="*/ 1613 h 975"/>
                <a:gd name="T34" fmla="*/ 510 w 353"/>
                <a:gd name="T35" fmla="*/ 1550 h 975"/>
                <a:gd name="T36" fmla="*/ 548 w 353"/>
                <a:gd name="T37" fmla="*/ 1514 h 975"/>
                <a:gd name="T38" fmla="*/ 598 w 353"/>
                <a:gd name="T39" fmla="*/ 1636 h 975"/>
                <a:gd name="T40" fmla="*/ 606 w 353"/>
                <a:gd name="T41" fmla="*/ 1641 h 975"/>
                <a:gd name="T42" fmla="*/ 668 w 353"/>
                <a:gd name="T43" fmla="*/ 1495 h 975"/>
                <a:gd name="T44" fmla="*/ 735 w 353"/>
                <a:gd name="T45" fmla="*/ 1519 h 975"/>
                <a:gd name="T46" fmla="*/ 674 w 353"/>
                <a:gd name="T47" fmla="*/ 1435 h 975"/>
                <a:gd name="T48" fmla="*/ 684 w 353"/>
                <a:gd name="T49" fmla="*/ 1319 h 975"/>
                <a:gd name="T50" fmla="*/ 751 w 353"/>
                <a:gd name="T51" fmla="*/ 1325 h 975"/>
                <a:gd name="T52" fmla="*/ 681 w 353"/>
                <a:gd name="T53" fmla="*/ 1220 h 975"/>
                <a:gd name="T54" fmla="*/ 717 w 353"/>
                <a:gd name="T55" fmla="*/ 1206 h 975"/>
                <a:gd name="T56" fmla="*/ 679 w 353"/>
                <a:gd name="T57" fmla="*/ 1198 h 975"/>
                <a:gd name="T58" fmla="*/ 696 w 353"/>
                <a:gd name="T59" fmla="*/ 1102 h 975"/>
                <a:gd name="T60" fmla="*/ 669 w 353"/>
                <a:gd name="T61" fmla="*/ 1096 h 975"/>
                <a:gd name="T62" fmla="*/ 665 w 353"/>
                <a:gd name="T63" fmla="*/ 961 h 975"/>
                <a:gd name="T64" fmla="*/ 683 w 353"/>
                <a:gd name="T65" fmla="*/ 952 h 975"/>
                <a:gd name="T66" fmla="*/ 644 w 353"/>
                <a:gd name="T67" fmla="*/ 863 h 975"/>
                <a:gd name="T68" fmla="*/ 684 w 353"/>
                <a:gd name="T69" fmla="*/ 645 h 975"/>
                <a:gd name="T70" fmla="*/ 661 w 353"/>
                <a:gd name="T71" fmla="*/ 804 h 975"/>
                <a:gd name="T72" fmla="*/ 592 w 353"/>
                <a:gd name="T73" fmla="*/ 848 h 975"/>
                <a:gd name="T74" fmla="*/ 224 w 353"/>
                <a:gd name="T75" fmla="*/ 125 h 975"/>
                <a:gd name="T76" fmla="*/ 309 w 353"/>
                <a:gd name="T77" fmla="*/ 88 h 975"/>
                <a:gd name="T78" fmla="*/ 237 w 353"/>
                <a:gd name="T79" fmla="*/ 95 h 975"/>
                <a:gd name="T80" fmla="*/ 39 w 353"/>
                <a:gd name="T81" fmla="*/ 0 h 975"/>
                <a:gd name="T82" fmla="*/ 534 w 353"/>
                <a:gd name="T83" fmla="*/ 1494 h 975"/>
                <a:gd name="T84" fmla="*/ 465 w 353"/>
                <a:gd name="T85" fmla="*/ 1542 h 975"/>
                <a:gd name="T86" fmla="*/ 495 w 353"/>
                <a:gd name="T87" fmla="*/ 1366 h 975"/>
                <a:gd name="T88" fmla="*/ 557 w 353"/>
                <a:gd name="T89" fmla="*/ 1314 h 975"/>
                <a:gd name="T90" fmla="*/ 651 w 353"/>
                <a:gd name="T91" fmla="*/ 1491 h 975"/>
                <a:gd name="T92" fmla="*/ 562 w 353"/>
                <a:gd name="T93" fmla="*/ 1467 h 975"/>
                <a:gd name="T94" fmla="*/ 562 w 353"/>
                <a:gd name="T95" fmla="*/ 1461 h 975"/>
                <a:gd name="T96" fmla="*/ 574 w 353"/>
                <a:gd name="T97" fmla="*/ 1238 h 975"/>
                <a:gd name="T98" fmla="*/ 585 w 353"/>
                <a:gd name="T99" fmla="*/ 1220 h 975"/>
                <a:gd name="T100" fmla="*/ 651 w 353"/>
                <a:gd name="T101" fmla="*/ 1491 h 975"/>
                <a:gd name="T102" fmla="*/ 625 w 353"/>
                <a:gd name="T103" fmla="*/ 1274 h 975"/>
                <a:gd name="T104" fmla="*/ 593 w 353"/>
                <a:gd name="T105" fmla="*/ 898 h 975"/>
                <a:gd name="T106" fmla="*/ 630 w 353"/>
                <a:gd name="T107" fmla="*/ 875 h 975"/>
                <a:gd name="T108" fmla="*/ 651 w 353"/>
                <a:gd name="T109" fmla="*/ 1042 h 975"/>
                <a:gd name="T110" fmla="*/ 669 w 353"/>
                <a:gd name="T111" fmla="*/ 1284 h 975"/>
                <a:gd name="T112" fmla="*/ 651 w 353"/>
                <a:gd name="T113" fmla="*/ 1337 h 9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3" h="975">
                  <a:moveTo>
                    <a:pt x="0" y="6"/>
                  </a:moveTo>
                  <a:cubicBezTo>
                    <a:pt x="8" y="38"/>
                    <a:pt x="19" y="39"/>
                    <a:pt x="73" y="63"/>
                  </a:cubicBezTo>
                  <a:cubicBezTo>
                    <a:pt x="128" y="87"/>
                    <a:pt x="311" y="208"/>
                    <a:pt x="253" y="609"/>
                  </a:cubicBezTo>
                  <a:cubicBezTo>
                    <a:pt x="253" y="610"/>
                    <a:pt x="247" y="625"/>
                    <a:pt x="242" y="631"/>
                  </a:cubicBezTo>
                  <a:cubicBezTo>
                    <a:pt x="227" y="649"/>
                    <a:pt x="199" y="665"/>
                    <a:pt x="171" y="681"/>
                  </a:cubicBezTo>
                  <a:cubicBezTo>
                    <a:pt x="121" y="710"/>
                    <a:pt x="64" y="742"/>
                    <a:pt x="57" y="798"/>
                  </a:cubicBezTo>
                  <a:cubicBezTo>
                    <a:pt x="54" y="842"/>
                    <a:pt x="70" y="879"/>
                    <a:pt x="70" y="879"/>
                  </a:cubicBezTo>
                  <a:cubicBezTo>
                    <a:pt x="72" y="886"/>
                    <a:pt x="72" y="896"/>
                    <a:pt x="72" y="908"/>
                  </a:cubicBezTo>
                  <a:cubicBezTo>
                    <a:pt x="71" y="914"/>
                    <a:pt x="71" y="921"/>
                    <a:pt x="71" y="927"/>
                  </a:cubicBezTo>
                  <a:cubicBezTo>
                    <a:pt x="71" y="929"/>
                    <a:pt x="71" y="934"/>
                    <a:pt x="71" y="938"/>
                  </a:cubicBezTo>
                  <a:cubicBezTo>
                    <a:pt x="71" y="940"/>
                    <a:pt x="70" y="945"/>
                    <a:pt x="70" y="946"/>
                  </a:cubicBezTo>
                  <a:cubicBezTo>
                    <a:pt x="67" y="953"/>
                    <a:pt x="66" y="962"/>
                    <a:pt x="71" y="975"/>
                  </a:cubicBezTo>
                  <a:cubicBezTo>
                    <a:pt x="67" y="964"/>
                    <a:pt x="71" y="954"/>
                    <a:pt x="73" y="946"/>
                  </a:cubicBezTo>
                  <a:cubicBezTo>
                    <a:pt x="75" y="955"/>
                    <a:pt x="79" y="962"/>
                    <a:pt x="85" y="970"/>
                  </a:cubicBezTo>
                  <a:cubicBezTo>
                    <a:pt x="72" y="952"/>
                    <a:pt x="75" y="928"/>
                    <a:pt x="76" y="908"/>
                  </a:cubicBezTo>
                  <a:cubicBezTo>
                    <a:pt x="76" y="898"/>
                    <a:pt x="77" y="891"/>
                    <a:pt x="76" y="884"/>
                  </a:cubicBezTo>
                  <a:cubicBezTo>
                    <a:pt x="77" y="886"/>
                    <a:pt x="78" y="886"/>
                    <a:pt x="80" y="887"/>
                  </a:cubicBezTo>
                  <a:cubicBezTo>
                    <a:pt x="100" y="900"/>
                    <a:pt x="116" y="911"/>
                    <a:pt x="116" y="936"/>
                  </a:cubicBezTo>
                  <a:cubicBezTo>
                    <a:pt x="116" y="919"/>
                    <a:pt x="112" y="909"/>
                    <a:pt x="103" y="899"/>
                  </a:cubicBezTo>
                  <a:cubicBezTo>
                    <a:pt x="112" y="901"/>
                    <a:pt x="122" y="901"/>
                    <a:pt x="132" y="892"/>
                  </a:cubicBezTo>
                  <a:cubicBezTo>
                    <a:pt x="122" y="901"/>
                    <a:pt x="105" y="897"/>
                    <a:pt x="101" y="895"/>
                  </a:cubicBezTo>
                  <a:cubicBezTo>
                    <a:pt x="96" y="892"/>
                    <a:pt x="88" y="886"/>
                    <a:pt x="82" y="882"/>
                  </a:cubicBezTo>
                  <a:cubicBezTo>
                    <a:pt x="65" y="870"/>
                    <a:pt x="64" y="835"/>
                    <a:pt x="65" y="799"/>
                  </a:cubicBezTo>
                  <a:cubicBezTo>
                    <a:pt x="71" y="747"/>
                    <a:pt x="124" y="717"/>
                    <a:pt x="175" y="688"/>
                  </a:cubicBezTo>
                  <a:cubicBezTo>
                    <a:pt x="188" y="681"/>
                    <a:pt x="200" y="674"/>
                    <a:pt x="212" y="666"/>
                  </a:cubicBezTo>
                  <a:cubicBezTo>
                    <a:pt x="203" y="681"/>
                    <a:pt x="197" y="694"/>
                    <a:pt x="195" y="706"/>
                  </a:cubicBezTo>
                  <a:cubicBezTo>
                    <a:pt x="183" y="730"/>
                    <a:pt x="173" y="740"/>
                    <a:pt x="160" y="741"/>
                  </a:cubicBezTo>
                  <a:cubicBezTo>
                    <a:pt x="159" y="741"/>
                    <a:pt x="158" y="742"/>
                    <a:pt x="158" y="743"/>
                  </a:cubicBezTo>
                  <a:cubicBezTo>
                    <a:pt x="161" y="743"/>
                    <a:pt x="163" y="744"/>
                    <a:pt x="166" y="744"/>
                  </a:cubicBezTo>
                  <a:cubicBezTo>
                    <a:pt x="176" y="741"/>
                    <a:pt x="185" y="733"/>
                    <a:pt x="194" y="716"/>
                  </a:cubicBezTo>
                  <a:cubicBezTo>
                    <a:pt x="194" y="719"/>
                    <a:pt x="195" y="722"/>
                    <a:pt x="196" y="725"/>
                  </a:cubicBezTo>
                  <a:cubicBezTo>
                    <a:pt x="198" y="734"/>
                    <a:pt x="205" y="741"/>
                    <a:pt x="214" y="744"/>
                  </a:cubicBezTo>
                  <a:cubicBezTo>
                    <a:pt x="220" y="747"/>
                    <a:pt x="226" y="747"/>
                    <a:pt x="232" y="744"/>
                  </a:cubicBezTo>
                  <a:cubicBezTo>
                    <a:pt x="228" y="755"/>
                    <a:pt x="226" y="764"/>
                    <a:pt x="227" y="771"/>
                  </a:cubicBezTo>
                  <a:cubicBezTo>
                    <a:pt x="228" y="771"/>
                    <a:pt x="230" y="772"/>
                    <a:pt x="231" y="772"/>
                  </a:cubicBezTo>
                  <a:cubicBezTo>
                    <a:pt x="229" y="764"/>
                    <a:pt x="232" y="753"/>
                    <a:pt x="238" y="741"/>
                  </a:cubicBezTo>
                  <a:cubicBezTo>
                    <a:pt x="244" y="737"/>
                    <a:pt x="249" y="730"/>
                    <a:pt x="253" y="724"/>
                  </a:cubicBezTo>
                  <a:cubicBezTo>
                    <a:pt x="254" y="722"/>
                    <a:pt x="256" y="722"/>
                    <a:pt x="256" y="724"/>
                  </a:cubicBezTo>
                  <a:cubicBezTo>
                    <a:pt x="259" y="737"/>
                    <a:pt x="265" y="745"/>
                    <a:pt x="272" y="749"/>
                  </a:cubicBezTo>
                  <a:cubicBezTo>
                    <a:pt x="279" y="760"/>
                    <a:pt x="279" y="773"/>
                    <a:pt x="279" y="782"/>
                  </a:cubicBezTo>
                  <a:cubicBezTo>
                    <a:pt x="280" y="783"/>
                    <a:pt x="282" y="783"/>
                    <a:pt x="283" y="784"/>
                  </a:cubicBezTo>
                  <a:cubicBezTo>
                    <a:pt x="283" y="784"/>
                    <a:pt x="283" y="784"/>
                    <a:pt x="283" y="784"/>
                  </a:cubicBezTo>
                  <a:cubicBezTo>
                    <a:pt x="283" y="776"/>
                    <a:pt x="283" y="763"/>
                    <a:pt x="278" y="750"/>
                  </a:cubicBezTo>
                  <a:cubicBezTo>
                    <a:pt x="288" y="752"/>
                    <a:pt x="303" y="744"/>
                    <a:pt x="312" y="715"/>
                  </a:cubicBezTo>
                  <a:cubicBezTo>
                    <a:pt x="314" y="709"/>
                    <a:pt x="315" y="702"/>
                    <a:pt x="315" y="695"/>
                  </a:cubicBezTo>
                  <a:cubicBezTo>
                    <a:pt x="322" y="707"/>
                    <a:pt x="332" y="719"/>
                    <a:pt x="343" y="726"/>
                  </a:cubicBezTo>
                  <a:cubicBezTo>
                    <a:pt x="343" y="724"/>
                    <a:pt x="343" y="723"/>
                    <a:pt x="343" y="721"/>
                  </a:cubicBezTo>
                  <a:cubicBezTo>
                    <a:pt x="332" y="713"/>
                    <a:pt x="321" y="699"/>
                    <a:pt x="315" y="686"/>
                  </a:cubicBezTo>
                  <a:cubicBezTo>
                    <a:pt x="314" y="676"/>
                    <a:pt x="312" y="666"/>
                    <a:pt x="310" y="656"/>
                  </a:cubicBezTo>
                  <a:cubicBezTo>
                    <a:pt x="313" y="653"/>
                    <a:pt x="318" y="646"/>
                    <a:pt x="320" y="630"/>
                  </a:cubicBezTo>
                  <a:cubicBezTo>
                    <a:pt x="330" y="627"/>
                    <a:pt x="346" y="635"/>
                    <a:pt x="353" y="639"/>
                  </a:cubicBezTo>
                  <a:cubicBezTo>
                    <a:pt x="352" y="637"/>
                    <a:pt x="351" y="635"/>
                    <a:pt x="351" y="633"/>
                  </a:cubicBezTo>
                  <a:cubicBezTo>
                    <a:pt x="344" y="630"/>
                    <a:pt x="330" y="624"/>
                    <a:pt x="321" y="626"/>
                  </a:cubicBezTo>
                  <a:cubicBezTo>
                    <a:pt x="322" y="615"/>
                    <a:pt x="321" y="601"/>
                    <a:pt x="318" y="583"/>
                  </a:cubicBezTo>
                  <a:cubicBezTo>
                    <a:pt x="318" y="581"/>
                    <a:pt x="318" y="579"/>
                    <a:pt x="318" y="577"/>
                  </a:cubicBezTo>
                  <a:cubicBezTo>
                    <a:pt x="323" y="576"/>
                    <a:pt x="328" y="575"/>
                    <a:pt x="334" y="576"/>
                  </a:cubicBezTo>
                  <a:cubicBezTo>
                    <a:pt x="334" y="575"/>
                    <a:pt x="333" y="573"/>
                    <a:pt x="332" y="572"/>
                  </a:cubicBezTo>
                  <a:cubicBezTo>
                    <a:pt x="327" y="571"/>
                    <a:pt x="322" y="572"/>
                    <a:pt x="317" y="573"/>
                  </a:cubicBezTo>
                  <a:cubicBezTo>
                    <a:pt x="315" y="559"/>
                    <a:pt x="314" y="544"/>
                    <a:pt x="313" y="528"/>
                  </a:cubicBezTo>
                  <a:cubicBezTo>
                    <a:pt x="318" y="529"/>
                    <a:pt x="323" y="528"/>
                    <a:pt x="325" y="527"/>
                  </a:cubicBezTo>
                  <a:cubicBezTo>
                    <a:pt x="325" y="526"/>
                    <a:pt x="325" y="525"/>
                    <a:pt x="325" y="523"/>
                  </a:cubicBezTo>
                  <a:cubicBezTo>
                    <a:pt x="323" y="524"/>
                    <a:pt x="318" y="525"/>
                    <a:pt x="313" y="524"/>
                  </a:cubicBezTo>
                  <a:cubicBezTo>
                    <a:pt x="313" y="516"/>
                    <a:pt x="312" y="507"/>
                    <a:pt x="312" y="498"/>
                  </a:cubicBezTo>
                  <a:cubicBezTo>
                    <a:pt x="311" y="483"/>
                    <a:pt x="310" y="471"/>
                    <a:pt x="310" y="459"/>
                  </a:cubicBezTo>
                  <a:cubicBezTo>
                    <a:pt x="313" y="459"/>
                    <a:pt x="316" y="459"/>
                    <a:pt x="318" y="459"/>
                  </a:cubicBezTo>
                  <a:cubicBezTo>
                    <a:pt x="318" y="457"/>
                    <a:pt x="318" y="456"/>
                    <a:pt x="319" y="455"/>
                  </a:cubicBezTo>
                  <a:cubicBezTo>
                    <a:pt x="317" y="455"/>
                    <a:pt x="313" y="455"/>
                    <a:pt x="309" y="455"/>
                  </a:cubicBezTo>
                  <a:cubicBezTo>
                    <a:pt x="308" y="433"/>
                    <a:pt x="305" y="419"/>
                    <a:pt x="301" y="413"/>
                  </a:cubicBezTo>
                  <a:cubicBezTo>
                    <a:pt x="307" y="407"/>
                    <a:pt x="313" y="399"/>
                    <a:pt x="317" y="387"/>
                  </a:cubicBezTo>
                  <a:cubicBezTo>
                    <a:pt x="325" y="360"/>
                    <a:pt x="325" y="327"/>
                    <a:pt x="320" y="308"/>
                  </a:cubicBezTo>
                  <a:cubicBezTo>
                    <a:pt x="318" y="311"/>
                    <a:pt x="315" y="313"/>
                    <a:pt x="313" y="316"/>
                  </a:cubicBezTo>
                  <a:cubicBezTo>
                    <a:pt x="316" y="332"/>
                    <a:pt x="317" y="359"/>
                    <a:pt x="309" y="385"/>
                  </a:cubicBezTo>
                  <a:cubicBezTo>
                    <a:pt x="304" y="403"/>
                    <a:pt x="292" y="412"/>
                    <a:pt x="283" y="414"/>
                  </a:cubicBezTo>
                  <a:cubicBezTo>
                    <a:pt x="275" y="413"/>
                    <a:pt x="276" y="408"/>
                    <a:pt x="276" y="405"/>
                  </a:cubicBezTo>
                  <a:cubicBezTo>
                    <a:pt x="261" y="206"/>
                    <a:pt x="171" y="94"/>
                    <a:pt x="106" y="61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7" y="58"/>
                    <a:pt x="135" y="52"/>
                    <a:pt x="148" y="46"/>
                  </a:cubicBezTo>
                  <a:cubicBezTo>
                    <a:pt x="147" y="46"/>
                    <a:pt x="145" y="44"/>
                    <a:pt x="144" y="42"/>
                  </a:cubicBezTo>
                  <a:cubicBezTo>
                    <a:pt x="144" y="40"/>
                    <a:pt x="144" y="38"/>
                    <a:pt x="146" y="37"/>
                  </a:cubicBezTo>
                  <a:cubicBezTo>
                    <a:pt x="136" y="41"/>
                    <a:pt x="123" y="44"/>
                    <a:pt x="111" y="45"/>
                  </a:cubicBezTo>
                  <a:cubicBezTo>
                    <a:pt x="95" y="46"/>
                    <a:pt x="77" y="41"/>
                    <a:pt x="77" y="41"/>
                  </a:cubicBezTo>
                  <a:cubicBezTo>
                    <a:pt x="34" y="30"/>
                    <a:pt x="25" y="26"/>
                    <a:pt x="18" y="0"/>
                  </a:cubicBezTo>
                  <a:moveTo>
                    <a:pt x="256" y="680"/>
                  </a:moveTo>
                  <a:cubicBezTo>
                    <a:pt x="255" y="687"/>
                    <a:pt x="252" y="708"/>
                    <a:pt x="249" y="714"/>
                  </a:cubicBezTo>
                  <a:cubicBezTo>
                    <a:pt x="245" y="722"/>
                    <a:pt x="238" y="732"/>
                    <a:pt x="230" y="736"/>
                  </a:cubicBezTo>
                  <a:cubicBezTo>
                    <a:pt x="226" y="739"/>
                    <a:pt x="222" y="739"/>
                    <a:pt x="217" y="737"/>
                  </a:cubicBezTo>
                  <a:cubicBezTo>
                    <a:pt x="210" y="734"/>
                    <a:pt x="205" y="729"/>
                    <a:pt x="203" y="723"/>
                  </a:cubicBezTo>
                  <a:cubicBezTo>
                    <a:pt x="199" y="707"/>
                    <a:pt x="209" y="682"/>
                    <a:pt x="231" y="653"/>
                  </a:cubicBezTo>
                  <a:cubicBezTo>
                    <a:pt x="241" y="644"/>
                    <a:pt x="250" y="636"/>
                    <a:pt x="255" y="627"/>
                  </a:cubicBezTo>
                  <a:cubicBezTo>
                    <a:pt x="257" y="623"/>
                    <a:pt x="260" y="624"/>
                    <a:pt x="260" y="628"/>
                  </a:cubicBezTo>
                  <a:cubicBezTo>
                    <a:pt x="260" y="644"/>
                    <a:pt x="259" y="661"/>
                    <a:pt x="256" y="680"/>
                  </a:cubicBezTo>
                  <a:close/>
                  <a:moveTo>
                    <a:pt x="304" y="713"/>
                  </a:moveTo>
                  <a:cubicBezTo>
                    <a:pt x="297" y="736"/>
                    <a:pt x="286" y="744"/>
                    <a:pt x="278" y="742"/>
                  </a:cubicBezTo>
                  <a:cubicBezTo>
                    <a:pt x="269" y="740"/>
                    <a:pt x="262" y="726"/>
                    <a:pt x="262" y="701"/>
                  </a:cubicBezTo>
                  <a:cubicBezTo>
                    <a:pt x="262" y="701"/>
                    <a:pt x="262" y="701"/>
                    <a:pt x="262" y="700"/>
                  </a:cubicBezTo>
                  <a:cubicBezTo>
                    <a:pt x="263" y="700"/>
                    <a:pt x="263" y="699"/>
                    <a:pt x="262" y="698"/>
                  </a:cubicBezTo>
                  <a:cubicBezTo>
                    <a:pt x="262" y="693"/>
                    <a:pt x="263" y="687"/>
                    <a:pt x="264" y="681"/>
                  </a:cubicBezTo>
                  <a:cubicBezTo>
                    <a:pt x="269" y="645"/>
                    <a:pt x="269" y="611"/>
                    <a:pt x="268" y="592"/>
                  </a:cubicBezTo>
                  <a:cubicBezTo>
                    <a:pt x="268" y="589"/>
                    <a:pt x="269" y="585"/>
                    <a:pt x="269" y="582"/>
                  </a:cubicBezTo>
                  <a:cubicBezTo>
                    <a:pt x="270" y="579"/>
                    <a:pt x="272" y="580"/>
                    <a:pt x="273" y="583"/>
                  </a:cubicBezTo>
                  <a:cubicBezTo>
                    <a:pt x="277" y="592"/>
                    <a:pt x="281" y="602"/>
                    <a:pt x="285" y="612"/>
                  </a:cubicBezTo>
                  <a:cubicBezTo>
                    <a:pt x="299" y="646"/>
                    <a:pt x="314" y="682"/>
                    <a:pt x="304" y="713"/>
                  </a:cubicBezTo>
                  <a:close/>
                  <a:moveTo>
                    <a:pt x="304" y="639"/>
                  </a:moveTo>
                  <a:cubicBezTo>
                    <a:pt x="300" y="629"/>
                    <a:pt x="296" y="619"/>
                    <a:pt x="292" y="609"/>
                  </a:cubicBezTo>
                  <a:cubicBezTo>
                    <a:pt x="283" y="586"/>
                    <a:pt x="274" y="565"/>
                    <a:pt x="273" y="548"/>
                  </a:cubicBezTo>
                  <a:cubicBezTo>
                    <a:pt x="278" y="505"/>
                    <a:pt x="279" y="466"/>
                    <a:pt x="277" y="429"/>
                  </a:cubicBezTo>
                  <a:cubicBezTo>
                    <a:pt x="275" y="423"/>
                    <a:pt x="282" y="422"/>
                    <a:pt x="285" y="421"/>
                  </a:cubicBezTo>
                  <a:cubicBezTo>
                    <a:pt x="288" y="421"/>
                    <a:pt x="291" y="420"/>
                    <a:pt x="294" y="418"/>
                  </a:cubicBezTo>
                  <a:cubicBezTo>
                    <a:pt x="294" y="418"/>
                    <a:pt x="294" y="418"/>
                    <a:pt x="295" y="418"/>
                  </a:cubicBezTo>
                  <a:cubicBezTo>
                    <a:pt x="300" y="423"/>
                    <a:pt x="302" y="466"/>
                    <a:pt x="304" y="498"/>
                  </a:cubicBezTo>
                  <a:cubicBezTo>
                    <a:pt x="305" y="529"/>
                    <a:pt x="307" y="560"/>
                    <a:pt x="311" y="584"/>
                  </a:cubicBezTo>
                  <a:cubicBezTo>
                    <a:pt x="312" y="596"/>
                    <a:pt x="313" y="606"/>
                    <a:pt x="313" y="614"/>
                  </a:cubicBezTo>
                  <a:cubicBezTo>
                    <a:pt x="313" y="624"/>
                    <a:pt x="312" y="632"/>
                    <a:pt x="310" y="638"/>
                  </a:cubicBezTo>
                  <a:cubicBezTo>
                    <a:pt x="309" y="642"/>
                    <a:pt x="305" y="642"/>
                    <a:pt x="304" y="63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3" name="Freeform 1081"/>
            <p:cNvSpPr/>
            <p:nvPr>
              <p:custDataLst>
                <p:tags r:id="rId649"/>
              </p:custDataLst>
            </p:nvPr>
          </p:nvSpPr>
          <p:spPr bwMode="auto">
            <a:xfrm>
              <a:off x="4247" y="2730"/>
              <a:ext cx="9" cy="11"/>
            </a:xfrm>
            <a:custGeom>
              <a:avLst/>
              <a:gdLst>
                <a:gd name="T0" fmla="*/ 13 w 7"/>
                <a:gd name="T1" fmla="*/ 6 h 9"/>
                <a:gd name="T2" fmla="*/ 8 w 7"/>
                <a:gd name="T3" fmla="*/ 16 h 9"/>
                <a:gd name="T4" fmla="*/ 0 w 7"/>
                <a:gd name="T5" fmla="*/ 9 h 9"/>
                <a:gd name="T6" fmla="*/ 5 w 7"/>
                <a:gd name="T7" fmla="*/ 0 h 9"/>
                <a:gd name="T8" fmla="*/ 13 w 7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6" y="3"/>
                  </a:moveTo>
                  <a:cubicBezTo>
                    <a:pt x="7" y="6"/>
                    <a:pt x="6" y="8"/>
                    <a:pt x="4" y="9"/>
                  </a:cubicBezTo>
                  <a:cubicBezTo>
                    <a:pt x="3" y="9"/>
                    <a:pt x="1" y="8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4" name="Freeform 1082"/>
            <p:cNvSpPr/>
            <p:nvPr>
              <p:custDataLst>
                <p:tags r:id="rId650"/>
              </p:custDataLst>
            </p:nvPr>
          </p:nvSpPr>
          <p:spPr bwMode="auto">
            <a:xfrm>
              <a:off x="4058" y="2692"/>
              <a:ext cx="13" cy="13"/>
            </a:xfrm>
            <a:custGeom>
              <a:avLst/>
              <a:gdLst>
                <a:gd name="T0" fmla="*/ 9 w 10"/>
                <a:gd name="T1" fmla="*/ 0 h 10"/>
                <a:gd name="T2" fmla="*/ 0 w 10"/>
                <a:gd name="T3" fmla="*/ 9 h 10"/>
                <a:gd name="T4" fmla="*/ 16 w 10"/>
                <a:gd name="T5" fmla="*/ 7 h 10"/>
                <a:gd name="T6" fmla="*/ 7 w 10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2" y="4"/>
                    <a:pt x="6" y="2"/>
                    <a:pt x="7" y="3"/>
                  </a:cubicBezTo>
                  <a:cubicBezTo>
                    <a:pt x="10" y="6"/>
                    <a:pt x="5" y="10"/>
                    <a:pt x="3" y="10"/>
                  </a:cubicBezTo>
                </a:path>
              </a:pathLst>
            </a:custGeom>
            <a:noFill/>
            <a:ln w="4763" cap="rnd">
              <a:solidFill>
                <a:srgbClr val="00A8E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5" name="Freeform 1083"/>
            <p:cNvSpPr/>
            <p:nvPr>
              <p:custDataLst>
                <p:tags r:id="rId651"/>
              </p:custDataLst>
            </p:nvPr>
          </p:nvSpPr>
          <p:spPr bwMode="auto">
            <a:xfrm>
              <a:off x="4082" y="2683"/>
              <a:ext cx="7" cy="11"/>
            </a:xfrm>
            <a:custGeom>
              <a:avLst/>
              <a:gdLst>
                <a:gd name="T0" fmla="*/ 7 w 6"/>
                <a:gd name="T1" fmla="*/ 1 h 9"/>
                <a:gd name="T2" fmla="*/ 0 w 6"/>
                <a:gd name="T3" fmla="*/ 6 h 9"/>
                <a:gd name="T4" fmla="*/ 9 w 6"/>
                <a:gd name="T5" fmla="*/ 9 h 9"/>
                <a:gd name="T6" fmla="*/ 2 w 6"/>
                <a:gd name="T7" fmla="*/ 1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4" y="1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4"/>
                    <a:pt x="5" y="3"/>
                    <a:pt x="6" y="5"/>
                  </a:cubicBezTo>
                  <a:cubicBezTo>
                    <a:pt x="6" y="7"/>
                    <a:pt x="4" y="8"/>
                    <a:pt x="2" y="9"/>
                  </a:cubicBezTo>
                </a:path>
              </a:pathLst>
            </a:custGeom>
            <a:noFill/>
            <a:ln w="4763" cap="rnd">
              <a:solidFill>
                <a:srgbClr val="00A8E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6" name="Freeform 1084"/>
            <p:cNvSpPr/>
            <p:nvPr>
              <p:custDataLst>
                <p:tags r:id="rId652"/>
              </p:custDataLst>
            </p:nvPr>
          </p:nvSpPr>
          <p:spPr bwMode="auto">
            <a:xfrm>
              <a:off x="3874" y="1271"/>
              <a:ext cx="351" cy="83"/>
            </a:xfrm>
            <a:custGeom>
              <a:avLst/>
              <a:gdLst>
                <a:gd name="T0" fmla="*/ 25 w 272"/>
                <a:gd name="T1" fmla="*/ 102 h 65"/>
                <a:gd name="T2" fmla="*/ 28 w 272"/>
                <a:gd name="T3" fmla="*/ 102 h 65"/>
                <a:gd name="T4" fmla="*/ 44 w 272"/>
                <a:gd name="T5" fmla="*/ 134 h 65"/>
                <a:gd name="T6" fmla="*/ 44 w 272"/>
                <a:gd name="T7" fmla="*/ 135 h 65"/>
                <a:gd name="T8" fmla="*/ 68 w 272"/>
                <a:gd name="T9" fmla="*/ 96 h 65"/>
                <a:gd name="T10" fmla="*/ 74 w 272"/>
                <a:gd name="T11" fmla="*/ 125 h 65"/>
                <a:gd name="T12" fmla="*/ 92 w 272"/>
                <a:gd name="T13" fmla="*/ 106 h 65"/>
                <a:gd name="T14" fmla="*/ 443 w 272"/>
                <a:gd name="T15" fmla="*/ 40 h 65"/>
                <a:gd name="T16" fmla="*/ 458 w 272"/>
                <a:gd name="T17" fmla="*/ 40 h 65"/>
                <a:gd name="T18" fmla="*/ 461 w 272"/>
                <a:gd name="T19" fmla="*/ 40 h 65"/>
                <a:gd name="T20" fmla="*/ 472 w 272"/>
                <a:gd name="T21" fmla="*/ 42 h 65"/>
                <a:gd name="T22" fmla="*/ 476 w 272"/>
                <a:gd name="T23" fmla="*/ 42 h 65"/>
                <a:gd name="T24" fmla="*/ 493 w 272"/>
                <a:gd name="T25" fmla="*/ 43 h 65"/>
                <a:gd name="T26" fmla="*/ 497 w 272"/>
                <a:gd name="T27" fmla="*/ 46 h 65"/>
                <a:gd name="T28" fmla="*/ 503 w 272"/>
                <a:gd name="T29" fmla="*/ 47 h 65"/>
                <a:gd name="T30" fmla="*/ 510 w 272"/>
                <a:gd name="T31" fmla="*/ 47 h 65"/>
                <a:gd name="T32" fmla="*/ 516 w 272"/>
                <a:gd name="T33" fmla="*/ 51 h 65"/>
                <a:gd name="T34" fmla="*/ 528 w 272"/>
                <a:gd name="T35" fmla="*/ 54 h 65"/>
                <a:gd name="T36" fmla="*/ 528 w 272"/>
                <a:gd name="T37" fmla="*/ 54 h 65"/>
                <a:gd name="T38" fmla="*/ 528 w 272"/>
                <a:gd name="T39" fmla="*/ 54 h 65"/>
                <a:gd name="T40" fmla="*/ 560 w 272"/>
                <a:gd name="T41" fmla="*/ 65 h 65"/>
                <a:gd name="T42" fmla="*/ 564 w 272"/>
                <a:gd name="T43" fmla="*/ 66 h 65"/>
                <a:gd name="T44" fmla="*/ 564 w 272"/>
                <a:gd name="T45" fmla="*/ 66 h 65"/>
                <a:gd name="T46" fmla="*/ 568 w 272"/>
                <a:gd name="T47" fmla="*/ 66 h 65"/>
                <a:gd name="T48" fmla="*/ 569 w 272"/>
                <a:gd name="T49" fmla="*/ 66 h 65"/>
                <a:gd name="T50" fmla="*/ 572 w 272"/>
                <a:gd name="T51" fmla="*/ 69 h 65"/>
                <a:gd name="T52" fmla="*/ 576 w 272"/>
                <a:gd name="T53" fmla="*/ 69 h 65"/>
                <a:gd name="T54" fmla="*/ 576 w 272"/>
                <a:gd name="T55" fmla="*/ 70 h 65"/>
                <a:gd name="T56" fmla="*/ 579 w 272"/>
                <a:gd name="T57" fmla="*/ 70 h 65"/>
                <a:gd name="T58" fmla="*/ 579 w 272"/>
                <a:gd name="T59" fmla="*/ 70 h 65"/>
                <a:gd name="T60" fmla="*/ 583 w 272"/>
                <a:gd name="T61" fmla="*/ 70 h 65"/>
                <a:gd name="T62" fmla="*/ 585 w 272"/>
                <a:gd name="T63" fmla="*/ 65 h 65"/>
                <a:gd name="T64" fmla="*/ 488 w 272"/>
                <a:gd name="T65" fmla="*/ 18 h 65"/>
                <a:gd name="T66" fmla="*/ 294 w 272"/>
                <a:gd name="T67" fmla="*/ 0 h 65"/>
                <a:gd name="T68" fmla="*/ 17 w 272"/>
                <a:gd name="T69" fmla="*/ 52 h 65"/>
                <a:gd name="T70" fmla="*/ 0 w 272"/>
                <a:gd name="T71" fmla="*/ 60 h 65"/>
                <a:gd name="T72" fmla="*/ 0 w 272"/>
                <a:gd name="T73" fmla="*/ 63 h 65"/>
                <a:gd name="T74" fmla="*/ 25 w 272"/>
                <a:gd name="T75" fmla="*/ 102 h 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2" h="65">
                  <a:moveTo>
                    <a:pt x="12" y="49"/>
                  </a:moveTo>
                  <a:cubicBezTo>
                    <a:pt x="13" y="49"/>
                    <a:pt x="13" y="49"/>
                    <a:pt x="13" y="49"/>
                  </a:cubicBezTo>
                  <a:cubicBezTo>
                    <a:pt x="16" y="51"/>
                    <a:pt x="16" y="65"/>
                    <a:pt x="20" y="64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2" y="59"/>
                    <a:pt x="29" y="44"/>
                    <a:pt x="32" y="46"/>
                  </a:cubicBezTo>
                  <a:cubicBezTo>
                    <a:pt x="34" y="47"/>
                    <a:pt x="34" y="54"/>
                    <a:pt x="34" y="60"/>
                  </a:cubicBezTo>
                  <a:cubicBezTo>
                    <a:pt x="36" y="57"/>
                    <a:pt x="38" y="54"/>
                    <a:pt x="43" y="51"/>
                  </a:cubicBezTo>
                  <a:cubicBezTo>
                    <a:pt x="89" y="14"/>
                    <a:pt x="167" y="15"/>
                    <a:pt x="206" y="19"/>
                  </a:cubicBezTo>
                  <a:cubicBezTo>
                    <a:pt x="208" y="19"/>
                    <a:pt x="211" y="19"/>
                    <a:pt x="213" y="19"/>
                  </a:cubicBezTo>
                  <a:cubicBezTo>
                    <a:pt x="214" y="19"/>
                    <a:pt x="215" y="19"/>
                    <a:pt x="215" y="19"/>
                  </a:cubicBezTo>
                  <a:cubicBezTo>
                    <a:pt x="217" y="19"/>
                    <a:pt x="219" y="20"/>
                    <a:pt x="220" y="20"/>
                  </a:cubicBezTo>
                  <a:cubicBezTo>
                    <a:pt x="221" y="20"/>
                    <a:pt x="222" y="20"/>
                    <a:pt x="222" y="20"/>
                  </a:cubicBezTo>
                  <a:cubicBezTo>
                    <a:pt x="224" y="21"/>
                    <a:pt x="227" y="21"/>
                    <a:pt x="229" y="21"/>
                  </a:cubicBezTo>
                  <a:cubicBezTo>
                    <a:pt x="229" y="21"/>
                    <a:pt x="230" y="22"/>
                    <a:pt x="231" y="22"/>
                  </a:cubicBezTo>
                  <a:cubicBezTo>
                    <a:pt x="232" y="22"/>
                    <a:pt x="233" y="22"/>
                    <a:pt x="234" y="23"/>
                  </a:cubicBezTo>
                  <a:cubicBezTo>
                    <a:pt x="235" y="23"/>
                    <a:pt x="236" y="23"/>
                    <a:pt x="237" y="23"/>
                  </a:cubicBezTo>
                  <a:cubicBezTo>
                    <a:pt x="238" y="23"/>
                    <a:pt x="239" y="24"/>
                    <a:pt x="240" y="24"/>
                  </a:cubicBezTo>
                  <a:cubicBezTo>
                    <a:pt x="242" y="24"/>
                    <a:pt x="244" y="25"/>
                    <a:pt x="246" y="26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52" y="27"/>
                    <a:pt x="257" y="29"/>
                    <a:pt x="260" y="31"/>
                  </a:cubicBezTo>
                  <a:cubicBezTo>
                    <a:pt x="261" y="31"/>
                    <a:pt x="262" y="31"/>
                    <a:pt x="263" y="32"/>
                  </a:cubicBezTo>
                  <a:cubicBezTo>
                    <a:pt x="263" y="32"/>
                    <a:pt x="263" y="32"/>
                    <a:pt x="263" y="32"/>
                  </a:cubicBezTo>
                  <a:cubicBezTo>
                    <a:pt x="263" y="32"/>
                    <a:pt x="264" y="32"/>
                    <a:pt x="264" y="32"/>
                  </a:cubicBezTo>
                  <a:cubicBezTo>
                    <a:pt x="264" y="32"/>
                    <a:pt x="265" y="32"/>
                    <a:pt x="265" y="32"/>
                  </a:cubicBezTo>
                  <a:cubicBezTo>
                    <a:pt x="265" y="33"/>
                    <a:pt x="266" y="33"/>
                    <a:pt x="266" y="33"/>
                  </a:cubicBezTo>
                  <a:cubicBezTo>
                    <a:pt x="267" y="33"/>
                    <a:pt x="267" y="33"/>
                    <a:pt x="268" y="33"/>
                  </a:cubicBezTo>
                  <a:cubicBezTo>
                    <a:pt x="268" y="33"/>
                    <a:pt x="268" y="33"/>
                    <a:pt x="268" y="34"/>
                  </a:cubicBezTo>
                  <a:cubicBezTo>
                    <a:pt x="269" y="34"/>
                    <a:pt x="269" y="34"/>
                    <a:pt x="270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4"/>
                    <a:pt x="271" y="34"/>
                    <a:pt x="271" y="34"/>
                  </a:cubicBezTo>
                  <a:cubicBezTo>
                    <a:pt x="272" y="34"/>
                    <a:pt x="272" y="33"/>
                    <a:pt x="272" y="31"/>
                  </a:cubicBezTo>
                  <a:cubicBezTo>
                    <a:pt x="267" y="21"/>
                    <a:pt x="250" y="13"/>
                    <a:pt x="227" y="9"/>
                  </a:cubicBezTo>
                  <a:cubicBezTo>
                    <a:pt x="195" y="3"/>
                    <a:pt x="185" y="1"/>
                    <a:pt x="137" y="0"/>
                  </a:cubicBezTo>
                  <a:cubicBezTo>
                    <a:pt x="71" y="0"/>
                    <a:pt x="32" y="14"/>
                    <a:pt x="8" y="25"/>
                  </a:cubicBezTo>
                  <a:cubicBezTo>
                    <a:pt x="5" y="26"/>
                    <a:pt x="2" y="28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25"/>
                    <a:pt x="11" y="43"/>
                    <a:pt x="12" y="49"/>
                  </a:cubicBezTo>
                  <a:close/>
                </a:path>
              </a:pathLst>
            </a:custGeom>
            <a:solidFill>
              <a:srgbClr val="F4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7" name="Freeform 1085"/>
            <p:cNvSpPr/>
            <p:nvPr>
              <p:custDataLst>
                <p:tags r:id="rId653"/>
              </p:custDataLst>
            </p:nvPr>
          </p:nvSpPr>
          <p:spPr bwMode="auto">
            <a:xfrm>
              <a:off x="3899" y="1326"/>
              <a:ext cx="20" cy="65"/>
            </a:xfrm>
            <a:custGeom>
              <a:avLst/>
              <a:gdLst>
                <a:gd name="T0" fmla="*/ 25 w 16"/>
                <a:gd name="T1" fmla="*/ 7 h 50"/>
                <a:gd name="T2" fmla="*/ 30 w 16"/>
                <a:gd name="T3" fmla="*/ 49 h 50"/>
                <a:gd name="T4" fmla="*/ 23 w 16"/>
                <a:gd name="T5" fmla="*/ 79 h 50"/>
                <a:gd name="T6" fmla="*/ 10 w 16"/>
                <a:gd name="T7" fmla="*/ 103 h 50"/>
                <a:gd name="T8" fmla="*/ 1 w 16"/>
                <a:gd name="T9" fmla="*/ 94 h 50"/>
                <a:gd name="T10" fmla="*/ 1 w 16"/>
                <a:gd name="T11" fmla="*/ 51 h 50"/>
                <a:gd name="T12" fmla="*/ 25 w 16"/>
                <a:gd name="T13" fmla="*/ 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0">
                  <a:moveTo>
                    <a:pt x="13" y="3"/>
                  </a:moveTo>
                  <a:cubicBezTo>
                    <a:pt x="16" y="4"/>
                    <a:pt x="14" y="16"/>
                    <a:pt x="15" y="22"/>
                  </a:cubicBezTo>
                  <a:cubicBezTo>
                    <a:pt x="15" y="29"/>
                    <a:pt x="14" y="31"/>
                    <a:pt x="11" y="36"/>
                  </a:cubicBezTo>
                  <a:cubicBezTo>
                    <a:pt x="8" y="40"/>
                    <a:pt x="5" y="43"/>
                    <a:pt x="5" y="47"/>
                  </a:cubicBezTo>
                  <a:cubicBezTo>
                    <a:pt x="5" y="50"/>
                    <a:pt x="3" y="47"/>
                    <a:pt x="1" y="42"/>
                  </a:cubicBezTo>
                  <a:cubicBezTo>
                    <a:pt x="0" y="36"/>
                    <a:pt x="0" y="28"/>
                    <a:pt x="1" y="23"/>
                  </a:cubicBezTo>
                  <a:cubicBezTo>
                    <a:pt x="1" y="19"/>
                    <a:pt x="10" y="0"/>
                    <a:pt x="13" y="3"/>
                  </a:cubicBezTo>
                  <a:close/>
                </a:path>
              </a:pathLst>
            </a:custGeom>
            <a:solidFill>
              <a:srgbClr val="F2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8" name="Freeform 1086"/>
            <p:cNvSpPr/>
            <p:nvPr>
              <p:custDataLst>
                <p:tags r:id="rId654"/>
              </p:custDataLst>
            </p:nvPr>
          </p:nvSpPr>
          <p:spPr bwMode="auto">
            <a:xfrm>
              <a:off x="3907" y="1384"/>
              <a:ext cx="26" cy="58"/>
            </a:xfrm>
            <a:custGeom>
              <a:avLst/>
              <a:gdLst>
                <a:gd name="T0" fmla="*/ 2 w 21"/>
                <a:gd name="T1" fmla="*/ 0 h 46"/>
                <a:gd name="T2" fmla="*/ 2 w 21"/>
                <a:gd name="T3" fmla="*/ 38 h 46"/>
                <a:gd name="T4" fmla="*/ 25 w 21"/>
                <a:gd name="T5" fmla="*/ 77 h 46"/>
                <a:gd name="T6" fmla="*/ 38 w 21"/>
                <a:gd name="T7" fmla="*/ 91 h 46"/>
                <a:gd name="T8" fmla="*/ 31 w 21"/>
                <a:gd name="T9" fmla="*/ 67 h 46"/>
                <a:gd name="T10" fmla="*/ 26 w 21"/>
                <a:gd name="T11" fmla="*/ 33 h 46"/>
                <a:gd name="T12" fmla="*/ 11 w 21"/>
                <a:gd name="T13" fmla="*/ 13 h 46"/>
                <a:gd name="T14" fmla="*/ 2 w 21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"/>
                    <a:pt x="0" y="10"/>
                    <a:pt x="2" y="19"/>
                  </a:cubicBezTo>
                  <a:cubicBezTo>
                    <a:pt x="3" y="27"/>
                    <a:pt x="8" y="31"/>
                    <a:pt x="13" y="38"/>
                  </a:cubicBezTo>
                  <a:cubicBezTo>
                    <a:pt x="16" y="43"/>
                    <a:pt x="19" y="46"/>
                    <a:pt x="20" y="45"/>
                  </a:cubicBezTo>
                  <a:cubicBezTo>
                    <a:pt x="21" y="44"/>
                    <a:pt x="19" y="37"/>
                    <a:pt x="16" y="33"/>
                  </a:cubicBezTo>
                  <a:cubicBezTo>
                    <a:pt x="14" y="28"/>
                    <a:pt x="14" y="25"/>
                    <a:pt x="14" y="17"/>
                  </a:cubicBezTo>
                  <a:cubicBezTo>
                    <a:pt x="13" y="10"/>
                    <a:pt x="9" y="12"/>
                    <a:pt x="6" y="6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2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9" name="Freeform 1087"/>
            <p:cNvSpPr/>
            <p:nvPr>
              <p:custDataLst>
                <p:tags r:id="rId655"/>
              </p:custDataLst>
            </p:nvPr>
          </p:nvSpPr>
          <p:spPr bwMode="auto">
            <a:xfrm>
              <a:off x="3890" y="983"/>
              <a:ext cx="262" cy="185"/>
            </a:xfrm>
            <a:custGeom>
              <a:avLst/>
              <a:gdLst>
                <a:gd name="T0" fmla="*/ 10 w 204"/>
                <a:gd name="T1" fmla="*/ 297 h 144"/>
                <a:gd name="T2" fmla="*/ 10 w 204"/>
                <a:gd name="T3" fmla="*/ 301 h 144"/>
                <a:gd name="T4" fmla="*/ 149 w 204"/>
                <a:gd name="T5" fmla="*/ 153 h 144"/>
                <a:gd name="T6" fmla="*/ 352 w 204"/>
                <a:gd name="T7" fmla="*/ 134 h 144"/>
                <a:gd name="T8" fmla="*/ 428 w 204"/>
                <a:gd name="T9" fmla="*/ 146 h 144"/>
                <a:gd name="T10" fmla="*/ 432 w 204"/>
                <a:gd name="T11" fmla="*/ 149 h 144"/>
                <a:gd name="T12" fmla="*/ 425 w 204"/>
                <a:gd name="T13" fmla="*/ 128 h 144"/>
                <a:gd name="T14" fmla="*/ 167 w 204"/>
                <a:gd name="T15" fmla="*/ 123 h 144"/>
                <a:gd name="T16" fmla="*/ 80 w 204"/>
                <a:gd name="T17" fmla="*/ 109 h 144"/>
                <a:gd name="T18" fmla="*/ 46 w 204"/>
                <a:gd name="T19" fmla="*/ 1 h 144"/>
                <a:gd name="T20" fmla="*/ 39 w 204"/>
                <a:gd name="T21" fmla="*/ 0 h 144"/>
                <a:gd name="T22" fmla="*/ 5 w 204"/>
                <a:gd name="T23" fmla="*/ 132 h 144"/>
                <a:gd name="T24" fmla="*/ 19 w 204"/>
                <a:gd name="T25" fmla="*/ 221 h 144"/>
                <a:gd name="T26" fmla="*/ 10 w 204"/>
                <a:gd name="T27" fmla="*/ 297 h 1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44">
                  <a:moveTo>
                    <a:pt x="5" y="140"/>
                  </a:moveTo>
                  <a:cubicBezTo>
                    <a:pt x="4" y="142"/>
                    <a:pt x="4" y="144"/>
                    <a:pt x="5" y="142"/>
                  </a:cubicBezTo>
                  <a:cubicBezTo>
                    <a:pt x="22" y="116"/>
                    <a:pt x="45" y="84"/>
                    <a:pt x="70" y="72"/>
                  </a:cubicBezTo>
                  <a:cubicBezTo>
                    <a:pt x="95" y="60"/>
                    <a:pt x="131" y="62"/>
                    <a:pt x="166" y="63"/>
                  </a:cubicBezTo>
                  <a:cubicBezTo>
                    <a:pt x="184" y="64"/>
                    <a:pt x="194" y="65"/>
                    <a:pt x="202" y="69"/>
                  </a:cubicBezTo>
                  <a:cubicBezTo>
                    <a:pt x="203" y="69"/>
                    <a:pt x="203" y="70"/>
                    <a:pt x="204" y="70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60" y="52"/>
                    <a:pt x="96" y="56"/>
                    <a:pt x="79" y="58"/>
                  </a:cubicBezTo>
                  <a:cubicBezTo>
                    <a:pt x="62" y="60"/>
                    <a:pt x="45" y="59"/>
                    <a:pt x="37" y="51"/>
                  </a:cubicBezTo>
                  <a:cubicBezTo>
                    <a:pt x="28" y="43"/>
                    <a:pt x="15" y="20"/>
                    <a:pt x="22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20"/>
                    <a:pt x="3" y="51"/>
                    <a:pt x="2" y="62"/>
                  </a:cubicBezTo>
                  <a:cubicBezTo>
                    <a:pt x="0" y="72"/>
                    <a:pt x="8" y="91"/>
                    <a:pt x="9" y="104"/>
                  </a:cubicBezTo>
                  <a:cubicBezTo>
                    <a:pt x="10" y="116"/>
                    <a:pt x="8" y="131"/>
                    <a:pt x="5" y="140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0" name="Freeform 1088"/>
            <p:cNvSpPr/>
            <p:nvPr>
              <p:custDataLst>
                <p:tags r:id="rId656"/>
              </p:custDataLst>
            </p:nvPr>
          </p:nvSpPr>
          <p:spPr bwMode="auto">
            <a:xfrm>
              <a:off x="3902" y="1035"/>
              <a:ext cx="51" cy="75"/>
            </a:xfrm>
            <a:custGeom>
              <a:avLst/>
              <a:gdLst>
                <a:gd name="T0" fmla="*/ 17 w 40"/>
                <a:gd name="T1" fmla="*/ 1 h 59"/>
                <a:gd name="T2" fmla="*/ 5 w 40"/>
                <a:gd name="T3" fmla="*/ 41 h 59"/>
                <a:gd name="T4" fmla="*/ 23 w 40"/>
                <a:gd name="T5" fmla="*/ 114 h 59"/>
                <a:gd name="T6" fmla="*/ 75 w 40"/>
                <a:gd name="T7" fmla="*/ 81 h 59"/>
                <a:gd name="T8" fmla="*/ 54 w 40"/>
                <a:gd name="T9" fmla="*/ 47 h 59"/>
                <a:gd name="T10" fmla="*/ 17 w 40"/>
                <a:gd name="T11" fmla="*/ 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9">
                  <a:moveTo>
                    <a:pt x="8" y="1"/>
                  </a:moveTo>
                  <a:cubicBezTo>
                    <a:pt x="5" y="0"/>
                    <a:pt x="3" y="12"/>
                    <a:pt x="2" y="20"/>
                  </a:cubicBezTo>
                  <a:cubicBezTo>
                    <a:pt x="0" y="27"/>
                    <a:pt x="5" y="52"/>
                    <a:pt x="11" y="56"/>
                  </a:cubicBezTo>
                  <a:cubicBezTo>
                    <a:pt x="18" y="59"/>
                    <a:pt x="32" y="46"/>
                    <a:pt x="36" y="39"/>
                  </a:cubicBezTo>
                  <a:cubicBezTo>
                    <a:pt x="40" y="32"/>
                    <a:pt x="37" y="32"/>
                    <a:pt x="26" y="23"/>
                  </a:cubicBezTo>
                  <a:cubicBezTo>
                    <a:pt x="15" y="14"/>
                    <a:pt x="11" y="3"/>
                    <a:pt x="8" y="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1" name="Freeform 1089"/>
            <p:cNvSpPr/>
            <p:nvPr>
              <p:custDataLst>
                <p:tags r:id="rId657"/>
              </p:custDataLst>
            </p:nvPr>
          </p:nvSpPr>
          <p:spPr bwMode="auto">
            <a:xfrm>
              <a:off x="3895" y="1279"/>
              <a:ext cx="218" cy="68"/>
            </a:xfrm>
            <a:custGeom>
              <a:avLst/>
              <a:gdLst>
                <a:gd name="T0" fmla="*/ 268 w 169"/>
                <a:gd name="T1" fmla="*/ 0 h 53"/>
                <a:gd name="T2" fmla="*/ 134 w 169"/>
                <a:gd name="T3" fmla="*/ 8 h 53"/>
                <a:gd name="T4" fmla="*/ 30 w 169"/>
                <a:gd name="T5" fmla="*/ 36 h 53"/>
                <a:gd name="T6" fmla="*/ 1 w 169"/>
                <a:gd name="T7" fmla="*/ 76 h 53"/>
                <a:gd name="T8" fmla="*/ 13 w 169"/>
                <a:gd name="T9" fmla="*/ 112 h 53"/>
                <a:gd name="T10" fmla="*/ 13 w 169"/>
                <a:gd name="T11" fmla="*/ 112 h 53"/>
                <a:gd name="T12" fmla="*/ 35 w 169"/>
                <a:gd name="T13" fmla="*/ 83 h 53"/>
                <a:gd name="T14" fmla="*/ 39 w 169"/>
                <a:gd name="T15" fmla="*/ 99 h 53"/>
                <a:gd name="T16" fmla="*/ 104 w 169"/>
                <a:gd name="T17" fmla="*/ 54 h 53"/>
                <a:gd name="T18" fmla="*/ 311 w 169"/>
                <a:gd name="T19" fmla="*/ 10 h 53"/>
                <a:gd name="T20" fmla="*/ 268 w 169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2">
                  <a:moveTo>
                    <a:pt x="125" y="0"/>
                  </a:moveTo>
                  <a:cubicBezTo>
                    <a:pt x="106" y="0"/>
                    <a:pt x="85" y="1"/>
                    <a:pt x="63" y="4"/>
                  </a:cubicBezTo>
                  <a:cubicBezTo>
                    <a:pt x="42" y="8"/>
                    <a:pt x="24" y="14"/>
                    <a:pt x="14" y="17"/>
                  </a:cubicBezTo>
                  <a:cubicBezTo>
                    <a:pt x="1" y="21"/>
                    <a:pt x="0" y="25"/>
                    <a:pt x="1" y="36"/>
                  </a:cubicBezTo>
                  <a:cubicBezTo>
                    <a:pt x="2" y="44"/>
                    <a:pt x="3" y="51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9" y="46"/>
                    <a:pt x="14" y="38"/>
                    <a:pt x="16" y="40"/>
                  </a:cubicBezTo>
                  <a:cubicBezTo>
                    <a:pt x="17" y="40"/>
                    <a:pt x="18" y="43"/>
                    <a:pt x="18" y="47"/>
                  </a:cubicBezTo>
                  <a:cubicBezTo>
                    <a:pt x="22" y="43"/>
                    <a:pt x="31" y="35"/>
                    <a:pt x="49" y="26"/>
                  </a:cubicBezTo>
                  <a:cubicBezTo>
                    <a:pt x="72" y="13"/>
                    <a:pt x="121" y="5"/>
                    <a:pt x="145" y="5"/>
                  </a:cubicBezTo>
                  <a:cubicBezTo>
                    <a:pt x="169" y="5"/>
                    <a:pt x="147" y="1"/>
                    <a:pt x="125" y="0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2" name="Freeform 1090"/>
            <p:cNvSpPr/>
            <p:nvPr>
              <p:custDataLst>
                <p:tags r:id="rId658"/>
              </p:custDataLst>
            </p:nvPr>
          </p:nvSpPr>
          <p:spPr bwMode="auto">
            <a:xfrm>
              <a:off x="3918" y="1418"/>
              <a:ext cx="48" cy="96"/>
            </a:xfrm>
            <a:custGeom>
              <a:avLst/>
              <a:gdLst>
                <a:gd name="T0" fmla="*/ 64 w 37"/>
                <a:gd name="T1" fmla="*/ 75 h 74"/>
                <a:gd name="T2" fmla="*/ 10 w 37"/>
                <a:gd name="T3" fmla="*/ 0 h 74"/>
                <a:gd name="T4" fmla="*/ 16 w 37"/>
                <a:gd name="T5" fmla="*/ 13 h 74"/>
                <a:gd name="T6" fmla="*/ 23 w 37"/>
                <a:gd name="T7" fmla="*/ 39 h 74"/>
                <a:gd name="T8" fmla="*/ 8 w 37"/>
                <a:gd name="T9" fmla="*/ 23 h 74"/>
                <a:gd name="T10" fmla="*/ 0 w 37"/>
                <a:gd name="T11" fmla="*/ 16 h 74"/>
                <a:gd name="T12" fmla="*/ 13 w 37"/>
                <a:gd name="T13" fmla="*/ 87 h 74"/>
                <a:gd name="T14" fmla="*/ 58 w 37"/>
                <a:gd name="T15" fmla="*/ 152 h 74"/>
                <a:gd name="T16" fmla="*/ 64 w 37"/>
                <a:gd name="T17" fmla="*/ 75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74">
                  <a:moveTo>
                    <a:pt x="29" y="35"/>
                  </a:moveTo>
                  <a:cubicBezTo>
                    <a:pt x="23" y="26"/>
                    <a:pt x="14" y="6"/>
                    <a:pt x="5" y="0"/>
                  </a:cubicBezTo>
                  <a:cubicBezTo>
                    <a:pt x="6" y="2"/>
                    <a:pt x="6" y="4"/>
                    <a:pt x="7" y="6"/>
                  </a:cubicBezTo>
                  <a:cubicBezTo>
                    <a:pt x="10" y="10"/>
                    <a:pt x="12" y="17"/>
                    <a:pt x="11" y="18"/>
                  </a:cubicBezTo>
                  <a:cubicBezTo>
                    <a:pt x="10" y="19"/>
                    <a:pt x="7" y="16"/>
                    <a:pt x="4" y="11"/>
                  </a:cubicBezTo>
                  <a:cubicBezTo>
                    <a:pt x="3" y="10"/>
                    <a:pt x="2" y="8"/>
                    <a:pt x="0" y="7"/>
                  </a:cubicBezTo>
                  <a:cubicBezTo>
                    <a:pt x="3" y="15"/>
                    <a:pt x="8" y="27"/>
                    <a:pt x="6" y="40"/>
                  </a:cubicBezTo>
                  <a:cubicBezTo>
                    <a:pt x="2" y="62"/>
                    <a:pt x="15" y="74"/>
                    <a:pt x="27" y="69"/>
                  </a:cubicBezTo>
                  <a:cubicBezTo>
                    <a:pt x="37" y="64"/>
                    <a:pt x="36" y="47"/>
                    <a:pt x="29" y="35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3" name="Freeform 1091"/>
            <p:cNvSpPr/>
            <p:nvPr>
              <p:custDataLst>
                <p:tags r:id="rId659"/>
              </p:custDataLst>
            </p:nvPr>
          </p:nvSpPr>
          <p:spPr bwMode="auto">
            <a:xfrm>
              <a:off x="4093" y="1476"/>
              <a:ext cx="34" cy="32"/>
            </a:xfrm>
            <a:custGeom>
              <a:avLst/>
              <a:gdLst>
                <a:gd name="T0" fmla="*/ 13 w 26"/>
                <a:gd name="T1" fmla="*/ 46 h 25"/>
                <a:gd name="T2" fmla="*/ 50 w 26"/>
                <a:gd name="T3" fmla="*/ 5 h 25"/>
                <a:gd name="T4" fmla="*/ 13 w 26"/>
                <a:gd name="T5" fmla="*/ 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6" y="22"/>
                  </a:moveTo>
                  <a:cubicBezTo>
                    <a:pt x="13" y="25"/>
                    <a:pt x="26" y="5"/>
                    <a:pt x="22" y="2"/>
                  </a:cubicBezTo>
                  <a:cubicBezTo>
                    <a:pt x="18" y="0"/>
                    <a:pt x="0" y="18"/>
                    <a:pt x="6" y="22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4" name="Freeform 1092"/>
            <p:cNvSpPr/>
            <p:nvPr>
              <p:custDataLst>
                <p:tags r:id="rId660"/>
              </p:custDataLst>
            </p:nvPr>
          </p:nvSpPr>
          <p:spPr bwMode="auto">
            <a:xfrm>
              <a:off x="3874" y="1332"/>
              <a:ext cx="38" cy="98"/>
            </a:xfrm>
            <a:custGeom>
              <a:avLst/>
              <a:gdLst>
                <a:gd name="T0" fmla="*/ 60 w 29"/>
                <a:gd name="T1" fmla="*/ 126 h 76"/>
                <a:gd name="T2" fmla="*/ 59 w 29"/>
                <a:gd name="T3" fmla="*/ 92 h 76"/>
                <a:gd name="T4" fmla="*/ 56 w 29"/>
                <a:gd name="T5" fmla="*/ 86 h 76"/>
                <a:gd name="T6" fmla="*/ 56 w 29"/>
                <a:gd name="T7" fmla="*/ 86 h 76"/>
                <a:gd name="T8" fmla="*/ 54 w 29"/>
                <a:gd name="T9" fmla="*/ 90 h 76"/>
                <a:gd name="T10" fmla="*/ 45 w 29"/>
                <a:gd name="T11" fmla="*/ 80 h 76"/>
                <a:gd name="T12" fmla="*/ 45 w 29"/>
                <a:gd name="T13" fmla="*/ 39 h 76"/>
                <a:gd name="T14" fmla="*/ 45 w 29"/>
                <a:gd name="T15" fmla="*/ 36 h 76"/>
                <a:gd name="T16" fmla="*/ 45 w 29"/>
                <a:gd name="T17" fmla="*/ 35 h 76"/>
                <a:gd name="T18" fmla="*/ 24 w 29"/>
                <a:gd name="T19" fmla="*/ 0 h 76"/>
                <a:gd name="T20" fmla="*/ 31 w 29"/>
                <a:gd name="T21" fmla="*/ 75 h 76"/>
                <a:gd name="T22" fmla="*/ 0 w 29"/>
                <a:gd name="T23" fmla="*/ 86 h 76"/>
                <a:gd name="T24" fmla="*/ 38 w 29"/>
                <a:gd name="T25" fmla="*/ 119 h 76"/>
                <a:gd name="T26" fmla="*/ 60 w 29"/>
                <a:gd name="T27" fmla="*/ 162 h 76"/>
                <a:gd name="T28" fmla="*/ 63 w 29"/>
                <a:gd name="T29" fmla="*/ 139 h 76"/>
                <a:gd name="T30" fmla="*/ 60 w 29"/>
                <a:gd name="T31" fmla="*/ 126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76">
                  <a:moveTo>
                    <a:pt x="27" y="59"/>
                  </a:moveTo>
                  <a:cubicBezTo>
                    <a:pt x="26" y="53"/>
                    <a:pt x="25" y="46"/>
                    <a:pt x="26" y="43"/>
                  </a:cubicBezTo>
                  <a:cubicBezTo>
                    <a:pt x="25" y="42"/>
                    <a:pt x="25" y="41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4" y="41"/>
                    <a:pt x="24" y="42"/>
                  </a:cubicBezTo>
                  <a:cubicBezTo>
                    <a:pt x="24" y="45"/>
                    <a:pt x="22" y="42"/>
                    <a:pt x="20" y="37"/>
                  </a:cubicBezTo>
                  <a:cubicBezTo>
                    <a:pt x="19" y="31"/>
                    <a:pt x="19" y="23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0"/>
                    <a:pt x="11" y="0"/>
                  </a:cubicBezTo>
                  <a:cubicBezTo>
                    <a:pt x="7" y="0"/>
                    <a:pt x="17" y="29"/>
                    <a:pt x="14" y="35"/>
                  </a:cubicBezTo>
                  <a:cubicBezTo>
                    <a:pt x="11" y="41"/>
                    <a:pt x="9" y="39"/>
                    <a:pt x="0" y="40"/>
                  </a:cubicBezTo>
                  <a:cubicBezTo>
                    <a:pt x="6" y="40"/>
                    <a:pt x="14" y="45"/>
                    <a:pt x="17" y="55"/>
                  </a:cubicBezTo>
                  <a:cubicBezTo>
                    <a:pt x="20" y="67"/>
                    <a:pt x="24" y="76"/>
                    <a:pt x="27" y="76"/>
                  </a:cubicBezTo>
                  <a:cubicBezTo>
                    <a:pt x="29" y="76"/>
                    <a:pt x="28" y="71"/>
                    <a:pt x="28" y="65"/>
                  </a:cubicBezTo>
                  <a:cubicBezTo>
                    <a:pt x="28" y="63"/>
                    <a:pt x="27" y="61"/>
                    <a:pt x="27" y="5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5" name="Freeform 1093"/>
            <p:cNvSpPr/>
            <p:nvPr>
              <p:custDataLst>
                <p:tags r:id="rId661"/>
              </p:custDataLst>
            </p:nvPr>
          </p:nvSpPr>
          <p:spPr bwMode="auto">
            <a:xfrm>
              <a:off x="3830" y="1060"/>
              <a:ext cx="473" cy="1504"/>
            </a:xfrm>
            <a:custGeom>
              <a:avLst/>
              <a:gdLst>
                <a:gd name="T0" fmla="*/ 156 w 367"/>
                <a:gd name="T1" fmla="*/ 579 h 1175"/>
                <a:gd name="T2" fmla="*/ 157 w 367"/>
                <a:gd name="T3" fmla="*/ 579 h 1175"/>
                <a:gd name="T4" fmla="*/ 208 w 367"/>
                <a:gd name="T5" fmla="*/ 620 h 1175"/>
                <a:gd name="T6" fmla="*/ 244 w 367"/>
                <a:gd name="T7" fmla="*/ 616 h 1175"/>
                <a:gd name="T8" fmla="*/ 232 w 367"/>
                <a:gd name="T9" fmla="*/ 602 h 1175"/>
                <a:gd name="T10" fmla="*/ 173 w 367"/>
                <a:gd name="T11" fmla="*/ 557 h 1175"/>
                <a:gd name="T12" fmla="*/ 209 w 367"/>
                <a:gd name="T13" fmla="*/ 449 h 1175"/>
                <a:gd name="T14" fmla="*/ 599 w 367"/>
                <a:gd name="T15" fmla="*/ 443 h 1175"/>
                <a:gd name="T16" fmla="*/ 623 w 367"/>
                <a:gd name="T17" fmla="*/ 509 h 1175"/>
                <a:gd name="T18" fmla="*/ 646 w 367"/>
                <a:gd name="T19" fmla="*/ 540 h 1175"/>
                <a:gd name="T20" fmla="*/ 615 w 367"/>
                <a:gd name="T21" fmla="*/ 645 h 1175"/>
                <a:gd name="T22" fmla="*/ 632 w 367"/>
                <a:gd name="T23" fmla="*/ 2234 h 1175"/>
                <a:gd name="T24" fmla="*/ 688 w 367"/>
                <a:gd name="T25" fmla="*/ 2464 h 1175"/>
                <a:gd name="T26" fmla="*/ 786 w 367"/>
                <a:gd name="T27" fmla="*/ 2401 h 1175"/>
                <a:gd name="T28" fmla="*/ 729 w 367"/>
                <a:gd name="T29" fmla="*/ 2231 h 1175"/>
                <a:gd name="T30" fmla="*/ 742 w 367"/>
                <a:gd name="T31" fmla="*/ 302 h 1175"/>
                <a:gd name="T32" fmla="*/ 674 w 367"/>
                <a:gd name="T33" fmla="*/ 128 h 1175"/>
                <a:gd name="T34" fmla="*/ 574 w 367"/>
                <a:gd name="T35" fmla="*/ 59 h 1175"/>
                <a:gd name="T36" fmla="*/ 454 w 367"/>
                <a:gd name="T37" fmla="*/ 6 h 1175"/>
                <a:gd name="T38" fmla="*/ 249 w 367"/>
                <a:gd name="T39" fmla="*/ 24 h 1175"/>
                <a:gd name="T40" fmla="*/ 106 w 367"/>
                <a:gd name="T41" fmla="*/ 179 h 1175"/>
                <a:gd name="T42" fmla="*/ 13 w 367"/>
                <a:gd name="T43" fmla="*/ 332 h 1175"/>
                <a:gd name="T44" fmla="*/ 24 w 367"/>
                <a:gd name="T45" fmla="*/ 394 h 1175"/>
                <a:gd name="T46" fmla="*/ 28 w 367"/>
                <a:gd name="T47" fmla="*/ 397 h 1175"/>
                <a:gd name="T48" fmla="*/ 64 w 367"/>
                <a:gd name="T49" fmla="*/ 406 h 1175"/>
                <a:gd name="T50" fmla="*/ 68 w 367"/>
                <a:gd name="T51" fmla="*/ 410 h 1175"/>
                <a:gd name="T52" fmla="*/ 90 w 367"/>
                <a:gd name="T53" fmla="*/ 398 h 1175"/>
                <a:gd name="T54" fmla="*/ 366 w 367"/>
                <a:gd name="T55" fmla="*/ 346 h 1175"/>
                <a:gd name="T56" fmla="*/ 558 w 367"/>
                <a:gd name="T57" fmla="*/ 365 h 1175"/>
                <a:gd name="T58" fmla="*/ 655 w 367"/>
                <a:gd name="T59" fmla="*/ 411 h 1175"/>
                <a:gd name="T60" fmla="*/ 513 w 367"/>
                <a:gd name="T61" fmla="*/ 387 h 1175"/>
                <a:gd name="T62" fmla="*/ 165 w 367"/>
                <a:gd name="T63" fmla="*/ 452 h 1175"/>
                <a:gd name="T64" fmla="*/ 146 w 367"/>
                <a:gd name="T65" fmla="*/ 472 h 1175"/>
                <a:gd name="T66" fmla="*/ 146 w 367"/>
                <a:gd name="T67" fmla="*/ 481 h 1175"/>
                <a:gd name="T68" fmla="*/ 137 w 367"/>
                <a:gd name="T69" fmla="*/ 511 h 1175"/>
                <a:gd name="T70" fmla="*/ 126 w 367"/>
                <a:gd name="T71" fmla="*/ 529 h 1175"/>
                <a:gd name="T72" fmla="*/ 128 w 367"/>
                <a:gd name="T73" fmla="*/ 534 h 1175"/>
                <a:gd name="T74" fmla="*/ 131 w 367"/>
                <a:gd name="T75" fmla="*/ 531 h 1175"/>
                <a:gd name="T76" fmla="*/ 139 w 367"/>
                <a:gd name="T77" fmla="*/ 544 h 1175"/>
                <a:gd name="T78" fmla="*/ 156 w 367"/>
                <a:gd name="T79" fmla="*/ 567 h 1175"/>
                <a:gd name="T80" fmla="*/ 156 w 367"/>
                <a:gd name="T81" fmla="*/ 579 h 11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7" h="1175">
                  <a:moveTo>
                    <a:pt x="73" y="276"/>
                  </a:moveTo>
                  <a:cubicBezTo>
                    <a:pt x="74" y="276"/>
                    <a:pt x="74" y="276"/>
                    <a:pt x="74" y="276"/>
                  </a:cubicBezTo>
                  <a:cubicBezTo>
                    <a:pt x="78" y="276"/>
                    <a:pt x="88" y="289"/>
                    <a:pt x="97" y="295"/>
                  </a:cubicBezTo>
                  <a:cubicBezTo>
                    <a:pt x="105" y="298"/>
                    <a:pt x="113" y="296"/>
                    <a:pt x="114" y="294"/>
                  </a:cubicBezTo>
                  <a:cubicBezTo>
                    <a:pt x="115" y="293"/>
                    <a:pt x="113" y="290"/>
                    <a:pt x="109" y="287"/>
                  </a:cubicBezTo>
                  <a:cubicBezTo>
                    <a:pt x="101" y="282"/>
                    <a:pt x="97" y="281"/>
                    <a:pt x="81" y="266"/>
                  </a:cubicBezTo>
                  <a:cubicBezTo>
                    <a:pt x="64" y="252"/>
                    <a:pt x="67" y="231"/>
                    <a:pt x="98" y="214"/>
                  </a:cubicBezTo>
                  <a:cubicBezTo>
                    <a:pt x="138" y="193"/>
                    <a:pt x="229" y="179"/>
                    <a:pt x="280" y="211"/>
                  </a:cubicBezTo>
                  <a:cubicBezTo>
                    <a:pt x="298" y="224"/>
                    <a:pt x="294" y="237"/>
                    <a:pt x="291" y="243"/>
                  </a:cubicBezTo>
                  <a:cubicBezTo>
                    <a:pt x="289" y="250"/>
                    <a:pt x="299" y="244"/>
                    <a:pt x="302" y="258"/>
                  </a:cubicBezTo>
                  <a:cubicBezTo>
                    <a:pt x="305" y="271"/>
                    <a:pt x="301" y="295"/>
                    <a:pt x="287" y="308"/>
                  </a:cubicBezTo>
                  <a:cubicBezTo>
                    <a:pt x="294" y="327"/>
                    <a:pt x="295" y="1006"/>
                    <a:pt x="295" y="1065"/>
                  </a:cubicBezTo>
                  <a:cubicBezTo>
                    <a:pt x="294" y="1097"/>
                    <a:pt x="301" y="1150"/>
                    <a:pt x="321" y="1175"/>
                  </a:cubicBezTo>
                  <a:cubicBezTo>
                    <a:pt x="336" y="1169"/>
                    <a:pt x="350" y="1158"/>
                    <a:pt x="367" y="1145"/>
                  </a:cubicBezTo>
                  <a:cubicBezTo>
                    <a:pt x="353" y="1137"/>
                    <a:pt x="342" y="1091"/>
                    <a:pt x="341" y="1064"/>
                  </a:cubicBezTo>
                  <a:cubicBezTo>
                    <a:pt x="341" y="1014"/>
                    <a:pt x="344" y="203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9" y="192"/>
                    <a:pt x="21" y="191"/>
                    <a:pt x="30" y="194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34" y="194"/>
                    <a:pt x="38" y="192"/>
                    <a:pt x="42" y="190"/>
                  </a:cubicBezTo>
                  <a:cubicBezTo>
                    <a:pt x="66" y="179"/>
                    <a:pt x="105" y="165"/>
                    <a:pt x="171" y="165"/>
                  </a:cubicBezTo>
                  <a:cubicBezTo>
                    <a:pt x="219" y="166"/>
                    <a:pt x="229" y="168"/>
                    <a:pt x="261" y="174"/>
                  </a:cubicBezTo>
                  <a:cubicBezTo>
                    <a:pt x="284" y="178"/>
                    <a:pt x="301" y="186"/>
                    <a:pt x="306" y="196"/>
                  </a:cubicBezTo>
                  <a:cubicBezTo>
                    <a:pt x="309" y="206"/>
                    <a:pt x="285" y="186"/>
                    <a:pt x="240" y="184"/>
                  </a:cubicBezTo>
                  <a:cubicBezTo>
                    <a:pt x="201" y="180"/>
                    <a:pt x="123" y="179"/>
                    <a:pt x="77" y="216"/>
                  </a:cubicBezTo>
                  <a:cubicBezTo>
                    <a:pt x="72" y="219"/>
                    <a:pt x="70" y="222"/>
                    <a:pt x="68" y="225"/>
                  </a:cubicBezTo>
                  <a:cubicBezTo>
                    <a:pt x="68" y="227"/>
                    <a:pt x="68" y="229"/>
                    <a:pt x="68" y="230"/>
                  </a:cubicBezTo>
                  <a:cubicBezTo>
                    <a:pt x="68" y="237"/>
                    <a:pt x="67" y="239"/>
                    <a:pt x="64" y="244"/>
                  </a:cubicBezTo>
                  <a:cubicBezTo>
                    <a:pt x="62" y="247"/>
                    <a:pt x="60" y="250"/>
                    <a:pt x="59" y="252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60" y="254"/>
                    <a:pt x="60" y="253"/>
                    <a:pt x="61" y="253"/>
                  </a:cubicBezTo>
                  <a:cubicBezTo>
                    <a:pt x="62" y="253"/>
                    <a:pt x="63" y="254"/>
                    <a:pt x="65" y="259"/>
                  </a:cubicBezTo>
                  <a:cubicBezTo>
                    <a:pt x="68" y="265"/>
                    <a:pt x="72" y="263"/>
                    <a:pt x="73" y="270"/>
                  </a:cubicBezTo>
                  <a:cubicBezTo>
                    <a:pt x="73" y="273"/>
                    <a:pt x="73" y="274"/>
                    <a:pt x="73" y="276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6" name="Freeform 1094"/>
            <p:cNvSpPr/>
            <p:nvPr>
              <p:custDataLst>
                <p:tags r:id="rId662"/>
              </p:custDataLst>
            </p:nvPr>
          </p:nvSpPr>
          <p:spPr bwMode="auto">
            <a:xfrm>
              <a:off x="3830" y="1060"/>
              <a:ext cx="443" cy="249"/>
            </a:xfrm>
            <a:custGeom>
              <a:avLst/>
              <a:gdLst>
                <a:gd name="T0" fmla="*/ 734 w 344"/>
                <a:gd name="T1" fmla="*/ 269 h 195"/>
                <a:gd name="T2" fmla="*/ 713 w 344"/>
                <a:gd name="T3" fmla="*/ 189 h 195"/>
                <a:gd name="T4" fmla="*/ 685 w 344"/>
                <a:gd name="T5" fmla="*/ 143 h 195"/>
                <a:gd name="T6" fmla="*/ 658 w 344"/>
                <a:gd name="T7" fmla="*/ 128 h 195"/>
                <a:gd name="T8" fmla="*/ 661 w 344"/>
                <a:gd name="T9" fmla="*/ 125 h 195"/>
                <a:gd name="T10" fmla="*/ 572 w 344"/>
                <a:gd name="T11" fmla="*/ 59 h 195"/>
                <a:gd name="T12" fmla="*/ 529 w 344"/>
                <a:gd name="T13" fmla="*/ 18 h 195"/>
                <a:gd name="T14" fmla="*/ 520 w 344"/>
                <a:gd name="T15" fmla="*/ 17 h 195"/>
                <a:gd name="T16" fmla="*/ 473 w 344"/>
                <a:gd name="T17" fmla="*/ 8 h 195"/>
                <a:gd name="T18" fmla="*/ 473 w 344"/>
                <a:gd name="T19" fmla="*/ 8 h 195"/>
                <a:gd name="T20" fmla="*/ 473 w 344"/>
                <a:gd name="T21" fmla="*/ 8 h 195"/>
                <a:gd name="T22" fmla="*/ 462 w 344"/>
                <a:gd name="T23" fmla="*/ 6 h 195"/>
                <a:gd name="T24" fmla="*/ 453 w 344"/>
                <a:gd name="T25" fmla="*/ 6 h 195"/>
                <a:gd name="T26" fmla="*/ 437 w 344"/>
                <a:gd name="T27" fmla="*/ 6 h 195"/>
                <a:gd name="T28" fmla="*/ 247 w 344"/>
                <a:gd name="T29" fmla="*/ 24 h 195"/>
                <a:gd name="T30" fmla="*/ 106 w 344"/>
                <a:gd name="T31" fmla="*/ 177 h 195"/>
                <a:gd name="T32" fmla="*/ 13 w 344"/>
                <a:gd name="T33" fmla="*/ 329 h 195"/>
                <a:gd name="T34" fmla="*/ 24 w 344"/>
                <a:gd name="T35" fmla="*/ 391 h 195"/>
                <a:gd name="T36" fmla="*/ 28 w 344"/>
                <a:gd name="T37" fmla="*/ 393 h 195"/>
                <a:gd name="T38" fmla="*/ 64 w 344"/>
                <a:gd name="T39" fmla="*/ 405 h 195"/>
                <a:gd name="T40" fmla="*/ 68 w 344"/>
                <a:gd name="T41" fmla="*/ 406 h 195"/>
                <a:gd name="T42" fmla="*/ 46 w 344"/>
                <a:gd name="T43" fmla="*/ 360 h 195"/>
                <a:gd name="T44" fmla="*/ 125 w 344"/>
                <a:gd name="T45" fmla="*/ 216 h 195"/>
                <a:gd name="T46" fmla="*/ 254 w 344"/>
                <a:gd name="T47" fmla="*/ 65 h 195"/>
                <a:gd name="T48" fmla="*/ 443 w 344"/>
                <a:gd name="T49" fmla="*/ 31 h 195"/>
                <a:gd name="T50" fmla="*/ 513 w 344"/>
                <a:gd name="T51" fmla="*/ 52 h 195"/>
                <a:gd name="T52" fmla="*/ 457 w 344"/>
                <a:gd name="T53" fmla="*/ 100 h 195"/>
                <a:gd name="T54" fmla="*/ 407 w 344"/>
                <a:gd name="T55" fmla="*/ 98 h 195"/>
                <a:gd name="T56" fmla="*/ 416 w 344"/>
                <a:gd name="T57" fmla="*/ 102 h 195"/>
                <a:gd name="T58" fmla="*/ 415 w 344"/>
                <a:gd name="T59" fmla="*/ 102 h 195"/>
                <a:gd name="T60" fmla="*/ 419 w 344"/>
                <a:gd name="T61" fmla="*/ 102 h 195"/>
                <a:gd name="T62" fmla="*/ 594 w 344"/>
                <a:gd name="T63" fmla="*/ 190 h 195"/>
                <a:gd name="T64" fmla="*/ 231 w 344"/>
                <a:gd name="T65" fmla="*/ 186 h 195"/>
                <a:gd name="T66" fmla="*/ 227 w 344"/>
                <a:gd name="T67" fmla="*/ 183 h 195"/>
                <a:gd name="T68" fmla="*/ 236 w 344"/>
                <a:gd name="T69" fmla="*/ 143 h 195"/>
                <a:gd name="T70" fmla="*/ 258 w 344"/>
                <a:gd name="T71" fmla="*/ 106 h 195"/>
                <a:gd name="T72" fmla="*/ 254 w 344"/>
                <a:gd name="T73" fmla="*/ 107 h 195"/>
                <a:gd name="T74" fmla="*/ 209 w 344"/>
                <a:gd name="T75" fmla="*/ 157 h 195"/>
                <a:gd name="T76" fmla="*/ 206 w 344"/>
                <a:gd name="T77" fmla="*/ 181 h 195"/>
                <a:gd name="T78" fmla="*/ 368 w 344"/>
                <a:gd name="T79" fmla="*/ 249 h 195"/>
                <a:gd name="T80" fmla="*/ 632 w 344"/>
                <a:gd name="T81" fmla="*/ 238 h 195"/>
                <a:gd name="T82" fmla="*/ 632 w 344"/>
                <a:gd name="T83" fmla="*/ 238 h 195"/>
                <a:gd name="T84" fmla="*/ 632 w 344"/>
                <a:gd name="T85" fmla="*/ 281 h 195"/>
                <a:gd name="T86" fmla="*/ 207 w 344"/>
                <a:gd name="T87" fmla="*/ 254 h 195"/>
                <a:gd name="T88" fmla="*/ 179 w 344"/>
                <a:gd name="T89" fmla="*/ 264 h 195"/>
                <a:gd name="T90" fmla="*/ 223 w 344"/>
                <a:gd name="T91" fmla="*/ 285 h 195"/>
                <a:gd name="T92" fmla="*/ 341 w 344"/>
                <a:gd name="T93" fmla="*/ 332 h 195"/>
                <a:gd name="T94" fmla="*/ 589 w 344"/>
                <a:gd name="T95" fmla="*/ 324 h 195"/>
                <a:gd name="T96" fmla="*/ 665 w 344"/>
                <a:gd name="T97" fmla="*/ 272 h 195"/>
                <a:gd name="T98" fmla="*/ 697 w 344"/>
                <a:gd name="T99" fmla="*/ 276 h 195"/>
                <a:gd name="T100" fmla="*/ 734 w 344"/>
                <a:gd name="T101" fmla="*/ 359 h 195"/>
                <a:gd name="T102" fmla="*/ 734 w 344"/>
                <a:gd name="T103" fmla="*/ 269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44" h="195">
                  <a:moveTo>
                    <a:pt x="344" y="129"/>
                  </a:moveTo>
                  <a:cubicBezTo>
                    <a:pt x="344" y="114"/>
                    <a:pt x="340" y="105"/>
                    <a:pt x="334" y="91"/>
                  </a:cubicBezTo>
                  <a:cubicBezTo>
                    <a:pt x="331" y="83"/>
                    <a:pt x="326" y="75"/>
                    <a:pt x="321" y="69"/>
                  </a:cubicBezTo>
                  <a:cubicBezTo>
                    <a:pt x="317" y="64"/>
                    <a:pt x="313" y="62"/>
                    <a:pt x="308" y="61"/>
                  </a:cubicBezTo>
                  <a:cubicBezTo>
                    <a:pt x="308" y="60"/>
                    <a:pt x="309" y="60"/>
                    <a:pt x="309" y="60"/>
                  </a:cubicBezTo>
                  <a:cubicBezTo>
                    <a:pt x="281" y="51"/>
                    <a:pt x="276" y="38"/>
                    <a:pt x="268" y="28"/>
                  </a:cubicBezTo>
                  <a:cubicBezTo>
                    <a:pt x="261" y="19"/>
                    <a:pt x="256" y="13"/>
                    <a:pt x="248" y="9"/>
                  </a:cubicBezTo>
                  <a:cubicBezTo>
                    <a:pt x="250" y="9"/>
                    <a:pt x="244" y="8"/>
                    <a:pt x="244" y="8"/>
                  </a:cubicBezTo>
                  <a:cubicBezTo>
                    <a:pt x="238" y="6"/>
                    <a:pt x="23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0" y="4"/>
                    <a:pt x="218" y="4"/>
                    <a:pt x="217" y="3"/>
                  </a:cubicBezTo>
                  <a:cubicBezTo>
                    <a:pt x="215" y="3"/>
                    <a:pt x="214" y="3"/>
                    <a:pt x="212" y="3"/>
                  </a:cubicBezTo>
                  <a:cubicBezTo>
                    <a:pt x="209" y="3"/>
                    <a:pt x="207" y="3"/>
                    <a:pt x="204" y="3"/>
                  </a:cubicBezTo>
                  <a:cubicBezTo>
                    <a:pt x="172" y="2"/>
                    <a:pt x="139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9" y="192"/>
                    <a:pt x="21" y="191"/>
                    <a:pt x="30" y="194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28" y="192"/>
                    <a:pt x="22" y="191"/>
                    <a:pt x="22" y="173"/>
                  </a:cubicBezTo>
                  <a:cubicBezTo>
                    <a:pt x="21" y="156"/>
                    <a:pt x="40" y="135"/>
                    <a:pt x="58" y="103"/>
                  </a:cubicBezTo>
                  <a:cubicBezTo>
                    <a:pt x="77" y="70"/>
                    <a:pt x="96" y="50"/>
                    <a:pt x="119" y="31"/>
                  </a:cubicBezTo>
                  <a:cubicBezTo>
                    <a:pt x="145" y="9"/>
                    <a:pt x="202" y="14"/>
                    <a:pt x="207" y="15"/>
                  </a:cubicBezTo>
                  <a:cubicBezTo>
                    <a:pt x="216" y="16"/>
                    <a:pt x="235" y="17"/>
                    <a:pt x="240" y="25"/>
                  </a:cubicBezTo>
                  <a:cubicBezTo>
                    <a:pt x="249" y="42"/>
                    <a:pt x="231" y="47"/>
                    <a:pt x="214" y="48"/>
                  </a:cubicBezTo>
                  <a:cubicBezTo>
                    <a:pt x="208" y="48"/>
                    <a:pt x="203" y="48"/>
                    <a:pt x="190" y="47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278" y="92"/>
                    <a:pt x="278" y="92"/>
                    <a:pt x="278" y="92"/>
                  </a:cubicBezTo>
                  <a:cubicBezTo>
                    <a:pt x="278" y="92"/>
                    <a:pt x="116" y="99"/>
                    <a:pt x="108" y="89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4" y="82"/>
                    <a:pt x="106" y="74"/>
                    <a:pt x="110" y="69"/>
                  </a:cubicBezTo>
                  <a:cubicBezTo>
                    <a:pt x="112" y="64"/>
                    <a:pt x="127" y="55"/>
                    <a:pt x="120" y="51"/>
                  </a:cubicBezTo>
                  <a:cubicBezTo>
                    <a:pt x="119" y="52"/>
                    <a:pt x="119" y="52"/>
                    <a:pt x="119" y="52"/>
                  </a:cubicBezTo>
                  <a:cubicBezTo>
                    <a:pt x="120" y="64"/>
                    <a:pt x="103" y="68"/>
                    <a:pt x="98" y="75"/>
                  </a:cubicBezTo>
                  <a:cubicBezTo>
                    <a:pt x="95" y="79"/>
                    <a:pt x="94" y="84"/>
                    <a:pt x="96" y="87"/>
                  </a:cubicBezTo>
                  <a:cubicBezTo>
                    <a:pt x="101" y="106"/>
                    <a:pt x="130" y="114"/>
                    <a:pt x="172" y="120"/>
                  </a:cubicBezTo>
                  <a:cubicBezTo>
                    <a:pt x="206" y="125"/>
                    <a:pt x="264" y="123"/>
                    <a:pt x="296" y="114"/>
                  </a:cubicBezTo>
                  <a:cubicBezTo>
                    <a:pt x="296" y="114"/>
                    <a:pt x="296" y="114"/>
                    <a:pt x="296" y="114"/>
                  </a:cubicBezTo>
                  <a:cubicBezTo>
                    <a:pt x="296" y="114"/>
                    <a:pt x="304" y="125"/>
                    <a:pt x="296" y="135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94" y="124"/>
                    <a:pt x="94" y="127"/>
                    <a:pt x="104" y="137"/>
                  </a:cubicBezTo>
                  <a:cubicBezTo>
                    <a:pt x="114" y="147"/>
                    <a:pt x="130" y="160"/>
                    <a:pt x="160" y="160"/>
                  </a:cubicBezTo>
                  <a:cubicBezTo>
                    <a:pt x="190" y="160"/>
                    <a:pt x="252" y="163"/>
                    <a:pt x="276" y="156"/>
                  </a:cubicBezTo>
                  <a:cubicBezTo>
                    <a:pt x="295" y="150"/>
                    <a:pt x="306" y="143"/>
                    <a:pt x="311" y="131"/>
                  </a:cubicBezTo>
                  <a:cubicBezTo>
                    <a:pt x="317" y="128"/>
                    <a:pt x="324" y="130"/>
                    <a:pt x="326" y="132"/>
                  </a:cubicBezTo>
                  <a:cubicBezTo>
                    <a:pt x="339" y="141"/>
                    <a:pt x="342" y="157"/>
                    <a:pt x="344" y="172"/>
                  </a:cubicBezTo>
                  <a:cubicBezTo>
                    <a:pt x="343" y="158"/>
                    <a:pt x="344" y="144"/>
                    <a:pt x="344" y="129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7" name="Freeform 1095"/>
            <p:cNvSpPr/>
            <p:nvPr>
              <p:custDataLst>
                <p:tags r:id="rId663"/>
              </p:custDataLst>
            </p:nvPr>
          </p:nvSpPr>
          <p:spPr bwMode="auto">
            <a:xfrm>
              <a:off x="4221" y="1134"/>
              <a:ext cx="57" cy="99"/>
            </a:xfrm>
            <a:custGeom>
              <a:avLst/>
              <a:gdLst>
                <a:gd name="T0" fmla="*/ 1 w 45"/>
                <a:gd name="T1" fmla="*/ 0 h 77"/>
                <a:gd name="T2" fmla="*/ 20 w 45"/>
                <a:gd name="T3" fmla="*/ 45 h 77"/>
                <a:gd name="T4" fmla="*/ 24 w 45"/>
                <a:gd name="T5" fmla="*/ 66 h 77"/>
                <a:gd name="T6" fmla="*/ 41 w 45"/>
                <a:gd name="T7" fmla="*/ 87 h 77"/>
                <a:gd name="T8" fmla="*/ 90 w 45"/>
                <a:gd name="T9" fmla="*/ 163 h 77"/>
                <a:gd name="T10" fmla="*/ 73 w 45"/>
                <a:gd name="T11" fmla="*/ 96 h 77"/>
                <a:gd name="T12" fmla="*/ 48 w 45"/>
                <a:gd name="T13" fmla="*/ 31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7">
                  <a:moveTo>
                    <a:pt x="1" y="0"/>
                  </a:moveTo>
                  <a:cubicBezTo>
                    <a:pt x="1" y="7"/>
                    <a:pt x="0" y="15"/>
                    <a:pt x="10" y="21"/>
                  </a:cubicBezTo>
                  <a:cubicBezTo>
                    <a:pt x="13" y="23"/>
                    <a:pt x="10" y="28"/>
                    <a:pt x="12" y="31"/>
                  </a:cubicBezTo>
                  <a:cubicBezTo>
                    <a:pt x="14" y="35"/>
                    <a:pt x="18" y="37"/>
                    <a:pt x="20" y="41"/>
                  </a:cubicBezTo>
                  <a:cubicBezTo>
                    <a:pt x="28" y="53"/>
                    <a:pt x="31" y="64"/>
                    <a:pt x="44" y="77"/>
                  </a:cubicBezTo>
                  <a:cubicBezTo>
                    <a:pt x="45" y="67"/>
                    <a:pt x="39" y="55"/>
                    <a:pt x="36" y="45"/>
                  </a:cubicBezTo>
                  <a:cubicBezTo>
                    <a:pt x="33" y="36"/>
                    <a:pt x="32" y="21"/>
                    <a:pt x="24" y="15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8" name="Freeform 1096"/>
            <p:cNvSpPr/>
            <p:nvPr>
              <p:custDataLst>
                <p:tags r:id="rId664"/>
              </p:custDataLst>
            </p:nvPr>
          </p:nvSpPr>
          <p:spPr bwMode="auto">
            <a:xfrm>
              <a:off x="3948" y="1215"/>
              <a:ext cx="269" cy="51"/>
            </a:xfrm>
            <a:custGeom>
              <a:avLst/>
              <a:gdLst>
                <a:gd name="T0" fmla="*/ 40 w 209"/>
                <a:gd name="T1" fmla="*/ 31 h 40"/>
                <a:gd name="T2" fmla="*/ 99 w 209"/>
                <a:gd name="T3" fmla="*/ 66 h 40"/>
                <a:gd name="T4" fmla="*/ 333 w 209"/>
                <a:gd name="T5" fmla="*/ 70 h 40"/>
                <a:gd name="T6" fmla="*/ 445 w 209"/>
                <a:gd name="T7" fmla="*/ 5 h 40"/>
                <a:gd name="T8" fmla="*/ 438 w 209"/>
                <a:gd name="T9" fmla="*/ 13 h 40"/>
                <a:gd name="T10" fmla="*/ 350 w 209"/>
                <a:gd name="T11" fmla="*/ 47 h 40"/>
                <a:gd name="T12" fmla="*/ 194 w 209"/>
                <a:gd name="T13" fmla="*/ 51 h 40"/>
                <a:gd name="T14" fmla="*/ 51 w 209"/>
                <a:gd name="T15" fmla="*/ 22 h 40"/>
                <a:gd name="T16" fmla="*/ 0 w 209"/>
                <a:gd name="T17" fmla="*/ 8 h 40"/>
                <a:gd name="T18" fmla="*/ 40 w 209"/>
                <a:gd name="T19" fmla="*/ 3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9" h="40">
                  <a:moveTo>
                    <a:pt x="19" y="15"/>
                  </a:moveTo>
                  <a:cubicBezTo>
                    <a:pt x="26" y="20"/>
                    <a:pt x="34" y="29"/>
                    <a:pt x="47" y="32"/>
                  </a:cubicBezTo>
                  <a:cubicBezTo>
                    <a:pt x="63" y="36"/>
                    <a:pt x="110" y="40"/>
                    <a:pt x="156" y="34"/>
                  </a:cubicBezTo>
                  <a:cubicBezTo>
                    <a:pt x="202" y="29"/>
                    <a:pt x="209" y="15"/>
                    <a:pt x="209" y="2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10" y="0"/>
                    <a:pt x="0" y="4"/>
                  </a:cubicBezTo>
                  <a:cubicBezTo>
                    <a:pt x="5" y="3"/>
                    <a:pt x="15" y="10"/>
                    <a:pt x="19" y="15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9" name="Freeform 1097"/>
            <p:cNvSpPr/>
            <p:nvPr>
              <p:custDataLst>
                <p:tags r:id="rId665"/>
              </p:custDataLst>
            </p:nvPr>
          </p:nvSpPr>
          <p:spPr bwMode="auto">
            <a:xfrm>
              <a:off x="3981" y="1133"/>
              <a:ext cx="262" cy="87"/>
            </a:xfrm>
            <a:custGeom>
              <a:avLst/>
              <a:gdLst>
                <a:gd name="T0" fmla="*/ 0 w 203"/>
                <a:gd name="T1" fmla="*/ 83 h 68"/>
                <a:gd name="T2" fmla="*/ 294 w 203"/>
                <a:gd name="T3" fmla="*/ 123 h 68"/>
                <a:gd name="T4" fmla="*/ 430 w 203"/>
                <a:gd name="T5" fmla="*/ 75 h 68"/>
                <a:gd name="T6" fmla="*/ 365 w 203"/>
                <a:gd name="T7" fmla="*/ 33 h 68"/>
                <a:gd name="T8" fmla="*/ 230 w 203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68">
                  <a:moveTo>
                    <a:pt x="0" y="40"/>
                  </a:moveTo>
                  <a:cubicBezTo>
                    <a:pt x="9" y="50"/>
                    <a:pt x="83" y="68"/>
                    <a:pt x="137" y="59"/>
                  </a:cubicBezTo>
                  <a:cubicBezTo>
                    <a:pt x="190" y="50"/>
                    <a:pt x="197" y="46"/>
                    <a:pt x="200" y="36"/>
                  </a:cubicBezTo>
                  <a:cubicBezTo>
                    <a:pt x="203" y="25"/>
                    <a:pt x="188" y="18"/>
                    <a:pt x="170" y="16"/>
                  </a:cubicBezTo>
                  <a:cubicBezTo>
                    <a:pt x="152" y="13"/>
                    <a:pt x="107" y="0"/>
                    <a:pt x="107" y="0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0" name="Freeform 1098"/>
            <p:cNvSpPr/>
            <p:nvPr>
              <p:custDataLst>
                <p:tags r:id="rId666"/>
              </p:custDataLst>
            </p:nvPr>
          </p:nvSpPr>
          <p:spPr bwMode="auto">
            <a:xfrm>
              <a:off x="4229" y="1261"/>
              <a:ext cx="34" cy="111"/>
            </a:xfrm>
            <a:custGeom>
              <a:avLst/>
              <a:gdLst>
                <a:gd name="T0" fmla="*/ 0 w 27"/>
                <a:gd name="T1" fmla="*/ 0 h 87"/>
                <a:gd name="T2" fmla="*/ 24 w 27"/>
                <a:gd name="T3" fmla="*/ 70 h 87"/>
                <a:gd name="T4" fmla="*/ 53 w 27"/>
                <a:gd name="T5" fmla="*/ 181 h 87"/>
                <a:gd name="T6" fmla="*/ 30 w 27"/>
                <a:gd name="T7" fmla="*/ 61 h 87"/>
                <a:gd name="T8" fmla="*/ 24 w 27"/>
                <a:gd name="T9" fmla="*/ 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7">
                  <a:moveTo>
                    <a:pt x="0" y="0"/>
                  </a:moveTo>
                  <a:cubicBezTo>
                    <a:pt x="2" y="11"/>
                    <a:pt x="6" y="23"/>
                    <a:pt x="12" y="34"/>
                  </a:cubicBezTo>
                  <a:cubicBezTo>
                    <a:pt x="17" y="45"/>
                    <a:pt x="26" y="69"/>
                    <a:pt x="26" y="87"/>
                  </a:cubicBezTo>
                  <a:cubicBezTo>
                    <a:pt x="27" y="70"/>
                    <a:pt x="19" y="40"/>
                    <a:pt x="15" y="30"/>
                  </a:cubicBezTo>
                  <a:cubicBezTo>
                    <a:pt x="12" y="21"/>
                    <a:pt x="13" y="8"/>
                    <a:pt x="12" y="4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1" name="Freeform 1099"/>
            <p:cNvSpPr/>
            <p:nvPr>
              <p:custDataLst>
                <p:tags r:id="rId667"/>
              </p:custDataLst>
            </p:nvPr>
          </p:nvSpPr>
          <p:spPr bwMode="auto">
            <a:xfrm>
              <a:off x="4227" y="1248"/>
              <a:ext cx="21" cy="38"/>
            </a:xfrm>
            <a:custGeom>
              <a:avLst/>
              <a:gdLst>
                <a:gd name="T0" fmla="*/ 5 w 16"/>
                <a:gd name="T1" fmla="*/ 37 h 29"/>
                <a:gd name="T2" fmla="*/ 5 w 16"/>
                <a:gd name="T3" fmla="*/ 9 h 29"/>
                <a:gd name="T4" fmla="*/ 18 w 16"/>
                <a:gd name="T5" fmla="*/ 13 h 29"/>
                <a:gd name="T6" fmla="*/ 37 w 16"/>
                <a:gd name="T7" fmla="*/ 66 h 29"/>
                <a:gd name="T8" fmla="*/ 7 w 16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2" y="16"/>
                  </a:moveTo>
                  <a:cubicBezTo>
                    <a:pt x="1" y="13"/>
                    <a:pt x="0" y="6"/>
                    <a:pt x="2" y="4"/>
                  </a:cubicBezTo>
                  <a:cubicBezTo>
                    <a:pt x="5" y="0"/>
                    <a:pt x="6" y="5"/>
                    <a:pt x="8" y="6"/>
                  </a:cubicBezTo>
                  <a:cubicBezTo>
                    <a:pt x="15" y="12"/>
                    <a:pt x="15" y="21"/>
                    <a:pt x="16" y="29"/>
                  </a:cubicBezTo>
                  <a:cubicBezTo>
                    <a:pt x="13" y="26"/>
                    <a:pt x="9" y="7"/>
                    <a:pt x="3" y="11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2" name="Freeform 1100"/>
            <p:cNvSpPr/>
            <p:nvPr>
              <p:custDataLst>
                <p:tags r:id="rId668"/>
              </p:custDataLst>
            </p:nvPr>
          </p:nvSpPr>
          <p:spPr bwMode="auto">
            <a:xfrm>
              <a:off x="3907" y="1290"/>
              <a:ext cx="346" cy="151"/>
            </a:xfrm>
            <a:custGeom>
              <a:avLst/>
              <a:gdLst>
                <a:gd name="T0" fmla="*/ 522 w 269"/>
                <a:gd name="T1" fmla="*/ 41 h 119"/>
                <a:gd name="T2" fmla="*/ 507 w 269"/>
                <a:gd name="T3" fmla="*/ 37 h 119"/>
                <a:gd name="T4" fmla="*/ 507 w 269"/>
                <a:gd name="T5" fmla="*/ 37 h 119"/>
                <a:gd name="T6" fmla="*/ 481 w 269"/>
                <a:gd name="T7" fmla="*/ 25 h 119"/>
                <a:gd name="T8" fmla="*/ 481 w 269"/>
                <a:gd name="T9" fmla="*/ 25 h 119"/>
                <a:gd name="T10" fmla="*/ 469 w 269"/>
                <a:gd name="T11" fmla="*/ 24 h 119"/>
                <a:gd name="T12" fmla="*/ 469 w 269"/>
                <a:gd name="T13" fmla="*/ 24 h 119"/>
                <a:gd name="T14" fmla="*/ 469 w 269"/>
                <a:gd name="T15" fmla="*/ 24 h 119"/>
                <a:gd name="T16" fmla="*/ 386 w 269"/>
                <a:gd name="T17" fmla="*/ 10 h 119"/>
                <a:gd name="T18" fmla="*/ 39 w 269"/>
                <a:gd name="T19" fmla="*/ 76 h 119"/>
                <a:gd name="T20" fmla="*/ 19 w 269"/>
                <a:gd name="T21" fmla="*/ 94 h 119"/>
                <a:gd name="T22" fmla="*/ 19 w 269"/>
                <a:gd name="T23" fmla="*/ 104 h 119"/>
                <a:gd name="T24" fmla="*/ 10 w 269"/>
                <a:gd name="T25" fmla="*/ 132 h 119"/>
                <a:gd name="T26" fmla="*/ 0 w 269"/>
                <a:gd name="T27" fmla="*/ 150 h 119"/>
                <a:gd name="T28" fmla="*/ 1 w 269"/>
                <a:gd name="T29" fmla="*/ 155 h 119"/>
                <a:gd name="T30" fmla="*/ 5 w 269"/>
                <a:gd name="T31" fmla="*/ 151 h 119"/>
                <a:gd name="T32" fmla="*/ 13 w 269"/>
                <a:gd name="T33" fmla="*/ 164 h 119"/>
                <a:gd name="T34" fmla="*/ 30 w 269"/>
                <a:gd name="T35" fmla="*/ 185 h 119"/>
                <a:gd name="T36" fmla="*/ 30 w 269"/>
                <a:gd name="T37" fmla="*/ 198 h 119"/>
                <a:gd name="T38" fmla="*/ 31 w 269"/>
                <a:gd name="T39" fmla="*/ 198 h 119"/>
                <a:gd name="T40" fmla="*/ 81 w 269"/>
                <a:gd name="T41" fmla="*/ 237 h 119"/>
                <a:gd name="T42" fmla="*/ 117 w 269"/>
                <a:gd name="T43" fmla="*/ 235 h 119"/>
                <a:gd name="T44" fmla="*/ 105 w 269"/>
                <a:gd name="T45" fmla="*/ 221 h 119"/>
                <a:gd name="T46" fmla="*/ 46 w 269"/>
                <a:gd name="T47" fmla="*/ 178 h 119"/>
                <a:gd name="T48" fmla="*/ 82 w 269"/>
                <a:gd name="T49" fmla="*/ 71 h 119"/>
                <a:gd name="T50" fmla="*/ 445 w 269"/>
                <a:gd name="T51" fmla="*/ 53 h 119"/>
                <a:gd name="T52" fmla="*/ 445 w 269"/>
                <a:gd name="T53" fmla="*/ 53 h 119"/>
                <a:gd name="T54" fmla="*/ 458 w 269"/>
                <a:gd name="T55" fmla="*/ 60 h 119"/>
                <a:gd name="T56" fmla="*/ 458 w 269"/>
                <a:gd name="T57" fmla="*/ 60 h 119"/>
                <a:gd name="T58" fmla="*/ 469 w 269"/>
                <a:gd name="T59" fmla="*/ 66 h 119"/>
                <a:gd name="T60" fmla="*/ 476 w 269"/>
                <a:gd name="T61" fmla="*/ 71 h 119"/>
                <a:gd name="T62" fmla="*/ 478 w 269"/>
                <a:gd name="T63" fmla="*/ 74 h 119"/>
                <a:gd name="T64" fmla="*/ 484 w 269"/>
                <a:gd name="T65" fmla="*/ 77 h 119"/>
                <a:gd name="T66" fmla="*/ 485 w 269"/>
                <a:gd name="T67" fmla="*/ 79 h 119"/>
                <a:gd name="T68" fmla="*/ 490 w 269"/>
                <a:gd name="T69" fmla="*/ 84 h 119"/>
                <a:gd name="T70" fmla="*/ 490 w 269"/>
                <a:gd name="T71" fmla="*/ 84 h 119"/>
                <a:gd name="T72" fmla="*/ 493 w 269"/>
                <a:gd name="T73" fmla="*/ 90 h 119"/>
                <a:gd name="T74" fmla="*/ 493 w 269"/>
                <a:gd name="T75" fmla="*/ 90 h 119"/>
                <a:gd name="T76" fmla="*/ 493 w 269"/>
                <a:gd name="T77" fmla="*/ 131 h 119"/>
                <a:gd name="T78" fmla="*/ 518 w 269"/>
                <a:gd name="T79" fmla="*/ 161 h 119"/>
                <a:gd name="T80" fmla="*/ 520 w 269"/>
                <a:gd name="T81" fmla="*/ 169 h 119"/>
                <a:gd name="T82" fmla="*/ 521 w 269"/>
                <a:gd name="T83" fmla="*/ 173 h 119"/>
                <a:gd name="T84" fmla="*/ 520 w 269"/>
                <a:gd name="T85" fmla="*/ 124 h 119"/>
                <a:gd name="T86" fmla="*/ 572 w 269"/>
                <a:gd name="T87" fmla="*/ 164 h 119"/>
                <a:gd name="T88" fmla="*/ 522 w 269"/>
                <a:gd name="T89" fmla="*/ 41 h 11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119">
                  <a:moveTo>
                    <a:pt x="246" y="20"/>
                  </a:moveTo>
                  <a:cubicBezTo>
                    <a:pt x="245" y="20"/>
                    <a:pt x="242" y="19"/>
                    <a:pt x="238" y="18"/>
                  </a:cubicBezTo>
                  <a:cubicBezTo>
                    <a:pt x="238" y="18"/>
                    <a:pt x="238" y="18"/>
                    <a:pt x="238" y="18"/>
                  </a:cubicBezTo>
                  <a:cubicBezTo>
                    <a:pt x="235" y="17"/>
                    <a:pt x="231" y="15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4" y="13"/>
                    <a:pt x="223" y="12"/>
                    <a:pt x="221" y="12"/>
                  </a:cubicBezTo>
                  <a:cubicBezTo>
                    <a:pt x="221" y="12"/>
                    <a:pt x="221" y="12"/>
                    <a:pt x="221" y="12"/>
                  </a:cubicBezTo>
                  <a:cubicBezTo>
                    <a:pt x="221" y="12"/>
                    <a:pt x="221" y="12"/>
                    <a:pt x="221" y="12"/>
                  </a:cubicBezTo>
                  <a:cubicBezTo>
                    <a:pt x="211" y="8"/>
                    <a:pt x="197" y="5"/>
                    <a:pt x="181" y="5"/>
                  </a:cubicBezTo>
                  <a:cubicBezTo>
                    <a:pt x="142" y="1"/>
                    <a:pt x="64" y="0"/>
                    <a:pt x="18" y="37"/>
                  </a:cubicBezTo>
                  <a:cubicBezTo>
                    <a:pt x="13" y="40"/>
                    <a:pt x="11" y="43"/>
                    <a:pt x="9" y="46"/>
                  </a:cubicBezTo>
                  <a:cubicBezTo>
                    <a:pt x="9" y="48"/>
                    <a:pt x="9" y="50"/>
                    <a:pt x="9" y="51"/>
                  </a:cubicBezTo>
                  <a:cubicBezTo>
                    <a:pt x="9" y="58"/>
                    <a:pt x="8" y="60"/>
                    <a:pt x="5" y="65"/>
                  </a:cubicBezTo>
                  <a:cubicBezTo>
                    <a:pt x="3" y="68"/>
                    <a:pt x="1" y="71"/>
                    <a:pt x="0" y="73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5"/>
                    <a:pt x="1" y="74"/>
                    <a:pt x="2" y="74"/>
                  </a:cubicBezTo>
                  <a:cubicBezTo>
                    <a:pt x="3" y="74"/>
                    <a:pt x="4" y="75"/>
                    <a:pt x="6" y="80"/>
                  </a:cubicBezTo>
                  <a:cubicBezTo>
                    <a:pt x="9" y="86"/>
                    <a:pt x="13" y="84"/>
                    <a:pt x="14" y="91"/>
                  </a:cubicBezTo>
                  <a:cubicBezTo>
                    <a:pt x="14" y="94"/>
                    <a:pt x="14" y="95"/>
                    <a:pt x="14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97"/>
                    <a:pt x="29" y="110"/>
                    <a:pt x="38" y="116"/>
                  </a:cubicBezTo>
                  <a:cubicBezTo>
                    <a:pt x="46" y="119"/>
                    <a:pt x="54" y="117"/>
                    <a:pt x="55" y="115"/>
                  </a:cubicBezTo>
                  <a:cubicBezTo>
                    <a:pt x="56" y="114"/>
                    <a:pt x="54" y="111"/>
                    <a:pt x="50" y="108"/>
                  </a:cubicBezTo>
                  <a:cubicBezTo>
                    <a:pt x="42" y="103"/>
                    <a:pt x="38" y="102"/>
                    <a:pt x="22" y="87"/>
                  </a:cubicBezTo>
                  <a:cubicBezTo>
                    <a:pt x="5" y="73"/>
                    <a:pt x="8" y="52"/>
                    <a:pt x="39" y="35"/>
                  </a:cubicBezTo>
                  <a:cubicBezTo>
                    <a:pt x="76" y="15"/>
                    <a:pt x="157" y="2"/>
                    <a:pt x="209" y="26"/>
                  </a:cubicBezTo>
                  <a:cubicBezTo>
                    <a:pt x="209" y="26"/>
                    <a:pt x="209" y="26"/>
                    <a:pt x="209" y="26"/>
                  </a:cubicBezTo>
                  <a:cubicBezTo>
                    <a:pt x="211" y="27"/>
                    <a:pt x="213" y="28"/>
                    <a:pt x="215" y="29"/>
                  </a:cubicBezTo>
                  <a:cubicBezTo>
                    <a:pt x="215" y="29"/>
                    <a:pt x="215" y="29"/>
                    <a:pt x="215" y="29"/>
                  </a:cubicBezTo>
                  <a:cubicBezTo>
                    <a:pt x="217" y="30"/>
                    <a:pt x="219" y="31"/>
                    <a:pt x="221" y="32"/>
                  </a:cubicBezTo>
                  <a:cubicBezTo>
                    <a:pt x="222" y="33"/>
                    <a:pt x="223" y="34"/>
                    <a:pt x="224" y="35"/>
                  </a:cubicBezTo>
                  <a:cubicBezTo>
                    <a:pt x="225" y="35"/>
                    <a:pt x="225" y="36"/>
                    <a:pt x="225" y="36"/>
                  </a:cubicBezTo>
                  <a:cubicBezTo>
                    <a:pt x="226" y="36"/>
                    <a:pt x="227" y="37"/>
                    <a:pt x="227" y="38"/>
                  </a:cubicBezTo>
                  <a:cubicBezTo>
                    <a:pt x="228" y="38"/>
                    <a:pt x="228" y="38"/>
                    <a:pt x="228" y="39"/>
                  </a:cubicBezTo>
                  <a:cubicBezTo>
                    <a:pt x="229" y="39"/>
                    <a:pt x="229" y="40"/>
                    <a:pt x="230" y="41"/>
                  </a:cubicBezTo>
                  <a:cubicBezTo>
                    <a:pt x="230" y="41"/>
                    <a:pt x="230" y="41"/>
                    <a:pt x="230" y="41"/>
                  </a:cubicBezTo>
                  <a:cubicBezTo>
                    <a:pt x="231" y="42"/>
                    <a:pt x="232" y="43"/>
                    <a:pt x="232" y="44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7" y="52"/>
                    <a:pt x="234" y="60"/>
                    <a:pt x="232" y="64"/>
                  </a:cubicBezTo>
                  <a:cubicBezTo>
                    <a:pt x="230" y="71"/>
                    <a:pt x="240" y="65"/>
                    <a:pt x="243" y="79"/>
                  </a:cubicBezTo>
                  <a:cubicBezTo>
                    <a:pt x="243" y="80"/>
                    <a:pt x="244" y="81"/>
                    <a:pt x="244" y="83"/>
                  </a:cubicBezTo>
                  <a:cubicBezTo>
                    <a:pt x="245" y="84"/>
                    <a:pt x="245" y="84"/>
                    <a:pt x="245" y="84"/>
                  </a:cubicBezTo>
                  <a:cubicBezTo>
                    <a:pt x="249" y="73"/>
                    <a:pt x="245" y="69"/>
                    <a:pt x="244" y="61"/>
                  </a:cubicBezTo>
                  <a:cubicBezTo>
                    <a:pt x="244" y="52"/>
                    <a:pt x="260" y="41"/>
                    <a:pt x="269" y="80"/>
                  </a:cubicBezTo>
                  <a:cubicBezTo>
                    <a:pt x="268" y="61"/>
                    <a:pt x="261" y="32"/>
                    <a:pt x="246" y="2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3" name="Freeform 1101"/>
            <p:cNvSpPr/>
            <p:nvPr>
              <p:custDataLst>
                <p:tags r:id="rId669"/>
              </p:custDataLst>
            </p:nvPr>
          </p:nvSpPr>
          <p:spPr bwMode="auto">
            <a:xfrm>
              <a:off x="3913" y="1305"/>
              <a:ext cx="309" cy="202"/>
            </a:xfrm>
            <a:custGeom>
              <a:avLst/>
              <a:gdLst>
                <a:gd name="T0" fmla="*/ 507 w 240"/>
                <a:gd name="T1" fmla="*/ 140 h 157"/>
                <a:gd name="T2" fmla="*/ 488 w 240"/>
                <a:gd name="T3" fmla="*/ 106 h 157"/>
                <a:gd name="T4" fmla="*/ 489 w 240"/>
                <a:gd name="T5" fmla="*/ 103 h 157"/>
                <a:gd name="T6" fmla="*/ 489 w 240"/>
                <a:gd name="T7" fmla="*/ 96 h 157"/>
                <a:gd name="T8" fmla="*/ 491 w 240"/>
                <a:gd name="T9" fmla="*/ 91 h 157"/>
                <a:gd name="T10" fmla="*/ 489 w 240"/>
                <a:gd name="T11" fmla="*/ 80 h 157"/>
                <a:gd name="T12" fmla="*/ 489 w 240"/>
                <a:gd name="T13" fmla="*/ 73 h 157"/>
                <a:gd name="T14" fmla="*/ 484 w 240"/>
                <a:gd name="T15" fmla="*/ 66 h 157"/>
                <a:gd name="T16" fmla="*/ 480 w 240"/>
                <a:gd name="T17" fmla="*/ 59 h 157"/>
                <a:gd name="T18" fmla="*/ 476 w 240"/>
                <a:gd name="T19" fmla="*/ 53 h 157"/>
                <a:gd name="T20" fmla="*/ 469 w 240"/>
                <a:gd name="T21" fmla="*/ 50 h 157"/>
                <a:gd name="T22" fmla="*/ 461 w 240"/>
                <a:gd name="T23" fmla="*/ 40 h 157"/>
                <a:gd name="T24" fmla="*/ 448 w 240"/>
                <a:gd name="T25" fmla="*/ 35 h 157"/>
                <a:gd name="T26" fmla="*/ 436 w 240"/>
                <a:gd name="T27" fmla="*/ 28 h 157"/>
                <a:gd name="T28" fmla="*/ 305 w 240"/>
                <a:gd name="T29" fmla="*/ 0 h 157"/>
                <a:gd name="T30" fmla="*/ 292 w 240"/>
                <a:gd name="T31" fmla="*/ 0 h 157"/>
                <a:gd name="T32" fmla="*/ 281 w 240"/>
                <a:gd name="T33" fmla="*/ 0 h 157"/>
                <a:gd name="T34" fmla="*/ 267 w 240"/>
                <a:gd name="T35" fmla="*/ 0 h 157"/>
                <a:gd name="T36" fmla="*/ 180 w 240"/>
                <a:gd name="T37" fmla="*/ 10 h 157"/>
                <a:gd name="T38" fmla="*/ 169 w 240"/>
                <a:gd name="T39" fmla="*/ 13 h 157"/>
                <a:gd name="T40" fmla="*/ 157 w 240"/>
                <a:gd name="T41" fmla="*/ 17 h 157"/>
                <a:gd name="T42" fmla="*/ 145 w 240"/>
                <a:gd name="T43" fmla="*/ 19 h 157"/>
                <a:gd name="T44" fmla="*/ 134 w 240"/>
                <a:gd name="T45" fmla="*/ 23 h 157"/>
                <a:gd name="T46" fmla="*/ 125 w 240"/>
                <a:gd name="T47" fmla="*/ 24 h 157"/>
                <a:gd name="T48" fmla="*/ 113 w 240"/>
                <a:gd name="T49" fmla="*/ 30 h 157"/>
                <a:gd name="T50" fmla="*/ 103 w 240"/>
                <a:gd name="T51" fmla="*/ 35 h 157"/>
                <a:gd name="T52" fmla="*/ 94 w 240"/>
                <a:gd name="T53" fmla="*/ 39 h 157"/>
                <a:gd name="T54" fmla="*/ 82 w 240"/>
                <a:gd name="T55" fmla="*/ 42 h 157"/>
                <a:gd name="T56" fmla="*/ 73 w 240"/>
                <a:gd name="T57" fmla="*/ 46 h 157"/>
                <a:gd name="T58" fmla="*/ 97 w 240"/>
                <a:gd name="T59" fmla="*/ 202 h 157"/>
                <a:gd name="T60" fmla="*/ 70 w 240"/>
                <a:gd name="T61" fmla="*/ 220 h 157"/>
                <a:gd name="T62" fmla="*/ 19 w 240"/>
                <a:gd name="T63" fmla="*/ 179 h 157"/>
                <a:gd name="T64" fmla="*/ 19 w 240"/>
                <a:gd name="T65" fmla="*/ 187 h 157"/>
                <a:gd name="T66" fmla="*/ 67 w 240"/>
                <a:gd name="T67" fmla="*/ 335 h 157"/>
                <a:gd name="T68" fmla="*/ 346 w 240"/>
                <a:gd name="T69" fmla="*/ 288 h 157"/>
                <a:gd name="T70" fmla="*/ 350 w 240"/>
                <a:gd name="T71" fmla="*/ 305 h 157"/>
                <a:gd name="T72" fmla="*/ 511 w 240"/>
                <a:gd name="T73" fmla="*/ 149 h 1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0" h="157">
                  <a:moveTo>
                    <a:pt x="239" y="70"/>
                  </a:moveTo>
                  <a:cubicBezTo>
                    <a:pt x="239" y="68"/>
                    <a:pt x="238" y="67"/>
                    <a:pt x="238" y="66"/>
                  </a:cubicBezTo>
                  <a:cubicBezTo>
                    <a:pt x="235" y="52"/>
                    <a:pt x="225" y="58"/>
                    <a:pt x="227" y="51"/>
                  </a:cubicBezTo>
                  <a:cubicBezTo>
                    <a:pt x="228" y="51"/>
                    <a:pt x="228" y="50"/>
                    <a:pt x="228" y="50"/>
                  </a:cubicBezTo>
                  <a:cubicBezTo>
                    <a:pt x="228" y="50"/>
                    <a:pt x="228" y="49"/>
                    <a:pt x="228" y="49"/>
                  </a:cubicBezTo>
                  <a:cubicBezTo>
                    <a:pt x="228" y="49"/>
                    <a:pt x="229" y="48"/>
                    <a:pt x="229" y="48"/>
                  </a:cubicBezTo>
                  <a:cubicBezTo>
                    <a:pt x="229" y="47"/>
                    <a:pt x="229" y="47"/>
                    <a:pt x="229" y="47"/>
                  </a:cubicBezTo>
                  <a:cubicBezTo>
                    <a:pt x="229" y="47"/>
                    <a:pt x="229" y="46"/>
                    <a:pt x="229" y="45"/>
                  </a:cubicBezTo>
                  <a:cubicBezTo>
                    <a:pt x="229" y="45"/>
                    <a:pt x="229" y="45"/>
                    <a:pt x="229" y="45"/>
                  </a:cubicBezTo>
                  <a:cubicBezTo>
                    <a:pt x="230" y="44"/>
                    <a:pt x="230" y="43"/>
                    <a:pt x="230" y="43"/>
                  </a:cubicBezTo>
                  <a:cubicBezTo>
                    <a:pt x="230" y="43"/>
                    <a:pt x="230" y="42"/>
                    <a:pt x="230" y="42"/>
                  </a:cubicBezTo>
                  <a:cubicBezTo>
                    <a:pt x="230" y="41"/>
                    <a:pt x="230" y="39"/>
                    <a:pt x="229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29" y="36"/>
                    <a:pt x="229" y="35"/>
                    <a:pt x="229" y="34"/>
                  </a:cubicBezTo>
                  <a:cubicBezTo>
                    <a:pt x="229" y="34"/>
                    <a:pt x="228" y="34"/>
                    <a:pt x="228" y="34"/>
                  </a:cubicBezTo>
                  <a:cubicBezTo>
                    <a:pt x="228" y="33"/>
                    <a:pt x="228" y="32"/>
                    <a:pt x="227" y="31"/>
                  </a:cubicBezTo>
                  <a:cubicBezTo>
                    <a:pt x="227" y="30"/>
                    <a:pt x="226" y="29"/>
                    <a:pt x="225" y="28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24" y="27"/>
                    <a:pt x="224" y="26"/>
                    <a:pt x="223" y="26"/>
                  </a:cubicBezTo>
                  <a:cubicBezTo>
                    <a:pt x="223" y="25"/>
                    <a:pt x="223" y="25"/>
                    <a:pt x="223" y="25"/>
                  </a:cubicBezTo>
                  <a:cubicBezTo>
                    <a:pt x="223" y="25"/>
                    <a:pt x="222" y="25"/>
                    <a:pt x="222" y="25"/>
                  </a:cubicBezTo>
                  <a:cubicBezTo>
                    <a:pt x="222" y="24"/>
                    <a:pt x="221" y="23"/>
                    <a:pt x="220" y="23"/>
                  </a:cubicBezTo>
                  <a:cubicBezTo>
                    <a:pt x="220" y="23"/>
                    <a:pt x="220" y="22"/>
                    <a:pt x="219" y="22"/>
                  </a:cubicBezTo>
                  <a:cubicBezTo>
                    <a:pt x="218" y="21"/>
                    <a:pt x="217" y="20"/>
                    <a:pt x="216" y="19"/>
                  </a:cubicBezTo>
                  <a:cubicBezTo>
                    <a:pt x="214" y="18"/>
                    <a:pt x="212" y="17"/>
                    <a:pt x="210" y="16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8" y="15"/>
                    <a:pt x="206" y="14"/>
                    <a:pt x="204" y="13"/>
                  </a:cubicBezTo>
                  <a:cubicBezTo>
                    <a:pt x="186" y="5"/>
                    <a:pt x="165" y="1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1" y="0"/>
                    <a:pt x="139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5" y="0"/>
                    <a:pt x="133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29" y="0"/>
                    <a:pt x="127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12" y="1"/>
                    <a:pt x="98" y="3"/>
                    <a:pt x="86" y="5"/>
                  </a:cubicBezTo>
                  <a:cubicBezTo>
                    <a:pt x="86" y="5"/>
                    <a:pt x="85" y="5"/>
                    <a:pt x="85" y="5"/>
                  </a:cubicBezTo>
                  <a:cubicBezTo>
                    <a:pt x="83" y="6"/>
                    <a:pt x="82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4" y="8"/>
                    <a:pt x="74" y="8"/>
                  </a:cubicBezTo>
                  <a:cubicBezTo>
                    <a:pt x="72" y="8"/>
                    <a:pt x="71" y="8"/>
                    <a:pt x="70" y="9"/>
                  </a:cubicBezTo>
                  <a:cubicBezTo>
                    <a:pt x="70" y="9"/>
                    <a:pt x="69" y="9"/>
                    <a:pt x="68" y="9"/>
                  </a:cubicBezTo>
                  <a:cubicBezTo>
                    <a:pt x="67" y="9"/>
                    <a:pt x="66" y="10"/>
                    <a:pt x="65" y="10"/>
                  </a:cubicBezTo>
                  <a:cubicBezTo>
                    <a:pt x="64" y="10"/>
                    <a:pt x="64" y="10"/>
                    <a:pt x="63" y="11"/>
                  </a:cubicBezTo>
                  <a:cubicBezTo>
                    <a:pt x="62" y="11"/>
                    <a:pt x="61" y="11"/>
                    <a:pt x="60" y="12"/>
                  </a:cubicBezTo>
                  <a:cubicBezTo>
                    <a:pt x="59" y="12"/>
                    <a:pt x="59" y="12"/>
                    <a:pt x="58" y="12"/>
                  </a:cubicBezTo>
                  <a:cubicBezTo>
                    <a:pt x="57" y="13"/>
                    <a:pt x="56" y="13"/>
                    <a:pt x="55" y="13"/>
                  </a:cubicBezTo>
                  <a:cubicBezTo>
                    <a:pt x="55" y="13"/>
                    <a:pt x="54" y="14"/>
                    <a:pt x="53" y="14"/>
                  </a:cubicBezTo>
                  <a:cubicBezTo>
                    <a:pt x="52" y="14"/>
                    <a:pt x="51" y="15"/>
                    <a:pt x="51" y="15"/>
                  </a:cubicBezTo>
                  <a:cubicBezTo>
                    <a:pt x="50" y="15"/>
                    <a:pt x="49" y="15"/>
                    <a:pt x="48" y="16"/>
                  </a:cubicBezTo>
                  <a:cubicBezTo>
                    <a:pt x="48" y="16"/>
                    <a:pt x="47" y="16"/>
                    <a:pt x="46" y="17"/>
                  </a:cubicBezTo>
                  <a:cubicBezTo>
                    <a:pt x="45" y="17"/>
                    <a:pt x="45" y="17"/>
                    <a:pt x="44" y="18"/>
                  </a:cubicBezTo>
                  <a:cubicBezTo>
                    <a:pt x="43" y="18"/>
                    <a:pt x="43" y="18"/>
                    <a:pt x="42" y="18"/>
                  </a:cubicBezTo>
                  <a:cubicBezTo>
                    <a:pt x="41" y="19"/>
                    <a:pt x="40" y="19"/>
                    <a:pt x="39" y="20"/>
                  </a:cubicBezTo>
                  <a:cubicBezTo>
                    <a:pt x="39" y="20"/>
                    <a:pt x="39" y="20"/>
                    <a:pt x="38" y="20"/>
                  </a:cubicBezTo>
                  <a:cubicBezTo>
                    <a:pt x="37" y="21"/>
                    <a:pt x="36" y="21"/>
                    <a:pt x="34" y="22"/>
                  </a:cubicBezTo>
                  <a:cubicBezTo>
                    <a:pt x="3" y="39"/>
                    <a:pt x="0" y="60"/>
                    <a:pt x="17" y="74"/>
                  </a:cubicBezTo>
                  <a:cubicBezTo>
                    <a:pt x="33" y="89"/>
                    <a:pt x="37" y="90"/>
                    <a:pt x="45" y="95"/>
                  </a:cubicBezTo>
                  <a:cubicBezTo>
                    <a:pt x="49" y="98"/>
                    <a:pt x="51" y="101"/>
                    <a:pt x="50" y="102"/>
                  </a:cubicBezTo>
                  <a:cubicBezTo>
                    <a:pt x="49" y="104"/>
                    <a:pt x="41" y="106"/>
                    <a:pt x="33" y="103"/>
                  </a:cubicBezTo>
                  <a:cubicBezTo>
                    <a:pt x="24" y="97"/>
                    <a:pt x="14" y="84"/>
                    <a:pt x="10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5"/>
                    <a:pt x="9" y="87"/>
                    <a:pt x="9" y="88"/>
                  </a:cubicBezTo>
                  <a:cubicBezTo>
                    <a:pt x="18" y="94"/>
                    <a:pt x="27" y="114"/>
                    <a:pt x="33" y="123"/>
                  </a:cubicBezTo>
                  <a:cubicBezTo>
                    <a:pt x="40" y="135"/>
                    <a:pt x="41" y="152"/>
                    <a:pt x="31" y="157"/>
                  </a:cubicBezTo>
                  <a:cubicBezTo>
                    <a:pt x="45" y="154"/>
                    <a:pt x="121" y="152"/>
                    <a:pt x="145" y="154"/>
                  </a:cubicBezTo>
                  <a:cubicBezTo>
                    <a:pt x="142" y="149"/>
                    <a:pt x="158" y="133"/>
                    <a:pt x="162" y="135"/>
                  </a:cubicBezTo>
                  <a:cubicBezTo>
                    <a:pt x="164" y="137"/>
                    <a:pt x="162" y="142"/>
                    <a:pt x="159" y="146"/>
                  </a:cubicBezTo>
                  <a:cubicBezTo>
                    <a:pt x="164" y="143"/>
                    <a:pt x="164" y="143"/>
                    <a:pt x="164" y="143"/>
                  </a:cubicBezTo>
                  <a:cubicBezTo>
                    <a:pt x="176" y="140"/>
                    <a:pt x="207" y="133"/>
                    <a:pt x="223" y="116"/>
                  </a:cubicBezTo>
                  <a:cubicBezTo>
                    <a:pt x="235" y="104"/>
                    <a:pt x="240" y="84"/>
                    <a:pt x="239" y="70"/>
                  </a:cubicBezTo>
                  <a:close/>
                </a:path>
              </a:pathLst>
            </a:custGeom>
            <a:solidFill>
              <a:srgbClr val="F2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4" name="Freeform 1102"/>
            <p:cNvSpPr/>
            <p:nvPr>
              <p:custDataLst>
                <p:tags r:id="rId670"/>
              </p:custDataLst>
            </p:nvPr>
          </p:nvSpPr>
          <p:spPr bwMode="auto">
            <a:xfrm>
              <a:off x="4229" y="1136"/>
              <a:ext cx="49" cy="94"/>
            </a:xfrm>
            <a:custGeom>
              <a:avLst/>
              <a:gdLst>
                <a:gd name="T0" fmla="*/ 13 w 39"/>
                <a:gd name="T1" fmla="*/ 5 h 74"/>
                <a:gd name="T2" fmla="*/ 0 w 39"/>
                <a:gd name="T3" fmla="*/ 0 h 74"/>
                <a:gd name="T4" fmla="*/ 5 w 39"/>
                <a:gd name="T5" fmla="*/ 18 h 74"/>
                <a:gd name="T6" fmla="*/ 18 w 39"/>
                <a:gd name="T7" fmla="*/ 32 h 74"/>
                <a:gd name="T8" fmla="*/ 23 w 39"/>
                <a:gd name="T9" fmla="*/ 43 h 74"/>
                <a:gd name="T10" fmla="*/ 36 w 39"/>
                <a:gd name="T11" fmla="*/ 55 h 74"/>
                <a:gd name="T12" fmla="*/ 39 w 39"/>
                <a:gd name="T13" fmla="*/ 83 h 74"/>
                <a:gd name="T14" fmla="*/ 49 w 39"/>
                <a:gd name="T15" fmla="*/ 89 h 74"/>
                <a:gd name="T16" fmla="*/ 52 w 39"/>
                <a:gd name="T17" fmla="*/ 103 h 74"/>
                <a:gd name="T18" fmla="*/ 65 w 39"/>
                <a:gd name="T19" fmla="*/ 136 h 74"/>
                <a:gd name="T20" fmla="*/ 78 w 39"/>
                <a:gd name="T21" fmla="*/ 151 h 74"/>
                <a:gd name="T22" fmla="*/ 13 w 39"/>
                <a:gd name="T23" fmla="*/ 5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74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3"/>
                    <a:pt x="0" y="6"/>
                    <a:pt x="2" y="9"/>
                  </a:cubicBezTo>
                  <a:cubicBezTo>
                    <a:pt x="3" y="13"/>
                    <a:pt x="7" y="13"/>
                    <a:pt x="9" y="16"/>
                  </a:cubicBezTo>
                  <a:cubicBezTo>
                    <a:pt x="10" y="17"/>
                    <a:pt x="10" y="20"/>
                    <a:pt x="11" y="21"/>
                  </a:cubicBezTo>
                  <a:cubicBezTo>
                    <a:pt x="13" y="23"/>
                    <a:pt x="17" y="25"/>
                    <a:pt x="18" y="27"/>
                  </a:cubicBezTo>
                  <a:cubicBezTo>
                    <a:pt x="20" y="30"/>
                    <a:pt x="17" y="36"/>
                    <a:pt x="20" y="40"/>
                  </a:cubicBezTo>
                  <a:cubicBezTo>
                    <a:pt x="21" y="41"/>
                    <a:pt x="24" y="42"/>
                    <a:pt x="25" y="43"/>
                  </a:cubicBezTo>
                  <a:cubicBezTo>
                    <a:pt x="26" y="45"/>
                    <a:pt x="25" y="48"/>
                    <a:pt x="26" y="50"/>
                  </a:cubicBezTo>
                  <a:cubicBezTo>
                    <a:pt x="27" y="56"/>
                    <a:pt x="31" y="60"/>
                    <a:pt x="33" y="66"/>
                  </a:cubicBezTo>
                  <a:cubicBezTo>
                    <a:pt x="34" y="70"/>
                    <a:pt x="36" y="73"/>
                    <a:pt x="39" y="74"/>
                  </a:cubicBezTo>
                  <a:cubicBezTo>
                    <a:pt x="39" y="41"/>
                    <a:pt x="37" y="9"/>
                    <a:pt x="6" y="2"/>
                  </a:cubicBezTo>
                  <a:close/>
                </a:path>
              </a:pathLst>
            </a:custGeom>
            <a:solidFill>
              <a:srgbClr val="EE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5" name="Freeform 1103"/>
            <p:cNvSpPr/>
            <p:nvPr>
              <p:custDataLst>
                <p:tags r:id="rId671"/>
              </p:custDataLst>
            </p:nvPr>
          </p:nvSpPr>
          <p:spPr bwMode="auto">
            <a:xfrm>
              <a:off x="3966" y="1120"/>
              <a:ext cx="273" cy="87"/>
            </a:xfrm>
            <a:custGeom>
              <a:avLst/>
              <a:gdLst>
                <a:gd name="T0" fmla="*/ 30 w 212"/>
                <a:gd name="T1" fmla="*/ 6 h 68"/>
                <a:gd name="T2" fmla="*/ 1 w 212"/>
                <a:gd name="T3" fmla="*/ 72 h 68"/>
                <a:gd name="T4" fmla="*/ 156 w 212"/>
                <a:gd name="T5" fmla="*/ 133 h 68"/>
                <a:gd name="T6" fmla="*/ 425 w 212"/>
                <a:gd name="T7" fmla="*/ 110 h 68"/>
                <a:gd name="T8" fmla="*/ 371 w 212"/>
                <a:gd name="T9" fmla="*/ 60 h 68"/>
                <a:gd name="T10" fmla="*/ 169 w 212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68">
                  <a:moveTo>
                    <a:pt x="14" y="3"/>
                  </a:moveTo>
                  <a:cubicBezTo>
                    <a:pt x="27" y="13"/>
                    <a:pt x="2" y="18"/>
                    <a:pt x="1" y="34"/>
                  </a:cubicBezTo>
                  <a:cubicBezTo>
                    <a:pt x="0" y="51"/>
                    <a:pt x="31" y="58"/>
                    <a:pt x="73" y="63"/>
                  </a:cubicBezTo>
                  <a:cubicBezTo>
                    <a:pt x="115" y="68"/>
                    <a:pt x="182" y="66"/>
                    <a:pt x="199" y="52"/>
                  </a:cubicBezTo>
                  <a:cubicBezTo>
                    <a:pt x="212" y="42"/>
                    <a:pt x="203" y="38"/>
                    <a:pt x="174" y="29"/>
                  </a:cubicBezTo>
                  <a:cubicBezTo>
                    <a:pt x="128" y="18"/>
                    <a:pt x="120" y="6"/>
                    <a:pt x="79" y="0"/>
                  </a:cubicBezTo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6" name="Freeform 1104"/>
            <p:cNvSpPr/>
            <p:nvPr>
              <p:custDataLst>
                <p:tags r:id="rId672"/>
              </p:custDataLst>
            </p:nvPr>
          </p:nvSpPr>
          <p:spPr bwMode="auto">
            <a:xfrm>
              <a:off x="3936" y="1209"/>
              <a:ext cx="290" cy="51"/>
            </a:xfrm>
            <a:custGeom>
              <a:avLst/>
              <a:gdLst>
                <a:gd name="T0" fmla="*/ 461 w 225"/>
                <a:gd name="T1" fmla="*/ 5 h 39"/>
                <a:gd name="T2" fmla="*/ 311 w 225"/>
                <a:gd name="T3" fmla="*/ 76 h 39"/>
                <a:gd name="T4" fmla="*/ 81 w 225"/>
                <a:gd name="T5" fmla="*/ 46 h 39"/>
                <a:gd name="T6" fmla="*/ 0 w 225"/>
                <a:gd name="T7" fmla="*/ 24 h 39"/>
                <a:gd name="T8" fmla="*/ 17 w 225"/>
                <a:gd name="T9" fmla="*/ 0 h 39"/>
                <a:gd name="T10" fmla="*/ 131 w 225"/>
                <a:gd name="T11" fmla="*/ 13 h 39"/>
                <a:gd name="T12" fmla="*/ 329 w 225"/>
                <a:gd name="T13" fmla="*/ 2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39">
                  <a:moveTo>
                    <a:pt x="216" y="2"/>
                  </a:moveTo>
                  <a:cubicBezTo>
                    <a:pt x="225" y="19"/>
                    <a:pt x="195" y="33"/>
                    <a:pt x="145" y="34"/>
                  </a:cubicBezTo>
                  <a:cubicBezTo>
                    <a:pt x="94" y="35"/>
                    <a:pt x="67" y="39"/>
                    <a:pt x="38" y="21"/>
                  </a:cubicBezTo>
                  <a:cubicBezTo>
                    <a:pt x="10" y="3"/>
                    <a:pt x="18" y="5"/>
                    <a:pt x="0" y="1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50" y="3"/>
                    <a:pt x="61" y="6"/>
                  </a:cubicBezTo>
                  <a:cubicBezTo>
                    <a:pt x="72" y="10"/>
                    <a:pt x="140" y="12"/>
                    <a:pt x="154" y="12"/>
                  </a:cubicBezTo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7" name="Freeform 1105"/>
            <p:cNvSpPr/>
            <p:nvPr>
              <p:custDataLst>
                <p:tags r:id="rId673"/>
              </p:custDataLst>
            </p:nvPr>
          </p:nvSpPr>
          <p:spPr bwMode="auto">
            <a:xfrm>
              <a:off x="3964" y="1154"/>
              <a:ext cx="256" cy="43"/>
            </a:xfrm>
            <a:custGeom>
              <a:avLst/>
              <a:gdLst>
                <a:gd name="T0" fmla="*/ 23 w 198"/>
                <a:gd name="T1" fmla="*/ 10 h 34"/>
                <a:gd name="T2" fmla="*/ 119 w 198"/>
                <a:gd name="T3" fmla="*/ 51 h 34"/>
                <a:gd name="T4" fmla="*/ 250 w 198"/>
                <a:gd name="T5" fmla="*/ 62 h 34"/>
                <a:gd name="T6" fmla="*/ 376 w 198"/>
                <a:gd name="T7" fmla="*/ 59 h 34"/>
                <a:gd name="T8" fmla="*/ 427 w 198"/>
                <a:gd name="T9" fmla="*/ 37 h 34"/>
                <a:gd name="T10" fmla="*/ 353 w 198"/>
                <a:gd name="T11" fmla="*/ 18 h 34"/>
                <a:gd name="T12" fmla="*/ 315 w 198"/>
                <a:gd name="T13" fmla="*/ 43 h 34"/>
                <a:gd name="T14" fmla="*/ 268 w 198"/>
                <a:gd name="T15" fmla="*/ 32 h 34"/>
                <a:gd name="T16" fmla="*/ 216 w 198"/>
                <a:gd name="T17" fmla="*/ 37 h 34"/>
                <a:gd name="T18" fmla="*/ 32 w 198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8" h="34">
                  <a:moveTo>
                    <a:pt x="11" y="5"/>
                  </a:moveTo>
                  <a:cubicBezTo>
                    <a:pt x="0" y="28"/>
                    <a:pt x="43" y="22"/>
                    <a:pt x="55" y="25"/>
                  </a:cubicBezTo>
                  <a:cubicBezTo>
                    <a:pt x="74" y="31"/>
                    <a:pt x="95" y="33"/>
                    <a:pt x="115" y="31"/>
                  </a:cubicBezTo>
                  <a:cubicBezTo>
                    <a:pt x="134" y="29"/>
                    <a:pt x="155" y="34"/>
                    <a:pt x="174" y="29"/>
                  </a:cubicBezTo>
                  <a:cubicBezTo>
                    <a:pt x="179" y="28"/>
                    <a:pt x="198" y="25"/>
                    <a:pt x="197" y="18"/>
                  </a:cubicBezTo>
                  <a:cubicBezTo>
                    <a:pt x="196" y="13"/>
                    <a:pt x="168" y="11"/>
                    <a:pt x="163" y="9"/>
                  </a:cubicBezTo>
                  <a:cubicBezTo>
                    <a:pt x="185" y="16"/>
                    <a:pt x="156" y="23"/>
                    <a:pt x="146" y="21"/>
                  </a:cubicBezTo>
                  <a:cubicBezTo>
                    <a:pt x="139" y="20"/>
                    <a:pt x="131" y="17"/>
                    <a:pt x="124" y="16"/>
                  </a:cubicBezTo>
                  <a:cubicBezTo>
                    <a:pt x="115" y="15"/>
                    <a:pt x="108" y="17"/>
                    <a:pt x="100" y="18"/>
                  </a:cubicBezTo>
                  <a:cubicBezTo>
                    <a:pt x="90" y="19"/>
                    <a:pt x="1" y="22"/>
                    <a:pt x="15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8" name="Freeform 1106"/>
            <p:cNvSpPr/>
            <p:nvPr>
              <p:custDataLst>
                <p:tags r:id="rId674"/>
              </p:custDataLst>
            </p:nvPr>
          </p:nvSpPr>
          <p:spPr bwMode="auto">
            <a:xfrm>
              <a:off x="3977" y="1198"/>
              <a:ext cx="237" cy="49"/>
            </a:xfrm>
            <a:custGeom>
              <a:avLst/>
              <a:gdLst>
                <a:gd name="T0" fmla="*/ 0 w 184"/>
                <a:gd name="T1" fmla="*/ 36 h 38"/>
                <a:gd name="T2" fmla="*/ 98 w 184"/>
                <a:gd name="T3" fmla="*/ 76 h 38"/>
                <a:gd name="T4" fmla="*/ 220 w 184"/>
                <a:gd name="T5" fmla="*/ 81 h 38"/>
                <a:gd name="T6" fmla="*/ 332 w 184"/>
                <a:gd name="T7" fmla="*/ 68 h 38"/>
                <a:gd name="T8" fmla="*/ 380 w 184"/>
                <a:gd name="T9" fmla="*/ 46 h 38"/>
                <a:gd name="T10" fmla="*/ 393 w 184"/>
                <a:gd name="T11" fmla="*/ 0 h 38"/>
                <a:gd name="T12" fmla="*/ 339 w 184"/>
                <a:gd name="T13" fmla="*/ 17 h 38"/>
                <a:gd name="T14" fmla="*/ 290 w 184"/>
                <a:gd name="T15" fmla="*/ 25 h 38"/>
                <a:gd name="T16" fmla="*/ 299 w 184"/>
                <a:gd name="T17" fmla="*/ 50 h 38"/>
                <a:gd name="T18" fmla="*/ 254 w 184"/>
                <a:gd name="T19" fmla="*/ 62 h 38"/>
                <a:gd name="T20" fmla="*/ 166 w 184"/>
                <a:gd name="T21" fmla="*/ 62 h 38"/>
                <a:gd name="T22" fmla="*/ 76 w 184"/>
                <a:gd name="T23" fmla="*/ 58 h 38"/>
                <a:gd name="T24" fmla="*/ 5 w 184"/>
                <a:gd name="T25" fmla="*/ 35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38">
                  <a:moveTo>
                    <a:pt x="0" y="17"/>
                  </a:moveTo>
                  <a:cubicBezTo>
                    <a:pt x="17" y="21"/>
                    <a:pt x="27" y="35"/>
                    <a:pt x="46" y="36"/>
                  </a:cubicBezTo>
                  <a:cubicBezTo>
                    <a:pt x="65" y="37"/>
                    <a:pt x="84" y="38"/>
                    <a:pt x="103" y="38"/>
                  </a:cubicBezTo>
                  <a:cubicBezTo>
                    <a:pt x="121" y="38"/>
                    <a:pt x="137" y="36"/>
                    <a:pt x="155" y="32"/>
                  </a:cubicBezTo>
                  <a:cubicBezTo>
                    <a:pt x="162" y="30"/>
                    <a:pt x="173" y="28"/>
                    <a:pt x="178" y="22"/>
                  </a:cubicBezTo>
                  <a:cubicBezTo>
                    <a:pt x="183" y="16"/>
                    <a:pt x="182" y="7"/>
                    <a:pt x="184" y="0"/>
                  </a:cubicBezTo>
                  <a:cubicBezTo>
                    <a:pt x="176" y="2"/>
                    <a:pt x="167" y="6"/>
                    <a:pt x="158" y="8"/>
                  </a:cubicBezTo>
                  <a:cubicBezTo>
                    <a:pt x="150" y="10"/>
                    <a:pt x="143" y="10"/>
                    <a:pt x="136" y="12"/>
                  </a:cubicBezTo>
                  <a:cubicBezTo>
                    <a:pt x="143" y="13"/>
                    <a:pt x="145" y="16"/>
                    <a:pt x="140" y="23"/>
                  </a:cubicBezTo>
                  <a:cubicBezTo>
                    <a:pt x="135" y="29"/>
                    <a:pt x="126" y="29"/>
                    <a:pt x="119" y="29"/>
                  </a:cubicBezTo>
                  <a:cubicBezTo>
                    <a:pt x="105" y="29"/>
                    <a:pt x="92" y="27"/>
                    <a:pt x="78" y="29"/>
                  </a:cubicBezTo>
                  <a:cubicBezTo>
                    <a:pt x="64" y="31"/>
                    <a:pt x="50" y="29"/>
                    <a:pt x="36" y="27"/>
                  </a:cubicBezTo>
                  <a:cubicBezTo>
                    <a:pt x="23" y="25"/>
                    <a:pt x="14" y="18"/>
                    <a:pt x="2" y="16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9" name="Freeform 1107"/>
            <p:cNvSpPr/>
            <p:nvPr>
              <p:custDataLst>
                <p:tags r:id="rId675"/>
              </p:custDataLst>
            </p:nvPr>
          </p:nvSpPr>
          <p:spPr bwMode="auto">
            <a:xfrm>
              <a:off x="3830" y="1060"/>
              <a:ext cx="344" cy="245"/>
            </a:xfrm>
            <a:custGeom>
              <a:avLst/>
              <a:gdLst>
                <a:gd name="T0" fmla="*/ 260 w 267"/>
                <a:gd name="T1" fmla="*/ 36 h 192"/>
                <a:gd name="T2" fmla="*/ 444 w 267"/>
                <a:gd name="T3" fmla="*/ 18 h 192"/>
                <a:gd name="T4" fmla="*/ 571 w 267"/>
                <a:gd name="T5" fmla="*/ 55 h 192"/>
                <a:gd name="T6" fmla="*/ 531 w 267"/>
                <a:gd name="T7" fmla="*/ 18 h 192"/>
                <a:gd name="T8" fmla="*/ 522 w 267"/>
                <a:gd name="T9" fmla="*/ 17 h 192"/>
                <a:gd name="T10" fmla="*/ 473 w 267"/>
                <a:gd name="T11" fmla="*/ 8 h 192"/>
                <a:gd name="T12" fmla="*/ 473 w 267"/>
                <a:gd name="T13" fmla="*/ 8 h 192"/>
                <a:gd name="T14" fmla="*/ 473 w 267"/>
                <a:gd name="T15" fmla="*/ 8 h 192"/>
                <a:gd name="T16" fmla="*/ 465 w 267"/>
                <a:gd name="T17" fmla="*/ 6 h 192"/>
                <a:gd name="T18" fmla="*/ 454 w 267"/>
                <a:gd name="T19" fmla="*/ 6 h 192"/>
                <a:gd name="T20" fmla="*/ 437 w 267"/>
                <a:gd name="T21" fmla="*/ 6 h 192"/>
                <a:gd name="T22" fmla="*/ 247 w 267"/>
                <a:gd name="T23" fmla="*/ 24 h 192"/>
                <a:gd name="T24" fmla="*/ 106 w 267"/>
                <a:gd name="T25" fmla="*/ 176 h 192"/>
                <a:gd name="T26" fmla="*/ 13 w 267"/>
                <a:gd name="T27" fmla="*/ 329 h 192"/>
                <a:gd name="T28" fmla="*/ 24 w 267"/>
                <a:gd name="T29" fmla="*/ 390 h 192"/>
                <a:gd name="T30" fmla="*/ 28 w 267"/>
                <a:gd name="T31" fmla="*/ 393 h 192"/>
                <a:gd name="T32" fmla="*/ 46 w 267"/>
                <a:gd name="T33" fmla="*/ 399 h 192"/>
                <a:gd name="T34" fmla="*/ 28 w 267"/>
                <a:gd name="T35" fmla="*/ 348 h 192"/>
                <a:gd name="T36" fmla="*/ 128 w 267"/>
                <a:gd name="T37" fmla="*/ 172 h 192"/>
                <a:gd name="T38" fmla="*/ 260 w 267"/>
                <a:gd name="T39" fmla="*/ 36 h 1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7" h="192">
                  <a:moveTo>
                    <a:pt x="122" y="17"/>
                  </a:moveTo>
                  <a:cubicBezTo>
                    <a:pt x="140" y="9"/>
                    <a:pt x="169" y="6"/>
                    <a:pt x="208" y="9"/>
                  </a:cubicBezTo>
                  <a:cubicBezTo>
                    <a:pt x="244" y="11"/>
                    <a:pt x="259" y="16"/>
                    <a:pt x="267" y="27"/>
                  </a:cubicBezTo>
                  <a:cubicBezTo>
                    <a:pt x="261" y="18"/>
                    <a:pt x="255" y="13"/>
                    <a:pt x="248" y="9"/>
                  </a:cubicBezTo>
                  <a:cubicBezTo>
                    <a:pt x="250" y="9"/>
                    <a:pt x="244" y="8"/>
                    <a:pt x="244" y="8"/>
                  </a:cubicBezTo>
                  <a:cubicBezTo>
                    <a:pt x="238" y="6"/>
                    <a:pt x="23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0" y="4"/>
                    <a:pt x="218" y="4"/>
                    <a:pt x="217" y="3"/>
                  </a:cubicBezTo>
                  <a:cubicBezTo>
                    <a:pt x="215" y="3"/>
                    <a:pt x="214" y="3"/>
                    <a:pt x="212" y="3"/>
                  </a:cubicBezTo>
                  <a:cubicBezTo>
                    <a:pt x="209" y="3"/>
                    <a:pt x="207" y="3"/>
                    <a:pt x="204" y="3"/>
                  </a:cubicBezTo>
                  <a:cubicBezTo>
                    <a:pt x="172" y="2"/>
                    <a:pt x="139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6" y="191"/>
                    <a:pt x="19" y="191"/>
                    <a:pt x="22" y="192"/>
                  </a:cubicBezTo>
                  <a:cubicBezTo>
                    <a:pt x="15" y="184"/>
                    <a:pt x="13" y="177"/>
                    <a:pt x="13" y="168"/>
                  </a:cubicBezTo>
                  <a:cubicBezTo>
                    <a:pt x="12" y="157"/>
                    <a:pt x="42" y="111"/>
                    <a:pt x="60" y="83"/>
                  </a:cubicBezTo>
                  <a:cubicBezTo>
                    <a:pt x="78" y="56"/>
                    <a:pt x="103" y="25"/>
                    <a:pt x="122" y="17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0" name="Freeform 1108"/>
            <p:cNvSpPr/>
            <p:nvPr>
              <p:custDataLst>
                <p:tags r:id="rId676"/>
              </p:custDataLst>
            </p:nvPr>
          </p:nvSpPr>
          <p:spPr bwMode="auto">
            <a:xfrm>
              <a:off x="3855" y="1266"/>
              <a:ext cx="182" cy="43"/>
            </a:xfrm>
            <a:custGeom>
              <a:avLst/>
              <a:gdLst>
                <a:gd name="T0" fmla="*/ 23 w 142"/>
                <a:gd name="T1" fmla="*/ 67 h 34"/>
                <a:gd name="T2" fmla="*/ 28 w 142"/>
                <a:gd name="T3" fmla="*/ 68 h 34"/>
                <a:gd name="T4" fmla="*/ 47 w 142"/>
                <a:gd name="T5" fmla="*/ 59 h 34"/>
                <a:gd name="T6" fmla="*/ 299 w 142"/>
                <a:gd name="T7" fmla="*/ 8 h 34"/>
                <a:gd name="T8" fmla="*/ 97 w 142"/>
                <a:gd name="T9" fmla="*/ 24 h 34"/>
                <a:gd name="T10" fmla="*/ 5 w 142"/>
                <a:gd name="T11" fmla="*/ 16 h 34"/>
                <a:gd name="T12" fmla="*/ 0 w 142"/>
                <a:gd name="T13" fmla="*/ 35 h 34"/>
                <a:gd name="T14" fmla="*/ 0 w 142"/>
                <a:gd name="T15" fmla="*/ 61 h 34"/>
                <a:gd name="T16" fmla="*/ 23 w 142"/>
                <a:gd name="T17" fmla="*/ 6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2" h="34">
                  <a:moveTo>
                    <a:pt x="11" y="33"/>
                  </a:moveTo>
                  <a:cubicBezTo>
                    <a:pt x="12" y="34"/>
                    <a:pt x="12" y="34"/>
                    <a:pt x="13" y="34"/>
                  </a:cubicBezTo>
                  <a:cubicBezTo>
                    <a:pt x="15" y="33"/>
                    <a:pt x="19" y="31"/>
                    <a:pt x="23" y="29"/>
                  </a:cubicBezTo>
                  <a:cubicBezTo>
                    <a:pt x="46" y="18"/>
                    <a:pt x="82" y="5"/>
                    <a:pt x="142" y="4"/>
                  </a:cubicBezTo>
                  <a:cubicBezTo>
                    <a:pt x="117" y="0"/>
                    <a:pt x="75" y="3"/>
                    <a:pt x="46" y="12"/>
                  </a:cubicBezTo>
                  <a:cubicBezTo>
                    <a:pt x="12" y="22"/>
                    <a:pt x="6" y="24"/>
                    <a:pt x="2" y="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" y="31"/>
                    <a:pt x="6" y="31"/>
                    <a:pt x="11" y="33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1" name="Freeform 1109"/>
            <p:cNvSpPr/>
            <p:nvPr>
              <p:custDataLst>
                <p:tags r:id="rId677"/>
              </p:custDataLst>
            </p:nvPr>
          </p:nvSpPr>
          <p:spPr bwMode="auto">
            <a:xfrm>
              <a:off x="4209" y="1344"/>
              <a:ext cx="60" cy="140"/>
            </a:xfrm>
            <a:custGeom>
              <a:avLst/>
              <a:gdLst>
                <a:gd name="T0" fmla="*/ 0 w 47"/>
                <a:gd name="T1" fmla="*/ 167 h 109"/>
                <a:gd name="T2" fmla="*/ 0 w 47"/>
                <a:gd name="T3" fmla="*/ 214 h 109"/>
                <a:gd name="T4" fmla="*/ 66 w 47"/>
                <a:gd name="T5" fmla="*/ 226 h 109"/>
                <a:gd name="T6" fmla="*/ 98 w 47"/>
                <a:gd name="T7" fmla="*/ 214 h 109"/>
                <a:gd name="T8" fmla="*/ 91 w 47"/>
                <a:gd name="T9" fmla="*/ 122 h 109"/>
                <a:gd name="T10" fmla="*/ 69 w 47"/>
                <a:gd name="T11" fmla="*/ 50 h 109"/>
                <a:gd name="T12" fmla="*/ 23 w 47"/>
                <a:gd name="T13" fmla="*/ 5 h 109"/>
                <a:gd name="T14" fmla="*/ 5 w 47"/>
                <a:gd name="T15" fmla="*/ 45 h 109"/>
                <a:gd name="T16" fmla="*/ 17 w 47"/>
                <a:gd name="T17" fmla="*/ 76 h 109"/>
                <a:gd name="T18" fmla="*/ 6 w 47"/>
                <a:gd name="T19" fmla="*/ 150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109">
                  <a:moveTo>
                    <a:pt x="0" y="79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16" y="109"/>
                    <a:pt x="32" y="107"/>
                  </a:cubicBezTo>
                  <a:cubicBezTo>
                    <a:pt x="47" y="104"/>
                    <a:pt x="47" y="101"/>
                    <a:pt x="47" y="101"/>
                  </a:cubicBezTo>
                  <a:cubicBezTo>
                    <a:pt x="47" y="101"/>
                    <a:pt x="45" y="67"/>
                    <a:pt x="44" y="58"/>
                  </a:cubicBezTo>
                  <a:cubicBezTo>
                    <a:pt x="42" y="49"/>
                    <a:pt x="36" y="47"/>
                    <a:pt x="33" y="23"/>
                  </a:cubicBezTo>
                  <a:cubicBezTo>
                    <a:pt x="30" y="0"/>
                    <a:pt x="11" y="2"/>
                    <a:pt x="11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7" y="25"/>
                    <a:pt x="8" y="36"/>
                  </a:cubicBezTo>
                  <a:cubicBezTo>
                    <a:pt x="9" y="46"/>
                    <a:pt x="10" y="63"/>
                    <a:pt x="3" y="71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2" name="Freeform 1110"/>
            <p:cNvSpPr/>
            <p:nvPr>
              <p:custDataLst>
                <p:tags r:id="rId678"/>
              </p:custDataLst>
            </p:nvPr>
          </p:nvSpPr>
          <p:spPr bwMode="auto">
            <a:xfrm>
              <a:off x="4001" y="1182"/>
              <a:ext cx="143" cy="15"/>
            </a:xfrm>
            <a:custGeom>
              <a:avLst/>
              <a:gdLst>
                <a:gd name="T0" fmla="*/ 0 w 111"/>
                <a:gd name="T1" fmla="*/ 0 h 12"/>
                <a:gd name="T2" fmla="*/ 55 w 111"/>
                <a:gd name="T3" fmla="*/ 10 h 12"/>
                <a:gd name="T4" fmla="*/ 110 w 111"/>
                <a:gd name="T5" fmla="*/ 20 h 12"/>
                <a:gd name="T6" fmla="*/ 165 w 111"/>
                <a:gd name="T7" fmla="*/ 23 h 12"/>
                <a:gd name="T8" fmla="*/ 237 w 111"/>
                <a:gd name="T9" fmla="*/ 16 h 12"/>
                <a:gd name="T10" fmla="*/ 128 w 111"/>
                <a:gd name="T11" fmla="*/ 16 h 12"/>
                <a:gd name="T12" fmla="*/ 15 w 111"/>
                <a:gd name="T13" fmla="*/ 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2">
                  <a:moveTo>
                    <a:pt x="0" y="0"/>
                  </a:moveTo>
                  <a:cubicBezTo>
                    <a:pt x="8" y="3"/>
                    <a:pt x="18" y="3"/>
                    <a:pt x="26" y="5"/>
                  </a:cubicBezTo>
                  <a:cubicBezTo>
                    <a:pt x="34" y="8"/>
                    <a:pt x="43" y="9"/>
                    <a:pt x="51" y="10"/>
                  </a:cubicBezTo>
                  <a:cubicBezTo>
                    <a:pt x="60" y="12"/>
                    <a:pt x="68" y="12"/>
                    <a:pt x="77" y="11"/>
                  </a:cubicBezTo>
                  <a:cubicBezTo>
                    <a:pt x="87" y="10"/>
                    <a:pt x="101" y="6"/>
                    <a:pt x="111" y="8"/>
                  </a:cubicBezTo>
                  <a:cubicBezTo>
                    <a:pt x="95" y="6"/>
                    <a:pt x="76" y="9"/>
                    <a:pt x="60" y="8"/>
                  </a:cubicBezTo>
                  <a:cubicBezTo>
                    <a:pt x="42" y="6"/>
                    <a:pt x="25" y="1"/>
                    <a:pt x="7" y="2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3" name="Freeform 1111"/>
            <p:cNvSpPr/>
            <p:nvPr>
              <p:custDataLst>
                <p:tags r:id="rId679"/>
              </p:custDataLst>
            </p:nvPr>
          </p:nvSpPr>
          <p:spPr bwMode="auto">
            <a:xfrm>
              <a:off x="4022" y="1228"/>
              <a:ext cx="183" cy="20"/>
            </a:xfrm>
            <a:custGeom>
              <a:avLst/>
              <a:gdLst>
                <a:gd name="T0" fmla="*/ 0 w 143"/>
                <a:gd name="T1" fmla="*/ 20 h 16"/>
                <a:gd name="T2" fmla="*/ 76 w 143"/>
                <a:gd name="T3" fmla="*/ 30 h 16"/>
                <a:gd name="T4" fmla="*/ 157 w 143"/>
                <a:gd name="T5" fmla="*/ 31 h 16"/>
                <a:gd name="T6" fmla="*/ 228 w 143"/>
                <a:gd name="T7" fmla="*/ 24 h 16"/>
                <a:gd name="T8" fmla="*/ 299 w 143"/>
                <a:gd name="T9" fmla="*/ 0 h 16"/>
                <a:gd name="T10" fmla="*/ 234 w 143"/>
                <a:gd name="T11" fmla="*/ 14 h 16"/>
                <a:gd name="T12" fmla="*/ 203 w 143"/>
                <a:gd name="T13" fmla="*/ 23 h 16"/>
                <a:gd name="T14" fmla="*/ 152 w 143"/>
                <a:gd name="T15" fmla="*/ 23 h 16"/>
                <a:gd name="T16" fmla="*/ 83 w 143"/>
                <a:gd name="T17" fmla="*/ 25 h 16"/>
                <a:gd name="T18" fmla="*/ 0 w 143"/>
                <a:gd name="T19" fmla="*/ 2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16">
                  <a:moveTo>
                    <a:pt x="0" y="10"/>
                  </a:moveTo>
                  <a:cubicBezTo>
                    <a:pt x="11" y="16"/>
                    <a:pt x="24" y="15"/>
                    <a:pt x="36" y="15"/>
                  </a:cubicBezTo>
                  <a:cubicBezTo>
                    <a:pt x="49" y="14"/>
                    <a:pt x="62" y="16"/>
                    <a:pt x="75" y="16"/>
                  </a:cubicBezTo>
                  <a:cubicBezTo>
                    <a:pt x="86" y="15"/>
                    <a:pt x="98" y="14"/>
                    <a:pt x="109" y="12"/>
                  </a:cubicBezTo>
                  <a:cubicBezTo>
                    <a:pt x="118" y="10"/>
                    <a:pt x="137" y="7"/>
                    <a:pt x="143" y="0"/>
                  </a:cubicBezTo>
                  <a:cubicBezTo>
                    <a:pt x="134" y="0"/>
                    <a:pt x="121" y="5"/>
                    <a:pt x="112" y="7"/>
                  </a:cubicBezTo>
                  <a:cubicBezTo>
                    <a:pt x="107" y="9"/>
                    <a:pt x="102" y="10"/>
                    <a:pt x="97" y="11"/>
                  </a:cubicBezTo>
                  <a:cubicBezTo>
                    <a:pt x="89" y="12"/>
                    <a:pt x="81" y="11"/>
                    <a:pt x="73" y="11"/>
                  </a:cubicBezTo>
                  <a:cubicBezTo>
                    <a:pt x="61" y="12"/>
                    <a:pt x="50" y="12"/>
                    <a:pt x="40" y="13"/>
                  </a:cubicBezTo>
                  <a:cubicBezTo>
                    <a:pt x="32" y="13"/>
                    <a:pt x="6" y="15"/>
                    <a:pt x="0" y="10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4" name="Freeform 1112"/>
            <p:cNvSpPr/>
            <p:nvPr>
              <p:custDataLst>
                <p:tags r:id="rId680"/>
              </p:custDataLst>
            </p:nvPr>
          </p:nvSpPr>
          <p:spPr bwMode="auto">
            <a:xfrm>
              <a:off x="4070" y="1125"/>
              <a:ext cx="100" cy="34"/>
            </a:xfrm>
            <a:custGeom>
              <a:avLst/>
              <a:gdLst>
                <a:gd name="T0" fmla="*/ 0 w 78"/>
                <a:gd name="T1" fmla="*/ 0 h 26"/>
                <a:gd name="T2" fmla="*/ 83 w 78"/>
                <a:gd name="T3" fmla="*/ 27 h 26"/>
                <a:gd name="T4" fmla="*/ 164 w 78"/>
                <a:gd name="T5" fmla="*/ 58 h 26"/>
                <a:gd name="T6" fmla="*/ 81 w 78"/>
                <a:gd name="T7" fmla="*/ 35 h 26"/>
                <a:gd name="T8" fmla="*/ 0 w 7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26">
                  <a:moveTo>
                    <a:pt x="0" y="0"/>
                  </a:moveTo>
                  <a:cubicBezTo>
                    <a:pt x="14" y="2"/>
                    <a:pt x="26" y="7"/>
                    <a:pt x="40" y="12"/>
                  </a:cubicBezTo>
                  <a:cubicBezTo>
                    <a:pt x="55" y="18"/>
                    <a:pt x="67" y="23"/>
                    <a:pt x="78" y="26"/>
                  </a:cubicBezTo>
                  <a:cubicBezTo>
                    <a:pt x="59" y="26"/>
                    <a:pt x="50" y="19"/>
                    <a:pt x="38" y="16"/>
                  </a:cubicBezTo>
                  <a:cubicBezTo>
                    <a:pt x="26" y="12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5" name="Freeform 1113"/>
            <p:cNvSpPr/>
            <p:nvPr>
              <p:custDataLst>
                <p:tags r:id="rId681"/>
              </p:custDataLst>
            </p:nvPr>
          </p:nvSpPr>
          <p:spPr bwMode="auto">
            <a:xfrm>
              <a:off x="3985" y="1103"/>
              <a:ext cx="24" cy="45"/>
            </a:xfrm>
            <a:custGeom>
              <a:avLst/>
              <a:gdLst>
                <a:gd name="T0" fmla="*/ 7 w 18"/>
                <a:gd name="T1" fmla="*/ 75 h 35"/>
                <a:gd name="T2" fmla="*/ 15 w 18"/>
                <a:gd name="T3" fmla="*/ 28 h 35"/>
                <a:gd name="T4" fmla="*/ 43 w 18"/>
                <a:gd name="T5" fmla="*/ 0 h 35"/>
                <a:gd name="T6" fmla="*/ 23 w 18"/>
                <a:gd name="T7" fmla="*/ 28 h 35"/>
                <a:gd name="T8" fmla="*/ 7 w 18"/>
                <a:gd name="T9" fmla="*/ 7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5">
                  <a:moveTo>
                    <a:pt x="3" y="35"/>
                  </a:moveTo>
                  <a:cubicBezTo>
                    <a:pt x="16" y="21"/>
                    <a:pt x="11" y="19"/>
                    <a:pt x="6" y="13"/>
                  </a:cubicBezTo>
                  <a:cubicBezTo>
                    <a:pt x="0" y="9"/>
                    <a:pt x="6" y="0"/>
                    <a:pt x="18" y="0"/>
                  </a:cubicBezTo>
                  <a:cubicBezTo>
                    <a:pt x="10" y="2"/>
                    <a:pt x="3" y="6"/>
                    <a:pt x="10" y="13"/>
                  </a:cubicBezTo>
                  <a:cubicBezTo>
                    <a:pt x="18" y="19"/>
                    <a:pt x="14" y="28"/>
                    <a:pt x="3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6" name="Freeform 1114"/>
            <p:cNvSpPr/>
            <p:nvPr>
              <p:custDataLst>
                <p:tags r:id="rId682"/>
              </p:custDataLst>
            </p:nvPr>
          </p:nvSpPr>
          <p:spPr bwMode="auto">
            <a:xfrm>
              <a:off x="4231" y="1237"/>
              <a:ext cx="25" cy="45"/>
            </a:xfrm>
            <a:custGeom>
              <a:avLst/>
              <a:gdLst>
                <a:gd name="T0" fmla="*/ 0 w 19"/>
                <a:gd name="T1" fmla="*/ 19 h 35"/>
                <a:gd name="T2" fmla="*/ 37 w 19"/>
                <a:gd name="T3" fmla="*/ 75 h 35"/>
                <a:gd name="T4" fmla="*/ 0 w 19"/>
                <a:gd name="T5" fmla="*/ 1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5">
                  <a:moveTo>
                    <a:pt x="0" y="9"/>
                  </a:moveTo>
                  <a:cubicBezTo>
                    <a:pt x="7" y="8"/>
                    <a:pt x="15" y="11"/>
                    <a:pt x="16" y="35"/>
                  </a:cubicBezTo>
                  <a:cubicBezTo>
                    <a:pt x="19" y="15"/>
                    <a:pt x="11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7" name="Freeform 1115"/>
            <p:cNvSpPr/>
            <p:nvPr>
              <p:custDataLst>
                <p:tags r:id="rId683"/>
              </p:custDataLst>
            </p:nvPr>
          </p:nvSpPr>
          <p:spPr bwMode="auto">
            <a:xfrm>
              <a:off x="4237" y="1143"/>
              <a:ext cx="38" cy="66"/>
            </a:xfrm>
            <a:custGeom>
              <a:avLst/>
              <a:gdLst>
                <a:gd name="T0" fmla="*/ 6 w 30"/>
                <a:gd name="T1" fmla="*/ 1 h 52"/>
                <a:gd name="T2" fmla="*/ 56 w 30"/>
                <a:gd name="T3" fmla="*/ 107 h 52"/>
                <a:gd name="T4" fmla="*/ 37 w 30"/>
                <a:gd name="T5" fmla="*/ 41 h 52"/>
                <a:gd name="T6" fmla="*/ 0 w 30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2">
                  <a:moveTo>
                    <a:pt x="3" y="1"/>
                  </a:moveTo>
                  <a:cubicBezTo>
                    <a:pt x="24" y="4"/>
                    <a:pt x="30" y="34"/>
                    <a:pt x="28" y="52"/>
                  </a:cubicBezTo>
                  <a:cubicBezTo>
                    <a:pt x="23" y="42"/>
                    <a:pt x="23" y="30"/>
                    <a:pt x="18" y="20"/>
                  </a:cubicBezTo>
                  <a:cubicBezTo>
                    <a:pt x="14" y="14"/>
                    <a:pt x="6" y="4"/>
                    <a:pt x="0" y="0"/>
                  </a:cubicBezTo>
                </a:path>
              </a:pathLst>
            </a:custGeom>
            <a:solidFill>
              <a:srgbClr val="E4B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8" name="Freeform 1116"/>
            <p:cNvSpPr/>
            <p:nvPr>
              <p:custDataLst>
                <p:tags r:id="rId684"/>
              </p:custDataLst>
            </p:nvPr>
          </p:nvSpPr>
          <p:spPr bwMode="auto">
            <a:xfrm>
              <a:off x="3859" y="1268"/>
              <a:ext cx="113" cy="27"/>
            </a:xfrm>
            <a:custGeom>
              <a:avLst/>
              <a:gdLst>
                <a:gd name="T0" fmla="*/ 0 w 88"/>
                <a:gd name="T1" fmla="*/ 19 h 21"/>
                <a:gd name="T2" fmla="*/ 59 w 88"/>
                <a:gd name="T3" fmla="*/ 30 h 21"/>
                <a:gd name="T4" fmla="*/ 186 w 88"/>
                <a:gd name="T5" fmla="*/ 0 h 21"/>
                <a:gd name="T6" fmla="*/ 73 w 88"/>
                <a:gd name="T7" fmla="*/ 15 h 21"/>
                <a:gd name="T8" fmla="*/ 0 w 88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1">
                  <a:moveTo>
                    <a:pt x="0" y="9"/>
                  </a:moveTo>
                  <a:cubicBezTo>
                    <a:pt x="4" y="15"/>
                    <a:pt x="8" y="21"/>
                    <a:pt x="28" y="14"/>
                  </a:cubicBezTo>
                  <a:cubicBezTo>
                    <a:pt x="48" y="7"/>
                    <a:pt x="67" y="2"/>
                    <a:pt x="88" y="0"/>
                  </a:cubicBezTo>
                  <a:cubicBezTo>
                    <a:pt x="75" y="1"/>
                    <a:pt x="58" y="0"/>
                    <a:pt x="34" y="7"/>
                  </a:cubicBezTo>
                  <a:cubicBezTo>
                    <a:pt x="10" y="15"/>
                    <a:pt x="4" y="15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9" name="Freeform 1117"/>
            <p:cNvSpPr/>
            <p:nvPr>
              <p:custDataLst>
                <p:tags r:id="rId685"/>
              </p:custDataLst>
            </p:nvPr>
          </p:nvSpPr>
          <p:spPr bwMode="auto">
            <a:xfrm>
              <a:off x="4234" y="1316"/>
              <a:ext cx="27" cy="73"/>
            </a:xfrm>
            <a:custGeom>
              <a:avLst/>
              <a:gdLst>
                <a:gd name="T0" fmla="*/ 0 w 21"/>
                <a:gd name="T1" fmla="*/ 0 h 57"/>
                <a:gd name="T2" fmla="*/ 40 w 21"/>
                <a:gd name="T3" fmla="*/ 119 h 57"/>
                <a:gd name="T4" fmla="*/ 0 w 21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7">
                  <a:moveTo>
                    <a:pt x="0" y="0"/>
                  </a:moveTo>
                  <a:cubicBezTo>
                    <a:pt x="11" y="12"/>
                    <a:pt x="18" y="35"/>
                    <a:pt x="19" y="57"/>
                  </a:cubicBezTo>
                  <a:cubicBezTo>
                    <a:pt x="21" y="31"/>
                    <a:pt x="15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0" name="Freeform 1118"/>
            <p:cNvSpPr/>
            <p:nvPr>
              <p:custDataLst>
                <p:tags r:id="rId686"/>
              </p:custDataLst>
            </p:nvPr>
          </p:nvSpPr>
          <p:spPr bwMode="auto">
            <a:xfrm>
              <a:off x="4203" y="1475"/>
              <a:ext cx="72" cy="14"/>
            </a:xfrm>
            <a:custGeom>
              <a:avLst/>
              <a:gdLst>
                <a:gd name="T0" fmla="*/ 10 w 56"/>
                <a:gd name="T1" fmla="*/ 0 h 11"/>
                <a:gd name="T2" fmla="*/ 59 w 56"/>
                <a:gd name="T3" fmla="*/ 10 h 11"/>
                <a:gd name="T4" fmla="*/ 109 w 56"/>
                <a:gd name="T5" fmla="*/ 0 h 11"/>
                <a:gd name="T6" fmla="*/ 120 w 56"/>
                <a:gd name="T7" fmla="*/ 0 h 11"/>
                <a:gd name="T8" fmla="*/ 59 w 56"/>
                <a:gd name="T9" fmla="*/ 23 h 11"/>
                <a:gd name="T10" fmla="*/ 0 w 56"/>
                <a:gd name="T11" fmla="*/ 0 h 11"/>
                <a:gd name="T12" fmla="*/ 10 w 56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5" y="0"/>
                  </a:moveTo>
                  <a:cubicBezTo>
                    <a:pt x="5" y="2"/>
                    <a:pt x="15" y="5"/>
                    <a:pt x="28" y="5"/>
                  </a:cubicBezTo>
                  <a:cubicBezTo>
                    <a:pt x="41" y="5"/>
                    <a:pt x="50" y="2"/>
                    <a:pt x="5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6"/>
                    <a:pt x="43" y="11"/>
                    <a:pt x="28" y="11"/>
                  </a:cubicBezTo>
                  <a:cubicBezTo>
                    <a:pt x="12" y="11"/>
                    <a:pt x="0" y="6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E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1" name="Freeform 1119"/>
            <p:cNvSpPr/>
            <p:nvPr>
              <p:custDataLst>
                <p:tags r:id="rId687"/>
              </p:custDataLst>
            </p:nvPr>
          </p:nvSpPr>
          <p:spPr bwMode="auto">
            <a:xfrm>
              <a:off x="4217" y="1507"/>
              <a:ext cx="18" cy="841"/>
            </a:xfrm>
            <a:custGeom>
              <a:avLst/>
              <a:gdLst>
                <a:gd name="T0" fmla="*/ 0 w 14"/>
                <a:gd name="T1" fmla="*/ 0 h 657"/>
                <a:gd name="T2" fmla="*/ 6 w 14"/>
                <a:gd name="T3" fmla="*/ 1379 h 6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57">
                  <a:moveTo>
                    <a:pt x="0" y="0"/>
                  </a:moveTo>
                  <a:cubicBezTo>
                    <a:pt x="7" y="46"/>
                    <a:pt x="14" y="360"/>
                    <a:pt x="3" y="657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2" name="Freeform 1120"/>
            <p:cNvSpPr/>
            <p:nvPr>
              <p:custDataLst>
                <p:tags r:id="rId688"/>
              </p:custDataLst>
            </p:nvPr>
          </p:nvSpPr>
          <p:spPr bwMode="auto">
            <a:xfrm>
              <a:off x="4231" y="1489"/>
              <a:ext cx="50" cy="1018"/>
            </a:xfrm>
            <a:custGeom>
              <a:avLst/>
              <a:gdLst>
                <a:gd name="T0" fmla="*/ 0 w 39"/>
                <a:gd name="T1" fmla="*/ 15 h 796"/>
                <a:gd name="T2" fmla="*/ 58 w 39"/>
                <a:gd name="T3" fmla="*/ 8 h 796"/>
                <a:gd name="T4" fmla="*/ 58 w 39"/>
                <a:gd name="T5" fmla="*/ 121 h 796"/>
                <a:gd name="T6" fmla="*/ 45 w 39"/>
                <a:gd name="T7" fmla="*/ 1446 h 796"/>
                <a:gd name="T8" fmla="*/ 82 w 39"/>
                <a:gd name="T9" fmla="*/ 1665 h 796"/>
                <a:gd name="T10" fmla="*/ 23 w 39"/>
                <a:gd name="T11" fmla="*/ 1273 h 796"/>
                <a:gd name="T12" fmla="*/ 35 w 39"/>
                <a:gd name="T13" fmla="*/ 70 h 796"/>
                <a:gd name="T14" fmla="*/ 0 w 39"/>
                <a:gd name="T15" fmla="*/ 15 h 7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796">
                  <a:moveTo>
                    <a:pt x="0" y="7"/>
                  </a:moveTo>
                  <a:cubicBezTo>
                    <a:pt x="7" y="11"/>
                    <a:pt x="20" y="8"/>
                    <a:pt x="27" y="4"/>
                  </a:cubicBezTo>
                  <a:cubicBezTo>
                    <a:pt x="31" y="0"/>
                    <a:pt x="27" y="22"/>
                    <a:pt x="27" y="58"/>
                  </a:cubicBezTo>
                  <a:cubicBezTo>
                    <a:pt x="27" y="94"/>
                    <a:pt x="21" y="630"/>
                    <a:pt x="21" y="691"/>
                  </a:cubicBezTo>
                  <a:cubicBezTo>
                    <a:pt x="21" y="752"/>
                    <a:pt x="35" y="788"/>
                    <a:pt x="39" y="796"/>
                  </a:cubicBezTo>
                  <a:cubicBezTo>
                    <a:pt x="20" y="760"/>
                    <a:pt x="7" y="738"/>
                    <a:pt x="11" y="608"/>
                  </a:cubicBezTo>
                  <a:cubicBezTo>
                    <a:pt x="15" y="479"/>
                    <a:pt x="17" y="55"/>
                    <a:pt x="16" y="34"/>
                  </a:cubicBezTo>
                  <a:cubicBezTo>
                    <a:pt x="15" y="12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3" name="Freeform 1121"/>
            <p:cNvSpPr/>
            <p:nvPr>
              <p:custDataLst>
                <p:tags r:id="rId689"/>
              </p:custDataLst>
            </p:nvPr>
          </p:nvSpPr>
          <p:spPr bwMode="auto">
            <a:xfrm>
              <a:off x="3902" y="1035"/>
              <a:ext cx="51" cy="71"/>
            </a:xfrm>
            <a:custGeom>
              <a:avLst/>
              <a:gdLst>
                <a:gd name="T0" fmla="*/ 54 w 40"/>
                <a:gd name="T1" fmla="*/ 47 h 56"/>
                <a:gd name="T2" fmla="*/ 17 w 40"/>
                <a:gd name="T3" fmla="*/ 1 h 56"/>
                <a:gd name="T4" fmla="*/ 5 w 40"/>
                <a:gd name="T5" fmla="*/ 41 h 56"/>
                <a:gd name="T6" fmla="*/ 23 w 40"/>
                <a:gd name="T7" fmla="*/ 114 h 56"/>
                <a:gd name="T8" fmla="*/ 24 w 40"/>
                <a:gd name="T9" fmla="*/ 114 h 56"/>
                <a:gd name="T10" fmla="*/ 18 w 40"/>
                <a:gd name="T11" fmla="*/ 62 h 56"/>
                <a:gd name="T12" fmla="*/ 46 w 40"/>
                <a:gd name="T13" fmla="*/ 61 h 56"/>
                <a:gd name="T14" fmla="*/ 77 w 40"/>
                <a:gd name="T15" fmla="*/ 76 h 56"/>
                <a:gd name="T16" fmla="*/ 54 w 40"/>
                <a:gd name="T17" fmla="*/ 47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6">
                  <a:moveTo>
                    <a:pt x="26" y="23"/>
                  </a:moveTo>
                  <a:cubicBezTo>
                    <a:pt x="15" y="14"/>
                    <a:pt x="11" y="3"/>
                    <a:pt x="8" y="1"/>
                  </a:cubicBezTo>
                  <a:cubicBezTo>
                    <a:pt x="5" y="0"/>
                    <a:pt x="3" y="12"/>
                    <a:pt x="2" y="20"/>
                  </a:cubicBezTo>
                  <a:cubicBezTo>
                    <a:pt x="0" y="27"/>
                    <a:pt x="5" y="52"/>
                    <a:pt x="11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9" y="48"/>
                    <a:pt x="8" y="40"/>
                    <a:pt x="9" y="31"/>
                  </a:cubicBezTo>
                  <a:cubicBezTo>
                    <a:pt x="10" y="22"/>
                    <a:pt x="17" y="26"/>
                    <a:pt x="22" y="30"/>
                  </a:cubicBezTo>
                  <a:cubicBezTo>
                    <a:pt x="25" y="32"/>
                    <a:pt x="31" y="36"/>
                    <a:pt x="37" y="37"/>
                  </a:cubicBezTo>
                  <a:cubicBezTo>
                    <a:pt x="40" y="32"/>
                    <a:pt x="36" y="31"/>
                    <a:pt x="26" y="23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4" name="Freeform 1122"/>
            <p:cNvSpPr>
              <a:spLocks noEditPoints="1"/>
            </p:cNvSpPr>
            <p:nvPr>
              <p:custDataLst>
                <p:tags r:id="rId690"/>
              </p:custDataLst>
            </p:nvPr>
          </p:nvSpPr>
          <p:spPr bwMode="auto">
            <a:xfrm>
              <a:off x="4221" y="2429"/>
              <a:ext cx="43" cy="130"/>
            </a:xfrm>
            <a:custGeom>
              <a:avLst/>
              <a:gdLst>
                <a:gd name="T0" fmla="*/ 68 w 34"/>
                <a:gd name="T1" fmla="*/ 206 h 101"/>
                <a:gd name="T2" fmla="*/ 0 w 34"/>
                <a:gd name="T3" fmla="*/ 13 h 101"/>
                <a:gd name="T4" fmla="*/ 53 w 34"/>
                <a:gd name="T5" fmla="*/ 215 h 101"/>
                <a:gd name="T6" fmla="*/ 68 w 34"/>
                <a:gd name="T7" fmla="*/ 206 h 101"/>
                <a:gd name="T8" fmla="*/ 68 w 34"/>
                <a:gd name="T9" fmla="*/ 206 h 101"/>
                <a:gd name="T10" fmla="*/ 0 w 34"/>
                <a:gd name="T11" fmla="*/ 13 h 101"/>
                <a:gd name="T12" fmla="*/ 0 w 34"/>
                <a:gd name="T13" fmla="*/ 0 h 101"/>
                <a:gd name="T14" fmla="*/ 0 w 34"/>
                <a:gd name="T15" fmla="*/ 13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100">
                  <a:moveTo>
                    <a:pt x="34" y="96"/>
                  </a:moveTo>
                  <a:cubicBezTo>
                    <a:pt x="15" y="76"/>
                    <a:pt x="1" y="28"/>
                    <a:pt x="0" y="6"/>
                  </a:cubicBezTo>
                  <a:cubicBezTo>
                    <a:pt x="0" y="38"/>
                    <a:pt x="6" y="79"/>
                    <a:pt x="26" y="101"/>
                  </a:cubicBezTo>
                  <a:cubicBezTo>
                    <a:pt x="29" y="100"/>
                    <a:pt x="31" y="98"/>
                    <a:pt x="34" y="96"/>
                  </a:cubicBezTo>
                  <a:cubicBezTo>
                    <a:pt x="34" y="96"/>
                    <a:pt x="34" y="96"/>
                    <a:pt x="34" y="96"/>
                  </a:cubicBezTo>
                  <a:close/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5" name="Freeform 1123"/>
            <p:cNvSpPr/>
            <p:nvPr>
              <p:custDataLst>
                <p:tags r:id="rId691"/>
              </p:custDataLst>
            </p:nvPr>
          </p:nvSpPr>
          <p:spPr bwMode="auto">
            <a:xfrm>
              <a:off x="3966" y="1120"/>
              <a:ext cx="273" cy="87"/>
            </a:xfrm>
            <a:custGeom>
              <a:avLst/>
              <a:gdLst>
                <a:gd name="T0" fmla="*/ 30 w 212"/>
                <a:gd name="T1" fmla="*/ 6 h 68"/>
                <a:gd name="T2" fmla="*/ 1 w 212"/>
                <a:gd name="T3" fmla="*/ 72 h 68"/>
                <a:gd name="T4" fmla="*/ 156 w 212"/>
                <a:gd name="T5" fmla="*/ 133 h 68"/>
                <a:gd name="T6" fmla="*/ 425 w 212"/>
                <a:gd name="T7" fmla="*/ 110 h 68"/>
                <a:gd name="T8" fmla="*/ 371 w 212"/>
                <a:gd name="T9" fmla="*/ 60 h 68"/>
                <a:gd name="T10" fmla="*/ 169 w 212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68">
                  <a:moveTo>
                    <a:pt x="14" y="3"/>
                  </a:moveTo>
                  <a:cubicBezTo>
                    <a:pt x="27" y="13"/>
                    <a:pt x="2" y="18"/>
                    <a:pt x="1" y="34"/>
                  </a:cubicBezTo>
                  <a:cubicBezTo>
                    <a:pt x="0" y="51"/>
                    <a:pt x="31" y="58"/>
                    <a:pt x="73" y="63"/>
                  </a:cubicBezTo>
                  <a:cubicBezTo>
                    <a:pt x="115" y="68"/>
                    <a:pt x="182" y="66"/>
                    <a:pt x="199" y="52"/>
                  </a:cubicBezTo>
                  <a:cubicBezTo>
                    <a:pt x="212" y="42"/>
                    <a:pt x="203" y="38"/>
                    <a:pt x="174" y="29"/>
                  </a:cubicBezTo>
                  <a:cubicBezTo>
                    <a:pt x="128" y="18"/>
                    <a:pt x="120" y="6"/>
                    <a:pt x="7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6" name="Freeform 1124"/>
            <p:cNvSpPr/>
            <p:nvPr>
              <p:custDataLst>
                <p:tags r:id="rId692"/>
              </p:custDataLst>
            </p:nvPr>
          </p:nvSpPr>
          <p:spPr bwMode="auto">
            <a:xfrm>
              <a:off x="3936" y="1212"/>
              <a:ext cx="290" cy="48"/>
            </a:xfrm>
            <a:custGeom>
              <a:avLst/>
              <a:gdLst>
                <a:gd name="T0" fmla="*/ 0 w 225"/>
                <a:gd name="T1" fmla="*/ 21 h 37"/>
                <a:gd name="T2" fmla="*/ 81 w 225"/>
                <a:gd name="T3" fmla="*/ 42 h 37"/>
                <a:gd name="T4" fmla="*/ 311 w 225"/>
                <a:gd name="T5" fmla="*/ 70 h 37"/>
                <a:gd name="T6" fmla="*/ 461 w 22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37">
                  <a:moveTo>
                    <a:pt x="0" y="9"/>
                  </a:moveTo>
                  <a:cubicBezTo>
                    <a:pt x="18" y="3"/>
                    <a:pt x="10" y="1"/>
                    <a:pt x="38" y="19"/>
                  </a:cubicBezTo>
                  <a:cubicBezTo>
                    <a:pt x="67" y="37"/>
                    <a:pt x="94" y="33"/>
                    <a:pt x="145" y="32"/>
                  </a:cubicBezTo>
                  <a:cubicBezTo>
                    <a:pt x="195" y="31"/>
                    <a:pt x="225" y="17"/>
                    <a:pt x="21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7" name="Freeform 1125"/>
            <p:cNvSpPr/>
            <p:nvPr>
              <p:custDataLst>
                <p:tags r:id="rId693"/>
              </p:custDataLst>
            </p:nvPr>
          </p:nvSpPr>
          <p:spPr bwMode="auto">
            <a:xfrm>
              <a:off x="4461" y="1541"/>
              <a:ext cx="4" cy="6"/>
            </a:xfrm>
            <a:custGeom>
              <a:avLst/>
              <a:gdLst>
                <a:gd name="T0" fmla="*/ 0 w 3"/>
                <a:gd name="T1" fmla="*/ 0 h 5"/>
                <a:gd name="T2" fmla="*/ 7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</a:path>
              </a:pathLst>
            </a:custGeom>
            <a:noFill/>
            <a:ln w="6350" cap="rnd">
              <a:solidFill>
                <a:srgbClr val="1A1A1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8" name="Freeform 1126"/>
            <p:cNvSpPr/>
            <p:nvPr>
              <p:custDataLst>
                <p:tags r:id="rId694"/>
              </p:custDataLst>
            </p:nvPr>
          </p:nvSpPr>
          <p:spPr bwMode="auto">
            <a:xfrm>
              <a:off x="3808" y="702"/>
              <a:ext cx="810" cy="835"/>
            </a:xfrm>
            <a:custGeom>
              <a:avLst/>
              <a:gdLst>
                <a:gd name="T0" fmla="*/ 437 w 629"/>
                <a:gd name="T1" fmla="*/ 1357 h 653"/>
                <a:gd name="T2" fmla="*/ 321 w 629"/>
                <a:gd name="T3" fmla="*/ 1363 h 653"/>
                <a:gd name="T4" fmla="*/ 223 w 629"/>
                <a:gd name="T5" fmla="*/ 1357 h 653"/>
                <a:gd name="T6" fmla="*/ 143 w 629"/>
                <a:gd name="T7" fmla="*/ 1231 h 653"/>
                <a:gd name="T8" fmla="*/ 109 w 629"/>
                <a:gd name="T9" fmla="*/ 1167 h 653"/>
                <a:gd name="T10" fmla="*/ 98 w 629"/>
                <a:gd name="T11" fmla="*/ 1146 h 653"/>
                <a:gd name="T12" fmla="*/ 109 w 629"/>
                <a:gd name="T13" fmla="*/ 1115 h 653"/>
                <a:gd name="T14" fmla="*/ 91 w 629"/>
                <a:gd name="T15" fmla="*/ 1072 h 653"/>
                <a:gd name="T16" fmla="*/ 103 w 629"/>
                <a:gd name="T17" fmla="*/ 1042 h 653"/>
                <a:gd name="T18" fmla="*/ 102 w 629"/>
                <a:gd name="T19" fmla="*/ 991 h 653"/>
                <a:gd name="T20" fmla="*/ 50 w 629"/>
                <a:gd name="T21" fmla="*/ 973 h 653"/>
                <a:gd name="T22" fmla="*/ 46 w 629"/>
                <a:gd name="T23" fmla="*/ 857 h 653"/>
                <a:gd name="T24" fmla="*/ 91 w 629"/>
                <a:gd name="T25" fmla="*/ 781 h 653"/>
                <a:gd name="T26" fmla="*/ 126 w 629"/>
                <a:gd name="T27" fmla="*/ 682 h 653"/>
                <a:gd name="T28" fmla="*/ 106 w 629"/>
                <a:gd name="T29" fmla="*/ 581 h 653"/>
                <a:gd name="T30" fmla="*/ 127 w 629"/>
                <a:gd name="T31" fmla="*/ 486 h 653"/>
                <a:gd name="T32" fmla="*/ 173 w 629"/>
                <a:gd name="T33" fmla="*/ 350 h 653"/>
                <a:gd name="T34" fmla="*/ 238 w 629"/>
                <a:gd name="T35" fmla="*/ 247 h 653"/>
                <a:gd name="T36" fmla="*/ 237 w 629"/>
                <a:gd name="T37" fmla="*/ 242 h 653"/>
                <a:gd name="T38" fmla="*/ 214 w 629"/>
                <a:gd name="T39" fmla="*/ 233 h 653"/>
                <a:gd name="T40" fmla="*/ 236 w 629"/>
                <a:gd name="T41" fmla="*/ 211 h 653"/>
                <a:gd name="T42" fmla="*/ 252 w 629"/>
                <a:gd name="T43" fmla="*/ 187 h 653"/>
                <a:gd name="T44" fmla="*/ 254 w 629"/>
                <a:gd name="T45" fmla="*/ 166 h 653"/>
                <a:gd name="T46" fmla="*/ 265 w 629"/>
                <a:gd name="T47" fmla="*/ 160 h 653"/>
                <a:gd name="T48" fmla="*/ 301 w 629"/>
                <a:gd name="T49" fmla="*/ 142 h 653"/>
                <a:gd name="T50" fmla="*/ 318 w 629"/>
                <a:gd name="T51" fmla="*/ 118 h 653"/>
                <a:gd name="T52" fmla="*/ 386 w 629"/>
                <a:gd name="T53" fmla="*/ 98 h 653"/>
                <a:gd name="T54" fmla="*/ 478 w 629"/>
                <a:gd name="T55" fmla="*/ 47 h 653"/>
                <a:gd name="T56" fmla="*/ 572 w 629"/>
                <a:gd name="T57" fmla="*/ 23 h 653"/>
                <a:gd name="T58" fmla="*/ 667 w 629"/>
                <a:gd name="T59" fmla="*/ 15 h 653"/>
                <a:gd name="T60" fmla="*/ 730 w 629"/>
                <a:gd name="T61" fmla="*/ 5 h 653"/>
                <a:gd name="T62" fmla="*/ 765 w 629"/>
                <a:gd name="T63" fmla="*/ 6 h 653"/>
                <a:gd name="T64" fmla="*/ 836 w 629"/>
                <a:gd name="T65" fmla="*/ 19 h 653"/>
                <a:gd name="T66" fmla="*/ 934 w 629"/>
                <a:gd name="T67" fmla="*/ 36 h 653"/>
                <a:gd name="T68" fmla="*/ 1066 w 629"/>
                <a:gd name="T69" fmla="*/ 83 h 653"/>
                <a:gd name="T70" fmla="*/ 1126 w 629"/>
                <a:gd name="T71" fmla="*/ 113 h 653"/>
                <a:gd name="T72" fmla="*/ 1135 w 629"/>
                <a:gd name="T73" fmla="*/ 134 h 653"/>
                <a:gd name="T74" fmla="*/ 1159 w 629"/>
                <a:gd name="T75" fmla="*/ 166 h 653"/>
                <a:gd name="T76" fmla="*/ 1231 w 629"/>
                <a:gd name="T77" fmla="*/ 217 h 653"/>
                <a:gd name="T78" fmla="*/ 1262 w 629"/>
                <a:gd name="T79" fmla="*/ 254 h 653"/>
                <a:gd name="T80" fmla="*/ 1285 w 629"/>
                <a:gd name="T81" fmla="*/ 293 h 653"/>
                <a:gd name="T82" fmla="*/ 1307 w 629"/>
                <a:gd name="T83" fmla="*/ 324 h 653"/>
                <a:gd name="T84" fmla="*/ 1301 w 629"/>
                <a:gd name="T85" fmla="*/ 350 h 653"/>
                <a:gd name="T86" fmla="*/ 1312 w 629"/>
                <a:gd name="T87" fmla="*/ 393 h 653"/>
                <a:gd name="T88" fmla="*/ 1337 w 629"/>
                <a:gd name="T89" fmla="*/ 471 h 653"/>
                <a:gd name="T90" fmla="*/ 1342 w 629"/>
                <a:gd name="T91" fmla="*/ 518 h 653"/>
                <a:gd name="T92" fmla="*/ 1342 w 629"/>
                <a:gd name="T93" fmla="*/ 556 h 653"/>
                <a:gd name="T94" fmla="*/ 1333 w 629"/>
                <a:gd name="T95" fmla="*/ 610 h 653"/>
                <a:gd name="T96" fmla="*/ 1337 w 629"/>
                <a:gd name="T97" fmla="*/ 661 h 653"/>
                <a:gd name="T98" fmla="*/ 1321 w 629"/>
                <a:gd name="T99" fmla="*/ 699 h 653"/>
                <a:gd name="T100" fmla="*/ 1315 w 629"/>
                <a:gd name="T101" fmla="*/ 752 h 653"/>
                <a:gd name="T102" fmla="*/ 1293 w 629"/>
                <a:gd name="T103" fmla="*/ 823 h 653"/>
                <a:gd name="T104" fmla="*/ 1301 w 629"/>
                <a:gd name="T105" fmla="*/ 872 h 653"/>
                <a:gd name="T106" fmla="*/ 1290 w 629"/>
                <a:gd name="T107" fmla="*/ 903 h 653"/>
                <a:gd name="T108" fmla="*/ 1270 w 629"/>
                <a:gd name="T109" fmla="*/ 926 h 653"/>
                <a:gd name="T110" fmla="*/ 1220 w 629"/>
                <a:gd name="T111" fmla="*/ 946 h 653"/>
                <a:gd name="T112" fmla="*/ 1186 w 629"/>
                <a:gd name="T113" fmla="*/ 981 h 653"/>
                <a:gd name="T114" fmla="*/ 1163 w 629"/>
                <a:gd name="T115" fmla="*/ 996 h 653"/>
                <a:gd name="T116" fmla="*/ 1122 w 629"/>
                <a:gd name="T117" fmla="*/ 1015 h 653"/>
                <a:gd name="T118" fmla="*/ 1106 w 629"/>
                <a:gd name="T119" fmla="*/ 1034 h 653"/>
                <a:gd name="T120" fmla="*/ 1062 w 629"/>
                <a:gd name="T121" fmla="*/ 1134 h 653"/>
                <a:gd name="T122" fmla="*/ 1056 w 629"/>
                <a:gd name="T123" fmla="*/ 1257 h 653"/>
                <a:gd name="T124" fmla="*/ 1077 w 629"/>
                <a:gd name="T125" fmla="*/ 1361 h 6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29" h="653">
                  <a:moveTo>
                    <a:pt x="204" y="649"/>
                  </a:moveTo>
                  <a:cubicBezTo>
                    <a:pt x="187" y="650"/>
                    <a:pt x="165" y="651"/>
                    <a:pt x="150" y="652"/>
                  </a:cubicBezTo>
                  <a:cubicBezTo>
                    <a:pt x="137" y="653"/>
                    <a:pt x="122" y="652"/>
                    <a:pt x="104" y="649"/>
                  </a:cubicBezTo>
                  <a:cubicBezTo>
                    <a:pt x="61" y="641"/>
                    <a:pt x="68" y="602"/>
                    <a:pt x="67" y="589"/>
                  </a:cubicBezTo>
                  <a:cubicBezTo>
                    <a:pt x="66" y="575"/>
                    <a:pt x="64" y="569"/>
                    <a:pt x="51" y="558"/>
                  </a:cubicBezTo>
                  <a:cubicBezTo>
                    <a:pt x="48" y="556"/>
                    <a:pt x="47" y="554"/>
                    <a:pt x="46" y="548"/>
                  </a:cubicBezTo>
                  <a:cubicBezTo>
                    <a:pt x="45" y="542"/>
                    <a:pt x="48" y="536"/>
                    <a:pt x="51" y="533"/>
                  </a:cubicBezTo>
                  <a:cubicBezTo>
                    <a:pt x="45" y="529"/>
                    <a:pt x="39" y="521"/>
                    <a:pt x="43" y="512"/>
                  </a:cubicBezTo>
                  <a:cubicBezTo>
                    <a:pt x="44" y="509"/>
                    <a:pt x="47" y="504"/>
                    <a:pt x="48" y="498"/>
                  </a:cubicBezTo>
                  <a:cubicBezTo>
                    <a:pt x="49" y="489"/>
                    <a:pt x="54" y="477"/>
                    <a:pt x="47" y="474"/>
                  </a:cubicBezTo>
                  <a:cubicBezTo>
                    <a:pt x="35" y="470"/>
                    <a:pt x="35" y="473"/>
                    <a:pt x="23" y="465"/>
                  </a:cubicBezTo>
                  <a:cubicBezTo>
                    <a:pt x="0" y="449"/>
                    <a:pt x="10" y="429"/>
                    <a:pt x="22" y="410"/>
                  </a:cubicBezTo>
                  <a:cubicBezTo>
                    <a:pt x="33" y="392"/>
                    <a:pt x="27" y="405"/>
                    <a:pt x="43" y="374"/>
                  </a:cubicBezTo>
                  <a:cubicBezTo>
                    <a:pt x="51" y="360"/>
                    <a:pt x="57" y="349"/>
                    <a:pt x="59" y="326"/>
                  </a:cubicBezTo>
                  <a:cubicBezTo>
                    <a:pt x="60" y="319"/>
                    <a:pt x="50" y="284"/>
                    <a:pt x="50" y="278"/>
                  </a:cubicBezTo>
                  <a:cubicBezTo>
                    <a:pt x="51" y="257"/>
                    <a:pt x="54" y="257"/>
                    <a:pt x="60" y="232"/>
                  </a:cubicBezTo>
                  <a:cubicBezTo>
                    <a:pt x="66" y="208"/>
                    <a:pt x="71" y="187"/>
                    <a:pt x="81" y="167"/>
                  </a:cubicBezTo>
                  <a:cubicBezTo>
                    <a:pt x="92" y="146"/>
                    <a:pt x="106" y="126"/>
                    <a:pt x="112" y="118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06" y="118"/>
                    <a:pt x="98" y="117"/>
                    <a:pt x="100" y="111"/>
                  </a:cubicBezTo>
                  <a:cubicBezTo>
                    <a:pt x="101" y="108"/>
                    <a:pt x="108" y="103"/>
                    <a:pt x="110" y="101"/>
                  </a:cubicBezTo>
                  <a:cubicBezTo>
                    <a:pt x="113" y="97"/>
                    <a:pt x="117" y="93"/>
                    <a:pt x="118" y="89"/>
                  </a:cubicBezTo>
                  <a:cubicBezTo>
                    <a:pt x="119" y="86"/>
                    <a:pt x="118" y="82"/>
                    <a:pt x="119" y="80"/>
                  </a:cubicBezTo>
                  <a:cubicBezTo>
                    <a:pt x="121" y="76"/>
                    <a:pt x="120" y="79"/>
                    <a:pt x="124" y="77"/>
                  </a:cubicBezTo>
                  <a:cubicBezTo>
                    <a:pt x="130" y="75"/>
                    <a:pt x="136" y="72"/>
                    <a:pt x="141" y="68"/>
                  </a:cubicBezTo>
                  <a:cubicBezTo>
                    <a:pt x="145" y="64"/>
                    <a:pt x="146" y="59"/>
                    <a:pt x="149" y="56"/>
                  </a:cubicBezTo>
                  <a:cubicBezTo>
                    <a:pt x="155" y="50"/>
                    <a:pt x="172" y="50"/>
                    <a:pt x="181" y="47"/>
                  </a:cubicBezTo>
                  <a:cubicBezTo>
                    <a:pt x="198" y="42"/>
                    <a:pt x="211" y="34"/>
                    <a:pt x="224" y="23"/>
                  </a:cubicBezTo>
                  <a:cubicBezTo>
                    <a:pt x="236" y="14"/>
                    <a:pt x="253" y="9"/>
                    <a:pt x="268" y="11"/>
                  </a:cubicBezTo>
                  <a:cubicBezTo>
                    <a:pt x="284" y="13"/>
                    <a:pt x="297" y="14"/>
                    <a:pt x="312" y="7"/>
                  </a:cubicBezTo>
                  <a:cubicBezTo>
                    <a:pt x="321" y="4"/>
                    <a:pt x="333" y="1"/>
                    <a:pt x="342" y="2"/>
                  </a:cubicBezTo>
                  <a:cubicBezTo>
                    <a:pt x="353" y="4"/>
                    <a:pt x="360" y="3"/>
                    <a:pt x="358" y="3"/>
                  </a:cubicBezTo>
                  <a:cubicBezTo>
                    <a:pt x="347" y="0"/>
                    <a:pt x="380" y="7"/>
                    <a:pt x="391" y="9"/>
                  </a:cubicBezTo>
                  <a:cubicBezTo>
                    <a:pt x="408" y="10"/>
                    <a:pt x="422" y="11"/>
                    <a:pt x="437" y="17"/>
                  </a:cubicBezTo>
                  <a:cubicBezTo>
                    <a:pt x="450" y="23"/>
                    <a:pt x="487" y="32"/>
                    <a:pt x="499" y="40"/>
                  </a:cubicBezTo>
                  <a:cubicBezTo>
                    <a:pt x="507" y="45"/>
                    <a:pt x="520" y="46"/>
                    <a:pt x="527" y="54"/>
                  </a:cubicBezTo>
                  <a:cubicBezTo>
                    <a:pt x="529" y="57"/>
                    <a:pt x="529" y="61"/>
                    <a:pt x="531" y="64"/>
                  </a:cubicBezTo>
                  <a:cubicBezTo>
                    <a:pt x="533" y="71"/>
                    <a:pt x="538" y="75"/>
                    <a:pt x="543" y="80"/>
                  </a:cubicBezTo>
                  <a:cubicBezTo>
                    <a:pt x="552" y="89"/>
                    <a:pt x="568" y="94"/>
                    <a:pt x="576" y="104"/>
                  </a:cubicBezTo>
                  <a:cubicBezTo>
                    <a:pt x="568" y="111"/>
                    <a:pt x="588" y="116"/>
                    <a:pt x="591" y="122"/>
                  </a:cubicBezTo>
                  <a:cubicBezTo>
                    <a:pt x="595" y="128"/>
                    <a:pt x="598" y="134"/>
                    <a:pt x="602" y="140"/>
                  </a:cubicBezTo>
                  <a:cubicBezTo>
                    <a:pt x="604" y="144"/>
                    <a:pt x="612" y="151"/>
                    <a:pt x="612" y="155"/>
                  </a:cubicBezTo>
                  <a:cubicBezTo>
                    <a:pt x="613" y="159"/>
                    <a:pt x="610" y="163"/>
                    <a:pt x="609" y="167"/>
                  </a:cubicBezTo>
                  <a:cubicBezTo>
                    <a:pt x="608" y="173"/>
                    <a:pt x="613" y="183"/>
                    <a:pt x="614" y="188"/>
                  </a:cubicBezTo>
                  <a:cubicBezTo>
                    <a:pt x="617" y="201"/>
                    <a:pt x="623" y="212"/>
                    <a:pt x="626" y="225"/>
                  </a:cubicBezTo>
                  <a:cubicBezTo>
                    <a:pt x="627" y="232"/>
                    <a:pt x="629" y="242"/>
                    <a:pt x="628" y="248"/>
                  </a:cubicBezTo>
                  <a:cubicBezTo>
                    <a:pt x="625" y="256"/>
                    <a:pt x="626" y="257"/>
                    <a:pt x="628" y="266"/>
                  </a:cubicBezTo>
                  <a:cubicBezTo>
                    <a:pt x="629" y="274"/>
                    <a:pt x="622" y="283"/>
                    <a:pt x="624" y="292"/>
                  </a:cubicBezTo>
                  <a:cubicBezTo>
                    <a:pt x="625" y="299"/>
                    <a:pt x="624" y="308"/>
                    <a:pt x="626" y="316"/>
                  </a:cubicBezTo>
                  <a:cubicBezTo>
                    <a:pt x="629" y="325"/>
                    <a:pt x="624" y="326"/>
                    <a:pt x="619" y="335"/>
                  </a:cubicBezTo>
                  <a:cubicBezTo>
                    <a:pt x="614" y="344"/>
                    <a:pt x="621" y="351"/>
                    <a:pt x="616" y="360"/>
                  </a:cubicBezTo>
                  <a:cubicBezTo>
                    <a:pt x="611" y="369"/>
                    <a:pt x="617" y="385"/>
                    <a:pt x="606" y="394"/>
                  </a:cubicBezTo>
                  <a:cubicBezTo>
                    <a:pt x="598" y="400"/>
                    <a:pt x="612" y="408"/>
                    <a:pt x="609" y="417"/>
                  </a:cubicBezTo>
                  <a:cubicBezTo>
                    <a:pt x="607" y="422"/>
                    <a:pt x="607" y="428"/>
                    <a:pt x="604" y="432"/>
                  </a:cubicBezTo>
                  <a:cubicBezTo>
                    <a:pt x="601" y="436"/>
                    <a:pt x="597" y="437"/>
                    <a:pt x="595" y="443"/>
                  </a:cubicBezTo>
                  <a:cubicBezTo>
                    <a:pt x="593" y="447"/>
                    <a:pt x="573" y="449"/>
                    <a:pt x="571" y="453"/>
                  </a:cubicBezTo>
                  <a:cubicBezTo>
                    <a:pt x="568" y="457"/>
                    <a:pt x="558" y="468"/>
                    <a:pt x="555" y="469"/>
                  </a:cubicBezTo>
                  <a:cubicBezTo>
                    <a:pt x="550" y="470"/>
                    <a:pt x="547" y="473"/>
                    <a:pt x="544" y="476"/>
                  </a:cubicBezTo>
                  <a:cubicBezTo>
                    <a:pt x="540" y="479"/>
                    <a:pt x="529" y="482"/>
                    <a:pt x="525" y="486"/>
                  </a:cubicBezTo>
                  <a:cubicBezTo>
                    <a:pt x="522" y="489"/>
                    <a:pt x="521" y="493"/>
                    <a:pt x="518" y="495"/>
                  </a:cubicBezTo>
                  <a:cubicBezTo>
                    <a:pt x="506" y="513"/>
                    <a:pt x="503" y="525"/>
                    <a:pt x="498" y="543"/>
                  </a:cubicBezTo>
                  <a:cubicBezTo>
                    <a:pt x="493" y="561"/>
                    <a:pt x="496" y="582"/>
                    <a:pt x="495" y="601"/>
                  </a:cubicBezTo>
                  <a:cubicBezTo>
                    <a:pt x="494" y="617"/>
                    <a:pt x="497" y="636"/>
                    <a:pt x="504" y="651"/>
                  </a:cubicBezTo>
                </a:path>
              </a:pathLst>
            </a:custGeom>
            <a:noFill/>
            <a:ln w="6350" cap="rnd">
              <a:solidFill>
                <a:schemeClr val="tx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9" name="Freeform 1127"/>
            <p:cNvSpPr/>
            <p:nvPr>
              <p:custDataLst>
                <p:tags r:id="rId695"/>
              </p:custDataLst>
            </p:nvPr>
          </p:nvSpPr>
          <p:spPr bwMode="auto">
            <a:xfrm>
              <a:off x="4082" y="1531"/>
              <a:ext cx="5" cy="1"/>
            </a:xfrm>
            <a:custGeom>
              <a:avLst/>
              <a:gdLst>
                <a:gd name="T0" fmla="*/ 8 w 4"/>
                <a:gd name="T1" fmla="*/ 0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1A1A1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0" name="Freeform 1128"/>
            <p:cNvSpPr/>
            <p:nvPr>
              <p:custDataLst>
                <p:tags r:id="rId696"/>
              </p:custDataLst>
            </p:nvPr>
          </p:nvSpPr>
          <p:spPr bwMode="auto">
            <a:xfrm>
              <a:off x="3890" y="983"/>
              <a:ext cx="262" cy="185"/>
            </a:xfrm>
            <a:custGeom>
              <a:avLst/>
              <a:gdLst>
                <a:gd name="T0" fmla="*/ 425 w 204"/>
                <a:gd name="T1" fmla="*/ 128 h 144"/>
                <a:gd name="T2" fmla="*/ 167 w 204"/>
                <a:gd name="T3" fmla="*/ 123 h 144"/>
                <a:gd name="T4" fmla="*/ 80 w 204"/>
                <a:gd name="T5" fmla="*/ 109 h 144"/>
                <a:gd name="T6" fmla="*/ 46 w 204"/>
                <a:gd name="T7" fmla="*/ 1 h 144"/>
                <a:gd name="T8" fmla="*/ 39 w 204"/>
                <a:gd name="T9" fmla="*/ 0 h 144"/>
                <a:gd name="T10" fmla="*/ 5 w 204"/>
                <a:gd name="T11" fmla="*/ 132 h 144"/>
                <a:gd name="T12" fmla="*/ 19 w 204"/>
                <a:gd name="T13" fmla="*/ 221 h 144"/>
                <a:gd name="T14" fmla="*/ 10 w 204"/>
                <a:gd name="T15" fmla="*/ 297 h 144"/>
                <a:gd name="T16" fmla="*/ 10 w 204"/>
                <a:gd name="T17" fmla="*/ 301 h 144"/>
                <a:gd name="T18" fmla="*/ 149 w 204"/>
                <a:gd name="T19" fmla="*/ 153 h 144"/>
                <a:gd name="T20" fmla="*/ 352 w 204"/>
                <a:gd name="T21" fmla="*/ 134 h 144"/>
                <a:gd name="T22" fmla="*/ 428 w 204"/>
                <a:gd name="T23" fmla="*/ 146 h 144"/>
                <a:gd name="T24" fmla="*/ 432 w 204"/>
                <a:gd name="T25" fmla="*/ 149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144">
                  <a:moveTo>
                    <a:pt x="201" y="61"/>
                  </a:moveTo>
                  <a:cubicBezTo>
                    <a:pt x="160" y="52"/>
                    <a:pt x="96" y="56"/>
                    <a:pt x="79" y="58"/>
                  </a:cubicBezTo>
                  <a:cubicBezTo>
                    <a:pt x="62" y="60"/>
                    <a:pt x="45" y="59"/>
                    <a:pt x="37" y="51"/>
                  </a:cubicBezTo>
                  <a:cubicBezTo>
                    <a:pt x="28" y="43"/>
                    <a:pt x="15" y="20"/>
                    <a:pt x="22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20"/>
                    <a:pt x="3" y="51"/>
                    <a:pt x="2" y="62"/>
                  </a:cubicBezTo>
                  <a:cubicBezTo>
                    <a:pt x="0" y="72"/>
                    <a:pt x="8" y="91"/>
                    <a:pt x="9" y="104"/>
                  </a:cubicBezTo>
                  <a:cubicBezTo>
                    <a:pt x="10" y="116"/>
                    <a:pt x="8" y="131"/>
                    <a:pt x="5" y="140"/>
                  </a:cubicBezTo>
                  <a:cubicBezTo>
                    <a:pt x="4" y="142"/>
                    <a:pt x="4" y="144"/>
                    <a:pt x="5" y="142"/>
                  </a:cubicBezTo>
                  <a:cubicBezTo>
                    <a:pt x="22" y="116"/>
                    <a:pt x="45" y="84"/>
                    <a:pt x="70" y="72"/>
                  </a:cubicBezTo>
                  <a:cubicBezTo>
                    <a:pt x="95" y="60"/>
                    <a:pt x="131" y="62"/>
                    <a:pt x="166" y="63"/>
                  </a:cubicBezTo>
                  <a:cubicBezTo>
                    <a:pt x="184" y="64"/>
                    <a:pt x="194" y="65"/>
                    <a:pt x="202" y="69"/>
                  </a:cubicBezTo>
                  <a:cubicBezTo>
                    <a:pt x="203" y="69"/>
                    <a:pt x="203" y="70"/>
                    <a:pt x="204" y="7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1" name="Freeform 1129"/>
            <p:cNvSpPr/>
            <p:nvPr>
              <p:custDataLst>
                <p:tags r:id="rId697"/>
              </p:custDataLst>
            </p:nvPr>
          </p:nvSpPr>
          <p:spPr bwMode="auto">
            <a:xfrm>
              <a:off x="4224" y="1314"/>
              <a:ext cx="31" cy="82"/>
            </a:xfrm>
            <a:custGeom>
              <a:avLst/>
              <a:gdLst>
                <a:gd name="T0" fmla="*/ 0 w 24"/>
                <a:gd name="T1" fmla="*/ 0 h 63"/>
                <a:gd name="T2" fmla="*/ 52 w 24"/>
                <a:gd name="T3" fmla="*/ 139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2">
                  <a:moveTo>
                    <a:pt x="0" y="0"/>
                  </a:moveTo>
                  <a:cubicBezTo>
                    <a:pt x="16" y="8"/>
                    <a:pt x="24" y="49"/>
                    <a:pt x="24" y="6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2" name="Freeform 1130"/>
            <p:cNvSpPr/>
            <p:nvPr>
              <p:custDataLst>
                <p:tags r:id="rId698"/>
              </p:custDataLst>
            </p:nvPr>
          </p:nvSpPr>
          <p:spPr bwMode="auto">
            <a:xfrm>
              <a:off x="3899" y="1326"/>
              <a:ext cx="20" cy="65"/>
            </a:xfrm>
            <a:custGeom>
              <a:avLst/>
              <a:gdLst>
                <a:gd name="T0" fmla="*/ 25 w 16"/>
                <a:gd name="T1" fmla="*/ 7 h 50"/>
                <a:gd name="T2" fmla="*/ 30 w 16"/>
                <a:gd name="T3" fmla="*/ 49 h 50"/>
                <a:gd name="T4" fmla="*/ 23 w 16"/>
                <a:gd name="T5" fmla="*/ 79 h 50"/>
                <a:gd name="T6" fmla="*/ 10 w 16"/>
                <a:gd name="T7" fmla="*/ 103 h 50"/>
                <a:gd name="T8" fmla="*/ 1 w 16"/>
                <a:gd name="T9" fmla="*/ 94 h 50"/>
                <a:gd name="T10" fmla="*/ 1 w 16"/>
                <a:gd name="T11" fmla="*/ 51 h 50"/>
                <a:gd name="T12" fmla="*/ 25 w 16"/>
                <a:gd name="T13" fmla="*/ 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0">
                  <a:moveTo>
                    <a:pt x="13" y="3"/>
                  </a:moveTo>
                  <a:cubicBezTo>
                    <a:pt x="16" y="4"/>
                    <a:pt x="14" y="16"/>
                    <a:pt x="15" y="22"/>
                  </a:cubicBezTo>
                  <a:cubicBezTo>
                    <a:pt x="15" y="29"/>
                    <a:pt x="14" y="31"/>
                    <a:pt x="11" y="36"/>
                  </a:cubicBezTo>
                  <a:cubicBezTo>
                    <a:pt x="8" y="40"/>
                    <a:pt x="5" y="43"/>
                    <a:pt x="5" y="47"/>
                  </a:cubicBezTo>
                  <a:cubicBezTo>
                    <a:pt x="5" y="50"/>
                    <a:pt x="3" y="47"/>
                    <a:pt x="1" y="42"/>
                  </a:cubicBezTo>
                  <a:cubicBezTo>
                    <a:pt x="0" y="36"/>
                    <a:pt x="0" y="28"/>
                    <a:pt x="1" y="23"/>
                  </a:cubicBezTo>
                  <a:cubicBezTo>
                    <a:pt x="1" y="19"/>
                    <a:pt x="10" y="0"/>
                    <a:pt x="13" y="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3" name="Freeform 1131"/>
            <p:cNvSpPr/>
            <p:nvPr>
              <p:custDataLst>
                <p:tags r:id="rId699"/>
              </p:custDataLst>
            </p:nvPr>
          </p:nvSpPr>
          <p:spPr bwMode="auto">
            <a:xfrm>
              <a:off x="3895" y="1279"/>
              <a:ext cx="218" cy="68"/>
            </a:xfrm>
            <a:custGeom>
              <a:avLst/>
              <a:gdLst>
                <a:gd name="T0" fmla="*/ 268 w 169"/>
                <a:gd name="T1" fmla="*/ 0 h 53"/>
                <a:gd name="T2" fmla="*/ 134 w 169"/>
                <a:gd name="T3" fmla="*/ 8 h 53"/>
                <a:gd name="T4" fmla="*/ 30 w 169"/>
                <a:gd name="T5" fmla="*/ 36 h 53"/>
                <a:gd name="T6" fmla="*/ 1 w 169"/>
                <a:gd name="T7" fmla="*/ 76 h 53"/>
                <a:gd name="T8" fmla="*/ 13 w 169"/>
                <a:gd name="T9" fmla="*/ 112 h 53"/>
                <a:gd name="T10" fmla="*/ 13 w 169"/>
                <a:gd name="T11" fmla="*/ 112 h 53"/>
                <a:gd name="T12" fmla="*/ 35 w 169"/>
                <a:gd name="T13" fmla="*/ 83 h 53"/>
                <a:gd name="T14" fmla="*/ 39 w 169"/>
                <a:gd name="T15" fmla="*/ 99 h 53"/>
                <a:gd name="T16" fmla="*/ 104 w 169"/>
                <a:gd name="T17" fmla="*/ 54 h 53"/>
                <a:gd name="T18" fmla="*/ 311 w 169"/>
                <a:gd name="T19" fmla="*/ 10 h 53"/>
                <a:gd name="T20" fmla="*/ 268 w 169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2">
                  <a:moveTo>
                    <a:pt x="125" y="0"/>
                  </a:moveTo>
                  <a:cubicBezTo>
                    <a:pt x="106" y="0"/>
                    <a:pt x="85" y="1"/>
                    <a:pt x="63" y="4"/>
                  </a:cubicBezTo>
                  <a:cubicBezTo>
                    <a:pt x="42" y="8"/>
                    <a:pt x="24" y="14"/>
                    <a:pt x="14" y="17"/>
                  </a:cubicBezTo>
                  <a:cubicBezTo>
                    <a:pt x="1" y="21"/>
                    <a:pt x="0" y="25"/>
                    <a:pt x="1" y="36"/>
                  </a:cubicBezTo>
                  <a:cubicBezTo>
                    <a:pt x="2" y="44"/>
                    <a:pt x="3" y="51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9" y="46"/>
                    <a:pt x="14" y="38"/>
                    <a:pt x="16" y="40"/>
                  </a:cubicBezTo>
                  <a:cubicBezTo>
                    <a:pt x="17" y="40"/>
                    <a:pt x="18" y="43"/>
                    <a:pt x="18" y="47"/>
                  </a:cubicBezTo>
                  <a:cubicBezTo>
                    <a:pt x="22" y="43"/>
                    <a:pt x="31" y="35"/>
                    <a:pt x="49" y="26"/>
                  </a:cubicBezTo>
                  <a:cubicBezTo>
                    <a:pt x="72" y="13"/>
                    <a:pt x="121" y="5"/>
                    <a:pt x="145" y="5"/>
                  </a:cubicBezTo>
                  <a:cubicBezTo>
                    <a:pt x="169" y="5"/>
                    <a:pt x="147" y="1"/>
                    <a:pt x="125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4" name="Freeform 1132"/>
            <p:cNvSpPr/>
            <p:nvPr>
              <p:custDataLst>
                <p:tags r:id="rId700"/>
              </p:custDataLst>
            </p:nvPr>
          </p:nvSpPr>
          <p:spPr bwMode="auto">
            <a:xfrm>
              <a:off x="3907" y="1384"/>
              <a:ext cx="26" cy="58"/>
            </a:xfrm>
            <a:custGeom>
              <a:avLst/>
              <a:gdLst>
                <a:gd name="T0" fmla="*/ 2 w 21"/>
                <a:gd name="T1" fmla="*/ 0 h 46"/>
                <a:gd name="T2" fmla="*/ 2 w 21"/>
                <a:gd name="T3" fmla="*/ 38 h 46"/>
                <a:gd name="T4" fmla="*/ 25 w 21"/>
                <a:gd name="T5" fmla="*/ 77 h 46"/>
                <a:gd name="T6" fmla="*/ 38 w 21"/>
                <a:gd name="T7" fmla="*/ 91 h 46"/>
                <a:gd name="T8" fmla="*/ 31 w 21"/>
                <a:gd name="T9" fmla="*/ 67 h 46"/>
                <a:gd name="T10" fmla="*/ 26 w 21"/>
                <a:gd name="T11" fmla="*/ 33 h 46"/>
                <a:gd name="T12" fmla="*/ 11 w 21"/>
                <a:gd name="T13" fmla="*/ 13 h 46"/>
                <a:gd name="T14" fmla="*/ 2 w 21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"/>
                    <a:pt x="0" y="10"/>
                    <a:pt x="2" y="19"/>
                  </a:cubicBezTo>
                  <a:cubicBezTo>
                    <a:pt x="3" y="27"/>
                    <a:pt x="8" y="31"/>
                    <a:pt x="13" y="38"/>
                  </a:cubicBezTo>
                  <a:cubicBezTo>
                    <a:pt x="16" y="43"/>
                    <a:pt x="19" y="46"/>
                    <a:pt x="20" y="45"/>
                  </a:cubicBezTo>
                  <a:cubicBezTo>
                    <a:pt x="21" y="44"/>
                    <a:pt x="19" y="37"/>
                    <a:pt x="16" y="33"/>
                  </a:cubicBezTo>
                  <a:cubicBezTo>
                    <a:pt x="14" y="28"/>
                    <a:pt x="14" y="25"/>
                    <a:pt x="14" y="17"/>
                  </a:cubicBezTo>
                  <a:cubicBezTo>
                    <a:pt x="13" y="10"/>
                    <a:pt x="9" y="12"/>
                    <a:pt x="6" y="6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5" name="Freeform 1133"/>
            <p:cNvSpPr/>
            <p:nvPr>
              <p:custDataLst>
                <p:tags r:id="rId701"/>
              </p:custDataLst>
            </p:nvPr>
          </p:nvSpPr>
          <p:spPr bwMode="auto">
            <a:xfrm>
              <a:off x="3918" y="1418"/>
              <a:ext cx="48" cy="96"/>
            </a:xfrm>
            <a:custGeom>
              <a:avLst/>
              <a:gdLst>
                <a:gd name="T0" fmla="*/ 64 w 37"/>
                <a:gd name="T1" fmla="*/ 75 h 74"/>
                <a:gd name="T2" fmla="*/ 10 w 37"/>
                <a:gd name="T3" fmla="*/ 0 h 74"/>
                <a:gd name="T4" fmla="*/ 16 w 37"/>
                <a:gd name="T5" fmla="*/ 13 h 74"/>
                <a:gd name="T6" fmla="*/ 23 w 37"/>
                <a:gd name="T7" fmla="*/ 39 h 74"/>
                <a:gd name="T8" fmla="*/ 8 w 37"/>
                <a:gd name="T9" fmla="*/ 23 h 74"/>
                <a:gd name="T10" fmla="*/ 0 w 37"/>
                <a:gd name="T11" fmla="*/ 16 h 74"/>
                <a:gd name="T12" fmla="*/ 13 w 37"/>
                <a:gd name="T13" fmla="*/ 87 h 74"/>
                <a:gd name="T14" fmla="*/ 58 w 37"/>
                <a:gd name="T15" fmla="*/ 152 h 74"/>
                <a:gd name="T16" fmla="*/ 64 w 37"/>
                <a:gd name="T17" fmla="*/ 75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74">
                  <a:moveTo>
                    <a:pt x="29" y="35"/>
                  </a:moveTo>
                  <a:cubicBezTo>
                    <a:pt x="23" y="26"/>
                    <a:pt x="14" y="6"/>
                    <a:pt x="5" y="0"/>
                  </a:cubicBezTo>
                  <a:cubicBezTo>
                    <a:pt x="6" y="2"/>
                    <a:pt x="6" y="4"/>
                    <a:pt x="7" y="6"/>
                  </a:cubicBezTo>
                  <a:cubicBezTo>
                    <a:pt x="10" y="10"/>
                    <a:pt x="12" y="17"/>
                    <a:pt x="11" y="18"/>
                  </a:cubicBezTo>
                  <a:cubicBezTo>
                    <a:pt x="10" y="19"/>
                    <a:pt x="7" y="16"/>
                    <a:pt x="4" y="11"/>
                  </a:cubicBezTo>
                  <a:cubicBezTo>
                    <a:pt x="3" y="10"/>
                    <a:pt x="2" y="8"/>
                    <a:pt x="0" y="7"/>
                  </a:cubicBezTo>
                  <a:cubicBezTo>
                    <a:pt x="3" y="15"/>
                    <a:pt x="8" y="27"/>
                    <a:pt x="6" y="40"/>
                  </a:cubicBezTo>
                  <a:cubicBezTo>
                    <a:pt x="2" y="62"/>
                    <a:pt x="15" y="74"/>
                    <a:pt x="27" y="69"/>
                  </a:cubicBezTo>
                  <a:cubicBezTo>
                    <a:pt x="37" y="64"/>
                    <a:pt x="36" y="47"/>
                    <a:pt x="29" y="3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6" name="Freeform 1134"/>
            <p:cNvSpPr/>
            <p:nvPr>
              <p:custDataLst>
                <p:tags r:id="rId702"/>
              </p:custDataLst>
            </p:nvPr>
          </p:nvSpPr>
          <p:spPr bwMode="auto">
            <a:xfrm>
              <a:off x="4224" y="1247"/>
              <a:ext cx="23" cy="44"/>
            </a:xfrm>
            <a:custGeom>
              <a:avLst/>
              <a:gdLst>
                <a:gd name="T0" fmla="*/ 13 w 18"/>
                <a:gd name="T1" fmla="*/ 39 h 34"/>
                <a:gd name="T2" fmla="*/ 23 w 18"/>
                <a:gd name="T3" fmla="*/ 16 h 34"/>
                <a:gd name="T4" fmla="*/ 37 w 18"/>
                <a:gd name="T5" fmla="*/ 7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4">
                  <a:moveTo>
                    <a:pt x="6" y="18"/>
                  </a:moveTo>
                  <a:cubicBezTo>
                    <a:pt x="0" y="10"/>
                    <a:pt x="4" y="0"/>
                    <a:pt x="11" y="7"/>
                  </a:cubicBezTo>
                  <a:cubicBezTo>
                    <a:pt x="18" y="14"/>
                    <a:pt x="16" y="20"/>
                    <a:pt x="18" y="3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7" name="Freeform 1135"/>
            <p:cNvSpPr/>
            <p:nvPr>
              <p:custDataLst>
                <p:tags r:id="rId703"/>
              </p:custDataLst>
            </p:nvPr>
          </p:nvSpPr>
          <p:spPr bwMode="auto">
            <a:xfrm>
              <a:off x="3830" y="1060"/>
              <a:ext cx="473" cy="1504"/>
            </a:xfrm>
            <a:custGeom>
              <a:avLst/>
              <a:gdLst>
                <a:gd name="T0" fmla="*/ 786 w 367"/>
                <a:gd name="T1" fmla="*/ 2401 h 1175"/>
                <a:gd name="T2" fmla="*/ 786 w 367"/>
                <a:gd name="T3" fmla="*/ 2401 h 1175"/>
                <a:gd name="T4" fmla="*/ 729 w 367"/>
                <a:gd name="T5" fmla="*/ 2231 h 1175"/>
                <a:gd name="T6" fmla="*/ 742 w 367"/>
                <a:gd name="T7" fmla="*/ 302 h 1175"/>
                <a:gd name="T8" fmla="*/ 674 w 367"/>
                <a:gd name="T9" fmla="*/ 128 h 1175"/>
                <a:gd name="T10" fmla="*/ 574 w 367"/>
                <a:gd name="T11" fmla="*/ 59 h 1175"/>
                <a:gd name="T12" fmla="*/ 454 w 367"/>
                <a:gd name="T13" fmla="*/ 6 h 1175"/>
                <a:gd name="T14" fmla="*/ 249 w 367"/>
                <a:gd name="T15" fmla="*/ 24 h 1175"/>
                <a:gd name="T16" fmla="*/ 106 w 367"/>
                <a:gd name="T17" fmla="*/ 179 h 1175"/>
                <a:gd name="T18" fmla="*/ 13 w 367"/>
                <a:gd name="T19" fmla="*/ 332 h 1175"/>
                <a:gd name="T20" fmla="*/ 24 w 367"/>
                <a:gd name="T21" fmla="*/ 394 h 1175"/>
                <a:gd name="T22" fmla="*/ 28 w 367"/>
                <a:gd name="T23" fmla="*/ 397 h 1175"/>
                <a:gd name="T24" fmla="*/ 64 w 367"/>
                <a:gd name="T25" fmla="*/ 406 h 1175"/>
                <a:gd name="T26" fmla="*/ 68 w 367"/>
                <a:gd name="T27" fmla="*/ 410 h 1175"/>
                <a:gd name="T28" fmla="*/ 90 w 367"/>
                <a:gd name="T29" fmla="*/ 398 h 1175"/>
                <a:gd name="T30" fmla="*/ 366 w 367"/>
                <a:gd name="T31" fmla="*/ 346 h 1175"/>
                <a:gd name="T32" fmla="*/ 558 w 367"/>
                <a:gd name="T33" fmla="*/ 365 h 1175"/>
                <a:gd name="T34" fmla="*/ 655 w 367"/>
                <a:gd name="T35" fmla="*/ 411 h 1175"/>
                <a:gd name="T36" fmla="*/ 513 w 367"/>
                <a:gd name="T37" fmla="*/ 387 h 1175"/>
                <a:gd name="T38" fmla="*/ 165 w 367"/>
                <a:gd name="T39" fmla="*/ 452 h 1175"/>
                <a:gd name="T40" fmla="*/ 146 w 367"/>
                <a:gd name="T41" fmla="*/ 472 h 1175"/>
                <a:gd name="T42" fmla="*/ 146 w 367"/>
                <a:gd name="T43" fmla="*/ 481 h 1175"/>
                <a:gd name="T44" fmla="*/ 137 w 367"/>
                <a:gd name="T45" fmla="*/ 511 h 1175"/>
                <a:gd name="T46" fmla="*/ 126 w 367"/>
                <a:gd name="T47" fmla="*/ 529 h 1175"/>
                <a:gd name="T48" fmla="*/ 128 w 367"/>
                <a:gd name="T49" fmla="*/ 534 h 1175"/>
                <a:gd name="T50" fmla="*/ 131 w 367"/>
                <a:gd name="T51" fmla="*/ 531 h 1175"/>
                <a:gd name="T52" fmla="*/ 139 w 367"/>
                <a:gd name="T53" fmla="*/ 544 h 1175"/>
                <a:gd name="T54" fmla="*/ 156 w 367"/>
                <a:gd name="T55" fmla="*/ 567 h 1175"/>
                <a:gd name="T56" fmla="*/ 156 w 367"/>
                <a:gd name="T57" fmla="*/ 579 h 1175"/>
                <a:gd name="T58" fmla="*/ 157 w 367"/>
                <a:gd name="T59" fmla="*/ 579 h 1175"/>
                <a:gd name="T60" fmla="*/ 208 w 367"/>
                <a:gd name="T61" fmla="*/ 620 h 1175"/>
                <a:gd name="T62" fmla="*/ 244 w 367"/>
                <a:gd name="T63" fmla="*/ 616 h 1175"/>
                <a:gd name="T64" fmla="*/ 232 w 367"/>
                <a:gd name="T65" fmla="*/ 602 h 1175"/>
                <a:gd name="T66" fmla="*/ 173 w 367"/>
                <a:gd name="T67" fmla="*/ 557 h 1175"/>
                <a:gd name="T68" fmla="*/ 209 w 367"/>
                <a:gd name="T69" fmla="*/ 449 h 1175"/>
                <a:gd name="T70" fmla="*/ 599 w 367"/>
                <a:gd name="T71" fmla="*/ 443 h 1175"/>
                <a:gd name="T72" fmla="*/ 623 w 367"/>
                <a:gd name="T73" fmla="*/ 509 h 1175"/>
                <a:gd name="T74" fmla="*/ 646 w 367"/>
                <a:gd name="T75" fmla="*/ 540 h 1175"/>
                <a:gd name="T76" fmla="*/ 615 w 367"/>
                <a:gd name="T77" fmla="*/ 645 h 1175"/>
                <a:gd name="T78" fmla="*/ 632 w 367"/>
                <a:gd name="T79" fmla="*/ 2234 h 1175"/>
                <a:gd name="T80" fmla="*/ 688 w 367"/>
                <a:gd name="T81" fmla="*/ 2464 h 1175"/>
                <a:gd name="T82" fmla="*/ 688 w 367"/>
                <a:gd name="T83" fmla="*/ 2464 h 11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67" h="1175">
                  <a:moveTo>
                    <a:pt x="367" y="1145"/>
                  </a:moveTo>
                  <a:cubicBezTo>
                    <a:pt x="367" y="1145"/>
                    <a:pt x="367" y="1145"/>
                    <a:pt x="367" y="1145"/>
                  </a:cubicBezTo>
                  <a:cubicBezTo>
                    <a:pt x="353" y="1137"/>
                    <a:pt x="342" y="1091"/>
                    <a:pt x="341" y="1064"/>
                  </a:cubicBezTo>
                  <a:cubicBezTo>
                    <a:pt x="341" y="1014"/>
                    <a:pt x="344" y="203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9" y="192"/>
                    <a:pt x="21" y="191"/>
                    <a:pt x="30" y="194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34" y="194"/>
                    <a:pt x="38" y="192"/>
                    <a:pt x="42" y="190"/>
                  </a:cubicBezTo>
                  <a:cubicBezTo>
                    <a:pt x="66" y="179"/>
                    <a:pt x="105" y="165"/>
                    <a:pt x="171" y="165"/>
                  </a:cubicBezTo>
                  <a:cubicBezTo>
                    <a:pt x="219" y="166"/>
                    <a:pt x="229" y="168"/>
                    <a:pt x="261" y="174"/>
                  </a:cubicBezTo>
                  <a:cubicBezTo>
                    <a:pt x="284" y="178"/>
                    <a:pt x="301" y="186"/>
                    <a:pt x="306" y="196"/>
                  </a:cubicBezTo>
                  <a:cubicBezTo>
                    <a:pt x="309" y="206"/>
                    <a:pt x="285" y="186"/>
                    <a:pt x="240" y="184"/>
                  </a:cubicBezTo>
                  <a:cubicBezTo>
                    <a:pt x="201" y="180"/>
                    <a:pt x="123" y="179"/>
                    <a:pt x="77" y="216"/>
                  </a:cubicBezTo>
                  <a:cubicBezTo>
                    <a:pt x="72" y="219"/>
                    <a:pt x="70" y="222"/>
                    <a:pt x="68" y="225"/>
                  </a:cubicBezTo>
                  <a:cubicBezTo>
                    <a:pt x="68" y="227"/>
                    <a:pt x="68" y="229"/>
                    <a:pt x="68" y="230"/>
                  </a:cubicBezTo>
                  <a:cubicBezTo>
                    <a:pt x="68" y="237"/>
                    <a:pt x="67" y="239"/>
                    <a:pt x="64" y="244"/>
                  </a:cubicBezTo>
                  <a:cubicBezTo>
                    <a:pt x="62" y="247"/>
                    <a:pt x="60" y="250"/>
                    <a:pt x="59" y="252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60" y="254"/>
                    <a:pt x="60" y="253"/>
                    <a:pt x="61" y="253"/>
                  </a:cubicBezTo>
                  <a:cubicBezTo>
                    <a:pt x="62" y="253"/>
                    <a:pt x="63" y="254"/>
                    <a:pt x="65" y="259"/>
                  </a:cubicBezTo>
                  <a:cubicBezTo>
                    <a:pt x="68" y="265"/>
                    <a:pt x="72" y="263"/>
                    <a:pt x="73" y="270"/>
                  </a:cubicBezTo>
                  <a:cubicBezTo>
                    <a:pt x="73" y="273"/>
                    <a:pt x="73" y="274"/>
                    <a:pt x="73" y="276"/>
                  </a:cubicBezTo>
                  <a:cubicBezTo>
                    <a:pt x="74" y="276"/>
                    <a:pt x="74" y="276"/>
                    <a:pt x="74" y="276"/>
                  </a:cubicBezTo>
                  <a:cubicBezTo>
                    <a:pt x="78" y="276"/>
                    <a:pt x="88" y="289"/>
                    <a:pt x="97" y="295"/>
                  </a:cubicBezTo>
                  <a:cubicBezTo>
                    <a:pt x="105" y="298"/>
                    <a:pt x="113" y="296"/>
                    <a:pt x="114" y="294"/>
                  </a:cubicBezTo>
                  <a:cubicBezTo>
                    <a:pt x="115" y="293"/>
                    <a:pt x="113" y="290"/>
                    <a:pt x="109" y="287"/>
                  </a:cubicBezTo>
                  <a:cubicBezTo>
                    <a:pt x="101" y="282"/>
                    <a:pt x="97" y="281"/>
                    <a:pt x="81" y="266"/>
                  </a:cubicBezTo>
                  <a:cubicBezTo>
                    <a:pt x="64" y="252"/>
                    <a:pt x="67" y="231"/>
                    <a:pt x="98" y="214"/>
                  </a:cubicBezTo>
                  <a:cubicBezTo>
                    <a:pt x="138" y="193"/>
                    <a:pt x="229" y="179"/>
                    <a:pt x="280" y="211"/>
                  </a:cubicBezTo>
                  <a:cubicBezTo>
                    <a:pt x="298" y="224"/>
                    <a:pt x="294" y="237"/>
                    <a:pt x="291" y="243"/>
                  </a:cubicBezTo>
                  <a:cubicBezTo>
                    <a:pt x="289" y="250"/>
                    <a:pt x="299" y="244"/>
                    <a:pt x="302" y="258"/>
                  </a:cubicBezTo>
                  <a:cubicBezTo>
                    <a:pt x="305" y="271"/>
                    <a:pt x="301" y="295"/>
                    <a:pt x="287" y="308"/>
                  </a:cubicBezTo>
                  <a:cubicBezTo>
                    <a:pt x="294" y="327"/>
                    <a:pt x="295" y="1006"/>
                    <a:pt x="295" y="1065"/>
                  </a:cubicBezTo>
                  <a:cubicBezTo>
                    <a:pt x="294" y="1097"/>
                    <a:pt x="301" y="1149"/>
                    <a:pt x="321" y="1175"/>
                  </a:cubicBezTo>
                  <a:cubicBezTo>
                    <a:pt x="321" y="1175"/>
                    <a:pt x="321" y="1175"/>
                    <a:pt x="321" y="117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8" name="Freeform 1136"/>
            <p:cNvSpPr/>
            <p:nvPr>
              <p:custDataLst>
                <p:tags r:id="rId704"/>
              </p:custDataLst>
            </p:nvPr>
          </p:nvSpPr>
          <p:spPr bwMode="auto">
            <a:xfrm>
              <a:off x="3953" y="1499"/>
              <a:ext cx="146" cy="8"/>
            </a:xfrm>
            <a:custGeom>
              <a:avLst/>
              <a:gdLst>
                <a:gd name="T0" fmla="*/ 0 w 113"/>
                <a:gd name="T1" fmla="*/ 15 h 6"/>
                <a:gd name="T2" fmla="*/ 244 w 113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3" h="6">
                  <a:moveTo>
                    <a:pt x="0" y="6"/>
                  </a:moveTo>
                  <a:cubicBezTo>
                    <a:pt x="14" y="3"/>
                    <a:pt x="90" y="0"/>
                    <a:pt x="113" y="3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9" name="Freeform 1137"/>
            <p:cNvSpPr/>
            <p:nvPr>
              <p:custDataLst>
                <p:tags r:id="rId705"/>
              </p:custDataLst>
            </p:nvPr>
          </p:nvSpPr>
          <p:spPr bwMode="auto">
            <a:xfrm>
              <a:off x="4093" y="1476"/>
              <a:ext cx="34" cy="32"/>
            </a:xfrm>
            <a:custGeom>
              <a:avLst/>
              <a:gdLst>
                <a:gd name="T0" fmla="*/ 13 w 26"/>
                <a:gd name="T1" fmla="*/ 46 h 25"/>
                <a:gd name="T2" fmla="*/ 50 w 26"/>
                <a:gd name="T3" fmla="*/ 5 h 25"/>
                <a:gd name="T4" fmla="*/ 13 w 26"/>
                <a:gd name="T5" fmla="*/ 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6" y="22"/>
                  </a:moveTo>
                  <a:cubicBezTo>
                    <a:pt x="13" y="25"/>
                    <a:pt x="26" y="5"/>
                    <a:pt x="22" y="2"/>
                  </a:cubicBezTo>
                  <a:cubicBezTo>
                    <a:pt x="18" y="0"/>
                    <a:pt x="0" y="18"/>
                    <a:pt x="6" y="2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0" name="Freeform 1138"/>
            <p:cNvSpPr/>
            <p:nvPr>
              <p:custDataLst>
                <p:tags r:id="rId706"/>
              </p:custDataLst>
            </p:nvPr>
          </p:nvSpPr>
          <p:spPr bwMode="auto">
            <a:xfrm>
              <a:off x="3874" y="1332"/>
              <a:ext cx="38" cy="98"/>
            </a:xfrm>
            <a:custGeom>
              <a:avLst/>
              <a:gdLst>
                <a:gd name="T0" fmla="*/ 60 w 29"/>
                <a:gd name="T1" fmla="*/ 126 h 76"/>
                <a:gd name="T2" fmla="*/ 59 w 29"/>
                <a:gd name="T3" fmla="*/ 92 h 76"/>
                <a:gd name="T4" fmla="*/ 56 w 29"/>
                <a:gd name="T5" fmla="*/ 86 h 76"/>
                <a:gd name="T6" fmla="*/ 56 w 29"/>
                <a:gd name="T7" fmla="*/ 86 h 76"/>
                <a:gd name="T8" fmla="*/ 54 w 29"/>
                <a:gd name="T9" fmla="*/ 90 h 76"/>
                <a:gd name="T10" fmla="*/ 45 w 29"/>
                <a:gd name="T11" fmla="*/ 80 h 76"/>
                <a:gd name="T12" fmla="*/ 45 w 29"/>
                <a:gd name="T13" fmla="*/ 39 h 76"/>
                <a:gd name="T14" fmla="*/ 45 w 29"/>
                <a:gd name="T15" fmla="*/ 36 h 76"/>
                <a:gd name="T16" fmla="*/ 45 w 29"/>
                <a:gd name="T17" fmla="*/ 35 h 76"/>
                <a:gd name="T18" fmla="*/ 24 w 29"/>
                <a:gd name="T19" fmla="*/ 0 h 76"/>
                <a:gd name="T20" fmla="*/ 31 w 29"/>
                <a:gd name="T21" fmla="*/ 75 h 76"/>
                <a:gd name="T22" fmla="*/ 0 w 29"/>
                <a:gd name="T23" fmla="*/ 86 h 76"/>
                <a:gd name="T24" fmla="*/ 38 w 29"/>
                <a:gd name="T25" fmla="*/ 119 h 76"/>
                <a:gd name="T26" fmla="*/ 60 w 29"/>
                <a:gd name="T27" fmla="*/ 162 h 76"/>
                <a:gd name="T28" fmla="*/ 63 w 29"/>
                <a:gd name="T29" fmla="*/ 139 h 76"/>
                <a:gd name="T30" fmla="*/ 60 w 29"/>
                <a:gd name="T31" fmla="*/ 126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76">
                  <a:moveTo>
                    <a:pt x="27" y="59"/>
                  </a:moveTo>
                  <a:cubicBezTo>
                    <a:pt x="26" y="53"/>
                    <a:pt x="25" y="46"/>
                    <a:pt x="26" y="43"/>
                  </a:cubicBezTo>
                  <a:cubicBezTo>
                    <a:pt x="25" y="42"/>
                    <a:pt x="25" y="41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4" y="41"/>
                    <a:pt x="24" y="42"/>
                  </a:cubicBezTo>
                  <a:cubicBezTo>
                    <a:pt x="24" y="45"/>
                    <a:pt x="22" y="42"/>
                    <a:pt x="20" y="37"/>
                  </a:cubicBezTo>
                  <a:cubicBezTo>
                    <a:pt x="19" y="31"/>
                    <a:pt x="19" y="23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0"/>
                    <a:pt x="11" y="0"/>
                  </a:cubicBezTo>
                  <a:cubicBezTo>
                    <a:pt x="7" y="0"/>
                    <a:pt x="17" y="29"/>
                    <a:pt x="14" y="35"/>
                  </a:cubicBezTo>
                  <a:cubicBezTo>
                    <a:pt x="11" y="41"/>
                    <a:pt x="9" y="39"/>
                    <a:pt x="0" y="40"/>
                  </a:cubicBezTo>
                  <a:cubicBezTo>
                    <a:pt x="6" y="40"/>
                    <a:pt x="14" y="45"/>
                    <a:pt x="17" y="55"/>
                  </a:cubicBezTo>
                  <a:cubicBezTo>
                    <a:pt x="20" y="67"/>
                    <a:pt x="24" y="76"/>
                    <a:pt x="27" y="76"/>
                  </a:cubicBezTo>
                  <a:cubicBezTo>
                    <a:pt x="29" y="76"/>
                    <a:pt x="28" y="71"/>
                    <a:pt x="28" y="65"/>
                  </a:cubicBezTo>
                  <a:cubicBezTo>
                    <a:pt x="28" y="63"/>
                    <a:pt x="27" y="61"/>
                    <a:pt x="27" y="5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1" name="Line 1139"/>
            <p:cNvSpPr>
              <a:spLocks noChangeShapeType="1"/>
            </p:cNvSpPr>
            <p:nvPr>
              <p:custDataLst>
                <p:tags r:id="rId707"/>
              </p:custDataLst>
            </p:nvPr>
          </p:nvSpPr>
          <p:spPr bwMode="auto">
            <a:xfrm>
              <a:off x="4205" y="1375"/>
              <a:ext cx="1" cy="1"/>
            </a:xfrm>
            <a:prstGeom prst="line">
              <a:avLst/>
            </a:prstGeom>
            <a:noFill/>
            <a:ln w="4763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2" name="Freeform 1140"/>
            <p:cNvSpPr/>
            <p:nvPr>
              <p:custDataLst>
                <p:tags r:id="rId708"/>
              </p:custDataLst>
            </p:nvPr>
          </p:nvSpPr>
          <p:spPr bwMode="auto">
            <a:xfrm>
              <a:off x="4229" y="1136"/>
              <a:ext cx="49" cy="94"/>
            </a:xfrm>
            <a:custGeom>
              <a:avLst/>
              <a:gdLst>
                <a:gd name="T0" fmla="*/ 13 w 39"/>
                <a:gd name="T1" fmla="*/ 5 h 74"/>
                <a:gd name="T2" fmla="*/ 0 w 39"/>
                <a:gd name="T3" fmla="*/ 0 h 74"/>
                <a:gd name="T4" fmla="*/ 5 w 39"/>
                <a:gd name="T5" fmla="*/ 18 h 74"/>
                <a:gd name="T6" fmla="*/ 18 w 39"/>
                <a:gd name="T7" fmla="*/ 32 h 74"/>
                <a:gd name="T8" fmla="*/ 23 w 39"/>
                <a:gd name="T9" fmla="*/ 43 h 74"/>
                <a:gd name="T10" fmla="*/ 36 w 39"/>
                <a:gd name="T11" fmla="*/ 55 h 74"/>
                <a:gd name="T12" fmla="*/ 39 w 39"/>
                <a:gd name="T13" fmla="*/ 83 h 74"/>
                <a:gd name="T14" fmla="*/ 49 w 39"/>
                <a:gd name="T15" fmla="*/ 89 h 74"/>
                <a:gd name="T16" fmla="*/ 52 w 39"/>
                <a:gd name="T17" fmla="*/ 103 h 74"/>
                <a:gd name="T18" fmla="*/ 65 w 39"/>
                <a:gd name="T19" fmla="*/ 136 h 74"/>
                <a:gd name="T20" fmla="*/ 78 w 39"/>
                <a:gd name="T21" fmla="*/ 151 h 74"/>
                <a:gd name="T22" fmla="*/ 13 w 39"/>
                <a:gd name="T23" fmla="*/ 5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74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3"/>
                    <a:pt x="0" y="6"/>
                    <a:pt x="2" y="9"/>
                  </a:cubicBezTo>
                  <a:cubicBezTo>
                    <a:pt x="3" y="13"/>
                    <a:pt x="7" y="13"/>
                    <a:pt x="9" y="16"/>
                  </a:cubicBezTo>
                  <a:cubicBezTo>
                    <a:pt x="10" y="17"/>
                    <a:pt x="10" y="20"/>
                    <a:pt x="11" y="21"/>
                  </a:cubicBezTo>
                  <a:cubicBezTo>
                    <a:pt x="13" y="23"/>
                    <a:pt x="17" y="25"/>
                    <a:pt x="18" y="27"/>
                  </a:cubicBezTo>
                  <a:cubicBezTo>
                    <a:pt x="20" y="30"/>
                    <a:pt x="17" y="36"/>
                    <a:pt x="20" y="40"/>
                  </a:cubicBezTo>
                  <a:cubicBezTo>
                    <a:pt x="21" y="41"/>
                    <a:pt x="24" y="42"/>
                    <a:pt x="25" y="43"/>
                  </a:cubicBezTo>
                  <a:cubicBezTo>
                    <a:pt x="26" y="45"/>
                    <a:pt x="25" y="48"/>
                    <a:pt x="26" y="50"/>
                  </a:cubicBezTo>
                  <a:cubicBezTo>
                    <a:pt x="27" y="56"/>
                    <a:pt x="31" y="60"/>
                    <a:pt x="33" y="66"/>
                  </a:cubicBezTo>
                  <a:cubicBezTo>
                    <a:pt x="34" y="70"/>
                    <a:pt x="36" y="73"/>
                    <a:pt x="39" y="74"/>
                  </a:cubicBezTo>
                  <a:cubicBezTo>
                    <a:pt x="39" y="41"/>
                    <a:pt x="37" y="9"/>
                    <a:pt x="6" y="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3" name="Freeform 1141"/>
            <p:cNvSpPr/>
            <p:nvPr>
              <p:custDataLst>
                <p:tags r:id="rId709"/>
              </p:custDataLst>
            </p:nvPr>
          </p:nvSpPr>
          <p:spPr bwMode="auto">
            <a:xfrm>
              <a:off x="4121" y="1454"/>
              <a:ext cx="79" cy="36"/>
            </a:xfrm>
            <a:custGeom>
              <a:avLst/>
              <a:gdLst>
                <a:gd name="T0" fmla="*/ 129 w 62"/>
                <a:gd name="T1" fmla="*/ 0 h 28"/>
                <a:gd name="T2" fmla="*/ 0 w 62"/>
                <a:gd name="T3" fmla="*/ 5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28">
                  <a:moveTo>
                    <a:pt x="62" y="0"/>
                  </a:moveTo>
                  <a:cubicBezTo>
                    <a:pt x="46" y="17"/>
                    <a:pt x="12" y="25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4" name="Freeform 1142"/>
            <p:cNvSpPr/>
            <p:nvPr>
              <p:custDataLst>
                <p:tags r:id="rId710"/>
              </p:custDataLst>
            </p:nvPr>
          </p:nvSpPr>
          <p:spPr bwMode="auto">
            <a:xfrm>
              <a:off x="4203" y="1475"/>
              <a:ext cx="72" cy="14"/>
            </a:xfrm>
            <a:custGeom>
              <a:avLst/>
              <a:gdLst>
                <a:gd name="T0" fmla="*/ 10 w 56"/>
                <a:gd name="T1" fmla="*/ 0 h 11"/>
                <a:gd name="T2" fmla="*/ 59 w 56"/>
                <a:gd name="T3" fmla="*/ 10 h 11"/>
                <a:gd name="T4" fmla="*/ 109 w 56"/>
                <a:gd name="T5" fmla="*/ 0 h 11"/>
                <a:gd name="T6" fmla="*/ 120 w 56"/>
                <a:gd name="T7" fmla="*/ 0 h 11"/>
                <a:gd name="T8" fmla="*/ 59 w 56"/>
                <a:gd name="T9" fmla="*/ 23 h 11"/>
                <a:gd name="T10" fmla="*/ 0 w 56"/>
                <a:gd name="T11" fmla="*/ 0 h 11"/>
                <a:gd name="T12" fmla="*/ 10 w 56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5" y="0"/>
                  </a:moveTo>
                  <a:cubicBezTo>
                    <a:pt x="5" y="2"/>
                    <a:pt x="15" y="5"/>
                    <a:pt x="28" y="5"/>
                  </a:cubicBezTo>
                  <a:cubicBezTo>
                    <a:pt x="41" y="5"/>
                    <a:pt x="50" y="2"/>
                    <a:pt x="5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6"/>
                    <a:pt x="43" y="11"/>
                    <a:pt x="28" y="11"/>
                  </a:cubicBezTo>
                  <a:cubicBezTo>
                    <a:pt x="12" y="11"/>
                    <a:pt x="0" y="6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5" name="Freeform 1143"/>
            <p:cNvSpPr/>
            <p:nvPr>
              <p:custDataLst>
                <p:tags r:id="rId711"/>
              </p:custDataLst>
            </p:nvPr>
          </p:nvSpPr>
          <p:spPr bwMode="auto">
            <a:xfrm>
              <a:off x="4208" y="1446"/>
              <a:ext cx="1" cy="29"/>
            </a:xfrm>
            <a:custGeom>
              <a:avLst/>
              <a:gdLst>
                <a:gd name="T0" fmla="*/ 0 w 1"/>
                <a:gd name="T1" fmla="*/ 0 h 22"/>
                <a:gd name="T2" fmla="*/ 1 w 1"/>
                <a:gd name="T3" fmla="*/ 5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2"/>
                    <a:pt x="1" y="22"/>
                    <a:pt x="1" y="2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6" name="Freeform 1144"/>
            <p:cNvSpPr/>
            <p:nvPr>
              <p:custDataLst>
                <p:tags r:id="rId712"/>
              </p:custDataLst>
            </p:nvPr>
          </p:nvSpPr>
          <p:spPr bwMode="auto">
            <a:xfrm>
              <a:off x="3936" y="1215"/>
              <a:ext cx="13" cy="13"/>
            </a:xfrm>
            <a:custGeom>
              <a:avLst/>
              <a:gdLst>
                <a:gd name="T0" fmla="*/ 1 w 10"/>
                <a:gd name="T1" fmla="*/ 22 h 10"/>
                <a:gd name="T2" fmla="*/ 1 w 10"/>
                <a:gd name="T3" fmla="*/ 9 h 10"/>
                <a:gd name="T4" fmla="*/ 16 w 10"/>
                <a:gd name="T5" fmla="*/ 22 h 10"/>
                <a:gd name="T6" fmla="*/ 16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1" y="8"/>
                    <a:pt x="0" y="6"/>
                    <a:pt x="1" y="4"/>
                  </a:cubicBezTo>
                  <a:cubicBezTo>
                    <a:pt x="5" y="4"/>
                    <a:pt x="5" y="8"/>
                    <a:pt x="7" y="10"/>
                  </a:cubicBezTo>
                  <a:cubicBezTo>
                    <a:pt x="10" y="8"/>
                    <a:pt x="10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7" name="Freeform 1145"/>
            <p:cNvSpPr/>
            <p:nvPr>
              <p:custDataLst>
                <p:tags r:id="rId713"/>
              </p:custDataLst>
            </p:nvPr>
          </p:nvSpPr>
          <p:spPr bwMode="auto">
            <a:xfrm>
              <a:off x="4069" y="1114"/>
              <a:ext cx="7" cy="11"/>
            </a:xfrm>
            <a:custGeom>
              <a:avLst/>
              <a:gdLst>
                <a:gd name="T0" fmla="*/ 0 w 6"/>
                <a:gd name="T1" fmla="*/ 13 h 9"/>
                <a:gd name="T2" fmla="*/ 7 w 6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7"/>
                  </a:moveTo>
                  <a:cubicBezTo>
                    <a:pt x="0" y="0"/>
                    <a:pt x="6" y="2"/>
                    <a:pt x="4" y="9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8" name="Freeform 1146"/>
            <p:cNvSpPr/>
            <p:nvPr>
              <p:custDataLst>
                <p:tags r:id="rId714"/>
              </p:custDataLst>
            </p:nvPr>
          </p:nvSpPr>
          <p:spPr bwMode="auto">
            <a:xfrm>
              <a:off x="3984" y="1123"/>
              <a:ext cx="5" cy="4"/>
            </a:xfrm>
            <a:custGeom>
              <a:avLst/>
              <a:gdLst>
                <a:gd name="T0" fmla="*/ 0 w 4"/>
                <a:gd name="T1" fmla="*/ 7 h 3"/>
                <a:gd name="T2" fmla="*/ 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9" name="Freeform 1147"/>
            <p:cNvSpPr/>
            <p:nvPr>
              <p:custDataLst>
                <p:tags r:id="rId715"/>
              </p:custDataLst>
            </p:nvPr>
          </p:nvSpPr>
          <p:spPr bwMode="auto">
            <a:xfrm>
              <a:off x="4246" y="1284"/>
              <a:ext cx="5" cy="6"/>
            </a:xfrm>
            <a:custGeom>
              <a:avLst/>
              <a:gdLst>
                <a:gd name="T0" fmla="*/ 0 w 4"/>
                <a:gd name="T1" fmla="*/ 14 h 4"/>
                <a:gd name="T2" fmla="*/ 8 w 4"/>
                <a:gd name="T3" fmla="*/ 5 h 4"/>
                <a:gd name="T4" fmla="*/ 0 w 4"/>
                <a:gd name="T5" fmla="*/ 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3" y="3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0" name="Freeform 1148"/>
            <p:cNvSpPr/>
            <p:nvPr>
              <p:custDataLst>
                <p:tags r:id="rId716"/>
              </p:custDataLst>
            </p:nvPr>
          </p:nvSpPr>
          <p:spPr bwMode="auto">
            <a:xfrm>
              <a:off x="4253" y="1393"/>
              <a:ext cx="7" cy="1"/>
            </a:xfrm>
            <a:custGeom>
              <a:avLst/>
              <a:gdLst>
                <a:gd name="T0" fmla="*/ 0 w 5"/>
                <a:gd name="T1" fmla="*/ 0 h 1"/>
                <a:gd name="T2" fmla="*/ 14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1" name="Freeform 1149"/>
            <p:cNvSpPr/>
            <p:nvPr>
              <p:custDataLst>
                <p:tags r:id="rId717"/>
              </p:custDataLst>
            </p:nvPr>
          </p:nvSpPr>
          <p:spPr bwMode="auto">
            <a:xfrm>
              <a:off x="3902" y="1035"/>
              <a:ext cx="51" cy="75"/>
            </a:xfrm>
            <a:custGeom>
              <a:avLst/>
              <a:gdLst>
                <a:gd name="T0" fmla="*/ 17 w 40"/>
                <a:gd name="T1" fmla="*/ 1 h 59"/>
                <a:gd name="T2" fmla="*/ 5 w 40"/>
                <a:gd name="T3" fmla="*/ 41 h 59"/>
                <a:gd name="T4" fmla="*/ 23 w 40"/>
                <a:gd name="T5" fmla="*/ 114 h 59"/>
                <a:gd name="T6" fmla="*/ 75 w 40"/>
                <a:gd name="T7" fmla="*/ 81 h 59"/>
                <a:gd name="T8" fmla="*/ 54 w 40"/>
                <a:gd name="T9" fmla="*/ 47 h 59"/>
                <a:gd name="T10" fmla="*/ 17 w 40"/>
                <a:gd name="T11" fmla="*/ 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9">
                  <a:moveTo>
                    <a:pt x="8" y="1"/>
                  </a:moveTo>
                  <a:cubicBezTo>
                    <a:pt x="5" y="0"/>
                    <a:pt x="3" y="12"/>
                    <a:pt x="2" y="20"/>
                  </a:cubicBezTo>
                  <a:cubicBezTo>
                    <a:pt x="0" y="27"/>
                    <a:pt x="5" y="52"/>
                    <a:pt x="11" y="56"/>
                  </a:cubicBezTo>
                  <a:cubicBezTo>
                    <a:pt x="18" y="59"/>
                    <a:pt x="32" y="46"/>
                    <a:pt x="36" y="39"/>
                  </a:cubicBezTo>
                  <a:cubicBezTo>
                    <a:pt x="40" y="32"/>
                    <a:pt x="37" y="32"/>
                    <a:pt x="26" y="23"/>
                  </a:cubicBezTo>
                  <a:cubicBezTo>
                    <a:pt x="15" y="14"/>
                    <a:pt x="11" y="3"/>
                    <a:pt x="8" y="1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2" name="Freeform 1150"/>
            <p:cNvSpPr/>
            <p:nvPr>
              <p:custDataLst>
                <p:tags r:id="rId718"/>
              </p:custDataLst>
            </p:nvPr>
          </p:nvSpPr>
          <p:spPr bwMode="auto">
            <a:xfrm>
              <a:off x="3830" y="1060"/>
              <a:ext cx="450" cy="415"/>
            </a:xfrm>
            <a:custGeom>
              <a:avLst/>
              <a:gdLst>
                <a:gd name="T0" fmla="*/ 674 w 349"/>
                <a:gd name="T1" fmla="*/ 128 h 324"/>
                <a:gd name="T2" fmla="*/ 575 w 349"/>
                <a:gd name="T3" fmla="*/ 59 h 324"/>
                <a:gd name="T4" fmla="*/ 454 w 349"/>
                <a:gd name="T5" fmla="*/ 6 h 324"/>
                <a:gd name="T6" fmla="*/ 249 w 349"/>
                <a:gd name="T7" fmla="*/ 24 h 324"/>
                <a:gd name="T8" fmla="*/ 107 w 349"/>
                <a:gd name="T9" fmla="*/ 179 h 324"/>
                <a:gd name="T10" fmla="*/ 13 w 349"/>
                <a:gd name="T11" fmla="*/ 332 h 324"/>
                <a:gd name="T12" fmla="*/ 24 w 349"/>
                <a:gd name="T13" fmla="*/ 396 h 324"/>
                <a:gd name="T14" fmla="*/ 28 w 349"/>
                <a:gd name="T15" fmla="*/ 397 h 324"/>
                <a:gd name="T16" fmla="*/ 39 w 349"/>
                <a:gd name="T17" fmla="*/ 402 h 324"/>
                <a:gd name="T18" fmla="*/ 36 w 349"/>
                <a:gd name="T19" fmla="*/ 397 h 324"/>
                <a:gd name="T20" fmla="*/ 22 w 349"/>
                <a:gd name="T21" fmla="*/ 337 h 324"/>
                <a:gd name="T22" fmla="*/ 113 w 349"/>
                <a:gd name="T23" fmla="*/ 182 h 324"/>
                <a:gd name="T24" fmla="*/ 251 w 349"/>
                <a:gd name="T25" fmla="*/ 31 h 324"/>
                <a:gd name="T26" fmla="*/ 437 w 349"/>
                <a:gd name="T27" fmla="*/ 15 h 324"/>
                <a:gd name="T28" fmla="*/ 454 w 349"/>
                <a:gd name="T29" fmla="*/ 15 h 324"/>
                <a:gd name="T30" fmla="*/ 569 w 349"/>
                <a:gd name="T31" fmla="*/ 63 h 324"/>
                <a:gd name="T32" fmla="*/ 576 w 349"/>
                <a:gd name="T33" fmla="*/ 74 h 324"/>
                <a:gd name="T34" fmla="*/ 673 w 349"/>
                <a:gd name="T35" fmla="*/ 136 h 324"/>
                <a:gd name="T36" fmla="*/ 735 w 349"/>
                <a:gd name="T37" fmla="*/ 302 h 324"/>
                <a:gd name="T38" fmla="*/ 731 w 349"/>
                <a:gd name="T39" fmla="*/ 679 h 324"/>
                <a:gd name="T40" fmla="*/ 731 w 349"/>
                <a:gd name="T41" fmla="*/ 681 h 324"/>
                <a:gd name="T42" fmla="*/ 740 w 349"/>
                <a:gd name="T43" fmla="*/ 681 h 324"/>
                <a:gd name="T44" fmla="*/ 743 w 349"/>
                <a:gd name="T45" fmla="*/ 302 h 324"/>
                <a:gd name="T46" fmla="*/ 674 w 349"/>
                <a:gd name="T47" fmla="*/ 128 h 3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9" h="324">
                  <a:moveTo>
                    <a:pt x="315" y="61"/>
                  </a:move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5" y="190"/>
                    <a:pt x="16" y="191"/>
                    <a:pt x="18" y="191"/>
                  </a:cubicBezTo>
                  <a:cubicBezTo>
                    <a:pt x="18" y="190"/>
                    <a:pt x="17" y="189"/>
                    <a:pt x="17" y="189"/>
                  </a:cubicBezTo>
                  <a:cubicBezTo>
                    <a:pt x="16" y="188"/>
                    <a:pt x="5" y="174"/>
                    <a:pt x="10" y="160"/>
                  </a:cubicBezTo>
                  <a:cubicBezTo>
                    <a:pt x="15" y="144"/>
                    <a:pt x="31" y="117"/>
                    <a:pt x="53" y="87"/>
                  </a:cubicBezTo>
                  <a:cubicBezTo>
                    <a:pt x="77" y="49"/>
                    <a:pt x="98" y="25"/>
                    <a:pt x="117" y="15"/>
                  </a:cubicBezTo>
                  <a:cubicBezTo>
                    <a:pt x="140" y="5"/>
                    <a:pt x="172" y="6"/>
                    <a:pt x="204" y="7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45" y="8"/>
                    <a:pt x="252" y="13"/>
                    <a:pt x="265" y="30"/>
                  </a:cubicBezTo>
                  <a:cubicBezTo>
                    <a:pt x="269" y="35"/>
                    <a:pt x="269" y="35"/>
                    <a:pt x="269" y="35"/>
                  </a:cubicBezTo>
                  <a:cubicBezTo>
                    <a:pt x="276" y="45"/>
                    <a:pt x="284" y="58"/>
                    <a:pt x="314" y="65"/>
                  </a:cubicBezTo>
                  <a:cubicBezTo>
                    <a:pt x="344" y="72"/>
                    <a:pt x="345" y="103"/>
                    <a:pt x="343" y="144"/>
                  </a:cubicBezTo>
                  <a:cubicBezTo>
                    <a:pt x="342" y="158"/>
                    <a:pt x="342" y="218"/>
                    <a:pt x="341" y="323"/>
                  </a:cubicBezTo>
                  <a:cubicBezTo>
                    <a:pt x="341" y="324"/>
                    <a:pt x="341" y="324"/>
                    <a:pt x="341" y="324"/>
                  </a:cubicBezTo>
                  <a:cubicBezTo>
                    <a:pt x="345" y="324"/>
                    <a:pt x="345" y="324"/>
                    <a:pt x="345" y="324"/>
                  </a:cubicBezTo>
                  <a:cubicBezTo>
                    <a:pt x="346" y="229"/>
                    <a:pt x="346" y="160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lose/>
                </a:path>
              </a:pathLst>
            </a:custGeom>
            <a:solidFill>
              <a:srgbClr val="EE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3" name="Freeform 1151"/>
            <p:cNvSpPr/>
            <p:nvPr>
              <p:custDataLst>
                <p:tags r:id="rId719"/>
              </p:custDataLst>
            </p:nvPr>
          </p:nvSpPr>
          <p:spPr bwMode="auto">
            <a:xfrm>
              <a:off x="3830" y="1060"/>
              <a:ext cx="450" cy="415"/>
            </a:xfrm>
            <a:custGeom>
              <a:avLst/>
              <a:gdLst>
                <a:gd name="T0" fmla="*/ 674 w 349"/>
                <a:gd name="T1" fmla="*/ 128 h 324"/>
                <a:gd name="T2" fmla="*/ 575 w 349"/>
                <a:gd name="T3" fmla="*/ 59 h 324"/>
                <a:gd name="T4" fmla="*/ 454 w 349"/>
                <a:gd name="T5" fmla="*/ 6 h 324"/>
                <a:gd name="T6" fmla="*/ 249 w 349"/>
                <a:gd name="T7" fmla="*/ 24 h 324"/>
                <a:gd name="T8" fmla="*/ 107 w 349"/>
                <a:gd name="T9" fmla="*/ 179 h 324"/>
                <a:gd name="T10" fmla="*/ 13 w 349"/>
                <a:gd name="T11" fmla="*/ 332 h 324"/>
                <a:gd name="T12" fmla="*/ 24 w 349"/>
                <a:gd name="T13" fmla="*/ 396 h 324"/>
                <a:gd name="T14" fmla="*/ 28 w 349"/>
                <a:gd name="T15" fmla="*/ 397 h 324"/>
                <a:gd name="T16" fmla="*/ 39 w 349"/>
                <a:gd name="T17" fmla="*/ 402 h 324"/>
                <a:gd name="T18" fmla="*/ 36 w 349"/>
                <a:gd name="T19" fmla="*/ 397 h 324"/>
                <a:gd name="T20" fmla="*/ 22 w 349"/>
                <a:gd name="T21" fmla="*/ 337 h 324"/>
                <a:gd name="T22" fmla="*/ 113 w 349"/>
                <a:gd name="T23" fmla="*/ 182 h 324"/>
                <a:gd name="T24" fmla="*/ 251 w 349"/>
                <a:gd name="T25" fmla="*/ 31 h 324"/>
                <a:gd name="T26" fmla="*/ 437 w 349"/>
                <a:gd name="T27" fmla="*/ 15 h 324"/>
                <a:gd name="T28" fmla="*/ 454 w 349"/>
                <a:gd name="T29" fmla="*/ 15 h 324"/>
                <a:gd name="T30" fmla="*/ 569 w 349"/>
                <a:gd name="T31" fmla="*/ 63 h 324"/>
                <a:gd name="T32" fmla="*/ 576 w 349"/>
                <a:gd name="T33" fmla="*/ 74 h 324"/>
                <a:gd name="T34" fmla="*/ 673 w 349"/>
                <a:gd name="T35" fmla="*/ 136 h 324"/>
                <a:gd name="T36" fmla="*/ 735 w 349"/>
                <a:gd name="T37" fmla="*/ 302 h 324"/>
                <a:gd name="T38" fmla="*/ 731 w 349"/>
                <a:gd name="T39" fmla="*/ 679 h 324"/>
                <a:gd name="T40" fmla="*/ 731 w 349"/>
                <a:gd name="T41" fmla="*/ 681 h 324"/>
                <a:gd name="T42" fmla="*/ 740 w 349"/>
                <a:gd name="T43" fmla="*/ 681 h 324"/>
                <a:gd name="T44" fmla="*/ 743 w 349"/>
                <a:gd name="T45" fmla="*/ 302 h 324"/>
                <a:gd name="T46" fmla="*/ 674 w 349"/>
                <a:gd name="T47" fmla="*/ 128 h 3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9" h="324">
                  <a:moveTo>
                    <a:pt x="315" y="61"/>
                  </a:move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5" y="190"/>
                    <a:pt x="16" y="191"/>
                    <a:pt x="18" y="191"/>
                  </a:cubicBezTo>
                  <a:cubicBezTo>
                    <a:pt x="18" y="190"/>
                    <a:pt x="17" y="189"/>
                    <a:pt x="17" y="189"/>
                  </a:cubicBezTo>
                  <a:cubicBezTo>
                    <a:pt x="16" y="188"/>
                    <a:pt x="5" y="174"/>
                    <a:pt x="10" y="160"/>
                  </a:cubicBezTo>
                  <a:cubicBezTo>
                    <a:pt x="15" y="144"/>
                    <a:pt x="31" y="117"/>
                    <a:pt x="53" y="87"/>
                  </a:cubicBezTo>
                  <a:cubicBezTo>
                    <a:pt x="77" y="49"/>
                    <a:pt x="98" y="25"/>
                    <a:pt x="117" y="15"/>
                  </a:cubicBezTo>
                  <a:cubicBezTo>
                    <a:pt x="140" y="5"/>
                    <a:pt x="172" y="6"/>
                    <a:pt x="204" y="7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45" y="8"/>
                    <a:pt x="252" y="13"/>
                    <a:pt x="265" y="30"/>
                  </a:cubicBezTo>
                  <a:cubicBezTo>
                    <a:pt x="269" y="35"/>
                    <a:pt x="269" y="35"/>
                    <a:pt x="269" y="35"/>
                  </a:cubicBezTo>
                  <a:cubicBezTo>
                    <a:pt x="276" y="45"/>
                    <a:pt x="284" y="58"/>
                    <a:pt x="314" y="65"/>
                  </a:cubicBezTo>
                  <a:cubicBezTo>
                    <a:pt x="344" y="72"/>
                    <a:pt x="345" y="103"/>
                    <a:pt x="343" y="144"/>
                  </a:cubicBezTo>
                  <a:cubicBezTo>
                    <a:pt x="342" y="158"/>
                    <a:pt x="342" y="218"/>
                    <a:pt x="341" y="323"/>
                  </a:cubicBezTo>
                  <a:cubicBezTo>
                    <a:pt x="341" y="324"/>
                    <a:pt x="341" y="324"/>
                    <a:pt x="341" y="324"/>
                  </a:cubicBezTo>
                  <a:cubicBezTo>
                    <a:pt x="345" y="324"/>
                    <a:pt x="345" y="324"/>
                    <a:pt x="345" y="324"/>
                  </a:cubicBezTo>
                  <a:cubicBezTo>
                    <a:pt x="346" y="229"/>
                    <a:pt x="346" y="160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4" name="Freeform 1152"/>
            <p:cNvSpPr/>
            <p:nvPr>
              <p:custDataLst>
                <p:tags r:id="rId720"/>
              </p:custDataLst>
            </p:nvPr>
          </p:nvSpPr>
          <p:spPr bwMode="auto">
            <a:xfrm>
              <a:off x="3874" y="1303"/>
              <a:ext cx="16" cy="31"/>
            </a:xfrm>
            <a:custGeom>
              <a:avLst/>
              <a:gdLst>
                <a:gd name="T0" fmla="*/ 0 w 12"/>
                <a:gd name="T1" fmla="*/ 10 h 24"/>
                <a:gd name="T2" fmla="*/ 28 w 12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0" y="5"/>
                  </a:moveTo>
                  <a:cubicBezTo>
                    <a:pt x="6" y="0"/>
                    <a:pt x="11" y="18"/>
                    <a:pt x="12" y="2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5" name="Freeform 1153"/>
            <p:cNvSpPr/>
            <p:nvPr>
              <p:custDataLst>
                <p:tags r:id="rId721"/>
              </p:custDataLst>
            </p:nvPr>
          </p:nvSpPr>
          <p:spPr bwMode="auto">
            <a:xfrm>
              <a:off x="3957" y="1062"/>
              <a:ext cx="15" cy="15"/>
            </a:xfrm>
            <a:custGeom>
              <a:avLst/>
              <a:gdLst>
                <a:gd name="T0" fmla="*/ 10 w 12"/>
                <a:gd name="T1" fmla="*/ 14 h 12"/>
                <a:gd name="T2" fmla="*/ 8 w 12"/>
                <a:gd name="T3" fmla="*/ 20 h 12"/>
                <a:gd name="T4" fmla="*/ 0 w 12"/>
                <a:gd name="T5" fmla="*/ 18 h 12"/>
                <a:gd name="T6" fmla="*/ 14 w 12"/>
                <a:gd name="T7" fmla="*/ 14 h 12"/>
                <a:gd name="T8" fmla="*/ 10 w 12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cubicBezTo>
                    <a:pt x="4" y="8"/>
                    <a:pt x="4" y="8"/>
                    <a:pt x="4" y="10"/>
                  </a:cubicBezTo>
                  <a:cubicBezTo>
                    <a:pt x="12" y="9"/>
                    <a:pt x="3" y="0"/>
                    <a:pt x="0" y="9"/>
                  </a:cubicBezTo>
                  <a:cubicBezTo>
                    <a:pt x="3" y="12"/>
                    <a:pt x="7" y="10"/>
                    <a:pt x="7" y="7"/>
                  </a:cubicBezTo>
                  <a:cubicBezTo>
                    <a:pt x="6" y="6"/>
                    <a:pt x="6" y="7"/>
                    <a:pt x="5" y="8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6" name="Freeform 1154"/>
            <p:cNvSpPr/>
            <p:nvPr>
              <p:custDataLst>
                <p:tags r:id="rId722"/>
              </p:custDataLst>
            </p:nvPr>
          </p:nvSpPr>
          <p:spPr bwMode="auto">
            <a:xfrm>
              <a:off x="3975" y="1071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7" name="Freeform 1155"/>
            <p:cNvSpPr/>
            <p:nvPr>
              <p:custDataLst>
                <p:tags r:id="rId723"/>
              </p:custDataLst>
            </p:nvPr>
          </p:nvSpPr>
          <p:spPr bwMode="auto">
            <a:xfrm>
              <a:off x="3911" y="1115"/>
              <a:ext cx="11" cy="10"/>
            </a:xfrm>
            <a:custGeom>
              <a:avLst/>
              <a:gdLst>
                <a:gd name="T0" fmla="*/ 0 w 9"/>
                <a:gd name="T1" fmla="*/ 8 h 8"/>
                <a:gd name="T2" fmla="*/ 2 w 9"/>
                <a:gd name="T3" fmla="*/ 16 h 8"/>
                <a:gd name="T4" fmla="*/ 1 w 9"/>
                <a:gd name="T5" fmla="*/ 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0" y="5"/>
                    <a:pt x="2" y="7"/>
                    <a:pt x="2" y="8"/>
                  </a:cubicBezTo>
                  <a:cubicBezTo>
                    <a:pt x="9" y="6"/>
                    <a:pt x="0" y="0"/>
                    <a:pt x="1" y="5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8" name="Freeform 1156"/>
            <p:cNvSpPr/>
            <p:nvPr>
              <p:custDataLst>
                <p:tags r:id="rId724"/>
              </p:custDataLst>
            </p:nvPr>
          </p:nvSpPr>
          <p:spPr bwMode="auto">
            <a:xfrm>
              <a:off x="3910" y="1134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9" name="Freeform 1157"/>
            <p:cNvSpPr/>
            <p:nvPr>
              <p:custDataLst>
                <p:tags r:id="rId725"/>
              </p:custDataLst>
            </p:nvPr>
          </p:nvSpPr>
          <p:spPr bwMode="auto">
            <a:xfrm>
              <a:off x="3925" y="1110"/>
              <a:ext cx="4" cy="4"/>
            </a:xfrm>
            <a:custGeom>
              <a:avLst/>
              <a:gdLst>
                <a:gd name="T0" fmla="*/ 1 w 3"/>
                <a:gd name="T1" fmla="*/ 5 h 3"/>
                <a:gd name="T2" fmla="*/ 1 w 3"/>
                <a:gd name="T3" fmla="*/ 7 h 3"/>
                <a:gd name="T4" fmla="*/ 5 w 3"/>
                <a:gd name="T5" fmla="*/ 0 h 3"/>
                <a:gd name="T6" fmla="*/ 0 w 3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2" y="2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0" name="Freeform 1158"/>
            <p:cNvSpPr/>
            <p:nvPr>
              <p:custDataLst>
                <p:tags r:id="rId726"/>
              </p:custDataLst>
            </p:nvPr>
          </p:nvSpPr>
          <p:spPr bwMode="auto">
            <a:xfrm>
              <a:off x="3910" y="1020"/>
              <a:ext cx="3" cy="4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7 h 3"/>
                <a:gd name="T4" fmla="*/ 3 w 3"/>
                <a:gd name="T5" fmla="*/ 0 h 3"/>
                <a:gd name="T6" fmla="*/ 2 w 3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1" y="0"/>
                    <a:pt x="0" y="1"/>
                    <a:pt x="2" y="3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1" name="Freeform 1159"/>
            <p:cNvSpPr/>
            <p:nvPr>
              <p:custDataLst>
                <p:tags r:id="rId727"/>
              </p:custDataLst>
            </p:nvPr>
          </p:nvSpPr>
          <p:spPr bwMode="auto">
            <a:xfrm>
              <a:off x="3919" y="1033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8 h 2"/>
                <a:gd name="T4" fmla="*/ 1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2" name="Freeform 1160"/>
            <p:cNvSpPr/>
            <p:nvPr>
              <p:custDataLst>
                <p:tags r:id="rId728"/>
              </p:custDataLst>
            </p:nvPr>
          </p:nvSpPr>
          <p:spPr bwMode="auto">
            <a:xfrm>
              <a:off x="3936" y="1058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1"/>
                    <a:pt x="2" y="2"/>
                    <a:pt x="2" y="0"/>
                  </a:cubicBez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3" name="Freeform 1161"/>
            <p:cNvSpPr/>
            <p:nvPr>
              <p:custDataLst>
                <p:tags r:id="rId729"/>
              </p:custDataLst>
            </p:nvPr>
          </p:nvSpPr>
          <p:spPr bwMode="auto">
            <a:xfrm>
              <a:off x="3898" y="1069"/>
              <a:ext cx="1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8 h 2"/>
                <a:gd name="T4" fmla="*/ 1 w 1"/>
                <a:gd name="T5" fmla="*/ 0 h 2"/>
                <a:gd name="T6" fmla="*/ 0 w 1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4" name="Freeform 1162"/>
            <p:cNvSpPr/>
            <p:nvPr>
              <p:custDataLst>
                <p:tags r:id="rId730"/>
              </p:custDataLst>
            </p:nvPr>
          </p:nvSpPr>
          <p:spPr bwMode="auto">
            <a:xfrm>
              <a:off x="3922" y="1309"/>
              <a:ext cx="6" cy="8"/>
            </a:xfrm>
            <a:custGeom>
              <a:avLst/>
              <a:gdLst>
                <a:gd name="T0" fmla="*/ 1 w 5"/>
                <a:gd name="T1" fmla="*/ 7 h 6"/>
                <a:gd name="T2" fmla="*/ 0 w 5"/>
                <a:gd name="T3" fmla="*/ 9 h 6"/>
                <a:gd name="T4" fmla="*/ 8 w 5"/>
                <a:gd name="T5" fmla="*/ 5 h 6"/>
                <a:gd name="T6" fmla="*/ 1 w 5"/>
                <a:gd name="T7" fmla="*/ 7 h 6"/>
                <a:gd name="T8" fmla="*/ 6 w 5"/>
                <a:gd name="T9" fmla="*/ 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6"/>
                    <a:pt x="4" y="4"/>
                    <a:pt x="5" y="2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5" name="Freeform 1163"/>
            <p:cNvSpPr/>
            <p:nvPr>
              <p:custDataLst>
                <p:tags r:id="rId731"/>
              </p:custDataLst>
            </p:nvPr>
          </p:nvSpPr>
          <p:spPr bwMode="auto">
            <a:xfrm>
              <a:off x="3935" y="1310"/>
              <a:ext cx="2" cy="3"/>
            </a:xfrm>
            <a:custGeom>
              <a:avLst/>
              <a:gdLst>
                <a:gd name="T0" fmla="*/ 0 w 2"/>
                <a:gd name="T1" fmla="*/ 8 h 2"/>
                <a:gd name="T2" fmla="*/ 1 w 2"/>
                <a:gd name="T3" fmla="*/ 0 h 2"/>
                <a:gd name="T4" fmla="*/ 0 w 2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2"/>
                    <a:pt x="0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6" name="Freeform 1164"/>
            <p:cNvSpPr/>
            <p:nvPr>
              <p:custDataLst>
                <p:tags r:id="rId732"/>
              </p:custDataLst>
            </p:nvPr>
          </p:nvSpPr>
          <p:spPr bwMode="auto">
            <a:xfrm>
              <a:off x="3908" y="1312"/>
              <a:ext cx="4" cy="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8 h 4"/>
                <a:gd name="T4" fmla="*/ 7 w 3"/>
                <a:gd name="T5" fmla="*/ 6 h 4"/>
                <a:gd name="T6" fmla="*/ 1 w 3"/>
                <a:gd name="T7" fmla="*/ 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3"/>
                    <a:pt x="1" y="4"/>
                    <a:pt x="3" y="3"/>
                  </a:cubicBezTo>
                  <a:cubicBezTo>
                    <a:pt x="2" y="2"/>
                    <a:pt x="2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7" name="Freeform 1165"/>
            <p:cNvSpPr/>
            <p:nvPr>
              <p:custDataLst>
                <p:tags r:id="rId733"/>
              </p:custDataLst>
            </p:nvPr>
          </p:nvSpPr>
          <p:spPr bwMode="auto">
            <a:xfrm>
              <a:off x="3906" y="132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8" name="Freeform 1166"/>
            <p:cNvSpPr/>
            <p:nvPr>
              <p:custDataLst>
                <p:tags r:id="rId734"/>
              </p:custDataLst>
            </p:nvPr>
          </p:nvSpPr>
          <p:spPr bwMode="auto">
            <a:xfrm>
              <a:off x="3916" y="1321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" name="Freeform 1167"/>
            <p:cNvSpPr/>
            <p:nvPr>
              <p:custDataLst>
                <p:tags r:id="rId735"/>
              </p:custDataLst>
            </p:nvPr>
          </p:nvSpPr>
          <p:spPr bwMode="auto">
            <a:xfrm>
              <a:off x="3950" y="1303"/>
              <a:ext cx="3" cy="2"/>
            </a:xfrm>
            <a:custGeom>
              <a:avLst/>
              <a:gdLst>
                <a:gd name="T0" fmla="*/ 0 w 2"/>
                <a:gd name="T1" fmla="*/ 1 h 2"/>
                <a:gd name="T2" fmla="*/ 8 w 2"/>
                <a:gd name="T3" fmla="*/ 1 h 2"/>
                <a:gd name="T4" fmla="*/ 0 w 2"/>
                <a:gd name="T5" fmla="*/ 1 h 2"/>
                <a:gd name="T6" fmla="*/ 5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0" y="0"/>
                    <a:pt x="2" y="0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" name="Freeform 1168"/>
            <p:cNvSpPr/>
            <p:nvPr>
              <p:custDataLst>
                <p:tags r:id="rId736"/>
              </p:custDataLst>
            </p:nvPr>
          </p:nvSpPr>
          <p:spPr bwMode="auto">
            <a:xfrm>
              <a:off x="3961" y="1296"/>
              <a:ext cx="2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" name="Freeform 1169"/>
            <p:cNvSpPr/>
            <p:nvPr>
              <p:custDataLst>
                <p:tags r:id="rId737"/>
              </p:custDataLst>
            </p:nvPr>
          </p:nvSpPr>
          <p:spPr bwMode="auto">
            <a:xfrm>
              <a:off x="3971" y="1296"/>
              <a:ext cx="3" cy="1"/>
            </a:xfrm>
            <a:custGeom>
              <a:avLst/>
              <a:gdLst>
                <a:gd name="T0" fmla="*/ 5 w 2"/>
                <a:gd name="T1" fmla="*/ 1 h 1"/>
                <a:gd name="T2" fmla="*/ 8 w 2"/>
                <a:gd name="T3" fmla="*/ 0 h 1"/>
                <a:gd name="T4" fmla="*/ 5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" name="Freeform 1170"/>
            <p:cNvSpPr/>
            <p:nvPr>
              <p:custDataLst>
                <p:tags r:id="rId738"/>
              </p:custDataLst>
            </p:nvPr>
          </p:nvSpPr>
          <p:spPr bwMode="auto">
            <a:xfrm>
              <a:off x="3985" y="1291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" name="Freeform 1171"/>
            <p:cNvSpPr/>
            <p:nvPr>
              <p:custDataLst>
                <p:tags r:id="rId739"/>
              </p:custDataLst>
            </p:nvPr>
          </p:nvSpPr>
          <p:spPr bwMode="auto">
            <a:xfrm>
              <a:off x="4000" y="1290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" name="Freeform 1172"/>
            <p:cNvSpPr/>
            <p:nvPr>
              <p:custDataLst>
                <p:tags r:id="rId740"/>
              </p:custDataLst>
            </p:nvPr>
          </p:nvSpPr>
          <p:spPr bwMode="auto">
            <a:xfrm>
              <a:off x="4015" y="1288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" name="Freeform 1173"/>
            <p:cNvSpPr/>
            <p:nvPr>
              <p:custDataLst>
                <p:tags r:id="rId741"/>
              </p:custDataLst>
            </p:nvPr>
          </p:nvSpPr>
          <p:spPr bwMode="auto">
            <a:xfrm>
              <a:off x="3929" y="1300"/>
              <a:ext cx="2" cy="3"/>
            </a:xfrm>
            <a:custGeom>
              <a:avLst/>
              <a:gdLst>
                <a:gd name="T0" fmla="*/ 0 w 1"/>
                <a:gd name="T1" fmla="*/ 5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" name="Freeform 1174"/>
            <p:cNvSpPr/>
            <p:nvPr>
              <p:custDataLst>
                <p:tags r:id="rId742"/>
              </p:custDataLst>
            </p:nvPr>
          </p:nvSpPr>
          <p:spPr bwMode="auto">
            <a:xfrm>
              <a:off x="3940" y="1301"/>
              <a:ext cx="4" cy="3"/>
            </a:xfrm>
            <a:custGeom>
              <a:avLst/>
              <a:gdLst>
                <a:gd name="T0" fmla="*/ 1 w 3"/>
                <a:gd name="T1" fmla="*/ 5 h 2"/>
                <a:gd name="T2" fmla="*/ 5 w 3"/>
                <a:gd name="T3" fmla="*/ 8 h 2"/>
                <a:gd name="T4" fmla="*/ 5 w 3"/>
                <a:gd name="T5" fmla="*/ 5 h 2"/>
                <a:gd name="T6" fmla="*/ 1 w 3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1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" name="Freeform 1175"/>
            <p:cNvSpPr/>
            <p:nvPr>
              <p:custDataLst>
                <p:tags r:id="rId743"/>
              </p:custDataLst>
            </p:nvPr>
          </p:nvSpPr>
          <p:spPr bwMode="auto">
            <a:xfrm>
              <a:off x="3933" y="1453"/>
              <a:ext cx="3" cy="5"/>
            </a:xfrm>
            <a:custGeom>
              <a:avLst/>
              <a:gdLst>
                <a:gd name="T0" fmla="*/ 0 w 2"/>
                <a:gd name="T1" fmla="*/ 6 h 4"/>
                <a:gd name="T2" fmla="*/ 8 w 2"/>
                <a:gd name="T3" fmla="*/ 8 h 4"/>
                <a:gd name="T4" fmla="*/ 8 w 2"/>
                <a:gd name="T5" fmla="*/ 5 h 4"/>
                <a:gd name="T6" fmla="*/ 5 w 2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0"/>
                    <a:pt x="2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" name="Freeform 1176"/>
            <p:cNvSpPr/>
            <p:nvPr>
              <p:custDataLst>
                <p:tags r:id="rId744"/>
              </p:custDataLst>
            </p:nvPr>
          </p:nvSpPr>
          <p:spPr bwMode="auto">
            <a:xfrm>
              <a:off x="3931" y="1470"/>
              <a:ext cx="17" cy="11"/>
            </a:xfrm>
            <a:custGeom>
              <a:avLst/>
              <a:gdLst>
                <a:gd name="T0" fmla="*/ 7 w 13"/>
                <a:gd name="T1" fmla="*/ 1 h 9"/>
                <a:gd name="T2" fmla="*/ 9 w 13"/>
                <a:gd name="T3" fmla="*/ 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3" y="1"/>
                  </a:moveTo>
                  <a:cubicBezTo>
                    <a:pt x="0" y="9"/>
                    <a:pt x="1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9" name="Freeform 1177"/>
            <p:cNvSpPr/>
            <p:nvPr>
              <p:custDataLst>
                <p:tags r:id="rId745"/>
              </p:custDataLst>
            </p:nvPr>
          </p:nvSpPr>
          <p:spPr bwMode="auto">
            <a:xfrm>
              <a:off x="3945" y="148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" name="Freeform 1178"/>
            <p:cNvSpPr/>
            <p:nvPr>
              <p:custDataLst>
                <p:tags r:id="rId746"/>
              </p:custDataLst>
            </p:nvPr>
          </p:nvSpPr>
          <p:spPr bwMode="auto">
            <a:xfrm>
              <a:off x="3946" y="146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" name="Freeform 1179"/>
            <p:cNvSpPr/>
            <p:nvPr>
              <p:custDataLst>
                <p:tags r:id="rId747"/>
              </p:custDataLst>
            </p:nvPr>
          </p:nvSpPr>
          <p:spPr bwMode="auto">
            <a:xfrm>
              <a:off x="3938" y="1488"/>
              <a:ext cx="6" cy="6"/>
            </a:xfrm>
            <a:custGeom>
              <a:avLst/>
              <a:gdLst>
                <a:gd name="T0" fmla="*/ 8 w 4"/>
                <a:gd name="T1" fmla="*/ 2 h 5"/>
                <a:gd name="T2" fmla="*/ 0 w 4"/>
                <a:gd name="T3" fmla="*/ 1 h 5"/>
                <a:gd name="T4" fmla="*/ 0 w 4"/>
                <a:gd name="T5" fmla="*/ 8 h 5"/>
                <a:gd name="T6" fmla="*/ 5 w 4"/>
                <a:gd name="T7" fmla="*/ 0 h 5"/>
                <a:gd name="T8" fmla="*/ 5 w 4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" name="Freeform 1180"/>
            <p:cNvSpPr/>
            <p:nvPr>
              <p:custDataLst>
                <p:tags r:id="rId748"/>
              </p:custDataLst>
            </p:nvPr>
          </p:nvSpPr>
          <p:spPr bwMode="auto">
            <a:xfrm>
              <a:off x="3950" y="1492"/>
              <a:ext cx="3" cy="2"/>
            </a:xfrm>
            <a:custGeom>
              <a:avLst/>
              <a:gdLst>
                <a:gd name="T0" fmla="*/ 0 w 2"/>
                <a:gd name="T1" fmla="*/ 2 h 2"/>
                <a:gd name="T2" fmla="*/ 5 w 2"/>
                <a:gd name="T3" fmla="*/ 0 h 2"/>
                <a:gd name="T4" fmla="*/ 0 w 2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" name="Freeform 1181"/>
            <p:cNvSpPr/>
            <p:nvPr>
              <p:custDataLst>
                <p:tags r:id="rId749"/>
              </p:custDataLst>
            </p:nvPr>
          </p:nvSpPr>
          <p:spPr bwMode="auto">
            <a:xfrm>
              <a:off x="3949" y="1477"/>
              <a:ext cx="5" cy="3"/>
            </a:xfrm>
            <a:custGeom>
              <a:avLst/>
              <a:gdLst>
                <a:gd name="T0" fmla="*/ 6 w 4"/>
                <a:gd name="T1" fmla="*/ 8 h 2"/>
                <a:gd name="T2" fmla="*/ 6 w 4"/>
                <a:gd name="T3" fmla="*/ 0 h 2"/>
                <a:gd name="T4" fmla="*/ 6 w 4"/>
                <a:gd name="T5" fmla="*/ 5 h 2"/>
                <a:gd name="T6" fmla="*/ 5 w 4"/>
                <a:gd name="T7" fmla="*/ 0 h 2"/>
                <a:gd name="T8" fmla="*/ 0 w 4"/>
                <a:gd name="T9" fmla="*/ 8 h 2"/>
                <a:gd name="T10" fmla="*/ 0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1"/>
                    <a:pt x="2" y="0"/>
                    <a:pt x="3" y="0"/>
                  </a:cubicBezTo>
                  <a:cubicBezTo>
                    <a:pt x="3" y="0"/>
                    <a:pt x="4" y="0"/>
                    <a:pt x="3" y="1"/>
                  </a:cubicBezTo>
                  <a:cubicBezTo>
                    <a:pt x="4" y="2"/>
                    <a:pt x="1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" name="Freeform 1182"/>
            <p:cNvSpPr/>
            <p:nvPr>
              <p:custDataLst>
                <p:tags r:id="rId750"/>
              </p:custDataLst>
            </p:nvPr>
          </p:nvSpPr>
          <p:spPr bwMode="auto">
            <a:xfrm>
              <a:off x="4109" y="14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" name="Freeform 1183"/>
            <p:cNvSpPr/>
            <p:nvPr>
              <p:custDataLst>
                <p:tags r:id="rId751"/>
              </p:custDataLst>
            </p:nvPr>
          </p:nvSpPr>
          <p:spPr bwMode="auto">
            <a:xfrm>
              <a:off x="4114" y="148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" name="Freeform 1184"/>
            <p:cNvSpPr/>
            <p:nvPr>
              <p:custDataLst>
                <p:tags r:id="rId752"/>
              </p:custDataLst>
            </p:nvPr>
          </p:nvSpPr>
          <p:spPr bwMode="auto">
            <a:xfrm>
              <a:off x="3958" y="1068"/>
              <a:ext cx="6" cy="8"/>
            </a:xfrm>
            <a:custGeom>
              <a:avLst/>
              <a:gdLst>
                <a:gd name="T0" fmla="*/ 6 w 5"/>
                <a:gd name="T1" fmla="*/ 1 h 6"/>
                <a:gd name="T2" fmla="*/ 1 w 5"/>
                <a:gd name="T3" fmla="*/ 9 h 6"/>
                <a:gd name="T4" fmla="*/ 8 w 5"/>
                <a:gd name="T5" fmla="*/ 5 h 6"/>
                <a:gd name="T6" fmla="*/ 1 w 5"/>
                <a:gd name="T7" fmla="*/ 5 h 6"/>
                <a:gd name="T8" fmla="*/ 7 w 5"/>
                <a:gd name="T9" fmla="*/ 7 h 6"/>
                <a:gd name="T10" fmla="*/ 7 w 5"/>
                <a:gd name="T11" fmla="*/ 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6"/>
                    <a:pt x="5" y="4"/>
                    <a:pt x="5" y="2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4"/>
                    <a:pt x="3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7" name="Freeform 1185"/>
            <p:cNvSpPr/>
            <p:nvPr>
              <p:custDataLst>
                <p:tags r:id="rId753"/>
              </p:custDataLst>
            </p:nvPr>
          </p:nvSpPr>
          <p:spPr bwMode="auto">
            <a:xfrm>
              <a:off x="3937" y="1058"/>
              <a:ext cx="3" cy="4"/>
            </a:xfrm>
            <a:custGeom>
              <a:avLst/>
              <a:gdLst>
                <a:gd name="T0" fmla="*/ 5 w 2"/>
                <a:gd name="T1" fmla="*/ 1 h 3"/>
                <a:gd name="T2" fmla="*/ 5 w 2"/>
                <a:gd name="T3" fmla="*/ 5 h 3"/>
                <a:gd name="T4" fmla="*/ 8 w 2"/>
                <a:gd name="T5" fmla="*/ 1 h 3"/>
                <a:gd name="T6" fmla="*/ 5 w 2"/>
                <a:gd name="T7" fmla="*/ 0 h 3"/>
                <a:gd name="T8" fmla="*/ 5 w 2"/>
                <a:gd name="T9" fmla="*/ 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8" name="Freeform 1186"/>
            <p:cNvSpPr/>
            <p:nvPr>
              <p:custDataLst>
                <p:tags r:id="rId754"/>
              </p:custDataLst>
            </p:nvPr>
          </p:nvSpPr>
          <p:spPr bwMode="auto">
            <a:xfrm>
              <a:off x="3910" y="1018"/>
              <a:ext cx="6" cy="5"/>
            </a:xfrm>
            <a:custGeom>
              <a:avLst/>
              <a:gdLst>
                <a:gd name="T0" fmla="*/ 2 w 5"/>
                <a:gd name="T1" fmla="*/ 5 h 4"/>
                <a:gd name="T2" fmla="*/ 2 w 5"/>
                <a:gd name="T3" fmla="*/ 8 h 4"/>
                <a:gd name="T4" fmla="*/ 2 w 5"/>
                <a:gd name="T5" fmla="*/ 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5" y="4"/>
                    <a:pt x="0" y="0"/>
                    <a:pt x="2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9" name="Freeform 1187"/>
            <p:cNvSpPr/>
            <p:nvPr>
              <p:custDataLst>
                <p:tags r:id="rId755"/>
              </p:custDataLst>
            </p:nvPr>
          </p:nvSpPr>
          <p:spPr bwMode="auto">
            <a:xfrm>
              <a:off x="3918" y="1032"/>
              <a:ext cx="2" cy="3"/>
            </a:xfrm>
            <a:custGeom>
              <a:avLst/>
              <a:gdLst>
                <a:gd name="T0" fmla="*/ 1 w 2"/>
                <a:gd name="T1" fmla="*/ 8 h 2"/>
                <a:gd name="T2" fmla="*/ 1 w 2"/>
                <a:gd name="T3" fmla="*/ 0 h 2"/>
                <a:gd name="T4" fmla="*/ 2 w 2"/>
                <a:gd name="T5" fmla="*/ 8 h 2"/>
                <a:gd name="T6" fmla="*/ 0 w 2"/>
                <a:gd name="T7" fmla="*/ 5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" name="Freeform 1188"/>
            <p:cNvSpPr/>
            <p:nvPr>
              <p:custDataLst>
                <p:tags r:id="rId756"/>
              </p:custDataLst>
            </p:nvPr>
          </p:nvSpPr>
          <p:spPr bwMode="auto">
            <a:xfrm>
              <a:off x="3898" y="1069"/>
              <a:ext cx="1" cy="2"/>
            </a:xfrm>
            <a:custGeom>
              <a:avLst/>
              <a:gdLst>
                <a:gd name="T0" fmla="*/ 0 w 1"/>
                <a:gd name="T1" fmla="*/ 8 h 1"/>
                <a:gd name="T2" fmla="*/ 1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1" name="Freeform 1189"/>
            <p:cNvSpPr/>
            <p:nvPr>
              <p:custDataLst>
                <p:tags r:id="rId757"/>
              </p:custDataLst>
            </p:nvPr>
          </p:nvSpPr>
          <p:spPr bwMode="auto">
            <a:xfrm>
              <a:off x="3903" y="109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2" name="Freeform 1190"/>
            <p:cNvSpPr/>
            <p:nvPr>
              <p:custDataLst>
                <p:tags r:id="rId758"/>
              </p:custDataLst>
            </p:nvPr>
          </p:nvSpPr>
          <p:spPr bwMode="auto">
            <a:xfrm>
              <a:off x="3911" y="1119"/>
              <a:ext cx="4" cy="4"/>
            </a:xfrm>
            <a:custGeom>
              <a:avLst/>
              <a:gdLst>
                <a:gd name="T0" fmla="*/ 5 w 3"/>
                <a:gd name="T1" fmla="*/ 0 h 3"/>
                <a:gd name="T2" fmla="*/ 5 w 3"/>
                <a:gd name="T3" fmla="*/ 5 h 3"/>
                <a:gd name="T4" fmla="*/ 5 w 3"/>
                <a:gd name="T5" fmla="*/ 0 h 3"/>
                <a:gd name="T6" fmla="*/ 1 w 3"/>
                <a:gd name="T7" fmla="*/ 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3" y="3"/>
                    <a:pt x="3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3" name="Freeform 1191"/>
            <p:cNvSpPr/>
            <p:nvPr>
              <p:custDataLst>
                <p:tags r:id="rId759"/>
              </p:custDataLst>
            </p:nvPr>
          </p:nvSpPr>
          <p:spPr bwMode="auto">
            <a:xfrm>
              <a:off x="3927" y="1111"/>
              <a:ext cx="1" cy="3"/>
            </a:xfrm>
            <a:custGeom>
              <a:avLst/>
              <a:gdLst>
                <a:gd name="T0" fmla="*/ 0 w 1"/>
                <a:gd name="T1" fmla="*/ 8 h 2"/>
                <a:gd name="T2" fmla="*/ 0 w 1"/>
                <a:gd name="T3" fmla="*/ 0 h 2"/>
                <a:gd name="T4" fmla="*/ 0 w 1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4" name="Freeform 1192"/>
            <p:cNvSpPr/>
            <p:nvPr>
              <p:custDataLst>
                <p:tags r:id="rId760"/>
              </p:custDataLst>
            </p:nvPr>
          </p:nvSpPr>
          <p:spPr bwMode="auto">
            <a:xfrm>
              <a:off x="3910" y="113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5" name="Freeform 1193"/>
            <p:cNvSpPr/>
            <p:nvPr>
              <p:custDataLst>
                <p:tags r:id="rId761"/>
              </p:custDataLst>
            </p:nvPr>
          </p:nvSpPr>
          <p:spPr bwMode="auto">
            <a:xfrm>
              <a:off x="3975" y="1069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6" name="Freeform 1194"/>
            <p:cNvSpPr/>
            <p:nvPr>
              <p:custDataLst>
                <p:tags r:id="rId762"/>
              </p:custDataLst>
            </p:nvPr>
          </p:nvSpPr>
          <p:spPr bwMode="auto">
            <a:xfrm>
              <a:off x="3922" y="1309"/>
              <a:ext cx="6" cy="8"/>
            </a:xfrm>
            <a:custGeom>
              <a:avLst/>
              <a:gdLst>
                <a:gd name="T0" fmla="*/ 2 w 5"/>
                <a:gd name="T1" fmla="*/ 9 h 6"/>
                <a:gd name="T2" fmla="*/ 2 w 5"/>
                <a:gd name="T3" fmla="*/ 12 h 6"/>
                <a:gd name="T4" fmla="*/ 1 w 5"/>
                <a:gd name="T5" fmla="*/ 5 h 6"/>
                <a:gd name="T6" fmla="*/ 6 w 5"/>
                <a:gd name="T7" fmla="*/ 9 h 6"/>
                <a:gd name="T8" fmla="*/ 2 w 5"/>
                <a:gd name="T9" fmla="*/ 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4" y="5"/>
                    <a:pt x="3" y="2"/>
                    <a:pt x="1" y="2"/>
                  </a:cubicBezTo>
                  <a:cubicBezTo>
                    <a:pt x="0" y="3"/>
                    <a:pt x="1" y="6"/>
                    <a:pt x="3" y="4"/>
                  </a:cubicBezTo>
                  <a:cubicBezTo>
                    <a:pt x="5" y="2"/>
                    <a:pt x="1" y="0"/>
                    <a:pt x="2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7" name="Freeform 1195"/>
            <p:cNvSpPr/>
            <p:nvPr>
              <p:custDataLst>
                <p:tags r:id="rId763"/>
              </p:custDataLst>
            </p:nvPr>
          </p:nvSpPr>
          <p:spPr bwMode="auto">
            <a:xfrm>
              <a:off x="3935" y="131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8" name="Freeform 1196"/>
            <p:cNvSpPr/>
            <p:nvPr>
              <p:custDataLst>
                <p:tags r:id="rId764"/>
              </p:custDataLst>
            </p:nvPr>
          </p:nvSpPr>
          <p:spPr bwMode="auto">
            <a:xfrm>
              <a:off x="3949" y="130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9" name="Freeform 1197"/>
            <p:cNvSpPr/>
            <p:nvPr>
              <p:custDataLst>
                <p:tags r:id="rId765"/>
              </p:custDataLst>
            </p:nvPr>
          </p:nvSpPr>
          <p:spPr bwMode="auto">
            <a:xfrm>
              <a:off x="3959" y="1295"/>
              <a:ext cx="3" cy="2"/>
            </a:xfrm>
            <a:custGeom>
              <a:avLst/>
              <a:gdLst>
                <a:gd name="T0" fmla="*/ 5 w 2"/>
                <a:gd name="T1" fmla="*/ 2 h 2"/>
                <a:gd name="T2" fmla="*/ 8 w 2"/>
                <a:gd name="T3" fmla="*/ 1 h 2"/>
                <a:gd name="T4" fmla="*/ 5 w 2"/>
                <a:gd name="T5" fmla="*/ 2 h 2"/>
                <a:gd name="T6" fmla="*/ 5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0" name="Freeform 1198"/>
            <p:cNvSpPr/>
            <p:nvPr>
              <p:custDataLst>
                <p:tags r:id="rId766"/>
              </p:custDataLst>
            </p:nvPr>
          </p:nvSpPr>
          <p:spPr bwMode="auto">
            <a:xfrm>
              <a:off x="3974" y="129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" name="Freeform 1199"/>
            <p:cNvSpPr/>
            <p:nvPr>
              <p:custDataLst>
                <p:tags r:id="rId767"/>
              </p:custDataLst>
            </p:nvPr>
          </p:nvSpPr>
          <p:spPr bwMode="auto">
            <a:xfrm>
              <a:off x="3987" y="129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2" name="Freeform 1200"/>
            <p:cNvSpPr/>
            <p:nvPr>
              <p:custDataLst>
                <p:tags r:id="rId768"/>
              </p:custDataLst>
            </p:nvPr>
          </p:nvSpPr>
          <p:spPr bwMode="auto">
            <a:xfrm>
              <a:off x="3998" y="1290"/>
              <a:ext cx="2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3" name="Freeform 1201"/>
            <p:cNvSpPr/>
            <p:nvPr>
              <p:custDataLst>
                <p:tags r:id="rId769"/>
              </p:custDataLst>
            </p:nvPr>
          </p:nvSpPr>
          <p:spPr bwMode="auto">
            <a:xfrm>
              <a:off x="4012" y="1287"/>
              <a:ext cx="3" cy="1"/>
            </a:xfrm>
            <a:custGeom>
              <a:avLst/>
              <a:gdLst>
                <a:gd name="T0" fmla="*/ 0 w 2"/>
                <a:gd name="T1" fmla="*/ 1 h 1"/>
                <a:gd name="T2" fmla="*/ 5 w 2"/>
                <a:gd name="T3" fmla="*/ 0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4" name="Freeform 1202"/>
            <p:cNvSpPr/>
            <p:nvPr>
              <p:custDataLst>
                <p:tags r:id="rId770"/>
              </p:custDataLst>
            </p:nvPr>
          </p:nvSpPr>
          <p:spPr bwMode="auto">
            <a:xfrm>
              <a:off x="3908" y="1313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1 h 1"/>
                <a:gd name="T4" fmla="*/ 8 w 1"/>
                <a:gd name="T5" fmla="*/ 0 h 1"/>
                <a:gd name="T6" fmla="*/ 8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5" name="Freeform 1203"/>
            <p:cNvSpPr/>
            <p:nvPr>
              <p:custDataLst>
                <p:tags r:id="rId771"/>
              </p:custDataLst>
            </p:nvPr>
          </p:nvSpPr>
          <p:spPr bwMode="auto">
            <a:xfrm>
              <a:off x="3912" y="13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6" name="Freeform 1204"/>
            <p:cNvSpPr/>
            <p:nvPr>
              <p:custDataLst>
                <p:tags r:id="rId772"/>
              </p:custDataLst>
            </p:nvPr>
          </p:nvSpPr>
          <p:spPr bwMode="auto">
            <a:xfrm>
              <a:off x="3916" y="1320"/>
              <a:ext cx="2" cy="1"/>
            </a:xfrm>
            <a:custGeom>
              <a:avLst/>
              <a:gdLst>
                <a:gd name="T0" fmla="*/ 0 w 1"/>
                <a:gd name="T1" fmla="*/ 1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7" name="Freeform 1205"/>
            <p:cNvSpPr/>
            <p:nvPr>
              <p:custDataLst>
                <p:tags r:id="rId773"/>
              </p:custDataLst>
            </p:nvPr>
          </p:nvSpPr>
          <p:spPr bwMode="auto">
            <a:xfrm>
              <a:off x="3906" y="132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8" name="Freeform 1206"/>
            <p:cNvSpPr/>
            <p:nvPr>
              <p:custDataLst>
                <p:tags r:id="rId774"/>
              </p:custDataLst>
            </p:nvPr>
          </p:nvSpPr>
          <p:spPr bwMode="auto">
            <a:xfrm>
              <a:off x="3929" y="1300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9" name="Freeform 1207"/>
            <p:cNvSpPr/>
            <p:nvPr>
              <p:custDataLst>
                <p:tags r:id="rId775"/>
              </p:custDataLst>
            </p:nvPr>
          </p:nvSpPr>
          <p:spPr bwMode="auto">
            <a:xfrm>
              <a:off x="3941" y="1303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0" name="Freeform 1208"/>
            <p:cNvSpPr/>
            <p:nvPr>
              <p:custDataLst>
                <p:tags r:id="rId776"/>
              </p:custDataLst>
            </p:nvPr>
          </p:nvSpPr>
          <p:spPr bwMode="auto">
            <a:xfrm>
              <a:off x="3933" y="1470"/>
              <a:ext cx="4" cy="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3 h 3"/>
                <a:gd name="T4" fmla="*/ 1 w 3"/>
                <a:gd name="T5" fmla="*/ 0 h 3"/>
                <a:gd name="T6" fmla="*/ 1 w 3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1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" name="Freeform 1209"/>
            <p:cNvSpPr/>
            <p:nvPr>
              <p:custDataLst>
                <p:tags r:id="rId777"/>
              </p:custDataLst>
            </p:nvPr>
          </p:nvSpPr>
          <p:spPr bwMode="auto">
            <a:xfrm>
              <a:off x="3937" y="1473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2" name="Freeform 1210"/>
            <p:cNvSpPr/>
            <p:nvPr>
              <p:custDataLst>
                <p:tags r:id="rId778"/>
              </p:custDataLst>
            </p:nvPr>
          </p:nvSpPr>
          <p:spPr bwMode="auto">
            <a:xfrm>
              <a:off x="3948" y="1479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1 w 2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2"/>
                    <a:pt x="2" y="1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3" name="Freeform 1211"/>
            <p:cNvSpPr/>
            <p:nvPr>
              <p:custDataLst>
                <p:tags r:id="rId779"/>
              </p:custDataLst>
            </p:nvPr>
          </p:nvSpPr>
          <p:spPr bwMode="auto">
            <a:xfrm>
              <a:off x="3951" y="1475"/>
              <a:ext cx="2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8 w 1"/>
                <a:gd name="T5" fmla="*/ 0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4" name="Freeform 1212"/>
            <p:cNvSpPr/>
            <p:nvPr>
              <p:custDataLst>
                <p:tags r:id="rId780"/>
              </p:custDataLst>
            </p:nvPr>
          </p:nvSpPr>
          <p:spPr bwMode="auto">
            <a:xfrm>
              <a:off x="3945" y="1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5" name="Freeform 1213"/>
            <p:cNvSpPr/>
            <p:nvPr>
              <p:custDataLst>
                <p:tags r:id="rId781"/>
              </p:custDataLst>
            </p:nvPr>
          </p:nvSpPr>
          <p:spPr bwMode="auto">
            <a:xfrm>
              <a:off x="3935" y="1455"/>
              <a:ext cx="2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8 h 1"/>
                <a:gd name="T6" fmla="*/ 1 w 2"/>
                <a:gd name="T7" fmla="*/ 0 h 1"/>
                <a:gd name="T8" fmla="*/ 1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6" name="Freeform 1214"/>
            <p:cNvSpPr/>
            <p:nvPr>
              <p:custDataLst>
                <p:tags r:id="rId782"/>
              </p:custDataLst>
            </p:nvPr>
          </p:nvSpPr>
          <p:spPr bwMode="auto">
            <a:xfrm>
              <a:off x="3935" y="1485"/>
              <a:ext cx="7" cy="9"/>
            </a:xfrm>
            <a:custGeom>
              <a:avLst/>
              <a:gdLst>
                <a:gd name="T0" fmla="*/ 6 w 6"/>
                <a:gd name="T1" fmla="*/ 5 h 7"/>
                <a:gd name="T2" fmla="*/ 8 w 6"/>
                <a:gd name="T3" fmla="*/ 8 h 7"/>
                <a:gd name="T4" fmla="*/ 6 w 6"/>
                <a:gd name="T5" fmla="*/ 1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2"/>
                  </a:moveTo>
                  <a:cubicBezTo>
                    <a:pt x="0" y="3"/>
                    <a:pt x="4" y="7"/>
                    <a:pt x="5" y="4"/>
                  </a:cubicBezTo>
                  <a:cubicBezTo>
                    <a:pt x="6" y="0"/>
                    <a:pt x="0" y="4"/>
                    <a:pt x="3" y="5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7" name="Freeform 1215"/>
            <p:cNvSpPr/>
            <p:nvPr>
              <p:custDataLst>
                <p:tags r:id="rId783"/>
              </p:custDataLst>
            </p:nvPr>
          </p:nvSpPr>
          <p:spPr bwMode="auto">
            <a:xfrm>
              <a:off x="3951" y="1492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8" name="Freeform 1216"/>
            <p:cNvSpPr/>
            <p:nvPr>
              <p:custDataLst>
                <p:tags r:id="rId784"/>
              </p:custDataLst>
            </p:nvPr>
          </p:nvSpPr>
          <p:spPr bwMode="auto">
            <a:xfrm>
              <a:off x="4108" y="14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9" name="Freeform 1217"/>
            <p:cNvSpPr/>
            <p:nvPr>
              <p:custDataLst>
                <p:tags r:id="rId785"/>
              </p:custDataLst>
            </p:nvPr>
          </p:nvSpPr>
          <p:spPr bwMode="auto">
            <a:xfrm>
              <a:off x="4114" y="1486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" name="Freeform 1218"/>
            <p:cNvSpPr/>
            <p:nvPr>
              <p:custDataLst>
                <p:tags r:id="rId786"/>
              </p:custDataLst>
            </p:nvPr>
          </p:nvSpPr>
          <p:spPr bwMode="auto">
            <a:xfrm>
              <a:off x="3959" y="1071"/>
              <a:ext cx="5" cy="4"/>
            </a:xfrm>
            <a:custGeom>
              <a:avLst/>
              <a:gdLst>
                <a:gd name="T0" fmla="*/ 5 w 4"/>
                <a:gd name="T1" fmla="*/ 0 h 3"/>
                <a:gd name="T2" fmla="*/ 5 w 4"/>
                <a:gd name="T3" fmla="*/ 5 h 3"/>
                <a:gd name="T4" fmla="*/ 5 w 4"/>
                <a:gd name="T5" fmla="*/ 0 h 3"/>
                <a:gd name="T6" fmla="*/ 6 w 4"/>
                <a:gd name="T7" fmla="*/ 5 h 3"/>
                <a:gd name="T8" fmla="*/ 5 w 4"/>
                <a:gd name="T9" fmla="*/ 0 h 3"/>
                <a:gd name="T10" fmla="*/ 1 w 4"/>
                <a:gd name="T11" fmla="*/ 7 h 3"/>
                <a:gd name="T12" fmla="*/ 5 w 4"/>
                <a:gd name="T13" fmla="*/ 0 h 3"/>
                <a:gd name="T14" fmla="*/ 1 w 4"/>
                <a:gd name="T15" fmla="*/ 5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1"/>
                    <a:pt x="1" y="1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2"/>
                    <a:pt x="1" y="1"/>
                    <a:pt x="3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" name="Freeform 1219"/>
            <p:cNvSpPr/>
            <p:nvPr>
              <p:custDataLst>
                <p:tags r:id="rId787"/>
              </p:custDataLst>
            </p:nvPr>
          </p:nvSpPr>
          <p:spPr bwMode="auto">
            <a:xfrm>
              <a:off x="3975" y="1072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" name="Freeform 1220"/>
            <p:cNvSpPr/>
            <p:nvPr>
              <p:custDataLst>
                <p:tags r:id="rId788"/>
              </p:custDataLst>
            </p:nvPr>
          </p:nvSpPr>
          <p:spPr bwMode="auto">
            <a:xfrm>
              <a:off x="3928" y="1110"/>
              <a:ext cx="3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1 h 2"/>
                <a:gd name="T6" fmla="*/ 5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" name="Freeform 1221"/>
            <p:cNvSpPr/>
            <p:nvPr>
              <p:custDataLst>
                <p:tags r:id="rId789"/>
              </p:custDataLst>
            </p:nvPr>
          </p:nvSpPr>
          <p:spPr bwMode="auto">
            <a:xfrm>
              <a:off x="3912" y="1120"/>
              <a:ext cx="3" cy="5"/>
            </a:xfrm>
            <a:custGeom>
              <a:avLst/>
              <a:gdLst>
                <a:gd name="T0" fmla="*/ 5 w 2"/>
                <a:gd name="T1" fmla="*/ 0 h 4"/>
                <a:gd name="T2" fmla="*/ 5 w 2"/>
                <a:gd name="T3" fmla="*/ 5 h 4"/>
                <a:gd name="T4" fmla="*/ 8 w 2"/>
                <a:gd name="T5" fmla="*/ 1 h 4"/>
                <a:gd name="T6" fmla="*/ 5 w 2"/>
                <a:gd name="T7" fmla="*/ 6 h 4"/>
                <a:gd name="T8" fmla="*/ 8 w 2"/>
                <a:gd name="T9" fmla="*/ 1 h 4"/>
                <a:gd name="T10" fmla="*/ 8 w 2"/>
                <a:gd name="T11" fmla="*/ 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0" y="2"/>
                    <a:pt x="1" y="3"/>
                    <a:pt x="2" y="4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" name="Freeform 1222"/>
            <p:cNvSpPr/>
            <p:nvPr>
              <p:custDataLst>
                <p:tags r:id="rId790"/>
              </p:custDataLst>
            </p:nvPr>
          </p:nvSpPr>
          <p:spPr bwMode="auto">
            <a:xfrm>
              <a:off x="3918" y="1035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2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" name="Freeform 1223"/>
            <p:cNvSpPr/>
            <p:nvPr>
              <p:custDataLst>
                <p:tags r:id="rId791"/>
              </p:custDataLst>
            </p:nvPr>
          </p:nvSpPr>
          <p:spPr bwMode="auto">
            <a:xfrm>
              <a:off x="3911" y="1023"/>
              <a:ext cx="2" cy="4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5 h 3"/>
                <a:gd name="T4" fmla="*/ 2 w 2"/>
                <a:gd name="T5" fmla="*/ 0 h 3"/>
                <a:gd name="T6" fmla="*/ 2 w 2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2"/>
                    <a:pt x="2" y="3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" name="Freeform 1224"/>
            <p:cNvSpPr/>
            <p:nvPr>
              <p:custDataLst>
                <p:tags r:id="rId792"/>
              </p:custDataLst>
            </p:nvPr>
          </p:nvSpPr>
          <p:spPr bwMode="auto">
            <a:xfrm>
              <a:off x="3898" y="1073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8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" name="Freeform 1225"/>
            <p:cNvSpPr/>
            <p:nvPr>
              <p:custDataLst>
                <p:tags r:id="rId793"/>
              </p:custDataLst>
            </p:nvPr>
          </p:nvSpPr>
          <p:spPr bwMode="auto">
            <a:xfrm>
              <a:off x="3923" y="1312"/>
              <a:ext cx="4" cy="4"/>
            </a:xfrm>
            <a:custGeom>
              <a:avLst/>
              <a:gdLst>
                <a:gd name="T0" fmla="*/ 5 w 3"/>
                <a:gd name="T1" fmla="*/ 5 h 3"/>
                <a:gd name="T2" fmla="*/ 1 w 3"/>
                <a:gd name="T3" fmla="*/ 7 h 3"/>
                <a:gd name="T4" fmla="*/ 5 w 3"/>
                <a:gd name="T5" fmla="*/ 0 h 3"/>
                <a:gd name="T6" fmla="*/ 1 w 3"/>
                <a:gd name="T7" fmla="*/ 7 h 3"/>
                <a:gd name="T8" fmla="*/ 5 w 3"/>
                <a:gd name="T9" fmla="*/ 5 h 3"/>
                <a:gd name="T10" fmla="*/ 1 w 3"/>
                <a:gd name="T11" fmla="*/ 1 h 3"/>
                <a:gd name="T12" fmla="*/ 1 w 3"/>
                <a:gd name="T13" fmla="*/ 5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" name="Freeform 1226"/>
            <p:cNvSpPr/>
            <p:nvPr>
              <p:custDataLst>
                <p:tags r:id="rId794"/>
              </p:custDataLst>
            </p:nvPr>
          </p:nvSpPr>
          <p:spPr bwMode="auto">
            <a:xfrm>
              <a:off x="3942" y="1303"/>
              <a:ext cx="2" cy="1"/>
            </a:xfrm>
            <a:custGeom>
              <a:avLst/>
              <a:gdLst>
                <a:gd name="T0" fmla="*/ 0 w 1"/>
                <a:gd name="T1" fmla="*/ 1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" name="Freeform 1227"/>
            <p:cNvSpPr/>
            <p:nvPr>
              <p:custDataLst>
                <p:tags r:id="rId795"/>
              </p:custDataLst>
            </p:nvPr>
          </p:nvSpPr>
          <p:spPr bwMode="auto">
            <a:xfrm>
              <a:off x="3948" y="1303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2" y="1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" name="Freeform 1228"/>
            <p:cNvSpPr/>
            <p:nvPr>
              <p:custDataLst>
                <p:tags r:id="rId796"/>
              </p:custDataLst>
            </p:nvPr>
          </p:nvSpPr>
          <p:spPr bwMode="auto">
            <a:xfrm>
              <a:off x="3961" y="1296"/>
              <a:ext cx="2" cy="3"/>
            </a:xfrm>
            <a:custGeom>
              <a:avLst/>
              <a:gdLst>
                <a:gd name="T0" fmla="*/ 1 w 2"/>
                <a:gd name="T1" fmla="*/ 5 h 2"/>
                <a:gd name="T2" fmla="*/ 1 w 2"/>
                <a:gd name="T3" fmla="*/ 8 h 2"/>
                <a:gd name="T4" fmla="*/ 2 w 2"/>
                <a:gd name="T5" fmla="*/ 5 h 2"/>
                <a:gd name="T6" fmla="*/ 0 w 2"/>
                <a:gd name="T7" fmla="*/ 5 h 2"/>
                <a:gd name="T8" fmla="*/ 1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" name="Freeform 1229"/>
            <p:cNvSpPr/>
            <p:nvPr>
              <p:custDataLst>
                <p:tags r:id="rId797"/>
              </p:custDataLst>
            </p:nvPr>
          </p:nvSpPr>
          <p:spPr bwMode="auto">
            <a:xfrm>
              <a:off x="3971" y="1297"/>
              <a:ext cx="3" cy="2"/>
            </a:xfrm>
            <a:custGeom>
              <a:avLst/>
              <a:gdLst>
                <a:gd name="T0" fmla="*/ 5 w 2"/>
                <a:gd name="T1" fmla="*/ 0 h 1"/>
                <a:gd name="T2" fmla="*/ 0 w 2"/>
                <a:gd name="T3" fmla="*/ 8 h 1"/>
                <a:gd name="T4" fmla="*/ 8 w 2"/>
                <a:gd name="T5" fmla="*/ 8 h 1"/>
                <a:gd name="T6" fmla="*/ 0 w 2"/>
                <a:gd name="T7" fmla="*/ 8 h 1"/>
                <a:gd name="T8" fmla="*/ 5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2" name="Freeform 1230"/>
            <p:cNvSpPr/>
            <p:nvPr>
              <p:custDataLst>
                <p:tags r:id="rId798"/>
              </p:custDataLst>
            </p:nvPr>
          </p:nvSpPr>
          <p:spPr bwMode="auto">
            <a:xfrm>
              <a:off x="3987" y="1291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3" name="Freeform 1231"/>
            <p:cNvSpPr/>
            <p:nvPr>
              <p:custDataLst>
                <p:tags r:id="rId799"/>
              </p:custDataLst>
            </p:nvPr>
          </p:nvSpPr>
          <p:spPr bwMode="auto">
            <a:xfrm>
              <a:off x="4000" y="1290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2"/>
                    <a:pt x="0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4" name="Freeform 1232"/>
            <p:cNvSpPr/>
            <p:nvPr>
              <p:custDataLst>
                <p:tags r:id="rId800"/>
              </p:custDataLst>
            </p:nvPr>
          </p:nvSpPr>
          <p:spPr bwMode="auto">
            <a:xfrm>
              <a:off x="4014" y="1287"/>
              <a:ext cx="2" cy="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8 h 2"/>
                <a:gd name="T4" fmla="*/ 2 w 2"/>
                <a:gd name="T5" fmla="*/ 5 h 2"/>
                <a:gd name="T6" fmla="*/ 0 w 2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5" name="Freeform 1233"/>
            <p:cNvSpPr/>
            <p:nvPr>
              <p:custDataLst>
                <p:tags r:id="rId801"/>
              </p:custDataLst>
            </p:nvPr>
          </p:nvSpPr>
          <p:spPr bwMode="auto">
            <a:xfrm>
              <a:off x="3928" y="1300"/>
              <a:ext cx="3" cy="1"/>
            </a:xfrm>
            <a:custGeom>
              <a:avLst/>
              <a:gdLst>
                <a:gd name="T0" fmla="*/ 8 w 2"/>
                <a:gd name="T1" fmla="*/ 0 h 1"/>
                <a:gd name="T2" fmla="*/ 5 w 2"/>
                <a:gd name="T3" fmla="*/ 1 h 1"/>
                <a:gd name="T4" fmla="*/ 8 w 2"/>
                <a:gd name="T5" fmla="*/ 0 h 1"/>
                <a:gd name="T6" fmla="*/ 0 w 2"/>
                <a:gd name="T7" fmla="*/ 1 h 1"/>
                <a:gd name="T8" fmla="*/ 5 w 2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6" name="Freeform 1234"/>
            <p:cNvSpPr/>
            <p:nvPr>
              <p:custDataLst>
                <p:tags r:id="rId802"/>
              </p:custDataLst>
            </p:nvPr>
          </p:nvSpPr>
          <p:spPr bwMode="auto">
            <a:xfrm>
              <a:off x="3908" y="1313"/>
              <a:ext cx="4" cy="4"/>
            </a:xfrm>
            <a:custGeom>
              <a:avLst/>
              <a:gdLst>
                <a:gd name="T0" fmla="*/ 1 w 3"/>
                <a:gd name="T1" fmla="*/ 0 h 3"/>
                <a:gd name="T2" fmla="*/ 5 w 3"/>
                <a:gd name="T3" fmla="*/ 7 h 3"/>
                <a:gd name="T4" fmla="*/ 5 w 3"/>
                <a:gd name="T5" fmla="*/ 0 h 3"/>
                <a:gd name="T6" fmla="*/ 7 w 3"/>
                <a:gd name="T7" fmla="*/ 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7" name="Freeform 1235"/>
            <p:cNvSpPr/>
            <p:nvPr>
              <p:custDataLst>
                <p:tags r:id="rId803"/>
              </p:custDataLst>
            </p:nvPr>
          </p:nvSpPr>
          <p:spPr bwMode="auto">
            <a:xfrm>
              <a:off x="3935" y="1468"/>
              <a:ext cx="5" cy="5"/>
            </a:xfrm>
            <a:custGeom>
              <a:avLst/>
              <a:gdLst>
                <a:gd name="T0" fmla="*/ 5 w 4"/>
                <a:gd name="T1" fmla="*/ 6 h 4"/>
                <a:gd name="T2" fmla="*/ 5 w 4"/>
                <a:gd name="T3" fmla="*/ 0 h 4"/>
                <a:gd name="T4" fmla="*/ 0 w 4"/>
                <a:gd name="T5" fmla="*/ 5 h 4"/>
                <a:gd name="T6" fmla="*/ 5 w 4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4" y="2"/>
                    <a:pt x="1" y="4"/>
                    <a:pt x="0" y="2"/>
                  </a:cubicBez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8" name="Freeform 1236"/>
            <p:cNvSpPr/>
            <p:nvPr>
              <p:custDataLst>
                <p:tags r:id="rId804"/>
              </p:custDataLst>
            </p:nvPr>
          </p:nvSpPr>
          <p:spPr bwMode="auto">
            <a:xfrm>
              <a:off x="3948" y="1477"/>
              <a:ext cx="5" cy="3"/>
            </a:xfrm>
            <a:custGeom>
              <a:avLst/>
              <a:gdLst>
                <a:gd name="T0" fmla="*/ 5 w 4"/>
                <a:gd name="T1" fmla="*/ 5 h 2"/>
                <a:gd name="T2" fmla="*/ 5 w 4"/>
                <a:gd name="T3" fmla="*/ 8 h 2"/>
                <a:gd name="T4" fmla="*/ 1 w 4"/>
                <a:gd name="T5" fmla="*/ 0 h 2"/>
                <a:gd name="T6" fmla="*/ 6 w 4"/>
                <a:gd name="T7" fmla="*/ 5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1" y="1"/>
                    <a:pt x="0" y="1"/>
                    <a:pt x="2" y="2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1" y="2"/>
                    <a:pt x="2" y="2"/>
                    <a:pt x="3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9" name="Freeform 1237"/>
            <p:cNvSpPr/>
            <p:nvPr>
              <p:custDataLst>
                <p:tags r:id="rId805"/>
              </p:custDataLst>
            </p:nvPr>
          </p:nvSpPr>
          <p:spPr bwMode="auto">
            <a:xfrm>
              <a:off x="3938" y="1490"/>
              <a:ext cx="4" cy="4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7 h 3"/>
                <a:gd name="T4" fmla="*/ 1 w 3"/>
                <a:gd name="T5" fmla="*/ 0 h 3"/>
                <a:gd name="T6" fmla="*/ 0 w 3"/>
                <a:gd name="T7" fmla="*/ 5 h 3"/>
                <a:gd name="T8" fmla="*/ 1 w 3"/>
                <a:gd name="T9" fmla="*/ 0 h 3"/>
                <a:gd name="T10" fmla="*/ 1 w 3"/>
                <a:gd name="T11" fmla="*/ 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" name="Freeform 1238"/>
            <p:cNvSpPr/>
            <p:nvPr>
              <p:custDataLst>
                <p:tags r:id="rId806"/>
              </p:custDataLst>
            </p:nvPr>
          </p:nvSpPr>
          <p:spPr bwMode="auto">
            <a:xfrm>
              <a:off x="3935" y="1457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1 w 3"/>
                <a:gd name="T5" fmla="*/ 2 h 2"/>
                <a:gd name="T6" fmla="*/ 1 w 3"/>
                <a:gd name="T7" fmla="*/ 0 h 2"/>
                <a:gd name="T8" fmla="*/ 2 w 3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0" y="0"/>
                    <a:pt x="1" y="1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" name="Freeform 1239"/>
            <p:cNvSpPr/>
            <p:nvPr>
              <p:custDataLst>
                <p:tags r:id="rId807"/>
              </p:custDataLst>
            </p:nvPr>
          </p:nvSpPr>
          <p:spPr bwMode="auto">
            <a:xfrm>
              <a:off x="4108" y="149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2" name="Freeform 1240"/>
            <p:cNvSpPr/>
            <p:nvPr>
              <p:custDataLst>
                <p:tags r:id="rId808"/>
              </p:custDataLst>
            </p:nvPr>
          </p:nvSpPr>
          <p:spPr bwMode="auto">
            <a:xfrm>
              <a:off x="3962" y="1380"/>
              <a:ext cx="239" cy="81"/>
            </a:xfrm>
            <a:custGeom>
              <a:avLst/>
              <a:gdLst>
                <a:gd name="T0" fmla="*/ 0 w 186"/>
                <a:gd name="T1" fmla="*/ 126 h 63"/>
                <a:gd name="T2" fmla="*/ 394 w 186"/>
                <a:gd name="T3" fmla="*/ 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62">
                  <a:moveTo>
                    <a:pt x="0" y="59"/>
                  </a:moveTo>
                  <a:cubicBezTo>
                    <a:pt x="40" y="60"/>
                    <a:pt x="148" y="63"/>
                    <a:pt x="18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" name="Freeform 1241"/>
            <p:cNvSpPr/>
            <p:nvPr>
              <p:custDataLst>
                <p:tags r:id="rId809"/>
              </p:custDataLst>
            </p:nvPr>
          </p:nvSpPr>
          <p:spPr bwMode="auto">
            <a:xfrm>
              <a:off x="4003" y="1345"/>
              <a:ext cx="173" cy="104"/>
            </a:xfrm>
            <a:custGeom>
              <a:avLst/>
              <a:gdLst>
                <a:gd name="T0" fmla="*/ 0 w 134"/>
                <a:gd name="T1" fmla="*/ 172 h 81"/>
                <a:gd name="T2" fmla="*/ 288 w 134"/>
                <a:gd name="T3" fmla="*/ 0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81">
                  <a:moveTo>
                    <a:pt x="0" y="81"/>
                  </a:moveTo>
                  <a:cubicBezTo>
                    <a:pt x="45" y="75"/>
                    <a:pt x="117" y="50"/>
                    <a:pt x="13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" name="Freeform 1242"/>
            <p:cNvSpPr/>
            <p:nvPr>
              <p:custDataLst>
                <p:tags r:id="rId810"/>
              </p:custDataLst>
            </p:nvPr>
          </p:nvSpPr>
          <p:spPr bwMode="auto">
            <a:xfrm>
              <a:off x="4043" y="1326"/>
              <a:ext cx="91" cy="109"/>
            </a:xfrm>
            <a:custGeom>
              <a:avLst/>
              <a:gdLst>
                <a:gd name="T0" fmla="*/ 0 w 70"/>
                <a:gd name="T1" fmla="*/ 180 h 85"/>
                <a:gd name="T2" fmla="*/ 153 w 70"/>
                <a:gd name="T3" fmla="*/ 0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85">
                  <a:moveTo>
                    <a:pt x="0" y="85"/>
                  </a:moveTo>
                  <a:cubicBezTo>
                    <a:pt x="35" y="70"/>
                    <a:pt x="69" y="40"/>
                    <a:pt x="7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" name="Freeform 1243"/>
            <p:cNvSpPr/>
            <p:nvPr>
              <p:custDataLst>
                <p:tags r:id="rId811"/>
              </p:custDataLst>
            </p:nvPr>
          </p:nvSpPr>
          <p:spPr bwMode="auto">
            <a:xfrm>
              <a:off x="3936" y="1380"/>
              <a:ext cx="78" cy="66"/>
            </a:xfrm>
            <a:custGeom>
              <a:avLst/>
              <a:gdLst>
                <a:gd name="T0" fmla="*/ 73 w 60"/>
                <a:gd name="T1" fmla="*/ 107 h 52"/>
                <a:gd name="T2" fmla="*/ 0 w 60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52">
                  <a:moveTo>
                    <a:pt x="33" y="52"/>
                  </a:moveTo>
                  <a:cubicBezTo>
                    <a:pt x="60" y="36"/>
                    <a:pt x="0" y="1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" name="Freeform 1244"/>
            <p:cNvSpPr/>
            <p:nvPr>
              <p:custDataLst>
                <p:tags r:id="rId812"/>
              </p:custDataLst>
            </p:nvPr>
          </p:nvSpPr>
          <p:spPr bwMode="auto">
            <a:xfrm>
              <a:off x="3979" y="1341"/>
              <a:ext cx="39" cy="105"/>
            </a:xfrm>
            <a:custGeom>
              <a:avLst/>
              <a:gdLst>
                <a:gd name="T0" fmla="*/ 7 w 30"/>
                <a:gd name="T1" fmla="*/ 172 h 82"/>
                <a:gd name="T2" fmla="*/ 0 w 30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82">
                  <a:moveTo>
                    <a:pt x="3" y="82"/>
                  </a:moveTo>
                  <a:cubicBezTo>
                    <a:pt x="30" y="71"/>
                    <a:pt x="5" y="2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" name="Freeform 1245"/>
            <p:cNvSpPr/>
            <p:nvPr>
              <p:custDataLst>
                <p:tags r:id="rId813"/>
              </p:custDataLst>
            </p:nvPr>
          </p:nvSpPr>
          <p:spPr bwMode="auto">
            <a:xfrm>
              <a:off x="3987" y="1326"/>
              <a:ext cx="75" cy="120"/>
            </a:xfrm>
            <a:custGeom>
              <a:avLst/>
              <a:gdLst>
                <a:gd name="T0" fmla="*/ 0 w 59"/>
                <a:gd name="T1" fmla="*/ 195 h 94"/>
                <a:gd name="T2" fmla="*/ 70 w 59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94">
                  <a:moveTo>
                    <a:pt x="0" y="94"/>
                  </a:moveTo>
                  <a:cubicBezTo>
                    <a:pt x="27" y="88"/>
                    <a:pt x="59" y="46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8" name="Freeform 1246"/>
            <p:cNvSpPr/>
            <p:nvPr>
              <p:custDataLst>
                <p:tags r:id="rId814"/>
              </p:custDataLst>
            </p:nvPr>
          </p:nvSpPr>
          <p:spPr bwMode="auto">
            <a:xfrm>
              <a:off x="4020" y="1323"/>
              <a:ext cx="79" cy="116"/>
            </a:xfrm>
            <a:custGeom>
              <a:avLst/>
              <a:gdLst>
                <a:gd name="T0" fmla="*/ 0 w 61"/>
                <a:gd name="T1" fmla="*/ 193 h 90"/>
                <a:gd name="T2" fmla="*/ 106 w 61"/>
                <a:gd name="T3" fmla="*/ 0 h 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90">
                  <a:moveTo>
                    <a:pt x="0" y="90"/>
                  </a:moveTo>
                  <a:cubicBezTo>
                    <a:pt x="28" y="77"/>
                    <a:pt x="61" y="45"/>
                    <a:pt x="4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9" name="Freeform 1247"/>
            <p:cNvSpPr/>
            <p:nvPr>
              <p:custDataLst>
                <p:tags r:id="rId815"/>
              </p:custDataLst>
            </p:nvPr>
          </p:nvSpPr>
          <p:spPr bwMode="auto">
            <a:xfrm>
              <a:off x="3966" y="1464"/>
              <a:ext cx="136" cy="19"/>
            </a:xfrm>
            <a:custGeom>
              <a:avLst/>
              <a:gdLst>
                <a:gd name="T0" fmla="*/ 0 w 106"/>
                <a:gd name="T1" fmla="*/ 10 h 14"/>
                <a:gd name="T2" fmla="*/ 223 w 106"/>
                <a:gd name="T3" fmla="*/ 3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4">
                  <a:moveTo>
                    <a:pt x="0" y="4"/>
                  </a:moveTo>
                  <a:cubicBezTo>
                    <a:pt x="26" y="0"/>
                    <a:pt x="93" y="9"/>
                    <a:pt x="106" y="1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0" name="Freeform 1248"/>
            <p:cNvSpPr/>
            <p:nvPr>
              <p:custDataLst>
                <p:tags r:id="rId816"/>
              </p:custDataLst>
            </p:nvPr>
          </p:nvSpPr>
          <p:spPr bwMode="auto">
            <a:xfrm>
              <a:off x="3964" y="1472"/>
              <a:ext cx="137" cy="16"/>
            </a:xfrm>
            <a:custGeom>
              <a:avLst/>
              <a:gdLst>
                <a:gd name="T0" fmla="*/ 0 w 106"/>
                <a:gd name="T1" fmla="*/ 9 h 12"/>
                <a:gd name="T2" fmla="*/ 229 w 106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2">
                  <a:moveTo>
                    <a:pt x="0" y="4"/>
                  </a:moveTo>
                  <a:cubicBezTo>
                    <a:pt x="24" y="0"/>
                    <a:pt x="90" y="6"/>
                    <a:pt x="106" y="1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1" name="Freeform 1249"/>
            <p:cNvSpPr/>
            <p:nvPr>
              <p:custDataLst>
                <p:tags r:id="rId817"/>
              </p:custDataLst>
            </p:nvPr>
          </p:nvSpPr>
          <p:spPr bwMode="auto">
            <a:xfrm>
              <a:off x="3966" y="1481"/>
              <a:ext cx="133" cy="11"/>
            </a:xfrm>
            <a:custGeom>
              <a:avLst/>
              <a:gdLst>
                <a:gd name="T0" fmla="*/ 0 w 103"/>
                <a:gd name="T1" fmla="*/ 8 h 8"/>
                <a:gd name="T2" fmla="*/ 222 w 103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3" h="8">
                  <a:moveTo>
                    <a:pt x="0" y="3"/>
                  </a:moveTo>
                  <a:cubicBezTo>
                    <a:pt x="22" y="0"/>
                    <a:pt x="85" y="3"/>
                    <a:pt x="103" y="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2" name="Freeform 1250"/>
            <p:cNvSpPr/>
            <p:nvPr>
              <p:custDataLst>
                <p:tags r:id="rId818"/>
              </p:custDataLst>
            </p:nvPr>
          </p:nvSpPr>
          <p:spPr bwMode="auto">
            <a:xfrm>
              <a:off x="3967" y="1490"/>
              <a:ext cx="130" cy="7"/>
            </a:xfrm>
            <a:custGeom>
              <a:avLst/>
              <a:gdLst>
                <a:gd name="T0" fmla="*/ 0 w 101"/>
                <a:gd name="T1" fmla="*/ 8 h 5"/>
                <a:gd name="T2" fmla="*/ 215 w 101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5">
                  <a:moveTo>
                    <a:pt x="0" y="3"/>
                  </a:moveTo>
                  <a:cubicBezTo>
                    <a:pt x="20" y="1"/>
                    <a:pt x="81" y="0"/>
                    <a:pt x="101" y="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3" name="Freeform 1251"/>
            <p:cNvSpPr/>
            <p:nvPr>
              <p:custDataLst>
                <p:tags r:id="rId819"/>
              </p:custDataLst>
            </p:nvPr>
          </p:nvSpPr>
          <p:spPr bwMode="auto">
            <a:xfrm>
              <a:off x="4024" y="1436"/>
              <a:ext cx="177" cy="31"/>
            </a:xfrm>
            <a:custGeom>
              <a:avLst/>
              <a:gdLst>
                <a:gd name="T0" fmla="*/ 0 w 138"/>
                <a:gd name="T1" fmla="*/ 45 h 24"/>
                <a:gd name="T2" fmla="*/ 291 w 13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8" h="24">
                  <a:moveTo>
                    <a:pt x="0" y="21"/>
                  </a:moveTo>
                  <a:cubicBezTo>
                    <a:pt x="28" y="24"/>
                    <a:pt x="108" y="21"/>
                    <a:pt x="138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4" name="Freeform 1252"/>
            <p:cNvSpPr/>
            <p:nvPr>
              <p:custDataLst>
                <p:tags r:id="rId820"/>
              </p:custDataLst>
            </p:nvPr>
          </p:nvSpPr>
          <p:spPr bwMode="auto">
            <a:xfrm>
              <a:off x="3951" y="1352"/>
              <a:ext cx="24" cy="48"/>
            </a:xfrm>
            <a:custGeom>
              <a:avLst/>
              <a:gdLst>
                <a:gd name="T0" fmla="*/ 0 w 18"/>
                <a:gd name="T1" fmla="*/ 0 h 37"/>
                <a:gd name="T2" fmla="*/ 43 w 18"/>
                <a:gd name="T3" fmla="*/ 8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7">
                  <a:moveTo>
                    <a:pt x="0" y="0"/>
                  </a:moveTo>
                  <a:cubicBezTo>
                    <a:pt x="0" y="12"/>
                    <a:pt x="8" y="27"/>
                    <a:pt x="18" y="3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5" name="Freeform 1253"/>
            <p:cNvSpPr/>
            <p:nvPr>
              <p:custDataLst>
                <p:tags r:id="rId821"/>
              </p:custDataLst>
            </p:nvPr>
          </p:nvSpPr>
          <p:spPr bwMode="auto">
            <a:xfrm>
              <a:off x="4009" y="1331"/>
              <a:ext cx="13" cy="76"/>
            </a:xfrm>
            <a:custGeom>
              <a:avLst/>
              <a:gdLst>
                <a:gd name="T0" fmla="*/ 0 w 10"/>
                <a:gd name="T1" fmla="*/ 0 h 59"/>
                <a:gd name="T2" fmla="*/ 12 w 10"/>
                <a:gd name="T3" fmla="*/ 12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9">
                  <a:moveTo>
                    <a:pt x="0" y="0"/>
                  </a:moveTo>
                  <a:cubicBezTo>
                    <a:pt x="5" y="8"/>
                    <a:pt x="10" y="41"/>
                    <a:pt x="5" y="5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6" name="Freeform 1254"/>
            <p:cNvSpPr/>
            <p:nvPr>
              <p:custDataLst>
                <p:tags r:id="rId822"/>
              </p:custDataLst>
            </p:nvPr>
          </p:nvSpPr>
          <p:spPr bwMode="auto">
            <a:xfrm>
              <a:off x="4050" y="1325"/>
              <a:ext cx="17" cy="75"/>
            </a:xfrm>
            <a:custGeom>
              <a:avLst/>
              <a:gdLst>
                <a:gd name="T0" fmla="*/ 7 w 13"/>
                <a:gd name="T1" fmla="*/ 0 h 58"/>
                <a:gd name="T2" fmla="*/ 0 w 13"/>
                <a:gd name="T3" fmla="*/ 125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7">
                  <a:moveTo>
                    <a:pt x="3" y="0"/>
                  </a:moveTo>
                  <a:cubicBezTo>
                    <a:pt x="9" y="10"/>
                    <a:pt x="13" y="35"/>
                    <a:pt x="0" y="5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7" name="Freeform 1255"/>
            <p:cNvSpPr/>
            <p:nvPr>
              <p:custDataLst>
                <p:tags r:id="rId823"/>
              </p:custDataLst>
            </p:nvPr>
          </p:nvSpPr>
          <p:spPr bwMode="auto">
            <a:xfrm>
              <a:off x="4089" y="1320"/>
              <a:ext cx="20" cy="71"/>
            </a:xfrm>
            <a:custGeom>
              <a:avLst/>
              <a:gdLst>
                <a:gd name="T0" fmla="*/ 28 w 15"/>
                <a:gd name="T1" fmla="*/ 0 h 55"/>
                <a:gd name="T2" fmla="*/ 0 w 15"/>
                <a:gd name="T3" fmla="*/ 119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2" y="0"/>
                  </a:moveTo>
                  <a:cubicBezTo>
                    <a:pt x="15" y="12"/>
                    <a:pt x="9" y="42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8" name="Freeform 1256"/>
            <p:cNvSpPr/>
            <p:nvPr>
              <p:custDataLst>
                <p:tags r:id="rId824"/>
              </p:custDataLst>
            </p:nvPr>
          </p:nvSpPr>
          <p:spPr bwMode="auto">
            <a:xfrm>
              <a:off x="4118" y="1338"/>
              <a:ext cx="38" cy="58"/>
            </a:xfrm>
            <a:custGeom>
              <a:avLst/>
              <a:gdLst>
                <a:gd name="T0" fmla="*/ 61 w 30"/>
                <a:gd name="T1" fmla="*/ 0 h 45"/>
                <a:gd name="T2" fmla="*/ 0 w 30"/>
                <a:gd name="T3" fmla="*/ 9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5">
                  <a:moveTo>
                    <a:pt x="30" y="0"/>
                  </a:moveTo>
                  <a:cubicBezTo>
                    <a:pt x="29" y="11"/>
                    <a:pt x="12" y="37"/>
                    <a:pt x="0" y="4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9" name="Freeform 1257"/>
            <p:cNvSpPr/>
            <p:nvPr>
              <p:custDataLst>
                <p:tags r:id="rId825"/>
              </p:custDataLst>
            </p:nvPr>
          </p:nvSpPr>
          <p:spPr bwMode="auto">
            <a:xfrm>
              <a:off x="4138" y="1367"/>
              <a:ext cx="53" cy="50"/>
            </a:xfrm>
            <a:custGeom>
              <a:avLst/>
              <a:gdLst>
                <a:gd name="T0" fmla="*/ 85 w 42"/>
                <a:gd name="T1" fmla="*/ 0 h 39"/>
                <a:gd name="T2" fmla="*/ 0 w 42"/>
                <a:gd name="T3" fmla="*/ 8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9">
                  <a:moveTo>
                    <a:pt x="42" y="0"/>
                  </a:moveTo>
                  <a:cubicBezTo>
                    <a:pt x="35" y="12"/>
                    <a:pt x="12" y="34"/>
                    <a:pt x="0" y="3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0" name="Freeform 1258"/>
            <p:cNvSpPr/>
            <p:nvPr>
              <p:custDataLst>
                <p:tags r:id="rId826"/>
              </p:custDataLst>
            </p:nvPr>
          </p:nvSpPr>
          <p:spPr bwMode="auto">
            <a:xfrm>
              <a:off x="4153" y="1414"/>
              <a:ext cx="48" cy="25"/>
            </a:xfrm>
            <a:custGeom>
              <a:avLst/>
              <a:gdLst>
                <a:gd name="T0" fmla="*/ 0 w 37"/>
                <a:gd name="T1" fmla="*/ 43 h 19"/>
                <a:gd name="T2" fmla="*/ 80 w 3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9">
                  <a:moveTo>
                    <a:pt x="0" y="19"/>
                  </a:moveTo>
                  <a:cubicBezTo>
                    <a:pt x="12" y="18"/>
                    <a:pt x="32" y="5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1" name="Freeform 1259"/>
            <p:cNvSpPr/>
            <p:nvPr>
              <p:custDataLst>
                <p:tags r:id="rId827"/>
              </p:custDataLst>
            </p:nvPr>
          </p:nvSpPr>
          <p:spPr bwMode="auto">
            <a:xfrm>
              <a:off x="4117" y="1470"/>
              <a:ext cx="34" cy="3"/>
            </a:xfrm>
            <a:custGeom>
              <a:avLst/>
              <a:gdLst>
                <a:gd name="T0" fmla="*/ 0 w 27"/>
                <a:gd name="T1" fmla="*/ 2 h 3"/>
                <a:gd name="T2" fmla="*/ 54 w 27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2"/>
                  </a:moveTo>
                  <a:cubicBezTo>
                    <a:pt x="14" y="0"/>
                    <a:pt x="22" y="1"/>
                    <a:pt x="27" y="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2" name="Freeform 1260"/>
            <p:cNvSpPr/>
            <p:nvPr>
              <p:custDataLst>
                <p:tags r:id="rId828"/>
              </p:custDataLst>
            </p:nvPr>
          </p:nvSpPr>
          <p:spPr bwMode="auto">
            <a:xfrm>
              <a:off x="4153" y="1430"/>
              <a:ext cx="20" cy="12"/>
            </a:xfrm>
            <a:custGeom>
              <a:avLst/>
              <a:gdLst>
                <a:gd name="T0" fmla="*/ 5 w 15"/>
                <a:gd name="T1" fmla="*/ 17 h 10"/>
                <a:gd name="T2" fmla="*/ 7 w 15"/>
                <a:gd name="T3" fmla="*/ 2 h 10"/>
                <a:gd name="T4" fmla="*/ 15 w 15"/>
                <a:gd name="T5" fmla="*/ 16 h 10"/>
                <a:gd name="T6" fmla="*/ 21 w 15"/>
                <a:gd name="T7" fmla="*/ 0 h 10"/>
                <a:gd name="T8" fmla="*/ 36 w 15"/>
                <a:gd name="T9" fmla="*/ 1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2" y="10"/>
                  </a:moveTo>
                  <a:cubicBezTo>
                    <a:pt x="0" y="7"/>
                    <a:pt x="0" y="3"/>
                    <a:pt x="3" y="2"/>
                  </a:cubicBezTo>
                  <a:cubicBezTo>
                    <a:pt x="7" y="1"/>
                    <a:pt x="6" y="7"/>
                    <a:pt x="6" y="9"/>
                  </a:cubicBezTo>
                  <a:cubicBezTo>
                    <a:pt x="11" y="8"/>
                    <a:pt x="9" y="3"/>
                    <a:pt x="9" y="0"/>
                  </a:cubicBezTo>
                  <a:cubicBezTo>
                    <a:pt x="12" y="0"/>
                    <a:pt x="15" y="3"/>
                    <a:pt x="15" y="7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3" name="Freeform 1261"/>
            <p:cNvSpPr/>
            <p:nvPr>
              <p:custDataLst>
                <p:tags r:id="rId829"/>
              </p:custDataLst>
            </p:nvPr>
          </p:nvSpPr>
          <p:spPr bwMode="auto">
            <a:xfrm>
              <a:off x="4188" y="1411"/>
              <a:ext cx="15" cy="15"/>
            </a:xfrm>
            <a:custGeom>
              <a:avLst/>
              <a:gdLst>
                <a:gd name="T0" fmla="*/ 27 w 11"/>
                <a:gd name="T1" fmla="*/ 15 h 11"/>
                <a:gd name="T2" fmla="*/ 14 w 11"/>
                <a:gd name="T3" fmla="*/ 1 h 11"/>
                <a:gd name="T4" fmla="*/ 14 w 11"/>
                <a:gd name="T5" fmla="*/ 2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4"/>
                    <a:pt x="9" y="0"/>
                    <a:pt x="5" y="1"/>
                  </a:cubicBezTo>
                  <a:cubicBezTo>
                    <a:pt x="0" y="3"/>
                    <a:pt x="4" y="8"/>
                    <a:pt x="5" y="1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4" name="Freeform 1262"/>
            <p:cNvSpPr/>
            <p:nvPr>
              <p:custDataLst>
                <p:tags r:id="rId830"/>
              </p:custDataLst>
            </p:nvPr>
          </p:nvSpPr>
          <p:spPr bwMode="auto">
            <a:xfrm>
              <a:off x="4183" y="1380"/>
              <a:ext cx="21" cy="23"/>
            </a:xfrm>
            <a:custGeom>
              <a:avLst/>
              <a:gdLst>
                <a:gd name="T0" fmla="*/ 37 w 16"/>
                <a:gd name="T1" fmla="*/ 13 h 18"/>
                <a:gd name="T2" fmla="*/ 22 w 16"/>
                <a:gd name="T3" fmla="*/ 5 h 18"/>
                <a:gd name="T4" fmla="*/ 29 w 16"/>
                <a:gd name="T5" fmla="*/ 23 h 18"/>
                <a:gd name="T6" fmla="*/ 7 w 16"/>
                <a:gd name="T7" fmla="*/ 15 h 18"/>
                <a:gd name="T8" fmla="*/ 18 w 16"/>
                <a:gd name="T9" fmla="*/ 3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6" y="3"/>
                    <a:pt x="13" y="0"/>
                    <a:pt x="10" y="2"/>
                  </a:cubicBezTo>
                  <a:cubicBezTo>
                    <a:pt x="9" y="5"/>
                    <a:pt x="16" y="7"/>
                    <a:pt x="13" y="11"/>
                  </a:cubicBezTo>
                  <a:cubicBezTo>
                    <a:pt x="10" y="14"/>
                    <a:pt x="5" y="9"/>
                    <a:pt x="3" y="7"/>
                  </a:cubicBezTo>
                  <a:cubicBezTo>
                    <a:pt x="0" y="11"/>
                    <a:pt x="6" y="15"/>
                    <a:pt x="8" y="18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5" name="Freeform 1263"/>
            <p:cNvSpPr/>
            <p:nvPr>
              <p:custDataLst>
                <p:tags r:id="rId831"/>
              </p:custDataLst>
            </p:nvPr>
          </p:nvSpPr>
          <p:spPr bwMode="auto">
            <a:xfrm>
              <a:off x="4173" y="1365"/>
              <a:ext cx="21" cy="24"/>
            </a:xfrm>
            <a:custGeom>
              <a:avLst/>
              <a:gdLst>
                <a:gd name="T0" fmla="*/ 37 w 16"/>
                <a:gd name="T1" fmla="*/ 0 h 19"/>
                <a:gd name="T2" fmla="*/ 22 w 16"/>
                <a:gd name="T3" fmla="*/ 6 h 19"/>
                <a:gd name="T4" fmla="*/ 37 w 16"/>
                <a:gd name="T5" fmla="*/ 10 h 19"/>
                <a:gd name="T6" fmla="*/ 16 w 16"/>
                <a:gd name="T7" fmla="*/ 14 h 19"/>
                <a:gd name="T8" fmla="*/ 24 w 16"/>
                <a:gd name="T9" fmla="*/ 23 h 19"/>
                <a:gd name="T10" fmla="*/ 18 w 16"/>
                <a:gd name="T11" fmla="*/ 38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14" y="0"/>
                    <a:pt x="11" y="1"/>
                    <a:pt x="10" y="3"/>
                  </a:cubicBezTo>
                  <a:cubicBezTo>
                    <a:pt x="12" y="4"/>
                    <a:pt x="14" y="4"/>
                    <a:pt x="16" y="5"/>
                  </a:cubicBezTo>
                  <a:cubicBezTo>
                    <a:pt x="14" y="7"/>
                    <a:pt x="10" y="5"/>
                    <a:pt x="7" y="7"/>
                  </a:cubicBezTo>
                  <a:cubicBezTo>
                    <a:pt x="8" y="9"/>
                    <a:pt x="9" y="10"/>
                    <a:pt x="11" y="11"/>
                  </a:cubicBezTo>
                  <a:cubicBezTo>
                    <a:pt x="3" y="5"/>
                    <a:pt x="0" y="16"/>
                    <a:pt x="8" y="1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6" name="Freeform 1264"/>
            <p:cNvSpPr/>
            <p:nvPr>
              <p:custDataLst>
                <p:tags r:id="rId832"/>
              </p:custDataLst>
            </p:nvPr>
          </p:nvSpPr>
          <p:spPr bwMode="auto">
            <a:xfrm>
              <a:off x="4155" y="1335"/>
              <a:ext cx="2" cy="12"/>
            </a:xfrm>
            <a:custGeom>
              <a:avLst/>
              <a:gdLst>
                <a:gd name="T0" fmla="*/ 2 w 2"/>
                <a:gd name="T1" fmla="*/ 0 h 9"/>
                <a:gd name="T2" fmla="*/ 0 w 2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1" y="2"/>
                    <a:pt x="0" y="5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7" name="Freeform 1265"/>
            <p:cNvSpPr/>
            <p:nvPr>
              <p:custDataLst>
                <p:tags r:id="rId833"/>
              </p:custDataLst>
            </p:nvPr>
          </p:nvSpPr>
          <p:spPr bwMode="auto">
            <a:xfrm>
              <a:off x="4141" y="1349"/>
              <a:ext cx="15" cy="18"/>
            </a:xfrm>
            <a:custGeom>
              <a:avLst/>
              <a:gdLst>
                <a:gd name="T0" fmla="*/ 20 w 12"/>
                <a:gd name="T1" fmla="*/ 6 h 14"/>
                <a:gd name="T2" fmla="*/ 8 w 12"/>
                <a:gd name="T3" fmla="*/ 5 h 14"/>
                <a:gd name="T4" fmla="*/ 14 w 12"/>
                <a:gd name="T5" fmla="*/ 13 h 14"/>
                <a:gd name="T6" fmla="*/ 0 w 12"/>
                <a:gd name="T7" fmla="*/ 1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0" y="3"/>
                  </a:moveTo>
                  <a:cubicBezTo>
                    <a:pt x="9" y="1"/>
                    <a:pt x="6" y="0"/>
                    <a:pt x="4" y="2"/>
                  </a:cubicBezTo>
                  <a:cubicBezTo>
                    <a:pt x="2" y="5"/>
                    <a:pt x="6" y="4"/>
                    <a:pt x="7" y="6"/>
                  </a:cubicBezTo>
                  <a:cubicBezTo>
                    <a:pt x="12" y="14"/>
                    <a:pt x="2" y="13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8" name="Freeform 1266"/>
            <p:cNvSpPr/>
            <p:nvPr>
              <p:custDataLst>
                <p:tags r:id="rId834"/>
              </p:custDataLst>
            </p:nvPr>
          </p:nvSpPr>
          <p:spPr bwMode="auto">
            <a:xfrm>
              <a:off x="4168" y="1345"/>
              <a:ext cx="11" cy="12"/>
            </a:xfrm>
            <a:custGeom>
              <a:avLst/>
              <a:gdLst>
                <a:gd name="T0" fmla="*/ 11 w 9"/>
                <a:gd name="T1" fmla="*/ 7 h 9"/>
                <a:gd name="T2" fmla="*/ 0 w 9"/>
                <a:gd name="T3" fmla="*/ 7 h 9"/>
                <a:gd name="T4" fmla="*/ 16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3"/>
                  </a:moveTo>
                  <a:cubicBezTo>
                    <a:pt x="5" y="2"/>
                    <a:pt x="1" y="0"/>
                    <a:pt x="0" y="3"/>
                  </a:cubicBezTo>
                  <a:cubicBezTo>
                    <a:pt x="0" y="6"/>
                    <a:pt x="7" y="8"/>
                    <a:pt x="9" y="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9" name="Freeform 1267"/>
            <p:cNvSpPr/>
            <p:nvPr>
              <p:custDataLst>
                <p:tags r:id="rId835"/>
              </p:custDataLst>
            </p:nvPr>
          </p:nvSpPr>
          <p:spPr bwMode="auto">
            <a:xfrm>
              <a:off x="4117" y="1374"/>
              <a:ext cx="19" cy="24"/>
            </a:xfrm>
            <a:custGeom>
              <a:avLst/>
              <a:gdLst>
                <a:gd name="T0" fmla="*/ 0 w 15"/>
                <a:gd name="T1" fmla="*/ 38 h 19"/>
                <a:gd name="T2" fmla="*/ 5 w 15"/>
                <a:gd name="T3" fmla="*/ 25 h 19"/>
                <a:gd name="T4" fmla="*/ 13 w 15"/>
                <a:gd name="T5" fmla="*/ 32 h 19"/>
                <a:gd name="T6" fmla="*/ 10 w 15"/>
                <a:gd name="T7" fmla="*/ 18 h 19"/>
                <a:gd name="T8" fmla="*/ 25 w 15"/>
                <a:gd name="T9" fmla="*/ 23 h 19"/>
                <a:gd name="T10" fmla="*/ 23 w 15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9">
                  <a:moveTo>
                    <a:pt x="0" y="19"/>
                  </a:moveTo>
                  <a:cubicBezTo>
                    <a:pt x="2" y="17"/>
                    <a:pt x="2" y="15"/>
                    <a:pt x="2" y="13"/>
                  </a:cubicBezTo>
                  <a:cubicBezTo>
                    <a:pt x="3" y="15"/>
                    <a:pt x="4" y="16"/>
                    <a:pt x="6" y="16"/>
                  </a:cubicBezTo>
                  <a:cubicBezTo>
                    <a:pt x="6" y="14"/>
                    <a:pt x="5" y="11"/>
                    <a:pt x="5" y="9"/>
                  </a:cubicBezTo>
                  <a:cubicBezTo>
                    <a:pt x="7" y="9"/>
                    <a:pt x="10" y="13"/>
                    <a:pt x="13" y="11"/>
                  </a:cubicBezTo>
                  <a:cubicBezTo>
                    <a:pt x="15" y="9"/>
                    <a:pt x="13" y="2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0" name="Freeform 1268"/>
            <p:cNvSpPr/>
            <p:nvPr>
              <p:custDataLst>
                <p:tags r:id="rId836"/>
              </p:custDataLst>
            </p:nvPr>
          </p:nvSpPr>
          <p:spPr bwMode="auto">
            <a:xfrm>
              <a:off x="4135" y="1397"/>
              <a:ext cx="26" cy="22"/>
            </a:xfrm>
            <a:custGeom>
              <a:avLst/>
              <a:gdLst>
                <a:gd name="T0" fmla="*/ 2 w 21"/>
                <a:gd name="T1" fmla="*/ 33 h 18"/>
                <a:gd name="T2" fmla="*/ 2 w 21"/>
                <a:gd name="T3" fmla="*/ 20 h 18"/>
                <a:gd name="T4" fmla="*/ 19 w 21"/>
                <a:gd name="T5" fmla="*/ 11 h 18"/>
                <a:gd name="T6" fmla="*/ 40 w 2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2" y="18"/>
                  </a:moveTo>
                  <a:cubicBezTo>
                    <a:pt x="1" y="15"/>
                    <a:pt x="0" y="13"/>
                    <a:pt x="2" y="11"/>
                  </a:cubicBezTo>
                  <a:cubicBezTo>
                    <a:pt x="9" y="14"/>
                    <a:pt x="17" y="18"/>
                    <a:pt x="10" y="6"/>
                  </a:cubicBezTo>
                  <a:cubicBezTo>
                    <a:pt x="14" y="0"/>
                    <a:pt x="18" y="8"/>
                    <a:pt x="21" y="1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1" name="Freeform 1269"/>
            <p:cNvSpPr/>
            <p:nvPr>
              <p:custDataLst>
                <p:tags r:id="rId837"/>
              </p:custDataLst>
            </p:nvPr>
          </p:nvSpPr>
          <p:spPr bwMode="auto">
            <a:xfrm>
              <a:off x="4127" y="1325"/>
              <a:ext cx="14" cy="9"/>
            </a:xfrm>
            <a:custGeom>
              <a:avLst/>
              <a:gdLst>
                <a:gd name="T0" fmla="*/ 17 w 11"/>
                <a:gd name="T1" fmla="*/ 1 h 7"/>
                <a:gd name="T2" fmla="*/ 0 w 11"/>
                <a:gd name="T3" fmla="*/ 5 h 7"/>
                <a:gd name="T4" fmla="*/ 23 w 11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8" y="1"/>
                  </a:moveTo>
                  <a:cubicBezTo>
                    <a:pt x="5" y="0"/>
                    <a:pt x="3" y="0"/>
                    <a:pt x="0" y="2"/>
                  </a:cubicBezTo>
                  <a:cubicBezTo>
                    <a:pt x="2" y="6"/>
                    <a:pt x="7" y="7"/>
                    <a:pt x="11" y="7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" name="Freeform 1270"/>
            <p:cNvSpPr/>
            <p:nvPr>
              <p:custDataLst>
                <p:tags r:id="rId838"/>
              </p:custDataLst>
            </p:nvPr>
          </p:nvSpPr>
          <p:spPr bwMode="auto">
            <a:xfrm>
              <a:off x="4100" y="1318"/>
              <a:ext cx="12" cy="23"/>
            </a:xfrm>
            <a:custGeom>
              <a:avLst/>
              <a:gdLst>
                <a:gd name="T0" fmla="*/ 16 w 9"/>
                <a:gd name="T1" fmla="*/ 0 h 18"/>
                <a:gd name="T2" fmla="*/ 0 w 9"/>
                <a:gd name="T3" fmla="*/ 6 h 18"/>
                <a:gd name="T4" fmla="*/ 21 w 9"/>
                <a:gd name="T5" fmla="*/ 13 h 18"/>
                <a:gd name="T6" fmla="*/ 1 w 9"/>
                <a:gd name="T7" fmla="*/ 23 h 18"/>
                <a:gd name="T8" fmla="*/ 21 w 9"/>
                <a:gd name="T9" fmla="*/ 29 h 18"/>
                <a:gd name="T10" fmla="*/ 0 w 9"/>
                <a:gd name="T11" fmla="*/ 3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cubicBezTo>
                    <a:pt x="5" y="0"/>
                    <a:pt x="0" y="1"/>
                    <a:pt x="0" y="3"/>
                  </a:cubicBezTo>
                  <a:cubicBezTo>
                    <a:pt x="1" y="6"/>
                    <a:pt x="7" y="5"/>
                    <a:pt x="9" y="6"/>
                  </a:cubicBezTo>
                  <a:cubicBezTo>
                    <a:pt x="9" y="9"/>
                    <a:pt x="4" y="10"/>
                    <a:pt x="1" y="11"/>
                  </a:cubicBezTo>
                  <a:cubicBezTo>
                    <a:pt x="4" y="12"/>
                    <a:pt x="7" y="12"/>
                    <a:pt x="9" y="14"/>
                  </a:cubicBezTo>
                  <a:cubicBezTo>
                    <a:pt x="8" y="16"/>
                    <a:pt x="3" y="17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" name="Freeform 1271"/>
            <p:cNvSpPr/>
            <p:nvPr>
              <p:custDataLst>
                <p:tags r:id="rId839"/>
              </p:custDataLst>
            </p:nvPr>
          </p:nvSpPr>
          <p:spPr bwMode="auto">
            <a:xfrm>
              <a:off x="4087" y="1369"/>
              <a:ext cx="19" cy="24"/>
            </a:xfrm>
            <a:custGeom>
              <a:avLst/>
              <a:gdLst>
                <a:gd name="T0" fmla="*/ 10 w 15"/>
                <a:gd name="T1" fmla="*/ 38 h 19"/>
                <a:gd name="T2" fmla="*/ 0 w 15"/>
                <a:gd name="T3" fmla="*/ 32 h 19"/>
                <a:gd name="T4" fmla="*/ 13 w 15"/>
                <a:gd name="T5" fmla="*/ 30 h 19"/>
                <a:gd name="T6" fmla="*/ 5 w 15"/>
                <a:gd name="T7" fmla="*/ 24 h 19"/>
                <a:gd name="T8" fmla="*/ 23 w 15"/>
                <a:gd name="T9" fmla="*/ 20 h 19"/>
                <a:gd name="T10" fmla="*/ 10 w 15"/>
                <a:gd name="T11" fmla="*/ 5 h 19"/>
                <a:gd name="T12" fmla="*/ 30 w 15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5" y="19"/>
                  </a:moveTo>
                  <a:cubicBezTo>
                    <a:pt x="3" y="19"/>
                    <a:pt x="1" y="18"/>
                    <a:pt x="0" y="16"/>
                  </a:cubicBezTo>
                  <a:cubicBezTo>
                    <a:pt x="2" y="17"/>
                    <a:pt x="4" y="16"/>
                    <a:pt x="6" y="15"/>
                  </a:cubicBezTo>
                  <a:cubicBezTo>
                    <a:pt x="5" y="14"/>
                    <a:pt x="3" y="13"/>
                    <a:pt x="2" y="12"/>
                  </a:cubicBezTo>
                  <a:cubicBezTo>
                    <a:pt x="5" y="10"/>
                    <a:pt x="8" y="11"/>
                    <a:pt x="11" y="10"/>
                  </a:cubicBezTo>
                  <a:cubicBezTo>
                    <a:pt x="10" y="7"/>
                    <a:pt x="7" y="5"/>
                    <a:pt x="5" y="2"/>
                  </a:cubicBezTo>
                  <a:cubicBezTo>
                    <a:pt x="7" y="0"/>
                    <a:pt x="12" y="1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" name="Freeform 1272"/>
            <p:cNvSpPr/>
            <p:nvPr>
              <p:custDataLst>
                <p:tags r:id="rId840"/>
              </p:custDataLst>
            </p:nvPr>
          </p:nvSpPr>
          <p:spPr bwMode="auto">
            <a:xfrm>
              <a:off x="4076" y="1323"/>
              <a:ext cx="17" cy="28"/>
            </a:xfrm>
            <a:custGeom>
              <a:avLst/>
              <a:gdLst>
                <a:gd name="T0" fmla="*/ 21 w 13"/>
                <a:gd name="T1" fmla="*/ 0 h 21"/>
                <a:gd name="T2" fmla="*/ 1 w 13"/>
                <a:gd name="T3" fmla="*/ 9 h 21"/>
                <a:gd name="T4" fmla="*/ 22 w 13"/>
                <a:gd name="T5" fmla="*/ 12 h 21"/>
                <a:gd name="T6" fmla="*/ 9 w 13"/>
                <a:gd name="T7" fmla="*/ 23 h 21"/>
                <a:gd name="T8" fmla="*/ 29 w 13"/>
                <a:gd name="T9" fmla="*/ 31 h 21"/>
                <a:gd name="T10" fmla="*/ 5 w 13"/>
                <a:gd name="T11" fmla="*/ 4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1">
                  <a:moveTo>
                    <a:pt x="9" y="0"/>
                  </a:moveTo>
                  <a:cubicBezTo>
                    <a:pt x="7" y="0"/>
                    <a:pt x="0" y="1"/>
                    <a:pt x="1" y="4"/>
                  </a:cubicBezTo>
                  <a:cubicBezTo>
                    <a:pt x="1" y="7"/>
                    <a:pt x="8" y="4"/>
                    <a:pt x="10" y="5"/>
                  </a:cubicBezTo>
                  <a:cubicBezTo>
                    <a:pt x="8" y="7"/>
                    <a:pt x="5" y="8"/>
                    <a:pt x="4" y="10"/>
                  </a:cubicBezTo>
                  <a:cubicBezTo>
                    <a:pt x="7" y="11"/>
                    <a:pt x="11" y="10"/>
                    <a:pt x="13" y="13"/>
                  </a:cubicBezTo>
                  <a:cubicBezTo>
                    <a:pt x="10" y="16"/>
                    <a:pt x="6" y="18"/>
                    <a:pt x="2" y="2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" name="Freeform 1273"/>
            <p:cNvSpPr/>
            <p:nvPr>
              <p:custDataLst>
                <p:tags r:id="rId841"/>
              </p:custDataLst>
            </p:nvPr>
          </p:nvSpPr>
          <p:spPr bwMode="auto">
            <a:xfrm>
              <a:off x="4052" y="1323"/>
              <a:ext cx="15" cy="20"/>
            </a:xfrm>
            <a:custGeom>
              <a:avLst/>
              <a:gdLst>
                <a:gd name="T0" fmla="*/ 0 w 12"/>
                <a:gd name="T1" fmla="*/ 7 h 15"/>
                <a:gd name="T2" fmla="*/ 10 w 12"/>
                <a:gd name="T3" fmla="*/ 5 h 15"/>
                <a:gd name="T4" fmla="*/ 1 w 12"/>
                <a:gd name="T5" fmla="*/ 20 h 15"/>
                <a:gd name="T6" fmla="*/ 20 w 12"/>
                <a:gd name="T7" fmla="*/ 20 h 15"/>
                <a:gd name="T8" fmla="*/ 8 w 12"/>
                <a:gd name="T9" fmla="*/ 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cubicBezTo>
                    <a:pt x="2" y="1"/>
                    <a:pt x="4" y="0"/>
                    <a:pt x="5" y="2"/>
                  </a:cubicBezTo>
                  <a:cubicBezTo>
                    <a:pt x="5" y="4"/>
                    <a:pt x="3" y="6"/>
                    <a:pt x="1" y="8"/>
                  </a:cubicBezTo>
                  <a:cubicBezTo>
                    <a:pt x="3" y="8"/>
                    <a:pt x="9" y="6"/>
                    <a:pt x="10" y="8"/>
                  </a:cubicBezTo>
                  <a:cubicBezTo>
                    <a:pt x="12" y="10"/>
                    <a:pt x="6" y="13"/>
                    <a:pt x="4" y="1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" name="Freeform 1274"/>
            <p:cNvSpPr/>
            <p:nvPr>
              <p:custDataLst>
                <p:tags r:id="rId842"/>
              </p:custDataLst>
            </p:nvPr>
          </p:nvSpPr>
          <p:spPr bwMode="auto">
            <a:xfrm>
              <a:off x="4049" y="1388"/>
              <a:ext cx="11" cy="20"/>
            </a:xfrm>
            <a:custGeom>
              <a:avLst/>
              <a:gdLst>
                <a:gd name="T0" fmla="*/ 0 w 8"/>
                <a:gd name="T1" fmla="*/ 16 h 16"/>
                <a:gd name="T2" fmla="*/ 0 w 8"/>
                <a:gd name="T3" fmla="*/ 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6" y="16"/>
                    <a:pt x="8" y="0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" name="Freeform 1275"/>
            <p:cNvSpPr/>
            <p:nvPr>
              <p:custDataLst>
                <p:tags r:id="rId843"/>
              </p:custDataLst>
            </p:nvPr>
          </p:nvSpPr>
          <p:spPr bwMode="auto">
            <a:xfrm>
              <a:off x="4020" y="1325"/>
              <a:ext cx="19" cy="16"/>
            </a:xfrm>
            <a:custGeom>
              <a:avLst/>
              <a:gdLst>
                <a:gd name="T0" fmla="*/ 18 w 15"/>
                <a:gd name="T1" fmla="*/ 0 h 13"/>
                <a:gd name="T2" fmla="*/ 30 w 15"/>
                <a:gd name="T3" fmla="*/ 9 h 13"/>
                <a:gd name="T4" fmla="*/ 16 w 15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9" y="0"/>
                  </a:moveTo>
                  <a:cubicBezTo>
                    <a:pt x="0" y="8"/>
                    <a:pt x="11" y="4"/>
                    <a:pt x="15" y="5"/>
                  </a:cubicBezTo>
                  <a:cubicBezTo>
                    <a:pt x="15" y="9"/>
                    <a:pt x="10" y="11"/>
                    <a:pt x="8" y="13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" name="Freeform 1276"/>
            <p:cNvSpPr/>
            <p:nvPr>
              <p:custDataLst>
                <p:tags r:id="rId844"/>
              </p:custDataLst>
            </p:nvPr>
          </p:nvSpPr>
          <p:spPr bwMode="auto">
            <a:xfrm>
              <a:off x="4003" y="1330"/>
              <a:ext cx="13" cy="18"/>
            </a:xfrm>
            <a:custGeom>
              <a:avLst/>
              <a:gdLst>
                <a:gd name="T0" fmla="*/ 16 w 10"/>
                <a:gd name="T1" fmla="*/ 0 h 14"/>
                <a:gd name="T2" fmla="*/ 5 w 10"/>
                <a:gd name="T3" fmla="*/ 10 h 14"/>
                <a:gd name="T4" fmla="*/ 22 w 10"/>
                <a:gd name="T5" fmla="*/ 10 h 14"/>
                <a:gd name="T6" fmla="*/ 9 w 10"/>
                <a:gd name="T7" fmla="*/ 3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7" y="0"/>
                  </a:moveTo>
                  <a:cubicBezTo>
                    <a:pt x="5" y="1"/>
                    <a:pt x="0" y="2"/>
                    <a:pt x="2" y="5"/>
                  </a:cubicBezTo>
                  <a:cubicBezTo>
                    <a:pt x="3" y="7"/>
                    <a:pt x="8" y="4"/>
                    <a:pt x="10" y="5"/>
                  </a:cubicBezTo>
                  <a:cubicBezTo>
                    <a:pt x="10" y="9"/>
                    <a:pt x="4" y="9"/>
                    <a:pt x="4" y="1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9" name="Freeform 1277"/>
            <p:cNvSpPr/>
            <p:nvPr>
              <p:custDataLst>
                <p:tags r:id="rId845"/>
              </p:custDataLst>
            </p:nvPr>
          </p:nvSpPr>
          <p:spPr bwMode="auto">
            <a:xfrm>
              <a:off x="4010" y="1384"/>
              <a:ext cx="13" cy="21"/>
            </a:xfrm>
            <a:custGeom>
              <a:avLst/>
              <a:gdLst>
                <a:gd name="T0" fmla="*/ 5 w 10"/>
                <a:gd name="T1" fmla="*/ 34 h 16"/>
                <a:gd name="T2" fmla="*/ 21 w 10"/>
                <a:gd name="T3" fmla="*/ 34 h 16"/>
                <a:gd name="T4" fmla="*/ 7 w 10"/>
                <a:gd name="T5" fmla="*/ 28 h 16"/>
                <a:gd name="T6" fmla="*/ 0 w 10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2" y="15"/>
                  </a:moveTo>
                  <a:cubicBezTo>
                    <a:pt x="4" y="16"/>
                    <a:pt x="7" y="16"/>
                    <a:pt x="9" y="15"/>
                  </a:cubicBezTo>
                  <a:cubicBezTo>
                    <a:pt x="8" y="13"/>
                    <a:pt x="5" y="11"/>
                    <a:pt x="3" y="12"/>
                  </a:cubicBezTo>
                  <a:cubicBezTo>
                    <a:pt x="10" y="8"/>
                    <a:pt x="9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0" name="Freeform 1278"/>
            <p:cNvSpPr/>
            <p:nvPr>
              <p:custDataLst>
                <p:tags r:id="rId846"/>
              </p:custDataLst>
            </p:nvPr>
          </p:nvSpPr>
          <p:spPr bwMode="auto">
            <a:xfrm>
              <a:off x="3946" y="1352"/>
              <a:ext cx="12" cy="15"/>
            </a:xfrm>
            <a:custGeom>
              <a:avLst/>
              <a:gdLst>
                <a:gd name="T0" fmla="*/ 16 w 9"/>
                <a:gd name="T1" fmla="*/ 0 h 12"/>
                <a:gd name="T2" fmla="*/ 5 w 9"/>
                <a:gd name="T3" fmla="*/ 5 h 12"/>
                <a:gd name="T4" fmla="*/ 21 w 9"/>
                <a:gd name="T5" fmla="*/ 8 h 12"/>
                <a:gd name="T6" fmla="*/ 0 w 9"/>
                <a:gd name="T7" fmla="*/ 2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7" y="0"/>
                  </a:moveTo>
                  <a:cubicBezTo>
                    <a:pt x="6" y="0"/>
                    <a:pt x="3" y="1"/>
                    <a:pt x="2" y="2"/>
                  </a:cubicBezTo>
                  <a:cubicBezTo>
                    <a:pt x="3" y="4"/>
                    <a:pt x="7" y="2"/>
                    <a:pt x="9" y="4"/>
                  </a:cubicBezTo>
                  <a:cubicBezTo>
                    <a:pt x="8" y="8"/>
                    <a:pt x="4" y="10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1" name="Freeform 1279"/>
            <p:cNvSpPr/>
            <p:nvPr>
              <p:custDataLst>
                <p:tags r:id="rId847"/>
              </p:custDataLst>
            </p:nvPr>
          </p:nvSpPr>
          <p:spPr bwMode="auto">
            <a:xfrm>
              <a:off x="3963" y="1389"/>
              <a:ext cx="14" cy="11"/>
            </a:xfrm>
            <a:custGeom>
              <a:avLst/>
              <a:gdLst>
                <a:gd name="T0" fmla="*/ 14 w 11"/>
                <a:gd name="T1" fmla="*/ 21 h 8"/>
                <a:gd name="T2" fmla="*/ 18 w 11"/>
                <a:gd name="T3" fmla="*/ 0 h 8"/>
                <a:gd name="T4" fmla="*/ 0 w 11"/>
                <a:gd name="T5" fmla="*/ 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8"/>
                  </a:moveTo>
                  <a:cubicBezTo>
                    <a:pt x="10" y="5"/>
                    <a:pt x="11" y="2"/>
                    <a:pt x="9" y="0"/>
                  </a:cubicBezTo>
                  <a:cubicBezTo>
                    <a:pt x="6" y="0"/>
                    <a:pt x="3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2" name="Freeform 1280"/>
            <p:cNvSpPr/>
            <p:nvPr>
              <p:custDataLst>
                <p:tags r:id="rId848"/>
              </p:custDataLst>
            </p:nvPr>
          </p:nvSpPr>
          <p:spPr bwMode="auto">
            <a:xfrm>
              <a:off x="3971" y="1341"/>
              <a:ext cx="19" cy="13"/>
            </a:xfrm>
            <a:custGeom>
              <a:avLst/>
              <a:gdLst>
                <a:gd name="T0" fmla="*/ 18 w 15"/>
                <a:gd name="T1" fmla="*/ 1 h 10"/>
                <a:gd name="T2" fmla="*/ 5 w 15"/>
                <a:gd name="T3" fmla="*/ 13 h 10"/>
                <a:gd name="T4" fmla="*/ 30 w 15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9" y="1"/>
                  </a:moveTo>
                  <a:cubicBezTo>
                    <a:pt x="7" y="0"/>
                    <a:pt x="0" y="2"/>
                    <a:pt x="2" y="6"/>
                  </a:cubicBezTo>
                  <a:cubicBezTo>
                    <a:pt x="5" y="10"/>
                    <a:pt x="12" y="6"/>
                    <a:pt x="15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3" name="Freeform 1281"/>
            <p:cNvSpPr/>
            <p:nvPr>
              <p:custDataLst>
                <p:tags r:id="rId849"/>
              </p:custDataLst>
            </p:nvPr>
          </p:nvSpPr>
          <p:spPr bwMode="auto">
            <a:xfrm>
              <a:off x="3936" y="1381"/>
              <a:ext cx="9" cy="13"/>
            </a:xfrm>
            <a:custGeom>
              <a:avLst/>
              <a:gdLst>
                <a:gd name="T0" fmla="*/ 0 w 7"/>
                <a:gd name="T1" fmla="*/ 9 h 10"/>
                <a:gd name="T2" fmla="*/ 15 w 7"/>
                <a:gd name="T3" fmla="*/ 7 h 10"/>
                <a:gd name="T4" fmla="*/ 5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4"/>
                  </a:moveTo>
                  <a:cubicBezTo>
                    <a:pt x="2" y="2"/>
                    <a:pt x="5" y="0"/>
                    <a:pt x="7" y="3"/>
                  </a:cubicBezTo>
                  <a:cubicBezTo>
                    <a:pt x="7" y="5"/>
                    <a:pt x="4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4" name="Freeform 1282"/>
            <p:cNvSpPr/>
            <p:nvPr>
              <p:custDataLst>
                <p:tags r:id="rId850"/>
              </p:custDataLst>
            </p:nvPr>
          </p:nvSpPr>
          <p:spPr bwMode="auto">
            <a:xfrm>
              <a:off x="4024" y="1461"/>
              <a:ext cx="39" cy="12"/>
            </a:xfrm>
            <a:custGeom>
              <a:avLst/>
              <a:gdLst>
                <a:gd name="T0" fmla="*/ 0 w 31"/>
                <a:gd name="T1" fmla="*/ 7 h 10"/>
                <a:gd name="T2" fmla="*/ 8 w 31"/>
                <a:gd name="T3" fmla="*/ 0 h 10"/>
                <a:gd name="T4" fmla="*/ 13 w 31"/>
                <a:gd name="T5" fmla="*/ 8 h 10"/>
                <a:gd name="T6" fmla="*/ 23 w 31"/>
                <a:gd name="T7" fmla="*/ 1 h 10"/>
                <a:gd name="T8" fmla="*/ 44 w 31"/>
                <a:gd name="T9" fmla="*/ 1 h 10"/>
                <a:gd name="T10" fmla="*/ 62 w 31"/>
                <a:gd name="T11" fmla="*/ 8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0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2"/>
                    <a:pt x="5" y="3"/>
                    <a:pt x="6" y="5"/>
                  </a:cubicBezTo>
                  <a:cubicBezTo>
                    <a:pt x="8" y="4"/>
                    <a:pt x="9" y="3"/>
                    <a:pt x="11" y="1"/>
                  </a:cubicBezTo>
                  <a:cubicBezTo>
                    <a:pt x="15" y="10"/>
                    <a:pt x="17" y="6"/>
                    <a:pt x="22" y="1"/>
                  </a:cubicBezTo>
                  <a:cubicBezTo>
                    <a:pt x="24" y="3"/>
                    <a:pt x="28" y="10"/>
                    <a:pt x="31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5" name="Freeform 1283"/>
            <p:cNvSpPr/>
            <p:nvPr>
              <p:custDataLst>
                <p:tags r:id="rId851"/>
              </p:custDataLst>
            </p:nvPr>
          </p:nvSpPr>
          <p:spPr bwMode="auto">
            <a:xfrm>
              <a:off x="4119" y="1467"/>
              <a:ext cx="9" cy="6"/>
            </a:xfrm>
            <a:custGeom>
              <a:avLst/>
              <a:gdLst>
                <a:gd name="T0" fmla="*/ 1 w 7"/>
                <a:gd name="T1" fmla="*/ 8 h 5"/>
                <a:gd name="T2" fmla="*/ 6 w 7"/>
                <a:gd name="T3" fmla="*/ 0 h 5"/>
                <a:gd name="T4" fmla="*/ 15 w 7"/>
                <a:gd name="T5" fmla="*/ 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3"/>
                    <a:pt x="1" y="0"/>
                    <a:pt x="3" y="0"/>
                  </a:cubicBezTo>
                  <a:cubicBezTo>
                    <a:pt x="5" y="1"/>
                    <a:pt x="6" y="3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6" name="Freeform 1284"/>
            <p:cNvSpPr/>
            <p:nvPr>
              <p:custDataLst>
                <p:tags r:id="rId852"/>
              </p:custDataLst>
            </p:nvPr>
          </p:nvSpPr>
          <p:spPr bwMode="auto">
            <a:xfrm>
              <a:off x="4147" y="1468"/>
              <a:ext cx="4" cy="8"/>
            </a:xfrm>
            <a:custGeom>
              <a:avLst/>
              <a:gdLst>
                <a:gd name="T0" fmla="*/ 1 w 3"/>
                <a:gd name="T1" fmla="*/ 15 h 6"/>
                <a:gd name="T2" fmla="*/ 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" name="Freeform 1285"/>
            <p:cNvSpPr/>
            <p:nvPr>
              <p:custDataLst>
                <p:tags r:id="rId853"/>
              </p:custDataLst>
            </p:nvPr>
          </p:nvSpPr>
          <p:spPr bwMode="auto">
            <a:xfrm>
              <a:off x="3983" y="1437"/>
              <a:ext cx="11" cy="9"/>
            </a:xfrm>
            <a:custGeom>
              <a:avLst/>
              <a:gdLst>
                <a:gd name="T0" fmla="*/ 15 w 9"/>
                <a:gd name="T1" fmla="*/ 0 h 7"/>
                <a:gd name="T2" fmla="*/ 0 w 9"/>
                <a:gd name="T3" fmla="*/ 15 h 7"/>
                <a:gd name="T4" fmla="*/ 16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3" y="6"/>
                    <a:pt x="7" y="3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8" name="Freeform 1286"/>
            <p:cNvSpPr/>
            <p:nvPr>
              <p:custDataLst>
                <p:tags r:id="rId854"/>
              </p:custDataLst>
            </p:nvPr>
          </p:nvSpPr>
          <p:spPr bwMode="auto">
            <a:xfrm>
              <a:off x="3979" y="1445"/>
              <a:ext cx="19" cy="7"/>
            </a:xfrm>
            <a:custGeom>
              <a:avLst/>
              <a:gdLst>
                <a:gd name="T0" fmla="*/ 0 w 15"/>
                <a:gd name="T1" fmla="*/ 8 h 5"/>
                <a:gd name="T2" fmla="*/ 30 w 15"/>
                <a:gd name="T3" fmla="*/ 0 h 5"/>
                <a:gd name="T4" fmla="*/ 8 w 15"/>
                <a:gd name="T5" fmla="*/ 6 h 5"/>
                <a:gd name="T6" fmla="*/ 25 w 1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">
                  <a:moveTo>
                    <a:pt x="0" y="3"/>
                  </a:moveTo>
                  <a:cubicBezTo>
                    <a:pt x="4" y="5"/>
                    <a:pt x="11" y="0"/>
                    <a:pt x="15" y="0"/>
                  </a:cubicBezTo>
                  <a:cubicBezTo>
                    <a:pt x="12" y="1"/>
                    <a:pt x="7" y="1"/>
                    <a:pt x="4" y="2"/>
                  </a:cubicBezTo>
                  <a:cubicBezTo>
                    <a:pt x="7" y="1"/>
                    <a:pt x="10" y="0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9" name="Freeform 1287"/>
            <p:cNvSpPr/>
            <p:nvPr>
              <p:custDataLst>
                <p:tags r:id="rId855"/>
              </p:custDataLst>
            </p:nvPr>
          </p:nvSpPr>
          <p:spPr bwMode="auto">
            <a:xfrm>
              <a:off x="3989" y="1423"/>
              <a:ext cx="34" cy="21"/>
            </a:xfrm>
            <a:custGeom>
              <a:avLst/>
              <a:gdLst>
                <a:gd name="T0" fmla="*/ 9 w 26"/>
                <a:gd name="T1" fmla="*/ 37 h 16"/>
                <a:gd name="T2" fmla="*/ 22 w 26"/>
                <a:gd name="T3" fmla="*/ 34 h 16"/>
                <a:gd name="T4" fmla="*/ 21 w 26"/>
                <a:gd name="T5" fmla="*/ 24 h 16"/>
                <a:gd name="T6" fmla="*/ 34 w 26"/>
                <a:gd name="T7" fmla="*/ 29 h 16"/>
                <a:gd name="T8" fmla="*/ 43 w 26"/>
                <a:gd name="T9" fmla="*/ 18 h 16"/>
                <a:gd name="T10" fmla="*/ 46 w 26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6">
                  <a:moveTo>
                    <a:pt x="4" y="16"/>
                  </a:moveTo>
                  <a:cubicBezTo>
                    <a:pt x="0" y="12"/>
                    <a:pt x="8" y="15"/>
                    <a:pt x="10" y="15"/>
                  </a:cubicBezTo>
                  <a:cubicBezTo>
                    <a:pt x="9" y="15"/>
                    <a:pt x="9" y="12"/>
                    <a:pt x="9" y="11"/>
                  </a:cubicBezTo>
                  <a:cubicBezTo>
                    <a:pt x="10" y="10"/>
                    <a:pt x="13" y="12"/>
                    <a:pt x="15" y="13"/>
                  </a:cubicBezTo>
                  <a:cubicBezTo>
                    <a:pt x="14" y="6"/>
                    <a:pt x="14" y="8"/>
                    <a:pt x="19" y="8"/>
                  </a:cubicBezTo>
                  <a:cubicBezTo>
                    <a:pt x="25" y="8"/>
                    <a:pt x="26" y="2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0" name="Freeform 1288"/>
            <p:cNvSpPr/>
            <p:nvPr>
              <p:custDataLst>
                <p:tags r:id="rId856"/>
              </p:custDataLst>
            </p:nvPr>
          </p:nvSpPr>
          <p:spPr bwMode="auto">
            <a:xfrm>
              <a:off x="3979" y="1440"/>
              <a:ext cx="6" cy="8"/>
            </a:xfrm>
            <a:custGeom>
              <a:avLst/>
              <a:gdLst>
                <a:gd name="T0" fmla="*/ 0 w 5"/>
                <a:gd name="T1" fmla="*/ 7 h 6"/>
                <a:gd name="T2" fmla="*/ 8 w 5"/>
                <a:gd name="T3" fmla="*/ 12 h 6"/>
                <a:gd name="T4" fmla="*/ 6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5"/>
                    <a:pt x="3" y="6"/>
                    <a:pt x="5" y="5"/>
                  </a:cubicBezTo>
                  <a:cubicBezTo>
                    <a:pt x="5" y="3"/>
                    <a:pt x="3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1" name="Freeform 1289"/>
            <p:cNvSpPr/>
            <p:nvPr>
              <p:custDataLst>
                <p:tags r:id="rId857"/>
              </p:custDataLst>
            </p:nvPr>
          </p:nvSpPr>
          <p:spPr bwMode="auto">
            <a:xfrm>
              <a:off x="3959" y="1450"/>
              <a:ext cx="30" cy="11"/>
            </a:xfrm>
            <a:custGeom>
              <a:avLst/>
              <a:gdLst>
                <a:gd name="T0" fmla="*/ 0 w 23"/>
                <a:gd name="T1" fmla="*/ 11 h 8"/>
                <a:gd name="T2" fmla="*/ 9 w 23"/>
                <a:gd name="T3" fmla="*/ 6 h 8"/>
                <a:gd name="T4" fmla="*/ 12 w 23"/>
                <a:gd name="T5" fmla="*/ 11 h 8"/>
                <a:gd name="T6" fmla="*/ 16 w 23"/>
                <a:gd name="T7" fmla="*/ 1 h 8"/>
                <a:gd name="T8" fmla="*/ 21 w 23"/>
                <a:gd name="T9" fmla="*/ 15 h 8"/>
                <a:gd name="T10" fmla="*/ 30 w 23"/>
                <a:gd name="T11" fmla="*/ 0 h 8"/>
                <a:gd name="T12" fmla="*/ 38 w 23"/>
                <a:gd name="T13" fmla="*/ 19 h 8"/>
                <a:gd name="T14" fmla="*/ 51 w 23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8">
                  <a:moveTo>
                    <a:pt x="0" y="4"/>
                  </a:moveTo>
                  <a:cubicBezTo>
                    <a:pt x="2" y="4"/>
                    <a:pt x="2" y="2"/>
                    <a:pt x="4" y="2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8" y="2"/>
                    <a:pt x="8" y="4"/>
                    <a:pt x="9" y="6"/>
                  </a:cubicBezTo>
                  <a:cubicBezTo>
                    <a:pt x="11" y="5"/>
                    <a:pt x="12" y="2"/>
                    <a:pt x="14" y="0"/>
                  </a:cubicBezTo>
                  <a:cubicBezTo>
                    <a:pt x="14" y="2"/>
                    <a:pt x="14" y="8"/>
                    <a:pt x="17" y="7"/>
                  </a:cubicBezTo>
                  <a:cubicBezTo>
                    <a:pt x="20" y="6"/>
                    <a:pt x="19" y="0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" name="Freeform 1290"/>
            <p:cNvSpPr/>
            <p:nvPr>
              <p:custDataLst>
                <p:tags r:id="rId858"/>
              </p:custDataLst>
            </p:nvPr>
          </p:nvSpPr>
          <p:spPr bwMode="auto">
            <a:xfrm>
              <a:off x="4002" y="1444"/>
              <a:ext cx="23" cy="8"/>
            </a:xfrm>
            <a:custGeom>
              <a:avLst/>
              <a:gdLst>
                <a:gd name="T0" fmla="*/ 5 w 18"/>
                <a:gd name="T1" fmla="*/ 15 h 6"/>
                <a:gd name="T2" fmla="*/ 1 w 18"/>
                <a:gd name="T3" fmla="*/ 15 h 6"/>
                <a:gd name="T4" fmla="*/ 1 w 18"/>
                <a:gd name="T5" fmla="*/ 5 h 6"/>
                <a:gd name="T6" fmla="*/ 17 w 18"/>
                <a:gd name="T7" fmla="*/ 12 h 6"/>
                <a:gd name="T8" fmla="*/ 23 w 18"/>
                <a:gd name="T9" fmla="*/ 0 h 6"/>
                <a:gd name="T10" fmla="*/ 37 w 18"/>
                <a:gd name="T11" fmla="*/ 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6"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4" y="2"/>
                    <a:pt x="5" y="5"/>
                    <a:pt x="8" y="5"/>
                  </a:cubicBezTo>
                  <a:cubicBezTo>
                    <a:pt x="11" y="5"/>
                    <a:pt x="11" y="2"/>
                    <a:pt x="11" y="0"/>
                  </a:cubicBezTo>
                  <a:cubicBezTo>
                    <a:pt x="13" y="0"/>
                    <a:pt x="16" y="2"/>
                    <a:pt x="18" y="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" name="Freeform 1291"/>
            <p:cNvSpPr/>
            <p:nvPr>
              <p:custDataLst>
                <p:tags r:id="rId859"/>
              </p:custDataLst>
            </p:nvPr>
          </p:nvSpPr>
          <p:spPr bwMode="auto">
            <a:xfrm>
              <a:off x="4022" y="1430"/>
              <a:ext cx="9" cy="11"/>
            </a:xfrm>
            <a:custGeom>
              <a:avLst/>
              <a:gdLst>
                <a:gd name="T0" fmla="*/ 0 w 8"/>
                <a:gd name="T1" fmla="*/ 9 h 9"/>
                <a:gd name="T2" fmla="*/ 7 w 8"/>
                <a:gd name="T3" fmla="*/ 15 h 9"/>
                <a:gd name="T4" fmla="*/ 8 w 8"/>
                <a:gd name="T5" fmla="*/ 1 h 9"/>
                <a:gd name="T6" fmla="*/ 10 w 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0" y="7"/>
                    <a:pt x="2" y="9"/>
                    <a:pt x="4" y="8"/>
                  </a:cubicBezTo>
                  <a:cubicBezTo>
                    <a:pt x="8" y="7"/>
                    <a:pt x="6" y="4"/>
                    <a:pt x="5" y="1"/>
                  </a:cubicBezTo>
                  <a:cubicBezTo>
                    <a:pt x="6" y="0"/>
                    <a:pt x="6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" name="Freeform 1292"/>
            <p:cNvSpPr/>
            <p:nvPr>
              <p:custDataLst>
                <p:tags r:id="rId860"/>
              </p:custDataLst>
            </p:nvPr>
          </p:nvSpPr>
          <p:spPr bwMode="auto">
            <a:xfrm>
              <a:off x="4041" y="1413"/>
              <a:ext cx="34" cy="22"/>
            </a:xfrm>
            <a:custGeom>
              <a:avLst/>
              <a:gdLst>
                <a:gd name="T0" fmla="*/ 0 w 26"/>
                <a:gd name="T1" fmla="*/ 36 h 17"/>
                <a:gd name="T2" fmla="*/ 13 w 26"/>
                <a:gd name="T3" fmla="*/ 32 h 17"/>
                <a:gd name="T4" fmla="*/ 17 w 26"/>
                <a:gd name="T5" fmla="*/ 22 h 17"/>
                <a:gd name="T6" fmla="*/ 31 w 26"/>
                <a:gd name="T7" fmla="*/ 28 h 17"/>
                <a:gd name="T8" fmla="*/ 31 w 26"/>
                <a:gd name="T9" fmla="*/ 16 h 17"/>
                <a:gd name="T10" fmla="*/ 51 w 26"/>
                <a:gd name="T11" fmla="*/ 21 h 17"/>
                <a:gd name="T12" fmla="*/ 54 w 26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1" y="17"/>
                    <a:pt x="5" y="16"/>
                    <a:pt x="6" y="15"/>
                  </a:cubicBezTo>
                  <a:cubicBezTo>
                    <a:pt x="8" y="14"/>
                    <a:pt x="6" y="11"/>
                    <a:pt x="8" y="10"/>
                  </a:cubicBezTo>
                  <a:cubicBezTo>
                    <a:pt x="9" y="11"/>
                    <a:pt x="12" y="14"/>
                    <a:pt x="14" y="13"/>
                  </a:cubicBezTo>
                  <a:cubicBezTo>
                    <a:pt x="15" y="12"/>
                    <a:pt x="13" y="8"/>
                    <a:pt x="14" y="7"/>
                  </a:cubicBezTo>
                  <a:cubicBezTo>
                    <a:pt x="17" y="7"/>
                    <a:pt x="20" y="11"/>
                    <a:pt x="23" y="9"/>
                  </a:cubicBezTo>
                  <a:cubicBezTo>
                    <a:pt x="26" y="8"/>
                    <a:pt x="26" y="2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5" name="Freeform 1293"/>
            <p:cNvSpPr/>
            <p:nvPr>
              <p:custDataLst>
                <p:tags r:id="rId861"/>
              </p:custDataLst>
            </p:nvPr>
          </p:nvSpPr>
          <p:spPr bwMode="auto">
            <a:xfrm>
              <a:off x="3963" y="1455"/>
              <a:ext cx="5" cy="2"/>
            </a:xfrm>
            <a:custGeom>
              <a:avLst/>
              <a:gdLst>
                <a:gd name="T0" fmla="*/ 0 w 4"/>
                <a:gd name="T1" fmla="*/ 8 h 1"/>
                <a:gd name="T2" fmla="*/ 5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4" y="0"/>
                    <a:pt x="2" y="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" name="Freeform 1294"/>
            <p:cNvSpPr/>
            <p:nvPr>
              <p:custDataLst>
                <p:tags r:id="rId862"/>
              </p:custDataLst>
            </p:nvPr>
          </p:nvSpPr>
          <p:spPr bwMode="auto">
            <a:xfrm>
              <a:off x="3964" y="1475"/>
              <a:ext cx="13" cy="2"/>
            </a:xfrm>
            <a:custGeom>
              <a:avLst/>
              <a:gdLst>
                <a:gd name="T0" fmla="*/ 0 w 10"/>
                <a:gd name="T1" fmla="*/ 2 h 2"/>
                <a:gd name="T2" fmla="*/ 22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3" y="2"/>
                    <a:pt x="6" y="0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7" name="Freeform 1295"/>
            <p:cNvSpPr/>
            <p:nvPr>
              <p:custDataLst>
                <p:tags r:id="rId863"/>
              </p:custDataLst>
            </p:nvPr>
          </p:nvSpPr>
          <p:spPr bwMode="auto">
            <a:xfrm>
              <a:off x="3983" y="1468"/>
              <a:ext cx="18" cy="13"/>
            </a:xfrm>
            <a:custGeom>
              <a:avLst/>
              <a:gdLst>
                <a:gd name="T0" fmla="*/ 0 w 14"/>
                <a:gd name="T1" fmla="*/ 9 h 10"/>
                <a:gd name="T2" fmla="*/ 6 w 14"/>
                <a:gd name="T3" fmla="*/ 21 h 10"/>
                <a:gd name="T4" fmla="*/ 15 w 14"/>
                <a:gd name="T5" fmla="*/ 9 h 10"/>
                <a:gd name="T6" fmla="*/ 30 w 14"/>
                <a:gd name="T7" fmla="*/ 1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4"/>
                  </a:moveTo>
                  <a:cubicBezTo>
                    <a:pt x="1" y="6"/>
                    <a:pt x="1" y="8"/>
                    <a:pt x="3" y="9"/>
                  </a:cubicBezTo>
                  <a:cubicBezTo>
                    <a:pt x="7" y="10"/>
                    <a:pt x="6" y="6"/>
                    <a:pt x="7" y="4"/>
                  </a:cubicBezTo>
                  <a:cubicBezTo>
                    <a:pt x="11" y="0"/>
                    <a:pt x="12" y="6"/>
                    <a:pt x="14" y="8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8" name="Freeform 1296"/>
            <p:cNvSpPr/>
            <p:nvPr>
              <p:custDataLst>
                <p:tags r:id="rId864"/>
              </p:custDataLst>
            </p:nvPr>
          </p:nvSpPr>
          <p:spPr bwMode="auto">
            <a:xfrm>
              <a:off x="3964" y="1493"/>
              <a:ext cx="11" cy="2"/>
            </a:xfrm>
            <a:custGeom>
              <a:avLst/>
              <a:gdLst>
                <a:gd name="T0" fmla="*/ 0 w 8"/>
                <a:gd name="T1" fmla="*/ 2 h 2"/>
                <a:gd name="T2" fmla="*/ 21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0"/>
                    <a:pt x="6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9" name="Freeform 1297"/>
            <p:cNvSpPr/>
            <p:nvPr>
              <p:custDataLst>
                <p:tags r:id="rId865"/>
              </p:custDataLst>
            </p:nvPr>
          </p:nvSpPr>
          <p:spPr bwMode="auto">
            <a:xfrm>
              <a:off x="3983" y="1489"/>
              <a:ext cx="13" cy="9"/>
            </a:xfrm>
            <a:custGeom>
              <a:avLst/>
              <a:gdLst>
                <a:gd name="T0" fmla="*/ 0 w 10"/>
                <a:gd name="T1" fmla="*/ 1 h 7"/>
                <a:gd name="T2" fmla="*/ 7 w 10"/>
                <a:gd name="T3" fmla="*/ 15 h 7"/>
                <a:gd name="T4" fmla="*/ 17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cubicBezTo>
                    <a:pt x="0" y="3"/>
                    <a:pt x="0" y="7"/>
                    <a:pt x="3" y="7"/>
                  </a:cubicBezTo>
                  <a:cubicBezTo>
                    <a:pt x="6" y="7"/>
                    <a:pt x="10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0" name="Freeform 1298"/>
            <p:cNvSpPr/>
            <p:nvPr>
              <p:custDataLst>
                <p:tags r:id="rId866"/>
              </p:custDataLst>
            </p:nvPr>
          </p:nvSpPr>
          <p:spPr bwMode="auto">
            <a:xfrm>
              <a:off x="3970" y="1466"/>
              <a:ext cx="1" cy="9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1" y="2"/>
                    <a:pt x="0" y="4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1" name="Freeform 1299"/>
            <p:cNvSpPr/>
            <p:nvPr>
              <p:custDataLst>
                <p:tags r:id="rId867"/>
              </p:custDataLst>
            </p:nvPr>
          </p:nvSpPr>
          <p:spPr bwMode="auto">
            <a:xfrm>
              <a:off x="4091" y="1485"/>
              <a:ext cx="11" cy="3"/>
            </a:xfrm>
            <a:custGeom>
              <a:avLst/>
              <a:gdLst>
                <a:gd name="T0" fmla="*/ 16 w 9"/>
                <a:gd name="T1" fmla="*/ 8 h 2"/>
                <a:gd name="T2" fmla="*/ 0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7" y="1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2" name="Freeform 1300"/>
            <p:cNvSpPr/>
            <p:nvPr>
              <p:custDataLst>
                <p:tags r:id="rId868"/>
              </p:custDataLst>
            </p:nvPr>
          </p:nvSpPr>
          <p:spPr bwMode="auto">
            <a:xfrm>
              <a:off x="4084" y="1493"/>
              <a:ext cx="15" cy="5"/>
            </a:xfrm>
            <a:custGeom>
              <a:avLst/>
              <a:gdLst>
                <a:gd name="T0" fmla="*/ 27 w 11"/>
                <a:gd name="T1" fmla="*/ 8 h 4"/>
                <a:gd name="T2" fmla="*/ 0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8" y="2"/>
                    <a:pt x="2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3" name="Freeform 1301"/>
            <p:cNvSpPr/>
            <p:nvPr>
              <p:custDataLst>
                <p:tags r:id="rId869"/>
              </p:custDataLst>
            </p:nvPr>
          </p:nvSpPr>
          <p:spPr bwMode="auto">
            <a:xfrm>
              <a:off x="4096" y="1489"/>
              <a:ext cx="1" cy="6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4" name="Freeform 1302"/>
            <p:cNvSpPr/>
            <p:nvPr>
              <p:custDataLst>
                <p:tags r:id="rId870"/>
              </p:custDataLst>
            </p:nvPr>
          </p:nvSpPr>
          <p:spPr bwMode="auto">
            <a:xfrm>
              <a:off x="4099" y="1480"/>
              <a:ext cx="2" cy="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5" name="Freeform 1303"/>
            <p:cNvSpPr/>
            <p:nvPr>
              <p:custDataLst>
                <p:tags r:id="rId871"/>
              </p:custDataLst>
            </p:nvPr>
          </p:nvSpPr>
          <p:spPr bwMode="auto">
            <a:xfrm>
              <a:off x="4084" y="1483"/>
              <a:ext cx="2" cy="2"/>
            </a:xfrm>
            <a:custGeom>
              <a:avLst/>
              <a:gdLst>
                <a:gd name="T0" fmla="*/ 8 w 1"/>
                <a:gd name="T1" fmla="*/ 0 h 2"/>
                <a:gd name="T2" fmla="*/ 8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6" name="Freeform 1304"/>
            <p:cNvSpPr/>
            <p:nvPr>
              <p:custDataLst>
                <p:tags r:id="rId872"/>
              </p:custDataLst>
            </p:nvPr>
          </p:nvSpPr>
          <p:spPr bwMode="auto">
            <a:xfrm>
              <a:off x="4078" y="1493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7" name="Freeform 1305"/>
            <p:cNvSpPr/>
            <p:nvPr>
              <p:custDataLst>
                <p:tags r:id="rId873"/>
              </p:custDataLst>
            </p:nvPr>
          </p:nvSpPr>
          <p:spPr bwMode="auto">
            <a:xfrm>
              <a:off x="3770" y="2364"/>
              <a:ext cx="725" cy="494"/>
            </a:xfrm>
            <a:custGeom>
              <a:avLst/>
              <a:gdLst>
                <a:gd name="T0" fmla="*/ 215 w 563"/>
                <a:gd name="T1" fmla="*/ 742 h 386"/>
                <a:gd name="T2" fmla="*/ 371 w 563"/>
                <a:gd name="T3" fmla="*/ 593 h 386"/>
                <a:gd name="T4" fmla="*/ 536 w 563"/>
                <a:gd name="T5" fmla="*/ 458 h 386"/>
                <a:gd name="T6" fmla="*/ 703 w 563"/>
                <a:gd name="T7" fmla="*/ 342 h 386"/>
                <a:gd name="T8" fmla="*/ 967 w 563"/>
                <a:gd name="T9" fmla="*/ 205 h 386"/>
                <a:gd name="T10" fmla="*/ 1071 w 563"/>
                <a:gd name="T11" fmla="*/ 147 h 386"/>
                <a:gd name="T12" fmla="*/ 1182 w 563"/>
                <a:gd name="T13" fmla="*/ 23 h 386"/>
                <a:gd name="T14" fmla="*/ 972 w 563"/>
                <a:gd name="T15" fmla="*/ 122 h 386"/>
                <a:gd name="T16" fmla="*/ 773 w 563"/>
                <a:gd name="T17" fmla="*/ 164 h 386"/>
                <a:gd name="T18" fmla="*/ 625 w 563"/>
                <a:gd name="T19" fmla="*/ 200 h 386"/>
                <a:gd name="T20" fmla="*/ 453 w 563"/>
                <a:gd name="T21" fmla="*/ 305 h 386"/>
                <a:gd name="T22" fmla="*/ 283 w 563"/>
                <a:gd name="T23" fmla="*/ 352 h 386"/>
                <a:gd name="T24" fmla="*/ 194 w 563"/>
                <a:gd name="T25" fmla="*/ 539 h 386"/>
                <a:gd name="T26" fmla="*/ 86 w 563"/>
                <a:gd name="T27" fmla="*/ 662 h 386"/>
                <a:gd name="T28" fmla="*/ 31 w 563"/>
                <a:gd name="T29" fmla="*/ 785 h 386"/>
                <a:gd name="T30" fmla="*/ 215 w 563"/>
                <a:gd name="T31" fmla="*/ 742 h 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6">
                  <a:moveTo>
                    <a:pt x="101" y="354"/>
                  </a:moveTo>
                  <a:cubicBezTo>
                    <a:pt x="144" y="323"/>
                    <a:pt x="147" y="302"/>
                    <a:pt x="174" y="283"/>
                  </a:cubicBezTo>
                  <a:cubicBezTo>
                    <a:pt x="200" y="265"/>
                    <a:pt x="217" y="248"/>
                    <a:pt x="251" y="219"/>
                  </a:cubicBezTo>
                  <a:cubicBezTo>
                    <a:pt x="276" y="199"/>
                    <a:pt x="318" y="179"/>
                    <a:pt x="329" y="163"/>
                  </a:cubicBezTo>
                  <a:cubicBezTo>
                    <a:pt x="372" y="167"/>
                    <a:pt x="394" y="137"/>
                    <a:pt x="453" y="98"/>
                  </a:cubicBezTo>
                  <a:cubicBezTo>
                    <a:pt x="466" y="89"/>
                    <a:pt x="491" y="81"/>
                    <a:pt x="502" y="70"/>
                  </a:cubicBezTo>
                  <a:cubicBezTo>
                    <a:pt x="538" y="32"/>
                    <a:pt x="563" y="20"/>
                    <a:pt x="554" y="11"/>
                  </a:cubicBezTo>
                  <a:cubicBezTo>
                    <a:pt x="542" y="0"/>
                    <a:pt x="504" y="39"/>
                    <a:pt x="455" y="58"/>
                  </a:cubicBezTo>
                  <a:cubicBezTo>
                    <a:pt x="405" y="76"/>
                    <a:pt x="399" y="74"/>
                    <a:pt x="362" y="78"/>
                  </a:cubicBezTo>
                  <a:cubicBezTo>
                    <a:pt x="326" y="83"/>
                    <a:pt x="317" y="82"/>
                    <a:pt x="293" y="95"/>
                  </a:cubicBezTo>
                  <a:cubicBezTo>
                    <a:pt x="269" y="108"/>
                    <a:pt x="239" y="129"/>
                    <a:pt x="212" y="145"/>
                  </a:cubicBezTo>
                  <a:cubicBezTo>
                    <a:pt x="186" y="160"/>
                    <a:pt x="167" y="145"/>
                    <a:pt x="133" y="168"/>
                  </a:cubicBezTo>
                  <a:cubicBezTo>
                    <a:pt x="99" y="191"/>
                    <a:pt x="93" y="235"/>
                    <a:pt x="91" y="257"/>
                  </a:cubicBezTo>
                  <a:cubicBezTo>
                    <a:pt x="89" y="279"/>
                    <a:pt x="60" y="297"/>
                    <a:pt x="40" y="316"/>
                  </a:cubicBezTo>
                  <a:cubicBezTo>
                    <a:pt x="16" y="341"/>
                    <a:pt x="0" y="358"/>
                    <a:pt x="15" y="374"/>
                  </a:cubicBezTo>
                  <a:cubicBezTo>
                    <a:pt x="26" y="386"/>
                    <a:pt x="58" y="385"/>
                    <a:pt x="101" y="354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8" name="Freeform 1306"/>
            <p:cNvSpPr/>
            <p:nvPr>
              <p:custDataLst>
                <p:tags r:id="rId874"/>
              </p:custDataLst>
            </p:nvPr>
          </p:nvSpPr>
          <p:spPr bwMode="auto">
            <a:xfrm>
              <a:off x="3744" y="2256"/>
              <a:ext cx="740" cy="586"/>
            </a:xfrm>
            <a:custGeom>
              <a:avLst/>
              <a:gdLst>
                <a:gd name="T0" fmla="*/ 128 w 574"/>
                <a:gd name="T1" fmla="*/ 835 h 459"/>
                <a:gd name="T2" fmla="*/ 237 w 574"/>
                <a:gd name="T3" fmla="*/ 712 h 459"/>
                <a:gd name="T4" fmla="*/ 327 w 574"/>
                <a:gd name="T5" fmla="*/ 526 h 459"/>
                <a:gd name="T6" fmla="*/ 496 w 574"/>
                <a:gd name="T7" fmla="*/ 479 h 459"/>
                <a:gd name="T8" fmla="*/ 672 w 574"/>
                <a:gd name="T9" fmla="*/ 375 h 459"/>
                <a:gd name="T10" fmla="*/ 817 w 574"/>
                <a:gd name="T11" fmla="*/ 340 h 459"/>
                <a:gd name="T12" fmla="*/ 1017 w 574"/>
                <a:gd name="T13" fmla="*/ 299 h 459"/>
                <a:gd name="T14" fmla="*/ 1230 w 574"/>
                <a:gd name="T15" fmla="*/ 200 h 459"/>
                <a:gd name="T16" fmla="*/ 1230 w 574"/>
                <a:gd name="T17" fmla="*/ 202 h 459"/>
                <a:gd name="T18" fmla="*/ 1053 w 574"/>
                <a:gd name="T19" fmla="*/ 128 h 459"/>
                <a:gd name="T20" fmla="*/ 869 w 574"/>
                <a:gd name="T21" fmla="*/ 114 h 459"/>
                <a:gd name="T22" fmla="*/ 812 w 574"/>
                <a:gd name="T23" fmla="*/ 123 h 459"/>
                <a:gd name="T24" fmla="*/ 201 w 574"/>
                <a:gd name="T25" fmla="*/ 73 h 459"/>
                <a:gd name="T26" fmla="*/ 23 w 574"/>
                <a:gd name="T27" fmla="*/ 359 h 459"/>
                <a:gd name="T28" fmla="*/ 36 w 574"/>
                <a:gd name="T29" fmla="*/ 700 h 459"/>
                <a:gd name="T30" fmla="*/ 75 w 574"/>
                <a:gd name="T31" fmla="*/ 955 h 459"/>
                <a:gd name="T32" fmla="*/ 128 w 574"/>
                <a:gd name="T33" fmla="*/ 835 h 4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4" h="459">
                  <a:moveTo>
                    <a:pt x="60" y="401"/>
                  </a:moveTo>
                  <a:cubicBezTo>
                    <a:pt x="80" y="382"/>
                    <a:pt x="109" y="364"/>
                    <a:pt x="111" y="342"/>
                  </a:cubicBezTo>
                  <a:cubicBezTo>
                    <a:pt x="113" y="320"/>
                    <a:pt x="119" y="276"/>
                    <a:pt x="153" y="253"/>
                  </a:cubicBezTo>
                  <a:cubicBezTo>
                    <a:pt x="187" y="230"/>
                    <a:pt x="206" y="245"/>
                    <a:pt x="232" y="230"/>
                  </a:cubicBezTo>
                  <a:cubicBezTo>
                    <a:pt x="259" y="214"/>
                    <a:pt x="289" y="193"/>
                    <a:pt x="313" y="180"/>
                  </a:cubicBezTo>
                  <a:cubicBezTo>
                    <a:pt x="337" y="167"/>
                    <a:pt x="346" y="168"/>
                    <a:pt x="382" y="163"/>
                  </a:cubicBezTo>
                  <a:cubicBezTo>
                    <a:pt x="419" y="159"/>
                    <a:pt x="425" y="161"/>
                    <a:pt x="475" y="143"/>
                  </a:cubicBezTo>
                  <a:cubicBezTo>
                    <a:pt x="524" y="124"/>
                    <a:pt x="562" y="85"/>
                    <a:pt x="574" y="96"/>
                  </a:cubicBezTo>
                  <a:cubicBezTo>
                    <a:pt x="574" y="96"/>
                    <a:pt x="574" y="97"/>
                    <a:pt x="574" y="97"/>
                  </a:cubicBezTo>
                  <a:cubicBezTo>
                    <a:pt x="573" y="75"/>
                    <a:pt x="535" y="71"/>
                    <a:pt x="492" y="61"/>
                  </a:cubicBezTo>
                  <a:cubicBezTo>
                    <a:pt x="464" y="54"/>
                    <a:pt x="428" y="49"/>
                    <a:pt x="406" y="55"/>
                  </a:cubicBezTo>
                  <a:cubicBezTo>
                    <a:pt x="398" y="56"/>
                    <a:pt x="389" y="60"/>
                    <a:pt x="379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39" y="56"/>
                    <a:pt x="20" y="108"/>
                    <a:pt x="11" y="172"/>
                  </a:cubicBezTo>
                  <a:cubicBezTo>
                    <a:pt x="0" y="255"/>
                    <a:pt x="14" y="306"/>
                    <a:pt x="17" y="336"/>
                  </a:cubicBezTo>
                  <a:cubicBezTo>
                    <a:pt x="19" y="363"/>
                    <a:pt x="3" y="434"/>
                    <a:pt x="35" y="459"/>
                  </a:cubicBezTo>
                  <a:cubicBezTo>
                    <a:pt x="20" y="443"/>
                    <a:pt x="36" y="426"/>
                    <a:pt x="60" y="401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9" name="Freeform 1307"/>
            <p:cNvSpPr/>
            <p:nvPr>
              <p:custDataLst>
                <p:tags r:id="rId875"/>
              </p:custDataLst>
            </p:nvPr>
          </p:nvSpPr>
          <p:spPr bwMode="auto">
            <a:xfrm>
              <a:off x="3772" y="2282"/>
              <a:ext cx="314" cy="226"/>
            </a:xfrm>
            <a:custGeom>
              <a:avLst/>
              <a:gdLst>
                <a:gd name="T0" fmla="*/ 520 w 244"/>
                <a:gd name="T1" fmla="*/ 54 h 177"/>
                <a:gd name="T2" fmla="*/ 139 w 244"/>
                <a:gd name="T3" fmla="*/ 59 h 177"/>
                <a:gd name="T4" fmla="*/ 0 w 244"/>
                <a:gd name="T5" fmla="*/ 369 h 177"/>
                <a:gd name="T6" fmla="*/ 157 w 244"/>
                <a:gd name="T7" fmla="*/ 65 h 177"/>
                <a:gd name="T8" fmla="*/ 520 w 244"/>
                <a:gd name="T9" fmla="*/ 54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177">
                  <a:moveTo>
                    <a:pt x="244" y="26"/>
                  </a:moveTo>
                  <a:cubicBezTo>
                    <a:pt x="208" y="14"/>
                    <a:pt x="112" y="0"/>
                    <a:pt x="65" y="28"/>
                  </a:cubicBezTo>
                  <a:cubicBezTo>
                    <a:pt x="19" y="56"/>
                    <a:pt x="4" y="114"/>
                    <a:pt x="0" y="177"/>
                  </a:cubicBezTo>
                  <a:cubicBezTo>
                    <a:pt x="7" y="144"/>
                    <a:pt x="19" y="54"/>
                    <a:pt x="74" y="31"/>
                  </a:cubicBezTo>
                  <a:cubicBezTo>
                    <a:pt x="130" y="9"/>
                    <a:pt x="188" y="16"/>
                    <a:pt x="24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0" name="Freeform 1308"/>
            <p:cNvSpPr/>
            <p:nvPr>
              <p:custDataLst>
                <p:tags r:id="rId876"/>
              </p:custDataLst>
            </p:nvPr>
          </p:nvSpPr>
          <p:spPr bwMode="auto">
            <a:xfrm>
              <a:off x="3766" y="2286"/>
              <a:ext cx="343" cy="424"/>
            </a:xfrm>
            <a:custGeom>
              <a:avLst/>
              <a:gdLst>
                <a:gd name="T0" fmla="*/ 208 w 266"/>
                <a:gd name="T1" fmla="*/ 92 h 332"/>
                <a:gd name="T2" fmla="*/ 50 w 266"/>
                <a:gd name="T3" fmla="*/ 355 h 332"/>
                <a:gd name="T4" fmla="*/ 25 w 266"/>
                <a:gd name="T5" fmla="*/ 691 h 332"/>
                <a:gd name="T6" fmla="*/ 8 w 266"/>
                <a:gd name="T7" fmla="*/ 360 h 332"/>
                <a:gd name="T8" fmla="*/ 156 w 266"/>
                <a:gd name="T9" fmla="*/ 59 h 332"/>
                <a:gd name="T10" fmla="*/ 570 w 266"/>
                <a:gd name="T11" fmla="*/ 52 h 332"/>
                <a:gd name="T12" fmla="*/ 208 w 266"/>
                <a:gd name="T13" fmla="*/ 92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6" h="332">
                  <a:moveTo>
                    <a:pt x="97" y="44"/>
                  </a:moveTo>
                  <a:cubicBezTo>
                    <a:pt x="38" y="69"/>
                    <a:pt x="27" y="134"/>
                    <a:pt x="23" y="171"/>
                  </a:cubicBezTo>
                  <a:cubicBezTo>
                    <a:pt x="19" y="209"/>
                    <a:pt x="20" y="303"/>
                    <a:pt x="12" y="332"/>
                  </a:cubicBezTo>
                  <a:cubicBezTo>
                    <a:pt x="15" y="310"/>
                    <a:pt x="0" y="236"/>
                    <a:pt x="4" y="173"/>
                  </a:cubicBezTo>
                  <a:cubicBezTo>
                    <a:pt x="7" y="111"/>
                    <a:pt x="27" y="56"/>
                    <a:pt x="73" y="28"/>
                  </a:cubicBezTo>
                  <a:cubicBezTo>
                    <a:pt x="119" y="0"/>
                    <a:pt x="231" y="13"/>
                    <a:pt x="266" y="25"/>
                  </a:cubicBezTo>
                  <a:cubicBezTo>
                    <a:pt x="245" y="21"/>
                    <a:pt x="152" y="20"/>
                    <a:pt x="97" y="44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1" name="Freeform 1309"/>
            <p:cNvSpPr/>
            <p:nvPr>
              <p:custDataLst>
                <p:tags r:id="rId877"/>
              </p:custDataLst>
            </p:nvPr>
          </p:nvSpPr>
          <p:spPr bwMode="auto">
            <a:xfrm>
              <a:off x="4172" y="2327"/>
              <a:ext cx="226" cy="128"/>
            </a:xfrm>
            <a:custGeom>
              <a:avLst/>
              <a:gdLst>
                <a:gd name="T0" fmla="*/ 372 w 176"/>
                <a:gd name="T1" fmla="*/ 37 h 100"/>
                <a:gd name="T2" fmla="*/ 199 w 176"/>
                <a:gd name="T3" fmla="*/ 6 h 100"/>
                <a:gd name="T4" fmla="*/ 117 w 176"/>
                <a:gd name="T5" fmla="*/ 46 h 100"/>
                <a:gd name="T6" fmla="*/ 53 w 176"/>
                <a:gd name="T7" fmla="*/ 141 h 100"/>
                <a:gd name="T8" fmla="*/ 0 w 176"/>
                <a:gd name="T9" fmla="*/ 210 h 100"/>
                <a:gd name="T10" fmla="*/ 110 w 176"/>
                <a:gd name="T11" fmla="*/ 106 h 100"/>
                <a:gd name="T12" fmla="*/ 372 w 176"/>
                <a:gd name="T13" fmla="*/ 37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00">
                  <a:moveTo>
                    <a:pt x="176" y="18"/>
                  </a:moveTo>
                  <a:cubicBezTo>
                    <a:pt x="150" y="8"/>
                    <a:pt x="109" y="3"/>
                    <a:pt x="94" y="3"/>
                  </a:cubicBezTo>
                  <a:cubicBezTo>
                    <a:pt x="75" y="3"/>
                    <a:pt x="60" y="10"/>
                    <a:pt x="55" y="22"/>
                  </a:cubicBezTo>
                  <a:cubicBezTo>
                    <a:pt x="50" y="34"/>
                    <a:pt x="38" y="53"/>
                    <a:pt x="25" y="67"/>
                  </a:cubicBezTo>
                  <a:cubicBezTo>
                    <a:pt x="12" y="81"/>
                    <a:pt x="3" y="91"/>
                    <a:pt x="0" y="100"/>
                  </a:cubicBezTo>
                  <a:cubicBezTo>
                    <a:pt x="14" y="86"/>
                    <a:pt x="40" y="70"/>
                    <a:pt x="52" y="51"/>
                  </a:cubicBezTo>
                  <a:cubicBezTo>
                    <a:pt x="64" y="32"/>
                    <a:pt x="89" y="0"/>
                    <a:pt x="176" y="18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2" name="Freeform 1310"/>
            <p:cNvSpPr/>
            <p:nvPr>
              <p:custDataLst>
                <p:tags r:id="rId878"/>
              </p:custDataLst>
            </p:nvPr>
          </p:nvSpPr>
          <p:spPr bwMode="auto">
            <a:xfrm>
              <a:off x="4200" y="2324"/>
              <a:ext cx="120" cy="94"/>
            </a:xfrm>
            <a:custGeom>
              <a:avLst/>
              <a:gdLst>
                <a:gd name="T0" fmla="*/ 0 w 93"/>
                <a:gd name="T1" fmla="*/ 156 h 73"/>
                <a:gd name="T2" fmla="*/ 68 w 93"/>
                <a:gd name="T3" fmla="*/ 46 h 73"/>
                <a:gd name="T4" fmla="*/ 200 w 93"/>
                <a:gd name="T5" fmla="*/ 13 h 73"/>
                <a:gd name="T6" fmla="*/ 75 w 93"/>
                <a:gd name="T7" fmla="*/ 53 h 73"/>
                <a:gd name="T8" fmla="*/ 0 w 93"/>
                <a:gd name="T9" fmla="*/ 156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73">
                  <a:moveTo>
                    <a:pt x="0" y="73"/>
                  </a:moveTo>
                  <a:cubicBezTo>
                    <a:pt x="13" y="57"/>
                    <a:pt x="23" y="35"/>
                    <a:pt x="32" y="22"/>
                  </a:cubicBezTo>
                  <a:cubicBezTo>
                    <a:pt x="41" y="9"/>
                    <a:pt x="59" y="0"/>
                    <a:pt x="93" y="6"/>
                  </a:cubicBezTo>
                  <a:cubicBezTo>
                    <a:pt x="73" y="5"/>
                    <a:pt x="49" y="5"/>
                    <a:pt x="35" y="25"/>
                  </a:cubicBezTo>
                  <a:cubicBezTo>
                    <a:pt x="21" y="47"/>
                    <a:pt x="9" y="65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3" name="Freeform 1311"/>
            <p:cNvSpPr/>
            <p:nvPr>
              <p:custDataLst>
                <p:tags r:id="rId879"/>
              </p:custDataLst>
            </p:nvPr>
          </p:nvSpPr>
          <p:spPr bwMode="auto">
            <a:xfrm>
              <a:off x="3876" y="2645"/>
              <a:ext cx="168" cy="64"/>
            </a:xfrm>
            <a:custGeom>
              <a:avLst/>
              <a:gdLst>
                <a:gd name="T0" fmla="*/ 24 w 131"/>
                <a:gd name="T1" fmla="*/ 44 h 49"/>
                <a:gd name="T2" fmla="*/ 31 w 131"/>
                <a:gd name="T3" fmla="*/ 95 h 49"/>
                <a:gd name="T4" fmla="*/ 87 w 131"/>
                <a:gd name="T5" fmla="*/ 67 h 49"/>
                <a:gd name="T6" fmla="*/ 136 w 131"/>
                <a:gd name="T7" fmla="*/ 46 h 49"/>
                <a:gd name="T8" fmla="*/ 231 w 131"/>
                <a:gd name="T9" fmla="*/ 46 h 49"/>
                <a:gd name="T10" fmla="*/ 268 w 131"/>
                <a:gd name="T11" fmla="*/ 51 h 49"/>
                <a:gd name="T12" fmla="*/ 223 w 131"/>
                <a:gd name="T13" fmla="*/ 1 h 49"/>
                <a:gd name="T14" fmla="*/ 167 w 131"/>
                <a:gd name="T15" fmla="*/ 9 h 49"/>
                <a:gd name="T16" fmla="*/ 104 w 131"/>
                <a:gd name="T17" fmla="*/ 29 h 49"/>
                <a:gd name="T18" fmla="*/ 28 w 131"/>
                <a:gd name="T19" fmla="*/ 34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1" h="49">
                  <a:moveTo>
                    <a:pt x="12" y="20"/>
                  </a:moveTo>
                  <a:cubicBezTo>
                    <a:pt x="14" y="28"/>
                    <a:pt x="0" y="49"/>
                    <a:pt x="15" y="43"/>
                  </a:cubicBezTo>
                  <a:cubicBezTo>
                    <a:pt x="21" y="41"/>
                    <a:pt x="35" y="33"/>
                    <a:pt x="41" y="30"/>
                  </a:cubicBezTo>
                  <a:cubicBezTo>
                    <a:pt x="48" y="26"/>
                    <a:pt x="57" y="23"/>
                    <a:pt x="65" y="21"/>
                  </a:cubicBezTo>
                  <a:cubicBezTo>
                    <a:pt x="78" y="18"/>
                    <a:pt x="96" y="14"/>
                    <a:pt x="109" y="21"/>
                  </a:cubicBezTo>
                  <a:cubicBezTo>
                    <a:pt x="114" y="23"/>
                    <a:pt x="131" y="42"/>
                    <a:pt x="127" y="23"/>
                  </a:cubicBezTo>
                  <a:cubicBezTo>
                    <a:pt x="125" y="15"/>
                    <a:pt x="115" y="2"/>
                    <a:pt x="106" y="1"/>
                  </a:cubicBezTo>
                  <a:cubicBezTo>
                    <a:pt x="97" y="0"/>
                    <a:pt x="88" y="2"/>
                    <a:pt x="79" y="4"/>
                  </a:cubicBezTo>
                  <a:cubicBezTo>
                    <a:pt x="69" y="5"/>
                    <a:pt x="58" y="11"/>
                    <a:pt x="49" y="13"/>
                  </a:cubicBezTo>
                  <a:cubicBezTo>
                    <a:pt x="40" y="15"/>
                    <a:pt x="22" y="17"/>
                    <a:pt x="13" y="15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4" name="Freeform 1312"/>
            <p:cNvSpPr/>
            <p:nvPr>
              <p:custDataLst>
                <p:tags r:id="rId880"/>
              </p:custDataLst>
            </p:nvPr>
          </p:nvSpPr>
          <p:spPr bwMode="auto">
            <a:xfrm>
              <a:off x="3953" y="2551"/>
              <a:ext cx="82" cy="78"/>
            </a:xfrm>
            <a:custGeom>
              <a:avLst/>
              <a:gdLst>
                <a:gd name="T0" fmla="*/ 0 w 64"/>
                <a:gd name="T1" fmla="*/ 40 h 61"/>
                <a:gd name="T2" fmla="*/ 77 w 64"/>
                <a:gd name="T3" fmla="*/ 81 h 61"/>
                <a:gd name="T4" fmla="*/ 135 w 64"/>
                <a:gd name="T5" fmla="*/ 128 h 61"/>
                <a:gd name="T6" fmla="*/ 127 w 64"/>
                <a:gd name="T7" fmla="*/ 66 h 61"/>
                <a:gd name="T8" fmla="*/ 88 w 64"/>
                <a:gd name="T9" fmla="*/ 59 h 61"/>
                <a:gd name="T10" fmla="*/ 82 w 64"/>
                <a:gd name="T11" fmla="*/ 37 h 61"/>
                <a:gd name="T12" fmla="*/ 90 w 64"/>
                <a:gd name="T13" fmla="*/ 22 h 61"/>
                <a:gd name="T14" fmla="*/ 6 w 64"/>
                <a:gd name="T15" fmla="*/ 4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1">
                  <a:moveTo>
                    <a:pt x="0" y="19"/>
                  </a:moveTo>
                  <a:cubicBezTo>
                    <a:pt x="13" y="27"/>
                    <a:pt x="20" y="36"/>
                    <a:pt x="37" y="38"/>
                  </a:cubicBezTo>
                  <a:cubicBezTo>
                    <a:pt x="50" y="41"/>
                    <a:pt x="61" y="47"/>
                    <a:pt x="64" y="61"/>
                  </a:cubicBezTo>
                  <a:cubicBezTo>
                    <a:pt x="64" y="51"/>
                    <a:pt x="60" y="41"/>
                    <a:pt x="60" y="32"/>
                  </a:cubicBezTo>
                  <a:cubicBezTo>
                    <a:pt x="55" y="34"/>
                    <a:pt x="46" y="32"/>
                    <a:pt x="42" y="28"/>
                  </a:cubicBezTo>
                  <a:cubicBezTo>
                    <a:pt x="39" y="26"/>
                    <a:pt x="39" y="21"/>
                    <a:pt x="39" y="18"/>
                  </a:cubicBezTo>
                  <a:cubicBezTo>
                    <a:pt x="40" y="16"/>
                    <a:pt x="43" y="10"/>
                    <a:pt x="43" y="10"/>
                  </a:cubicBezTo>
                  <a:cubicBezTo>
                    <a:pt x="40" y="0"/>
                    <a:pt x="10" y="15"/>
                    <a:pt x="3" y="19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5" name="Freeform 1313"/>
            <p:cNvSpPr/>
            <p:nvPr>
              <p:custDataLst>
                <p:tags r:id="rId881"/>
              </p:custDataLst>
            </p:nvPr>
          </p:nvSpPr>
          <p:spPr bwMode="auto">
            <a:xfrm>
              <a:off x="3774" y="2653"/>
              <a:ext cx="270" cy="211"/>
            </a:xfrm>
            <a:custGeom>
              <a:avLst/>
              <a:gdLst>
                <a:gd name="T0" fmla="*/ 17 w 210"/>
                <a:gd name="T1" fmla="*/ 292 h 165"/>
                <a:gd name="T2" fmla="*/ 156 w 210"/>
                <a:gd name="T3" fmla="*/ 286 h 165"/>
                <a:gd name="T4" fmla="*/ 291 w 210"/>
                <a:gd name="T5" fmla="*/ 171 h 165"/>
                <a:gd name="T6" fmla="*/ 352 w 210"/>
                <a:gd name="T7" fmla="*/ 119 h 165"/>
                <a:gd name="T8" fmla="*/ 406 w 210"/>
                <a:gd name="T9" fmla="*/ 70 h 165"/>
                <a:gd name="T10" fmla="*/ 422 w 210"/>
                <a:gd name="T11" fmla="*/ 28 h 165"/>
                <a:gd name="T12" fmla="*/ 332 w 210"/>
                <a:gd name="T13" fmla="*/ 13 h 165"/>
                <a:gd name="T14" fmla="*/ 363 w 210"/>
                <a:gd name="T15" fmla="*/ 29 h 165"/>
                <a:gd name="T16" fmla="*/ 357 w 210"/>
                <a:gd name="T17" fmla="*/ 75 h 165"/>
                <a:gd name="T18" fmla="*/ 307 w 210"/>
                <a:gd name="T19" fmla="*/ 113 h 165"/>
                <a:gd name="T20" fmla="*/ 262 w 210"/>
                <a:gd name="T21" fmla="*/ 157 h 165"/>
                <a:gd name="T22" fmla="*/ 192 w 210"/>
                <a:gd name="T23" fmla="*/ 240 h 165"/>
                <a:gd name="T24" fmla="*/ 75 w 210"/>
                <a:gd name="T25" fmla="*/ 286 h 165"/>
                <a:gd name="T26" fmla="*/ 96 w 210"/>
                <a:gd name="T27" fmla="*/ 219 h 165"/>
                <a:gd name="T28" fmla="*/ 207 w 210"/>
                <a:gd name="T29" fmla="*/ 105 h 165"/>
                <a:gd name="T30" fmla="*/ 210 w 210"/>
                <a:gd name="T31" fmla="*/ 52 h 165"/>
                <a:gd name="T32" fmla="*/ 186 w 210"/>
                <a:gd name="T33" fmla="*/ 47 h 165"/>
                <a:gd name="T34" fmla="*/ 179 w 210"/>
                <a:gd name="T35" fmla="*/ 83 h 165"/>
                <a:gd name="T36" fmla="*/ 150 w 210"/>
                <a:gd name="T37" fmla="*/ 121 h 165"/>
                <a:gd name="T38" fmla="*/ 31 w 210"/>
                <a:gd name="T39" fmla="*/ 237 h 165"/>
                <a:gd name="T40" fmla="*/ 13 w 210"/>
                <a:gd name="T41" fmla="*/ 298 h 165"/>
                <a:gd name="T42" fmla="*/ 80 w 210"/>
                <a:gd name="T43" fmla="*/ 309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0" h="165">
                  <a:moveTo>
                    <a:pt x="8" y="139"/>
                  </a:moveTo>
                  <a:cubicBezTo>
                    <a:pt x="4" y="165"/>
                    <a:pt x="63" y="142"/>
                    <a:pt x="73" y="137"/>
                  </a:cubicBezTo>
                  <a:cubicBezTo>
                    <a:pt x="98" y="124"/>
                    <a:pt x="119" y="103"/>
                    <a:pt x="137" y="82"/>
                  </a:cubicBezTo>
                  <a:cubicBezTo>
                    <a:pt x="145" y="73"/>
                    <a:pt x="157" y="65"/>
                    <a:pt x="166" y="57"/>
                  </a:cubicBezTo>
                  <a:cubicBezTo>
                    <a:pt x="175" y="50"/>
                    <a:pt x="182" y="41"/>
                    <a:pt x="191" y="34"/>
                  </a:cubicBezTo>
                  <a:cubicBezTo>
                    <a:pt x="199" y="27"/>
                    <a:pt x="210" y="23"/>
                    <a:pt x="198" y="13"/>
                  </a:cubicBezTo>
                  <a:cubicBezTo>
                    <a:pt x="188" y="6"/>
                    <a:pt x="167" y="0"/>
                    <a:pt x="156" y="6"/>
                  </a:cubicBezTo>
                  <a:cubicBezTo>
                    <a:pt x="160" y="9"/>
                    <a:pt x="167" y="10"/>
                    <a:pt x="170" y="14"/>
                  </a:cubicBezTo>
                  <a:cubicBezTo>
                    <a:pt x="178" y="21"/>
                    <a:pt x="174" y="30"/>
                    <a:pt x="168" y="36"/>
                  </a:cubicBezTo>
                  <a:cubicBezTo>
                    <a:pt x="161" y="43"/>
                    <a:pt x="153" y="48"/>
                    <a:pt x="145" y="54"/>
                  </a:cubicBezTo>
                  <a:cubicBezTo>
                    <a:pt x="137" y="60"/>
                    <a:pt x="131" y="67"/>
                    <a:pt x="124" y="75"/>
                  </a:cubicBezTo>
                  <a:cubicBezTo>
                    <a:pt x="118" y="82"/>
                    <a:pt x="96" y="109"/>
                    <a:pt x="90" y="115"/>
                  </a:cubicBezTo>
                  <a:cubicBezTo>
                    <a:pt x="77" y="127"/>
                    <a:pt x="53" y="139"/>
                    <a:pt x="35" y="137"/>
                  </a:cubicBezTo>
                  <a:cubicBezTo>
                    <a:pt x="13" y="134"/>
                    <a:pt x="36" y="114"/>
                    <a:pt x="45" y="105"/>
                  </a:cubicBezTo>
                  <a:cubicBezTo>
                    <a:pt x="63" y="87"/>
                    <a:pt x="85" y="73"/>
                    <a:pt x="97" y="50"/>
                  </a:cubicBezTo>
                  <a:cubicBezTo>
                    <a:pt x="101" y="43"/>
                    <a:pt x="102" y="33"/>
                    <a:pt x="99" y="25"/>
                  </a:cubicBezTo>
                  <a:cubicBezTo>
                    <a:pt x="95" y="18"/>
                    <a:pt x="91" y="16"/>
                    <a:pt x="88" y="23"/>
                  </a:cubicBezTo>
                  <a:cubicBezTo>
                    <a:pt x="86" y="28"/>
                    <a:pt x="87" y="34"/>
                    <a:pt x="84" y="40"/>
                  </a:cubicBezTo>
                  <a:cubicBezTo>
                    <a:pt x="80" y="47"/>
                    <a:pt x="77" y="53"/>
                    <a:pt x="71" y="58"/>
                  </a:cubicBezTo>
                  <a:cubicBezTo>
                    <a:pt x="52" y="76"/>
                    <a:pt x="31" y="91"/>
                    <a:pt x="15" y="113"/>
                  </a:cubicBezTo>
                  <a:cubicBezTo>
                    <a:pt x="9" y="121"/>
                    <a:pt x="0" y="132"/>
                    <a:pt x="6" y="142"/>
                  </a:cubicBezTo>
                  <a:cubicBezTo>
                    <a:pt x="12" y="151"/>
                    <a:pt x="27" y="152"/>
                    <a:pt x="37" y="148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6" name="Freeform 1314"/>
            <p:cNvSpPr/>
            <p:nvPr>
              <p:custDataLst>
                <p:tags r:id="rId882"/>
              </p:custDataLst>
            </p:nvPr>
          </p:nvSpPr>
          <p:spPr bwMode="auto">
            <a:xfrm>
              <a:off x="3830" y="2548"/>
              <a:ext cx="128" cy="127"/>
            </a:xfrm>
            <a:custGeom>
              <a:avLst/>
              <a:gdLst>
                <a:gd name="T0" fmla="*/ 103 w 99"/>
                <a:gd name="T1" fmla="*/ 10 h 99"/>
                <a:gd name="T2" fmla="*/ 32 w 99"/>
                <a:gd name="T3" fmla="*/ 63 h 99"/>
                <a:gd name="T4" fmla="*/ 96 w 99"/>
                <a:gd name="T5" fmla="*/ 209 h 99"/>
                <a:gd name="T6" fmla="*/ 102 w 99"/>
                <a:gd name="T7" fmla="*/ 158 h 99"/>
                <a:gd name="T8" fmla="*/ 193 w 99"/>
                <a:gd name="T9" fmla="*/ 40 h 99"/>
                <a:gd name="T10" fmla="*/ 213 w 99"/>
                <a:gd name="T11" fmla="*/ 24 h 99"/>
                <a:gd name="T12" fmla="*/ 103 w 99"/>
                <a:gd name="T13" fmla="*/ 1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99">
                  <a:moveTo>
                    <a:pt x="48" y="5"/>
                  </a:moveTo>
                  <a:cubicBezTo>
                    <a:pt x="35" y="7"/>
                    <a:pt x="21" y="17"/>
                    <a:pt x="15" y="30"/>
                  </a:cubicBezTo>
                  <a:cubicBezTo>
                    <a:pt x="0" y="70"/>
                    <a:pt x="15" y="95"/>
                    <a:pt x="44" y="99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9" y="12"/>
                    <a:pt x="72" y="0"/>
                    <a:pt x="48" y="5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7" name="Freeform 1315"/>
            <p:cNvSpPr/>
            <p:nvPr>
              <p:custDataLst>
                <p:tags r:id="rId883"/>
              </p:custDataLst>
            </p:nvPr>
          </p:nvSpPr>
          <p:spPr bwMode="auto">
            <a:xfrm>
              <a:off x="3877" y="2538"/>
              <a:ext cx="73" cy="22"/>
            </a:xfrm>
            <a:custGeom>
              <a:avLst/>
              <a:gdLst>
                <a:gd name="T0" fmla="*/ 119 w 57"/>
                <a:gd name="T1" fmla="*/ 36 h 17"/>
                <a:gd name="T2" fmla="*/ 0 w 57"/>
                <a:gd name="T3" fmla="*/ 35 h 17"/>
                <a:gd name="T4" fmla="*/ 119 w 57"/>
                <a:gd name="T5" fmla="*/ 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">
                  <a:moveTo>
                    <a:pt x="57" y="17"/>
                  </a:moveTo>
                  <a:cubicBezTo>
                    <a:pt x="42" y="8"/>
                    <a:pt x="15" y="6"/>
                    <a:pt x="0" y="16"/>
                  </a:cubicBezTo>
                  <a:cubicBezTo>
                    <a:pt x="13" y="3"/>
                    <a:pt x="40" y="0"/>
                    <a:pt x="5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8" name="Freeform 1316"/>
            <p:cNvSpPr/>
            <p:nvPr>
              <p:custDataLst>
                <p:tags r:id="rId884"/>
              </p:custDataLst>
            </p:nvPr>
          </p:nvSpPr>
          <p:spPr bwMode="auto">
            <a:xfrm>
              <a:off x="3842" y="2635"/>
              <a:ext cx="29" cy="35"/>
            </a:xfrm>
            <a:custGeom>
              <a:avLst/>
              <a:gdLst>
                <a:gd name="T0" fmla="*/ 0 w 22"/>
                <a:gd name="T1" fmla="*/ 0 h 27"/>
                <a:gd name="T2" fmla="*/ 50 w 22"/>
                <a:gd name="T3" fmla="*/ 58 h 27"/>
                <a:gd name="T4" fmla="*/ 0 w 2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7">
                  <a:moveTo>
                    <a:pt x="0" y="0"/>
                  </a:moveTo>
                  <a:cubicBezTo>
                    <a:pt x="2" y="12"/>
                    <a:pt x="15" y="23"/>
                    <a:pt x="22" y="27"/>
                  </a:cubicBezTo>
                  <a:cubicBezTo>
                    <a:pt x="8" y="25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9" name="Freeform 1317"/>
            <p:cNvSpPr/>
            <p:nvPr>
              <p:custDataLst>
                <p:tags r:id="rId885"/>
              </p:custDataLst>
            </p:nvPr>
          </p:nvSpPr>
          <p:spPr bwMode="auto">
            <a:xfrm>
              <a:off x="3927" y="2661"/>
              <a:ext cx="76" cy="41"/>
            </a:xfrm>
            <a:custGeom>
              <a:avLst/>
              <a:gdLst>
                <a:gd name="T0" fmla="*/ 0 w 59"/>
                <a:gd name="T1" fmla="*/ 42 h 32"/>
                <a:gd name="T2" fmla="*/ 113 w 59"/>
                <a:gd name="T3" fmla="*/ 23 h 32"/>
                <a:gd name="T4" fmla="*/ 104 w 59"/>
                <a:gd name="T5" fmla="*/ 68 h 32"/>
                <a:gd name="T6" fmla="*/ 90 w 59"/>
                <a:gd name="T7" fmla="*/ 23 h 32"/>
                <a:gd name="T8" fmla="*/ 0 w 59"/>
                <a:gd name="T9" fmla="*/ 4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2">
                  <a:moveTo>
                    <a:pt x="0" y="20"/>
                  </a:moveTo>
                  <a:cubicBezTo>
                    <a:pt x="13" y="13"/>
                    <a:pt x="47" y="0"/>
                    <a:pt x="53" y="11"/>
                  </a:cubicBezTo>
                  <a:cubicBezTo>
                    <a:pt x="59" y="22"/>
                    <a:pt x="49" y="32"/>
                    <a:pt x="49" y="32"/>
                  </a:cubicBezTo>
                  <a:cubicBezTo>
                    <a:pt x="53" y="21"/>
                    <a:pt x="53" y="12"/>
                    <a:pt x="42" y="11"/>
                  </a:cubicBezTo>
                  <a:cubicBezTo>
                    <a:pt x="24" y="1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0" name="Freeform 1318"/>
            <p:cNvSpPr/>
            <p:nvPr>
              <p:custDataLst>
                <p:tags r:id="rId886"/>
              </p:custDataLst>
            </p:nvPr>
          </p:nvSpPr>
          <p:spPr bwMode="auto">
            <a:xfrm>
              <a:off x="4157" y="2377"/>
              <a:ext cx="331" cy="196"/>
            </a:xfrm>
            <a:custGeom>
              <a:avLst/>
              <a:gdLst>
                <a:gd name="T0" fmla="*/ 422 w 256"/>
                <a:gd name="T1" fmla="*/ 135 h 153"/>
                <a:gd name="T2" fmla="*/ 537 w 256"/>
                <a:gd name="T3" fmla="*/ 33 h 153"/>
                <a:gd name="T4" fmla="*/ 526 w 256"/>
                <a:gd name="T5" fmla="*/ 5 h 153"/>
                <a:gd name="T6" fmla="*/ 428 w 256"/>
                <a:gd name="T7" fmla="*/ 104 h 153"/>
                <a:gd name="T8" fmla="*/ 308 w 256"/>
                <a:gd name="T9" fmla="*/ 174 h 153"/>
                <a:gd name="T10" fmla="*/ 141 w 256"/>
                <a:gd name="T11" fmla="*/ 268 h 153"/>
                <a:gd name="T12" fmla="*/ 87 w 256"/>
                <a:gd name="T13" fmla="*/ 200 h 153"/>
                <a:gd name="T14" fmla="*/ 259 w 256"/>
                <a:gd name="T15" fmla="*/ 159 h 153"/>
                <a:gd name="T16" fmla="*/ 467 w 256"/>
                <a:gd name="T17" fmla="*/ 40 h 153"/>
                <a:gd name="T18" fmla="*/ 500 w 256"/>
                <a:gd name="T19" fmla="*/ 10 h 153"/>
                <a:gd name="T20" fmla="*/ 332 w 256"/>
                <a:gd name="T21" fmla="*/ 100 h 153"/>
                <a:gd name="T22" fmla="*/ 132 w 256"/>
                <a:gd name="T23" fmla="*/ 142 h 153"/>
                <a:gd name="T24" fmla="*/ 10 w 256"/>
                <a:gd name="T25" fmla="*/ 164 h 153"/>
                <a:gd name="T26" fmla="*/ 1 w 256"/>
                <a:gd name="T27" fmla="*/ 177 h 153"/>
                <a:gd name="T28" fmla="*/ 21 w 256"/>
                <a:gd name="T29" fmla="*/ 241 h 153"/>
                <a:gd name="T30" fmla="*/ 84 w 256"/>
                <a:gd name="T31" fmla="*/ 322 h 153"/>
                <a:gd name="T32" fmla="*/ 141 w 256"/>
                <a:gd name="T33" fmla="*/ 309 h 153"/>
                <a:gd name="T34" fmla="*/ 330 w 256"/>
                <a:gd name="T35" fmla="*/ 186 h 153"/>
                <a:gd name="T36" fmla="*/ 422 w 256"/>
                <a:gd name="T37" fmla="*/ 135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6" h="153">
                  <a:moveTo>
                    <a:pt x="195" y="64"/>
                  </a:moveTo>
                  <a:cubicBezTo>
                    <a:pt x="215" y="41"/>
                    <a:pt x="243" y="22"/>
                    <a:pt x="248" y="16"/>
                  </a:cubicBezTo>
                  <a:cubicBezTo>
                    <a:pt x="256" y="5"/>
                    <a:pt x="248" y="0"/>
                    <a:pt x="244" y="2"/>
                  </a:cubicBezTo>
                  <a:cubicBezTo>
                    <a:pt x="247" y="6"/>
                    <a:pt x="216" y="38"/>
                    <a:pt x="198" y="49"/>
                  </a:cubicBezTo>
                  <a:cubicBezTo>
                    <a:pt x="180" y="60"/>
                    <a:pt x="171" y="63"/>
                    <a:pt x="142" y="83"/>
                  </a:cubicBezTo>
                  <a:cubicBezTo>
                    <a:pt x="120" y="99"/>
                    <a:pt x="82" y="122"/>
                    <a:pt x="65" y="127"/>
                  </a:cubicBezTo>
                  <a:cubicBezTo>
                    <a:pt x="48" y="132"/>
                    <a:pt x="37" y="115"/>
                    <a:pt x="40" y="95"/>
                  </a:cubicBezTo>
                  <a:cubicBezTo>
                    <a:pt x="43" y="75"/>
                    <a:pt x="76" y="90"/>
                    <a:pt x="120" y="76"/>
                  </a:cubicBezTo>
                  <a:cubicBezTo>
                    <a:pt x="164" y="62"/>
                    <a:pt x="205" y="29"/>
                    <a:pt x="216" y="19"/>
                  </a:cubicBezTo>
                  <a:cubicBezTo>
                    <a:pt x="222" y="15"/>
                    <a:pt x="229" y="7"/>
                    <a:pt x="231" y="5"/>
                  </a:cubicBezTo>
                  <a:cubicBezTo>
                    <a:pt x="212" y="15"/>
                    <a:pt x="185" y="36"/>
                    <a:pt x="154" y="48"/>
                  </a:cubicBezTo>
                  <a:cubicBezTo>
                    <a:pt x="104" y="66"/>
                    <a:pt x="98" y="64"/>
                    <a:pt x="61" y="68"/>
                  </a:cubicBezTo>
                  <a:cubicBezTo>
                    <a:pt x="32" y="72"/>
                    <a:pt x="21" y="72"/>
                    <a:pt x="5" y="78"/>
                  </a:cubicBezTo>
                  <a:cubicBezTo>
                    <a:pt x="3" y="80"/>
                    <a:pt x="1" y="82"/>
                    <a:pt x="1" y="84"/>
                  </a:cubicBezTo>
                  <a:cubicBezTo>
                    <a:pt x="0" y="93"/>
                    <a:pt x="9" y="106"/>
                    <a:pt x="9" y="115"/>
                  </a:cubicBezTo>
                  <a:cubicBezTo>
                    <a:pt x="10" y="137"/>
                    <a:pt x="19" y="153"/>
                    <a:pt x="39" y="153"/>
                  </a:cubicBezTo>
                  <a:cubicBezTo>
                    <a:pt x="46" y="153"/>
                    <a:pt x="56" y="148"/>
                    <a:pt x="65" y="147"/>
                  </a:cubicBezTo>
                  <a:cubicBezTo>
                    <a:pt x="89" y="137"/>
                    <a:pt x="112" y="115"/>
                    <a:pt x="152" y="88"/>
                  </a:cubicBezTo>
                  <a:cubicBezTo>
                    <a:pt x="163" y="80"/>
                    <a:pt x="182" y="71"/>
                    <a:pt x="195" y="64"/>
                  </a:cubicBezTo>
                  <a:close/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1" name="Freeform 1319"/>
            <p:cNvSpPr/>
            <p:nvPr>
              <p:custDataLst>
                <p:tags r:id="rId887"/>
              </p:custDataLst>
            </p:nvPr>
          </p:nvSpPr>
          <p:spPr bwMode="auto">
            <a:xfrm>
              <a:off x="4110" y="2517"/>
              <a:ext cx="66" cy="101"/>
            </a:xfrm>
            <a:custGeom>
              <a:avLst/>
              <a:gdLst>
                <a:gd name="T0" fmla="*/ 80 w 51"/>
                <a:gd name="T1" fmla="*/ 0 h 79"/>
                <a:gd name="T2" fmla="*/ 91 w 51"/>
                <a:gd name="T3" fmla="*/ 47 h 79"/>
                <a:gd name="T4" fmla="*/ 106 w 51"/>
                <a:gd name="T5" fmla="*/ 89 h 79"/>
                <a:gd name="T6" fmla="*/ 69 w 51"/>
                <a:gd name="T7" fmla="*/ 128 h 79"/>
                <a:gd name="T8" fmla="*/ 0 w 51"/>
                <a:gd name="T9" fmla="*/ 165 h 79"/>
                <a:gd name="T10" fmla="*/ 80 w 51"/>
                <a:gd name="T11" fmla="*/ 89 h 79"/>
                <a:gd name="T12" fmla="*/ 75 w 51"/>
                <a:gd name="T13" fmla="*/ 6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79">
                  <a:moveTo>
                    <a:pt x="37" y="0"/>
                  </a:moveTo>
                  <a:cubicBezTo>
                    <a:pt x="38" y="8"/>
                    <a:pt x="39" y="16"/>
                    <a:pt x="42" y="23"/>
                  </a:cubicBezTo>
                  <a:cubicBezTo>
                    <a:pt x="45" y="29"/>
                    <a:pt x="51" y="35"/>
                    <a:pt x="49" y="43"/>
                  </a:cubicBezTo>
                  <a:cubicBezTo>
                    <a:pt x="48" y="51"/>
                    <a:pt x="38" y="57"/>
                    <a:pt x="32" y="61"/>
                  </a:cubicBezTo>
                  <a:cubicBezTo>
                    <a:pt x="23" y="67"/>
                    <a:pt x="11" y="77"/>
                    <a:pt x="0" y="79"/>
                  </a:cubicBezTo>
                  <a:cubicBezTo>
                    <a:pt x="13" y="73"/>
                    <a:pt x="34" y="57"/>
                    <a:pt x="37" y="43"/>
                  </a:cubicBezTo>
                  <a:cubicBezTo>
                    <a:pt x="40" y="30"/>
                    <a:pt x="29" y="16"/>
                    <a:pt x="35" y="3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2" name="Freeform 1320"/>
            <p:cNvSpPr/>
            <p:nvPr>
              <p:custDataLst>
                <p:tags r:id="rId888"/>
              </p:custDataLst>
            </p:nvPr>
          </p:nvSpPr>
          <p:spPr bwMode="auto">
            <a:xfrm>
              <a:off x="3998" y="2491"/>
              <a:ext cx="161" cy="91"/>
            </a:xfrm>
            <a:custGeom>
              <a:avLst/>
              <a:gdLst>
                <a:gd name="T0" fmla="*/ 0 w 125"/>
                <a:gd name="T1" fmla="*/ 150 h 71"/>
                <a:gd name="T2" fmla="*/ 86 w 125"/>
                <a:gd name="T3" fmla="*/ 115 h 71"/>
                <a:gd name="T4" fmla="*/ 134 w 125"/>
                <a:gd name="T5" fmla="*/ 90 h 71"/>
                <a:gd name="T6" fmla="*/ 178 w 125"/>
                <a:gd name="T7" fmla="*/ 58 h 71"/>
                <a:gd name="T8" fmla="*/ 237 w 125"/>
                <a:gd name="T9" fmla="*/ 31 h 71"/>
                <a:gd name="T10" fmla="*/ 265 w 125"/>
                <a:gd name="T11" fmla="*/ 88 h 71"/>
                <a:gd name="T12" fmla="*/ 259 w 125"/>
                <a:gd name="T13" fmla="*/ 22 h 71"/>
                <a:gd name="T14" fmla="*/ 242 w 125"/>
                <a:gd name="T15" fmla="*/ 1 h 71"/>
                <a:gd name="T16" fmla="*/ 196 w 125"/>
                <a:gd name="T17" fmla="*/ 23 h 71"/>
                <a:gd name="T18" fmla="*/ 88 w 125"/>
                <a:gd name="T19" fmla="*/ 90 h 71"/>
                <a:gd name="T20" fmla="*/ 43 w 125"/>
                <a:gd name="T21" fmla="*/ 110 h 71"/>
                <a:gd name="T22" fmla="*/ 0 w 125"/>
                <a:gd name="T23" fmla="*/ 118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71">
                  <a:moveTo>
                    <a:pt x="0" y="71"/>
                  </a:moveTo>
                  <a:cubicBezTo>
                    <a:pt x="8" y="59"/>
                    <a:pt x="28" y="60"/>
                    <a:pt x="40" y="55"/>
                  </a:cubicBezTo>
                  <a:cubicBezTo>
                    <a:pt x="48" y="52"/>
                    <a:pt x="55" y="47"/>
                    <a:pt x="63" y="43"/>
                  </a:cubicBezTo>
                  <a:cubicBezTo>
                    <a:pt x="70" y="38"/>
                    <a:pt x="76" y="32"/>
                    <a:pt x="83" y="27"/>
                  </a:cubicBezTo>
                  <a:cubicBezTo>
                    <a:pt x="90" y="22"/>
                    <a:pt x="101" y="7"/>
                    <a:pt x="111" y="15"/>
                  </a:cubicBezTo>
                  <a:cubicBezTo>
                    <a:pt x="120" y="21"/>
                    <a:pt x="116" y="37"/>
                    <a:pt x="124" y="42"/>
                  </a:cubicBezTo>
                  <a:cubicBezTo>
                    <a:pt x="125" y="32"/>
                    <a:pt x="122" y="20"/>
                    <a:pt x="121" y="10"/>
                  </a:cubicBezTo>
                  <a:cubicBezTo>
                    <a:pt x="120" y="5"/>
                    <a:pt x="119" y="0"/>
                    <a:pt x="113" y="1"/>
                  </a:cubicBezTo>
                  <a:cubicBezTo>
                    <a:pt x="106" y="2"/>
                    <a:pt x="98" y="7"/>
                    <a:pt x="92" y="11"/>
                  </a:cubicBezTo>
                  <a:cubicBezTo>
                    <a:pt x="78" y="22"/>
                    <a:pt x="57" y="34"/>
                    <a:pt x="41" y="43"/>
                  </a:cubicBezTo>
                  <a:cubicBezTo>
                    <a:pt x="33" y="47"/>
                    <a:pt x="29" y="50"/>
                    <a:pt x="20" y="52"/>
                  </a:cubicBezTo>
                  <a:cubicBezTo>
                    <a:pt x="13" y="53"/>
                    <a:pt x="6" y="53"/>
                    <a:pt x="0" y="56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3" name="Freeform 1321"/>
            <p:cNvSpPr/>
            <p:nvPr>
              <p:custDataLst>
                <p:tags r:id="rId889"/>
              </p:custDataLst>
            </p:nvPr>
          </p:nvSpPr>
          <p:spPr bwMode="auto">
            <a:xfrm>
              <a:off x="4144" y="2340"/>
              <a:ext cx="83" cy="134"/>
            </a:xfrm>
            <a:custGeom>
              <a:avLst/>
              <a:gdLst>
                <a:gd name="T0" fmla="*/ 135 w 65"/>
                <a:gd name="T1" fmla="*/ 0 h 105"/>
                <a:gd name="T2" fmla="*/ 75 w 65"/>
                <a:gd name="T3" fmla="*/ 106 h 105"/>
                <a:gd name="T4" fmla="*/ 17 w 65"/>
                <a:gd name="T5" fmla="*/ 218 h 105"/>
                <a:gd name="T6" fmla="*/ 52 w 65"/>
                <a:gd name="T7" fmla="*/ 111 h 105"/>
                <a:gd name="T8" fmla="*/ 135 w 6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5">
                  <a:moveTo>
                    <a:pt x="65" y="0"/>
                  </a:moveTo>
                  <a:cubicBezTo>
                    <a:pt x="65" y="12"/>
                    <a:pt x="57" y="31"/>
                    <a:pt x="36" y="51"/>
                  </a:cubicBezTo>
                  <a:cubicBezTo>
                    <a:pt x="15" y="71"/>
                    <a:pt x="5" y="93"/>
                    <a:pt x="8" y="105"/>
                  </a:cubicBezTo>
                  <a:cubicBezTo>
                    <a:pt x="0" y="90"/>
                    <a:pt x="13" y="67"/>
                    <a:pt x="25" y="53"/>
                  </a:cubicBezTo>
                  <a:cubicBezTo>
                    <a:pt x="45" y="28"/>
                    <a:pt x="63" y="23"/>
                    <a:pt x="65" y="0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4" name="Freeform 1322"/>
            <p:cNvSpPr/>
            <p:nvPr>
              <p:custDataLst>
                <p:tags r:id="rId890"/>
              </p:custDataLst>
            </p:nvPr>
          </p:nvSpPr>
          <p:spPr bwMode="auto">
            <a:xfrm>
              <a:off x="4233" y="2373"/>
              <a:ext cx="225" cy="82"/>
            </a:xfrm>
            <a:custGeom>
              <a:avLst/>
              <a:gdLst>
                <a:gd name="T0" fmla="*/ 0 w 175"/>
                <a:gd name="T1" fmla="*/ 133 h 64"/>
                <a:gd name="T2" fmla="*/ 150 w 175"/>
                <a:gd name="T3" fmla="*/ 106 h 64"/>
                <a:gd name="T4" fmla="*/ 288 w 175"/>
                <a:gd name="T5" fmla="*/ 42 h 64"/>
                <a:gd name="T6" fmla="*/ 372 w 175"/>
                <a:gd name="T7" fmla="*/ 0 h 64"/>
                <a:gd name="T8" fmla="*/ 283 w 175"/>
                <a:gd name="T9" fmla="*/ 28 h 64"/>
                <a:gd name="T10" fmla="*/ 192 w 175"/>
                <a:gd name="T11" fmla="*/ 65 h 64"/>
                <a:gd name="T12" fmla="*/ 103 w 175"/>
                <a:gd name="T13" fmla="*/ 105 h 64"/>
                <a:gd name="T14" fmla="*/ 0 w 175"/>
                <a:gd name="T15" fmla="*/ 133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64">
                  <a:moveTo>
                    <a:pt x="0" y="63"/>
                  </a:moveTo>
                  <a:cubicBezTo>
                    <a:pt x="26" y="58"/>
                    <a:pt x="38" y="64"/>
                    <a:pt x="71" y="51"/>
                  </a:cubicBezTo>
                  <a:cubicBezTo>
                    <a:pt x="96" y="41"/>
                    <a:pt x="114" y="27"/>
                    <a:pt x="135" y="20"/>
                  </a:cubicBezTo>
                  <a:cubicBezTo>
                    <a:pt x="156" y="13"/>
                    <a:pt x="169" y="3"/>
                    <a:pt x="175" y="0"/>
                  </a:cubicBezTo>
                  <a:cubicBezTo>
                    <a:pt x="158" y="1"/>
                    <a:pt x="150" y="7"/>
                    <a:pt x="133" y="13"/>
                  </a:cubicBezTo>
                  <a:cubicBezTo>
                    <a:pt x="116" y="18"/>
                    <a:pt x="102" y="22"/>
                    <a:pt x="90" y="31"/>
                  </a:cubicBezTo>
                  <a:cubicBezTo>
                    <a:pt x="78" y="41"/>
                    <a:pt x="68" y="45"/>
                    <a:pt x="48" y="50"/>
                  </a:cubicBezTo>
                  <a:cubicBezTo>
                    <a:pt x="28" y="55"/>
                    <a:pt x="4" y="60"/>
                    <a:pt x="0" y="63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5" name="Freeform 1323"/>
            <p:cNvSpPr/>
            <p:nvPr>
              <p:custDataLst>
                <p:tags r:id="rId891"/>
              </p:custDataLst>
            </p:nvPr>
          </p:nvSpPr>
          <p:spPr bwMode="auto">
            <a:xfrm>
              <a:off x="4320" y="2424"/>
              <a:ext cx="120" cy="76"/>
            </a:xfrm>
            <a:custGeom>
              <a:avLst/>
              <a:gdLst>
                <a:gd name="T0" fmla="*/ 0 w 93"/>
                <a:gd name="T1" fmla="*/ 122 h 60"/>
                <a:gd name="T2" fmla="*/ 22 w 93"/>
                <a:gd name="T3" fmla="*/ 85 h 60"/>
                <a:gd name="T4" fmla="*/ 57 w 93"/>
                <a:gd name="T5" fmla="*/ 44 h 60"/>
                <a:gd name="T6" fmla="*/ 155 w 93"/>
                <a:gd name="T7" fmla="*/ 5 h 60"/>
                <a:gd name="T8" fmla="*/ 179 w 93"/>
                <a:gd name="T9" fmla="*/ 20 h 60"/>
                <a:gd name="T10" fmla="*/ 128 w 93"/>
                <a:gd name="T11" fmla="*/ 52 h 60"/>
                <a:gd name="T12" fmla="*/ 13 w 93"/>
                <a:gd name="T13" fmla="*/ 12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0">
                  <a:moveTo>
                    <a:pt x="0" y="60"/>
                  </a:moveTo>
                  <a:cubicBezTo>
                    <a:pt x="5" y="55"/>
                    <a:pt x="6" y="48"/>
                    <a:pt x="10" y="42"/>
                  </a:cubicBezTo>
                  <a:cubicBezTo>
                    <a:pt x="14" y="35"/>
                    <a:pt x="20" y="28"/>
                    <a:pt x="26" y="22"/>
                  </a:cubicBezTo>
                  <a:cubicBezTo>
                    <a:pt x="38" y="11"/>
                    <a:pt x="56" y="4"/>
                    <a:pt x="72" y="2"/>
                  </a:cubicBezTo>
                  <a:cubicBezTo>
                    <a:pt x="79" y="1"/>
                    <a:pt x="93" y="0"/>
                    <a:pt x="84" y="10"/>
                  </a:cubicBezTo>
                  <a:cubicBezTo>
                    <a:pt x="78" y="17"/>
                    <a:pt x="68" y="20"/>
                    <a:pt x="60" y="25"/>
                  </a:cubicBezTo>
                  <a:cubicBezTo>
                    <a:pt x="41" y="34"/>
                    <a:pt x="23" y="47"/>
                    <a:pt x="6" y="59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6" name="Freeform 1324"/>
            <p:cNvSpPr/>
            <p:nvPr>
              <p:custDataLst>
                <p:tags r:id="rId892"/>
              </p:custDataLst>
            </p:nvPr>
          </p:nvSpPr>
          <p:spPr bwMode="auto">
            <a:xfrm>
              <a:off x="4212" y="2507"/>
              <a:ext cx="91" cy="58"/>
            </a:xfrm>
            <a:custGeom>
              <a:avLst/>
              <a:gdLst>
                <a:gd name="T0" fmla="*/ 0 w 71"/>
                <a:gd name="T1" fmla="*/ 22 h 45"/>
                <a:gd name="T2" fmla="*/ 150 w 71"/>
                <a:gd name="T3" fmla="*/ 0 h 45"/>
                <a:gd name="T4" fmla="*/ 0 w 71"/>
                <a:gd name="T5" fmla="*/ 2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45">
                  <a:moveTo>
                    <a:pt x="0" y="10"/>
                  </a:moveTo>
                  <a:cubicBezTo>
                    <a:pt x="5" y="21"/>
                    <a:pt x="12" y="45"/>
                    <a:pt x="71" y="0"/>
                  </a:cubicBezTo>
                  <a:cubicBezTo>
                    <a:pt x="56" y="10"/>
                    <a:pt x="11" y="33"/>
                    <a:pt x="0" y="10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7" name="Freeform 1325"/>
            <p:cNvSpPr/>
            <p:nvPr>
              <p:custDataLst>
                <p:tags r:id="rId893"/>
              </p:custDataLst>
            </p:nvPr>
          </p:nvSpPr>
          <p:spPr bwMode="auto">
            <a:xfrm>
              <a:off x="4101" y="2553"/>
              <a:ext cx="35" cy="82"/>
            </a:xfrm>
            <a:custGeom>
              <a:avLst/>
              <a:gdLst>
                <a:gd name="T0" fmla="*/ 58 w 27"/>
                <a:gd name="T1" fmla="*/ 0 h 64"/>
                <a:gd name="T2" fmla="*/ 35 w 27"/>
                <a:gd name="T3" fmla="*/ 15 h 64"/>
                <a:gd name="T4" fmla="*/ 16 w 27"/>
                <a:gd name="T5" fmla="*/ 72 h 64"/>
                <a:gd name="T6" fmla="*/ 0 w 27"/>
                <a:gd name="T7" fmla="*/ 135 h 64"/>
                <a:gd name="T8" fmla="*/ 17 w 27"/>
                <a:gd name="T9" fmla="*/ 111 h 64"/>
                <a:gd name="T10" fmla="*/ 58 w 27"/>
                <a:gd name="T11" fmla="*/ 83 h 64"/>
                <a:gd name="T12" fmla="*/ 39 w 27"/>
                <a:gd name="T13" fmla="*/ 87 h 64"/>
                <a:gd name="T14" fmla="*/ 41 w 27"/>
                <a:gd name="T15" fmla="*/ 51 h 64"/>
                <a:gd name="T16" fmla="*/ 57 w 27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4">
                  <a:moveTo>
                    <a:pt x="27" y="0"/>
                  </a:moveTo>
                  <a:cubicBezTo>
                    <a:pt x="22" y="1"/>
                    <a:pt x="18" y="3"/>
                    <a:pt x="16" y="7"/>
                  </a:cubicBezTo>
                  <a:cubicBezTo>
                    <a:pt x="11" y="15"/>
                    <a:pt x="9" y="26"/>
                    <a:pt x="7" y="34"/>
                  </a:cubicBezTo>
                  <a:cubicBezTo>
                    <a:pt x="4" y="44"/>
                    <a:pt x="1" y="54"/>
                    <a:pt x="0" y="64"/>
                  </a:cubicBezTo>
                  <a:cubicBezTo>
                    <a:pt x="3" y="62"/>
                    <a:pt x="4" y="56"/>
                    <a:pt x="8" y="53"/>
                  </a:cubicBezTo>
                  <a:cubicBezTo>
                    <a:pt x="13" y="48"/>
                    <a:pt x="21" y="45"/>
                    <a:pt x="27" y="40"/>
                  </a:cubicBezTo>
                  <a:cubicBezTo>
                    <a:pt x="25" y="41"/>
                    <a:pt x="20" y="43"/>
                    <a:pt x="18" y="41"/>
                  </a:cubicBezTo>
                  <a:cubicBezTo>
                    <a:pt x="16" y="39"/>
                    <a:pt x="19" y="28"/>
                    <a:pt x="19" y="24"/>
                  </a:cubicBezTo>
                  <a:cubicBezTo>
                    <a:pt x="20" y="16"/>
                    <a:pt x="22" y="7"/>
                    <a:pt x="26" y="0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8" name="Freeform 1326"/>
            <p:cNvSpPr/>
            <p:nvPr>
              <p:custDataLst>
                <p:tags r:id="rId894"/>
              </p:custDataLst>
            </p:nvPr>
          </p:nvSpPr>
          <p:spPr bwMode="auto">
            <a:xfrm>
              <a:off x="4088" y="2561"/>
              <a:ext cx="13" cy="14"/>
            </a:xfrm>
            <a:custGeom>
              <a:avLst/>
              <a:gdLst>
                <a:gd name="T0" fmla="*/ 22 w 10"/>
                <a:gd name="T1" fmla="*/ 6 h 11"/>
                <a:gd name="T2" fmla="*/ 5 w 10"/>
                <a:gd name="T3" fmla="*/ 23 h 11"/>
                <a:gd name="T4" fmla="*/ 21 w 10"/>
                <a:gd name="T5" fmla="*/ 1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3"/>
                  </a:moveTo>
                  <a:cubicBezTo>
                    <a:pt x="4" y="0"/>
                    <a:pt x="0" y="6"/>
                    <a:pt x="2" y="11"/>
                  </a:cubicBezTo>
                  <a:cubicBezTo>
                    <a:pt x="4" y="11"/>
                    <a:pt x="7" y="9"/>
                    <a:pt x="9" y="7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9" name="Freeform 1327"/>
            <p:cNvSpPr/>
            <p:nvPr>
              <p:custDataLst>
                <p:tags r:id="rId895"/>
              </p:custDataLst>
            </p:nvPr>
          </p:nvSpPr>
          <p:spPr bwMode="auto">
            <a:xfrm>
              <a:off x="3770" y="2364"/>
              <a:ext cx="725" cy="494"/>
            </a:xfrm>
            <a:custGeom>
              <a:avLst/>
              <a:gdLst>
                <a:gd name="T0" fmla="*/ 215 w 563"/>
                <a:gd name="T1" fmla="*/ 742 h 386"/>
                <a:gd name="T2" fmla="*/ 371 w 563"/>
                <a:gd name="T3" fmla="*/ 593 h 386"/>
                <a:gd name="T4" fmla="*/ 536 w 563"/>
                <a:gd name="T5" fmla="*/ 458 h 386"/>
                <a:gd name="T6" fmla="*/ 703 w 563"/>
                <a:gd name="T7" fmla="*/ 342 h 386"/>
                <a:gd name="T8" fmla="*/ 967 w 563"/>
                <a:gd name="T9" fmla="*/ 205 h 386"/>
                <a:gd name="T10" fmla="*/ 1071 w 563"/>
                <a:gd name="T11" fmla="*/ 147 h 386"/>
                <a:gd name="T12" fmla="*/ 1182 w 563"/>
                <a:gd name="T13" fmla="*/ 23 h 386"/>
                <a:gd name="T14" fmla="*/ 972 w 563"/>
                <a:gd name="T15" fmla="*/ 122 h 386"/>
                <a:gd name="T16" fmla="*/ 773 w 563"/>
                <a:gd name="T17" fmla="*/ 164 h 386"/>
                <a:gd name="T18" fmla="*/ 625 w 563"/>
                <a:gd name="T19" fmla="*/ 200 h 386"/>
                <a:gd name="T20" fmla="*/ 453 w 563"/>
                <a:gd name="T21" fmla="*/ 305 h 386"/>
                <a:gd name="T22" fmla="*/ 283 w 563"/>
                <a:gd name="T23" fmla="*/ 352 h 386"/>
                <a:gd name="T24" fmla="*/ 194 w 563"/>
                <a:gd name="T25" fmla="*/ 539 h 386"/>
                <a:gd name="T26" fmla="*/ 86 w 563"/>
                <a:gd name="T27" fmla="*/ 662 h 386"/>
                <a:gd name="T28" fmla="*/ 31 w 563"/>
                <a:gd name="T29" fmla="*/ 785 h 386"/>
                <a:gd name="T30" fmla="*/ 215 w 563"/>
                <a:gd name="T31" fmla="*/ 742 h 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6">
                  <a:moveTo>
                    <a:pt x="101" y="354"/>
                  </a:moveTo>
                  <a:cubicBezTo>
                    <a:pt x="144" y="323"/>
                    <a:pt x="147" y="302"/>
                    <a:pt x="174" y="283"/>
                  </a:cubicBezTo>
                  <a:cubicBezTo>
                    <a:pt x="200" y="265"/>
                    <a:pt x="217" y="248"/>
                    <a:pt x="251" y="219"/>
                  </a:cubicBezTo>
                  <a:cubicBezTo>
                    <a:pt x="276" y="199"/>
                    <a:pt x="318" y="179"/>
                    <a:pt x="329" y="163"/>
                  </a:cubicBezTo>
                  <a:cubicBezTo>
                    <a:pt x="372" y="167"/>
                    <a:pt x="394" y="137"/>
                    <a:pt x="453" y="98"/>
                  </a:cubicBezTo>
                  <a:cubicBezTo>
                    <a:pt x="466" y="89"/>
                    <a:pt x="491" y="81"/>
                    <a:pt x="502" y="70"/>
                  </a:cubicBezTo>
                  <a:cubicBezTo>
                    <a:pt x="538" y="32"/>
                    <a:pt x="563" y="20"/>
                    <a:pt x="554" y="11"/>
                  </a:cubicBezTo>
                  <a:cubicBezTo>
                    <a:pt x="542" y="0"/>
                    <a:pt x="504" y="39"/>
                    <a:pt x="455" y="58"/>
                  </a:cubicBezTo>
                  <a:cubicBezTo>
                    <a:pt x="405" y="76"/>
                    <a:pt x="399" y="74"/>
                    <a:pt x="362" y="78"/>
                  </a:cubicBezTo>
                  <a:cubicBezTo>
                    <a:pt x="326" y="83"/>
                    <a:pt x="317" y="82"/>
                    <a:pt x="293" y="95"/>
                  </a:cubicBezTo>
                  <a:cubicBezTo>
                    <a:pt x="269" y="108"/>
                    <a:pt x="239" y="129"/>
                    <a:pt x="212" y="145"/>
                  </a:cubicBezTo>
                  <a:cubicBezTo>
                    <a:pt x="186" y="160"/>
                    <a:pt x="167" y="145"/>
                    <a:pt x="133" y="168"/>
                  </a:cubicBezTo>
                  <a:cubicBezTo>
                    <a:pt x="99" y="191"/>
                    <a:pt x="93" y="235"/>
                    <a:pt x="91" y="257"/>
                  </a:cubicBezTo>
                  <a:cubicBezTo>
                    <a:pt x="89" y="279"/>
                    <a:pt x="60" y="297"/>
                    <a:pt x="40" y="316"/>
                  </a:cubicBezTo>
                  <a:cubicBezTo>
                    <a:pt x="16" y="341"/>
                    <a:pt x="0" y="358"/>
                    <a:pt x="15" y="374"/>
                  </a:cubicBezTo>
                  <a:cubicBezTo>
                    <a:pt x="26" y="386"/>
                    <a:pt x="58" y="385"/>
                    <a:pt x="101" y="35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0" name="Freeform 1328"/>
            <p:cNvSpPr/>
            <p:nvPr>
              <p:custDataLst>
                <p:tags r:id="rId896"/>
              </p:custDataLst>
            </p:nvPr>
          </p:nvSpPr>
          <p:spPr bwMode="auto">
            <a:xfrm>
              <a:off x="3744" y="2256"/>
              <a:ext cx="740" cy="586"/>
            </a:xfrm>
            <a:custGeom>
              <a:avLst/>
              <a:gdLst>
                <a:gd name="T0" fmla="*/ 128 w 574"/>
                <a:gd name="T1" fmla="*/ 835 h 459"/>
                <a:gd name="T2" fmla="*/ 237 w 574"/>
                <a:gd name="T3" fmla="*/ 712 h 459"/>
                <a:gd name="T4" fmla="*/ 327 w 574"/>
                <a:gd name="T5" fmla="*/ 526 h 459"/>
                <a:gd name="T6" fmla="*/ 496 w 574"/>
                <a:gd name="T7" fmla="*/ 479 h 459"/>
                <a:gd name="T8" fmla="*/ 672 w 574"/>
                <a:gd name="T9" fmla="*/ 375 h 459"/>
                <a:gd name="T10" fmla="*/ 817 w 574"/>
                <a:gd name="T11" fmla="*/ 340 h 459"/>
                <a:gd name="T12" fmla="*/ 1017 w 574"/>
                <a:gd name="T13" fmla="*/ 299 h 459"/>
                <a:gd name="T14" fmla="*/ 1230 w 574"/>
                <a:gd name="T15" fmla="*/ 200 h 459"/>
                <a:gd name="T16" fmla="*/ 1230 w 574"/>
                <a:gd name="T17" fmla="*/ 202 h 459"/>
                <a:gd name="T18" fmla="*/ 1053 w 574"/>
                <a:gd name="T19" fmla="*/ 128 h 459"/>
                <a:gd name="T20" fmla="*/ 869 w 574"/>
                <a:gd name="T21" fmla="*/ 114 h 459"/>
                <a:gd name="T22" fmla="*/ 812 w 574"/>
                <a:gd name="T23" fmla="*/ 123 h 459"/>
                <a:gd name="T24" fmla="*/ 201 w 574"/>
                <a:gd name="T25" fmla="*/ 73 h 459"/>
                <a:gd name="T26" fmla="*/ 23 w 574"/>
                <a:gd name="T27" fmla="*/ 359 h 459"/>
                <a:gd name="T28" fmla="*/ 36 w 574"/>
                <a:gd name="T29" fmla="*/ 700 h 459"/>
                <a:gd name="T30" fmla="*/ 75 w 574"/>
                <a:gd name="T31" fmla="*/ 955 h 459"/>
                <a:gd name="T32" fmla="*/ 128 w 574"/>
                <a:gd name="T33" fmla="*/ 835 h 4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4" h="459">
                  <a:moveTo>
                    <a:pt x="60" y="401"/>
                  </a:moveTo>
                  <a:cubicBezTo>
                    <a:pt x="80" y="382"/>
                    <a:pt x="109" y="364"/>
                    <a:pt x="111" y="342"/>
                  </a:cubicBezTo>
                  <a:cubicBezTo>
                    <a:pt x="113" y="320"/>
                    <a:pt x="119" y="276"/>
                    <a:pt x="153" y="253"/>
                  </a:cubicBezTo>
                  <a:cubicBezTo>
                    <a:pt x="187" y="230"/>
                    <a:pt x="206" y="245"/>
                    <a:pt x="232" y="230"/>
                  </a:cubicBezTo>
                  <a:cubicBezTo>
                    <a:pt x="259" y="214"/>
                    <a:pt x="289" y="193"/>
                    <a:pt x="313" y="180"/>
                  </a:cubicBezTo>
                  <a:cubicBezTo>
                    <a:pt x="337" y="167"/>
                    <a:pt x="346" y="168"/>
                    <a:pt x="382" y="163"/>
                  </a:cubicBezTo>
                  <a:cubicBezTo>
                    <a:pt x="419" y="159"/>
                    <a:pt x="425" y="161"/>
                    <a:pt x="475" y="143"/>
                  </a:cubicBezTo>
                  <a:cubicBezTo>
                    <a:pt x="524" y="124"/>
                    <a:pt x="562" y="85"/>
                    <a:pt x="574" y="96"/>
                  </a:cubicBezTo>
                  <a:cubicBezTo>
                    <a:pt x="574" y="96"/>
                    <a:pt x="574" y="97"/>
                    <a:pt x="574" y="97"/>
                  </a:cubicBezTo>
                  <a:cubicBezTo>
                    <a:pt x="573" y="75"/>
                    <a:pt x="535" y="71"/>
                    <a:pt x="492" y="61"/>
                  </a:cubicBezTo>
                  <a:cubicBezTo>
                    <a:pt x="464" y="54"/>
                    <a:pt x="428" y="49"/>
                    <a:pt x="406" y="55"/>
                  </a:cubicBezTo>
                  <a:cubicBezTo>
                    <a:pt x="398" y="56"/>
                    <a:pt x="389" y="60"/>
                    <a:pt x="379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39" y="56"/>
                    <a:pt x="20" y="108"/>
                    <a:pt x="11" y="172"/>
                  </a:cubicBezTo>
                  <a:cubicBezTo>
                    <a:pt x="0" y="255"/>
                    <a:pt x="14" y="306"/>
                    <a:pt x="17" y="336"/>
                  </a:cubicBezTo>
                  <a:cubicBezTo>
                    <a:pt x="19" y="363"/>
                    <a:pt x="3" y="434"/>
                    <a:pt x="35" y="459"/>
                  </a:cubicBezTo>
                  <a:cubicBezTo>
                    <a:pt x="20" y="443"/>
                    <a:pt x="36" y="426"/>
                    <a:pt x="60" y="401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1" name="Freeform 1329"/>
            <p:cNvSpPr/>
            <p:nvPr>
              <p:custDataLst>
                <p:tags r:id="rId897"/>
              </p:custDataLst>
            </p:nvPr>
          </p:nvSpPr>
          <p:spPr bwMode="auto">
            <a:xfrm>
              <a:off x="4151" y="2338"/>
              <a:ext cx="82" cy="139"/>
            </a:xfrm>
            <a:custGeom>
              <a:avLst/>
              <a:gdLst>
                <a:gd name="T0" fmla="*/ 125 w 63"/>
                <a:gd name="T1" fmla="*/ 0 h 108"/>
                <a:gd name="T2" fmla="*/ 44 w 63"/>
                <a:gd name="T3" fmla="*/ 140 h 108"/>
                <a:gd name="T4" fmla="*/ 5 w 63"/>
                <a:gd name="T5" fmla="*/ 23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08">
                  <a:moveTo>
                    <a:pt x="57" y="0"/>
                  </a:moveTo>
                  <a:cubicBezTo>
                    <a:pt x="63" y="17"/>
                    <a:pt x="38" y="43"/>
                    <a:pt x="20" y="66"/>
                  </a:cubicBezTo>
                  <a:cubicBezTo>
                    <a:pt x="2" y="90"/>
                    <a:pt x="0" y="104"/>
                    <a:pt x="2" y="10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2" name="Freeform 1330"/>
            <p:cNvSpPr/>
            <p:nvPr>
              <p:custDataLst>
                <p:tags r:id="rId898"/>
              </p:custDataLst>
            </p:nvPr>
          </p:nvSpPr>
          <p:spPr bwMode="auto">
            <a:xfrm>
              <a:off x="4152" y="2482"/>
              <a:ext cx="46" cy="90"/>
            </a:xfrm>
            <a:custGeom>
              <a:avLst/>
              <a:gdLst>
                <a:gd name="T0" fmla="*/ 0 w 35"/>
                <a:gd name="T1" fmla="*/ 0 h 70"/>
                <a:gd name="T2" fmla="*/ 79 w 35"/>
                <a:gd name="T3" fmla="*/ 149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0">
                  <a:moveTo>
                    <a:pt x="0" y="0"/>
                  </a:moveTo>
                  <a:cubicBezTo>
                    <a:pt x="13" y="7"/>
                    <a:pt x="8" y="62"/>
                    <a:pt x="35" y="7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3" name="Line 1331"/>
            <p:cNvSpPr>
              <a:spLocks noChangeShapeType="1"/>
            </p:cNvSpPr>
            <p:nvPr>
              <p:custDataLst>
                <p:tags r:id="rId899"/>
              </p:custDataLst>
            </p:nvPr>
          </p:nvSpPr>
          <p:spPr bwMode="auto">
            <a:xfrm>
              <a:off x="4102" y="258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4" name="Freeform 1332"/>
            <p:cNvSpPr/>
            <p:nvPr>
              <p:custDataLst>
                <p:tags r:id="rId900"/>
              </p:custDataLst>
            </p:nvPr>
          </p:nvSpPr>
          <p:spPr bwMode="auto">
            <a:xfrm>
              <a:off x="4031" y="2553"/>
              <a:ext cx="101" cy="147"/>
            </a:xfrm>
            <a:custGeom>
              <a:avLst/>
              <a:gdLst>
                <a:gd name="T0" fmla="*/ 111 w 79"/>
                <a:gd name="T1" fmla="*/ 237 h 114"/>
                <a:gd name="T2" fmla="*/ 165 w 79"/>
                <a:gd name="T3" fmla="*/ 0 h 114"/>
                <a:gd name="T4" fmla="*/ 121 w 79"/>
                <a:gd name="T5" fmla="*/ 15 h 114"/>
                <a:gd name="T6" fmla="*/ 100 w 79"/>
                <a:gd name="T7" fmla="*/ 36 h 114"/>
                <a:gd name="T8" fmla="*/ 95 w 79"/>
                <a:gd name="T9" fmla="*/ 19 h 114"/>
                <a:gd name="T10" fmla="*/ 77 w 79"/>
                <a:gd name="T11" fmla="*/ 19 h 114"/>
                <a:gd name="T12" fmla="*/ 63 w 79"/>
                <a:gd name="T13" fmla="*/ 19 h 114"/>
                <a:gd name="T14" fmla="*/ 52 w 79"/>
                <a:gd name="T15" fmla="*/ 41 h 114"/>
                <a:gd name="T16" fmla="*/ 40 w 79"/>
                <a:gd name="T17" fmla="*/ 39 h 114"/>
                <a:gd name="T18" fmla="*/ 29 w 79"/>
                <a:gd name="T19" fmla="*/ 46 h 114"/>
                <a:gd name="T20" fmla="*/ 0 w 79"/>
                <a:gd name="T21" fmla="*/ 58 h 114"/>
                <a:gd name="T22" fmla="*/ 24 w 79"/>
                <a:gd name="T23" fmla="*/ 132 h 114"/>
                <a:gd name="T24" fmla="*/ 28 w 79"/>
                <a:gd name="T25" fmla="*/ 245 h 114"/>
                <a:gd name="T26" fmla="*/ 77 w 79"/>
                <a:gd name="T27" fmla="*/ 200 h 114"/>
                <a:gd name="T28" fmla="*/ 111 w 79"/>
                <a:gd name="T29" fmla="*/ 237 h 1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9" h="114">
                  <a:moveTo>
                    <a:pt x="53" y="111"/>
                  </a:moveTo>
                  <a:cubicBezTo>
                    <a:pt x="53" y="53"/>
                    <a:pt x="65" y="11"/>
                    <a:pt x="79" y="0"/>
                  </a:cubicBezTo>
                  <a:cubicBezTo>
                    <a:pt x="73" y="3"/>
                    <a:pt x="66" y="5"/>
                    <a:pt x="58" y="7"/>
                  </a:cubicBezTo>
                  <a:cubicBezTo>
                    <a:pt x="54" y="12"/>
                    <a:pt x="50" y="16"/>
                    <a:pt x="48" y="17"/>
                  </a:cubicBezTo>
                  <a:cubicBezTo>
                    <a:pt x="46" y="18"/>
                    <a:pt x="45" y="14"/>
                    <a:pt x="45" y="9"/>
                  </a:cubicBezTo>
                  <a:cubicBezTo>
                    <a:pt x="42" y="9"/>
                    <a:pt x="39" y="9"/>
                    <a:pt x="37" y="9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4"/>
                    <a:pt x="28" y="18"/>
                    <a:pt x="25" y="19"/>
                  </a:cubicBezTo>
                  <a:cubicBezTo>
                    <a:pt x="23" y="20"/>
                    <a:pt x="21" y="20"/>
                    <a:pt x="19" y="18"/>
                  </a:cubicBezTo>
                  <a:cubicBezTo>
                    <a:pt x="17" y="20"/>
                    <a:pt x="15" y="21"/>
                    <a:pt x="14" y="22"/>
                  </a:cubicBezTo>
                  <a:cubicBezTo>
                    <a:pt x="9" y="25"/>
                    <a:pt x="5" y="26"/>
                    <a:pt x="0" y="27"/>
                  </a:cubicBezTo>
                  <a:cubicBezTo>
                    <a:pt x="6" y="33"/>
                    <a:pt x="12" y="44"/>
                    <a:pt x="12" y="61"/>
                  </a:cubicBezTo>
                  <a:cubicBezTo>
                    <a:pt x="12" y="74"/>
                    <a:pt x="12" y="93"/>
                    <a:pt x="13" y="114"/>
                  </a:cubicBezTo>
                  <a:cubicBezTo>
                    <a:pt x="16" y="103"/>
                    <a:pt x="30" y="94"/>
                    <a:pt x="37" y="93"/>
                  </a:cubicBezTo>
                  <a:cubicBezTo>
                    <a:pt x="43" y="92"/>
                    <a:pt x="52" y="106"/>
                    <a:pt x="53" y="111"/>
                  </a:cubicBezTo>
                  <a:close/>
                </a:path>
              </a:pathLst>
            </a:custGeom>
            <a:solidFill>
              <a:srgbClr val="00A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5" name="Freeform 1333"/>
            <p:cNvSpPr/>
            <p:nvPr>
              <p:custDataLst>
                <p:tags r:id="rId901"/>
              </p:custDataLst>
            </p:nvPr>
          </p:nvSpPr>
          <p:spPr bwMode="auto">
            <a:xfrm>
              <a:off x="4031" y="2553"/>
              <a:ext cx="101" cy="151"/>
            </a:xfrm>
            <a:custGeom>
              <a:avLst/>
              <a:gdLst>
                <a:gd name="T0" fmla="*/ 111 w 79"/>
                <a:gd name="T1" fmla="*/ 252 h 117"/>
                <a:gd name="T2" fmla="*/ 165 w 79"/>
                <a:gd name="T3" fmla="*/ 0 h 117"/>
                <a:gd name="T4" fmla="*/ 121 w 79"/>
                <a:gd name="T5" fmla="*/ 15 h 117"/>
                <a:gd name="T6" fmla="*/ 100 w 79"/>
                <a:gd name="T7" fmla="*/ 36 h 117"/>
                <a:gd name="T8" fmla="*/ 95 w 79"/>
                <a:gd name="T9" fmla="*/ 19 h 117"/>
                <a:gd name="T10" fmla="*/ 77 w 79"/>
                <a:gd name="T11" fmla="*/ 19 h 117"/>
                <a:gd name="T12" fmla="*/ 63 w 79"/>
                <a:gd name="T13" fmla="*/ 19 h 117"/>
                <a:gd name="T14" fmla="*/ 52 w 79"/>
                <a:gd name="T15" fmla="*/ 41 h 117"/>
                <a:gd name="T16" fmla="*/ 40 w 79"/>
                <a:gd name="T17" fmla="*/ 39 h 117"/>
                <a:gd name="T18" fmla="*/ 29 w 79"/>
                <a:gd name="T19" fmla="*/ 46 h 117"/>
                <a:gd name="T20" fmla="*/ 0 w 79"/>
                <a:gd name="T21" fmla="*/ 58 h 117"/>
                <a:gd name="T22" fmla="*/ 24 w 79"/>
                <a:gd name="T23" fmla="*/ 132 h 117"/>
                <a:gd name="T24" fmla="*/ 28 w 79"/>
                <a:gd name="T25" fmla="*/ 245 h 1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9" h="117">
                  <a:moveTo>
                    <a:pt x="53" y="117"/>
                  </a:moveTo>
                  <a:cubicBezTo>
                    <a:pt x="53" y="56"/>
                    <a:pt x="65" y="12"/>
                    <a:pt x="79" y="0"/>
                  </a:cubicBezTo>
                  <a:cubicBezTo>
                    <a:pt x="73" y="3"/>
                    <a:pt x="66" y="5"/>
                    <a:pt x="58" y="7"/>
                  </a:cubicBezTo>
                  <a:cubicBezTo>
                    <a:pt x="54" y="12"/>
                    <a:pt x="50" y="16"/>
                    <a:pt x="48" y="17"/>
                  </a:cubicBezTo>
                  <a:cubicBezTo>
                    <a:pt x="46" y="18"/>
                    <a:pt x="45" y="14"/>
                    <a:pt x="45" y="9"/>
                  </a:cubicBezTo>
                  <a:cubicBezTo>
                    <a:pt x="42" y="9"/>
                    <a:pt x="39" y="9"/>
                    <a:pt x="37" y="9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4"/>
                    <a:pt x="28" y="18"/>
                    <a:pt x="25" y="19"/>
                  </a:cubicBezTo>
                  <a:cubicBezTo>
                    <a:pt x="23" y="20"/>
                    <a:pt x="21" y="20"/>
                    <a:pt x="19" y="18"/>
                  </a:cubicBezTo>
                  <a:cubicBezTo>
                    <a:pt x="17" y="20"/>
                    <a:pt x="15" y="21"/>
                    <a:pt x="14" y="22"/>
                  </a:cubicBezTo>
                  <a:cubicBezTo>
                    <a:pt x="9" y="25"/>
                    <a:pt x="5" y="26"/>
                    <a:pt x="0" y="27"/>
                  </a:cubicBezTo>
                  <a:cubicBezTo>
                    <a:pt x="6" y="33"/>
                    <a:pt x="12" y="44"/>
                    <a:pt x="12" y="61"/>
                  </a:cubicBezTo>
                  <a:cubicBezTo>
                    <a:pt x="12" y="74"/>
                    <a:pt x="12" y="93"/>
                    <a:pt x="13" y="1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6" name="Freeform 1334"/>
            <p:cNvSpPr/>
            <p:nvPr>
              <p:custDataLst>
                <p:tags r:id="rId902"/>
              </p:custDataLst>
            </p:nvPr>
          </p:nvSpPr>
          <p:spPr bwMode="auto">
            <a:xfrm>
              <a:off x="4053" y="2570"/>
              <a:ext cx="21" cy="23"/>
            </a:xfrm>
            <a:custGeom>
              <a:avLst/>
              <a:gdLst>
                <a:gd name="T0" fmla="*/ 0 w 16"/>
                <a:gd name="T1" fmla="*/ 17 h 18"/>
                <a:gd name="T2" fmla="*/ 32 w 16"/>
                <a:gd name="T3" fmla="*/ 0 h 18"/>
                <a:gd name="T4" fmla="*/ 0 w 16"/>
                <a:gd name="T5" fmla="*/ 1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8"/>
                  </a:moveTo>
                  <a:cubicBezTo>
                    <a:pt x="6" y="13"/>
                    <a:pt x="13" y="9"/>
                    <a:pt x="14" y="0"/>
                  </a:cubicBezTo>
                  <a:cubicBezTo>
                    <a:pt x="16" y="7"/>
                    <a:pt x="8" y="1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7" name="Freeform 1335"/>
            <p:cNvSpPr/>
            <p:nvPr>
              <p:custDataLst>
                <p:tags r:id="rId903"/>
              </p:custDataLst>
            </p:nvPr>
          </p:nvSpPr>
          <p:spPr bwMode="auto">
            <a:xfrm>
              <a:off x="4086" y="2566"/>
              <a:ext cx="20" cy="25"/>
            </a:xfrm>
            <a:custGeom>
              <a:avLst/>
              <a:gdLst>
                <a:gd name="T0" fmla="*/ 0 w 16"/>
                <a:gd name="T1" fmla="*/ 16 h 19"/>
                <a:gd name="T2" fmla="*/ 31 w 16"/>
                <a:gd name="T3" fmla="*/ 0 h 19"/>
                <a:gd name="T4" fmla="*/ 0 w 16"/>
                <a:gd name="T5" fmla="*/ 1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0" y="7"/>
                  </a:moveTo>
                  <a:cubicBezTo>
                    <a:pt x="2" y="11"/>
                    <a:pt x="8" y="14"/>
                    <a:pt x="16" y="0"/>
                  </a:cubicBezTo>
                  <a:cubicBezTo>
                    <a:pt x="13" y="9"/>
                    <a:pt x="2" y="19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8" name="Freeform 1336"/>
            <p:cNvSpPr/>
            <p:nvPr>
              <p:custDataLst>
                <p:tags r:id="rId904"/>
              </p:custDataLst>
            </p:nvPr>
          </p:nvSpPr>
          <p:spPr bwMode="auto">
            <a:xfrm>
              <a:off x="4086" y="2573"/>
              <a:ext cx="28" cy="127"/>
            </a:xfrm>
            <a:custGeom>
              <a:avLst/>
              <a:gdLst>
                <a:gd name="T0" fmla="*/ 46 w 22"/>
                <a:gd name="T1" fmla="*/ 0 h 99"/>
                <a:gd name="T2" fmla="*/ 14 w 22"/>
                <a:gd name="T3" fmla="*/ 209 h 99"/>
                <a:gd name="T4" fmla="*/ 46 w 22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9">
                  <a:moveTo>
                    <a:pt x="22" y="0"/>
                  </a:moveTo>
                  <a:cubicBezTo>
                    <a:pt x="13" y="19"/>
                    <a:pt x="5" y="70"/>
                    <a:pt x="7" y="99"/>
                  </a:cubicBezTo>
                  <a:cubicBezTo>
                    <a:pt x="0" y="69"/>
                    <a:pt x="4" y="30"/>
                    <a:pt x="22" y="0"/>
                  </a:cubicBezTo>
                  <a:close/>
                </a:path>
              </a:pathLst>
            </a:custGeom>
            <a:solidFill>
              <a:srgbClr val="008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9" name="Freeform 1337"/>
            <p:cNvSpPr/>
            <p:nvPr>
              <p:custDataLst>
                <p:tags r:id="rId905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0" name="Freeform 1338"/>
            <p:cNvSpPr/>
            <p:nvPr>
              <p:custDataLst>
                <p:tags r:id="rId906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1" name="Freeform 1339"/>
            <p:cNvSpPr/>
            <p:nvPr>
              <p:custDataLst>
                <p:tags r:id="rId907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2" name="Freeform 1340"/>
            <p:cNvSpPr/>
            <p:nvPr>
              <p:custDataLst>
                <p:tags r:id="rId908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3" name="Freeform 1341"/>
            <p:cNvSpPr/>
            <p:nvPr>
              <p:custDataLst>
                <p:tags r:id="rId909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4" name="Freeform 1342"/>
            <p:cNvSpPr/>
            <p:nvPr>
              <p:custDataLst>
                <p:tags r:id="rId910"/>
              </p:custDataLst>
            </p:nvPr>
          </p:nvSpPr>
          <p:spPr bwMode="auto">
            <a:xfrm>
              <a:off x="4018" y="2551"/>
              <a:ext cx="120" cy="39"/>
            </a:xfrm>
            <a:custGeom>
              <a:avLst/>
              <a:gdLst>
                <a:gd name="T0" fmla="*/ 200 w 93"/>
                <a:gd name="T1" fmla="*/ 0 h 30"/>
                <a:gd name="T2" fmla="*/ 102 w 93"/>
                <a:gd name="T3" fmla="*/ 23 h 30"/>
                <a:gd name="T4" fmla="*/ 81 w 93"/>
                <a:gd name="T5" fmla="*/ 23 h 30"/>
                <a:gd name="T6" fmla="*/ 76 w 93"/>
                <a:gd name="T7" fmla="*/ 27 h 30"/>
                <a:gd name="T8" fmla="*/ 71 w 93"/>
                <a:gd name="T9" fmla="*/ 35 h 30"/>
                <a:gd name="T10" fmla="*/ 52 w 93"/>
                <a:gd name="T11" fmla="*/ 52 h 30"/>
                <a:gd name="T12" fmla="*/ 15 w 93"/>
                <a:gd name="T13" fmla="*/ 64 h 30"/>
                <a:gd name="T14" fmla="*/ 0 w 93"/>
                <a:gd name="T15" fmla="*/ 61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30">
                  <a:moveTo>
                    <a:pt x="93" y="0"/>
                  </a:moveTo>
                  <a:cubicBezTo>
                    <a:pt x="82" y="7"/>
                    <a:pt x="60" y="11"/>
                    <a:pt x="47" y="11"/>
                  </a:cubicBezTo>
                  <a:cubicBezTo>
                    <a:pt x="44" y="11"/>
                    <a:pt x="40" y="10"/>
                    <a:pt x="38" y="11"/>
                  </a:cubicBezTo>
                  <a:cubicBezTo>
                    <a:pt x="36" y="11"/>
                    <a:pt x="37" y="11"/>
                    <a:pt x="36" y="12"/>
                  </a:cubicBezTo>
                  <a:cubicBezTo>
                    <a:pt x="35" y="13"/>
                    <a:pt x="34" y="15"/>
                    <a:pt x="33" y="16"/>
                  </a:cubicBezTo>
                  <a:cubicBezTo>
                    <a:pt x="30" y="19"/>
                    <a:pt x="27" y="22"/>
                    <a:pt x="24" y="24"/>
                  </a:cubicBezTo>
                  <a:cubicBezTo>
                    <a:pt x="18" y="27"/>
                    <a:pt x="13" y="28"/>
                    <a:pt x="7" y="29"/>
                  </a:cubicBezTo>
                  <a:cubicBezTo>
                    <a:pt x="3" y="30"/>
                    <a:pt x="0" y="28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5" name="Freeform 1343"/>
            <p:cNvSpPr/>
            <p:nvPr>
              <p:custDataLst>
                <p:tags r:id="rId911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6" name="Freeform 1344"/>
            <p:cNvSpPr/>
            <p:nvPr>
              <p:custDataLst>
                <p:tags r:id="rId912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7" name="Freeform 1345"/>
            <p:cNvSpPr/>
            <p:nvPr>
              <p:custDataLst>
                <p:tags r:id="rId913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8" name="Freeform 1346"/>
            <p:cNvSpPr/>
            <p:nvPr>
              <p:custDataLst>
                <p:tags r:id="rId914"/>
              </p:custDataLst>
            </p:nvPr>
          </p:nvSpPr>
          <p:spPr bwMode="auto">
            <a:xfrm>
              <a:off x="4069" y="2667"/>
              <a:ext cx="2" cy="2"/>
            </a:xfrm>
            <a:custGeom>
              <a:avLst/>
              <a:gdLst>
                <a:gd name="T0" fmla="*/ 1 w 2"/>
                <a:gd name="T1" fmla="*/ 8 h 1"/>
                <a:gd name="T2" fmla="*/ 0 w 2"/>
                <a:gd name="T3" fmla="*/ 0 h 1"/>
                <a:gd name="T4" fmla="*/ 1 w 2"/>
                <a:gd name="T5" fmla="*/ 8 h 1"/>
                <a:gd name="T6" fmla="*/ 2 w 2"/>
                <a:gd name="T7" fmla="*/ 8 h 1"/>
                <a:gd name="T8" fmla="*/ 1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1588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9" name="Freeform 1347"/>
            <p:cNvSpPr/>
            <p:nvPr>
              <p:custDataLst>
                <p:tags r:id="rId915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4763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0" name="Freeform 1348"/>
            <p:cNvSpPr/>
            <p:nvPr>
              <p:custDataLst>
                <p:tags r:id="rId916"/>
              </p:custDataLst>
            </p:nvPr>
          </p:nvSpPr>
          <p:spPr bwMode="auto">
            <a:xfrm>
              <a:off x="4087" y="2613"/>
              <a:ext cx="96" cy="44"/>
            </a:xfrm>
            <a:custGeom>
              <a:avLst/>
              <a:gdLst>
                <a:gd name="T0" fmla="*/ 0 w 75"/>
                <a:gd name="T1" fmla="*/ 0 h 34"/>
                <a:gd name="T2" fmla="*/ 82 w 75"/>
                <a:gd name="T3" fmla="*/ 63 h 34"/>
                <a:gd name="T4" fmla="*/ 157 w 75"/>
                <a:gd name="T5" fmla="*/ 17 h 34"/>
                <a:gd name="T6" fmla="*/ 82 w 75"/>
                <a:gd name="T7" fmla="*/ 74 h 34"/>
                <a:gd name="T8" fmla="*/ 0 w 75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4">
                  <a:moveTo>
                    <a:pt x="0" y="0"/>
                  </a:moveTo>
                  <a:cubicBezTo>
                    <a:pt x="3" y="16"/>
                    <a:pt x="21" y="31"/>
                    <a:pt x="39" y="29"/>
                  </a:cubicBezTo>
                  <a:cubicBezTo>
                    <a:pt x="57" y="28"/>
                    <a:pt x="66" y="26"/>
                    <a:pt x="75" y="8"/>
                  </a:cubicBezTo>
                  <a:cubicBezTo>
                    <a:pt x="70" y="26"/>
                    <a:pt x="58" y="34"/>
                    <a:pt x="39" y="34"/>
                  </a:cubicBezTo>
                  <a:cubicBezTo>
                    <a:pt x="20" y="33"/>
                    <a:pt x="5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1" name="Freeform 1349"/>
            <p:cNvSpPr/>
            <p:nvPr>
              <p:custDataLst>
                <p:tags r:id="rId917"/>
              </p:custDataLst>
            </p:nvPr>
          </p:nvSpPr>
          <p:spPr bwMode="auto">
            <a:xfrm>
              <a:off x="4052" y="2572"/>
              <a:ext cx="17" cy="19"/>
            </a:xfrm>
            <a:custGeom>
              <a:avLst/>
              <a:gdLst>
                <a:gd name="T0" fmla="*/ 0 w 13"/>
                <a:gd name="T1" fmla="*/ 16 h 15"/>
                <a:gd name="T2" fmla="*/ 21 w 13"/>
                <a:gd name="T3" fmla="*/ 0 h 15"/>
                <a:gd name="T4" fmla="*/ 29 w 13"/>
                <a:gd name="T5" fmla="*/ 30 h 15"/>
                <a:gd name="T6" fmla="*/ 5 w 13"/>
                <a:gd name="T7" fmla="*/ 2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0" y="8"/>
                  </a:moveTo>
                  <a:cubicBezTo>
                    <a:pt x="3" y="7"/>
                    <a:pt x="6" y="3"/>
                    <a:pt x="9" y="0"/>
                  </a:cubicBezTo>
                  <a:cubicBezTo>
                    <a:pt x="10" y="5"/>
                    <a:pt x="12" y="10"/>
                    <a:pt x="13" y="15"/>
                  </a:cubicBezTo>
                  <a:cubicBezTo>
                    <a:pt x="11" y="11"/>
                    <a:pt x="6" y="7"/>
                    <a:pt x="2" y="10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2" name="Freeform 1350"/>
            <p:cNvSpPr/>
            <p:nvPr>
              <p:custDataLst>
                <p:tags r:id="rId918"/>
              </p:custDataLst>
            </p:nvPr>
          </p:nvSpPr>
          <p:spPr bwMode="auto">
            <a:xfrm>
              <a:off x="4075" y="2566"/>
              <a:ext cx="12" cy="21"/>
            </a:xfrm>
            <a:custGeom>
              <a:avLst/>
              <a:gdLst>
                <a:gd name="T0" fmla="*/ 5 w 9"/>
                <a:gd name="T1" fmla="*/ 1 h 16"/>
                <a:gd name="T2" fmla="*/ 21 w 9"/>
                <a:gd name="T3" fmla="*/ 1 h 16"/>
                <a:gd name="T4" fmla="*/ 16 w 9"/>
                <a:gd name="T5" fmla="*/ 37 h 16"/>
                <a:gd name="T6" fmla="*/ 0 w 9"/>
                <a:gd name="T7" fmla="*/ 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6">
                  <a:moveTo>
                    <a:pt x="2" y="1"/>
                  </a:moveTo>
                  <a:cubicBezTo>
                    <a:pt x="6" y="2"/>
                    <a:pt x="6" y="0"/>
                    <a:pt x="9" y="1"/>
                  </a:cubicBezTo>
                  <a:cubicBezTo>
                    <a:pt x="4" y="3"/>
                    <a:pt x="7" y="11"/>
                    <a:pt x="7" y="16"/>
                  </a:cubicBezTo>
                  <a:cubicBezTo>
                    <a:pt x="6" y="11"/>
                    <a:pt x="4" y="6"/>
                    <a:pt x="0" y="2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3" name="Freeform 1351"/>
            <p:cNvSpPr/>
            <p:nvPr>
              <p:custDataLst>
                <p:tags r:id="rId919"/>
              </p:custDataLst>
            </p:nvPr>
          </p:nvSpPr>
          <p:spPr bwMode="auto">
            <a:xfrm>
              <a:off x="4181" y="2601"/>
              <a:ext cx="11" cy="15"/>
            </a:xfrm>
            <a:custGeom>
              <a:avLst/>
              <a:gdLst>
                <a:gd name="T0" fmla="*/ 7 w 9"/>
                <a:gd name="T1" fmla="*/ 0 h 12"/>
                <a:gd name="T2" fmla="*/ 0 w 9"/>
                <a:gd name="T3" fmla="*/ 8 h 12"/>
                <a:gd name="T4" fmla="*/ 0 w 9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9" y="3"/>
                    <a:pt x="5" y="12"/>
                    <a:pt x="0" y="9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4" name="Freeform 1352"/>
            <p:cNvSpPr/>
            <p:nvPr>
              <p:custDataLst>
                <p:tags r:id="rId920"/>
              </p:custDataLst>
            </p:nvPr>
          </p:nvSpPr>
          <p:spPr bwMode="auto">
            <a:xfrm>
              <a:off x="4218" y="2603"/>
              <a:ext cx="9" cy="9"/>
            </a:xfrm>
            <a:custGeom>
              <a:avLst/>
              <a:gdLst>
                <a:gd name="T0" fmla="*/ 15 w 7"/>
                <a:gd name="T1" fmla="*/ 0 h 7"/>
                <a:gd name="T2" fmla="*/ 5 w 7"/>
                <a:gd name="T3" fmla="*/ 1 h 7"/>
                <a:gd name="T4" fmla="*/ 13 w 7"/>
                <a:gd name="T5" fmla="*/ 6 h 7"/>
                <a:gd name="T6" fmla="*/ 0 w 7"/>
                <a:gd name="T7" fmla="*/ 1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3" y="2"/>
                    <a:pt x="5" y="3"/>
                    <a:pt x="6" y="3"/>
                  </a:cubicBezTo>
                  <a:cubicBezTo>
                    <a:pt x="6" y="6"/>
                    <a:pt x="3" y="7"/>
                    <a:pt x="0" y="7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5" name="Freeform 1353"/>
            <p:cNvSpPr/>
            <p:nvPr>
              <p:custDataLst>
                <p:tags r:id="rId921"/>
              </p:custDataLst>
            </p:nvPr>
          </p:nvSpPr>
          <p:spPr bwMode="auto">
            <a:xfrm>
              <a:off x="3846" y="2560"/>
              <a:ext cx="225" cy="250"/>
            </a:xfrm>
            <a:custGeom>
              <a:avLst/>
              <a:gdLst>
                <a:gd name="T0" fmla="*/ 314 w 175"/>
                <a:gd name="T1" fmla="*/ 173 h 195"/>
                <a:gd name="T2" fmla="*/ 334 w 175"/>
                <a:gd name="T3" fmla="*/ 229 h 195"/>
                <a:gd name="T4" fmla="*/ 334 w 175"/>
                <a:gd name="T5" fmla="*/ 412 h 195"/>
                <a:gd name="T6" fmla="*/ 343 w 175"/>
                <a:gd name="T7" fmla="*/ 406 h 195"/>
                <a:gd name="T8" fmla="*/ 364 w 175"/>
                <a:gd name="T9" fmla="*/ 395 h 195"/>
                <a:gd name="T10" fmla="*/ 370 w 175"/>
                <a:gd name="T11" fmla="*/ 292 h 195"/>
                <a:gd name="T12" fmla="*/ 328 w 175"/>
                <a:gd name="T13" fmla="*/ 37 h 195"/>
                <a:gd name="T14" fmla="*/ 302 w 175"/>
                <a:gd name="T15" fmla="*/ 46 h 195"/>
                <a:gd name="T16" fmla="*/ 323 w 175"/>
                <a:gd name="T17" fmla="*/ 141 h 195"/>
                <a:gd name="T18" fmla="*/ 247 w 175"/>
                <a:gd name="T19" fmla="*/ 69 h 195"/>
                <a:gd name="T20" fmla="*/ 156 w 175"/>
                <a:gd name="T21" fmla="*/ 23 h 195"/>
                <a:gd name="T22" fmla="*/ 23 w 175"/>
                <a:gd name="T23" fmla="*/ 74 h 195"/>
                <a:gd name="T24" fmla="*/ 127 w 175"/>
                <a:gd name="T25" fmla="*/ 171 h 195"/>
                <a:gd name="T26" fmla="*/ 243 w 175"/>
                <a:gd name="T27" fmla="*/ 141 h 195"/>
                <a:gd name="T28" fmla="*/ 314 w 175"/>
                <a:gd name="T29" fmla="*/ 173 h 19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195">
                  <a:moveTo>
                    <a:pt x="148" y="82"/>
                  </a:moveTo>
                  <a:cubicBezTo>
                    <a:pt x="152" y="88"/>
                    <a:pt x="155" y="100"/>
                    <a:pt x="157" y="109"/>
                  </a:cubicBezTo>
                  <a:cubicBezTo>
                    <a:pt x="163" y="126"/>
                    <a:pt x="160" y="180"/>
                    <a:pt x="157" y="195"/>
                  </a:cubicBezTo>
                  <a:cubicBezTo>
                    <a:pt x="159" y="194"/>
                    <a:pt x="160" y="194"/>
                    <a:pt x="162" y="193"/>
                  </a:cubicBezTo>
                  <a:cubicBezTo>
                    <a:pt x="164" y="191"/>
                    <a:pt x="168" y="189"/>
                    <a:pt x="171" y="187"/>
                  </a:cubicBezTo>
                  <a:cubicBezTo>
                    <a:pt x="173" y="171"/>
                    <a:pt x="174" y="139"/>
                    <a:pt x="174" y="139"/>
                  </a:cubicBezTo>
                  <a:cubicBezTo>
                    <a:pt x="175" y="105"/>
                    <a:pt x="163" y="49"/>
                    <a:pt x="154" y="18"/>
                  </a:cubicBezTo>
                  <a:cubicBezTo>
                    <a:pt x="150" y="20"/>
                    <a:pt x="146" y="21"/>
                    <a:pt x="142" y="22"/>
                  </a:cubicBezTo>
                  <a:cubicBezTo>
                    <a:pt x="145" y="35"/>
                    <a:pt x="149" y="51"/>
                    <a:pt x="152" y="67"/>
                  </a:cubicBezTo>
                  <a:cubicBezTo>
                    <a:pt x="145" y="52"/>
                    <a:pt x="138" y="39"/>
                    <a:pt x="116" y="33"/>
                  </a:cubicBezTo>
                  <a:cubicBezTo>
                    <a:pt x="93" y="26"/>
                    <a:pt x="97" y="21"/>
                    <a:pt x="73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6"/>
                    <a:pt x="30" y="84"/>
                    <a:pt x="60" y="81"/>
                  </a:cubicBezTo>
                  <a:cubicBezTo>
                    <a:pt x="91" y="78"/>
                    <a:pt x="99" y="67"/>
                    <a:pt x="114" y="67"/>
                  </a:cubicBezTo>
                  <a:cubicBezTo>
                    <a:pt x="131" y="67"/>
                    <a:pt x="137" y="62"/>
                    <a:pt x="148" y="82"/>
                  </a:cubicBezTo>
                  <a:close/>
                </a:path>
              </a:pathLst>
            </a:custGeom>
            <a:solidFill>
              <a:srgbClr val="74A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6" name="Freeform 1354"/>
            <p:cNvSpPr/>
            <p:nvPr>
              <p:custDataLst>
                <p:tags r:id="rId922"/>
              </p:custDataLst>
            </p:nvPr>
          </p:nvSpPr>
          <p:spPr bwMode="auto">
            <a:xfrm>
              <a:off x="3846" y="2560"/>
              <a:ext cx="225" cy="250"/>
            </a:xfrm>
            <a:custGeom>
              <a:avLst/>
              <a:gdLst>
                <a:gd name="T0" fmla="*/ 314 w 175"/>
                <a:gd name="T1" fmla="*/ 173 h 195"/>
                <a:gd name="T2" fmla="*/ 334 w 175"/>
                <a:gd name="T3" fmla="*/ 229 h 195"/>
                <a:gd name="T4" fmla="*/ 334 w 175"/>
                <a:gd name="T5" fmla="*/ 412 h 195"/>
                <a:gd name="T6" fmla="*/ 343 w 175"/>
                <a:gd name="T7" fmla="*/ 406 h 195"/>
                <a:gd name="T8" fmla="*/ 364 w 175"/>
                <a:gd name="T9" fmla="*/ 395 h 195"/>
                <a:gd name="T10" fmla="*/ 370 w 175"/>
                <a:gd name="T11" fmla="*/ 292 h 195"/>
                <a:gd name="T12" fmla="*/ 328 w 175"/>
                <a:gd name="T13" fmla="*/ 37 h 195"/>
                <a:gd name="T14" fmla="*/ 302 w 175"/>
                <a:gd name="T15" fmla="*/ 46 h 195"/>
                <a:gd name="T16" fmla="*/ 323 w 175"/>
                <a:gd name="T17" fmla="*/ 141 h 195"/>
                <a:gd name="T18" fmla="*/ 247 w 175"/>
                <a:gd name="T19" fmla="*/ 69 h 195"/>
                <a:gd name="T20" fmla="*/ 156 w 175"/>
                <a:gd name="T21" fmla="*/ 23 h 195"/>
                <a:gd name="T22" fmla="*/ 23 w 175"/>
                <a:gd name="T23" fmla="*/ 74 h 195"/>
                <a:gd name="T24" fmla="*/ 127 w 175"/>
                <a:gd name="T25" fmla="*/ 171 h 195"/>
                <a:gd name="T26" fmla="*/ 243 w 175"/>
                <a:gd name="T27" fmla="*/ 141 h 195"/>
                <a:gd name="T28" fmla="*/ 314 w 175"/>
                <a:gd name="T29" fmla="*/ 173 h 19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195">
                  <a:moveTo>
                    <a:pt x="148" y="82"/>
                  </a:moveTo>
                  <a:cubicBezTo>
                    <a:pt x="152" y="88"/>
                    <a:pt x="155" y="100"/>
                    <a:pt x="157" y="109"/>
                  </a:cubicBezTo>
                  <a:cubicBezTo>
                    <a:pt x="163" y="126"/>
                    <a:pt x="160" y="180"/>
                    <a:pt x="157" y="195"/>
                  </a:cubicBezTo>
                  <a:cubicBezTo>
                    <a:pt x="159" y="194"/>
                    <a:pt x="160" y="194"/>
                    <a:pt x="162" y="193"/>
                  </a:cubicBezTo>
                  <a:cubicBezTo>
                    <a:pt x="164" y="191"/>
                    <a:pt x="168" y="189"/>
                    <a:pt x="171" y="187"/>
                  </a:cubicBezTo>
                  <a:cubicBezTo>
                    <a:pt x="173" y="171"/>
                    <a:pt x="174" y="139"/>
                    <a:pt x="174" y="139"/>
                  </a:cubicBezTo>
                  <a:cubicBezTo>
                    <a:pt x="175" y="105"/>
                    <a:pt x="163" y="49"/>
                    <a:pt x="154" y="18"/>
                  </a:cubicBezTo>
                  <a:cubicBezTo>
                    <a:pt x="150" y="20"/>
                    <a:pt x="146" y="21"/>
                    <a:pt x="142" y="22"/>
                  </a:cubicBezTo>
                  <a:cubicBezTo>
                    <a:pt x="145" y="35"/>
                    <a:pt x="149" y="51"/>
                    <a:pt x="152" y="67"/>
                  </a:cubicBezTo>
                  <a:cubicBezTo>
                    <a:pt x="145" y="52"/>
                    <a:pt x="138" y="39"/>
                    <a:pt x="116" y="33"/>
                  </a:cubicBezTo>
                  <a:cubicBezTo>
                    <a:pt x="93" y="26"/>
                    <a:pt x="97" y="21"/>
                    <a:pt x="73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6"/>
                    <a:pt x="30" y="84"/>
                    <a:pt x="60" y="81"/>
                  </a:cubicBezTo>
                  <a:cubicBezTo>
                    <a:pt x="91" y="78"/>
                    <a:pt x="99" y="67"/>
                    <a:pt x="114" y="67"/>
                  </a:cubicBezTo>
                  <a:cubicBezTo>
                    <a:pt x="131" y="67"/>
                    <a:pt x="137" y="62"/>
                    <a:pt x="148" y="82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7" name="Freeform 1355"/>
            <p:cNvSpPr/>
            <p:nvPr>
              <p:custDataLst>
                <p:tags r:id="rId923"/>
              </p:custDataLst>
            </p:nvPr>
          </p:nvSpPr>
          <p:spPr bwMode="auto">
            <a:xfrm>
              <a:off x="3865" y="2566"/>
              <a:ext cx="101" cy="64"/>
            </a:xfrm>
            <a:custGeom>
              <a:avLst/>
              <a:gdLst>
                <a:gd name="T0" fmla="*/ 0 w 78"/>
                <a:gd name="T1" fmla="*/ 105 h 50"/>
                <a:gd name="T2" fmla="*/ 66 w 78"/>
                <a:gd name="T3" fmla="*/ 17 h 50"/>
                <a:gd name="T4" fmla="*/ 170 w 78"/>
                <a:gd name="T5" fmla="*/ 52 h 50"/>
                <a:gd name="T6" fmla="*/ 0 w 78"/>
                <a:gd name="T7" fmla="*/ 105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0">
                  <a:moveTo>
                    <a:pt x="0" y="50"/>
                  </a:moveTo>
                  <a:cubicBezTo>
                    <a:pt x="0" y="31"/>
                    <a:pt x="6" y="11"/>
                    <a:pt x="30" y="8"/>
                  </a:cubicBezTo>
                  <a:cubicBezTo>
                    <a:pt x="54" y="6"/>
                    <a:pt x="60" y="16"/>
                    <a:pt x="78" y="25"/>
                  </a:cubicBezTo>
                  <a:cubicBezTo>
                    <a:pt x="64" y="19"/>
                    <a:pt x="17" y="0"/>
                    <a:pt x="0" y="50"/>
                  </a:cubicBezTo>
                  <a:close/>
                </a:path>
              </a:pathLst>
            </a:custGeom>
            <a:solidFill>
              <a:srgbClr val="BFD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8" name="Freeform 1356"/>
            <p:cNvSpPr/>
            <p:nvPr>
              <p:custDataLst>
                <p:tags r:id="rId924"/>
              </p:custDataLst>
            </p:nvPr>
          </p:nvSpPr>
          <p:spPr bwMode="auto">
            <a:xfrm>
              <a:off x="3869" y="2566"/>
              <a:ext cx="80" cy="39"/>
            </a:xfrm>
            <a:custGeom>
              <a:avLst/>
              <a:gdLst>
                <a:gd name="T0" fmla="*/ 133 w 62"/>
                <a:gd name="T1" fmla="*/ 33 h 31"/>
                <a:gd name="T2" fmla="*/ 58 w 62"/>
                <a:gd name="T3" fmla="*/ 16 h 31"/>
                <a:gd name="T4" fmla="*/ 0 w 62"/>
                <a:gd name="T5" fmla="*/ 62 h 31"/>
                <a:gd name="T6" fmla="*/ 133 w 62"/>
                <a:gd name="T7" fmla="*/ 3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1">
                  <a:moveTo>
                    <a:pt x="62" y="17"/>
                  </a:moveTo>
                  <a:cubicBezTo>
                    <a:pt x="53" y="11"/>
                    <a:pt x="45" y="6"/>
                    <a:pt x="27" y="8"/>
                  </a:cubicBezTo>
                  <a:cubicBezTo>
                    <a:pt x="12" y="10"/>
                    <a:pt x="3" y="19"/>
                    <a:pt x="0" y="31"/>
                  </a:cubicBezTo>
                  <a:cubicBezTo>
                    <a:pt x="10" y="16"/>
                    <a:pt x="30" y="0"/>
                    <a:pt x="6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9" name="Freeform 1357"/>
            <p:cNvSpPr/>
            <p:nvPr>
              <p:custDataLst>
                <p:tags r:id="rId925"/>
              </p:custDataLst>
            </p:nvPr>
          </p:nvSpPr>
          <p:spPr bwMode="auto">
            <a:xfrm>
              <a:off x="3993" y="2633"/>
              <a:ext cx="29" cy="12"/>
            </a:xfrm>
            <a:custGeom>
              <a:avLst/>
              <a:gdLst>
                <a:gd name="T0" fmla="*/ 50 w 22"/>
                <a:gd name="T1" fmla="*/ 0 h 10"/>
                <a:gd name="T2" fmla="*/ 0 w 22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cubicBezTo>
                    <a:pt x="18" y="8"/>
                    <a:pt x="14" y="9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0" name="Freeform 1358"/>
            <p:cNvSpPr/>
            <p:nvPr>
              <p:custDataLst>
                <p:tags r:id="rId926"/>
              </p:custDataLst>
            </p:nvPr>
          </p:nvSpPr>
          <p:spPr bwMode="auto">
            <a:xfrm>
              <a:off x="3886" y="2617"/>
              <a:ext cx="132" cy="44"/>
            </a:xfrm>
            <a:custGeom>
              <a:avLst/>
              <a:gdLst>
                <a:gd name="T0" fmla="*/ 0 w 102"/>
                <a:gd name="T1" fmla="*/ 61 h 34"/>
                <a:gd name="T2" fmla="*/ 118 w 102"/>
                <a:gd name="T3" fmla="*/ 53 h 34"/>
                <a:gd name="T4" fmla="*/ 207 w 102"/>
                <a:gd name="T5" fmla="*/ 32 h 34"/>
                <a:gd name="T6" fmla="*/ 215 w 102"/>
                <a:gd name="T7" fmla="*/ 0 h 34"/>
                <a:gd name="T8" fmla="*/ 175 w 102"/>
                <a:gd name="T9" fmla="*/ 23 h 34"/>
                <a:gd name="T10" fmla="*/ 101 w 102"/>
                <a:gd name="T11" fmla="*/ 39 h 34"/>
                <a:gd name="T12" fmla="*/ 0 w 102"/>
                <a:gd name="T13" fmla="*/ 6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4">
                  <a:moveTo>
                    <a:pt x="0" y="28"/>
                  </a:moveTo>
                  <a:cubicBezTo>
                    <a:pt x="14" y="31"/>
                    <a:pt x="32" y="34"/>
                    <a:pt x="54" y="25"/>
                  </a:cubicBezTo>
                  <a:cubicBezTo>
                    <a:pt x="80" y="14"/>
                    <a:pt x="89" y="19"/>
                    <a:pt x="96" y="15"/>
                  </a:cubicBezTo>
                  <a:cubicBezTo>
                    <a:pt x="102" y="11"/>
                    <a:pt x="102" y="3"/>
                    <a:pt x="99" y="0"/>
                  </a:cubicBezTo>
                  <a:cubicBezTo>
                    <a:pt x="102" y="3"/>
                    <a:pt x="94" y="9"/>
                    <a:pt x="80" y="11"/>
                  </a:cubicBezTo>
                  <a:cubicBezTo>
                    <a:pt x="66" y="13"/>
                    <a:pt x="57" y="13"/>
                    <a:pt x="46" y="18"/>
                  </a:cubicBezTo>
                  <a:cubicBezTo>
                    <a:pt x="36" y="22"/>
                    <a:pt x="15" y="31"/>
                    <a:pt x="0" y="28"/>
                  </a:cubicBezTo>
                  <a:close/>
                </a:path>
              </a:pathLst>
            </a:custGeom>
            <a:solidFill>
              <a:srgbClr val="299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1" name="Freeform 1359"/>
            <p:cNvSpPr/>
            <p:nvPr>
              <p:custDataLst>
                <p:tags r:id="rId927"/>
              </p:custDataLst>
            </p:nvPr>
          </p:nvSpPr>
          <p:spPr bwMode="auto">
            <a:xfrm>
              <a:off x="4047" y="2671"/>
              <a:ext cx="15" cy="101"/>
            </a:xfrm>
            <a:custGeom>
              <a:avLst/>
              <a:gdLst>
                <a:gd name="T0" fmla="*/ 14 w 12"/>
                <a:gd name="T1" fmla="*/ 66 h 79"/>
                <a:gd name="T2" fmla="*/ 18 w 12"/>
                <a:gd name="T3" fmla="*/ 165 h 79"/>
                <a:gd name="T4" fmla="*/ 20 w 12"/>
                <a:gd name="T5" fmla="*/ 66 h 79"/>
                <a:gd name="T6" fmla="*/ 0 w 12"/>
                <a:gd name="T7" fmla="*/ 0 h 79"/>
                <a:gd name="T8" fmla="*/ 14 w 12"/>
                <a:gd name="T9" fmla="*/ 6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9">
                  <a:moveTo>
                    <a:pt x="7" y="32"/>
                  </a:moveTo>
                  <a:cubicBezTo>
                    <a:pt x="10" y="48"/>
                    <a:pt x="11" y="68"/>
                    <a:pt x="9" y="79"/>
                  </a:cubicBezTo>
                  <a:cubicBezTo>
                    <a:pt x="11" y="64"/>
                    <a:pt x="12" y="46"/>
                    <a:pt x="10" y="32"/>
                  </a:cubicBezTo>
                  <a:cubicBezTo>
                    <a:pt x="8" y="18"/>
                    <a:pt x="5" y="9"/>
                    <a:pt x="0" y="0"/>
                  </a:cubicBezTo>
                  <a:cubicBezTo>
                    <a:pt x="2" y="6"/>
                    <a:pt x="5" y="17"/>
                    <a:pt x="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2" name="Freeform 1360"/>
            <p:cNvSpPr/>
            <p:nvPr>
              <p:custDataLst>
                <p:tags r:id="rId928"/>
              </p:custDataLst>
            </p:nvPr>
          </p:nvSpPr>
          <p:spPr bwMode="auto">
            <a:xfrm>
              <a:off x="4014" y="2631"/>
              <a:ext cx="10" cy="9"/>
            </a:xfrm>
            <a:custGeom>
              <a:avLst/>
              <a:gdLst>
                <a:gd name="T0" fmla="*/ 16 w 8"/>
                <a:gd name="T1" fmla="*/ 6 h 7"/>
                <a:gd name="T2" fmla="*/ 6 w 8"/>
                <a:gd name="T3" fmla="*/ 1 h 7"/>
                <a:gd name="T4" fmla="*/ 14 w 8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0" y="3"/>
                    <a:pt x="4" y="7"/>
                    <a:pt x="7" y="7"/>
                  </a:cubicBezTo>
                </a:path>
              </a:pathLst>
            </a:custGeom>
            <a:noFill/>
            <a:ln w="4763" cap="rnd">
              <a:solidFill>
                <a:srgbClr val="74AA2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3" name="Freeform 1361"/>
            <p:cNvSpPr/>
            <p:nvPr>
              <p:custDataLst>
                <p:tags r:id="rId929"/>
              </p:custDataLst>
            </p:nvPr>
          </p:nvSpPr>
          <p:spPr bwMode="auto">
            <a:xfrm>
              <a:off x="3975" y="2726"/>
              <a:ext cx="603" cy="338"/>
            </a:xfrm>
            <a:custGeom>
              <a:avLst/>
              <a:gdLst>
                <a:gd name="T0" fmla="*/ 39 w 468"/>
                <a:gd name="T1" fmla="*/ 234 h 264"/>
                <a:gd name="T2" fmla="*/ 23 w 468"/>
                <a:gd name="T3" fmla="*/ 343 h 264"/>
                <a:gd name="T4" fmla="*/ 19 w 468"/>
                <a:gd name="T5" fmla="*/ 392 h 264"/>
                <a:gd name="T6" fmla="*/ 40 w 468"/>
                <a:gd name="T7" fmla="*/ 428 h 264"/>
                <a:gd name="T8" fmla="*/ 53 w 468"/>
                <a:gd name="T9" fmla="*/ 457 h 264"/>
                <a:gd name="T10" fmla="*/ 128 w 468"/>
                <a:gd name="T11" fmla="*/ 530 h 264"/>
                <a:gd name="T12" fmla="*/ 206 w 468"/>
                <a:gd name="T13" fmla="*/ 552 h 264"/>
                <a:gd name="T14" fmla="*/ 231 w 468"/>
                <a:gd name="T15" fmla="*/ 545 h 264"/>
                <a:gd name="T16" fmla="*/ 258 w 468"/>
                <a:gd name="T17" fmla="*/ 534 h 264"/>
                <a:gd name="T18" fmla="*/ 282 w 468"/>
                <a:gd name="T19" fmla="*/ 525 h 264"/>
                <a:gd name="T20" fmla="*/ 318 w 468"/>
                <a:gd name="T21" fmla="*/ 510 h 264"/>
                <a:gd name="T22" fmla="*/ 376 w 468"/>
                <a:gd name="T23" fmla="*/ 489 h 264"/>
                <a:gd name="T24" fmla="*/ 450 w 468"/>
                <a:gd name="T25" fmla="*/ 451 h 264"/>
                <a:gd name="T26" fmla="*/ 483 w 468"/>
                <a:gd name="T27" fmla="*/ 351 h 264"/>
                <a:gd name="T28" fmla="*/ 551 w 468"/>
                <a:gd name="T29" fmla="*/ 321 h 264"/>
                <a:gd name="T30" fmla="*/ 621 w 468"/>
                <a:gd name="T31" fmla="*/ 300 h 264"/>
                <a:gd name="T32" fmla="*/ 684 w 468"/>
                <a:gd name="T33" fmla="*/ 277 h 264"/>
                <a:gd name="T34" fmla="*/ 787 w 468"/>
                <a:gd name="T35" fmla="*/ 204 h 264"/>
                <a:gd name="T36" fmla="*/ 813 w 468"/>
                <a:gd name="T37" fmla="*/ 187 h 264"/>
                <a:gd name="T38" fmla="*/ 836 w 468"/>
                <a:gd name="T39" fmla="*/ 181 h 264"/>
                <a:gd name="T40" fmla="*/ 905 w 468"/>
                <a:gd name="T41" fmla="*/ 142 h 264"/>
                <a:gd name="T42" fmla="*/ 981 w 468"/>
                <a:gd name="T43" fmla="*/ 28 h 264"/>
                <a:gd name="T44" fmla="*/ 907 w 468"/>
                <a:gd name="T45" fmla="*/ 15 h 264"/>
                <a:gd name="T46" fmla="*/ 825 w 468"/>
                <a:gd name="T47" fmla="*/ 29 h 264"/>
                <a:gd name="T48" fmla="*/ 773 w 468"/>
                <a:gd name="T49" fmla="*/ 37 h 264"/>
                <a:gd name="T50" fmla="*/ 725 w 468"/>
                <a:gd name="T51" fmla="*/ 36 h 264"/>
                <a:gd name="T52" fmla="*/ 687 w 468"/>
                <a:gd name="T53" fmla="*/ 47 h 264"/>
                <a:gd name="T54" fmla="*/ 624 w 468"/>
                <a:gd name="T55" fmla="*/ 51 h 264"/>
                <a:gd name="T56" fmla="*/ 540 w 468"/>
                <a:gd name="T57" fmla="*/ 58 h 264"/>
                <a:gd name="T58" fmla="*/ 437 w 468"/>
                <a:gd name="T59" fmla="*/ 76 h 264"/>
                <a:gd name="T60" fmla="*/ 260 w 468"/>
                <a:gd name="T61" fmla="*/ 86 h 264"/>
                <a:gd name="T62" fmla="*/ 133 w 468"/>
                <a:gd name="T63" fmla="*/ 133 h 264"/>
                <a:gd name="T64" fmla="*/ 68 w 468"/>
                <a:gd name="T65" fmla="*/ 163 h 264"/>
                <a:gd name="T66" fmla="*/ 44 w 468"/>
                <a:gd name="T67" fmla="*/ 234 h 264"/>
                <a:gd name="T68" fmla="*/ 39 w 468"/>
                <a:gd name="T69" fmla="*/ 234 h 2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8" h="264">
                  <a:moveTo>
                    <a:pt x="18" y="112"/>
                  </a:moveTo>
                  <a:cubicBezTo>
                    <a:pt x="0" y="121"/>
                    <a:pt x="11" y="156"/>
                    <a:pt x="11" y="163"/>
                  </a:cubicBezTo>
                  <a:cubicBezTo>
                    <a:pt x="11" y="168"/>
                    <a:pt x="7" y="182"/>
                    <a:pt x="9" y="187"/>
                  </a:cubicBezTo>
                  <a:cubicBezTo>
                    <a:pt x="11" y="193"/>
                    <a:pt x="18" y="197"/>
                    <a:pt x="19" y="204"/>
                  </a:cubicBezTo>
                  <a:cubicBezTo>
                    <a:pt x="21" y="211"/>
                    <a:pt x="22" y="212"/>
                    <a:pt x="25" y="218"/>
                  </a:cubicBezTo>
                  <a:cubicBezTo>
                    <a:pt x="33" y="233"/>
                    <a:pt x="43" y="251"/>
                    <a:pt x="60" y="252"/>
                  </a:cubicBezTo>
                  <a:cubicBezTo>
                    <a:pt x="68" y="252"/>
                    <a:pt x="88" y="264"/>
                    <a:pt x="96" y="263"/>
                  </a:cubicBezTo>
                  <a:cubicBezTo>
                    <a:pt x="100" y="263"/>
                    <a:pt x="105" y="262"/>
                    <a:pt x="108" y="260"/>
                  </a:cubicBezTo>
                  <a:cubicBezTo>
                    <a:pt x="113" y="259"/>
                    <a:pt x="115" y="257"/>
                    <a:pt x="120" y="255"/>
                  </a:cubicBezTo>
                  <a:cubicBezTo>
                    <a:pt x="124" y="253"/>
                    <a:pt x="128" y="253"/>
                    <a:pt x="132" y="250"/>
                  </a:cubicBezTo>
                  <a:cubicBezTo>
                    <a:pt x="139" y="245"/>
                    <a:pt x="141" y="245"/>
                    <a:pt x="149" y="243"/>
                  </a:cubicBezTo>
                  <a:cubicBezTo>
                    <a:pt x="158" y="241"/>
                    <a:pt x="170" y="238"/>
                    <a:pt x="176" y="233"/>
                  </a:cubicBezTo>
                  <a:cubicBezTo>
                    <a:pt x="191" y="222"/>
                    <a:pt x="197" y="231"/>
                    <a:pt x="210" y="215"/>
                  </a:cubicBezTo>
                  <a:cubicBezTo>
                    <a:pt x="228" y="194"/>
                    <a:pt x="218" y="169"/>
                    <a:pt x="226" y="167"/>
                  </a:cubicBezTo>
                  <a:cubicBezTo>
                    <a:pt x="244" y="164"/>
                    <a:pt x="241" y="160"/>
                    <a:pt x="258" y="153"/>
                  </a:cubicBezTo>
                  <a:cubicBezTo>
                    <a:pt x="267" y="149"/>
                    <a:pt x="279" y="145"/>
                    <a:pt x="290" y="143"/>
                  </a:cubicBezTo>
                  <a:cubicBezTo>
                    <a:pt x="302" y="141"/>
                    <a:pt x="309" y="137"/>
                    <a:pt x="320" y="132"/>
                  </a:cubicBezTo>
                  <a:cubicBezTo>
                    <a:pt x="337" y="125"/>
                    <a:pt x="352" y="104"/>
                    <a:pt x="368" y="97"/>
                  </a:cubicBezTo>
                  <a:cubicBezTo>
                    <a:pt x="372" y="95"/>
                    <a:pt x="376" y="91"/>
                    <a:pt x="380" y="89"/>
                  </a:cubicBezTo>
                  <a:cubicBezTo>
                    <a:pt x="383" y="87"/>
                    <a:pt x="387" y="87"/>
                    <a:pt x="391" y="86"/>
                  </a:cubicBezTo>
                  <a:cubicBezTo>
                    <a:pt x="398" y="82"/>
                    <a:pt x="416" y="72"/>
                    <a:pt x="423" y="68"/>
                  </a:cubicBezTo>
                  <a:cubicBezTo>
                    <a:pt x="434" y="62"/>
                    <a:pt x="468" y="39"/>
                    <a:pt x="459" y="13"/>
                  </a:cubicBezTo>
                  <a:cubicBezTo>
                    <a:pt x="456" y="4"/>
                    <a:pt x="439" y="0"/>
                    <a:pt x="424" y="7"/>
                  </a:cubicBezTo>
                  <a:cubicBezTo>
                    <a:pt x="413" y="12"/>
                    <a:pt x="398" y="13"/>
                    <a:pt x="386" y="14"/>
                  </a:cubicBezTo>
                  <a:cubicBezTo>
                    <a:pt x="376" y="16"/>
                    <a:pt x="371" y="16"/>
                    <a:pt x="362" y="18"/>
                  </a:cubicBezTo>
                  <a:cubicBezTo>
                    <a:pt x="355" y="19"/>
                    <a:pt x="346" y="16"/>
                    <a:pt x="339" y="17"/>
                  </a:cubicBezTo>
                  <a:cubicBezTo>
                    <a:pt x="331" y="18"/>
                    <a:pt x="328" y="21"/>
                    <a:pt x="321" y="23"/>
                  </a:cubicBezTo>
                  <a:cubicBezTo>
                    <a:pt x="312" y="25"/>
                    <a:pt x="301" y="24"/>
                    <a:pt x="292" y="24"/>
                  </a:cubicBezTo>
                  <a:cubicBezTo>
                    <a:pt x="282" y="25"/>
                    <a:pt x="262" y="23"/>
                    <a:pt x="252" y="27"/>
                  </a:cubicBezTo>
                  <a:cubicBezTo>
                    <a:pt x="234" y="33"/>
                    <a:pt x="225" y="34"/>
                    <a:pt x="204" y="36"/>
                  </a:cubicBezTo>
                  <a:cubicBezTo>
                    <a:pt x="182" y="38"/>
                    <a:pt x="143" y="35"/>
                    <a:pt x="122" y="41"/>
                  </a:cubicBezTo>
                  <a:cubicBezTo>
                    <a:pt x="103" y="47"/>
                    <a:pt x="77" y="51"/>
                    <a:pt x="62" y="63"/>
                  </a:cubicBezTo>
                  <a:cubicBezTo>
                    <a:pt x="55" y="67"/>
                    <a:pt x="37" y="72"/>
                    <a:pt x="32" y="77"/>
                  </a:cubicBezTo>
                  <a:cubicBezTo>
                    <a:pt x="25" y="86"/>
                    <a:pt x="22" y="103"/>
                    <a:pt x="20" y="112"/>
                  </a:cubicBezTo>
                  <a:lnTo>
                    <a:pt x="18" y="112"/>
                  </a:lnTo>
                  <a:close/>
                </a:path>
              </a:pathLst>
            </a:custGeom>
            <a:solidFill>
              <a:srgbClr val="FFE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4" name="Freeform 1362"/>
            <p:cNvSpPr/>
            <p:nvPr>
              <p:custDataLst>
                <p:tags r:id="rId930"/>
              </p:custDataLst>
            </p:nvPr>
          </p:nvSpPr>
          <p:spPr bwMode="auto">
            <a:xfrm>
              <a:off x="4011" y="2947"/>
              <a:ext cx="245" cy="110"/>
            </a:xfrm>
            <a:custGeom>
              <a:avLst/>
              <a:gdLst>
                <a:gd name="T0" fmla="*/ 0 w 190"/>
                <a:gd name="T1" fmla="*/ 70 h 86"/>
                <a:gd name="T2" fmla="*/ 10 w 190"/>
                <a:gd name="T3" fmla="*/ 98 h 86"/>
                <a:gd name="T4" fmla="*/ 36 w 190"/>
                <a:gd name="T5" fmla="*/ 129 h 86"/>
                <a:gd name="T6" fmla="*/ 103 w 190"/>
                <a:gd name="T7" fmla="*/ 160 h 86"/>
                <a:gd name="T8" fmla="*/ 155 w 190"/>
                <a:gd name="T9" fmla="*/ 171 h 86"/>
                <a:gd name="T10" fmla="*/ 186 w 190"/>
                <a:gd name="T11" fmla="*/ 164 h 86"/>
                <a:gd name="T12" fmla="*/ 223 w 190"/>
                <a:gd name="T13" fmla="*/ 145 h 86"/>
                <a:gd name="T14" fmla="*/ 264 w 190"/>
                <a:gd name="T15" fmla="*/ 133 h 86"/>
                <a:gd name="T16" fmla="*/ 298 w 190"/>
                <a:gd name="T17" fmla="*/ 125 h 86"/>
                <a:gd name="T18" fmla="*/ 321 w 190"/>
                <a:gd name="T19" fmla="*/ 110 h 86"/>
                <a:gd name="T20" fmla="*/ 351 w 190"/>
                <a:gd name="T21" fmla="*/ 98 h 86"/>
                <a:gd name="T22" fmla="*/ 391 w 190"/>
                <a:gd name="T23" fmla="*/ 60 h 86"/>
                <a:gd name="T24" fmla="*/ 402 w 190"/>
                <a:gd name="T25" fmla="*/ 0 h 86"/>
                <a:gd name="T26" fmla="*/ 324 w 190"/>
                <a:gd name="T27" fmla="*/ 23 h 86"/>
                <a:gd name="T28" fmla="*/ 270 w 190"/>
                <a:gd name="T29" fmla="*/ 60 h 86"/>
                <a:gd name="T30" fmla="*/ 245 w 190"/>
                <a:gd name="T31" fmla="*/ 77 h 86"/>
                <a:gd name="T32" fmla="*/ 253 w 190"/>
                <a:gd name="T33" fmla="*/ 95 h 86"/>
                <a:gd name="T34" fmla="*/ 246 w 190"/>
                <a:gd name="T35" fmla="*/ 111 h 86"/>
                <a:gd name="T36" fmla="*/ 223 w 190"/>
                <a:gd name="T37" fmla="*/ 122 h 86"/>
                <a:gd name="T38" fmla="*/ 214 w 190"/>
                <a:gd name="T39" fmla="*/ 96 h 86"/>
                <a:gd name="T40" fmla="*/ 191 w 190"/>
                <a:gd name="T41" fmla="*/ 95 h 86"/>
                <a:gd name="T42" fmla="*/ 178 w 190"/>
                <a:gd name="T43" fmla="*/ 95 h 86"/>
                <a:gd name="T44" fmla="*/ 162 w 190"/>
                <a:gd name="T45" fmla="*/ 110 h 86"/>
                <a:gd name="T46" fmla="*/ 111 w 190"/>
                <a:gd name="T47" fmla="*/ 110 h 86"/>
                <a:gd name="T48" fmla="*/ 83 w 190"/>
                <a:gd name="T49" fmla="*/ 92 h 86"/>
                <a:gd name="T50" fmla="*/ 36 w 190"/>
                <a:gd name="T51" fmla="*/ 96 h 86"/>
                <a:gd name="T52" fmla="*/ 6 w 190"/>
                <a:gd name="T53" fmla="*/ 7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0" h="86">
                  <a:moveTo>
                    <a:pt x="0" y="34"/>
                  </a:moveTo>
                  <a:cubicBezTo>
                    <a:pt x="2" y="37"/>
                    <a:pt x="3" y="42"/>
                    <a:pt x="5" y="47"/>
                  </a:cubicBezTo>
                  <a:cubicBezTo>
                    <a:pt x="8" y="53"/>
                    <a:pt x="13" y="57"/>
                    <a:pt x="17" y="62"/>
                  </a:cubicBezTo>
                  <a:cubicBezTo>
                    <a:pt x="25" y="74"/>
                    <a:pt x="36" y="72"/>
                    <a:pt x="48" y="77"/>
                  </a:cubicBezTo>
                  <a:cubicBezTo>
                    <a:pt x="57" y="81"/>
                    <a:pt x="62" y="86"/>
                    <a:pt x="72" y="82"/>
                  </a:cubicBezTo>
                  <a:cubicBezTo>
                    <a:pt x="77" y="80"/>
                    <a:pt x="83" y="79"/>
                    <a:pt x="87" y="78"/>
                  </a:cubicBezTo>
                  <a:cubicBezTo>
                    <a:pt x="93" y="75"/>
                    <a:pt x="98" y="71"/>
                    <a:pt x="104" y="69"/>
                  </a:cubicBezTo>
                  <a:cubicBezTo>
                    <a:pt x="111" y="67"/>
                    <a:pt x="117" y="65"/>
                    <a:pt x="123" y="63"/>
                  </a:cubicBezTo>
                  <a:cubicBezTo>
                    <a:pt x="128" y="61"/>
                    <a:pt x="134" y="62"/>
                    <a:pt x="139" y="60"/>
                  </a:cubicBezTo>
                  <a:cubicBezTo>
                    <a:pt x="143" y="58"/>
                    <a:pt x="147" y="54"/>
                    <a:pt x="150" y="52"/>
                  </a:cubicBezTo>
                  <a:cubicBezTo>
                    <a:pt x="155" y="51"/>
                    <a:pt x="160" y="49"/>
                    <a:pt x="164" y="47"/>
                  </a:cubicBezTo>
                  <a:cubicBezTo>
                    <a:pt x="173" y="43"/>
                    <a:pt x="178" y="37"/>
                    <a:pt x="182" y="29"/>
                  </a:cubicBezTo>
                  <a:cubicBezTo>
                    <a:pt x="185" y="20"/>
                    <a:pt x="190" y="10"/>
                    <a:pt x="188" y="0"/>
                  </a:cubicBezTo>
                  <a:cubicBezTo>
                    <a:pt x="177" y="5"/>
                    <a:pt x="163" y="6"/>
                    <a:pt x="151" y="11"/>
                  </a:cubicBezTo>
                  <a:cubicBezTo>
                    <a:pt x="141" y="15"/>
                    <a:pt x="133" y="21"/>
                    <a:pt x="126" y="29"/>
                  </a:cubicBezTo>
                  <a:cubicBezTo>
                    <a:pt x="124" y="31"/>
                    <a:pt x="115" y="34"/>
                    <a:pt x="114" y="37"/>
                  </a:cubicBezTo>
                  <a:cubicBezTo>
                    <a:pt x="113" y="39"/>
                    <a:pt x="118" y="43"/>
                    <a:pt x="118" y="45"/>
                  </a:cubicBezTo>
                  <a:cubicBezTo>
                    <a:pt x="118" y="48"/>
                    <a:pt x="117" y="50"/>
                    <a:pt x="115" y="53"/>
                  </a:cubicBezTo>
                  <a:cubicBezTo>
                    <a:pt x="112" y="56"/>
                    <a:pt x="109" y="60"/>
                    <a:pt x="104" y="58"/>
                  </a:cubicBezTo>
                  <a:cubicBezTo>
                    <a:pt x="98" y="57"/>
                    <a:pt x="99" y="51"/>
                    <a:pt x="100" y="46"/>
                  </a:cubicBezTo>
                  <a:cubicBezTo>
                    <a:pt x="96" y="43"/>
                    <a:pt x="93" y="44"/>
                    <a:pt x="89" y="45"/>
                  </a:cubicBezTo>
                  <a:cubicBezTo>
                    <a:pt x="87" y="45"/>
                    <a:pt x="85" y="44"/>
                    <a:pt x="83" y="45"/>
                  </a:cubicBezTo>
                  <a:cubicBezTo>
                    <a:pt x="80" y="46"/>
                    <a:pt x="78" y="50"/>
                    <a:pt x="76" y="52"/>
                  </a:cubicBezTo>
                  <a:cubicBezTo>
                    <a:pt x="68" y="57"/>
                    <a:pt x="61" y="54"/>
                    <a:pt x="52" y="52"/>
                  </a:cubicBezTo>
                  <a:cubicBezTo>
                    <a:pt x="45" y="51"/>
                    <a:pt x="44" y="47"/>
                    <a:pt x="39" y="44"/>
                  </a:cubicBezTo>
                  <a:cubicBezTo>
                    <a:pt x="36" y="50"/>
                    <a:pt x="23" y="46"/>
                    <a:pt x="17" y="46"/>
                  </a:cubicBezTo>
                  <a:cubicBezTo>
                    <a:pt x="10" y="45"/>
                    <a:pt x="4" y="43"/>
                    <a:pt x="3" y="34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5" name="Freeform 1363"/>
            <p:cNvSpPr/>
            <p:nvPr>
              <p:custDataLst>
                <p:tags r:id="rId931"/>
              </p:custDataLst>
            </p:nvPr>
          </p:nvSpPr>
          <p:spPr bwMode="auto">
            <a:xfrm>
              <a:off x="4130" y="2999"/>
              <a:ext cx="20" cy="13"/>
            </a:xfrm>
            <a:custGeom>
              <a:avLst/>
              <a:gdLst>
                <a:gd name="T0" fmla="*/ 31 w 16"/>
                <a:gd name="T1" fmla="*/ 0 h 10"/>
                <a:gd name="T2" fmla="*/ 25 w 16"/>
                <a:gd name="T3" fmla="*/ 22 h 10"/>
                <a:gd name="T4" fmla="*/ 0 w 16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4" y="3"/>
                    <a:pt x="13" y="7"/>
                    <a:pt x="13" y="10"/>
                  </a:cubicBezTo>
                  <a:cubicBezTo>
                    <a:pt x="9" y="6"/>
                    <a:pt x="5" y="5"/>
                    <a:pt x="0" y="7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6" name="Freeform 1364"/>
            <p:cNvSpPr/>
            <p:nvPr>
              <p:custDataLst>
                <p:tags r:id="rId932"/>
              </p:custDataLst>
            </p:nvPr>
          </p:nvSpPr>
          <p:spPr bwMode="auto">
            <a:xfrm>
              <a:off x="4351" y="2815"/>
              <a:ext cx="148" cy="83"/>
            </a:xfrm>
            <a:custGeom>
              <a:avLst/>
              <a:gdLst>
                <a:gd name="T0" fmla="*/ 0 w 115"/>
                <a:gd name="T1" fmla="*/ 135 h 65"/>
                <a:gd name="T2" fmla="*/ 19 w 115"/>
                <a:gd name="T3" fmla="*/ 120 h 65"/>
                <a:gd name="T4" fmla="*/ 42 w 115"/>
                <a:gd name="T5" fmla="*/ 114 h 65"/>
                <a:gd name="T6" fmla="*/ 99 w 115"/>
                <a:gd name="T7" fmla="*/ 77 h 65"/>
                <a:gd name="T8" fmla="*/ 103 w 115"/>
                <a:gd name="T9" fmla="*/ 52 h 65"/>
                <a:gd name="T10" fmla="*/ 115 w 115"/>
                <a:gd name="T11" fmla="*/ 42 h 65"/>
                <a:gd name="T12" fmla="*/ 162 w 115"/>
                <a:gd name="T13" fmla="*/ 28 h 65"/>
                <a:gd name="T14" fmla="*/ 194 w 115"/>
                <a:gd name="T15" fmla="*/ 6 h 65"/>
                <a:gd name="T16" fmla="*/ 224 w 115"/>
                <a:gd name="T17" fmla="*/ 1 h 65"/>
                <a:gd name="T18" fmla="*/ 245 w 115"/>
                <a:gd name="T19" fmla="*/ 0 h 65"/>
                <a:gd name="T20" fmla="*/ 221 w 115"/>
                <a:gd name="T21" fmla="*/ 13 h 65"/>
                <a:gd name="T22" fmla="*/ 185 w 115"/>
                <a:gd name="T23" fmla="*/ 24 h 65"/>
                <a:gd name="T24" fmla="*/ 131 w 115"/>
                <a:gd name="T25" fmla="*/ 60 h 65"/>
                <a:gd name="T26" fmla="*/ 104 w 115"/>
                <a:gd name="T27" fmla="*/ 84 h 65"/>
                <a:gd name="T28" fmla="*/ 81 w 115"/>
                <a:gd name="T29" fmla="*/ 105 h 65"/>
                <a:gd name="T30" fmla="*/ 23 w 115"/>
                <a:gd name="T31" fmla="*/ 129 h 65"/>
                <a:gd name="T32" fmla="*/ 5 w 115"/>
                <a:gd name="T33" fmla="*/ 134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5" h="65">
                  <a:moveTo>
                    <a:pt x="0" y="65"/>
                  </a:moveTo>
                  <a:cubicBezTo>
                    <a:pt x="4" y="63"/>
                    <a:pt x="5" y="59"/>
                    <a:pt x="9" y="58"/>
                  </a:cubicBezTo>
                  <a:cubicBezTo>
                    <a:pt x="13" y="56"/>
                    <a:pt x="17" y="56"/>
                    <a:pt x="20" y="55"/>
                  </a:cubicBezTo>
                  <a:cubicBezTo>
                    <a:pt x="28" y="51"/>
                    <a:pt x="43" y="45"/>
                    <a:pt x="47" y="37"/>
                  </a:cubicBezTo>
                  <a:cubicBezTo>
                    <a:pt x="49" y="34"/>
                    <a:pt x="49" y="29"/>
                    <a:pt x="48" y="25"/>
                  </a:cubicBezTo>
                  <a:cubicBezTo>
                    <a:pt x="48" y="19"/>
                    <a:pt x="48" y="20"/>
                    <a:pt x="54" y="20"/>
                  </a:cubicBezTo>
                  <a:cubicBezTo>
                    <a:pt x="62" y="19"/>
                    <a:pt x="69" y="16"/>
                    <a:pt x="76" y="13"/>
                  </a:cubicBezTo>
                  <a:cubicBezTo>
                    <a:pt x="80" y="11"/>
                    <a:pt x="90" y="7"/>
                    <a:pt x="91" y="3"/>
                  </a:cubicBezTo>
                  <a:cubicBezTo>
                    <a:pt x="96" y="4"/>
                    <a:pt x="100" y="2"/>
                    <a:pt x="105" y="1"/>
                  </a:cubicBezTo>
                  <a:cubicBezTo>
                    <a:pt x="108" y="0"/>
                    <a:pt x="113" y="1"/>
                    <a:pt x="115" y="0"/>
                  </a:cubicBezTo>
                  <a:cubicBezTo>
                    <a:pt x="113" y="3"/>
                    <a:pt x="108" y="4"/>
                    <a:pt x="104" y="6"/>
                  </a:cubicBezTo>
                  <a:cubicBezTo>
                    <a:pt x="99" y="8"/>
                    <a:pt x="92" y="11"/>
                    <a:pt x="87" y="12"/>
                  </a:cubicBezTo>
                  <a:cubicBezTo>
                    <a:pt x="78" y="16"/>
                    <a:pt x="68" y="23"/>
                    <a:pt x="61" y="29"/>
                  </a:cubicBezTo>
                  <a:cubicBezTo>
                    <a:pt x="56" y="32"/>
                    <a:pt x="53" y="37"/>
                    <a:pt x="49" y="41"/>
                  </a:cubicBezTo>
                  <a:cubicBezTo>
                    <a:pt x="46" y="44"/>
                    <a:pt x="42" y="47"/>
                    <a:pt x="38" y="50"/>
                  </a:cubicBezTo>
                  <a:cubicBezTo>
                    <a:pt x="31" y="56"/>
                    <a:pt x="20" y="59"/>
                    <a:pt x="11" y="62"/>
                  </a:cubicBezTo>
                  <a:cubicBezTo>
                    <a:pt x="8" y="63"/>
                    <a:pt x="4" y="64"/>
                    <a:pt x="2" y="64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7" name="Freeform 1365"/>
            <p:cNvSpPr/>
            <p:nvPr>
              <p:custDataLst>
                <p:tags r:id="rId933"/>
              </p:custDataLst>
            </p:nvPr>
          </p:nvSpPr>
          <p:spPr bwMode="auto">
            <a:xfrm>
              <a:off x="4483" y="2765"/>
              <a:ext cx="73" cy="54"/>
            </a:xfrm>
            <a:custGeom>
              <a:avLst/>
              <a:gdLst>
                <a:gd name="T0" fmla="*/ 22 w 57"/>
                <a:gd name="T1" fmla="*/ 80 h 43"/>
                <a:gd name="T2" fmla="*/ 53 w 57"/>
                <a:gd name="T3" fmla="*/ 63 h 43"/>
                <a:gd name="T4" fmla="*/ 82 w 57"/>
                <a:gd name="T5" fmla="*/ 48 h 43"/>
                <a:gd name="T6" fmla="*/ 119 w 57"/>
                <a:gd name="T7" fmla="*/ 0 h 43"/>
                <a:gd name="T8" fmla="*/ 90 w 57"/>
                <a:gd name="T9" fmla="*/ 18 h 43"/>
                <a:gd name="T10" fmla="*/ 58 w 57"/>
                <a:gd name="T11" fmla="*/ 51 h 43"/>
                <a:gd name="T12" fmla="*/ 33 w 57"/>
                <a:gd name="T13" fmla="*/ 64 h 43"/>
                <a:gd name="T14" fmla="*/ 0 w 57"/>
                <a:gd name="T15" fmla="*/ 85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3">
                  <a:moveTo>
                    <a:pt x="10" y="41"/>
                  </a:moveTo>
                  <a:cubicBezTo>
                    <a:pt x="16" y="39"/>
                    <a:pt x="20" y="35"/>
                    <a:pt x="25" y="32"/>
                  </a:cubicBezTo>
                  <a:cubicBezTo>
                    <a:pt x="30" y="29"/>
                    <a:pt x="35" y="27"/>
                    <a:pt x="39" y="24"/>
                  </a:cubicBezTo>
                  <a:cubicBezTo>
                    <a:pt x="45" y="18"/>
                    <a:pt x="56" y="8"/>
                    <a:pt x="57" y="0"/>
                  </a:cubicBezTo>
                  <a:cubicBezTo>
                    <a:pt x="53" y="5"/>
                    <a:pt x="49" y="8"/>
                    <a:pt x="43" y="9"/>
                  </a:cubicBezTo>
                  <a:cubicBezTo>
                    <a:pt x="44" y="16"/>
                    <a:pt x="33" y="24"/>
                    <a:pt x="27" y="26"/>
                  </a:cubicBezTo>
                  <a:cubicBezTo>
                    <a:pt x="21" y="27"/>
                    <a:pt x="20" y="28"/>
                    <a:pt x="16" y="33"/>
                  </a:cubicBezTo>
                  <a:cubicBezTo>
                    <a:pt x="11" y="37"/>
                    <a:pt x="6" y="41"/>
                    <a:pt x="0" y="43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8" name="Freeform 1366"/>
            <p:cNvSpPr/>
            <p:nvPr>
              <p:custDataLst>
                <p:tags r:id="rId934"/>
              </p:custDataLst>
            </p:nvPr>
          </p:nvSpPr>
          <p:spPr bwMode="auto">
            <a:xfrm>
              <a:off x="4540" y="2734"/>
              <a:ext cx="20" cy="41"/>
            </a:xfrm>
            <a:custGeom>
              <a:avLst/>
              <a:gdLst>
                <a:gd name="T0" fmla="*/ 0 w 15"/>
                <a:gd name="T1" fmla="*/ 5 h 32"/>
                <a:gd name="T2" fmla="*/ 33 w 15"/>
                <a:gd name="T3" fmla="*/ 19 h 32"/>
                <a:gd name="T4" fmla="*/ 31 w 15"/>
                <a:gd name="T5" fmla="*/ 42 h 32"/>
                <a:gd name="T6" fmla="*/ 20 w 15"/>
                <a:gd name="T7" fmla="*/ 68 h 32"/>
                <a:gd name="T8" fmla="*/ 5 w 15"/>
                <a:gd name="T9" fmla="*/ 51 h 32"/>
                <a:gd name="T10" fmla="*/ 23 w 15"/>
                <a:gd name="T11" fmla="*/ 19 h 32"/>
                <a:gd name="T12" fmla="*/ 0 w 15"/>
                <a:gd name="T13" fmla="*/ 5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0" y="2"/>
                  </a:moveTo>
                  <a:cubicBezTo>
                    <a:pt x="7" y="1"/>
                    <a:pt x="13" y="0"/>
                    <a:pt x="14" y="9"/>
                  </a:cubicBezTo>
                  <a:cubicBezTo>
                    <a:pt x="15" y="13"/>
                    <a:pt x="15" y="16"/>
                    <a:pt x="13" y="20"/>
                  </a:cubicBezTo>
                  <a:cubicBezTo>
                    <a:pt x="12" y="23"/>
                    <a:pt x="10" y="31"/>
                    <a:pt x="8" y="32"/>
                  </a:cubicBezTo>
                  <a:cubicBezTo>
                    <a:pt x="10" y="26"/>
                    <a:pt x="9" y="21"/>
                    <a:pt x="2" y="24"/>
                  </a:cubicBezTo>
                  <a:cubicBezTo>
                    <a:pt x="2" y="19"/>
                    <a:pt x="11" y="16"/>
                    <a:pt x="10" y="9"/>
                  </a:cubicBezTo>
                  <a:cubicBezTo>
                    <a:pt x="10" y="4"/>
                    <a:pt x="4" y="2"/>
                    <a:pt x="0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9" name="Freeform 1367"/>
            <p:cNvSpPr/>
            <p:nvPr>
              <p:custDataLst>
                <p:tags r:id="rId935"/>
              </p:custDataLst>
            </p:nvPr>
          </p:nvSpPr>
          <p:spPr bwMode="auto">
            <a:xfrm>
              <a:off x="4458" y="2792"/>
              <a:ext cx="7" cy="14"/>
            </a:xfrm>
            <a:custGeom>
              <a:avLst/>
              <a:gdLst>
                <a:gd name="T0" fmla="*/ 0 w 5"/>
                <a:gd name="T1" fmla="*/ 10 h 11"/>
                <a:gd name="T2" fmla="*/ 14 w 5"/>
                <a:gd name="T3" fmla="*/ 23 h 11"/>
                <a:gd name="T4" fmla="*/ 14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0" y="5"/>
                  </a:moveTo>
                  <a:cubicBezTo>
                    <a:pt x="2" y="7"/>
                    <a:pt x="4" y="9"/>
                    <a:pt x="5" y="11"/>
                  </a:cubicBezTo>
                  <a:cubicBezTo>
                    <a:pt x="5" y="7"/>
                    <a:pt x="4" y="3"/>
                    <a:pt x="5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0" name="Freeform 1368"/>
            <p:cNvSpPr/>
            <p:nvPr>
              <p:custDataLst>
                <p:tags r:id="rId936"/>
              </p:custDataLst>
            </p:nvPr>
          </p:nvSpPr>
          <p:spPr bwMode="auto">
            <a:xfrm>
              <a:off x="4496" y="2759"/>
              <a:ext cx="10" cy="7"/>
            </a:xfrm>
            <a:custGeom>
              <a:avLst/>
              <a:gdLst>
                <a:gd name="T0" fmla="*/ 0 w 8"/>
                <a:gd name="T1" fmla="*/ 0 h 5"/>
                <a:gd name="T2" fmla="*/ 16 w 8"/>
                <a:gd name="T3" fmla="*/ 0 h 5"/>
                <a:gd name="T4" fmla="*/ 13 w 8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6" y="1"/>
                    <a:pt x="6" y="3"/>
                    <a:pt x="6" y="5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1" name="Freeform 1369"/>
            <p:cNvSpPr/>
            <p:nvPr>
              <p:custDataLst>
                <p:tags r:id="rId937"/>
              </p:custDataLst>
            </p:nvPr>
          </p:nvSpPr>
          <p:spPr bwMode="auto">
            <a:xfrm>
              <a:off x="4415" y="2768"/>
              <a:ext cx="13" cy="8"/>
            </a:xfrm>
            <a:custGeom>
              <a:avLst/>
              <a:gdLst>
                <a:gd name="T0" fmla="*/ 0 w 10"/>
                <a:gd name="T1" fmla="*/ 7 h 6"/>
                <a:gd name="T2" fmla="*/ 22 w 10"/>
                <a:gd name="T3" fmla="*/ 1 h 6"/>
                <a:gd name="T4" fmla="*/ 17 w 10"/>
                <a:gd name="T5" fmla="*/ 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3" y="3"/>
                    <a:pt x="5" y="0"/>
                    <a:pt x="10" y="1"/>
                  </a:cubicBezTo>
                  <a:cubicBezTo>
                    <a:pt x="8" y="2"/>
                    <a:pt x="7" y="4"/>
                    <a:pt x="8" y="6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2" name="Freeform 1370"/>
            <p:cNvSpPr/>
            <p:nvPr>
              <p:custDataLst>
                <p:tags r:id="rId938"/>
              </p:custDataLst>
            </p:nvPr>
          </p:nvSpPr>
          <p:spPr bwMode="auto">
            <a:xfrm>
              <a:off x="4332" y="2818"/>
              <a:ext cx="8" cy="10"/>
            </a:xfrm>
            <a:custGeom>
              <a:avLst/>
              <a:gdLst>
                <a:gd name="T0" fmla="*/ 1 w 6"/>
                <a:gd name="T1" fmla="*/ 0 h 8"/>
                <a:gd name="T2" fmla="*/ 15 w 6"/>
                <a:gd name="T3" fmla="*/ 16 h 8"/>
                <a:gd name="T4" fmla="*/ 0 w 6"/>
                <a:gd name="T5" fmla="*/ 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4" y="7"/>
                    <a:pt x="2" y="6"/>
                    <a:pt x="0" y="7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3" name="Freeform 1371"/>
            <p:cNvSpPr/>
            <p:nvPr>
              <p:custDataLst>
                <p:tags r:id="rId939"/>
              </p:custDataLst>
            </p:nvPr>
          </p:nvSpPr>
          <p:spPr bwMode="auto">
            <a:xfrm>
              <a:off x="4351" y="2884"/>
              <a:ext cx="21" cy="10"/>
            </a:xfrm>
            <a:custGeom>
              <a:avLst/>
              <a:gdLst>
                <a:gd name="T0" fmla="*/ 7 w 16"/>
                <a:gd name="T1" fmla="*/ 14 h 8"/>
                <a:gd name="T2" fmla="*/ 37 w 16"/>
                <a:gd name="T3" fmla="*/ 6 h 8"/>
                <a:gd name="T4" fmla="*/ 12 w 16"/>
                <a:gd name="T5" fmla="*/ 0 h 8"/>
                <a:gd name="T6" fmla="*/ 0 w 16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3" y="7"/>
                  </a:moveTo>
                  <a:cubicBezTo>
                    <a:pt x="6" y="6"/>
                    <a:pt x="13" y="6"/>
                    <a:pt x="16" y="3"/>
                  </a:cubicBezTo>
                  <a:cubicBezTo>
                    <a:pt x="13" y="1"/>
                    <a:pt x="8" y="1"/>
                    <a:pt x="5" y="0"/>
                  </a:cubicBezTo>
                  <a:cubicBezTo>
                    <a:pt x="4" y="3"/>
                    <a:pt x="1" y="6"/>
                    <a:pt x="0" y="8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" name="Freeform 1372"/>
            <p:cNvSpPr/>
            <p:nvPr>
              <p:custDataLst>
                <p:tags r:id="rId940"/>
              </p:custDataLst>
            </p:nvPr>
          </p:nvSpPr>
          <p:spPr bwMode="auto">
            <a:xfrm>
              <a:off x="4406" y="2829"/>
              <a:ext cx="13" cy="26"/>
            </a:xfrm>
            <a:custGeom>
              <a:avLst/>
              <a:gdLst>
                <a:gd name="T0" fmla="*/ 13 w 10"/>
                <a:gd name="T1" fmla="*/ 0 h 20"/>
                <a:gd name="T2" fmla="*/ 0 w 10"/>
                <a:gd name="T3" fmla="*/ 22 h 20"/>
                <a:gd name="T4" fmla="*/ 7 w 10"/>
                <a:gd name="T5" fmla="*/ 44 h 20"/>
                <a:gd name="T6" fmla="*/ 22 w 10"/>
                <a:gd name="T7" fmla="*/ 30 h 20"/>
                <a:gd name="T8" fmla="*/ 12 w 10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0">
                  <a:moveTo>
                    <a:pt x="6" y="0"/>
                  </a:moveTo>
                  <a:cubicBezTo>
                    <a:pt x="4" y="3"/>
                    <a:pt x="4" y="8"/>
                    <a:pt x="0" y="10"/>
                  </a:cubicBezTo>
                  <a:cubicBezTo>
                    <a:pt x="4" y="11"/>
                    <a:pt x="4" y="17"/>
                    <a:pt x="3" y="20"/>
                  </a:cubicBezTo>
                  <a:cubicBezTo>
                    <a:pt x="4" y="18"/>
                    <a:pt x="7" y="15"/>
                    <a:pt x="10" y="14"/>
                  </a:cubicBezTo>
                  <a:cubicBezTo>
                    <a:pt x="8" y="9"/>
                    <a:pt x="6" y="7"/>
                    <a:pt x="5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" name="Freeform 1373"/>
            <p:cNvSpPr/>
            <p:nvPr>
              <p:custDataLst>
                <p:tags r:id="rId941"/>
              </p:custDataLst>
            </p:nvPr>
          </p:nvSpPr>
          <p:spPr bwMode="auto">
            <a:xfrm>
              <a:off x="4194" y="2849"/>
              <a:ext cx="14" cy="13"/>
            </a:xfrm>
            <a:custGeom>
              <a:avLst/>
              <a:gdLst>
                <a:gd name="T0" fmla="*/ 0 w 11"/>
                <a:gd name="T1" fmla="*/ 9 h 10"/>
                <a:gd name="T2" fmla="*/ 23 w 11"/>
                <a:gd name="T3" fmla="*/ 22 h 10"/>
                <a:gd name="T4" fmla="*/ 23 w 11"/>
                <a:gd name="T5" fmla="*/ 0 h 10"/>
                <a:gd name="T6" fmla="*/ 8 w 11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4" y="3"/>
                    <a:pt x="8" y="8"/>
                    <a:pt x="11" y="10"/>
                  </a:cubicBezTo>
                  <a:cubicBezTo>
                    <a:pt x="10" y="7"/>
                    <a:pt x="10" y="3"/>
                    <a:pt x="11" y="0"/>
                  </a:cubicBezTo>
                  <a:cubicBezTo>
                    <a:pt x="10" y="2"/>
                    <a:pt x="6" y="2"/>
                    <a:pt x="4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" name="Freeform 1374"/>
            <p:cNvSpPr/>
            <p:nvPr>
              <p:custDataLst>
                <p:tags r:id="rId942"/>
              </p:custDataLst>
            </p:nvPr>
          </p:nvSpPr>
          <p:spPr bwMode="auto">
            <a:xfrm>
              <a:off x="4211" y="2814"/>
              <a:ext cx="13" cy="6"/>
            </a:xfrm>
            <a:custGeom>
              <a:avLst/>
              <a:gdLst>
                <a:gd name="T0" fmla="*/ 0 w 10"/>
                <a:gd name="T1" fmla="*/ 0 h 6"/>
                <a:gd name="T2" fmla="*/ 9 w 10"/>
                <a:gd name="T3" fmla="*/ 6 h 6"/>
                <a:gd name="T4" fmla="*/ 22 w 10"/>
                <a:gd name="T5" fmla="*/ 3 h 6"/>
                <a:gd name="T6" fmla="*/ 7 w 1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3" y="1"/>
                    <a:pt x="3" y="4"/>
                    <a:pt x="4" y="6"/>
                  </a:cubicBezTo>
                  <a:cubicBezTo>
                    <a:pt x="6" y="4"/>
                    <a:pt x="8" y="4"/>
                    <a:pt x="10" y="3"/>
                  </a:cubicBezTo>
                  <a:cubicBezTo>
                    <a:pt x="7" y="4"/>
                    <a:pt x="4" y="2"/>
                    <a:pt x="3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" name="Freeform 1375"/>
            <p:cNvSpPr/>
            <p:nvPr>
              <p:custDataLst>
                <p:tags r:id="rId943"/>
              </p:custDataLst>
            </p:nvPr>
          </p:nvSpPr>
          <p:spPr bwMode="auto">
            <a:xfrm>
              <a:off x="4260" y="2828"/>
              <a:ext cx="11" cy="8"/>
            </a:xfrm>
            <a:custGeom>
              <a:avLst/>
              <a:gdLst>
                <a:gd name="T0" fmla="*/ 0 w 9"/>
                <a:gd name="T1" fmla="*/ 1 h 6"/>
                <a:gd name="T2" fmla="*/ 7 w 9"/>
                <a:gd name="T3" fmla="*/ 15 h 6"/>
                <a:gd name="T4" fmla="*/ 16 w 9"/>
                <a:gd name="T5" fmla="*/ 1 h 6"/>
                <a:gd name="T6" fmla="*/ 6 w 9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2" y="2"/>
                    <a:pt x="3" y="4"/>
                    <a:pt x="4" y="6"/>
                  </a:cubicBezTo>
                  <a:cubicBezTo>
                    <a:pt x="5" y="4"/>
                    <a:pt x="7" y="3"/>
                    <a:pt x="9" y="1"/>
                  </a:cubicBezTo>
                  <a:cubicBezTo>
                    <a:pt x="7" y="2"/>
                    <a:pt x="5" y="2"/>
                    <a:pt x="3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" name="Freeform 1376"/>
            <p:cNvSpPr/>
            <p:nvPr>
              <p:custDataLst>
                <p:tags r:id="rId944"/>
              </p:custDataLst>
            </p:nvPr>
          </p:nvSpPr>
          <p:spPr bwMode="auto">
            <a:xfrm>
              <a:off x="4261" y="2876"/>
              <a:ext cx="14" cy="18"/>
            </a:xfrm>
            <a:custGeom>
              <a:avLst/>
              <a:gdLst>
                <a:gd name="T0" fmla="*/ 0 w 11"/>
                <a:gd name="T1" fmla="*/ 0 h 14"/>
                <a:gd name="T2" fmla="*/ 14 w 11"/>
                <a:gd name="T3" fmla="*/ 30 h 14"/>
                <a:gd name="T4" fmla="*/ 23 w 11"/>
                <a:gd name="T5" fmla="*/ 1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7" y="2"/>
                    <a:pt x="4" y="9"/>
                    <a:pt x="7" y="14"/>
                  </a:cubicBezTo>
                  <a:cubicBezTo>
                    <a:pt x="6" y="10"/>
                    <a:pt x="8" y="7"/>
                    <a:pt x="11" y="5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" name="Freeform 1377"/>
            <p:cNvSpPr/>
            <p:nvPr>
              <p:custDataLst>
                <p:tags r:id="rId945"/>
              </p:custDataLst>
            </p:nvPr>
          </p:nvSpPr>
          <p:spPr bwMode="auto">
            <a:xfrm>
              <a:off x="4108" y="2894"/>
              <a:ext cx="13" cy="19"/>
            </a:xfrm>
            <a:custGeom>
              <a:avLst/>
              <a:gdLst>
                <a:gd name="T0" fmla="*/ 21 w 10"/>
                <a:gd name="T1" fmla="*/ 0 h 15"/>
                <a:gd name="T2" fmla="*/ 17 w 10"/>
                <a:gd name="T3" fmla="*/ 20 h 15"/>
                <a:gd name="T4" fmla="*/ 0 w 10"/>
                <a:gd name="T5" fmla="*/ 30 h 15"/>
                <a:gd name="T6" fmla="*/ 17 w 10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9" y="0"/>
                  </a:moveTo>
                  <a:cubicBezTo>
                    <a:pt x="7" y="3"/>
                    <a:pt x="10" y="7"/>
                    <a:pt x="8" y="10"/>
                  </a:cubicBezTo>
                  <a:cubicBezTo>
                    <a:pt x="6" y="12"/>
                    <a:pt x="2" y="12"/>
                    <a:pt x="0" y="15"/>
                  </a:cubicBezTo>
                  <a:cubicBezTo>
                    <a:pt x="1" y="9"/>
                    <a:pt x="6" y="7"/>
                    <a:pt x="8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" name="Freeform 1378"/>
            <p:cNvSpPr/>
            <p:nvPr>
              <p:custDataLst>
                <p:tags r:id="rId946"/>
              </p:custDataLst>
            </p:nvPr>
          </p:nvSpPr>
          <p:spPr bwMode="auto">
            <a:xfrm>
              <a:off x="4071" y="2942"/>
              <a:ext cx="9" cy="9"/>
            </a:xfrm>
            <a:custGeom>
              <a:avLst/>
              <a:gdLst>
                <a:gd name="T0" fmla="*/ 0 w 7"/>
                <a:gd name="T1" fmla="*/ 0 h 7"/>
                <a:gd name="T2" fmla="*/ 15 w 7"/>
                <a:gd name="T3" fmla="*/ 5 h 7"/>
                <a:gd name="T4" fmla="*/ 8 w 7"/>
                <a:gd name="T5" fmla="*/ 15 h 7"/>
                <a:gd name="T6" fmla="*/ 8 w 7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2" y="2"/>
                    <a:pt x="5" y="1"/>
                    <a:pt x="7" y="2"/>
                  </a:cubicBezTo>
                  <a:cubicBezTo>
                    <a:pt x="6" y="4"/>
                    <a:pt x="5" y="5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" name="Freeform 1379"/>
            <p:cNvSpPr/>
            <p:nvPr>
              <p:custDataLst>
                <p:tags r:id="rId947"/>
              </p:custDataLst>
            </p:nvPr>
          </p:nvSpPr>
          <p:spPr bwMode="auto">
            <a:xfrm>
              <a:off x="4063" y="2863"/>
              <a:ext cx="13" cy="15"/>
            </a:xfrm>
            <a:custGeom>
              <a:avLst/>
              <a:gdLst>
                <a:gd name="T0" fmla="*/ 1 w 10"/>
                <a:gd name="T1" fmla="*/ 0 h 12"/>
                <a:gd name="T2" fmla="*/ 12 w 10"/>
                <a:gd name="T3" fmla="*/ 10 h 12"/>
                <a:gd name="T4" fmla="*/ 22 w 10"/>
                <a:gd name="T5" fmla="*/ 24 h 12"/>
                <a:gd name="T6" fmla="*/ 0 w 10"/>
                <a:gd name="T7" fmla="*/ 1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1" y="0"/>
                  </a:moveTo>
                  <a:cubicBezTo>
                    <a:pt x="1" y="3"/>
                    <a:pt x="3" y="3"/>
                    <a:pt x="5" y="5"/>
                  </a:cubicBezTo>
                  <a:cubicBezTo>
                    <a:pt x="7" y="7"/>
                    <a:pt x="9" y="9"/>
                    <a:pt x="10" y="12"/>
                  </a:cubicBezTo>
                  <a:cubicBezTo>
                    <a:pt x="8" y="9"/>
                    <a:pt x="4" y="9"/>
                    <a:pt x="0" y="9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" name="Freeform 1380"/>
            <p:cNvSpPr/>
            <p:nvPr>
              <p:custDataLst>
                <p:tags r:id="rId948"/>
              </p:custDataLst>
            </p:nvPr>
          </p:nvSpPr>
          <p:spPr bwMode="auto">
            <a:xfrm>
              <a:off x="4093" y="2831"/>
              <a:ext cx="15" cy="9"/>
            </a:xfrm>
            <a:custGeom>
              <a:avLst/>
              <a:gdLst>
                <a:gd name="T0" fmla="*/ 0 w 11"/>
                <a:gd name="T1" fmla="*/ 0 h 7"/>
                <a:gd name="T2" fmla="*/ 27 w 11"/>
                <a:gd name="T3" fmla="*/ 10 h 7"/>
                <a:gd name="T4" fmla="*/ 14 w 11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3" y="5"/>
                    <a:pt x="9" y="0"/>
                    <a:pt x="11" y="5"/>
                  </a:cubicBezTo>
                  <a:cubicBezTo>
                    <a:pt x="9" y="5"/>
                    <a:pt x="7" y="5"/>
                    <a:pt x="5" y="7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" name="Freeform 1381"/>
            <p:cNvSpPr/>
            <p:nvPr>
              <p:custDataLst>
                <p:tags r:id="rId949"/>
              </p:custDataLst>
            </p:nvPr>
          </p:nvSpPr>
          <p:spPr bwMode="auto">
            <a:xfrm>
              <a:off x="4018" y="3004"/>
              <a:ext cx="78" cy="36"/>
            </a:xfrm>
            <a:custGeom>
              <a:avLst/>
              <a:gdLst>
                <a:gd name="T0" fmla="*/ 0 w 61"/>
                <a:gd name="T1" fmla="*/ 0 h 29"/>
                <a:gd name="T2" fmla="*/ 45 w 61"/>
                <a:gd name="T3" fmla="*/ 47 h 29"/>
                <a:gd name="T4" fmla="*/ 115 w 61"/>
                <a:gd name="T5" fmla="*/ 30 h 29"/>
                <a:gd name="T6" fmla="*/ 83 w 61"/>
                <a:gd name="T7" fmla="*/ 37 h 29"/>
                <a:gd name="T8" fmla="*/ 63 w 61"/>
                <a:gd name="T9" fmla="*/ 14 h 29"/>
                <a:gd name="T10" fmla="*/ 22 w 61"/>
                <a:gd name="T11" fmla="*/ 21 h 29"/>
                <a:gd name="T12" fmla="*/ 5 w 6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4" y="12"/>
                    <a:pt x="10" y="20"/>
                    <a:pt x="21" y="25"/>
                  </a:cubicBezTo>
                  <a:cubicBezTo>
                    <a:pt x="28" y="29"/>
                    <a:pt x="61" y="29"/>
                    <a:pt x="55" y="15"/>
                  </a:cubicBezTo>
                  <a:cubicBezTo>
                    <a:pt x="50" y="16"/>
                    <a:pt x="46" y="20"/>
                    <a:pt x="40" y="19"/>
                  </a:cubicBezTo>
                  <a:cubicBezTo>
                    <a:pt x="35" y="18"/>
                    <a:pt x="31" y="13"/>
                    <a:pt x="30" y="7"/>
                  </a:cubicBezTo>
                  <a:cubicBezTo>
                    <a:pt x="23" y="9"/>
                    <a:pt x="18" y="15"/>
                    <a:pt x="10" y="11"/>
                  </a:cubicBezTo>
                  <a:cubicBezTo>
                    <a:pt x="5" y="9"/>
                    <a:pt x="5" y="1"/>
                    <a:pt x="2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" name="Freeform 1382"/>
            <p:cNvSpPr/>
            <p:nvPr>
              <p:custDataLst>
                <p:tags r:id="rId950"/>
              </p:custDataLst>
            </p:nvPr>
          </p:nvSpPr>
          <p:spPr bwMode="auto">
            <a:xfrm>
              <a:off x="4123" y="3001"/>
              <a:ext cx="25" cy="11"/>
            </a:xfrm>
            <a:custGeom>
              <a:avLst/>
              <a:gdLst>
                <a:gd name="T0" fmla="*/ 20 w 20"/>
                <a:gd name="T1" fmla="*/ 0 h 8"/>
                <a:gd name="T2" fmla="*/ 0 w 20"/>
                <a:gd name="T3" fmla="*/ 11 h 8"/>
                <a:gd name="T4" fmla="*/ 24 w 20"/>
                <a:gd name="T5" fmla="*/ 21 h 8"/>
                <a:gd name="T6" fmla="*/ 33 w 20"/>
                <a:gd name="T7" fmla="*/ 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">
                  <a:moveTo>
                    <a:pt x="10" y="0"/>
                  </a:moveTo>
                  <a:cubicBezTo>
                    <a:pt x="6" y="2"/>
                    <a:pt x="4" y="3"/>
                    <a:pt x="0" y="4"/>
                  </a:cubicBezTo>
                  <a:cubicBezTo>
                    <a:pt x="2" y="7"/>
                    <a:pt x="9" y="7"/>
                    <a:pt x="12" y="8"/>
                  </a:cubicBezTo>
                  <a:cubicBezTo>
                    <a:pt x="17" y="8"/>
                    <a:pt x="20" y="8"/>
                    <a:pt x="17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" name="Freeform 1383"/>
            <p:cNvSpPr/>
            <p:nvPr>
              <p:custDataLst>
                <p:tags r:id="rId951"/>
              </p:custDataLst>
            </p:nvPr>
          </p:nvSpPr>
          <p:spPr bwMode="auto">
            <a:xfrm>
              <a:off x="4031" y="2922"/>
              <a:ext cx="12" cy="6"/>
            </a:xfrm>
            <a:custGeom>
              <a:avLst/>
              <a:gdLst>
                <a:gd name="T0" fmla="*/ 0 w 10"/>
                <a:gd name="T1" fmla="*/ 1 h 5"/>
                <a:gd name="T2" fmla="*/ 6 w 10"/>
                <a:gd name="T3" fmla="*/ 8 h 5"/>
                <a:gd name="T4" fmla="*/ 17 w 10"/>
                <a:gd name="T5" fmla="*/ 1 h 5"/>
                <a:gd name="T6" fmla="*/ 6 w 10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5" y="3"/>
                    <a:pt x="7" y="1"/>
                    <a:pt x="10" y="1"/>
                  </a:cubicBezTo>
                  <a:cubicBezTo>
                    <a:pt x="7" y="0"/>
                    <a:pt x="5" y="1"/>
                    <a:pt x="3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" name="Freeform 1384"/>
            <p:cNvSpPr/>
            <p:nvPr>
              <p:custDataLst>
                <p:tags r:id="rId952"/>
              </p:custDataLst>
            </p:nvPr>
          </p:nvSpPr>
          <p:spPr bwMode="auto">
            <a:xfrm>
              <a:off x="4435" y="2736"/>
              <a:ext cx="103" cy="26"/>
            </a:xfrm>
            <a:custGeom>
              <a:avLst/>
              <a:gdLst>
                <a:gd name="T0" fmla="*/ 0 w 80"/>
                <a:gd name="T1" fmla="*/ 38 h 20"/>
                <a:gd name="T2" fmla="*/ 82 w 80"/>
                <a:gd name="T3" fmla="*/ 30 h 20"/>
                <a:gd name="T4" fmla="*/ 121 w 80"/>
                <a:gd name="T5" fmla="*/ 17 h 20"/>
                <a:gd name="T6" fmla="*/ 171 w 80"/>
                <a:gd name="T7" fmla="*/ 0 h 20"/>
                <a:gd name="T8" fmla="*/ 127 w 80"/>
                <a:gd name="T9" fmla="*/ 23 h 20"/>
                <a:gd name="T10" fmla="*/ 97 w 80"/>
                <a:gd name="T11" fmla="*/ 27 h 20"/>
                <a:gd name="T12" fmla="*/ 76 w 80"/>
                <a:gd name="T13" fmla="*/ 43 h 20"/>
                <a:gd name="T14" fmla="*/ 46 w 80"/>
                <a:gd name="T15" fmla="*/ 35 h 20"/>
                <a:gd name="T16" fmla="*/ 28 w 80"/>
                <a:gd name="T17" fmla="*/ 38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0">
                  <a:moveTo>
                    <a:pt x="0" y="17"/>
                  </a:moveTo>
                  <a:cubicBezTo>
                    <a:pt x="8" y="16"/>
                    <a:pt x="33" y="8"/>
                    <a:pt x="39" y="14"/>
                  </a:cubicBezTo>
                  <a:cubicBezTo>
                    <a:pt x="42" y="9"/>
                    <a:pt x="51" y="10"/>
                    <a:pt x="57" y="8"/>
                  </a:cubicBezTo>
                  <a:cubicBezTo>
                    <a:pt x="64" y="6"/>
                    <a:pt x="72" y="3"/>
                    <a:pt x="80" y="0"/>
                  </a:cubicBezTo>
                  <a:cubicBezTo>
                    <a:pt x="74" y="4"/>
                    <a:pt x="67" y="10"/>
                    <a:pt x="60" y="11"/>
                  </a:cubicBezTo>
                  <a:cubicBezTo>
                    <a:pt x="56" y="12"/>
                    <a:pt x="50" y="10"/>
                    <a:pt x="45" y="12"/>
                  </a:cubicBezTo>
                  <a:cubicBezTo>
                    <a:pt x="41" y="13"/>
                    <a:pt x="39" y="18"/>
                    <a:pt x="36" y="19"/>
                  </a:cubicBezTo>
                  <a:cubicBezTo>
                    <a:pt x="33" y="20"/>
                    <a:pt x="25" y="16"/>
                    <a:pt x="22" y="16"/>
                  </a:cubicBezTo>
                  <a:cubicBezTo>
                    <a:pt x="19" y="16"/>
                    <a:pt x="16" y="17"/>
                    <a:pt x="1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7" name="Freeform 1385"/>
            <p:cNvSpPr/>
            <p:nvPr>
              <p:custDataLst>
                <p:tags r:id="rId953"/>
              </p:custDataLst>
            </p:nvPr>
          </p:nvSpPr>
          <p:spPr bwMode="auto">
            <a:xfrm>
              <a:off x="4363" y="2758"/>
              <a:ext cx="47" cy="12"/>
            </a:xfrm>
            <a:custGeom>
              <a:avLst/>
              <a:gdLst>
                <a:gd name="T0" fmla="*/ 0 w 37"/>
                <a:gd name="T1" fmla="*/ 12 h 9"/>
                <a:gd name="T2" fmla="*/ 36 w 37"/>
                <a:gd name="T3" fmla="*/ 12 h 9"/>
                <a:gd name="T4" fmla="*/ 76 w 37"/>
                <a:gd name="T5" fmla="*/ 5 h 9"/>
                <a:gd name="T6" fmla="*/ 41 w 37"/>
                <a:gd name="T7" fmla="*/ 21 h 9"/>
                <a:gd name="T8" fmla="*/ 14 w 37"/>
                <a:gd name="T9" fmla="*/ 1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">
                  <a:moveTo>
                    <a:pt x="0" y="5"/>
                  </a:moveTo>
                  <a:cubicBezTo>
                    <a:pt x="5" y="5"/>
                    <a:pt x="11" y="6"/>
                    <a:pt x="17" y="5"/>
                  </a:cubicBezTo>
                  <a:cubicBezTo>
                    <a:pt x="23" y="4"/>
                    <a:pt x="31" y="0"/>
                    <a:pt x="37" y="2"/>
                  </a:cubicBezTo>
                  <a:cubicBezTo>
                    <a:pt x="31" y="2"/>
                    <a:pt x="25" y="5"/>
                    <a:pt x="20" y="9"/>
                  </a:cubicBezTo>
                  <a:cubicBezTo>
                    <a:pt x="16" y="7"/>
                    <a:pt x="11" y="8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8" name="Freeform 1386"/>
            <p:cNvSpPr/>
            <p:nvPr>
              <p:custDataLst>
                <p:tags r:id="rId954"/>
              </p:custDataLst>
            </p:nvPr>
          </p:nvSpPr>
          <p:spPr bwMode="auto">
            <a:xfrm>
              <a:off x="4290" y="2763"/>
              <a:ext cx="46" cy="16"/>
            </a:xfrm>
            <a:custGeom>
              <a:avLst/>
              <a:gdLst>
                <a:gd name="T0" fmla="*/ 1 w 35"/>
                <a:gd name="T1" fmla="*/ 16 h 12"/>
                <a:gd name="T2" fmla="*/ 79 w 35"/>
                <a:gd name="T3" fmla="*/ 0 h 12"/>
                <a:gd name="T4" fmla="*/ 67 w 35"/>
                <a:gd name="T5" fmla="*/ 9 h 12"/>
                <a:gd name="T6" fmla="*/ 60 w 35"/>
                <a:gd name="T7" fmla="*/ 12 h 12"/>
                <a:gd name="T8" fmla="*/ 29 w 35"/>
                <a:gd name="T9" fmla="*/ 28 h 12"/>
                <a:gd name="T10" fmla="*/ 0 w 35"/>
                <a:gd name="T11" fmla="*/ 2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2">
                  <a:moveTo>
                    <a:pt x="1" y="7"/>
                  </a:moveTo>
                  <a:cubicBezTo>
                    <a:pt x="13" y="5"/>
                    <a:pt x="24" y="3"/>
                    <a:pt x="35" y="0"/>
                  </a:cubicBezTo>
                  <a:cubicBezTo>
                    <a:pt x="33" y="1"/>
                    <a:pt x="32" y="3"/>
                    <a:pt x="30" y="4"/>
                  </a:cubicBezTo>
                  <a:cubicBezTo>
                    <a:pt x="28" y="5"/>
                    <a:pt x="29" y="5"/>
                    <a:pt x="27" y="5"/>
                  </a:cubicBezTo>
                  <a:cubicBezTo>
                    <a:pt x="21" y="7"/>
                    <a:pt x="18" y="7"/>
                    <a:pt x="13" y="12"/>
                  </a:cubicBezTo>
                  <a:cubicBezTo>
                    <a:pt x="11" y="7"/>
                    <a:pt x="4" y="8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9" name="Freeform 1387"/>
            <p:cNvSpPr/>
            <p:nvPr>
              <p:custDataLst>
                <p:tags r:id="rId955"/>
              </p:custDataLst>
            </p:nvPr>
          </p:nvSpPr>
          <p:spPr bwMode="auto">
            <a:xfrm>
              <a:off x="4147" y="2779"/>
              <a:ext cx="99" cy="11"/>
            </a:xfrm>
            <a:custGeom>
              <a:avLst/>
              <a:gdLst>
                <a:gd name="T0" fmla="*/ 0 w 76"/>
                <a:gd name="T1" fmla="*/ 15 h 9"/>
                <a:gd name="T2" fmla="*/ 82 w 76"/>
                <a:gd name="T3" fmla="*/ 2 h 9"/>
                <a:gd name="T4" fmla="*/ 168 w 76"/>
                <a:gd name="T5" fmla="*/ 0 h 9"/>
                <a:gd name="T6" fmla="*/ 151 w 76"/>
                <a:gd name="T7" fmla="*/ 2 h 9"/>
                <a:gd name="T8" fmla="*/ 145 w 76"/>
                <a:gd name="T9" fmla="*/ 9 h 9"/>
                <a:gd name="T10" fmla="*/ 112 w 76"/>
                <a:gd name="T11" fmla="*/ 7 h 9"/>
                <a:gd name="T12" fmla="*/ 46 w 76"/>
                <a:gd name="T13" fmla="*/ 16 h 9"/>
                <a:gd name="T14" fmla="*/ 1 w 76"/>
                <a:gd name="T15" fmla="*/ 1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9">
                  <a:moveTo>
                    <a:pt x="0" y="8"/>
                  </a:moveTo>
                  <a:cubicBezTo>
                    <a:pt x="13" y="3"/>
                    <a:pt x="23" y="2"/>
                    <a:pt x="37" y="2"/>
                  </a:cubicBezTo>
                  <a:cubicBezTo>
                    <a:pt x="50" y="1"/>
                    <a:pt x="63" y="2"/>
                    <a:pt x="76" y="0"/>
                  </a:cubicBezTo>
                  <a:cubicBezTo>
                    <a:pt x="73" y="0"/>
                    <a:pt x="70" y="0"/>
                    <a:pt x="68" y="2"/>
                  </a:cubicBezTo>
                  <a:cubicBezTo>
                    <a:pt x="67" y="3"/>
                    <a:pt x="67" y="5"/>
                    <a:pt x="65" y="5"/>
                  </a:cubicBezTo>
                  <a:cubicBezTo>
                    <a:pt x="62" y="6"/>
                    <a:pt x="54" y="3"/>
                    <a:pt x="51" y="4"/>
                  </a:cubicBezTo>
                  <a:cubicBezTo>
                    <a:pt x="44" y="4"/>
                    <a:pt x="25" y="2"/>
                    <a:pt x="21" y="9"/>
                  </a:cubicBezTo>
                  <a:cubicBezTo>
                    <a:pt x="16" y="6"/>
                    <a:pt x="4" y="6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0" name="Freeform 1388"/>
            <p:cNvSpPr/>
            <p:nvPr>
              <p:custDataLst>
                <p:tags r:id="rId956"/>
              </p:custDataLst>
            </p:nvPr>
          </p:nvSpPr>
          <p:spPr bwMode="auto">
            <a:xfrm>
              <a:off x="4029" y="2797"/>
              <a:ext cx="76" cy="36"/>
            </a:xfrm>
            <a:custGeom>
              <a:avLst/>
              <a:gdLst>
                <a:gd name="T0" fmla="*/ 0 w 59"/>
                <a:gd name="T1" fmla="*/ 56 h 29"/>
                <a:gd name="T2" fmla="*/ 62 w 59"/>
                <a:gd name="T3" fmla="*/ 19 h 29"/>
                <a:gd name="T4" fmla="*/ 126 w 59"/>
                <a:gd name="T5" fmla="*/ 0 h 29"/>
                <a:gd name="T6" fmla="*/ 98 w 59"/>
                <a:gd name="T7" fmla="*/ 15 h 29"/>
                <a:gd name="T8" fmla="*/ 71 w 59"/>
                <a:gd name="T9" fmla="*/ 34 h 29"/>
                <a:gd name="T10" fmla="*/ 35 w 59"/>
                <a:gd name="T11" fmla="*/ 42 h 29"/>
                <a:gd name="T12" fmla="*/ 5 w 59"/>
                <a:gd name="T13" fmla="*/ 5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28">
                  <a:moveTo>
                    <a:pt x="0" y="29"/>
                  </a:moveTo>
                  <a:cubicBezTo>
                    <a:pt x="4" y="20"/>
                    <a:pt x="21" y="15"/>
                    <a:pt x="29" y="10"/>
                  </a:cubicBezTo>
                  <a:cubicBezTo>
                    <a:pt x="39" y="4"/>
                    <a:pt x="47" y="1"/>
                    <a:pt x="59" y="0"/>
                  </a:cubicBezTo>
                  <a:cubicBezTo>
                    <a:pt x="54" y="2"/>
                    <a:pt x="49" y="4"/>
                    <a:pt x="46" y="8"/>
                  </a:cubicBezTo>
                  <a:cubicBezTo>
                    <a:pt x="41" y="4"/>
                    <a:pt x="26" y="12"/>
                    <a:pt x="33" y="18"/>
                  </a:cubicBezTo>
                  <a:cubicBezTo>
                    <a:pt x="27" y="15"/>
                    <a:pt x="21" y="19"/>
                    <a:pt x="16" y="22"/>
                  </a:cubicBezTo>
                  <a:cubicBezTo>
                    <a:pt x="12" y="25"/>
                    <a:pt x="6" y="26"/>
                    <a:pt x="2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1" name="Freeform 1389"/>
            <p:cNvSpPr/>
            <p:nvPr>
              <p:custDataLst>
                <p:tags r:id="rId957"/>
              </p:custDataLst>
            </p:nvPr>
          </p:nvSpPr>
          <p:spPr bwMode="auto">
            <a:xfrm>
              <a:off x="3988" y="2871"/>
              <a:ext cx="27" cy="85"/>
            </a:xfrm>
            <a:custGeom>
              <a:avLst/>
              <a:gdLst>
                <a:gd name="T0" fmla="*/ 35 w 21"/>
                <a:gd name="T1" fmla="*/ 0 h 67"/>
                <a:gd name="T2" fmla="*/ 22 w 21"/>
                <a:gd name="T3" fmla="*/ 137 h 67"/>
                <a:gd name="T4" fmla="*/ 28 w 21"/>
                <a:gd name="T5" fmla="*/ 100 h 67"/>
                <a:gd name="T6" fmla="*/ 24 w 21"/>
                <a:gd name="T7" fmla="*/ 25 h 67"/>
                <a:gd name="T8" fmla="*/ 30 w 21"/>
                <a:gd name="T9" fmla="*/ 30 h 67"/>
                <a:gd name="T10" fmla="*/ 45 w 21"/>
                <a:gd name="T11" fmla="*/ 0 h 67"/>
                <a:gd name="T12" fmla="*/ 42 w 21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7">
                  <a:moveTo>
                    <a:pt x="16" y="0"/>
                  </a:moveTo>
                  <a:cubicBezTo>
                    <a:pt x="0" y="19"/>
                    <a:pt x="3" y="44"/>
                    <a:pt x="10" y="67"/>
                  </a:cubicBezTo>
                  <a:cubicBezTo>
                    <a:pt x="11" y="61"/>
                    <a:pt x="8" y="54"/>
                    <a:pt x="13" y="49"/>
                  </a:cubicBezTo>
                  <a:cubicBezTo>
                    <a:pt x="5" y="48"/>
                    <a:pt x="10" y="19"/>
                    <a:pt x="12" y="13"/>
                  </a:cubicBezTo>
                  <a:cubicBezTo>
                    <a:pt x="13" y="14"/>
                    <a:pt x="14" y="14"/>
                    <a:pt x="14" y="15"/>
                  </a:cubicBezTo>
                  <a:cubicBezTo>
                    <a:pt x="15" y="9"/>
                    <a:pt x="17" y="5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2" name="Freeform 1390"/>
            <p:cNvSpPr/>
            <p:nvPr>
              <p:custDataLst>
                <p:tags r:id="rId958"/>
              </p:custDataLst>
            </p:nvPr>
          </p:nvSpPr>
          <p:spPr bwMode="auto">
            <a:xfrm>
              <a:off x="4025" y="2855"/>
              <a:ext cx="9" cy="9"/>
            </a:xfrm>
            <a:custGeom>
              <a:avLst/>
              <a:gdLst>
                <a:gd name="T0" fmla="*/ 0 w 7"/>
                <a:gd name="T1" fmla="*/ 15 h 7"/>
                <a:gd name="T2" fmla="*/ 15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3" name="Freeform 1391"/>
            <p:cNvSpPr/>
            <p:nvPr>
              <p:custDataLst>
                <p:tags r:id="rId959"/>
              </p:custDataLst>
            </p:nvPr>
          </p:nvSpPr>
          <p:spPr bwMode="auto">
            <a:xfrm>
              <a:off x="4089" y="2833"/>
              <a:ext cx="7" cy="14"/>
            </a:xfrm>
            <a:custGeom>
              <a:avLst/>
              <a:gdLst>
                <a:gd name="T0" fmla="*/ 0 w 5"/>
                <a:gd name="T1" fmla="*/ 0 h 11"/>
                <a:gd name="T2" fmla="*/ 14 w 5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5" y="2"/>
                    <a:pt x="4" y="7"/>
                    <a:pt x="5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4" name="Freeform 1392"/>
            <p:cNvSpPr/>
            <p:nvPr>
              <p:custDataLst>
                <p:tags r:id="rId960"/>
              </p:custDataLst>
            </p:nvPr>
          </p:nvSpPr>
          <p:spPr bwMode="auto">
            <a:xfrm>
              <a:off x="4153" y="2853"/>
              <a:ext cx="8" cy="18"/>
            </a:xfrm>
            <a:custGeom>
              <a:avLst/>
              <a:gdLst>
                <a:gd name="T0" fmla="*/ 1 w 6"/>
                <a:gd name="T1" fmla="*/ 0 h 14"/>
                <a:gd name="T2" fmla="*/ 15 w 6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0" y="4"/>
                    <a:pt x="3" y="11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5" name="Freeform 1393"/>
            <p:cNvSpPr/>
            <p:nvPr>
              <p:custDataLst>
                <p:tags r:id="rId961"/>
              </p:custDataLst>
            </p:nvPr>
          </p:nvSpPr>
          <p:spPr bwMode="auto">
            <a:xfrm>
              <a:off x="4151" y="2794"/>
              <a:ext cx="15" cy="8"/>
            </a:xfrm>
            <a:custGeom>
              <a:avLst/>
              <a:gdLst>
                <a:gd name="T0" fmla="*/ 0 w 12"/>
                <a:gd name="T1" fmla="*/ 15 h 6"/>
                <a:gd name="T2" fmla="*/ 24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3" y="3"/>
                    <a:pt x="8" y="1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6" name="Freeform 1394"/>
            <p:cNvSpPr/>
            <p:nvPr>
              <p:custDataLst>
                <p:tags r:id="rId962"/>
              </p:custDataLst>
            </p:nvPr>
          </p:nvSpPr>
          <p:spPr bwMode="auto">
            <a:xfrm>
              <a:off x="4284" y="2781"/>
              <a:ext cx="9" cy="11"/>
            </a:xfrm>
            <a:custGeom>
              <a:avLst/>
              <a:gdLst>
                <a:gd name="T0" fmla="*/ 0 w 7"/>
                <a:gd name="T1" fmla="*/ 21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4"/>
                    <a:pt x="3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7" name="Freeform 1395"/>
            <p:cNvSpPr/>
            <p:nvPr>
              <p:custDataLst>
                <p:tags r:id="rId963"/>
              </p:custDataLst>
            </p:nvPr>
          </p:nvSpPr>
          <p:spPr bwMode="auto">
            <a:xfrm>
              <a:off x="4362" y="2784"/>
              <a:ext cx="10" cy="5"/>
            </a:xfrm>
            <a:custGeom>
              <a:avLst/>
              <a:gdLst>
                <a:gd name="T0" fmla="*/ 0 w 8"/>
                <a:gd name="T1" fmla="*/ 8 h 4"/>
                <a:gd name="T2" fmla="*/ 16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8" name="Freeform 1396"/>
            <p:cNvSpPr/>
            <p:nvPr>
              <p:custDataLst>
                <p:tags r:id="rId964"/>
              </p:custDataLst>
            </p:nvPr>
          </p:nvSpPr>
          <p:spPr bwMode="auto">
            <a:xfrm>
              <a:off x="4407" y="2776"/>
              <a:ext cx="20" cy="4"/>
            </a:xfrm>
            <a:custGeom>
              <a:avLst/>
              <a:gdLst>
                <a:gd name="T0" fmla="*/ 0 w 15"/>
                <a:gd name="T1" fmla="*/ 7 h 3"/>
                <a:gd name="T2" fmla="*/ 36 w 1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cubicBezTo>
                    <a:pt x="5" y="1"/>
                    <a:pt x="10" y="0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9" name="Freeform 1397"/>
            <p:cNvSpPr/>
            <p:nvPr>
              <p:custDataLst>
                <p:tags r:id="rId965"/>
              </p:custDataLst>
            </p:nvPr>
          </p:nvSpPr>
          <p:spPr bwMode="auto">
            <a:xfrm>
              <a:off x="4329" y="2832"/>
              <a:ext cx="9" cy="10"/>
            </a:xfrm>
            <a:custGeom>
              <a:avLst/>
              <a:gdLst>
                <a:gd name="T0" fmla="*/ 0 w 7"/>
                <a:gd name="T1" fmla="*/ 16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4"/>
                    <a:pt x="2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0" name="Freeform 1398"/>
            <p:cNvSpPr/>
            <p:nvPr>
              <p:custDataLst>
                <p:tags r:id="rId966"/>
              </p:custDataLst>
            </p:nvPr>
          </p:nvSpPr>
          <p:spPr bwMode="auto">
            <a:xfrm>
              <a:off x="4355" y="2876"/>
              <a:ext cx="16" cy="8"/>
            </a:xfrm>
            <a:custGeom>
              <a:avLst/>
              <a:gdLst>
                <a:gd name="T0" fmla="*/ 0 w 12"/>
                <a:gd name="T1" fmla="*/ 0 h 6"/>
                <a:gd name="T2" fmla="*/ 28 w 12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2" y="4"/>
                    <a:pt x="8" y="6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1" name="Freeform 1399"/>
            <p:cNvSpPr/>
            <p:nvPr>
              <p:custDataLst>
                <p:tags r:id="rId967"/>
              </p:custDataLst>
            </p:nvPr>
          </p:nvSpPr>
          <p:spPr bwMode="auto">
            <a:xfrm>
              <a:off x="4264" y="2872"/>
              <a:ext cx="25" cy="4"/>
            </a:xfrm>
            <a:custGeom>
              <a:avLst/>
              <a:gdLst>
                <a:gd name="T0" fmla="*/ 0 w 19"/>
                <a:gd name="T1" fmla="*/ 0 h 3"/>
                <a:gd name="T2" fmla="*/ 43 w 19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5" y="3"/>
                    <a:pt x="14" y="3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2" name="Freeform 1400"/>
            <p:cNvSpPr/>
            <p:nvPr>
              <p:custDataLst>
                <p:tags r:id="rId968"/>
              </p:custDataLst>
            </p:nvPr>
          </p:nvSpPr>
          <p:spPr bwMode="auto">
            <a:xfrm>
              <a:off x="4273" y="2885"/>
              <a:ext cx="12" cy="10"/>
            </a:xfrm>
            <a:custGeom>
              <a:avLst/>
              <a:gdLst>
                <a:gd name="T0" fmla="*/ 0 w 9"/>
                <a:gd name="T1" fmla="*/ 16 h 8"/>
                <a:gd name="T2" fmla="*/ 21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3"/>
                    <a:pt x="4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3" name="Freeform 1401"/>
            <p:cNvSpPr/>
            <p:nvPr>
              <p:custDataLst>
                <p:tags r:id="rId969"/>
              </p:custDataLst>
            </p:nvPr>
          </p:nvSpPr>
          <p:spPr bwMode="auto">
            <a:xfrm>
              <a:off x="4271" y="2832"/>
              <a:ext cx="2" cy="12"/>
            </a:xfrm>
            <a:custGeom>
              <a:avLst/>
              <a:gdLst>
                <a:gd name="T0" fmla="*/ 0 w 2"/>
                <a:gd name="T1" fmla="*/ 21 h 9"/>
                <a:gd name="T2" fmla="*/ 2 w 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6"/>
                    <a:pt x="0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4" name="Freeform 1402"/>
            <p:cNvSpPr/>
            <p:nvPr>
              <p:custDataLst>
                <p:tags r:id="rId970"/>
              </p:custDataLst>
            </p:nvPr>
          </p:nvSpPr>
          <p:spPr bwMode="auto">
            <a:xfrm>
              <a:off x="4211" y="2849"/>
              <a:ext cx="3" cy="22"/>
            </a:xfrm>
            <a:custGeom>
              <a:avLst/>
              <a:gdLst>
                <a:gd name="T0" fmla="*/ 3 w 3"/>
                <a:gd name="T1" fmla="*/ 0 h 17"/>
                <a:gd name="T2" fmla="*/ 3 w 3"/>
                <a:gd name="T3" fmla="*/ 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1" y="5"/>
                    <a:pt x="0" y="14"/>
                    <a:pt x="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5" name="Freeform 1403"/>
            <p:cNvSpPr/>
            <p:nvPr>
              <p:custDataLst>
                <p:tags r:id="rId971"/>
              </p:custDataLst>
            </p:nvPr>
          </p:nvSpPr>
          <p:spPr bwMode="auto">
            <a:xfrm>
              <a:off x="4220" y="2822"/>
              <a:ext cx="4" cy="10"/>
            </a:xfrm>
            <a:custGeom>
              <a:avLst/>
              <a:gdLst>
                <a:gd name="T0" fmla="*/ 7 w 3"/>
                <a:gd name="T1" fmla="*/ 0 h 8"/>
                <a:gd name="T2" fmla="*/ 1 w 3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2"/>
                    <a:pt x="1" y="5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6" name="Freeform 1404"/>
            <p:cNvSpPr/>
            <p:nvPr>
              <p:custDataLst>
                <p:tags r:id="rId972"/>
              </p:custDataLst>
            </p:nvPr>
          </p:nvSpPr>
          <p:spPr bwMode="auto">
            <a:xfrm>
              <a:off x="4260" y="2777"/>
              <a:ext cx="13" cy="6"/>
            </a:xfrm>
            <a:custGeom>
              <a:avLst/>
              <a:gdLst>
                <a:gd name="T0" fmla="*/ 0 w 11"/>
                <a:gd name="T1" fmla="*/ 14 h 4"/>
                <a:gd name="T2" fmla="*/ 18 w 1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3" y="1"/>
                    <a:pt x="7" y="0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7" name="Freeform 1405"/>
            <p:cNvSpPr/>
            <p:nvPr>
              <p:custDataLst>
                <p:tags r:id="rId973"/>
              </p:custDataLst>
            </p:nvPr>
          </p:nvSpPr>
          <p:spPr bwMode="auto">
            <a:xfrm>
              <a:off x="4126" y="2793"/>
              <a:ext cx="13" cy="5"/>
            </a:xfrm>
            <a:custGeom>
              <a:avLst/>
              <a:gdLst>
                <a:gd name="T0" fmla="*/ 0 w 10"/>
                <a:gd name="T1" fmla="*/ 8 h 4"/>
                <a:gd name="T2" fmla="*/ 22 w 10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1"/>
                    <a:pt x="6" y="0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8" name="Freeform 1406"/>
            <p:cNvSpPr/>
            <p:nvPr>
              <p:custDataLst>
                <p:tags r:id="rId974"/>
              </p:custDataLst>
            </p:nvPr>
          </p:nvSpPr>
          <p:spPr bwMode="auto">
            <a:xfrm>
              <a:off x="4100" y="2838"/>
              <a:ext cx="14" cy="13"/>
            </a:xfrm>
            <a:custGeom>
              <a:avLst/>
              <a:gdLst>
                <a:gd name="T0" fmla="*/ 0 w 11"/>
                <a:gd name="T1" fmla="*/ 22 h 10"/>
                <a:gd name="T2" fmla="*/ 23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9" name="Freeform 1407"/>
            <p:cNvSpPr/>
            <p:nvPr>
              <p:custDataLst>
                <p:tags r:id="rId975"/>
              </p:custDataLst>
            </p:nvPr>
          </p:nvSpPr>
          <p:spPr bwMode="auto">
            <a:xfrm>
              <a:off x="4060" y="2878"/>
              <a:ext cx="13" cy="9"/>
            </a:xfrm>
            <a:custGeom>
              <a:avLst/>
              <a:gdLst>
                <a:gd name="T0" fmla="*/ 0 w 10"/>
                <a:gd name="T1" fmla="*/ 15 h 7"/>
                <a:gd name="T2" fmla="*/ 22 w 10"/>
                <a:gd name="T3" fmla="*/ 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2" y="3"/>
                    <a:pt x="6" y="0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0" name="Freeform 1408"/>
            <p:cNvSpPr/>
            <p:nvPr>
              <p:custDataLst>
                <p:tags r:id="rId976"/>
              </p:custDataLst>
            </p:nvPr>
          </p:nvSpPr>
          <p:spPr bwMode="auto">
            <a:xfrm>
              <a:off x="4016" y="2873"/>
              <a:ext cx="9" cy="12"/>
            </a:xfrm>
            <a:custGeom>
              <a:avLst/>
              <a:gdLst>
                <a:gd name="T0" fmla="*/ 1 w 7"/>
                <a:gd name="T1" fmla="*/ 21 h 9"/>
                <a:gd name="T2" fmla="*/ 15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0" y="5"/>
                    <a:pt x="3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1" name="Freeform 1409"/>
            <p:cNvSpPr/>
            <p:nvPr>
              <p:custDataLst>
                <p:tags r:id="rId977"/>
              </p:custDataLst>
            </p:nvPr>
          </p:nvSpPr>
          <p:spPr bwMode="auto">
            <a:xfrm>
              <a:off x="4036" y="2928"/>
              <a:ext cx="8" cy="13"/>
            </a:xfrm>
            <a:custGeom>
              <a:avLst/>
              <a:gdLst>
                <a:gd name="T0" fmla="*/ 1 w 6"/>
                <a:gd name="T1" fmla="*/ 22 h 10"/>
                <a:gd name="T2" fmla="*/ 15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cubicBezTo>
                    <a:pt x="0" y="6"/>
                    <a:pt x="2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2" name="Freeform 1410"/>
            <p:cNvSpPr/>
            <p:nvPr>
              <p:custDataLst>
                <p:tags r:id="rId978"/>
              </p:custDataLst>
            </p:nvPr>
          </p:nvSpPr>
          <p:spPr bwMode="auto">
            <a:xfrm>
              <a:off x="4079" y="2948"/>
              <a:ext cx="5" cy="8"/>
            </a:xfrm>
            <a:custGeom>
              <a:avLst/>
              <a:gdLst>
                <a:gd name="T0" fmla="*/ 1 w 4"/>
                <a:gd name="T1" fmla="*/ 15 h 6"/>
                <a:gd name="T2" fmla="*/ 8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3" name="Freeform 1411"/>
            <p:cNvSpPr/>
            <p:nvPr>
              <p:custDataLst>
                <p:tags r:id="rId979"/>
              </p:custDataLst>
            </p:nvPr>
          </p:nvSpPr>
          <p:spPr bwMode="auto">
            <a:xfrm>
              <a:off x="4110" y="2908"/>
              <a:ext cx="17" cy="9"/>
            </a:xfrm>
            <a:custGeom>
              <a:avLst/>
              <a:gdLst>
                <a:gd name="T0" fmla="*/ 0 w 13"/>
                <a:gd name="T1" fmla="*/ 15 h 7"/>
                <a:gd name="T2" fmla="*/ 29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3" y="3"/>
                    <a:pt x="8" y="1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4" name="Freeform 1412"/>
            <p:cNvSpPr/>
            <p:nvPr>
              <p:custDataLst>
                <p:tags r:id="rId980"/>
              </p:custDataLst>
            </p:nvPr>
          </p:nvSpPr>
          <p:spPr bwMode="auto">
            <a:xfrm>
              <a:off x="4209" y="2903"/>
              <a:ext cx="11" cy="10"/>
            </a:xfrm>
            <a:custGeom>
              <a:avLst/>
              <a:gdLst>
                <a:gd name="T0" fmla="*/ 0 w 8"/>
                <a:gd name="T1" fmla="*/ 0 h 8"/>
                <a:gd name="T2" fmla="*/ 21 w 8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4"/>
                    <a:pt x="4" y="8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5" name="Freeform 1413"/>
            <p:cNvSpPr/>
            <p:nvPr>
              <p:custDataLst>
                <p:tags r:id="rId981"/>
              </p:custDataLst>
            </p:nvPr>
          </p:nvSpPr>
          <p:spPr bwMode="auto">
            <a:xfrm>
              <a:off x="4394" y="2831"/>
              <a:ext cx="15" cy="11"/>
            </a:xfrm>
            <a:custGeom>
              <a:avLst/>
              <a:gdLst>
                <a:gd name="T0" fmla="*/ 0 w 11"/>
                <a:gd name="T1" fmla="*/ 16 h 9"/>
                <a:gd name="T2" fmla="*/ 27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5" y="8"/>
                    <a:pt x="9" y="5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6" name="Freeform 1414"/>
            <p:cNvSpPr/>
            <p:nvPr>
              <p:custDataLst>
                <p:tags r:id="rId982"/>
              </p:custDataLst>
            </p:nvPr>
          </p:nvSpPr>
          <p:spPr bwMode="auto">
            <a:xfrm>
              <a:off x="4444" y="2790"/>
              <a:ext cx="15" cy="9"/>
            </a:xfrm>
            <a:custGeom>
              <a:avLst/>
              <a:gdLst>
                <a:gd name="T0" fmla="*/ 0 w 12"/>
                <a:gd name="T1" fmla="*/ 10 h 7"/>
                <a:gd name="T2" fmla="*/ 24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4" y="7"/>
                    <a:pt x="9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7" name="Freeform 1415"/>
            <p:cNvSpPr/>
            <p:nvPr>
              <p:custDataLst>
                <p:tags r:id="rId983"/>
              </p:custDataLst>
            </p:nvPr>
          </p:nvSpPr>
          <p:spPr bwMode="auto">
            <a:xfrm>
              <a:off x="4496" y="2765"/>
              <a:ext cx="7" cy="12"/>
            </a:xfrm>
            <a:custGeom>
              <a:avLst/>
              <a:gdLst>
                <a:gd name="T0" fmla="*/ 0 w 5"/>
                <a:gd name="T1" fmla="*/ 0 h 10"/>
                <a:gd name="T2" fmla="*/ 11 w 5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3" y="1"/>
                    <a:pt x="5" y="6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8" name="Freeform 1416"/>
            <p:cNvSpPr/>
            <p:nvPr>
              <p:custDataLst>
                <p:tags r:id="rId984"/>
              </p:custDataLst>
            </p:nvPr>
          </p:nvSpPr>
          <p:spPr bwMode="auto">
            <a:xfrm>
              <a:off x="4528" y="2767"/>
              <a:ext cx="16" cy="3"/>
            </a:xfrm>
            <a:custGeom>
              <a:avLst/>
              <a:gdLst>
                <a:gd name="T0" fmla="*/ 0 w 12"/>
                <a:gd name="T1" fmla="*/ 5 h 2"/>
                <a:gd name="T2" fmla="*/ 28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1"/>
                  </a:moveTo>
                  <a:cubicBezTo>
                    <a:pt x="3" y="2"/>
                    <a:pt x="9" y="2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9" name="Freeform 1417"/>
            <p:cNvSpPr/>
            <p:nvPr>
              <p:custDataLst>
                <p:tags r:id="rId985"/>
              </p:custDataLst>
            </p:nvPr>
          </p:nvSpPr>
          <p:spPr bwMode="auto">
            <a:xfrm>
              <a:off x="4522" y="2780"/>
              <a:ext cx="8" cy="10"/>
            </a:xfrm>
            <a:custGeom>
              <a:avLst/>
              <a:gdLst>
                <a:gd name="T0" fmla="*/ 15 w 6"/>
                <a:gd name="T1" fmla="*/ 0 h 8"/>
                <a:gd name="T2" fmla="*/ 0 w 6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4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0" name="Freeform 1418"/>
            <p:cNvSpPr/>
            <p:nvPr>
              <p:custDataLst>
                <p:tags r:id="rId986"/>
              </p:custDataLst>
            </p:nvPr>
          </p:nvSpPr>
          <p:spPr bwMode="auto">
            <a:xfrm>
              <a:off x="4433" y="2768"/>
              <a:ext cx="4" cy="7"/>
            </a:xfrm>
            <a:custGeom>
              <a:avLst/>
              <a:gdLst>
                <a:gd name="T0" fmla="*/ 7 w 3"/>
                <a:gd name="T1" fmla="*/ 0 h 5"/>
                <a:gd name="T2" fmla="*/ 0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1" name="Freeform 1419"/>
            <p:cNvSpPr/>
            <p:nvPr>
              <p:custDataLst>
                <p:tags r:id="rId987"/>
              </p:custDataLst>
            </p:nvPr>
          </p:nvSpPr>
          <p:spPr bwMode="auto">
            <a:xfrm>
              <a:off x="4062" y="2994"/>
              <a:ext cx="13" cy="6"/>
            </a:xfrm>
            <a:custGeom>
              <a:avLst/>
              <a:gdLst>
                <a:gd name="T0" fmla="*/ 0 w 10"/>
                <a:gd name="T1" fmla="*/ 0 h 5"/>
                <a:gd name="T2" fmla="*/ 22 w 10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5"/>
                    <a:pt x="7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2" name="Freeform 1420"/>
            <p:cNvSpPr/>
            <p:nvPr>
              <p:custDataLst>
                <p:tags r:id="rId988"/>
              </p:custDataLst>
            </p:nvPr>
          </p:nvSpPr>
          <p:spPr bwMode="auto">
            <a:xfrm>
              <a:off x="4086" y="2983"/>
              <a:ext cx="10" cy="16"/>
            </a:xfrm>
            <a:custGeom>
              <a:avLst/>
              <a:gdLst>
                <a:gd name="T0" fmla="*/ 0 w 8"/>
                <a:gd name="T1" fmla="*/ 0 h 12"/>
                <a:gd name="T2" fmla="*/ 16 w 8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0" y="6"/>
                    <a:pt x="4" y="10"/>
                    <a:pt x="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3" name="Freeform 1421"/>
            <p:cNvSpPr/>
            <p:nvPr>
              <p:custDataLst>
                <p:tags r:id="rId989"/>
              </p:custDataLst>
            </p:nvPr>
          </p:nvSpPr>
          <p:spPr bwMode="auto">
            <a:xfrm>
              <a:off x="4152" y="3003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8 w 4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0" y="4"/>
                    <a:pt x="2" y="8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4" name="Freeform 1422"/>
            <p:cNvSpPr/>
            <p:nvPr>
              <p:custDataLst>
                <p:tags r:id="rId990"/>
              </p:custDataLst>
            </p:nvPr>
          </p:nvSpPr>
          <p:spPr bwMode="auto">
            <a:xfrm>
              <a:off x="4338" y="2880"/>
              <a:ext cx="22" cy="15"/>
            </a:xfrm>
            <a:custGeom>
              <a:avLst/>
              <a:gdLst>
                <a:gd name="T0" fmla="*/ 0 w 17"/>
                <a:gd name="T1" fmla="*/ 24 h 12"/>
                <a:gd name="T2" fmla="*/ 16 w 17"/>
                <a:gd name="T3" fmla="*/ 0 h 12"/>
                <a:gd name="T4" fmla="*/ 5 w 17"/>
                <a:gd name="T5" fmla="*/ 2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6" y="12"/>
                    <a:pt x="17" y="3"/>
                    <a:pt x="7" y="0"/>
                  </a:cubicBezTo>
                  <a:cubicBezTo>
                    <a:pt x="11" y="4"/>
                    <a:pt x="4" y="7"/>
                    <a:pt x="2" y="1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5" name="Freeform 1423"/>
            <p:cNvSpPr/>
            <p:nvPr>
              <p:custDataLst>
                <p:tags r:id="rId991"/>
              </p:custDataLst>
            </p:nvPr>
          </p:nvSpPr>
          <p:spPr bwMode="auto">
            <a:xfrm>
              <a:off x="4390" y="2845"/>
              <a:ext cx="21" cy="33"/>
            </a:xfrm>
            <a:custGeom>
              <a:avLst/>
              <a:gdLst>
                <a:gd name="T0" fmla="*/ 7 w 16"/>
                <a:gd name="T1" fmla="*/ 8 h 26"/>
                <a:gd name="T2" fmla="*/ 24 w 16"/>
                <a:gd name="T3" fmla="*/ 0 h 26"/>
                <a:gd name="T4" fmla="*/ 24 w 16"/>
                <a:gd name="T5" fmla="*/ 13 h 26"/>
                <a:gd name="T6" fmla="*/ 32 w 16"/>
                <a:gd name="T7" fmla="*/ 24 h 26"/>
                <a:gd name="T8" fmla="*/ 0 w 16"/>
                <a:gd name="T9" fmla="*/ 53 h 26"/>
                <a:gd name="T10" fmla="*/ 18 w 16"/>
                <a:gd name="T11" fmla="*/ 24 h 26"/>
                <a:gd name="T12" fmla="*/ 5 w 16"/>
                <a:gd name="T13" fmla="*/ 1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3" y="4"/>
                  </a:moveTo>
                  <a:cubicBezTo>
                    <a:pt x="7" y="4"/>
                    <a:pt x="8" y="2"/>
                    <a:pt x="11" y="0"/>
                  </a:cubicBezTo>
                  <a:cubicBezTo>
                    <a:pt x="13" y="2"/>
                    <a:pt x="11" y="4"/>
                    <a:pt x="11" y="6"/>
                  </a:cubicBezTo>
                  <a:cubicBezTo>
                    <a:pt x="12" y="8"/>
                    <a:pt x="13" y="10"/>
                    <a:pt x="14" y="12"/>
                  </a:cubicBezTo>
                  <a:cubicBezTo>
                    <a:pt x="16" y="21"/>
                    <a:pt x="6" y="24"/>
                    <a:pt x="0" y="26"/>
                  </a:cubicBezTo>
                  <a:cubicBezTo>
                    <a:pt x="4" y="23"/>
                    <a:pt x="10" y="18"/>
                    <a:pt x="8" y="12"/>
                  </a:cubicBezTo>
                  <a:cubicBezTo>
                    <a:pt x="8" y="10"/>
                    <a:pt x="5" y="6"/>
                    <a:pt x="2" y="6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6" name="Freeform 1424"/>
            <p:cNvSpPr/>
            <p:nvPr>
              <p:custDataLst>
                <p:tags r:id="rId992"/>
              </p:custDataLst>
            </p:nvPr>
          </p:nvSpPr>
          <p:spPr bwMode="auto">
            <a:xfrm>
              <a:off x="4445" y="2802"/>
              <a:ext cx="21" cy="33"/>
            </a:xfrm>
            <a:custGeom>
              <a:avLst/>
              <a:gdLst>
                <a:gd name="T0" fmla="*/ 1 w 16"/>
                <a:gd name="T1" fmla="*/ 5 h 26"/>
                <a:gd name="T2" fmla="*/ 21 w 16"/>
                <a:gd name="T3" fmla="*/ 1 h 26"/>
                <a:gd name="T4" fmla="*/ 32 w 16"/>
                <a:gd name="T5" fmla="*/ 17 h 26"/>
                <a:gd name="T6" fmla="*/ 34 w 16"/>
                <a:gd name="T7" fmla="*/ 38 h 26"/>
                <a:gd name="T8" fmla="*/ 1 w 16"/>
                <a:gd name="T9" fmla="*/ 53 h 26"/>
                <a:gd name="T10" fmla="*/ 24 w 16"/>
                <a:gd name="T11" fmla="*/ 23 h 26"/>
                <a:gd name="T12" fmla="*/ 0 w 16"/>
                <a:gd name="T13" fmla="*/ 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1" y="2"/>
                  </a:moveTo>
                  <a:cubicBezTo>
                    <a:pt x="4" y="3"/>
                    <a:pt x="6" y="0"/>
                    <a:pt x="9" y="1"/>
                  </a:cubicBezTo>
                  <a:cubicBezTo>
                    <a:pt x="11" y="1"/>
                    <a:pt x="13" y="6"/>
                    <a:pt x="14" y="8"/>
                  </a:cubicBezTo>
                  <a:cubicBezTo>
                    <a:pt x="15" y="10"/>
                    <a:pt x="16" y="16"/>
                    <a:pt x="15" y="19"/>
                  </a:cubicBezTo>
                  <a:cubicBezTo>
                    <a:pt x="13" y="23"/>
                    <a:pt x="5" y="24"/>
                    <a:pt x="1" y="26"/>
                  </a:cubicBezTo>
                  <a:cubicBezTo>
                    <a:pt x="7" y="23"/>
                    <a:pt x="13" y="17"/>
                    <a:pt x="11" y="11"/>
                  </a:cubicBezTo>
                  <a:cubicBezTo>
                    <a:pt x="10" y="3"/>
                    <a:pt x="2" y="7"/>
                    <a:pt x="0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7" name="Freeform 1425"/>
            <p:cNvSpPr/>
            <p:nvPr>
              <p:custDataLst>
                <p:tags r:id="rId993"/>
              </p:custDataLst>
            </p:nvPr>
          </p:nvSpPr>
          <p:spPr bwMode="auto">
            <a:xfrm>
              <a:off x="4459" y="2812"/>
              <a:ext cx="13" cy="16"/>
            </a:xfrm>
            <a:custGeom>
              <a:avLst/>
              <a:gdLst>
                <a:gd name="T0" fmla="*/ 7 w 10"/>
                <a:gd name="T1" fmla="*/ 0 h 13"/>
                <a:gd name="T2" fmla="*/ 21 w 10"/>
                <a:gd name="T3" fmla="*/ 9 h 13"/>
                <a:gd name="T4" fmla="*/ 0 w 10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3" y="0"/>
                  </a:moveTo>
                  <a:cubicBezTo>
                    <a:pt x="4" y="3"/>
                    <a:pt x="8" y="3"/>
                    <a:pt x="9" y="5"/>
                  </a:cubicBezTo>
                  <a:cubicBezTo>
                    <a:pt x="10" y="9"/>
                    <a:pt x="2" y="11"/>
                    <a:pt x="0" y="13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8" name="Freeform 1426"/>
            <p:cNvSpPr/>
            <p:nvPr>
              <p:custDataLst>
                <p:tags r:id="rId994"/>
              </p:custDataLst>
            </p:nvPr>
          </p:nvSpPr>
          <p:spPr bwMode="auto">
            <a:xfrm>
              <a:off x="4144" y="2792"/>
              <a:ext cx="15" cy="5"/>
            </a:xfrm>
            <a:custGeom>
              <a:avLst/>
              <a:gdLst>
                <a:gd name="T0" fmla="*/ 0 w 12"/>
                <a:gd name="T1" fmla="*/ 0 h 4"/>
                <a:gd name="T2" fmla="*/ 13 w 12"/>
                <a:gd name="T3" fmla="*/ 8 h 4"/>
                <a:gd name="T4" fmla="*/ 24 w 12"/>
                <a:gd name="T5" fmla="*/ 1 h 4"/>
                <a:gd name="T6" fmla="*/ 5 w 12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1" y="2"/>
                    <a:pt x="4" y="3"/>
                    <a:pt x="6" y="4"/>
                  </a:cubicBezTo>
                  <a:cubicBezTo>
                    <a:pt x="8" y="2"/>
                    <a:pt x="10" y="1"/>
                    <a:pt x="12" y="1"/>
                  </a:cubicBezTo>
                  <a:cubicBezTo>
                    <a:pt x="9" y="1"/>
                    <a:pt x="5" y="2"/>
                    <a:pt x="2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9" name="Freeform 1427"/>
            <p:cNvSpPr/>
            <p:nvPr>
              <p:custDataLst>
                <p:tags r:id="rId995"/>
              </p:custDataLst>
            </p:nvPr>
          </p:nvSpPr>
          <p:spPr bwMode="auto">
            <a:xfrm>
              <a:off x="4278" y="2775"/>
              <a:ext cx="16" cy="6"/>
            </a:xfrm>
            <a:custGeom>
              <a:avLst/>
              <a:gdLst>
                <a:gd name="T0" fmla="*/ 0 w 12"/>
                <a:gd name="T1" fmla="*/ 1 h 5"/>
                <a:gd name="T2" fmla="*/ 12 w 12"/>
                <a:gd name="T3" fmla="*/ 8 h 5"/>
                <a:gd name="T4" fmla="*/ 28 w 12"/>
                <a:gd name="T5" fmla="*/ 2 h 5"/>
                <a:gd name="T6" fmla="*/ 5 w 12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0" y="1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6" y="2"/>
                    <a:pt x="10" y="1"/>
                    <a:pt x="12" y="2"/>
                  </a:cubicBezTo>
                  <a:cubicBezTo>
                    <a:pt x="9" y="1"/>
                    <a:pt x="5" y="0"/>
                    <a:pt x="2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0" name="Freeform 1428"/>
            <p:cNvSpPr/>
            <p:nvPr>
              <p:custDataLst>
                <p:tags r:id="rId996"/>
              </p:custDataLst>
            </p:nvPr>
          </p:nvSpPr>
          <p:spPr bwMode="auto">
            <a:xfrm>
              <a:off x="4416" y="2835"/>
              <a:ext cx="34" cy="29"/>
            </a:xfrm>
            <a:custGeom>
              <a:avLst/>
              <a:gdLst>
                <a:gd name="T0" fmla="*/ 5 w 26"/>
                <a:gd name="T1" fmla="*/ 40 h 23"/>
                <a:gd name="T2" fmla="*/ 58 w 26"/>
                <a:gd name="T3" fmla="*/ 0 h 23"/>
                <a:gd name="T4" fmla="*/ 43 w 26"/>
                <a:gd name="T5" fmla="*/ 8 h 23"/>
                <a:gd name="T6" fmla="*/ 22 w 26"/>
                <a:gd name="T7" fmla="*/ 16 h 23"/>
                <a:gd name="T8" fmla="*/ 12 w 26"/>
                <a:gd name="T9" fmla="*/ 29 h 23"/>
                <a:gd name="T10" fmla="*/ 5 w 26"/>
                <a:gd name="T11" fmla="*/ 37 h 23"/>
                <a:gd name="T12" fmla="*/ 0 w 26"/>
                <a:gd name="T13" fmla="*/ 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3">
                  <a:moveTo>
                    <a:pt x="2" y="20"/>
                  </a:moveTo>
                  <a:cubicBezTo>
                    <a:pt x="9" y="13"/>
                    <a:pt x="17" y="5"/>
                    <a:pt x="26" y="0"/>
                  </a:cubicBezTo>
                  <a:cubicBezTo>
                    <a:pt x="24" y="1"/>
                    <a:pt x="21" y="3"/>
                    <a:pt x="19" y="4"/>
                  </a:cubicBezTo>
                  <a:cubicBezTo>
                    <a:pt x="16" y="5"/>
                    <a:pt x="13" y="7"/>
                    <a:pt x="10" y="8"/>
                  </a:cubicBezTo>
                  <a:cubicBezTo>
                    <a:pt x="7" y="10"/>
                    <a:pt x="6" y="12"/>
                    <a:pt x="5" y="14"/>
                  </a:cubicBezTo>
                  <a:cubicBezTo>
                    <a:pt x="4" y="16"/>
                    <a:pt x="3" y="17"/>
                    <a:pt x="2" y="18"/>
                  </a:cubicBezTo>
                  <a:cubicBezTo>
                    <a:pt x="1" y="20"/>
                    <a:pt x="1" y="22"/>
                    <a:pt x="0" y="23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1" name="Freeform 1429"/>
            <p:cNvSpPr/>
            <p:nvPr>
              <p:custDataLst>
                <p:tags r:id="rId997"/>
              </p:custDataLst>
            </p:nvPr>
          </p:nvSpPr>
          <p:spPr bwMode="auto">
            <a:xfrm>
              <a:off x="4152" y="2903"/>
              <a:ext cx="193" cy="80"/>
            </a:xfrm>
            <a:custGeom>
              <a:avLst/>
              <a:gdLst>
                <a:gd name="T0" fmla="*/ 0 w 149"/>
                <a:gd name="T1" fmla="*/ 127 h 63"/>
                <a:gd name="T2" fmla="*/ 36 w 149"/>
                <a:gd name="T3" fmla="*/ 105 h 63"/>
                <a:gd name="T4" fmla="*/ 73 w 149"/>
                <a:gd name="T5" fmla="*/ 80 h 63"/>
                <a:gd name="T6" fmla="*/ 161 w 149"/>
                <a:gd name="T7" fmla="*/ 60 h 63"/>
                <a:gd name="T8" fmla="*/ 199 w 149"/>
                <a:gd name="T9" fmla="*/ 46 h 63"/>
                <a:gd name="T10" fmla="*/ 251 w 149"/>
                <a:gd name="T11" fmla="*/ 23 h 63"/>
                <a:gd name="T12" fmla="*/ 324 w 149"/>
                <a:gd name="T13" fmla="*/ 0 h 63"/>
                <a:gd name="T14" fmla="*/ 295 w 149"/>
                <a:gd name="T15" fmla="*/ 8 h 63"/>
                <a:gd name="T16" fmla="*/ 260 w 149"/>
                <a:gd name="T17" fmla="*/ 13 h 63"/>
                <a:gd name="T18" fmla="*/ 234 w 149"/>
                <a:gd name="T19" fmla="*/ 18 h 63"/>
                <a:gd name="T20" fmla="*/ 187 w 149"/>
                <a:gd name="T21" fmla="*/ 24 h 63"/>
                <a:gd name="T22" fmla="*/ 168 w 149"/>
                <a:gd name="T23" fmla="*/ 22 h 63"/>
                <a:gd name="T24" fmla="*/ 163 w 149"/>
                <a:gd name="T25" fmla="*/ 29 h 63"/>
                <a:gd name="T26" fmla="*/ 137 w 149"/>
                <a:gd name="T27" fmla="*/ 36 h 63"/>
                <a:gd name="T28" fmla="*/ 95 w 149"/>
                <a:gd name="T29" fmla="*/ 29 h 63"/>
                <a:gd name="T30" fmla="*/ 69 w 149"/>
                <a:gd name="T31" fmla="*/ 47 h 63"/>
                <a:gd name="T32" fmla="*/ 61 w 149"/>
                <a:gd name="T33" fmla="*/ 74 h 63"/>
                <a:gd name="T34" fmla="*/ 28 w 149"/>
                <a:gd name="T35" fmla="*/ 98 h 63"/>
                <a:gd name="T36" fmla="*/ 1 w 149"/>
                <a:gd name="T37" fmla="*/ 130 h 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9" h="62">
                  <a:moveTo>
                    <a:pt x="0" y="62"/>
                  </a:moveTo>
                  <a:cubicBezTo>
                    <a:pt x="7" y="63"/>
                    <a:pt x="13" y="55"/>
                    <a:pt x="17" y="51"/>
                  </a:cubicBezTo>
                  <a:cubicBezTo>
                    <a:pt x="22" y="46"/>
                    <a:pt x="27" y="42"/>
                    <a:pt x="33" y="39"/>
                  </a:cubicBezTo>
                  <a:cubicBezTo>
                    <a:pt x="46" y="34"/>
                    <a:pt x="60" y="32"/>
                    <a:pt x="74" y="29"/>
                  </a:cubicBezTo>
                  <a:cubicBezTo>
                    <a:pt x="80" y="28"/>
                    <a:pt x="86" y="24"/>
                    <a:pt x="92" y="22"/>
                  </a:cubicBezTo>
                  <a:cubicBezTo>
                    <a:pt x="100" y="19"/>
                    <a:pt x="109" y="14"/>
                    <a:pt x="116" y="11"/>
                  </a:cubicBezTo>
                  <a:cubicBezTo>
                    <a:pt x="127" y="6"/>
                    <a:pt x="138" y="5"/>
                    <a:pt x="149" y="0"/>
                  </a:cubicBezTo>
                  <a:cubicBezTo>
                    <a:pt x="144" y="0"/>
                    <a:pt x="140" y="3"/>
                    <a:pt x="136" y="4"/>
                  </a:cubicBezTo>
                  <a:cubicBezTo>
                    <a:pt x="131" y="5"/>
                    <a:pt x="125" y="6"/>
                    <a:pt x="120" y="6"/>
                  </a:cubicBezTo>
                  <a:cubicBezTo>
                    <a:pt x="115" y="6"/>
                    <a:pt x="112" y="6"/>
                    <a:pt x="108" y="9"/>
                  </a:cubicBezTo>
                  <a:cubicBezTo>
                    <a:pt x="100" y="13"/>
                    <a:pt x="94" y="13"/>
                    <a:pt x="86" y="12"/>
                  </a:cubicBezTo>
                  <a:cubicBezTo>
                    <a:pt x="84" y="11"/>
                    <a:pt x="79" y="9"/>
                    <a:pt x="77" y="10"/>
                  </a:cubicBezTo>
                  <a:cubicBezTo>
                    <a:pt x="75" y="11"/>
                    <a:pt x="76" y="13"/>
                    <a:pt x="75" y="14"/>
                  </a:cubicBezTo>
                  <a:cubicBezTo>
                    <a:pt x="72" y="20"/>
                    <a:pt x="70" y="15"/>
                    <a:pt x="63" y="17"/>
                  </a:cubicBezTo>
                  <a:cubicBezTo>
                    <a:pt x="57" y="18"/>
                    <a:pt x="45" y="20"/>
                    <a:pt x="43" y="14"/>
                  </a:cubicBezTo>
                  <a:cubicBezTo>
                    <a:pt x="39" y="17"/>
                    <a:pt x="36" y="20"/>
                    <a:pt x="32" y="23"/>
                  </a:cubicBezTo>
                  <a:cubicBezTo>
                    <a:pt x="27" y="28"/>
                    <a:pt x="31" y="30"/>
                    <a:pt x="28" y="36"/>
                  </a:cubicBezTo>
                  <a:cubicBezTo>
                    <a:pt x="26" y="41"/>
                    <a:pt x="18" y="45"/>
                    <a:pt x="13" y="48"/>
                  </a:cubicBezTo>
                  <a:cubicBezTo>
                    <a:pt x="6" y="52"/>
                    <a:pt x="5" y="57"/>
                    <a:pt x="1" y="63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2" name="Freeform 1430"/>
            <p:cNvSpPr/>
            <p:nvPr>
              <p:custDataLst>
                <p:tags r:id="rId998"/>
              </p:custDataLst>
            </p:nvPr>
          </p:nvSpPr>
          <p:spPr bwMode="auto">
            <a:xfrm>
              <a:off x="4029" y="3004"/>
              <a:ext cx="197" cy="51"/>
            </a:xfrm>
            <a:custGeom>
              <a:avLst/>
              <a:gdLst>
                <a:gd name="T0" fmla="*/ 70 w 153"/>
                <a:gd name="T1" fmla="*/ 66 h 40"/>
                <a:gd name="T2" fmla="*/ 103 w 153"/>
                <a:gd name="T3" fmla="*/ 82 h 40"/>
                <a:gd name="T4" fmla="*/ 133 w 153"/>
                <a:gd name="T5" fmla="*/ 75 h 40"/>
                <a:gd name="T6" fmla="*/ 173 w 153"/>
                <a:gd name="T7" fmla="*/ 55 h 40"/>
                <a:gd name="T8" fmla="*/ 211 w 153"/>
                <a:gd name="T9" fmla="*/ 46 h 40"/>
                <a:gd name="T10" fmla="*/ 276 w 153"/>
                <a:gd name="T11" fmla="*/ 24 h 40"/>
                <a:gd name="T12" fmla="*/ 304 w 153"/>
                <a:gd name="T13" fmla="*/ 10 h 40"/>
                <a:gd name="T14" fmla="*/ 327 w 153"/>
                <a:gd name="T15" fmla="*/ 0 h 40"/>
                <a:gd name="T16" fmla="*/ 287 w 153"/>
                <a:gd name="T17" fmla="*/ 13 h 40"/>
                <a:gd name="T18" fmla="*/ 254 w 153"/>
                <a:gd name="T19" fmla="*/ 22 h 40"/>
                <a:gd name="T20" fmla="*/ 209 w 153"/>
                <a:gd name="T21" fmla="*/ 37 h 40"/>
                <a:gd name="T22" fmla="*/ 166 w 153"/>
                <a:gd name="T23" fmla="*/ 47 h 40"/>
                <a:gd name="T24" fmla="*/ 140 w 153"/>
                <a:gd name="T25" fmla="*/ 54 h 40"/>
                <a:gd name="T26" fmla="*/ 126 w 153"/>
                <a:gd name="T27" fmla="*/ 65 h 40"/>
                <a:gd name="T28" fmla="*/ 88 w 153"/>
                <a:gd name="T29" fmla="*/ 66 h 40"/>
                <a:gd name="T30" fmla="*/ 70 w 153"/>
                <a:gd name="T31" fmla="*/ 54 h 40"/>
                <a:gd name="T32" fmla="*/ 45 w 153"/>
                <a:gd name="T33" fmla="*/ 51 h 40"/>
                <a:gd name="T34" fmla="*/ 0 w 153"/>
                <a:gd name="T35" fmla="*/ 36 h 40"/>
                <a:gd name="T36" fmla="*/ 23 w 153"/>
                <a:gd name="T37" fmla="*/ 59 h 40"/>
                <a:gd name="T38" fmla="*/ 46 w 153"/>
                <a:gd name="T39" fmla="*/ 61 h 40"/>
                <a:gd name="T40" fmla="*/ 73 w 153"/>
                <a:gd name="T41" fmla="*/ 69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3" h="40">
                  <a:moveTo>
                    <a:pt x="33" y="32"/>
                  </a:moveTo>
                  <a:cubicBezTo>
                    <a:pt x="38" y="32"/>
                    <a:pt x="44" y="37"/>
                    <a:pt x="48" y="39"/>
                  </a:cubicBezTo>
                  <a:cubicBezTo>
                    <a:pt x="55" y="40"/>
                    <a:pt x="57" y="39"/>
                    <a:pt x="62" y="36"/>
                  </a:cubicBezTo>
                  <a:cubicBezTo>
                    <a:pt x="68" y="33"/>
                    <a:pt x="75" y="28"/>
                    <a:pt x="81" y="27"/>
                  </a:cubicBezTo>
                  <a:cubicBezTo>
                    <a:pt x="87" y="25"/>
                    <a:pt x="93" y="25"/>
                    <a:pt x="99" y="22"/>
                  </a:cubicBezTo>
                  <a:cubicBezTo>
                    <a:pt x="109" y="18"/>
                    <a:pt x="120" y="17"/>
                    <a:pt x="129" y="12"/>
                  </a:cubicBezTo>
                  <a:cubicBezTo>
                    <a:pt x="133" y="10"/>
                    <a:pt x="138" y="7"/>
                    <a:pt x="142" y="5"/>
                  </a:cubicBezTo>
                  <a:cubicBezTo>
                    <a:pt x="146" y="3"/>
                    <a:pt x="152" y="3"/>
                    <a:pt x="153" y="0"/>
                  </a:cubicBezTo>
                  <a:cubicBezTo>
                    <a:pt x="147" y="0"/>
                    <a:pt x="139" y="5"/>
                    <a:pt x="134" y="6"/>
                  </a:cubicBezTo>
                  <a:cubicBezTo>
                    <a:pt x="127" y="8"/>
                    <a:pt x="125" y="6"/>
                    <a:pt x="119" y="10"/>
                  </a:cubicBezTo>
                  <a:cubicBezTo>
                    <a:pt x="113" y="15"/>
                    <a:pt x="106" y="15"/>
                    <a:pt x="98" y="18"/>
                  </a:cubicBezTo>
                  <a:cubicBezTo>
                    <a:pt x="91" y="21"/>
                    <a:pt x="85" y="22"/>
                    <a:pt x="78" y="23"/>
                  </a:cubicBezTo>
                  <a:cubicBezTo>
                    <a:pt x="74" y="24"/>
                    <a:pt x="70" y="24"/>
                    <a:pt x="66" y="26"/>
                  </a:cubicBezTo>
                  <a:cubicBezTo>
                    <a:pt x="64" y="27"/>
                    <a:pt x="62" y="30"/>
                    <a:pt x="59" y="31"/>
                  </a:cubicBezTo>
                  <a:cubicBezTo>
                    <a:pt x="55" y="33"/>
                    <a:pt x="46" y="33"/>
                    <a:pt x="41" y="32"/>
                  </a:cubicBezTo>
                  <a:cubicBezTo>
                    <a:pt x="37" y="32"/>
                    <a:pt x="36" y="29"/>
                    <a:pt x="33" y="26"/>
                  </a:cubicBezTo>
                  <a:cubicBezTo>
                    <a:pt x="29" y="24"/>
                    <a:pt x="25" y="24"/>
                    <a:pt x="21" y="24"/>
                  </a:cubicBezTo>
                  <a:cubicBezTo>
                    <a:pt x="14" y="24"/>
                    <a:pt x="5" y="22"/>
                    <a:pt x="0" y="17"/>
                  </a:cubicBezTo>
                  <a:cubicBezTo>
                    <a:pt x="1" y="21"/>
                    <a:pt x="8" y="25"/>
                    <a:pt x="11" y="28"/>
                  </a:cubicBezTo>
                  <a:cubicBezTo>
                    <a:pt x="14" y="29"/>
                    <a:pt x="19" y="29"/>
                    <a:pt x="22" y="30"/>
                  </a:cubicBezTo>
                  <a:cubicBezTo>
                    <a:pt x="25" y="31"/>
                    <a:pt x="31" y="31"/>
                    <a:pt x="34" y="33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3" name="Freeform 1431"/>
            <p:cNvSpPr/>
            <p:nvPr>
              <p:custDataLst>
                <p:tags r:id="rId999"/>
              </p:custDataLst>
            </p:nvPr>
          </p:nvSpPr>
          <p:spPr bwMode="auto">
            <a:xfrm>
              <a:off x="4173" y="2946"/>
              <a:ext cx="83" cy="39"/>
            </a:xfrm>
            <a:custGeom>
              <a:avLst/>
              <a:gdLst>
                <a:gd name="T0" fmla="*/ 0 w 64"/>
                <a:gd name="T1" fmla="*/ 66 h 30"/>
                <a:gd name="T2" fmla="*/ 35 w 64"/>
                <a:gd name="T3" fmla="*/ 30 h 30"/>
                <a:gd name="T4" fmla="*/ 89 w 64"/>
                <a:gd name="T5" fmla="*/ 16 h 30"/>
                <a:gd name="T6" fmla="*/ 131 w 64"/>
                <a:gd name="T7" fmla="*/ 1 h 30"/>
                <a:gd name="T8" fmla="*/ 135 w 64"/>
                <a:gd name="T9" fmla="*/ 17 h 30"/>
                <a:gd name="T10" fmla="*/ 135 w 64"/>
                <a:gd name="T11" fmla="*/ 43 h 30"/>
                <a:gd name="T12" fmla="*/ 66 w 64"/>
                <a:gd name="T13" fmla="*/ 43 h 30"/>
                <a:gd name="T14" fmla="*/ 38 w 64"/>
                <a:gd name="T15" fmla="*/ 56 h 30"/>
                <a:gd name="T16" fmla="*/ 1 w 64"/>
                <a:gd name="T17" fmla="*/ 6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6" y="25"/>
                    <a:pt x="9" y="17"/>
                    <a:pt x="16" y="14"/>
                  </a:cubicBezTo>
                  <a:cubicBezTo>
                    <a:pt x="24" y="11"/>
                    <a:pt x="33" y="10"/>
                    <a:pt x="41" y="7"/>
                  </a:cubicBezTo>
                  <a:cubicBezTo>
                    <a:pt x="46" y="6"/>
                    <a:pt x="55" y="0"/>
                    <a:pt x="60" y="1"/>
                  </a:cubicBezTo>
                  <a:cubicBezTo>
                    <a:pt x="64" y="2"/>
                    <a:pt x="63" y="3"/>
                    <a:pt x="62" y="8"/>
                  </a:cubicBezTo>
                  <a:cubicBezTo>
                    <a:pt x="62" y="12"/>
                    <a:pt x="62" y="15"/>
                    <a:pt x="62" y="19"/>
                  </a:cubicBezTo>
                  <a:cubicBezTo>
                    <a:pt x="57" y="9"/>
                    <a:pt x="37" y="15"/>
                    <a:pt x="30" y="19"/>
                  </a:cubicBezTo>
                  <a:cubicBezTo>
                    <a:pt x="25" y="22"/>
                    <a:pt x="23" y="26"/>
                    <a:pt x="17" y="25"/>
                  </a:cubicBezTo>
                  <a:cubicBezTo>
                    <a:pt x="12" y="25"/>
                    <a:pt x="5" y="22"/>
                    <a:pt x="1" y="28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4" name="Freeform 1432"/>
            <p:cNvSpPr/>
            <p:nvPr>
              <p:custDataLst>
                <p:tags r:id="rId1000"/>
              </p:custDataLst>
            </p:nvPr>
          </p:nvSpPr>
          <p:spPr bwMode="auto">
            <a:xfrm>
              <a:off x="4166" y="2918"/>
              <a:ext cx="131" cy="55"/>
            </a:xfrm>
            <a:custGeom>
              <a:avLst/>
              <a:gdLst>
                <a:gd name="T0" fmla="*/ 0 w 101"/>
                <a:gd name="T1" fmla="*/ 90 h 43"/>
                <a:gd name="T2" fmla="*/ 23 w 101"/>
                <a:gd name="T3" fmla="*/ 69 h 43"/>
                <a:gd name="T4" fmla="*/ 58 w 101"/>
                <a:gd name="T5" fmla="*/ 52 h 43"/>
                <a:gd name="T6" fmla="*/ 125 w 101"/>
                <a:gd name="T7" fmla="*/ 37 h 43"/>
                <a:gd name="T8" fmla="*/ 178 w 101"/>
                <a:gd name="T9" fmla="*/ 23 h 43"/>
                <a:gd name="T10" fmla="*/ 220 w 101"/>
                <a:gd name="T11" fmla="*/ 0 h 43"/>
                <a:gd name="T12" fmla="*/ 162 w 101"/>
                <a:gd name="T13" fmla="*/ 17 h 43"/>
                <a:gd name="T14" fmla="*/ 132 w 101"/>
                <a:gd name="T15" fmla="*/ 22 h 43"/>
                <a:gd name="T16" fmla="*/ 108 w 101"/>
                <a:gd name="T17" fmla="*/ 31 h 43"/>
                <a:gd name="T18" fmla="*/ 79 w 101"/>
                <a:gd name="T19" fmla="*/ 37 h 43"/>
                <a:gd name="T20" fmla="*/ 61 w 101"/>
                <a:gd name="T21" fmla="*/ 45 h 43"/>
                <a:gd name="T22" fmla="*/ 21 w 101"/>
                <a:gd name="T23" fmla="*/ 74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43">
                  <a:moveTo>
                    <a:pt x="0" y="43"/>
                  </a:moveTo>
                  <a:cubicBezTo>
                    <a:pt x="4" y="41"/>
                    <a:pt x="7" y="36"/>
                    <a:pt x="11" y="33"/>
                  </a:cubicBezTo>
                  <a:cubicBezTo>
                    <a:pt x="16" y="30"/>
                    <a:pt x="22" y="27"/>
                    <a:pt x="27" y="25"/>
                  </a:cubicBezTo>
                  <a:cubicBezTo>
                    <a:pt x="36" y="21"/>
                    <a:pt x="47" y="20"/>
                    <a:pt x="57" y="18"/>
                  </a:cubicBezTo>
                  <a:cubicBezTo>
                    <a:pt x="66" y="17"/>
                    <a:pt x="73" y="12"/>
                    <a:pt x="82" y="11"/>
                  </a:cubicBezTo>
                  <a:cubicBezTo>
                    <a:pt x="90" y="11"/>
                    <a:pt x="95" y="4"/>
                    <a:pt x="101" y="0"/>
                  </a:cubicBezTo>
                  <a:cubicBezTo>
                    <a:pt x="93" y="6"/>
                    <a:pt x="84" y="7"/>
                    <a:pt x="74" y="8"/>
                  </a:cubicBezTo>
                  <a:cubicBezTo>
                    <a:pt x="70" y="8"/>
                    <a:pt x="65" y="8"/>
                    <a:pt x="61" y="10"/>
                  </a:cubicBezTo>
                  <a:cubicBezTo>
                    <a:pt x="57" y="11"/>
                    <a:pt x="54" y="14"/>
                    <a:pt x="49" y="15"/>
                  </a:cubicBezTo>
                  <a:cubicBezTo>
                    <a:pt x="45" y="16"/>
                    <a:pt x="40" y="18"/>
                    <a:pt x="36" y="18"/>
                  </a:cubicBezTo>
                  <a:cubicBezTo>
                    <a:pt x="32" y="19"/>
                    <a:pt x="31" y="19"/>
                    <a:pt x="28" y="21"/>
                  </a:cubicBezTo>
                  <a:cubicBezTo>
                    <a:pt x="21" y="25"/>
                    <a:pt x="15" y="30"/>
                    <a:pt x="9" y="35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5" name="Freeform 1433"/>
            <p:cNvSpPr/>
            <p:nvPr>
              <p:custDataLst>
                <p:tags r:id="rId1001"/>
              </p:custDataLst>
            </p:nvPr>
          </p:nvSpPr>
          <p:spPr bwMode="auto">
            <a:xfrm>
              <a:off x="4355" y="2824"/>
              <a:ext cx="123" cy="73"/>
            </a:xfrm>
            <a:custGeom>
              <a:avLst/>
              <a:gdLst>
                <a:gd name="T0" fmla="*/ 0 w 95"/>
                <a:gd name="T1" fmla="*/ 124 h 56"/>
                <a:gd name="T2" fmla="*/ 61 w 95"/>
                <a:gd name="T3" fmla="*/ 107 h 56"/>
                <a:gd name="T4" fmla="*/ 104 w 95"/>
                <a:gd name="T5" fmla="*/ 72 h 56"/>
                <a:gd name="T6" fmla="*/ 142 w 95"/>
                <a:gd name="T7" fmla="*/ 30 h 56"/>
                <a:gd name="T8" fmla="*/ 175 w 95"/>
                <a:gd name="T9" fmla="*/ 13 h 56"/>
                <a:gd name="T10" fmla="*/ 206 w 95"/>
                <a:gd name="T11" fmla="*/ 0 h 56"/>
                <a:gd name="T12" fmla="*/ 126 w 95"/>
                <a:gd name="T13" fmla="*/ 27 h 56"/>
                <a:gd name="T14" fmla="*/ 97 w 95"/>
                <a:gd name="T15" fmla="*/ 63 h 56"/>
                <a:gd name="T16" fmla="*/ 63 w 95"/>
                <a:gd name="T17" fmla="*/ 94 h 56"/>
                <a:gd name="T18" fmla="*/ 39 w 95"/>
                <a:gd name="T19" fmla="*/ 112 h 56"/>
                <a:gd name="T20" fmla="*/ 0 w 95"/>
                <a:gd name="T21" fmla="*/ 124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56">
                  <a:moveTo>
                    <a:pt x="0" y="56"/>
                  </a:moveTo>
                  <a:cubicBezTo>
                    <a:pt x="9" y="56"/>
                    <a:pt x="20" y="52"/>
                    <a:pt x="28" y="48"/>
                  </a:cubicBezTo>
                  <a:cubicBezTo>
                    <a:pt x="36" y="43"/>
                    <a:pt x="42" y="39"/>
                    <a:pt x="48" y="32"/>
                  </a:cubicBezTo>
                  <a:cubicBezTo>
                    <a:pt x="54" y="26"/>
                    <a:pt x="59" y="18"/>
                    <a:pt x="66" y="14"/>
                  </a:cubicBezTo>
                  <a:cubicBezTo>
                    <a:pt x="70" y="11"/>
                    <a:pt x="75" y="9"/>
                    <a:pt x="80" y="6"/>
                  </a:cubicBezTo>
                  <a:cubicBezTo>
                    <a:pt x="83" y="4"/>
                    <a:pt x="91" y="2"/>
                    <a:pt x="95" y="0"/>
                  </a:cubicBezTo>
                  <a:cubicBezTo>
                    <a:pt x="85" y="6"/>
                    <a:pt x="69" y="7"/>
                    <a:pt x="58" y="12"/>
                  </a:cubicBezTo>
                  <a:cubicBezTo>
                    <a:pt x="51" y="16"/>
                    <a:pt x="49" y="21"/>
                    <a:pt x="45" y="28"/>
                  </a:cubicBezTo>
                  <a:cubicBezTo>
                    <a:pt x="41" y="34"/>
                    <a:pt x="35" y="38"/>
                    <a:pt x="29" y="42"/>
                  </a:cubicBezTo>
                  <a:cubicBezTo>
                    <a:pt x="24" y="44"/>
                    <a:pt x="22" y="48"/>
                    <a:pt x="18" y="51"/>
                  </a:cubicBezTo>
                  <a:cubicBezTo>
                    <a:pt x="13" y="54"/>
                    <a:pt x="6" y="54"/>
                    <a:pt x="0" y="56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6" name="Freeform 1434"/>
            <p:cNvSpPr/>
            <p:nvPr>
              <p:custDataLst>
                <p:tags r:id="rId1002"/>
              </p:custDataLst>
            </p:nvPr>
          </p:nvSpPr>
          <p:spPr bwMode="auto">
            <a:xfrm>
              <a:off x="3992" y="2849"/>
              <a:ext cx="26" cy="62"/>
            </a:xfrm>
            <a:custGeom>
              <a:avLst/>
              <a:gdLst>
                <a:gd name="T0" fmla="*/ 5 w 20"/>
                <a:gd name="T1" fmla="*/ 103 h 48"/>
                <a:gd name="T2" fmla="*/ 1 w 20"/>
                <a:gd name="T3" fmla="*/ 65 h 48"/>
                <a:gd name="T4" fmla="*/ 21 w 20"/>
                <a:gd name="T5" fmla="*/ 44 h 48"/>
                <a:gd name="T6" fmla="*/ 30 w 20"/>
                <a:gd name="T7" fmla="*/ 30 h 48"/>
                <a:gd name="T8" fmla="*/ 44 w 20"/>
                <a:gd name="T9" fmla="*/ 0 h 48"/>
                <a:gd name="T10" fmla="*/ 38 w 20"/>
                <a:gd name="T11" fmla="*/ 27 h 48"/>
                <a:gd name="T12" fmla="*/ 39 w 20"/>
                <a:gd name="T13" fmla="*/ 36 h 48"/>
                <a:gd name="T14" fmla="*/ 34 w 20"/>
                <a:gd name="T15" fmla="*/ 45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48">
                  <a:moveTo>
                    <a:pt x="2" y="48"/>
                  </a:moveTo>
                  <a:cubicBezTo>
                    <a:pt x="1" y="42"/>
                    <a:pt x="0" y="36"/>
                    <a:pt x="1" y="30"/>
                  </a:cubicBezTo>
                  <a:cubicBezTo>
                    <a:pt x="2" y="25"/>
                    <a:pt x="5" y="23"/>
                    <a:pt x="9" y="20"/>
                  </a:cubicBezTo>
                  <a:cubicBezTo>
                    <a:pt x="13" y="18"/>
                    <a:pt x="13" y="17"/>
                    <a:pt x="14" y="14"/>
                  </a:cubicBezTo>
                  <a:cubicBezTo>
                    <a:pt x="15" y="8"/>
                    <a:pt x="17" y="4"/>
                    <a:pt x="20" y="0"/>
                  </a:cubicBezTo>
                  <a:cubicBezTo>
                    <a:pt x="17" y="3"/>
                    <a:pt x="17" y="8"/>
                    <a:pt x="17" y="12"/>
                  </a:cubicBezTo>
                  <a:cubicBezTo>
                    <a:pt x="17" y="13"/>
                    <a:pt x="18" y="16"/>
                    <a:pt x="18" y="17"/>
                  </a:cubicBezTo>
                  <a:cubicBezTo>
                    <a:pt x="18" y="18"/>
                    <a:pt x="15" y="20"/>
                    <a:pt x="1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7" name="Freeform 1435"/>
            <p:cNvSpPr/>
            <p:nvPr>
              <p:custDataLst>
                <p:tags r:id="rId1003"/>
              </p:custDataLst>
            </p:nvPr>
          </p:nvSpPr>
          <p:spPr bwMode="auto">
            <a:xfrm>
              <a:off x="4295" y="2762"/>
              <a:ext cx="92" cy="13"/>
            </a:xfrm>
            <a:custGeom>
              <a:avLst/>
              <a:gdLst>
                <a:gd name="T0" fmla="*/ 0 w 71"/>
                <a:gd name="T1" fmla="*/ 17 h 10"/>
                <a:gd name="T2" fmla="*/ 38 w 71"/>
                <a:gd name="T3" fmla="*/ 5 h 10"/>
                <a:gd name="T4" fmla="*/ 74 w 71"/>
                <a:gd name="T5" fmla="*/ 1 h 10"/>
                <a:gd name="T6" fmla="*/ 154 w 71"/>
                <a:gd name="T7" fmla="*/ 5 h 10"/>
                <a:gd name="T8" fmla="*/ 127 w 71"/>
                <a:gd name="T9" fmla="*/ 12 h 10"/>
                <a:gd name="T10" fmla="*/ 95 w 71"/>
                <a:gd name="T11" fmla="*/ 12 h 10"/>
                <a:gd name="T12" fmla="*/ 66 w 71"/>
                <a:gd name="T13" fmla="*/ 16 h 10"/>
                <a:gd name="T14" fmla="*/ 45 w 71"/>
                <a:gd name="T15" fmla="*/ 22 h 10"/>
                <a:gd name="T16" fmla="*/ 22 w 71"/>
                <a:gd name="T17" fmla="*/ 1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10">
                  <a:moveTo>
                    <a:pt x="0" y="8"/>
                  </a:moveTo>
                  <a:cubicBezTo>
                    <a:pt x="6" y="5"/>
                    <a:pt x="10" y="2"/>
                    <a:pt x="17" y="2"/>
                  </a:cubicBezTo>
                  <a:cubicBezTo>
                    <a:pt x="21" y="2"/>
                    <a:pt x="30" y="0"/>
                    <a:pt x="34" y="1"/>
                  </a:cubicBezTo>
                  <a:cubicBezTo>
                    <a:pt x="47" y="2"/>
                    <a:pt x="58" y="0"/>
                    <a:pt x="71" y="2"/>
                  </a:cubicBezTo>
                  <a:cubicBezTo>
                    <a:pt x="68" y="2"/>
                    <a:pt x="62" y="5"/>
                    <a:pt x="59" y="5"/>
                  </a:cubicBezTo>
                  <a:cubicBezTo>
                    <a:pt x="53" y="6"/>
                    <a:pt x="48" y="6"/>
                    <a:pt x="43" y="5"/>
                  </a:cubicBezTo>
                  <a:cubicBezTo>
                    <a:pt x="38" y="5"/>
                    <a:pt x="34" y="6"/>
                    <a:pt x="30" y="7"/>
                  </a:cubicBezTo>
                  <a:cubicBezTo>
                    <a:pt x="27" y="7"/>
                    <a:pt x="24" y="8"/>
                    <a:pt x="21" y="10"/>
                  </a:cubicBezTo>
                  <a:cubicBezTo>
                    <a:pt x="20" y="5"/>
                    <a:pt x="14" y="6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8" name="Freeform 1436"/>
            <p:cNvSpPr/>
            <p:nvPr>
              <p:custDataLst>
                <p:tags r:id="rId1004"/>
              </p:custDataLst>
            </p:nvPr>
          </p:nvSpPr>
          <p:spPr bwMode="auto">
            <a:xfrm>
              <a:off x="3975" y="2726"/>
              <a:ext cx="603" cy="338"/>
            </a:xfrm>
            <a:custGeom>
              <a:avLst/>
              <a:gdLst>
                <a:gd name="T0" fmla="*/ 39 w 468"/>
                <a:gd name="T1" fmla="*/ 234 h 264"/>
                <a:gd name="T2" fmla="*/ 23 w 468"/>
                <a:gd name="T3" fmla="*/ 343 h 264"/>
                <a:gd name="T4" fmla="*/ 19 w 468"/>
                <a:gd name="T5" fmla="*/ 392 h 264"/>
                <a:gd name="T6" fmla="*/ 40 w 468"/>
                <a:gd name="T7" fmla="*/ 428 h 264"/>
                <a:gd name="T8" fmla="*/ 53 w 468"/>
                <a:gd name="T9" fmla="*/ 457 h 264"/>
                <a:gd name="T10" fmla="*/ 128 w 468"/>
                <a:gd name="T11" fmla="*/ 530 h 264"/>
                <a:gd name="T12" fmla="*/ 206 w 468"/>
                <a:gd name="T13" fmla="*/ 552 h 264"/>
                <a:gd name="T14" fmla="*/ 231 w 468"/>
                <a:gd name="T15" fmla="*/ 545 h 264"/>
                <a:gd name="T16" fmla="*/ 258 w 468"/>
                <a:gd name="T17" fmla="*/ 534 h 264"/>
                <a:gd name="T18" fmla="*/ 282 w 468"/>
                <a:gd name="T19" fmla="*/ 525 h 264"/>
                <a:gd name="T20" fmla="*/ 318 w 468"/>
                <a:gd name="T21" fmla="*/ 510 h 264"/>
                <a:gd name="T22" fmla="*/ 376 w 468"/>
                <a:gd name="T23" fmla="*/ 489 h 264"/>
                <a:gd name="T24" fmla="*/ 450 w 468"/>
                <a:gd name="T25" fmla="*/ 451 h 264"/>
                <a:gd name="T26" fmla="*/ 483 w 468"/>
                <a:gd name="T27" fmla="*/ 351 h 264"/>
                <a:gd name="T28" fmla="*/ 551 w 468"/>
                <a:gd name="T29" fmla="*/ 321 h 264"/>
                <a:gd name="T30" fmla="*/ 621 w 468"/>
                <a:gd name="T31" fmla="*/ 300 h 264"/>
                <a:gd name="T32" fmla="*/ 684 w 468"/>
                <a:gd name="T33" fmla="*/ 277 h 264"/>
                <a:gd name="T34" fmla="*/ 787 w 468"/>
                <a:gd name="T35" fmla="*/ 204 h 264"/>
                <a:gd name="T36" fmla="*/ 813 w 468"/>
                <a:gd name="T37" fmla="*/ 187 h 264"/>
                <a:gd name="T38" fmla="*/ 836 w 468"/>
                <a:gd name="T39" fmla="*/ 181 h 264"/>
                <a:gd name="T40" fmla="*/ 905 w 468"/>
                <a:gd name="T41" fmla="*/ 142 h 264"/>
                <a:gd name="T42" fmla="*/ 981 w 468"/>
                <a:gd name="T43" fmla="*/ 28 h 264"/>
                <a:gd name="T44" fmla="*/ 907 w 468"/>
                <a:gd name="T45" fmla="*/ 15 h 264"/>
                <a:gd name="T46" fmla="*/ 825 w 468"/>
                <a:gd name="T47" fmla="*/ 29 h 264"/>
                <a:gd name="T48" fmla="*/ 773 w 468"/>
                <a:gd name="T49" fmla="*/ 37 h 264"/>
                <a:gd name="T50" fmla="*/ 725 w 468"/>
                <a:gd name="T51" fmla="*/ 36 h 264"/>
                <a:gd name="T52" fmla="*/ 687 w 468"/>
                <a:gd name="T53" fmla="*/ 47 h 264"/>
                <a:gd name="T54" fmla="*/ 624 w 468"/>
                <a:gd name="T55" fmla="*/ 51 h 264"/>
                <a:gd name="T56" fmla="*/ 540 w 468"/>
                <a:gd name="T57" fmla="*/ 58 h 264"/>
                <a:gd name="T58" fmla="*/ 437 w 468"/>
                <a:gd name="T59" fmla="*/ 76 h 264"/>
                <a:gd name="T60" fmla="*/ 260 w 468"/>
                <a:gd name="T61" fmla="*/ 86 h 264"/>
                <a:gd name="T62" fmla="*/ 133 w 468"/>
                <a:gd name="T63" fmla="*/ 133 h 264"/>
                <a:gd name="T64" fmla="*/ 68 w 468"/>
                <a:gd name="T65" fmla="*/ 163 h 264"/>
                <a:gd name="T66" fmla="*/ 44 w 468"/>
                <a:gd name="T67" fmla="*/ 234 h 264"/>
                <a:gd name="T68" fmla="*/ 39 w 468"/>
                <a:gd name="T69" fmla="*/ 234 h 2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8" h="264">
                  <a:moveTo>
                    <a:pt x="18" y="112"/>
                  </a:moveTo>
                  <a:cubicBezTo>
                    <a:pt x="0" y="121"/>
                    <a:pt x="11" y="156"/>
                    <a:pt x="11" y="163"/>
                  </a:cubicBezTo>
                  <a:cubicBezTo>
                    <a:pt x="11" y="168"/>
                    <a:pt x="7" y="182"/>
                    <a:pt x="9" y="187"/>
                  </a:cubicBezTo>
                  <a:cubicBezTo>
                    <a:pt x="11" y="193"/>
                    <a:pt x="18" y="197"/>
                    <a:pt x="19" y="204"/>
                  </a:cubicBezTo>
                  <a:cubicBezTo>
                    <a:pt x="21" y="211"/>
                    <a:pt x="22" y="212"/>
                    <a:pt x="25" y="218"/>
                  </a:cubicBezTo>
                  <a:cubicBezTo>
                    <a:pt x="33" y="233"/>
                    <a:pt x="43" y="251"/>
                    <a:pt x="60" y="252"/>
                  </a:cubicBezTo>
                  <a:cubicBezTo>
                    <a:pt x="68" y="252"/>
                    <a:pt x="88" y="264"/>
                    <a:pt x="96" y="263"/>
                  </a:cubicBezTo>
                  <a:cubicBezTo>
                    <a:pt x="100" y="263"/>
                    <a:pt x="105" y="262"/>
                    <a:pt x="108" y="260"/>
                  </a:cubicBezTo>
                  <a:cubicBezTo>
                    <a:pt x="113" y="259"/>
                    <a:pt x="115" y="257"/>
                    <a:pt x="120" y="255"/>
                  </a:cubicBezTo>
                  <a:cubicBezTo>
                    <a:pt x="124" y="253"/>
                    <a:pt x="128" y="253"/>
                    <a:pt x="132" y="250"/>
                  </a:cubicBezTo>
                  <a:cubicBezTo>
                    <a:pt x="139" y="245"/>
                    <a:pt x="141" y="245"/>
                    <a:pt x="149" y="243"/>
                  </a:cubicBezTo>
                  <a:cubicBezTo>
                    <a:pt x="158" y="241"/>
                    <a:pt x="170" y="238"/>
                    <a:pt x="176" y="233"/>
                  </a:cubicBezTo>
                  <a:cubicBezTo>
                    <a:pt x="191" y="222"/>
                    <a:pt x="197" y="231"/>
                    <a:pt x="210" y="215"/>
                  </a:cubicBezTo>
                  <a:cubicBezTo>
                    <a:pt x="228" y="194"/>
                    <a:pt x="218" y="169"/>
                    <a:pt x="226" y="167"/>
                  </a:cubicBezTo>
                  <a:cubicBezTo>
                    <a:pt x="244" y="164"/>
                    <a:pt x="241" y="160"/>
                    <a:pt x="258" y="153"/>
                  </a:cubicBezTo>
                  <a:cubicBezTo>
                    <a:pt x="267" y="149"/>
                    <a:pt x="279" y="145"/>
                    <a:pt x="290" y="143"/>
                  </a:cubicBezTo>
                  <a:cubicBezTo>
                    <a:pt x="302" y="141"/>
                    <a:pt x="309" y="137"/>
                    <a:pt x="320" y="132"/>
                  </a:cubicBezTo>
                  <a:cubicBezTo>
                    <a:pt x="337" y="125"/>
                    <a:pt x="352" y="104"/>
                    <a:pt x="368" y="97"/>
                  </a:cubicBezTo>
                  <a:cubicBezTo>
                    <a:pt x="372" y="95"/>
                    <a:pt x="376" y="91"/>
                    <a:pt x="380" y="89"/>
                  </a:cubicBezTo>
                  <a:cubicBezTo>
                    <a:pt x="383" y="87"/>
                    <a:pt x="387" y="87"/>
                    <a:pt x="391" y="86"/>
                  </a:cubicBezTo>
                  <a:cubicBezTo>
                    <a:pt x="398" y="82"/>
                    <a:pt x="416" y="72"/>
                    <a:pt x="423" y="68"/>
                  </a:cubicBezTo>
                  <a:cubicBezTo>
                    <a:pt x="434" y="62"/>
                    <a:pt x="468" y="39"/>
                    <a:pt x="459" y="13"/>
                  </a:cubicBezTo>
                  <a:cubicBezTo>
                    <a:pt x="456" y="4"/>
                    <a:pt x="439" y="0"/>
                    <a:pt x="424" y="7"/>
                  </a:cubicBezTo>
                  <a:cubicBezTo>
                    <a:pt x="413" y="12"/>
                    <a:pt x="398" y="13"/>
                    <a:pt x="386" y="14"/>
                  </a:cubicBezTo>
                  <a:cubicBezTo>
                    <a:pt x="376" y="16"/>
                    <a:pt x="371" y="16"/>
                    <a:pt x="362" y="18"/>
                  </a:cubicBezTo>
                  <a:cubicBezTo>
                    <a:pt x="355" y="19"/>
                    <a:pt x="346" y="16"/>
                    <a:pt x="339" y="17"/>
                  </a:cubicBezTo>
                  <a:cubicBezTo>
                    <a:pt x="331" y="18"/>
                    <a:pt x="328" y="21"/>
                    <a:pt x="321" y="23"/>
                  </a:cubicBezTo>
                  <a:cubicBezTo>
                    <a:pt x="312" y="25"/>
                    <a:pt x="301" y="24"/>
                    <a:pt x="292" y="24"/>
                  </a:cubicBezTo>
                  <a:cubicBezTo>
                    <a:pt x="282" y="25"/>
                    <a:pt x="262" y="23"/>
                    <a:pt x="252" y="27"/>
                  </a:cubicBezTo>
                  <a:cubicBezTo>
                    <a:pt x="234" y="33"/>
                    <a:pt x="225" y="34"/>
                    <a:pt x="204" y="36"/>
                  </a:cubicBezTo>
                  <a:cubicBezTo>
                    <a:pt x="182" y="38"/>
                    <a:pt x="143" y="35"/>
                    <a:pt x="122" y="41"/>
                  </a:cubicBezTo>
                  <a:cubicBezTo>
                    <a:pt x="103" y="47"/>
                    <a:pt x="77" y="51"/>
                    <a:pt x="62" y="63"/>
                  </a:cubicBezTo>
                  <a:cubicBezTo>
                    <a:pt x="55" y="67"/>
                    <a:pt x="37" y="72"/>
                    <a:pt x="32" y="77"/>
                  </a:cubicBezTo>
                  <a:cubicBezTo>
                    <a:pt x="25" y="86"/>
                    <a:pt x="22" y="103"/>
                    <a:pt x="20" y="112"/>
                  </a:cubicBezTo>
                  <a:lnTo>
                    <a:pt x="18" y="112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9" name="Freeform 1437"/>
            <p:cNvSpPr/>
            <p:nvPr>
              <p:custDataLst>
                <p:tags r:id="rId1005"/>
              </p:custDataLst>
            </p:nvPr>
          </p:nvSpPr>
          <p:spPr bwMode="auto">
            <a:xfrm>
              <a:off x="4257" y="2872"/>
              <a:ext cx="38" cy="12"/>
            </a:xfrm>
            <a:custGeom>
              <a:avLst/>
              <a:gdLst>
                <a:gd name="T0" fmla="*/ 0 w 30"/>
                <a:gd name="T1" fmla="*/ 0 h 9"/>
                <a:gd name="T2" fmla="*/ 61 w 30"/>
                <a:gd name="T3" fmla="*/ 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9" y="7"/>
                    <a:pt x="19" y="9"/>
                    <a:pt x="30" y="3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0" name="Freeform 1438"/>
            <p:cNvSpPr/>
            <p:nvPr>
              <p:custDataLst>
                <p:tags r:id="rId1006"/>
              </p:custDataLst>
            </p:nvPr>
          </p:nvSpPr>
          <p:spPr bwMode="auto">
            <a:xfrm>
              <a:off x="4269" y="2881"/>
              <a:ext cx="6" cy="14"/>
            </a:xfrm>
            <a:custGeom>
              <a:avLst/>
              <a:gdLst>
                <a:gd name="T0" fmla="*/ 14 w 4"/>
                <a:gd name="T1" fmla="*/ 0 h 11"/>
                <a:gd name="T2" fmla="*/ 5 w 4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1" y="3"/>
                    <a:pt x="0" y="7"/>
                    <a:pt x="1" y="1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1" name="Freeform 1439"/>
            <p:cNvSpPr/>
            <p:nvPr>
              <p:custDataLst>
                <p:tags r:id="rId1007"/>
              </p:custDataLst>
            </p:nvPr>
          </p:nvSpPr>
          <p:spPr bwMode="auto">
            <a:xfrm>
              <a:off x="4327" y="2812"/>
              <a:ext cx="9" cy="26"/>
            </a:xfrm>
            <a:custGeom>
              <a:avLst/>
              <a:gdLst>
                <a:gd name="T0" fmla="*/ 5 w 7"/>
                <a:gd name="T1" fmla="*/ 0 h 21"/>
                <a:gd name="T2" fmla="*/ 0 w 7"/>
                <a:gd name="T3" fmla="*/ 4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7"/>
                    <a:pt x="5" y="15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2" name="Freeform 1440"/>
            <p:cNvSpPr/>
            <p:nvPr>
              <p:custDataLst>
                <p:tags r:id="rId1008"/>
              </p:custDataLst>
            </p:nvPr>
          </p:nvSpPr>
          <p:spPr bwMode="auto">
            <a:xfrm>
              <a:off x="4332" y="2827"/>
              <a:ext cx="14" cy="2"/>
            </a:xfrm>
            <a:custGeom>
              <a:avLst/>
              <a:gdLst>
                <a:gd name="T0" fmla="*/ 0 w 11"/>
                <a:gd name="T1" fmla="*/ 0 h 2"/>
                <a:gd name="T2" fmla="*/ 23 w 1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4" y="0"/>
                    <a:pt x="8" y="0"/>
                    <a:pt x="11" y="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3" name="Freeform 1441"/>
            <p:cNvSpPr/>
            <p:nvPr>
              <p:custDataLst>
                <p:tags r:id="rId1009"/>
              </p:custDataLst>
            </p:nvPr>
          </p:nvSpPr>
          <p:spPr bwMode="auto">
            <a:xfrm>
              <a:off x="4388" y="2827"/>
              <a:ext cx="27" cy="22"/>
            </a:xfrm>
            <a:custGeom>
              <a:avLst/>
              <a:gdLst>
                <a:gd name="T0" fmla="*/ 0 w 21"/>
                <a:gd name="T1" fmla="*/ 36 h 17"/>
                <a:gd name="T2" fmla="*/ 40 w 2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9" y="16"/>
                    <a:pt x="21" y="1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4" name="Freeform 1442"/>
            <p:cNvSpPr/>
            <p:nvPr>
              <p:custDataLst>
                <p:tags r:id="rId1010"/>
              </p:custDataLst>
            </p:nvPr>
          </p:nvSpPr>
          <p:spPr bwMode="auto">
            <a:xfrm>
              <a:off x="4407" y="2841"/>
              <a:ext cx="4" cy="14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2" y="4"/>
                    <a:pt x="3" y="7"/>
                    <a:pt x="1" y="1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5" name="Freeform 1443"/>
            <p:cNvSpPr/>
            <p:nvPr>
              <p:custDataLst>
                <p:tags r:id="rId1011"/>
              </p:custDataLst>
            </p:nvPr>
          </p:nvSpPr>
          <p:spPr bwMode="auto">
            <a:xfrm>
              <a:off x="4403" y="2770"/>
              <a:ext cx="26" cy="10"/>
            </a:xfrm>
            <a:custGeom>
              <a:avLst/>
              <a:gdLst>
                <a:gd name="T0" fmla="*/ 0 w 20"/>
                <a:gd name="T1" fmla="*/ 16 h 8"/>
                <a:gd name="T2" fmla="*/ 44 w 20"/>
                <a:gd name="T3" fmla="*/ 1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cubicBezTo>
                    <a:pt x="4" y="3"/>
                    <a:pt x="16" y="0"/>
                    <a:pt x="20" y="7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6" name="Freeform 1444"/>
            <p:cNvSpPr/>
            <p:nvPr>
              <p:custDataLst>
                <p:tags r:id="rId1012"/>
              </p:custDataLst>
            </p:nvPr>
          </p:nvSpPr>
          <p:spPr bwMode="auto">
            <a:xfrm>
              <a:off x="4426" y="2767"/>
              <a:ext cx="9" cy="8"/>
            </a:xfrm>
            <a:custGeom>
              <a:avLst/>
              <a:gdLst>
                <a:gd name="T0" fmla="*/ 0 w 7"/>
                <a:gd name="T1" fmla="*/ 15 h 6"/>
                <a:gd name="T2" fmla="*/ 15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7" name="Freeform 1445"/>
            <p:cNvSpPr/>
            <p:nvPr>
              <p:custDataLst>
                <p:tags r:id="rId1013"/>
              </p:custDataLst>
            </p:nvPr>
          </p:nvSpPr>
          <p:spPr bwMode="auto">
            <a:xfrm>
              <a:off x="4439" y="2785"/>
              <a:ext cx="26" cy="20"/>
            </a:xfrm>
            <a:custGeom>
              <a:avLst/>
              <a:gdLst>
                <a:gd name="T0" fmla="*/ 0 w 20"/>
                <a:gd name="T1" fmla="*/ 27 h 15"/>
                <a:gd name="T2" fmla="*/ 44 w 20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5">
                  <a:moveTo>
                    <a:pt x="0" y="11"/>
                  </a:moveTo>
                  <a:cubicBezTo>
                    <a:pt x="8" y="15"/>
                    <a:pt x="20" y="8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8" name="Freeform 1446"/>
            <p:cNvSpPr/>
            <p:nvPr>
              <p:custDataLst>
                <p:tags r:id="rId1014"/>
              </p:custDataLst>
            </p:nvPr>
          </p:nvSpPr>
          <p:spPr bwMode="auto">
            <a:xfrm>
              <a:off x="4458" y="2798"/>
              <a:ext cx="7" cy="13"/>
            </a:xfrm>
            <a:custGeom>
              <a:avLst/>
              <a:gdLst>
                <a:gd name="T0" fmla="*/ 0 w 5"/>
                <a:gd name="T1" fmla="*/ 0 h 10"/>
                <a:gd name="T2" fmla="*/ 14 w 5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2"/>
                    <a:pt x="5" y="5"/>
                    <a:pt x="5" y="1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9" name="Freeform 1447"/>
            <p:cNvSpPr/>
            <p:nvPr>
              <p:custDataLst>
                <p:tags r:id="rId1015"/>
              </p:custDataLst>
            </p:nvPr>
          </p:nvSpPr>
          <p:spPr bwMode="auto">
            <a:xfrm>
              <a:off x="4517" y="2775"/>
              <a:ext cx="18" cy="19"/>
            </a:xfrm>
            <a:custGeom>
              <a:avLst/>
              <a:gdLst>
                <a:gd name="T0" fmla="*/ 0 w 14"/>
                <a:gd name="T1" fmla="*/ 30 h 15"/>
                <a:gd name="T2" fmla="*/ 30 w 1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8" y="15"/>
                    <a:pt x="14" y="8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0" name="Freeform 1448"/>
            <p:cNvSpPr/>
            <p:nvPr>
              <p:custDataLst>
                <p:tags r:id="rId1016"/>
              </p:custDataLst>
            </p:nvPr>
          </p:nvSpPr>
          <p:spPr bwMode="auto">
            <a:xfrm>
              <a:off x="4527" y="2766"/>
              <a:ext cx="22" cy="10"/>
            </a:xfrm>
            <a:custGeom>
              <a:avLst/>
              <a:gdLst>
                <a:gd name="T0" fmla="*/ 0 w 17"/>
                <a:gd name="T1" fmla="*/ 10 h 8"/>
                <a:gd name="T2" fmla="*/ 36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5"/>
                  </a:moveTo>
                  <a:cubicBezTo>
                    <a:pt x="6" y="8"/>
                    <a:pt x="14" y="5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1" name="Freeform 1449"/>
            <p:cNvSpPr/>
            <p:nvPr>
              <p:custDataLst>
                <p:tags r:id="rId1017"/>
              </p:custDataLst>
            </p:nvPr>
          </p:nvSpPr>
          <p:spPr bwMode="auto">
            <a:xfrm>
              <a:off x="4496" y="2759"/>
              <a:ext cx="10" cy="17"/>
            </a:xfrm>
            <a:custGeom>
              <a:avLst/>
              <a:gdLst>
                <a:gd name="T0" fmla="*/ 0 w 8"/>
                <a:gd name="T1" fmla="*/ 0 h 13"/>
                <a:gd name="T2" fmla="*/ 13 w 8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5" y="2"/>
                    <a:pt x="8" y="8"/>
                    <a:pt x="6" y="13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2" name="Freeform 1450"/>
            <p:cNvSpPr/>
            <p:nvPr>
              <p:custDataLst>
                <p:tags r:id="rId1018"/>
              </p:custDataLst>
            </p:nvPr>
          </p:nvSpPr>
          <p:spPr bwMode="auto">
            <a:xfrm>
              <a:off x="4504" y="2761"/>
              <a:ext cx="8" cy="5"/>
            </a:xfrm>
            <a:custGeom>
              <a:avLst/>
              <a:gdLst>
                <a:gd name="T0" fmla="*/ 0 w 6"/>
                <a:gd name="T1" fmla="*/ 8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3" name="Freeform 1451"/>
            <p:cNvSpPr/>
            <p:nvPr>
              <p:custDataLst>
                <p:tags r:id="rId1019"/>
              </p:custDataLst>
            </p:nvPr>
          </p:nvSpPr>
          <p:spPr bwMode="auto">
            <a:xfrm>
              <a:off x="4327" y="2885"/>
              <a:ext cx="31" cy="19"/>
            </a:xfrm>
            <a:custGeom>
              <a:avLst/>
              <a:gdLst>
                <a:gd name="T0" fmla="*/ 0 w 24"/>
                <a:gd name="T1" fmla="*/ 23 h 15"/>
                <a:gd name="T2" fmla="*/ 52 w 2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0" y="11"/>
                  </a:moveTo>
                  <a:cubicBezTo>
                    <a:pt x="9" y="15"/>
                    <a:pt x="22" y="8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4" name="Freeform 1452"/>
            <p:cNvSpPr/>
            <p:nvPr>
              <p:custDataLst>
                <p:tags r:id="rId1020"/>
              </p:custDataLst>
            </p:nvPr>
          </p:nvSpPr>
          <p:spPr bwMode="auto">
            <a:xfrm>
              <a:off x="4351" y="2878"/>
              <a:ext cx="18" cy="8"/>
            </a:xfrm>
            <a:custGeom>
              <a:avLst/>
              <a:gdLst>
                <a:gd name="T0" fmla="*/ 0 w 14"/>
                <a:gd name="T1" fmla="*/ 0 h 6"/>
                <a:gd name="T2" fmla="*/ 30 w 14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4" y="3"/>
                    <a:pt x="8" y="6"/>
                    <a:pt x="14" y="4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5" name="Freeform 1453"/>
            <p:cNvSpPr/>
            <p:nvPr>
              <p:custDataLst>
                <p:tags r:id="rId1021"/>
              </p:custDataLst>
            </p:nvPr>
          </p:nvSpPr>
          <p:spPr bwMode="auto">
            <a:xfrm>
              <a:off x="4253" y="2772"/>
              <a:ext cx="33" cy="11"/>
            </a:xfrm>
            <a:custGeom>
              <a:avLst/>
              <a:gdLst>
                <a:gd name="T0" fmla="*/ 0 w 26"/>
                <a:gd name="T1" fmla="*/ 21 h 8"/>
                <a:gd name="T2" fmla="*/ 53 w 26"/>
                <a:gd name="T3" fmla="*/ 1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8"/>
                  </a:moveTo>
                  <a:cubicBezTo>
                    <a:pt x="7" y="1"/>
                    <a:pt x="19" y="0"/>
                    <a:pt x="26" y="7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6" name="Freeform 1454"/>
            <p:cNvSpPr/>
            <p:nvPr>
              <p:custDataLst>
                <p:tags r:id="rId1022"/>
              </p:custDataLst>
            </p:nvPr>
          </p:nvSpPr>
          <p:spPr bwMode="auto">
            <a:xfrm>
              <a:off x="4281" y="2777"/>
              <a:ext cx="17" cy="16"/>
            </a:xfrm>
            <a:custGeom>
              <a:avLst/>
              <a:gdLst>
                <a:gd name="T0" fmla="*/ 29 w 13"/>
                <a:gd name="T1" fmla="*/ 0 h 12"/>
                <a:gd name="T2" fmla="*/ 0 w 13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5" y="0"/>
                    <a:pt x="0" y="4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7" name="Freeform 1455"/>
            <p:cNvSpPr/>
            <p:nvPr>
              <p:custDataLst>
                <p:tags r:id="rId1023"/>
              </p:custDataLst>
            </p:nvPr>
          </p:nvSpPr>
          <p:spPr bwMode="auto">
            <a:xfrm>
              <a:off x="4174" y="2913"/>
              <a:ext cx="37" cy="24"/>
            </a:xfrm>
            <a:custGeom>
              <a:avLst/>
              <a:gdLst>
                <a:gd name="T0" fmla="*/ 0 w 28"/>
                <a:gd name="T1" fmla="*/ 16 h 19"/>
                <a:gd name="T2" fmla="*/ 65 w 2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9">
                  <a:moveTo>
                    <a:pt x="0" y="8"/>
                  </a:moveTo>
                  <a:cubicBezTo>
                    <a:pt x="8" y="19"/>
                    <a:pt x="22" y="8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8" name="Freeform 1456"/>
            <p:cNvSpPr/>
            <p:nvPr>
              <p:custDataLst>
                <p:tags r:id="rId1024"/>
              </p:custDataLst>
            </p:nvPr>
          </p:nvSpPr>
          <p:spPr bwMode="auto">
            <a:xfrm>
              <a:off x="4207" y="2906"/>
              <a:ext cx="17" cy="15"/>
            </a:xfrm>
            <a:custGeom>
              <a:avLst/>
              <a:gdLst>
                <a:gd name="T0" fmla="*/ 0 w 13"/>
                <a:gd name="T1" fmla="*/ 0 h 12"/>
                <a:gd name="T2" fmla="*/ 29 w 13"/>
                <a:gd name="T3" fmla="*/ 2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2" y="6"/>
                    <a:pt x="7" y="12"/>
                    <a:pt x="13" y="1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9" name="Freeform 1457"/>
            <p:cNvSpPr/>
            <p:nvPr>
              <p:custDataLst>
                <p:tags r:id="rId1025"/>
              </p:custDataLst>
            </p:nvPr>
          </p:nvSpPr>
          <p:spPr bwMode="auto">
            <a:xfrm>
              <a:off x="4207" y="2845"/>
              <a:ext cx="6" cy="28"/>
            </a:xfrm>
            <a:custGeom>
              <a:avLst/>
              <a:gdLst>
                <a:gd name="T0" fmla="*/ 6 w 5"/>
                <a:gd name="T1" fmla="*/ 0 h 22"/>
                <a:gd name="T2" fmla="*/ 8 w 5"/>
                <a:gd name="T3" fmla="*/ 4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3" y="0"/>
                  </a:moveTo>
                  <a:cubicBezTo>
                    <a:pt x="1" y="7"/>
                    <a:pt x="0" y="17"/>
                    <a:pt x="5" y="2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0" name="Freeform 1458"/>
            <p:cNvSpPr/>
            <p:nvPr>
              <p:custDataLst>
                <p:tags r:id="rId1026"/>
              </p:custDataLst>
            </p:nvPr>
          </p:nvSpPr>
          <p:spPr bwMode="auto">
            <a:xfrm>
              <a:off x="4186" y="2851"/>
              <a:ext cx="22" cy="11"/>
            </a:xfrm>
            <a:custGeom>
              <a:avLst/>
              <a:gdLst>
                <a:gd name="T0" fmla="*/ 36 w 17"/>
                <a:gd name="T1" fmla="*/ 21 h 8"/>
                <a:gd name="T2" fmla="*/ 0 w 17"/>
                <a:gd name="T3" fmla="*/ 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2" y="3"/>
                    <a:pt x="6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1" name="Freeform 1459"/>
            <p:cNvSpPr/>
            <p:nvPr>
              <p:custDataLst>
                <p:tags r:id="rId1027"/>
              </p:custDataLst>
            </p:nvPr>
          </p:nvSpPr>
          <p:spPr bwMode="auto">
            <a:xfrm>
              <a:off x="4121" y="2785"/>
              <a:ext cx="31" cy="14"/>
            </a:xfrm>
            <a:custGeom>
              <a:avLst/>
              <a:gdLst>
                <a:gd name="T0" fmla="*/ 0 w 25"/>
                <a:gd name="T1" fmla="*/ 23 h 11"/>
                <a:gd name="T2" fmla="*/ 47 w 25"/>
                <a:gd name="T3" fmla="*/ 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6" y="0"/>
                    <a:pt x="17" y="6"/>
                    <a:pt x="25" y="9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2" name="Freeform 1460"/>
            <p:cNvSpPr/>
            <p:nvPr>
              <p:custDataLst>
                <p:tags r:id="rId1028"/>
              </p:custDataLst>
            </p:nvPr>
          </p:nvSpPr>
          <p:spPr bwMode="auto">
            <a:xfrm>
              <a:off x="4146" y="2788"/>
              <a:ext cx="27" cy="15"/>
            </a:xfrm>
            <a:custGeom>
              <a:avLst/>
              <a:gdLst>
                <a:gd name="T0" fmla="*/ 0 w 21"/>
                <a:gd name="T1" fmla="*/ 24 h 12"/>
                <a:gd name="T2" fmla="*/ 45 w 21"/>
                <a:gd name="T3" fmla="*/ 1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5" y="5"/>
                    <a:pt x="13" y="0"/>
                    <a:pt x="21" y="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3" name="Freeform 1461"/>
            <p:cNvSpPr/>
            <p:nvPr>
              <p:custDataLst>
                <p:tags r:id="rId1029"/>
              </p:custDataLst>
            </p:nvPr>
          </p:nvSpPr>
          <p:spPr bwMode="auto">
            <a:xfrm>
              <a:off x="4018" y="2851"/>
              <a:ext cx="16" cy="20"/>
            </a:xfrm>
            <a:custGeom>
              <a:avLst/>
              <a:gdLst>
                <a:gd name="T0" fmla="*/ 25 w 13"/>
                <a:gd name="T1" fmla="*/ 0 h 15"/>
                <a:gd name="T2" fmla="*/ 2 w 13"/>
                <a:gd name="T3" fmla="*/ 3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5" y="0"/>
                    <a:pt x="0" y="7"/>
                    <a:pt x="2" y="15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4" name="Freeform 1462"/>
            <p:cNvSpPr/>
            <p:nvPr>
              <p:custDataLst>
                <p:tags r:id="rId1030"/>
              </p:custDataLst>
            </p:nvPr>
          </p:nvSpPr>
          <p:spPr bwMode="auto">
            <a:xfrm>
              <a:off x="4011" y="2867"/>
              <a:ext cx="18" cy="23"/>
            </a:xfrm>
            <a:custGeom>
              <a:avLst/>
              <a:gdLst>
                <a:gd name="T0" fmla="*/ 30 w 14"/>
                <a:gd name="T1" fmla="*/ 5 h 18"/>
                <a:gd name="T2" fmla="*/ 1 w 14"/>
                <a:gd name="T3" fmla="*/ 3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14" y="2"/>
                  </a:moveTo>
                  <a:cubicBezTo>
                    <a:pt x="6" y="0"/>
                    <a:pt x="0" y="12"/>
                    <a:pt x="1" y="18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5" name="Freeform 1463"/>
            <p:cNvSpPr/>
            <p:nvPr>
              <p:custDataLst>
                <p:tags r:id="rId1031"/>
              </p:custDataLst>
            </p:nvPr>
          </p:nvSpPr>
          <p:spPr bwMode="auto">
            <a:xfrm>
              <a:off x="4054" y="2858"/>
              <a:ext cx="13" cy="27"/>
            </a:xfrm>
            <a:custGeom>
              <a:avLst/>
              <a:gdLst>
                <a:gd name="T0" fmla="*/ 16 w 10"/>
                <a:gd name="T1" fmla="*/ 0 h 21"/>
                <a:gd name="T2" fmla="*/ 0 w 10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7" y="0"/>
                  </a:moveTo>
                  <a:cubicBezTo>
                    <a:pt x="10" y="7"/>
                    <a:pt x="7" y="17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6" name="Freeform 1464"/>
            <p:cNvSpPr/>
            <p:nvPr>
              <p:custDataLst>
                <p:tags r:id="rId1032"/>
              </p:custDataLst>
            </p:nvPr>
          </p:nvSpPr>
          <p:spPr bwMode="auto">
            <a:xfrm>
              <a:off x="4063" y="2872"/>
              <a:ext cx="19" cy="13"/>
            </a:xfrm>
            <a:custGeom>
              <a:avLst/>
              <a:gdLst>
                <a:gd name="T0" fmla="*/ 0 w 14"/>
                <a:gd name="T1" fmla="*/ 5 h 10"/>
                <a:gd name="T2" fmla="*/ 35 w 14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cubicBezTo>
                    <a:pt x="7" y="0"/>
                    <a:pt x="13" y="4"/>
                    <a:pt x="14" y="1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7" name="Freeform 1465"/>
            <p:cNvSpPr/>
            <p:nvPr>
              <p:custDataLst>
                <p:tags r:id="rId1033"/>
              </p:custDataLst>
            </p:nvPr>
          </p:nvSpPr>
          <p:spPr bwMode="auto">
            <a:xfrm>
              <a:off x="4089" y="2829"/>
              <a:ext cx="15" cy="21"/>
            </a:xfrm>
            <a:custGeom>
              <a:avLst/>
              <a:gdLst>
                <a:gd name="T0" fmla="*/ 0 w 11"/>
                <a:gd name="T1" fmla="*/ 0 h 16"/>
                <a:gd name="T2" fmla="*/ 14 w 11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0"/>
                  </a:moveTo>
                  <a:cubicBezTo>
                    <a:pt x="6" y="3"/>
                    <a:pt x="11" y="11"/>
                    <a:pt x="5" y="1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8" name="Freeform 1466"/>
            <p:cNvSpPr/>
            <p:nvPr>
              <p:custDataLst>
                <p:tags r:id="rId1034"/>
              </p:custDataLst>
            </p:nvPr>
          </p:nvSpPr>
          <p:spPr bwMode="auto">
            <a:xfrm>
              <a:off x="4099" y="2836"/>
              <a:ext cx="15" cy="6"/>
            </a:xfrm>
            <a:custGeom>
              <a:avLst/>
              <a:gdLst>
                <a:gd name="T0" fmla="*/ 0 w 12"/>
                <a:gd name="T1" fmla="*/ 8 h 5"/>
                <a:gd name="T2" fmla="*/ 24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3" y="1"/>
                    <a:pt x="8" y="0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9" name="Freeform 1467"/>
            <p:cNvSpPr/>
            <p:nvPr>
              <p:custDataLst>
                <p:tags r:id="rId1035"/>
              </p:custDataLst>
            </p:nvPr>
          </p:nvSpPr>
          <p:spPr bwMode="auto">
            <a:xfrm>
              <a:off x="4112" y="2934"/>
              <a:ext cx="24" cy="22"/>
            </a:xfrm>
            <a:custGeom>
              <a:avLst/>
              <a:gdLst>
                <a:gd name="T0" fmla="*/ 0 w 19"/>
                <a:gd name="T1" fmla="*/ 28 h 17"/>
                <a:gd name="T2" fmla="*/ 38 w 1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0" y="13"/>
                  </a:moveTo>
                  <a:cubicBezTo>
                    <a:pt x="7" y="17"/>
                    <a:pt x="19" y="8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0" name="Freeform 1468"/>
            <p:cNvSpPr/>
            <p:nvPr>
              <p:custDataLst>
                <p:tags r:id="rId1036"/>
              </p:custDataLst>
            </p:nvPr>
          </p:nvSpPr>
          <p:spPr bwMode="auto">
            <a:xfrm>
              <a:off x="4127" y="2927"/>
              <a:ext cx="28" cy="14"/>
            </a:xfrm>
            <a:custGeom>
              <a:avLst/>
              <a:gdLst>
                <a:gd name="T0" fmla="*/ 0 w 22"/>
                <a:gd name="T1" fmla="*/ 5 h 11"/>
                <a:gd name="T2" fmla="*/ 46 w 2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1">
                  <a:moveTo>
                    <a:pt x="0" y="2"/>
                  </a:moveTo>
                  <a:cubicBezTo>
                    <a:pt x="4" y="11"/>
                    <a:pt x="16" y="5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1" name="Freeform 1469"/>
            <p:cNvSpPr/>
            <p:nvPr>
              <p:custDataLst>
                <p:tags r:id="rId1037"/>
              </p:custDataLst>
            </p:nvPr>
          </p:nvSpPr>
          <p:spPr bwMode="auto">
            <a:xfrm>
              <a:off x="4108" y="2906"/>
              <a:ext cx="24" cy="12"/>
            </a:xfrm>
            <a:custGeom>
              <a:avLst/>
              <a:gdLst>
                <a:gd name="T0" fmla="*/ 0 w 19"/>
                <a:gd name="T1" fmla="*/ 17 h 10"/>
                <a:gd name="T2" fmla="*/ 38 w 19"/>
                <a:gd name="T3" fmla="*/ 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0" y="10"/>
                  </a:moveTo>
                  <a:cubicBezTo>
                    <a:pt x="0" y="1"/>
                    <a:pt x="12" y="0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2" name="Freeform 1470"/>
            <p:cNvSpPr/>
            <p:nvPr>
              <p:custDataLst>
                <p:tags r:id="rId1038"/>
              </p:custDataLst>
            </p:nvPr>
          </p:nvSpPr>
          <p:spPr bwMode="auto">
            <a:xfrm>
              <a:off x="4118" y="2891"/>
              <a:ext cx="7" cy="15"/>
            </a:xfrm>
            <a:custGeom>
              <a:avLst/>
              <a:gdLst>
                <a:gd name="T0" fmla="*/ 1 w 5"/>
                <a:gd name="T1" fmla="*/ 27 h 11"/>
                <a:gd name="T2" fmla="*/ 14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1" y="11"/>
                  </a:moveTo>
                  <a:cubicBezTo>
                    <a:pt x="0" y="7"/>
                    <a:pt x="0" y="1"/>
                    <a:pt x="5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3" name="Freeform 1471"/>
            <p:cNvSpPr/>
            <p:nvPr>
              <p:custDataLst>
                <p:tags r:id="rId1039"/>
              </p:custDataLst>
            </p:nvPr>
          </p:nvSpPr>
          <p:spPr bwMode="auto">
            <a:xfrm>
              <a:off x="4150" y="2854"/>
              <a:ext cx="10" cy="19"/>
            </a:xfrm>
            <a:custGeom>
              <a:avLst/>
              <a:gdLst>
                <a:gd name="T0" fmla="*/ 5 w 8"/>
                <a:gd name="T1" fmla="*/ 0 h 15"/>
                <a:gd name="T2" fmla="*/ 16 w 8"/>
                <a:gd name="T3" fmla="*/ 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0" y="6"/>
                    <a:pt x="2" y="12"/>
                    <a:pt x="8" y="15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4" name="Freeform 1472"/>
            <p:cNvSpPr/>
            <p:nvPr>
              <p:custDataLst>
                <p:tags r:id="rId1040"/>
              </p:custDataLst>
            </p:nvPr>
          </p:nvSpPr>
          <p:spPr bwMode="auto">
            <a:xfrm>
              <a:off x="4141" y="2866"/>
              <a:ext cx="12" cy="2"/>
            </a:xfrm>
            <a:custGeom>
              <a:avLst/>
              <a:gdLst>
                <a:gd name="T0" fmla="*/ 17 w 10"/>
                <a:gd name="T1" fmla="*/ 0 h 2"/>
                <a:gd name="T2" fmla="*/ 0 w 10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6" y="0"/>
                    <a:pt x="3" y="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5" name="Freeform 1473"/>
            <p:cNvSpPr/>
            <p:nvPr>
              <p:custDataLst>
                <p:tags r:id="rId1041"/>
              </p:custDataLst>
            </p:nvPr>
          </p:nvSpPr>
          <p:spPr bwMode="auto">
            <a:xfrm>
              <a:off x="4006" y="2955"/>
              <a:ext cx="17" cy="27"/>
            </a:xfrm>
            <a:custGeom>
              <a:avLst/>
              <a:gdLst>
                <a:gd name="T0" fmla="*/ 9 w 13"/>
                <a:gd name="T1" fmla="*/ 0 h 21"/>
                <a:gd name="T2" fmla="*/ 29 w 13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4" y="0"/>
                  </a:moveTo>
                  <a:cubicBezTo>
                    <a:pt x="0" y="9"/>
                    <a:pt x="2" y="19"/>
                    <a:pt x="13" y="2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6" name="Freeform 1474"/>
            <p:cNvSpPr/>
            <p:nvPr>
              <p:custDataLst>
                <p:tags r:id="rId1042"/>
              </p:custDataLst>
            </p:nvPr>
          </p:nvSpPr>
          <p:spPr bwMode="auto">
            <a:xfrm>
              <a:off x="4022" y="2970"/>
              <a:ext cx="7" cy="24"/>
            </a:xfrm>
            <a:custGeom>
              <a:avLst/>
              <a:gdLst>
                <a:gd name="T0" fmla="*/ 1 w 6"/>
                <a:gd name="T1" fmla="*/ 0 h 18"/>
                <a:gd name="T2" fmla="*/ 9 w 6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1" y="0"/>
                  </a:moveTo>
                  <a:cubicBezTo>
                    <a:pt x="0" y="6"/>
                    <a:pt x="0" y="15"/>
                    <a:pt x="6" y="18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" name="Freeform 1475"/>
            <p:cNvSpPr/>
            <p:nvPr>
              <p:custDataLst>
                <p:tags r:id="rId1043"/>
              </p:custDataLst>
            </p:nvPr>
          </p:nvSpPr>
          <p:spPr bwMode="auto">
            <a:xfrm>
              <a:off x="4028" y="2922"/>
              <a:ext cx="8" cy="20"/>
            </a:xfrm>
            <a:custGeom>
              <a:avLst/>
              <a:gdLst>
                <a:gd name="T0" fmla="*/ 0 w 7"/>
                <a:gd name="T1" fmla="*/ 0 h 16"/>
                <a:gd name="T2" fmla="*/ 8 w 7"/>
                <a:gd name="T3" fmla="*/ 3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6" y="4"/>
                    <a:pt x="7" y="10"/>
                    <a:pt x="5" y="1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" name="Freeform 1476"/>
            <p:cNvSpPr/>
            <p:nvPr>
              <p:custDataLst>
                <p:tags r:id="rId1044"/>
              </p:custDataLst>
            </p:nvPr>
          </p:nvSpPr>
          <p:spPr bwMode="auto">
            <a:xfrm>
              <a:off x="4035" y="2925"/>
              <a:ext cx="12" cy="4"/>
            </a:xfrm>
            <a:custGeom>
              <a:avLst/>
              <a:gdLst>
                <a:gd name="T0" fmla="*/ 0 w 9"/>
                <a:gd name="T1" fmla="*/ 4 h 4"/>
                <a:gd name="T2" fmla="*/ 21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2" y="2"/>
                    <a:pt x="5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" name="Freeform 1477"/>
            <p:cNvSpPr/>
            <p:nvPr>
              <p:custDataLst>
                <p:tags r:id="rId1045"/>
              </p:custDataLst>
            </p:nvPr>
          </p:nvSpPr>
          <p:spPr bwMode="auto">
            <a:xfrm>
              <a:off x="4057" y="2995"/>
              <a:ext cx="31" cy="13"/>
            </a:xfrm>
            <a:custGeom>
              <a:avLst/>
              <a:gdLst>
                <a:gd name="T0" fmla="*/ 0 w 24"/>
                <a:gd name="T1" fmla="*/ 1 h 10"/>
                <a:gd name="T2" fmla="*/ 52 w 2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6" y="10"/>
                    <a:pt x="16" y="6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" name="Freeform 1478"/>
            <p:cNvSpPr/>
            <p:nvPr>
              <p:custDataLst>
                <p:tags r:id="rId1046"/>
              </p:custDataLst>
            </p:nvPr>
          </p:nvSpPr>
          <p:spPr bwMode="auto">
            <a:xfrm>
              <a:off x="4083" y="2989"/>
              <a:ext cx="10" cy="11"/>
            </a:xfrm>
            <a:custGeom>
              <a:avLst/>
              <a:gdLst>
                <a:gd name="T0" fmla="*/ 0 w 8"/>
                <a:gd name="T1" fmla="*/ 0 h 9"/>
                <a:gd name="T2" fmla="*/ 16 w 8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4"/>
                    <a:pt x="3" y="8"/>
                    <a:pt x="8" y="9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" name="Freeform 1479"/>
            <p:cNvSpPr/>
            <p:nvPr>
              <p:custDataLst>
                <p:tags r:id="rId1047"/>
              </p:custDataLst>
            </p:nvPr>
          </p:nvSpPr>
          <p:spPr bwMode="auto">
            <a:xfrm>
              <a:off x="4069" y="2941"/>
              <a:ext cx="10" cy="18"/>
            </a:xfrm>
            <a:custGeom>
              <a:avLst/>
              <a:gdLst>
                <a:gd name="T0" fmla="*/ 0 w 8"/>
                <a:gd name="T1" fmla="*/ 0 h 14"/>
                <a:gd name="T2" fmla="*/ 14 w 8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5" y="3"/>
                    <a:pt x="8" y="8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" name="Freeform 1480"/>
            <p:cNvSpPr/>
            <p:nvPr>
              <p:custDataLst>
                <p:tags r:id="rId1048"/>
              </p:custDataLst>
            </p:nvPr>
          </p:nvSpPr>
          <p:spPr bwMode="auto">
            <a:xfrm>
              <a:off x="4078" y="2946"/>
              <a:ext cx="8" cy="5"/>
            </a:xfrm>
            <a:custGeom>
              <a:avLst/>
              <a:gdLst>
                <a:gd name="T0" fmla="*/ 0 w 6"/>
                <a:gd name="T1" fmla="*/ 8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" name="Freeform 1481"/>
            <p:cNvSpPr/>
            <p:nvPr>
              <p:custDataLst>
                <p:tags r:id="rId1049"/>
              </p:custDataLst>
            </p:nvPr>
          </p:nvSpPr>
          <p:spPr bwMode="auto">
            <a:xfrm>
              <a:off x="4259" y="2828"/>
              <a:ext cx="9" cy="17"/>
            </a:xfrm>
            <a:custGeom>
              <a:avLst/>
              <a:gdLst>
                <a:gd name="T0" fmla="*/ 0 w 8"/>
                <a:gd name="T1" fmla="*/ 0 h 13"/>
                <a:gd name="T2" fmla="*/ 10 w 8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5" y="1"/>
                    <a:pt x="8" y="8"/>
                    <a:pt x="7" y="13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" name="Freeform 1482"/>
            <p:cNvSpPr/>
            <p:nvPr>
              <p:custDataLst>
                <p:tags r:id="rId1050"/>
              </p:custDataLst>
            </p:nvPr>
          </p:nvSpPr>
          <p:spPr bwMode="auto">
            <a:xfrm>
              <a:off x="4265" y="2831"/>
              <a:ext cx="7" cy="5"/>
            </a:xfrm>
            <a:custGeom>
              <a:avLst/>
              <a:gdLst>
                <a:gd name="T0" fmla="*/ 0 w 5"/>
                <a:gd name="T1" fmla="*/ 8 h 4"/>
                <a:gd name="T2" fmla="*/ 14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2"/>
                    <a:pt x="2" y="0"/>
                    <a:pt x="5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" name="Freeform 1483"/>
            <p:cNvSpPr/>
            <p:nvPr>
              <p:custDataLst>
                <p:tags r:id="rId1051"/>
              </p:custDataLst>
            </p:nvPr>
          </p:nvSpPr>
          <p:spPr bwMode="auto">
            <a:xfrm>
              <a:off x="4338" y="2774"/>
              <a:ext cx="26" cy="9"/>
            </a:xfrm>
            <a:custGeom>
              <a:avLst/>
              <a:gdLst>
                <a:gd name="T0" fmla="*/ 0 w 20"/>
                <a:gd name="T1" fmla="*/ 13 h 7"/>
                <a:gd name="T2" fmla="*/ 44 w 2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6"/>
                  </a:moveTo>
                  <a:cubicBezTo>
                    <a:pt x="4" y="0"/>
                    <a:pt x="17" y="0"/>
                    <a:pt x="20" y="7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" name="Freeform 1484"/>
            <p:cNvSpPr/>
            <p:nvPr>
              <p:custDataLst>
                <p:tags r:id="rId1052"/>
              </p:custDataLst>
            </p:nvPr>
          </p:nvSpPr>
          <p:spPr bwMode="auto">
            <a:xfrm>
              <a:off x="4359" y="2780"/>
              <a:ext cx="13" cy="8"/>
            </a:xfrm>
            <a:custGeom>
              <a:avLst/>
              <a:gdLst>
                <a:gd name="T0" fmla="*/ 0 w 10"/>
                <a:gd name="T1" fmla="*/ 15 h 6"/>
                <a:gd name="T2" fmla="*/ 22 w 10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2" y="2"/>
                    <a:pt x="6" y="0"/>
                    <a:pt x="10" y="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" name="Freeform 1485"/>
            <p:cNvSpPr/>
            <p:nvPr>
              <p:custDataLst>
                <p:tags r:id="rId1053"/>
              </p:custDataLst>
            </p:nvPr>
          </p:nvSpPr>
          <p:spPr bwMode="auto">
            <a:xfrm>
              <a:off x="4208" y="2812"/>
              <a:ext cx="9" cy="20"/>
            </a:xfrm>
            <a:custGeom>
              <a:avLst/>
              <a:gdLst>
                <a:gd name="T0" fmla="*/ 0 w 7"/>
                <a:gd name="T1" fmla="*/ 0 h 16"/>
                <a:gd name="T2" fmla="*/ 15 w 7"/>
                <a:gd name="T3" fmla="*/ 3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5" y="4"/>
                    <a:pt x="7" y="10"/>
                    <a:pt x="7" y="1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" name="Freeform 1486"/>
            <p:cNvSpPr/>
            <p:nvPr>
              <p:custDataLst>
                <p:tags r:id="rId1054"/>
              </p:custDataLst>
            </p:nvPr>
          </p:nvSpPr>
          <p:spPr bwMode="auto">
            <a:xfrm>
              <a:off x="4216" y="2818"/>
              <a:ext cx="9" cy="4"/>
            </a:xfrm>
            <a:custGeom>
              <a:avLst/>
              <a:gdLst>
                <a:gd name="T0" fmla="*/ 0 w 7"/>
                <a:gd name="T1" fmla="*/ 7 h 3"/>
                <a:gd name="T2" fmla="*/ 15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" name="Freeform 1487"/>
            <p:cNvSpPr/>
            <p:nvPr>
              <p:custDataLst>
                <p:tags r:id="rId1055"/>
              </p:custDataLst>
            </p:nvPr>
          </p:nvSpPr>
          <p:spPr bwMode="auto">
            <a:xfrm>
              <a:off x="4229" y="2982"/>
              <a:ext cx="18" cy="14"/>
            </a:xfrm>
            <a:custGeom>
              <a:avLst/>
              <a:gdLst>
                <a:gd name="T0" fmla="*/ 0 w 14"/>
                <a:gd name="T1" fmla="*/ 22 h 11"/>
                <a:gd name="T2" fmla="*/ 30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0"/>
                  </a:moveTo>
                  <a:cubicBezTo>
                    <a:pt x="6" y="11"/>
                    <a:pt x="14" y="6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" name="Freeform 1488"/>
            <p:cNvSpPr/>
            <p:nvPr>
              <p:custDataLst>
                <p:tags r:id="rId1056"/>
              </p:custDataLst>
            </p:nvPr>
          </p:nvSpPr>
          <p:spPr bwMode="auto">
            <a:xfrm>
              <a:off x="4221" y="2985"/>
              <a:ext cx="8" cy="15"/>
            </a:xfrm>
            <a:custGeom>
              <a:avLst/>
              <a:gdLst>
                <a:gd name="T0" fmla="*/ 7 w 6"/>
                <a:gd name="T1" fmla="*/ 0 h 12"/>
                <a:gd name="T2" fmla="*/ 0 w 6"/>
                <a:gd name="T3" fmla="*/ 2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5"/>
                    <a:pt x="5" y="1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" name="Freeform 1489"/>
            <p:cNvSpPr/>
            <p:nvPr>
              <p:custDataLst>
                <p:tags r:id="rId1057"/>
              </p:custDataLst>
            </p:nvPr>
          </p:nvSpPr>
          <p:spPr bwMode="auto">
            <a:xfrm>
              <a:off x="4221" y="2995"/>
              <a:ext cx="3" cy="4"/>
            </a:xfrm>
            <a:custGeom>
              <a:avLst/>
              <a:gdLst>
                <a:gd name="T0" fmla="*/ 8 w 2"/>
                <a:gd name="T1" fmla="*/ 7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6DAA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" name="Freeform 1490"/>
            <p:cNvSpPr/>
            <p:nvPr>
              <p:custDataLst>
                <p:tags r:id="rId1058"/>
              </p:custDataLst>
            </p:nvPr>
          </p:nvSpPr>
          <p:spPr bwMode="auto">
            <a:xfrm>
              <a:off x="4147" y="3004"/>
              <a:ext cx="8" cy="14"/>
            </a:xfrm>
            <a:custGeom>
              <a:avLst/>
              <a:gdLst>
                <a:gd name="T0" fmla="*/ 5 w 6"/>
                <a:gd name="T1" fmla="*/ 0 h 11"/>
                <a:gd name="T2" fmla="*/ 15 w 6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0" y="4"/>
                    <a:pt x="2" y="9"/>
                    <a:pt x="6" y="1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3" name="Freeform 1491"/>
            <p:cNvSpPr/>
            <p:nvPr>
              <p:custDataLst>
                <p:tags r:id="rId1059"/>
              </p:custDataLst>
            </p:nvPr>
          </p:nvSpPr>
          <p:spPr bwMode="auto">
            <a:xfrm>
              <a:off x="4139" y="3012"/>
              <a:ext cx="11" cy="5"/>
            </a:xfrm>
            <a:custGeom>
              <a:avLst/>
              <a:gdLst>
                <a:gd name="T0" fmla="*/ 16 w 9"/>
                <a:gd name="T1" fmla="*/ 0 h 4"/>
                <a:gd name="T2" fmla="*/ 0 w 9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4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4" name="Freeform 1492"/>
            <p:cNvSpPr/>
            <p:nvPr>
              <p:custDataLst>
                <p:tags r:id="rId1060"/>
              </p:custDataLst>
            </p:nvPr>
          </p:nvSpPr>
          <p:spPr bwMode="auto">
            <a:xfrm>
              <a:off x="4075" y="2875"/>
              <a:ext cx="11" cy="11"/>
            </a:xfrm>
            <a:custGeom>
              <a:avLst/>
              <a:gdLst>
                <a:gd name="T0" fmla="*/ 8 w 8"/>
                <a:gd name="T1" fmla="*/ 16 h 9"/>
                <a:gd name="T2" fmla="*/ 19 w 8"/>
                <a:gd name="T3" fmla="*/ 6 h 9"/>
                <a:gd name="T4" fmla="*/ 0 w 8"/>
                <a:gd name="T5" fmla="*/ 1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9"/>
                  </a:moveTo>
                  <a:cubicBezTo>
                    <a:pt x="4" y="8"/>
                    <a:pt x="8" y="5"/>
                    <a:pt x="7" y="3"/>
                  </a:cubicBezTo>
                  <a:cubicBezTo>
                    <a:pt x="6" y="0"/>
                    <a:pt x="1" y="5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5" name="Freeform 1493"/>
            <p:cNvSpPr/>
            <p:nvPr>
              <p:custDataLst>
                <p:tags r:id="rId1061"/>
              </p:custDataLst>
            </p:nvPr>
          </p:nvSpPr>
          <p:spPr bwMode="auto">
            <a:xfrm>
              <a:off x="4153" y="2871"/>
              <a:ext cx="6" cy="4"/>
            </a:xfrm>
            <a:custGeom>
              <a:avLst/>
              <a:gdLst>
                <a:gd name="T0" fmla="*/ 0 w 4"/>
                <a:gd name="T1" fmla="*/ 7 h 3"/>
                <a:gd name="T2" fmla="*/ 1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6" name="Freeform 1494"/>
            <p:cNvSpPr/>
            <p:nvPr>
              <p:custDataLst>
                <p:tags r:id="rId1062"/>
              </p:custDataLst>
            </p:nvPr>
          </p:nvSpPr>
          <p:spPr bwMode="auto">
            <a:xfrm>
              <a:off x="4186" y="2847"/>
              <a:ext cx="12" cy="13"/>
            </a:xfrm>
            <a:custGeom>
              <a:avLst/>
              <a:gdLst>
                <a:gd name="T0" fmla="*/ 5 w 9"/>
                <a:gd name="T1" fmla="*/ 5 h 10"/>
                <a:gd name="T2" fmla="*/ 16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10"/>
                    <a:pt x="9" y="6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7" name="Freeform 1495"/>
            <p:cNvSpPr/>
            <p:nvPr>
              <p:custDataLst>
                <p:tags r:id="rId1063"/>
              </p:custDataLst>
            </p:nvPr>
          </p:nvSpPr>
          <p:spPr bwMode="auto">
            <a:xfrm>
              <a:off x="4214" y="2828"/>
              <a:ext cx="6" cy="3"/>
            </a:xfrm>
            <a:custGeom>
              <a:avLst/>
              <a:gdLst>
                <a:gd name="T0" fmla="*/ 0 w 4"/>
                <a:gd name="T1" fmla="*/ 8 h 2"/>
                <a:gd name="T2" fmla="*/ 14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8" name="Freeform 1496"/>
            <p:cNvSpPr/>
            <p:nvPr>
              <p:custDataLst>
                <p:tags r:id="rId1064"/>
              </p:custDataLst>
            </p:nvPr>
          </p:nvSpPr>
          <p:spPr bwMode="auto">
            <a:xfrm>
              <a:off x="4209" y="2811"/>
              <a:ext cx="3" cy="4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9" name="Freeform 1497"/>
            <p:cNvSpPr/>
            <p:nvPr>
              <p:custDataLst>
                <p:tags r:id="rId1065"/>
              </p:custDataLst>
            </p:nvPr>
          </p:nvSpPr>
          <p:spPr bwMode="auto">
            <a:xfrm>
              <a:off x="4166" y="2790"/>
              <a:ext cx="4" cy="8"/>
            </a:xfrm>
            <a:custGeom>
              <a:avLst/>
              <a:gdLst>
                <a:gd name="T0" fmla="*/ 7 w 3"/>
                <a:gd name="T1" fmla="*/ 5 h 6"/>
                <a:gd name="T2" fmla="*/ 0 w 3"/>
                <a:gd name="T3" fmla="*/ 15 h 6"/>
                <a:gd name="T4" fmla="*/ 0 w 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4"/>
                    <a:pt x="2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0" name="Freeform 1498"/>
            <p:cNvSpPr/>
            <p:nvPr>
              <p:custDataLst>
                <p:tags r:id="rId1066"/>
              </p:custDataLst>
            </p:nvPr>
          </p:nvSpPr>
          <p:spPr bwMode="auto">
            <a:xfrm>
              <a:off x="4146" y="2799"/>
              <a:ext cx="2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1" name="Freeform 1499"/>
            <p:cNvSpPr/>
            <p:nvPr>
              <p:custDataLst>
                <p:tags r:id="rId1067"/>
              </p:custDataLst>
            </p:nvPr>
          </p:nvSpPr>
          <p:spPr bwMode="auto">
            <a:xfrm>
              <a:off x="4119" y="2796"/>
              <a:ext cx="6" cy="3"/>
            </a:xfrm>
            <a:custGeom>
              <a:avLst/>
              <a:gdLst>
                <a:gd name="T0" fmla="*/ 0 w 4"/>
                <a:gd name="T1" fmla="*/ 0 h 3"/>
                <a:gd name="T2" fmla="*/ 14 w 4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2" name="Freeform 1500"/>
            <p:cNvSpPr/>
            <p:nvPr>
              <p:custDataLst>
                <p:tags r:id="rId1068"/>
              </p:custDataLst>
            </p:nvPr>
          </p:nvSpPr>
          <p:spPr bwMode="auto">
            <a:xfrm>
              <a:off x="4089" y="2828"/>
              <a:ext cx="4" cy="4"/>
            </a:xfrm>
            <a:custGeom>
              <a:avLst/>
              <a:gdLst>
                <a:gd name="T0" fmla="*/ 0 w 3"/>
                <a:gd name="T1" fmla="*/ 7 h 3"/>
                <a:gd name="T2" fmla="*/ 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3" name="Freeform 1501"/>
            <p:cNvSpPr/>
            <p:nvPr>
              <p:custDataLst>
                <p:tags r:id="rId1069"/>
              </p:custDataLst>
            </p:nvPr>
          </p:nvSpPr>
          <p:spPr bwMode="auto">
            <a:xfrm>
              <a:off x="4112" y="2833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4" name="Freeform 1502"/>
            <p:cNvSpPr/>
            <p:nvPr>
              <p:custDataLst>
                <p:tags r:id="rId1070"/>
              </p:custDataLst>
            </p:nvPr>
          </p:nvSpPr>
          <p:spPr bwMode="auto">
            <a:xfrm>
              <a:off x="4096" y="2849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5" name="Freeform 1503"/>
            <p:cNvSpPr/>
            <p:nvPr>
              <p:custDataLst>
                <p:tags r:id="rId1071"/>
              </p:custDataLst>
            </p:nvPr>
          </p:nvSpPr>
          <p:spPr bwMode="auto">
            <a:xfrm>
              <a:off x="4060" y="2858"/>
              <a:ext cx="9" cy="6"/>
            </a:xfrm>
            <a:custGeom>
              <a:avLst/>
              <a:gdLst>
                <a:gd name="T0" fmla="*/ 15 w 7"/>
                <a:gd name="T1" fmla="*/ 0 h 5"/>
                <a:gd name="T2" fmla="*/ 0 w 7"/>
                <a:gd name="T3" fmla="*/ 6 h 5"/>
                <a:gd name="T4" fmla="*/ 15 w 7"/>
                <a:gd name="T5" fmla="*/ 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1"/>
                    <a:pt x="0" y="3"/>
                  </a:cubicBezTo>
                  <a:cubicBezTo>
                    <a:pt x="1" y="5"/>
                    <a:pt x="5" y="4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6" name="Freeform 1504"/>
            <p:cNvSpPr/>
            <p:nvPr>
              <p:custDataLst>
                <p:tags r:id="rId1072"/>
              </p:custDataLst>
            </p:nvPr>
          </p:nvSpPr>
          <p:spPr bwMode="auto">
            <a:xfrm>
              <a:off x="4052" y="2878"/>
              <a:ext cx="6" cy="11"/>
            </a:xfrm>
            <a:custGeom>
              <a:avLst/>
              <a:gdLst>
                <a:gd name="T0" fmla="*/ 6 w 5"/>
                <a:gd name="T1" fmla="*/ 21 h 8"/>
                <a:gd name="T2" fmla="*/ 8 w 5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0" y="5"/>
                    <a:pt x="2" y="0"/>
                    <a:pt x="5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7" name="Freeform 1505"/>
            <p:cNvSpPr/>
            <p:nvPr>
              <p:custDataLst>
                <p:tags r:id="rId1073"/>
              </p:custDataLst>
            </p:nvPr>
          </p:nvSpPr>
          <p:spPr bwMode="auto">
            <a:xfrm>
              <a:off x="4011" y="2884"/>
              <a:ext cx="9" cy="7"/>
            </a:xfrm>
            <a:custGeom>
              <a:avLst/>
              <a:gdLst>
                <a:gd name="T0" fmla="*/ 0 w 7"/>
                <a:gd name="T1" fmla="*/ 6 h 6"/>
                <a:gd name="T2" fmla="*/ 0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4" y="6"/>
                    <a:pt x="7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" name="Freeform 1506"/>
            <p:cNvSpPr/>
            <p:nvPr>
              <p:custDataLst>
                <p:tags r:id="rId1074"/>
              </p:custDataLst>
            </p:nvPr>
          </p:nvSpPr>
          <p:spPr bwMode="auto">
            <a:xfrm>
              <a:off x="4025" y="2868"/>
              <a:ext cx="3" cy="3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" name="Freeform 1507"/>
            <p:cNvSpPr/>
            <p:nvPr>
              <p:custDataLst>
                <p:tags r:id="rId1075"/>
              </p:custDataLst>
            </p:nvPr>
          </p:nvSpPr>
          <p:spPr bwMode="auto">
            <a:xfrm>
              <a:off x="4029" y="2849"/>
              <a:ext cx="5" cy="6"/>
            </a:xfrm>
            <a:custGeom>
              <a:avLst/>
              <a:gdLst>
                <a:gd name="T0" fmla="*/ 5 w 4"/>
                <a:gd name="T1" fmla="*/ 0 h 5"/>
                <a:gd name="T2" fmla="*/ 0 w 4"/>
                <a:gd name="T3" fmla="*/ 7 h 5"/>
                <a:gd name="T4" fmla="*/ 0 w 4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0" name="Freeform 1508"/>
            <p:cNvSpPr/>
            <p:nvPr>
              <p:custDataLst>
                <p:tags r:id="rId1076"/>
              </p:custDataLst>
            </p:nvPr>
          </p:nvSpPr>
          <p:spPr bwMode="auto">
            <a:xfrm>
              <a:off x="4066" y="2939"/>
              <a:ext cx="5" cy="4"/>
            </a:xfrm>
            <a:custGeom>
              <a:avLst/>
              <a:gdLst>
                <a:gd name="T0" fmla="*/ 0 w 4"/>
                <a:gd name="T1" fmla="*/ 7 h 3"/>
                <a:gd name="T2" fmla="*/ 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" name="Freeform 1509"/>
            <p:cNvSpPr/>
            <p:nvPr>
              <p:custDataLst>
                <p:tags r:id="rId1077"/>
              </p:custDataLst>
            </p:nvPr>
          </p:nvSpPr>
          <p:spPr bwMode="auto">
            <a:xfrm>
              <a:off x="4032" y="2936"/>
              <a:ext cx="7" cy="7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4" y="6"/>
                    <a:pt x="5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" name="Freeform 1510"/>
            <p:cNvSpPr/>
            <p:nvPr>
              <p:custDataLst>
                <p:tags r:id="rId1078"/>
              </p:custDataLst>
            </p:nvPr>
          </p:nvSpPr>
          <p:spPr bwMode="auto">
            <a:xfrm>
              <a:off x="4044" y="2922"/>
              <a:ext cx="1" cy="5"/>
            </a:xfrm>
            <a:custGeom>
              <a:avLst/>
              <a:gdLst>
                <a:gd name="T0" fmla="*/ 0 w 1"/>
                <a:gd name="T1" fmla="*/ 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" name="Freeform 1511"/>
            <p:cNvSpPr/>
            <p:nvPr>
              <p:custDataLst>
                <p:tags r:id="rId1079"/>
              </p:custDataLst>
            </p:nvPr>
          </p:nvSpPr>
          <p:spPr bwMode="auto">
            <a:xfrm>
              <a:off x="4027" y="2922"/>
              <a:ext cx="5" cy="5"/>
            </a:xfrm>
            <a:custGeom>
              <a:avLst/>
              <a:gdLst>
                <a:gd name="T0" fmla="*/ 0 w 5"/>
                <a:gd name="T1" fmla="*/ 8 h 4"/>
                <a:gd name="T2" fmla="*/ 5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" name="Freeform 1512"/>
            <p:cNvSpPr/>
            <p:nvPr>
              <p:custDataLst>
                <p:tags r:id="rId1080"/>
              </p:custDataLst>
            </p:nvPr>
          </p:nvSpPr>
          <p:spPr bwMode="auto">
            <a:xfrm>
              <a:off x="4006" y="2956"/>
              <a:ext cx="12" cy="9"/>
            </a:xfrm>
            <a:custGeom>
              <a:avLst/>
              <a:gdLst>
                <a:gd name="T0" fmla="*/ 5 w 9"/>
                <a:gd name="T1" fmla="*/ 0 h 7"/>
                <a:gd name="T2" fmla="*/ 0 w 9"/>
                <a:gd name="T3" fmla="*/ 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9" y="2"/>
                    <a:pt x="2" y="7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" name="Freeform 1513"/>
            <p:cNvSpPr/>
            <p:nvPr>
              <p:custDataLst>
                <p:tags r:id="rId1081"/>
              </p:custDataLst>
            </p:nvPr>
          </p:nvSpPr>
          <p:spPr bwMode="auto">
            <a:xfrm>
              <a:off x="4018" y="2972"/>
              <a:ext cx="7" cy="5"/>
            </a:xfrm>
            <a:custGeom>
              <a:avLst/>
              <a:gdLst>
                <a:gd name="T0" fmla="*/ 1 w 6"/>
                <a:gd name="T1" fmla="*/ 1 h 4"/>
                <a:gd name="T2" fmla="*/ 9 w 6"/>
                <a:gd name="T3" fmla="*/ 6 h 4"/>
                <a:gd name="T4" fmla="*/ 0 w 6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4" y="4"/>
                    <a:pt x="2" y="4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" name="Freeform 1514"/>
            <p:cNvSpPr/>
            <p:nvPr>
              <p:custDataLst>
                <p:tags r:id="rId1082"/>
              </p:custDataLst>
            </p:nvPr>
          </p:nvSpPr>
          <p:spPr bwMode="auto">
            <a:xfrm>
              <a:off x="4058" y="2996"/>
              <a:ext cx="3" cy="4"/>
            </a:xfrm>
            <a:custGeom>
              <a:avLst/>
              <a:gdLst>
                <a:gd name="T0" fmla="*/ 0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" name="Freeform 1515"/>
            <p:cNvSpPr/>
            <p:nvPr>
              <p:custDataLst>
                <p:tags r:id="rId1083"/>
              </p:custDataLst>
            </p:nvPr>
          </p:nvSpPr>
          <p:spPr bwMode="auto">
            <a:xfrm>
              <a:off x="4089" y="2998"/>
              <a:ext cx="4" cy="2"/>
            </a:xfrm>
            <a:custGeom>
              <a:avLst/>
              <a:gdLst>
                <a:gd name="T0" fmla="*/ 0 w 3"/>
                <a:gd name="T1" fmla="*/ 2 h 2"/>
                <a:gd name="T2" fmla="*/ 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" name="Freeform 1516"/>
            <p:cNvSpPr/>
            <p:nvPr>
              <p:custDataLst>
                <p:tags r:id="rId1084"/>
              </p:custDataLst>
            </p:nvPr>
          </p:nvSpPr>
          <p:spPr bwMode="auto">
            <a:xfrm>
              <a:off x="4147" y="3007"/>
              <a:ext cx="4" cy="1"/>
            </a:xfrm>
            <a:custGeom>
              <a:avLst/>
              <a:gdLst>
                <a:gd name="T0" fmla="*/ 0 w 3"/>
                <a:gd name="T1" fmla="*/ 0 h 1"/>
                <a:gd name="T2" fmla="*/ 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" name="Freeform 1517"/>
            <p:cNvSpPr/>
            <p:nvPr>
              <p:custDataLst>
                <p:tags r:id="rId1085"/>
              </p:custDataLst>
            </p:nvPr>
          </p:nvSpPr>
          <p:spPr bwMode="auto">
            <a:xfrm>
              <a:off x="4141" y="3014"/>
              <a:ext cx="2" cy="4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" name="Freeform 1518"/>
            <p:cNvSpPr/>
            <p:nvPr>
              <p:custDataLst>
                <p:tags r:id="rId1086"/>
              </p:custDataLst>
            </p:nvPr>
          </p:nvSpPr>
          <p:spPr bwMode="auto">
            <a:xfrm>
              <a:off x="4147" y="2926"/>
              <a:ext cx="6" cy="3"/>
            </a:xfrm>
            <a:custGeom>
              <a:avLst/>
              <a:gdLst>
                <a:gd name="T0" fmla="*/ 8 w 5"/>
                <a:gd name="T1" fmla="*/ 3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" name="Freeform 1519"/>
            <p:cNvSpPr/>
            <p:nvPr>
              <p:custDataLst>
                <p:tags r:id="rId1087"/>
              </p:custDataLst>
            </p:nvPr>
          </p:nvSpPr>
          <p:spPr bwMode="auto">
            <a:xfrm>
              <a:off x="4126" y="2928"/>
              <a:ext cx="8" cy="8"/>
            </a:xfrm>
            <a:custGeom>
              <a:avLst/>
              <a:gdLst>
                <a:gd name="T0" fmla="*/ 0 w 6"/>
                <a:gd name="T1" fmla="*/ 9 h 6"/>
                <a:gd name="T2" fmla="*/ 15 w 6"/>
                <a:gd name="T3" fmla="*/ 0 h 6"/>
                <a:gd name="T4" fmla="*/ 7 w 6"/>
                <a:gd name="T5" fmla="*/ 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2"/>
                    <a:pt x="5" y="5"/>
                    <a:pt x="3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" name="Freeform 1520"/>
            <p:cNvSpPr/>
            <p:nvPr>
              <p:custDataLst>
                <p:tags r:id="rId1088"/>
              </p:custDataLst>
            </p:nvPr>
          </p:nvSpPr>
          <p:spPr bwMode="auto">
            <a:xfrm>
              <a:off x="4128" y="2903"/>
              <a:ext cx="2" cy="6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" name="Freeform 1521"/>
            <p:cNvSpPr/>
            <p:nvPr>
              <p:custDataLst>
                <p:tags r:id="rId1089"/>
              </p:custDataLst>
            </p:nvPr>
          </p:nvSpPr>
          <p:spPr bwMode="auto">
            <a:xfrm>
              <a:off x="4119" y="2890"/>
              <a:ext cx="7" cy="5"/>
            </a:xfrm>
            <a:custGeom>
              <a:avLst/>
              <a:gdLst>
                <a:gd name="T0" fmla="*/ 0 w 5"/>
                <a:gd name="T1" fmla="*/ 0 h 4"/>
                <a:gd name="T2" fmla="*/ 14 w 5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" name="Freeform 1522"/>
            <p:cNvSpPr/>
            <p:nvPr>
              <p:custDataLst>
                <p:tags r:id="rId1090"/>
              </p:custDataLst>
            </p:nvPr>
          </p:nvSpPr>
          <p:spPr bwMode="auto">
            <a:xfrm>
              <a:off x="4073" y="2958"/>
              <a:ext cx="5" cy="1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" name="Freeform 1523"/>
            <p:cNvSpPr/>
            <p:nvPr>
              <p:custDataLst>
                <p:tags r:id="rId1091"/>
              </p:custDataLst>
            </p:nvPr>
          </p:nvSpPr>
          <p:spPr bwMode="auto">
            <a:xfrm>
              <a:off x="4082" y="2942"/>
              <a:ext cx="2" cy="4"/>
            </a:xfrm>
            <a:custGeom>
              <a:avLst/>
              <a:gdLst>
                <a:gd name="T0" fmla="*/ 2 w 2"/>
                <a:gd name="T1" fmla="*/ 7 h 3"/>
                <a:gd name="T2" fmla="*/ 1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0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" name="Freeform 1524"/>
            <p:cNvSpPr/>
            <p:nvPr>
              <p:custDataLst>
                <p:tags r:id="rId1092"/>
              </p:custDataLst>
            </p:nvPr>
          </p:nvSpPr>
          <p:spPr bwMode="auto">
            <a:xfrm>
              <a:off x="4112" y="2947"/>
              <a:ext cx="5" cy="7"/>
            </a:xfrm>
            <a:custGeom>
              <a:avLst/>
              <a:gdLst>
                <a:gd name="T0" fmla="*/ 0 w 4"/>
                <a:gd name="T1" fmla="*/ 14 h 5"/>
                <a:gd name="T2" fmla="*/ 8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4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" name="Freeform 1525"/>
            <p:cNvSpPr/>
            <p:nvPr>
              <p:custDataLst>
                <p:tags r:id="rId1093"/>
              </p:custDataLst>
            </p:nvPr>
          </p:nvSpPr>
          <p:spPr bwMode="auto">
            <a:xfrm>
              <a:off x="4176" y="2922"/>
              <a:ext cx="6" cy="7"/>
            </a:xfrm>
            <a:custGeom>
              <a:avLst/>
              <a:gdLst>
                <a:gd name="T0" fmla="*/ 0 w 5"/>
                <a:gd name="T1" fmla="*/ 6 h 6"/>
                <a:gd name="T2" fmla="*/ 7 w 5"/>
                <a:gd name="T3" fmla="*/ 0 h 6"/>
                <a:gd name="T4" fmla="*/ 7 w 5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2"/>
                    <a:pt x="5" y="4"/>
                    <a:pt x="4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8" name="Freeform 1526"/>
            <p:cNvSpPr/>
            <p:nvPr>
              <p:custDataLst>
                <p:tags r:id="rId1094"/>
              </p:custDataLst>
            </p:nvPr>
          </p:nvSpPr>
          <p:spPr bwMode="auto">
            <a:xfrm>
              <a:off x="4257" y="2869"/>
              <a:ext cx="7" cy="12"/>
            </a:xfrm>
            <a:custGeom>
              <a:avLst/>
              <a:gdLst>
                <a:gd name="T0" fmla="*/ 0 w 6"/>
                <a:gd name="T1" fmla="*/ 12 h 9"/>
                <a:gd name="T2" fmla="*/ 6 w 6"/>
                <a:gd name="T3" fmla="*/ 0 h 9"/>
                <a:gd name="T4" fmla="*/ 2 w 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6" y="3"/>
                    <a:pt x="4" y="7"/>
                    <a:pt x="2" y="9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9" name="Freeform 1527"/>
            <p:cNvSpPr/>
            <p:nvPr>
              <p:custDataLst>
                <p:tags r:id="rId1095"/>
              </p:custDataLst>
            </p:nvPr>
          </p:nvSpPr>
          <p:spPr bwMode="auto">
            <a:xfrm>
              <a:off x="4289" y="2873"/>
              <a:ext cx="5" cy="9"/>
            </a:xfrm>
            <a:custGeom>
              <a:avLst/>
              <a:gdLst>
                <a:gd name="T0" fmla="*/ 8 w 4"/>
                <a:gd name="T1" fmla="*/ 13 h 7"/>
                <a:gd name="T2" fmla="*/ 6 w 4"/>
                <a:gd name="T3" fmla="*/ 0 h 7"/>
                <a:gd name="T4" fmla="*/ 1 w 4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4" y="4"/>
                    <a:pt x="4" y="2"/>
                    <a:pt x="3" y="0"/>
                  </a:cubicBezTo>
                  <a:cubicBezTo>
                    <a:pt x="1" y="1"/>
                    <a:pt x="0" y="4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0" name="Freeform 1528"/>
            <p:cNvSpPr/>
            <p:nvPr>
              <p:custDataLst>
                <p:tags r:id="rId1096"/>
              </p:custDataLst>
            </p:nvPr>
          </p:nvSpPr>
          <p:spPr bwMode="auto">
            <a:xfrm>
              <a:off x="4327" y="2829"/>
              <a:ext cx="7" cy="13"/>
            </a:xfrm>
            <a:custGeom>
              <a:avLst/>
              <a:gdLst>
                <a:gd name="T0" fmla="*/ 0 w 6"/>
                <a:gd name="T1" fmla="*/ 12 h 10"/>
                <a:gd name="T2" fmla="*/ 1 w 6"/>
                <a:gd name="T3" fmla="*/ 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5"/>
                  </a:moveTo>
                  <a:cubicBezTo>
                    <a:pt x="4" y="10"/>
                    <a:pt x="6" y="0"/>
                    <a:pt x="1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1" name="Freeform 1529"/>
            <p:cNvSpPr/>
            <p:nvPr>
              <p:custDataLst>
                <p:tags r:id="rId1097"/>
              </p:custDataLst>
            </p:nvPr>
          </p:nvSpPr>
          <p:spPr bwMode="auto">
            <a:xfrm>
              <a:off x="4329" y="2811"/>
              <a:ext cx="5" cy="6"/>
            </a:xfrm>
            <a:custGeom>
              <a:avLst/>
              <a:gdLst>
                <a:gd name="T0" fmla="*/ 0 w 4"/>
                <a:gd name="T1" fmla="*/ 8 h 5"/>
                <a:gd name="T2" fmla="*/ 8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3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2" name="Freeform 1530"/>
            <p:cNvSpPr/>
            <p:nvPr>
              <p:custDataLst>
                <p:tags r:id="rId1098"/>
              </p:custDataLst>
            </p:nvPr>
          </p:nvSpPr>
          <p:spPr bwMode="auto">
            <a:xfrm>
              <a:off x="4338" y="2775"/>
              <a:ext cx="12" cy="15"/>
            </a:xfrm>
            <a:custGeom>
              <a:avLst/>
              <a:gdLst>
                <a:gd name="T0" fmla="*/ 0 w 9"/>
                <a:gd name="T1" fmla="*/ 5 h 12"/>
                <a:gd name="T2" fmla="*/ 7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2"/>
                  </a:moveTo>
                  <a:cubicBezTo>
                    <a:pt x="2" y="12"/>
                    <a:pt x="9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3" name="Freeform 1531"/>
            <p:cNvSpPr/>
            <p:nvPr>
              <p:custDataLst>
                <p:tags r:id="rId1099"/>
              </p:custDataLst>
            </p:nvPr>
          </p:nvSpPr>
          <p:spPr bwMode="auto">
            <a:xfrm>
              <a:off x="4368" y="2780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4" name="Freeform 1532"/>
            <p:cNvSpPr/>
            <p:nvPr>
              <p:custDataLst>
                <p:tags r:id="rId1100"/>
              </p:custDataLst>
            </p:nvPr>
          </p:nvSpPr>
          <p:spPr bwMode="auto">
            <a:xfrm>
              <a:off x="4389" y="2842"/>
              <a:ext cx="7" cy="11"/>
            </a:xfrm>
            <a:custGeom>
              <a:avLst/>
              <a:gdLst>
                <a:gd name="T0" fmla="*/ 1 w 5"/>
                <a:gd name="T1" fmla="*/ 21 h 8"/>
                <a:gd name="T2" fmla="*/ 1 w 5"/>
                <a:gd name="T3" fmla="*/ 0 h 8"/>
                <a:gd name="T4" fmla="*/ 14 w 5"/>
                <a:gd name="T5" fmla="*/ 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0" y="6"/>
                    <a:pt x="0" y="3"/>
                    <a:pt x="1" y="0"/>
                  </a:cubicBezTo>
                  <a:cubicBezTo>
                    <a:pt x="3" y="1"/>
                    <a:pt x="4" y="3"/>
                    <a:pt x="5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5" name="Freeform 1533"/>
            <p:cNvSpPr/>
            <p:nvPr>
              <p:custDataLst>
                <p:tags r:id="rId1101"/>
              </p:custDataLst>
            </p:nvPr>
          </p:nvSpPr>
          <p:spPr bwMode="auto">
            <a:xfrm>
              <a:off x="4329" y="2897"/>
              <a:ext cx="3" cy="5"/>
            </a:xfrm>
            <a:custGeom>
              <a:avLst/>
              <a:gdLst>
                <a:gd name="T0" fmla="*/ 0 w 2"/>
                <a:gd name="T1" fmla="*/ 8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6" name="Freeform 1534"/>
            <p:cNvSpPr/>
            <p:nvPr>
              <p:custDataLst>
                <p:tags r:id="rId1102"/>
              </p:custDataLst>
            </p:nvPr>
          </p:nvSpPr>
          <p:spPr bwMode="auto">
            <a:xfrm>
              <a:off x="4205" y="2863"/>
              <a:ext cx="9" cy="12"/>
            </a:xfrm>
            <a:custGeom>
              <a:avLst/>
              <a:gdLst>
                <a:gd name="T0" fmla="*/ 5 w 7"/>
                <a:gd name="T1" fmla="*/ 20 h 9"/>
                <a:gd name="T2" fmla="*/ 0 w 7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8"/>
                  </a:moveTo>
                  <a:cubicBezTo>
                    <a:pt x="7" y="9"/>
                    <a:pt x="7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7" name="Freeform 1535"/>
            <p:cNvSpPr/>
            <p:nvPr>
              <p:custDataLst>
                <p:tags r:id="rId1103"/>
              </p:custDataLst>
            </p:nvPr>
          </p:nvSpPr>
          <p:spPr bwMode="auto">
            <a:xfrm>
              <a:off x="4208" y="2846"/>
              <a:ext cx="4" cy="3"/>
            </a:xfrm>
            <a:custGeom>
              <a:avLst/>
              <a:gdLst>
                <a:gd name="T0" fmla="*/ 0 w 3"/>
                <a:gd name="T1" fmla="*/ 0 h 2"/>
                <a:gd name="T2" fmla="*/ 7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8" name="Freeform 1536"/>
            <p:cNvSpPr/>
            <p:nvPr>
              <p:custDataLst>
                <p:tags r:id="rId1104"/>
              </p:custDataLst>
            </p:nvPr>
          </p:nvSpPr>
          <p:spPr bwMode="auto">
            <a:xfrm>
              <a:off x="4147" y="2854"/>
              <a:ext cx="5" cy="2"/>
            </a:xfrm>
            <a:custGeom>
              <a:avLst/>
              <a:gdLst>
                <a:gd name="T0" fmla="*/ 8 w 4"/>
                <a:gd name="T1" fmla="*/ 2 h 2"/>
                <a:gd name="T2" fmla="*/ 0 w 4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9" name="Freeform 1537"/>
            <p:cNvSpPr/>
            <p:nvPr>
              <p:custDataLst>
                <p:tags r:id="rId1105"/>
              </p:custDataLst>
            </p:nvPr>
          </p:nvSpPr>
          <p:spPr bwMode="auto">
            <a:xfrm>
              <a:off x="4141" y="2863"/>
              <a:ext cx="9" cy="9"/>
            </a:xfrm>
            <a:custGeom>
              <a:avLst/>
              <a:gdLst>
                <a:gd name="T0" fmla="*/ 5 w 7"/>
                <a:gd name="T1" fmla="*/ 15 h 7"/>
                <a:gd name="T2" fmla="*/ 5 w 7"/>
                <a:gd name="T3" fmla="*/ 0 h 7"/>
                <a:gd name="T4" fmla="*/ 15 w 7"/>
                <a:gd name="T5" fmla="*/ 1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0" y="5"/>
                    <a:pt x="1" y="2"/>
                    <a:pt x="2" y="0"/>
                  </a:cubicBezTo>
                  <a:cubicBezTo>
                    <a:pt x="5" y="1"/>
                    <a:pt x="6" y="4"/>
                    <a:pt x="7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0" name="Freeform 1538"/>
            <p:cNvSpPr/>
            <p:nvPr>
              <p:custDataLst>
                <p:tags r:id="rId1106"/>
              </p:custDataLst>
            </p:nvPr>
          </p:nvSpPr>
          <p:spPr bwMode="auto">
            <a:xfrm>
              <a:off x="4205" y="2907"/>
              <a:ext cx="4" cy="2"/>
            </a:xfrm>
            <a:custGeom>
              <a:avLst/>
              <a:gdLst>
                <a:gd name="T0" fmla="*/ 7 w 3"/>
                <a:gd name="T1" fmla="*/ 0 h 2"/>
                <a:gd name="T2" fmla="*/ 0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1" name="Freeform 1539"/>
            <p:cNvSpPr/>
            <p:nvPr>
              <p:custDataLst>
                <p:tags r:id="rId1107"/>
              </p:custDataLst>
            </p:nvPr>
          </p:nvSpPr>
          <p:spPr bwMode="auto">
            <a:xfrm>
              <a:off x="4359" y="2784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2" name="Freeform 1540"/>
            <p:cNvSpPr/>
            <p:nvPr>
              <p:custDataLst>
                <p:tags r:id="rId1108"/>
              </p:custDataLst>
            </p:nvPr>
          </p:nvSpPr>
          <p:spPr bwMode="auto">
            <a:xfrm>
              <a:off x="4280" y="278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3" name="Freeform 1541"/>
            <p:cNvSpPr/>
            <p:nvPr>
              <p:custDataLst>
                <p:tags r:id="rId1109"/>
              </p:custDataLst>
            </p:nvPr>
          </p:nvSpPr>
          <p:spPr bwMode="auto">
            <a:xfrm>
              <a:off x="4255" y="2779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4" name="Freeform 1542"/>
            <p:cNvSpPr/>
            <p:nvPr>
              <p:custDataLst>
                <p:tags r:id="rId1110"/>
              </p:custDataLst>
            </p:nvPr>
          </p:nvSpPr>
          <p:spPr bwMode="auto">
            <a:xfrm>
              <a:off x="4440" y="2797"/>
              <a:ext cx="4" cy="9"/>
            </a:xfrm>
            <a:custGeom>
              <a:avLst/>
              <a:gdLst>
                <a:gd name="T0" fmla="*/ 0 w 3"/>
                <a:gd name="T1" fmla="*/ 10 h 7"/>
                <a:gd name="T2" fmla="*/ 5 w 3"/>
                <a:gd name="T3" fmla="*/ 0 h 7"/>
                <a:gd name="T4" fmla="*/ 5 w 3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3" y="2"/>
                    <a:pt x="2" y="4"/>
                    <a:pt x="2" y="7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5" name="Freeform 1543"/>
            <p:cNvSpPr/>
            <p:nvPr>
              <p:custDataLst>
                <p:tags r:id="rId1111"/>
              </p:custDataLst>
            </p:nvPr>
          </p:nvSpPr>
          <p:spPr bwMode="auto">
            <a:xfrm>
              <a:off x="4461" y="2786"/>
              <a:ext cx="5" cy="2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6" name="Freeform 1544"/>
            <p:cNvSpPr/>
            <p:nvPr>
              <p:custDataLst>
                <p:tags r:id="rId1112"/>
              </p:custDataLst>
            </p:nvPr>
          </p:nvSpPr>
          <p:spPr bwMode="auto">
            <a:xfrm>
              <a:off x="4503" y="2774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7" name="Freeform 1545"/>
            <p:cNvSpPr/>
            <p:nvPr>
              <p:custDataLst>
                <p:tags r:id="rId1113"/>
              </p:custDataLst>
            </p:nvPr>
          </p:nvSpPr>
          <p:spPr bwMode="auto">
            <a:xfrm>
              <a:off x="4528" y="2771"/>
              <a:ext cx="3" cy="5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8" name="Freeform 1546"/>
            <p:cNvSpPr/>
            <p:nvPr>
              <p:custDataLst>
                <p:tags r:id="rId1114"/>
              </p:custDataLst>
            </p:nvPr>
          </p:nvSpPr>
          <p:spPr bwMode="auto">
            <a:xfrm>
              <a:off x="4403" y="2776"/>
              <a:ext cx="3" cy="4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9" name="Freeform 1547"/>
            <p:cNvSpPr/>
            <p:nvPr>
              <p:custDataLst>
                <p:tags r:id="rId1115"/>
              </p:custDataLst>
            </p:nvPr>
          </p:nvSpPr>
          <p:spPr bwMode="auto">
            <a:xfrm>
              <a:off x="4427" y="2775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0" name="Freeform 1548"/>
            <p:cNvSpPr/>
            <p:nvPr>
              <p:custDataLst>
                <p:tags r:id="rId1116"/>
              </p:custDataLst>
            </p:nvPr>
          </p:nvSpPr>
          <p:spPr bwMode="auto">
            <a:xfrm>
              <a:off x="4429" y="2766"/>
              <a:ext cx="2" cy="5"/>
            </a:xfrm>
            <a:custGeom>
              <a:avLst/>
              <a:gdLst>
                <a:gd name="T0" fmla="*/ 0 w 1"/>
                <a:gd name="T1" fmla="*/ 0 h 4"/>
                <a:gd name="T2" fmla="*/ 8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1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1" name="Freeform 1549"/>
            <p:cNvSpPr/>
            <p:nvPr>
              <p:custDataLst>
                <p:tags r:id="rId1117"/>
              </p:custDataLst>
            </p:nvPr>
          </p:nvSpPr>
          <p:spPr bwMode="auto">
            <a:xfrm>
              <a:off x="4410" y="2828"/>
              <a:ext cx="5" cy="3"/>
            </a:xfrm>
            <a:custGeom>
              <a:avLst/>
              <a:gdLst>
                <a:gd name="T0" fmla="*/ 0 w 4"/>
                <a:gd name="T1" fmla="*/ 0 h 2"/>
                <a:gd name="T2" fmla="*/ 8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2" name="Freeform 1550"/>
            <p:cNvSpPr/>
            <p:nvPr>
              <p:custDataLst>
                <p:tags r:id="rId1118"/>
              </p:custDataLst>
            </p:nvPr>
          </p:nvSpPr>
          <p:spPr bwMode="auto">
            <a:xfrm>
              <a:off x="4462" y="2807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3" name="Freeform 1551"/>
            <p:cNvSpPr/>
            <p:nvPr>
              <p:custDataLst>
                <p:tags r:id="rId1119"/>
              </p:custDataLst>
            </p:nvPr>
          </p:nvSpPr>
          <p:spPr bwMode="auto">
            <a:xfrm>
              <a:off x="4519" y="2790"/>
              <a:ext cx="1" cy="6"/>
            </a:xfrm>
            <a:custGeom>
              <a:avLst/>
              <a:gdLst>
                <a:gd name="T0" fmla="*/ 0 w 1"/>
                <a:gd name="T1" fmla="*/ 14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4" name="Freeform 1552"/>
            <p:cNvSpPr/>
            <p:nvPr>
              <p:custDataLst>
                <p:tags r:id="rId1120"/>
              </p:custDataLst>
            </p:nvPr>
          </p:nvSpPr>
          <p:spPr bwMode="auto">
            <a:xfrm>
              <a:off x="4114" y="2968"/>
              <a:ext cx="1" cy="8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5" name="Freeform 1553"/>
            <p:cNvSpPr/>
            <p:nvPr>
              <p:custDataLst>
                <p:tags r:id="rId1121"/>
              </p:custDataLst>
            </p:nvPr>
          </p:nvSpPr>
          <p:spPr bwMode="auto">
            <a:xfrm>
              <a:off x="4083" y="2989"/>
              <a:ext cx="4" cy="2"/>
            </a:xfrm>
            <a:custGeom>
              <a:avLst/>
              <a:gdLst>
                <a:gd name="T0" fmla="*/ 7 w 3"/>
                <a:gd name="T1" fmla="*/ 1 h 2"/>
                <a:gd name="T2" fmla="*/ 0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6" name="Freeform 1554"/>
            <p:cNvSpPr/>
            <p:nvPr>
              <p:custDataLst>
                <p:tags r:id="rId1122"/>
              </p:custDataLst>
            </p:nvPr>
          </p:nvSpPr>
          <p:spPr bwMode="auto">
            <a:xfrm>
              <a:off x="4353" y="2878"/>
              <a:ext cx="1" cy="3"/>
            </a:xfrm>
            <a:custGeom>
              <a:avLst/>
              <a:gdLst>
                <a:gd name="T0" fmla="*/ 0 w 1"/>
                <a:gd name="T1" fmla="*/ 8 h 2"/>
                <a:gd name="T2" fmla="*/ 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7" name="Freeform 1555"/>
            <p:cNvSpPr/>
            <p:nvPr>
              <p:custDataLst>
                <p:tags r:id="rId1123"/>
              </p:custDataLst>
            </p:nvPr>
          </p:nvSpPr>
          <p:spPr bwMode="auto">
            <a:xfrm>
              <a:off x="4367" y="288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8" name="Freeform 1556"/>
            <p:cNvSpPr/>
            <p:nvPr>
              <p:custDataLst>
                <p:tags r:id="rId1124"/>
              </p:custDataLst>
            </p:nvPr>
          </p:nvSpPr>
          <p:spPr bwMode="auto">
            <a:xfrm>
              <a:off x="4157" y="2983"/>
              <a:ext cx="2" cy="8"/>
            </a:xfrm>
            <a:custGeom>
              <a:avLst/>
              <a:gdLst>
                <a:gd name="T0" fmla="*/ 8 w 1"/>
                <a:gd name="T1" fmla="*/ 0 h 6"/>
                <a:gd name="T2" fmla="*/ 8 w 1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0"/>
                    <a:pt x="0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9" name="Freeform 1557"/>
            <p:cNvSpPr/>
            <p:nvPr>
              <p:custDataLst>
                <p:tags r:id="rId1125"/>
              </p:custDataLst>
            </p:nvPr>
          </p:nvSpPr>
          <p:spPr bwMode="auto">
            <a:xfrm>
              <a:off x="4165" y="2981"/>
              <a:ext cx="1" cy="6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0" name="Freeform 1558"/>
            <p:cNvSpPr/>
            <p:nvPr>
              <p:custDataLst>
                <p:tags r:id="rId1126"/>
              </p:custDataLst>
            </p:nvPr>
          </p:nvSpPr>
          <p:spPr bwMode="auto">
            <a:xfrm>
              <a:off x="4152" y="2948"/>
              <a:ext cx="87" cy="107"/>
            </a:xfrm>
            <a:custGeom>
              <a:avLst/>
              <a:gdLst>
                <a:gd name="T0" fmla="*/ 147 w 67"/>
                <a:gd name="T1" fmla="*/ 0 h 83"/>
                <a:gd name="T2" fmla="*/ 114 w 67"/>
                <a:gd name="T3" fmla="*/ 8 h 83"/>
                <a:gd name="T4" fmla="*/ 51 w 67"/>
                <a:gd name="T5" fmla="*/ 35 h 83"/>
                <a:gd name="T6" fmla="*/ 6 w 67"/>
                <a:gd name="T7" fmla="*/ 64 h 83"/>
                <a:gd name="T8" fmla="*/ 1 w 67"/>
                <a:gd name="T9" fmla="*/ 67 h 83"/>
                <a:gd name="T10" fmla="*/ 0 w 67"/>
                <a:gd name="T11" fmla="*/ 178 h 83"/>
                <a:gd name="T12" fmla="*/ 147 w 67"/>
                <a:gd name="T13" fmla="*/ 126 h 83"/>
                <a:gd name="T14" fmla="*/ 147 w 67"/>
                <a:gd name="T15" fmla="*/ 0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83">
                  <a:moveTo>
                    <a:pt x="67" y="0"/>
                  </a:moveTo>
                  <a:cubicBezTo>
                    <a:pt x="61" y="2"/>
                    <a:pt x="56" y="3"/>
                    <a:pt x="52" y="4"/>
                  </a:cubicBezTo>
                  <a:cubicBezTo>
                    <a:pt x="40" y="7"/>
                    <a:pt x="33" y="7"/>
                    <a:pt x="23" y="16"/>
                  </a:cubicBezTo>
                  <a:cubicBezTo>
                    <a:pt x="13" y="24"/>
                    <a:pt x="16" y="27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49"/>
                    <a:pt x="1" y="67"/>
                    <a:pt x="0" y="83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41"/>
                    <a:pt x="67" y="21"/>
                    <a:pt x="67" y="0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1" name="Freeform 1559"/>
            <p:cNvSpPr/>
            <p:nvPr>
              <p:custDataLst>
                <p:tags r:id="rId1127"/>
              </p:custDataLst>
            </p:nvPr>
          </p:nvSpPr>
          <p:spPr bwMode="auto">
            <a:xfrm>
              <a:off x="4152" y="2989"/>
              <a:ext cx="1" cy="66"/>
            </a:xfrm>
            <a:custGeom>
              <a:avLst/>
              <a:gdLst>
                <a:gd name="T0" fmla="*/ 1 w 1"/>
                <a:gd name="T1" fmla="*/ 0 h 52"/>
                <a:gd name="T2" fmla="*/ 0 w 1"/>
                <a:gd name="T3" fmla="*/ 10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1" y="0"/>
                  </a:moveTo>
                  <a:cubicBezTo>
                    <a:pt x="1" y="18"/>
                    <a:pt x="1" y="36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2" name="Freeform 1560"/>
            <p:cNvSpPr/>
            <p:nvPr>
              <p:custDataLst>
                <p:tags r:id="rId1128"/>
              </p:custDataLst>
            </p:nvPr>
          </p:nvSpPr>
          <p:spPr bwMode="auto">
            <a:xfrm>
              <a:off x="4239" y="2948"/>
              <a:ext cx="1" cy="66"/>
            </a:xfrm>
            <a:custGeom>
              <a:avLst/>
              <a:gdLst>
                <a:gd name="T0" fmla="*/ 0 w 1"/>
                <a:gd name="T1" fmla="*/ 110 h 51"/>
                <a:gd name="T2" fmla="*/ 0 w 1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1">
                  <a:moveTo>
                    <a:pt x="0" y="51"/>
                  </a:moveTo>
                  <a:cubicBezTo>
                    <a:pt x="0" y="35"/>
                    <a:pt x="0" y="1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3" name="Freeform 1561"/>
            <p:cNvSpPr/>
            <p:nvPr>
              <p:custDataLst>
                <p:tags r:id="rId1129"/>
              </p:custDataLst>
            </p:nvPr>
          </p:nvSpPr>
          <p:spPr bwMode="auto">
            <a:xfrm>
              <a:off x="4196" y="2958"/>
              <a:ext cx="39" cy="74"/>
            </a:xfrm>
            <a:custGeom>
              <a:avLst/>
              <a:gdLst>
                <a:gd name="T0" fmla="*/ 12 w 30"/>
                <a:gd name="T1" fmla="*/ 0 h 58"/>
                <a:gd name="T2" fmla="*/ 0 w 30"/>
                <a:gd name="T3" fmla="*/ 5 h 58"/>
                <a:gd name="T4" fmla="*/ 39 w 30"/>
                <a:gd name="T5" fmla="*/ 120 h 58"/>
                <a:gd name="T6" fmla="*/ 66 w 30"/>
                <a:gd name="T7" fmla="*/ 111 h 58"/>
                <a:gd name="T8" fmla="*/ 61 w 30"/>
                <a:gd name="T9" fmla="*/ 106 h 58"/>
                <a:gd name="T10" fmla="*/ 12 w 30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7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" y="23"/>
                    <a:pt x="14" y="42"/>
                    <a:pt x="18" y="58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3"/>
                    <a:pt x="29" y="52"/>
                    <a:pt x="28" y="51"/>
                  </a:cubicBezTo>
                  <a:cubicBezTo>
                    <a:pt x="20" y="44"/>
                    <a:pt x="12" y="22"/>
                    <a:pt x="5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4" name="Freeform 1562"/>
            <p:cNvSpPr/>
            <p:nvPr>
              <p:custDataLst>
                <p:tags r:id="rId1130"/>
              </p:custDataLst>
            </p:nvPr>
          </p:nvSpPr>
          <p:spPr bwMode="auto">
            <a:xfrm>
              <a:off x="4201" y="2951"/>
              <a:ext cx="58" cy="76"/>
            </a:xfrm>
            <a:custGeom>
              <a:avLst/>
              <a:gdLst>
                <a:gd name="T0" fmla="*/ 76 w 44"/>
                <a:gd name="T1" fmla="*/ 67 h 59"/>
                <a:gd name="T2" fmla="*/ 50 w 44"/>
                <a:gd name="T3" fmla="*/ 0 h 59"/>
                <a:gd name="T4" fmla="*/ 32 w 44"/>
                <a:gd name="T5" fmla="*/ 5 h 59"/>
                <a:gd name="T6" fmla="*/ 0 w 44"/>
                <a:gd name="T7" fmla="*/ 10 h 59"/>
                <a:gd name="T8" fmla="*/ 28 w 44"/>
                <a:gd name="T9" fmla="*/ 81 h 59"/>
                <a:gd name="T10" fmla="*/ 55 w 44"/>
                <a:gd name="T11" fmla="*/ 126 h 59"/>
                <a:gd name="T12" fmla="*/ 100 w 44"/>
                <a:gd name="T13" fmla="*/ 111 h 59"/>
                <a:gd name="T14" fmla="*/ 76 w 44"/>
                <a:gd name="T15" fmla="*/ 67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9">
                  <a:moveTo>
                    <a:pt x="33" y="31"/>
                  </a:moveTo>
                  <a:cubicBezTo>
                    <a:pt x="29" y="21"/>
                    <a:pt x="25" y="10"/>
                    <a:pt x="22" y="0"/>
                  </a:cubicBezTo>
                  <a:cubicBezTo>
                    <a:pt x="19" y="1"/>
                    <a:pt x="16" y="2"/>
                    <a:pt x="14" y="2"/>
                  </a:cubicBezTo>
                  <a:cubicBezTo>
                    <a:pt x="9" y="3"/>
                    <a:pt x="4" y="4"/>
                    <a:pt x="0" y="5"/>
                  </a:cubicBezTo>
                  <a:cubicBezTo>
                    <a:pt x="4" y="16"/>
                    <a:pt x="7" y="27"/>
                    <a:pt x="12" y="38"/>
                  </a:cubicBezTo>
                  <a:cubicBezTo>
                    <a:pt x="15" y="45"/>
                    <a:pt x="19" y="52"/>
                    <a:pt x="24" y="59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0" y="46"/>
                    <a:pt x="37" y="39"/>
                    <a:pt x="33" y="3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5" name="Freeform 1563"/>
            <p:cNvSpPr/>
            <p:nvPr>
              <p:custDataLst>
                <p:tags r:id="rId1131"/>
              </p:custDataLst>
            </p:nvPr>
          </p:nvSpPr>
          <p:spPr bwMode="auto">
            <a:xfrm>
              <a:off x="4224" y="2952"/>
              <a:ext cx="32" cy="69"/>
            </a:xfrm>
            <a:custGeom>
              <a:avLst/>
              <a:gdLst>
                <a:gd name="T0" fmla="*/ 29 w 25"/>
                <a:gd name="T1" fmla="*/ 68 h 53"/>
                <a:gd name="T2" fmla="*/ 6 w 25"/>
                <a:gd name="T3" fmla="*/ 0 h 53"/>
                <a:gd name="T4" fmla="*/ 0 w 25"/>
                <a:gd name="T5" fmla="*/ 0 h 53"/>
                <a:gd name="T6" fmla="*/ 22 w 25"/>
                <a:gd name="T7" fmla="*/ 72 h 53"/>
                <a:gd name="T8" fmla="*/ 45 w 25"/>
                <a:gd name="T9" fmla="*/ 117 h 53"/>
                <a:gd name="T10" fmla="*/ 52 w 25"/>
                <a:gd name="T11" fmla="*/ 116 h 53"/>
                <a:gd name="T12" fmla="*/ 29 w 25"/>
                <a:gd name="T13" fmla="*/ 6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52">
                  <a:moveTo>
                    <a:pt x="14" y="31"/>
                  </a:moveTo>
                  <a:cubicBezTo>
                    <a:pt x="10" y="21"/>
                    <a:pt x="6" y="1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3" y="12"/>
                    <a:pt x="6" y="22"/>
                    <a:pt x="10" y="32"/>
                  </a:cubicBezTo>
                  <a:cubicBezTo>
                    <a:pt x="14" y="40"/>
                    <a:pt x="17" y="47"/>
                    <a:pt x="21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1" y="45"/>
                    <a:pt x="17" y="38"/>
                    <a:pt x="14" y="31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6" name="Freeform 1564"/>
            <p:cNvSpPr/>
            <p:nvPr>
              <p:custDataLst>
                <p:tags r:id="rId1132"/>
              </p:custDataLst>
            </p:nvPr>
          </p:nvSpPr>
          <p:spPr bwMode="auto">
            <a:xfrm>
              <a:off x="4201" y="2958"/>
              <a:ext cx="32" cy="69"/>
            </a:xfrm>
            <a:custGeom>
              <a:avLst/>
              <a:gdLst>
                <a:gd name="T0" fmla="*/ 0 w 24"/>
                <a:gd name="T1" fmla="*/ 0 h 54"/>
                <a:gd name="T2" fmla="*/ 28 w 24"/>
                <a:gd name="T3" fmla="*/ 69 h 54"/>
                <a:gd name="T4" fmla="*/ 57 w 24"/>
                <a:gd name="T5" fmla="*/ 112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4">
                  <a:moveTo>
                    <a:pt x="0" y="0"/>
                  </a:moveTo>
                  <a:cubicBezTo>
                    <a:pt x="4" y="11"/>
                    <a:pt x="7" y="22"/>
                    <a:pt x="12" y="33"/>
                  </a:cubicBezTo>
                  <a:cubicBezTo>
                    <a:pt x="15" y="40"/>
                    <a:pt x="19" y="47"/>
                    <a:pt x="24" y="5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7" name="Freeform 1565"/>
            <p:cNvSpPr/>
            <p:nvPr>
              <p:custDataLst>
                <p:tags r:id="rId1133"/>
              </p:custDataLst>
            </p:nvPr>
          </p:nvSpPr>
          <p:spPr bwMode="auto">
            <a:xfrm>
              <a:off x="4230" y="2951"/>
              <a:ext cx="29" cy="67"/>
            </a:xfrm>
            <a:custGeom>
              <a:avLst/>
              <a:gdLst>
                <a:gd name="T0" fmla="*/ 50 w 22"/>
                <a:gd name="T1" fmla="*/ 111 h 52"/>
                <a:gd name="T2" fmla="*/ 26 w 22"/>
                <a:gd name="T3" fmla="*/ 67 h 52"/>
                <a:gd name="T4" fmla="*/ 0 w 22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2">
                  <a:moveTo>
                    <a:pt x="22" y="52"/>
                  </a:moveTo>
                  <a:cubicBezTo>
                    <a:pt x="18" y="46"/>
                    <a:pt x="15" y="39"/>
                    <a:pt x="11" y="31"/>
                  </a:cubicBezTo>
                  <a:cubicBezTo>
                    <a:pt x="7" y="21"/>
                    <a:pt x="3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8" name="Freeform 1566"/>
            <p:cNvSpPr/>
            <p:nvPr>
              <p:custDataLst>
                <p:tags r:id="rId1134"/>
              </p:custDataLst>
            </p:nvPr>
          </p:nvSpPr>
          <p:spPr bwMode="auto">
            <a:xfrm>
              <a:off x="4093" y="2939"/>
              <a:ext cx="172" cy="71"/>
            </a:xfrm>
            <a:custGeom>
              <a:avLst/>
              <a:gdLst>
                <a:gd name="T0" fmla="*/ 284 w 134"/>
                <a:gd name="T1" fmla="*/ 0 h 55"/>
                <a:gd name="T2" fmla="*/ 208 w 134"/>
                <a:gd name="T3" fmla="*/ 23 h 55"/>
                <a:gd name="T4" fmla="*/ 146 w 134"/>
                <a:gd name="T5" fmla="*/ 50 h 55"/>
                <a:gd name="T6" fmla="*/ 104 w 134"/>
                <a:gd name="T7" fmla="*/ 80 h 55"/>
                <a:gd name="T8" fmla="*/ 8 w 134"/>
                <a:gd name="T9" fmla="*/ 11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55">
                  <a:moveTo>
                    <a:pt x="134" y="0"/>
                  </a:moveTo>
                  <a:cubicBezTo>
                    <a:pt x="134" y="0"/>
                    <a:pt x="109" y="8"/>
                    <a:pt x="98" y="11"/>
                  </a:cubicBezTo>
                  <a:cubicBezTo>
                    <a:pt x="86" y="14"/>
                    <a:pt x="79" y="14"/>
                    <a:pt x="69" y="23"/>
                  </a:cubicBezTo>
                  <a:cubicBezTo>
                    <a:pt x="59" y="31"/>
                    <a:pt x="62" y="34"/>
                    <a:pt x="49" y="37"/>
                  </a:cubicBezTo>
                  <a:cubicBezTo>
                    <a:pt x="44" y="37"/>
                    <a:pt x="0" y="44"/>
                    <a:pt x="4" y="5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9" name="Freeform 1567"/>
            <p:cNvSpPr/>
            <p:nvPr>
              <p:custDataLst>
                <p:tags r:id="rId1135"/>
              </p:custDataLst>
            </p:nvPr>
          </p:nvSpPr>
          <p:spPr bwMode="auto">
            <a:xfrm>
              <a:off x="3966" y="2741"/>
              <a:ext cx="568" cy="259"/>
            </a:xfrm>
            <a:custGeom>
              <a:avLst/>
              <a:gdLst>
                <a:gd name="T0" fmla="*/ 860 w 441"/>
                <a:gd name="T1" fmla="*/ 31 h 202"/>
                <a:gd name="T2" fmla="*/ 810 w 441"/>
                <a:gd name="T3" fmla="*/ 37 h 202"/>
                <a:gd name="T4" fmla="*/ 755 w 441"/>
                <a:gd name="T5" fmla="*/ 51 h 202"/>
                <a:gd name="T6" fmla="*/ 714 w 441"/>
                <a:gd name="T7" fmla="*/ 58 h 202"/>
                <a:gd name="T8" fmla="*/ 644 w 441"/>
                <a:gd name="T9" fmla="*/ 65 h 202"/>
                <a:gd name="T10" fmla="*/ 587 w 441"/>
                <a:gd name="T11" fmla="*/ 54 h 202"/>
                <a:gd name="T12" fmla="*/ 514 w 441"/>
                <a:gd name="T13" fmla="*/ 60 h 202"/>
                <a:gd name="T14" fmla="*/ 460 w 441"/>
                <a:gd name="T15" fmla="*/ 69 h 202"/>
                <a:gd name="T16" fmla="*/ 335 w 441"/>
                <a:gd name="T17" fmla="*/ 83 h 202"/>
                <a:gd name="T18" fmla="*/ 289 w 441"/>
                <a:gd name="T19" fmla="*/ 91 h 202"/>
                <a:gd name="T20" fmla="*/ 220 w 441"/>
                <a:gd name="T21" fmla="*/ 91 h 202"/>
                <a:gd name="T22" fmla="*/ 143 w 441"/>
                <a:gd name="T23" fmla="*/ 99 h 202"/>
                <a:gd name="T24" fmla="*/ 131 w 441"/>
                <a:gd name="T25" fmla="*/ 106 h 202"/>
                <a:gd name="T26" fmla="*/ 68 w 441"/>
                <a:gd name="T27" fmla="*/ 136 h 202"/>
                <a:gd name="T28" fmla="*/ 40 w 441"/>
                <a:gd name="T29" fmla="*/ 210 h 202"/>
                <a:gd name="T30" fmla="*/ 36 w 441"/>
                <a:gd name="T31" fmla="*/ 210 h 202"/>
                <a:gd name="T32" fmla="*/ 22 w 441"/>
                <a:gd name="T33" fmla="*/ 319 h 202"/>
                <a:gd name="T34" fmla="*/ 22 w 441"/>
                <a:gd name="T35" fmla="*/ 324 h 202"/>
                <a:gd name="T36" fmla="*/ 52 w 441"/>
                <a:gd name="T37" fmla="*/ 396 h 202"/>
                <a:gd name="T38" fmla="*/ 104 w 441"/>
                <a:gd name="T39" fmla="*/ 419 h 202"/>
                <a:gd name="T40" fmla="*/ 207 w 441"/>
                <a:gd name="T41" fmla="*/ 386 h 202"/>
                <a:gd name="T42" fmla="*/ 310 w 441"/>
                <a:gd name="T43" fmla="*/ 350 h 202"/>
                <a:gd name="T44" fmla="*/ 350 w 441"/>
                <a:gd name="T45" fmla="*/ 321 h 202"/>
                <a:gd name="T46" fmla="*/ 415 w 441"/>
                <a:gd name="T47" fmla="*/ 272 h 202"/>
                <a:gd name="T48" fmla="*/ 495 w 441"/>
                <a:gd name="T49" fmla="*/ 241 h 202"/>
                <a:gd name="T50" fmla="*/ 558 w 441"/>
                <a:gd name="T51" fmla="*/ 232 h 202"/>
                <a:gd name="T52" fmla="*/ 670 w 441"/>
                <a:gd name="T53" fmla="*/ 188 h 202"/>
                <a:gd name="T54" fmla="*/ 756 w 441"/>
                <a:gd name="T55" fmla="*/ 140 h 202"/>
                <a:gd name="T56" fmla="*/ 829 w 441"/>
                <a:gd name="T57" fmla="*/ 106 h 202"/>
                <a:gd name="T58" fmla="*/ 898 w 441"/>
                <a:gd name="T59" fmla="*/ 82 h 202"/>
                <a:gd name="T60" fmla="*/ 922 w 441"/>
                <a:gd name="T61" fmla="*/ 51 h 202"/>
                <a:gd name="T62" fmla="*/ 935 w 441"/>
                <a:gd name="T63" fmla="*/ 15 h 202"/>
                <a:gd name="T64" fmla="*/ 860 w 441"/>
                <a:gd name="T65" fmla="*/ 31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41" h="201">
                  <a:moveTo>
                    <a:pt x="403" y="15"/>
                  </a:moveTo>
                  <a:cubicBezTo>
                    <a:pt x="395" y="15"/>
                    <a:pt x="392" y="17"/>
                    <a:pt x="379" y="18"/>
                  </a:cubicBezTo>
                  <a:cubicBezTo>
                    <a:pt x="367" y="19"/>
                    <a:pt x="361" y="23"/>
                    <a:pt x="353" y="24"/>
                  </a:cubicBezTo>
                  <a:cubicBezTo>
                    <a:pt x="346" y="25"/>
                    <a:pt x="343" y="24"/>
                    <a:pt x="334" y="27"/>
                  </a:cubicBezTo>
                  <a:cubicBezTo>
                    <a:pt x="325" y="29"/>
                    <a:pt x="307" y="32"/>
                    <a:pt x="301" y="31"/>
                  </a:cubicBezTo>
                  <a:cubicBezTo>
                    <a:pt x="295" y="29"/>
                    <a:pt x="287" y="25"/>
                    <a:pt x="275" y="26"/>
                  </a:cubicBezTo>
                  <a:cubicBezTo>
                    <a:pt x="263" y="27"/>
                    <a:pt x="251" y="31"/>
                    <a:pt x="241" y="29"/>
                  </a:cubicBezTo>
                  <a:cubicBezTo>
                    <a:pt x="232" y="27"/>
                    <a:pt x="225" y="31"/>
                    <a:pt x="215" y="33"/>
                  </a:cubicBezTo>
                  <a:cubicBezTo>
                    <a:pt x="205" y="36"/>
                    <a:pt x="176" y="37"/>
                    <a:pt x="157" y="40"/>
                  </a:cubicBezTo>
                  <a:cubicBezTo>
                    <a:pt x="137" y="43"/>
                    <a:pt x="144" y="45"/>
                    <a:pt x="135" y="43"/>
                  </a:cubicBezTo>
                  <a:cubicBezTo>
                    <a:pt x="125" y="41"/>
                    <a:pt x="114" y="39"/>
                    <a:pt x="103" y="43"/>
                  </a:cubicBezTo>
                  <a:cubicBezTo>
                    <a:pt x="93" y="48"/>
                    <a:pt x="75" y="46"/>
                    <a:pt x="67" y="47"/>
                  </a:cubicBezTo>
                  <a:cubicBezTo>
                    <a:pt x="65" y="48"/>
                    <a:pt x="63" y="49"/>
                    <a:pt x="61" y="51"/>
                  </a:cubicBezTo>
                  <a:cubicBezTo>
                    <a:pt x="55" y="55"/>
                    <a:pt x="37" y="60"/>
                    <a:pt x="32" y="65"/>
                  </a:cubicBezTo>
                  <a:cubicBezTo>
                    <a:pt x="25" y="74"/>
                    <a:pt x="21" y="91"/>
                    <a:pt x="19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0" y="109"/>
                    <a:pt x="10" y="144"/>
                    <a:pt x="10" y="151"/>
                  </a:cubicBezTo>
                  <a:cubicBezTo>
                    <a:pt x="10" y="152"/>
                    <a:pt x="10" y="153"/>
                    <a:pt x="10" y="154"/>
                  </a:cubicBezTo>
                  <a:cubicBezTo>
                    <a:pt x="13" y="165"/>
                    <a:pt x="15" y="179"/>
                    <a:pt x="24" y="188"/>
                  </a:cubicBezTo>
                  <a:cubicBezTo>
                    <a:pt x="30" y="194"/>
                    <a:pt x="42" y="197"/>
                    <a:pt x="49" y="199"/>
                  </a:cubicBezTo>
                  <a:cubicBezTo>
                    <a:pt x="65" y="202"/>
                    <a:pt x="81" y="186"/>
                    <a:pt x="97" y="183"/>
                  </a:cubicBezTo>
                  <a:cubicBezTo>
                    <a:pt x="114" y="180"/>
                    <a:pt x="139" y="172"/>
                    <a:pt x="145" y="166"/>
                  </a:cubicBezTo>
                  <a:cubicBezTo>
                    <a:pt x="152" y="160"/>
                    <a:pt x="144" y="155"/>
                    <a:pt x="164" y="152"/>
                  </a:cubicBezTo>
                  <a:cubicBezTo>
                    <a:pt x="185" y="149"/>
                    <a:pt x="182" y="139"/>
                    <a:pt x="194" y="129"/>
                  </a:cubicBezTo>
                  <a:cubicBezTo>
                    <a:pt x="206" y="120"/>
                    <a:pt x="219" y="122"/>
                    <a:pt x="231" y="115"/>
                  </a:cubicBezTo>
                  <a:cubicBezTo>
                    <a:pt x="243" y="107"/>
                    <a:pt x="252" y="112"/>
                    <a:pt x="261" y="110"/>
                  </a:cubicBezTo>
                  <a:cubicBezTo>
                    <a:pt x="271" y="108"/>
                    <a:pt x="290" y="99"/>
                    <a:pt x="314" y="90"/>
                  </a:cubicBezTo>
                  <a:cubicBezTo>
                    <a:pt x="338" y="81"/>
                    <a:pt x="345" y="72"/>
                    <a:pt x="354" y="66"/>
                  </a:cubicBezTo>
                  <a:cubicBezTo>
                    <a:pt x="364" y="61"/>
                    <a:pt x="378" y="57"/>
                    <a:pt x="388" y="51"/>
                  </a:cubicBezTo>
                  <a:cubicBezTo>
                    <a:pt x="397" y="46"/>
                    <a:pt x="404" y="50"/>
                    <a:pt x="420" y="39"/>
                  </a:cubicBezTo>
                  <a:cubicBezTo>
                    <a:pt x="426" y="35"/>
                    <a:pt x="429" y="29"/>
                    <a:pt x="432" y="24"/>
                  </a:cubicBezTo>
                  <a:cubicBezTo>
                    <a:pt x="438" y="18"/>
                    <a:pt x="441" y="11"/>
                    <a:pt x="438" y="7"/>
                  </a:cubicBezTo>
                  <a:cubicBezTo>
                    <a:pt x="432" y="0"/>
                    <a:pt x="410" y="15"/>
                    <a:pt x="403" y="15"/>
                  </a:cubicBezTo>
                  <a:close/>
                </a:path>
              </a:pathLst>
            </a:custGeom>
            <a:solidFill>
              <a:srgbClr val="FFF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0" name="Freeform 1568"/>
            <p:cNvSpPr/>
            <p:nvPr>
              <p:custDataLst>
                <p:tags r:id="rId1136"/>
              </p:custDataLst>
            </p:nvPr>
          </p:nvSpPr>
          <p:spPr bwMode="auto">
            <a:xfrm>
              <a:off x="4075" y="2854"/>
              <a:ext cx="64" cy="32"/>
            </a:xfrm>
            <a:custGeom>
              <a:avLst/>
              <a:gdLst>
                <a:gd name="T0" fmla="*/ 5 w 49"/>
                <a:gd name="T1" fmla="*/ 8 h 25"/>
                <a:gd name="T2" fmla="*/ 57 w 49"/>
                <a:gd name="T3" fmla="*/ 13 h 25"/>
                <a:gd name="T4" fmla="*/ 110 w 49"/>
                <a:gd name="T5" fmla="*/ 52 h 25"/>
                <a:gd name="T6" fmla="*/ 88 w 49"/>
                <a:gd name="T7" fmla="*/ 6 h 25"/>
                <a:gd name="T8" fmla="*/ 44 w 49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5">
                  <a:moveTo>
                    <a:pt x="2" y="4"/>
                  </a:moveTo>
                  <a:cubicBezTo>
                    <a:pt x="0" y="12"/>
                    <a:pt x="20" y="5"/>
                    <a:pt x="26" y="6"/>
                  </a:cubicBezTo>
                  <a:cubicBezTo>
                    <a:pt x="35" y="8"/>
                    <a:pt x="46" y="16"/>
                    <a:pt x="49" y="25"/>
                  </a:cubicBezTo>
                  <a:cubicBezTo>
                    <a:pt x="44" y="19"/>
                    <a:pt x="46" y="7"/>
                    <a:pt x="39" y="3"/>
                  </a:cubicBezTo>
                  <a:cubicBezTo>
                    <a:pt x="34" y="0"/>
                    <a:pt x="26" y="1"/>
                    <a:pt x="20" y="0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1" name="Freeform 1569"/>
            <p:cNvSpPr/>
            <p:nvPr>
              <p:custDataLst>
                <p:tags r:id="rId1137"/>
              </p:custDataLst>
            </p:nvPr>
          </p:nvSpPr>
          <p:spPr bwMode="auto">
            <a:xfrm>
              <a:off x="4029" y="2805"/>
              <a:ext cx="38" cy="116"/>
            </a:xfrm>
            <a:custGeom>
              <a:avLst/>
              <a:gdLst>
                <a:gd name="T0" fmla="*/ 61 w 30"/>
                <a:gd name="T1" fmla="*/ 0 h 91"/>
                <a:gd name="T2" fmla="*/ 48 w 30"/>
                <a:gd name="T3" fmla="*/ 97 h 91"/>
                <a:gd name="T4" fmla="*/ 52 w 30"/>
                <a:gd name="T5" fmla="*/ 172 h 91"/>
                <a:gd name="T6" fmla="*/ 25 w 30"/>
                <a:gd name="T7" fmla="*/ 178 h 91"/>
                <a:gd name="T8" fmla="*/ 0 w 30"/>
                <a:gd name="T9" fmla="*/ 189 h 91"/>
                <a:gd name="T10" fmla="*/ 8 w 30"/>
                <a:gd name="T11" fmla="*/ 166 h 91"/>
                <a:gd name="T12" fmla="*/ 24 w 30"/>
                <a:gd name="T13" fmla="*/ 76 h 91"/>
                <a:gd name="T14" fmla="*/ 37 w 30"/>
                <a:gd name="T15" fmla="*/ 22 h 91"/>
                <a:gd name="T16" fmla="*/ 38 w 30"/>
                <a:gd name="T17" fmla="*/ 1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27" y="16"/>
                    <a:pt x="27" y="32"/>
                    <a:pt x="24" y="47"/>
                  </a:cubicBezTo>
                  <a:cubicBezTo>
                    <a:pt x="21" y="58"/>
                    <a:pt x="14" y="78"/>
                    <a:pt x="25" y="83"/>
                  </a:cubicBezTo>
                  <a:cubicBezTo>
                    <a:pt x="20" y="84"/>
                    <a:pt x="17" y="84"/>
                    <a:pt x="13" y="86"/>
                  </a:cubicBezTo>
                  <a:cubicBezTo>
                    <a:pt x="9" y="88"/>
                    <a:pt x="4" y="91"/>
                    <a:pt x="0" y="91"/>
                  </a:cubicBezTo>
                  <a:cubicBezTo>
                    <a:pt x="1" y="87"/>
                    <a:pt x="3" y="83"/>
                    <a:pt x="4" y="80"/>
                  </a:cubicBezTo>
                  <a:cubicBezTo>
                    <a:pt x="9" y="66"/>
                    <a:pt x="9" y="51"/>
                    <a:pt x="12" y="37"/>
                  </a:cubicBezTo>
                  <a:cubicBezTo>
                    <a:pt x="14" y="28"/>
                    <a:pt x="17" y="19"/>
                    <a:pt x="18" y="10"/>
                  </a:cubicBezTo>
                  <a:cubicBezTo>
                    <a:pt x="19" y="7"/>
                    <a:pt x="19" y="4"/>
                    <a:pt x="19" y="1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2" name="Freeform 1570"/>
            <p:cNvSpPr>
              <a:spLocks noEditPoints="1"/>
            </p:cNvSpPr>
            <p:nvPr>
              <p:custDataLst>
                <p:tags r:id="rId1138"/>
              </p:custDataLst>
            </p:nvPr>
          </p:nvSpPr>
          <p:spPr bwMode="auto">
            <a:xfrm>
              <a:off x="3966" y="2741"/>
              <a:ext cx="568" cy="259"/>
            </a:xfrm>
            <a:custGeom>
              <a:avLst/>
              <a:gdLst>
                <a:gd name="T0" fmla="*/ 104 w 441"/>
                <a:gd name="T1" fmla="*/ 419 h 202"/>
                <a:gd name="T2" fmla="*/ 310 w 441"/>
                <a:gd name="T3" fmla="*/ 350 h 202"/>
                <a:gd name="T4" fmla="*/ 415 w 441"/>
                <a:gd name="T5" fmla="*/ 272 h 202"/>
                <a:gd name="T6" fmla="*/ 558 w 441"/>
                <a:gd name="T7" fmla="*/ 232 h 202"/>
                <a:gd name="T8" fmla="*/ 756 w 441"/>
                <a:gd name="T9" fmla="*/ 140 h 202"/>
                <a:gd name="T10" fmla="*/ 898 w 441"/>
                <a:gd name="T11" fmla="*/ 82 h 202"/>
                <a:gd name="T12" fmla="*/ 935 w 441"/>
                <a:gd name="T13" fmla="*/ 15 h 202"/>
                <a:gd name="T14" fmla="*/ 810 w 441"/>
                <a:gd name="T15" fmla="*/ 37 h 202"/>
                <a:gd name="T16" fmla="*/ 714 w 441"/>
                <a:gd name="T17" fmla="*/ 58 h 202"/>
                <a:gd name="T18" fmla="*/ 587 w 441"/>
                <a:gd name="T19" fmla="*/ 54 h 202"/>
                <a:gd name="T20" fmla="*/ 460 w 441"/>
                <a:gd name="T21" fmla="*/ 69 h 202"/>
                <a:gd name="T22" fmla="*/ 289 w 441"/>
                <a:gd name="T23" fmla="*/ 91 h 202"/>
                <a:gd name="T24" fmla="*/ 143 w 441"/>
                <a:gd name="T25" fmla="*/ 99 h 202"/>
                <a:gd name="T26" fmla="*/ 68 w 441"/>
                <a:gd name="T27" fmla="*/ 136 h 202"/>
                <a:gd name="T28" fmla="*/ 36 w 441"/>
                <a:gd name="T29" fmla="*/ 210 h 202"/>
                <a:gd name="T30" fmla="*/ 22 w 441"/>
                <a:gd name="T31" fmla="*/ 324 h 202"/>
                <a:gd name="T32" fmla="*/ 39 w 441"/>
                <a:gd name="T33" fmla="*/ 219 h 202"/>
                <a:gd name="T34" fmla="*/ 50 w 441"/>
                <a:gd name="T35" fmla="*/ 214 h 202"/>
                <a:gd name="T36" fmla="*/ 104 w 441"/>
                <a:gd name="T37" fmla="*/ 128 h 202"/>
                <a:gd name="T38" fmla="*/ 146 w 441"/>
                <a:gd name="T39" fmla="*/ 106 h 202"/>
                <a:gd name="T40" fmla="*/ 224 w 441"/>
                <a:gd name="T41" fmla="*/ 99 h 202"/>
                <a:gd name="T42" fmla="*/ 307 w 441"/>
                <a:gd name="T43" fmla="*/ 99 h 202"/>
                <a:gd name="T44" fmla="*/ 403 w 441"/>
                <a:gd name="T45" fmla="*/ 83 h 202"/>
                <a:gd name="T46" fmla="*/ 477 w 441"/>
                <a:gd name="T47" fmla="*/ 74 h 202"/>
                <a:gd name="T48" fmla="*/ 559 w 441"/>
                <a:gd name="T49" fmla="*/ 65 h 202"/>
                <a:gd name="T50" fmla="*/ 630 w 441"/>
                <a:gd name="T51" fmla="*/ 69 h 202"/>
                <a:gd name="T52" fmla="*/ 715 w 441"/>
                <a:gd name="T53" fmla="*/ 63 h 202"/>
                <a:gd name="T54" fmla="*/ 756 w 441"/>
                <a:gd name="T55" fmla="*/ 59 h 202"/>
                <a:gd name="T56" fmla="*/ 811 w 441"/>
                <a:gd name="T57" fmla="*/ 46 h 202"/>
                <a:gd name="T58" fmla="*/ 860 w 441"/>
                <a:gd name="T59" fmla="*/ 40 h 202"/>
                <a:gd name="T60" fmla="*/ 929 w 441"/>
                <a:gd name="T61" fmla="*/ 19 h 202"/>
                <a:gd name="T62" fmla="*/ 911 w 441"/>
                <a:gd name="T63" fmla="*/ 58 h 202"/>
                <a:gd name="T64" fmla="*/ 851 w 441"/>
                <a:gd name="T65" fmla="*/ 92 h 202"/>
                <a:gd name="T66" fmla="*/ 791 w 441"/>
                <a:gd name="T67" fmla="*/ 117 h 202"/>
                <a:gd name="T68" fmla="*/ 735 w 441"/>
                <a:gd name="T69" fmla="*/ 145 h 202"/>
                <a:gd name="T70" fmla="*/ 622 w 441"/>
                <a:gd name="T71" fmla="*/ 200 h 202"/>
                <a:gd name="T72" fmla="*/ 536 w 441"/>
                <a:gd name="T73" fmla="*/ 223 h 202"/>
                <a:gd name="T74" fmla="*/ 455 w 441"/>
                <a:gd name="T75" fmla="*/ 246 h 202"/>
                <a:gd name="T76" fmla="*/ 388 w 441"/>
                <a:gd name="T77" fmla="*/ 290 h 202"/>
                <a:gd name="T78" fmla="*/ 310 w 441"/>
                <a:gd name="T79" fmla="*/ 336 h 202"/>
                <a:gd name="T80" fmla="*/ 206 w 441"/>
                <a:gd name="T81" fmla="*/ 378 h 202"/>
                <a:gd name="T82" fmla="*/ 104 w 441"/>
                <a:gd name="T83" fmla="*/ 412 h 202"/>
                <a:gd name="T84" fmla="*/ 30 w 441"/>
                <a:gd name="T85" fmla="*/ 322 h 202"/>
                <a:gd name="T86" fmla="*/ 28 w 441"/>
                <a:gd name="T87" fmla="*/ 301 h 202"/>
                <a:gd name="T88" fmla="*/ 39 w 441"/>
                <a:gd name="T89" fmla="*/ 219 h 2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41" h="201">
                  <a:moveTo>
                    <a:pt x="24" y="188"/>
                  </a:moveTo>
                  <a:cubicBezTo>
                    <a:pt x="30" y="194"/>
                    <a:pt x="42" y="197"/>
                    <a:pt x="49" y="199"/>
                  </a:cubicBezTo>
                  <a:cubicBezTo>
                    <a:pt x="65" y="202"/>
                    <a:pt x="81" y="186"/>
                    <a:pt x="97" y="183"/>
                  </a:cubicBezTo>
                  <a:cubicBezTo>
                    <a:pt x="114" y="180"/>
                    <a:pt x="139" y="172"/>
                    <a:pt x="145" y="166"/>
                  </a:cubicBezTo>
                  <a:cubicBezTo>
                    <a:pt x="152" y="160"/>
                    <a:pt x="144" y="155"/>
                    <a:pt x="164" y="152"/>
                  </a:cubicBezTo>
                  <a:cubicBezTo>
                    <a:pt x="185" y="149"/>
                    <a:pt x="182" y="139"/>
                    <a:pt x="194" y="129"/>
                  </a:cubicBezTo>
                  <a:cubicBezTo>
                    <a:pt x="206" y="120"/>
                    <a:pt x="219" y="122"/>
                    <a:pt x="231" y="115"/>
                  </a:cubicBezTo>
                  <a:cubicBezTo>
                    <a:pt x="243" y="107"/>
                    <a:pt x="252" y="112"/>
                    <a:pt x="261" y="110"/>
                  </a:cubicBezTo>
                  <a:cubicBezTo>
                    <a:pt x="271" y="108"/>
                    <a:pt x="290" y="99"/>
                    <a:pt x="314" y="90"/>
                  </a:cubicBezTo>
                  <a:cubicBezTo>
                    <a:pt x="338" y="81"/>
                    <a:pt x="345" y="72"/>
                    <a:pt x="354" y="66"/>
                  </a:cubicBezTo>
                  <a:cubicBezTo>
                    <a:pt x="364" y="61"/>
                    <a:pt x="378" y="57"/>
                    <a:pt x="388" y="51"/>
                  </a:cubicBezTo>
                  <a:cubicBezTo>
                    <a:pt x="397" y="46"/>
                    <a:pt x="404" y="50"/>
                    <a:pt x="420" y="39"/>
                  </a:cubicBezTo>
                  <a:cubicBezTo>
                    <a:pt x="426" y="35"/>
                    <a:pt x="429" y="29"/>
                    <a:pt x="432" y="24"/>
                  </a:cubicBezTo>
                  <a:cubicBezTo>
                    <a:pt x="438" y="18"/>
                    <a:pt x="441" y="11"/>
                    <a:pt x="438" y="7"/>
                  </a:cubicBezTo>
                  <a:cubicBezTo>
                    <a:pt x="432" y="0"/>
                    <a:pt x="410" y="15"/>
                    <a:pt x="403" y="15"/>
                  </a:cubicBezTo>
                  <a:cubicBezTo>
                    <a:pt x="395" y="15"/>
                    <a:pt x="392" y="17"/>
                    <a:pt x="379" y="18"/>
                  </a:cubicBezTo>
                  <a:cubicBezTo>
                    <a:pt x="367" y="19"/>
                    <a:pt x="361" y="23"/>
                    <a:pt x="353" y="24"/>
                  </a:cubicBezTo>
                  <a:cubicBezTo>
                    <a:pt x="346" y="25"/>
                    <a:pt x="343" y="24"/>
                    <a:pt x="334" y="27"/>
                  </a:cubicBezTo>
                  <a:cubicBezTo>
                    <a:pt x="325" y="29"/>
                    <a:pt x="307" y="32"/>
                    <a:pt x="301" y="31"/>
                  </a:cubicBezTo>
                  <a:cubicBezTo>
                    <a:pt x="295" y="29"/>
                    <a:pt x="287" y="25"/>
                    <a:pt x="275" y="26"/>
                  </a:cubicBezTo>
                  <a:cubicBezTo>
                    <a:pt x="263" y="27"/>
                    <a:pt x="251" y="31"/>
                    <a:pt x="241" y="29"/>
                  </a:cubicBezTo>
                  <a:cubicBezTo>
                    <a:pt x="232" y="27"/>
                    <a:pt x="225" y="31"/>
                    <a:pt x="215" y="33"/>
                  </a:cubicBezTo>
                  <a:cubicBezTo>
                    <a:pt x="205" y="36"/>
                    <a:pt x="176" y="37"/>
                    <a:pt x="157" y="40"/>
                  </a:cubicBezTo>
                  <a:cubicBezTo>
                    <a:pt x="137" y="43"/>
                    <a:pt x="144" y="45"/>
                    <a:pt x="135" y="43"/>
                  </a:cubicBezTo>
                  <a:cubicBezTo>
                    <a:pt x="125" y="41"/>
                    <a:pt x="114" y="39"/>
                    <a:pt x="103" y="43"/>
                  </a:cubicBezTo>
                  <a:cubicBezTo>
                    <a:pt x="93" y="48"/>
                    <a:pt x="75" y="46"/>
                    <a:pt x="67" y="47"/>
                  </a:cubicBezTo>
                  <a:cubicBezTo>
                    <a:pt x="65" y="48"/>
                    <a:pt x="63" y="49"/>
                    <a:pt x="61" y="51"/>
                  </a:cubicBezTo>
                  <a:cubicBezTo>
                    <a:pt x="55" y="55"/>
                    <a:pt x="37" y="60"/>
                    <a:pt x="32" y="65"/>
                  </a:cubicBezTo>
                  <a:cubicBezTo>
                    <a:pt x="25" y="74"/>
                    <a:pt x="21" y="91"/>
                    <a:pt x="19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0" y="109"/>
                    <a:pt x="10" y="144"/>
                    <a:pt x="10" y="151"/>
                  </a:cubicBezTo>
                  <a:cubicBezTo>
                    <a:pt x="10" y="152"/>
                    <a:pt x="10" y="153"/>
                    <a:pt x="10" y="154"/>
                  </a:cubicBezTo>
                  <a:cubicBezTo>
                    <a:pt x="13" y="165"/>
                    <a:pt x="15" y="179"/>
                    <a:pt x="24" y="188"/>
                  </a:cubicBezTo>
                  <a:close/>
                  <a:moveTo>
                    <a:pt x="18" y="104"/>
                  </a:moveTo>
                  <a:cubicBezTo>
                    <a:pt x="19" y="104"/>
                    <a:pt x="23" y="104"/>
                    <a:pt x="23" y="104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5" y="93"/>
                    <a:pt x="28" y="75"/>
                    <a:pt x="35" y="68"/>
                  </a:cubicBezTo>
                  <a:cubicBezTo>
                    <a:pt x="37" y="66"/>
                    <a:pt x="44" y="63"/>
                    <a:pt x="49" y="61"/>
                  </a:cubicBezTo>
                  <a:cubicBezTo>
                    <a:pt x="55" y="58"/>
                    <a:pt x="60" y="56"/>
                    <a:pt x="64" y="54"/>
                  </a:cubicBezTo>
                  <a:cubicBezTo>
                    <a:pt x="64" y="54"/>
                    <a:pt x="67" y="52"/>
                    <a:pt x="68" y="51"/>
                  </a:cubicBezTo>
                  <a:cubicBezTo>
                    <a:pt x="71" y="51"/>
                    <a:pt x="75" y="50"/>
                    <a:pt x="79" y="50"/>
                  </a:cubicBezTo>
                  <a:cubicBezTo>
                    <a:pt x="88" y="50"/>
                    <a:pt x="98" y="50"/>
                    <a:pt x="105" y="47"/>
                  </a:cubicBezTo>
                  <a:cubicBezTo>
                    <a:pt x="114" y="43"/>
                    <a:pt x="124" y="44"/>
                    <a:pt x="134" y="46"/>
                  </a:cubicBezTo>
                  <a:cubicBezTo>
                    <a:pt x="140" y="48"/>
                    <a:pt x="140" y="48"/>
                    <a:pt x="144" y="47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67" y="42"/>
                    <a:pt x="178" y="41"/>
                    <a:pt x="189" y="40"/>
                  </a:cubicBezTo>
                  <a:cubicBezTo>
                    <a:pt x="200" y="39"/>
                    <a:pt x="210" y="39"/>
                    <a:pt x="216" y="37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9" y="33"/>
                    <a:pt x="234" y="31"/>
                    <a:pt x="240" y="32"/>
                  </a:cubicBezTo>
                  <a:cubicBezTo>
                    <a:pt x="247" y="34"/>
                    <a:pt x="255" y="33"/>
                    <a:pt x="262" y="31"/>
                  </a:cubicBezTo>
                  <a:cubicBezTo>
                    <a:pt x="275" y="30"/>
                    <a:pt x="275" y="30"/>
                    <a:pt x="275" y="30"/>
                  </a:cubicBezTo>
                  <a:cubicBezTo>
                    <a:pt x="284" y="29"/>
                    <a:pt x="290" y="31"/>
                    <a:pt x="295" y="33"/>
                  </a:cubicBezTo>
                  <a:cubicBezTo>
                    <a:pt x="300" y="34"/>
                    <a:pt x="300" y="34"/>
                    <a:pt x="300" y="34"/>
                  </a:cubicBezTo>
                  <a:cubicBezTo>
                    <a:pt x="307" y="36"/>
                    <a:pt x="326" y="33"/>
                    <a:pt x="335" y="30"/>
                  </a:cubicBezTo>
                  <a:cubicBezTo>
                    <a:pt x="341" y="29"/>
                    <a:pt x="344" y="28"/>
                    <a:pt x="348" y="28"/>
                  </a:cubicBezTo>
                  <a:cubicBezTo>
                    <a:pt x="354" y="28"/>
                    <a:pt x="354" y="28"/>
                    <a:pt x="354" y="28"/>
                  </a:cubicBezTo>
                  <a:cubicBezTo>
                    <a:pt x="357" y="28"/>
                    <a:pt x="361" y="26"/>
                    <a:pt x="364" y="25"/>
                  </a:cubicBezTo>
                  <a:cubicBezTo>
                    <a:pt x="368" y="24"/>
                    <a:pt x="373" y="23"/>
                    <a:pt x="380" y="22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6" y="20"/>
                    <a:pt x="399" y="19"/>
                    <a:pt x="403" y="19"/>
                  </a:cubicBezTo>
                  <a:cubicBezTo>
                    <a:pt x="406" y="19"/>
                    <a:pt x="411" y="17"/>
                    <a:pt x="417" y="15"/>
                  </a:cubicBezTo>
                  <a:cubicBezTo>
                    <a:pt x="422" y="12"/>
                    <a:pt x="433" y="7"/>
                    <a:pt x="435" y="9"/>
                  </a:cubicBezTo>
                  <a:cubicBezTo>
                    <a:pt x="436" y="11"/>
                    <a:pt x="434" y="16"/>
                    <a:pt x="429" y="22"/>
                  </a:cubicBezTo>
                  <a:cubicBezTo>
                    <a:pt x="426" y="27"/>
                    <a:pt x="426" y="27"/>
                    <a:pt x="426" y="27"/>
                  </a:cubicBezTo>
                  <a:cubicBezTo>
                    <a:pt x="423" y="30"/>
                    <a:pt x="421" y="34"/>
                    <a:pt x="418" y="36"/>
                  </a:cubicBezTo>
                  <a:cubicBezTo>
                    <a:pt x="409" y="42"/>
                    <a:pt x="403" y="43"/>
                    <a:pt x="398" y="44"/>
                  </a:cubicBezTo>
                  <a:cubicBezTo>
                    <a:pt x="394" y="45"/>
                    <a:pt x="390" y="45"/>
                    <a:pt x="386" y="48"/>
                  </a:cubicBezTo>
                  <a:cubicBezTo>
                    <a:pt x="381" y="50"/>
                    <a:pt x="375" y="53"/>
                    <a:pt x="370" y="55"/>
                  </a:cubicBezTo>
                  <a:cubicBezTo>
                    <a:pt x="364" y="58"/>
                    <a:pt x="357" y="60"/>
                    <a:pt x="352" y="63"/>
                  </a:cubicBezTo>
                  <a:cubicBezTo>
                    <a:pt x="344" y="69"/>
                    <a:pt x="344" y="69"/>
                    <a:pt x="344" y="69"/>
                  </a:cubicBezTo>
                  <a:cubicBezTo>
                    <a:pt x="337" y="74"/>
                    <a:pt x="329" y="80"/>
                    <a:pt x="312" y="86"/>
                  </a:cubicBezTo>
                  <a:cubicBezTo>
                    <a:pt x="291" y="95"/>
                    <a:pt x="291" y="95"/>
                    <a:pt x="291" y="95"/>
                  </a:cubicBezTo>
                  <a:cubicBezTo>
                    <a:pt x="277" y="100"/>
                    <a:pt x="266" y="105"/>
                    <a:pt x="260" y="106"/>
                  </a:cubicBezTo>
                  <a:cubicBezTo>
                    <a:pt x="258" y="107"/>
                    <a:pt x="255" y="106"/>
                    <a:pt x="251" y="106"/>
                  </a:cubicBezTo>
                  <a:cubicBezTo>
                    <a:pt x="245" y="106"/>
                    <a:pt x="237" y="106"/>
                    <a:pt x="229" y="111"/>
                  </a:cubicBezTo>
                  <a:cubicBezTo>
                    <a:pt x="224" y="114"/>
                    <a:pt x="218" y="115"/>
                    <a:pt x="213" y="117"/>
                  </a:cubicBezTo>
                  <a:cubicBezTo>
                    <a:pt x="206" y="119"/>
                    <a:pt x="199" y="120"/>
                    <a:pt x="191" y="126"/>
                  </a:cubicBezTo>
                  <a:cubicBezTo>
                    <a:pt x="187" y="130"/>
                    <a:pt x="184" y="133"/>
                    <a:pt x="182" y="137"/>
                  </a:cubicBezTo>
                  <a:cubicBezTo>
                    <a:pt x="178" y="142"/>
                    <a:pt x="175" y="146"/>
                    <a:pt x="164" y="148"/>
                  </a:cubicBezTo>
                  <a:cubicBezTo>
                    <a:pt x="150" y="150"/>
                    <a:pt x="147" y="153"/>
                    <a:pt x="145" y="159"/>
                  </a:cubicBezTo>
                  <a:cubicBezTo>
                    <a:pt x="144" y="161"/>
                    <a:pt x="144" y="162"/>
                    <a:pt x="143" y="163"/>
                  </a:cubicBezTo>
                  <a:cubicBezTo>
                    <a:pt x="137" y="168"/>
                    <a:pt x="114" y="176"/>
                    <a:pt x="96" y="179"/>
                  </a:cubicBezTo>
                  <a:cubicBezTo>
                    <a:pt x="89" y="180"/>
                    <a:pt x="83" y="184"/>
                    <a:pt x="76" y="187"/>
                  </a:cubicBezTo>
                  <a:cubicBezTo>
                    <a:pt x="67" y="192"/>
                    <a:pt x="58" y="196"/>
                    <a:pt x="49" y="195"/>
                  </a:cubicBezTo>
                  <a:cubicBezTo>
                    <a:pt x="42" y="193"/>
                    <a:pt x="32" y="191"/>
                    <a:pt x="27" y="185"/>
                  </a:cubicBezTo>
                  <a:cubicBezTo>
                    <a:pt x="19" y="177"/>
                    <a:pt x="16" y="164"/>
                    <a:pt x="14" y="153"/>
                  </a:cubicBezTo>
                  <a:cubicBezTo>
                    <a:pt x="14" y="152"/>
                    <a:pt x="14" y="151"/>
                    <a:pt x="14" y="151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2" y="138"/>
                    <a:pt x="11" y="130"/>
                    <a:pt x="11" y="123"/>
                  </a:cubicBezTo>
                  <a:cubicBezTo>
                    <a:pt x="11" y="115"/>
                    <a:pt x="13" y="107"/>
                    <a:pt x="18" y="104"/>
                  </a:cubicBezTo>
                  <a:close/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3" name="Freeform 1571"/>
            <p:cNvSpPr/>
            <p:nvPr>
              <p:custDataLst>
                <p:tags r:id="rId1139"/>
              </p:custDataLst>
            </p:nvPr>
          </p:nvSpPr>
          <p:spPr bwMode="auto">
            <a:xfrm>
              <a:off x="4012" y="2762"/>
              <a:ext cx="515" cy="194"/>
            </a:xfrm>
            <a:custGeom>
              <a:avLst/>
              <a:gdLst>
                <a:gd name="T0" fmla="*/ 779 w 400"/>
                <a:gd name="T1" fmla="*/ 40 h 152"/>
                <a:gd name="T2" fmla="*/ 717 w 400"/>
                <a:gd name="T3" fmla="*/ 47 h 152"/>
                <a:gd name="T4" fmla="*/ 760 w 400"/>
                <a:gd name="T5" fmla="*/ 29 h 152"/>
                <a:gd name="T6" fmla="*/ 744 w 400"/>
                <a:gd name="T7" fmla="*/ 22 h 152"/>
                <a:gd name="T8" fmla="*/ 722 w 400"/>
                <a:gd name="T9" fmla="*/ 33 h 152"/>
                <a:gd name="T10" fmla="*/ 681 w 400"/>
                <a:gd name="T11" fmla="*/ 65 h 152"/>
                <a:gd name="T12" fmla="*/ 653 w 400"/>
                <a:gd name="T13" fmla="*/ 69 h 152"/>
                <a:gd name="T14" fmla="*/ 633 w 400"/>
                <a:gd name="T15" fmla="*/ 82 h 152"/>
                <a:gd name="T16" fmla="*/ 594 w 400"/>
                <a:gd name="T17" fmla="*/ 77 h 152"/>
                <a:gd name="T18" fmla="*/ 601 w 400"/>
                <a:gd name="T19" fmla="*/ 63 h 152"/>
                <a:gd name="T20" fmla="*/ 592 w 400"/>
                <a:gd name="T21" fmla="*/ 65 h 152"/>
                <a:gd name="T22" fmla="*/ 582 w 400"/>
                <a:gd name="T23" fmla="*/ 52 h 152"/>
                <a:gd name="T24" fmla="*/ 577 w 400"/>
                <a:gd name="T25" fmla="*/ 88 h 152"/>
                <a:gd name="T26" fmla="*/ 500 w 400"/>
                <a:gd name="T27" fmla="*/ 96 h 152"/>
                <a:gd name="T28" fmla="*/ 489 w 400"/>
                <a:gd name="T29" fmla="*/ 83 h 152"/>
                <a:gd name="T30" fmla="*/ 466 w 400"/>
                <a:gd name="T31" fmla="*/ 100 h 152"/>
                <a:gd name="T32" fmla="*/ 409 w 400"/>
                <a:gd name="T33" fmla="*/ 102 h 152"/>
                <a:gd name="T34" fmla="*/ 439 w 400"/>
                <a:gd name="T35" fmla="*/ 89 h 152"/>
                <a:gd name="T36" fmla="*/ 421 w 400"/>
                <a:gd name="T37" fmla="*/ 84 h 152"/>
                <a:gd name="T38" fmla="*/ 403 w 400"/>
                <a:gd name="T39" fmla="*/ 69 h 152"/>
                <a:gd name="T40" fmla="*/ 402 w 400"/>
                <a:gd name="T41" fmla="*/ 111 h 152"/>
                <a:gd name="T42" fmla="*/ 333 w 400"/>
                <a:gd name="T43" fmla="*/ 128 h 152"/>
                <a:gd name="T44" fmla="*/ 312 w 400"/>
                <a:gd name="T45" fmla="*/ 100 h 152"/>
                <a:gd name="T46" fmla="*/ 295 w 400"/>
                <a:gd name="T47" fmla="*/ 125 h 152"/>
                <a:gd name="T48" fmla="*/ 232 w 400"/>
                <a:gd name="T49" fmla="*/ 123 h 152"/>
                <a:gd name="T50" fmla="*/ 232 w 400"/>
                <a:gd name="T51" fmla="*/ 140 h 152"/>
                <a:gd name="T52" fmla="*/ 148 w 400"/>
                <a:gd name="T53" fmla="*/ 148 h 152"/>
                <a:gd name="T54" fmla="*/ 125 w 400"/>
                <a:gd name="T55" fmla="*/ 149 h 152"/>
                <a:gd name="T56" fmla="*/ 125 w 400"/>
                <a:gd name="T57" fmla="*/ 163 h 152"/>
                <a:gd name="T58" fmla="*/ 220 w 400"/>
                <a:gd name="T59" fmla="*/ 202 h 152"/>
                <a:gd name="T60" fmla="*/ 98 w 400"/>
                <a:gd name="T61" fmla="*/ 248 h 152"/>
                <a:gd name="T62" fmla="*/ 10 w 400"/>
                <a:gd name="T63" fmla="*/ 288 h 152"/>
                <a:gd name="T64" fmla="*/ 46 w 400"/>
                <a:gd name="T65" fmla="*/ 285 h 152"/>
                <a:gd name="T66" fmla="*/ 102 w 400"/>
                <a:gd name="T67" fmla="*/ 288 h 152"/>
                <a:gd name="T68" fmla="*/ 97 w 400"/>
                <a:gd name="T69" fmla="*/ 272 h 152"/>
                <a:gd name="T70" fmla="*/ 209 w 400"/>
                <a:gd name="T71" fmla="*/ 269 h 152"/>
                <a:gd name="T72" fmla="*/ 218 w 400"/>
                <a:gd name="T73" fmla="*/ 269 h 152"/>
                <a:gd name="T74" fmla="*/ 232 w 400"/>
                <a:gd name="T75" fmla="*/ 248 h 152"/>
                <a:gd name="T76" fmla="*/ 261 w 400"/>
                <a:gd name="T77" fmla="*/ 220 h 152"/>
                <a:gd name="T78" fmla="*/ 241 w 400"/>
                <a:gd name="T79" fmla="*/ 167 h 152"/>
                <a:gd name="T80" fmla="*/ 273 w 400"/>
                <a:gd name="T81" fmla="*/ 165 h 152"/>
                <a:gd name="T82" fmla="*/ 282 w 400"/>
                <a:gd name="T83" fmla="*/ 160 h 152"/>
                <a:gd name="T84" fmla="*/ 318 w 400"/>
                <a:gd name="T85" fmla="*/ 148 h 152"/>
                <a:gd name="T86" fmla="*/ 357 w 400"/>
                <a:gd name="T87" fmla="*/ 146 h 152"/>
                <a:gd name="T88" fmla="*/ 371 w 400"/>
                <a:gd name="T89" fmla="*/ 140 h 152"/>
                <a:gd name="T90" fmla="*/ 452 w 400"/>
                <a:gd name="T91" fmla="*/ 125 h 152"/>
                <a:gd name="T92" fmla="*/ 462 w 400"/>
                <a:gd name="T93" fmla="*/ 163 h 152"/>
                <a:gd name="T94" fmla="*/ 474 w 400"/>
                <a:gd name="T95" fmla="*/ 146 h 152"/>
                <a:gd name="T96" fmla="*/ 484 w 400"/>
                <a:gd name="T97" fmla="*/ 142 h 152"/>
                <a:gd name="T98" fmla="*/ 462 w 400"/>
                <a:gd name="T99" fmla="*/ 123 h 152"/>
                <a:gd name="T100" fmla="*/ 529 w 400"/>
                <a:gd name="T101" fmla="*/ 112 h 152"/>
                <a:gd name="T102" fmla="*/ 555 w 400"/>
                <a:gd name="T103" fmla="*/ 140 h 152"/>
                <a:gd name="T104" fmla="*/ 567 w 400"/>
                <a:gd name="T105" fmla="*/ 120 h 152"/>
                <a:gd name="T106" fmla="*/ 552 w 400"/>
                <a:gd name="T107" fmla="*/ 116 h 152"/>
                <a:gd name="T108" fmla="*/ 585 w 400"/>
                <a:gd name="T109" fmla="*/ 106 h 152"/>
                <a:gd name="T110" fmla="*/ 663 w 400"/>
                <a:gd name="T111" fmla="*/ 106 h 152"/>
                <a:gd name="T112" fmla="*/ 646 w 400"/>
                <a:gd name="T113" fmla="*/ 93 h 152"/>
                <a:gd name="T114" fmla="*/ 748 w 400"/>
                <a:gd name="T115" fmla="*/ 59 h 152"/>
                <a:gd name="T116" fmla="*/ 785 w 400"/>
                <a:gd name="T117" fmla="*/ 54 h 152"/>
                <a:gd name="T118" fmla="*/ 837 w 400"/>
                <a:gd name="T119" fmla="*/ 18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00" h="152">
                  <a:moveTo>
                    <a:pt x="395" y="2"/>
                  </a:moveTo>
                  <a:cubicBezTo>
                    <a:pt x="391" y="5"/>
                    <a:pt x="391" y="5"/>
                    <a:pt x="391" y="5"/>
                  </a:cubicBezTo>
                  <a:cubicBezTo>
                    <a:pt x="384" y="9"/>
                    <a:pt x="377" y="16"/>
                    <a:pt x="365" y="19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6" y="23"/>
                    <a:pt x="343" y="23"/>
                    <a:pt x="339" y="24"/>
                  </a:cubicBezTo>
                  <a:cubicBezTo>
                    <a:pt x="338" y="24"/>
                    <a:pt x="336" y="24"/>
                    <a:pt x="336" y="23"/>
                  </a:cubicBezTo>
                  <a:cubicBezTo>
                    <a:pt x="337" y="22"/>
                    <a:pt x="338" y="21"/>
                    <a:pt x="341" y="19"/>
                  </a:cubicBezTo>
                  <a:cubicBezTo>
                    <a:pt x="342" y="19"/>
                    <a:pt x="348" y="17"/>
                    <a:pt x="349" y="16"/>
                  </a:cubicBezTo>
                  <a:cubicBezTo>
                    <a:pt x="351" y="16"/>
                    <a:pt x="354" y="15"/>
                    <a:pt x="356" y="14"/>
                  </a:cubicBezTo>
                  <a:cubicBezTo>
                    <a:pt x="356" y="13"/>
                    <a:pt x="356" y="12"/>
                    <a:pt x="355" y="12"/>
                  </a:cubicBezTo>
                  <a:cubicBezTo>
                    <a:pt x="353" y="13"/>
                    <a:pt x="350" y="13"/>
                    <a:pt x="348" y="14"/>
                  </a:cubicBezTo>
                  <a:cubicBezTo>
                    <a:pt x="348" y="13"/>
                    <a:pt x="349" y="11"/>
                    <a:pt x="349" y="10"/>
                  </a:cubicBezTo>
                  <a:cubicBezTo>
                    <a:pt x="348" y="10"/>
                    <a:pt x="348" y="10"/>
                    <a:pt x="348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6" y="12"/>
                    <a:pt x="343" y="14"/>
                    <a:pt x="339" y="16"/>
                  </a:cubicBezTo>
                  <a:cubicBezTo>
                    <a:pt x="336" y="17"/>
                    <a:pt x="333" y="19"/>
                    <a:pt x="332" y="22"/>
                  </a:cubicBezTo>
                  <a:cubicBezTo>
                    <a:pt x="331" y="25"/>
                    <a:pt x="328" y="27"/>
                    <a:pt x="327" y="28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4" y="33"/>
                    <a:pt x="310" y="36"/>
                    <a:pt x="304" y="37"/>
                  </a:cubicBezTo>
                  <a:cubicBezTo>
                    <a:pt x="305" y="36"/>
                    <a:pt x="306" y="35"/>
                    <a:pt x="307" y="34"/>
                  </a:cubicBezTo>
                  <a:cubicBezTo>
                    <a:pt x="306" y="33"/>
                    <a:pt x="306" y="33"/>
                    <a:pt x="306" y="33"/>
                  </a:cubicBezTo>
                  <a:cubicBezTo>
                    <a:pt x="305" y="33"/>
                    <a:pt x="304" y="32"/>
                    <a:pt x="303" y="32"/>
                  </a:cubicBezTo>
                  <a:cubicBezTo>
                    <a:pt x="302" y="33"/>
                    <a:pt x="301" y="35"/>
                    <a:pt x="301" y="36"/>
                  </a:cubicBezTo>
                  <a:cubicBezTo>
                    <a:pt x="300" y="37"/>
                    <a:pt x="298" y="39"/>
                    <a:pt x="297" y="39"/>
                  </a:cubicBezTo>
                  <a:cubicBezTo>
                    <a:pt x="292" y="41"/>
                    <a:pt x="286" y="42"/>
                    <a:pt x="278" y="42"/>
                  </a:cubicBezTo>
                  <a:cubicBezTo>
                    <a:pt x="277" y="42"/>
                    <a:pt x="276" y="41"/>
                    <a:pt x="276" y="40"/>
                  </a:cubicBezTo>
                  <a:cubicBezTo>
                    <a:pt x="277" y="38"/>
                    <a:pt x="278" y="37"/>
                    <a:pt x="278" y="37"/>
                  </a:cubicBezTo>
                  <a:cubicBezTo>
                    <a:pt x="279" y="35"/>
                    <a:pt x="283" y="33"/>
                    <a:pt x="285" y="32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3" y="32"/>
                    <a:pt x="283" y="31"/>
                    <a:pt x="282" y="30"/>
                  </a:cubicBezTo>
                  <a:cubicBezTo>
                    <a:pt x="284" y="30"/>
                    <a:pt x="284" y="30"/>
                    <a:pt x="284" y="30"/>
                  </a:cubicBezTo>
                  <a:cubicBezTo>
                    <a:pt x="282" y="30"/>
                    <a:pt x="279" y="30"/>
                    <a:pt x="277" y="32"/>
                  </a:cubicBezTo>
                  <a:cubicBezTo>
                    <a:pt x="277" y="32"/>
                    <a:pt x="277" y="31"/>
                    <a:pt x="277" y="31"/>
                  </a:cubicBezTo>
                  <a:cubicBezTo>
                    <a:pt x="276" y="29"/>
                    <a:pt x="276" y="27"/>
                    <a:pt x="276" y="26"/>
                  </a:cubicBezTo>
                  <a:cubicBezTo>
                    <a:pt x="275" y="25"/>
                    <a:pt x="275" y="25"/>
                    <a:pt x="275" y="25"/>
                  </a:cubicBezTo>
                  <a:cubicBezTo>
                    <a:pt x="274" y="25"/>
                    <a:pt x="274" y="25"/>
                    <a:pt x="273" y="25"/>
                  </a:cubicBezTo>
                  <a:cubicBezTo>
                    <a:pt x="272" y="27"/>
                    <a:pt x="272" y="30"/>
                    <a:pt x="273" y="32"/>
                  </a:cubicBezTo>
                  <a:cubicBezTo>
                    <a:pt x="273" y="34"/>
                    <a:pt x="274" y="35"/>
                    <a:pt x="274" y="37"/>
                  </a:cubicBezTo>
                  <a:cubicBezTo>
                    <a:pt x="273" y="38"/>
                    <a:pt x="272" y="40"/>
                    <a:pt x="270" y="42"/>
                  </a:cubicBezTo>
                  <a:cubicBezTo>
                    <a:pt x="270" y="42"/>
                    <a:pt x="267" y="43"/>
                    <a:pt x="266" y="43"/>
                  </a:cubicBezTo>
                  <a:cubicBezTo>
                    <a:pt x="256" y="44"/>
                    <a:pt x="247" y="45"/>
                    <a:pt x="241" y="45"/>
                  </a:cubicBezTo>
                  <a:cubicBezTo>
                    <a:pt x="239" y="46"/>
                    <a:pt x="236" y="46"/>
                    <a:pt x="234" y="46"/>
                  </a:cubicBezTo>
                  <a:cubicBezTo>
                    <a:pt x="233" y="46"/>
                    <a:pt x="232" y="45"/>
                    <a:pt x="232" y="45"/>
                  </a:cubicBezTo>
                  <a:cubicBezTo>
                    <a:pt x="233" y="43"/>
                    <a:pt x="233" y="42"/>
                    <a:pt x="233" y="41"/>
                  </a:cubicBezTo>
                  <a:cubicBezTo>
                    <a:pt x="232" y="41"/>
                    <a:pt x="230" y="41"/>
                    <a:pt x="229" y="40"/>
                  </a:cubicBezTo>
                  <a:cubicBezTo>
                    <a:pt x="229" y="41"/>
                    <a:pt x="229" y="43"/>
                    <a:pt x="228" y="45"/>
                  </a:cubicBezTo>
                  <a:cubicBezTo>
                    <a:pt x="228" y="46"/>
                    <a:pt x="225" y="47"/>
                    <a:pt x="224" y="47"/>
                  </a:cubicBezTo>
                  <a:cubicBezTo>
                    <a:pt x="222" y="48"/>
                    <a:pt x="220" y="48"/>
                    <a:pt x="218" y="48"/>
                  </a:cubicBezTo>
                  <a:cubicBezTo>
                    <a:pt x="211" y="48"/>
                    <a:pt x="202" y="50"/>
                    <a:pt x="193" y="53"/>
                  </a:cubicBezTo>
                  <a:cubicBezTo>
                    <a:pt x="193" y="53"/>
                    <a:pt x="192" y="52"/>
                    <a:pt x="192" y="52"/>
                  </a:cubicBezTo>
                  <a:cubicBezTo>
                    <a:pt x="192" y="51"/>
                    <a:pt x="192" y="50"/>
                    <a:pt x="192" y="49"/>
                  </a:cubicBezTo>
                  <a:cubicBezTo>
                    <a:pt x="192" y="49"/>
                    <a:pt x="194" y="45"/>
                    <a:pt x="199" y="44"/>
                  </a:cubicBezTo>
                  <a:cubicBezTo>
                    <a:pt x="202" y="43"/>
                    <a:pt x="202" y="43"/>
                    <a:pt x="202" y="43"/>
                  </a:cubicBezTo>
                  <a:cubicBezTo>
                    <a:pt x="203" y="43"/>
                    <a:pt x="205" y="43"/>
                    <a:pt x="206" y="43"/>
                  </a:cubicBezTo>
                  <a:cubicBezTo>
                    <a:pt x="205" y="42"/>
                    <a:pt x="205" y="41"/>
                    <a:pt x="205" y="40"/>
                  </a:cubicBezTo>
                  <a:cubicBezTo>
                    <a:pt x="204" y="40"/>
                    <a:pt x="203" y="40"/>
                    <a:pt x="202" y="40"/>
                  </a:cubicBezTo>
                  <a:cubicBezTo>
                    <a:pt x="197" y="41"/>
                    <a:pt x="197" y="41"/>
                    <a:pt x="197" y="41"/>
                  </a:cubicBezTo>
                  <a:cubicBezTo>
                    <a:pt x="196" y="42"/>
                    <a:pt x="195" y="42"/>
                    <a:pt x="194" y="43"/>
                  </a:cubicBezTo>
                  <a:cubicBezTo>
                    <a:pt x="194" y="43"/>
                    <a:pt x="192" y="43"/>
                    <a:pt x="192" y="42"/>
                  </a:cubicBezTo>
                  <a:cubicBezTo>
                    <a:pt x="192" y="39"/>
                    <a:pt x="191" y="36"/>
                    <a:pt x="189" y="33"/>
                  </a:cubicBezTo>
                  <a:cubicBezTo>
                    <a:pt x="188" y="34"/>
                    <a:pt x="188" y="34"/>
                    <a:pt x="187" y="35"/>
                  </a:cubicBezTo>
                  <a:cubicBezTo>
                    <a:pt x="189" y="39"/>
                    <a:pt x="189" y="46"/>
                    <a:pt x="188" y="51"/>
                  </a:cubicBezTo>
                  <a:cubicBezTo>
                    <a:pt x="188" y="52"/>
                    <a:pt x="188" y="52"/>
                    <a:pt x="188" y="53"/>
                  </a:cubicBezTo>
                  <a:cubicBezTo>
                    <a:pt x="187" y="53"/>
                    <a:pt x="186" y="55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73" y="58"/>
                    <a:pt x="161" y="61"/>
                    <a:pt x="156" y="61"/>
                  </a:cubicBezTo>
                  <a:cubicBezTo>
                    <a:pt x="153" y="61"/>
                    <a:pt x="151" y="60"/>
                    <a:pt x="148" y="60"/>
                  </a:cubicBezTo>
                  <a:cubicBezTo>
                    <a:pt x="144" y="61"/>
                    <a:pt x="146" y="57"/>
                    <a:pt x="146" y="56"/>
                  </a:cubicBezTo>
                  <a:cubicBezTo>
                    <a:pt x="147" y="53"/>
                    <a:pt x="146" y="50"/>
                    <a:pt x="146" y="48"/>
                  </a:cubicBezTo>
                  <a:cubicBezTo>
                    <a:pt x="145" y="48"/>
                    <a:pt x="144" y="48"/>
                    <a:pt x="143" y="48"/>
                  </a:cubicBezTo>
                  <a:cubicBezTo>
                    <a:pt x="143" y="51"/>
                    <a:pt x="143" y="54"/>
                    <a:pt x="141" y="57"/>
                  </a:cubicBezTo>
                  <a:cubicBezTo>
                    <a:pt x="141" y="58"/>
                    <a:pt x="139" y="60"/>
                    <a:pt x="138" y="60"/>
                  </a:cubicBezTo>
                  <a:cubicBezTo>
                    <a:pt x="132" y="59"/>
                    <a:pt x="126" y="60"/>
                    <a:pt x="120" y="61"/>
                  </a:cubicBezTo>
                  <a:cubicBezTo>
                    <a:pt x="119" y="62"/>
                    <a:pt x="116" y="62"/>
                    <a:pt x="115" y="62"/>
                  </a:cubicBezTo>
                  <a:cubicBezTo>
                    <a:pt x="112" y="61"/>
                    <a:pt x="110" y="61"/>
                    <a:pt x="109" y="59"/>
                  </a:cubicBezTo>
                  <a:cubicBezTo>
                    <a:pt x="108" y="59"/>
                    <a:pt x="108" y="60"/>
                    <a:pt x="107" y="60"/>
                  </a:cubicBezTo>
                  <a:cubicBezTo>
                    <a:pt x="107" y="61"/>
                    <a:pt x="108" y="63"/>
                    <a:pt x="109" y="64"/>
                  </a:cubicBezTo>
                  <a:cubicBezTo>
                    <a:pt x="110" y="64"/>
                    <a:pt x="110" y="66"/>
                    <a:pt x="109" y="67"/>
                  </a:cubicBezTo>
                  <a:cubicBezTo>
                    <a:pt x="106" y="69"/>
                    <a:pt x="104" y="72"/>
                    <a:pt x="102" y="75"/>
                  </a:cubicBezTo>
                  <a:cubicBezTo>
                    <a:pt x="102" y="76"/>
                    <a:pt x="101" y="78"/>
                    <a:pt x="101" y="79"/>
                  </a:cubicBezTo>
                  <a:cubicBezTo>
                    <a:pt x="94" y="73"/>
                    <a:pt x="82" y="70"/>
                    <a:pt x="69" y="71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2"/>
                    <a:pt x="60" y="73"/>
                    <a:pt x="60" y="75"/>
                  </a:cubicBezTo>
                  <a:cubicBezTo>
                    <a:pt x="60" y="76"/>
                    <a:pt x="59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81" y="76"/>
                    <a:pt x="90" y="77"/>
                    <a:pt x="96" y="84"/>
                  </a:cubicBezTo>
                  <a:cubicBezTo>
                    <a:pt x="98" y="85"/>
                    <a:pt x="102" y="96"/>
                    <a:pt x="103" y="97"/>
                  </a:cubicBezTo>
                  <a:cubicBezTo>
                    <a:pt x="105" y="102"/>
                    <a:pt x="106" y="104"/>
                    <a:pt x="100" y="111"/>
                  </a:cubicBezTo>
                  <a:cubicBezTo>
                    <a:pt x="90" y="123"/>
                    <a:pt x="77" y="122"/>
                    <a:pt x="61" y="120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34" y="118"/>
                    <a:pt x="28" y="122"/>
                    <a:pt x="18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4" y="131"/>
                    <a:pt x="8" y="137"/>
                    <a:pt x="5" y="139"/>
                  </a:cubicBezTo>
                  <a:cubicBezTo>
                    <a:pt x="2" y="141"/>
                    <a:pt x="1" y="146"/>
                    <a:pt x="0" y="152"/>
                  </a:cubicBezTo>
                  <a:cubicBezTo>
                    <a:pt x="3" y="148"/>
                    <a:pt x="6" y="145"/>
                    <a:pt x="9" y="143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2" y="133"/>
                    <a:pt x="38" y="132"/>
                    <a:pt x="38" y="132"/>
                  </a:cubicBezTo>
                  <a:cubicBezTo>
                    <a:pt x="43" y="133"/>
                    <a:pt x="45" y="137"/>
                    <a:pt x="47" y="141"/>
                  </a:cubicBezTo>
                  <a:cubicBezTo>
                    <a:pt x="48" y="142"/>
                    <a:pt x="46" y="138"/>
                    <a:pt x="47" y="139"/>
                  </a:cubicBezTo>
                  <a:cubicBezTo>
                    <a:pt x="48" y="139"/>
                    <a:pt x="49" y="138"/>
                    <a:pt x="50" y="137"/>
                  </a:cubicBezTo>
                  <a:cubicBezTo>
                    <a:pt x="49" y="136"/>
                    <a:pt x="51" y="140"/>
                    <a:pt x="50" y="139"/>
                  </a:cubicBezTo>
                  <a:cubicBezTo>
                    <a:pt x="49" y="136"/>
                    <a:pt x="48" y="133"/>
                    <a:pt x="45" y="13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73" y="134"/>
                    <a:pt x="86" y="135"/>
                    <a:pt x="98" y="129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7" y="130"/>
                    <a:pt x="99" y="132"/>
                  </a:cubicBezTo>
                  <a:cubicBezTo>
                    <a:pt x="100" y="131"/>
                    <a:pt x="101" y="130"/>
                    <a:pt x="102" y="129"/>
                  </a:cubicBezTo>
                  <a:cubicBezTo>
                    <a:pt x="101" y="128"/>
                    <a:pt x="102" y="132"/>
                    <a:pt x="102" y="129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4" y="124"/>
                    <a:pt x="107" y="122"/>
                    <a:pt x="109" y="119"/>
                  </a:cubicBezTo>
                  <a:cubicBezTo>
                    <a:pt x="112" y="116"/>
                    <a:pt x="114" y="113"/>
                    <a:pt x="115" y="111"/>
                  </a:cubicBezTo>
                  <a:cubicBezTo>
                    <a:pt x="121" y="109"/>
                    <a:pt x="118" y="107"/>
                    <a:pt x="119" y="108"/>
                  </a:cubicBezTo>
                  <a:cubicBezTo>
                    <a:pt x="121" y="108"/>
                    <a:pt x="122" y="107"/>
                    <a:pt x="123" y="106"/>
                  </a:cubicBezTo>
                  <a:cubicBezTo>
                    <a:pt x="121" y="104"/>
                    <a:pt x="124" y="105"/>
                    <a:pt x="116" y="106"/>
                  </a:cubicBezTo>
                  <a:cubicBezTo>
                    <a:pt x="117" y="101"/>
                    <a:pt x="116" y="96"/>
                    <a:pt x="113" y="92"/>
                  </a:cubicBezTo>
                  <a:cubicBezTo>
                    <a:pt x="111" y="88"/>
                    <a:pt x="110" y="86"/>
                    <a:pt x="113" y="81"/>
                  </a:cubicBezTo>
                  <a:cubicBezTo>
                    <a:pt x="115" y="77"/>
                    <a:pt x="118" y="75"/>
                    <a:pt x="121" y="73"/>
                  </a:cubicBezTo>
                  <a:cubicBezTo>
                    <a:pt x="123" y="71"/>
                    <a:pt x="125" y="73"/>
                    <a:pt x="126" y="74"/>
                  </a:cubicBezTo>
                  <a:cubicBezTo>
                    <a:pt x="127" y="75"/>
                    <a:pt x="128" y="78"/>
                    <a:pt x="128" y="79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3"/>
                    <a:pt x="129" y="75"/>
                    <a:pt x="130" y="74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1" y="75"/>
                    <a:pt x="130" y="74"/>
                    <a:pt x="129" y="72"/>
                  </a:cubicBezTo>
                  <a:cubicBezTo>
                    <a:pt x="129" y="72"/>
                    <a:pt x="130" y="70"/>
                    <a:pt x="130" y="70"/>
                  </a:cubicBezTo>
                  <a:cubicBezTo>
                    <a:pt x="139" y="69"/>
                    <a:pt x="143" y="71"/>
                    <a:pt x="149" y="71"/>
                  </a:cubicBezTo>
                  <a:cubicBezTo>
                    <a:pt x="152" y="72"/>
                    <a:pt x="161" y="70"/>
                    <a:pt x="165" y="69"/>
                  </a:cubicBezTo>
                  <a:cubicBezTo>
                    <a:pt x="166" y="69"/>
                    <a:pt x="168" y="68"/>
                    <a:pt x="169" y="71"/>
                  </a:cubicBezTo>
                  <a:cubicBezTo>
                    <a:pt x="169" y="72"/>
                    <a:pt x="167" y="68"/>
                    <a:pt x="167" y="70"/>
                  </a:cubicBezTo>
                  <a:cubicBezTo>
                    <a:pt x="168" y="69"/>
                    <a:pt x="169" y="69"/>
                    <a:pt x="170" y="69"/>
                  </a:cubicBezTo>
                  <a:cubicBezTo>
                    <a:pt x="170" y="67"/>
                    <a:pt x="173" y="71"/>
                    <a:pt x="172" y="69"/>
                  </a:cubicBezTo>
                  <a:cubicBezTo>
                    <a:pt x="172" y="69"/>
                    <a:pt x="173" y="67"/>
                    <a:pt x="174" y="67"/>
                  </a:cubicBezTo>
                  <a:cubicBezTo>
                    <a:pt x="179" y="66"/>
                    <a:pt x="183" y="65"/>
                    <a:pt x="188" y="63"/>
                  </a:cubicBezTo>
                  <a:cubicBezTo>
                    <a:pt x="195" y="62"/>
                    <a:pt x="202" y="60"/>
                    <a:pt x="208" y="58"/>
                  </a:cubicBezTo>
                  <a:cubicBezTo>
                    <a:pt x="208" y="58"/>
                    <a:pt x="210" y="58"/>
                    <a:pt x="212" y="60"/>
                  </a:cubicBezTo>
                  <a:cubicBezTo>
                    <a:pt x="215" y="62"/>
                    <a:pt x="217" y="64"/>
                    <a:pt x="218" y="68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9" y="75"/>
                    <a:pt x="215" y="76"/>
                    <a:pt x="217" y="78"/>
                  </a:cubicBezTo>
                  <a:cubicBezTo>
                    <a:pt x="218" y="77"/>
                    <a:pt x="218" y="76"/>
                    <a:pt x="219" y="75"/>
                  </a:cubicBezTo>
                  <a:cubicBezTo>
                    <a:pt x="218" y="74"/>
                    <a:pt x="222" y="74"/>
                    <a:pt x="222" y="72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6" y="71"/>
                    <a:pt x="224" y="68"/>
                    <a:pt x="224" y="69"/>
                  </a:cubicBezTo>
                  <a:cubicBezTo>
                    <a:pt x="225" y="69"/>
                    <a:pt x="226" y="68"/>
                    <a:pt x="227" y="68"/>
                  </a:cubicBezTo>
                  <a:cubicBezTo>
                    <a:pt x="225" y="65"/>
                    <a:pt x="226" y="67"/>
                    <a:pt x="223" y="66"/>
                  </a:cubicBezTo>
                  <a:cubicBezTo>
                    <a:pt x="221" y="66"/>
                    <a:pt x="221" y="66"/>
                    <a:pt x="221" y="66"/>
                  </a:cubicBezTo>
                  <a:cubicBezTo>
                    <a:pt x="220" y="63"/>
                    <a:pt x="219" y="61"/>
                    <a:pt x="217" y="59"/>
                  </a:cubicBezTo>
                  <a:cubicBezTo>
                    <a:pt x="217" y="58"/>
                    <a:pt x="217" y="57"/>
                    <a:pt x="218" y="57"/>
                  </a:cubicBezTo>
                  <a:cubicBezTo>
                    <a:pt x="226" y="56"/>
                    <a:pt x="234" y="55"/>
                    <a:pt x="242" y="54"/>
                  </a:cubicBezTo>
                  <a:cubicBezTo>
                    <a:pt x="244" y="54"/>
                    <a:pt x="246" y="54"/>
                    <a:pt x="248" y="54"/>
                  </a:cubicBezTo>
                  <a:cubicBezTo>
                    <a:pt x="249" y="53"/>
                    <a:pt x="252" y="55"/>
                    <a:pt x="253" y="56"/>
                  </a:cubicBezTo>
                  <a:cubicBezTo>
                    <a:pt x="257" y="59"/>
                    <a:pt x="257" y="61"/>
                    <a:pt x="257" y="64"/>
                  </a:cubicBezTo>
                  <a:cubicBezTo>
                    <a:pt x="260" y="67"/>
                    <a:pt x="260" y="67"/>
                    <a:pt x="260" y="67"/>
                  </a:cubicBezTo>
                  <a:cubicBezTo>
                    <a:pt x="261" y="67"/>
                    <a:pt x="260" y="63"/>
                    <a:pt x="261" y="63"/>
                  </a:cubicBezTo>
                  <a:cubicBezTo>
                    <a:pt x="261" y="62"/>
                    <a:pt x="263" y="63"/>
                    <a:pt x="262" y="61"/>
                  </a:cubicBezTo>
                  <a:cubicBezTo>
                    <a:pt x="265" y="61"/>
                    <a:pt x="263" y="59"/>
                    <a:pt x="266" y="58"/>
                  </a:cubicBezTo>
                  <a:cubicBezTo>
                    <a:pt x="266" y="56"/>
                    <a:pt x="266" y="55"/>
                    <a:pt x="265" y="54"/>
                  </a:cubicBezTo>
                  <a:cubicBezTo>
                    <a:pt x="261" y="55"/>
                    <a:pt x="262" y="58"/>
                    <a:pt x="259" y="56"/>
                  </a:cubicBezTo>
                  <a:cubicBezTo>
                    <a:pt x="259" y="56"/>
                    <a:pt x="259" y="56"/>
                    <a:pt x="259" y="56"/>
                  </a:cubicBezTo>
                  <a:cubicBezTo>
                    <a:pt x="258" y="56"/>
                    <a:pt x="258" y="55"/>
                    <a:pt x="258" y="55"/>
                  </a:cubicBezTo>
                  <a:cubicBezTo>
                    <a:pt x="257" y="54"/>
                    <a:pt x="257" y="52"/>
                    <a:pt x="258" y="52"/>
                  </a:cubicBezTo>
                  <a:cubicBezTo>
                    <a:pt x="263" y="52"/>
                    <a:pt x="268" y="51"/>
                    <a:pt x="274" y="51"/>
                  </a:cubicBezTo>
                  <a:cubicBezTo>
                    <a:pt x="281" y="50"/>
                    <a:pt x="287" y="49"/>
                    <a:pt x="293" y="48"/>
                  </a:cubicBezTo>
                  <a:cubicBezTo>
                    <a:pt x="294" y="48"/>
                    <a:pt x="297" y="49"/>
                    <a:pt x="298" y="49"/>
                  </a:cubicBezTo>
                  <a:cubicBezTo>
                    <a:pt x="301" y="52"/>
                    <a:pt x="305" y="53"/>
                    <a:pt x="311" y="51"/>
                  </a:cubicBezTo>
                  <a:cubicBezTo>
                    <a:pt x="311" y="50"/>
                    <a:pt x="311" y="49"/>
                    <a:pt x="310" y="48"/>
                  </a:cubicBezTo>
                  <a:cubicBezTo>
                    <a:pt x="307" y="49"/>
                    <a:pt x="305" y="49"/>
                    <a:pt x="303" y="48"/>
                  </a:cubicBezTo>
                  <a:cubicBezTo>
                    <a:pt x="302" y="47"/>
                    <a:pt x="302" y="46"/>
                    <a:pt x="303" y="45"/>
                  </a:cubicBezTo>
                  <a:cubicBezTo>
                    <a:pt x="309" y="43"/>
                    <a:pt x="314" y="41"/>
                    <a:pt x="320" y="39"/>
                  </a:cubicBezTo>
                  <a:cubicBezTo>
                    <a:pt x="327" y="35"/>
                    <a:pt x="327" y="35"/>
                    <a:pt x="327" y="35"/>
                  </a:cubicBezTo>
                  <a:cubicBezTo>
                    <a:pt x="337" y="31"/>
                    <a:pt x="342" y="29"/>
                    <a:pt x="350" y="28"/>
                  </a:cubicBezTo>
                  <a:cubicBezTo>
                    <a:pt x="350" y="28"/>
                    <a:pt x="355" y="26"/>
                    <a:pt x="360" y="28"/>
                  </a:cubicBezTo>
                  <a:cubicBezTo>
                    <a:pt x="362" y="29"/>
                    <a:pt x="365" y="29"/>
                    <a:pt x="368" y="29"/>
                  </a:cubicBezTo>
                  <a:cubicBezTo>
                    <a:pt x="368" y="28"/>
                    <a:pt x="368" y="27"/>
                    <a:pt x="368" y="26"/>
                  </a:cubicBezTo>
                  <a:cubicBezTo>
                    <a:pt x="367" y="26"/>
                    <a:pt x="366" y="26"/>
                    <a:pt x="365" y="26"/>
                  </a:cubicBezTo>
                  <a:cubicBezTo>
                    <a:pt x="364" y="26"/>
                    <a:pt x="365" y="25"/>
                    <a:pt x="365" y="25"/>
                  </a:cubicBezTo>
                  <a:cubicBezTo>
                    <a:pt x="378" y="21"/>
                    <a:pt x="385" y="13"/>
                    <a:pt x="392" y="9"/>
                  </a:cubicBezTo>
                  <a:cubicBezTo>
                    <a:pt x="397" y="5"/>
                    <a:pt x="397" y="5"/>
                    <a:pt x="397" y="5"/>
                  </a:cubicBezTo>
                  <a:cubicBezTo>
                    <a:pt x="400" y="3"/>
                    <a:pt x="398" y="0"/>
                    <a:pt x="395" y="2"/>
                  </a:cubicBezTo>
                  <a:close/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4" name="Oval 1572"/>
            <p:cNvSpPr>
              <a:spLocks noChangeArrowheads="1"/>
            </p:cNvSpPr>
            <p:nvPr>
              <p:custDataLst>
                <p:tags r:id="rId1140"/>
              </p:custDataLst>
            </p:nvPr>
          </p:nvSpPr>
          <p:spPr bwMode="auto">
            <a:xfrm>
              <a:off x="4078" y="2851"/>
              <a:ext cx="5" cy="8"/>
            </a:xfrm>
            <a:prstGeom prst="ellipse">
              <a:avLst/>
            </a:prstGeom>
            <a:solidFill>
              <a:srgbClr val="FFFA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635" name="Freeform 1573"/>
            <p:cNvSpPr/>
            <p:nvPr>
              <p:custDataLst>
                <p:tags r:id="rId1141"/>
              </p:custDataLst>
            </p:nvPr>
          </p:nvSpPr>
          <p:spPr bwMode="auto">
            <a:xfrm>
              <a:off x="3980" y="2759"/>
              <a:ext cx="539" cy="206"/>
            </a:xfrm>
            <a:custGeom>
              <a:avLst/>
              <a:gdLst>
                <a:gd name="T0" fmla="*/ 817 w 419"/>
                <a:gd name="T1" fmla="*/ 40 h 161"/>
                <a:gd name="T2" fmla="*/ 758 w 419"/>
                <a:gd name="T3" fmla="*/ 47 h 161"/>
                <a:gd name="T4" fmla="*/ 801 w 419"/>
                <a:gd name="T5" fmla="*/ 29 h 161"/>
                <a:gd name="T6" fmla="*/ 782 w 419"/>
                <a:gd name="T7" fmla="*/ 22 h 161"/>
                <a:gd name="T8" fmla="*/ 764 w 419"/>
                <a:gd name="T9" fmla="*/ 33 h 161"/>
                <a:gd name="T10" fmla="*/ 722 w 419"/>
                <a:gd name="T11" fmla="*/ 65 h 161"/>
                <a:gd name="T12" fmla="*/ 693 w 419"/>
                <a:gd name="T13" fmla="*/ 69 h 161"/>
                <a:gd name="T14" fmla="*/ 675 w 419"/>
                <a:gd name="T15" fmla="*/ 82 h 161"/>
                <a:gd name="T16" fmla="*/ 634 w 419"/>
                <a:gd name="T17" fmla="*/ 77 h 161"/>
                <a:gd name="T18" fmla="*/ 648 w 419"/>
                <a:gd name="T19" fmla="*/ 60 h 161"/>
                <a:gd name="T20" fmla="*/ 630 w 419"/>
                <a:gd name="T21" fmla="*/ 65 h 161"/>
                <a:gd name="T22" fmla="*/ 623 w 419"/>
                <a:gd name="T23" fmla="*/ 52 h 161"/>
                <a:gd name="T24" fmla="*/ 617 w 419"/>
                <a:gd name="T25" fmla="*/ 88 h 161"/>
                <a:gd name="T26" fmla="*/ 542 w 419"/>
                <a:gd name="T27" fmla="*/ 96 h 161"/>
                <a:gd name="T28" fmla="*/ 530 w 419"/>
                <a:gd name="T29" fmla="*/ 83 h 161"/>
                <a:gd name="T30" fmla="*/ 504 w 419"/>
                <a:gd name="T31" fmla="*/ 100 h 161"/>
                <a:gd name="T32" fmla="*/ 452 w 419"/>
                <a:gd name="T33" fmla="*/ 104 h 161"/>
                <a:gd name="T34" fmla="*/ 481 w 419"/>
                <a:gd name="T35" fmla="*/ 90 h 161"/>
                <a:gd name="T36" fmla="*/ 462 w 419"/>
                <a:gd name="T37" fmla="*/ 86 h 161"/>
                <a:gd name="T38" fmla="*/ 445 w 419"/>
                <a:gd name="T39" fmla="*/ 69 h 161"/>
                <a:gd name="T40" fmla="*/ 440 w 419"/>
                <a:gd name="T41" fmla="*/ 111 h 161"/>
                <a:gd name="T42" fmla="*/ 372 w 419"/>
                <a:gd name="T43" fmla="*/ 128 h 161"/>
                <a:gd name="T44" fmla="*/ 351 w 419"/>
                <a:gd name="T45" fmla="*/ 100 h 161"/>
                <a:gd name="T46" fmla="*/ 336 w 419"/>
                <a:gd name="T47" fmla="*/ 127 h 161"/>
                <a:gd name="T48" fmla="*/ 275 w 419"/>
                <a:gd name="T49" fmla="*/ 123 h 161"/>
                <a:gd name="T50" fmla="*/ 275 w 419"/>
                <a:gd name="T51" fmla="*/ 141 h 161"/>
                <a:gd name="T52" fmla="*/ 187 w 419"/>
                <a:gd name="T53" fmla="*/ 148 h 161"/>
                <a:gd name="T54" fmla="*/ 166 w 419"/>
                <a:gd name="T55" fmla="*/ 151 h 161"/>
                <a:gd name="T56" fmla="*/ 166 w 419"/>
                <a:gd name="T57" fmla="*/ 164 h 161"/>
                <a:gd name="T58" fmla="*/ 260 w 419"/>
                <a:gd name="T59" fmla="*/ 203 h 161"/>
                <a:gd name="T60" fmla="*/ 140 w 419"/>
                <a:gd name="T61" fmla="*/ 248 h 161"/>
                <a:gd name="T62" fmla="*/ 134 w 419"/>
                <a:gd name="T63" fmla="*/ 69 h 161"/>
                <a:gd name="T64" fmla="*/ 105 w 419"/>
                <a:gd name="T65" fmla="*/ 77 h 161"/>
                <a:gd name="T66" fmla="*/ 0 w 419"/>
                <a:gd name="T67" fmla="*/ 294 h 161"/>
                <a:gd name="T68" fmla="*/ 62 w 419"/>
                <a:gd name="T69" fmla="*/ 299 h 161"/>
                <a:gd name="T70" fmla="*/ 143 w 419"/>
                <a:gd name="T71" fmla="*/ 294 h 161"/>
                <a:gd name="T72" fmla="*/ 149 w 419"/>
                <a:gd name="T73" fmla="*/ 292 h 161"/>
                <a:gd name="T74" fmla="*/ 169 w 419"/>
                <a:gd name="T75" fmla="*/ 276 h 161"/>
                <a:gd name="T76" fmla="*/ 255 w 419"/>
                <a:gd name="T77" fmla="*/ 289 h 161"/>
                <a:gd name="T78" fmla="*/ 259 w 419"/>
                <a:gd name="T79" fmla="*/ 264 h 161"/>
                <a:gd name="T80" fmla="*/ 311 w 419"/>
                <a:gd name="T81" fmla="*/ 233 h 161"/>
                <a:gd name="T82" fmla="*/ 283 w 419"/>
                <a:gd name="T83" fmla="*/ 193 h 161"/>
                <a:gd name="T84" fmla="*/ 310 w 419"/>
                <a:gd name="T85" fmla="*/ 156 h 161"/>
                <a:gd name="T86" fmla="*/ 324 w 419"/>
                <a:gd name="T87" fmla="*/ 164 h 161"/>
                <a:gd name="T88" fmla="*/ 319 w 419"/>
                <a:gd name="T89" fmla="*/ 147 h 161"/>
                <a:gd name="T90" fmla="*/ 403 w 419"/>
                <a:gd name="T91" fmla="*/ 148 h 161"/>
                <a:gd name="T92" fmla="*/ 409 w 419"/>
                <a:gd name="T93" fmla="*/ 145 h 161"/>
                <a:gd name="T94" fmla="*/ 484 w 419"/>
                <a:gd name="T95" fmla="*/ 122 h 161"/>
                <a:gd name="T96" fmla="*/ 507 w 419"/>
                <a:gd name="T97" fmla="*/ 151 h 161"/>
                <a:gd name="T98" fmla="*/ 515 w 419"/>
                <a:gd name="T99" fmla="*/ 151 h 161"/>
                <a:gd name="T100" fmla="*/ 530 w 419"/>
                <a:gd name="T101" fmla="*/ 151 h 161"/>
                <a:gd name="T102" fmla="*/ 513 w 419"/>
                <a:gd name="T103" fmla="*/ 137 h 161"/>
                <a:gd name="T104" fmla="*/ 558 w 419"/>
                <a:gd name="T105" fmla="*/ 113 h 161"/>
                <a:gd name="T106" fmla="*/ 596 w 419"/>
                <a:gd name="T107" fmla="*/ 141 h 161"/>
                <a:gd name="T108" fmla="*/ 601 w 419"/>
                <a:gd name="T109" fmla="*/ 128 h 161"/>
                <a:gd name="T110" fmla="*/ 594 w 419"/>
                <a:gd name="T111" fmla="*/ 118 h 161"/>
                <a:gd name="T112" fmla="*/ 593 w 419"/>
                <a:gd name="T113" fmla="*/ 110 h 161"/>
                <a:gd name="T114" fmla="*/ 677 w 419"/>
                <a:gd name="T115" fmla="*/ 104 h 161"/>
                <a:gd name="T116" fmla="*/ 686 w 419"/>
                <a:gd name="T117" fmla="*/ 100 h 161"/>
                <a:gd name="T118" fmla="*/ 738 w 419"/>
                <a:gd name="T119" fmla="*/ 74 h 161"/>
                <a:gd name="T120" fmla="*/ 826 w 419"/>
                <a:gd name="T121" fmla="*/ 60 h 161"/>
                <a:gd name="T122" fmla="*/ 817 w 419"/>
                <a:gd name="T123" fmla="*/ 52 h 161"/>
                <a:gd name="T124" fmla="*/ 884 w 419"/>
                <a:gd name="T125" fmla="*/ 5 h 1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161">
                  <a:moveTo>
                    <a:pt x="415" y="2"/>
                  </a:moveTo>
                  <a:cubicBezTo>
                    <a:pt x="410" y="5"/>
                    <a:pt x="410" y="5"/>
                    <a:pt x="410" y="5"/>
                  </a:cubicBezTo>
                  <a:cubicBezTo>
                    <a:pt x="404" y="9"/>
                    <a:pt x="396" y="16"/>
                    <a:pt x="384" y="19"/>
                  </a:cubicBezTo>
                  <a:cubicBezTo>
                    <a:pt x="371" y="22"/>
                    <a:pt x="371" y="22"/>
                    <a:pt x="371" y="22"/>
                  </a:cubicBezTo>
                  <a:cubicBezTo>
                    <a:pt x="366" y="23"/>
                    <a:pt x="363" y="23"/>
                    <a:pt x="358" y="24"/>
                  </a:cubicBezTo>
                  <a:cubicBezTo>
                    <a:pt x="357" y="24"/>
                    <a:pt x="355" y="24"/>
                    <a:pt x="356" y="23"/>
                  </a:cubicBezTo>
                  <a:cubicBezTo>
                    <a:pt x="356" y="22"/>
                    <a:pt x="358" y="21"/>
                    <a:pt x="361" y="19"/>
                  </a:cubicBezTo>
                  <a:cubicBezTo>
                    <a:pt x="362" y="19"/>
                    <a:pt x="368" y="17"/>
                    <a:pt x="369" y="16"/>
                  </a:cubicBezTo>
                  <a:cubicBezTo>
                    <a:pt x="371" y="16"/>
                    <a:pt x="373" y="15"/>
                    <a:pt x="376" y="14"/>
                  </a:cubicBezTo>
                  <a:cubicBezTo>
                    <a:pt x="376" y="13"/>
                    <a:pt x="375" y="12"/>
                    <a:pt x="375" y="12"/>
                  </a:cubicBezTo>
                  <a:cubicBezTo>
                    <a:pt x="372" y="13"/>
                    <a:pt x="370" y="13"/>
                    <a:pt x="368" y="14"/>
                  </a:cubicBezTo>
                  <a:cubicBezTo>
                    <a:pt x="368" y="13"/>
                    <a:pt x="368" y="11"/>
                    <a:pt x="368" y="10"/>
                  </a:cubicBezTo>
                  <a:cubicBezTo>
                    <a:pt x="368" y="10"/>
                    <a:pt x="368" y="10"/>
                    <a:pt x="368" y="10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6" y="12"/>
                    <a:pt x="362" y="14"/>
                    <a:pt x="359" y="16"/>
                  </a:cubicBezTo>
                  <a:cubicBezTo>
                    <a:pt x="356" y="17"/>
                    <a:pt x="353" y="19"/>
                    <a:pt x="352" y="22"/>
                  </a:cubicBezTo>
                  <a:cubicBezTo>
                    <a:pt x="351" y="25"/>
                    <a:pt x="348" y="27"/>
                    <a:pt x="346" y="28"/>
                  </a:cubicBezTo>
                  <a:cubicBezTo>
                    <a:pt x="339" y="31"/>
                    <a:pt x="339" y="31"/>
                    <a:pt x="339" y="31"/>
                  </a:cubicBezTo>
                  <a:cubicBezTo>
                    <a:pt x="334" y="33"/>
                    <a:pt x="329" y="36"/>
                    <a:pt x="324" y="37"/>
                  </a:cubicBezTo>
                  <a:cubicBezTo>
                    <a:pt x="325" y="36"/>
                    <a:pt x="325" y="35"/>
                    <a:pt x="327" y="34"/>
                  </a:cubicBezTo>
                  <a:cubicBezTo>
                    <a:pt x="326" y="33"/>
                    <a:pt x="326" y="33"/>
                    <a:pt x="326" y="33"/>
                  </a:cubicBezTo>
                  <a:cubicBezTo>
                    <a:pt x="325" y="33"/>
                    <a:pt x="324" y="32"/>
                    <a:pt x="323" y="32"/>
                  </a:cubicBezTo>
                  <a:cubicBezTo>
                    <a:pt x="322" y="33"/>
                    <a:pt x="321" y="35"/>
                    <a:pt x="320" y="36"/>
                  </a:cubicBezTo>
                  <a:cubicBezTo>
                    <a:pt x="320" y="37"/>
                    <a:pt x="318" y="39"/>
                    <a:pt x="317" y="39"/>
                  </a:cubicBezTo>
                  <a:cubicBezTo>
                    <a:pt x="312" y="41"/>
                    <a:pt x="305" y="42"/>
                    <a:pt x="297" y="42"/>
                  </a:cubicBezTo>
                  <a:cubicBezTo>
                    <a:pt x="296" y="42"/>
                    <a:pt x="296" y="41"/>
                    <a:pt x="296" y="40"/>
                  </a:cubicBezTo>
                  <a:cubicBezTo>
                    <a:pt x="297" y="38"/>
                    <a:pt x="298" y="37"/>
                    <a:pt x="298" y="37"/>
                  </a:cubicBezTo>
                  <a:cubicBezTo>
                    <a:pt x="299" y="35"/>
                    <a:pt x="302" y="33"/>
                    <a:pt x="305" y="32"/>
                  </a:cubicBezTo>
                  <a:cubicBezTo>
                    <a:pt x="307" y="32"/>
                    <a:pt x="307" y="32"/>
                    <a:pt x="307" y="32"/>
                  </a:cubicBezTo>
                  <a:cubicBezTo>
                    <a:pt x="307" y="31"/>
                    <a:pt x="306" y="30"/>
                    <a:pt x="305" y="29"/>
                  </a:cubicBezTo>
                  <a:cubicBezTo>
                    <a:pt x="304" y="30"/>
                    <a:pt x="304" y="30"/>
                    <a:pt x="304" y="30"/>
                  </a:cubicBezTo>
                  <a:cubicBezTo>
                    <a:pt x="302" y="30"/>
                    <a:pt x="299" y="30"/>
                    <a:pt x="297" y="32"/>
                  </a:cubicBezTo>
                  <a:cubicBezTo>
                    <a:pt x="297" y="32"/>
                    <a:pt x="296" y="31"/>
                    <a:pt x="296" y="31"/>
                  </a:cubicBezTo>
                  <a:cubicBezTo>
                    <a:pt x="296" y="29"/>
                    <a:pt x="295" y="27"/>
                    <a:pt x="296" y="26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294" y="25"/>
                    <a:pt x="293" y="25"/>
                    <a:pt x="292" y="25"/>
                  </a:cubicBezTo>
                  <a:cubicBezTo>
                    <a:pt x="291" y="27"/>
                    <a:pt x="292" y="30"/>
                    <a:pt x="293" y="32"/>
                  </a:cubicBezTo>
                  <a:cubicBezTo>
                    <a:pt x="293" y="34"/>
                    <a:pt x="294" y="35"/>
                    <a:pt x="293" y="37"/>
                  </a:cubicBezTo>
                  <a:cubicBezTo>
                    <a:pt x="293" y="38"/>
                    <a:pt x="292" y="40"/>
                    <a:pt x="290" y="42"/>
                  </a:cubicBezTo>
                  <a:cubicBezTo>
                    <a:pt x="290" y="42"/>
                    <a:pt x="287" y="43"/>
                    <a:pt x="286" y="43"/>
                  </a:cubicBezTo>
                  <a:cubicBezTo>
                    <a:pt x="276" y="44"/>
                    <a:pt x="267" y="45"/>
                    <a:pt x="261" y="45"/>
                  </a:cubicBezTo>
                  <a:cubicBezTo>
                    <a:pt x="258" y="46"/>
                    <a:pt x="256" y="46"/>
                    <a:pt x="254" y="46"/>
                  </a:cubicBezTo>
                  <a:cubicBezTo>
                    <a:pt x="253" y="46"/>
                    <a:pt x="252" y="45"/>
                    <a:pt x="252" y="45"/>
                  </a:cubicBezTo>
                  <a:cubicBezTo>
                    <a:pt x="252" y="43"/>
                    <a:pt x="253" y="42"/>
                    <a:pt x="253" y="41"/>
                  </a:cubicBezTo>
                  <a:cubicBezTo>
                    <a:pt x="251" y="41"/>
                    <a:pt x="250" y="41"/>
                    <a:pt x="249" y="40"/>
                  </a:cubicBezTo>
                  <a:cubicBezTo>
                    <a:pt x="249" y="41"/>
                    <a:pt x="248" y="43"/>
                    <a:pt x="248" y="45"/>
                  </a:cubicBezTo>
                  <a:cubicBezTo>
                    <a:pt x="247" y="46"/>
                    <a:pt x="245" y="47"/>
                    <a:pt x="244" y="47"/>
                  </a:cubicBezTo>
                  <a:cubicBezTo>
                    <a:pt x="242" y="48"/>
                    <a:pt x="240" y="48"/>
                    <a:pt x="237" y="48"/>
                  </a:cubicBezTo>
                  <a:cubicBezTo>
                    <a:pt x="231" y="48"/>
                    <a:pt x="222" y="50"/>
                    <a:pt x="213" y="53"/>
                  </a:cubicBezTo>
                  <a:cubicBezTo>
                    <a:pt x="213" y="53"/>
                    <a:pt x="212" y="52"/>
                    <a:pt x="212" y="52"/>
                  </a:cubicBezTo>
                  <a:cubicBezTo>
                    <a:pt x="212" y="51"/>
                    <a:pt x="212" y="50"/>
                    <a:pt x="212" y="49"/>
                  </a:cubicBezTo>
                  <a:cubicBezTo>
                    <a:pt x="212" y="49"/>
                    <a:pt x="214" y="45"/>
                    <a:pt x="219" y="44"/>
                  </a:cubicBezTo>
                  <a:cubicBezTo>
                    <a:pt x="222" y="43"/>
                    <a:pt x="222" y="43"/>
                    <a:pt x="222" y="43"/>
                  </a:cubicBezTo>
                  <a:cubicBezTo>
                    <a:pt x="223" y="43"/>
                    <a:pt x="224" y="43"/>
                    <a:pt x="226" y="43"/>
                  </a:cubicBezTo>
                  <a:cubicBezTo>
                    <a:pt x="225" y="42"/>
                    <a:pt x="225" y="41"/>
                    <a:pt x="224" y="40"/>
                  </a:cubicBezTo>
                  <a:cubicBezTo>
                    <a:pt x="223" y="40"/>
                    <a:pt x="223" y="40"/>
                    <a:pt x="221" y="40"/>
                  </a:cubicBezTo>
                  <a:cubicBezTo>
                    <a:pt x="217" y="41"/>
                    <a:pt x="217" y="41"/>
                    <a:pt x="217" y="41"/>
                  </a:cubicBezTo>
                  <a:cubicBezTo>
                    <a:pt x="216" y="42"/>
                    <a:pt x="215" y="42"/>
                    <a:pt x="214" y="43"/>
                  </a:cubicBezTo>
                  <a:cubicBezTo>
                    <a:pt x="213" y="43"/>
                    <a:pt x="212" y="43"/>
                    <a:pt x="212" y="42"/>
                  </a:cubicBezTo>
                  <a:cubicBezTo>
                    <a:pt x="211" y="39"/>
                    <a:pt x="210" y="36"/>
                    <a:pt x="209" y="33"/>
                  </a:cubicBezTo>
                  <a:cubicBezTo>
                    <a:pt x="208" y="34"/>
                    <a:pt x="207" y="34"/>
                    <a:pt x="206" y="35"/>
                  </a:cubicBezTo>
                  <a:cubicBezTo>
                    <a:pt x="209" y="39"/>
                    <a:pt x="209" y="46"/>
                    <a:pt x="208" y="51"/>
                  </a:cubicBezTo>
                  <a:cubicBezTo>
                    <a:pt x="208" y="52"/>
                    <a:pt x="207" y="52"/>
                    <a:pt x="207" y="53"/>
                  </a:cubicBezTo>
                  <a:cubicBezTo>
                    <a:pt x="207" y="53"/>
                    <a:pt x="206" y="55"/>
                    <a:pt x="205" y="55"/>
                  </a:cubicBezTo>
                  <a:cubicBezTo>
                    <a:pt x="205" y="55"/>
                    <a:pt x="204" y="55"/>
                    <a:pt x="203" y="55"/>
                  </a:cubicBezTo>
                  <a:cubicBezTo>
                    <a:pt x="192" y="58"/>
                    <a:pt x="181" y="61"/>
                    <a:pt x="175" y="61"/>
                  </a:cubicBezTo>
                  <a:cubicBezTo>
                    <a:pt x="173" y="61"/>
                    <a:pt x="171" y="60"/>
                    <a:pt x="168" y="60"/>
                  </a:cubicBezTo>
                  <a:cubicBezTo>
                    <a:pt x="164" y="61"/>
                    <a:pt x="165" y="57"/>
                    <a:pt x="166" y="56"/>
                  </a:cubicBezTo>
                  <a:cubicBezTo>
                    <a:pt x="167" y="53"/>
                    <a:pt x="166" y="50"/>
                    <a:pt x="165" y="48"/>
                  </a:cubicBezTo>
                  <a:cubicBezTo>
                    <a:pt x="165" y="48"/>
                    <a:pt x="164" y="48"/>
                    <a:pt x="163" y="48"/>
                  </a:cubicBezTo>
                  <a:cubicBezTo>
                    <a:pt x="163" y="51"/>
                    <a:pt x="162" y="54"/>
                    <a:pt x="161" y="57"/>
                  </a:cubicBezTo>
                  <a:cubicBezTo>
                    <a:pt x="161" y="58"/>
                    <a:pt x="158" y="60"/>
                    <a:pt x="158" y="60"/>
                  </a:cubicBezTo>
                  <a:cubicBezTo>
                    <a:pt x="152" y="59"/>
                    <a:pt x="145" y="60"/>
                    <a:pt x="140" y="61"/>
                  </a:cubicBezTo>
                  <a:cubicBezTo>
                    <a:pt x="139" y="62"/>
                    <a:pt x="135" y="62"/>
                    <a:pt x="135" y="62"/>
                  </a:cubicBezTo>
                  <a:cubicBezTo>
                    <a:pt x="132" y="61"/>
                    <a:pt x="130" y="61"/>
                    <a:pt x="129" y="59"/>
                  </a:cubicBezTo>
                  <a:cubicBezTo>
                    <a:pt x="128" y="59"/>
                    <a:pt x="127" y="60"/>
                    <a:pt x="126" y="60"/>
                  </a:cubicBezTo>
                  <a:cubicBezTo>
                    <a:pt x="127" y="61"/>
                    <a:pt x="128" y="63"/>
                    <a:pt x="129" y="64"/>
                  </a:cubicBezTo>
                  <a:cubicBezTo>
                    <a:pt x="130" y="64"/>
                    <a:pt x="129" y="66"/>
                    <a:pt x="129" y="67"/>
                  </a:cubicBezTo>
                  <a:cubicBezTo>
                    <a:pt x="126" y="69"/>
                    <a:pt x="124" y="72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4" y="73"/>
                    <a:pt x="102" y="70"/>
                    <a:pt x="88" y="71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2"/>
                    <a:pt x="80" y="73"/>
                    <a:pt x="80" y="75"/>
                  </a:cubicBezTo>
                  <a:cubicBezTo>
                    <a:pt x="80" y="76"/>
                    <a:pt x="79" y="78"/>
                    <a:pt x="78" y="78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101" y="76"/>
                    <a:pt x="110" y="77"/>
                    <a:pt x="116" y="84"/>
                  </a:cubicBezTo>
                  <a:cubicBezTo>
                    <a:pt x="118" y="85"/>
                    <a:pt x="122" y="96"/>
                    <a:pt x="122" y="97"/>
                  </a:cubicBezTo>
                  <a:cubicBezTo>
                    <a:pt x="125" y="102"/>
                    <a:pt x="126" y="104"/>
                    <a:pt x="120" y="111"/>
                  </a:cubicBezTo>
                  <a:cubicBezTo>
                    <a:pt x="109" y="123"/>
                    <a:pt x="97" y="122"/>
                    <a:pt x="80" y="120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54" y="118"/>
                    <a:pt x="47" y="122"/>
                    <a:pt x="37" y="126"/>
                  </a:cubicBezTo>
                  <a:cubicBezTo>
                    <a:pt x="40" y="123"/>
                    <a:pt x="43" y="119"/>
                    <a:pt x="45" y="114"/>
                  </a:cubicBezTo>
                  <a:cubicBezTo>
                    <a:pt x="53" y="98"/>
                    <a:pt x="62" y="49"/>
                    <a:pt x="63" y="33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0" y="33"/>
                    <a:pt x="58" y="33"/>
                    <a:pt x="56" y="33"/>
                  </a:cubicBezTo>
                  <a:cubicBezTo>
                    <a:pt x="54" y="34"/>
                    <a:pt x="52" y="35"/>
                    <a:pt x="50" y="37"/>
                  </a:cubicBezTo>
                  <a:cubicBezTo>
                    <a:pt x="50" y="37"/>
                    <a:pt x="49" y="37"/>
                    <a:pt x="49" y="38"/>
                  </a:cubicBezTo>
                  <a:cubicBezTo>
                    <a:pt x="46" y="53"/>
                    <a:pt x="42" y="75"/>
                    <a:pt x="37" y="92"/>
                  </a:cubicBezTo>
                  <a:cubicBezTo>
                    <a:pt x="28" y="128"/>
                    <a:pt x="3" y="127"/>
                    <a:pt x="0" y="141"/>
                  </a:cubicBezTo>
                  <a:cubicBezTo>
                    <a:pt x="1" y="148"/>
                    <a:pt x="2" y="154"/>
                    <a:pt x="5" y="161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5" y="159"/>
                    <a:pt x="21" y="148"/>
                    <a:pt x="29" y="143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51" y="133"/>
                    <a:pt x="58" y="132"/>
                    <a:pt x="58" y="132"/>
                  </a:cubicBezTo>
                  <a:cubicBezTo>
                    <a:pt x="63" y="133"/>
                    <a:pt x="65" y="137"/>
                    <a:pt x="67" y="141"/>
                  </a:cubicBezTo>
                  <a:cubicBezTo>
                    <a:pt x="67" y="142"/>
                    <a:pt x="68" y="143"/>
                    <a:pt x="69" y="144"/>
                  </a:cubicBezTo>
                  <a:cubicBezTo>
                    <a:pt x="70" y="144"/>
                    <a:pt x="71" y="143"/>
                    <a:pt x="72" y="142"/>
                  </a:cubicBezTo>
                  <a:cubicBezTo>
                    <a:pt x="71" y="141"/>
                    <a:pt x="71" y="140"/>
                    <a:pt x="70" y="139"/>
                  </a:cubicBezTo>
                  <a:cubicBezTo>
                    <a:pt x="69" y="136"/>
                    <a:pt x="67" y="133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79" y="132"/>
                    <a:pt x="79" y="132"/>
                    <a:pt x="79" y="132"/>
                  </a:cubicBezTo>
                  <a:cubicBezTo>
                    <a:pt x="93" y="134"/>
                    <a:pt x="106" y="135"/>
                    <a:pt x="117" y="129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8" y="133"/>
                    <a:pt x="119" y="136"/>
                    <a:pt x="120" y="138"/>
                  </a:cubicBezTo>
                  <a:cubicBezTo>
                    <a:pt x="122" y="137"/>
                    <a:pt x="123" y="136"/>
                    <a:pt x="123" y="135"/>
                  </a:cubicBezTo>
                  <a:cubicBezTo>
                    <a:pt x="123" y="134"/>
                    <a:pt x="122" y="132"/>
                    <a:pt x="122" y="129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4" y="124"/>
                    <a:pt x="126" y="122"/>
                    <a:pt x="129" y="119"/>
                  </a:cubicBezTo>
                  <a:cubicBezTo>
                    <a:pt x="131" y="116"/>
                    <a:pt x="133" y="113"/>
                    <a:pt x="134" y="111"/>
                  </a:cubicBezTo>
                  <a:cubicBezTo>
                    <a:pt x="141" y="109"/>
                    <a:pt x="144" y="110"/>
                    <a:pt x="146" y="111"/>
                  </a:cubicBezTo>
                  <a:cubicBezTo>
                    <a:pt x="147" y="111"/>
                    <a:pt x="148" y="110"/>
                    <a:pt x="149" y="109"/>
                  </a:cubicBezTo>
                  <a:cubicBezTo>
                    <a:pt x="147" y="107"/>
                    <a:pt x="144" y="105"/>
                    <a:pt x="136" y="106"/>
                  </a:cubicBezTo>
                  <a:cubicBezTo>
                    <a:pt x="137" y="101"/>
                    <a:pt x="135" y="96"/>
                    <a:pt x="133" y="92"/>
                  </a:cubicBezTo>
                  <a:cubicBezTo>
                    <a:pt x="131" y="88"/>
                    <a:pt x="130" y="86"/>
                    <a:pt x="133" y="81"/>
                  </a:cubicBezTo>
                  <a:cubicBezTo>
                    <a:pt x="134" y="77"/>
                    <a:pt x="137" y="75"/>
                    <a:pt x="141" y="73"/>
                  </a:cubicBezTo>
                  <a:cubicBezTo>
                    <a:pt x="143" y="71"/>
                    <a:pt x="145" y="73"/>
                    <a:pt x="145" y="74"/>
                  </a:cubicBezTo>
                  <a:cubicBezTo>
                    <a:pt x="146" y="75"/>
                    <a:pt x="147" y="78"/>
                    <a:pt x="148" y="79"/>
                  </a:cubicBezTo>
                  <a:cubicBezTo>
                    <a:pt x="149" y="81"/>
                    <a:pt x="149" y="81"/>
                    <a:pt x="149" y="81"/>
                  </a:cubicBezTo>
                  <a:cubicBezTo>
                    <a:pt x="150" y="80"/>
                    <a:pt x="151" y="78"/>
                    <a:pt x="152" y="78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1" y="75"/>
                    <a:pt x="150" y="74"/>
                    <a:pt x="149" y="72"/>
                  </a:cubicBezTo>
                  <a:cubicBezTo>
                    <a:pt x="149" y="72"/>
                    <a:pt x="149" y="70"/>
                    <a:pt x="150" y="70"/>
                  </a:cubicBezTo>
                  <a:cubicBezTo>
                    <a:pt x="158" y="69"/>
                    <a:pt x="167" y="69"/>
                    <a:pt x="174" y="70"/>
                  </a:cubicBezTo>
                  <a:cubicBezTo>
                    <a:pt x="177" y="70"/>
                    <a:pt x="181" y="70"/>
                    <a:pt x="185" y="69"/>
                  </a:cubicBezTo>
                  <a:cubicBezTo>
                    <a:pt x="186" y="69"/>
                    <a:pt x="188" y="68"/>
                    <a:pt x="189" y="71"/>
                  </a:cubicBezTo>
                  <a:cubicBezTo>
                    <a:pt x="189" y="72"/>
                    <a:pt x="190" y="73"/>
                    <a:pt x="191" y="75"/>
                  </a:cubicBezTo>
                  <a:cubicBezTo>
                    <a:pt x="191" y="74"/>
                    <a:pt x="192" y="74"/>
                    <a:pt x="193" y="74"/>
                  </a:cubicBezTo>
                  <a:cubicBezTo>
                    <a:pt x="193" y="72"/>
                    <a:pt x="192" y="71"/>
                    <a:pt x="192" y="69"/>
                  </a:cubicBezTo>
                  <a:cubicBezTo>
                    <a:pt x="191" y="69"/>
                    <a:pt x="193" y="67"/>
                    <a:pt x="194" y="67"/>
                  </a:cubicBezTo>
                  <a:cubicBezTo>
                    <a:pt x="198" y="66"/>
                    <a:pt x="203" y="65"/>
                    <a:pt x="208" y="63"/>
                  </a:cubicBezTo>
                  <a:cubicBezTo>
                    <a:pt x="215" y="62"/>
                    <a:pt x="221" y="60"/>
                    <a:pt x="227" y="58"/>
                  </a:cubicBezTo>
                  <a:cubicBezTo>
                    <a:pt x="228" y="58"/>
                    <a:pt x="230" y="58"/>
                    <a:pt x="232" y="60"/>
                  </a:cubicBezTo>
                  <a:cubicBezTo>
                    <a:pt x="235" y="62"/>
                    <a:pt x="236" y="64"/>
                    <a:pt x="237" y="68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8" y="75"/>
                    <a:pt x="239" y="78"/>
                    <a:pt x="242" y="80"/>
                  </a:cubicBezTo>
                  <a:cubicBezTo>
                    <a:pt x="242" y="79"/>
                    <a:pt x="243" y="78"/>
                    <a:pt x="243" y="77"/>
                  </a:cubicBezTo>
                  <a:cubicBezTo>
                    <a:pt x="242" y="76"/>
                    <a:pt x="242" y="74"/>
                    <a:pt x="242" y="72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ubicBezTo>
                    <a:pt x="246" y="71"/>
                    <a:pt x="248" y="71"/>
                    <a:pt x="249" y="72"/>
                  </a:cubicBezTo>
                  <a:cubicBezTo>
                    <a:pt x="249" y="72"/>
                    <a:pt x="250" y="71"/>
                    <a:pt x="251" y="71"/>
                  </a:cubicBezTo>
                  <a:cubicBezTo>
                    <a:pt x="249" y="68"/>
                    <a:pt x="246" y="67"/>
                    <a:pt x="243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0" y="63"/>
                    <a:pt x="239" y="61"/>
                    <a:pt x="237" y="59"/>
                  </a:cubicBezTo>
                  <a:cubicBezTo>
                    <a:pt x="236" y="58"/>
                    <a:pt x="237" y="57"/>
                    <a:pt x="238" y="57"/>
                  </a:cubicBezTo>
                  <a:cubicBezTo>
                    <a:pt x="246" y="56"/>
                    <a:pt x="253" y="55"/>
                    <a:pt x="262" y="54"/>
                  </a:cubicBezTo>
                  <a:cubicBezTo>
                    <a:pt x="264" y="54"/>
                    <a:pt x="266" y="54"/>
                    <a:pt x="268" y="54"/>
                  </a:cubicBezTo>
                  <a:cubicBezTo>
                    <a:pt x="269" y="53"/>
                    <a:pt x="272" y="55"/>
                    <a:pt x="273" y="56"/>
                  </a:cubicBezTo>
                  <a:cubicBezTo>
                    <a:pt x="276" y="59"/>
                    <a:pt x="279" y="64"/>
                    <a:pt x="280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1" y="67"/>
                    <a:pt x="282" y="66"/>
                    <a:pt x="284" y="66"/>
                  </a:cubicBezTo>
                  <a:cubicBezTo>
                    <a:pt x="283" y="65"/>
                    <a:pt x="283" y="63"/>
                    <a:pt x="282" y="61"/>
                  </a:cubicBezTo>
                  <a:cubicBezTo>
                    <a:pt x="284" y="61"/>
                    <a:pt x="287" y="61"/>
                    <a:pt x="291" y="60"/>
                  </a:cubicBezTo>
                  <a:cubicBezTo>
                    <a:pt x="290" y="59"/>
                    <a:pt x="290" y="57"/>
                    <a:pt x="289" y="56"/>
                  </a:cubicBezTo>
                  <a:cubicBezTo>
                    <a:pt x="285" y="58"/>
                    <a:pt x="282" y="58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8" y="56"/>
                    <a:pt x="278" y="55"/>
                    <a:pt x="277" y="55"/>
                  </a:cubicBezTo>
                  <a:cubicBezTo>
                    <a:pt x="277" y="54"/>
                    <a:pt x="277" y="52"/>
                    <a:pt x="278" y="52"/>
                  </a:cubicBezTo>
                  <a:cubicBezTo>
                    <a:pt x="283" y="52"/>
                    <a:pt x="288" y="51"/>
                    <a:pt x="294" y="51"/>
                  </a:cubicBezTo>
                  <a:cubicBezTo>
                    <a:pt x="301" y="50"/>
                    <a:pt x="307" y="49"/>
                    <a:pt x="312" y="48"/>
                  </a:cubicBezTo>
                  <a:cubicBezTo>
                    <a:pt x="313" y="48"/>
                    <a:pt x="317" y="49"/>
                    <a:pt x="318" y="49"/>
                  </a:cubicBezTo>
                  <a:cubicBezTo>
                    <a:pt x="321" y="52"/>
                    <a:pt x="325" y="53"/>
                    <a:pt x="331" y="51"/>
                  </a:cubicBezTo>
                  <a:cubicBezTo>
                    <a:pt x="331" y="50"/>
                    <a:pt x="330" y="49"/>
                    <a:pt x="330" y="48"/>
                  </a:cubicBezTo>
                  <a:cubicBezTo>
                    <a:pt x="327" y="49"/>
                    <a:pt x="325" y="49"/>
                    <a:pt x="322" y="48"/>
                  </a:cubicBezTo>
                  <a:cubicBezTo>
                    <a:pt x="322" y="47"/>
                    <a:pt x="322" y="46"/>
                    <a:pt x="323" y="45"/>
                  </a:cubicBezTo>
                  <a:cubicBezTo>
                    <a:pt x="329" y="43"/>
                    <a:pt x="334" y="41"/>
                    <a:pt x="340" y="39"/>
                  </a:cubicBezTo>
                  <a:cubicBezTo>
                    <a:pt x="347" y="35"/>
                    <a:pt x="347" y="35"/>
                    <a:pt x="347" y="35"/>
                  </a:cubicBezTo>
                  <a:cubicBezTo>
                    <a:pt x="356" y="31"/>
                    <a:pt x="362" y="29"/>
                    <a:pt x="370" y="28"/>
                  </a:cubicBezTo>
                  <a:cubicBezTo>
                    <a:pt x="370" y="28"/>
                    <a:pt x="375" y="26"/>
                    <a:pt x="380" y="28"/>
                  </a:cubicBezTo>
                  <a:cubicBezTo>
                    <a:pt x="382" y="29"/>
                    <a:pt x="384" y="29"/>
                    <a:pt x="388" y="29"/>
                  </a:cubicBezTo>
                  <a:cubicBezTo>
                    <a:pt x="388" y="28"/>
                    <a:pt x="388" y="27"/>
                    <a:pt x="388" y="26"/>
                  </a:cubicBezTo>
                  <a:cubicBezTo>
                    <a:pt x="387" y="26"/>
                    <a:pt x="385" y="26"/>
                    <a:pt x="384" y="26"/>
                  </a:cubicBezTo>
                  <a:cubicBezTo>
                    <a:pt x="384" y="26"/>
                    <a:pt x="384" y="25"/>
                    <a:pt x="384" y="25"/>
                  </a:cubicBezTo>
                  <a:cubicBezTo>
                    <a:pt x="398" y="21"/>
                    <a:pt x="405" y="13"/>
                    <a:pt x="411" y="9"/>
                  </a:cubicBezTo>
                  <a:cubicBezTo>
                    <a:pt x="416" y="5"/>
                    <a:pt x="416" y="5"/>
                    <a:pt x="416" y="5"/>
                  </a:cubicBezTo>
                  <a:cubicBezTo>
                    <a:pt x="419" y="3"/>
                    <a:pt x="418" y="0"/>
                    <a:pt x="415" y="2"/>
                  </a:cubicBezTo>
                  <a:close/>
                </a:path>
              </a:pathLst>
            </a:custGeom>
            <a:solidFill>
              <a:srgbClr val="74A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6" name="Oval 1574"/>
            <p:cNvSpPr>
              <a:spLocks noChangeArrowheads="1"/>
            </p:cNvSpPr>
            <p:nvPr>
              <p:custDataLst>
                <p:tags r:id="rId1142"/>
              </p:custDataLst>
            </p:nvPr>
          </p:nvSpPr>
          <p:spPr bwMode="auto">
            <a:xfrm>
              <a:off x="4078" y="2851"/>
              <a:ext cx="5" cy="8"/>
            </a:xfrm>
            <a:prstGeom prst="ellipse">
              <a:avLst/>
            </a:prstGeom>
            <a:solidFill>
              <a:srgbClr val="A4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637" name="Freeform 1575"/>
            <p:cNvSpPr/>
            <p:nvPr>
              <p:custDataLst>
                <p:tags r:id="rId1143"/>
              </p:custDataLst>
            </p:nvPr>
          </p:nvSpPr>
          <p:spPr bwMode="auto">
            <a:xfrm>
              <a:off x="4005" y="2759"/>
              <a:ext cx="514" cy="195"/>
            </a:xfrm>
            <a:custGeom>
              <a:avLst/>
              <a:gdLst>
                <a:gd name="T0" fmla="*/ 775 w 400"/>
                <a:gd name="T1" fmla="*/ 40 h 152"/>
                <a:gd name="T2" fmla="*/ 714 w 400"/>
                <a:gd name="T3" fmla="*/ 49 h 152"/>
                <a:gd name="T4" fmla="*/ 758 w 400"/>
                <a:gd name="T5" fmla="*/ 30 h 152"/>
                <a:gd name="T6" fmla="*/ 740 w 400"/>
                <a:gd name="T7" fmla="*/ 22 h 152"/>
                <a:gd name="T8" fmla="*/ 722 w 400"/>
                <a:gd name="T9" fmla="*/ 35 h 152"/>
                <a:gd name="T10" fmla="*/ 678 w 400"/>
                <a:gd name="T11" fmla="*/ 65 h 152"/>
                <a:gd name="T12" fmla="*/ 650 w 400"/>
                <a:gd name="T13" fmla="*/ 69 h 152"/>
                <a:gd name="T14" fmla="*/ 632 w 400"/>
                <a:gd name="T15" fmla="*/ 82 h 152"/>
                <a:gd name="T16" fmla="*/ 592 w 400"/>
                <a:gd name="T17" fmla="*/ 77 h 152"/>
                <a:gd name="T18" fmla="*/ 608 w 400"/>
                <a:gd name="T19" fmla="*/ 60 h 152"/>
                <a:gd name="T20" fmla="*/ 587 w 400"/>
                <a:gd name="T21" fmla="*/ 65 h 152"/>
                <a:gd name="T22" fmla="*/ 580 w 400"/>
                <a:gd name="T23" fmla="*/ 53 h 152"/>
                <a:gd name="T24" fmla="*/ 574 w 400"/>
                <a:gd name="T25" fmla="*/ 89 h 152"/>
                <a:gd name="T26" fmla="*/ 499 w 400"/>
                <a:gd name="T27" fmla="*/ 98 h 152"/>
                <a:gd name="T28" fmla="*/ 488 w 400"/>
                <a:gd name="T29" fmla="*/ 83 h 152"/>
                <a:gd name="T30" fmla="*/ 463 w 400"/>
                <a:gd name="T31" fmla="*/ 103 h 152"/>
                <a:gd name="T32" fmla="*/ 410 w 400"/>
                <a:gd name="T33" fmla="*/ 104 h 152"/>
                <a:gd name="T34" fmla="*/ 439 w 400"/>
                <a:gd name="T35" fmla="*/ 91 h 152"/>
                <a:gd name="T36" fmla="*/ 419 w 400"/>
                <a:gd name="T37" fmla="*/ 87 h 152"/>
                <a:gd name="T38" fmla="*/ 403 w 400"/>
                <a:gd name="T39" fmla="*/ 69 h 152"/>
                <a:gd name="T40" fmla="*/ 400 w 400"/>
                <a:gd name="T41" fmla="*/ 112 h 152"/>
                <a:gd name="T42" fmla="*/ 330 w 400"/>
                <a:gd name="T43" fmla="*/ 128 h 152"/>
                <a:gd name="T44" fmla="*/ 311 w 400"/>
                <a:gd name="T45" fmla="*/ 103 h 152"/>
                <a:gd name="T46" fmla="*/ 296 w 400"/>
                <a:gd name="T47" fmla="*/ 127 h 152"/>
                <a:gd name="T48" fmla="*/ 233 w 400"/>
                <a:gd name="T49" fmla="*/ 126 h 152"/>
                <a:gd name="T50" fmla="*/ 233 w 400"/>
                <a:gd name="T51" fmla="*/ 141 h 152"/>
                <a:gd name="T52" fmla="*/ 146 w 400"/>
                <a:gd name="T53" fmla="*/ 150 h 152"/>
                <a:gd name="T54" fmla="*/ 126 w 400"/>
                <a:gd name="T55" fmla="*/ 151 h 152"/>
                <a:gd name="T56" fmla="*/ 126 w 400"/>
                <a:gd name="T57" fmla="*/ 164 h 152"/>
                <a:gd name="T58" fmla="*/ 218 w 400"/>
                <a:gd name="T59" fmla="*/ 204 h 152"/>
                <a:gd name="T60" fmla="*/ 99 w 400"/>
                <a:gd name="T61" fmla="*/ 251 h 152"/>
                <a:gd name="T62" fmla="*/ 13 w 400"/>
                <a:gd name="T63" fmla="*/ 293 h 152"/>
                <a:gd name="T64" fmla="*/ 50 w 400"/>
                <a:gd name="T65" fmla="*/ 290 h 152"/>
                <a:gd name="T66" fmla="*/ 105 w 400"/>
                <a:gd name="T67" fmla="*/ 304 h 152"/>
                <a:gd name="T68" fmla="*/ 98 w 400"/>
                <a:gd name="T69" fmla="*/ 277 h 152"/>
                <a:gd name="T70" fmla="*/ 208 w 400"/>
                <a:gd name="T71" fmla="*/ 272 h 152"/>
                <a:gd name="T72" fmla="*/ 221 w 400"/>
                <a:gd name="T73" fmla="*/ 285 h 152"/>
                <a:gd name="T74" fmla="*/ 233 w 400"/>
                <a:gd name="T75" fmla="*/ 251 h 152"/>
                <a:gd name="T76" fmla="*/ 276 w 400"/>
                <a:gd name="T77" fmla="*/ 231 h 152"/>
                <a:gd name="T78" fmla="*/ 242 w 400"/>
                <a:gd name="T79" fmla="*/ 171 h 152"/>
                <a:gd name="T80" fmla="*/ 274 w 400"/>
                <a:gd name="T81" fmla="*/ 167 h 152"/>
                <a:gd name="T82" fmla="*/ 283 w 400"/>
                <a:gd name="T83" fmla="*/ 163 h 152"/>
                <a:gd name="T84" fmla="*/ 329 w 400"/>
                <a:gd name="T85" fmla="*/ 148 h 152"/>
                <a:gd name="T86" fmla="*/ 365 w 400"/>
                <a:gd name="T87" fmla="*/ 158 h 152"/>
                <a:gd name="T88" fmla="*/ 371 w 400"/>
                <a:gd name="T89" fmla="*/ 141 h 152"/>
                <a:gd name="T90" fmla="*/ 452 w 400"/>
                <a:gd name="T91" fmla="*/ 127 h 152"/>
                <a:gd name="T92" fmla="*/ 474 w 400"/>
                <a:gd name="T93" fmla="*/ 169 h 152"/>
                <a:gd name="T94" fmla="*/ 474 w 400"/>
                <a:gd name="T95" fmla="*/ 148 h 152"/>
                <a:gd name="T96" fmla="*/ 492 w 400"/>
                <a:gd name="T97" fmla="*/ 150 h 152"/>
                <a:gd name="T98" fmla="*/ 463 w 400"/>
                <a:gd name="T99" fmla="*/ 126 h 152"/>
                <a:gd name="T100" fmla="*/ 528 w 400"/>
                <a:gd name="T101" fmla="*/ 114 h 152"/>
                <a:gd name="T102" fmla="*/ 553 w 400"/>
                <a:gd name="T103" fmla="*/ 141 h 152"/>
                <a:gd name="T104" fmla="*/ 578 w 400"/>
                <a:gd name="T105" fmla="*/ 127 h 152"/>
                <a:gd name="T106" fmla="*/ 551 w 400"/>
                <a:gd name="T107" fmla="*/ 118 h 152"/>
                <a:gd name="T108" fmla="*/ 583 w 400"/>
                <a:gd name="T109" fmla="*/ 106 h 152"/>
                <a:gd name="T110" fmla="*/ 662 w 400"/>
                <a:gd name="T111" fmla="*/ 106 h 152"/>
                <a:gd name="T112" fmla="*/ 645 w 400"/>
                <a:gd name="T113" fmla="*/ 95 h 152"/>
                <a:gd name="T114" fmla="*/ 745 w 400"/>
                <a:gd name="T115" fmla="*/ 59 h 152"/>
                <a:gd name="T116" fmla="*/ 783 w 400"/>
                <a:gd name="T117" fmla="*/ 54 h 152"/>
                <a:gd name="T118" fmla="*/ 833 w 400"/>
                <a:gd name="T119" fmla="*/ 19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00" h="152">
                  <a:moveTo>
                    <a:pt x="396" y="2"/>
                  </a:moveTo>
                  <a:cubicBezTo>
                    <a:pt x="391" y="5"/>
                    <a:pt x="391" y="5"/>
                    <a:pt x="391" y="5"/>
                  </a:cubicBezTo>
                  <a:cubicBezTo>
                    <a:pt x="385" y="9"/>
                    <a:pt x="377" y="16"/>
                    <a:pt x="365" y="19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47" y="23"/>
                    <a:pt x="344" y="23"/>
                    <a:pt x="339" y="24"/>
                  </a:cubicBezTo>
                  <a:cubicBezTo>
                    <a:pt x="338" y="24"/>
                    <a:pt x="336" y="24"/>
                    <a:pt x="337" y="23"/>
                  </a:cubicBezTo>
                  <a:cubicBezTo>
                    <a:pt x="337" y="22"/>
                    <a:pt x="339" y="21"/>
                    <a:pt x="342" y="19"/>
                  </a:cubicBezTo>
                  <a:cubicBezTo>
                    <a:pt x="343" y="19"/>
                    <a:pt x="349" y="17"/>
                    <a:pt x="350" y="16"/>
                  </a:cubicBezTo>
                  <a:cubicBezTo>
                    <a:pt x="352" y="16"/>
                    <a:pt x="354" y="15"/>
                    <a:pt x="357" y="14"/>
                  </a:cubicBezTo>
                  <a:cubicBezTo>
                    <a:pt x="357" y="13"/>
                    <a:pt x="356" y="12"/>
                    <a:pt x="356" y="12"/>
                  </a:cubicBezTo>
                  <a:cubicBezTo>
                    <a:pt x="353" y="13"/>
                    <a:pt x="351" y="13"/>
                    <a:pt x="349" y="14"/>
                  </a:cubicBezTo>
                  <a:cubicBezTo>
                    <a:pt x="349" y="13"/>
                    <a:pt x="349" y="11"/>
                    <a:pt x="349" y="10"/>
                  </a:cubicBezTo>
                  <a:cubicBezTo>
                    <a:pt x="349" y="10"/>
                    <a:pt x="349" y="10"/>
                    <a:pt x="349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12"/>
                    <a:pt x="343" y="14"/>
                    <a:pt x="340" y="16"/>
                  </a:cubicBezTo>
                  <a:cubicBezTo>
                    <a:pt x="337" y="17"/>
                    <a:pt x="334" y="19"/>
                    <a:pt x="333" y="22"/>
                  </a:cubicBezTo>
                  <a:cubicBezTo>
                    <a:pt x="332" y="25"/>
                    <a:pt x="329" y="27"/>
                    <a:pt x="327" y="28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5" y="33"/>
                    <a:pt x="310" y="36"/>
                    <a:pt x="305" y="37"/>
                  </a:cubicBezTo>
                  <a:cubicBezTo>
                    <a:pt x="306" y="36"/>
                    <a:pt x="306" y="35"/>
                    <a:pt x="308" y="34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6" y="33"/>
                    <a:pt x="305" y="32"/>
                    <a:pt x="304" y="32"/>
                  </a:cubicBezTo>
                  <a:cubicBezTo>
                    <a:pt x="303" y="33"/>
                    <a:pt x="302" y="35"/>
                    <a:pt x="301" y="36"/>
                  </a:cubicBezTo>
                  <a:cubicBezTo>
                    <a:pt x="301" y="37"/>
                    <a:pt x="299" y="39"/>
                    <a:pt x="298" y="39"/>
                  </a:cubicBezTo>
                  <a:cubicBezTo>
                    <a:pt x="293" y="41"/>
                    <a:pt x="286" y="42"/>
                    <a:pt x="278" y="42"/>
                  </a:cubicBezTo>
                  <a:cubicBezTo>
                    <a:pt x="277" y="42"/>
                    <a:pt x="277" y="41"/>
                    <a:pt x="277" y="40"/>
                  </a:cubicBezTo>
                  <a:cubicBezTo>
                    <a:pt x="278" y="38"/>
                    <a:pt x="279" y="37"/>
                    <a:pt x="279" y="37"/>
                  </a:cubicBezTo>
                  <a:cubicBezTo>
                    <a:pt x="280" y="35"/>
                    <a:pt x="283" y="33"/>
                    <a:pt x="286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1"/>
                    <a:pt x="287" y="30"/>
                    <a:pt x="286" y="29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30"/>
                    <a:pt x="280" y="30"/>
                    <a:pt x="278" y="32"/>
                  </a:cubicBezTo>
                  <a:cubicBezTo>
                    <a:pt x="278" y="32"/>
                    <a:pt x="277" y="31"/>
                    <a:pt x="277" y="31"/>
                  </a:cubicBezTo>
                  <a:cubicBezTo>
                    <a:pt x="277" y="29"/>
                    <a:pt x="276" y="27"/>
                    <a:pt x="277" y="26"/>
                  </a:cubicBezTo>
                  <a:cubicBezTo>
                    <a:pt x="276" y="25"/>
                    <a:pt x="276" y="25"/>
                    <a:pt x="276" y="25"/>
                  </a:cubicBezTo>
                  <a:cubicBezTo>
                    <a:pt x="275" y="25"/>
                    <a:pt x="274" y="25"/>
                    <a:pt x="273" y="25"/>
                  </a:cubicBezTo>
                  <a:cubicBezTo>
                    <a:pt x="272" y="27"/>
                    <a:pt x="273" y="30"/>
                    <a:pt x="274" y="32"/>
                  </a:cubicBezTo>
                  <a:cubicBezTo>
                    <a:pt x="274" y="34"/>
                    <a:pt x="275" y="35"/>
                    <a:pt x="274" y="37"/>
                  </a:cubicBezTo>
                  <a:cubicBezTo>
                    <a:pt x="274" y="38"/>
                    <a:pt x="273" y="40"/>
                    <a:pt x="271" y="42"/>
                  </a:cubicBezTo>
                  <a:cubicBezTo>
                    <a:pt x="271" y="42"/>
                    <a:pt x="268" y="43"/>
                    <a:pt x="267" y="43"/>
                  </a:cubicBezTo>
                  <a:cubicBezTo>
                    <a:pt x="257" y="44"/>
                    <a:pt x="248" y="45"/>
                    <a:pt x="242" y="45"/>
                  </a:cubicBezTo>
                  <a:cubicBezTo>
                    <a:pt x="239" y="46"/>
                    <a:pt x="237" y="46"/>
                    <a:pt x="235" y="46"/>
                  </a:cubicBezTo>
                  <a:cubicBezTo>
                    <a:pt x="234" y="46"/>
                    <a:pt x="233" y="45"/>
                    <a:pt x="233" y="45"/>
                  </a:cubicBezTo>
                  <a:cubicBezTo>
                    <a:pt x="233" y="43"/>
                    <a:pt x="234" y="42"/>
                    <a:pt x="234" y="41"/>
                  </a:cubicBezTo>
                  <a:cubicBezTo>
                    <a:pt x="232" y="41"/>
                    <a:pt x="231" y="41"/>
                    <a:pt x="230" y="40"/>
                  </a:cubicBezTo>
                  <a:cubicBezTo>
                    <a:pt x="230" y="41"/>
                    <a:pt x="229" y="43"/>
                    <a:pt x="229" y="45"/>
                  </a:cubicBezTo>
                  <a:cubicBezTo>
                    <a:pt x="228" y="46"/>
                    <a:pt x="226" y="47"/>
                    <a:pt x="225" y="47"/>
                  </a:cubicBezTo>
                  <a:cubicBezTo>
                    <a:pt x="223" y="48"/>
                    <a:pt x="221" y="48"/>
                    <a:pt x="218" y="48"/>
                  </a:cubicBezTo>
                  <a:cubicBezTo>
                    <a:pt x="212" y="48"/>
                    <a:pt x="203" y="50"/>
                    <a:pt x="194" y="53"/>
                  </a:cubicBezTo>
                  <a:cubicBezTo>
                    <a:pt x="194" y="53"/>
                    <a:pt x="193" y="52"/>
                    <a:pt x="193" y="52"/>
                  </a:cubicBezTo>
                  <a:cubicBezTo>
                    <a:pt x="193" y="51"/>
                    <a:pt x="193" y="50"/>
                    <a:pt x="193" y="49"/>
                  </a:cubicBezTo>
                  <a:cubicBezTo>
                    <a:pt x="193" y="49"/>
                    <a:pt x="195" y="45"/>
                    <a:pt x="200" y="44"/>
                  </a:cubicBezTo>
                  <a:cubicBezTo>
                    <a:pt x="203" y="43"/>
                    <a:pt x="203" y="43"/>
                    <a:pt x="203" y="43"/>
                  </a:cubicBezTo>
                  <a:cubicBezTo>
                    <a:pt x="204" y="43"/>
                    <a:pt x="205" y="43"/>
                    <a:pt x="207" y="43"/>
                  </a:cubicBezTo>
                  <a:cubicBezTo>
                    <a:pt x="206" y="42"/>
                    <a:pt x="206" y="41"/>
                    <a:pt x="205" y="40"/>
                  </a:cubicBezTo>
                  <a:cubicBezTo>
                    <a:pt x="204" y="40"/>
                    <a:pt x="204" y="40"/>
                    <a:pt x="202" y="40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7" y="42"/>
                    <a:pt x="196" y="42"/>
                    <a:pt x="195" y="43"/>
                  </a:cubicBezTo>
                  <a:cubicBezTo>
                    <a:pt x="194" y="43"/>
                    <a:pt x="193" y="43"/>
                    <a:pt x="193" y="42"/>
                  </a:cubicBezTo>
                  <a:cubicBezTo>
                    <a:pt x="192" y="39"/>
                    <a:pt x="191" y="36"/>
                    <a:pt x="190" y="33"/>
                  </a:cubicBezTo>
                  <a:cubicBezTo>
                    <a:pt x="189" y="34"/>
                    <a:pt x="188" y="34"/>
                    <a:pt x="187" y="35"/>
                  </a:cubicBezTo>
                  <a:cubicBezTo>
                    <a:pt x="190" y="39"/>
                    <a:pt x="190" y="46"/>
                    <a:pt x="189" y="51"/>
                  </a:cubicBezTo>
                  <a:cubicBezTo>
                    <a:pt x="189" y="52"/>
                    <a:pt x="188" y="52"/>
                    <a:pt x="188" y="53"/>
                  </a:cubicBezTo>
                  <a:cubicBezTo>
                    <a:pt x="188" y="53"/>
                    <a:pt x="187" y="55"/>
                    <a:pt x="186" y="55"/>
                  </a:cubicBezTo>
                  <a:cubicBezTo>
                    <a:pt x="186" y="55"/>
                    <a:pt x="185" y="55"/>
                    <a:pt x="184" y="55"/>
                  </a:cubicBezTo>
                  <a:cubicBezTo>
                    <a:pt x="173" y="58"/>
                    <a:pt x="162" y="61"/>
                    <a:pt x="156" y="61"/>
                  </a:cubicBezTo>
                  <a:cubicBezTo>
                    <a:pt x="154" y="61"/>
                    <a:pt x="152" y="60"/>
                    <a:pt x="149" y="60"/>
                  </a:cubicBezTo>
                  <a:cubicBezTo>
                    <a:pt x="145" y="61"/>
                    <a:pt x="146" y="57"/>
                    <a:pt x="147" y="56"/>
                  </a:cubicBezTo>
                  <a:cubicBezTo>
                    <a:pt x="148" y="53"/>
                    <a:pt x="147" y="50"/>
                    <a:pt x="146" y="48"/>
                  </a:cubicBezTo>
                  <a:cubicBezTo>
                    <a:pt x="146" y="48"/>
                    <a:pt x="145" y="48"/>
                    <a:pt x="144" y="48"/>
                  </a:cubicBezTo>
                  <a:cubicBezTo>
                    <a:pt x="144" y="51"/>
                    <a:pt x="143" y="54"/>
                    <a:pt x="142" y="57"/>
                  </a:cubicBezTo>
                  <a:cubicBezTo>
                    <a:pt x="142" y="58"/>
                    <a:pt x="139" y="60"/>
                    <a:pt x="139" y="60"/>
                  </a:cubicBezTo>
                  <a:cubicBezTo>
                    <a:pt x="133" y="59"/>
                    <a:pt x="126" y="60"/>
                    <a:pt x="121" y="61"/>
                  </a:cubicBezTo>
                  <a:cubicBezTo>
                    <a:pt x="120" y="62"/>
                    <a:pt x="116" y="62"/>
                    <a:pt x="116" y="62"/>
                  </a:cubicBezTo>
                  <a:cubicBezTo>
                    <a:pt x="113" y="61"/>
                    <a:pt x="111" y="61"/>
                    <a:pt x="110" y="59"/>
                  </a:cubicBezTo>
                  <a:cubicBezTo>
                    <a:pt x="109" y="59"/>
                    <a:pt x="108" y="60"/>
                    <a:pt x="107" y="60"/>
                  </a:cubicBezTo>
                  <a:cubicBezTo>
                    <a:pt x="108" y="61"/>
                    <a:pt x="109" y="63"/>
                    <a:pt x="110" y="64"/>
                  </a:cubicBezTo>
                  <a:cubicBezTo>
                    <a:pt x="111" y="64"/>
                    <a:pt x="110" y="66"/>
                    <a:pt x="110" y="67"/>
                  </a:cubicBezTo>
                  <a:cubicBezTo>
                    <a:pt x="107" y="69"/>
                    <a:pt x="105" y="72"/>
                    <a:pt x="103" y="75"/>
                  </a:cubicBezTo>
                  <a:cubicBezTo>
                    <a:pt x="102" y="76"/>
                    <a:pt x="102" y="78"/>
                    <a:pt x="101" y="79"/>
                  </a:cubicBezTo>
                  <a:cubicBezTo>
                    <a:pt x="95" y="73"/>
                    <a:pt x="83" y="70"/>
                    <a:pt x="69" y="71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60" y="72"/>
                    <a:pt x="61" y="73"/>
                    <a:pt x="61" y="75"/>
                  </a:cubicBezTo>
                  <a:cubicBezTo>
                    <a:pt x="61" y="76"/>
                    <a:pt x="60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82" y="76"/>
                    <a:pt x="91" y="77"/>
                    <a:pt x="97" y="84"/>
                  </a:cubicBezTo>
                  <a:cubicBezTo>
                    <a:pt x="99" y="85"/>
                    <a:pt x="103" y="96"/>
                    <a:pt x="103" y="97"/>
                  </a:cubicBezTo>
                  <a:cubicBezTo>
                    <a:pt x="106" y="102"/>
                    <a:pt x="107" y="104"/>
                    <a:pt x="101" y="111"/>
                  </a:cubicBezTo>
                  <a:cubicBezTo>
                    <a:pt x="90" y="123"/>
                    <a:pt x="78" y="122"/>
                    <a:pt x="61" y="120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35" y="118"/>
                    <a:pt x="28" y="122"/>
                    <a:pt x="18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4" y="131"/>
                    <a:pt x="9" y="137"/>
                    <a:pt x="6" y="139"/>
                  </a:cubicBezTo>
                  <a:cubicBezTo>
                    <a:pt x="3" y="141"/>
                    <a:pt x="2" y="146"/>
                    <a:pt x="0" y="152"/>
                  </a:cubicBezTo>
                  <a:cubicBezTo>
                    <a:pt x="4" y="148"/>
                    <a:pt x="6" y="145"/>
                    <a:pt x="10" y="143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32" y="133"/>
                    <a:pt x="39" y="132"/>
                    <a:pt x="39" y="132"/>
                  </a:cubicBezTo>
                  <a:cubicBezTo>
                    <a:pt x="44" y="133"/>
                    <a:pt x="46" y="137"/>
                    <a:pt x="48" y="141"/>
                  </a:cubicBezTo>
                  <a:cubicBezTo>
                    <a:pt x="48" y="142"/>
                    <a:pt x="49" y="143"/>
                    <a:pt x="50" y="144"/>
                  </a:cubicBezTo>
                  <a:cubicBezTo>
                    <a:pt x="51" y="144"/>
                    <a:pt x="52" y="143"/>
                    <a:pt x="53" y="142"/>
                  </a:cubicBezTo>
                  <a:cubicBezTo>
                    <a:pt x="52" y="141"/>
                    <a:pt x="52" y="140"/>
                    <a:pt x="51" y="139"/>
                  </a:cubicBezTo>
                  <a:cubicBezTo>
                    <a:pt x="50" y="136"/>
                    <a:pt x="48" y="133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74" y="134"/>
                    <a:pt x="87" y="135"/>
                    <a:pt x="98" y="129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33"/>
                    <a:pt x="100" y="136"/>
                    <a:pt x="101" y="138"/>
                  </a:cubicBezTo>
                  <a:cubicBezTo>
                    <a:pt x="103" y="137"/>
                    <a:pt x="104" y="136"/>
                    <a:pt x="104" y="135"/>
                  </a:cubicBezTo>
                  <a:cubicBezTo>
                    <a:pt x="104" y="134"/>
                    <a:pt x="103" y="132"/>
                    <a:pt x="103" y="129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5" y="124"/>
                    <a:pt x="107" y="122"/>
                    <a:pt x="110" y="119"/>
                  </a:cubicBezTo>
                  <a:cubicBezTo>
                    <a:pt x="112" y="116"/>
                    <a:pt x="114" y="113"/>
                    <a:pt x="115" y="111"/>
                  </a:cubicBezTo>
                  <a:cubicBezTo>
                    <a:pt x="122" y="109"/>
                    <a:pt x="125" y="110"/>
                    <a:pt x="127" y="111"/>
                  </a:cubicBezTo>
                  <a:cubicBezTo>
                    <a:pt x="128" y="111"/>
                    <a:pt x="129" y="110"/>
                    <a:pt x="130" y="109"/>
                  </a:cubicBezTo>
                  <a:cubicBezTo>
                    <a:pt x="128" y="107"/>
                    <a:pt x="125" y="105"/>
                    <a:pt x="117" y="106"/>
                  </a:cubicBezTo>
                  <a:cubicBezTo>
                    <a:pt x="118" y="101"/>
                    <a:pt x="116" y="96"/>
                    <a:pt x="114" y="92"/>
                  </a:cubicBezTo>
                  <a:cubicBezTo>
                    <a:pt x="112" y="88"/>
                    <a:pt x="111" y="86"/>
                    <a:pt x="114" y="81"/>
                  </a:cubicBezTo>
                  <a:cubicBezTo>
                    <a:pt x="115" y="77"/>
                    <a:pt x="118" y="75"/>
                    <a:pt x="122" y="73"/>
                  </a:cubicBezTo>
                  <a:cubicBezTo>
                    <a:pt x="124" y="71"/>
                    <a:pt x="126" y="73"/>
                    <a:pt x="126" y="74"/>
                  </a:cubicBezTo>
                  <a:cubicBezTo>
                    <a:pt x="127" y="75"/>
                    <a:pt x="128" y="78"/>
                    <a:pt x="129" y="79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31" y="80"/>
                    <a:pt x="132" y="78"/>
                    <a:pt x="133" y="78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2" y="75"/>
                    <a:pt x="131" y="74"/>
                    <a:pt x="130" y="72"/>
                  </a:cubicBezTo>
                  <a:cubicBezTo>
                    <a:pt x="130" y="72"/>
                    <a:pt x="130" y="70"/>
                    <a:pt x="131" y="70"/>
                  </a:cubicBezTo>
                  <a:cubicBezTo>
                    <a:pt x="139" y="69"/>
                    <a:pt x="148" y="69"/>
                    <a:pt x="155" y="70"/>
                  </a:cubicBezTo>
                  <a:cubicBezTo>
                    <a:pt x="158" y="70"/>
                    <a:pt x="162" y="70"/>
                    <a:pt x="166" y="69"/>
                  </a:cubicBezTo>
                  <a:cubicBezTo>
                    <a:pt x="167" y="69"/>
                    <a:pt x="169" y="68"/>
                    <a:pt x="170" y="71"/>
                  </a:cubicBezTo>
                  <a:cubicBezTo>
                    <a:pt x="170" y="72"/>
                    <a:pt x="171" y="73"/>
                    <a:pt x="172" y="75"/>
                  </a:cubicBezTo>
                  <a:cubicBezTo>
                    <a:pt x="172" y="74"/>
                    <a:pt x="173" y="74"/>
                    <a:pt x="174" y="74"/>
                  </a:cubicBezTo>
                  <a:cubicBezTo>
                    <a:pt x="174" y="72"/>
                    <a:pt x="173" y="71"/>
                    <a:pt x="173" y="69"/>
                  </a:cubicBezTo>
                  <a:cubicBezTo>
                    <a:pt x="172" y="69"/>
                    <a:pt x="174" y="67"/>
                    <a:pt x="175" y="67"/>
                  </a:cubicBezTo>
                  <a:cubicBezTo>
                    <a:pt x="179" y="66"/>
                    <a:pt x="184" y="65"/>
                    <a:pt x="189" y="63"/>
                  </a:cubicBezTo>
                  <a:cubicBezTo>
                    <a:pt x="196" y="62"/>
                    <a:pt x="202" y="60"/>
                    <a:pt x="208" y="58"/>
                  </a:cubicBezTo>
                  <a:cubicBezTo>
                    <a:pt x="209" y="58"/>
                    <a:pt x="211" y="58"/>
                    <a:pt x="213" y="60"/>
                  </a:cubicBezTo>
                  <a:cubicBezTo>
                    <a:pt x="216" y="62"/>
                    <a:pt x="217" y="64"/>
                    <a:pt x="218" y="68"/>
                  </a:cubicBezTo>
                  <a:cubicBezTo>
                    <a:pt x="219" y="72"/>
                    <a:pt x="219" y="72"/>
                    <a:pt x="219" y="72"/>
                  </a:cubicBezTo>
                  <a:cubicBezTo>
                    <a:pt x="219" y="75"/>
                    <a:pt x="220" y="78"/>
                    <a:pt x="223" y="80"/>
                  </a:cubicBezTo>
                  <a:cubicBezTo>
                    <a:pt x="223" y="79"/>
                    <a:pt x="224" y="78"/>
                    <a:pt x="224" y="77"/>
                  </a:cubicBezTo>
                  <a:cubicBezTo>
                    <a:pt x="223" y="76"/>
                    <a:pt x="223" y="74"/>
                    <a:pt x="223" y="72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4" y="70"/>
                    <a:pt x="224" y="70"/>
                    <a:pt x="224" y="70"/>
                  </a:cubicBezTo>
                  <a:cubicBezTo>
                    <a:pt x="227" y="71"/>
                    <a:pt x="229" y="71"/>
                    <a:pt x="230" y="72"/>
                  </a:cubicBezTo>
                  <a:cubicBezTo>
                    <a:pt x="230" y="72"/>
                    <a:pt x="231" y="71"/>
                    <a:pt x="232" y="71"/>
                  </a:cubicBezTo>
                  <a:cubicBezTo>
                    <a:pt x="230" y="68"/>
                    <a:pt x="227" y="67"/>
                    <a:pt x="224" y="66"/>
                  </a:cubicBezTo>
                  <a:cubicBezTo>
                    <a:pt x="222" y="66"/>
                    <a:pt x="222" y="66"/>
                    <a:pt x="222" y="66"/>
                  </a:cubicBezTo>
                  <a:cubicBezTo>
                    <a:pt x="221" y="63"/>
                    <a:pt x="220" y="61"/>
                    <a:pt x="218" y="59"/>
                  </a:cubicBezTo>
                  <a:cubicBezTo>
                    <a:pt x="217" y="58"/>
                    <a:pt x="218" y="57"/>
                    <a:pt x="219" y="57"/>
                  </a:cubicBezTo>
                  <a:cubicBezTo>
                    <a:pt x="227" y="56"/>
                    <a:pt x="234" y="55"/>
                    <a:pt x="243" y="54"/>
                  </a:cubicBezTo>
                  <a:cubicBezTo>
                    <a:pt x="245" y="54"/>
                    <a:pt x="247" y="54"/>
                    <a:pt x="249" y="54"/>
                  </a:cubicBezTo>
                  <a:cubicBezTo>
                    <a:pt x="250" y="53"/>
                    <a:pt x="253" y="55"/>
                    <a:pt x="254" y="56"/>
                  </a:cubicBezTo>
                  <a:cubicBezTo>
                    <a:pt x="257" y="59"/>
                    <a:pt x="260" y="64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2" y="67"/>
                    <a:pt x="263" y="66"/>
                    <a:pt x="265" y="66"/>
                  </a:cubicBezTo>
                  <a:cubicBezTo>
                    <a:pt x="264" y="65"/>
                    <a:pt x="264" y="63"/>
                    <a:pt x="263" y="61"/>
                  </a:cubicBezTo>
                  <a:cubicBezTo>
                    <a:pt x="265" y="61"/>
                    <a:pt x="268" y="61"/>
                    <a:pt x="272" y="60"/>
                  </a:cubicBezTo>
                  <a:cubicBezTo>
                    <a:pt x="271" y="59"/>
                    <a:pt x="271" y="57"/>
                    <a:pt x="270" y="56"/>
                  </a:cubicBezTo>
                  <a:cubicBezTo>
                    <a:pt x="266" y="58"/>
                    <a:pt x="263" y="58"/>
                    <a:pt x="260" y="56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59" y="56"/>
                    <a:pt x="259" y="55"/>
                    <a:pt x="258" y="55"/>
                  </a:cubicBezTo>
                  <a:cubicBezTo>
                    <a:pt x="258" y="54"/>
                    <a:pt x="258" y="52"/>
                    <a:pt x="259" y="52"/>
                  </a:cubicBezTo>
                  <a:cubicBezTo>
                    <a:pt x="264" y="52"/>
                    <a:pt x="269" y="51"/>
                    <a:pt x="275" y="51"/>
                  </a:cubicBezTo>
                  <a:cubicBezTo>
                    <a:pt x="282" y="50"/>
                    <a:pt x="288" y="49"/>
                    <a:pt x="293" y="48"/>
                  </a:cubicBezTo>
                  <a:cubicBezTo>
                    <a:pt x="294" y="48"/>
                    <a:pt x="298" y="49"/>
                    <a:pt x="299" y="49"/>
                  </a:cubicBezTo>
                  <a:cubicBezTo>
                    <a:pt x="302" y="52"/>
                    <a:pt x="306" y="53"/>
                    <a:pt x="312" y="51"/>
                  </a:cubicBezTo>
                  <a:cubicBezTo>
                    <a:pt x="312" y="50"/>
                    <a:pt x="311" y="49"/>
                    <a:pt x="311" y="48"/>
                  </a:cubicBezTo>
                  <a:cubicBezTo>
                    <a:pt x="308" y="49"/>
                    <a:pt x="306" y="49"/>
                    <a:pt x="303" y="48"/>
                  </a:cubicBezTo>
                  <a:cubicBezTo>
                    <a:pt x="303" y="47"/>
                    <a:pt x="303" y="46"/>
                    <a:pt x="304" y="45"/>
                  </a:cubicBezTo>
                  <a:cubicBezTo>
                    <a:pt x="310" y="43"/>
                    <a:pt x="315" y="41"/>
                    <a:pt x="321" y="39"/>
                  </a:cubicBezTo>
                  <a:cubicBezTo>
                    <a:pt x="328" y="35"/>
                    <a:pt x="328" y="35"/>
                    <a:pt x="328" y="35"/>
                  </a:cubicBezTo>
                  <a:cubicBezTo>
                    <a:pt x="337" y="31"/>
                    <a:pt x="343" y="29"/>
                    <a:pt x="351" y="28"/>
                  </a:cubicBezTo>
                  <a:cubicBezTo>
                    <a:pt x="351" y="28"/>
                    <a:pt x="356" y="26"/>
                    <a:pt x="361" y="28"/>
                  </a:cubicBezTo>
                  <a:cubicBezTo>
                    <a:pt x="363" y="29"/>
                    <a:pt x="365" y="29"/>
                    <a:pt x="369" y="29"/>
                  </a:cubicBezTo>
                  <a:cubicBezTo>
                    <a:pt x="369" y="28"/>
                    <a:pt x="369" y="27"/>
                    <a:pt x="369" y="26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5" y="26"/>
                    <a:pt x="365" y="25"/>
                    <a:pt x="365" y="25"/>
                  </a:cubicBezTo>
                  <a:cubicBezTo>
                    <a:pt x="379" y="21"/>
                    <a:pt x="386" y="13"/>
                    <a:pt x="392" y="9"/>
                  </a:cubicBezTo>
                  <a:cubicBezTo>
                    <a:pt x="397" y="5"/>
                    <a:pt x="397" y="5"/>
                    <a:pt x="397" y="5"/>
                  </a:cubicBezTo>
                  <a:cubicBezTo>
                    <a:pt x="400" y="3"/>
                    <a:pt x="399" y="0"/>
                    <a:pt x="396" y="2"/>
                  </a:cubicBezTo>
                  <a:close/>
                </a:path>
              </a:pathLst>
            </a:custGeom>
            <a:solidFill>
              <a:srgbClr val="D3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8" name="Freeform 1576"/>
            <p:cNvSpPr/>
            <p:nvPr>
              <p:custDataLst>
                <p:tags r:id="rId1144"/>
              </p:custDataLst>
            </p:nvPr>
          </p:nvSpPr>
          <p:spPr bwMode="auto">
            <a:xfrm>
              <a:off x="4020" y="2829"/>
              <a:ext cx="23" cy="78"/>
            </a:xfrm>
            <a:custGeom>
              <a:avLst/>
              <a:gdLst>
                <a:gd name="T0" fmla="*/ 37 w 18"/>
                <a:gd name="T1" fmla="*/ 0 h 60"/>
                <a:gd name="T2" fmla="*/ 0 w 18"/>
                <a:gd name="T3" fmla="*/ 131 h 60"/>
                <a:gd name="T4" fmla="*/ 37 w 18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0">
                  <a:moveTo>
                    <a:pt x="18" y="0"/>
                  </a:moveTo>
                  <a:cubicBezTo>
                    <a:pt x="17" y="15"/>
                    <a:pt x="15" y="43"/>
                    <a:pt x="0" y="60"/>
                  </a:cubicBezTo>
                  <a:cubicBezTo>
                    <a:pt x="6" y="50"/>
                    <a:pt x="16" y="1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" name="Freeform 1577"/>
            <p:cNvSpPr/>
            <p:nvPr>
              <p:custDataLst>
                <p:tags r:id="rId1145"/>
              </p:custDataLst>
            </p:nvPr>
          </p:nvSpPr>
          <p:spPr bwMode="auto">
            <a:xfrm>
              <a:off x="3987" y="2922"/>
              <a:ext cx="20" cy="15"/>
            </a:xfrm>
            <a:custGeom>
              <a:avLst/>
              <a:gdLst>
                <a:gd name="T0" fmla="*/ 0 w 16"/>
                <a:gd name="T1" fmla="*/ 24 h 12"/>
                <a:gd name="T2" fmla="*/ 31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5" y="5"/>
                    <a:pt x="10" y="2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" name="Freeform 1578"/>
            <p:cNvSpPr/>
            <p:nvPr>
              <p:custDataLst>
                <p:tags r:id="rId1146"/>
              </p:custDataLst>
            </p:nvPr>
          </p:nvSpPr>
          <p:spPr bwMode="auto">
            <a:xfrm>
              <a:off x="4050" y="2897"/>
              <a:ext cx="94" cy="27"/>
            </a:xfrm>
            <a:custGeom>
              <a:avLst/>
              <a:gdLst>
                <a:gd name="T0" fmla="*/ 57 w 72"/>
                <a:gd name="T1" fmla="*/ 39 h 21"/>
                <a:gd name="T2" fmla="*/ 118 w 72"/>
                <a:gd name="T3" fmla="*/ 39 h 21"/>
                <a:gd name="T4" fmla="*/ 161 w 72"/>
                <a:gd name="T5" fmla="*/ 0 h 21"/>
                <a:gd name="T6" fmla="*/ 136 w 72"/>
                <a:gd name="T7" fmla="*/ 24 h 21"/>
                <a:gd name="T8" fmla="*/ 57 w 72"/>
                <a:gd name="T9" fmla="*/ 35 h 21"/>
                <a:gd name="T10" fmla="*/ 0 w 72"/>
                <a:gd name="T11" fmla="*/ 35 h 21"/>
                <a:gd name="T12" fmla="*/ 57 w 72"/>
                <a:gd name="T13" fmla="*/ 3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21">
                  <a:moveTo>
                    <a:pt x="26" y="18"/>
                  </a:moveTo>
                  <a:cubicBezTo>
                    <a:pt x="33" y="19"/>
                    <a:pt x="45" y="21"/>
                    <a:pt x="53" y="18"/>
                  </a:cubicBezTo>
                  <a:cubicBezTo>
                    <a:pt x="61" y="16"/>
                    <a:pt x="68" y="9"/>
                    <a:pt x="72" y="0"/>
                  </a:cubicBezTo>
                  <a:cubicBezTo>
                    <a:pt x="72" y="0"/>
                    <a:pt x="71" y="3"/>
                    <a:pt x="61" y="12"/>
                  </a:cubicBezTo>
                  <a:cubicBezTo>
                    <a:pt x="51" y="20"/>
                    <a:pt x="36" y="17"/>
                    <a:pt x="26" y="16"/>
                  </a:cubicBezTo>
                  <a:cubicBezTo>
                    <a:pt x="15" y="15"/>
                    <a:pt x="8" y="12"/>
                    <a:pt x="0" y="16"/>
                  </a:cubicBezTo>
                  <a:cubicBezTo>
                    <a:pt x="5" y="14"/>
                    <a:pt x="18" y="18"/>
                    <a:pt x="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" name="Freeform 1579"/>
            <p:cNvSpPr/>
            <p:nvPr>
              <p:custDataLst>
                <p:tags r:id="rId1147"/>
              </p:custDataLst>
            </p:nvPr>
          </p:nvSpPr>
          <p:spPr bwMode="auto">
            <a:xfrm>
              <a:off x="4196" y="2833"/>
              <a:ext cx="44" cy="12"/>
            </a:xfrm>
            <a:custGeom>
              <a:avLst/>
              <a:gdLst>
                <a:gd name="T0" fmla="*/ 0 w 34"/>
                <a:gd name="T1" fmla="*/ 12 h 9"/>
                <a:gd name="T2" fmla="*/ 74 w 34"/>
                <a:gd name="T3" fmla="*/ 0 h 9"/>
                <a:gd name="T4" fmla="*/ 0 w 34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9">
                  <a:moveTo>
                    <a:pt x="0" y="5"/>
                  </a:moveTo>
                  <a:cubicBezTo>
                    <a:pt x="11" y="6"/>
                    <a:pt x="18" y="5"/>
                    <a:pt x="34" y="0"/>
                  </a:cubicBezTo>
                  <a:cubicBezTo>
                    <a:pt x="29" y="4"/>
                    <a:pt x="13" y="9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" name="Freeform 1580"/>
            <p:cNvSpPr/>
            <p:nvPr>
              <p:custDataLst>
                <p:tags r:id="rId1148"/>
              </p:custDataLst>
            </p:nvPr>
          </p:nvSpPr>
          <p:spPr bwMode="auto">
            <a:xfrm>
              <a:off x="4311" y="2817"/>
              <a:ext cx="38" cy="5"/>
            </a:xfrm>
            <a:custGeom>
              <a:avLst/>
              <a:gdLst>
                <a:gd name="T0" fmla="*/ 0 w 29"/>
                <a:gd name="T1" fmla="*/ 6 h 4"/>
                <a:gd name="T2" fmla="*/ 66 w 2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">
                  <a:moveTo>
                    <a:pt x="0" y="3"/>
                  </a:moveTo>
                  <a:cubicBezTo>
                    <a:pt x="7" y="4"/>
                    <a:pt x="25" y="2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" name="Freeform 1581"/>
            <p:cNvSpPr/>
            <p:nvPr>
              <p:custDataLst>
                <p:tags r:id="rId1149"/>
              </p:custDataLst>
            </p:nvPr>
          </p:nvSpPr>
          <p:spPr bwMode="auto">
            <a:xfrm>
              <a:off x="4402" y="2798"/>
              <a:ext cx="25" cy="12"/>
            </a:xfrm>
            <a:custGeom>
              <a:avLst/>
              <a:gdLst>
                <a:gd name="T0" fmla="*/ 0 w 19"/>
                <a:gd name="T1" fmla="*/ 21 h 9"/>
                <a:gd name="T2" fmla="*/ 43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cubicBezTo>
                    <a:pt x="7" y="6"/>
                    <a:pt x="15" y="4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" name="Freeform 1582"/>
            <p:cNvSpPr/>
            <p:nvPr>
              <p:custDataLst>
                <p:tags r:id="rId1150"/>
              </p:custDataLst>
            </p:nvPr>
          </p:nvSpPr>
          <p:spPr bwMode="auto">
            <a:xfrm>
              <a:off x="4132" y="2846"/>
              <a:ext cx="18" cy="22"/>
            </a:xfrm>
            <a:custGeom>
              <a:avLst/>
              <a:gdLst>
                <a:gd name="T0" fmla="*/ 13 w 14"/>
                <a:gd name="T1" fmla="*/ 30 h 17"/>
                <a:gd name="T2" fmla="*/ 8 w 14"/>
                <a:gd name="T3" fmla="*/ 36 h 17"/>
                <a:gd name="T4" fmla="*/ 0 w 14"/>
                <a:gd name="T5" fmla="*/ 27 h 17"/>
                <a:gd name="T6" fmla="*/ 8 w 14"/>
                <a:gd name="T7" fmla="*/ 28 h 17"/>
                <a:gd name="T8" fmla="*/ 30 w 14"/>
                <a:gd name="T9" fmla="*/ 0 h 17"/>
                <a:gd name="T10" fmla="*/ 13 w 14"/>
                <a:gd name="T11" fmla="*/ 3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7">
                  <a:moveTo>
                    <a:pt x="6" y="14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7"/>
                    <a:pt x="1" y="14"/>
                    <a:pt x="0" y="12"/>
                  </a:cubicBezTo>
                  <a:cubicBezTo>
                    <a:pt x="1" y="13"/>
                    <a:pt x="4" y="15"/>
                    <a:pt x="4" y="13"/>
                  </a:cubicBezTo>
                  <a:cubicBezTo>
                    <a:pt x="5" y="11"/>
                    <a:pt x="8" y="3"/>
                    <a:pt x="14" y="0"/>
                  </a:cubicBezTo>
                  <a:cubicBezTo>
                    <a:pt x="12" y="2"/>
                    <a:pt x="7" y="7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" name="Freeform 1583"/>
            <p:cNvSpPr/>
            <p:nvPr>
              <p:custDataLst>
                <p:tags r:id="rId1151"/>
              </p:custDataLst>
            </p:nvPr>
          </p:nvSpPr>
          <p:spPr bwMode="auto">
            <a:xfrm>
              <a:off x="3989" y="2943"/>
              <a:ext cx="29" cy="30"/>
            </a:xfrm>
            <a:custGeom>
              <a:avLst/>
              <a:gdLst>
                <a:gd name="T0" fmla="*/ 16 w 22"/>
                <a:gd name="T1" fmla="*/ 51 h 23"/>
                <a:gd name="T2" fmla="*/ 50 w 22"/>
                <a:gd name="T3" fmla="*/ 0 h 23"/>
                <a:gd name="T4" fmla="*/ 0 w 22"/>
                <a:gd name="T5" fmla="*/ 4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7" y="23"/>
                  </a:moveTo>
                  <a:cubicBezTo>
                    <a:pt x="16" y="20"/>
                    <a:pt x="20" y="8"/>
                    <a:pt x="22" y="0"/>
                  </a:cubicBezTo>
                  <a:cubicBezTo>
                    <a:pt x="12" y="3"/>
                    <a:pt x="9" y="15"/>
                    <a:pt x="0" y="19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" name="Freeform 1584"/>
            <p:cNvSpPr/>
            <p:nvPr>
              <p:custDataLst>
                <p:tags r:id="rId1152"/>
              </p:custDataLst>
            </p:nvPr>
          </p:nvSpPr>
          <p:spPr bwMode="auto">
            <a:xfrm>
              <a:off x="4191" y="2818"/>
              <a:ext cx="10" cy="9"/>
            </a:xfrm>
            <a:custGeom>
              <a:avLst/>
              <a:gdLst>
                <a:gd name="T0" fmla="*/ 8 w 8"/>
                <a:gd name="T1" fmla="*/ 13 h 7"/>
                <a:gd name="T2" fmla="*/ 16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4" y="6"/>
                  </a:moveTo>
                  <a:cubicBezTo>
                    <a:pt x="0" y="1"/>
                    <a:pt x="7" y="0"/>
                    <a:pt x="8" y="7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" name="Freeform 1585"/>
            <p:cNvSpPr/>
            <p:nvPr>
              <p:custDataLst>
                <p:tags r:id="rId1153"/>
              </p:custDataLst>
            </p:nvPr>
          </p:nvSpPr>
          <p:spPr bwMode="auto">
            <a:xfrm>
              <a:off x="4250" y="2801"/>
              <a:ext cx="7" cy="10"/>
            </a:xfrm>
            <a:custGeom>
              <a:avLst/>
              <a:gdLst>
                <a:gd name="T0" fmla="*/ 2 w 6"/>
                <a:gd name="T1" fmla="*/ 8 h 8"/>
                <a:gd name="T2" fmla="*/ 6 w 6"/>
                <a:gd name="T3" fmla="*/ 1 h 8"/>
                <a:gd name="T4" fmla="*/ 9 w 6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4"/>
                  </a:moveTo>
                  <a:cubicBezTo>
                    <a:pt x="1" y="3"/>
                    <a:pt x="0" y="0"/>
                    <a:pt x="3" y="1"/>
                  </a:cubicBezTo>
                  <a:cubicBezTo>
                    <a:pt x="6" y="2"/>
                    <a:pt x="5" y="6"/>
                    <a:pt x="6" y="8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" name="Freeform 1586"/>
            <p:cNvSpPr/>
            <p:nvPr>
              <p:custDataLst>
                <p:tags r:id="rId1154"/>
              </p:custDataLst>
            </p:nvPr>
          </p:nvSpPr>
          <p:spPr bwMode="auto">
            <a:xfrm>
              <a:off x="3966" y="2741"/>
              <a:ext cx="568" cy="259"/>
            </a:xfrm>
            <a:custGeom>
              <a:avLst/>
              <a:gdLst>
                <a:gd name="T0" fmla="*/ 860 w 441"/>
                <a:gd name="T1" fmla="*/ 31 h 202"/>
                <a:gd name="T2" fmla="*/ 810 w 441"/>
                <a:gd name="T3" fmla="*/ 37 h 202"/>
                <a:gd name="T4" fmla="*/ 755 w 441"/>
                <a:gd name="T5" fmla="*/ 51 h 202"/>
                <a:gd name="T6" fmla="*/ 714 w 441"/>
                <a:gd name="T7" fmla="*/ 58 h 202"/>
                <a:gd name="T8" fmla="*/ 644 w 441"/>
                <a:gd name="T9" fmla="*/ 65 h 202"/>
                <a:gd name="T10" fmla="*/ 587 w 441"/>
                <a:gd name="T11" fmla="*/ 54 h 202"/>
                <a:gd name="T12" fmla="*/ 514 w 441"/>
                <a:gd name="T13" fmla="*/ 60 h 202"/>
                <a:gd name="T14" fmla="*/ 460 w 441"/>
                <a:gd name="T15" fmla="*/ 69 h 202"/>
                <a:gd name="T16" fmla="*/ 335 w 441"/>
                <a:gd name="T17" fmla="*/ 83 h 202"/>
                <a:gd name="T18" fmla="*/ 289 w 441"/>
                <a:gd name="T19" fmla="*/ 91 h 202"/>
                <a:gd name="T20" fmla="*/ 220 w 441"/>
                <a:gd name="T21" fmla="*/ 91 h 202"/>
                <a:gd name="T22" fmla="*/ 143 w 441"/>
                <a:gd name="T23" fmla="*/ 99 h 202"/>
                <a:gd name="T24" fmla="*/ 131 w 441"/>
                <a:gd name="T25" fmla="*/ 106 h 202"/>
                <a:gd name="T26" fmla="*/ 68 w 441"/>
                <a:gd name="T27" fmla="*/ 136 h 202"/>
                <a:gd name="T28" fmla="*/ 40 w 441"/>
                <a:gd name="T29" fmla="*/ 210 h 202"/>
                <a:gd name="T30" fmla="*/ 36 w 441"/>
                <a:gd name="T31" fmla="*/ 210 h 202"/>
                <a:gd name="T32" fmla="*/ 22 w 441"/>
                <a:gd name="T33" fmla="*/ 319 h 202"/>
                <a:gd name="T34" fmla="*/ 22 w 441"/>
                <a:gd name="T35" fmla="*/ 324 h 202"/>
                <a:gd name="T36" fmla="*/ 52 w 441"/>
                <a:gd name="T37" fmla="*/ 396 h 202"/>
                <a:gd name="T38" fmla="*/ 104 w 441"/>
                <a:gd name="T39" fmla="*/ 419 h 202"/>
                <a:gd name="T40" fmla="*/ 207 w 441"/>
                <a:gd name="T41" fmla="*/ 386 h 202"/>
                <a:gd name="T42" fmla="*/ 310 w 441"/>
                <a:gd name="T43" fmla="*/ 350 h 202"/>
                <a:gd name="T44" fmla="*/ 350 w 441"/>
                <a:gd name="T45" fmla="*/ 321 h 202"/>
                <a:gd name="T46" fmla="*/ 415 w 441"/>
                <a:gd name="T47" fmla="*/ 272 h 202"/>
                <a:gd name="T48" fmla="*/ 495 w 441"/>
                <a:gd name="T49" fmla="*/ 241 h 202"/>
                <a:gd name="T50" fmla="*/ 558 w 441"/>
                <a:gd name="T51" fmla="*/ 232 h 202"/>
                <a:gd name="T52" fmla="*/ 670 w 441"/>
                <a:gd name="T53" fmla="*/ 188 h 202"/>
                <a:gd name="T54" fmla="*/ 756 w 441"/>
                <a:gd name="T55" fmla="*/ 140 h 202"/>
                <a:gd name="T56" fmla="*/ 829 w 441"/>
                <a:gd name="T57" fmla="*/ 106 h 202"/>
                <a:gd name="T58" fmla="*/ 898 w 441"/>
                <a:gd name="T59" fmla="*/ 82 h 202"/>
                <a:gd name="T60" fmla="*/ 922 w 441"/>
                <a:gd name="T61" fmla="*/ 51 h 202"/>
                <a:gd name="T62" fmla="*/ 935 w 441"/>
                <a:gd name="T63" fmla="*/ 15 h 202"/>
                <a:gd name="T64" fmla="*/ 860 w 441"/>
                <a:gd name="T65" fmla="*/ 31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41" h="201">
                  <a:moveTo>
                    <a:pt x="403" y="15"/>
                  </a:moveTo>
                  <a:cubicBezTo>
                    <a:pt x="395" y="15"/>
                    <a:pt x="392" y="17"/>
                    <a:pt x="379" y="18"/>
                  </a:cubicBezTo>
                  <a:cubicBezTo>
                    <a:pt x="367" y="19"/>
                    <a:pt x="361" y="23"/>
                    <a:pt x="353" y="24"/>
                  </a:cubicBezTo>
                  <a:cubicBezTo>
                    <a:pt x="346" y="25"/>
                    <a:pt x="343" y="24"/>
                    <a:pt x="334" y="27"/>
                  </a:cubicBezTo>
                  <a:cubicBezTo>
                    <a:pt x="325" y="29"/>
                    <a:pt x="307" y="32"/>
                    <a:pt x="301" y="31"/>
                  </a:cubicBezTo>
                  <a:cubicBezTo>
                    <a:pt x="295" y="29"/>
                    <a:pt x="287" y="25"/>
                    <a:pt x="275" y="26"/>
                  </a:cubicBezTo>
                  <a:cubicBezTo>
                    <a:pt x="263" y="27"/>
                    <a:pt x="251" y="31"/>
                    <a:pt x="241" y="29"/>
                  </a:cubicBezTo>
                  <a:cubicBezTo>
                    <a:pt x="232" y="27"/>
                    <a:pt x="225" y="31"/>
                    <a:pt x="215" y="33"/>
                  </a:cubicBezTo>
                  <a:cubicBezTo>
                    <a:pt x="205" y="36"/>
                    <a:pt x="176" y="37"/>
                    <a:pt x="157" y="40"/>
                  </a:cubicBezTo>
                  <a:cubicBezTo>
                    <a:pt x="137" y="43"/>
                    <a:pt x="144" y="45"/>
                    <a:pt x="135" y="43"/>
                  </a:cubicBezTo>
                  <a:cubicBezTo>
                    <a:pt x="125" y="41"/>
                    <a:pt x="114" y="39"/>
                    <a:pt x="103" y="43"/>
                  </a:cubicBezTo>
                  <a:cubicBezTo>
                    <a:pt x="93" y="48"/>
                    <a:pt x="75" y="46"/>
                    <a:pt x="67" y="47"/>
                  </a:cubicBezTo>
                  <a:cubicBezTo>
                    <a:pt x="65" y="48"/>
                    <a:pt x="63" y="49"/>
                    <a:pt x="61" y="51"/>
                  </a:cubicBezTo>
                  <a:cubicBezTo>
                    <a:pt x="55" y="55"/>
                    <a:pt x="37" y="60"/>
                    <a:pt x="32" y="65"/>
                  </a:cubicBezTo>
                  <a:cubicBezTo>
                    <a:pt x="25" y="74"/>
                    <a:pt x="21" y="91"/>
                    <a:pt x="19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0" y="109"/>
                    <a:pt x="10" y="144"/>
                    <a:pt x="10" y="151"/>
                  </a:cubicBezTo>
                  <a:cubicBezTo>
                    <a:pt x="10" y="152"/>
                    <a:pt x="10" y="153"/>
                    <a:pt x="10" y="154"/>
                  </a:cubicBezTo>
                  <a:cubicBezTo>
                    <a:pt x="13" y="165"/>
                    <a:pt x="15" y="179"/>
                    <a:pt x="24" y="188"/>
                  </a:cubicBezTo>
                  <a:cubicBezTo>
                    <a:pt x="30" y="194"/>
                    <a:pt x="42" y="197"/>
                    <a:pt x="49" y="199"/>
                  </a:cubicBezTo>
                  <a:cubicBezTo>
                    <a:pt x="65" y="202"/>
                    <a:pt x="81" y="186"/>
                    <a:pt x="97" y="183"/>
                  </a:cubicBezTo>
                  <a:cubicBezTo>
                    <a:pt x="114" y="180"/>
                    <a:pt x="139" y="172"/>
                    <a:pt x="145" y="166"/>
                  </a:cubicBezTo>
                  <a:cubicBezTo>
                    <a:pt x="152" y="160"/>
                    <a:pt x="144" y="155"/>
                    <a:pt x="164" y="152"/>
                  </a:cubicBezTo>
                  <a:cubicBezTo>
                    <a:pt x="185" y="149"/>
                    <a:pt x="182" y="139"/>
                    <a:pt x="194" y="129"/>
                  </a:cubicBezTo>
                  <a:cubicBezTo>
                    <a:pt x="206" y="120"/>
                    <a:pt x="219" y="122"/>
                    <a:pt x="231" y="115"/>
                  </a:cubicBezTo>
                  <a:cubicBezTo>
                    <a:pt x="243" y="107"/>
                    <a:pt x="252" y="112"/>
                    <a:pt x="261" y="110"/>
                  </a:cubicBezTo>
                  <a:cubicBezTo>
                    <a:pt x="271" y="108"/>
                    <a:pt x="290" y="99"/>
                    <a:pt x="314" y="90"/>
                  </a:cubicBezTo>
                  <a:cubicBezTo>
                    <a:pt x="338" y="81"/>
                    <a:pt x="345" y="72"/>
                    <a:pt x="354" y="66"/>
                  </a:cubicBezTo>
                  <a:cubicBezTo>
                    <a:pt x="364" y="61"/>
                    <a:pt x="378" y="57"/>
                    <a:pt x="388" y="51"/>
                  </a:cubicBezTo>
                  <a:cubicBezTo>
                    <a:pt x="397" y="46"/>
                    <a:pt x="404" y="50"/>
                    <a:pt x="420" y="39"/>
                  </a:cubicBezTo>
                  <a:cubicBezTo>
                    <a:pt x="426" y="35"/>
                    <a:pt x="429" y="29"/>
                    <a:pt x="432" y="24"/>
                  </a:cubicBezTo>
                  <a:cubicBezTo>
                    <a:pt x="438" y="18"/>
                    <a:pt x="441" y="11"/>
                    <a:pt x="438" y="7"/>
                  </a:cubicBezTo>
                  <a:cubicBezTo>
                    <a:pt x="432" y="0"/>
                    <a:pt x="410" y="15"/>
                    <a:pt x="403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" name="Freeform 1587"/>
            <p:cNvSpPr/>
            <p:nvPr>
              <p:custDataLst>
                <p:tags r:id="rId1155"/>
              </p:custDataLst>
            </p:nvPr>
          </p:nvSpPr>
          <p:spPr bwMode="auto">
            <a:xfrm>
              <a:off x="4014" y="2921"/>
              <a:ext cx="14" cy="15"/>
            </a:xfrm>
            <a:custGeom>
              <a:avLst/>
              <a:gdLst>
                <a:gd name="T0" fmla="*/ 23 w 11"/>
                <a:gd name="T1" fmla="*/ 0 h 12"/>
                <a:gd name="T2" fmla="*/ 0 w 11"/>
                <a:gd name="T3" fmla="*/ 2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6" y="8"/>
                    <a:pt x="0" y="12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" name="Freeform 1588"/>
            <p:cNvSpPr/>
            <p:nvPr>
              <p:custDataLst>
                <p:tags r:id="rId1156"/>
              </p:custDataLst>
            </p:nvPr>
          </p:nvSpPr>
          <p:spPr bwMode="auto">
            <a:xfrm>
              <a:off x="4268" y="2807"/>
              <a:ext cx="5" cy="9"/>
            </a:xfrm>
            <a:custGeom>
              <a:avLst/>
              <a:gdLst>
                <a:gd name="T0" fmla="*/ 0 w 4"/>
                <a:gd name="T1" fmla="*/ 0 h 7"/>
                <a:gd name="T2" fmla="*/ 8 w 4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4"/>
                    <a:pt x="2" y="7"/>
                    <a:pt x="4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" name="Freeform 1589"/>
            <p:cNvSpPr/>
            <p:nvPr>
              <p:custDataLst>
                <p:tags r:id="rId1157"/>
              </p:custDataLst>
            </p:nvPr>
          </p:nvSpPr>
          <p:spPr bwMode="auto">
            <a:xfrm>
              <a:off x="4242" y="2799"/>
              <a:ext cx="9" cy="6"/>
            </a:xfrm>
            <a:custGeom>
              <a:avLst/>
              <a:gdLst>
                <a:gd name="T0" fmla="*/ 0 w 7"/>
                <a:gd name="T1" fmla="*/ 14 h 4"/>
                <a:gd name="T2" fmla="*/ 15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4" y="4"/>
                    <a:pt x="6" y="3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" name="Freeform 1590"/>
            <p:cNvSpPr/>
            <p:nvPr>
              <p:custDataLst>
                <p:tags r:id="rId1158"/>
              </p:custDataLst>
            </p:nvPr>
          </p:nvSpPr>
          <p:spPr bwMode="auto">
            <a:xfrm>
              <a:off x="4295" y="2808"/>
              <a:ext cx="15" cy="6"/>
            </a:xfrm>
            <a:custGeom>
              <a:avLst/>
              <a:gdLst>
                <a:gd name="T0" fmla="*/ 0 w 11"/>
                <a:gd name="T1" fmla="*/ 0 h 4"/>
                <a:gd name="T2" fmla="*/ 27 w 1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3" y="3"/>
                    <a:pt x="8" y="4"/>
                    <a:pt x="11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" name="Freeform 1591"/>
            <p:cNvSpPr/>
            <p:nvPr>
              <p:custDataLst>
                <p:tags r:id="rId1159"/>
              </p:custDataLst>
            </p:nvPr>
          </p:nvSpPr>
          <p:spPr bwMode="auto">
            <a:xfrm>
              <a:off x="4338" y="2844"/>
              <a:ext cx="11" cy="3"/>
            </a:xfrm>
            <a:custGeom>
              <a:avLst/>
              <a:gdLst>
                <a:gd name="T0" fmla="*/ 0 w 8"/>
                <a:gd name="T1" fmla="*/ 3 h 3"/>
                <a:gd name="T2" fmla="*/ 21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6" y="0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" name="Freeform 1592"/>
            <p:cNvSpPr/>
            <p:nvPr>
              <p:custDataLst>
                <p:tags r:id="rId1160"/>
              </p:custDataLst>
            </p:nvPr>
          </p:nvSpPr>
          <p:spPr bwMode="auto">
            <a:xfrm>
              <a:off x="4350" y="2829"/>
              <a:ext cx="6" cy="11"/>
            </a:xfrm>
            <a:custGeom>
              <a:avLst/>
              <a:gdLst>
                <a:gd name="T0" fmla="*/ 0 w 5"/>
                <a:gd name="T1" fmla="*/ 0 h 8"/>
                <a:gd name="T2" fmla="*/ 6 w 5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1"/>
                    <a:pt x="5" y="5"/>
                    <a:pt x="3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" name="Freeform 1593"/>
            <p:cNvSpPr/>
            <p:nvPr>
              <p:custDataLst>
                <p:tags r:id="rId1161"/>
              </p:custDataLst>
            </p:nvPr>
          </p:nvSpPr>
          <p:spPr bwMode="auto">
            <a:xfrm>
              <a:off x="4353" y="2790"/>
              <a:ext cx="10" cy="4"/>
            </a:xfrm>
            <a:custGeom>
              <a:avLst/>
              <a:gdLst>
                <a:gd name="T0" fmla="*/ 0 w 8"/>
                <a:gd name="T1" fmla="*/ 5 h 3"/>
                <a:gd name="T2" fmla="*/ 16 w 8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3" y="0"/>
                    <a:pt x="7" y="1"/>
                    <a:pt x="8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" name="Freeform 1594"/>
            <p:cNvSpPr/>
            <p:nvPr>
              <p:custDataLst>
                <p:tags r:id="rId1162"/>
              </p:custDataLst>
            </p:nvPr>
          </p:nvSpPr>
          <p:spPr bwMode="auto">
            <a:xfrm>
              <a:off x="4371" y="2796"/>
              <a:ext cx="5" cy="7"/>
            </a:xfrm>
            <a:custGeom>
              <a:avLst/>
              <a:gdLst>
                <a:gd name="T0" fmla="*/ 0 w 5"/>
                <a:gd name="T1" fmla="*/ 0 h 6"/>
                <a:gd name="T2" fmla="*/ 4 w 5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0"/>
                    <a:pt x="5" y="4"/>
                    <a:pt x="4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" name="Freeform 1595"/>
            <p:cNvSpPr/>
            <p:nvPr>
              <p:custDataLst>
                <p:tags r:id="rId1163"/>
              </p:custDataLst>
            </p:nvPr>
          </p:nvSpPr>
          <p:spPr bwMode="auto">
            <a:xfrm>
              <a:off x="4393" y="2799"/>
              <a:ext cx="9" cy="6"/>
            </a:xfrm>
            <a:custGeom>
              <a:avLst/>
              <a:gdLst>
                <a:gd name="T0" fmla="*/ 0 w 7"/>
                <a:gd name="T1" fmla="*/ 5 h 4"/>
                <a:gd name="T2" fmla="*/ 15 w 7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4" y="0"/>
                    <a:pt x="6" y="3"/>
                    <a:pt x="7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" name="Freeform 1596"/>
            <p:cNvSpPr/>
            <p:nvPr>
              <p:custDataLst>
                <p:tags r:id="rId1164"/>
              </p:custDataLst>
            </p:nvPr>
          </p:nvSpPr>
          <p:spPr bwMode="auto">
            <a:xfrm>
              <a:off x="4402" y="2819"/>
              <a:ext cx="4" cy="9"/>
            </a:xfrm>
            <a:custGeom>
              <a:avLst/>
              <a:gdLst>
                <a:gd name="T0" fmla="*/ 0 w 3"/>
                <a:gd name="T1" fmla="*/ 0 h 7"/>
                <a:gd name="T2" fmla="*/ 5 w 3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3" y="5"/>
                    <a:pt x="2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" name="Freeform 1597"/>
            <p:cNvSpPr/>
            <p:nvPr>
              <p:custDataLst>
                <p:tags r:id="rId1165"/>
              </p:custDataLst>
            </p:nvPr>
          </p:nvSpPr>
          <p:spPr bwMode="auto">
            <a:xfrm>
              <a:off x="4297" y="2846"/>
              <a:ext cx="7" cy="7"/>
            </a:xfrm>
            <a:custGeom>
              <a:avLst/>
              <a:gdLst>
                <a:gd name="T0" fmla="*/ 0 w 6"/>
                <a:gd name="T1" fmla="*/ 14 h 5"/>
                <a:gd name="T2" fmla="*/ 9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5"/>
                    <a:pt x="6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" name="Freeform 1598"/>
            <p:cNvSpPr/>
            <p:nvPr>
              <p:custDataLst>
                <p:tags r:id="rId1166"/>
              </p:custDataLst>
            </p:nvPr>
          </p:nvSpPr>
          <p:spPr bwMode="auto">
            <a:xfrm>
              <a:off x="4285" y="2855"/>
              <a:ext cx="9" cy="11"/>
            </a:xfrm>
            <a:custGeom>
              <a:avLst/>
              <a:gdLst>
                <a:gd name="T0" fmla="*/ 15 w 7"/>
                <a:gd name="T1" fmla="*/ 0 h 8"/>
                <a:gd name="T2" fmla="*/ 0 w 7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3"/>
                    <a:pt x="4" y="7"/>
                    <a:pt x="0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" name="Freeform 1599"/>
            <p:cNvSpPr/>
            <p:nvPr>
              <p:custDataLst>
                <p:tags r:id="rId1167"/>
              </p:custDataLst>
            </p:nvPr>
          </p:nvSpPr>
          <p:spPr bwMode="auto">
            <a:xfrm>
              <a:off x="4222" y="2851"/>
              <a:ext cx="11" cy="4"/>
            </a:xfrm>
            <a:custGeom>
              <a:avLst/>
              <a:gdLst>
                <a:gd name="T0" fmla="*/ 0 w 8"/>
                <a:gd name="T1" fmla="*/ 5 h 3"/>
                <a:gd name="T2" fmla="*/ 21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2" y="3"/>
                    <a:pt x="7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" name="Freeform 1600"/>
            <p:cNvSpPr/>
            <p:nvPr>
              <p:custDataLst>
                <p:tags r:id="rId1168"/>
              </p:custDataLst>
            </p:nvPr>
          </p:nvSpPr>
          <p:spPr bwMode="auto">
            <a:xfrm>
              <a:off x="4185" y="2818"/>
              <a:ext cx="11" cy="4"/>
            </a:xfrm>
            <a:custGeom>
              <a:avLst/>
              <a:gdLst>
                <a:gd name="T0" fmla="*/ 0 w 9"/>
                <a:gd name="T1" fmla="*/ 1 h 3"/>
                <a:gd name="T2" fmla="*/ 16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4" y="3"/>
                    <a:pt x="8" y="2"/>
                    <a:pt x="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" name="Freeform 1601"/>
            <p:cNvSpPr/>
            <p:nvPr>
              <p:custDataLst>
                <p:tags r:id="rId1169"/>
              </p:custDataLst>
            </p:nvPr>
          </p:nvSpPr>
          <p:spPr bwMode="auto">
            <a:xfrm>
              <a:off x="4140" y="2832"/>
              <a:ext cx="10" cy="4"/>
            </a:xfrm>
            <a:custGeom>
              <a:avLst/>
              <a:gdLst>
                <a:gd name="T0" fmla="*/ 0 w 8"/>
                <a:gd name="T1" fmla="*/ 7 h 3"/>
                <a:gd name="T2" fmla="*/ 16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3"/>
                    <a:pt x="7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" name="Freeform 1602"/>
            <p:cNvSpPr/>
            <p:nvPr>
              <p:custDataLst>
                <p:tags r:id="rId1170"/>
              </p:custDataLst>
            </p:nvPr>
          </p:nvSpPr>
          <p:spPr bwMode="auto">
            <a:xfrm>
              <a:off x="4170" y="2858"/>
              <a:ext cx="9" cy="11"/>
            </a:xfrm>
            <a:custGeom>
              <a:avLst/>
              <a:gdLst>
                <a:gd name="T0" fmla="*/ 1 w 7"/>
                <a:gd name="T1" fmla="*/ 16 h 9"/>
                <a:gd name="T2" fmla="*/ 15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0" y="3"/>
                    <a:pt x="4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" name="Freeform 1603"/>
            <p:cNvSpPr/>
            <p:nvPr>
              <p:custDataLst>
                <p:tags r:id="rId1171"/>
              </p:custDataLst>
            </p:nvPr>
          </p:nvSpPr>
          <p:spPr bwMode="auto">
            <a:xfrm>
              <a:off x="4164" y="2894"/>
              <a:ext cx="10" cy="9"/>
            </a:xfrm>
            <a:custGeom>
              <a:avLst/>
              <a:gdLst>
                <a:gd name="T0" fmla="*/ 0 w 8"/>
                <a:gd name="T1" fmla="*/ 15 h 7"/>
                <a:gd name="T2" fmla="*/ 14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7"/>
                    <a:pt x="8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" name="Freeform 1604"/>
            <p:cNvSpPr/>
            <p:nvPr>
              <p:custDataLst>
                <p:tags r:id="rId1172"/>
              </p:custDataLst>
            </p:nvPr>
          </p:nvSpPr>
          <p:spPr bwMode="auto">
            <a:xfrm>
              <a:off x="4132" y="2928"/>
              <a:ext cx="8" cy="9"/>
            </a:xfrm>
            <a:custGeom>
              <a:avLst/>
              <a:gdLst>
                <a:gd name="T0" fmla="*/ 0 w 6"/>
                <a:gd name="T1" fmla="*/ 15 h 7"/>
                <a:gd name="T2" fmla="*/ 15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6"/>
                    <a:pt x="6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" name="Freeform 1605"/>
            <p:cNvSpPr/>
            <p:nvPr>
              <p:custDataLst>
                <p:tags r:id="rId1173"/>
              </p:custDataLst>
            </p:nvPr>
          </p:nvSpPr>
          <p:spPr bwMode="auto">
            <a:xfrm>
              <a:off x="4062" y="2938"/>
              <a:ext cx="13" cy="8"/>
            </a:xfrm>
            <a:custGeom>
              <a:avLst/>
              <a:gdLst>
                <a:gd name="T0" fmla="*/ 0 w 10"/>
                <a:gd name="T1" fmla="*/ 12 h 6"/>
                <a:gd name="T2" fmla="*/ 22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4" y="6"/>
                    <a:pt x="10" y="2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" name="Freeform 1606"/>
            <p:cNvSpPr/>
            <p:nvPr>
              <p:custDataLst>
                <p:tags r:id="rId1174"/>
              </p:custDataLst>
            </p:nvPr>
          </p:nvSpPr>
          <p:spPr bwMode="auto">
            <a:xfrm>
              <a:off x="4448" y="2771"/>
              <a:ext cx="9" cy="3"/>
            </a:xfrm>
            <a:custGeom>
              <a:avLst/>
              <a:gdLst>
                <a:gd name="T0" fmla="*/ 0 w 7"/>
                <a:gd name="T1" fmla="*/ 8 h 2"/>
                <a:gd name="T2" fmla="*/ 15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0"/>
                    <a:pt x="6" y="1"/>
                    <a:pt x="7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" name="Freeform 1607"/>
            <p:cNvSpPr/>
            <p:nvPr>
              <p:custDataLst>
                <p:tags r:id="rId1175"/>
              </p:custDataLst>
            </p:nvPr>
          </p:nvSpPr>
          <p:spPr bwMode="auto">
            <a:xfrm>
              <a:off x="4461" y="2774"/>
              <a:ext cx="4" cy="5"/>
            </a:xfrm>
            <a:custGeom>
              <a:avLst/>
              <a:gdLst>
                <a:gd name="T0" fmla="*/ 0 w 3"/>
                <a:gd name="T1" fmla="*/ 0 h 4"/>
                <a:gd name="T2" fmla="*/ 7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3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" name="Freeform 1608"/>
            <p:cNvSpPr/>
            <p:nvPr>
              <p:custDataLst>
                <p:tags r:id="rId1176"/>
              </p:custDataLst>
            </p:nvPr>
          </p:nvSpPr>
          <p:spPr bwMode="auto">
            <a:xfrm>
              <a:off x="4478" y="2792"/>
              <a:ext cx="3" cy="7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3" y="1"/>
                    <a:pt x="2" y="6"/>
                    <a:pt x="0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" name="Oval 1609"/>
            <p:cNvSpPr>
              <a:spLocks noChangeArrowheads="1"/>
            </p:cNvSpPr>
            <p:nvPr>
              <p:custDataLst>
                <p:tags r:id="rId1177"/>
              </p:custDataLst>
            </p:nvPr>
          </p:nvSpPr>
          <p:spPr bwMode="auto">
            <a:xfrm>
              <a:off x="4078" y="2851"/>
              <a:ext cx="5" cy="8"/>
            </a:xfrm>
            <a:prstGeom prst="ellipse">
              <a:avLst/>
            </a:prstGeom>
            <a:noFill/>
            <a:ln w="4763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672" name="Freeform 1610"/>
            <p:cNvSpPr/>
            <p:nvPr>
              <p:custDataLst>
                <p:tags r:id="rId1178"/>
              </p:custDataLst>
            </p:nvPr>
          </p:nvSpPr>
          <p:spPr bwMode="auto">
            <a:xfrm>
              <a:off x="3980" y="2759"/>
              <a:ext cx="539" cy="206"/>
            </a:xfrm>
            <a:custGeom>
              <a:avLst/>
              <a:gdLst>
                <a:gd name="T0" fmla="*/ 817 w 419"/>
                <a:gd name="T1" fmla="*/ 40 h 161"/>
                <a:gd name="T2" fmla="*/ 758 w 419"/>
                <a:gd name="T3" fmla="*/ 47 h 161"/>
                <a:gd name="T4" fmla="*/ 801 w 419"/>
                <a:gd name="T5" fmla="*/ 29 h 161"/>
                <a:gd name="T6" fmla="*/ 782 w 419"/>
                <a:gd name="T7" fmla="*/ 22 h 161"/>
                <a:gd name="T8" fmla="*/ 764 w 419"/>
                <a:gd name="T9" fmla="*/ 33 h 161"/>
                <a:gd name="T10" fmla="*/ 722 w 419"/>
                <a:gd name="T11" fmla="*/ 65 h 161"/>
                <a:gd name="T12" fmla="*/ 693 w 419"/>
                <a:gd name="T13" fmla="*/ 69 h 161"/>
                <a:gd name="T14" fmla="*/ 675 w 419"/>
                <a:gd name="T15" fmla="*/ 82 h 161"/>
                <a:gd name="T16" fmla="*/ 634 w 419"/>
                <a:gd name="T17" fmla="*/ 77 h 161"/>
                <a:gd name="T18" fmla="*/ 648 w 419"/>
                <a:gd name="T19" fmla="*/ 60 h 161"/>
                <a:gd name="T20" fmla="*/ 630 w 419"/>
                <a:gd name="T21" fmla="*/ 65 h 161"/>
                <a:gd name="T22" fmla="*/ 623 w 419"/>
                <a:gd name="T23" fmla="*/ 52 h 161"/>
                <a:gd name="T24" fmla="*/ 617 w 419"/>
                <a:gd name="T25" fmla="*/ 88 h 161"/>
                <a:gd name="T26" fmla="*/ 542 w 419"/>
                <a:gd name="T27" fmla="*/ 96 h 161"/>
                <a:gd name="T28" fmla="*/ 530 w 419"/>
                <a:gd name="T29" fmla="*/ 83 h 161"/>
                <a:gd name="T30" fmla="*/ 504 w 419"/>
                <a:gd name="T31" fmla="*/ 100 h 161"/>
                <a:gd name="T32" fmla="*/ 452 w 419"/>
                <a:gd name="T33" fmla="*/ 104 h 161"/>
                <a:gd name="T34" fmla="*/ 481 w 419"/>
                <a:gd name="T35" fmla="*/ 90 h 161"/>
                <a:gd name="T36" fmla="*/ 462 w 419"/>
                <a:gd name="T37" fmla="*/ 86 h 161"/>
                <a:gd name="T38" fmla="*/ 445 w 419"/>
                <a:gd name="T39" fmla="*/ 69 h 161"/>
                <a:gd name="T40" fmla="*/ 440 w 419"/>
                <a:gd name="T41" fmla="*/ 111 h 161"/>
                <a:gd name="T42" fmla="*/ 372 w 419"/>
                <a:gd name="T43" fmla="*/ 128 h 161"/>
                <a:gd name="T44" fmla="*/ 351 w 419"/>
                <a:gd name="T45" fmla="*/ 100 h 161"/>
                <a:gd name="T46" fmla="*/ 336 w 419"/>
                <a:gd name="T47" fmla="*/ 127 h 161"/>
                <a:gd name="T48" fmla="*/ 275 w 419"/>
                <a:gd name="T49" fmla="*/ 123 h 161"/>
                <a:gd name="T50" fmla="*/ 275 w 419"/>
                <a:gd name="T51" fmla="*/ 141 h 161"/>
                <a:gd name="T52" fmla="*/ 187 w 419"/>
                <a:gd name="T53" fmla="*/ 148 h 161"/>
                <a:gd name="T54" fmla="*/ 166 w 419"/>
                <a:gd name="T55" fmla="*/ 151 h 161"/>
                <a:gd name="T56" fmla="*/ 166 w 419"/>
                <a:gd name="T57" fmla="*/ 164 h 161"/>
                <a:gd name="T58" fmla="*/ 260 w 419"/>
                <a:gd name="T59" fmla="*/ 203 h 161"/>
                <a:gd name="T60" fmla="*/ 140 w 419"/>
                <a:gd name="T61" fmla="*/ 248 h 161"/>
                <a:gd name="T62" fmla="*/ 134 w 419"/>
                <a:gd name="T63" fmla="*/ 69 h 161"/>
                <a:gd name="T64" fmla="*/ 105 w 419"/>
                <a:gd name="T65" fmla="*/ 77 h 161"/>
                <a:gd name="T66" fmla="*/ 0 w 419"/>
                <a:gd name="T67" fmla="*/ 294 h 161"/>
                <a:gd name="T68" fmla="*/ 62 w 419"/>
                <a:gd name="T69" fmla="*/ 299 h 161"/>
                <a:gd name="T70" fmla="*/ 143 w 419"/>
                <a:gd name="T71" fmla="*/ 294 h 161"/>
                <a:gd name="T72" fmla="*/ 149 w 419"/>
                <a:gd name="T73" fmla="*/ 292 h 161"/>
                <a:gd name="T74" fmla="*/ 169 w 419"/>
                <a:gd name="T75" fmla="*/ 276 h 161"/>
                <a:gd name="T76" fmla="*/ 255 w 419"/>
                <a:gd name="T77" fmla="*/ 289 h 161"/>
                <a:gd name="T78" fmla="*/ 259 w 419"/>
                <a:gd name="T79" fmla="*/ 264 h 161"/>
                <a:gd name="T80" fmla="*/ 311 w 419"/>
                <a:gd name="T81" fmla="*/ 233 h 161"/>
                <a:gd name="T82" fmla="*/ 283 w 419"/>
                <a:gd name="T83" fmla="*/ 193 h 161"/>
                <a:gd name="T84" fmla="*/ 310 w 419"/>
                <a:gd name="T85" fmla="*/ 156 h 161"/>
                <a:gd name="T86" fmla="*/ 324 w 419"/>
                <a:gd name="T87" fmla="*/ 164 h 161"/>
                <a:gd name="T88" fmla="*/ 319 w 419"/>
                <a:gd name="T89" fmla="*/ 147 h 161"/>
                <a:gd name="T90" fmla="*/ 403 w 419"/>
                <a:gd name="T91" fmla="*/ 148 h 161"/>
                <a:gd name="T92" fmla="*/ 409 w 419"/>
                <a:gd name="T93" fmla="*/ 145 h 161"/>
                <a:gd name="T94" fmla="*/ 484 w 419"/>
                <a:gd name="T95" fmla="*/ 122 h 161"/>
                <a:gd name="T96" fmla="*/ 507 w 419"/>
                <a:gd name="T97" fmla="*/ 151 h 161"/>
                <a:gd name="T98" fmla="*/ 515 w 419"/>
                <a:gd name="T99" fmla="*/ 151 h 161"/>
                <a:gd name="T100" fmla="*/ 530 w 419"/>
                <a:gd name="T101" fmla="*/ 151 h 161"/>
                <a:gd name="T102" fmla="*/ 513 w 419"/>
                <a:gd name="T103" fmla="*/ 137 h 161"/>
                <a:gd name="T104" fmla="*/ 558 w 419"/>
                <a:gd name="T105" fmla="*/ 113 h 161"/>
                <a:gd name="T106" fmla="*/ 596 w 419"/>
                <a:gd name="T107" fmla="*/ 141 h 161"/>
                <a:gd name="T108" fmla="*/ 601 w 419"/>
                <a:gd name="T109" fmla="*/ 128 h 161"/>
                <a:gd name="T110" fmla="*/ 594 w 419"/>
                <a:gd name="T111" fmla="*/ 118 h 161"/>
                <a:gd name="T112" fmla="*/ 593 w 419"/>
                <a:gd name="T113" fmla="*/ 110 h 161"/>
                <a:gd name="T114" fmla="*/ 677 w 419"/>
                <a:gd name="T115" fmla="*/ 104 h 161"/>
                <a:gd name="T116" fmla="*/ 686 w 419"/>
                <a:gd name="T117" fmla="*/ 100 h 161"/>
                <a:gd name="T118" fmla="*/ 738 w 419"/>
                <a:gd name="T119" fmla="*/ 74 h 161"/>
                <a:gd name="T120" fmla="*/ 826 w 419"/>
                <a:gd name="T121" fmla="*/ 60 h 161"/>
                <a:gd name="T122" fmla="*/ 817 w 419"/>
                <a:gd name="T123" fmla="*/ 52 h 161"/>
                <a:gd name="T124" fmla="*/ 884 w 419"/>
                <a:gd name="T125" fmla="*/ 5 h 1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161">
                  <a:moveTo>
                    <a:pt x="415" y="2"/>
                  </a:moveTo>
                  <a:cubicBezTo>
                    <a:pt x="410" y="5"/>
                    <a:pt x="410" y="5"/>
                    <a:pt x="410" y="5"/>
                  </a:cubicBezTo>
                  <a:cubicBezTo>
                    <a:pt x="404" y="9"/>
                    <a:pt x="396" y="16"/>
                    <a:pt x="384" y="19"/>
                  </a:cubicBezTo>
                  <a:cubicBezTo>
                    <a:pt x="371" y="22"/>
                    <a:pt x="371" y="22"/>
                    <a:pt x="371" y="22"/>
                  </a:cubicBezTo>
                  <a:cubicBezTo>
                    <a:pt x="366" y="23"/>
                    <a:pt x="363" y="23"/>
                    <a:pt x="358" y="24"/>
                  </a:cubicBezTo>
                  <a:cubicBezTo>
                    <a:pt x="357" y="24"/>
                    <a:pt x="355" y="24"/>
                    <a:pt x="356" y="23"/>
                  </a:cubicBezTo>
                  <a:cubicBezTo>
                    <a:pt x="356" y="22"/>
                    <a:pt x="358" y="21"/>
                    <a:pt x="361" y="19"/>
                  </a:cubicBezTo>
                  <a:cubicBezTo>
                    <a:pt x="362" y="19"/>
                    <a:pt x="368" y="17"/>
                    <a:pt x="369" y="16"/>
                  </a:cubicBezTo>
                  <a:cubicBezTo>
                    <a:pt x="371" y="16"/>
                    <a:pt x="373" y="15"/>
                    <a:pt x="376" y="14"/>
                  </a:cubicBezTo>
                  <a:cubicBezTo>
                    <a:pt x="376" y="13"/>
                    <a:pt x="375" y="12"/>
                    <a:pt x="375" y="12"/>
                  </a:cubicBezTo>
                  <a:cubicBezTo>
                    <a:pt x="372" y="13"/>
                    <a:pt x="370" y="13"/>
                    <a:pt x="368" y="14"/>
                  </a:cubicBezTo>
                  <a:cubicBezTo>
                    <a:pt x="368" y="13"/>
                    <a:pt x="368" y="11"/>
                    <a:pt x="368" y="10"/>
                  </a:cubicBezTo>
                  <a:cubicBezTo>
                    <a:pt x="368" y="10"/>
                    <a:pt x="368" y="10"/>
                    <a:pt x="368" y="10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6" y="12"/>
                    <a:pt x="362" y="14"/>
                    <a:pt x="359" y="16"/>
                  </a:cubicBezTo>
                  <a:cubicBezTo>
                    <a:pt x="356" y="17"/>
                    <a:pt x="353" y="19"/>
                    <a:pt x="352" y="22"/>
                  </a:cubicBezTo>
                  <a:cubicBezTo>
                    <a:pt x="351" y="25"/>
                    <a:pt x="348" y="27"/>
                    <a:pt x="346" y="28"/>
                  </a:cubicBezTo>
                  <a:cubicBezTo>
                    <a:pt x="339" y="31"/>
                    <a:pt x="339" y="31"/>
                    <a:pt x="339" y="31"/>
                  </a:cubicBezTo>
                  <a:cubicBezTo>
                    <a:pt x="334" y="33"/>
                    <a:pt x="329" y="36"/>
                    <a:pt x="324" y="37"/>
                  </a:cubicBezTo>
                  <a:cubicBezTo>
                    <a:pt x="325" y="36"/>
                    <a:pt x="325" y="35"/>
                    <a:pt x="327" y="34"/>
                  </a:cubicBezTo>
                  <a:cubicBezTo>
                    <a:pt x="326" y="33"/>
                    <a:pt x="326" y="33"/>
                    <a:pt x="326" y="33"/>
                  </a:cubicBezTo>
                  <a:cubicBezTo>
                    <a:pt x="325" y="33"/>
                    <a:pt x="324" y="32"/>
                    <a:pt x="323" y="32"/>
                  </a:cubicBezTo>
                  <a:cubicBezTo>
                    <a:pt x="322" y="33"/>
                    <a:pt x="321" y="35"/>
                    <a:pt x="320" y="36"/>
                  </a:cubicBezTo>
                  <a:cubicBezTo>
                    <a:pt x="320" y="37"/>
                    <a:pt x="318" y="39"/>
                    <a:pt x="317" y="39"/>
                  </a:cubicBezTo>
                  <a:cubicBezTo>
                    <a:pt x="312" y="41"/>
                    <a:pt x="305" y="42"/>
                    <a:pt x="297" y="42"/>
                  </a:cubicBezTo>
                  <a:cubicBezTo>
                    <a:pt x="296" y="42"/>
                    <a:pt x="296" y="41"/>
                    <a:pt x="296" y="40"/>
                  </a:cubicBezTo>
                  <a:cubicBezTo>
                    <a:pt x="297" y="38"/>
                    <a:pt x="298" y="37"/>
                    <a:pt x="298" y="37"/>
                  </a:cubicBezTo>
                  <a:cubicBezTo>
                    <a:pt x="299" y="35"/>
                    <a:pt x="302" y="33"/>
                    <a:pt x="305" y="32"/>
                  </a:cubicBezTo>
                  <a:cubicBezTo>
                    <a:pt x="307" y="32"/>
                    <a:pt x="307" y="32"/>
                    <a:pt x="307" y="32"/>
                  </a:cubicBezTo>
                  <a:cubicBezTo>
                    <a:pt x="307" y="31"/>
                    <a:pt x="306" y="30"/>
                    <a:pt x="305" y="29"/>
                  </a:cubicBezTo>
                  <a:cubicBezTo>
                    <a:pt x="304" y="30"/>
                    <a:pt x="304" y="30"/>
                    <a:pt x="304" y="30"/>
                  </a:cubicBezTo>
                  <a:cubicBezTo>
                    <a:pt x="302" y="30"/>
                    <a:pt x="299" y="30"/>
                    <a:pt x="297" y="32"/>
                  </a:cubicBezTo>
                  <a:cubicBezTo>
                    <a:pt x="297" y="32"/>
                    <a:pt x="296" y="31"/>
                    <a:pt x="296" y="31"/>
                  </a:cubicBezTo>
                  <a:cubicBezTo>
                    <a:pt x="296" y="29"/>
                    <a:pt x="295" y="27"/>
                    <a:pt x="296" y="26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294" y="25"/>
                    <a:pt x="293" y="25"/>
                    <a:pt x="292" y="25"/>
                  </a:cubicBezTo>
                  <a:cubicBezTo>
                    <a:pt x="291" y="27"/>
                    <a:pt x="292" y="30"/>
                    <a:pt x="293" y="32"/>
                  </a:cubicBezTo>
                  <a:cubicBezTo>
                    <a:pt x="293" y="34"/>
                    <a:pt x="294" y="35"/>
                    <a:pt x="293" y="37"/>
                  </a:cubicBezTo>
                  <a:cubicBezTo>
                    <a:pt x="293" y="38"/>
                    <a:pt x="292" y="40"/>
                    <a:pt x="290" y="42"/>
                  </a:cubicBezTo>
                  <a:cubicBezTo>
                    <a:pt x="290" y="42"/>
                    <a:pt x="287" y="43"/>
                    <a:pt x="286" y="43"/>
                  </a:cubicBezTo>
                  <a:cubicBezTo>
                    <a:pt x="276" y="44"/>
                    <a:pt x="267" y="45"/>
                    <a:pt x="261" y="45"/>
                  </a:cubicBezTo>
                  <a:cubicBezTo>
                    <a:pt x="258" y="46"/>
                    <a:pt x="256" y="46"/>
                    <a:pt x="254" y="46"/>
                  </a:cubicBezTo>
                  <a:cubicBezTo>
                    <a:pt x="253" y="46"/>
                    <a:pt x="252" y="45"/>
                    <a:pt x="252" y="45"/>
                  </a:cubicBezTo>
                  <a:cubicBezTo>
                    <a:pt x="252" y="43"/>
                    <a:pt x="253" y="42"/>
                    <a:pt x="253" y="41"/>
                  </a:cubicBezTo>
                  <a:cubicBezTo>
                    <a:pt x="251" y="41"/>
                    <a:pt x="250" y="41"/>
                    <a:pt x="249" y="40"/>
                  </a:cubicBezTo>
                  <a:cubicBezTo>
                    <a:pt x="249" y="41"/>
                    <a:pt x="248" y="43"/>
                    <a:pt x="248" y="45"/>
                  </a:cubicBezTo>
                  <a:cubicBezTo>
                    <a:pt x="247" y="46"/>
                    <a:pt x="245" y="47"/>
                    <a:pt x="244" y="47"/>
                  </a:cubicBezTo>
                  <a:cubicBezTo>
                    <a:pt x="242" y="48"/>
                    <a:pt x="240" y="48"/>
                    <a:pt x="237" y="48"/>
                  </a:cubicBezTo>
                  <a:cubicBezTo>
                    <a:pt x="231" y="48"/>
                    <a:pt x="222" y="50"/>
                    <a:pt x="213" y="53"/>
                  </a:cubicBezTo>
                  <a:cubicBezTo>
                    <a:pt x="213" y="53"/>
                    <a:pt x="212" y="52"/>
                    <a:pt x="212" y="52"/>
                  </a:cubicBezTo>
                  <a:cubicBezTo>
                    <a:pt x="212" y="51"/>
                    <a:pt x="212" y="50"/>
                    <a:pt x="212" y="49"/>
                  </a:cubicBezTo>
                  <a:cubicBezTo>
                    <a:pt x="212" y="49"/>
                    <a:pt x="214" y="45"/>
                    <a:pt x="219" y="44"/>
                  </a:cubicBezTo>
                  <a:cubicBezTo>
                    <a:pt x="222" y="43"/>
                    <a:pt x="222" y="43"/>
                    <a:pt x="222" y="43"/>
                  </a:cubicBezTo>
                  <a:cubicBezTo>
                    <a:pt x="223" y="43"/>
                    <a:pt x="224" y="43"/>
                    <a:pt x="226" y="43"/>
                  </a:cubicBezTo>
                  <a:cubicBezTo>
                    <a:pt x="225" y="42"/>
                    <a:pt x="225" y="41"/>
                    <a:pt x="224" y="40"/>
                  </a:cubicBezTo>
                  <a:cubicBezTo>
                    <a:pt x="223" y="40"/>
                    <a:pt x="223" y="40"/>
                    <a:pt x="221" y="40"/>
                  </a:cubicBezTo>
                  <a:cubicBezTo>
                    <a:pt x="217" y="41"/>
                    <a:pt x="217" y="41"/>
                    <a:pt x="217" y="41"/>
                  </a:cubicBezTo>
                  <a:cubicBezTo>
                    <a:pt x="216" y="42"/>
                    <a:pt x="215" y="42"/>
                    <a:pt x="214" y="43"/>
                  </a:cubicBezTo>
                  <a:cubicBezTo>
                    <a:pt x="213" y="43"/>
                    <a:pt x="212" y="43"/>
                    <a:pt x="212" y="42"/>
                  </a:cubicBezTo>
                  <a:cubicBezTo>
                    <a:pt x="211" y="39"/>
                    <a:pt x="210" y="36"/>
                    <a:pt x="209" y="33"/>
                  </a:cubicBezTo>
                  <a:cubicBezTo>
                    <a:pt x="208" y="34"/>
                    <a:pt x="207" y="34"/>
                    <a:pt x="206" y="35"/>
                  </a:cubicBezTo>
                  <a:cubicBezTo>
                    <a:pt x="209" y="39"/>
                    <a:pt x="209" y="46"/>
                    <a:pt x="208" y="51"/>
                  </a:cubicBezTo>
                  <a:cubicBezTo>
                    <a:pt x="208" y="52"/>
                    <a:pt x="207" y="52"/>
                    <a:pt x="207" y="53"/>
                  </a:cubicBezTo>
                  <a:cubicBezTo>
                    <a:pt x="207" y="53"/>
                    <a:pt x="206" y="55"/>
                    <a:pt x="205" y="55"/>
                  </a:cubicBezTo>
                  <a:cubicBezTo>
                    <a:pt x="205" y="55"/>
                    <a:pt x="204" y="55"/>
                    <a:pt x="203" y="55"/>
                  </a:cubicBezTo>
                  <a:cubicBezTo>
                    <a:pt x="192" y="58"/>
                    <a:pt x="181" y="61"/>
                    <a:pt x="175" y="61"/>
                  </a:cubicBezTo>
                  <a:cubicBezTo>
                    <a:pt x="173" y="61"/>
                    <a:pt x="171" y="60"/>
                    <a:pt x="168" y="60"/>
                  </a:cubicBezTo>
                  <a:cubicBezTo>
                    <a:pt x="164" y="61"/>
                    <a:pt x="165" y="57"/>
                    <a:pt x="166" y="56"/>
                  </a:cubicBezTo>
                  <a:cubicBezTo>
                    <a:pt x="167" y="53"/>
                    <a:pt x="166" y="50"/>
                    <a:pt x="165" y="48"/>
                  </a:cubicBezTo>
                  <a:cubicBezTo>
                    <a:pt x="165" y="48"/>
                    <a:pt x="164" y="48"/>
                    <a:pt x="163" y="48"/>
                  </a:cubicBezTo>
                  <a:cubicBezTo>
                    <a:pt x="163" y="51"/>
                    <a:pt x="162" y="54"/>
                    <a:pt x="161" y="57"/>
                  </a:cubicBezTo>
                  <a:cubicBezTo>
                    <a:pt x="161" y="58"/>
                    <a:pt x="158" y="60"/>
                    <a:pt x="158" y="60"/>
                  </a:cubicBezTo>
                  <a:cubicBezTo>
                    <a:pt x="152" y="59"/>
                    <a:pt x="145" y="60"/>
                    <a:pt x="140" y="61"/>
                  </a:cubicBezTo>
                  <a:cubicBezTo>
                    <a:pt x="139" y="62"/>
                    <a:pt x="135" y="62"/>
                    <a:pt x="135" y="62"/>
                  </a:cubicBezTo>
                  <a:cubicBezTo>
                    <a:pt x="132" y="61"/>
                    <a:pt x="130" y="61"/>
                    <a:pt x="129" y="59"/>
                  </a:cubicBezTo>
                  <a:cubicBezTo>
                    <a:pt x="128" y="59"/>
                    <a:pt x="127" y="60"/>
                    <a:pt x="126" y="60"/>
                  </a:cubicBezTo>
                  <a:cubicBezTo>
                    <a:pt x="127" y="61"/>
                    <a:pt x="128" y="63"/>
                    <a:pt x="129" y="64"/>
                  </a:cubicBezTo>
                  <a:cubicBezTo>
                    <a:pt x="130" y="64"/>
                    <a:pt x="129" y="66"/>
                    <a:pt x="129" y="67"/>
                  </a:cubicBezTo>
                  <a:cubicBezTo>
                    <a:pt x="126" y="69"/>
                    <a:pt x="124" y="72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4" y="73"/>
                    <a:pt x="102" y="70"/>
                    <a:pt x="88" y="71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2"/>
                    <a:pt x="80" y="73"/>
                    <a:pt x="80" y="75"/>
                  </a:cubicBezTo>
                  <a:cubicBezTo>
                    <a:pt x="80" y="76"/>
                    <a:pt x="79" y="78"/>
                    <a:pt x="78" y="78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101" y="76"/>
                    <a:pt x="110" y="77"/>
                    <a:pt x="116" y="84"/>
                  </a:cubicBezTo>
                  <a:cubicBezTo>
                    <a:pt x="118" y="85"/>
                    <a:pt x="122" y="96"/>
                    <a:pt x="122" y="97"/>
                  </a:cubicBezTo>
                  <a:cubicBezTo>
                    <a:pt x="125" y="102"/>
                    <a:pt x="126" y="104"/>
                    <a:pt x="120" y="111"/>
                  </a:cubicBezTo>
                  <a:cubicBezTo>
                    <a:pt x="109" y="123"/>
                    <a:pt x="97" y="122"/>
                    <a:pt x="80" y="120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54" y="118"/>
                    <a:pt x="47" y="122"/>
                    <a:pt x="37" y="126"/>
                  </a:cubicBezTo>
                  <a:cubicBezTo>
                    <a:pt x="40" y="123"/>
                    <a:pt x="43" y="119"/>
                    <a:pt x="45" y="114"/>
                  </a:cubicBezTo>
                  <a:cubicBezTo>
                    <a:pt x="53" y="98"/>
                    <a:pt x="62" y="49"/>
                    <a:pt x="63" y="33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0" y="33"/>
                    <a:pt x="58" y="33"/>
                    <a:pt x="56" y="33"/>
                  </a:cubicBezTo>
                  <a:cubicBezTo>
                    <a:pt x="54" y="34"/>
                    <a:pt x="52" y="35"/>
                    <a:pt x="50" y="37"/>
                  </a:cubicBezTo>
                  <a:cubicBezTo>
                    <a:pt x="50" y="37"/>
                    <a:pt x="49" y="37"/>
                    <a:pt x="49" y="38"/>
                  </a:cubicBezTo>
                  <a:cubicBezTo>
                    <a:pt x="46" y="53"/>
                    <a:pt x="42" y="75"/>
                    <a:pt x="37" y="92"/>
                  </a:cubicBezTo>
                  <a:cubicBezTo>
                    <a:pt x="28" y="128"/>
                    <a:pt x="3" y="127"/>
                    <a:pt x="0" y="141"/>
                  </a:cubicBezTo>
                  <a:cubicBezTo>
                    <a:pt x="1" y="148"/>
                    <a:pt x="2" y="154"/>
                    <a:pt x="5" y="161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5" y="159"/>
                    <a:pt x="21" y="148"/>
                    <a:pt x="29" y="143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51" y="133"/>
                    <a:pt x="58" y="132"/>
                    <a:pt x="58" y="132"/>
                  </a:cubicBezTo>
                  <a:cubicBezTo>
                    <a:pt x="63" y="133"/>
                    <a:pt x="65" y="137"/>
                    <a:pt x="67" y="141"/>
                  </a:cubicBezTo>
                  <a:cubicBezTo>
                    <a:pt x="67" y="142"/>
                    <a:pt x="68" y="143"/>
                    <a:pt x="69" y="144"/>
                  </a:cubicBezTo>
                  <a:cubicBezTo>
                    <a:pt x="70" y="144"/>
                    <a:pt x="71" y="143"/>
                    <a:pt x="72" y="142"/>
                  </a:cubicBezTo>
                  <a:cubicBezTo>
                    <a:pt x="71" y="141"/>
                    <a:pt x="71" y="140"/>
                    <a:pt x="70" y="139"/>
                  </a:cubicBezTo>
                  <a:cubicBezTo>
                    <a:pt x="69" y="136"/>
                    <a:pt x="67" y="133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79" y="132"/>
                    <a:pt x="79" y="132"/>
                    <a:pt x="79" y="132"/>
                  </a:cubicBezTo>
                  <a:cubicBezTo>
                    <a:pt x="93" y="134"/>
                    <a:pt x="106" y="135"/>
                    <a:pt x="117" y="129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8" y="133"/>
                    <a:pt x="119" y="136"/>
                    <a:pt x="120" y="138"/>
                  </a:cubicBezTo>
                  <a:cubicBezTo>
                    <a:pt x="122" y="137"/>
                    <a:pt x="123" y="136"/>
                    <a:pt x="123" y="135"/>
                  </a:cubicBezTo>
                  <a:cubicBezTo>
                    <a:pt x="123" y="134"/>
                    <a:pt x="122" y="132"/>
                    <a:pt x="122" y="129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4" y="124"/>
                    <a:pt x="126" y="122"/>
                    <a:pt x="129" y="119"/>
                  </a:cubicBezTo>
                  <a:cubicBezTo>
                    <a:pt x="131" y="116"/>
                    <a:pt x="133" y="113"/>
                    <a:pt x="134" y="111"/>
                  </a:cubicBezTo>
                  <a:cubicBezTo>
                    <a:pt x="141" y="109"/>
                    <a:pt x="144" y="110"/>
                    <a:pt x="146" y="111"/>
                  </a:cubicBezTo>
                  <a:cubicBezTo>
                    <a:pt x="147" y="111"/>
                    <a:pt x="148" y="110"/>
                    <a:pt x="149" y="109"/>
                  </a:cubicBezTo>
                  <a:cubicBezTo>
                    <a:pt x="147" y="107"/>
                    <a:pt x="144" y="105"/>
                    <a:pt x="136" y="106"/>
                  </a:cubicBezTo>
                  <a:cubicBezTo>
                    <a:pt x="137" y="101"/>
                    <a:pt x="135" y="96"/>
                    <a:pt x="133" y="92"/>
                  </a:cubicBezTo>
                  <a:cubicBezTo>
                    <a:pt x="131" y="88"/>
                    <a:pt x="130" y="86"/>
                    <a:pt x="133" y="81"/>
                  </a:cubicBezTo>
                  <a:cubicBezTo>
                    <a:pt x="134" y="77"/>
                    <a:pt x="137" y="75"/>
                    <a:pt x="141" y="73"/>
                  </a:cubicBezTo>
                  <a:cubicBezTo>
                    <a:pt x="143" y="71"/>
                    <a:pt x="145" y="73"/>
                    <a:pt x="145" y="74"/>
                  </a:cubicBezTo>
                  <a:cubicBezTo>
                    <a:pt x="146" y="75"/>
                    <a:pt x="147" y="78"/>
                    <a:pt x="148" y="79"/>
                  </a:cubicBezTo>
                  <a:cubicBezTo>
                    <a:pt x="149" y="81"/>
                    <a:pt x="149" y="81"/>
                    <a:pt x="149" y="81"/>
                  </a:cubicBezTo>
                  <a:cubicBezTo>
                    <a:pt x="150" y="80"/>
                    <a:pt x="151" y="78"/>
                    <a:pt x="152" y="78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1" y="75"/>
                    <a:pt x="150" y="74"/>
                    <a:pt x="149" y="72"/>
                  </a:cubicBezTo>
                  <a:cubicBezTo>
                    <a:pt x="149" y="72"/>
                    <a:pt x="149" y="70"/>
                    <a:pt x="150" y="70"/>
                  </a:cubicBezTo>
                  <a:cubicBezTo>
                    <a:pt x="158" y="69"/>
                    <a:pt x="167" y="69"/>
                    <a:pt x="174" y="70"/>
                  </a:cubicBezTo>
                  <a:cubicBezTo>
                    <a:pt x="177" y="70"/>
                    <a:pt x="181" y="70"/>
                    <a:pt x="185" y="69"/>
                  </a:cubicBezTo>
                  <a:cubicBezTo>
                    <a:pt x="186" y="69"/>
                    <a:pt x="188" y="68"/>
                    <a:pt x="189" y="71"/>
                  </a:cubicBezTo>
                  <a:cubicBezTo>
                    <a:pt x="189" y="72"/>
                    <a:pt x="190" y="73"/>
                    <a:pt x="191" y="75"/>
                  </a:cubicBezTo>
                  <a:cubicBezTo>
                    <a:pt x="191" y="74"/>
                    <a:pt x="192" y="74"/>
                    <a:pt x="193" y="74"/>
                  </a:cubicBezTo>
                  <a:cubicBezTo>
                    <a:pt x="193" y="72"/>
                    <a:pt x="192" y="71"/>
                    <a:pt x="192" y="69"/>
                  </a:cubicBezTo>
                  <a:cubicBezTo>
                    <a:pt x="191" y="69"/>
                    <a:pt x="193" y="67"/>
                    <a:pt x="194" y="67"/>
                  </a:cubicBezTo>
                  <a:cubicBezTo>
                    <a:pt x="198" y="66"/>
                    <a:pt x="203" y="65"/>
                    <a:pt x="208" y="63"/>
                  </a:cubicBezTo>
                  <a:cubicBezTo>
                    <a:pt x="215" y="62"/>
                    <a:pt x="221" y="60"/>
                    <a:pt x="227" y="58"/>
                  </a:cubicBezTo>
                  <a:cubicBezTo>
                    <a:pt x="228" y="58"/>
                    <a:pt x="230" y="58"/>
                    <a:pt x="232" y="60"/>
                  </a:cubicBezTo>
                  <a:cubicBezTo>
                    <a:pt x="235" y="62"/>
                    <a:pt x="236" y="64"/>
                    <a:pt x="237" y="68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8" y="75"/>
                    <a:pt x="239" y="78"/>
                    <a:pt x="242" y="80"/>
                  </a:cubicBezTo>
                  <a:cubicBezTo>
                    <a:pt x="242" y="79"/>
                    <a:pt x="243" y="78"/>
                    <a:pt x="243" y="77"/>
                  </a:cubicBezTo>
                  <a:cubicBezTo>
                    <a:pt x="242" y="76"/>
                    <a:pt x="242" y="74"/>
                    <a:pt x="242" y="72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ubicBezTo>
                    <a:pt x="246" y="71"/>
                    <a:pt x="248" y="71"/>
                    <a:pt x="249" y="72"/>
                  </a:cubicBezTo>
                  <a:cubicBezTo>
                    <a:pt x="249" y="72"/>
                    <a:pt x="250" y="71"/>
                    <a:pt x="251" y="71"/>
                  </a:cubicBezTo>
                  <a:cubicBezTo>
                    <a:pt x="249" y="68"/>
                    <a:pt x="246" y="67"/>
                    <a:pt x="243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0" y="63"/>
                    <a:pt x="239" y="61"/>
                    <a:pt x="237" y="59"/>
                  </a:cubicBezTo>
                  <a:cubicBezTo>
                    <a:pt x="236" y="58"/>
                    <a:pt x="237" y="57"/>
                    <a:pt x="238" y="57"/>
                  </a:cubicBezTo>
                  <a:cubicBezTo>
                    <a:pt x="246" y="56"/>
                    <a:pt x="253" y="55"/>
                    <a:pt x="262" y="54"/>
                  </a:cubicBezTo>
                  <a:cubicBezTo>
                    <a:pt x="264" y="54"/>
                    <a:pt x="266" y="54"/>
                    <a:pt x="268" y="54"/>
                  </a:cubicBezTo>
                  <a:cubicBezTo>
                    <a:pt x="269" y="53"/>
                    <a:pt x="272" y="55"/>
                    <a:pt x="273" y="56"/>
                  </a:cubicBezTo>
                  <a:cubicBezTo>
                    <a:pt x="276" y="59"/>
                    <a:pt x="279" y="64"/>
                    <a:pt x="280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1" y="67"/>
                    <a:pt x="282" y="66"/>
                    <a:pt x="284" y="66"/>
                  </a:cubicBezTo>
                  <a:cubicBezTo>
                    <a:pt x="283" y="65"/>
                    <a:pt x="283" y="63"/>
                    <a:pt x="282" y="61"/>
                  </a:cubicBezTo>
                  <a:cubicBezTo>
                    <a:pt x="284" y="61"/>
                    <a:pt x="287" y="61"/>
                    <a:pt x="291" y="60"/>
                  </a:cubicBezTo>
                  <a:cubicBezTo>
                    <a:pt x="290" y="59"/>
                    <a:pt x="290" y="57"/>
                    <a:pt x="289" y="56"/>
                  </a:cubicBezTo>
                  <a:cubicBezTo>
                    <a:pt x="285" y="58"/>
                    <a:pt x="282" y="58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8" y="56"/>
                    <a:pt x="278" y="55"/>
                    <a:pt x="277" y="55"/>
                  </a:cubicBezTo>
                  <a:cubicBezTo>
                    <a:pt x="277" y="54"/>
                    <a:pt x="277" y="52"/>
                    <a:pt x="278" y="52"/>
                  </a:cubicBezTo>
                  <a:cubicBezTo>
                    <a:pt x="283" y="52"/>
                    <a:pt x="288" y="51"/>
                    <a:pt x="294" y="51"/>
                  </a:cubicBezTo>
                  <a:cubicBezTo>
                    <a:pt x="301" y="50"/>
                    <a:pt x="307" y="49"/>
                    <a:pt x="312" y="48"/>
                  </a:cubicBezTo>
                  <a:cubicBezTo>
                    <a:pt x="313" y="48"/>
                    <a:pt x="317" y="49"/>
                    <a:pt x="318" y="49"/>
                  </a:cubicBezTo>
                  <a:cubicBezTo>
                    <a:pt x="321" y="52"/>
                    <a:pt x="325" y="53"/>
                    <a:pt x="331" y="51"/>
                  </a:cubicBezTo>
                  <a:cubicBezTo>
                    <a:pt x="331" y="50"/>
                    <a:pt x="330" y="49"/>
                    <a:pt x="330" y="48"/>
                  </a:cubicBezTo>
                  <a:cubicBezTo>
                    <a:pt x="327" y="49"/>
                    <a:pt x="325" y="49"/>
                    <a:pt x="322" y="48"/>
                  </a:cubicBezTo>
                  <a:cubicBezTo>
                    <a:pt x="322" y="47"/>
                    <a:pt x="322" y="46"/>
                    <a:pt x="323" y="45"/>
                  </a:cubicBezTo>
                  <a:cubicBezTo>
                    <a:pt x="329" y="43"/>
                    <a:pt x="334" y="41"/>
                    <a:pt x="340" y="39"/>
                  </a:cubicBezTo>
                  <a:cubicBezTo>
                    <a:pt x="347" y="35"/>
                    <a:pt x="347" y="35"/>
                    <a:pt x="347" y="35"/>
                  </a:cubicBezTo>
                  <a:cubicBezTo>
                    <a:pt x="356" y="31"/>
                    <a:pt x="362" y="29"/>
                    <a:pt x="370" y="28"/>
                  </a:cubicBezTo>
                  <a:cubicBezTo>
                    <a:pt x="370" y="28"/>
                    <a:pt x="375" y="26"/>
                    <a:pt x="380" y="28"/>
                  </a:cubicBezTo>
                  <a:cubicBezTo>
                    <a:pt x="382" y="29"/>
                    <a:pt x="384" y="29"/>
                    <a:pt x="388" y="29"/>
                  </a:cubicBezTo>
                  <a:cubicBezTo>
                    <a:pt x="388" y="28"/>
                    <a:pt x="388" y="27"/>
                    <a:pt x="388" y="26"/>
                  </a:cubicBezTo>
                  <a:cubicBezTo>
                    <a:pt x="387" y="26"/>
                    <a:pt x="385" y="26"/>
                    <a:pt x="384" y="26"/>
                  </a:cubicBezTo>
                  <a:cubicBezTo>
                    <a:pt x="384" y="26"/>
                    <a:pt x="384" y="25"/>
                    <a:pt x="384" y="25"/>
                  </a:cubicBezTo>
                  <a:cubicBezTo>
                    <a:pt x="398" y="21"/>
                    <a:pt x="405" y="13"/>
                    <a:pt x="411" y="9"/>
                  </a:cubicBezTo>
                  <a:cubicBezTo>
                    <a:pt x="416" y="5"/>
                    <a:pt x="416" y="5"/>
                    <a:pt x="416" y="5"/>
                  </a:cubicBezTo>
                  <a:cubicBezTo>
                    <a:pt x="419" y="3"/>
                    <a:pt x="418" y="0"/>
                    <a:pt x="415" y="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" name="Freeform 1611"/>
            <p:cNvSpPr/>
            <p:nvPr>
              <p:custDataLst>
                <p:tags r:id="rId1179"/>
              </p:custDataLst>
            </p:nvPr>
          </p:nvSpPr>
          <p:spPr bwMode="auto">
            <a:xfrm>
              <a:off x="4222" y="2862"/>
              <a:ext cx="16" cy="15"/>
            </a:xfrm>
            <a:custGeom>
              <a:avLst/>
              <a:gdLst>
                <a:gd name="T0" fmla="*/ 0 w 12"/>
                <a:gd name="T1" fmla="*/ 24 h 12"/>
                <a:gd name="T2" fmla="*/ 28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1" y="6"/>
                    <a:pt x="7" y="3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" name="Freeform 1612"/>
            <p:cNvSpPr/>
            <p:nvPr>
              <p:custDataLst>
                <p:tags r:id="rId1180"/>
              </p:custDataLst>
            </p:nvPr>
          </p:nvSpPr>
          <p:spPr bwMode="auto">
            <a:xfrm>
              <a:off x="4216" y="2868"/>
              <a:ext cx="9" cy="3"/>
            </a:xfrm>
            <a:custGeom>
              <a:avLst/>
              <a:gdLst>
                <a:gd name="T0" fmla="*/ 0 w 7"/>
                <a:gd name="T1" fmla="*/ 0 h 2"/>
                <a:gd name="T2" fmla="*/ 15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1"/>
                    <a:pt x="7" y="2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" name="Freeform 1613"/>
            <p:cNvSpPr/>
            <p:nvPr>
              <p:custDataLst>
                <p:tags r:id="rId1181"/>
              </p:custDataLst>
            </p:nvPr>
          </p:nvSpPr>
          <p:spPr bwMode="auto">
            <a:xfrm>
              <a:off x="4257" y="2859"/>
              <a:ext cx="12" cy="9"/>
            </a:xfrm>
            <a:custGeom>
              <a:avLst/>
              <a:gdLst>
                <a:gd name="T0" fmla="*/ 0 w 10"/>
                <a:gd name="T1" fmla="*/ 0 h 7"/>
                <a:gd name="T2" fmla="*/ 17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4" y="1"/>
                    <a:pt x="9" y="3"/>
                    <a:pt x="10" y="7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" name="Freeform 1614"/>
            <p:cNvSpPr/>
            <p:nvPr>
              <p:custDataLst>
                <p:tags r:id="rId1182"/>
              </p:custDataLst>
            </p:nvPr>
          </p:nvSpPr>
          <p:spPr bwMode="auto">
            <a:xfrm>
              <a:off x="4265" y="2855"/>
              <a:ext cx="6" cy="7"/>
            </a:xfrm>
            <a:custGeom>
              <a:avLst/>
              <a:gdLst>
                <a:gd name="T0" fmla="*/ 5 w 4"/>
                <a:gd name="T1" fmla="*/ 14 h 5"/>
                <a:gd name="T2" fmla="*/ 14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" name="Freeform 1615"/>
            <p:cNvSpPr/>
            <p:nvPr>
              <p:custDataLst>
                <p:tags r:id="rId1183"/>
              </p:custDataLst>
            </p:nvPr>
          </p:nvSpPr>
          <p:spPr bwMode="auto">
            <a:xfrm>
              <a:off x="4317" y="2853"/>
              <a:ext cx="21" cy="6"/>
            </a:xfrm>
            <a:custGeom>
              <a:avLst/>
              <a:gdLst>
                <a:gd name="T0" fmla="*/ 0 w 16"/>
                <a:gd name="T1" fmla="*/ 6 h 5"/>
                <a:gd name="T2" fmla="*/ 37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3"/>
                  </a:moveTo>
                  <a:cubicBezTo>
                    <a:pt x="5" y="5"/>
                    <a:pt x="12" y="2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" name="Freeform 1616"/>
            <p:cNvSpPr/>
            <p:nvPr>
              <p:custDataLst>
                <p:tags r:id="rId1184"/>
              </p:custDataLst>
            </p:nvPr>
          </p:nvSpPr>
          <p:spPr bwMode="auto">
            <a:xfrm>
              <a:off x="4329" y="2856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1" y="3"/>
                    <a:pt x="1" y="4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" name="Freeform 1617"/>
            <p:cNvSpPr/>
            <p:nvPr>
              <p:custDataLst>
                <p:tags r:id="rId1185"/>
              </p:custDataLst>
            </p:nvPr>
          </p:nvSpPr>
          <p:spPr bwMode="auto">
            <a:xfrm>
              <a:off x="4311" y="2788"/>
              <a:ext cx="17" cy="13"/>
            </a:xfrm>
            <a:custGeom>
              <a:avLst/>
              <a:gdLst>
                <a:gd name="T0" fmla="*/ 0 w 13"/>
                <a:gd name="T1" fmla="*/ 0 h 10"/>
                <a:gd name="T2" fmla="*/ 29 w 13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6" y="1"/>
                    <a:pt x="10" y="6"/>
                    <a:pt x="13" y="1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" name="Freeform 1618"/>
            <p:cNvSpPr/>
            <p:nvPr>
              <p:custDataLst>
                <p:tags r:id="rId1186"/>
              </p:custDataLst>
            </p:nvPr>
          </p:nvSpPr>
          <p:spPr bwMode="auto">
            <a:xfrm>
              <a:off x="4324" y="2790"/>
              <a:ext cx="6" cy="4"/>
            </a:xfrm>
            <a:custGeom>
              <a:avLst/>
              <a:gdLst>
                <a:gd name="T0" fmla="*/ 0 w 5"/>
                <a:gd name="T1" fmla="*/ 7 h 3"/>
                <a:gd name="T2" fmla="*/ 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" name="Freeform 1619"/>
            <p:cNvSpPr/>
            <p:nvPr>
              <p:custDataLst>
                <p:tags r:id="rId1187"/>
              </p:custDataLst>
            </p:nvPr>
          </p:nvSpPr>
          <p:spPr bwMode="auto">
            <a:xfrm>
              <a:off x="4087" y="2829"/>
              <a:ext cx="22" cy="6"/>
            </a:xfrm>
            <a:custGeom>
              <a:avLst/>
              <a:gdLst>
                <a:gd name="T0" fmla="*/ 0 w 17"/>
                <a:gd name="T1" fmla="*/ 5 h 4"/>
                <a:gd name="T2" fmla="*/ 36 w 17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1"/>
                  </a:moveTo>
                  <a:cubicBezTo>
                    <a:pt x="6" y="0"/>
                    <a:pt x="13" y="1"/>
                    <a:pt x="17" y="4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" name="Freeform 1620"/>
            <p:cNvSpPr/>
            <p:nvPr>
              <p:custDataLst>
                <p:tags r:id="rId1188"/>
              </p:custDataLst>
            </p:nvPr>
          </p:nvSpPr>
          <p:spPr bwMode="auto">
            <a:xfrm>
              <a:off x="4101" y="2826"/>
              <a:ext cx="3" cy="6"/>
            </a:xfrm>
            <a:custGeom>
              <a:avLst/>
              <a:gdLst>
                <a:gd name="T0" fmla="*/ 0 w 2"/>
                <a:gd name="T1" fmla="*/ 8 h 5"/>
                <a:gd name="T2" fmla="*/ 8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" name="Freeform 1621"/>
            <p:cNvSpPr/>
            <p:nvPr>
              <p:custDataLst>
                <p:tags r:id="rId1189"/>
              </p:custDataLst>
            </p:nvPr>
          </p:nvSpPr>
          <p:spPr bwMode="auto">
            <a:xfrm>
              <a:off x="4140" y="2811"/>
              <a:ext cx="21" cy="5"/>
            </a:xfrm>
            <a:custGeom>
              <a:avLst/>
              <a:gdLst>
                <a:gd name="T0" fmla="*/ 0 w 17"/>
                <a:gd name="T1" fmla="*/ 6 h 4"/>
                <a:gd name="T2" fmla="*/ 32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5" y="4"/>
                    <a:pt x="12" y="2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" name="Freeform 1622"/>
            <p:cNvSpPr/>
            <p:nvPr>
              <p:custDataLst>
                <p:tags r:id="rId1190"/>
              </p:custDataLst>
            </p:nvPr>
          </p:nvSpPr>
          <p:spPr bwMode="auto">
            <a:xfrm>
              <a:off x="4150" y="2814"/>
              <a:ext cx="2" cy="6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2" y="4"/>
                    <a:pt x="2" y="6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" name="Freeform 1623"/>
            <p:cNvSpPr/>
            <p:nvPr>
              <p:custDataLst>
                <p:tags r:id="rId1191"/>
              </p:custDataLst>
            </p:nvPr>
          </p:nvSpPr>
          <p:spPr bwMode="auto">
            <a:xfrm>
              <a:off x="4209" y="2797"/>
              <a:ext cx="18" cy="8"/>
            </a:xfrm>
            <a:custGeom>
              <a:avLst/>
              <a:gdLst>
                <a:gd name="T0" fmla="*/ 0 w 14"/>
                <a:gd name="T1" fmla="*/ 12 h 6"/>
                <a:gd name="T2" fmla="*/ 30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5"/>
                  </a:moveTo>
                  <a:cubicBezTo>
                    <a:pt x="4" y="6"/>
                    <a:pt x="11" y="4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" name="Freeform 1624"/>
            <p:cNvSpPr/>
            <p:nvPr>
              <p:custDataLst>
                <p:tags r:id="rId1192"/>
              </p:custDataLst>
            </p:nvPr>
          </p:nvSpPr>
          <p:spPr bwMode="auto">
            <a:xfrm>
              <a:off x="4218" y="2805"/>
              <a:ext cx="4" cy="6"/>
            </a:xfrm>
            <a:custGeom>
              <a:avLst/>
              <a:gdLst>
                <a:gd name="T0" fmla="*/ 0 w 3"/>
                <a:gd name="T1" fmla="*/ 0 h 5"/>
                <a:gd name="T2" fmla="*/ 5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1"/>
                    <a:pt x="3" y="3"/>
                    <a:pt x="2" y="5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" name="Freeform 1625"/>
            <p:cNvSpPr/>
            <p:nvPr>
              <p:custDataLst>
                <p:tags r:id="rId1193"/>
              </p:custDataLst>
            </p:nvPr>
          </p:nvSpPr>
          <p:spPr bwMode="auto">
            <a:xfrm>
              <a:off x="4213" y="2811"/>
              <a:ext cx="16" cy="5"/>
            </a:xfrm>
            <a:custGeom>
              <a:avLst/>
              <a:gdLst>
                <a:gd name="T0" fmla="*/ 0 w 12"/>
                <a:gd name="T1" fmla="*/ 8 h 4"/>
                <a:gd name="T2" fmla="*/ 2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7" y="1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" name="Freeform 1626"/>
            <p:cNvSpPr/>
            <p:nvPr>
              <p:custDataLst>
                <p:tags r:id="rId1194"/>
              </p:custDataLst>
            </p:nvPr>
          </p:nvSpPr>
          <p:spPr bwMode="auto">
            <a:xfrm>
              <a:off x="4183" y="2886"/>
              <a:ext cx="5" cy="16"/>
            </a:xfrm>
            <a:custGeom>
              <a:avLst/>
              <a:gdLst>
                <a:gd name="T0" fmla="*/ 0 w 4"/>
                <a:gd name="T1" fmla="*/ 0 h 12"/>
                <a:gd name="T2" fmla="*/ 8 w 4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4" y="3"/>
                    <a:pt x="4" y="8"/>
                    <a:pt x="4" y="12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" name="Freeform 1627"/>
            <p:cNvSpPr/>
            <p:nvPr>
              <p:custDataLst>
                <p:tags r:id="rId1195"/>
              </p:custDataLst>
            </p:nvPr>
          </p:nvSpPr>
          <p:spPr bwMode="auto">
            <a:xfrm>
              <a:off x="4179" y="2903"/>
              <a:ext cx="17" cy="3"/>
            </a:xfrm>
            <a:custGeom>
              <a:avLst/>
              <a:gdLst>
                <a:gd name="T0" fmla="*/ 0 w 13"/>
                <a:gd name="T1" fmla="*/ 8 h 2"/>
                <a:gd name="T2" fmla="*/ 29 w 13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2"/>
                  </a:moveTo>
                  <a:cubicBezTo>
                    <a:pt x="4" y="1"/>
                    <a:pt x="8" y="0"/>
                    <a:pt x="13" y="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" name="Freeform 1628"/>
            <p:cNvSpPr/>
            <p:nvPr>
              <p:custDataLst>
                <p:tags r:id="rId1196"/>
              </p:custDataLst>
            </p:nvPr>
          </p:nvSpPr>
          <p:spPr bwMode="auto">
            <a:xfrm>
              <a:off x="4087" y="2946"/>
              <a:ext cx="14" cy="8"/>
            </a:xfrm>
            <a:custGeom>
              <a:avLst/>
              <a:gdLst>
                <a:gd name="T0" fmla="*/ 0 w 11"/>
                <a:gd name="T1" fmla="*/ 0 h 6"/>
                <a:gd name="T2" fmla="*/ 23 w 11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2" y="4"/>
                    <a:pt x="6" y="6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" name="Freeform 1629"/>
            <p:cNvSpPr/>
            <p:nvPr>
              <p:custDataLst>
                <p:tags r:id="rId1197"/>
              </p:custDataLst>
            </p:nvPr>
          </p:nvSpPr>
          <p:spPr bwMode="auto">
            <a:xfrm>
              <a:off x="4100" y="2945"/>
              <a:ext cx="5" cy="14"/>
            </a:xfrm>
            <a:custGeom>
              <a:avLst/>
              <a:gdLst>
                <a:gd name="T0" fmla="*/ 1 w 4"/>
                <a:gd name="T1" fmla="*/ 0 h 11"/>
                <a:gd name="T2" fmla="*/ 8 w 4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0" y="4"/>
                    <a:pt x="1" y="9"/>
                    <a:pt x="4" y="1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" name="Freeform 1630"/>
            <p:cNvSpPr/>
            <p:nvPr>
              <p:custDataLst>
                <p:tags r:id="rId1198"/>
              </p:custDataLst>
            </p:nvPr>
          </p:nvSpPr>
          <p:spPr bwMode="auto">
            <a:xfrm>
              <a:off x="4025" y="2967"/>
              <a:ext cx="19" cy="10"/>
            </a:xfrm>
            <a:custGeom>
              <a:avLst/>
              <a:gdLst>
                <a:gd name="T0" fmla="*/ 0 w 15"/>
                <a:gd name="T1" fmla="*/ 5 h 8"/>
                <a:gd name="T2" fmla="*/ 30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3" y="8"/>
                    <a:pt x="12" y="3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" name="Freeform 1631"/>
            <p:cNvSpPr/>
            <p:nvPr>
              <p:custDataLst>
                <p:tags r:id="rId1199"/>
              </p:custDataLst>
            </p:nvPr>
          </p:nvSpPr>
          <p:spPr bwMode="auto">
            <a:xfrm>
              <a:off x="4040" y="2961"/>
              <a:ext cx="10" cy="11"/>
            </a:xfrm>
            <a:custGeom>
              <a:avLst/>
              <a:gdLst>
                <a:gd name="T0" fmla="*/ 0 w 8"/>
                <a:gd name="T1" fmla="*/ 0 h 8"/>
                <a:gd name="T2" fmla="*/ 16 w 8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4"/>
                    <a:pt x="4" y="7"/>
                    <a:pt x="8" y="8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" name="Freeform 1632"/>
            <p:cNvSpPr/>
            <p:nvPr>
              <p:custDataLst>
                <p:tags r:id="rId1200"/>
              </p:custDataLst>
            </p:nvPr>
          </p:nvSpPr>
          <p:spPr bwMode="auto">
            <a:xfrm>
              <a:off x="4083" y="2877"/>
              <a:ext cx="14" cy="8"/>
            </a:xfrm>
            <a:custGeom>
              <a:avLst/>
              <a:gdLst>
                <a:gd name="T0" fmla="*/ 0 w 11"/>
                <a:gd name="T1" fmla="*/ 0 h 6"/>
                <a:gd name="T2" fmla="*/ 23 w 11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6"/>
                    <a:pt x="7" y="6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" name="Freeform 1633"/>
            <p:cNvSpPr/>
            <p:nvPr>
              <p:custDataLst>
                <p:tags r:id="rId1201"/>
              </p:custDataLst>
            </p:nvPr>
          </p:nvSpPr>
          <p:spPr bwMode="auto">
            <a:xfrm>
              <a:off x="4096" y="2877"/>
              <a:ext cx="5" cy="17"/>
            </a:xfrm>
            <a:custGeom>
              <a:avLst/>
              <a:gdLst>
                <a:gd name="T0" fmla="*/ 6 w 4"/>
                <a:gd name="T1" fmla="*/ 0 h 13"/>
                <a:gd name="T2" fmla="*/ 8 w 4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2" y="4"/>
                    <a:pt x="0" y="10"/>
                    <a:pt x="4" y="13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" name="Freeform 1634"/>
            <p:cNvSpPr/>
            <p:nvPr>
              <p:custDataLst>
                <p:tags r:id="rId1202"/>
              </p:custDataLst>
            </p:nvPr>
          </p:nvSpPr>
          <p:spPr bwMode="auto">
            <a:xfrm>
              <a:off x="4099" y="2891"/>
              <a:ext cx="10" cy="12"/>
            </a:xfrm>
            <a:custGeom>
              <a:avLst/>
              <a:gdLst>
                <a:gd name="T0" fmla="*/ 0 w 8"/>
                <a:gd name="T1" fmla="*/ 21 h 9"/>
                <a:gd name="T2" fmla="*/ 16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2" y="5"/>
                    <a:pt x="3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" name="Freeform 1635"/>
            <p:cNvSpPr/>
            <p:nvPr>
              <p:custDataLst>
                <p:tags r:id="rId1203"/>
              </p:custDataLst>
            </p:nvPr>
          </p:nvSpPr>
          <p:spPr bwMode="auto">
            <a:xfrm>
              <a:off x="4118" y="2873"/>
              <a:ext cx="7" cy="14"/>
            </a:xfrm>
            <a:custGeom>
              <a:avLst/>
              <a:gdLst>
                <a:gd name="T0" fmla="*/ 0 w 5"/>
                <a:gd name="T1" fmla="*/ 0 h 11"/>
                <a:gd name="T2" fmla="*/ 14 w 5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2" y="4"/>
                    <a:pt x="5" y="6"/>
                    <a:pt x="5" y="1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" name="Freeform 1636"/>
            <p:cNvSpPr/>
            <p:nvPr>
              <p:custDataLst>
                <p:tags r:id="rId1204"/>
              </p:custDataLst>
            </p:nvPr>
          </p:nvSpPr>
          <p:spPr bwMode="auto">
            <a:xfrm>
              <a:off x="4123" y="2880"/>
              <a:ext cx="3" cy="2"/>
            </a:xfrm>
            <a:custGeom>
              <a:avLst/>
              <a:gdLst>
                <a:gd name="T0" fmla="*/ 0 w 2"/>
                <a:gd name="T1" fmla="*/ 2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" name="Freeform 1637"/>
            <p:cNvSpPr/>
            <p:nvPr>
              <p:custDataLst>
                <p:tags r:id="rId1205"/>
              </p:custDataLst>
            </p:nvPr>
          </p:nvSpPr>
          <p:spPr bwMode="auto">
            <a:xfrm>
              <a:off x="3994" y="2889"/>
              <a:ext cx="9" cy="10"/>
            </a:xfrm>
            <a:custGeom>
              <a:avLst/>
              <a:gdLst>
                <a:gd name="T0" fmla="*/ 0 w 7"/>
                <a:gd name="T1" fmla="*/ 0 h 8"/>
                <a:gd name="T2" fmla="*/ 13 w 7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1"/>
                    <a:pt x="7" y="4"/>
                    <a:pt x="6" y="8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" name="Freeform 1638"/>
            <p:cNvSpPr/>
            <p:nvPr>
              <p:custDataLst>
                <p:tags r:id="rId1206"/>
              </p:custDataLst>
            </p:nvPr>
          </p:nvSpPr>
          <p:spPr bwMode="auto">
            <a:xfrm>
              <a:off x="4002" y="2887"/>
              <a:ext cx="3" cy="6"/>
            </a:xfrm>
            <a:custGeom>
              <a:avLst/>
              <a:gdLst>
                <a:gd name="T0" fmla="*/ 0 w 2"/>
                <a:gd name="T1" fmla="*/ 14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1" name="Freeform 1639"/>
            <p:cNvSpPr/>
            <p:nvPr>
              <p:custDataLst>
                <p:tags r:id="rId1207"/>
              </p:custDataLst>
            </p:nvPr>
          </p:nvSpPr>
          <p:spPr bwMode="auto">
            <a:xfrm>
              <a:off x="4015" y="2838"/>
              <a:ext cx="8" cy="13"/>
            </a:xfrm>
            <a:custGeom>
              <a:avLst/>
              <a:gdLst>
                <a:gd name="T0" fmla="*/ 0 w 6"/>
                <a:gd name="T1" fmla="*/ 0 h 10"/>
                <a:gd name="T2" fmla="*/ 15 w 6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4"/>
                    <a:pt x="2" y="8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2" name="Freeform 1640"/>
            <p:cNvSpPr/>
            <p:nvPr>
              <p:custDataLst>
                <p:tags r:id="rId1208"/>
              </p:custDataLst>
            </p:nvPr>
          </p:nvSpPr>
          <p:spPr bwMode="auto">
            <a:xfrm>
              <a:off x="4011" y="2847"/>
              <a:ext cx="7" cy="4"/>
            </a:xfrm>
            <a:custGeom>
              <a:avLst/>
              <a:gdLst>
                <a:gd name="T0" fmla="*/ 14 w 5"/>
                <a:gd name="T1" fmla="*/ 0 h 3"/>
                <a:gd name="T2" fmla="*/ 0 w 5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3" name="Freeform 1641"/>
            <p:cNvSpPr/>
            <p:nvPr>
              <p:custDataLst>
                <p:tags r:id="rId1209"/>
              </p:custDataLst>
            </p:nvPr>
          </p:nvSpPr>
          <p:spPr bwMode="auto">
            <a:xfrm>
              <a:off x="4396" y="2788"/>
              <a:ext cx="15" cy="4"/>
            </a:xfrm>
            <a:custGeom>
              <a:avLst/>
              <a:gdLst>
                <a:gd name="T0" fmla="*/ 0 w 12"/>
                <a:gd name="T1" fmla="*/ 0 h 3"/>
                <a:gd name="T2" fmla="*/ 24 w 12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3" y="3"/>
                    <a:pt x="9" y="2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4" name="Freeform 1642"/>
            <p:cNvSpPr/>
            <p:nvPr>
              <p:custDataLst>
                <p:tags r:id="rId1210"/>
              </p:custDataLst>
            </p:nvPr>
          </p:nvSpPr>
          <p:spPr bwMode="auto">
            <a:xfrm>
              <a:off x="4401" y="2790"/>
              <a:ext cx="4" cy="4"/>
            </a:xfrm>
            <a:custGeom>
              <a:avLst/>
              <a:gdLst>
                <a:gd name="T0" fmla="*/ 7 w 3"/>
                <a:gd name="T1" fmla="*/ 0 h 3"/>
                <a:gd name="T2" fmla="*/ 0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5" name="Freeform 1643"/>
            <p:cNvSpPr/>
            <p:nvPr>
              <p:custDataLst>
                <p:tags r:id="rId1211"/>
              </p:custDataLst>
            </p:nvPr>
          </p:nvSpPr>
          <p:spPr bwMode="auto">
            <a:xfrm>
              <a:off x="4233" y="2859"/>
              <a:ext cx="4" cy="7"/>
            </a:xfrm>
            <a:custGeom>
              <a:avLst/>
              <a:gdLst>
                <a:gd name="T0" fmla="*/ 1 w 3"/>
                <a:gd name="T1" fmla="*/ 0 h 5"/>
                <a:gd name="T2" fmla="*/ 7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6" name="Freeform 1644"/>
            <p:cNvSpPr/>
            <p:nvPr>
              <p:custDataLst>
                <p:tags r:id="rId1212"/>
              </p:custDataLst>
            </p:nvPr>
          </p:nvSpPr>
          <p:spPr bwMode="auto">
            <a:xfrm>
              <a:off x="4182" y="2886"/>
              <a:ext cx="16" cy="12"/>
            </a:xfrm>
            <a:custGeom>
              <a:avLst/>
              <a:gdLst>
                <a:gd name="T0" fmla="*/ 0 w 12"/>
                <a:gd name="T1" fmla="*/ 9 h 9"/>
                <a:gd name="T2" fmla="*/ 16 w 12"/>
                <a:gd name="T3" fmla="*/ 5 h 9"/>
                <a:gd name="T4" fmla="*/ 0 w 12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4"/>
                  </a:moveTo>
                  <a:cubicBezTo>
                    <a:pt x="1" y="2"/>
                    <a:pt x="5" y="0"/>
                    <a:pt x="7" y="2"/>
                  </a:cubicBezTo>
                  <a:cubicBezTo>
                    <a:pt x="12" y="5"/>
                    <a:pt x="2" y="8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7" name="Freeform 1645"/>
            <p:cNvSpPr/>
            <p:nvPr>
              <p:custDataLst>
                <p:tags r:id="rId1213"/>
              </p:custDataLst>
            </p:nvPr>
          </p:nvSpPr>
          <p:spPr bwMode="auto">
            <a:xfrm>
              <a:off x="4086" y="2945"/>
              <a:ext cx="7" cy="10"/>
            </a:xfrm>
            <a:custGeom>
              <a:avLst/>
              <a:gdLst>
                <a:gd name="T0" fmla="*/ 0 w 6"/>
                <a:gd name="T1" fmla="*/ 14 h 8"/>
                <a:gd name="T2" fmla="*/ 9 w 6"/>
                <a:gd name="T3" fmla="*/ 0 h 8"/>
                <a:gd name="T4" fmla="*/ 8 w 6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1" y="4"/>
                    <a:pt x="3" y="1"/>
                    <a:pt x="6" y="0"/>
                  </a:cubicBezTo>
                  <a:cubicBezTo>
                    <a:pt x="6" y="3"/>
                    <a:pt x="6" y="6"/>
                    <a:pt x="5" y="8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8" name="Freeform 1646"/>
            <p:cNvSpPr/>
            <p:nvPr>
              <p:custDataLst>
                <p:tags r:id="rId1214"/>
              </p:custDataLst>
            </p:nvPr>
          </p:nvSpPr>
          <p:spPr bwMode="auto">
            <a:xfrm>
              <a:off x="4020" y="2967"/>
              <a:ext cx="20" cy="14"/>
            </a:xfrm>
            <a:custGeom>
              <a:avLst/>
              <a:gdLst>
                <a:gd name="T0" fmla="*/ 16 w 16"/>
                <a:gd name="T1" fmla="*/ 1 h 11"/>
                <a:gd name="T2" fmla="*/ 24 w 1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8" y="1"/>
                  </a:moveTo>
                  <a:cubicBezTo>
                    <a:pt x="0" y="9"/>
                    <a:pt x="16" y="11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9" name="Freeform 1647"/>
            <p:cNvSpPr/>
            <p:nvPr>
              <p:custDataLst>
                <p:tags r:id="rId1215"/>
              </p:custDataLst>
            </p:nvPr>
          </p:nvSpPr>
          <p:spPr bwMode="auto">
            <a:xfrm>
              <a:off x="3996" y="2886"/>
              <a:ext cx="2" cy="7"/>
            </a:xfrm>
            <a:custGeom>
              <a:avLst/>
              <a:gdLst>
                <a:gd name="T0" fmla="*/ 0 w 2"/>
                <a:gd name="T1" fmla="*/ 14 h 5"/>
                <a:gd name="T2" fmla="*/ 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0" name="Freeform 1648"/>
            <p:cNvSpPr/>
            <p:nvPr>
              <p:custDataLst>
                <p:tags r:id="rId1216"/>
              </p:custDataLst>
            </p:nvPr>
          </p:nvSpPr>
          <p:spPr bwMode="auto">
            <a:xfrm>
              <a:off x="4012" y="2841"/>
              <a:ext cx="12" cy="4"/>
            </a:xfrm>
            <a:custGeom>
              <a:avLst/>
              <a:gdLst>
                <a:gd name="T0" fmla="*/ 0 w 9"/>
                <a:gd name="T1" fmla="*/ 7 h 3"/>
                <a:gd name="T2" fmla="*/ 2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6" y="1"/>
                    <a:pt x="9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1" name="Freeform 1649"/>
            <p:cNvSpPr/>
            <p:nvPr>
              <p:custDataLst>
                <p:tags r:id="rId1217"/>
              </p:custDataLst>
            </p:nvPr>
          </p:nvSpPr>
          <p:spPr bwMode="auto">
            <a:xfrm>
              <a:off x="4088" y="2822"/>
              <a:ext cx="12" cy="15"/>
            </a:xfrm>
            <a:custGeom>
              <a:avLst/>
              <a:gdLst>
                <a:gd name="T0" fmla="*/ 0 w 9"/>
                <a:gd name="T1" fmla="*/ 24 h 12"/>
                <a:gd name="T2" fmla="*/ 5 w 9"/>
                <a:gd name="T3" fmla="*/ 5 h 12"/>
                <a:gd name="T4" fmla="*/ 12 w 9"/>
                <a:gd name="T5" fmla="*/ 23 h 12"/>
                <a:gd name="T6" fmla="*/ 20 w 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0"/>
                    <a:pt x="0" y="3"/>
                    <a:pt x="2" y="2"/>
                  </a:cubicBezTo>
                  <a:cubicBezTo>
                    <a:pt x="6" y="2"/>
                    <a:pt x="4" y="9"/>
                    <a:pt x="5" y="11"/>
                  </a:cubicBezTo>
                  <a:cubicBezTo>
                    <a:pt x="9" y="11"/>
                    <a:pt x="7" y="4"/>
                    <a:pt x="8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2" name="Freeform 1650"/>
            <p:cNvSpPr/>
            <p:nvPr>
              <p:custDataLst>
                <p:tags r:id="rId1218"/>
              </p:custDataLst>
            </p:nvPr>
          </p:nvSpPr>
          <p:spPr bwMode="auto">
            <a:xfrm>
              <a:off x="4155" y="2806"/>
              <a:ext cx="6" cy="11"/>
            </a:xfrm>
            <a:custGeom>
              <a:avLst/>
              <a:gdLst>
                <a:gd name="T0" fmla="*/ 1 w 5"/>
                <a:gd name="T1" fmla="*/ 0 h 9"/>
                <a:gd name="T2" fmla="*/ 8 w 5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4"/>
                    <a:pt x="1" y="7"/>
                    <a:pt x="5" y="9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3" name="Freeform 1651"/>
            <p:cNvSpPr/>
            <p:nvPr>
              <p:custDataLst>
                <p:tags r:id="rId1219"/>
              </p:custDataLst>
            </p:nvPr>
          </p:nvSpPr>
          <p:spPr bwMode="auto">
            <a:xfrm>
              <a:off x="4211" y="2799"/>
              <a:ext cx="5" cy="8"/>
            </a:xfrm>
            <a:custGeom>
              <a:avLst/>
              <a:gdLst>
                <a:gd name="T0" fmla="*/ 0 w 4"/>
                <a:gd name="T1" fmla="*/ 0 h 6"/>
                <a:gd name="T2" fmla="*/ 8 w 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1" y="5"/>
                    <a:pt x="4" y="6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4" name="Freeform 1652"/>
            <p:cNvSpPr/>
            <p:nvPr>
              <p:custDataLst>
                <p:tags r:id="rId1220"/>
              </p:custDataLst>
            </p:nvPr>
          </p:nvSpPr>
          <p:spPr bwMode="auto">
            <a:xfrm>
              <a:off x="4225" y="2807"/>
              <a:ext cx="1" cy="9"/>
            </a:xfrm>
            <a:custGeom>
              <a:avLst/>
              <a:gdLst>
                <a:gd name="T0" fmla="*/ 1 w 1"/>
                <a:gd name="T1" fmla="*/ 0 h 7"/>
                <a:gd name="T2" fmla="*/ 1 w 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5" name="Freeform 1653"/>
            <p:cNvSpPr/>
            <p:nvPr>
              <p:custDataLst>
                <p:tags r:id="rId1221"/>
              </p:custDataLst>
            </p:nvPr>
          </p:nvSpPr>
          <p:spPr bwMode="auto">
            <a:xfrm>
              <a:off x="4310" y="2785"/>
              <a:ext cx="14" cy="9"/>
            </a:xfrm>
            <a:custGeom>
              <a:avLst/>
              <a:gdLst>
                <a:gd name="T0" fmla="*/ 0 w 11"/>
                <a:gd name="T1" fmla="*/ 10 h 7"/>
                <a:gd name="T2" fmla="*/ 13 w 1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5"/>
                  </a:moveTo>
                  <a:cubicBezTo>
                    <a:pt x="4" y="1"/>
                    <a:pt x="11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6" name="Freeform 1654"/>
            <p:cNvSpPr/>
            <p:nvPr>
              <p:custDataLst>
                <p:tags r:id="rId1222"/>
              </p:custDataLst>
            </p:nvPr>
          </p:nvSpPr>
          <p:spPr bwMode="auto">
            <a:xfrm>
              <a:off x="4409" y="2786"/>
              <a:ext cx="1" cy="7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7" name="Freeform 1655"/>
            <p:cNvSpPr/>
            <p:nvPr>
              <p:custDataLst>
                <p:tags r:id="rId1223"/>
              </p:custDataLst>
            </p:nvPr>
          </p:nvSpPr>
          <p:spPr bwMode="auto">
            <a:xfrm>
              <a:off x="4320" y="2850"/>
              <a:ext cx="7" cy="12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21 h 9"/>
                <a:gd name="T4" fmla="*/ 14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4"/>
                  </a:moveTo>
                  <a:cubicBezTo>
                    <a:pt x="0" y="4"/>
                    <a:pt x="0" y="7"/>
                    <a:pt x="1" y="9"/>
                  </a:cubicBezTo>
                  <a:cubicBezTo>
                    <a:pt x="5" y="8"/>
                    <a:pt x="5" y="3"/>
                    <a:pt x="5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8" name="Freeform 1656"/>
            <p:cNvSpPr/>
            <p:nvPr>
              <p:custDataLst>
                <p:tags r:id="rId1224"/>
              </p:custDataLst>
            </p:nvPr>
          </p:nvSpPr>
          <p:spPr bwMode="auto">
            <a:xfrm>
              <a:off x="4260" y="2856"/>
              <a:ext cx="3" cy="1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1"/>
                    <a:pt x="0" y="5"/>
                    <a:pt x="0" y="7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9" name="Freeform 1657"/>
            <p:cNvSpPr/>
            <p:nvPr>
              <p:custDataLst>
                <p:tags r:id="rId1225"/>
              </p:custDataLst>
            </p:nvPr>
          </p:nvSpPr>
          <p:spPr bwMode="auto">
            <a:xfrm>
              <a:off x="4182" y="2900"/>
              <a:ext cx="1" cy="11"/>
            </a:xfrm>
            <a:custGeom>
              <a:avLst/>
              <a:gdLst>
                <a:gd name="T0" fmla="*/ 0 w 1"/>
                <a:gd name="T1" fmla="*/ 0 h 8"/>
                <a:gd name="T2" fmla="*/ 1 w 1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3"/>
                    <a:pt x="1" y="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0" name="Freeform 1658"/>
            <p:cNvSpPr/>
            <p:nvPr>
              <p:custDataLst>
                <p:tags r:id="rId1226"/>
              </p:custDataLst>
            </p:nvPr>
          </p:nvSpPr>
          <p:spPr bwMode="auto">
            <a:xfrm>
              <a:off x="4048" y="2983"/>
              <a:ext cx="159" cy="64"/>
            </a:xfrm>
            <a:custGeom>
              <a:avLst/>
              <a:gdLst>
                <a:gd name="T0" fmla="*/ 200 w 123"/>
                <a:gd name="T1" fmla="*/ 0 h 50"/>
                <a:gd name="T2" fmla="*/ 182 w 123"/>
                <a:gd name="T3" fmla="*/ 6 h 50"/>
                <a:gd name="T4" fmla="*/ 116 w 123"/>
                <a:gd name="T5" fmla="*/ 22 h 50"/>
                <a:gd name="T6" fmla="*/ 115 w 123"/>
                <a:gd name="T7" fmla="*/ 29 h 50"/>
                <a:gd name="T8" fmla="*/ 0 w 123"/>
                <a:gd name="T9" fmla="*/ 82 h 50"/>
                <a:gd name="T10" fmla="*/ 23 w 123"/>
                <a:gd name="T11" fmla="*/ 105 h 50"/>
                <a:gd name="T12" fmla="*/ 67 w 123"/>
                <a:gd name="T13" fmla="*/ 99 h 50"/>
                <a:gd name="T14" fmla="*/ 142 w 123"/>
                <a:gd name="T15" fmla="*/ 58 h 50"/>
                <a:gd name="T16" fmla="*/ 169 w 123"/>
                <a:gd name="T17" fmla="*/ 58 h 50"/>
                <a:gd name="T18" fmla="*/ 209 w 123"/>
                <a:gd name="T19" fmla="*/ 104 h 50"/>
                <a:gd name="T20" fmla="*/ 266 w 123"/>
                <a:gd name="T21" fmla="*/ 83 h 50"/>
                <a:gd name="T22" fmla="*/ 212 w 123"/>
                <a:gd name="T23" fmla="*/ 15 h 50"/>
                <a:gd name="T24" fmla="*/ 200 w 123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3" h="50">
                  <a:moveTo>
                    <a:pt x="93" y="0"/>
                  </a:moveTo>
                  <a:cubicBezTo>
                    <a:pt x="91" y="1"/>
                    <a:pt x="88" y="2"/>
                    <a:pt x="84" y="3"/>
                  </a:cubicBezTo>
                  <a:cubicBezTo>
                    <a:pt x="81" y="3"/>
                    <a:pt x="66" y="6"/>
                    <a:pt x="54" y="10"/>
                  </a:cubicBezTo>
                  <a:cubicBezTo>
                    <a:pt x="54" y="11"/>
                    <a:pt x="54" y="13"/>
                    <a:pt x="53" y="14"/>
                  </a:cubicBezTo>
                  <a:cubicBezTo>
                    <a:pt x="52" y="21"/>
                    <a:pt x="45" y="33"/>
                    <a:pt x="0" y="39"/>
                  </a:cubicBezTo>
                  <a:cubicBezTo>
                    <a:pt x="4" y="42"/>
                    <a:pt x="8" y="46"/>
                    <a:pt x="11" y="50"/>
                  </a:cubicBezTo>
                  <a:cubicBezTo>
                    <a:pt x="14" y="46"/>
                    <a:pt x="22" y="46"/>
                    <a:pt x="31" y="47"/>
                  </a:cubicBezTo>
                  <a:cubicBezTo>
                    <a:pt x="47" y="43"/>
                    <a:pt x="57" y="37"/>
                    <a:pt x="66" y="27"/>
                  </a:cubicBezTo>
                  <a:cubicBezTo>
                    <a:pt x="71" y="21"/>
                    <a:pt x="77" y="26"/>
                    <a:pt x="78" y="27"/>
                  </a:cubicBezTo>
                  <a:cubicBezTo>
                    <a:pt x="80" y="30"/>
                    <a:pt x="87" y="38"/>
                    <a:pt x="97" y="49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10" y="23"/>
                    <a:pt x="101" y="11"/>
                    <a:pt x="98" y="7"/>
                  </a:cubicBezTo>
                  <a:cubicBezTo>
                    <a:pt x="96" y="5"/>
                    <a:pt x="95" y="2"/>
                    <a:pt x="93" y="0"/>
                  </a:cubicBezTo>
                  <a:close/>
                </a:path>
              </a:pathLst>
            </a:custGeom>
            <a:solidFill>
              <a:srgbClr val="009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1" name="Freeform 1659"/>
            <p:cNvSpPr/>
            <p:nvPr>
              <p:custDataLst>
                <p:tags r:id="rId1227"/>
              </p:custDataLst>
            </p:nvPr>
          </p:nvSpPr>
          <p:spPr bwMode="auto">
            <a:xfrm>
              <a:off x="4048" y="2983"/>
              <a:ext cx="159" cy="64"/>
            </a:xfrm>
            <a:custGeom>
              <a:avLst/>
              <a:gdLst>
                <a:gd name="T0" fmla="*/ 200 w 123"/>
                <a:gd name="T1" fmla="*/ 0 h 50"/>
                <a:gd name="T2" fmla="*/ 182 w 123"/>
                <a:gd name="T3" fmla="*/ 6 h 50"/>
                <a:gd name="T4" fmla="*/ 116 w 123"/>
                <a:gd name="T5" fmla="*/ 22 h 50"/>
                <a:gd name="T6" fmla="*/ 115 w 123"/>
                <a:gd name="T7" fmla="*/ 29 h 50"/>
                <a:gd name="T8" fmla="*/ 0 w 123"/>
                <a:gd name="T9" fmla="*/ 82 h 50"/>
                <a:gd name="T10" fmla="*/ 23 w 123"/>
                <a:gd name="T11" fmla="*/ 105 h 50"/>
                <a:gd name="T12" fmla="*/ 67 w 123"/>
                <a:gd name="T13" fmla="*/ 99 h 50"/>
                <a:gd name="T14" fmla="*/ 142 w 123"/>
                <a:gd name="T15" fmla="*/ 58 h 50"/>
                <a:gd name="T16" fmla="*/ 169 w 123"/>
                <a:gd name="T17" fmla="*/ 58 h 50"/>
                <a:gd name="T18" fmla="*/ 209 w 123"/>
                <a:gd name="T19" fmla="*/ 104 h 50"/>
                <a:gd name="T20" fmla="*/ 266 w 123"/>
                <a:gd name="T21" fmla="*/ 83 h 50"/>
                <a:gd name="T22" fmla="*/ 212 w 123"/>
                <a:gd name="T23" fmla="*/ 15 h 50"/>
                <a:gd name="T24" fmla="*/ 200 w 123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3" h="50">
                  <a:moveTo>
                    <a:pt x="93" y="0"/>
                  </a:moveTo>
                  <a:cubicBezTo>
                    <a:pt x="91" y="1"/>
                    <a:pt x="88" y="2"/>
                    <a:pt x="84" y="3"/>
                  </a:cubicBezTo>
                  <a:cubicBezTo>
                    <a:pt x="81" y="3"/>
                    <a:pt x="66" y="6"/>
                    <a:pt x="54" y="10"/>
                  </a:cubicBezTo>
                  <a:cubicBezTo>
                    <a:pt x="54" y="11"/>
                    <a:pt x="54" y="13"/>
                    <a:pt x="53" y="14"/>
                  </a:cubicBezTo>
                  <a:cubicBezTo>
                    <a:pt x="52" y="21"/>
                    <a:pt x="45" y="33"/>
                    <a:pt x="0" y="39"/>
                  </a:cubicBezTo>
                  <a:cubicBezTo>
                    <a:pt x="4" y="42"/>
                    <a:pt x="8" y="46"/>
                    <a:pt x="11" y="50"/>
                  </a:cubicBezTo>
                  <a:cubicBezTo>
                    <a:pt x="14" y="46"/>
                    <a:pt x="22" y="46"/>
                    <a:pt x="31" y="47"/>
                  </a:cubicBezTo>
                  <a:cubicBezTo>
                    <a:pt x="47" y="43"/>
                    <a:pt x="57" y="37"/>
                    <a:pt x="66" y="27"/>
                  </a:cubicBezTo>
                  <a:cubicBezTo>
                    <a:pt x="71" y="21"/>
                    <a:pt x="77" y="26"/>
                    <a:pt x="78" y="27"/>
                  </a:cubicBezTo>
                  <a:cubicBezTo>
                    <a:pt x="80" y="30"/>
                    <a:pt x="87" y="38"/>
                    <a:pt x="97" y="49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10" y="23"/>
                    <a:pt x="101" y="11"/>
                    <a:pt x="98" y="7"/>
                  </a:cubicBezTo>
                  <a:cubicBezTo>
                    <a:pt x="96" y="5"/>
                    <a:pt x="95" y="2"/>
                    <a:pt x="93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2" name="Freeform 1660"/>
            <p:cNvSpPr/>
            <p:nvPr>
              <p:custDataLst>
                <p:tags r:id="rId1228"/>
              </p:custDataLst>
            </p:nvPr>
          </p:nvSpPr>
          <p:spPr bwMode="auto">
            <a:xfrm>
              <a:off x="3871" y="3079"/>
              <a:ext cx="700" cy="671"/>
            </a:xfrm>
            <a:custGeom>
              <a:avLst/>
              <a:gdLst>
                <a:gd name="T0" fmla="*/ 296 w 544"/>
                <a:gd name="T1" fmla="*/ 841 h 524"/>
                <a:gd name="T2" fmla="*/ 477 w 544"/>
                <a:gd name="T3" fmla="*/ 976 h 524"/>
                <a:gd name="T4" fmla="*/ 646 w 544"/>
                <a:gd name="T5" fmla="*/ 905 h 524"/>
                <a:gd name="T6" fmla="*/ 969 w 544"/>
                <a:gd name="T7" fmla="*/ 949 h 524"/>
                <a:gd name="T8" fmla="*/ 1109 w 544"/>
                <a:gd name="T9" fmla="*/ 781 h 524"/>
                <a:gd name="T10" fmla="*/ 1023 w 544"/>
                <a:gd name="T11" fmla="*/ 366 h 524"/>
                <a:gd name="T12" fmla="*/ 1023 w 544"/>
                <a:gd name="T13" fmla="*/ 366 h 524"/>
                <a:gd name="T14" fmla="*/ 969 w 544"/>
                <a:gd name="T15" fmla="*/ 36 h 524"/>
                <a:gd name="T16" fmla="*/ 705 w 544"/>
                <a:gd name="T17" fmla="*/ 141 h 524"/>
                <a:gd name="T18" fmla="*/ 347 w 544"/>
                <a:gd name="T19" fmla="*/ 172 h 524"/>
                <a:gd name="T20" fmla="*/ 319 w 544"/>
                <a:gd name="T21" fmla="*/ 141 h 524"/>
                <a:gd name="T22" fmla="*/ 121 w 544"/>
                <a:gd name="T23" fmla="*/ 59 h 524"/>
                <a:gd name="T24" fmla="*/ 80 w 544"/>
                <a:gd name="T25" fmla="*/ 316 h 524"/>
                <a:gd name="T26" fmla="*/ 109 w 544"/>
                <a:gd name="T27" fmla="*/ 748 h 524"/>
                <a:gd name="T28" fmla="*/ 296 w 544"/>
                <a:gd name="T29" fmla="*/ 841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5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3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2"/>
                  </a:cubicBezTo>
                  <a:cubicBezTo>
                    <a:pt x="159" y="77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8" y="46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3" name="Freeform 1661"/>
            <p:cNvSpPr/>
            <p:nvPr>
              <p:custDataLst>
                <p:tags r:id="rId1229"/>
              </p:custDataLst>
            </p:nvPr>
          </p:nvSpPr>
          <p:spPr bwMode="auto">
            <a:xfrm>
              <a:off x="3871" y="3079"/>
              <a:ext cx="700" cy="671"/>
            </a:xfrm>
            <a:custGeom>
              <a:avLst/>
              <a:gdLst>
                <a:gd name="T0" fmla="*/ 296 w 544"/>
                <a:gd name="T1" fmla="*/ 841 h 524"/>
                <a:gd name="T2" fmla="*/ 477 w 544"/>
                <a:gd name="T3" fmla="*/ 976 h 524"/>
                <a:gd name="T4" fmla="*/ 646 w 544"/>
                <a:gd name="T5" fmla="*/ 905 h 524"/>
                <a:gd name="T6" fmla="*/ 969 w 544"/>
                <a:gd name="T7" fmla="*/ 949 h 524"/>
                <a:gd name="T8" fmla="*/ 1109 w 544"/>
                <a:gd name="T9" fmla="*/ 781 h 524"/>
                <a:gd name="T10" fmla="*/ 1023 w 544"/>
                <a:gd name="T11" fmla="*/ 366 h 524"/>
                <a:gd name="T12" fmla="*/ 1023 w 544"/>
                <a:gd name="T13" fmla="*/ 366 h 524"/>
                <a:gd name="T14" fmla="*/ 969 w 544"/>
                <a:gd name="T15" fmla="*/ 36 h 524"/>
                <a:gd name="T16" fmla="*/ 705 w 544"/>
                <a:gd name="T17" fmla="*/ 141 h 524"/>
                <a:gd name="T18" fmla="*/ 347 w 544"/>
                <a:gd name="T19" fmla="*/ 172 h 524"/>
                <a:gd name="T20" fmla="*/ 319 w 544"/>
                <a:gd name="T21" fmla="*/ 141 h 524"/>
                <a:gd name="T22" fmla="*/ 121 w 544"/>
                <a:gd name="T23" fmla="*/ 59 h 524"/>
                <a:gd name="T24" fmla="*/ 80 w 544"/>
                <a:gd name="T25" fmla="*/ 316 h 524"/>
                <a:gd name="T26" fmla="*/ 109 w 544"/>
                <a:gd name="T27" fmla="*/ 748 h 524"/>
                <a:gd name="T28" fmla="*/ 296 w 544"/>
                <a:gd name="T29" fmla="*/ 841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5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3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2"/>
                  </a:cubicBezTo>
                  <a:cubicBezTo>
                    <a:pt x="159" y="77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8" y="46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4" name="Freeform 1662"/>
            <p:cNvSpPr/>
            <p:nvPr>
              <p:custDataLst>
                <p:tags r:id="rId1230"/>
              </p:custDataLst>
            </p:nvPr>
          </p:nvSpPr>
          <p:spPr bwMode="auto">
            <a:xfrm>
              <a:off x="3919" y="2429"/>
              <a:ext cx="658" cy="1250"/>
            </a:xfrm>
            <a:custGeom>
              <a:avLst/>
              <a:gdLst>
                <a:gd name="T0" fmla="*/ 904 w 510"/>
                <a:gd name="T1" fmla="*/ 19 h 976"/>
                <a:gd name="T2" fmla="*/ 717 w 510"/>
                <a:gd name="T3" fmla="*/ 76 h 976"/>
                <a:gd name="T4" fmla="*/ 655 w 510"/>
                <a:gd name="T5" fmla="*/ 158 h 976"/>
                <a:gd name="T6" fmla="*/ 639 w 510"/>
                <a:gd name="T7" fmla="*/ 158 h 976"/>
                <a:gd name="T8" fmla="*/ 541 w 510"/>
                <a:gd name="T9" fmla="*/ 220 h 976"/>
                <a:gd name="T10" fmla="*/ 550 w 510"/>
                <a:gd name="T11" fmla="*/ 232 h 976"/>
                <a:gd name="T12" fmla="*/ 614 w 510"/>
                <a:gd name="T13" fmla="*/ 338 h 976"/>
                <a:gd name="T14" fmla="*/ 578 w 510"/>
                <a:gd name="T15" fmla="*/ 498 h 976"/>
                <a:gd name="T16" fmla="*/ 468 w 510"/>
                <a:gd name="T17" fmla="*/ 613 h 976"/>
                <a:gd name="T18" fmla="*/ 390 w 510"/>
                <a:gd name="T19" fmla="*/ 592 h 976"/>
                <a:gd name="T20" fmla="*/ 332 w 510"/>
                <a:gd name="T21" fmla="*/ 592 h 976"/>
                <a:gd name="T22" fmla="*/ 84 w 510"/>
                <a:gd name="T23" fmla="*/ 606 h 976"/>
                <a:gd name="T24" fmla="*/ 8 w 510"/>
                <a:gd name="T25" fmla="*/ 845 h 976"/>
                <a:gd name="T26" fmla="*/ 241 w 510"/>
                <a:gd name="T27" fmla="*/ 1122 h 976"/>
                <a:gd name="T28" fmla="*/ 533 w 510"/>
                <a:gd name="T29" fmla="*/ 1055 h 976"/>
                <a:gd name="T30" fmla="*/ 635 w 510"/>
                <a:gd name="T31" fmla="*/ 1116 h 976"/>
                <a:gd name="T32" fmla="*/ 533 w 510"/>
                <a:gd name="T33" fmla="*/ 1333 h 976"/>
                <a:gd name="T34" fmla="*/ 280 w 510"/>
                <a:gd name="T35" fmla="*/ 1319 h 976"/>
                <a:gd name="T36" fmla="*/ 92 w 510"/>
                <a:gd name="T37" fmla="*/ 1258 h 976"/>
                <a:gd name="T38" fmla="*/ 88 w 510"/>
                <a:gd name="T39" fmla="*/ 1406 h 976"/>
                <a:gd name="T40" fmla="*/ 90 w 510"/>
                <a:gd name="T41" fmla="*/ 1406 h 976"/>
                <a:gd name="T42" fmla="*/ 68 w 510"/>
                <a:gd name="T43" fmla="*/ 1409 h 976"/>
                <a:gd name="T44" fmla="*/ 28 w 510"/>
                <a:gd name="T45" fmla="*/ 1538 h 976"/>
                <a:gd name="T46" fmla="*/ 25 w 510"/>
                <a:gd name="T47" fmla="*/ 1660 h 976"/>
                <a:gd name="T48" fmla="*/ 111 w 510"/>
                <a:gd name="T49" fmla="*/ 1766 h 976"/>
                <a:gd name="T50" fmla="*/ 44 w 510"/>
                <a:gd name="T51" fmla="*/ 1842 h 976"/>
                <a:gd name="T52" fmla="*/ 10 w 510"/>
                <a:gd name="T53" fmla="*/ 1893 h 976"/>
                <a:gd name="T54" fmla="*/ 58 w 510"/>
                <a:gd name="T55" fmla="*/ 1933 h 976"/>
                <a:gd name="T56" fmla="*/ 133 w 510"/>
                <a:gd name="T57" fmla="*/ 1916 h 976"/>
                <a:gd name="T58" fmla="*/ 200 w 510"/>
                <a:gd name="T59" fmla="*/ 1851 h 976"/>
                <a:gd name="T60" fmla="*/ 298 w 510"/>
                <a:gd name="T61" fmla="*/ 1968 h 976"/>
                <a:gd name="T62" fmla="*/ 468 w 510"/>
                <a:gd name="T63" fmla="*/ 1962 h 976"/>
                <a:gd name="T64" fmla="*/ 533 w 510"/>
                <a:gd name="T65" fmla="*/ 1944 h 976"/>
                <a:gd name="T66" fmla="*/ 604 w 510"/>
                <a:gd name="T67" fmla="*/ 1956 h 976"/>
                <a:gd name="T68" fmla="*/ 726 w 510"/>
                <a:gd name="T69" fmla="*/ 1926 h 976"/>
                <a:gd name="T70" fmla="*/ 791 w 510"/>
                <a:gd name="T71" fmla="*/ 2021 h 976"/>
                <a:gd name="T72" fmla="*/ 947 w 510"/>
                <a:gd name="T73" fmla="*/ 1963 h 976"/>
                <a:gd name="T74" fmla="*/ 969 w 510"/>
                <a:gd name="T75" fmla="*/ 1878 h 976"/>
                <a:gd name="T76" fmla="*/ 837 w 510"/>
                <a:gd name="T77" fmla="*/ 1682 h 976"/>
                <a:gd name="T78" fmla="*/ 897 w 510"/>
                <a:gd name="T79" fmla="*/ 1559 h 976"/>
                <a:gd name="T80" fmla="*/ 889 w 510"/>
                <a:gd name="T81" fmla="*/ 1274 h 976"/>
                <a:gd name="T82" fmla="*/ 739 w 510"/>
                <a:gd name="T83" fmla="*/ 1245 h 976"/>
                <a:gd name="T84" fmla="*/ 775 w 510"/>
                <a:gd name="T85" fmla="*/ 1073 h 976"/>
                <a:gd name="T86" fmla="*/ 659 w 510"/>
                <a:gd name="T87" fmla="*/ 929 h 976"/>
                <a:gd name="T88" fmla="*/ 355 w 510"/>
                <a:gd name="T89" fmla="*/ 994 h 976"/>
                <a:gd name="T90" fmla="*/ 165 w 510"/>
                <a:gd name="T91" fmla="*/ 939 h 976"/>
                <a:gd name="T92" fmla="*/ 201 w 510"/>
                <a:gd name="T93" fmla="*/ 688 h 976"/>
                <a:gd name="T94" fmla="*/ 283 w 510"/>
                <a:gd name="T95" fmla="*/ 712 h 976"/>
                <a:gd name="T96" fmla="*/ 334 w 510"/>
                <a:gd name="T97" fmla="*/ 781 h 976"/>
                <a:gd name="T98" fmla="*/ 459 w 510"/>
                <a:gd name="T99" fmla="*/ 817 h 976"/>
                <a:gd name="T100" fmla="*/ 627 w 510"/>
                <a:gd name="T101" fmla="*/ 868 h 976"/>
                <a:gd name="T102" fmla="*/ 1050 w 510"/>
                <a:gd name="T103" fmla="*/ 460 h 976"/>
                <a:gd name="T104" fmla="*/ 904 w 510"/>
                <a:gd name="T105" fmla="*/ 19 h 97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10" h="976">
                  <a:moveTo>
                    <a:pt x="421" y="9"/>
                  </a:moveTo>
                  <a:cubicBezTo>
                    <a:pt x="385" y="0"/>
                    <a:pt x="354" y="15"/>
                    <a:pt x="334" y="36"/>
                  </a:cubicBezTo>
                  <a:cubicBezTo>
                    <a:pt x="320" y="50"/>
                    <a:pt x="313" y="72"/>
                    <a:pt x="305" y="75"/>
                  </a:cubicBezTo>
                  <a:cubicBezTo>
                    <a:pt x="303" y="76"/>
                    <a:pt x="301" y="76"/>
                    <a:pt x="298" y="75"/>
                  </a:cubicBezTo>
                  <a:cubicBezTo>
                    <a:pt x="281" y="88"/>
                    <a:pt x="267" y="99"/>
                    <a:pt x="252" y="105"/>
                  </a:cubicBezTo>
                  <a:cubicBezTo>
                    <a:pt x="254" y="107"/>
                    <a:pt x="255" y="108"/>
                    <a:pt x="256" y="110"/>
                  </a:cubicBezTo>
                  <a:cubicBezTo>
                    <a:pt x="281" y="134"/>
                    <a:pt x="289" y="137"/>
                    <a:pt x="286" y="161"/>
                  </a:cubicBezTo>
                  <a:cubicBezTo>
                    <a:pt x="282" y="185"/>
                    <a:pt x="274" y="215"/>
                    <a:pt x="269" y="237"/>
                  </a:cubicBezTo>
                  <a:cubicBezTo>
                    <a:pt x="262" y="264"/>
                    <a:pt x="249" y="291"/>
                    <a:pt x="218" y="292"/>
                  </a:cubicBezTo>
                  <a:cubicBezTo>
                    <a:pt x="194" y="294"/>
                    <a:pt x="196" y="285"/>
                    <a:pt x="181" y="282"/>
                  </a:cubicBezTo>
                  <a:cubicBezTo>
                    <a:pt x="165" y="279"/>
                    <a:pt x="163" y="285"/>
                    <a:pt x="154" y="282"/>
                  </a:cubicBezTo>
                  <a:cubicBezTo>
                    <a:pt x="145" y="280"/>
                    <a:pt x="95" y="243"/>
                    <a:pt x="39" y="288"/>
                  </a:cubicBezTo>
                  <a:cubicBezTo>
                    <a:pt x="10" y="312"/>
                    <a:pt x="0" y="356"/>
                    <a:pt x="4" y="402"/>
                  </a:cubicBezTo>
                  <a:cubicBezTo>
                    <a:pt x="7" y="433"/>
                    <a:pt x="36" y="532"/>
                    <a:pt x="112" y="534"/>
                  </a:cubicBezTo>
                  <a:cubicBezTo>
                    <a:pt x="156" y="537"/>
                    <a:pt x="203" y="521"/>
                    <a:pt x="248" y="502"/>
                  </a:cubicBezTo>
                  <a:cubicBezTo>
                    <a:pt x="277" y="490"/>
                    <a:pt x="298" y="492"/>
                    <a:pt x="295" y="531"/>
                  </a:cubicBezTo>
                  <a:cubicBezTo>
                    <a:pt x="292" y="586"/>
                    <a:pt x="279" y="616"/>
                    <a:pt x="248" y="635"/>
                  </a:cubicBezTo>
                  <a:cubicBezTo>
                    <a:pt x="196" y="662"/>
                    <a:pt x="163" y="651"/>
                    <a:pt x="130" y="628"/>
                  </a:cubicBezTo>
                  <a:cubicBezTo>
                    <a:pt x="102" y="607"/>
                    <a:pt x="72" y="587"/>
                    <a:pt x="43" y="599"/>
                  </a:cubicBezTo>
                  <a:cubicBezTo>
                    <a:pt x="14" y="611"/>
                    <a:pt x="20" y="642"/>
                    <a:pt x="41" y="669"/>
                  </a:cubicBezTo>
                  <a:cubicBezTo>
                    <a:pt x="42" y="669"/>
                    <a:pt x="42" y="669"/>
                    <a:pt x="42" y="669"/>
                  </a:cubicBezTo>
                  <a:cubicBezTo>
                    <a:pt x="38" y="669"/>
                    <a:pt x="35" y="670"/>
                    <a:pt x="32" y="671"/>
                  </a:cubicBezTo>
                  <a:cubicBezTo>
                    <a:pt x="3" y="684"/>
                    <a:pt x="4" y="707"/>
                    <a:pt x="13" y="732"/>
                  </a:cubicBezTo>
                  <a:cubicBezTo>
                    <a:pt x="22" y="756"/>
                    <a:pt x="21" y="768"/>
                    <a:pt x="12" y="790"/>
                  </a:cubicBezTo>
                  <a:cubicBezTo>
                    <a:pt x="1" y="816"/>
                    <a:pt x="7" y="848"/>
                    <a:pt x="52" y="841"/>
                  </a:cubicBezTo>
                  <a:cubicBezTo>
                    <a:pt x="46" y="848"/>
                    <a:pt x="27" y="871"/>
                    <a:pt x="20" y="877"/>
                  </a:cubicBezTo>
                  <a:cubicBezTo>
                    <a:pt x="13" y="880"/>
                    <a:pt x="4" y="891"/>
                    <a:pt x="5" y="901"/>
                  </a:cubicBezTo>
                  <a:cubicBezTo>
                    <a:pt x="5" y="901"/>
                    <a:pt x="7" y="916"/>
                    <a:pt x="27" y="920"/>
                  </a:cubicBezTo>
                  <a:cubicBezTo>
                    <a:pt x="47" y="924"/>
                    <a:pt x="62" y="912"/>
                    <a:pt x="62" y="912"/>
                  </a:cubicBezTo>
                  <a:cubicBezTo>
                    <a:pt x="70" y="905"/>
                    <a:pt x="90" y="883"/>
                    <a:pt x="93" y="881"/>
                  </a:cubicBezTo>
                  <a:cubicBezTo>
                    <a:pt x="98" y="900"/>
                    <a:pt x="101" y="927"/>
                    <a:pt x="139" y="937"/>
                  </a:cubicBezTo>
                  <a:cubicBezTo>
                    <a:pt x="178" y="947"/>
                    <a:pt x="203" y="940"/>
                    <a:pt x="218" y="934"/>
                  </a:cubicBezTo>
                  <a:cubicBezTo>
                    <a:pt x="224" y="931"/>
                    <a:pt x="239" y="925"/>
                    <a:pt x="248" y="925"/>
                  </a:cubicBezTo>
                  <a:cubicBezTo>
                    <a:pt x="260" y="925"/>
                    <a:pt x="269" y="927"/>
                    <a:pt x="281" y="931"/>
                  </a:cubicBezTo>
                  <a:cubicBezTo>
                    <a:pt x="301" y="938"/>
                    <a:pt x="316" y="934"/>
                    <a:pt x="338" y="917"/>
                  </a:cubicBezTo>
                  <a:cubicBezTo>
                    <a:pt x="336" y="926"/>
                    <a:pt x="343" y="951"/>
                    <a:pt x="368" y="962"/>
                  </a:cubicBezTo>
                  <a:cubicBezTo>
                    <a:pt x="399" y="976"/>
                    <a:pt x="429" y="962"/>
                    <a:pt x="441" y="935"/>
                  </a:cubicBezTo>
                  <a:cubicBezTo>
                    <a:pt x="447" y="922"/>
                    <a:pt x="450" y="908"/>
                    <a:pt x="451" y="894"/>
                  </a:cubicBezTo>
                  <a:cubicBezTo>
                    <a:pt x="455" y="866"/>
                    <a:pt x="442" y="792"/>
                    <a:pt x="390" y="800"/>
                  </a:cubicBezTo>
                  <a:cubicBezTo>
                    <a:pt x="395" y="794"/>
                    <a:pt x="407" y="780"/>
                    <a:pt x="418" y="742"/>
                  </a:cubicBezTo>
                  <a:cubicBezTo>
                    <a:pt x="430" y="688"/>
                    <a:pt x="434" y="642"/>
                    <a:pt x="414" y="607"/>
                  </a:cubicBezTo>
                  <a:cubicBezTo>
                    <a:pt x="393" y="570"/>
                    <a:pt x="361" y="561"/>
                    <a:pt x="344" y="593"/>
                  </a:cubicBezTo>
                  <a:cubicBezTo>
                    <a:pt x="359" y="564"/>
                    <a:pt x="362" y="532"/>
                    <a:pt x="361" y="511"/>
                  </a:cubicBezTo>
                  <a:cubicBezTo>
                    <a:pt x="360" y="485"/>
                    <a:pt x="349" y="454"/>
                    <a:pt x="307" y="442"/>
                  </a:cubicBezTo>
                  <a:cubicBezTo>
                    <a:pt x="264" y="430"/>
                    <a:pt x="209" y="460"/>
                    <a:pt x="165" y="473"/>
                  </a:cubicBezTo>
                  <a:cubicBezTo>
                    <a:pt x="124" y="486"/>
                    <a:pt x="102" y="492"/>
                    <a:pt x="77" y="447"/>
                  </a:cubicBezTo>
                  <a:cubicBezTo>
                    <a:pt x="49" y="387"/>
                    <a:pt x="66" y="332"/>
                    <a:pt x="94" y="327"/>
                  </a:cubicBezTo>
                  <a:cubicBezTo>
                    <a:pt x="112" y="324"/>
                    <a:pt x="124" y="330"/>
                    <a:pt x="132" y="339"/>
                  </a:cubicBezTo>
                  <a:cubicBezTo>
                    <a:pt x="139" y="347"/>
                    <a:pt x="144" y="363"/>
                    <a:pt x="156" y="372"/>
                  </a:cubicBezTo>
                  <a:cubicBezTo>
                    <a:pt x="178" y="391"/>
                    <a:pt x="194" y="388"/>
                    <a:pt x="214" y="389"/>
                  </a:cubicBezTo>
                  <a:cubicBezTo>
                    <a:pt x="233" y="391"/>
                    <a:pt x="234" y="409"/>
                    <a:pt x="292" y="413"/>
                  </a:cubicBezTo>
                  <a:cubicBezTo>
                    <a:pt x="350" y="418"/>
                    <a:pt x="467" y="326"/>
                    <a:pt x="489" y="219"/>
                  </a:cubicBezTo>
                  <a:cubicBezTo>
                    <a:pt x="510" y="113"/>
                    <a:pt x="495" y="27"/>
                    <a:pt x="421" y="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5" name="Freeform 1663"/>
            <p:cNvSpPr/>
            <p:nvPr>
              <p:custDataLst>
                <p:tags r:id="rId1231"/>
              </p:custDataLst>
            </p:nvPr>
          </p:nvSpPr>
          <p:spPr bwMode="auto">
            <a:xfrm>
              <a:off x="4117" y="3395"/>
              <a:ext cx="96" cy="87"/>
            </a:xfrm>
            <a:custGeom>
              <a:avLst/>
              <a:gdLst>
                <a:gd name="T0" fmla="*/ 152 w 75"/>
                <a:gd name="T1" fmla="*/ 137 h 68"/>
                <a:gd name="T2" fmla="*/ 105 w 75"/>
                <a:gd name="T3" fmla="*/ 128 h 68"/>
                <a:gd name="T4" fmla="*/ 1 w 75"/>
                <a:gd name="T5" fmla="*/ 45 h 68"/>
                <a:gd name="T6" fmla="*/ 0 w 75"/>
                <a:gd name="T7" fmla="*/ 45 h 68"/>
                <a:gd name="T8" fmla="*/ 72 w 75"/>
                <a:gd name="T9" fmla="*/ 0 h 68"/>
                <a:gd name="T10" fmla="*/ 72 w 75"/>
                <a:gd name="T11" fmla="*/ 0 h 68"/>
                <a:gd name="T12" fmla="*/ 104 w 75"/>
                <a:gd name="T13" fmla="*/ 74 h 68"/>
                <a:gd name="T14" fmla="*/ 157 w 75"/>
                <a:gd name="T15" fmla="*/ 137 h 68"/>
                <a:gd name="T16" fmla="*/ 152 w 75"/>
                <a:gd name="T17" fmla="*/ 13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8">
                  <a:moveTo>
                    <a:pt x="73" y="66"/>
                  </a:moveTo>
                  <a:cubicBezTo>
                    <a:pt x="73" y="66"/>
                    <a:pt x="65" y="68"/>
                    <a:pt x="50" y="61"/>
                  </a:cubicBezTo>
                  <a:cubicBezTo>
                    <a:pt x="35" y="54"/>
                    <a:pt x="19" y="27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9" y="18"/>
                    <a:pt x="29" y="7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7"/>
                    <a:pt x="65" y="58"/>
                    <a:pt x="75" y="66"/>
                  </a:cubicBezTo>
                  <a:lnTo>
                    <a:pt x="73" y="66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6" name="Freeform 1664"/>
            <p:cNvSpPr/>
            <p:nvPr>
              <p:custDataLst>
                <p:tags r:id="rId1232"/>
              </p:custDataLst>
            </p:nvPr>
          </p:nvSpPr>
          <p:spPr bwMode="auto">
            <a:xfrm>
              <a:off x="4117" y="3525"/>
              <a:ext cx="74" cy="50"/>
            </a:xfrm>
            <a:custGeom>
              <a:avLst/>
              <a:gdLst>
                <a:gd name="T0" fmla="*/ 120 w 58"/>
                <a:gd name="T1" fmla="*/ 58 h 39"/>
                <a:gd name="T2" fmla="*/ 1 w 58"/>
                <a:gd name="T3" fmla="*/ 0 h 39"/>
                <a:gd name="T4" fmla="*/ 0 w 58"/>
                <a:gd name="T5" fmla="*/ 0 h 39"/>
                <a:gd name="T6" fmla="*/ 43 w 58"/>
                <a:gd name="T7" fmla="*/ 77 h 39"/>
                <a:gd name="T8" fmla="*/ 120 w 58"/>
                <a:gd name="T9" fmla="*/ 5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9">
                  <a:moveTo>
                    <a:pt x="58" y="27"/>
                  </a:moveTo>
                  <a:cubicBezTo>
                    <a:pt x="22" y="32"/>
                    <a:pt x="10" y="1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6" y="35"/>
                    <a:pt x="21" y="37"/>
                  </a:cubicBezTo>
                  <a:cubicBezTo>
                    <a:pt x="35" y="39"/>
                    <a:pt x="47" y="33"/>
                    <a:pt x="58" y="27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7" name="Freeform 1665"/>
            <p:cNvSpPr/>
            <p:nvPr>
              <p:custDataLst>
                <p:tags r:id="rId1233"/>
              </p:custDataLst>
            </p:nvPr>
          </p:nvSpPr>
          <p:spPr bwMode="auto">
            <a:xfrm>
              <a:off x="4002" y="3369"/>
              <a:ext cx="38" cy="53"/>
            </a:xfrm>
            <a:custGeom>
              <a:avLst/>
              <a:gdLst>
                <a:gd name="T0" fmla="*/ 8 w 30"/>
                <a:gd name="T1" fmla="*/ 0 h 41"/>
                <a:gd name="T2" fmla="*/ 10 w 30"/>
                <a:gd name="T3" fmla="*/ 53 h 41"/>
                <a:gd name="T4" fmla="*/ 0 w 30"/>
                <a:gd name="T5" fmla="*/ 89 h 41"/>
                <a:gd name="T6" fmla="*/ 0 w 30"/>
                <a:gd name="T7" fmla="*/ 89 h 41"/>
                <a:gd name="T8" fmla="*/ 61 w 30"/>
                <a:gd name="T9" fmla="*/ 74 h 41"/>
                <a:gd name="T10" fmla="*/ 61 w 30"/>
                <a:gd name="T11" fmla="*/ 74 h 41"/>
                <a:gd name="T12" fmla="*/ 37 w 30"/>
                <a:gd name="T13" fmla="*/ 53 h 41"/>
                <a:gd name="T14" fmla="*/ 8 w 30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1">
                  <a:moveTo>
                    <a:pt x="4" y="0"/>
                  </a:moveTo>
                  <a:cubicBezTo>
                    <a:pt x="4" y="9"/>
                    <a:pt x="7" y="16"/>
                    <a:pt x="5" y="25"/>
                  </a:cubicBezTo>
                  <a:cubicBezTo>
                    <a:pt x="2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5" y="31"/>
                    <a:pt x="20" y="28"/>
                    <a:pt x="18" y="25"/>
                  </a:cubicBezTo>
                  <a:cubicBezTo>
                    <a:pt x="15" y="20"/>
                    <a:pt x="10" y="10"/>
                    <a:pt x="4" y="0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8" name="Freeform 1666"/>
            <p:cNvSpPr/>
            <p:nvPr>
              <p:custDataLst>
                <p:tags r:id="rId1234"/>
              </p:custDataLst>
            </p:nvPr>
          </p:nvSpPr>
          <p:spPr bwMode="auto">
            <a:xfrm>
              <a:off x="4231" y="3312"/>
              <a:ext cx="41" cy="47"/>
            </a:xfrm>
            <a:custGeom>
              <a:avLst/>
              <a:gdLst>
                <a:gd name="T0" fmla="*/ 19 w 32"/>
                <a:gd name="T1" fmla="*/ 78 h 36"/>
                <a:gd name="T2" fmla="*/ 68 w 32"/>
                <a:gd name="T3" fmla="*/ 0 h 36"/>
                <a:gd name="T4" fmla="*/ 1 w 32"/>
                <a:gd name="T5" fmla="*/ 35 h 36"/>
                <a:gd name="T6" fmla="*/ 0 w 32"/>
                <a:gd name="T7" fmla="*/ 35 h 36"/>
                <a:gd name="T8" fmla="*/ 19 w 32"/>
                <a:gd name="T9" fmla="*/ 80 h 36"/>
                <a:gd name="T10" fmla="*/ 19 w 32"/>
                <a:gd name="T11" fmla="*/ 7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5"/>
                  </a:moveTo>
                  <a:cubicBezTo>
                    <a:pt x="9" y="20"/>
                    <a:pt x="22" y="10"/>
                    <a:pt x="32" y="0"/>
                  </a:cubicBezTo>
                  <a:cubicBezTo>
                    <a:pt x="26" y="7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5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9" name="Freeform 1667"/>
            <p:cNvSpPr/>
            <p:nvPr>
              <p:custDataLst>
                <p:tags r:id="rId1235"/>
              </p:custDataLst>
            </p:nvPr>
          </p:nvSpPr>
          <p:spPr bwMode="auto">
            <a:xfrm>
              <a:off x="4070" y="3283"/>
              <a:ext cx="62" cy="59"/>
            </a:xfrm>
            <a:custGeom>
              <a:avLst/>
              <a:gdLst>
                <a:gd name="T0" fmla="*/ 75 w 48"/>
                <a:gd name="T1" fmla="*/ 97 h 46"/>
                <a:gd name="T2" fmla="*/ 103 w 48"/>
                <a:gd name="T3" fmla="*/ 68 h 46"/>
                <a:gd name="T4" fmla="*/ 0 w 48"/>
                <a:gd name="T5" fmla="*/ 0 h 46"/>
                <a:gd name="T6" fmla="*/ 75 w 48"/>
                <a:gd name="T7" fmla="*/ 9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cubicBezTo>
                    <a:pt x="39" y="42"/>
                    <a:pt x="44" y="37"/>
                    <a:pt x="48" y="32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0" name="Freeform 1668"/>
            <p:cNvSpPr/>
            <p:nvPr>
              <p:custDataLst>
                <p:tags r:id="rId1236"/>
              </p:custDataLst>
            </p:nvPr>
          </p:nvSpPr>
          <p:spPr bwMode="auto">
            <a:xfrm>
              <a:off x="4227" y="3191"/>
              <a:ext cx="57" cy="56"/>
            </a:xfrm>
            <a:custGeom>
              <a:avLst/>
              <a:gdLst>
                <a:gd name="T0" fmla="*/ 96 w 44"/>
                <a:gd name="T1" fmla="*/ 0 h 44"/>
                <a:gd name="T2" fmla="*/ 0 w 44"/>
                <a:gd name="T3" fmla="*/ 90 h 44"/>
                <a:gd name="T4" fmla="*/ 21 w 44"/>
                <a:gd name="T5" fmla="*/ 83 h 44"/>
                <a:gd name="T6" fmla="*/ 96 w 44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cubicBezTo>
                    <a:pt x="21" y="7"/>
                    <a:pt x="6" y="33"/>
                    <a:pt x="0" y="44"/>
                  </a:cubicBezTo>
                  <a:cubicBezTo>
                    <a:pt x="3" y="43"/>
                    <a:pt x="6" y="41"/>
                    <a:pt x="9" y="40"/>
                  </a:cubicBezTo>
                  <a:cubicBezTo>
                    <a:pt x="25" y="30"/>
                    <a:pt x="36" y="17"/>
                    <a:pt x="44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1" name="Freeform 1669"/>
            <p:cNvSpPr/>
            <p:nvPr>
              <p:custDataLst>
                <p:tags r:id="rId1237"/>
              </p:custDataLst>
            </p:nvPr>
          </p:nvSpPr>
          <p:spPr bwMode="auto">
            <a:xfrm>
              <a:off x="4006" y="2478"/>
              <a:ext cx="556" cy="481"/>
            </a:xfrm>
            <a:custGeom>
              <a:avLst/>
              <a:gdLst>
                <a:gd name="T0" fmla="*/ 0 w 432"/>
                <a:gd name="T1" fmla="*/ 650 h 376"/>
                <a:gd name="T2" fmla="*/ 62 w 432"/>
                <a:gd name="T3" fmla="*/ 592 h 376"/>
                <a:gd name="T4" fmla="*/ 149 w 432"/>
                <a:gd name="T5" fmla="*/ 622 h 376"/>
                <a:gd name="T6" fmla="*/ 198 w 432"/>
                <a:gd name="T7" fmla="*/ 690 h 376"/>
                <a:gd name="T8" fmla="*/ 318 w 432"/>
                <a:gd name="T9" fmla="*/ 725 h 376"/>
                <a:gd name="T10" fmla="*/ 475 w 432"/>
                <a:gd name="T11" fmla="*/ 774 h 376"/>
                <a:gd name="T12" fmla="*/ 878 w 432"/>
                <a:gd name="T13" fmla="*/ 388 h 376"/>
                <a:gd name="T14" fmla="*/ 825 w 432"/>
                <a:gd name="T15" fmla="*/ 0 h 376"/>
                <a:gd name="T16" fmla="*/ 795 w 432"/>
                <a:gd name="T17" fmla="*/ 489 h 376"/>
                <a:gd name="T18" fmla="*/ 452 w 432"/>
                <a:gd name="T19" fmla="*/ 692 h 376"/>
                <a:gd name="T20" fmla="*/ 327 w 432"/>
                <a:gd name="T21" fmla="*/ 651 h 376"/>
                <a:gd name="T22" fmla="*/ 175 w 432"/>
                <a:gd name="T23" fmla="*/ 626 h 376"/>
                <a:gd name="T24" fmla="*/ 50 w 432"/>
                <a:gd name="T25" fmla="*/ 580 h 376"/>
                <a:gd name="T26" fmla="*/ 0 w 432"/>
                <a:gd name="T27" fmla="*/ 650 h 3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376">
                  <a:moveTo>
                    <a:pt x="0" y="310"/>
                  </a:moveTo>
                  <a:cubicBezTo>
                    <a:pt x="5" y="295"/>
                    <a:pt x="17" y="284"/>
                    <a:pt x="29" y="283"/>
                  </a:cubicBezTo>
                  <a:cubicBezTo>
                    <a:pt x="47" y="279"/>
                    <a:pt x="62" y="288"/>
                    <a:pt x="70" y="297"/>
                  </a:cubicBezTo>
                  <a:cubicBezTo>
                    <a:pt x="77" y="305"/>
                    <a:pt x="81" y="320"/>
                    <a:pt x="93" y="329"/>
                  </a:cubicBezTo>
                  <a:cubicBezTo>
                    <a:pt x="115" y="348"/>
                    <a:pt x="130" y="345"/>
                    <a:pt x="149" y="346"/>
                  </a:cubicBezTo>
                  <a:cubicBezTo>
                    <a:pt x="169" y="348"/>
                    <a:pt x="171" y="364"/>
                    <a:pt x="223" y="370"/>
                  </a:cubicBezTo>
                  <a:cubicBezTo>
                    <a:pt x="281" y="376"/>
                    <a:pt x="391" y="291"/>
                    <a:pt x="412" y="185"/>
                  </a:cubicBezTo>
                  <a:cubicBezTo>
                    <a:pt x="428" y="106"/>
                    <a:pt x="427" y="30"/>
                    <a:pt x="387" y="0"/>
                  </a:cubicBezTo>
                  <a:cubicBezTo>
                    <a:pt x="422" y="31"/>
                    <a:pt x="432" y="135"/>
                    <a:pt x="373" y="234"/>
                  </a:cubicBezTo>
                  <a:cubicBezTo>
                    <a:pt x="314" y="333"/>
                    <a:pt x="239" y="344"/>
                    <a:pt x="212" y="331"/>
                  </a:cubicBezTo>
                  <a:cubicBezTo>
                    <a:pt x="185" y="319"/>
                    <a:pt x="173" y="311"/>
                    <a:pt x="153" y="311"/>
                  </a:cubicBezTo>
                  <a:cubicBezTo>
                    <a:pt x="132" y="312"/>
                    <a:pt x="95" y="318"/>
                    <a:pt x="82" y="299"/>
                  </a:cubicBezTo>
                  <a:cubicBezTo>
                    <a:pt x="68" y="277"/>
                    <a:pt x="44" y="267"/>
                    <a:pt x="23" y="277"/>
                  </a:cubicBezTo>
                  <a:cubicBezTo>
                    <a:pt x="1" y="288"/>
                    <a:pt x="3" y="302"/>
                    <a:pt x="0" y="31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2" name="Freeform 1670"/>
            <p:cNvSpPr/>
            <p:nvPr>
              <p:custDataLst>
                <p:tags r:id="rId1238"/>
              </p:custDataLst>
            </p:nvPr>
          </p:nvSpPr>
          <p:spPr bwMode="auto">
            <a:xfrm>
              <a:off x="4217" y="2805"/>
              <a:ext cx="8" cy="1"/>
            </a:xfrm>
            <a:custGeom>
              <a:avLst/>
              <a:gdLst>
                <a:gd name="T0" fmla="*/ 15 w 6"/>
                <a:gd name="T1" fmla="*/ 0 h 1"/>
                <a:gd name="T2" fmla="*/ 0 w 6"/>
                <a:gd name="T3" fmla="*/ 1 h 1"/>
                <a:gd name="T4" fmla="*/ 15 w 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3" name="Freeform 1671"/>
            <p:cNvSpPr/>
            <p:nvPr>
              <p:custDataLst>
                <p:tags r:id="rId1239"/>
              </p:custDataLst>
            </p:nvPr>
          </p:nvSpPr>
          <p:spPr bwMode="auto">
            <a:xfrm>
              <a:off x="4225" y="2552"/>
              <a:ext cx="100" cy="253"/>
            </a:xfrm>
            <a:custGeom>
              <a:avLst/>
              <a:gdLst>
                <a:gd name="T0" fmla="*/ 65 w 78"/>
                <a:gd name="T1" fmla="*/ 0 h 197"/>
                <a:gd name="T2" fmla="*/ 47 w 78"/>
                <a:gd name="T3" fmla="*/ 10 h 197"/>
                <a:gd name="T4" fmla="*/ 58 w 78"/>
                <a:gd name="T5" fmla="*/ 22 h 197"/>
                <a:gd name="T6" fmla="*/ 121 w 78"/>
                <a:gd name="T7" fmla="*/ 137 h 197"/>
                <a:gd name="T8" fmla="*/ 83 w 78"/>
                <a:gd name="T9" fmla="*/ 298 h 197"/>
                <a:gd name="T10" fmla="*/ 0 w 78"/>
                <a:gd name="T11" fmla="*/ 417 h 197"/>
                <a:gd name="T12" fmla="*/ 77 w 78"/>
                <a:gd name="T13" fmla="*/ 366 h 197"/>
                <a:gd name="T14" fmla="*/ 150 w 78"/>
                <a:gd name="T15" fmla="*/ 146 h 197"/>
                <a:gd name="T16" fmla="*/ 65 w 78"/>
                <a:gd name="T17" fmla="*/ 0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97">
                  <a:moveTo>
                    <a:pt x="31" y="0"/>
                  </a:moveTo>
                  <a:cubicBezTo>
                    <a:pt x="28" y="2"/>
                    <a:pt x="26" y="4"/>
                    <a:pt x="23" y="5"/>
                  </a:cubicBezTo>
                  <a:cubicBezTo>
                    <a:pt x="24" y="7"/>
                    <a:pt x="25" y="8"/>
                    <a:pt x="27" y="10"/>
                  </a:cubicBezTo>
                  <a:cubicBezTo>
                    <a:pt x="52" y="33"/>
                    <a:pt x="60" y="41"/>
                    <a:pt x="57" y="65"/>
                  </a:cubicBezTo>
                  <a:cubicBezTo>
                    <a:pt x="54" y="89"/>
                    <a:pt x="45" y="119"/>
                    <a:pt x="40" y="141"/>
                  </a:cubicBezTo>
                  <a:cubicBezTo>
                    <a:pt x="34" y="165"/>
                    <a:pt x="24" y="190"/>
                    <a:pt x="0" y="197"/>
                  </a:cubicBezTo>
                  <a:cubicBezTo>
                    <a:pt x="12" y="194"/>
                    <a:pt x="28" y="187"/>
                    <a:pt x="37" y="173"/>
                  </a:cubicBezTo>
                  <a:cubicBezTo>
                    <a:pt x="48" y="155"/>
                    <a:pt x="64" y="113"/>
                    <a:pt x="71" y="69"/>
                  </a:cubicBezTo>
                  <a:cubicBezTo>
                    <a:pt x="78" y="24"/>
                    <a:pt x="53" y="23"/>
                    <a:pt x="31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4" name="Freeform 1672"/>
            <p:cNvSpPr/>
            <p:nvPr>
              <p:custDataLst>
                <p:tags r:id="rId1240"/>
              </p:custDataLst>
            </p:nvPr>
          </p:nvSpPr>
          <p:spPr bwMode="auto">
            <a:xfrm>
              <a:off x="4212" y="2806"/>
              <a:ext cx="5" cy="1"/>
            </a:xfrm>
            <a:custGeom>
              <a:avLst/>
              <a:gdLst>
                <a:gd name="T0" fmla="*/ 8 w 4"/>
                <a:gd name="T1" fmla="*/ 0 h 1"/>
                <a:gd name="T2" fmla="*/ 0 w 4"/>
                <a:gd name="T3" fmla="*/ 1 h 1"/>
                <a:gd name="T4" fmla="*/ 8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5" name="Freeform 1673"/>
            <p:cNvSpPr/>
            <p:nvPr>
              <p:custDataLst>
                <p:tags r:id="rId1241"/>
              </p:custDataLst>
            </p:nvPr>
          </p:nvSpPr>
          <p:spPr bwMode="auto">
            <a:xfrm>
              <a:off x="4260" y="2565"/>
              <a:ext cx="48" cy="167"/>
            </a:xfrm>
            <a:custGeom>
              <a:avLst/>
              <a:gdLst>
                <a:gd name="T0" fmla="*/ 25 w 38"/>
                <a:gd name="T1" fmla="*/ 272 h 131"/>
                <a:gd name="T2" fmla="*/ 61 w 38"/>
                <a:gd name="T3" fmla="*/ 113 h 131"/>
                <a:gd name="T4" fmla="*/ 0 w 38"/>
                <a:gd name="T5" fmla="*/ 0 h 131"/>
                <a:gd name="T6" fmla="*/ 71 w 38"/>
                <a:gd name="T7" fmla="*/ 116 h 131"/>
                <a:gd name="T8" fmla="*/ 25 w 38"/>
                <a:gd name="T9" fmla="*/ 27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31">
                  <a:moveTo>
                    <a:pt x="13" y="131"/>
                  </a:moveTo>
                  <a:cubicBezTo>
                    <a:pt x="18" y="109"/>
                    <a:pt x="27" y="79"/>
                    <a:pt x="30" y="55"/>
                  </a:cubicBezTo>
                  <a:cubicBezTo>
                    <a:pt x="33" y="31"/>
                    <a:pt x="25" y="23"/>
                    <a:pt x="0" y="0"/>
                  </a:cubicBezTo>
                  <a:cubicBezTo>
                    <a:pt x="17" y="10"/>
                    <a:pt x="38" y="25"/>
                    <a:pt x="35" y="56"/>
                  </a:cubicBezTo>
                  <a:cubicBezTo>
                    <a:pt x="31" y="84"/>
                    <a:pt x="13" y="131"/>
                    <a:pt x="1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6" name="Freeform 1674"/>
            <p:cNvSpPr/>
            <p:nvPr>
              <p:custDataLst>
                <p:tags r:id="rId1242"/>
              </p:custDataLst>
            </p:nvPr>
          </p:nvSpPr>
          <p:spPr bwMode="auto">
            <a:xfrm>
              <a:off x="3924" y="2793"/>
              <a:ext cx="74" cy="148"/>
            </a:xfrm>
            <a:custGeom>
              <a:avLst/>
              <a:gdLst>
                <a:gd name="T0" fmla="*/ 125 w 57"/>
                <a:gd name="T1" fmla="*/ 0 h 116"/>
                <a:gd name="T2" fmla="*/ 17 w 57"/>
                <a:gd name="T3" fmla="*/ 241 h 116"/>
                <a:gd name="T4" fmla="*/ 125 w 57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15">
                  <a:moveTo>
                    <a:pt x="57" y="0"/>
                  </a:moveTo>
                  <a:cubicBezTo>
                    <a:pt x="41" y="7"/>
                    <a:pt x="0" y="31"/>
                    <a:pt x="8" y="116"/>
                  </a:cubicBezTo>
                  <a:cubicBezTo>
                    <a:pt x="8" y="91"/>
                    <a:pt x="16" y="25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7" name="Freeform 1675"/>
            <p:cNvSpPr/>
            <p:nvPr>
              <p:custDataLst>
                <p:tags r:id="rId1243"/>
              </p:custDataLst>
            </p:nvPr>
          </p:nvSpPr>
          <p:spPr bwMode="auto">
            <a:xfrm>
              <a:off x="4198" y="2717"/>
              <a:ext cx="338" cy="242"/>
            </a:xfrm>
            <a:custGeom>
              <a:avLst/>
              <a:gdLst>
                <a:gd name="T0" fmla="*/ 0 w 263"/>
                <a:gd name="T1" fmla="*/ 334 h 189"/>
                <a:gd name="T2" fmla="*/ 157 w 263"/>
                <a:gd name="T3" fmla="*/ 384 h 189"/>
                <a:gd name="T4" fmla="*/ 558 w 263"/>
                <a:gd name="T5" fmla="*/ 0 h 189"/>
                <a:gd name="T6" fmla="*/ 163 w 263"/>
                <a:gd name="T7" fmla="*/ 361 h 189"/>
                <a:gd name="T8" fmla="*/ 0 w 263"/>
                <a:gd name="T9" fmla="*/ 334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3" h="189">
                  <a:moveTo>
                    <a:pt x="0" y="159"/>
                  </a:moveTo>
                  <a:cubicBezTo>
                    <a:pt x="20" y="161"/>
                    <a:pt x="22" y="177"/>
                    <a:pt x="74" y="183"/>
                  </a:cubicBezTo>
                  <a:cubicBezTo>
                    <a:pt x="132" y="189"/>
                    <a:pt x="241" y="107"/>
                    <a:pt x="263" y="0"/>
                  </a:cubicBezTo>
                  <a:cubicBezTo>
                    <a:pt x="252" y="30"/>
                    <a:pt x="198" y="164"/>
                    <a:pt x="77" y="172"/>
                  </a:cubicBezTo>
                  <a:cubicBezTo>
                    <a:pt x="50" y="173"/>
                    <a:pt x="21" y="155"/>
                    <a:pt x="0" y="159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8" name="Freeform 1676"/>
            <p:cNvSpPr/>
            <p:nvPr>
              <p:custDataLst>
                <p:tags r:id="rId1244"/>
              </p:custDataLst>
            </p:nvPr>
          </p:nvSpPr>
          <p:spPr bwMode="auto">
            <a:xfrm>
              <a:off x="4271" y="3549"/>
              <a:ext cx="52" cy="12"/>
            </a:xfrm>
            <a:custGeom>
              <a:avLst/>
              <a:gdLst>
                <a:gd name="T0" fmla="*/ 86 w 40"/>
                <a:gd name="T1" fmla="*/ 1 h 9"/>
                <a:gd name="T2" fmla="*/ 1 w 40"/>
                <a:gd name="T3" fmla="*/ 12 h 9"/>
                <a:gd name="T4" fmla="*/ 0 w 40"/>
                <a:gd name="T5" fmla="*/ 12 h 9"/>
                <a:gd name="T6" fmla="*/ 64 w 40"/>
                <a:gd name="T7" fmla="*/ 15 h 9"/>
                <a:gd name="T8" fmla="*/ 88 w 40"/>
                <a:gd name="T9" fmla="*/ 1 h 9"/>
                <a:gd name="T10" fmla="*/ 86 w 40"/>
                <a:gd name="T11" fmla="*/ 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39" y="1"/>
                  </a:moveTo>
                  <a:cubicBezTo>
                    <a:pt x="31" y="0"/>
                    <a:pt x="12" y="3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7"/>
                    <a:pt x="16" y="9"/>
                    <a:pt x="29" y="6"/>
                  </a:cubicBezTo>
                  <a:cubicBezTo>
                    <a:pt x="32" y="5"/>
                    <a:pt x="36" y="3"/>
                    <a:pt x="40" y="1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9" name="Freeform 1677"/>
            <p:cNvSpPr/>
            <p:nvPr>
              <p:custDataLst>
                <p:tags r:id="rId1245"/>
              </p:custDataLst>
            </p:nvPr>
          </p:nvSpPr>
          <p:spPr bwMode="auto">
            <a:xfrm>
              <a:off x="4240" y="3059"/>
              <a:ext cx="141" cy="264"/>
            </a:xfrm>
            <a:custGeom>
              <a:avLst/>
              <a:gdLst>
                <a:gd name="T0" fmla="*/ 217 w 110"/>
                <a:gd name="T1" fmla="*/ 0 h 206"/>
                <a:gd name="T2" fmla="*/ 0 w 110"/>
                <a:gd name="T3" fmla="*/ 433 h 206"/>
                <a:gd name="T4" fmla="*/ 217 w 110"/>
                <a:gd name="T5" fmla="*/ 0 h 2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06">
                  <a:moveTo>
                    <a:pt x="103" y="0"/>
                  </a:moveTo>
                  <a:cubicBezTo>
                    <a:pt x="110" y="31"/>
                    <a:pt x="96" y="155"/>
                    <a:pt x="0" y="206"/>
                  </a:cubicBezTo>
                  <a:cubicBezTo>
                    <a:pt x="34" y="186"/>
                    <a:pt x="104" y="77"/>
                    <a:pt x="103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0" name="Freeform 1678"/>
            <p:cNvSpPr/>
            <p:nvPr>
              <p:custDataLst>
                <p:tags r:id="rId1246"/>
              </p:custDataLst>
            </p:nvPr>
          </p:nvSpPr>
          <p:spPr bwMode="auto">
            <a:xfrm>
              <a:off x="4272" y="3308"/>
              <a:ext cx="121" cy="152"/>
            </a:xfrm>
            <a:custGeom>
              <a:avLst/>
              <a:gdLst>
                <a:gd name="T0" fmla="*/ 0 w 94"/>
                <a:gd name="T1" fmla="*/ 173 h 118"/>
                <a:gd name="T2" fmla="*/ 201 w 94"/>
                <a:gd name="T3" fmla="*/ 0 h 118"/>
                <a:gd name="T4" fmla="*/ 0 w 94"/>
                <a:gd name="T5" fmla="*/ 173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18">
                  <a:moveTo>
                    <a:pt x="0" y="81"/>
                  </a:moveTo>
                  <a:cubicBezTo>
                    <a:pt x="9" y="105"/>
                    <a:pt x="85" y="118"/>
                    <a:pt x="94" y="0"/>
                  </a:cubicBezTo>
                  <a:cubicBezTo>
                    <a:pt x="91" y="27"/>
                    <a:pt x="54" y="118"/>
                    <a:pt x="0" y="8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" name="Freeform 1679"/>
            <p:cNvSpPr/>
            <p:nvPr>
              <p:custDataLst>
                <p:tags r:id="rId1247"/>
              </p:custDataLst>
            </p:nvPr>
          </p:nvSpPr>
          <p:spPr bwMode="auto">
            <a:xfrm>
              <a:off x="4044" y="3350"/>
              <a:ext cx="121" cy="75"/>
            </a:xfrm>
            <a:custGeom>
              <a:avLst/>
              <a:gdLst>
                <a:gd name="T0" fmla="*/ 0 w 94"/>
                <a:gd name="T1" fmla="*/ 90 h 59"/>
                <a:gd name="T2" fmla="*/ 180 w 94"/>
                <a:gd name="T3" fmla="*/ 71 h 59"/>
                <a:gd name="T4" fmla="*/ 201 w 94"/>
                <a:gd name="T5" fmla="*/ 0 h 59"/>
                <a:gd name="T6" fmla="*/ 151 w 94"/>
                <a:gd name="T7" fmla="*/ 61 h 59"/>
                <a:gd name="T8" fmla="*/ 0 w 94"/>
                <a:gd name="T9" fmla="*/ 9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9">
                  <a:moveTo>
                    <a:pt x="0" y="44"/>
                  </a:moveTo>
                  <a:cubicBezTo>
                    <a:pt x="10" y="56"/>
                    <a:pt x="69" y="59"/>
                    <a:pt x="85" y="35"/>
                  </a:cubicBezTo>
                  <a:cubicBezTo>
                    <a:pt x="85" y="22"/>
                    <a:pt x="88" y="5"/>
                    <a:pt x="94" y="0"/>
                  </a:cubicBezTo>
                  <a:cubicBezTo>
                    <a:pt x="80" y="13"/>
                    <a:pt x="87" y="15"/>
                    <a:pt x="71" y="30"/>
                  </a:cubicBezTo>
                  <a:cubicBezTo>
                    <a:pt x="55" y="45"/>
                    <a:pt x="19" y="53"/>
                    <a:pt x="0" y="44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" name="Freeform 1680"/>
            <p:cNvSpPr/>
            <p:nvPr>
              <p:custDataLst>
                <p:tags r:id="rId1248"/>
              </p:custDataLst>
            </p:nvPr>
          </p:nvSpPr>
          <p:spPr bwMode="auto">
            <a:xfrm>
              <a:off x="4368" y="3513"/>
              <a:ext cx="137" cy="158"/>
            </a:xfrm>
            <a:custGeom>
              <a:avLst/>
              <a:gdLst>
                <a:gd name="T0" fmla="*/ 0 w 107"/>
                <a:gd name="T1" fmla="*/ 191 h 123"/>
                <a:gd name="T2" fmla="*/ 129 w 107"/>
                <a:gd name="T3" fmla="*/ 238 h 123"/>
                <a:gd name="T4" fmla="*/ 197 w 107"/>
                <a:gd name="T5" fmla="*/ 0 h 123"/>
                <a:gd name="T6" fmla="*/ 92 w 107"/>
                <a:gd name="T7" fmla="*/ 231 h 123"/>
                <a:gd name="T8" fmla="*/ 0 w 107"/>
                <a:gd name="T9" fmla="*/ 191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23">
                  <a:moveTo>
                    <a:pt x="0" y="90"/>
                  </a:moveTo>
                  <a:cubicBezTo>
                    <a:pt x="6" y="108"/>
                    <a:pt x="39" y="123"/>
                    <a:pt x="62" y="112"/>
                  </a:cubicBezTo>
                  <a:cubicBezTo>
                    <a:pt x="86" y="100"/>
                    <a:pt x="107" y="64"/>
                    <a:pt x="94" y="0"/>
                  </a:cubicBezTo>
                  <a:cubicBezTo>
                    <a:pt x="95" y="26"/>
                    <a:pt x="97" y="103"/>
                    <a:pt x="44" y="109"/>
                  </a:cubicBezTo>
                  <a:cubicBezTo>
                    <a:pt x="15" y="112"/>
                    <a:pt x="0" y="90"/>
                    <a:pt x="0" y="9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" name="Freeform 1681"/>
            <p:cNvSpPr/>
            <p:nvPr>
              <p:custDataLst>
                <p:tags r:id="rId1249"/>
              </p:custDataLst>
            </p:nvPr>
          </p:nvSpPr>
          <p:spPr bwMode="auto">
            <a:xfrm>
              <a:off x="4087" y="3578"/>
              <a:ext cx="288" cy="61"/>
            </a:xfrm>
            <a:custGeom>
              <a:avLst/>
              <a:gdLst>
                <a:gd name="T0" fmla="*/ 220 w 223"/>
                <a:gd name="T1" fmla="*/ 52 h 48"/>
                <a:gd name="T2" fmla="*/ 288 w 223"/>
                <a:gd name="T3" fmla="*/ 50 h 48"/>
                <a:gd name="T4" fmla="*/ 385 w 223"/>
                <a:gd name="T5" fmla="*/ 61 h 48"/>
                <a:gd name="T6" fmla="*/ 480 w 223"/>
                <a:gd name="T7" fmla="*/ 0 h 48"/>
                <a:gd name="T8" fmla="*/ 377 w 223"/>
                <a:gd name="T9" fmla="*/ 50 h 48"/>
                <a:gd name="T10" fmla="*/ 274 w 223"/>
                <a:gd name="T11" fmla="*/ 29 h 48"/>
                <a:gd name="T12" fmla="*/ 194 w 223"/>
                <a:gd name="T13" fmla="*/ 50 h 48"/>
                <a:gd name="T14" fmla="*/ 0 w 223"/>
                <a:gd name="T15" fmla="*/ 60 h 48"/>
                <a:gd name="T16" fmla="*/ 220 w 223"/>
                <a:gd name="T17" fmla="*/ 5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48">
                  <a:moveTo>
                    <a:pt x="102" y="25"/>
                  </a:moveTo>
                  <a:cubicBezTo>
                    <a:pt x="115" y="20"/>
                    <a:pt x="121" y="18"/>
                    <a:pt x="134" y="24"/>
                  </a:cubicBezTo>
                  <a:cubicBezTo>
                    <a:pt x="147" y="30"/>
                    <a:pt x="166" y="34"/>
                    <a:pt x="179" y="30"/>
                  </a:cubicBezTo>
                  <a:cubicBezTo>
                    <a:pt x="192" y="26"/>
                    <a:pt x="212" y="6"/>
                    <a:pt x="223" y="0"/>
                  </a:cubicBezTo>
                  <a:cubicBezTo>
                    <a:pt x="209" y="4"/>
                    <a:pt x="189" y="21"/>
                    <a:pt x="175" y="24"/>
                  </a:cubicBezTo>
                  <a:cubicBezTo>
                    <a:pt x="161" y="26"/>
                    <a:pt x="138" y="14"/>
                    <a:pt x="127" y="14"/>
                  </a:cubicBezTo>
                  <a:cubicBezTo>
                    <a:pt x="115" y="15"/>
                    <a:pt x="120" y="11"/>
                    <a:pt x="90" y="24"/>
                  </a:cubicBezTo>
                  <a:cubicBezTo>
                    <a:pt x="59" y="38"/>
                    <a:pt x="14" y="36"/>
                    <a:pt x="0" y="29"/>
                  </a:cubicBezTo>
                  <a:cubicBezTo>
                    <a:pt x="15" y="37"/>
                    <a:pt x="45" y="48"/>
                    <a:pt x="102" y="25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" name="Freeform 1682"/>
            <p:cNvSpPr/>
            <p:nvPr>
              <p:custDataLst>
                <p:tags r:id="rId1250"/>
              </p:custDataLst>
            </p:nvPr>
          </p:nvSpPr>
          <p:spPr bwMode="auto">
            <a:xfrm>
              <a:off x="4196" y="3354"/>
              <a:ext cx="258" cy="162"/>
            </a:xfrm>
            <a:custGeom>
              <a:avLst/>
              <a:gdLst>
                <a:gd name="T0" fmla="*/ 0 w 200"/>
                <a:gd name="T1" fmla="*/ 159 h 127"/>
                <a:gd name="T2" fmla="*/ 236 w 200"/>
                <a:gd name="T3" fmla="*/ 232 h 127"/>
                <a:gd name="T4" fmla="*/ 430 w 200"/>
                <a:gd name="T5" fmla="*/ 0 h 127"/>
                <a:gd name="T6" fmla="*/ 223 w 200"/>
                <a:gd name="T7" fmla="*/ 221 h 127"/>
                <a:gd name="T8" fmla="*/ 0 w 200"/>
                <a:gd name="T9" fmla="*/ 159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127">
                  <a:moveTo>
                    <a:pt x="0" y="77"/>
                  </a:moveTo>
                  <a:cubicBezTo>
                    <a:pt x="10" y="95"/>
                    <a:pt x="52" y="127"/>
                    <a:pt x="110" y="112"/>
                  </a:cubicBezTo>
                  <a:cubicBezTo>
                    <a:pt x="167" y="97"/>
                    <a:pt x="191" y="50"/>
                    <a:pt x="200" y="0"/>
                  </a:cubicBezTo>
                  <a:cubicBezTo>
                    <a:pt x="191" y="32"/>
                    <a:pt x="167" y="92"/>
                    <a:pt x="104" y="107"/>
                  </a:cubicBezTo>
                  <a:cubicBezTo>
                    <a:pt x="41" y="121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" name="Freeform 1683"/>
            <p:cNvSpPr/>
            <p:nvPr>
              <p:custDataLst>
                <p:tags r:id="rId1251"/>
              </p:custDataLst>
            </p:nvPr>
          </p:nvSpPr>
          <p:spPr bwMode="auto">
            <a:xfrm>
              <a:off x="3951" y="3444"/>
              <a:ext cx="219" cy="108"/>
            </a:xfrm>
            <a:custGeom>
              <a:avLst/>
              <a:gdLst>
                <a:gd name="T0" fmla="*/ 0 w 170"/>
                <a:gd name="T1" fmla="*/ 87 h 84"/>
                <a:gd name="T2" fmla="*/ 68 w 170"/>
                <a:gd name="T3" fmla="*/ 85 h 84"/>
                <a:gd name="T4" fmla="*/ 179 w 170"/>
                <a:gd name="T5" fmla="*/ 42 h 84"/>
                <a:gd name="T6" fmla="*/ 269 w 170"/>
                <a:gd name="T7" fmla="*/ 112 h 84"/>
                <a:gd name="T8" fmla="*/ 363 w 170"/>
                <a:gd name="T9" fmla="*/ 179 h 84"/>
                <a:gd name="T10" fmla="*/ 263 w 170"/>
                <a:gd name="T11" fmla="*/ 73 h 84"/>
                <a:gd name="T12" fmla="*/ 104 w 170"/>
                <a:gd name="T13" fmla="*/ 39 h 84"/>
                <a:gd name="T14" fmla="*/ 0 w 170"/>
                <a:gd name="T15" fmla="*/ 87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84">
                  <a:moveTo>
                    <a:pt x="0" y="41"/>
                  </a:moveTo>
                  <a:cubicBezTo>
                    <a:pt x="11" y="44"/>
                    <a:pt x="19" y="48"/>
                    <a:pt x="32" y="40"/>
                  </a:cubicBezTo>
                  <a:cubicBezTo>
                    <a:pt x="45" y="33"/>
                    <a:pt x="59" y="15"/>
                    <a:pt x="84" y="20"/>
                  </a:cubicBezTo>
                  <a:cubicBezTo>
                    <a:pt x="109" y="24"/>
                    <a:pt x="121" y="39"/>
                    <a:pt x="126" y="53"/>
                  </a:cubicBezTo>
                  <a:cubicBezTo>
                    <a:pt x="131" y="66"/>
                    <a:pt x="148" y="84"/>
                    <a:pt x="170" y="84"/>
                  </a:cubicBezTo>
                  <a:cubicBezTo>
                    <a:pt x="153" y="76"/>
                    <a:pt x="143" y="68"/>
                    <a:pt x="123" y="34"/>
                  </a:cubicBezTo>
                  <a:cubicBezTo>
                    <a:pt x="104" y="0"/>
                    <a:pt x="65" y="6"/>
                    <a:pt x="49" y="18"/>
                  </a:cubicBezTo>
                  <a:cubicBezTo>
                    <a:pt x="34" y="30"/>
                    <a:pt x="22" y="47"/>
                    <a:pt x="0" y="4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" name="Freeform 1684"/>
            <p:cNvSpPr/>
            <p:nvPr>
              <p:custDataLst>
                <p:tags r:id="rId1252"/>
              </p:custDataLst>
            </p:nvPr>
          </p:nvSpPr>
          <p:spPr bwMode="auto">
            <a:xfrm>
              <a:off x="3957" y="3351"/>
              <a:ext cx="48" cy="117"/>
            </a:xfrm>
            <a:custGeom>
              <a:avLst/>
              <a:gdLst>
                <a:gd name="T0" fmla="*/ 42 w 37"/>
                <a:gd name="T1" fmla="*/ 120 h 91"/>
                <a:gd name="T2" fmla="*/ 0 w 37"/>
                <a:gd name="T3" fmla="*/ 193 h 91"/>
                <a:gd name="T4" fmla="*/ 42 w 37"/>
                <a:gd name="T5" fmla="*/ 144 h 91"/>
                <a:gd name="T6" fmla="*/ 70 w 37"/>
                <a:gd name="T7" fmla="*/ 105 h 91"/>
                <a:gd name="T8" fmla="*/ 79 w 37"/>
                <a:gd name="T9" fmla="*/ 53 h 91"/>
                <a:gd name="T10" fmla="*/ 51 w 37"/>
                <a:gd name="T11" fmla="*/ 0 h 91"/>
                <a:gd name="T12" fmla="*/ 42 w 37"/>
                <a:gd name="T13" fmla="*/ 12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91">
                  <a:moveTo>
                    <a:pt x="19" y="56"/>
                  </a:moveTo>
                  <a:cubicBezTo>
                    <a:pt x="8" y="70"/>
                    <a:pt x="7" y="80"/>
                    <a:pt x="0" y="91"/>
                  </a:cubicBezTo>
                  <a:cubicBezTo>
                    <a:pt x="7" y="90"/>
                    <a:pt x="13" y="76"/>
                    <a:pt x="19" y="68"/>
                  </a:cubicBezTo>
                  <a:cubicBezTo>
                    <a:pt x="25" y="59"/>
                    <a:pt x="27" y="59"/>
                    <a:pt x="32" y="50"/>
                  </a:cubicBezTo>
                  <a:cubicBezTo>
                    <a:pt x="37" y="42"/>
                    <a:pt x="37" y="36"/>
                    <a:pt x="36" y="25"/>
                  </a:cubicBezTo>
                  <a:cubicBezTo>
                    <a:pt x="35" y="13"/>
                    <a:pt x="30" y="9"/>
                    <a:pt x="23" y="0"/>
                  </a:cubicBezTo>
                  <a:cubicBezTo>
                    <a:pt x="28" y="12"/>
                    <a:pt x="36" y="36"/>
                    <a:pt x="19" y="56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" name="Freeform 1685"/>
            <p:cNvSpPr/>
            <p:nvPr>
              <p:custDataLst>
                <p:tags r:id="rId1253"/>
              </p:custDataLst>
            </p:nvPr>
          </p:nvSpPr>
          <p:spPr bwMode="auto">
            <a:xfrm>
              <a:off x="3974" y="3268"/>
              <a:ext cx="138" cy="84"/>
            </a:xfrm>
            <a:custGeom>
              <a:avLst/>
              <a:gdLst>
                <a:gd name="T0" fmla="*/ 8 w 107"/>
                <a:gd name="T1" fmla="*/ 21 h 65"/>
                <a:gd name="T2" fmla="*/ 107 w 107"/>
                <a:gd name="T3" fmla="*/ 45 h 65"/>
                <a:gd name="T4" fmla="*/ 146 w 107"/>
                <a:gd name="T5" fmla="*/ 90 h 65"/>
                <a:gd name="T6" fmla="*/ 177 w 107"/>
                <a:gd name="T7" fmla="*/ 136 h 65"/>
                <a:gd name="T8" fmla="*/ 230 w 107"/>
                <a:gd name="T9" fmla="*/ 120 h 65"/>
                <a:gd name="T10" fmla="*/ 206 w 107"/>
                <a:gd name="T11" fmla="*/ 105 h 65"/>
                <a:gd name="T12" fmla="*/ 186 w 107"/>
                <a:gd name="T13" fmla="*/ 67 h 65"/>
                <a:gd name="T14" fmla="*/ 177 w 107"/>
                <a:gd name="T15" fmla="*/ 81 h 65"/>
                <a:gd name="T16" fmla="*/ 134 w 107"/>
                <a:gd name="T17" fmla="*/ 39 h 65"/>
                <a:gd name="T18" fmla="*/ 0 w 107"/>
                <a:gd name="T19" fmla="*/ 21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7" h="65">
                  <a:moveTo>
                    <a:pt x="4" y="9"/>
                  </a:moveTo>
                  <a:cubicBezTo>
                    <a:pt x="21" y="7"/>
                    <a:pt x="39" y="13"/>
                    <a:pt x="50" y="21"/>
                  </a:cubicBezTo>
                  <a:cubicBezTo>
                    <a:pt x="57" y="27"/>
                    <a:pt x="63" y="34"/>
                    <a:pt x="68" y="42"/>
                  </a:cubicBezTo>
                  <a:cubicBezTo>
                    <a:pt x="72" y="49"/>
                    <a:pt x="73" y="60"/>
                    <a:pt x="82" y="63"/>
                  </a:cubicBezTo>
                  <a:cubicBezTo>
                    <a:pt x="88" y="65"/>
                    <a:pt x="104" y="63"/>
                    <a:pt x="107" y="56"/>
                  </a:cubicBezTo>
                  <a:cubicBezTo>
                    <a:pt x="102" y="55"/>
                    <a:pt x="99" y="53"/>
                    <a:pt x="96" y="49"/>
                  </a:cubicBezTo>
                  <a:cubicBezTo>
                    <a:pt x="91" y="43"/>
                    <a:pt x="91" y="37"/>
                    <a:pt x="87" y="31"/>
                  </a:cubicBezTo>
                  <a:cubicBezTo>
                    <a:pt x="88" y="37"/>
                    <a:pt x="90" y="42"/>
                    <a:pt x="82" y="38"/>
                  </a:cubicBezTo>
                  <a:cubicBezTo>
                    <a:pt x="74" y="33"/>
                    <a:pt x="69" y="25"/>
                    <a:pt x="63" y="18"/>
                  </a:cubicBezTo>
                  <a:cubicBezTo>
                    <a:pt x="49" y="2"/>
                    <a:pt x="19" y="0"/>
                    <a:pt x="0" y="9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" name="Freeform 1686"/>
            <p:cNvSpPr/>
            <p:nvPr>
              <p:custDataLst>
                <p:tags r:id="rId1254"/>
              </p:custDataLst>
            </p:nvPr>
          </p:nvSpPr>
          <p:spPr bwMode="auto">
            <a:xfrm>
              <a:off x="4063" y="3044"/>
              <a:ext cx="228" cy="65"/>
            </a:xfrm>
            <a:custGeom>
              <a:avLst/>
              <a:gdLst>
                <a:gd name="T0" fmla="*/ 0 w 177"/>
                <a:gd name="T1" fmla="*/ 101 h 50"/>
                <a:gd name="T2" fmla="*/ 220 w 177"/>
                <a:gd name="T3" fmla="*/ 61 h 50"/>
                <a:gd name="T4" fmla="*/ 379 w 177"/>
                <a:gd name="T5" fmla="*/ 30 h 50"/>
                <a:gd name="T6" fmla="*/ 263 w 177"/>
                <a:gd name="T7" fmla="*/ 23 h 50"/>
                <a:gd name="T8" fmla="*/ 0 w 177"/>
                <a:gd name="T9" fmla="*/ 10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50">
                  <a:moveTo>
                    <a:pt x="0" y="46"/>
                  </a:moveTo>
                  <a:cubicBezTo>
                    <a:pt x="25" y="50"/>
                    <a:pt x="55" y="46"/>
                    <a:pt x="103" y="28"/>
                  </a:cubicBezTo>
                  <a:cubicBezTo>
                    <a:pt x="152" y="9"/>
                    <a:pt x="171" y="7"/>
                    <a:pt x="177" y="14"/>
                  </a:cubicBezTo>
                  <a:cubicBezTo>
                    <a:pt x="163" y="0"/>
                    <a:pt x="155" y="1"/>
                    <a:pt x="123" y="11"/>
                  </a:cubicBezTo>
                  <a:cubicBezTo>
                    <a:pt x="91" y="21"/>
                    <a:pt x="61" y="44"/>
                    <a:pt x="0" y="46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" name="Freeform 1687"/>
            <p:cNvSpPr/>
            <p:nvPr>
              <p:custDataLst>
                <p:tags r:id="rId1255"/>
              </p:custDataLst>
            </p:nvPr>
          </p:nvSpPr>
          <p:spPr bwMode="auto">
            <a:xfrm>
              <a:off x="4145" y="3442"/>
              <a:ext cx="68" cy="40"/>
            </a:xfrm>
            <a:custGeom>
              <a:avLst/>
              <a:gdLst>
                <a:gd name="T0" fmla="*/ 106 w 53"/>
                <a:gd name="T1" fmla="*/ 60 h 32"/>
                <a:gd name="T2" fmla="*/ 112 w 53"/>
                <a:gd name="T3" fmla="*/ 60 h 32"/>
                <a:gd name="T4" fmla="*/ 63 w 53"/>
                <a:gd name="T5" fmla="*/ 5 h 32"/>
                <a:gd name="T6" fmla="*/ 0 w 53"/>
                <a:gd name="T7" fmla="*/ 0 h 32"/>
                <a:gd name="T8" fmla="*/ 59 w 53"/>
                <a:gd name="T9" fmla="*/ 49 h 32"/>
                <a:gd name="T10" fmla="*/ 106 w 53"/>
                <a:gd name="T11" fmla="*/ 6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2">
                  <a:moveTo>
                    <a:pt x="51" y="30"/>
                  </a:moveTo>
                  <a:cubicBezTo>
                    <a:pt x="53" y="30"/>
                    <a:pt x="53" y="30"/>
                    <a:pt x="53" y="30"/>
                  </a:cubicBezTo>
                  <a:cubicBezTo>
                    <a:pt x="44" y="23"/>
                    <a:pt x="37" y="13"/>
                    <a:pt x="30" y="2"/>
                  </a:cubicBezTo>
                  <a:cubicBezTo>
                    <a:pt x="22" y="3"/>
                    <a:pt x="13" y="2"/>
                    <a:pt x="0" y="0"/>
                  </a:cubicBezTo>
                  <a:cubicBezTo>
                    <a:pt x="10" y="10"/>
                    <a:pt x="19" y="21"/>
                    <a:pt x="28" y="25"/>
                  </a:cubicBezTo>
                  <a:cubicBezTo>
                    <a:pt x="43" y="32"/>
                    <a:pt x="51" y="30"/>
                    <a:pt x="51" y="3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" name="Freeform 1688"/>
            <p:cNvSpPr/>
            <p:nvPr>
              <p:custDataLst>
                <p:tags r:id="rId1256"/>
              </p:custDataLst>
            </p:nvPr>
          </p:nvSpPr>
          <p:spPr bwMode="auto">
            <a:xfrm>
              <a:off x="4165" y="3057"/>
              <a:ext cx="171" cy="226"/>
            </a:xfrm>
            <a:custGeom>
              <a:avLst/>
              <a:gdLst>
                <a:gd name="T0" fmla="*/ 228 w 132"/>
                <a:gd name="T1" fmla="*/ 0 h 176"/>
                <a:gd name="T2" fmla="*/ 0 w 132"/>
                <a:gd name="T3" fmla="*/ 348 h 176"/>
                <a:gd name="T4" fmla="*/ 234 w 132"/>
                <a:gd name="T5" fmla="*/ 232 h 176"/>
                <a:gd name="T6" fmla="*/ 228 w 132"/>
                <a:gd name="T7" fmla="*/ 0 h 1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2" h="176">
                  <a:moveTo>
                    <a:pt x="105" y="0"/>
                  </a:moveTo>
                  <a:cubicBezTo>
                    <a:pt x="117" y="18"/>
                    <a:pt x="126" y="172"/>
                    <a:pt x="0" y="164"/>
                  </a:cubicBezTo>
                  <a:cubicBezTo>
                    <a:pt x="25" y="174"/>
                    <a:pt x="81" y="176"/>
                    <a:pt x="108" y="110"/>
                  </a:cubicBezTo>
                  <a:cubicBezTo>
                    <a:pt x="132" y="50"/>
                    <a:pt x="111" y="12"/>
                    <a:pt x="105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1" name="Freeform 1689"/>
            <p:cNvSpPr/>
            <p:nvPr>
              <p:custDataLst>
                <p:tags r:id="rId1257"/>
              </p:custDataLst>
            </p:nvPr>
          </p:nvSpPr>
          <p:spPr bwMode="auto">
            <a:xfrm>
              <a:off x="4311" y="3170"/>
              <a:ext cx="89" cy="207"/>
            </a:xfrm>
            <a:custGeom>
              <a:avLst/>
              <a:gdLst>
                <a:gd name="T0" fmla="*/ 148 w 69"/>
                <a:gd name="T1" fmla="*/ 0 h 162"/>
                <a:gd name="T2" fmla="*/ 83 w 69"/>
                <a:gd name="T3" fmla="*/ 84 h 162"/>
                <a:gd name="T4" fmla="*/ 80 w 69"/>
                <a:gd name="T5" fmla="*/ 206 h 162"/>
                <a:gd name="T6" fmla="*/ 25 w 69"/>
                <a:gd name="T7" fmla="*/ 302 h 162"/>
                <a:gd name="T8" fmla="*/ 15 w 69"/>
                <a:gd name="T9" fmla="*/ 339 h 162"/>
                <a:gd name="T10" fmla="*/ 50 w 69"/>
                <a:gd name="T11" fmla="*/ 299 h 162"/>
                <a:gd name="T12" fmla="*/ 102 w 69"/>
                <a:gd name="T13" fmla="*/ 171 h 162"/>
                <a:gd name="T14" fmla="*/ 148 w 69"/>
                <a:gd name="T15" fmla="*/ 0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162">
                  <a:moveTo>
                    <a:pt x="69" y="0"/>
                  </a:moveTo>
                  <a:cubicBezTo>
                    <a:pt x="55" y="2"/>
                    <a:pt x="43" y="10"/>
                    <a:pt x="39" y="41"/>
                  </a:cubicBezTo>
                  <a:cubicBezTo>
                    <a:pt x="36" y="72"/>
                    <a:pt x="39" y="79"/>
                    <a:pt x="37" y="99"/>
                  </a:cubicBezTo>
                  <a:cubicBezTo>
                    <a:pt x="35" y="119"/>
                    <a:pt x="24" y="135"/>
                    <a:pt x="12" y="145"/>
                  </a:cubicBezTo>
                  <a:cubicBezTo>
                    <a:pt x="0" y="155"/>
                    <a:pt x="5" y="160"/>
                    <a:pt x="7" y="162"/>
                  </a:cubicBezTo>
                  <a:cubicBezTo>
                    <a:pt x="7" y="156"/>
                    <a:pt x="14" y="151"/>
                    <a:pt x="23" y="143"/>
                  </a:cubicBezTo>
                  <a:cubicBezTo>
                    <a:pt x="33" y="134"/>
                    <a:pt x="44" y="118"/>
                    <a:pt x="47" y="82"/>
                  </a:cubicBezTo>
                  <a:cubicBezTo>
                    <a:pt x="49" y="46"/>
                    <a:pt x="41" y="4"/>
                    <a:pt x="69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2" name="Freeform 1690"/>
            <p:cNvSpPr/>
            <p:nvPr>
              <p:custDataLst>
                <p:tags r:id="rId1258"/>
              </p:custDataLst>
            </p:nvPr>
          </p:nvSpPr>
          <p:spPr bwMode="auto">
            <a:xfrm>
              <a:off x="4347" y="3324"/>
              <a:ext cx="69" cy="115"/>
            </a:xfrm>
            <a:custGeom>
              <a:avLst/>
              <a:gdLst>
                <a:gd name="T0" fmla="*/ 98 w 54"/>
                <a:gd name="T1" fmla="*/ 0 h 90"/>
                <a:gd name="T2" fmla="*/ 0 w 54"/>
                <a:gd name="T3" fmla="*/ 187 h 90"/>
                <a:gd name="T4" fmla="*/ 98 w 54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0">
                  <a:moveTo>
                    <a:pt x="47" y="0"/>
                  </a:moveTo>
                  <a:cubicBezTo>
                    <a:pt x="47" y="25"/>
                    <a:pt x="33" y="78"/>
                    <a:pt x="0" y="89"/>
                  </a:cubicBezTo>
                  <a:cubicBezTo>
                    <a:pt x="19" y="90"/>
                    <a:pt x="54" y="58"/>
                    <a:pt x="47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3" name="Freeform 1691"/>
            <p:cNvSpPr/>
            <p:nvPr>
              <p:custDataLst>
                <p:tags r:id="rId1259"/>
              </p:custDataLst>
            </p:nvPr>
          </p:nvSpPr>
          <p:spPr bwMode="auto">
            <a:xfrm>
              <a:off x="3946" y="3200"/>
              <a:ext cx="54" cy="50"/>
            </a:xfrm>
            <a:custGeom>
              <a:avLst/>
              <a:gdLst>
                <a:gd name="T0" fmla="*/ 94 w 41"/>
                <a:gd name="T1" fmla="*/ 0 h 39"/>
                <a:gd name="T2" fmla="*/ 28 w 41"/>
                <a:gd name="T3" fmla="*/ 82 h 39"/>
                <a:gd name="T4" fmla="*/ 94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0"/>
                  </a:moveTo>
                  <a:cubicBezTo>
                    <a:pt x="24" y="0"/>
                    <a:pt x="0" y="11"/>
                    <a:pt x="12" y="39"/>
                  </a:cubicBezTo>
                  <a:cubicBezTo>
                    <a:pt x="10" y="27"/>
                    <a:pt x="16" y="5"/>
                    <a:pt x="41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4" name="Freeform 1692"/>
            <p:cNvSpPr/>
            <p:nvPr>
              <p:custDataLst>
                <p:tags r:id="rId1260"/>
              </p:custDataLst>
            </p:nvPr>
          </p:nvSpPr>
          <p:spPr bwMode="auto">
            <a:xfrm>
              <a:off x="3933" y="3288"/>
              <a:ext cx="163" cy="81"/>
            </a:xfrm>
            <a:custGeom>
              <a:avLst/>
              <a:gdLst>
                <a:gd name="T0" fmla="*/ 22 w 126"/>
                <a:gd name="T1" fmla="*/ 109 h 64"/>
                <a:gd name="T2" fmla="*/ 47 w 126"/>
                <a:gd name="T3" fmla="*/ 18 h 64"/>
                <a:gd name="T4" fmla="*/ 172 w 126"/>
                <a:gd name="T5" fmla="*/ 41 h 64"/>
                <a:gd name="T6" fmla="*/ 210 w 126"/>
                <a:gd name="T7" fmla="*/ 90 h 64"/>
                <a:gd name="T8" fmla="*/ 273 w 126"/>
                <a:gd name="T9" fmla="*/ 116 h 64"/>
                <a:gd name="T10" fmla="*/ 190 w 126"/>
                <a:gd name="T11" fmla="*/ 85 h 64"/>
                <a:gd name="T12" fmla="*/ 61 w 126"/>
                <a:gd name="T13" fmla="*/ 32 h 64"/>
                <a:gd name="T14" fmla="*/ 22 w 126"/>
                <a:gd name="T15" fmla="*/ 109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64">
                  <a:moveTo>
                    <a:pt x="10" y="54"/>
                  </a:moveTo>
                  <a:cubicBezTo>
                    <a:pt x="0" y="32"/>
                    <a:pt x="2" y="18"/>
                    <a:pt x="22" y="9"/>
                  </a:cubicBezTo>
                  <a:cubicBezTo>
                    <a:pt x="42" y="0"/>
                    <a:pt x="68" y="6"/>
                    <a:pt x="80" y="20"/>
                  </a:cubicBezTo>
                  <a:cubicBezTo>
                    <a:pt x="92" y="34"/>
                    <a:pt x="92" y="36"/>
                    <a:pt x="97" y="44"/>
                  </a:cubicBezTo>
                  <a:cubicBezTo>
                    <a:pt x="102" y="52"/>
                    <a:pt x="105" y="61"/>
                    <a:pt x="126" y="58"/>
                  </a:cubicBezTo>
                  <a:cubicBezTo>
                    <a:pt x="104" y="64"/>
                    <a:pt x="96" y="58"/>
                    <a:pt x="88" y="42"/>
                  </a:cubicBezTo>
                  <a:cubicBezTo>
                    <a:pt x="81" y="27"/>
                    <a:pt x="59" y="6"/>
                    <a:pt x="28" y="16"/>
                  </a:cubicBezTo>
                  <a:cubicBezTo>
                    <a:pt x="14" y="22"/>
                    <a:pt x="6" y="30"/>
                    <a:pt x="10" y="5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5" name="Freeform 1693"/>
            <p:cNvSpPr/>
            <p:nvPr>
              <p:custDataLst>
                <p:tags r:id="rId1261"/>
              </p:custDataLst>
            </p:nvPr>
          </p:nvSpPr>
          <p:spPr bwMode="auto">
            <a:xfrm>
              <a:off x="4140" y="3301"/>
              <a:ext cx="71" cy="25"/>
            </a:xfrm>
            <a:custGeom>
              <a:avLst/>
              <a:gdLst>
                <a:gd name="T0" fmla="*/ 0 w 55"/>
                <a:gd name="T1" fmla="*/ 39 h 20"/>
                <a:gd name="T2" fmla="*/ 119 w 55"/>
                <a:gd name="T3" fmla="*/ 31 h 20"/>
                <a:gd name="T4" fmla="*/ 0 w 55"/>
                <a:gd name="T5" fmla="*/ 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0">
                  <a:moveTo>
                    <a:pt x="0" y="20"/>
                  </a:moveTo>
                  <a:cubicBezTo>
                    <a:pt x="11" y="6"/>
                    <a:pt x="32" y="0"/>
                    <a:pt x="55" y="16"/>
                  </a:cubicBezTo>
                  <a:cubicBezTo>
                    <a:pt x="45" y="12"/>
                    <a:pt x="21" y="6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6" name="Freeform 1694"/>
            <p:cNvSpPr/>
            <p:nvPr>
              <p:custDataLst>
                <p:tags r:id="rId1262"/>
              </p:custDataLst>
            </p:nvPr>
          </p:nvSpPr>
          <p:spPr bwMode="auto">
            <a:xfrm>
              <a:off x="3993" y="3420"/>
              <a:ext cx="143" cy="24"/>
            </a:xfrm>
            <a:custGeom>
              <a:avLst/>
              <a:gdLst>
                <a:gd name="T0" fmla="*/ 0 w 111"/>
                <a:gd name="T1" fmla="*/ 29 h 19"/>
                <a:gd name="T2" fmla="*/ 76 w 111"/>
                <a:gd name="T3" fmla="*/ 1 h 19"/>
                <a:gd name="T4" fmla="*/ 171 w 111"/>
                <a:gd name="T5" fmla="*/ 16 h 19"/>
                <a:gd name="T6" fmla="*/ 237 w 111"/>
                <a:gd name="T7" fmla="*/ 38 h 19"/>
                <a:gd name="T8" fmla="*/ 179 w 111"/>
                <a:gd name="T9" fmla="*/ 25 h 19"/>
                <a:gd name="T10" fmla="*/ 73 w 111"/>
                <a:gd name="T11" fmla="*/ 14 h 19"/>
                <a:gd name="T12" fmla="*/ 0 w 111"/>
                <a:gd name="T13" fmla="*/ 2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9">
                  <a:moveTo>
                    <a:pt x="0" y="14"/>
                  </a:moveTo>
                  <a:cubicBezTo>
                    <a:pt x="14" y="3"/>
                    <a:pt x="26" y="0"/>
                    <a:pt x="36" y="1"/>
                  </a:cubicBezTo>
                  <a:cubicBezTo>
                    <a:pt x="47" y="3"/>
                    <a:pt x="56" y="8"/>
                    <a:pt x="80" y="8"/>
                  </a:cubicBezTo>
                  <a:cubicBezTo>
                    <a:pt x="104" y="8"/>
                    <a:pt x="104" y="11"/>
                    <a:pt x="111" y="19"/>
                  </a:cubicBezTo>
                  <a:cubicBezTo>
                    <a:pt x="106" y="15"/>
                    <a:pt x="106" y="11"/>
                    <a:pt x="84" y="13"/>
                  </a:cubicBezTo>
                  <a:cubicBezTo>
                    <a:pt x="62" y="14"/>
                    <a:pt x="42" y="9"/>
                    <a:pt x="34" y="7"/>
                  </a:cubicBezTo>
                  <a:cubicBezTo>
                    <a:pt x="26" y="5"/>
                    <a:pt x="7" y="7"/>
                    <a:pt x="0" y="1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7" name="Freeform 1695"/>
            <p:cNvSpPr/>
            <p:nvPr>
              <p:custDataLst>
                <p:tags r:id="rId1263"/>
              </p:custDataLst>
            </p:nvPr>
          </p:nvSpPr>
          <p:spPr bwMode="auto">
            <a:xfrm>
              <a:off x="3993" y="3469"/>
              <a:ext cx="121" cy="72"/>
            </a:xfrm>
            <a:custGeom>
              <a:avLst/>
              <a:gdLst>
                <a:gd name="T0" fmla="*/ 111 w 94"/>
                <a:gd name="T1" fmla="*/ 30 h 56"/>
                <a:gd name="T2" fmla="*/ 201 w 94"/>
                <a:gd name="T3" fmla="*/ 120 h 56"/>
                <a:gd name="T4" fmla="*/ 127 w 94"/>
                <a:gd name="T5" fmla="*/ 17 h 56"/>
                <a:gd name="T6" fmla="*/ 0 w 94"/>
                <a:gd name="T7" fmla="*/ 66 h 56"/>
                <a:gd name="T8" fmla="*/ 111 w 94"/>
                <a:gd name="T9" fmla="*/ 3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6">
                  <a:moveTo>
                    <a:pt x="52" y="14"/>
                  </a:moveTo>
                  <a:cubicBezTo>
                    <a:pt x="70" y="16"/>
                    <a:pt x="86" y="32"/>
                    <a:pt x="94" y="56"/>
                  </a:cubicBezTo>
                  <a:cubicBezTo>
                    <a:pt x="89" y="31"/>
                    <a:pt x="80" y="16"/>
                    <a:pt x="60" y="8"/>
                  </a:cubicBezTo>
                  <a:cubicBezTo>
                    <a:pt x="40" y="0"/>
                    <a:pt x="17" y="13"/>
                    <a:pt x="0" y="31"/>
                  </a:cubicBezTo>
                  <a:cubicBezTo>
                    <a:pt x="13" y="23"/>
                    <a:pt x="28" y="11"/>
                    <a:pt x="52" y="1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8" name="Freeform 1696"/>
            <p:cNvSpPr/>
            <p:nvPr>
              <p:custDataLst>
                <p:tags r:id="rId1264"/>
              </p:custDataLst>
            </p:nvPr>
          </p:nvSpPr>
          <p:spPr bwMode="auto">
            <a:xfrm>
              <a:off x="4337" y="3503"/>
              <a:ext cx="89" cy="49"/>
            </a:xfrm>
            <a:custGeom>
              <a:avLst/>
              <a:gdLst>
                <a:gd name="T0" fmla="*/ 148 w 69"/>
                <a:gd name="T1" fmla="*/ 39 h 38"/>
                <a:gd name="T2" fmla="*/ 0 w 69"/>
                <a:gd name="T3" fmla="*/ 81 h 38"/>
                <a:gd name="T4" fmla="*/ 148 w 69"/>
                <a:gd name="T5" fmla="*/ 3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8">
                  <a:moveTo>
                    <a:pt x="69" y="18"/>
                  </a:moveTo>
                  <a:cubicBezTo>
                    <a:pt x="49" y="10"/>
                    <a:pt x="9" y="37"/>
                    <a:pt x="0" y="38"/>
                  </a:cubicBezTo>
                  <a:cubicBezTo>
                    <a:pt x="20" y="28"/>
                    <a:pt x="50" y="0"/>
                    <a:pt x="69" y="18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9" name="Freeform 1697"/>
            <p:cNvSpPr/>
            <p:nvPr>
              <p:custDataLst>
                <p:tags r:id="rId1265"/>
              </p:custDataLst>
            </p:nvPr>
          </p:nvSpPr>
          <p:spPr bwMode="auto">
            <a:xfrm>
              <a:off x="4176" y="3550"/>
              <a:ext cx="102" cy="26"/>
            </a:xfrm>
            <a:custGeom>
              <a:avLst/>
              <a:gdLst>
                <a:gd name="T0" fmla="*/ 0 w 80"/>
                <a:gd name="T1" fmla="*/ 44 h 20"/>
                <a:gd name="T2" fmla="*/ 91 w 80"/>
                <a:gd name="T3" fmla="*/ 1 h 20"/>
                <a:gd name="T4" fmla="*/ 166 w 80"/>
                <a:gd name="T5" fmla="*/ 22 h 20"/>
                <a:gd name="T6" fmla="*/ 91 w 80"/>
                <a:gd name="T7" fmla="*/ 12 h 20"/>
                <a:gd name="T8" fmla="*/ 0 w 80"/>
                <a:gd name="T9" fmla="*/ 4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0">
                  <a:moveTo>
                    <a:pt x="0" y="20"/>
                  </a:moveTo>
                  <a:cubicBezTo>
                    <a:pt x="11" y="17"/>
                    <a:pt x="28" y="0"/>
                    <a:pt x="44" y="1"/>
                  </a:cubicBezTo>
                  <a:cubicBezTo>
                    <a:pt x="60" y="1"/>
                    <a:pt x="70" y="9"/>
                    <a:pt x="80" y="10"/>
                  </a:cubicBezTo>
                  <a:cubicBezTo>
                    <a:pt x="67" y="11"/>
                    <a:pt x="54" y="7"/>
                    <a:pt x="44" y="5"/>
                  </a:cubicBezTo>
                  <a:cubicBezTo>
                    <a:pt x="34" y="4"/>
                    <a:pt x="12" y="19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0" name="Freeform 1698"/>
            <p:cNvSpPr/>
            <p:nvPr>
              <p:custDataLst>
                <p:tags r:id="rId1266"/>
              </p:custDataLst>
            </p:nvPr>
          </p:nvSpPr>
          <p:spPr bwMode="auto">
            <a:xfrm>
              <a:off x="4433" y="3514"/>
              <a:ext cx="30" cy="103"/>
            </a:xfrm>
            <a:custGeom>
              <a:avLst/>
              <a:gdLst>
                <a:gd name="T0" fmla="*/ 0 w 23"/>
                <a:gd name="T1" fmla="*/ 0 h 80"/>
                <a:gd name="T2" fmla="*/ 30 w 23"/>
                <a:gd name="T3" fmla="*/ 98 h 80"/>
                <a:gd name="T4" fmla="*/ 27 w 23"/>
                <a:gd name="T5" fmla="*/ 171 h 80"/>
                <a:gd name="T6" fmla="*/ 43 w 23"/>
                <a:gd name="T7" fmla="*/ 102 h 80"/>
                <a:gd name="T8" fmla="*/ 0 w 23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18" y="29"/>
                    <a:pt x="14" y="46"/>
                  </a:cubicBezTo>
                  <a:cubicBezTo>
                    <a:pt x="11" y="60"/>
                    <a:pt x="0" y="78"/>
                    <a:pt x="12" y="80"/>
                  </a:cubicBezTo>
                  <a:cubicBezTo>
                    <a:pt x="8" y="76"/>
                    <a:pt x="17" y="61"/>
                    <a:pt x="19" y="47"/>
                  </a:cubicBezTo>
                  <a:cubicBezTo>
                    <a:pt x="20" y="33"/>
                    <a:pt x="23" y="15"/>
                    <a:pt x="0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1" name="Freeform 1699"/>
            <p:cNvSpPr/>
            <p:nvPr>
              <p:custDataLst>
                <p:tags r:id="rId1267"/>
              </p:custDataLst>
            </p:nvPr>
          </p:nvSpPr>
          <p:spPr bwMode="auto">
            <a:xfrm>
              <a:off x="4269" y="3227"/>
              <a:ext cx="81" cy="101"/>
            </a:xfrm>
            <a:custGeom>
              <a:avLst/>
              <a:gdLst>
                <a:gd name="T0" fmla="*/ 0 w 62"/>
                <a:gd name="T1" fmla="*/ 144 h 79"/>
                <a:gd name="T2" fmla="*/ 82 w 62"/>
                <a:gd name="T3" fmla="*/ 84 h 79"/>
                <a:gd name="T4" fmla="*/ 115 w 62"/>
                <a:gd name="T5" fmla="*/ 37 h 79"/>
                <a:gd name="T6" fmla="*/ 138 w 62"/>
                <a:gd name="T7" fmla="*/ 0 h 79"/>
                <a:gd name="T8" fmla="*/ 137 w 62"/>
                <a:gd name="T9" fmla="*/ 70 h 79"/>
                <a:gd name="T10" fmla="*/ 111 w 62"/>
                <a:gd name="T11" fmla="*/ 165 h 79"/>
                <a:gd name="T12" fmla="*/ 105 w 62"/>
                <a:gd name="T13" fmla="*/ 104 h 79"/>
                <a:gd name="T14" fmla="*/ 24 w 62"/>
                <a:gd name="T15" fmla="*/ 125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79">
                  <a:moveTo>
                    <a:pt x="0" y="69"/>
                  </a:moveTo>
                  <a:cubicBezTo>
                    <a:pt x="12" y="61"/>
                    <a:pt x="27" y="52"/>
                    <a:pt x="37" y="41"/>
                  </a:cubicBezTo>
                  <a:cubicBezTo>
                    <a:pt x="43" y="34"/>
                    <a:pt x="47" y="26"/>
                    <a:pt x="51" y="18"/>
                  </a:cubicBezTo>
                  <a:cubicBezTo>
                    <a:pt x="55" y="13"/>
                    <a:pt x="60" y="6"/>
                    <a:pt x="62" y="0"/>
                  </a:cubicBezTo>
                  <a:cubicBezTo>
                    <a:pt x="60" y="11"/>
                    <a:pt x="60" y="23"/>
                    <a:pt x="61" y="34"/>
                  </a:cubicBezTo>
                  <a:cubicBezTo>
                    <a:pt x="61" y="46"/>
                    <a:pt x="59" y="70"/>
                    <a:pt x="50" y="79"/>
                  </a:cubicBezTo>
                  <a:cubicBezTo>
                    <a:pt x="53" y="73"/>
                    <a:pt x="59" y="57"/>
                    <a:pt x="47" y="49"/>
                  </a:cubicBezTo>
                  <a:cubicBezTo>
                    <a:pt x="35" y="41"/>
                    <a:pt x="22" y="57"/>
                    <a:pt x="11" y="6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2" name="Freeform 1700"/>
            <p:cNvSpPr/>
            <p:nvPr>
              <p:custDataLst>
                <p:tags r:id="rId1268"/>
              </p:custDataLst>
            </p:nvPr>
          </p:nvSpPr>
          <p:spPr bwMode="auto">
            <a:xfrm>
              <a:off x="4250" y="3486"/>
              <a:ext cx="143" cy="42"/>
            </a:xfrm>
            <a:custGeom>
              <a:avLst/>
              <a:gdLst>
                <a:gd name="T0" fmla="*/ 0 w 112"/>
                <a:gd name="T1" fmla="*/ 36 h 33"/>
                <a:gd name="T2" fmla="*/ 234 w 112"/>
                <a:gd name="T3" fmla="*/ 0 h 33"/>
                <a:gd name="T4" fmla="*/ 0 w 112"/>
                <a:gd name="T5" fmla="*/ 3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3">
                  <a:moveTo>
                    <a:pt x="0" y="17"/>
                  </a:moveTo>
                  <a:cubicBezTo>
                    <a:pt x="36" y="33"/>
                    <a:pt x="77" y="31"/>
                    <a:pt x="112" y="0"/>
                  </a:cubicBezTo>
                  <a:cubicBezTo>
                    <a:pt x="105" y="6"/>
                    <a:pt x="70" y="31"/>
                    <a:pt x="0" y="17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3" name="Freeform 1701"/>
            <p:cNvSpPr/>
            <p:nvPr>
              <p:custDataLst>
                <p:tags r:id="rId1269"/>
              </p:custDataLst>
            </p:nvPr>
          </p:nvSpPr>
          <p:spPr bwMode="auto">
            <a:xfrm>
              <a:off x="4005" y="3527"/>
              <a:ext cx="38" cy="51"/>
            </a:xfrm>
            <a:custGeom>
              <a:avLst/>
              <a:gdLst>
                <a:gd name="T0" fmla="*/ 0 w 30"/>
                <a:gd name="T1" fmla="*/ 82 h 40"/>
                <a:gd name="T2" fmla="*/ 30 w 30"/>
                <a:gd name="T3" fmla="*/ 36 h 40"/>
                <a:gd name="T4" fmla="*/ 41 w 30"/>
                <a:gd name="T5" fmla="*/ 0 h 40"/>
                <a:gd name="T6" fmla="*/ 53 w 30"/>
                <a:gd name="T7" fmla="*/ 36 h 40"/>
                <a:gd name="T8" fmla="*/ 0 w 30"/>
                <a:gd name="T9" fmla="*/ 8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0">
                  <a:moveTo>
                    <a:pt x="0" y="39"/>
                  </a:moveTo>
                  <a:cubicBezTo>
                    <a:pt x="6" y="35"/>
                    <a:pt x="12" y="25"/>
                    <a:pt x="15" y="17"/>
                  </a:cubicBezTo>
                  <a:cubicBezTo>
                    <a:pt x="17" y="11"/>
                    <a:pt x="14" y="1"/>
                    <a:pt x="20" y="0"/>
                  </a:cubicBezTo>
                  <a:cubicBezTo>
                    <a:pt x="30" y="0"/>
                    <a:pt x="28" y="11"/>
                    <a:pt x="26" y="17"/>
                  </a:cubicBezTo>
                  <a:cubicBezTo>
                    <a:pt x="22" y="27"/>
                    <a:pt x="9" y="34"/>
                    <a:pt x="0" y="4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4" name="Freeform 1702"/>
            <p:cNvSpPr/>
            <p:nvPr>
              <p:custDataLst>
                <p:tags r:id="rId1270"/>
              </p:custDataLst>
            </p:nvPr>
          </p:nvSpPr>
          <p:spPr bwMode="auto">
            <a:xfrm>
              <a:off x="4056" y="3319"/>
              <a:ext cx="57" cy="36"/>
            </a:xfrm>
            <a:custGeom>
              <a:avLst/>
              <a:gdLst>
                <a:gd name="T0" fmla="*/ 0 w 44"/>
                <a:gd name="T1" fmla="*/ 0 h 28"/>
                <a:gd name="T2" fmla="*/ 39 w 44"/>
                <a:gd name="T3" fmla="*/ 54 h 28"/>
                <a:gd name="T4" fmla="*/ 96 w 44"/>
                <a:gd name="T5" fmla="*/ 40 h 28"/>
                <a:gd name="T6" fmla="*/ 67 w 44"/>
                <a:gd name="T7" fmla="*/ 15 h 28"/>
                <a:gd name="T8" fmla="*/ 8 w 44"/>
                <a:gd name="T9" fmla="*/ 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8">
                  <a:moveTo>
                    <a:pt x="0" y="0"/>
                  </a:moveTo>
                  <a:cubicBezTo>
                    <a:pt x="7" y="8"/>
                    <a:pt x="6" y="22"/>
                    <a:pt x="18" y="26"/>
                  </a:cubicBezTo>
                  <a:cubicBezTo>
                    <a:pt x="26" y="28"/>
                    <a:pt x="39" y="27"/>
                    <a:pt x="44" y="19"/>
                  </a:cubicBezTo>
                  <a:cubicBezTo>
                    <a:pt x="38" y="16"/>
                    <a:pt x="34" y="14"/>
                    <a:pt x="31" y="7"/>
                  </a:cubicBezTo>
                  <a:cubicBezTo>
                    <a:pt x="34" y="23"/>
                    <a:pt x="5" y="12"/>
                    <a:pt x="4" y="3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5" name="Freeform 1703"/>
            <p:cNvSpPr/>
            <p:nvPr>
              <p:custDataLst>
                <p:tags r:id="rId1271"/>
              </p:custDataLst>
            </p:nvPr>
          </p:nvSpPr>
          <p:spPr bwMode="auto">
            <a:xfrm>
              <a:off x="4117" y="3369"/>
              <a:ext cx="40" cy="44"/>
            </a:xfrm>
            <a:custGeom>
              <a:avLst/>
              <a:gdLst>
                <a:gd name="T0" fmla="*/ 0 w 32"/>
                <a:gd name="T1" fmla="*/ 74 h 34"/>
                <a:gd name="T2" fmla="*/ 49 w 32"/>
                <a:gd name="T3" fmla="*/ 47 h 34"/>
                <a:gd name="T4" fmla="*/ 63 w 32"/>
                <a:gd name="T5" fmla="*/ 0 h 34"/>
                <a:gd name="T6" fmla="*/ 54 w 32"/>
                <a:gd name="T7" fmla="*/ 23 h 34"/>
                <a:gd name="T8" fmla="*/ 0 w 32"/>
                <a:gd name="T9" fmla="*/ 7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0" y="34"/>
                  </a:moveTo>
                  <a:cubicBezTo>
                    <a:pt x="8" y="33"/>
                    <a:pt x="19" y="27"/>
                    <a:pt x="25" y="22"/>
                  </a:cubicBezTo>
                  <a:cubicBezTo>
                    <a:pt x="31" y="17"/>
                    <a:pt x="31" y="8"/>
                    <a:pt x="32" y="0"/>
                  </a:cubicBezTo>
                  <a:cubicBezTo>
                    <a:pt x="29" y="3"/>
                    <a:pt x="29" y="7"/>
                    <a:pt x="27" y="11"/>
                  </a:cubicBezTo>
                  <a:cubicBezTo>
                    <a:pt x="22" y="22"/>
                    <a:pt x="11" y="29"/>
                    <a:pt x="0" y="34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6" name="Freeform 1704"/>
            <p:cNvSpPr/>
            <p:nvPr>
              <p:custDataLst>
                <p:tags r:id="rId1272"/>
              </p:custDataLst>
            </p:nvPr>
          </p:nvSpPr>
          <p:spPr bwMode="auto">
            <a:xfrm>
              <a:off x="4172" y="3458"/>
              <a:ext cx="40" cy="23"/>
            </a:xfrm>
            <a:custGeom>
              <a:avLst/>
              <a:gdLst>
                <a:gd name="T0" fmla="*/ 0 w 31"/>
                <a:gd name="T1" fmla="*/ 13 h 18"/>
                <a:gd name="T2" fmla="*/ 58 w 31"/>
                <a:gd name="T3" fmla="*/ 36 h 18"/>
                <a:gd name="T4" fmla="*/ 36 w 31"/>
                <a:gd name="T5" fmla="*/ 0 h 18"/>
                <a:gd name="T6" fmla="*/ 0 w 31"/>
                <a:gd name="T7" fmla="*/ 1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8">
                  <a:moveTo>
                    <a:pt x="0" y="6"/>
                  </a:moveTo>
                  <a:cubicBezTo>
                    <a:pt x="12" y="14"/>
                    <a:pt x="23" y="18"/>
                    <a:pt x="27" y="17"/>
                  </a:cubicBezTo>
                  <a:cubicBezTo>
                    <a:pt x="31" y="16"/>
                    <a:pt x="17" y="0"/>
                    <a:pt x="17" y="0"/>
                  </a:cubicBezTo>
                  <a:cubicBezTo>
                    <a:pt x="18" y="6"/>
                    <a:pt x="13" y="11"/>
                    <a:pt x="0" y="6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7" name="Freeform 1705"/>
            <p:cNvSpPr/>
            <p:nvPr>
              <p:custDataLst>
                <p:tags r:id="rId1273"/>
              </p:custDataLst>
            </p:nvPr>
          </p:nvSpPr>
          <p:spPr bwMode="auto">
            <a:xfrm>
              <a:off x="4027" y="3461"/>
              <a:ext cx="87" cy="57"/>
            </a:xfrm>
            <a:custGeom>
              <a:avLst/>
              <a:gdLst>
                <a:gd name="T0" fmla="*/ 0 w 68"/>
                <a:gd name="T1" fmla="*/ 20 h 45"/>
                <a:gd name="T2" fmla="*/ 142 w 68"/>
                <a:gd name="T3" fmla="*/ 91 h 45"/>
                <a:gd name="T4" fmla="*/ 72 w 68"/>
                <a:gd name="T5" fmla="*/ 6 h 45"/>
                <a:gd name="T6" fmla="*/ 0 w 68"/>
                <a:gd name="T7" fmla="*/ 2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5">
                  <a:moveTo>
                    <a:pt x="0" y="10"/>
                  </a:moveTo>
                  <a:cubicBezTo>
                    <a:pt x="15" y="4"/>
                    <a:pt x="57" y="10"/>
                    <a:pt x="68" y="45"/>
                  </a:cubicBezTo>
                  <a:cubicBezTo>
                    <a:pt x="66" y="29"/>
                    <a:pt x="55" y="7"/>
                    <a:pt x="34" y="3"/>
                  </a:cubicBezTo>
                  <a:cubicBezTo>
                    <a:pt x="13" y="0"/>
                    <a:pt x="10" y="4"/>
                    <a:pt x="0" y="10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8" name="Freeform 1706"/>
            <p:cNvSpPr/>
            <p:nvPr>
              <p:custDataLst>
                <p:tags r:id="rId1274"/>
              </p:custDataLst>
            </p:nvPr>
          </p:nvSpPr>
          <p:spPr bwMode="auto">
            <a:xfrm>
              <a:off x="4316" y="3361"/>
              <a:ext cx="68" cy="70"/>
            </a:xfrm>
            <a:custGeom>
              <a:avLst/>
              <a:gdLst>
                <a:gd name="T0" fmla="*/ 0 w 53"/>
                <a:gd name="T1" fmla="*/ 113 h 55"/>
                <a:gd name="T2" fmla="*/ 112 w 53"/>
                <a:gd name="T3" fmla="*/ 0 h 55"/>
                <a:gd name="T4" fmla="*/ 0 w 53"/>
                <a:gd name="T5" fmla="*/ 113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5">
                  <a:moveTo>
                    <a:pt x="0" y="55"/>
                  </a:moveTo>
                  <a:cubicBezTo>
                    <a:pt x="16" y="55"/>
                    <a:pt x="44" y="43"/>
                    <a:pt x="53" y="0"/>
                  </a:cubicBezTo>
                  <a:cubicBezTo>
                    <a:pt x="47" y="18"/>
                    <a:pt x="36" y="43"/>
                    <a:pt x="0" y="55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9" name="Freeform 1707"/>
            <p:cNvSpPr/>
            <p:nvPr>
              <p:custDataLst>
                <p:tags r:id="rId1275"/>
              </p:custDataLst>
            </p:nvPr>
          </p:nvSpPr>
          <p:spPr bwMode="auto">
            <a:xfrm>
              <a:off x="4320" y="3227"/>
              <a:ext cx="34" cy="63"/>
            </a:xfrm>
            <a:custGeom>
              <a:avLst/>
              <a:gdLst>
                <a:gd name="T0" fmla="*/ 0 w 26"/>
                <a:gd name="T1" fmla="*/ 69 h 50"/>
                <a:gd name="T2" fmla="*/ 54 w 26"/>
                <a:gd name="T3" fmla="*/ 76 h 50"/>
                <a:gd name="T4" fmla="*/ 51 w 26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0">
                  <a:moveTo>
                    <a:pt x="0" y="35"/>
                  </a:moveTo>
                  <a:cubicBezTo>
                    <a:pt x="11" y="22"/>
                    <a:pt x="21" y="26"/>
                    <a:pt x="24" y="38"/>
                  </a:cubicBezTo>
                  <a:cubicBezTo>
                    <a:pt x="26" y="50"/>
                    <a:pt x="23" y="0"/>
                    <a:pt x="23" y="0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0" name="Freeform 1708"/>
            <p:cNvSpPr/>
            <p:nvPr>
              <p:custDataLst>
                <p:tags r:id="rId1276"/>
              </p:custDataLst>
            </p:nvPr>
          </p:nvSpPr>
          <p:spPr bwMode="auto">
            <a:xfrm>
              <a:off x="4334" y="2430"/>
              <a:ext cx="128" cy="83"/>
            </a:xfrm>
            <a:custGeom>
              <a:avLst/>
              <a:gdLst>
                <a:gd name="T0" fmla="*/ 213 w 99"/>
                <a:gd name="T1" fmla="*/ 29 h 65"/>
                <a:gd name="T2" fmla="*/ 0 w 99"/>
                <a:gd name="T3" fmla="*/ 135 h 65"/>
                <a:gd name="T4" fmla="*/ 213 w 99"/>
                <a:gd name="T5" fmla="*/ 29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65">
                  <a:moveTo>
                    <a:pt x="99" y="14"/>
                  </a:moveTo>
                  <a:cubicBezTo>
                    <a:pt x="51" y="0"/>
                    <a:pt x="9" y="40"/>
                    <a:pt x="0" y="65"/>
                  </a:cubicBezTo>
                  <a:cubicBezTo>
                    <a:pt x="13" y="46"/>
                    <a:pt x="50" y="8"/>
                    <a:pt x="99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1" name="Freeform 1709"/>
            <p:cNvSpPr/>
            <p:nvPr>
              <p:custDataLst>
                <p:tags r:id="rId1277"/>
              </p:custDataLst>
            </p:nvPr>
          </p:nvSpPr>
          <p:spPr bwMode="auto">
            <a:xfrm>
              <a:off x="3974" y="3176"/>
              <a:ext cx="35" cy="20"/>
            </a:xfrm>
            <a:custGeom>
              <a:avLst/>
              <a:gdLst>
                <a:gd name="T0" fmla="*/ 1 w 27"/>
                <a:gd name="T1" fmla="*/ 36 h 15"/>
                <a:gd name="T2" fmla="*/ 29 w 27"/>
                <a:gd name="T3" fmla="*/ 0 h 15"/>
                <a:gd name="T4" fmla="*/ 58 w 27"/>
                <a:gd name="T5" fmla="*/ 28 h 15"/>
                <a:gd name="T6" fmla="*/ 10 w 27"/>
                <a:gd name="T7" fmla="*/ 3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5">
                  <a:moveTo>
                    <a:pt x="1" y="15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0" y="1"/>
                    <a:pt x="24" y="7"/>
                    <a:pt x="27" y="12"/>
                  </a:cubicBezTo>
                  <a:cubicBezTo>
                    <a:pt x="20" y="10"/>
                    <a:pt x="13" y="14"/>
                    <a:pt x="5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2" name="Freeform 1710"/>
            <p:cNvSpPr/>
            <p:nvPr>
              <p:custDataLst>
                <p:tags r:id="rId1278"/>
              </p:custDataLst>
            </p:nvPr>
          </p:nvSpPr>
          <p:spPr bwMode="auto">
            <a:xfrm>
              <a:off x="4400" y="3142"/>
              <a:ext cx="44" cy="49"/>
            </a:xfrm>
            <a:custGeom>
              <a:avLst/>
              <a:gdLst>
                <a:gd name="T0" fmla="*/ 0 w 34"/>
                <a:gd name="T1" fmla="*/ 36 h 38"/>
                <a:gd name="T2" fmla="*/ 74 w 34"/>
                <a:gd name="T3" fmla="*/ 81 h 38"/>
                <a:gd name="T4" fmla="*/ 22 w 34"/>
                <a:gd name="T5" fmla="*/ 3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8">
                  <a:moveTo>
                    <a:pt x="0" y="17"/>
                  </a:moveTo>
                  <a:cubicBezTo>
                    <a:pt x="20" y="0"/>
                    <a:pt x="34" y="19"/>
                    <a:pt x="34" y="38"/>
                  </a:cubicBezTo>
                  <a:cubicBezTo>
                    <a:pt x="27" y="30"/>
                    <a:pt x="16" y="24"/>
                    <a:pt x="10" y="16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3" name="Freeform 1711"/>
            <p:cNvSpPr/>
            <p:nvPr>
              <p:custDataLst>
                <p:tags r:id="rId1279"/>
              </p:custDataLst>
            </p:nvPr>
          </p:nvSpPr>
          <p:spPr bwMode="auto">
            <a:xfrm>
              <a:off x="4423" y="3437"/>
              <a:ext cx="17" cy="18"/>
            </a:xfrm>
            <a:custGeom>
              <a:avLst/>
              <a:gdLst>
                <a:gd name="T0" fmla="*/ 21 w 13"/>
                <a:gd name="T1" fmla="*/ 0 h 14"/>
                <a:gd name="T2" fmla="*/ 29 w 13"/>
                <a:gd name="T3" fmla="*/ 30 h 14"/>
                <a:gd name="T4" fmla="*/ 0 w 13"/>
                <a:gd name="T5" fmla="*/ 2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9" y="0"/>
                  </a:moveTo>
                  <a:cubicBezTo>
                    <a:pt x="10" y="5"/>
                    <a:pt x="11" y="9"/>
                    <a:pt x="13" y="14"/>
                  </a:cubicBezTo>
                  <a:cubicBezTo>
                    <a:pt x="9" y="11"/>
                    <a:pt x="4" y="10"/>
                    <a:pt x="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4" name="Freeform 1712"/>
            <p:cNvSpPr/>
            <p:nvPr>
              <p:custDataLst>
                <p:tags r:id="rId1280"/>
              </p:custDataLst>
            </p:nvPr>
          </p:nvSpPr>
          <p:spPr bwMode="auto">
            <a:xfrm>
              <a:off x="4329" y="3604"/>
              <a:ext cx="42" cy="42"/>
            </a:xfrm>
            <a:custGeom>
              <a:avLst/>
              <a:gdLst>
                <a:gd name="T0" fmla="*/ 0 w 32"/>
                <a:gd name="T1" fmla="*/ 28 h 33"/>
                <a:gd name="T2" fmla="*/ 72 w 32"/>
                <a:gd name="T3" fmla="*/ 66 h 33"/>
                <a:gd name="T4" fmla="*/ 43 w 32"/>
                <a:gd name="T5" fmla="*/ 0 h 33"/>
                <a:gd name="T6" fmla="*/ 18 w 32"/>
                <a:gd name="T7" fmla="*/ 1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0" y="13"/>
                  </a:moveTo>
                  <a:cubicBezTo>
                    <a:pt x="4" y="22"/>
                    <a:pt x="23" y="33"/>
                    <a:pt x="32" y="32"/>
                  </a:cubicBezTo>
                  <a:cubicBezTo>
                    <a:pt x="26" y="27"/>
                    <a:pt x="16" y="10"/>
                    <a:pt x="19" y="0"/>
                  </a:cubicBezTo>
                  <a:cubicBezTo>
                    <a:pt x="16" y="3"/>
                    <a:pt x="12" y="5"/>
                    <a:pt x="8" y="8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5" name="Freeform 1713"/>
            <p:cNvSpPr/>
            <p:nvPr>
              <p:custDataLst>
                <p:tags r:id="rId1281"/>
              </p:custDataLst>
            </p:nvPr>
          </p:nvSpPr>
          <p:spPr bwMode="auto">
            <a:xfrm>
              <a:off x="4462" y="3310"/>
              <a:ext cx="83" cy="336"/>
            </a:xfrm>
            <a:custGeom>
              <a:avLst/>
              <a:gdLst>
                <a:gd name="T0" fmla="*/ 42 w 65"/>
                <a:gd name="T1" fmla="*/ 0 h 263"/>
                <a:gd name="T2" fmla="*/ 128 w 65"/>
                <a:gd name="T3" fmla="*/ 336 h 263"/>
                <a:gd name="T4" fmla="*/ 31 w 65"/>
                <a:gd name="T5" fmla="*/ 548 h 263"/>
                <a:gd name="T6" fmla="*/ 66 w 65"/>
                <a:gd name="T7" fmla="*/ 353 h 263"/>
                <a:gd name="T8" fmla="*/ 83 w 65"/>
                <a:gd name="T9" fmla="*/ 194 h 263"/>
                <a:gd name="T10" fmla="*/ 8 w 65"/>
                <a:gd name="T11" fmla="*/ 114 h 263"/>
                <a:gd name="T12" fmla="*/ 0 w 65"/>
                <a:gd name="T13" fmla="*/ 128 h 263"/>
                <a:gd name="T14" fmla="*/ 14 w 65"/>
                <a:gd name="T15" fmla="*/ 47 h 263"/>
                <a:gd name="T16" fmla="*/ 42 w 65"/>
                <a:gd name="T17" fmla="*/ 0 h 2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63">
                  <a:moveTo>
                    <a:pt x="20" y="0"/>
                  </a:moveTo>
                  <a:cubicBezTo>
                    <a:pt x="32" y="18"/>
                    <a:pt x="65" y="94"/>
                    <a:pt x="61" y="161"/>
                  </a:cubicBezTo>
                  <a:cubicBezTo>
                    <a:pt x="59" y="198"/>
                    <a:pt x="41" y="246"/>
                    <a:pt x="15" y="263"/>
                  </a:cubicBezTo>
                  <a:cubicBezTo>
                    <a:pt x="24" y="252"/>
                    <a:pt x="42" y="229"/>
                    <a:pt x="32" y="169"/>
                  </a:cubicBezTo>
                  <a:cubicBezTo>
                    <a:pt x="36" y="177"/>
                    <a:pt x="48" y="143"/>
                    <a:pt x="40" y="93"/>
                  </a:cubicBezTo>
                  <a:cubicBezTo>
                    <a:pt x="32" y="42"/>
                    <a:pt x="8" y="33"/>
                    <a:pt x="4" y="55"/>
                  </a:cubicBezTo>
                  <a:cubicBezTo>
                    <a:pt x="2" y="62"/>
                    <a:pt x="0" y="61"/>
                    <a:pt x="0" y="61"/>
                  </a:cubicBezTo>
                  <a:cubicBezTo>
                    <a:pt x="0" y="61"/>
                    <a:pt x="6" y="31"/>
                    <a:pt x="7" y="23"/>
                  </a:cubicBezTo>
                  <a:cubicBezTo>
                    <a:pt x="8" y="15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6" name="Freeform 1714"/>
            <p:cNvSpPr/>
            <p:nvPr>
              <p:custDataLst>
                <p:tags r:id="rId1282"/>
              </p:custDataLst>
            </p:nvPr>
          </p:nvSpPr>
          <p:spPr bwMode="auto">
            <a:xfrm>
              <a:off x="4440" y="3395"/>
              <a:ext cx="31" cy="70"/>
            </a:xfrm>
            <a:custGeom>
              <a:avLst/>
              <a:gdLst>
                <a:gd name="T0" fmla="*/ 28 w 24"/>
                <a:gd name="T1" fmla="*/ 0 h 54"/>
                <a:gd name="T2" fmla="*/ 8 w 24"/>
                <a:gd name="T3" fmla="*/ 51 h 54"/>
                <a:gd name="T4" fmla="*/ 0 w 24"/>
                <a:gd name="T5" fmla="*/ 69 h 54"/>
                <a:gd name="T6" fmla="*/ 13 w 24"/>
                <a:gd name="T7" fmla="*/ 101 h 54"/>
                <a:gd name="T8" fmla="*/ 50 w 24"/>
                <a:gd name="T9" fmla="*/ 118 h 54"/>
                <a:gd name="T10" fmla="*/ 23 w 24"/>
                <a:gd name="T11" fmla="*/ 73 h 54"/>
                <a:gd name="T12" fmla="*/ 52 w 24"/>
                <a:gd name="T13" fmla="*/ 51 h 54"/>
                <a:gd name="T14" fmla="*/ 28 w 24"/>
                <a:gd name="T15" fmla="*/ 6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4">
                  <a:moveTo>
                    <a:pt x="13" y="0"/>
                  </a:moveTo>
                  <a:cubicBezTo>
                    <a:pt x="10" y="8"/>
                    <a:pt x="8" y="16"/>
                    <a:pt x="4" y="23"/>
                  </a:cubicBezTo>
                  <a:cubicBezTo>
                    <a:pt x="2" y="27"/>
                    <a:pt x="0" y="28"/>
                    <a:pt x="0" y="32"/>
                  </a:cubicBezTo>
                  <a:cubicBezTo>
                    <a:pt x="1" y="35"/>
                    <a:pt x="4" y="44"/>
                    <a:pt x="6" y="46"/>
                  </a:cubicBezTo>
                  <a:cubicBezTo>
                    <a:pt x="11" y="44"/>
                    <a:pt x="19" y="50"/>
                    <a:pt x="23" y="54"/>
                  </a:cubicBezTo>
                  <a:cubicBezTo>
                    <a:pt x="18" y="50"/>
                    <a:pt x="12" y="39"/>
                    <a:pt x="11" y="33"/>
                  </a:cubicBezTo>
                  <a:cubicBezTo>
                    <a:pt x="11" y="25"/>
                    <a:pt x="16" y="16"/>
                    <a:pt x="24" y="23"/>
                  </a:cubicBezTo>
                  <a:cubicBezTo>
                    <a:pt x="21" y="16"/>
                    <a:pt x="15" y="10"/>
                    <a:pt x="13" y="3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7" name="Freeform 1715"/>
            <p:cNvSpPr/>
            <p:nvPr>
              <p:custDataLst>
                <p:tags r:id="rId1283"/>
              </p:custDataLst>
            </p:nvPr>
          </p:nvSpPr>
          <p:spPr bwMode="auto">
            <a:xfrm>
              <a:off x="4006" y="3558"/>
              <a:ext cx="41" cy="38"/>
            </a:xfrm>
            <a:custGeom>
              <a:avLst/>
              <a:gdLst>
                <a:gd name="T0" fmla="*/ 0 w 32"/>
                <a:gd name="T1" fmla="*/ 53 h 30"/>
                <a:gd name="T2" fmla="*/ 68 w 32"/>
                <a:gd name="T3" fmla="*/ 53 h 30"/>
                <a:gd name="T4" fmla="*/ 54 w 32"/>
                <a:gd name="T5" fmla="*/ 0 h 30"/>
                <a:gd name="T6" fmla="*/ 22 w 32"/>
                <a:gd name="T7" fmla="*/ 2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0">
                  <a:moveTo>
                    <a:pt x="0" y="26"/>
                  </a:moveTo>
                  <a:cubicBezTo>
                    <a:pt x="10" y="29"/>
                    <a:pt x="22" y="30"/>
                    <a:pt x="32" y="26"/>
                  </a:cubicBezTo>
                  <a:cubicBezTo>
                    <a:pt x="27" y="21"/>
                    <a:pt x="26" y="8"/>
                    <a:pt x="26" y="0"/>
                  </a:cubicBezTo>
                  <a:cubicBezTo>
                    <a:pt x="20" y="3"/>
                    <a:pt x="15" y="9"/>
                    <a:pt x="10" y="13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8" name="Freeform 1716"/>
            <p:cNvSpPr/>
            <p:nvPr>
              <p:custDataLst>
                <p:tags r:id="rId1284"/>
              </p:custDataLst>
            </p:nvPr>
          </p:nvSpPr>
          <p:spPr bwMode="auto">
            <a:xfrm>
              <a:off x="4011" y="3561"/>
              <a:ext cx="34" cy="25"/>
            </a:xfrm>
            <a:custGeom>
              <a:avLst/>
              <a:gdLst>
                <a:gd name="T0" fmla="*/ 0 w 27"/>
                <a:gd name="T1" fmla="*/ 36 h 20"/>
                <a:gd name="T2" fmla="*/ 42 w 27"/>
                <a:gd name="T3" fmla="*/ 0 h 20"/>
                <a:gd name="T4" fmla="*/ 54 w 27"/>
                <a:gd name="T5" fmla="*/ 39 h 20"/>
                <a:gd name="T6" fmla="*/ 20 w 27"/>
                <a:gd name="T7" fmla="*/ 2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0">
                  <a:moveTo>
                    <a:pt x="0" y="18"/>
                  </a:moveTo>
                  <a:cubicBezTo>
                    <a:pt x="6" y="12"/>
                    <a:pt x="14" y="2"/>
                    <a:pt x="21" y="0"/>
                  </a:cubicBezTo>
                  <a:cubicBezTo>
                    <a:pt x="24" y="6"/>
                    <a:pt x="25" y="13"/>
                    <a:pt x="27" y="20"/>
                  </a:cubicBezTo>
                  <a:cubicBezTo>
                    <a:pt x="23" y="14"/>
                    <a:pt x="17" y="6"/>
                    <a:pt x="1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9" name="Freeform 1717"/>
            <p:cNvSpPr/>
            <p:nvPr>
              <p:custDataLst>
                <p:tags r:id="rId1285"/>
              </p:custDataLst>
            </p:nvPr>
          </p:nvSpPr>
          <p:spPr bwMode="auto">
            <a:xfrm>
              <a:off x="4086" y="3604"/>
              <a:ext cx="179" cy="64"/>
            </a:xfrm>
            <a:custGeom>
              <a:avLst/>
              <a:gdLst>
                <a:gd name="T0" fmla="*/ 0 w 140"/>
                <a:gd name="T1" fmla="*/ 28 h 50"/>
                <a:gd name="T2" fmla="*/ 42 w 140"/>
                <a:gd name="T3" fmla="*/ 40 h 50"/>
                <a:gd name="T4" fmla="*/ 95 w 140"/>
                <a:gd name="T5" fmla="*/ 47 h 50"/>
                <a:gd name="T6" fmla="*/ 171 w 140"/>
                <a:gd name="T7" fmla="*/ 40 h 50"/>
                <a:gd name="T8" fmla="*/ 293 w 140"/>
                <a:gd name="T9" fmla="*/ 22 h 50"/>
                <a:gd name="T10" fmla="*/ 276 w 140"/>
                <a:gd name="T11" fmla="*/ 45 h 50"/>
                <a:gd name="T12" fmla="*/ 240 w 140"/>
                <a:gd name="T13" fmla="*/ 74 h 50"/>
                <a:gd name="T14" fmla="*/ 157 w 140"/>
                <a:gd name="T15" fmla="*/ 105 h 50"/>
                <a:gd name="T16" fmla="*/ 184 w 140"/>
                <a:gd name="T17" fmla="*/ 76 h 50"/>
                <a:gd name="T18" fmla="*/ 128 w 140"/>
                <a:gd name="T19" fmla="*/ 67 h 50"/>
                <a:gd name="T20" fmla="*/ 0 w 140"/>
                <a:gd name="T21" fmla="*/ 36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50">
                  <a:moveTo>
                    <a:pt x="0" y="13"/>
                  </a:moveTo>
                  <a:cubicBezTo>
                    <a:pt x="4" y="18"/>
                    <a:pt x="14" y="18"/>
                    <a:pt x="20" y="19"/>
                  </a:cubicBezTo>
                  <a:cubicBezTo>
                    <a:pt x="28" y="21"/>
                    <a:pt x="37" y="23"/>
                    <a:pt x="45" y="23"/>
                  </a:cubicBezTo>
                  <a:cubicBezTo>
                    <a:pt x="58" y="23"/>
                    <a:pt x="70" y="23"/>
                    <a:pt x="82" y="19"/>
                  </a:cubicBezTo>
                  <a:cubicBezTo>
                    <a:pt x="98" y="14"/>
                    <a:pt x="124" y="0"/>
                    <a:pt x="140" y="10"/>
                  </a:cubicBezTo>
                  <a:cubicBezTo>
                    <a:pt x="137" y="13"/>
                    <a:pt x="135" y="17"/>
                    <a:pt x="132" y="21"/>
                  </a:cubicBezTo>
                  <a:cubicBezTo>
                    <a:pt x="127" y="26"/>
                    <a:pt x="121" y="31"/>
                    <a:pt x="115" y="35"/>
                  </a:cubicBezTo>
                  <a:cubicBezTo>
                    <a:pt x="105" y="40"/>
                    <a:pt x="86" y="49"/>
                    <a:pt x="75" y="50"/>
                  </a:cubicBezTo>
                  <a:cubicBezTo>
                    <a:pt x="80" y="47"/>
                    <a:pt x="89" y="40"/>
                    <a:pt x="88" y="36"/>
                  </a:cubicBezTo>
                  <a:cubicBezTo>
                    <a:pt x="86" y="32"/>
                    <a:pt x="72" y="33"/>
                    <a:pt x="61" y="32"/>
                  </a:cubicBezTo>
                  <a:cubicBezTo>
                    <a:pt x="52" y="32"/>
                    <a:pt x="9" y="25"/>
                    <a:pt x="0" y="1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0" name="Freeform 1718"/>
            <p:cNvSpPr/>
            <p:nvPr>
              <p:custDataLst>
                <p:tags r:id="rId1286"/>
              </p:custDataLst>
            </p:nvPr>
          </p:nvSpPr>
          <p:spPr bwMode="auto">
            <a:xfrm>
              <a:off x="4294" y="3657"/>
              <a:ext cx="145" cy="41"/>
            </a:xfrm>
            <a:custGeom>
              <a:avLst/>
              <a:gdLst>
                <a:gd name="T0" fmla="*/ 0 w 112"/>
                <a:gd name="T1" fmla="*/ 1 h 33"/>
                <a:gd name="T2" fmla="*/ 186 w 112"/>
                <a:gd name="T3" fmla="*/ 50 h 33"/>
                <a:gd name="T4" fmla="*/ 243 w 112"/>
                <a:gd name="T5" fmla="*/ 24 h 33"/>
                <a:gd name="T6" fmla="*/ 146 w 112"/>
                <a:gd name="T7" fmla="*/ 0 h 33"/>
                <a:gd name="T8" fmla="*/ 0 w 112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3">
                  <a:moveTo>
                    <a:pt x="0" y="1"/>
                  </a:moveTo>
                  <a:cubicBezTo>
                    <a:pt x="15" y="21"/>
                    <a:pt x="62" y="33"/>
                    <a:pt x="86" y="26"/>
                  </a:cubicBezTo>
                  <a:cubicBezTo>
                    <a:pt x="110" y="18"/>
                    <a:pt x="112" y="12"/>
                    <a:pt x="112" y="12"/>
                  </a:cubicBezTo>
                  <a:cubicBezTo>
                    <a:pt x="104" y="12"/>
                    <a:pt x="75" y="12"/>
                    <a:pt x="67" y="0"/>
                  </a:cubicBezTo>
                  <a:cubicBezTo>
                    <a:pt x="71" y="9"/>
                    <a:pt x="58" y="31"/>
                    <a:pt x="0" y="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1" name="Freeform 1719"/>
            <p:cNvSpPr/>
            <p:nvPr>
              <p:custDataLst>
                <p:tags r:id="rId1287"/>
              </p:custDataLst>
            </p:nvPr>
          </p:nvSpPr>
          <p:spPr bwMode="auto">
            <a:xfrm>
              <a:off x="4262" y="3623"/>
              <a:ext cx="62" cy="31"/>
            </a:xfrm>
            <a:custGeom>
              <a:avLst/>
              <a:gdLst>
                <a:gd name="T0" fmla="*/ 6 w 48"/>
                <a:gd name="T1" fmla="*/ 16 h 24"/>
                <a:gd name="T2" fmla="*/ 28 w 48"/>
                <a:gd name="T3" fmla="*/ 0 h 24"/>
                <a:gd name="T4" fmla="*/ 52 w 48"/>
                <a:gd name="T5" fmla="*/ 5 h 24"/>
                <a:gd name="T6" fmla="*/ 98 w 48"/>
                <a:gd name="T7" fmla="*/ 1 h 24"/>
                <a:gd name="T8" fmla="*/ 103 w 48"/>
                <a:gd name="T9" fmla="*/ 21 h 24"/>
                <a:gd name="T10" fmla="*/ 44 w 48"/>
                <a:gd name="T11" fmla="*/ 52 h 24"/>
                <a:gd name="T12" fmla="*/ 13 w 48"/>
                <a:gd name="T13" fmla="*/ 1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4">
                  <a:moveTo>
                    <a:pt x="3" y="7"/>
                  </a:moveTo>
                  <a:cubicBezTo>
                    <a:pt x="8" y="4"/>
                    <a:pt x="6" y="1"/>
                    <a:pt x="13" y="0"/>
                  </a:cubicBezTo>
                  <a:cubicBezTo>
                    <a:pt x="16" y="0"/>
                    <a:pt x="20" y="2"/>
                    <a:pt x="24" y="2"/>
                  </a:cubicBezTo>
                  <a:cubicBezTo>
                    <a:pt x="31" y="3"/>
                    <a:pt x="39" y="5"/>
                    <a:pt x="46" y="1"/>
                  </a:cubicBezTo>
                  <a:cubicBezTo>
                    <a:pt x="47" y="3"/>
                    <a:pt x="47" y="7"/>
                    <a:pt x="48" y="9"/>
                  </a:cubicBezTo>
                  <a:cubicBezTo>
                    <a:pt x="38" y="4"/>
                    <a:pt x="16" y="8"/>
                    <a:pt x="20" y="24"/>
                  </a:cubicBezTo>
                  <a:cubicBezTo>
                    <a:pt x="15" y="24"/>
                    <a:pt x="0" y="13"/>
                    <a:pt x="6" y="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2" name="Freeform 1720"/>
            <p:cNvSpPr/>
            <p:nvPr>
              <p:custDataLst>
                <p:tags r:id="rId1288"/>
              </p:custDataLst>
            </p:nvPr>
          </p:nvSpPr>
          <p:spPr bwMode="auto">
            <a:xfrm>
              <a:off x="3911" y="3290"/>
              <a:ext cx="74" cy="257"/>
            </a:xfrm>
            <a:custGeom>
              <a:avLst/>
              <a:gdLst>
                <a:gd name="T0" fmla="*/ 8 w 58"/>
                <a:gd name="T1" fmla="*/ 0 h 200"/>
                <a:gd name="T2" fmla="*/ 22 w 58"/>
                <a:gd name="T3" fmla="*/ 53 h 200"/>
                <a:gd name="T4" fmla="*/ 28 w 58"/>
                <a:gd name="T5" fmla="*/ 105 h 200"/>
                <a:gd name="T6" fmla="*/ 47 w 58"/>
                <a:gd name="T7" fmla="*/ 215 h 200"/>
                <a:gd name="T8" fmla="*/ 36 w 58"/>
                <a:gd name="T9" fmla="*/ 315 h 200"/>
                <a:gd name="T10" fmla="*/ 120 w 58"/>
                <a:gd name="T11" fmla="*/ 357 h 200"/>
                <a:gd name="T12" fmla="*/ 54 w 58"/>
                <a:gd name="T13" fmla="*/ 424 h 200"/>
                <a:gd name="T14" fmla="*/ 42 w 58"/>
                <a:gd name="T15" fmla="*/ 394 h 200"/>
                <a:gd name="T16" fmla="*/ 18 w 58"/>
                <a:gd name="T17" fmla="*/ 352 h 200"/>
                <a:gd name="T18" fmla="*/ 22 w 58"/>
                <a:gd name="T19" fmla="*/ 231 h 200"/>
                <a:gd name="T20" fmla="*/ 8 w 58"/>
                <a:gd name="T21" fmla="*/ 111 h 200"/>
                <a:gd name="T22" fmla="*/ 10 w 58"/>
                <a:gd name="T23" fmla="*/ 8 h 2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200">
                  <a:moveTo>
                    <a:pt x="4" y="0"/>
                  </a:moveTo>
                  <a:cubicBezTo>
                    <a:pt x="6" y="9"/>
                    <a:pt x="10" y="16"/>
                    <a:pt x="10" y="25"/>
                  </a:cubicBezTo>
                  <a:cubicBezTo>
                    <a:pt x="9" y="34"/>
                    <a:pt x="10" y="42"/>
                    <a:pt x="13" y="50"/>
                  </a:cubicBezTo>
                  <a:cubicBezTo>
                    <a:pt x="18" y="67"/>
                    <a:pt x="26" y="83"/>
                    <a:pt x="23" y="101"/>
                  </a:cubicBezTo>
                  <a:cubicBezTo>
                    <a:pt x="20" y="117"/>
                    <a:pt x="9" y="133"/>
                    <a:pt x="17" y="149"/>
                  </a:cubicBezTo>
                  <a:cubicBezTo>
                    <a:pt x="24" y="163"/>
                    <a:pt x="42" y="172"/>
                    <a:pt x="58" y="168"/>
                  </a:cubicBezTo>
                  <a:cubicBezTo>
                    <a:pt x="48" y="178"/>
                    <a:pt x="38" y="192"/>
                    <a:pt x="26" y="200"/>
                  </a:cubicBezTo>
                  <a:cubicBezTo>
                    <a:pt x="29" y="194"/>
                    <a:pt x="24" y="190"/>
                    <a:pt x="20" y="186"/>
                  </a:cubicBezTo>
                  <a:cubicBezTo>
                    <a:pt x="15" y="180"/>
                    <a:pt x="12" y="173"/>
                    <a:pt x="9" y="166"/>
                  </a:cubicBezTo>
                  <a:cubicBezTo>
                    <a:pt x="1" y="144"/>
                    <a:pt x="3" y="130"/>
                    <a:pt x="10" y="109"/>
                  </a:cubicBezTo>
                  <a:cubicBezTo>
                    <a:pt x="16" y="89"/>
                    <a:pt x="9" y="72"/>
                    <a:pt x="4" y="52"/>
                  </a:cubicBezTo>
                  <a:cubicBezTo>
                    <a:pt x="0" y="36"/>
                    <a:pt x="10" y="19"/>
                    <a:pt x="5" y="4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3" name="Freeform 1721"/>
            <p:cNvSpPr/>
            <p:nvPr>
              <p:custDataLst>
                <p:tags r:id="rId1289"/>
              </p:custDataLst>
            </p:nvPr>
          </p:nvSpPr>
          <p:spPr bwMode="auto">
            <a:xfrm>
              <a:off x="3954" y="3505"/>
              <a:ext cx="31" cy="33"/>
            </a:xfrm>
            <a:custGeom>
              <a:avLst/>
              <a:gdLst>
                <a:gd name="T0" fmla="*/ 0 w 24"/>
                <a:gd name="T1" fmla="*/ 1 h 25"/>
                <a:gd name="T2" fmla="*/ 13 w 24"/>
                <a:gd name="T3" fmla="*/ 58 h 25"/>
                <a:gd name="T4" fmla="*/ 52 w 24"/>
                <a:gd name="T5" fmla="*/ 5 h 25"/>
                <a:gd name="T6" fmla="*/ 21 w 24"/>
                <a:gd name="T7" fmla="*/ 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0" y="1"/>
                  </a:moveTo>
                  <a:cubicBezTo>
                    <a:pt x="6" y="6"/>
                    <a:pt x="8" y="17"/>
                    <a:pt x="6" y="25"/>
                  </a:cubicBezTo>
                  <a:cubicBezTo>
                    <a:pt x="9" y="16"/>
                    <a:pt x="19" y="10"/>
                    <a:pt x="24" y="2"/>
                  </a:cubicBezTo>
                  <a:cubicBezTo>
                    <a:pt x="20" y="0"/>
                    <a:pt x="13" y="0"/>
                    <a:pt x="9" y="2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4" name="Freeform 1722"/>
            <p:cNvSpPr/>
            <p:nvPr>
              <p:custDataLst>
                <p:tags r:id="rId1290"/>
              </p:custDataLst>
            </p:nvPr>
          </p:nvSpPr>
          <p:spPr bwMode="auto">
            <a:xfrm>
              <a:off x="3932" y="3218"/>
              <a:ext cx="35" cy="84"/>
            </a:xfrm>
            <a:custGeom>
              <a:avLst/>
              <a:gdLst>
                <a:gd name="T0" fmla="*/ 23 w 27"/>
                <a:gd name="T1" fmla="*/ 31 h 66"/>
                <a:gd name="T2" fmla="*/ 35 w 27"/>
                <a:gd name="T3" fmla="*/ 75 h 66"/>
                <a:gd name="T4" fmla="*/ 58 w 27"/>
                <a:gd name="T5" fmla="*/ 108 h 66"/>
                <a:gd name="T6" fmla="*/ 0 w 27"/>
                <a:gd name="T7" fmla="*/ 136 h 66"/>
                <a:gd name="T8" fmla="*/ 17 w 27"/>
                <a:gd name="T9" fmla="*/ 89 h 66"/>
                <a:gd name="T10" fmla="*/ 22 w 27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1" y="15"/>
                  </a:moveTo>
                  <a:cubicBezTo>
                    <a:pt x="13" y="22"/>
                    <a:pt x="13" y="29"/>
                    <a:pt x="16" y="36"/>
                  </a:cubicBezTo>
                  <a:cubicBezTo>
                    <a:pt x="18" y="42"/>
                    <a:pt x="21" y="49"/>
                    <a:pt x="27" y="53"/>
                  </a:cubicBezTo>
                  <a:cubicBezTo>
                    <a:pt x="18" y="55"/>
                    <a:pt x="8" y="60"/>
                    <a:pt x="0" y="66"/>
                  </a:cubicBezTo>
                  <a:cubicBezTo>
                    <a:pt x="4" y="59"/>
                    <a:pt x="8" y="51"/>
                    <a:pt x="8" y="43"/>
                  </a:cubicBezTo>
                  <a:cubicBezTo>
                    <a:pt x="7" y="32"/>
                    <a:pt x="1" y="9"/>
                    <a:pt x="10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5" name="Freeform 1723"/>
            <p:cNvSpPr/>
            <p:nvPr>
              <p:custDataLst>
                <p:tags r:id="rId1291"/>
              </p:custDataLst>
            </p:nvPr>
          </p:nvSpPr>
          <p:spPr bwMode="auto">
            <a:xfrm>
              <a:off x="3933" y="3153"/>
              <a:ext cx="90" cy="102"/>
            </a:xfrm>
            <a:custGeom>
              <a:avLst/>
              <a:gdLst>
                <a:gd name="T0" fmla="*/ 17 w 69"/>
                <a:gd name="T1" fmla="*/ 129 h 80"/>
                <a:gd name="T2" fmla="*/ 39 w 69"/>
                <a:gd name="T3" fmla="*/ 82 h 80"/>
                <a:gd name="T4" fmla="*/ 60 w 69"/>
                <a:gd name="T5" fmla="*/ 69 h 80"/>
                <a:gd name="T6" fmla="*/ 67 w 69"/>
                <a:gd name="T7" fmla="*/ 43 h 80"/>
                <a:gd name="T8" fmla="*/ 153 w 69"/>
                <a:gd name="T9" fmla="*/ 66 h 80"/>
                <a:gd name="T10" fmla="*/ 116 w 69"/>
                <a:gd name="T11" fmla="*/ 13 h 80"/>
                <a:gd name="T12" fmla="*/ 50 w 69"/>
                <a:gd name="T13" fmla="*/ 14 h 80"/>
                <a:gd name="T14" fmla="*/ 23 w 69"/>
                <a:gd name="T15" fmla="*/ 166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80">
                  <a:moveTo>
                    <a:pt x="8" y="62"/>
                  </a:moveTo>
                  <a:cubicBezTo>
                    <a:pt x="6" y="54"/>
                    <a:pt x="12" y="44"/>
                    <a:pt x="18" y="39"/>
                  </a:cubicBezTo>
                  <a:cubicBezTo>
                    <a:pt x="20" y="37"/>
                    <a:pt x="25" y="35"/>
                    <a:pt x="27" y="33"/>
                  </a:cubicBezTo>
                  <a:cubicBezTo>
                    <a:pt x="29" y="30"/>
                    <a:pt x="28" y="24"/>
                    <a:pt x="30" y="21"/>
                  </a:cubicBezTo>
                  <a:cubicBezTo>
                    <a:pt x="41" y="0"/>
                    <a:pt x="61" y="21"/>
                    <a:pt x="69" y="32"/>
                  </a:cubicBezTo>
                  <a:cubicBezTo>
                    <a:pt x="63" y="22"/>
                    <a:pt x="62" y="13"/>
                    <a:pt x="52" y="6"/>
                  </a:cubicBezTo>
                  <a:cubicBezTo>
                    <a:pt x="42" y="0"/>
                    <a:pt x="30" y="0"/>
                    <a:pt x="22" y="7"/>
                  </a:cubicBezTo>
                  <a:cubicBezTo>
                    <a:pt x="1" y="24"/>
                    <a:pt x="0" y="74"/>
                    <a:pt x="11" y="8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6" name="Freeform 1724"/>
            <p:cNvSpPr/>
            <p:nvPr>
              <p:custDataLst>
                <p:tags r:id="rId1292"/>
              </p:custDataLst>
            </p:nvPr>
          </p:nvSpPr>
          <p:spPr bwMode="auto">
            <a:xfrm>
              <a:off x="4083" y="3210"/>
              <a:ext cx="168" cy="70"/>
            </a:xfrm>
            <a:custGeom>
              <a:avLst/>
              <a:gdLst>
                <a:gd name="T0" fmla="*/ 0 w 130"/>
                <a:gd name="T1" fmla="*/ 32 h 55"/>
                <a:gd name="T2" fmla="*/ 238 w 130"/>
                <a:gd name="T3" fmla="*/ 59 h 55"/>
                <a:gd name="T4" fmla="*/ 280 w 130"/>
                <a:gd name="T5" fmla="*/ 0 h 55"/>
                <a:gd name="T6" fmla="*/ 194 w 130"/>
                <a:gd name="T7" fmla="*/ 55 h 55"/>
                <a:gd name="T8" fmla="*/ 23 w 130"/>
                <a:gd name="T9" fmla="*/ 4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55">
                  <a:moveTo>
                    <a:pt x="0" y="16"/>
                  </a:moveTo>
                  <a:cubicBezTo>
                    <a:pt x="17" y="31"/>
                    <a:pt x="65" y="55"/>
                    <a:pt x="110" y="28"/>
                  </a:cubicBezTo>
                  <a:cubicBezTo>
                    <a:pt x="112" y="25"/>
                    <a:pt x="124" y="4"/>
                    <a:pt x="130" y="0"/>
                  </a:cubicBezTo>
                  <a:cubicBezTo>
                    <a:pt x="112" y="10"/>
                    <a:pt x="112" y="20"/>
                    <a:pt x="90" y="27"/>
                  </a:cubicBezTo>
                  <a:cubicBezTo>
                    <a:pt x="41" y="38"/>
                    <a:pt x="26" y="25"/>
                    <a:pt x="11" y="21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7" name="Freeform 1725"/>
            <p:cNvSpPr/>
            <p:nvPr>
              <p:custDataLst>
                <p:tags r:id="rId1293"/>
              </p:custDataLst>
            </p:nvPr>
          </p:nvSpPr>
          <p:spPr bwMode="auto">
            <a:xfrm>
              <a:off x="4369" y="3106"/>
              <a:ext cx="34" cy="66"/>
            </a:xfrm>
            <a:custGeom>
              <a:avLst/>
              <a:gdLst>
                <a:gd name="T0" fmla="*/ 30 w 27"/>
                <a:gd name="T1" fmla="*/ 6 h 52"/>
                <a:gd name="T2" fmla="*/ 13 w 27"/>
                <a:gd name="T3" fmla="*/ 94 h 52"/>
                <a:gd name="T4" fmla="*/ 54 w 27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2">
                  <a:moveTo>
                    <a:pt x="15" y="3"/>
                  </a:moveTo>
                  <a:cubicBezTo>
                    <a:pt x="17" y="15"/>
                    <a:pt x="11" y="39"/>
                    <a:pt x="6" y="46"/>
                  </a:cubicBezTo>
                  <a:cubicBezTo>
                    <a:pt x="0" y="52"/>
                    <a:pt x="24" y="19"/>
                    <a:pt x="27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8" name="Freeform 1726"/>
            <p:cNvSpPr/>
            <p:nvPr>
              <p:custDataLst>
                <p:tags r:id="rId1294"/>
              </p:custDataLst>
            </p:nvPr>
          </p:nvSpPr>
          <p:spPr bwMode="auto">
            <a:xfrm>
              <a:off x="4467" y="3188"/>
              <a:ext cx="37" cy="127"/>
            </a:xfrm>
            <a:custGeom>
              <a:avLst/>
              <a:gdLst>
                <a:gd name="T0" fmla="*/ 47 w 29"/>
                <a:gd name="T1" fmla="*/ 0 h 99"/>
                <a:gd name="T2" fmla="*/ 10 w 29"/>
                <a:gd name="T3" fmla="*/ 209 h 99"/>
                <a:gd name="T4" fmla="*/ 0 w 29"/>
                <a:gd name="T5" fmla="*/ 68 h 99"/>
                <a:gd name="T6" fmla="*/ 36 w 29"/>
                <a:gd name="T7" fmla="*/ 95 h 99"/>
                <a:gd name="T8" fmla="*/ 47 w 2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9">
                  <a:moveTo>
                    <a:pt x="23" y="0"/>
                  </a:moveTo>
                  <a:cubicBezTo>
                    <a:pt x="26" y="25"/>
                    <a:pt x="29" y="68"/>
                    <a:pt x="5" y="99"/>
                  </a:cubicBezTo>
                  <a:cubicBezTo>
                    <a:pt x="6" y="93"/>
                    <a:pt x="12" y="58"/>
                    <a:pt x="0" y="32"/>
                  </a:cubicBezTo>
                  <a:cubicBezTo>
                    <a:pt x="6" y="48"/>
                    <a:pt x="13" y="50"/>
                    <a:pt x="17" y="45"/>
                  </a:cubicBezTo>
                  <a:cubicBezTo>
                    <a:pt x="21" y="40"/>
                    <a:pt x="26" y="14"/>
                    <a:pt x="23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9" name="Freeform 1727"/>
            <p:cNvSpPr/>
            <p:nvPr>
              <p:custDataLst>
                <p:tags r:id="rId1295"/>
              </p:custDataLst>
            </p:nvPr>
          </p:nvSpPr>
          <p:spPr bwMode="auto">
            <a:xfrm>
              <a:off x="4244" y="3201"/>
              <a:ext cx="28" cy="30"/>
            </a:xfrm>
            <a:custGeom>
              <a:avLst/>
              <a:gdLst>
                <a:gd name="T0" fmla="*/ 0 w 22"/>
                <a:gd name="T1" fmla="*/ 51 h 23"/>
                <a:gd name="T2" fmla="*/ 46 w 2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8" y="10"/>
                    <a:pt x="17" y="1"/>
                    <a:pt x="22" y="0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0" name="Freeform 1728"/>
            <p:cNvSpPr/>
            <p:nvPr>
              <p:custDataLst>
                <p:tags r:id="rId1296"/>
              </p:custDataLst>
            </p:nvPr>
          </p:nvSpPr>
          <p:spPr bwMode="auto">
            <a:xfrm>
              <a:off x="4131" y="3197"/>
              <a:ext cx="117" cy="23"/>
            </a:xfrm>
            <a:custGeom>
              <a:avLst/>
              <a:gdLst>
                <a:gd name="T0" fmla="*/ 0 w 91"/>
                <a:gd name="T1" fmla="*/ 28 h 18"/>
                <a:gd name="T2" fmla="*/ 193 w 91"/>
                <a:gd name="T3" fmla="*/ 0 h 18"/>
                <a:gd name="T4" fmla="*/ 0 w 91"/>
                <a:gd name="T5" fmla="*/ 2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8">
                  <a:moveTo>
                    <a:pt x="0" y="13"/>
                  </a:moveTo>
                  <a:cubicBezTo>
                    <a:pt x="27" y="17"/>
                    <a:pt x="66" y="17"/>
                    <a:pt x="91" y="0"/>
                  </a:cubicBezTo>
                  <a:cubicBezTo>
                    <a:pt x="79" y="5"/>
                    <a:pt x="17" y="18"/>
                    <a:pt x="0" y="1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1" name="Freeform 1729"/>
            <p:cNvSpPr/>
            <p:nvPr>
              <p:custDataLst>
                <p:tags r:id="rId1297"/>
              </p:custDataLst>
            </p:nvPr>
          </p:nvSpPr>
          <p:spPr bwMode="auto">
            <a:xfrm>
              <a:off x="3919" y="3111"/>
              <a:ext cx="68" cy="92"/>
            </a:xfrm>
            <a:custGeom>
              <a:avLst/>
              <a:gdLst>
                <a:gd name="T0" fmla="*/ 116 w 52"/>
                <a:gd name="T1" fmla="*/ 1 h 72"/>
                <a:gd name="T2" fmla="*/ 0 w 52"/>
                <a:gd name="T3" fmla="*/ 151 h 72"/>
                <a:gd name="T4" fmla="*/ 116 w 52"/>
                <a:gd name="T5" fmla="*/ 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2">
                  <a:moveTo>
                    <a:pt x="52" y="1"/>
                  </a:moveTo>
                  <a:cubicBezTo>
                    <a:pt x="32" y="0"/>
                    <a:pt x="1" y="2"/>
                    <a:pt x="0" y="72"/>
                  </a:cubicBezTo>
                  <a:cubicBezTo>
                    <a:pt x="5" y="43"/>
                    <a:pt x="15" y="4"/>
                    <a:pt x="52" y="1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2" name="Freeform 1730"/>
            <p:cNvSpPr/>
            <p:nvPr>
              <p:custDataLst>
                <p:tags r:id="rId1298"/>
              </p:custDataLst>
            </p:nvPr>
          </p:nvSpPr>
          <p:spPr bwMode="auto">
            <a:xfrm>
              <a:off x="3891" y="3310"/>
              <a:ext cx="17" cy="145"/>
            </a:xfrm>
            <a:custGeom>
              <a:avLst/>
              <a:gdLst>
                <a:gd name="T0" fmla="*/ 29 w 13"/>
                <a:gd name="T1" fmla="*/ 239 h 113"/>
                <a:gd name="T2" fmla="*/ 21 w 13"/>
                <a:gd name="T3" fmla="*/ 0 h 113"/>
                <a:gd name="T4" fmla="*/ 29 w 13"/>
                <a:gd name="T5" fmla="*/ 239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3">
                  <a:moveTo>
                    <a:pt x="13" y="113"/>
                  </a:moveTo>
                  <a:cubicBezTo>
                    <a:pt x="0" y="64"/>
                    <a:pt x="5" y="19"/>
                    <a:pt x="9" y="0"/>
                  </a:cubicBezTo>
                  <a:cubicBezTo>
                    <a:pt x="7" y="15"/>
                    <a:pt x="7" y="79"/>
                    <a:pt x="13" y="11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3" name="Freeform 1731"/>
            <p:cNvSpPr/>
            <p:nvPr>
              <p:custDataLst>
                <p:tags r:id="rId1299"/>
              </p:custDataLst>
            </p:nvPr>
          </p:nvSpPr>
          <p:spPr bwMode="auto">
            <a:xfrm>
              <a:off x="4251" y="3324"/>
              <a:ext cx="20" cy="75"/>
            </a:xfrm>
            <a:custGeom>
              <a:avLst/>
              <a:gdLst>
                <a:gd name="T0" fmla="*/ 18 w 16"/>
                <a:gd name="T1" fmla="*/ 121 h 59"/>
                <a:gd name="T2" fmla="*/ 0 w 16"/>
                <a:gd name="T3" fmla="*/ 61 h 59"/>
                <a:gd name="T4" fmla="*/ 31 w 16"/>
                <a:gd name="T5" fmla="*/ 0 h 59"/>
                <a:gd name="T6" fmla="*/ 8 w 16"/>
                <a:gd name="T7" fmla="*/ 61 h 59"/>
                <a:gd name="T8" fmla="*/ 18 w 16"/>
                <a:gd name="T9" fmla="*/ 12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9">
                  <a:moveTo>
                    <a:pt x="9" y="59"/>
                  </a:moveTo>
                  <a:cubicBezTo>
                    <a:pt x="8" y="54"/>
                    <a:pt x="1" y="41"/>
                    <a:pt x="0" y="30"/>
                  </a:cubicBezTo>
                  <a:cubicBezTo>
                    <a:pt x="0" y="18"/>
                    <a:pt x="3" y="8"/>
                    <a:pt x="16" y="0"/>
                  </a:cubicBezTo>
                  <a:cubicBezTo>
                    <a:pt x="10" y="8"/>
                    <a:pt x="4" y="20"/>
                    <a:pt x="4" y="30"/>
                  </a:cubicBezTo>
                  <a:cubicBezTo>
                    <a:pt x="4" y="41"/>
                    <a:pt x="7" y="53"/>
                    <a:pt x="9" y="59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4" name="Freeform 1732"/>
            <p:cNvSpPr/>
            <p:nvPr>
              <p:custDataLst>
                <p:tags r:id="rId1300"/>
              </p:custDataLst>
            </p:nvPr>
          </p:nvSpPr>
          <p:spPr bwMode="auto">
            <a:xfrm>
              <a:off x="4475" y="3462"/>
              <a:ext cx="30" cy="55"/>
            </a:xfrm>
            <a:custGeom>
              <a:avLst/>
              <a:gdLst>
                <a:gd name="T0" fmla="*/ 44 w 24"/>
                <a:gd name="T1" fmla="*/ 90 h 43"/>
                <a:gd name="T2" fmla="*/ 0 w 24"/>
                <a:gd name="T3" fmla="*/ 0 h 43"/>
                <a:gd name="T4" fmla="*/ 44 w 24"/>
                <a:gd name="T5" fmla="*/ 9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2" y="43"/>
                  </a:moveTo>
                  <a:cubicBezTo>
                    <a:pt x="19" y="29"/>
                    <a:pt x="12" y="11"/>
                    <a:pt x="0" y="0"/>
                  </a:cubicBezTo>
                  <a:cubicBezTo>
                    <a:pt x="10" y="3"/>
                    <a:pt x="24" y="21"/>
                    <a:pt x="22" y="4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5" name="Freeform 1733"/>
            <p:cNvSpPr/>
            <p:nvPr>
              <p:custDataLst>
                <p:tags r:id="rId1301"/>
              </p:custDataLst>
            </p:nvPr>
          </p:nvSpPr>
          <p:spPr bwMode="auto">
            <a:xfrm>
              <a:off x="4074" y="2983"/>
              <a:ext cx="267" cy="81"/>
            </a:xfrm>
            <a:custGeom>
              <a:avLst/>
              <a:gdLst>
                <a:gd name="T0" fmla="*/ 0 w 207"/>
                <a:gd name="T1" fmla="*/ 114 h 63"/>
                <a:gd name="T2" fmla="*/ 214 w 207"/>
                <a:gd name="T3" fmla="*/ 59 h 63"/>
                <a:gd name="T4" fmla="*/ 444 w 207"/>
                <a:gd name="T5" fmla="*/ 50 h 63"/>
                <a:gd name="T6" fmla="*/ 206 w 207"/>
                <a:gd name="T7" fmla="*/ 81 h 63"/>
                <a:gd name="T8" fmla="*/ 0 w 207"/>
                <a:gd name="T9" fmla="*/ 11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62">
                  <a:moveTo>
                    <a:pt x="0" y="54"/>
                  </a:moveTo>
                  <a:cubicBezTo>
                    <a:pt x="18" y="63"/>
                    <a:pt x="66" y="40"/>
                    <a:pt x="100" y="28"/>
                  </a:cubicBezTo>
                  <a:cubicBezTo>
                    <a:pt x="134" y="16"/>
                    <a:pt x="170" y="0"/>
                    <a:pt x="207" y="23"/>
                  </a:cubicBezTo>
                  <a:cubicBezTo>
                    <a:pt x="184" y="11"/>
                    <a:pt x="158" y="16"/>
                    <a:pt x="96" y="38"/>
                  </a:cubicBezTo>
                  <a:cubicBezTo>
                    <a:pt x="34" y="60"/>
                    <a:pt x="7" y="58"/>
                    <a:pt x="0" y="5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6" name="Freeform 1734"/>
            <p:cNvSpPr/>
            <p:nvPr>
              <p:custDataLst>
                <p:tags r:id="rId1302"/>
              </p:custDataLst>
            </p:nvPr>
          </p:nvSpPr>
          <p:spPr bwMode="auto">
            <a:xfrm>
              <a:off x="4153" y="3351"/>
              <a:ext cx="269" cy="159"/>
            </a:xfrm>
            <a:custGeom>
              <a:avLst/>
              <a:gdLst>
                <a:gd name="T0" fmla="*/ 27 w 208"/>
                <a:gd name="T1" fmla="*/ 0 h 125"/>
                <a:gd name="T2" fmla="*/ 44 w 208"/>
                <a:gd name="T3" fmla="*/ 144 h 125"/>
                <a:gd name="T4" fmla="*/ 226 w 208"/>
                <a:gd name="T5" fmla="*/ 251 h 125"/>
                <a:gd name="T6" fmla="*/ 450 w 208"/>
                <a:gd name="T7" fmla="*/ 165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8" h="125">
                  <a:moveTo>
                    <a:pt x="12" y="0"/>
                  </a:moveTo>
                  <a:cubicBezTo>
                    <a:pt x="3" y="20"/>
                    <a:pt x="0" y="38"/>
                    <a:pt x="20" y="70"/>
                  </a:cubicBezTo>
                  <a:cubicBezTo>
                    <a:pt x="41" y="101"/>
                    <a:pt x="59" y="119"/>
                    <a:pt x="104" y="122"/>
                  </a:cubicBezTo>
                  <a:cubicBezTo>
                    <a:pt x="150" y="125"/>
                    <a:pt x="180" y="108"/>
                    <a:pt x="208" y="8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7" name="Freeform 1735"/>
            <p:cNvSpPr/>
            <p:nvPr>
              <p:custDataLst>
                <p:tags r:id="rId1303"/>
              </p:custDataLst>
            </p:nvPr>
          </p:nvSpPr>
          <p:spPr bwMode="auto">
            <a:xfrm>
              <a:off x="3987" y="3465"/>
              <a:ext cx="466" cy="159"/>
            </a:xfrm>
            <a:custGeom>
              <a:avLst/>
              <a:gdLst>
                <a:gd name="T0" fmla="*/ 0 w 362"/>
                <a:gd name="T1" fmla="*/ 66 h 125"/>
                <a:gd name="T2" fmla="*/ 127 w 362"/>
                <a:gd name="T3" fmla="*/ 13 h 125"/>
                <a:gd name="T4" fmla="*/ 260 w 362"/>
                <a:gd name="T5" fmla="*/ 173 h 125"/>
                <a:gd name="T6" fmla="*/ 415 w 362"/>
                <a:gd name="T7" fmla="*/ 130 h 125"/>
                <a:gd name="T8" fmla="*/ 534 w 362"/>
                <a:gd name="T9" fmla="*/ 149 h 125"/>
                <a:gd name="T10" fmla="*/ 714 w 362"/>
                <a:gd name="T11" fmla="*/ 78 h 125"/>
                <a:gd name="T12" fmla="*/ 750 w 362"/>
                <a:gd name="T13" fmla="*/ 198 h 125"/>
                <a:gd name="T14" fmla="*/ 760 w 362"/>
                <a:gd name="T15" fmla="*/ 25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125">
                  <a:moveTo>
                    <a:pt x="0" y="32"/>
                  </a:moveTo>
                  <a:cubicBezTo>
                    <a:pt x="18" y="12"/>
                    <a:pt x="37" y="0"/>
                    <a:pt x="60" y="6"/>
                  </a:cubicBezTo>
                  <a:cubicBezTo>
                    <a:pt x="118" y="20"/>
                    <a:pt x="93" y="80"/>
                    <a:pt x="122" y="84"/>
                  </a:cubicBezTo>
                  <a:cubicBezTo>
                    <a:pt x="151" y="88"/>
                    <a:pt x="171" y="60"/>
                    <a:pt x="194" y="63"/>
                  </a:cubicBezTo>
                  <a:cubicBezTo>
                    <a:pt x="217" y="66"/>
                    <a:pt x="225" y="78"/>
                    <a:pt x="250" y="72"/>
                  </a:cubicBezTo>
                  <a:cubicBezTo>
                    <a:pt x="275" y="65"/>
                    <a:pt x="308" y="28"/>
                    <a:pt x="335" y="38"/>
                  </a:cubicBezTo>
                  <a:cubicBezTo>
                    <a:pt x="362" y="47"/>
                    <a:pt x="358" y="78"/>
                    <a:pt x="352" y="97"/>
                  </a:cubicBezTo>
                  <a:cubicBezTo>
                    <a:pt x="346" y="116"/>
                    <a:pt x="347" y="125"/>
                    <a:pt x="356" y="123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8" name="Freeform 1736"/>
            <p:cNvSpPr/>
            <p:nvPr>
              <p:custDataLst>
                <p:tags r:id="rId1304"/>
              </p:custDataLst>
            </p:nvPr>
          </p:nvSpPr>
          <p:spPr bwMode="auto">
            <a:xfrm>
              <a:off x="4355" y="3562"/>
              <a:ext cx="50" cy="40"/>
            </a:xfrm>
            <a:custGeom>
              <a:avLst/>
              <a:gdLst>
                <a:gd name="T0" fmla="*/ 51 w 39"/>
                <a:gd name="T1" fmla="*/ 0 h 32"/>
                <a:gd name="T2" fmla="*/ 0 w 39"/>
                <a:gd name="T3" fmla="*/ 6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2">
                  <a:moveTo>
                    <a:pt x="24" y="0"/>
                  </a:moveTo>
                  <a:cubicBezTo>
                    <a:pt x="39" y="8"/>
                    <a:pt x="8" y="21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9" name="Freeform 1737"/>
            <p:cNvSpPr/>
            <p:nvPr>
              <p:custDataLst>
                <p:tags r:id="rId1305"/>
              </p:custDataLst>
            </p:nvPr>
          </p:nvSpPr>
          <p:spPr bwMode="auto">
            <a:xfrm>
              <a:off x="4027" y="3519"/>
              <a:ext cx="20" cy="38"/>
            </a:xfrm>
            <a:custGeom>
              <a:avLst/>
              <a:gdLst>
                <a:gd name="T0" fmla="*/ 0 w 16"/>
                <a:gd name="T1" fmla="*/ 9 h 29"/>
                <a:gd name="T2" fmla="*/ 20 w 16"/>
                <a:gd name="T3" fmla="*/ 6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8">
                  <a:moveTo>
                    <a:pt x="0" y="4"/>
                  </a:moveTo>
                  <a:cubicBezTo>
                    <a:pt x="16" y="0"/>
                    <a:pt x="10" y="18"/>
                    <a:pt x="10" y="29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0" name="Freeform 1738"/>
            <p:cNvSpPr/>
            <p:nvPr>
              <p:custDataLst>
                <p:tags r:id="rId1306"/>
              </p:custDataLst>
            </p:nvPr>
          </p:nvSpPr>
          <p:spPr bwMode="auto">
            <a:xfrm>
              <a:off x="3983" y="3334"/>
              <a:ext cx="178" cy="92"/>
            </a:xfrm>
            <a:custGeom>
              <a:avLst/>
              <a:gdLst>
                <a:gd name="T0" fmla="*/ 292 w 139"/>
                <a:gd name="T1" fmla="*/ 98 h 72"/>
                <a:gd name="T2" fmla="*/ 202 w 139"/>
                <a:gd name="T3" fmla="*/ 146 h 72"/>
                <a:gd name="T4" fmla="*/ 69 w 139"/>
                <a:gd name="T5" fmla="*/ 111 h 72"/>
                <a:gd name="T6" fmla="*/ 0 w 139"/>
                <a:gd name="T7" fmla="*/ 17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72">
                  <a:moveTo>
                    <a:pt x="139" y="47"/>
                  </a:moveTo>
                  <a:cubicBezTo>
                    <a:pt x="134" y="55"/>
                    <a:pt x="121" y="68"/>
                    <a:pt x="96" y="70"/>
                  </a:cubicBezTo>
                  <a:cubicBezTo>
                    <a:pt x="71" y="72"/>
                    <a:pt x="40" y="65"/>
                    <a:pt x="33" y="53"/>
                  </a:cubicBezTo>
                  <a:cubicBezTo>
                    <a:pt x="26" y="41"/>
                    <a:pt x="7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1" name="Freeform 1739"/>
            <p:cNvSpPr/>
            <p:nvPr>
              <p:custDataLst>
                <p:tags r:id="rId1307"/>
              </p:custDataLst>
            </p:nvPr>
          </p:nvSpPr>
          <p:spPr bwMode="auto">
            <a:xfrm>
              <a:off x="3946" y="3412"/>
              <a:ext cx="94" cy="64"/>
            </a:xfrm>
            <a:custGeom>
              <a:avLst/>
              <a:gdLst>
                <a:gd name="T0" fmla="*/ 156 w 73"/>
                <a:gd name="T1" fmla="*/ 1 h 50"/>
                <a:gd name="T2" fmla="*/ 36 w 73"/>
                <a:gd name="T3" fmla="*/ 74 h 50"/>
                <a:gd name="T4" fmla="*/ 0 w 73"/>
                <a:gd name="T5" fmla="*/ 9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50">
                  <a:moveTo>
                    <a:pt x="73" y="1"/>
                  </a:moveTo>
                  <a:cubicBezTo>
                    <a:pt x="43" y="0"/>
                    <a:pt x="28" y="19"/>
                    <a:pt x="17" y="35"/>
                  </a:cubicBezTo>
                  <a:cubicBezTo>
                    <a:pt x="8" y="50"/>
                    <a:pt x="1" y="47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2" name="Freeform 1740"/>
            <p:cNvSpPr/>
            <p:nvPr>
              <p:custDataLst>
                <p:tags r:id="rId1308"/>
              </p:custDataLst>
            </p:nvPr>
          </p:nvSpPr>
          <p:spPr bwMode="auto">
            <a:xfrm>
              <a:off x="4118" y="3422"/>
              <a:ext cx="93" cy="60"/>
            </a:xfrm>
            <a:custGeom>
              <a:avLst/>
              <a:gdLst>
                <a:gd name="T0" fmla="*/ 0 w 72"/>
                <a:gd name="T1" fmla="*/ 0 h 47"/>
                <a:gd name="T2" fmla="*/ 105 w 72"/>
                <a:gd name="T3" fmla="*/ 83 h 47"/>
                <a:gd name="T4" fmla="*/ 155 w 72"/>
                <a:gd name="T5" fmla="*/ 9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47">
                  <a:moveTo>
                    <a:pt x="0" y="0"/>
                  </a:moveTo>
                  <a:cubicBezTo>
                    <a:pt x="18" y="6"/>
                    <a:pt x="34" y="33"/>
                    <a:pt x="49" y="40"/>
                  </a:cubicBezTo>
                  <a:cubicBezTo>
                    <a:pt x="64" y="47"/>
                    <a:pt x="72" y="45"/>
                    <a:pt x="72" y="4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3" name="Freeform 1741"/>
            <p:cNvSpPr/>
            <p:nvPr>
              <p:custDataLst>
                <p:tags r:id="rId1309"/>
              </p:custDataLst>
            </p:nvPr>
          </p:nvSpPr>
          <p:spPr bwMode="auto">
            <a:xfrm>
              <a:off x="4297" y="3201"/>
              <a:ext cx="61" cy="184"/>
            </a:xfrm>
            <a:custGeom>
              <a:avLst/>
              <a:gdLst>
                <a:gd name="T0" fmla="*/ 32 w 47"/>
                <a:gd name="T1" fmla="*/ 300 h 144"/>
                <a:gd name="T2" fmla="*/ 52 w 47"/>
                <a:gd name="T3" fmla="*/ 231 h 144"/>
                <a:gd name="T4" fmla="*/ 90 w 47"/>
                <a:gd name="T5" fmla="*/ 111 h 144"/>
                <a:gd name="T6" fmla="*/ 103 w 47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44">
                  <a:moveTo>
                    <a:pt x="15" y="144"/>
                  </a:moveTo>
                  <a:cubicBezTo>
                    <a:pt x="0" y="134"/>
                    <a:pt x="15" y="122"/>
                    <a:pt x="24" y="111"/>
                  </a:cubicBezTo>
                  <a:cubicBezTo>
                    <a:pt x="41" y="86"/>
                    <a:pt x="43" y="73"/>
                    <a:pt x="41" y="53"/>
                  </a:cubicBezTo>
                  <a:cubicBezTo>
                    <a:pt x="39" y="34"/>
                    <a:pt x="44" y="8"/>
                    <a:pt x="47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4" name="Freeform 1742"/>
            <p:cNvSpPr/>
            <p:nvPr>
              <p:custDataLst>
                <p:tags r:id="rId1310"/>
              </p:custDataLst>
            </p:nvPr>
          </p:nvSpPr>
          <p:spPr bwMode="auto">
            <a:xfrm>
              <a:off x="4118" y="3525"/>
              <a:ext cx="73" cy="41"/>
            </a:xfrm>
            <a:custGeom>
              <a:avLst/>
              <a:gdLst>
                <a:gd name="T0" fmla="*/ 0 w 57"/>
                <a:gd name="T1" fmla="*/ 0 h 32"/>
                <a:gd name="T2" fmla="*/ 119 w 57"/>
                <a:gd name="T3" fmla="*/ 5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2">
                  <a:moveTo>
                    <a:pt x="0" y="0"/>
                  </a:moveTo>
                  <a:cubicBezTo>
                    <a:pt x="9" y="18"/>
                    <a:pt x="21" y="32"/>
                    <a:pt x="57" y="27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5" name="Freeform 1743"/>
            <p:cNvSpPr/>
            <p:nvPr>
              <p:custDataLst>
                <p:tags r:id="rId1311"/>
              </p:custDataLst>
            </p:nvPr>
          </p:nvSpPr>
          <p:spPr bwMode="auto">
            <a:xfrm>
              <a:off x="4002" y="3369"/>
              <a:ext cx="9" cy="53"/>
            </a:xfrm>
            <a:custGeom>
              <a:avLst/>
              <a:gdLst>
                <a:gd name="T0" fmla="*/ 8 w 7"/>
                <a:gd name="T1" fmla="*/ 0 h 41"/>
                <a:gd name="T2" fmla="*/ 10 w 7"/>
                <a:gd name="T3" fmla="*/ 53 h 41"/>
                <a:gd name="T4" fmla="*/ 0 w 7"/>
                <a:gd name="T5" fmla="*/ 8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4" y="9"/>
                    <a:pt x="7" y="16"/>
                    <a:pt x="5" y="25"/>
                  </a:cubicBezTo>
                  <a:cubicBezTo>
                    <a:pt x="2" y="33"/>
                    <a:pt x="0" y="41"/>
                    <a:pt x="0" y="4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6" name="Freeform 1744"/>
            <p:cNvSpPr/>
            <p:nvPr>
              <p:custDataLst>
                <p:tags r:id="rId1312"/>
              </p:custDataLst>
            </p:nvPr>
          </p:nvSpPr>
          <p:spPr bwMode="auto">
            <a:xfrm>
              <a:off x="4233" y="3312"/>
              <a:ext cx="39" cy="45"/>
            </a:xfrm>
            <a:custGeom>
              <a:avLst/>
              <a:gdLst>
                <a:gd name="T0" fmla="*/ 0 w 31"/>
                <a:gd name="T1" fmla="*/ 35 h 35"/>
                <a:gd name="T2" fmla="*/ 62 w 31"/>
                <a:gd name="T3" fmla="*/ 0 h 35"/>
                <a:gd name="T4" fmla="*/ 16 w 31"/>
                <a:gd name="T5" fmla="*/ 7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5">
                  <a:moveTo>
                    <a:pt x="0" y="16"/>
                  </a:moveTo>
                  <a:cubicBezTo>
                    <a:pt x="6" y="19"/>
                    <a:pt x="25" y="7"/>
                    <a:pt x="31" y="0"/>
                  </a:cubicBezTo>
                  <a:cubicBezTo>
                    <a:pt x="21" y="10"/>
                    <a:pt x="8" y="20"/>
                    <a:pt x="8" y="3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7" name="Freeform 1745"/>
            <p:cNvSpPr/>
            <p:nvPr>
              <p:custDataLst>
                <p:tags r:id="rId1313"/>
              </p:custDataLst>
            </p:nvPr>
          </p:nvSpPr>
          <p:spPr bwMode="auto">
            <a:xfrm>
              <a:off x="4117" y="3395"/>
              <a:ext cx="96" cy="87"/>
            </a:xfrm>
            <a:custGeom>
              <a:avLst/>
              <a:gdLst>
                <a:gd name="T0" fmla="*/ 152 w 75"/>
                <a:gd name="T1" fmla="*/ 137 h 68"/>
                <a:gd name="T2" fmla="*/ 105 w 75"/>
                <a:gd name="T3" fmla="*/ 128 h 68"/>
                <a:gd name="T4" fmla="*/ 1 w 75"/>
                <a:gd name="T5" fmla="*/ 45 h 68"/>
                <a:gd name="T6" fmla="*/ 0 w 75"/>
                <a:gd name="T7" fmla="*/ 45 h 68"/>
                <a:gd name="T8" fmla="*/ 72 w 75"/>
                <a:gd name="T9" fmla="*/ 0 h 68"/>
                <a:gd name="T10" fmla="*/ 72 w 75"/>
                <a:gd name="T11" fmla="*/ 0 h 68"/>
                <a:gd name="T12" fmla="*/ 104 w 75"/>
                <a:gd name="T13" fmla="*/ 74 h 68"/>
                <a:gd name="T14" fmla="*/ 157 w 75"/>
                <a:gd name="T15" fmla="*/ 137 h 68"/>
                <a:gd name="T16" fmla="*/ 152 w 75"/>
                <a:gd name="T17" fmla="*/ 13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8">
                  <a:moveTo>
                    <a:pt x="73" y="66"/>
                  </a:moveTo>
                  <a:cubicBezTo>
                    <a:pt x="73" y="66"/>
                    <a:pt x="65" y="68"/>
                    <a:pt x="50" y="61"/>
                  </a:cubicBezTo>
                  <a:cubicBezTo>
                    <a:pt x="35" y="54"/>
                    <a:pt x="19" y="27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9" y="18"/>
                    <a:pt x="29" y="7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7"/>
                    <a:pt x="65" y="58"/>
                    <a:pt x="75" y="66"/>
                  </a:cubicBezTo>
                  <a:lnTo>
                    <a:pt x="73" y="66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8" name="Freeform 1746"/>
            <p:cNvSpPr/>
            <p:nvPr>
              <p:custDataLst>
                <p:tags r:id="rId1314"/>
              </p:custDataLst>
            </p:nvPr>
          </p:nvSpPr>
          <p:spPr bwMode="auto">
            <a:xfrm>
              <a:off x="4117" y="3525"/>
              <a:ext cx="74" cy="50"/>
            </a:xfrm>
            <a:custGeom>
              <a:avLst/>
              <a:gdLst>
                <a:gd name="T0" fmla="*/ 120 w 58"/>
                <a:gd name="T1" fmla="*/ 58 h 39"/>
                <a:gd name="T2" fmla="*/ 1 w 58"/>
                <a:gd name="T3" fmla="*/ 0 h 39"/>
                <a:gd name="T4" fmla="*/ 0 w 58"/>
                <a:gd name="T5" fmla="*/ 0 h 39"/>
                <a:gd name="T6" fmla="*/ 43 w 58"/>
                <a:gd name="T7" fmla="*/ 77 h 39"/>
                <a:gd name="T8" fmla="*/ 120 w 58"/>
                <a:gd name="T9" fmla="*/ 5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9">
                  <a:moveTo>
                    <a:pt x="58" y="27"/>
                  </a:moveTo>
                  <a:cubicBezTo>
                    <a:pt x="22" y="32"/>
                    <a:pt x="10" y="1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6" y="35"/>
                    <a:pt x="21" y="37"/>
                  </a:cubicBezTo>
                  <a:cubicBezTo>
                    <a:pt x="35" y="39"/>
                    <a:pt x="47" y="33"/>
                    <a:pt x="58" y="27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9" name="Freeform 1747"/>
            <p:cNvSpPr/>
            <p:nvPr>
              <p:custDataLst>
                <p:tags r:id="rId1315"/>
              </p:custDataLst>
            </p:nvPr>
          </p:nvSpPr>
          <p:spPr bwMode="auto">
            <a:xfrm>
              <a:off x="4002" y="3369"/>
              <a:ext cx="38" cy="53"/>
            </a:xfrm>
            <a:custGeom>
              <a:avLst/>
              <a:gdLst>
                <a:gd name="T0" fmla="*/ 8 w 30"/>
                <a:gd name="T1" fmla="*/ 0 h 41"/>
                <a:gd name="T2" fmla="*/ 10 w 30"/>
                <a:gd name="T3" fmla="*/ 53 h 41"/>
                <a:gd name="T4" fmla="*/ 0 w 30"/>
                <a:gd name="T5" fmla="*/ 89 h 41"/>
                <a:gd name="T6" fmla="*/ 0 w 30"/>
                <a:gd name="T7" fmla="*/ 89 h 41"/>
                <a:gd name="T8" fmla="*/ 61 w 30"/>
                <a:gd name="T9" fmla="*/ 74 h 41"/>
                <a:gd name="T10" fmla="*/ 61 w 30"/>
                <a:gd name="T11" fmla="*/ 74 h 41"/>
                <a:gd name="T12" fmla="*/ 37 w 30"/>
                <a:gd name="T13" fmla="*/ 53 h 41"/>
                <a:gd name="T14" fmla="*/ 8 w 30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1">
                  <a:moveTo>
                    <a:pt x="4" y="0"/>
                  </a:moveTo>
                  <a:cubicBezTo>
                    <a:pt x="4" y="9"/>
                    <a:pt x="7" y="16"/>
                    <a:pt x="5" y="25"/>
                  </a:cubicBezTo>
                  <a:cubicBezTo>
                    <a:pt x="2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5" y="31"/>
                    <a:pt x="20" y="28"/>
                    <a:pt x="18" y="25"/>
                  </a:cubicBezTo>
                  <a:cubicBezTo>
                    <a:pt x="15" y="20"/>
                    <a:pt x="10" y="10"/>
                    <a:pt x="4" y="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0" name="Freeform 1748"/>
            <p:cNvSpPr/>
            <p:nvPr>
              <p:custDataLst>
                <p:tags r:id="rId1316"/>
              </p:custDataLst>
            </p:nvPr>
          </p:nvSpPr>
          <p:spPr bwMode="auto">
            <a:xfrm>
              <a:off x="4271" y="3549"/>
              <a:ext cx="52" cy="12"/>
            </a:xfrm>
            <a:custGeom>
              <a:avLst/>
              <a:gdLst>
                <a:gd name="T0" fmla="*/ 86 w 40"/>
                <a:gd name="T1" fmla="*/ 1 h 9"/>
                <a:gd name="T2" fmla="*/ 1 w 40"/>
                <a:gd name="T3" fmla="*/ 12 h 9"/>
                <a:gd name="T4" fmla="*/ 0 w 40"/>
                <a:gd name="T5" fmla="*/ 12 h 9"/>
                <a:gd name="T6" fmla="*/ 64 w 40"/>
                <a:gd name="T7" fmla="*/ 15 h 9"/>
                <a:gd name="T8" fmla="*/ 88 w 40"/>
                <a:gd name="T9" fmla="*/ 1 h 9"/>
                <a:gd name="T10" fmla="*/ 86 w 40"/>
                <a:gd name="T11" fmla="*/ 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39" y="1"/>
                  </a:moveTo>
                  <a:cubicBezTo>
                    <a:pt x="31" y="0"/>
                    <a:pt x="12" y="3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7"/>
                    <a:pt x="16" y="9"/>
                    <a:pt x="29" y="6"/>
                  </a:cubicBezTo>
                  <a:cubicBezTo>
                    <a:pt x="32" y="5"/>
                    <a:pt x="36" y="3"/>
                    <a:pt x="40" y="1"/>
                  </a:cubicBezTo>
                  <a:lnTo>
                    <a:pt x="39" y="1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1" name="Freeform 1749"/>
            <p:cNvSpPr/>
            <p:nvPr>
              <p:custDataLst>
                <p:tags r:id="rId1317"/>
              </p:custDataLst>
            </p:nvPr>
          </p:nvSpPr>
          <p:spPr bwMode="auto">
            <a:xfrm>
              <a:off x="4231" y="3312"/>
              <a:ext cx="41" cy="47"/>
            </a:xfrm>
            <a:custGeom>
              <a:avLst/>
              <a:gdLst>
                <a:gd name="T0" fmla="*/ 19 w 32"/>
                <a:gd name="T1" fmla="*/ 78 h 36"/>
                <a:gd name="T2" fmla="*/ 68 w 32"/>
                <a:gd name="T3" fmla="*/ 0 h 36"/>
                <a:gd name="T4" fmla="*/ 1 w 32"/>
                <a:gd name="T5" fmla="*/ 35 h 36"/>
                <a:gd name="T6" fmla="*/ 0 w 32"/>
                <a:gd name="T7" fmla="*/ 35 h 36"/>
                <a:gd name="T8" fmla="*/ 19 w 32"/>
                <a:gd name="T9" fmla="*/ 80 h 36"/>
                <a:gd name="T10" fmla="*/ 19 w 32"/>
                <a:gd name="T11" fmla="*/ 7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5"/>
                  </a:moveTo>
                  <a:cubicBezTo>
                    <a:pt x="9" y="20"/>
                    <a:pt x="22" y="10"/>
                    <a:pt x="32" y="0"/>
                  </a:cubicBezTo>
                  <a:cubicBezTo>
                    <a:pt x="26" y="7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5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2" name="Freeform 1750"/>
            <p:cNvSpPr/>
            <p:nvPr>
              <p:custDataLst>
                <p:tags r:id="rId1318"/>
              </p:custDataLst>
            </p:nvPr>
          </p:nvSpPr>
          <p:spPr bwMode="auto">
            <a:xfrm>
              <a:off x="3974" y="3275"/>
              <a:ext cx="437" cy="165"/>
            </a:xfrm>
            <a:custGeom>
              <a:avLst/>
              <a:gdLst>
                <a:gd name="T0" fmla="*/ 722 w 340"/>
                <a:gd name="T1" fmla="*/ 1 h 129"/>
                <a:gd name="T2" fmla="*/ 700 w 340"/>
                <a:gd name="T3" fmla="*/ 24 h 129"/>
                <a:gd name="T4" fmla="*/ 670 w 340"/>
                <a:gd name="T5" fmla="*/ 193 h 129"/>
                <a:gd name="T6" fmla="*/ 545 w 340"/>
                <a:gd name="T7" fmla="*/ 265 h 129"/>
                <a:gd name="T8" fmla="*/ 456 w 340"/>
                <a:gd name="T9" fmla="*/ 185 h 129"/>
                <a:gd name="T10" fmla="*/ 373 w 340"/>
                <a:gd name="T11" fmla="*/ 51 h 129"/>
                <a:gd name="T12" fmla="*/ 213 w 340"/>
                <a:gd name="T13" fmla="*/ 122 h 129"/>
                <a:gd name="T14" fmla="*/ 135 w 340"/>
                <a:gd name="T15" fmla="*/ 75 h 129"/>
                <a:gd name="T16" fmla="*/ 0 w 340"/>
                <a:gd name="T17" fmla="*/ 17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0" h="129">
                  <a:moveTo>
                    <a:pt x="340" y="1"/>
                  </a:moveTo>
                  <a:cubicBezTo>
                    <a:pt x="337" y="0"/>
                    <a:pt x="333" y="0"/>
                    <a:pt x="330" y="12"/>
                  </a:cubicBezTo>
                  <a:cubicBezTo>
                    <a:pt x="328" y="23"/>
                    <a:pt x="336" y="52"/>
                    <a:pt x="315" y="92"/>
                  </a:cubicBezTo>
                  <a:cubicBezTo>
                    <a:pt x="300" y="121"/>
                    <a:pt x="280" y="129"/>
                    <a:pt x="257" y="127"/>
                  </a:cubicBezTo>
                  <a:cubicBezTo>
                    <a:pt x="234" y="126"/>
                    <a:pt x="220" y="114"/>
                    <a:pt x="215" y="88"/>
                  </a:cubicBezTo>
                  <a:cubicBezTo>
                    <a:pt x="210" y="65"/>
                    <a:pt x="199" y="31"/>
                    <a:pt x="176" y="24"/>
                  </a:cubicBezTo>
                  <a:cubicBezTo>
                    <a:pt x="130" y="8"/>
                    <a:pt x="120" y="53"/>
                    <a:pt x="100" y="58"/>
                  </a:cubicBezTo>
                  <a:cubicBezTo>
                    <a:pt x="79" y="62"/>
                    <a:pt x="77" y="60"/>
                    <a:pt x="64" y="36"/>
                  </a:cubicBezTo>
                  <a:cubicBezTo>
                    <a:pt x="54" y="15"/>
                    <a:pt x="23" y="5"/>
                    <a:pt x="0" y="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3" name="Freeform 1751"/>
            <p:cNvSpPr/>
            <p:nvPr>
              <p:custDataLst>
                <p:tags r:id="rId1319"/>
              </p:custDataLst>
            </p:nvPr>
          </p:nvSpPr>
          <p:spPr bwMode="auto">
            <a:xfrm>
              <a:off x="4272" y="3188"/>
              <a:ext cx="91" cy="124"/>
            </a:xfrm>
            <a:custGeom>
              <a:avLst/>
              <a:gdLst>
                <a:gd name="T0" fmla="*/ 153 w 70"/>
                <a:gd name="T1" fmla="*/ 0 h 97"/>
                <a:gd name="T2" fmla="*/ 0 w 70"/>
                <a:gd name="T3" fmla="*/ 203 h 9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97">
                  <a:moveTo>
                    <a:pt x="70" y="0"/>
                  </a:moveTo>
                  <a:cubicBezTo>
                    <a:pt x="52" y="43"/>
                    <a:pt x="50" y="61"/>
                    <a:pt x="0" y="97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4" name="Freeform 1752"/>
            <p:cNvSpPr/>
            <p:nvPr>
              <p:custDataLst>
                <p:tags r:id="rId1320"/>
              </p:custDataLst>
            </p:nvPr>
          </p:nvSpPr>
          <p:spPr bwMode="auto">
            <a:xfrm>
              <a:off x="4049" y="3262"/>
              <a:ext cx="21" cy="21"/>
            </a:xfrm>
            <a:custGeom>
              <a:avLst/>
              <a:gdLst>
                <a:gd name="T0" fmla="*/ 0 w 16"/>
                <a:gd name="T1" fmla="*/ 0 h 16"/>
                <a:gd name="T2" fmla="*/ 37 w 16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6" y="4"/>
                    <a:pt x="11" y="9"/>
                    <a:pt x="16" y="1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5" name="Freeform 1753"/>
            <p:cNvSpPr/>
            <p:nvPr>
              <p:custDataLst>
                <p:tags r:id="rId1321"/>
              </p:custDataLst>
            </p:nvPr>
          </p:nvSpPr>
          <p:spPr bwMode="auto">
            <a:xfrm>
              <a:off x="4070" y="3283"/>
              <a:ext cx="62" cy="59"/>
            </a:xfrm>
            <a:custGeom>
              <a:avLst/>
              <a:gdLst>
                <a:gd name="T0" fmla="*/ 75 w 48"/>
                <a:gd name="T1" fmla="*/ 97 h 46"/>
                <a:gd name="T2" fmla="*/ 103 w 48"/>
                <a:gd name="T3" fmla="*/ 68 h 46"/>
                <a:gd name="T4" fmla="*/ 0 w 48"/>
                <a:gd name="T5" fmla="*/ 0 h 46"/>
                <a:gd name="T6" fmla="*/ 75 w 48"/>
                <a:gd name="T7" fmla="*/ 9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cubicBezTo>
                    <a:pt x="39" y="42"/>
                    <a:pt x="44" y="37"/>
                    <a:pt x="48" y="32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6" name="Freeform 1754"/>
            <p:cNvSpPr/>
            <p:nvPr>
              <p:custDataLst>
                <p:tags r:id="rId1322"/>
              </p:custDataLst>
            </p:nvPr>
          </p:nvSpPr>
          <p:spPr bwMode="auto">
            <a:xfrm>
              <a:off x="4145" y="3442"/>
              <a:ext cx="36" cy="4"/>
            </a:xfrm>
            <a:custGeom>
              <a:avLst/>
              <a:gdLst>
                <a:gd name="T0" fmla="*/ 0 w 28"/>
                <a:gd name="T1" fmla="*/ 0 h 3"/>
                <a:gd name="T2" fmla="*/ 59 w 28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">
                  <a:moveTo>
                    <a:pt x="0" y="0"/>
                  </a:moveTo>
                  <a:cubicBezTo>
                    <a:pt x="12" y="3"/>
                    <a:pt x="28" y="1"/>
                    <a:pt x="28" y="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7" name="Freeform 1755"/>
            <p:cNvSpPr/>
            <p:nvPr>
              <p:custDataLst>
                <p:tags r:id="rId1323"/>
              </p:custDataLst>
            </p:nvPr>
          </p:nvSpPr>
          <p:spPr bwMode="auto">
            <a:xfrm>
              <a:off x="4227" y="3191"/>
              <a:ext cx="57" cy="56"/>
            </a:xfrm>
            <a:custGeom>
              <a:avLst/>
              <a:gdLst>
                <a:gd name="T0" fmla="*/ 96 w 44"/>
                <a:gd name="T1" fmla="*/ 0 h 44"/>
                <a:gd name="T2" fmla="*/ 0 w 44"/>
                <a:gd name="T3" fmla="*/ 90 h 44"/>
                <a:gd name="T4" fmla="*/ 21 w 44"/>
                <a:gd name="T5" fmla="*/ 83 h 44"/>
                <a:gd name="T6" fmla="*/ 96 w 44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cubicBezTo>
                    <a:pt x="21" y="7"/>
                    <a:pt x="6" y="33"/>
                    <a:pt x="0" y="44"/>
                  </a:cubicBezTo>
                  <a:cubicBezTo>
                    <a:pt x="3" y="43"/>
                    <a:pt x="6" y="41"/>
                    <a:pt x="9" y="40"/>
                  </a:cubicBezTo>
                  <a:cubicBezTo>
                    <a:pt x="25" y="30"/>
                    <a:pt x="36" y="17"/>
                    <a:pt x="44" y="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8" name="Freeform 1756"/>
            <p:cNvSpPr/>
            <p:nvPr>
              <p:custDataLst>
                <p:tags r:id="rId1324"/>
              </p:custDataLst>
            </p:nvPr>
          </p:nvSpPr>
          <p:spPr bwMode="auto">
            <a:xfrm>
              <a:off x="4272" y="3048"/>
              <a:ext cx="27" cy="45"/>
            </a:xfrm>
            <a:custGeom>
              <a:avLst/>
              <a:gdLst>
                <a:gd name="T0" fmla="*/ 0 w 21"/>
                <a:gd name="T1" fmla="*/ 0 h 35"/>
                <a:gd name="T2" fmla="*/ 45 w 21"/>
                <a:gd name="T3" fmla="*/ 7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5">
                  <a:moveTo>
                    <a:pt x="0" y="0"/>
                  </a:moveTo>
                  <a:cubicBezTo>
                    <a:pt x="14" y="1"/>
                    <a:pt x="21" y="21"/>
                    <a:pt x="21" y="3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9" name="Freeform 1757"/>
            <p:cNvSpPr/>
            <p:nvPr>
              <p:custDataLst>
                <p:tags r:id="rId1325"/>
              </p:custDataLst>
            </p:nvPr>
          </p:nvSpPr>
          <p:spPr bwMode="auto">
            <a:xfrm>
              <a:off x="3983" y="2429"/>
              <a:ext cx="594" cy="1250"/>
            </a:xfrm>
            <a:custGeom>
              <a:avLst/>
              <a:gdLst>
                <a:gd name="T0" fmla="*/ 28 w 461"/>
                <a:gd name="T1" fmla="*/ 1916 h 976"/>
                <a:gd name="T2" fmla="*/ 94 w 461"/>
                <a:gd name="T3" fmla="*/ 1851 h 976"/>
                <a:gd name="T4" fmla="*/ 192 w 461"/>
                <a:gd name="T5" fmla="*/ 1968 h 976"/>
                <a:gd name="T6" fmla="*/ 362 w 461"/>
                <a:gd name="T7" fmla="*/ 1962 h 976"/>
                <a:gd name="T8" fmla="*/ 425 w 461"/>
                <a:gd name="T9" fmla="*/ 1944 h 976"/>
                <a:gd name="T10" fmla="*/ 496 w 461"/>
                <a:gd name="T11" fmla="*/ 1956 h 976"/>
                <a:gd name="T12" fmla="*/ 617 w 461"/>
                <a:gd name="T13" fmla="*/ 1926 h 976"/>
                <a:gd name="T14" fmla="*/ 683 w 461"/>
                <a:gd name="T15" fmla="*/ 2021 h 976"/>
                <a:gd name="T16" fmla="*/ 839 w 461"/>
                <a:gd name="T17" fmla="*/ 1963 h 976"/>
                <a:gd name="T18" fmla="*/ 859 w 461"/>
                <a:gd name="T19" fmla="*/ 1878 h 976"/>
                <a:gd name="T20" fmla="*/ 729 w 461"/>
                <a:gd name="T21" fmla="*/ 1682 h 976"/>
                <a:gd name="T22" fmla="*/ 789 w 461"/>
                <a:gd name="T23" fmla="*/ 1559 h 976"/>
                <a:gd name="T24" fmla="*/ 781 w 461"/>
                <a:gd name="T25" fmla="*/ 1274 h 976"/>
                <a:gd name="T26" fmla="*/ 631 w 461"/>
                <a:gd name="T27" fmla="*/ 1245 h 976"/>
                <a:gd name="T28" fmla="*/ 667 w 461"/>
                <a:gd name="T29" fmla="*/ 1073 h 976"/>
                <a:gd name="T30" fmla="*/ 551 w 461"/>
                <a:gd name="T31" fmla="*/ 929 h 976"/>
                <a:gd name="T32" fmla="*/ 247 w 461"/>
                <a:gd name="T33" fmla="*/ 994 h 976"/>
                <a:gd name="T34" fmla="*/ 59 w 461"/>
                <a:gd name="T35" fmla="*/ 939 h 976"/>
                <a:gd name="T36" fmla="*/ 97 w 461"/>
                <a:gd name="T37" fmla="*/ 688 h 976"/>
                <a:gd name="T38" fmla="*/ 178 w 461"/>
                <a:gd name="T39" fmla="*/ 712 h 976"/>
                <a:gd name="T40" fmla="*/ 229 w 461"/>
                <a:gd name="T41" fmla="*/ 781 h 976"/>
                <a:gd name="T42" fmla="*/ 353 w 461"/>
                <a:gd name="T43" fmla="*/ 817 h 976"/>
                <a:gd name="T44" fmla="*/ 519 w 461"/>
                <a:gd name="T45" fmla="*/ 868 h 976"/>
                <a:gd name="T46" fmla="*/ 942 w 461"/>
                <a:gd name="T47" fmla="*/ 460 h 976"/>
                <a:gd name="T48" fmla="*/ 795 w 461"/>
                <a:gd name="T49" fmla="*/ 19 h 976"/>
                <a:gd name="T50" fmla="*/ 609 w 461"/>
                <a:gd name="T51" fmla="*/ 76 h 976"/>
                <a:gd name="T52" fmla="*/ 548 w 461"/>
                <a:gd name="T53" fmla="*/ 158 h 976"/>
                <a:gd name="T54" fmla="*/ 533 w 461"/>
                <a:gd name="T55" fmla="*/ 158 h 9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61" h="976">
                  <a:moveTo>
                    <a:pt x="13" y="912"/>
                  </a:moveTo>
                  <a:cubicBezTo>
                    <a:pt x="21" y="905"/>
                    <a:pt x="41" y="883"/>
                    <a:pt x="44" y="881"/>
                  </a:cubicBezTo>
                  <a:cubicBezTo>
                    <a:pt x="49" y="900"/>
                    <a:pt x="52" y="927"/>
                    <a:pt x="90" y="937"/>
                  </a:cubicBezTo>
                  <a:cubicBezTo>
                    <a:pt x="129" y="947"/>
                    <a:pt x="154" y="940"/>
                    <a:pt x="169" y="934"/>
                  </a:cubicBezTo>
                  <a:cubicBezTo>
                    <a:pt x="175" y="931"/>
                    <a:pt x="190" y="925"/>
                    <a:pt x="199" y="925"/>
                  </a:cubicBezTo>
                  <a:cubicBezTo>
                    <a:pt x="211" y="925"/>
                    <a:pt x="220" y="927"/>
                    <a:pt x="232" y="931"/>
                  </a:cubicBezTo>
                  <a:cubicBezTo>
                    <a:pt x="252" y="938"/>
                    <a:pt x="267" y="934"/>
                    <a:pt x="289" y="917"/>
                  </a:cubicBezTo>
                  <a:cubicBezTo>
                    <a:pt x="287" y="926"/>
                    <a:pt x="294" y="951"/>
                    <a:pt x="319" y="962"/>
                  </a:cubicBezTo>
                  <a:cubicBezTo>
                    <a:pt x="350" y="976"/>
                    <a:pt x="380" y="962"/>
                    <a:pt x="392" y="935"/>
                  </a:cubicBezTo>
                  <a:cubicBezTo>
                    <a:pt x="398" y="922"/>
                    <a:pt x="401" y="908"/>
                    <a:pt x="402" y="894"/>
                  </a:cubicBezTo>
                  <a:cubicBezTo>
                    <a:pt x="406" y="866"/>
                    <a:pt x="393" y="792"/>
                    <a:pt x="341" y="800"/>
                  </a:cubicBezTo>
                  <a:cubicBezTo>
                    <a:pt x="346" y="794"/>
                    <a:pt x="358" y="780"/>
                    <a:pt x="369" y="742"/>
                  </a:cubicBezTo>
                  <a:cubicBezTo>
                    <a:pt x="381" y="688"/>
                    <a:pt x="385" y="642"/>
                    <a:pt x="365" y="607"/>
                  </a:cubicBezTo>
                  <a:cubicBezTo>
                    <a:pt x="344" y="570"/>
                    <a:pt x="312" y="561"/>
                    <a:pt x="295" y="593"/>
                  </a:cubicBezTo>
                  <a:cubicBezTo>
                    <a:pt x="310" y="564"/>
                    <a:pt x="313" y="532"/>
                    <a:pt x="312" y="511"/>
                  </a:cubicBezTo>
                  <a:cubicBezTo>
                    <a:pt x="311" y="485"/>
                    <a:pt x="300" y="454"/>
                    <a:pt x="258" y="442"/>
                  </a:cubicBezTo>
                  <a:cubicBezTo>
                    <a:pt x="215" y="430"/>
                    <a:pt x="160" y="460"/>
                    <a:pt x="116" y="473"/>
                  </a:cubicBezTo>
                  <a:cubicBezTo>
                    <a:pt x="75" y="486"/>
                    <a:pt x="53" y="492"/>
                    <a:pt x="28" y="447"/>
                  </a:cubicBezTo>
                  <a:cubicBezTo>
                    <a:pt x="0" y="387"/>
                    <a:pt x="17" y="332"/>
                    <a:pt x="45" y="327"/>
                  </a:cubicBezTo>
                  <a:cubicBezTo>
                    <a:pt x="63" y="324"/>
                    <a:pt x="75" y="330"/>
                    <a:pt x="83" y="339"/>
                  </a:cubicBezTo>
                  <a:cubicBezTo>
                    <a:pt x="90" y="347"/>
                    <a:pt x="95" y="363"/>
                    <a:pt x="107" y="372"/>
                  </a:cubicBezTo>
                  <a:cubicBezTo>
                    <a:pt x="129" y="391"/>
                    <a:pt x="145" y="388"/>
                    <a:pt x="165" y="389"/>
                  </a:cubicBezTo>
                  <a:cubicBezTo>
                    <a:pt x="184" y="391"/>
                    <a:pt x="185" y="409"/>
                    <a:pt x="243" y="413"/>
                  </a:cubicBezTo>
                  <a:cubicBezTo>
                    <a:pt x="301" y="418"/>
                    <a:pt x="418" y="326"/>
                    <a:pt x="440" y="219"/>
                  </a:cubicBezTo>
                  <a:cubicBezTo>
                    <a:pt x="461" y="113"/>
                    <a:pt x="446" y="27"/>
                    <a:pt x="372" y="9"/>
                  </a:cubicBezTo>
                  <a:cubicBezTo>
                    <a:pt x="336" y="0"/>
                    <a:pt x="305" y="15"/>
                    <a:pt x="285" y="36"/>
                  </a:cubicBezTo>
                  <a:cubicBezTo>
                    <a:pt x="271" y="50"/>
                    <a:pt x="264" y="72"/>
                    <a:pt x="256" y="75"/>
                  </a:cubicBezTo>
                  <a:cubicBezTo>
                    <a:pt x="254" y="76"/>
                    <a:pt x="252" y="76"/>
                    <a:pt x="249" y="7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0" name="Freeform 1758"/>
            <p:cNvSpPr>
              <a:spLocks noEditPoints="1"/>
            </p:cNvSpPr>
            <p:nvPr>
              <p:custDataLst>
                <p:tags r:id="rId1326"/>
              </p:custDataLst>
            </p:nvPr>
          </p:nvSpPr>
          <p:spPr bwMode="auto">
            <a:xfrm>
              <a:off x="3927" y="2942"/>
              <a:ext cx="315" cy="175"/>
            </a:xfrm>
            <a:custGeom>
              <a:avLst/>
              <a:gdLst>
                <a:gd name="T0" fmla="*/ 108 w 244"/>
                <a:gd name="T1" fmla="*/ 36 h 136"/>
                <a:gd name="T2" fmla="*/ 127 w 244"/>
                <a:gd name="T3" fmla="*/ 80 h 136"/>
                <a:gd name="T4" fmla="*/ 133 w 244"/>
                <a:gd name="T5" fmla="*/ 97 h 136"/>
                <a:gd name="T6" fmla="*/ 147 w 244"/>
                <a:gd name="T7" fmla="*/ 133 h 136"/>
                <a:gd name="T8" fmla="*/ 160 w 244"/>
                <a:gd name="T9" fmla="*/ 149 h 136"/>
                <a:gd name="T10" fmla="*/ 191 w 244"/>
                <a:gd name="T11" fmla="*/ 171 h 136"/>
                <a:gd name="T12" fmla="*/ 207 w 244"/>
                <a:gd name="T13" fmla="*/ 180 h 136"/>
                <a:gd name="T14" fmla="*/ 239 w 244"/>
                <a:gd name="T15" fmla="*/ 198 h 136"/>
                <a:gd name="T16" fmla="*/ 281 w 244"/>
                <a:gd name="T17" fmla="*/ 187 h 136"/>
                <a:gd name="T18" fmla="*/ 297 w 244"/>
                <a:gd name="T19" fmla="*/ 185 h 136"/>
                <a:gd name="T20" fmla="*/ 316 w 244"/>
                <a:gd name="T21" fmla="*/ 180 h 136"/>
                <a:gd name="T22" fmla="*/ 338 w 244"/>
                <a:gd name="T23" fmla="*/ 172 h 136"/>
                <a:gd name="T24" fmla="*/ 374 w 244"/>
                <a:gd name="T25" fmla="*/ 171 h 136"/>
                <a:gd name="T26" fmla="*/ 414 w 244"/>
                <a:gd name="T27" fmla="*/ 148 h 136"/>
                <a:gd name="T28" fmla="*/ 429 w 244"/>
                <a:gd name="T29" fmla="*/ 143 h 136"/>
                <a:gd name="T30" fmla="*/ 465 w 244"/>
                <a:gd name="T31" fmla="*/ 139 h 136"/>
                <a:gd name="T32" fmla="*/ 488 w 244"/>
                <a:gd name="T33" fmla="*/ 121 h 136"/>
                <a:gd name="T34" fmla="*/ 502 w 244"/>
                <a:gd name="T35" fmla="*/ 121 h 136"/>
                <a:gd name="T36" fmla="*/ 342 w 244"/>
                <a:gd name="T37" fmla="*/ 154 h 136"/>
                <a:gd name="T38" fmla="*/ 125 w 244"/>
                <a:gd name="T39" fmla="*/ 0 h 136"/>
                <a:gd name="T40" fmla="*/ 108 w 244"/>
                <a:gd name="T41" fmla="*/ 5 h 136"/>
                <a:gd name="T42" fmla="*/ 520 w 244"/>
                <a:gd name="T43" fmla="*/ 198 h 136"/>
                <a:gd name="T44" fmla="*/ 493 w 244"/>
                <a:gd name="T45" fmla="*/ 207 h 136"/>
                <a:gd name="T46" fmla="*/ 474 w 244"/>
                <a:gd name="T47" fmla="*/ 215 h 136"/>
                <a:gd name="T48" fmla="*/ 460 w 244"/>
                <a:gd name="T49" fmla="*/ 220 h 136"/>
                <a:gd name="T50" fmla="*/ 431 w 244"/>
                <a:gd name="T51" fmla="*/ 224 h 136"/>
                <a:gd name="T52" fmla="*/ 407 w 244"/>
                <a:gd name="T53" fmla="*/ 238 h 136"/>
                <a:gd name="T54" fmla="*/ 391 w 244"/>
                <a:gd name="T55" fmla="*/ 244 h 136"/>
                <a:gd name="T56" fmla="*/ 355 w 244"/>
                <a:gd name="T57" fmla="*/ 250 h 136"/>
                <a:gd name="T58" fmla="*/ 333 w 244"/>
                <a:gd name="T59" fmla="*/ 247 h 136"/>
                <a:gd name="T60" fmla="*/ 305 w 244"/>
                <a:gd name="T61" fmla="*/ 255 h 136"/>
                <a:gd name="T62" fmla="*/ 265 w 244"/>
                <a:gd name="T63" fmla="*/ 266 h 136"/>
                <a:gd name="T64" fmla="*/ 250 w 244"/>
                <a:gd name="T65" fmla="*/ 266 h 136"/>
                <a:gd name="T66" fmla="*/ 195 w 244"/>
                <a:gd name="T67" fmla="*/ 253 h 136"/>
                <a:gd name="T68" fmla="*/ 170 w 244"/>
                <a:gd name="T69" fmla="*/ 252 h 136"/>
                <a:gd name="T70" fmla="*/ 156 w 244"/>
                <a:gd name="T71" fmla="*/ 244 h 136"/>
                <a:gd name="T72" fmla="*/ 132 w 244"/>
                <a:gd name="T73" fmla="*/ 220 h 136"/>
                <a:gd name="T74" fmla="*/ 98 w 244"/>
                <a:gd name="T75" fmla="*/ 187 h 136"/>
                <a:gd name="T76" fmla="*/ 84 w 244"/>
                <a:gd name="T77" fmla="*/ 171 h 136"/>
                <a:gd name="T78" fmla="*/ 74 w 244"/>
                <a:gd name="T79" fmla="*/ 151 h 136"/>
                <a:gd name="T80" fmla="*/ 50 w 244"/>
                <a:gd name="T81" fmla="*/ 120 h 136"/>
                <a:gd name="T82" fmla="*/ 41 w 244"/>
                <a:gd name="T83" fmla="*/ 98 h 136"/>
                <a:gd name="T84" fmla="*/ 28 w 244"/>
                <a:gd name="T85" fmla="*/ 36 h 136"/>
                <a:gd name="T86" fmla="*/ 17 w 244"/>
                <a:gd name="T87" fmla="*/ 22 h 136"/>
                <a:gd name="T88" fmla="*/ 230 w 244"/>
                <a:gd name="T89" fmla="*/ 283 h 136"/>
                <a:gd name="T90" fmla="*/ 525 w 244"/>
                <a:gd name="T91" fmla="*/ 214 h 1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4" h="136">
                  <a:moveTo>
                    <a:pt x="51" y="10"/>
                  </a:moveTo>
                  <a:cubicBezTo>
                    <a:pt x="52" y="12"/>
                    <a:pt x="49" y="14"/>
                    <a:pt x="50" y="17"/>
                  </a:cubicBezTo>
                  <a:cubicBezTo>
                    <a:pt x="52" y="20"/>
                    <a:pt x="53" y="18"/>
                    <a:pt x="54" y="23"/>
                  </a:cubicBezTo>
                  <a:cubicBezTo>
                    <a:pt x="56" y="27"/>
                    <a:pt x="58" y="34"/>
                    <a:pt x="59" y="37"/>
                  </a:cubicBezTo>
                  <a:cubicBezTo>
                    <a:pt x="61" y="40"/>
                    <a:pt x="53" y="40"/>
                    <a:pt x="54" y="43"/>
                  </a:cubicBezTo>
                  <a:cubicBezTo>
                    <a:pt x="56" y="45"/>
                    <a:pt x="60" y="42"/>
                    <a:pt x="62" y="45"/>
                  </a:cubicBezTo>
                  <a:cubicBezTo>
                    <a:pt x="64" y="48"/>
                    <a:pt x="68" y="55"/>
                    <a:pt x="69" y="58"/>
                  </a:cubicBezTo>
                  <a:cubicBezTo>
                    <a:pt x="71" y="61"/>
                    <a:pt x="67" y="61"/>
                    <a:pt x="68" y="62"/>
                  </a:cubicBezTo>
                  <a:cubicBezTo>
                    <a:pt x="69" y="64"/>
                    <a:pt x="71" y="62"/>
                    <a:pt x="73" y="64"/>
                  </a:cubicBezTo>
                  <a:cubicBezTo>
                    <a:pt x="75" y="66"/>
                    <a:pt x="73" y="69"/>
                    <a:pt x="74" y="70"/>
                  </a:cubicBezTo>
                  <a:cubicBezTo>
                    <a:pt x="75" y="71"/>
                    <a:pt x="77" y="69"/>
                    <a:pt x="78" y="71"/>
                  </a:cubicBezTo>
                  <a:cubicBezTo>
                    <a:pt x="80" y="72"/>
                    <a:pt x="86" y="78"/>
                    <a:pt x="89" y="80"/>
                  </a:cubicBezTo>
                  <a:cubicBezTo>
                    <a:pt x="91" y="82"/>
                    <a:pt x="88" y="85"/>
                    <a:pt x="90" y="87"/>
                  </a:cubicBezTo>
                  <a:cubicBezTo>
                    <a:pt x="92" y="88"/>
                    <a:pt x="92" y="83"/>
                    <a:pt x="96" y="85"/>
                  </a:cubicBezTo>
                  <a:cubicBezTo>
                    <a:pt x="100" y="86"/>
                    <a:pt x="105" y="88"/>
                    <a:pt x="107" y="89"/>
                  </a:cubicBezTo>
                  <a:cubicBezTo>
                    <a:pt x="110" y="89"/>
                    <a:pt x="109" y="93"/>
                    <a:pt x="111" y="93"/>
                  </a:cubicBezTo>
                  <a:cubicBezTo>
                    <a:pt x="114" y="93"/>
                    <a:pt x="114" y="90"/>
                    <a:pt x="117" y="90"/>
                  </a:cubicBezTo>
                  <a:cubicBezTo>
                    <a:pt x="120" y="90"/>
                    <a:pt x="129" y="89"/>
                    <a:pt x="131" y="88"/>
                  </a:cubicBezTo>
                  <a:cubicBezTo>
                    <a:pt x="133" y="88"/>
                    <a:pt x="133" y="91"/>
                    <a:pt x="135" y="91"/>
                  </a:cubicBezTo>
                  <a:cubicBezTo>
                    <a:pt x="138" y="91"/>
                    <a:pt x="136" y="88"/>
                    <a:pt x="138" y="87"/>
                  </a:cubicBezTo>
                  <a:cubicBezTo>
                    <a:pt x="140" y="86"/>
                    <a:pt x="142" y="91"/>
                    <a:pt x="144" y="90"/>
                  </a:cubicBezTo>
                  <a:cubicBezTo>
                    <a:pt x="147" y="90"/>
                    <a:pt x="145" y="86"/>
                    <a:pt x="147" y="85"/>
                  </a:cubicBezTo>
                  <a:cubicBezTo>
                    <a:pt x="149" y="84"/>
                    <a:pt x="151" y="87"/>
                    <a:pt x="153" y="86"/>
                  </a:cubicBezTo>
                  <a:cubicBezTo>
                    <a:pt x="156" y="85"/>
                    <a:pt x="155" y="82"/>
                    <a:pt x="157" y="81"/>
                  </a:cubicBezTo>
                  <a:cubicBezTo>
                    <a:pt x="160" y="80"/>
                    <a:pt x="165" y="79"/>
                    <a:pt x="167" y="79"/>
                  </a:cubicBezTo>
                  <a:cubicBezTo>
                    <a:pt x="169" y="78"/>
                    <a:pt x="172" y="81"/>
                    <a:pt x="174" y="80"/>
                  </a:cubicBezTo>
                  <a:cubicBezTo>
                    <a:pt x="175" y="80"/>
                    <a:pt x="175" y="77"/>
                    <a:pt x="178" y="75"/>
                  </a:cubicBezTo>
                  <a:cubicBezTo>
                    <a:pt x="181" y="74"/>
                    <a:pt x="191" y="70"/>
                    <a:pt x="193" y="69"/>
                  </a:cubicBezTo>
                  <a:cubicBezTo>
                    <a:pt x="195" y="68"/>
                    <a:pt x="195" y="72"/>
                    <a:pt x="197" y="71"/>
                  </a:cubicBezTo>
                  <a:cubicBezTo>
                    <a:pt x="199" y="71"/>
                    <a:pt x="198" y="68"/>
                    <a:pt x="199" y="67"/>
                  </a:cubicBezTo>
                  <a:cubicBezTo>
                    <a:pt x="201" y="67"/>
                    <a:pt x="207" y="65"/>
                    <a:pt x="211" y="63"/>
                  </a:cubicBezTo>
                  <a:cubicBezTo>
                    <a:pt x="214" y="62"/>
                    <a:pt x="215" y="66"/>
                    <a:pt x="216" y="65"/>
                  </a:cubicBezTo>
                  <a:cubicBezTo>
                    <a:pt x="218" y="65"/>
                    <a:pt x="216" y="61"/>
                    <a:pt x="219" y="60"/>
                  </a:cubicBezTo>
                  <a:cubicBezTo>
                    <a:pt x="221" y="59"/>
                    <a:pt x="226" y="58"/>
                    <a:pt x="227" y="57"/>
                  </a:cubicBezTo>
                  <a:cubicBezTo>
                    <a:pt x="229" y="57"/>
                    <a:pt x="231" y="58"/>
                    <a:pt x="233" y="58"/>
                  </a:cubicBezTo>
                  <a:cubicBezTo>
                    <a:pt x="233" y="58"/>
                    <a:pt x="233" y="57"/>
                    <a:pt x="233" y="57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06" y="55"/>
                    <a:pt x="182" y="66"/>
                    <a:pt x="159" y="72"/>
                  </a:cubicBezTo>
                  <a:cubicBezTo>
                    <a:pt x="119" y="85"/>
                    <a:pt x="96" y="91"/>
                    <a:pt x="72" y="46"/>
                  </a:cubicBezTo>
                  <a:cubicBezTo>
                    <a:pt x="64" y="30"/>
                    <a:pt x="60" y="14"/>
                    <a:pt x="58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5"/>
                    <a:pt x="50" y="7"/>
                    <a:pt x="51" y="10"/>
                  </a:cubicBezTo>
                  <a:close/>
                  <a:moveTo>
                    <a:pt x="242" y="93"/>
                  </a:moveTo>
                  <a:cubicBezTo>
                    <a:pt x="241" y="93"/>
                    <a:pt x="240" y="93"/>
                    <a:pt x="240" y="93"/>
                  </a:cubicBezTo>
                  <a:cubicBezTo>
                    <a:pt x="238" y="94"/>
                    <a:pt x="232" y="96"/>
                    <a:pt x="229" y="97"/>
                  </a:cubicBezTo>
                  <a:cubicBezTo>
                    <a:pt x="225" y="98"/>
                    <a:pt x="225" y="93"/>
                    <a:pt x="223" y="93"/>
                  </a:cubicBezTo>
                  <a:cubicBezTo>
                    <a:pt x="220" y="94"/>
                    <a:pt x="222" y="101"/>
                    <a:pt x="220" y="101"/>
                  </a:cubicBezTo>
                  <a:cubicBezTo>
                    <a:pt x="219" y="101"/>
                    <a:pt x="217" y="99"/>
                    <a:pt x="215" y="99"/>
                  </a:cubicBezTo>
                  <a:cubicBezTo>
                    <a:pt x="214" y="100"/>
                    <a:pt x="216" y="102"/>
                    <a:pt x="214" y="103"/>
                  </a:cubicBezTo>
                  <a:cubicBezTo>
                    <a:pt x="213" y="103"/>
                    <a:pt x="209" y="105"/>
                    <a:pt x="206" y="106"/>
                  </a:cubicBezTo>
                  <a:cubicBezTo>
                    <a:pt x="202" y="107"/>
                    <a:pt x="202" y="105"/>
                    <a:pt x="201" y="105"/>
                  </a:cubicBezTo>
                  <a:cubicBezTo>
                    <a:pt x="199" y="106"/>
                    <a:pt x="201" y="108"/>
                    <a:pt x="199" y="109"/>
                  </a:cubicBezTo>
                  <a:cubicBezTo>
                    <a:pt x="196" y="111"/>
                    <a:pt x="192" y="112"/>
                    <a:pt x="189" y="112"/>
                  </a:cubicBezTo>
                  <a:cubicBezTo>
                    <a:pt x="187" y="113"/>
                    <a:pt x="187" y="108"/>
                    <a:pt x="185" y="108"/>
                  </a:cubicBezTo>
                  <a:cubicBezTo>
                    <a:pt x="183" y="109"/>
                    <a:pt x="184" y="114"/>
                    <a:pt x="182" y="115"/>
                  </a:cubicBezTo>
                  <a:cubicBezTo>
                    <a:pt x="180" y="116"/>
                    <a:pt x="173" y="117"/>
                    <a:pt x="171" y="118"/>
                  </a:cubicBezTo>
                  <a:cubicBezTo>
                    <a:pt x="168" y="119"/>
                    <a:pt x="167" y="116"/>
                    <a:pt x="165" y="117"/>
                  </a:cubicBezTo>
                  <a:cubicBezTo>
                    <a:pt x="163" y="117"/>
                    <a:pt x="165" y="119"/>
                    <a:pt x="162" y="120"/>
                  </a:cubicBezTo>
                  <a:cubicBezTo>
                    <a:pt x="158" y="121"/>
                    <a:pt x="158" y="115"/>
                    <a:pt x="155" y="116"/>
                  </a:cubicBezTo>
                  <a:cubicBezTo>
                    <a:pt x="152" y="117"/>
                    <a:pt x="153" y="122"/>
                    <a:pt x="149" y="122"/>
                  </a:cubicBezTo>
                  <a:cubicBezTo>
                    <a:pt x="145" y="122"/>
                    <a:pt x="144" y="120"/>
                    <a:pt x="142" y="120"/>
                  </a:cubicBezTo>
                  <a:cubicBezTo>
                    <a:pt x="140" y="121"/>
                    <a:pt x="142" y="123"/>
                    <a:pt x="139" y="124"/>
                  </a:cubicBezTo>
                  <a:cubicBezTo>
                    <a:pt x="135" y="125"/>
                    <a:pt x="126" y="125"/>
                    <a:pt x="123" y="125"/>
                  </a:cubicBezTo>
                  <a:cubicBezTo>
                    <a:pt x="120" y="125"/>
                    <a:pt x="120" y="121"/>
                    <a:pt x="119" y="121"/>
                  </a:cubicBezTo>
                  <a:cubicBezTo>
                    <a:pt x="118" y="121"/>
                    <a:pt x="119" y="125"/>
                    <a:pt x="116" y="125"/>
                  </a:cubicBezTo>
                  <a:cubicBezTo>
                    <a:pt x="112" y="125"/>
                    <a:pt x="104" y="124"/>
                    <a:pt x="100" y="124"/>
                  </a:cubicBezTo>
                  <a:cubicBezTo>
                    <a:pt x="96" y="124"/>
                    <a:pt x="93" y="119"/>
                    <a:pt x="91" y="119"/>
                  </a:cubicBezTo>
                  <a:cubicBezTo>
                    <a:pt x="88" y="119"/>
                    <a:pt x="87" y="121"/>
                    <a:pt x="83" y="120"/>
                  </a:cubicBezTo>
                  <a:cubicBezTo>
                    <a:pt x="81" y="119"/>
                    <a:pt x="79" y="118"/>
                    <a:pt x="79" y="118"/>
                  </a:cubicBezTo>
                  <a:cubicBezTo>
                    <a:pt x="77" y="117"/>
                    <a:pt x="78" y="116"/>
                    <a:pt x="77" y="114"/>
                  </a:cubicBezTo>
                  <a:cubicBezTo>
                    <a:pt x="75" y="113"/>
                    <a:pt x="74" y="116"/>
                    <a:pt x="73" y="115"/>
                  </a:cubicBezTo>
                  <a:cubicBezTo>
                    <a:pt x="72" y="115"/>
                    <a:pt x="70" y="114"/>
                    <a:pt x="63" y="110"/>
                  </a:cubicBezTo>
                  <a:cubicBezTo>
                    <a:pt x="60" y="108"/>
                    <a:pt x="63" y="105"/>
                    <a:pt x="61" y="103"/>
                  </a:cubicBezTo>
                  <a:cubicBezTo>
                    <a:pt x="59" y="101"/>
                    <a:pt x="56" y="104"/>
                    <a:pt x="53" y="100"/>
                  </a:cubicBezTo>
                  <a:cubicBezTo>
                    <a:pt x="50" y="97"/>
                    <a:pt x="47" y="90"/>
                    <a:pt x="46" y="88"/>
                  </a:cubicBezTo>
                  <a:cubicBezTo>
                    <a:pt x="45" y="86"/>
                    <a:pt x="41" y="87"/>
                    <a:pt x="40" y="85"/>
                  </a:cubicBezTo>
                  <a:cubicBezTo>
                    <a:pt x="39" y="83"/>
                    <a:pt x="40" y="82"/>
                    <a:pt x="39" y="80"/>
                  </a:cubicBezTo>
                  <a:cubicBezTo>
                    <a:pt x="38" y="78"/>
                    <a:pt x="36" y="80"/>
                    <a:pt x="34" y="77"/>
                  </a:cubicBezTo>
                  <a:cubicBezTo>
                    <a:pt x="33" y="75"/>
                    <a:pt x="36" y="73"/>
                    <a:pt x="34" y="71"/>
                  </a:cubicBezTo>
                  <a:cubicBezTo>
                    <a:pt x="33" y="70"/>
                    <a:pt x="31" y="72"/>
                    <a:pt x="30" y="70"/>
                  </a:cubicBezTo>
                  <a:cubicBezTo>
                    <a:pt x="28" y="67"/>
                    <a:pt x="24" y="59"/>
                    <a:pt x="23" y="56"/>
                  </a:cubicBezTo>
                  <a:cubicBezTo>
                    <a:pt x="22" y="53"/>
                    <a:pt x="27" y="53"/>
                    <a:pt x="26" y="51"/>
                  </a:cubicBezTo>
                  <a:cubicBezTo>
                    <a:pt x="25" y="48"/>
                    <a:pt x="20" y="50"/>
                    <a:pt x="19" y="46"/>
                  </a:cubicBezTo>
                  <a:cubicBezTo>
                    <a:pt x="17" y="42"/>
                    <a:pt x="13" y="32"/>
                    <a:pt x="12" y="26"/>
                  </a:cubicBezTo>
                  <a:cubicBezTo>
                    <a:pt x="11" y="22"/>
                    <a:pt x="14" y="19"/>
                    <a:pt x="13" y="17"/>
                  </a:cubicBezTo>
                  <a:cubicBezTo>
                    <a:pt x="12" y="15"/>
                    <a:pt x="8" y="15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50"/>
                    <a:pt x="38" y="131"/>
                    <a:pt x="107" y="133"/>
                  </a:cubicBezTo>
                  <a:cubicBezTo>
                    <a:pt x="150" y="136"/>
                    <a:pt x="197" y="120"/>
                    <a:pt x="243" y="101"/>
                  </a:cubicBezTo>
                  <a:cubicBezTo>
                    <a:pt x="243" y="101"/>
                    <a:pt x="244" y="101"/>
                    <a:pt x="244" y="100"/>
                  </a:cubicBezTo>
                  <a:lnTo>
                    <a:pt x="242" y="93"/>
                  </a:lnTo>
                  <a:close/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1" name="Freeform 1759"/>
            <p:cNvSpPr/>
            <p:nvPr>
              <p:custDataLst>
                <p:tags r:id="rId1327"/>
              </p:custDataLst>
            </p:nvPr>
          </p:nvSpPr>
          <p:spPr bwMode="auto">
            <a:xfrm>
              <a:off x="3924" y="2912"/>
              <a:ext cx="78" cy="46"/>
            </a:xfrm>
            <a:custGeom>
              <a:avLst/>
              <a:gdLst>
                <a:gd name="T0" fmla="*/ 61 w 60"/>
                <a:gd name="T1" fmla="*/ 31 h 36"/>
                <a:gd name="T2" fmla="*/ 114 w 60"/>
                <a:gd name="T3" fmla="*/ 54 h 36"/>
                <a:gd name="T4" fmla="*/ 131 w 60"/>
                <a:gd name="T5" fmla="*/ 51 h 36"/>
                <a:gd name="T6" fmla="*/ 56 w 60"/>
                <a:gd name="T7" fmla="*/ 13 h 36"/>
                <a:gd name="T8" fmla="*/ 5 w 60"/>
                <a:gd name="T9" fmla="*/ 75 h 36"/>
                <a:gd name="T10" fmla="*/ 22 w 60"/>
                <a:gd name="T11" fmla="*/ 70 h 36"/>
                <a:gd name="T12" fmla="*/ 61 w 60"/>
                <a:gd name="T13" fmla="*/ 3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28" y="15"/>
                  </a:moveTo>
                  <a:cubicBezTo>
                    <a:pt x="42" y="12"/>
                    <a:pt x="50" y="19"/>
                    <a:pt x="52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8" y="15"/>
                    <a:pt x="49" y="0"/>
                    <a:pt x="25" y="6"/>
                  </a:cubicBezTo>
                  <a:cubicBezTo>
                    <a:pt x="7" y="10"/>
                    <a:pt x="0" y="26"/>
                    <a:pt x="2" y="36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7"/>
                    <a:pt x="14" y="17"/>
                    <a:pt x="28" y="15"/>
                  </a:cubicBezTo>
                  <a:close/>
                </a:path>
              </a:pathLst>
            </a:custGeom>
            <a:solidFill>
              <a:srgbClr val="DCA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2" name="Freeform 1760"/>
            <p:cNvSpPr/>
            <p:nvPr>
              <p:custDataLst>
                <p:tags r:id="rId1328"/>
              </p:custDataLst>
            </p:nvPr>
          </p:nvSpPr>
          <p:spPr bwMode="auto">
            <a:xfrm>
              <a:off x="3935" y="2927"/>
              <a:ext cx="313" cy="175"/>
            </a:xfrm>
            <a:custGeom>
              <a:avLst/>
              <a:gdLst>
                <a:gd name="T0" fmla="*/ 511 w 243"/>
                <a:gd name="T1" fmla="*/ 152 h 137"/>
                <a:gd name="T2" fmla="*/ 514 w 243"/>
                <a:gd name="T3" fmla="*/ 169 h 137"/>
                <a:gd name="T4" fmla="*/ 511 w 243"/>
                <a:gd name="T5" fmla="*/ 209 h 137"/>
                <a:gd name="T6" fmla="*/ 477 w 243"/>
                <a:gd name="T7" fmla="*/ 227 h 137"/>
                <a:gd name="T8" fmla="*/ 459 w 243"/>
                <a:gd name="T9" fmla="*/ 235 h 137"/>
                <a:gd name="T10" fmla="*/ 444 w 243"/>
                <a:gd name="T11" fmla="*/ 240 h 137"/>
                <a:gd name="T12" fmla="*/ 416 w 243"/>
                <a:gd name="T13" fmla="*/ 243 h 137"/>
                <a:gd name="T14" fmla="*/ 392 w 243"/>
                <a:gd name="T15" fmla="*/ 258 h 137"/>
                <a:gd name="T16" fmla="*/ 376 w 243"/>
                <a:gd name="T17" fmla="*/ 264 h 137"/>
                <a:gd name="T18" fmla="*/ 340 w 243"/>
                <a:gd name="T19" fmla="*/ 270 h 137"/>
                <a:gd name="T20" fmla="*/ 318 w 243"/>
                <a:gd name="T21" fmla="*/ 267 h 137"/>
                <a:gd name="T22" fmla="*/ 290 w 243"/>
                <a:gd name="T23" fmla="*/ 276 h 137"/>
                <a:gd name="T24" fmla="*/ 250 w 243"/>
                <a:gd name="T25" fmla="*/ 286 h 137"/>
                <a:gd name="T26" fmla="*/ 236 w 243"/>
                <a:gd name="T27" fmla="*/ 286 h 137"/>
                <a:gd name="T28" fmla="*/ 180 w 243"/>
                <a:gd name="T29" fmla="*/ 272 h 137"/>
                <a:gd name="T30" fmla="*/ 156 w 243"/>
                <a:gd name="T31" fmla="*/ 271 h 137"/>
                <a:gd name="T32" fmla="*/ 143 w 243"/>
                <a:gd name="T33" fmla="*/ 264 h 137"/>
                <a:gd name="T34" fmla="*/ 117 w 243"/>
                <a:gd name="T35" fmla="*/ 240 h 137"/>
                <a:gd name="T36" fmla="*/ 86 w 243"/>
                <a:gd name="T37" fmla="*/ 209 h 137"/>
                <a:gd name="T38" fmla="*/ 71 w 243"/>
                <a:gd name="T39" fmla="*/ 193 h 137"/>
                <a:gd name="T40" fmla="*/ 59 w 243"/>
                <a:gd name="T41" fmla="*/ 172 h 137"/>
                <a:gd name="T42" fmla="*/ 36 w 243"/>
                <a:gd name="T43" fmla="*/ 142 h 137"/>
                <a:gd name="T44" fmla="*/ 28 w 243"/>
                <a:gd name="T45" fmla="*/ 121 h 137"/>
                <a:gd name="T46" fmla="*/ 15 w 243"/>
                <a:gd name="T47" fmla="*/ 60 h 137"/>
                <a:gd name="T48" fmla="*/ 43 w 243"/>
                <a:gd name="T49" fmla="*/ 6 h 137"/>
                <a:gd name="T50" fmla="*/ 97 w 243"/>
                <a:gd name="T51" fmla="*/ 46 h 137"/>
                <a:gd name="T52" fmla="*/ 103 w 243"/>
                <a:gd name="T53" fmla="*/ 73 h 137"/>
                <a:gd name="T54" fmla="*/ 103 w 243"/>
                <a:gd name="T55" fmla="*/ 114 h 137"/>
                <a:gd name="T56" fmla="*/ 134 w 243"/>
                <a:gd name="T57" fmla="*/ 146 h 137"/>
                <a:gd name="T58" fmla="*/ 143 w 243"/>
                <a:gd name="T59" fmla="*/ 158 h 137"/>
                <a:gd name="T60" fmla="*/ 155 w 243"/>
                <a:gd name="T61" fmla="*/ 172 h 137"/>
                <a:gd name="T62" fmla="*/ 179 w 243"/>
                <a:gd name="T63" fmla="*/ 206 h 137"/>
                <a:gd name="T64" fmla="*/ 215 w 243"/>
                <a:gd name="T65" fmla="*/ 211 h 137"/>
                <a:gd name="T66" fmla="*/ 237 w 243"/>
                <a:gd name="T67" fmla="*/ 212 h 137"/>
                <a:gd name="T68" fmla="*/ 276 w 243"/>
                <a:gd name="T69" fmla="*/ 216 h 137"/>
                <a:gd name="T70" fmla="*/ 295 w 243"/>
                <a:gd name="T71" fmla="*/ 212 h 137"/>
                <a:gd name="T72" fmla="*/ 313 w 243"/>
                <a:gd name="T73" fmla="*/ 204 h 137"/>
                <a:gd name="T74" fmla="*/ 344 w 243"/>
                <a:gd name="T75" fmla="*/ 189 h 137"/>
                <a:gd name="T76" fmla="*/ 368 w 243"/>
                <a:gd name="T77" fmla="*/ 181 h 137"/>
                <a:gd name="T78" fmla="*/ 408 w 243"/>
                <a:gd name="T79" fmla="*/ 172 h 137"/>
                <a:gd name="T80" fmla="*/ 438 w 243"/>
                <a:gd name="T81" fmla="*/ 157 h 137"/>
                <a:gd name="T82" fmla="*/ 455 w 243"/>
                <a:gd name="T83" fmla="*/ 151 h 137"/>
                <a:gd name="T84" fmla="*/ 484 w 243"/>
                <a:gd name="T85" fmla="*/ 146 h 1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3" h="137">
                  <a:moveTo>
                    <a:pt x="230" y="67"/>
                  </a:moveTo>
                  <a:cubicBezTo>
                    <a:pt x="232" y="67"/>
                    <a:pt x="238" y="70"/>
                    <a:pt x="239" y="73"/>
                  </a:cubicBezTo>
                  <a:cubicBezTo>
                    <a:pt x="240" y="75"/>
                    <a:pt x="237" y="76"/>
                    <a:pt x="238" y="78"/>
                  </a:cubicBezTo>
                  <a:cubicBezTo>
                    <a:pt x="239" y="80"/>
                    <a:pt x="241" y="79"/>
                    <a:pt x="241" y="81"/>
                  </a:cubicBezTo>
                  <a:cubicBezTo>
                    <a:pt x="242" y="83"/>
                    <a:pt x="243" y="87"/>
                    <a:pt x="242" y="91"/>
                  </a:cubicBezTo>
                  <a:cubicBezTo>
                    <a:pt x="242" y="96"/>
                    <a:pt x="239" y="96"/>
                    <a:pt x="239" y="100"/>
                  </a:cubicBezTo>
                  <a:cubicBezTo>
                    <a:pt x="238" y="105"/>
                    <a:pt x="235" y="105"/>
                    <a:pt x="234" y="105"/>
                  </a:cubicBezTo>
                  <a:cubicBezTo>
                    <a:pt x="232" y="106"/>
                    <a:pt x="226" y="108"/>
                    <a:pt x="223" y="109"/>
                  </a:cubicBezTo>
                  <a:cubicBezTo>
                    <a:pt x="219" y="110"/>
                    <a:pt x="219" y="105"/>
                    <a:pt x="217" y="105"/>
                  </a:cubicBezTo>
                  <a:cubicBezTo>
                    <a:pt x="214" y="106"/>
                    <a:pt x="216" y="113"/>
                    <a:pt x="214" y="113"/>
                  </a:cubicBezTo>
                  <a:cubicBezTo>
                    <a:pt x="213" y="113"/>
                    <a:pt x="211" y="111"/>
                    <a:pt x="209" y="111"/>
                  </a:cubicBezTo>
                  <a:cubicBezTo>
                    <a:pt x="208" y="112"/>
                    <a:pt x="210" y="114"/>
                    <a:pt x="208" y="115"/>
                  </a:cubicBezTo>
                  <a:cubicBezTo>
                    <a:pt x="207" y="115"/>
                    <a:pt x="203" y="117"/>
                    <a:pt x="200" y="118"/>
                  </a:cubicBezTo>
                  <a:cubicBezTo>
                    <a:pt x="196" y="119"/>
                    <a:pt x="196" y="117"/>
                    <a:pt x="195" y="117"/>
                  </a:cubicBezTo>
                  <a:cubicBezTo>
                    <a:pt x="193" y="118"/>
                    <a:pt x="195" y="120"/>
                    <a:pt x="193" y="121"/>
                  </a:cubicBezTo>
                  <a:cubicBezTo>
                    <a:pt x="190" y="123"/>
                    <a:pt x="186" y="124"/>
                    <a:pt x="183" y="124"/>
                  </a:cubicBezTo>
                  <a:cubicBezTo>
                    <a:pt x="181" y="125"/>
                    <a:pt x="181" y="120"/>
                    <a:pt x="179" y="120"/>
                  </a:cubicBezTo>
                  <a:cubicBezTo>
                    <a:pt x="177" y="121"/>
                    <a:pt x="178" y="126"/>
                    <a:pt x="176" y="127"/>
                  </a:cubicBezTo>
                  <a:cubicBezTo>
                    <a:pt x="174" y="128"/>
                    <a:pt x="167" y="129"/>
                    <a:pt x="165" y="130"/>
                  </a:cubicBezTo>
                  <a:cubicBezTo>
                    <a:pt x="162" y="131"/>
                    <a:pt x="161" y="128"/>
                    <a:pt x="159" y="129"/>
                  </a:cubicBezTo>
                  <a:cubicBezTo>
                    <a:pt x="157" y="129"/>
                    <a:pt x="159" y="131"/>
                    <a:pt x="156" y="132"/>
                  </a:cubicBezTo>
                  <a:cubicBezTo>
                    <a:pt x="152" y="133"/>
                    <a:pt x="152" y="127"/>
                    <a:pt x="149" y="128"/>
                  </a:cubicBezTo>
                  <a:cubicBezTo>
                    <a:pt x="146" y="129"/>
                    <a:pt x="147" y="134"/>
                    <a:pt x="143" y="134"/>
                  </a:cubicBezTo>
                  <a:cubicBezTo>
                    <a:pt x="139" y="134"/>
                    <a:pt x="138" y="132"/>
                    <a:pt x="136" y="132"/>
                  </a:cubicBezTo>
                  <a:cubicBezTo>
                    <a:pt x="134" y="133"/>
                    <a:pt x="136" y="135"/>
                    <a:pt x="133" y="136"/>
                  </a:cubicBezTo>
                  <a:cubicBezTo>
                    <a:pt x="129" y="137"/>
                    <a:pt x="120" y="137"/>
                    <a:pt x="117" y="137"/>
                  </a:cubicBezTo>
                  <a:cubicBezTo>
                    <a:pt x="114" y="137"/>
                    <a:pt x="114" y="133"/>
                    <a:pt x="113" y="133"/>
                  </a:cubicBezTo>
                  <a:cubicBezTo>
                    <a:pt x="112" y="133"/>
                    <a:pt x="113" y="137"/>
                    <a:pt x="110" y="137"/>
                  </a:cubicBezTo>
                  <a:cubicBezTo>
                    <a:pt x="106" y="137"/>
                    <a:pt x="98" y="136"/>
                    <a:pt x="94" y="136"/>
                  </a:cubicBezTo>
                  <a:cubicBezTo>
                    <a:pt x="90" y="136"/>
                    <a:pt x="87" y="131"/>
                    <a:pt x="85" y="131"/>
                  </a:cubicBezTo>
                  <a:cubicBezTo>
                    <a:pt x="82" y="131"/>
                    <a:pt x="81" y="133"/>
                    <a:pt x="77" y="132"/>
                  </a:cubicBezTo>
                  <a:cubicBezTo>
                    <a:pt x="75" y="131"/>
                    <a:pt x="73" y="130"/>
                    <a:pt x="73" y="130"/>
                  </a:cubicBezTo>
                  <a:cubicBezTo>
                    <a:pt x="71" y="129"/>
                    <a:pt x="72" y="128"/>
                    <a:pt x="71" y="126"/>
                  </a:cubicBezTo>
                  <a:cubicBezTo>
                    <a:pt x="69" y="125"/>
                    <a:pt x="68" y="128"/>
                    <a:pt x="67" y="127"/>
                  </a:cubicBezTo>
                  <a:cubicBezTo>
                    <a:pt x="66" y="127"/>
                    <a:pt x="64" y="126"/>
                    <a:pt x="57" y="122"/>
                  </a:cubicBezTo>
                  <a:cubicBezTo>
                    <a:pt x="54" y="120"/>
                    <a:pt x="57" y="117"/>
                    <a:pt x="55" y="115"/>
                  </a:cubicBezTo>
                  <a:cubicBezTo>
                    <a:pt x="53" y="113"/>
                    <a:pt x="50" y="116"/>
                    <a:pt x="47" y="112"/>
                  </a:cubicBezTo>
                  <a:cubicBezTo>
                    <a:pt x="44" y="109"/>
                    <a:pt x="41" y="102"/>
                    <a:pt x="40" y="100"/>
                  </a:cubicBezTo>
                  <a:cubicBezTo>
                    <a:pt x="39" y="98"/>
                    <a:pt x="35" y="99"/>
                    <a:pt x="34" y="97"/>
                  </a:cubicBezTo>
                  <a:cubicBezTo>
                    <a:pt x="33" y="95"/>
                    <a:pt x="34" y="94"/>
                    <a:pt x="33" y="92"/>
                  </a:cubicBezTo>
                  <a:cubicBezTo>
                    <a:pt x="32" y="90"/>
                    <a:pt x="30" y="92"/>
                    <a:pt x="28" y="89"/>
                  </a:cubicBezTo>
                  <a:cubicBezTo>
                    <a:pt x="27" y="87"/>
                    <a:pt x="30" y="85"/>
                    <a:pt x="28" y="83"/>
                  </a:cubicBezTo>
                  <a:cubicBezTo>
                    <a:pt x="27" y="82"/>
                    <a:pt x="25" y="84"/>
                    <a:pt x="24" y="82"/>
                  </a:cubicBezTo>
                  <a:cubicBezTo>
                    <a:pt x="22" y="79"/>
                    <a:pt x="18" y="71"/>
                    <a:pt x="17" y="68"/>
                  </a:cubicBezTo>
                  <a:cubicBezTo>
                    <a:pt x="16" y="65"/>
                    <a:pt x="21" y="65"/>
                    <a:pt x="20" y="63"/>
                  </a:cubicBezTo>
                  <a:cubicBezTo>
                    <a:pt x="19" y="60"/>
                    <a:pt x="14" y="62"/>
                    <a:pt x="13" y="58"/>
                  </a:cubicBezTo>
                  <a:cubicBezTo>
                    <a:pt x="11" y="54"/>
                    <a:pt x="7" y="44"/>
                    <a:pt x="6" y="38"/>
                  </a:cubicBezTo>
                  <a:cubicBezTo>
                    <a:pt x="5" y="34"/>
                    <a:pt x="8" y="31"/>
                    <a:pt x="7" y="29"/>
                  </a:cubicBezTo>
                  <a:cubicBezTo>
                    <a:pt x="6" y="27"/>
                    <a:pt x="2" y="27"/>
                    <a:pt x="2" y="22"/>
                  </a:cubicBezTo>
                  <a:cubicBezTo>
                    <a:pt x="0" y="15"/>
                    <a:pt x="6" y="5"/>
                    <a:pt x="20" y="3"/>
                  </a:cubicBezTo>
                  <a:cubicBezTo>
                    <a:pt x="34" y="0"/>
                    <a:pt x="42" y="7"/>
                    <a:pt x="44" y="14"/>
                  </a:cubicBezTo>
                  <a:cubicBezTo>
                    <a:pt x="44" y="17"/>
                    <a:pt x="44" y="19"/>
                    <a:pt x="45" y="22"/>
                  </a:cubicBezTo>
                  <a:cubicBezTo>
                    <a:pt x="46" y="24"/>
                    <a:pt x="43" y="26"/>
                    <a:pt x="44" y="29"/>
                  </a:cubicBezTo>
                  <a:cubicBezTo>
                    <a:pt x="46" y="32"/>
                    <a:pt x="47" y="30"/>
                    <a:pt x="48" y="35"/>
                  </a:cubicBezTo>
                  <a:cubicBezTo>
                    <a:pt x="50" y="39"/>
                    <a:pt x="52" y="46"/>
                    <a:pt x="53" y="49"/>
                  </a:cubicBezTo>
                  <a:cubicBezTo>
                    <a:pt x="55" y="52"/>
                    <a:pt x="47" y="52"/>
                    <a:pt x="48" y="55"/>
                  </a:cubicBezTo>
                  <a:cubicBezTo>
                    <a:pt x="50" y="57"/>
                    <a:pt x="54" y="54"/>
                    <a:pt x="56" y="57"/>
                  </a:cubicBezTo>
                  <a:cubicBezTo>
                    <a:pt x="58" y="60"/>
                    <a:pt x="62" y="67"/>
                    <a:pt x="63" y="70"/>
                  </a:cubicBezTo>
                  <a:cubicBezTo>
                    <a:pt x="65" y="73"/>
                    <a:pt x="61" y="73"/>
                    <a:pt x="62" y="74"/>
                  </a:cubicBezTo>
                  <a:cubicBezTo>
                    <a:pt x="63" y="76"/>
                    <a:pt x="65" y="74"/>
                    <a:pt x="67" y="76"/>
                  </a:cubicBezTo>
                  <a:cubicBezTo>
                    <a:pt x="69" y="78"/>
                    <a:pt x="67" y="81"/>
                    <a:pt x="68" y="82"/>
                  </a:cubicBezTo>
                  <a:cubicBezTo>
                    <a:pt x="69" y="83"/>
                    <a:pt x="71" y="81"/>
                    <a:pt x="72" y="83"/>
                  </a:cubicBezTo>
                  <a:cubicBezTo>
                    <a:pt x="74" y="84"/>
                    <a:pt x="80" y="90"/>
                    <a:pt x="83" y="92"/>
                  </a:cubicBezTo>
                  <a:cubicBezTo>
                    <a:pt x="85" y="94"/>
                    <a:pt x="82" y="97"/>
                    <a:pt x="84" y="99"/>
                  </a:cubicBezTo>
                  <a:cubicBezTo>
                    <a:pt x="86" y="100"/>
                    <a:pt x="86" y="95"/>
                    <a:pt x="90" y="97"/>
                  </a:cubicBezTo>
                  <a:cubicBezTo>
                    <a:pt x="94" y="98"/>
                    <a:pt x="99" y="100"/>
                    <a:pt x="101" y="101"/>
                  </a:cubicBezTo>
                  <a:cubicBezTo>
                    <a:pt x="104" y="101"/>
                    <a:pt x="103" y="105"/>
                    <a:pt x="105" y="105"/>
                  </a:cubicBezTo>
                  <a:cubicBezTo>
                    <a:pt x="108" y="105"/>
                    <a:pt x="108" y="102"/>
                    <a:pt x="111" y="102"/>
                  </a:cubicBezTo>
                  <a:cubicBezTo>
                    <a:pt x="114" y="102"/>
                    <a:pt x="123" y="101"/>
                    <a:pt x="125" y="100"/>
                  </a:cubicBezTo>
                  <a:cubicBezTo>
                    <a:pt x="127" y="100"/>
                    <a:pt x="127" y="103"/>
                    <a:pt x="129" y="103"/>
                  </a:cubicBezTo>
                  <a:cubicBezTo>
                    <a:pt x="132" y="103"/>
                    <a:pt x="130" y="100"/>
                    <a:pt x="132" y="99"/>
                  </a:cubicBezTo>
                  <a:cubicBezTo>
                    <a:pt x="134" y="98"/>
                    <a:pt x="136" y="103"/>
                    <a:pt x="138" y="102"/>
                  </a:cubicBezTo>
                  <a:cubicBezTo>
                    <a:pt x="141" y="102"/>
                    <a:pt x="139" y="98"/>
                    <a:pt x="141" y="97"/>
                  </a:cubicBezTo>
                  <a:cubicBezTo>
                    <a:pt x="143" y="96"/>
                    <a:pt x="145" y="99"/>
                    <a:pt x="147" y="98"/>
                  </a:cubicBezTo>
                  <a:cubicBezTo>
                    <a:pt x="150" y="97"/>
                    <a:pt x="149" y="94"/>
                    <a:pt x="151" y="93"/>
                  </a:cubicBezTo>
                  <a:cubicBezTo>
                    <a:pt x="154" y="92"/>
                    <a:pt x="159" y="91"/>
                    <a:pt x="161" y="91"/>
                  </a:cubicBezTo>
                  <a:cubicBezTo>
                    <a:pt x="163" y="90"/>
                    <a:pt x="166" y="93"/>
                    <a:pt x="168" y="92"/>
                  </a:cubicBezTo>
                  <a:cubicBezTo>
                    <a:pt x="169" y="92"/>
                    <a:pt x="169" y="89"/>
                    <a:pt x="172" y="87"/>
                  </a:cubicBezTo>
                  <a:cubicBezTo>
                    <a:pt x="175" y="86"/>
                    <a:pt x="185" y="82"/>
                    <a:pt x="187" y="81"/>
                  </a:cubicBezTo>
                  <a:cubicBezTo>
                    <a:pt x="189" y="80"/>
                    <a:pt x="189" y="84"/>
                    <a:pt x="191" y="83"/>
                  </a:cubicBezTo>
                  <a:cubicBezTo>
                    <a:pt x="193" y="83"/>
                    <a:pt x="192" y="80"/>
                    <a:pt x="193" y="79"/>
                  </a:cubicBezTo>
                  <a:cubicBezTo>
                    <a:pt x="195" y="79"/>
                    <a:pt x="201" y="77"/>
                    <a:pt x="205" y="75"/>
                  </a:cubicBezTo>
                  <a:cubicBezTo>
                    <a:pt x="208" y="74"/>
                    <a:pt x="209" y="78"/>
                    <a:pt x="210" y="77"/>
                  </a:cubicBezTo>
                  <a:cubicBezTo>
                    <a:pt x="212" y="77"/>
                    <a:pt x="210" y="73"/>
                    <a:pt x="213" y="72"/>
                  </a:cubicBezTo>
                  <a:cubicBezTo>
                    <a:pt x="215" y="71"/>
                    <a:pt x="220" y="70"/>
                    <a:pt x="221" y="69"/>
                  </a:cubicBezTo>
                  <a:cubicBezTo>
                    <a:pt x="223" y="69"/>
                    <a:pt x="225" y="70"/>
                    <a:pt x="227" y="70"/>
                  </a:cubicBezTo>
                  <a:cubicBezTo>
                    <a:pt x="228" y="69"/>
                    <a:pt x="229" y="67"/>
                    <a:pt x="230" y="67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3" name="Freeform 1761"/>
            <p:cNvSpPr>
              <a:spLocks noEditPoints="1"/>
            </p:cNvSpPr>
            <p:nvPr>
              <p:custDataLst>
                <p:tags r:id="rId1329"/>
              </p:custDataLst>
            </p:nvPr>
          </p:nvSpPr>
          <p:spPr bwMode="auto">
            <a:xfrm>
              <a:off x="3935" y="2927"/>
              <a:ext cx="313" cy="175"/>
            </a:xfrm>
            <a:custGeom>
              <a:avLst/>
              <a:gdLst>
                <a:gd name="T0" fmla="*/ 484 w 243"/>
                <a:gd name="T1" fmla="*/ 146 h 137"/>
                <a:gd name="T2" fmla="*/ 438 w 243"/>
                <a:gd name="T3" fmla="*/ 157 h 137"/>
                <a:gd name="T4" fmla="*/ 368 w 243"/>
                <a:gd name="T5" fmla="*/ 181 h 137"/>
                <a:gd name="T6" fmla="*/ 313 w 243"/>
                <a:gd name="T7" fmla="*/ 204 h 137"/>
                <a:gd name="T8" fmla="*/ 276 w 243"/>
                <a:gd name="T9" fmla="*/ 216 h 137"/>
                <a:gd name="T10" fmla="*/ 215 w 243"/>
                <a:gd name="T11" fmla="*/ 211 h 137"/>
                <a:gd name="T12" fmla="*/ 155 w 243"/>
                <a:gd name="T13" fmla="*/ 172 h 137"/>
                <a:gd name="T14" fmla="*/ 134 w 243"/>
                <a:gd name="T15" fmla="*/ 146 h 137"/>
                <a:gd name="T16" fmla="*/ 103 w 243"/>
                <a:gd name="T17" fmla="*/ 73 h 137"/>
                <a:gd name="T18" fmla="*/ 43 w 243"/>
                <a:gd name="T19" fmla="*/ 6 h 137"/>
                <a:gd name="T20" fmla="*/ 28 w 243"/>
                <a:gd name="T21" fmla="*/ 121 h 137"/>
                <a:gd name="T22" fmla="*/ 59 w 243"/>
                <a:gd name="T23" fmla="*/ 172 h 137"/>
                <a:gd name="T24" fmla="*/ 86 w 243"/>
                <a:gd name="T25" fmla="*/ 209 h 137"/>
                <a:gd name="T26" fmla="*/ 143 w 243"/>
                <a:gd name="T27" fmla="*/ 264 h 137"/>
                <a:gd name="T28" fmla="*/ 180 w 243"/>
                <a:gd name="T29" fmla="*/ 272 h 137"/>
                <a:gd name="T30" fmla="*/ 250 w 243"/>
                <a:gd name="T31" fmla="*/ 286 h 137"/>
                <a:gd name="T32" fmla="*/ 318 w 243"/>
                <a:gd name="T33" fmla="*/ 267 h 137"/>
                <a:gd name="T34" fmla="*/ 376 w 243"/>
                <a:gd name="T35" fmla="*/ 264 h 137"/>
                <a:gd name="T36" fmla="*/ 416 w 243"/>
                <a:gd name="T37" fmla="*/ 243 h 137"/>
                <a:gd name="T38" fmla="*/ 459 w 243"/>
                <a:gd name="T39" fmla="*/ 235 h 137"/>
                <a:gd name="T40" fmla="*/ 511 w 243"/>
                <a:gd name="T41" fmla="*/ 209 h 137"/>
                <a:gd name="T42" fmla="*/ 497 w 243"/>
                <a:gd name="T43" fmla="*/ 152 h 137"/>
                <a:gd name="T44" fmla="*/ 511 w 243"/>
                <a:gd name="T45" fmla="*/ 194 h 137"/>
                <a:gd name="T46" fmla="*/ 484 w 243"/>
                <a:gd name="T47" fmla="*/ 216 h 137"/>
                <a:gd name="T48" fmla="*/ 439 w 243"/>
                <a:gd name="T49" fmla="*/ 231 h 137"/>
                <a:gd name="T50" fmla="*/ 403 w 243"/>
                <a:gd name="T51" fmla="*/ 247 h 137"/>
                <a:gd name="T52" fmla="*/ 341 w 243"/>
                <a:gd name="T53" fmla="*/ 257 h 137"/>
                <a:gd name="T54" fmla="*/ 307 w 243"/>
                <a:gd name="T55" fmla="*/ 267 h 137"/>
                <a:gd name="T56" fmla="*/ 250 w 243"/>
                <a:gd name="T57" fmla="*/ 264 h 137"/>
                <a:gd name="T58" fmla="*/ 206 w 243"/>
                <a:gd name="T59" fmla="*/ 267 h 137"/>
                <a:gd name="T60" fmla="*/ 171 w 243"/>
                <a:gd name="T61" fmla="*/ 263 h 137"/>
                <a:gd name="T62" fmla="*/ 139 w 243"/>
                <a:gd name="T63" fmla="*/ 243 h 137"/>
                <a:gd name="T64" fmla="*/ 109 w 243"/>
                <a:gd name="T65" fmla="*/ 211 h 137"/>
                <a:gd name="T66" fmla="*/ 81 w 243"/>
                <a:gd name="T67" fmla="*/ 180 h 137"/>
                <a:gd name="T68" fmla="*/ 58 w 243"/>
                <a:gd name="T69" fmla="*/ 143 h 137"/>
                <a:gd name="T70" fmla="*/ 45 w 243"/>
                <a:gd name="T71" fmla="*/ 114 h 137"/>
                <a:gd name="T72" fmla="*/ 35 w 243"/>
                <a:gd name="T73" fmla="*/ 63 h 137"/>
                <a:gd name="T74" fmla="*/ 23 w 243"/>
                <a:gd name="T75" fmla="*/ 46 h 137"/>
                <a:gd name="T76" fmla="*/ 52 w 243"/>
                <a:gd name="T77" fmla="*/ 17 h 137"/>
                <a:gd name="T78" fmla="*/ 90 w 243"/>
                <a:gd name="T79" fmla="*/ 47 h 137"/>
                <a:gd name="T80" fmla="*/ 103 w 243"/>
                <a:gd name="T81" fmla="*/ 84 h 137"/>
                <a:gd name="T82" fmla="*/ 117 w 243"/>
                <a:gd name="T83" fmla="*/ 129 h 137"/>
                <a:gd name="T84" fmla="*/ 140 w 243"/>
                <a:gd name="T85" fmla="*/ 169 h 137"/>
                <a:gd name="T86" fmla="*/ 173 w 243"/>
                <a:gd name="T87" fmla="*/ 202 h 137"/>
                <a:gd name="T88" fmla="*/ 218 w 243"/>
                <a:gd name="T89" fmla="*/ 220 h 137"/>
                <a:gd name="T90" fmla="*/ 272 w 243"/>
                <a:gd name="T91" fmla="*/ 224 h 137"/>
                <a:gd name="T92" fmla="*/ 317 w 243"/>
                <a:gd name="T93" fmla="*/ 217 h 137"/>
                <a:gd name="T94" fmla="*/ 353 w 243"/>
                <a:gd name="T95" fmla="*/ 202 h 137"/>
                <a:gd name="T96" fmla="*/ 380 w 243"/>
                <a:gd name="T97" fmla="*/ 193 h 137"/>
                <a:gd name="T98" fmla="*/ 446 w 243"/>
                <a:gd name="T99" fmla="*/ 169 h 137"/>
                <a:gd name="T100" fmla="*/ 483 w 243"/>
                <a:gd name="T101" fmla="*/ 157 h 137"/>
                <a:gd name="T102" fmla="*/ 502 w 243"/>
                <a:gd name="T103" fmla="*/ 160 h 137"/>
                <a:gd name="T104" fmla="*/ 513 w 243"/>
                <a:gd name="T105" fmla="*/ 188 h 1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3" h="137">
                  <a:moveTo>
                    <a:pt x="238" y="78"/>
                  </a:moveTo>
                  <a:cubicBezTo>
                    <a:pt x="237" y="76"/>
                    <a:pt x="240" y="75"/>
                    <a:pt x="239" y="73"/>
                  </a:cubicBezTo>
                  <a:cubicBezTo>
                    <a:pt x="238" y="70"/>
                    <a:pt x="232" y="67"/>
                    <a:pt x="230" y="67"/>
                  </a:cubicBezTo>
                  <a:cubicBezTo>
                    <a:pt x="229" y="67"/>
                    <a:pt x="228" y="69"/>
                    <a:pt x="227" y="70"/>
                  </a:cubicBezTo>
                  <a:cubicBezTo>
                    <a:pt x="225" y="70"/>
                    <a:pt x="223" y="69"/>
                    <a:pt x="221" y="69"/>
                  </a:cubicBezTo>
                  <a:cubicBezTo>
                    <a:pt x="220" y="70"/>
                    <a:pt x="215" y="71"/>
                    <a:pt x="213" y="72"/>
                  </a:cubicBezTo>
                  <a:cubicBezTo>
                    <a:pt x="210" y="73"/>
                    <a:pt x="212" y="77"/>
                    <a:pt x="210" y="77"/>
                  </a:cubicBezTo>
                  <a:cubicBezTo>
                    <a:pt x="209" y="78"/>
                    <a:pt x="208" y="74"/>
                    <a:pt x="205" y="75"/>
                  </a:cubicBezTo>
                  <a:cubicBezTo>
                    <a:pt x="201" y="77"/>
                    <a:pt x="195" y="79"/>
                    <a:pt x="193" y="79"/>
                  </a:cubicBezTo>
                  <a:cubicBezTo>
                    <a:pt x="192" y="80"/>
                    <a:pt x="193" y="83"/>
                    <a:pt x="191" y="83"/>
                  </a:cubicBezTo>
                  <a:cubicBezTo>
                    <a:pt x="189" y="84"/>
                    <a:pt x="189" y="80"/>
                    <a:pt x="187" y="81"/>
                  </a:cubicBezTo>
                  <a:cubicBezTo>
                    <a:pt x="185" y="82"/>
                    <a:pt x="175" y="86"/>
                    <a:pt x="172" y="87"/>
                  </a:cubicBezTo>
                  <a:cubicBezTo>
                    <a:pt x="169" y="89"/>
                    <a:pt x="169" y="92"/>
                    <a:pt x="168" y="92"/>
                  </a:cubicBezTo>
                  <a:cubicBezTo>
                    <a:pt x="166" y="93"/>
                    <a:pt x="163" y="90"/>
                    <a:pt x="161" y="91"/>
                  </a:cubicBezTo>
                  <a:cubicBezTo>
                    <a:pt x="159" y="91"/>
                    <a:pt x="154" y="92"/>
                    <a:pt x="151" y="93"/>
                  </a:cubicBezTo>
                  <a:cubicBezTo>
                    <a:pt x="149" y="94"/>
                    <a:pt x="150" y="97"/>
                    <a:pt x="147" y="98"/>
                  </a:cubicBezTo>
                  <a:cubicBezTo>
                    <a:pt x="145" y="99"/>
                    <a:pt x="143" y="96"/>
                    <a:pt x="141" y="97"/>
                  </a:cubicBezTo>
                  <a:cubicBezTo>
                    <a:pt x="139" y="98"/>
                    <a:pt x="141" y="102"/>
                    <a:pt x="138" y="102"/>
                  </a:cubicBezTo>
                  <a:cubicBezTo>
                    <a:pt x="136" y="103"/>
                    <a:pt x="134" y="98"/>
                    <a:pt x="132" y="99"/>
                  </a:cubicBezTo>
                  <a:cubicBezTo>
                    <a:pt x="130" y="100"/>
                    <a:pt x="132" y="103"/>
                    <a:pt x="129" y="103"/>
                  </a:cubicBezTo>
                  <a:cubicBezTo>
                    <a:pt x="127" y="103"/>
                    <a:pt x="127" y="100"/>
                    <a:pt x="125" y="100"/>
                  </a:cubicBezTo>
                  <a:cubicBezTo>
                    <a:pt x="123" y="101"/>
                    <a:pt x="114" y="102"/>
                    <a:pt x="111" y="102"/>
                  </a:cubicBezTo>
                  <a:cubicBezTo>
                    <a:pt x="108" y="102"/>
                    <a:pt x="108" y="105"/>
                    <a:pt x="105" y="105"/>
                  </a:cubicBezTo>
                  <a:cubicBezTo>
                    <a:pt x="103" y="105"/>
                    <a:pt x="104" y="101"/>
                    <a:pt x="101" y="101"/>
                  </a:cubicBezTo>
                  <a:cubicBezTo>
                    <a:pt x="99" y="100"/>
                    <a:pt x="94" y="98"/>
                    <a:pt x="90" y="97"/>
                  </a:cubicBezTo>
                  <a:cubicBezTo>
                    <a:pt x="86" y="95"/>
                    <a:pt x="86" y="100"/>
                    <a:pt x="84" y="99"/>
                  </a:cubicBezTo>
                  <a:cubicBezTo>
                    <a:pt x="82" y="97"/>
                    <a:pt x="85" y="94"/>
                    <a:pt x="83" y="92"/>
                  </a:cubicBezTo>
                  <a:cubicBezTo>
                    <a:pt x="80" y="90"/>
                    <a:pt x="74" y="84"/>
                    <a:pt x="72" y="83"/>
                  </a:cubicBezTo>
                  <a:cubicBezTo>
                    <a:pt x="71" y="81"/>
                    <a:pt x="69" y="83"/>
                    <a:pt x="68" y="82"/>
                  </a:cubicBezTo>
                  <a:cubicBezTo>
                    <a:pt x="67" y="81"/>
                    <a:pt x="69" y="78"/>
                    <a:pt x="67" y="76"/>
                  </a:cubicBezTo>
                  <a:cubicBezTo>
                    <a:pt x="65" y="74"/>
                    <a:pt x="63" y="76"/>
                    <a:pt x="62" y="74"/>
                  </a:cubicBezTo>
                  <a:cubicBezTo>
                    <a:pt x="61" y="73"/>
                    <a:pt x="65" y="73"/>
                    <a:pt x="63" y="70"/>
                  </a:cubicBezTo>
                  <a:cubicBezTo>
                    <a:pt x="62" y="67"/>
                    <a:pt x="58" y="60"/>
                    <a:pt x="56" y="57"/>
                  </a:cubicBezTo>
                  <a:cubicBezTo>
                    <a:pt x="54" y="54"/>
                    <a:pt x="50" y="57"/>
                    <a:pt x="48" y="55"/>
                  </a:cubicBezTo>
                  <a:cubicBezTo>
                    <a:pt x="47" y="52"/>
                    <a:pt x="55" y="52"/>
                    <a:pt x="53" y="49"/>
                  </a:cubicBezTo>
                  <a:cubicBezTo>
                    <a:pt x="52" y="46"/>
                    <a:pt x="50" y="39"/>
                    <a:pt x="48" y="35"/>
                  </a:cubicBezTo>
                  <a:cubicBezTo>
                    <a:pt x="47" y="30"/>
                    <a:pt x="46" y="32"/>
                    <a:pt x="44" y="29"/>
                  </a:cubicBezTo>
                  <a:cubicBezTo>
                    <a:pt x="43" y="26"/>
                    <a:pt x="46" y="24"/>
                    <a:pt x="45" y="22"/>
                  </a:cubicBezTo>
                  <a:cubicBezTo>
                    <a:pt x="44" y="19"/>
                    <a:pt x="44" y="17"/>
                    <a:pt x="44" y="14"/>
                  </a:cubicBezTo>
                  <a:cubicBezTo>
                    <a:pt x="42" y="7"/>
                    <a:pt x="34" y="0"/>
                    <a:pt x="20" y="3"/>
                  </a:cubicBezTo>
                  <a:cubicBezTo>
                    <a:pt x="6" y="5"/>
                    <a:pt x="0" y="15"/>
                    <a:pt x="2" y="22"/>
                  </a:cubicBezTo>
                  <a:cubicBezTo>
                    <a:pt x="2" y="27"/>
                    <a:pt x="6" y="27"/>
                    <a:pt x="7" y="29"/>
                  </a:cubicBezTo>
                  <a:cubicBezTo>
                    <a:pt x="8" y="31"/>
                    <a:pt x="5" y="34"/>
                    <a:pt x="6" y="38"/>
                  </a:cubicBezTo>
                  <a:cubicBezTo>
                    <a:pt x="7" y="44"/>
                    <a:pt x="11" y="54"/>
                    <a:pt x="13" y="58"/>
                  </a:cubicBezTo>
                  <a:cubicBezTo>
                    <a:pt x="14" y="62"/>
                    <a:pt x="19" y="60"/>
                    <a:pt x="20" y="63"/>
                  </a:cubicBezTo>
                  <a:cubicBezTo>
                    <a:pt x="21" y="65"/>
                    <a:pt x="16" y="65"/>
                    <a:pt x="17" y="68"/>
                  </a:cubicBezTo>
                  <a:cubicBezTo>
                    <a:pt x="18" y="71"/>
                    <a:pt x="22" y="79"/>
                    <a:pt x="24" y="82"/>
                  </a:cubicBezTo>
                  <a:cubicBezTo>
                    <a:pt x="25" y="84"/>
                    <a:pt x="27" y="82"/>
                    <a:pt x="28" y="83"/>
                  </a:cubicBezTo>
                  <a:cubicBezTo>
                    <a:pt x="30" y="85"/>
                    <a:pt x="27" y="87"/>
                    <a:pt x="28" y="89"/>
                  </a:cubicBezTo>
                  <a:cubicBezTo>
                    <a:pt x="30" y="92"/>
                    <a:pt x="32" y="90"/>
                    <a:pt x="33" y="92"/>
                  </a:cubicBezTo>
                  <a:cubicBezTo>
                    <a:pt x="34" y="94"/>
                    <a:pt x="33" y="95"/>
                    <a:pt x="34" y="97"/>
                  </a:cubicBezTo>
                  <a:cubicBezTo>
                    <a:pt x="35" y="99"/>
                    <a:pt x="39" y="98"/>
                    <a:pt x="40" y="100"/>
                  </a:cubicBezTo>
                  <a:cubicBezTo>
                    <a:pt x="41" y="102"/>
                    <a:pt x="44" y="109"/>
                    <a:pt x="47" y="112"/>
                  </a:cubicBezTo>
                  <a:cubicBezTo>
                    <a:pt x="50" y="116"/>
                    <a:pt x="53" y="113"/>
                    <a:pt x="55" y="115"/>
                  </a:cubicBezTo>
                  <a:cubicBezTo>
                    <a:pt x="57" y="117"/>
                    <a:pt x="54" y="120"/>
                    <a:pt x="57" y="122"/>
                  </a:cubicBezTo>
                  <a:cubicBezTo>
                    <a:pt x="64" y="126"/>
                    <a:pt x="66" y="127"/>
                    <a:pt x="67" y="127"/>
                  </a:cubicBezTo>
                  <a:cubicBezTo>
                    <a:pt x="68" y="128"/>
                    <a:pt x="69" y="125"/>
                    <a:pt x="71" y="126"/>
                  </a:cubicBezTo>
                  <a:cubicBezTo>
                    <a:pt x="72" y="128"/>
                    <a:pt x="71" y="129"/>
                    <a:pt x="73" y="130"/>
                  </a:cubicBezTo>
                  <a:cubicBezTo>
                    <a:pt x="73" y="130"/>
                    <a:pt x="75" y="131"/>
                    <a:pt x="77" y="132"/>
                  </a:cubicBezTo>
                  <a:cubicBezTo>
                    <a:pt x="81" y="133"/>
                    <a:pt x="82" y="131"/>
                    <a:pt x="85" y="131"/>
                  </a:cubicBezTo>
                  <a:cubicBezTo>
                    <a:pt x="87" y="131"/>
                    <a:pt x="90" y="136"/>
                    <a:pt x="94" y="136"/>
                  </a:cubicBezTo>
                  <a:cubicBezTo>
                    <a:pt x="98" y="136"/>
                    <a:pt x="106" y="137"/>
                    <a:pt x="110" y="137"/>
                  </a:cubicBezTo>
                  <a:cubicBezTo>
                    <a:pt x="113" y="137"/>
                    <a:pt x="112" y="133"/>
                    <a:pt x="113" y="133"/>
                  </a:cubicBezTo>
                  <a:cubicBezTo>
                    <a:pt x="114" y="133"/>
                    <a:pt x="114" y="137"/>
                    <a:pt x="117" y="137"/>
                  </a:cubicBezTo>
                  <a:cubicBezTo>
                    <a:pt x="120" y="137"/>
                    <a:pt x="129" y="137"/>
                    <a:pt x="133" y="136"/>
                  </a:cubicBezTo>
                  <a:cubicBezTo>
                    <a:pt x="136" y="135"/>
                    <a:pt x="134" y="133"/>
                    <a:pt x="136" y="132"/>
                  </a:cubicBezTo>
                  <a:cubicBezTo>
                    <a:pt x="138" y="132"/>
                    <a:pt x="139" y="134"/>
                    <a:pt x="143" y="134"/>
                  </a:cubicBezTo>
                  <a:cubicBezTo>
                    <a:pt x="147" y="134"/>
                    <a:pt x="146" y="129"/>
                    <a:pt x="149" y="128"/>
                  </a:cubicBezTo>
                  <a:cubicBezTo>
                    <a:pt x="152" y="127"/>
                    <a:pt x="152" y="133"/>
                    <a:pt x="156" y="132"/>
                  </a:cubicBezTo>
                  <a:cubicBezTo>
                    <a:pt x="159" y="131"/>
                    <a:pt x="157" y="129"/>
                    <a:pt x="159" y="129"/>
                  </a:cubicBezTo>
                  <a:cubicBezTo>
                    <a:pt x="161" y="128"/>
                    <a:pt x="162" y="131"/>
                    <a:pt x="165" y="130"/>
                  </a:cubicBezTo>
                  <a:cubicBezTo>
                    <a:pt x="167" y="129"/>
                    <a:pt x="174" y="128"/>
                    <a:pt x="176" y="127"/>
                  </a:cubicBezTo>
                  <a:cubicBezTo>
                    <a:pt x="178" y="126"/>
                    <a:pt x="177" y="121"/>
                    <a:pt x="179" y="120"/>
                  </a:cubicBezTo>
                  <a:cubicBezTo>
                    <a:pt x="181" y="120"/>
                    <a:pt x="181" y="125"/>
                    <a:pt x="183" y="124"/>
                  </a:cubicBezTo>
                  <a:cubicBezTo>
                    <a:pt x="186" y="124"/>
                    <a:pt x="190" y="123"/>
                    <a:pt x="193" y="121"/>
                  </a:cubicBezTo>
                  <a:cubicBezTo>
                    <a:pt x="195" y="120"/>
                    <a:pt x="193" y="118"/>
                    <a:pt x="195" y="117"/>
                  </a:cubicBezTo>
                  <a:cubicBezTo>
                    <a:pt x="196" y="117"/>
                    <a:pt x="196" y="119"/>
                    <a:pt x="200" y="118"/>
                  </a:cubicBezTo>
                  <a:cubicBezTo>
                    <a:pt x="203" y="117"/>
                    <a:pt x="207" y="115"/>
                    <a:pt x="208" y="115"/>
                  </a:cubicBezTo>
                  <a:cubicBezTo>
                    <a:pt x="210" y="114"/>
                    <a:pt x="208" y="112"/>
                    <a:pt x="209" y="111"/>
                  </a:cubicBezTo>
                  <a:cubicBezTo>
                    <a:pt x="211" y="111"/>
                    <a:pt x="213" y="113"/>
                    <a:pt x="214" y="113"/>
                  </a:cubicBezTo>
                  <a:cubicBezTo>
                    <a:pt x="216" y="113"/>
                    <a:pt x="214" y="106"/>
                    <a:pt x="217" y="105"/>
                  </a:cubicBezTo>
                  <a:cubicBezTo>
                    <a:pt x="219" y="105"/>
                    <a:pt x="219" y="110"/>
                    <a:pt x="223" y="109"/>
                  </a:cubicBezTo>
                  <a:cubicBezTo>
                    <a:pt x="226" y="108"/>
                    <a:pt x="232" y="106"/>
                    <a:pt x="234" y="105"/>
                  </a:cubicBezTo>
                  <a:cubicBezTo>
                    <a:pt x="235" y="105"/>
                    <a:pt x="238" y="105"/>
                    <a:pt x="239" y="100"/>
                  </a:cubicBezTo>
                  <a:cubicBezTo>
                    <a:pt x="239" y="96"/>
                    <a:pt x="242" y="96"/>
                    <a:pt x="242" y="91"/>
                  </a:cubicBezTo>
                  <a:cubicBezTo>
                    <a:pt x="243" y="87"/>
                    <a:pt x="242" y="83"/>
                    <a:pt x="241" y="81"/>
                  </a:cubicBezTo>
                  <a:cubicBezTo>
                    <a:pt x="241" y="79"/>
                    <a:pt x="239" y="80"/>
                    <a:pt x="238" y="78"/>
                  </a:cubicBezTo>
                  <a:close/>
                  <a:moveTo>
                    <a:pt x="233" y="73"/>
                  </a:moveTo>
                  <a:cubicBezTo>
                    <a:pt x="233" y="73"/>
                    <a:pt x="233" y="73"/>
                    <a:pt x="233" y="73"/>
                  </a:cubicBezTo>
                  <a:cubicBezTo>
                    <a:pt x="233" y="73"/>
                    <a:pt x="233" y="73"/>
                    <a:pt x="233" y="73"/>
                  </a:cubicBezTo>
                  <a:close/>
                  <a:moveTo>
                    <a:pt x="240" y="90"/>
                  </a:moveTo>
                  <a:cubicBezTo>
                    <a:pt x="240" y="92"/>
                    <a:pt x="239" y="92"/>
                    <a:pt x="239" y="93"/>
                  </a:cubicBezTo>
                  <a:cubicBezTo>
                    <a:pt x="238" y="94"/>
                    <a:pt x="237" y="96"/>
                    <a:pt x="236" y="99"/>
                  </a:cubicBezTo>
                  <a:cubicBezTo>
                    <a:pt x="235" y="100"/>
                    <a:pt x="234" y="100"/>
                    <a:pt x="234" y="100"/>
                  </a:cubicBezTo>
                  <a:cubicBezTo>
                    <a:pt x="234" y="100"/>
                    <a:pt x="230" y="102"/>
                    <a:pt x="230" y="102"/>
                  </a:cubicBezTo>
                  <a:cubicBezTo>
                    <a:pt x="230" y="102"/>
                    <a:pt x="228" y="102"/>
                    <a:pt x="227" y="103"/>
                  </a:cubicBezTo>
                  <a:cubicBezTo>
                    <a:pt x="220" y="105"/>
                    <a:pt x="214" y="103"/>
                    <a:pt x="213" y="105"/>
                  </a:cubicBezTo>
                  <a:cubicBezTo>
                    <a:pt x="212" y="105"/>
                    <a:pt x="211" y="105"/>
                    <a:pt x="211" y="106"/>
                  </a:cubicBezTo>
                  <a:cubicBezTo>
                    <a:pt x="210" y="106"/>
                    <a:pt x="207" y="107"/>
                    <a:pt x="207" y="110"/>
                  </a:cubicBezTo>
                  <a:cubicBezTo>
                    <a:pt x="206" y="110"/>
                    <a:pt x="206" y="111"/>
                    <a:pt x="206" y="111"/>
                  </a:cubicBezTo>
                  <a:cubicBezTo>
                    <a:pt x="206" y="111"/>
                    <a:pt x="202" y="113"/>
                    <a:pt x="202" y="113"/>
                  </a:cubicBezTo>
                  <a:cubicBezTo>
                    <a:pt x="200" y="112"/>
                    <a:pt x="198" y="111"/>
                    <a:pt x="197" y="112"/>
                  </a:cubicBezTo>
                  <a:cubicBezTo>
                    <a:pt x="196" y="112"/>
                    <a:pt x="193" y="113"/>
                    <a:pt x="192" y="117"/>
                  </a:cubicBezTo>
                  <a:cubicBezTo>
                    <a:pt x="191" y="117"/>
                    <a:pt x="190" y="117"/>
                    <a:pt x="189" y="118"/>
                  </a:cubicBezTo>
                  <a:cubicBezTo>
                    <a:pt x="186" y="114"/>
                    <a:pt x="182" y="114"/>
                    <a:pt x="181" y="115"/>
                  </a:cubicBezTo>
                  <a:cubicBezTo>
                    <a:pt x="177" y="116"/>
                    <a:pt x="176" y="120"/>
                    <a:pt x="175" y="122"/>
                  </a:cubicBezTo>
                  <a:cubicBezTo>
                    <a:pt x="174" y="122"/>
                    <a:pt x="169" y="123"/>
                    <a:pt x="167" y="124"/>
                  </a:cubicBezTo>
                  <a:cubicBezTo>
                    <a:pt x="166" y="123"/>
                    <a:pt x="164" y="122"/>
                    <a:pt x="160" y="123"/>
                  </a:cubicBezTo>
                  <a:cubicBezTo>
                    <a:pt x="160" y="123"/>
                    <a:pt x="159" y="124"/>
                    <a:pt x="158" y="125"/>
                  </a:cubicBezTo>
                  <a:cubicBezTo>
                    <a:pt x="155" y="122"/>
                    <a:pt x="153" y="122"/>
                    <a:pt x="151" y="123"/>
                  </a:cubicBezTo>
                  <a:cubicBezTo>
                    <a:pt x="147" y="124"/>
                    <a:pt x="146" y="126"/>
                    <a:pt x="145" y="128"/>
                  </a:cubicBezTo>
                  <a:cubicBezTo>
                    <a:pt x="145" y="128"/>
                    <a:pt x="145" y="128"/>
                    <a:pt x="144" y="128"/>
                  </a:cubicBezTo>
                  <a:cubicBezTo>
                    <a:pt x="138" y="126"/>
                    <a:pt x="138" y="126"/>
                    <a:pt x="138" y="126"/>
                  </a:cubicBezTo>
                  <a:cubicBezTo>
                    <a:pt x="137" y="127"/>
                    <a:pt x="134" y="127"/>
                    <a:pt x="133" y="130"/>
                  </a:cubicBezTo>
                  <a:cubicBezTo>
                    <a:pt x="130" y="131"/>
                    <a:pt x="126" y="131"/>
                    <a:pt x="122" y="131"/>
                  </a:cubicBezTo>
                  <a:cubicBezTo>
                    <a:pt x="121" y="128"/>
                    <a:pt x="118" y="127"/>
                    <a:pt x="117" y="127"/>
                  </a:cubicBezTo>
                  <a:cubicBezTo>
                    <a:pt x="116" y="127"/>
                    <a:pt x="113" y="128"/>
                    <a:pt x="111" y="131"/>
                  </a:cubicBezTo>
                  <a:cubicBezTo>
                    <a:pt x="109" y="131"/>
                    <a:pt x="104" y="131"/>
                    <a:pt x="102" y="130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8" y="130"/>
                    <a:pt x="96" y="129"/>
                    <a:pt x="96" y="128"/>
                  </a:cubicBezTo>
                  <a:cubicBezTo>
                    <a:pt x="94" y="127"/>
                    <a:pt x="92" y="125"/>
                    <a:pt x="89" y="125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2" y="126"/>
                    <a:pt x="82" y="126"/>
                  </a:cubicBezTo>
                  <a:cubicBezTo>
                    <a:pt x="82" y="126"/>
                    <a:pt x="81" y="126"/>
                    <a:pt x="80" y="126"/>
                  </a:cubicBezTo>
                  <a:cubicBezTo>
                    <a:pt x="80" y="124"/>
                    <a:pt x="79" y="123"/>
                    <a:pt x="77" y="121"/>
                  </a:cubicBezTo>
                  <a:cubicBezTo>
                    <a:pt x="76" y="120"/>
                    <a:pt x="73" y="120"/>
                    <a:pt x="70" y="121"/>
                  </a:cubicBezTo>
                  <a:cubicBezTo>
                    <a:pt x="69" y="120"/>
                    <a:pt x="68" y="119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5" y="113"/>
                    <a:pt x="63" y="111"/>
                  </a:cubicBezTo>
                  <a:cubicBezTo>
                    <a:pt x="60" y="108"/>
                    <a:pt x="57" y="108"/>
                    <a:pt x="55" y="108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53" y="106"/>
                    <a:pt x="52" y="103"/>
                    <a:pt x="51" y="101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4"/>
                    <a:pt x="44" y="93"/>
                    <a:pt x="42" y="93"/>
                  </a:cubicBezTo>
                  <a:cubicBezTo>
                    <a:pt x="42" y="91"/>
                    <a:pt x="42" y="89"/>
                    <a:pt x="42" y="89"/>
                  </a:cubicBezTo>
                  <a:cubicBezTo>
                    <a:pt x="41" y="87"/>
                    <a:pt x="39" y="86"/>
                    <a:pt x="38" y="86"/>
                  </a:cubicBezTo>
                  <a:cubicBezTo>
                    <a:pt x="38" y="85"/>
                    <a:pt x="38" y="85"/>
                    <a:pt x="38" y="84"/>
                  </a:cubicBezTo>
                  <a:cubicBezTo>
                    <a:pt x="38" y="83"/>
                    <a:pt x="38" y="81"/>
                    <a:pt x="36" y="80"/>
                  </a:cubicBezTo>
                  <a:cubicBezTo>
                    <a:pt x="35" y="78"/>
                    <a:pt x="33" y="77"/>
                    <a:pt x="31" y="77"/>
                  </a:cubicBezTo>
                  <a:cubicBezTo>
                    <a:pt x="30" y="75"/>
                    <a:pt x="28" y="71"/>
                    <a:pt x="27" y="69"/>
                  </a:cubicBezTo>
                  <a:cubicBezTo>
                    <a:pt x="29" y="67"/>
                    <a:pt x="30" y="65"/>
                    <a:pt x="30" y="64"/>
                  </a:cubicBezTo>
                  <a:cubicBezTo>
                    <a:pt x="30" y="63"/>
                    <a:pt x="29" y="62"/>
                    <a:pt x="29" y="62"/>
                  </a:cubicBezTo>
                  <a:cubicBezTo>
                    <a:pt x="28" y="57"/>
                    <a:pt x="23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9" y="50"/>
                    <a:pt x="16" y="42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5"/>
                    <a:pt x="16" y="34"/>
                  </a:cubicBezTo>
                  <a:cubicBezTo>
                    <a:pt x="16" y="33"/>
                    <a:pt x="16" y="32"/>
                    <a:pt x="16" y="30"/>
                  </a:cubicBezTo>
                  <a:cubicBezTo>
                    <a:pt x="16" y="29"/>
                    <a:pt x="16" y="28"/>
                    <a:pt x="16" y="27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4" y="12"/>
                    <a:pt x="19" y="10"/>
                    <a:pt x="24" y="8"/>
                  </a:cubicBezTo>
                  <a:cubicBezTo>
                    <a:pt x="35" y="6"/>
                    <a:pt x="40" y="12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2" y="22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4"/>
                    <a:pt x="41" y="26"/>
                    <a:pt x="41" y="28"/>
                  </a:cubicBezTo>
                  <a:cubicBezTo>
                    <a:pt x="41" y="29"/>
                    <a:pt x="42" y="30"/>
                    <a:pt x="42" y="31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8" y="41"/>
                    <a:pt x="48" y="41"/>
                  </a:cubicBezTo>
                  <a:cubicBezTo>
                    <a:pt x="48" y="41"/>
                    <a:pt x="49" y="45"/>
                    <a:pt x="50" y="48"/>
                  </a:cubicBezTo>
                  <a:cubicBezTo>
                    <a:pt x="48" y="49"/>
                    <a:pt x="47" y="50"/>
                    <a:pt x="46" y="52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8" y="61"/>
                    <a:pt x="51" y="62"/>
                    <a:pt x="55" y="62"/>
                  </a:cubicBezTo>
                  <a:cubicBezTo>
                    <a:pt x="56" y="64"/>
                    <a:pt x="59" y="68"/>
                    <a:pt x="60" y="71"/>
                  </a:cubicBezTo>
                  <a:cubicBezTo>
                    <a:pt x="60" y="72"/>
                    <a:pt x="59" y="73"/>
                    <a:pt x="59" y="74"/>
                  </a:cubicBezTo>
                  <a:cubicBezTo>
                    <a:pt x="59" y="76"/>
                    <a:pt x="60" y="77"/>
                    <a:pt x="60" y="78"/>
                  </a:cubicBezTo>
                  <a:cubicBezTo>
                    <a:pt x="62" y="80"/>
                    <a:pt x="64" y="81"/>
                    <a:pt x="66" y="81"/>
                  </a:cubicBezTo>
                  <a:cubicBezTo>
                    <a:pt x="66" y="83"/>
                    <a:pt x="67" y="86"/>
                    <a:pt x="67" y="86"/>
                  </a:cubicBezTo>
                  <a:cubicBezTo>
                    <a:pt x="67" y="87"/>
                    <a:pt x="69" y="89"/>
                    <a:pt x="73" y="88"/>
                  </a:cubicBezTo>
                  <a:cubicBezTo>
                    <a:pt x="75" y="90"/>
                    <a:pt x="79" y="94"/>
                    <a:pt x="81" y="96"/>
                  </a:cubicBezTo>
                  <a:cubicBezTo>
                    <a:pt x="81" y="96"/>
                    <a:pt x="81" y="97"/>
                    <a:pt x="81" y="97"/>
                  </a:cubicBezTo>
                  <a:cubicBezTo>
                    <a:pt x="81" y="100"/>
                    <a:pt x="82" y="102"/>
                    <a:pt x="84" y="104"/>
                  </a:cubicBezTo>
                  <a:cubicBezTo>
                    <a:pt x="85" y="104"/>
                    <a:pt x="89" y="106"/>
                    <a:pt x="93" y="103"/>
                  </a:cubicBezTo>
                  <a:cubicBezTo>
                    <a:pt x="94" y="103"/>
                    <a:pt x="96" y="104"/>
                    <a:pt x="96" y="104"/>
                  </a:cubicBezTo>
                  <a:cubicBezTo>
                    <a:pt x="96" y="104"/>
                    <a:pt x="99" y="105"/>
                    <a:pt x="102" y="106"/>
                  </a:cubicBezTo>
                  <a:cubicBezTo>
                    <a:pt x="103" y="109"/>
                    <a:pt x="105" y="111"/>
                    <a:pt x="109" y="111"/>
                  </a:cubicBezTo>
                  <a:cubicBezTo>
                    <a:pt x="113" y="111"/>
                    <a:pt x="115" y="109"/>
                    <a:pt x="116" y="108"/>
                  </a:cubicBezTo>
                  <a:cubicBezTo>
                    <a:pt x="117" y="108"/>
                    <a:pt x="118" y="107"/>
                    <a:pt x="118" y="107"/>
                  </a:cubicBezTo>
                  <a:cubicBezTo>
                    <a:pt x="122" y="107"/>
                    <a:pt x="125" y="107"/>
                    <a:pt x="127" y="107"/>
                  </a:cubicBezTo>
                  <a:cubicBezTo>
                    <a:pt x="128" y="108"/>
                    <a:pt x="130" y="109"/>
                    <a:pt x="133" y="109"/>
                  </a:cubicBezTo>
                  <a:cubicBezTo>
                    <a:pt x="134" y="109"/>
                    <a:pt x="136" y="108"/>
                    <a:pt x="137" y="107"/>
                  </a:cubicBezTo>
                  <a:cubicBezTo>
                    <a:pt x="139" y="108"/>
                    <a:pt x="141" y="109"/>
                    <a:pt x="143" y="108"/>
                  </a:cubicBezTo>
                  <a:cubicBezTo>
                    <a:pt x="145" y="108"/>
                    <a:pt x="147" y="106"/>
                    <a:pt x="148" y="104"/>
                  </a:cubicBezTo>
                  <a:cubicBezTo>
                    <a:pt x="149" y="104"/>
                    <a:pt x="150" y="104"/>
                    <a:pt x="152" y="104"/>
                  </a:cubicBezTo>
                  <a:cubicBezTo>
                    <a:pt x="156" y="103"/>
                    <a:pt x="157" y="100"/>
                    <a:pt x="158" y="99"/>
                  </a:cubicBezTo>
                  <a:cubicBezTo>
                    <a:pt x="159" y="98"/>
                    <a:pt x="161" y="98"/>
                    <a:pt x="161" y="98"/>
                  </a:cubicBezTo>
                  <a:cubicBezTo>
                    <a:pt x="161" y="98"/>
                    <a:pt x="163" y="97"/>
                    <a:pt x="165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7" y="98"/>
                    <a:pt x="169" y="99"/>
                    <a:pt x="173" y="98"/>
                  </a:cubicBezTo>
                  <a:cubicBezTo>
                    <a:pt x="176" y="97"/>
                    <a:pt x="177" y="94"/>
                    <a:pt x="178" y="93"/>
                  </a:cubicBezTo>
                  <a:cubicBezTo>
                    <a:pt x="178" y="93"/>
                    <a:pt x="178" y="92"/>
                    <a:pt x="178" y="92"/>
                  </a:cubicBezTo>
                  <a:cubicBezTo>
                    <a:pt x="178" y="92"/>
                    <a:pt x="188" y="88"/>
                    <a:pt x="188" y="88"/>
                  </a:cubicBezTo>
                  <a:cubicBezTo>
                    <a:pt x="188" y="88"/>
                    <a:pt x="189" y="88"/>
                    <a:pt x="190" y="88"/>
                  </a:cubicBezTo>
                  <a:cubicBezTo>
                    <a:pt x="193" y="90"/>
                    <a:pt x="196" y="86"/>
                    <a:pt x="201" y="84"/>
                  </a:cubicBezTo>
                  <a:cubicBezTo>
                    <a:pt x="204" y="83"/>
                    <a:pt x="207" y="82"/>
                    <a:pt x="209" y="81"/>
                  </a:cubicBezTo>
                  <a:cubicBezTo>
                    <a:pt x="211" y="83"/>
                    <a:pt x="214" y="79"/>
                    <a:pt x="220" y="77"/>
                  </a:cubicBezTo>
                  <a:cubicBezTo>
                    <a:pt x="222" y="76"/>
                    <a:pt x="224" y="76"/>
                    <a:pt x="224" y="76"/>
                  </a:cubicBezTo>
                  <a:cubicBezTo>
                    <a:pt x="224" y="76"/>
                    <a:pt x="225" y="75"/>
                    <a:pt x="226" y="75"/>
                  </a:cubicBezTo>
                  <a:cubicBezTo>
                    <a:pt x="226" y="75"/>
                    <a:pt x="226" y="75"/>
                    <a:pt x="226" y="75"/>
                  </a:cubicBezTo>
                  <a:cubicBezTo>
                    <a:pt x="231" y="76"/>
                    <a:pt x="231" y="76"/>
                    <a:pt x="231" y="76"/>
                  </a:cubicBezTo>
                  <a:cubicBezTo>
                    <a:pt x="231" y="76"/>
                    <a:pt x="232" y="75"/>
                    <a:pt x="234" y="74"/>
                  </a:cubicBezTo>
                  <a:cubicBezTo>
                    <a:pt x="235" y="74"/>
                    <a:pt x="235" y="74"/>
                    <a:pt x="236" y="75"/>
                  </a:cubicBezTo>
                  <a:cubicBezTo>
                    <a:pt x="235" y="75"/>
                    <a:pt x="235" y="76"/>
                    <a:pt x="235" y="77"/>
                  </a:cubicBezTo>
                  <a:cubicBezTo>
                    <a:pt x="235" y="78"/>
                    <a:pt x="235" y="79"/>
                    <a:pt x="236" y="81"/>
                  </a:cubicBezTo>
                  <a:cubicBezTo>
                    <a:pt x="236" y="81"/>
                    <a:pt x="238" y="83"/>
                    <a:pt x="239" y="84"/>
                  </a:cubicBezTo>
                  <a:cubicBezTo>
                    <a:pt x="239" y="85"/>
                    <a:pt x="240" y="86"/>
                    <a:pt x="240" y="88"/>
                  </a:cubicBezTo>
                  <a:cubicBezTo>
                    <a:pt x="240" y="89"/>
                    <a:pt x="240" y="90"/>
                    <a:pt x="240" y="90"/>
                  </a:cubicBezTo>
                  <a:close/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4" name="Freeform 1762"/>
            <p:cNvSpPr/>
            <p:nvPr>
              <p:custDataLst>
                <p:tags r:id="rId1330"/>
              </p:custDataLst>
            </p:nvPr>
          </p:nvSpPr>
          <p:spPr bwMode="auto">
            <a:xfrm>
              <a:off x="4225" y="2994"/>
              <a:ext cx="50" cy="77"/>
            </a:xfrm>
            <a:custGeom>
              <a:avLst/>
              <a:gdLst>
                <a:gd name="T0" fmla="*/ 0 w 39"/>
                <a:gd name="T1" fmla="*/ 16 h 61"/>
                <a:gd name="T2" fmla="*/ 5 w 39"/>
                <a:gd name="T3" fmla="*/ 34 h 61"/>
                <a:gd name="T4" fmla="*/ 10 w 39"/>
                <a:gd name="T5" fmla="*/ 30 h 61"/>
                <a:gd name="T6" fmla="*/ 29 w 39"/>
                <a:gd name="T7" fmla="*/ 43 h 61"/>
                <a:gd name="T8" fmla="*/ 28 w 39"/>
                <a:gd name="T9" fmla="*/ 53 h 61"/>
                <a:gd name="T10" fmla="*/ 35 w 39"/>
                <a:gd name="T11" fmla="*/ 59 h 61"/>
                <a:gd name="T12" fmla="*/ 36 w 39"/>
                <a:gd name="T13" fmla="*/ 78 h 61"/>
                <a:gd name="T14" fmla="*/ 29 w 39"/>
                <a:gd name="T15" fmla="*/ 97 h 61"/>
                <a:gd name="T16" fmla="*/ 23 w 39"/>
                <a:gd name="T17" fmla="*/ 107 h 61"/>
                <a:gd name="T18" fmla="*/ 28 w 39"/>
                <a:gd name="T19" fmla="*/ 122 h 61"/>
                <a:gd name="T20" fmla="*/ 0 w 39"/>
                <a:gd name="T21" fmla="*/ 1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61">
                  <a:moveTo>
                    <a:pt x="0" y="8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7" y="15"/>
                    <a:pt x="13" y="18"/>
                    <a:pt x="14" y="21"/>
                  </a:cubicBezTo>
                  <a:cubicBezTo>
                    <a:pt x="15" y="23"/>
                    <a:pt x="12" y="24"/>
                    <a:pt x="13" y="26"/>
                  </a:cubicBezTo>
                  <a:cubicBezTo>
                    <a:pt x="14" y="28"/>
                    <a:pt x="16" y="27"/>
                    <a:pt x="16" y="29"/>
                  </a:cubicBezTo>
                  <a:cubicBezTo>
                    <a:pt x="17" y="31"/>
                    <a:pt x="18" y="35"/>
                    <a:pt x="17" y="39"/>
                  </a:cubicBezTo>
                  <a:cubicBezTo>
                    <a:pt x="17" y="44"/>
                    <a:pt x="14" y="44"/>
                    <a:pt x="14" y="48"/>
                  </a:cubicBezTo>
                  <a:cubicBezTo>
                    <a:pt x="13" y="51"/>
                    <a:pt x="12" y="52"/>
                    <a:pt x="11" y="53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39" y="38"/>
                    <a:pt x="20" y="0"/>
                    <a:pt x="0" y="8"/>
                  </a:cubicBezTo>
                  <a:close/>
                </a:path>
              </a:pathLst>
            </a:custGeom>
            <a:solidFill>
              <a:srgbClr val="F7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5" name="Freeform 1763"/>
            <p:cNvSpPr/>
            <p:nvPr>
              <p:custDataLst>
                <p:tags r:id="rId1331"/>
              </p:custDataLst>
            </p:nvPr>
          </p:nvSpPr>
          <p:spPr bwMode="auto">
            <a:xfrm>
              <a:off x="4224" y="3017"/>
              <a:ext cx="24" cy="42"/>
            </a:xfrm>
            <a:custGeom>
              <a:avLst/>
              <a:gdLst>
                <a:gd name="T0" fmla="*/ 14 w 19"/>
                <a:gd name="T1" fmla="*/ 0 h 33"/>
                <a:gd name="T2" fmla="*/ 6 w 19"/>
                <a:gd name="T3" fmla="*/ 52 h 33"/>
                <a:gd name="T4" fmla="*/ 18 w 19"/>
                <a:gd name="T5" fmla="*/ 66 h 33"/>
                <a:gd name="T6" fmla="*/ 25 w 19"/>
                <a:gd name="T7" fmla="*/ 59 h 33"/>
                <a:gd name="T8" fmla="*/ 34 w 19"/>
                <a:gd name="T9" fmla="*/ 29 h 33"/>
                <a:gd name="T10" fmla="*/ 25 w 19"/>
                <a:gd name="T11" fmla="*/ 18 h 33"/>
                <a:gd name="T12" fmla="*/ 20 w 19"/>
                <a:gd name="T13" fmla="*/ 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3">
                  <a:moveTo>
                    <a:pt x="7" y="0"/>
                  </a:moveTo>
                  <a:cubicBezTo>
                    <a:pt x="0" y="5"/>
                    <a:pt x="1" y="17"/>
                    <a:pt x="3" y="25"/>
                  </a:cubicBezTo>
                  <a:cubicBezTo>
                    <a:pt x="4" y="26"/>
                    <a:pt x="7" y="32"/>
                    <a:pt x="9" y="32"/>
                  </a:cubicBezTo>
                  <a:cubicBezTo>
                    <a:pt x="11" y="33"/>
                    <a:pt x="12" y="29"/>
                    <a:pt x="13" y="28"/>
                  </a:cubicBezTo>
                  <a:cubicBezTo>
                    <a:pt x="16" y="24"/>
                    <a:pt x="19" y="20"/>
                    <a:pt x="17" y="14"/>
                  </a:cubicBezTo>
                  <a:cubicBezTo>
                    <a:pt x="16" y="12"/>
                    <a:pt x="14" y="11"/>
                    <a:pt x="13" y="9"/>
                  </a:cubicBezTo>
                  <a:cubicBezTo>
                    <a:pt x="12" y="6"/>
                    <a:pt x="12" y="4"/>
                    <a:pt x="10" y="2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6" name="Freeform 1764"/>
            <p:cNvSpPr/>
            <p:nvPr>
              <p:custDataLst>
                <p:tags r:id="rId1332"/>
              </p:custDataLst>
            </p:nvPr>
          </p:nvSpPr>
          <p:spPr bwMode="auto">
            <a:xfrm>
              <a:off x="3948" y="2948"/>
              <a:ext cx="26" cy="28"/>
            </a:xfrm>
            <a:custGeom>
              <a:avLst/>
              <a:gdLst>
                <a:gd name="T0" fmla="*/ 0 w 20"/>
                <a:gd name="T1" fmla="*/ 0 h 21"/>
                <a:gd name="T2" fmla="*/ 44 w 20"/>
                <a:gd name="T3" fmla="*/ 23 h 21"/>
                <a:gd name="T4" fmla="*/ 5 w 20"/>
                <a:gd name="T5" fmla="*/ 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cubicBezTo>
                    <a:pt x="2" y="9"/>
                    <a:pt x="13" y="10"/>
                    <a:pt x="20" y="10"/>
                  </a:cubicBezTo>
                  <a:cubicBezTo>
                    <a:pt x="13" y="11"/>
                    <a:pt x="6" y="15"/>
                    <a:pt x="2" y="2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7" name="Freeform 1765"/>
            <p:cNvSpPr/>
            <p:nvPr>
              <p:custDataLst>
                <p:tags r:id="rId1333"/>
              </p:custDataLst>
            </p:nvPr>
          </p:nvSpPr>
          <p:spPr bwMode="auto">
            <a:xfrm>
              <a:off x="3961" y="2992"/>
              <a:ext cx="39" cy="25"/>
            </a:xfrm>
            <a:custGeom>
              <a:avLst/>
              <a:gdLst>
                <a:gd name="T0" fmla="*/ 1 w 30"/>
                <a:gd name="T1" fmla="*/ 7 h 19"/>
                <a:gd name="T2" fmla="*/ 38 w 30"/>
                <a:gd name="T3" fmla="*/ 14 h 19"/>
                <a:gd name="T4" fmla="*/ 66 w 30"/>
                <a:gd name="T5" fmla="*/ 0 h 19"/>
                <a:gd name="T6" fmla="*/ 57 w 30"/>
                <a:gd name="T7" fmla="*/ 12 h 19"/>
                <a:gd name="T8" fmla="*/ 46 w 30"/>
                <a:gd name="T9" fmla="*/ 21 h 19"/>
                <a:gd name="T10" fmla="*/ 22 w 30"/>
                <a:gd name="T11" fmla="*/ 32 h 19"/>
                <a:gd name="T12" fmla="*/ 0 w 30"/>
                <a:gd name="T13" fmla="*/ 4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1" y="3"/>
                  </a:moveTo>
                  <a:cubicBezTo>
                    <a:pt x="4" y="7"/>
                    <a:pt x="13" y="6"/>
                    <a:pt x="17" y="6"/>
                  </a:cubicBezTo>
                  <a:cubicBezTo>
                    <a:pt x="22" y="5"/>
                    <a:pt x="26" y="3"/>
                    <a:pt x="30" y="0"/>
                  </a:cubicBezTo>
                  <a:cubicBezTo>
                    <a:pt x="28" y="1"/>
                    <a:pt x="27" y="3"/>
                    <a:pt x="26" y="5"/>
                  </a:cubicBezTo>
                  <a:cubicBezTo>
                    <a:pt x="25" y="7"/>
                    <a:pt x="24" y="8"/>
                    <a:pt x="21" y="9"/>
                  </a:cubicBezTo>
                  <a:cubicBezTo>
                    <a:pt x="17" y="10"/>
                    <a:pt x="13" y="11"/>
                    <a:pt x="10" y="14"/>
                  </a:cubicBezTo>
                  <a:cubicBezTo>
                    <a:pt x="6" y="17"/>
                    <a:pt x="5" y="19"/>
                    <a:pt x="0" y="19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8" name="Freeform 1766"/>
            <p:cNvSpPr/>
            <p:nvPr>
              <p:custDataLst>
                <p:tags r:id="rId1334"/>
              </p:custDataLst>
            </p:nvPr>
          </p:nvSpPr>
          <p:spPr bwMode="auto">
            <a:xfrm>
              <a:off x="3972" y="3021"/>
              <a:ext cx="21" cy="19"/>
            </a:xfrm>
            <a:custGeom>
              <a:avLst/>
              <a:gdLst>
                <a:gd name="T0" fmla="*/ 0 w 16"/>
                <a:gd name="T1" fmla="*/ 0 h 16"/>
                <a:gd name="T2" fmla="*/ 37 w 16"/>
                <a:gd name="T3" fmla="*/ 7 h 16"/>
                <a:gd name="T4" fmla="*/ 5 w 16"/>
                <a:gd name="T5" fmla="*/ 2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5" y="5"/>
                    <a:pt x="10" y="4"/>
                    <a:pt x="16" y="4"/>
                  </a:cubicBezTo>
                  <a:cubicBezTo>
                    <a:pt x="11" y="7"/>
                    <a:pt x="8" y="15"/>
                    <a:pt x="2" y="16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9" name="Freeform 1767"/>
            <p:cNvSpPr/>
            <p:nvPr>
              <p:custDataLst>
                <p:tags r:id="rId1335"/>
              </p:custDataLst>
            </p:nvPr>
          </p:nvSpPr>
          <p:spPr bwMode="auto">
            <a:xfrm>
              <a:off x="3983" y="3035"/>
              <a:ext cx="10" cy="13"/>
            </a:xfrm>
            <a:custGeom>
              <a:avLst/>
              <a:gdLst>
                <a:gd name="T0" fmla="*/ 0 w 8"/>
                <a:gd name="T1" fmla="*/ 1 h 10"/>
                <a:gd name="T2" fmla="*/ 16 w 8"/>
                <a:gd name="T3" fmla="*/ 0 h 10"/>
                <a:gd name="T4" fmla="*/ 1 w 8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6" y="4"/>
                    <a:pt x="4" y="7"/>
                    <a:pt x="1" y="1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0" name="Freeform 1768"/>
            <p:cNvSpPr/>
            <p:nvPr>
              <p:custDataLst>
                <p:tags r:id="rId1336"/>
              </p:custDataLst>
            </p:nvPr>
          </p:nvSpPr>
          <p:spPr bwMode="auto">
            <a:xfrm>
              <a:off x="3987" y="3042"/>
              <a:ext cx="11" cy="14"/>
            </a:xfrm>
            <a:custGeom>
              <a:avLst/>
              <a:gdLst>
                <a:gd name="T0" fmla="*/ 0 w 9"/>
                <a:gd name="T1" fmla="*/ 1 h 11"/>
                <a:gd name="T2" fmla="*/ 16 w 9"/>
                <a:gd name="T3" fmla="*/ 1 h 11"/>
                <a:gd name="T4" fmla="*/ 11 w 9"/>
                <a:gd name="T5" fmla="*/ 2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8" y="4"/>
                    <a:pt x="6" y="8"/>
                    <a:pt x="6" y="1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1" name="Freeform 1769"/>
            <p:cNvSpPr/>
            <p:nvPr>
              <p:custDataLst>
                <p:tags r:id="rId1337"/>
              </p:custDataLst>
            </p:nvPr>
          </p:nvSpPr>
          <p:spPr bwMode="auto">
            <a:xfrm>
              <a:off x="4001" y="3016"/>
              <a:ext cx="21" cy="16"/>
            </a:xfrm>
            <a:custGeom>
              <a:avLst/>
              <a:gdLst>
                <a:gd name="T0" fmla="*/ 22 w 16"/>
                <a:gd name="T1" fmla="*/ 0 h 13"/>
                <a:gd name="T2" fmla="*/ 0 w 16"/>
                <a:gd name="T3" fmla="*/ 18 h 13"/>
                <a:gd name="T4" fmla="*/ 18 w 16"/>
                <a:gd name="T5" fmla="*/ 17 h 13"/>
                <a:gd name="T6" fmla="*/ 37 w 16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10" y="6"/>
                    <a:pt x="2" y="7"/>
                    <a:pt x="0" y="10"/>
                  </a:cubicBezTo>
                  <a:cubicBezTo>
                    <a:pt x="3" y="9"/>
                    <a:pt x="5" y="8"/>
                    <a:pt x="8" y="9"/>
                  </a:cubicBezTo>
                  <a:cubicBezTo>
                    <a:pt x="10" y="9"/>
                    <a:pt x="14" y="13"/>
                    <a:pt x="16" y="1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2" name="Freeform 1770"/>
            <p:cNvSpPr/>
            <p:nvPr>
              <p:custDataLst>
                <p:tags r:id="rId1338"/>
              </p:custDataLst>
            </p:nvPr>
          </p:nvSpPr>
          <p:spPr bwMode="auto">
            <a:xfrm>
              <a:off x="4014" y="3031"/>
              <a:ext cx="17" cy="11"/>
            </a:xfrm>
            <a:custGeom>
              <a:avLst/>
              <a:gdLst>
                <a:gd name="T0" fmla="*/ 9 w 14"/>
                <a:gd name="T1" fmla="*/ 0 h 9"/>
                <a:gd name="T2" fmla="*/ 0 w 14"/>
                <a:gd name="T3" fmla="*/ 16 h 9"/>
                <a:gd name="T4" fmla="*/ 11 w 14"/>
                <a:gd name="T5" fmla="*/ 15 h 9"/>
                <a:gd name="T6" fmla="*/ 25 w 14"/>
                <a:gd name="T7" fmla="*/ 1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5" y="4"/>
                    <a:pt x="2" y="6"/>
                    <a:pt x="0" y="9"/>
                  </a:cubicBezTo>
                  <a:cubicBezTo>
                    <a:pt x="1" y="8"/>
                    <a:pt x="4" y="8"/>
                    <a:pt x="6" y="8"/>
                  </a:cubicBezTo>
                  <a:cubicBezTo>
                    <a:pt x="9" y="8"/>
                    <a:pt x="11" y="8"/>
                    <a:pt x="14" y="6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3" name="Freeform 1771"/>
            <p:cNvSpPr/>
            <p:nvPr>
              <p:custDataLst>
                <p:tags r:id="rId1339"/>
              </p:custDataLst>
            </p:nvPr>
          </p:nvSpPr>
          <p:spPr bwMode="auto">
            <a:xfrm>
              <a:off x="4032" y="3048"/>
              <a:ext cx="18" cy="22"/>
            </a:xfrm>
            <a:custGeom>
              <a:avLst/>
              <a:gdLst>
                <a:gd name="T0" fmla="*/ 10 w 14"/>
                <a:gd name="T1" fmla="*/ 0 h 17"/>
                <a:gd name="T2" fmla="*/ 10 w 14"/>
                <a:gd name="T3" fmla="*/ 16 h 17"/>
                <a:gd name="T4" fmla="*/ 0 w 14"/>
                <a:gd name="T5" fmla="*/ 36 h 17"/>
                <a:gd name="T6" fmla="*/ 15 w 14"/>
                <a:gd name="T7" fmla="*/ 28 h 17"/>
                <a:gd name="T8" fmla="*/ 30 w 14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5" y="0"/>
                  </a:moveTo>
                  <a:cubicBezTo>
                    <a:pt x="5" y="2"/>
                    <a:pt x="5" y="4"/>
                    <a:pt x="5" y="7"/>
                  </a:cubicBezTo>
                  <a:cubicBezTo>
                    <a:pt x="4" y="10"/>
                    <a:pt x="1" y="14"/>
                    <a:pt x="0" y="17"/>
                  </a:cubicBezTo>
                  <a:cubicBezTo>
                    <a:pt x="2" y="15"/>
                    <a:pt x="5" y="14"/>
                    <a:pt x="7" y="13"/>
                  </a:cubicBezTo>
                  <a:cubicBezTo>
                    <a:pt x="11" y="10"/>
                    <a:pt x="13" y="7"/>
                    <a:pt x="14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4" name="Freeform 1772"/>
            <p:cNvSpPr/>
            <p:nvPr>
              <p:custDataLst>
                <p:tags r:id="rId1340"/>
              </p:custDataLst>
            </p:nvPr>
          </p:nvSpPr>
          <p:spPr bwMode="auto">
            <a:xfrm>
              <a:off x="4003" y="3062"/>
              <a:ext cx="20" cy="18"/>
            </a:xfrm>
            <a:custGeom>
              <a:avLst/>
              <a:gdLst>
                <a:gd name="T0" fmla="*/ 0 w 15"/>
                <a:gd name="T1" fmla="*/ 1 h 14"/>
                <a:gd name="T2" fmla="*/ 36 w 15"/>
                <a:gd name="T3" fmla="*/ 0 h 14"/>
                <a:gd name="T4" fmla="*/ 27 w 15"/>
                <a:gd name="T5" fmla="*/ 3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1"/>
                  </a:moveTo>
                  <a:cubicBezTo>
                    <a:pt x="3" y="4"/>
                    <a:pt x="12" y="3"/>
                    <a:pt x="15" y="0"/>
                  </a:cubicBezTo>
                  <a:cubicBezTo>
                    <a:pt x="13" y="5"/>
                    <a:pt x="13" y="10"/>
                    <a:pt x="11" y="1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5" name="Freeform 1773"/>
            <p:cNvSpPr/>
            <p:nvPr>
              <p:custDataLst>
                <p:tags r:id="rId1341"/>
              </p:custDataLst>
            </p:nvPr>
          </p:nvSpPr>
          <p:spPr bwMode="auto">
            <a:xfrm>
              <a:off x="4024" y="3077"/>
              <a:ext cx="16" cy="15"/>
            </a:xfrm>
            <a:custGeom>
              <a:avLst/>
              <a:gdLst>
                <a:gd name="T0" fmla="*/ 0 w 13"/>
                <a:gd name="T1" fmla="*/ 8 h 12"/>
                <a:gd name="T2" fmla="*/ 17 w 13"/>
                <a:gd name="T3" fmla="*/ 0 h 12"/>
                <a:gd name="T4" fmla="*/ 21 w 13"/>
                <a:gd name="T5" fmla="*/ 10 h 12"/>
                <a:gd name="T6" fmla="*/ 25 w 13"/>
                <a:gd name="T7" fmla="*/ 2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0" y="4"/>
                  </a:moveTo>
                  <a:cubicBezTo>
                    <a:pt x="3" y="5"/>
                    <a:pt x="6" y="2"/>
                    <a:pt x="9" y="0"/>
                  </a:cubicBezTo>
                  <a:cubicBezTo>
                    <a:pt x="9" y="2"/>
                    <a:pt x="10" y="4"/>
                    <a:pt x="11" y="5"/>
                  </a:cubicBezTo>
                  <a:cubicBezTo>
                    <a:pt x="11" y="7"/>
                    <a:pt x="12" y="11"/>
                    <a:pt x="13" y="12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6" name="Freeform 1774"/>
            <p:cNvSpPr/>
            <p:nvPr>
              <p:custDataLst>
                <p:tags r:id="rId1342"/>
              </p:custDataLst>
            </p:nvPr>
          </p:nvSpPr>
          <p:spPr bwMode="auto">
            <a:xfrm>
              <a:off x="4037" y="3083"/>
              <a:ext cx="24" cy="13"/>
            </a:xfrm>
            <a:custGeom>
              <a:avLst/>
              <a:gdLst>
                <a:gd name="T0" fmla="*/ 0 w 18"/>
                <a:gd name="T1" fmla="*/ 9 h 10"/>
                <a:gd name="T2" fmla="*/ 23 w 18"/>
                <a:gd name="T3" fmla="*/ 0 h 10"/>
                <a:gd name="T4" fmla="*/ 33 w 18"/>
                <a:gd name="T5" fmla="*/ 9 h 10"/>
                <a:gd name="T6" fmla="*/ 43 w 18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2"/>
                    <a:pt x="12" y="2"/>
                    <a:pt x="14" y="4"/>
                  </a:cubicBezTo>
                  <a:cubicBezTo>
                    <a:pt x="16" y="6"/>
                    <a:pt x="17" y="8"/>
                    <a:pt x="18" y="1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7" name="Freeform 1775"/>
            <p:cNvSpPr/>
            <p:nvPr>
              <p:custDataLst>
                <p:tags r:id="rId1343"/>
              </p:custDataLst>
            </p:nvPr>
          </p:nvSpPr>
          <p:spPr bwMode="auto">
            <a:xfrm>
              <a:off x="4066" y="3060"/>
              <a:ext cx="22" cy="17"/>
            </a:xfrm>
            <a:custGeom>
              <a:avLst/>
              <a:gdLst>
                <a:gd name="T0" fmla="*/ 0 w 17"/>
                <a:gd name="T1" fmla="*/ 0 h 13"/>
                <a:gd name="T2" fmla="*/ 16 w 17"/>
                <a:gd name="T3" fmla="*/ 29 h 13"/>
                <a:gd name="T4" fmla="*/ 36 w 17"/>
                <a:gd name="T5" fmla="*/ 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0" y="5"/>
                    <a:pt x="2" y="11"/>
                    <a:pt x="7" y="13"/>
                  </a:cubicBezTo>
                  <a:cubicBezTo>
                    <a:pt x="6" y="9"/>
                    <a:pt x="14" y="4"/>
                    <a:pt x="17" y="2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8" name="Freeform 1776"/>
            <p:cNvSpPr/>
            <p:nvPr>
              <p:custDataLst>
                <p:tags r:id="rId1344"/>
              </p:custDataLst>
            </p:nvPr>
          </p:nvSpPr>
          <p:spPr bwMode="auto">
            <a:xfrm>
              <a:off x="4204" y="3022"/>
              <a:ext cx="13" cy="17"/>
            </a:xfrm>
            <a:custGeom>
              <a:avLst/>
              <a:gdLst>
                <a:gd name="T0" fmla="*/ 0 w 10"/>
                <a:gd name="T1" fmla="*/ 9 h 14"/>
                <a:gd name="T2" fmla="*/ 9 w 10"/>
                <a:gd name="T3" fmla="*/ 25 h 14"/>
                <a:gd name="T4" fmla="*/ 22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0" y="5"/>
                  </a:moveTo>
                  <a:cubicBezTo>
                    <a:pt x="0" y="8"/>
                    <a:pt x="1" y="13"/>
                    <a:pt x="4" y="14"/>
                  </a:cubicBezTo>
                  <a:cubicBezTo>
                    <a:pt x="1" y="8"/>
                    <a:pt x="8" y="4"/>
                    <a:pt x="10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9" name="Freeform 1777"/>
            <p:cNvSpPr/>
            <p:nvPr>
              <p:custDataLst>
                <p:tags r:id="rId1345"/>
              </p:custDataLst>
            </p:nvPr>
          </p:nvSpPr>
          <p:spPr bwMode="auto">
            <a:xfrm>
              <a:off x="4174" y="3032"/>
              <a:ext cx="17" cy="18"/>
            </a:xfrm>
            <a:custGeom>
              <a:avLst/>
              <a:gdLst>
                <a:gd name="T0" fmla="*/ 7 w 13"/>
                <a:gd name="T1" fmla="*/ 0 h 14"/>
                <a:gd name="T2" fmla="*/ 13 w 13"/>
                <a:gd name="T3" fmla="*/ 30 h 14"/>
                <a:gd name="T4" fmla="*/ 29 w 13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3" y="0"/>
                  </a:moveTo>
                  <a:cubicBezTo>
                    <a:pt x="0" y="5"/>
                    <a:pt x="3" y="11"/>
                    <a:pt x="6" y="14"/>
                  </a:cubicBezTo>
                  <a:cubicBezTo>
                    <a:pt x="7" y="8"/>
                    <a:pt x="9" y="5"/>
                    <a:pt x="13" y="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0" name="Freeform 1778"/>
            <p:cNvSpPr/>
            <p:nvPr>
              <p:custDataLst>
                <p:tags r:id="rId1346"/>
              </p:custDataLst>
            </p:nvPr>
          </p:nvSpPr>
          <p:spPr bwMode="auto">
            <a:xfrm>
              <a:off x="4209" y="3053"/>
              <a:ext cx="16" cy="12"/>
            </a:xfrm>
            <a:custGeom>
              <a:avLst/>
              <a:gdLst>
                <a:gd name="T0" fmla="*/ 1 w 12"/>
                <a:gd name="T1" fmla="*/ 21 h 9"/>
                <a:gd name="T2" fmla="*/ 5 w 12"/>
                <a:gd name="T3" fmla="*/ 0 h 9"/>
                <a:gd name="T4" fmla="*/ 28 w 12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1" y="9"/>
                  </a:moveTo>
                  <a:cubicBezTo>
                    <a:pt x="0" y="6"/>
                    <a:pt x="0" y="2"/>
                    <a:pt x="2" y="0"/>
                  </a:cubicBezTo>
                  <a:cubicBezTo>
                    <a:pt x="3" y="4"/>
                    <a:pt x="7" y="6"/>
                    <a:pt x="12" y="8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1" name="Freeform 1779"/>
            <p:cNvSpPr/>
            <p:nvPr>
              <p:custDataLst>
                <p:tags r:id="rId1347"/>
              </p:custDataLst>
            </p:nvPr>
          </p:nvSpPr>
          <p:spPr bwMode="auto">
            <a:xfrm>
              <a:off x="4182" y="3066"/>
              <a:ext cx="17" cy="12"/>
            </a:xfrm>
            <a:custGeom>
              <a:avLst/>
              <a:gdLst>
                <a:gd name="T0" fmla="*/ 0 w 13"/>
                <a:gd name="T1" fmla="*/ 21 h 9"/>
                <a:gd name="T2" fmla="*/ 9 w 13"/>
                <a:gd name="T3" fmla="*/ 0 h 9"/>
                <a:gd name="T4" fmla="*/ 29 w 13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cubicBezTo>
                    <a:pt x="0" y="6"/>
                    <a:pt x="1" y="1"/>
                    <a:pt x="4" y="0"/>
                  </a:cubicBezTo>
                  <a:cubicBezTo>
                    <a:pt x="5" y="2"/>
                    <a:pt x="10" y="5"/>
                    <a:pt x="13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2" name="Freeform 1780"/>
            <p:cNvSpPr/>
            <p:nvPr>
              <p:custDataLst>
                <p:tags r:id="rId1348"/>
              </p:custDataLst>
            </p:nvPr>
          </p:nvSpPr>
          <p:spPr bwMode="auto">
            <a:xfrm>
              <a:off x="4199" y="3059"/>
              <a:ext cx="12" cy="10"/>
            </a:xfrm>
            <a:custGeom>
              <a:avLst/>
              <a:gdLst>
                <a:gd name="T0" fmla="*/ 0 w 9"/>
                <a:gd name="T1" fmla="*/ 16 h 8"/>
                <a:gd name="T2" fmla="*/ 7 w 9"/>
                <a:gd name="T3" fmla="*/ 0 h 8"/>
                <a:gd name="T4" fmla="*/ 21 w 9"/>
                <a:gd name="T5" fmla="*/ 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5"/>
                    <a:pt x="1" y="2"/>
                    <a:pt x="3" y="0"/>
                  </a:cubicBezTo>
                  <a:cubicBezTo>
                    <a:pt x="3" y="4"/>
                    <a:pt x="6" y="4"/>
                    <a:pt x="9" y="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3" name="Freeform 1781"/>
            <p:cNvSpPr/>
            <p:nvPr>
              <p:custDataLst>
                <p:tags r:id="rId1349"/>
              </p:custDataLst>
            </p:nvPr>
          </p:nvSpPr>
          <p:spPr bwMode="auto">
            <a:xfrm>
              <a:off x="4146" y="3040"/>
              <a:ext cx="20" cy="21"/>
            </a:xfrm>
            <a:custGeom>
              <a:avLst/>
              <a:gdLst>
                <a:gd name="T0" fmla="*/ 1 w 16"/>
                <a:gd name="T1" fmla="*/ 12 h 16"/>
                <a:gd name="T2" fmla="*/ 14 w 16"/>
                <a:gd name="T3" fmla="*/ 37 h 16"/>
                <a:gd name="T4" fmla="*/ 24 w 16"/>
                <a:gd name="T5" fmla="*/ 18 h 16"/>
                <a:gd name="T6" fmla="*/ 31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0" y="9"/>
                    <a:pt x="3" y="15"/>
                    <a:pt x="7" y="16"/>
                  </a:cubicBezTo>
                  <a:cubicBezTo>
                    <a:pt x="6" y="13"/>
                    <a:pt x="10" y="10"/>
                    <a:pt x="12" y="8"/>
                  </a:cubicBezTo>
                  <a:cubicBezTo>
                    <a:pt x="13" y="6"/>
                    <a:pt x="14" y="2"/>
                    <a:pt x="16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" name="Freeform 1782"/>
            <p:cNvSpPr/>
            <p:nvPr>
              <p:custDataLst>
                <p:tags r:id="rId1350"/>
              </p:custDataLst>
            </p:nvPr>
          </p:nvSpPr>
          <p:spPr bwMode="auto">
            <a:xfrm>
              <a:off x="4159" y="3069"/>
              <a:ext cx="22" cy="15"/>
            </a:xfrm>
            <a:custGeom>
              <a:avLst/>
              <a:gdLst>
                <a:gd name="T0" fmla="*/ 5 w 17"/>
                <a:gd name="T1" fmla="*/ 24 h 12"/>
                <a:gd name="T2" fmla="*/ 16 w 17"/>
                <a:gd name="T3" fmla="*/ 0 h 12"/>
                <a:gd name="T4" fmla="*/ 22 w 17"/>
                <a:gd name="T5" fmla="*/ 6 h 12"/>
                <a:gd name="T6" fmla="*/ 36 w 17"/>
                <a:gd name="T7" fmla="*/ 1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0" y="7"/>
                    <a:pt x="5" y="4"/>
                    <a:pt x="7" y="0"/>
                  </a:cubicBezTo>
                  <a:cubicBezTo>
                    <a:pt x="8" y="1"/>
                    <a:pt x="9" y="2"/>
                    <a:pt x="10" y="3"/>
                  </a:cubicBezTo>
                  <a:cubicBezTo>
                    <a:pt x="12" y="5"/>
                    <a:pt x="14" y="7"/>
                    <a:pt x="17" y="7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" name="Freeform 1783"/>
            <p:cNvSpPr/>
            <p:nvPr>
              <p:custDataLst>
                <p:tags r:id="rId1351"/>
              </p:custDataLst>
            </p:nvPr>
          </p:nvSpPr>
          <p:spPr bwMode="auto">
            <a:xfrm>
              <a:off x="4122" y="3079"/>
              <a:ext cx="35" cy="12"/>
            </a:xfrm>
            <a:custGeom>
              <a:avLst/>
              <a:gdLst>
                <a:gd name="T0" fmla="*/ 0 w 28"/>
                <a:gd name="T1" fmla="*/ 21 h 9"/>
                <a:gd name="T2" fmla="*/ 18 w 28"/>
                <a:gd name="T3" fmla="*/ 1 h 9"/>
                <a:gd name="T4" fmla="*/ 23 w 28"/>
                <a:gd name="T5" fmla="*/ 7 h 9"/>
                <a:gd name="T6" fmla="*/ 31 w 28"/>
                <a:gd name="T7" fmla="*/ 1 h 9"/>
                <a:gd name="T8" fmla="*/ 55 w 28"/>
                <a:gd name="T9" fmla="*/ 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1" y="7"/>
                    <a:pt x="5" y="0"/>
                    <a:pt x="9" y="1"/>
                  </a:cubicBezTo>
                  <a:cubicBezTo>
                    <a:pt x="10" y="1"/>
                    <a:pt x="10" y="3"/>
                    <a:pt x="11" y="3"/>
                  </a:cubicBezTo>
                  <a:cubicBezTo>
                    <a:pt x="13" y="4"/>
                    <a:pt x="15" y="2"/>
                    <a:pt x="16" y="1"/>
                  </a:cubicBezTo>
                  <a:cubicBezTo>
                    <a:pt x="19" y="3"/>
                    <a:pt x="26" y="4"/>
                    <a:pt x="28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" name="Freeform 1784"/>
            <p:cNvSpPr/>
            <p:nvPr>
              <p:custDataLst>
                <p:tags r:id="rId1352"/>
              </p:custDataLst>
            </p:nvPr>
          </p:nvSpPr>
          <p:spPr bwMode="auto">
            <a:xfrm>
              <a:off x="4096" y="3057"/>
              <a:ext cx="27" cy="12"/>
            </a:xfrm>
            <a:custGeom>
              <a:avLst/>
              <a:gdLst>
                <a:gd name="T0" fmla="*/ 0 w 21"/>
                <a:gd name="T1" fmla="*/ 9 h 9"/>
                <a:gd name="T2" fmla="*/ 15 w 21"/>
                <a:gd name="T3" fmla="*/ 21 h 9"/>
                <a:gd name="T4" fmla="*/ 24 w 21"/>
                <a:gd name="T5" fmla="*/ 9 h 9"/>
                <a:gd name="T6" fmla="*/ 42 w 21"/>
                <a:gd name="T7" fmla="*/ 20 h 9"/>
                <a:gd name="T8" fmla="*/ 45 w 21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0" y="4"/>
                  </a:moveTo>
                  <a:cubicBezTo>
                    <a:pt x="3" y="5"/>
                    <a:pt x="4" y="9"/>
                    <a:pt x="7" y="9"/>
                  </a:cubicBezTo>
                  <a:cubicBezTo>
                    <a:pt x="10" y="9"/>
                    <a:pt x="10" y="6"/>
                    <a:pt x="12" y="4"/>
                  </a:cubicBezTo>
                  <a:cubicBezTo>
                    <a:pt x="13" y="7"/>
                    <a:pt x="16" y="8"/>
                    <a:pt x="20" y="8"/>
                  </a:cubicBezTo>
                  <a:cubicBezTo>
                    <a:pt x="20" y="5"/>
                    <a:pt x="21" y="3"/>
                    <a:pt x="21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" name="Freeform 1785"/>
            <p:cNvSpPr/>
            <p:nvPr>
              <p:custDataLst>
                <p:tags r:id="rId1353"/>
              </p:custDataLst>
            </p:nvPr>
          </p:nvSpPr>
          <p:spPr bwMode="auto">
            <a:xfrm>
              <a:off x="4125" y="3050"/>
              <a:ext cx="13" cy="11"/>
            </a:xfrm>
            <a:custGeom>
              <a:avLst/>
              <a:gdLst>
                <a:gd name="T0" fmla="*/ 0 w 10"/>
                <a:gd name="T1" fmla="*/ 11 h 9"/>
                <a:gd name="T2" fmla="*/ 16 w 10"/>
                <a:gd name="T3" fmla="*/ 16 h 9"/>
                <a:gd name="T4" fmla="*/ 22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6"/>
                  </a:moveTo>
                  <a:cubicBezTo>
                    <a:pt x="3" y="8"/>
                    <a:pt x="3" y="9"/>
                    <a:pt x="7" y="9"/>
                  </a:cubicBezTo>
                  <a:cubicBezTo>
                    <a:pt x="6" y="5"/>
                    <a:pt x="10" y="4"/>
                    <a:pt x="10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" name="Freeform 1786"/>
            <p:cNvSpPr/>
            <p:nvPr>
              <p:custDataLst>
                <p:tags r:id="rId1354"/>
              </p:custDataLst>
            </p:nvPr>
          </p:nvSpPr>
          <p:spPr bwMode="auto">
            <a:xfrm>
              <a:off x="4070" y="3087"/>
              <a:ext cx="26" cy="10"/>
            </a:xfrm>
            <a:custGeom>
              <a:avLst/>
              <a:gdLst>
                <a:gd name="T0" fmla="*/ 0 w 20"/>
                <a:gd name="T1" fmla="*/ 14 h 8"/>
                <a:gd name="T2" fmla="*/ 23 w 20"/>
                <a:gd name="T3" fmla="*/ 1 h 8"/>
                <a:gd name="T4" fmla="*/ 30 w 20"/>
                <a:gd name="T5" fmla="*/ 6 h 8"/>
                <a:gd name="T6" fmla="*/ 44 w 20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">
                  <a:moveTo>
                    <a:pt x="0" y="7"/>
                  </a:moveTo>
                  <a:cubicBezTo>
                    <a:pt x="4" y="7"/>
                    <a:pt x="6" y="2"/>
                    <a:pt x="11" y="1"/>
                  </a:cubicBezTo>
                  <a:cubicBezTo>
                    <a:pt x="13" y="0"/>
                    <a:pt x="13" y="2"/>
                    <a:pt x="14" y="3"/>
                  </a:cubicBezTo>
                  <a:cubicBezTo>
                    <a:pt x="16" y="5"/>
                    <a:pt x="18" y="7"/>
                    <a:pt x="20" y="8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" name="Freeform 1787"/>
            <p:cNvSpPr/>
            <p:nvPr>
              <p:custDataLst>
                <p:tags r:id="rId1355"/>
              </p:custDataLst>
            </p:nvPr>
          </p:nvSpPr>
          <p:spPr bwMode="auto">
            <a:xfrm>
              <a:off x="4104" y="3087"/>
              <a:ext cx="17" cy="9"/>
            </a:xfrm>
            <a:custGeom>
              <a:avLst/>
              <a:gdLst>
                <a:gd name="T0" fmla="*/ 0 w 13"/>
                <a:gd name="T1" fmla="*/ 15 h 7"/>
                <a:gd name="T2" fmla="*/ 12 w 13"/>
                <a:gd name="T3" fmla="*/ 1 h 7"/>
                <a:gd name="T4" fmla="*/ 29 w 13"/>
                <a:gd name="T5" fmla="*/ 1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2" y="5"/>
                    <a:pt x="3" y="2"/>
                    <a:pt x="5" y="1"/>
                  </a:cubicBezTo>
                  <a:cubicBezTo>
                    <a:pt x="9" y="0"/>
                    <a:pt x="10" y="4"/>
                    <a:pt x="13" y="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" name="Freeform 1788"/>
            <p:cNvSpPr/>
            <p:nvPr>
              <p:custDataLst>
                <p:tags r:id="rId1356"/>
              </p:custDataLst>
            </p:nvPr>
          </p:nvSpPr>
          <p:spPr bwMode="auto">
            <a:xfrm>
              <a:off x="3974" y="2941"/>
              <a:ext cx="11" cy="17"/>
            </a:xfrm>
            <a:custGeom>
              <a:avLst/>
              <a:gdLst>
                <a:gd name="T0" fmla="*/ 0 w 9"/>
                <a:gd name="T1" fmla="*/ 0 h 13"/>
                <a:gd name="T2" fmla="*/ 15 w 9"/>
                <a:gd name="T3" fmla="*/ 9 h 13"/>
                <a:gd name="T4" fmla="*/ 9 w 9"/>
                <a:gd name="T5" fmla="*/ 29 h 13"/>
                <a:gd name="T6" fmla="*/ 6 w 9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3" y="0"/>
                    <a:pt x="7" y="1"/>
                    <a:pt x="8" y="4"/>
                  </a:cubicBezTo>
                  <a:cubicBezTo>
                    <a:pt x="9" y="7"/>
                    <a:pt x="8" y="12"/>
                    <a:pt x="5" y="13"/>
                  </a:cubicBezTo>
                  <a:cubicBezTo>
                    <a:pt x="7" y="10"/>
                    <a:pt x="6" y="3"/>
                    <a:pt x="3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" name="Freeform 1789"/>
            <p:cNvSpPr/>
            <p:nvPr>
              <p:custDataLst>
                <p:tags r:id="rId1357"/>
              </p:custDataLst>
            </p:nvPr>
          </p:nvSpPr>
          <p:spPr bwMode="auto">
            <a:xfrm>
              <a:off x="3958" y="2964"/>
              <a:ext cx="22" cy="21"/>
            </a:xfrm>
            <a:custGeom>
              <a:avLst/>
              <a:gdLst>
                <a:gd name="T0" fmla="*/ 1 w 17"/>
                <a:gd name="T1" fmla="*/ 37 h 16"/>
                <a:gd name="T2" fmla="*/ 1 w 17"/>
                <a:gd name="T3" fmla="*/ 12 h 16"/>
                <a:gd name="T4" fmla="*/ 36 w 17"/>
                <a:gd name="T5" fmla="*/ 5 h 16"/>
                <a:gd name="T6" fmla="*/ 5 w 17"/>
                <a:gd name="T7" fmla="*/ 2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3"/>
                    <a:pt x="0" y="9"/>
                    <a:pt x="1" y="5"/>
                  </a:cubicBezTo>
                  <a:cubicBezTo>
                    <a:pt x="4" y="0"/>
                    <a:pt x="13" y="1"/>
                    <a:pt x="17" y="2"/>
                  </a:cubicBezTo>
                  <a:cubicBezTo>
                    <a:pt x="10" y="2"/>
                    <a:pt x="1" y="4"/>
                    <a:pt x="2" y="13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" name="Freeform 1790"/>
            <p:cNvSpPr/>
            <p:nvPr>
              <p:custDataLst>
                <p:tags r:id="rId1358"/>
              </p:custDataLst>
            </p:nvPr>
          </p:nvSpPr>
          <p:spPr bwMode="auto">
            <a:xfrm>
              <a:off x="3972" y="3005"/>
              <a:ext cx="17" cy="16"/>
            </a:xfrm>
            <a:custGeom>
              <a:avLst/>
              <a:gdLst>
                <a:gd name="T0" fmla="*/ 29 w 13"/>
                <a:gd name="T1" fmla="*/ 0 h 12"/>
                <a:gd name="T2" fmla="*/ 5 w 13"/>
                <a:gd name="T3" fmla="*/ 9 h 12"/>
                <a:gd name="T4" fmla="*/ 0 w 13"/>
                <a:gd name="T5" fmla="*/ 20 h 12"/>
                <a:gd name="T6" fmla="*/ 5 w 13"/>
                <a:gd name="T7" fmla="*/ 28 h 12"/>
                <a:gd name="T8" fmla="*/ 5 w 13"/>
                <a:gd name="T9" fmla="*/ 16 h 12"/>
                <a:gd name="T10" fmla="*/ 17 w 13"/>
                <a:gd name="T11" fmla="*/ 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0" y="2"/>
                    <a:pt x="6" y="2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1" y="11"/>
                    <a:pt x="1" y="9"/>
                    <a:pt x="2" y="7"/>
                  </a:cubicBezTo>
                  <a:cubicBezTo>
                    <a:pt x="3" y="4"/>
                    <a:pt x="5" y="3"/>
                    <a:pt x="8" y="2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" name="Freeform 1791"/>
            <p:cNvSpPr/>
            <p:nvPr>
              <p:custDataLst>
                <p:tags r:id="rId1359"/>
              </p:custDataLst>
            </p:nvPr>
          </p:nvSpPr>
          <p:spPr bwMode="auto">
            <a:xfrm>
              <a:off x="3985" y="3027"/>
              <a:ext cx="9" cy="8"/>
            </a:xfrm>
            <a:custGeom>
              <a:avLst/>
              <a:gdLst>
                <a:gd name="T0" fmla="*/ 15 w 7"/>
                <a:gd name="T1" fmla="*/ 0 h 6"/>
                <a:gd name="T2" fmla="*/ 0 w 7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3"/>
                    <a:pt x="0" y="6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4" name="Freeform 1792"/>
            <p:cNvSpPr/>
            <p:nvPr>
              <p:custDataLst>
                <p:tags r:id="rId1360"/>
              </p:custDataLst>
            </p:nvPr>
          </p:nvSpPr>
          <p:spPr bwMode="auto">
            <a:xfrm>
              <a:off x="3989" y="3031"/>
              <a:ext cx="12" cy="11"/>
            </a:xfrm>
            <a:custGeom>
              <a:avLst/>
              <a:gdLst>
                <a:gd name="T0" fmla="*/ 21 w 9"/>
                <a:gd name="T1" fmla="*/ 0 h 9"/>
                <a:gd name="T2" fmla="*/ 0 w 9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5" y="2"/>
                    <a:pt x="2" y="4"/>
                    <a:pt x="0" y="9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5" name="Freeform 1793"/>
            <p:cNvSpPr/>
            <p:nvPr>
              <p:custDataLst>
                <p:tags r:id="rId1361"/>
              </p:custDataLst>
            </p:nvPr>
          </p:nvSpPr>
          <p:spPr bwMode="auto">
            <a:xfrm>
              <a:off x="4016" y="3057"/>
              <a:ext cx="13" cy="21"/>
            </a:xfrm>
            <a:custGeom>
              <a:avLst/>
              <a:gdLst>
                <a:gd name="T0" fmla="*/ 22 w 10"/>
                <a:gd name="T1" fmla="*/ 0 h 16"/>
                <a:gd name="T2" fmla="*/ 13 w 10"/>
                <a:gd name="T3" fmla="*/ 37 h 16"/>
                <a:gd name="T4" fmla="*/ 22 w 10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8" y="2"/>
                    <a:pt x="0" y="15"/>
                    <a:pt x="6" y="16"/>
                  </a:cubicBezTo>
                  <a:cubicBezTo>
                    <a:pt x="3" y="13"/>
                    <a:pt x="8" y="3"/>
                    <a:pt x="10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6" name="Freeform 1794"/>
            <p:cNvSpPr/>
            <p:nvPr>
              <p:custDataLst>
                <p:tags r:id="rId1362"/>
              </p:custDataLst>
            </p:nvPr>
          </p:nvSpPr>
          <p:spPr bwMode="auto">
            <a:xfrm>
              <a:off x="4075" y="3068"/>
              <a:ext cx="8" cy="18"/>
            </a:xfrm>
            <a:custGeom>
              <a:avLst/>
              <a:gdLst>
                <a:gd name="T0" fmla="*/ 12 w 6"/>
                <a:gd name="T1" fmla="*/ 0 h 14"/>
                <a:gd name="T2" fmla="*/ 1 w 6"/>
                <a:gd name="T3" fmla="*/ 10 h 14"/>
                <a:gd name="T4" fmla="*/ 5 w 6"/>
                <a:gd name="T5" fmla="*/ 30 h 14"/>
                <a:gd name="T6" fmla="*/ 7 w 6"/>
                <a:gd name="T7" fmla="*/ 13 h 14"/>
                <a:gd name="T8" fmla="*/ 15 w 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0" y="7"/>
                    <a:pt x="0" y="13"/>
                    <a:pt x="2" y="14"/>
                  </a:cubicBezTo>
                  <a:cubicBezTo>
                    <a:pt x="2" y="12"/>
                    <a:pt x="2" y="9"/>
                    <a:pt x="3" y="6"/>
                  </a:cubicBezTo>
                  <a:cubicBezTo>
                    <a:pt x="3" y="5"/>
                    <a:pt x="3" y="1"/>
                    <a:pt x="6" y="0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7" name="Freeform 1795"/>
            <p:cNvSpPr/>
            <p:nvPr>
              <p:custDataLst>
                <p:tags r:id="rId1363"/>
              </p:custDataLst>
            </p:nvPr>
          </p:nvSpPr>
          <p:spPr bwMode="auto">
            <a:xfrm>
              <a:off x="4084" y="3075"/>
              <a:ext cx="8" cy="17"/>
            </a:xfrm>
            <a:custGeom>
              <a:avLst/>
              <a:gdLst>
                <a:gd name="T0" fmla="*/ 5 w 6"/>
                <a:gd name="T1" fmla="*/ 0 h 13"/>
                <a:gd name="T2" fmla="*/ 15 w 6"/>
                <a:gd name="T3" fmla="*/ 29 h 13"/>
                <a:gd name="T4" fmla="*/ 5 w 6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cubicBezTo>
                    <a:pt x="0" y="4"/>
                    <a:pt x="1" y="11"/>
                    <a:pt x="6" y="13"/>
                  </a:cubicBezTo>
                  <a:cubicBezTo>
                    <a:pt x="4" y="11"/>
                    <a:pt x="2" y="5"/>
                    <a:pt x="2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8" name="Freeform 1796"/>
            <p:cNvSpPr/>
            <p:nvPr>
              <p:custDataLst>
                <p:tags r:id="rId1364"/>
              </p:custDataLst>
            </p:nvPr>
          </p:nvSpPr>
          <p:spPr bwMode="auto">
            <a:xfrm>
              <a:off x="4182" y="3042"/>
              <a:ext cx="10" cy="26"/>
            </a:xfrm>
            <a:custGeom>
              <a:avLst/>
              <a:gdLst>
                <a:gd name="T0" fmla="*/ 5 w 8"/>
                <a:gd name="T1" fmla="*/ 0 h 20"/>
                <a:gd name="T2" fmla="*/ 6 w 8"/>
                <a:gd name="T3" fmla="*/ 35 h 20"/>
                <a:gd name="T4" fmla="*/ 16 w 8"/>
                <a:gd name="T5" fmla="*/ 44 h 20"/>
                <a:gd name="T6" fmla="*/ 8 w 8"/>
                <a:gd name="T7" fmla="*/ 29 h 20"/>
                <a:gd name="T8" fmla="*/ 5 w 8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0">
                  <a:moveTo>
                    <a:pt x="2" y="0"/>
                  </a:moveTo>
                  <a:cubicBezTo>
                    <a:pt x="0" y="4"/>
                    <a:pt x="0" y="12"/>
                    <a:pt x="3" y="16"/>
                  </a:cubicBezTo>
                  <a:cubicBezTo>
                    <a:pt x="4" y="18"/>
                    <a:pt x="6" y="19"/>
                    <a:pt x="8" y="20"/>
                  </a:cubicBezTo>
                  <a:cubicBezTo>
                    <a:pt x="6" y="19"/>
                    <a:pt x="4" y="14"/>
                    <a:pt x="4" y="13"/>
                  </a:cubicBezTo>
                  <a:cubicBezTo>
                    <a:pt x="2" y="9"/>
                    <a:pt x="2" y="5"/>
                    <a:pt x="2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9" name="Freeform 1797"/>
            <p:cNvSpPr/>
            <p:nvPr>
              <p:custDataLst>
                <p:tags r:id="rId1365"/>
              </p:custDataLst>
            </p:nvPr>
          </p:nvSpPr>
          <p:spPr bwMode="auto">
            <a:xfrm>
              <a:off x="4211" y="3038"/>
              <a:ext cx="5" cy="21"/>
            </a:xfrm>
            <a:custGeom>
              <a:avLst/>
              <a:gdLst>
                <a:gd name="T0" fmla="*/ 0 w 4"/>
                <a:gd name="T1" fmla="*/ 14 h 16"/>
                <a:gd name="T2" fmla="*/ 8 w 4"/>
                <a:gd name="T3" fmla="*/ 37 h 16"/>
                <a:gd name="T4" fmla="*/ 1 w 4"/>
                <a:gd name="T5" fmla="*/ 21 h 16"/>
                <a:gd name="T6" fmla="*/ 0 w 4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6">
                  <a:moveTo>
                    <a:pt x="0" y="6"/>
                  </a:moveTo>
                  <a:cubicBezTo>
                    <a:pt x="0" y="9"/>
                    <a:pt x="1" y="14"/>
                    <a:pt x="4" y="16"/>
                  </a:cubicBezTo>
                  <a:cubicBezTo>
                    <a:pt x="3" y="14"/>
                    <a:pt x="2" y="11"/>
                    <a:pt x="1" y="9"/>
                  </a:cubicBezTo>
                  <a:cubicBezTo>
                    <a:pt x="0" y="4"/>
                    <a:pt x="1" y="1"/>
                    <a:pt x="0" y="0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0" name="Freeform 1798"/>
            <p:cNvSpPr/>
            <p:nvPr>
              <p:custDataLst>
                <p:tags r:id="rId1366"/>
              </p:custDataLst>
            </p:nvPr>
          </p:nvSpPr>
          <p:spPr bwMode="auto">
            <a:xfrm>
              <a:off x="4165" y="3056"/>
              <a:ext cx="7" cy="15"/>
            </a:xfrm>
            <a:custGeom>
              <a:avLst/>
              <a:gdLst>
                <a:gd name="T0" fmla="*/ 1 w 5"/>
                <a:gd name="T1" fmla="*/ 0 h 12"/>
                <a:gd name="T2" fmla="*/ 1 w 5"/>
                <a:gd name="T3" fmla="*/ 14 h 12"/>
                <a:gd name="T4" fmla="*/ 14 w 5"/>
                <a:gd name="T5" fmla="*/ 24 h 12"/>
                <a:gd name="T6" fmla="*/ 8 w 5"/>
                <a:gd name="T7" fmla="*/ 18 h 12"/>
                <a:gd name="T8" fmla="*/ 1 w 5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1" y="3"/>
                    <a:pt x="1" y="4"/>
                    <a:pt x="1" y="7"/>
                  </a:cubicBezTo>
                  <a:cubicBezTo>
                    <a:pt x="2" y="9"/>
                    <a:pt x="3" y="10"/>
                    <a:pt x="5" y="12"/>
                  </a:cubicBezTo>
                  <a:cubicBezTo>
                    <a:pt x="4" y="11"/>
                    <a:pt x="3" y="10"/>
                    <a:pt x="3" y="9"/>
                  </a:cubicBezTo>
                  <a:cubicBezTo>
                    <a:pt x="3" y="7"/>
                    <a:pt x="0" y="3"/>
                    <a:pt x="1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1" name="Freeform 1799"/>
            <p:cNvSpPr/>
            <p:nvPr>
              <p:custDataLst>
                <p:tags r:id="rId1367"/>
              </p:custDataLst>
            </p:nvPr>
          </p:nvSpPr>
          <p:spPr bwMode="auto">
            <a:xfrm>
              <a:off x="3958" y="3005"/>
              <a:ext cx="17" cy="27"/>
            </a:xfrm>
            <a:custGeom>
              <a:avLst/>
              <a:gdLst>
                <a:gd name="T0" fmla="*/ 1 w 13"/>
                <a:gd name="T1" fmla="*/ 15 h 21"/>
                <a:gd name="T2" fmla="*/ 17 w 13"/>
                <a:gd name="T3" fmla="*/ 45 h 21"/>
                <a:gd name="T4" fmla="*/ 16 w 13"/>
                <a:gd name="T5" fmla="*/ 22 h 21"/>
                <a:gd name="T6" fmla="*/ 29 w 13"/>
                <a:gd name="T7" fmla="*/ 0 h 21"/>
                <a:gd name="T8" fmla="*/ 13 w 13"/>
                <a:gd name="T9" fmla="*/ 8 h 21"/>
                <a:gd name="T10" fmla="*/ 0 w 13"/>
                <a:gd name="T11" fmla="*/ 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1">
                  <a:moveTo>
                    <a:pt x="1" y="7"/>
                  </a:moveTo>
                  <a:cubicBezTo>
                    <a:pt x="1" y="12"/>
                    <a:pt x="3" y="18"/>
                    <a:pt x="8" y="21"/>
                  </a:cubicBezTo>
                  <a:cubicBezTo>
                    <a:pt x="10" y="19"/>
                    <a:pt x="7" y="13"/>
                    <a:pt x="7" y="10"/>
                  </a:cubicBezTo>
                  <a:cubicBezTo>
                    <a:pt x="7" y="5"/>
                    <a:pt x="9" y="4"/>
                    <a:pt x="13" y="0"/>
                  </a:cubicBezTo>
                  <a:cubicBezTo>
                    <a:pt x="11" y="1"/>
                    <a:pt x="8" y="4"/>
                    <a:pt x="6" y="4"/>
                  </a:cubicBezTo>
                  <a:cubicBezTo>
                    <a:pt x="4" y="4"/>
                    <a:pt x="1" y="2"/>
                    <a:pt x="0" y="5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2" name="Freeform 1800"/>
            <p:cNvSpPr/>
            <p:nvPr>
              <p:custDataLst>
                <p:tags r:id="rId1368"/>
              </p:custDataLst>
            </p:nvPr>
          </p:nvSpPr>
          <p:spPr bwMode="auto">
            <a:xfrm>
              <a:off x="3935" y="2936"/>
              <a:ext cx="27" cy="56"/>
            </a:xfrm>
            <a:custGeom>
              <a:avLst/>
              <a:gdLst>
                <a:gd name="T0" fmla="*/ 15 w 21"/>
                <a:gd name="T1" fmla="*/ 47 h 44"/>
                <a:gd name="T2" fmla="*/ 23 w 21"/>
                <a:gd name="T3" fmla="*/ 90 h 44"/>
                <a:gd name="T4" fmla="*/ 24 w 21"/>
                <a:gd name="T5" fmla="*/ 59 h 44"/>
                <a:gd name="T6" fmla="*/ 45 w 21"/>
                <a:gd name="T7" fmla="*/ 46 h 44"/>
                <a:gd name="T8" fmla="*/ 28 w 21"/>
                <a:gd name="T9" fmla="*/ 46 h 44"/>
                <a:gd name="T10" fmla="*/ 13 w 21"/>
                <a:gd name="T11" fmla="*/ 37 h 44"/>
                <a:gd name="T12" fmla="*/ 22 w 21"/>
                <a:gd name="T13" fmla="*/ 0 h 44"/>
                <a:gd name="T14" fmla="*/ 5 w 21"/>
                <a:gd name="T15" fmla="*/ 28 h 44"/>
                <a:gd name="T16" fmla="*/ 13 w 21"/>
                <a:gd name="T17" fmla="*/ 39 h 44"/>
                <a:gd name="T18" fmla="*/ 13 w 21"/>
                <a:gd name="T19" fmla="*/ 5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44">
                  <a:moveTo>
                    <a:pt x="7" y="23"/>
                  </a:moveTo>
                  <a:cubicBezTo>
                    <a:pt x="6" y="29"/>
                    <a:pt x="6" y="40"/>
                    <a:pt x="11" y="44"/>
                  </a:cubicBezTo>
                  <a:cubicBezTo>
                    <a:pt x="10" y="39"/>
                    <a:pt x="8" y="33"/>
                    <a:pt x="12" y="28"/>
                  </a:cubicBezTo>
                  <a:cubicBezTo>
                    <a:pt x="15" y="25"/>
                    <a:pt x="18" y="23"/>
                    <a:pt x="21" y="22"/>
                  </a:cubicBezTo>
                  <a:cubicBezTo>
                    <a:pt x="19" y="23"/>
                    <a:pt x="16" y="23"/>
                    <a:pt x="13" y="22"/>
                  </a:cubicBezTo>
                  <a:cubicBezTo>
                    <a:pt x="12" y="22"/>
                    <a:pt x="7" y="19"/>
                    <a:pt x="6" y="18"/>
                  </a:cubicBezTo>
                  <a:cubicBezTo>
                    <a:pt x="3" y="13"/>
                    <a:pt x="8" y="4"/>
                    <a:pt x="10" y="0"/>
                  </a:cubicBezTo>
                  <a:cubicBezTo>
                    <a:pt x="6" y="3"/>
                    <a:pt x="0" y="7"/>
                    <a:pt x="2" y="13"/>
                  </a:cubicBezTo>
                  <a:cubicBezTo>
                    <a:pt x="2" y="16"/>
                    <a:pt x="4" y="17"/>
                    <a:pt x="6" y="19"/>
                  </a:cubicBezTo>
                  <a:cubicBezTo>
                    <a:pt x="7" y="22"/>
                    <a:pt x="6" y="25"/>
                    <a:pt x="6" y="28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3" name="Freeform 1801"/>
            <p:cNvSpPr/>
            <p:nvPr>
              <p:custDataLst>
                <p:tags r:id="rId1369"/>
              </p:custDataLst>
            </p:nvPr>
          </p:nvSpPr>
          <p:spPr bwMode="auto">
            <a:xfrm>
              <a:off x="3967" y="3023"/>
              <a:ext cx="9" cy="20"/>
            </a:xfrm>
            <a:custGeom>
              <a:avLst/>
              <a:gdLst>
                <a:gd name="T0" fmla="*/ 0 w 7"/>
                <a:gd name="T1" fmla="*/ 0 h 16"/>
                <a:gd name="T2" fmla="*/ 13 w 7"/>
                <a:gd name="T3" fmla="*/ 13 h 16"/>
                <a:gd name="T4" fmla="*/ 15 w 7"/>
                <a:gd name="T5" fmla="*/ 25 h 16"/>
                <a:gd name="T6" fmla="*/ 10 w 7"/>
                <a:gd name="T7" fmla="*/ 31 h 16"/>
                <a:gd name="T8" fmla="*/ 0 w 7"/>
                <a:gd name="T9" fmla="*/ 14 h 16"/>
                <a:gd name="T10" fmla="*/ 0 w 7"/>
                <a:gd name="T11" fmla="*/ 1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1" y="2"/>
                    <a:pt x="5" y="4"/>
                    <a:pt x="6" y="6"/>
                  </a:cubicBezTo>
                  <a:cubicBezTo>
                    <a:pt x="7" y="8"/>
                    <a:pt x="5" y="11"/>
                    <a:pt x="7" y="13"/>
                  </a:cubicBezTo>
                  <a:cubicBezTo>
                    <a:pt x="6" y="13"/>
                    <a:pt x="5" y="14"/>
                    <a:pt x="5" y="16"/>
                  </a:cubicBezTo>
                  <a:cubicBezTo>
                    <a:pt x="2" y="13"/>
                    <a:pt x="7" y="5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4" name="Freeform 1802"/>
            <p:cNvSpPr/>
            <p:nvPr>
              <p:custDataLst>
                <p:tags r:id="rId1370"/>
              </p:custDataLst>
            </p:nvPr>
          </p:nvSpPr>
          <p:spPr bwMode="auto">
            <a:xfrm>
              <a:off x="4005" y="3069"/>
              <a:ext cx="17" cy="19"/>
            </a:xfrm>
            <a:custGeom>
              <a:avLst/>
              <a:gdLst>
                <a:gd name="T0" fmla="*/ 0 w 13"/>
                <a:gd name="T1" fmla="*/ 5 h 15"/>
                <a:gd name="T2" fmla="*/ 22 w 13"/>
                <a:gd name="T3" fmla="*/ 0 h 15"/>
                <a:gd name="T4" fmla="*/ 16 w 13"/>
                <a:gd name="T5" fmla="*/ 16 h 15"/>
                <a:gd name="T6" fmla="*/ 29 w 13"/>
                <a:gd name="T7" fmla="*/ 30 h 15"/>
                <a:gd name="T8" fmla="*/ 1 w 13"/>
                <a:gd name="T9" fmla="*/ 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0" y="2"/>
                  </a:moveTo>
                  <a:cubicBezTo>
                    <a:pt x="4" y="4"/>
                    <a:pt x="7" y="0"/>
                    <a:pt x="10" y="0"/>
                  </a:cubicBezTo>
                  <a:cubicBezTo>
                    <a:pt x="8" y="2"/>
                    <a:pt x="6" y="4"/>
                    <a:pt x="7" y="8"/>
                  </a:cubicBezTo>
                  <a:cubicBezTo>
                    <a:pt x="8" y="11"/>
                    <a:pt x="12" y="12"/>
                    <a:pt x="13" y="15"/>
                  </a:cubicBezTo>
                  <a:cubicBezTo>
                    <a:pt x="10" y="15"/>
                    <a:pt x="0" y="10"/>
                    <a:pt x="1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5" name="Freeform 1803"/>
            <p:cNvSpPr/>
            <p:nvPr>
              <p:custDataLst>
                <p:tags r:id="rId1371"/>
              </p:custDataLst>
            </p:nvPr>
          </p:nvSpPr>
          <p:spPr bwMode="auto">
            <a:xfrm>
              <a:off x="3977" y="3044"/>
              <a:ext cx="21" cy="24"/>
            </a:xfrm>
            <a:custGeom>
              <a:avLst/>
              <a:gdLst>
                <a:gd name="T0" fmla="*/ 0 w 16"/>
                <a:gd name="T1" fmla="*/ 0 h 18"/>
                <a:gd name="T2" fmla="*/ 7 w 16"/>
                <a:gd name="T3" fmla="*/ 1 h 18"/>
                <a:gd name="T4" fmla="*/ 5 w 16"/>
                <a:gd name="T5" fmla="*/ 7 h 18"/>
                <a:gd name="T6" fmla="*/ 32 w 16"/>
                <a:gd name="T7" fmla="*/ 1 h 18"/>
                <a:gd name="T8" fmla="*/ 29 w 16"/>
                <a:gd name="T9" fmla="*/ 43 h 18"/>
                <a:gd name="T10" fmla="*/ 18 w 16"/>
                <a:gd name="T11" fmla="*/ 20 h 18"/>
                <a:gd name="T12" fmla="*/ 5 w 16"/>
                <a:gd name="T13" fmla="*/ 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7" y="4"/>
                    <a:pt x="10" y="1"/>
                    <a:pt x="14" y="1"/>
                  </a:cubicBezTo>
                  <a:cubicBezTo>
                    <a:pt x="7" y="5"/>
                    <a:pt x="16" y="11"/>
                    <a:pt x="13" y="18"/>
                  </a:cubicBezTo>
                  <a:cubicBezTo>
                    <a:pt x="12" y="14"/>
                    <a:pt x="10" y="10"/>
                    <a:pt x="8" y="8"/>
                  </a:cubicBezTo>
                  <a:cubicBezTo>
                    <a:pt x="6" y="6"/>
                    <a:pt x="3" y="6"/>
                    <a:pt x="2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6" name="Freeform 1804"/>
            <p:cNvSpPr/>
            <p:nvPr>
              <p:custDataLst>
                <p:tags r:id="rId1372"/>
              </p:custDataLst>
            </p:nvPr>
          </p:nvSpPr>
          <p:spPr bwMode="auto">
            <a:xfrm>
              <a:off x="4027" y="3084"/>
              <a:ext cx="9" cy="12"/>
            </a:xfrm>
            <a:custGeom>
              <a:avLst/>
              <a:gdLst>
                <a:gd name="T0" fmla="*/ 0 w 8"/>
                <a:gd name="T1" fmla="*/ 7 h 9"/>
                <a:gd name="T2" fmla="*/ 8 w 8"/>
                <a:gd name="T3" fmla="*/ 0 h 9"/>
                <a:gd name="T4" fmla="*/ 11 w 8"/>
                <a:gd name="T5" fmla="*/ 20 h 9"/>
                <a:gd name="T6" fmla="*/ 1 w 8"/>
                <a:gd name="T7" fmla="*/ 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4" y="4"/>
                    <a:pt x="6" y="5"/>
                    <a:pt x="8" y="8"/>
                  </a:cubicBezTo>
                  <a:cubicBezTo>
                    <a:pt x="6" y="9"/>
                    <a:pt x="4" y="7"/>
                    <a:pt x="1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7" name="Freeform 1805"/>
            <p:cNvSpPr/>
            <p:nvPr>
              <p:custDataLst>
                <p:tags r:id="rId1373"/>
              </p:custDataLst>
            </p:nvPr>
          </p:nvSpPr>
          <p:spPr bwMode="auto">
            <a:xfrm>
              <a:off x="4043" y="3091"/>
              <a:ext cx="30" cy="11"/>
            </a:xfrm>
            <a:custGeom>
              <a:avLst/>
              <a:gdLst>
                <a:gd name="T0" fmla="*/ 0 w 23"/>
                <a:gd name="T1" fmla="*/ 6 h 9"/>
                <a:gd name="T2" fmla="*/ 13 w 23"/>
                <a:gd name="T3" fmla="*/ 0 h 9"/>
                <a:gd name="T4" fmla="*/ 23 w 23"/>
                <a:gd name="T5" fmla="*/ 7 h 9"/>
                <a:gd name="T6" fmla="*/ 51 w 23"/>
                <a:gd name="T7" fmla="*/ 15 h 9"/>
                <a:gd name="T8" fmla="*/ 29 w 23"/>
                <a:gd name="T9" fmla="*/ 13 h 9"/>
                <a:gd name="T10" fmla="*/ 17 w 23"/>
                <a:gd name="T11" fmla="*/ 13 h 9"/>
                <a:gd name="T12" fmla="*/ 5 w 23"/>
                <a:gd name="T13" fmla="*/ 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">
                  <a:moveTo>
                    <a:pt x="0" y="3"/>
                  </a:moveTo>
                  <a:cubicBezTo>
                    <a:pt x="2" y="3"/>
                    <a:pt x="4" y="0"/>
                    <a:pt x="6" y="0"/>
                  </a:cubicBezTo>
                  <a:cubicBezTo>
                    <a:pt x="8" y="0"/>
                    <a:pt x="9" y="3"/>
                    <a:pt x="11" y="4"/>
                  </a:cubicBezTo>
                  <a:cubicBezTo>
                    <a:pt x="15" y="7"/>
                    <a:pt x="18" y="7"/>
                    <a:pt x="23" y="8"/>
                  </a:cubicBezTo>
                  <a:cubicBezTo>
                    <a:pt x="20" y="9"/>
                    <a:pt x="16" y="8"/>
                    <a:pt x="13" y="7"/>
                  </a:cubicBezTo>
                  <a:cubicBezTo>
                    <a:pt x="12" y="7"/>
                    <a:pt x="10" y="7"/>
                    <a:pt x="8" y="7"/>
                  </a:cubicBezTo>
                  <a:cubicBezTo>
                    <a:pt x="6" y="6"/>
                    <a:pt x="5" y="4"/>
                    <a:pt x="2" y="3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8" name="Freeform 1806"/>
            <p:cNvSpPr/>
            <p:nvPr>
              <p:custDataLst>
                <p:tags r:id="rId1374"/>
              </p:custDataLst>
            </p:nvPr>
          </p:nvSpPr>
          <p:spPr bwMode="auto">
            <a:xfrm>
              <a:off x="4039" y="3050"/>
              <a:ext cx="24" cy="9"/>
            </a:xfrm>
            <a:custGeom>
              <a:avLst/>
              <a:gdLst>
                <a:gd name="T0" fmla="*/ 6 w 19"/>
                <a:gd name="T1" fmla="*/ 5 h 7"/>
                <a:gd name="T2" fmla="*/ 23 w 19"/>
                <a:gd name="T3" fmla="*/ 0 h 7"/>
                <a:gd name="T4" fmla="*/ 38 w 19"/>
                <a:gd name="T5" fmla="*/ 8 h 7"/>
                <a:gd name="T6" fmla="*/ 16 w 19"/>
                <a:gd name="T7" fmla="*/ 10 h 7"/>
                <a:gd name="T8" fmla="*/ 8 w 19"/>
                <a:gd name="T9" fmla="*/ 15 h 7"/>
                <a:gd name="T10" fmla="*/ 0 w 19"/>
                <a:gd name="T11" fmla="*/ 15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7">
                  <a:moveTo>
                    <a:pt x="3" y="2"/>
                  </a:moveTo>
                  <a:cubicBezTo>
                    <a:pt x="6" y="3"/>
                    <a:pt x="8" y="0"/>
                    <a:pt x="11" y="0"/>
                  </a:cubicBezTo>
                  <a:cubicBezTo>
                    <a:pt x="13" y="0"/>
                    <a:pt x="17" y="3"/>
                    <a:pt x="19" y="4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7"/>
                    <a:pt x="2" y="5"/>
                    <a:pt x="0" y="7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9" name="Freeform 1807"/>
            <p:cNvSpPr/>
            <p:nvPr>
              <p:custDataLst>
                <p:tags r:id="rId1375"/>
              </p:custDataLst>
            </p:nvPr>
          </p:nvSpPr>
          <p:spPr bwMode="auto">
            <a:xfrm>
              <a:off x="4070" y="3056"/>
              <a:ext cx="23" cy="12"/>
            </a:xfrm>
            <a:custGeom>
              <a:avLst/>
              <a:gdLst>
                <a:gd name="T0" fmla="*/ 0 w 18"/>
                <a:gd name="T1" fmla="*/ 9 h 9"/>
                <a:gd name="T2" fmla="*/ 8 w 18"/>
                <a:gd name="T3" fmla="*/ 21 h 9"/>
                <a:gd name="T4" fmla="*/ 22 w 18"/>
                <a:gd name="T5" fmla="*/ 9 h 9"/>
                <a:gd name="T6" fmla="*/ 37 w 18"/>
                <a:gd name="T7" fmla="*/ 0 h 9"/>
                <a:gd name="T8" fmla="*/ 19 w 18"/>
                <a:gd name="T9" fmla="*/ 0 h 9"/>
                <a:gd name="T10" fmla="*/ 8 w 18"/>
                <a:gd name="T11" fmla="*/ 0 h 9"/>
                <a:gd name="T12" fmla="*/ 1 w 18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">
                  <a:moveTo>
                    <a:pt x="0" y="4"/>
                  </a:moveTo>
                  <a:cubicBezTo>
                    <a:pt x="0" y="6"/>
                    <a:pt x="2" y="8"/>
                    <a:pt x="4" y="9"/>
                  </a:cubicBezTo>
                  <a:cubicBezTo>
                    <a:pt x="4" y="5"/>
                    <a:pt x="7" y="5"/>
                    <a:pt x="10" y="4"/>
                  </a:cubicBezTo>
                  <a:cubicBezTo>
                    <a:pt x="13" y="3"/>
                    <a:pt x="15" y="0"/>
                    <a:pt x="18" y="0"/>
                  </a:cubicBezTo>
                  <a:cubicBezTo>
                    <a:pt x="15" y="0"/>
                    <a:pt x="12" y="0"/>
                    <a:pt x="9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0" name="Freeform 1808"/>
            <p:cNvSpPr/>
            <p:nvPr>
              <p:custDataLst>
                <p:tags r:id="rId1376"/>
              </p:custDataLst>
            </p:nvPr>
          </p:nvSpPr>
          <p:spPr bwMode="auto">
            <a:xfrm>
              <a:off x="4080" y="3093"/>
              <a:ext cx="19" cy="9"/>
            </a:xfrm>
            <a:custGeom>
              <a:avLst/>
              <a:gdLst>
                <a:gd name="T0" fmla="*/ 0 w 14"/>
                <a:gd name="T1" fmla="*/ 6 h 7"/>
                <a:gd name="T2" fmla="*/ 15 w 14"/>
                <a:gd name="T3" fmla="*/ 0 h 7"/>
                <a:gd name="T4" fmla="*/ 35 w 14"/>
                <a:gd name="T5" fmla="*/ 13 h 7"/>
                <a:gd name="T6" fmla="*/ 1 w 14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0"/>
                    <a:pt x="4" y="1"/>
                    <a:pt x="6" y="0"/>
                  </a:cubicBezTo>
                  <a:cubicBezTo>
                    <a:pt x="3" y="5"/>
                    <a:pt x="11" y="5"/>
                    <a:pt x="14" y="6"/>
                  </a:cubicBezTo>
                  <a:cubicBezTo>
                    <a:pt x="11" y="6"/>
                    <a:pt x="4" y="7"/>
                    <a:pt x="1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1" name="Freeform 1809"/>
            <p:cNvSpPr/>
            <p:nvPr>
              <p:custDataLst>
                <p:tags r:id="rId1377"/>
              </p:custDataLst>
            </p:nvPr>
          </p:nvSpPr>
          <p:spPr bwMode="auto">
            <a:xfrm>
              <a:off x="4109" y="3091"/>
              <a:ext cx="16" cy="6"/>
            </a:xfrm>
            <a:custGeom>
              <a:avLst/>
              <a:gdLst>
                <a:gd name="T0" fmla="*/ 0 w 12"/>
                <a:gd name="T1" fmla="*/ 7 h 5"/>
                <a:gd name="T2" fmla="*/ 12 w 12"/>
                <a:gd name="T3" fmla="*/ 6 h 5"/>
                <a:gd name="T4" fmla="*/ 28 w 12"/>
                <a:gd name="T5" fmla="*/ 2 h 5"/>
                <a:gd name="T6" fmla="*/ 23 w 12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1" y="0"/>
                    <a:pt x="3" y="2"/>
                    <a:pt x="5" y="3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1" y="3"/>
                    <a:pt x="11" y="4"/>
                    <a:pt x="10" y="5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2" name="Freeform 1810"/>
            <p:cNvSpPr/>
            <p:nvPr>
              <p:custDataLst>
                <p:tags r:id="rId1378"/>
              </p:custDataLst>
            </p:nvPr>
          </p:nvSpPr>
          <p:spPr bwMode="auto">
            <a:xfrm>
              <a:off x="4126" y="3086"/>
              <a:ext cx="13" cy="11"/>
            </a:xfrm>
            <a:custGeom>
              <a:avLst/>
              <a:gdLst>
                <a:gd name="T0" fmla="*/ 0 w 10"/>
                <a:gd name="T1" fmla="*/ 7 h 9"/>
                <a:gd name="T2" fmla="*/ 12 w 10"/>
                <a:gd name="T3" fmla="*/ 0 h 9"/>
                <a:gd name="T4" fmla="*/ 22 w 10"/>
                <a:gd name="T5" fmla="*/ 7 h 9"/>
                <a:gd name="T6" fmla="*/ 17 w 10"/>
                <a:gd name="T7" fmla="*/ 15 h 9"/>
                <a:gd name="T8" fmla="*/ 7 w 10"/>
                <a:gd name="T9" fmla="*/ 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6" y="2"/>
                    <a:pt x="7" y="5"/>
                    <a:pt x="10" y="4"/>
                  </a:cubicBezTo>
                  <a:cubicBezTo>
                    <a:pt x="10" y="5"/>
                    <a:pt x="10" y="7"/>
                    <a:pt x="8" y="8"/>
                  </a:cubicBezTo>
                  <a:cubicBezTo>
                    <a:pt x="6" y="9"/>
                    <a:pt x="4" y="6"/>
                    <a:pt x="3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3" name="Freeform 1811"/>
            <p:cNvSpPr/>
            <p:nvPr>
              <p:custDataLst>
                <p:tags r:id="rId1379"/>
              </p:custDataLst>
            </p:nvPr>
          </p:nvSpPr>
          <p:spPr bwMode="auto">
            <a:xfrm>
              <a:off x="4140" y="3087"/>
              <a:ext cx="15" cy="6"/>
            </a:xfrm>
            <a:custGeom>
              <a:avLst/>
              <a:gdLst>
                <a:gd name="T0" fmla="*/ 0 w 12"/>
                <a:gd name="T1" fmla="*/ 7 h 5"/>
                <a:gd name="T2" fmla="*/ 8 w 12"/>
                <a:gd name="T3" fmla="*/ 1 h 5"/>
                <a:gd name="T4" fmla="*/ 16 w 12"/>
                <a:gd name="T5" fmla="*/ 6 h 5"/>
                <a:gd name="T6" fmla="*/ 24 w 12"/>
                <a:gd name="T7" fmla="*/ 6 h 5"/>
                <a:gd name="T8" fmla="*/ 8 w 12"/>
                <a:gd name="T9" fmla="*/ 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0" y="0"/>
                    <a:pt x="3" y="1"/>
                    <a:pt x="4" y="1"/>
                  </a:cubicBezTo>
                  <a:cubicBezTo>
                    <a:pt x="6" y="2"/>
                    <a:pt x="6" y="3"/>
                    <a:pt x="8" y="3"/>
                  </a:cubicBezTo>
                  <a:cubicBezTo>
                    <a:pt x="9" y="3"/>
                    <a:pt x="11" y="2"/>
                    <a:pt x="12" y="3"/>
                  </a:cubicBezTo>
                  <a:cubicBezTo>
                    <a:pt x="10" y="5"/>
                    <a:pt x="7" y="4"/>
                    <a:pt x="4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4" name="Freeform 1812"/>
            <p:cNvSpPr/>
            <p:nvPr>
              <p:custDataLst>
                <p:tags r:id="rId1380"/>
              </p:custDataLst>
            </p:nvPr>
          </p:nvSpPr>
          <p:spPr bwMode="auto">
            <a:xfrm>
              <a:off x="4233" y="3014"/>
              <a:ext cx="14" cy="45"/>
            </a:xfrm>
            <a:custGeom>
              <a:avLst/>
              <a:gdLst>
                <a:gd name="T0" fmla="*/ 1 w 11"/>
                <a:gd name="T1" fmla="*/ 0 h 35"/>
                <a:gd name="T2" fmla="*/ 13 w 11"/>
                <a:gd name="T3" fmla="*/ 17 h 35"/>
                <a:gd name="T4" fmla="*/ 17 w 11"/>
                <a:gd name="T5" fmla="*/ 24 h 35"/>
                <a:gd name="T6" fmla="*/ 22 w 11"/>
                <a:gd name="T7" fmla="*/ 35 h 35"/>
                <a:gd name="T8" fmla="*/ 18 w 11"/>
                <a:gd name="T9" fmla="*/ 54 h 35"/>
                <a:gd name="T10" fmla="*/ 13 w 11"/>
                <a:gd name="T11" fmla="*/ 75 h 35"/>
                <a:gd name="T12" fmla="*/ 13 w 11"/>
                <a:gd name="T13" fmla="*/ 58 h 35"/>
                <a:gd name="T14" fmla="*/ 5 w 11"/>
                <a:gd name="T15" fmla="*/ 45 h 35"/>
                <a:gd name="T16" fmla="*/ 8 w 11"/>
                <a:gd name="T17" fmla="*/ 1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35">
                  <a:moveTo>
                    <a:pt x="1" y="0"/>
                  </a:moveTo>
                  <a:cubicBezTo>
                    <a:pt x="5" y="4"/>
                    <a:pt x="6" y="2"/>
                    <a:pt x="6" y="8"/>
                  </a:cubicBezTo>
                  <a:cubicBezTo>
                    <a:pt x="7" y="10"/>
                    <a:pt x="7" y="9"/>
                    <a:pt x="8" y="12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20"/>
                    <a:pt x="10" y="23"/>
                    <a:pt x="9" y="26"/>
                  </a:cubicBezTo>
                  <a:cubicBezTo>
                    <a:pt x="8" y="29"/>
                    <a:pt x="8" y="32"/>
                    <a:pt x="6" y="35"/>
                  </a:cubicBezTo>
                  <a:cubicBezTo>
                    <a:pt x="5" y="32"/>
                    <a:pt x="6" y="30"/>
                    <a:pt x="6" y="27"/>
                  </a:cubicBezTo>
                  <a:cubicBezTo>
                    <a:pt x="5" y="24"/>
                    <a:pt x="3" y="23"/>
                    <a:pt x="2" y="21"/>
                  </a:cubicBezTo>
                  <a:cubicBezTo>
                    <a:pt x="0" y="16"/>
                    <a:pt x="1" y="5"/>
                    <a:pt x="4" y="1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5" name="Freeform 1813"/>
            <p:cNvSpPr/>
            <p:nvPr>
              <p:custDataLst>
                <p:tags r:id="rId1381"/>
              </p:custDataLst>
            </p:nvPr>
          </p:nvSpPr>
          <p:spPr bwMode="auto">
            <a:xfrm>
              <a:off x="4207" y="3017"/>
              <a:ext cx="10" cy="13"/>
            </a:xfrm>
            <a:custGeom>
              <a:avLst/>
              <a:gdLst>
                <a:gd name="T0" fmla="*/ 0 w 8"/>
                <a:gd name="T1" fmla="*/ 13 h 10"/>
                <a:gd name="T2" fmla="*/ 1 w 8"/>
                <a:gd name="T3" fmla="*/ 22 h 10"/>
                <a:gd name="T4" fmla="*/ 16 w 8"/>
                <a:gd name="T5" fmla="*/ 1 h 10"/>
                <a:gd name="T6" fmla="*/ 5 w 8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8"/>
                    <a:pt x="0" y="9"/>
                    <a:pt x="1" y="10"/>
                  </a:cubicBezTo>
                  <a:cubicBezTo>
                    <a:pt x="3" y="6"/>
                    <a:pt x="4" y="3"/>
                    <a:pt x="8" y="1"/>
                  </a:cubicBezTo>
                  <a:cubicBezTo>
                    <a:pt x="6" y="0"/>
                    <a:pt x="4" y="2"/>
                    <a:pt x="2" y="2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6" name="Freeform 1814"/>
            <p:cNvSpPr>
              <a:spLocks noEditPoints="1"/>
            </p:cNvSpPr>
            <p:nvPr>
              <p:custDataLst>
                <p:tags r:id="rId1382"/>
              </p:custDataLst>
            </p:nvPr>
          </p:nvSpPr>
          <p:spPr bwMode="auto">
            <a:xfrm>
              <a:off x="3927" y="2942"/>
              <a:ext cx="315" cy="175"/>
            </a:xfrm>
            <a:custGeom>
              <a:avLst/>
              <a:gdLst>
                <a:gd name="T0" fmla="*/ 108 w 244"/>
                <a:gd name="T1" fmla="*/ 36 h 136"/>
                <a:gd name="T2" fmla="*/ 127 w 244"/>
                <a:gd name="T3" fmla="*/ 80 h 136"/>
                <a:gd name="T4" fmla="*/ 133 w 244"/>
                <a:gd name="T5" fmla="*/ 97 h 136"/>
                <a:gd name="T6" fmla="*/ 147 w 244"/>
                <a:gd name="T7" fmla="*/ 133 h 136"/>
                <a:gd name="T8" fmla="*/ 160 w 244"/>
                <a:gd name="T9" fmla="*/ 149 h 136"/>
                <a:gd name="T10" fmla="*/ 191 w 244"/>
                <a:gd name="T11" fmla="*/ 171 h 136"/>
                <a:gd name="T12" fmla="*/ 207 w 244"/>
                <a:gd name="T13" fmla="*/ 180 h 136"/>
                <a:gd name="T14" fmla="*/ 239 w 244"/>
                <a:gd name="T15" fmla="*/ 198 h 136"/>
                <a:gd name="T16" fmla="*/ 281 w 244"/>
                <a:gd name="T17" fmla="*/ 187 h 136"/>
                <a:gd name="T18" fmla="*/ 297 w 244"/>
                <a:gd name="T19" fmla="*/ 185 h 136"/>
                <a:gd name="T20" fmla="*/ 316 w 244"/>
                <a:gd name="T21" fmla="*/ 180 h 136"/>
                <a:gd name="T22" fmla="*/ 338 w 244"/>
                <a:gd name="T23" fmla="*/ 172 h 136"/>
                <a:gd name="T24" fmla="*/ 374 w 244"/>
                <a:gd name="T25" fmla="*/ 171 h 136"/>
                <a:gd name="T26" fmla="*/ 414 w 244"/>
                <a:gd name="T27" fmla="*/ 148 h 136"/>
                <a:gd name="T28" fmla="*/ 429 w 244"/>
                <a:gd name="T29" fmla="*/ 143 h 136"/>
                <a:gd name="T30" fmla="*/ 465 w 244"/>
                <a:gd name="T31" fmla="*/ 139 h 136"/>
                <a:gd name="T32" fmla="*/ 488 w 244"/>
                <a:gd name="T33" fmla="*/ 121 h 136"/>
                <a:gd name="T34" fmla="*/ 502 w 244"/>
                <a:gd name="T35" fmla="*/ 121 h 136"/>
                <a:gd name="T36" fmla="*/ 342 w 244"/>
                <a:gd name="T37" fmla="*/ 154 h 136"/>
                <a:gd name="T38" fmla="*/ 125 w 244"/>
                <a:gd name="T39" fmla="*/ 0 h 136"/>
                <a:gd name="T40" fmla="*/ 108 w 244"/>
                <a:gd name="T41" fmla="*/ 5 h 136"/>
                <a:gd name="T42" fmla="*/ 520 w 244"/>
                <a:gd name="T43" fmla="*/ 198 h 136"/>
                <a:gd name="T44" fmla="*/ 493 w 244"/>
                <a:gd name="T45" fmla="*/ 207 h 136"/>
                <a:gd name="T46" fmla="*/ 474 w 244"/>
                <a:gd name="T47" fmla="*/ 215 h 136"/>
                <a:gd name="T48" fmla="*/ 460 w 244"/>
                <a:gd name="T49" fmla="*/ 220 h 136"/>
                <a:gd name="T50" fmla="*/ 431 w 244"/>
                <a:gd name="T51" fmla="*/ 224 h 136"/>
                <a:gd name="T52" fmla="*/ 407 w 244"/>
                <a:gd name="T53" fmla="*/ 238 h 136"/>
                <a:gd name="T54" fmla="*/ 391 w 244"/>
                <a:gd name="T55" fmla="*/ 244 h 136"/>
                <a:gd name="T56" fmla="*/ 355 w 244"/>
                <a:gd name="T57" fmla="*/ 250 h 136"/>
                <a:gd name="T58" fmla="*/ 333 w 244"/>
                <a:gd name="T59" fmla="*/ 247 h 136"/>
                <a:gd name="T60" fmla="*/ 305 w 244"/>
                <a:gd name="T61" fmla="*/ 255 h 136"/>
                <a:gd name="T62" fmla="*/ 265 w 244"/>
                <a:gd name="T63" fmla="*/ 266 h 136"/>
                <a:gd name="T64" fmla="*/ 250 w 244"/>
                <a:gd name="T65" fmla="*/ 266 h 136"/>
                <a:gd name="T66" fmla="*/ 195 w 244"/>
                <a:gd name="T67" fmla="*/ 253 h 136"/>
                <a:gd name="T68" fmla="*/ 170 w 244"/>
                <a:gd name="T69" fmla="*/ 252 h 136"/>
                <a:gd name="T70" fmla="*/ 156 w 244"/>
                <a:gd name="T71" fmla="*/ 244 h 136"/>
                <a:gd name="T72" fmla="*/ 132 w 244"/>
                <a:gd name="T73" fmla="*/ 220 h 136"/>
                <a:gd name="T74" fmla="*/ 98 w 244"/>
                <a:gd name="T75" fmla="*/ 187 h 136"/>
                <a:gd name="T76" fmla="*/ 84 w 244"/>
                <a:gd name="T77" fmla="*/ 171 h 136"/>
                <a:gd name="T78" fmla="*/ 74 w 244"/>
                <a:gd name="T79" fmla="*/ 151 h 136"/>
                <a:gd name="T80" fmla="*/ 50 w 244"/>
                <a:gd name="T81" fmla="*/ 120 h 136"/>
                <a:gd name="T82" fmla="*/ 41 w 244"/>
                <a:gd name="T83" fmla="*/ 98 h 136"/>
                <a:gd name="T84" fmla="*/ 28 w 244"/>
                <a:gd name="T85" fmla="*/ 36 h 136"/>
                <a:gd name="T86" fmla="*/ 17 w 244"/>
                <a:gd name="T87" fmla="*/ 22 h 136"/>
                <a:gd name="T88" fmla="*/ 230 w 244"/>
                <a:gd name="T89" fmla="*/ 283 h 136"/>
                <a:gd name="T90" fmla="*/ 525 w 244"/>
                <a:gd name="T91" fmla="*/ 214 h 1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4" h="136">
                  <a:moveTo>
                    <a:pt x="51" y="10"/>
                  </a:moveTo>
                  <a:cubicBezTo>
                    <a:pt x="52" y="12"/>
                    <a:pt x="49" y="14"/>
                    <a:pt x="50" y="17"/>
                  </a:cubicBezTo>
                  <a:cubicBezTo>
                    <a:pt x="52" y="20"/>
                    <a:pt x="53" y="18"/>
                    <a:pt x="54" y="23"/>
                  </a:cubicBezTo>
                  <a:cubicBezTo>
                    <a:pt x="56" y="27"/>
                    <a:pt x="58" y="34"/>
                    <a:pt x="59" y="37"/>
                  </a:cubicBezTo>
                  <a:cubicBezTo>
                    <a:pt x="61" y="40"/>
                    <a:pt x="53" y="40"/>
                    <a:pt x="54" y="43"/>
                  </a:cubicBezTo>
                  <a:cubicBezTo>
                    <a:pt x="56" y="45"/>
                    <a:pt x="60" y="42"/>
                    <a:pt x="62" y="45"/>
                  </a:cubicBezTo>
                  <a:cubicBezTo>
                    <a:pt x="64" y="48"/>
                    <a:pt x="68" y="55"/>
                    <a:pt x="69" y="58"/>
                  </a:cubicBezTo>
                  <a:cubicBezTo>
                    <a:pt x="71" y="61"/>
                    <a:pt x="67" y="61"/>
                    <a:pt x="68" y="62"/>
                  </a:cubicBezTo>
                  <a:cubicBezTo>
                    <a:pt x="69" y="64"/>
                    <a:pt x="71" y="62"/>
                    <a:pt x="73" y="64"/>
                  </a:cubicBezTo>
                  <a:cubicBezTo>
                    <a:pt x="75" y="66"/>
                    <a:pt x="73" y="69"/>
                    <a:pt x="74" y="70"/>
                  </a:cubicBezTo>
                  <a:cubicBezTo>
                    <a:pt x="75" y="71"/>
                    <a:pt x="77" y="69"/>
                    <a:pt x="78" y="71"/>
                  </a:cubicBezTo>
                  <a:cubicBezTo>
                    <a:pt x="80" y="72"/>
                    <a:pt x="86" y="78"/>
                    <a:pt x="89" y="80"/>
                  </a:cubicBezTo>
                  <a:cubicBezTo>
                    <a:pt x="91" y="82"/>
                    <a:pt x="88" y="85"/>
                    <a:pt x="90" y="87"/>
                  </a:cubicBezTo>
                  <a:cubicBezTo>
                    <a:pt x="92" y="88"/>
                    <a:pt x="92" y="83"/>
                    <a:pt x="96" y="85"/>
                  </a:cubicBezTo>
                  <a:cubicBezTo>
                    <a:pt x="100" y="86"/>
                    <a:pt x="105" y="88"/>
                    <a:pt x="107" y="89"/>
                  </a:cubicBezTo>
                  <a:cubicBezTo>
                    <a:pt x="110" y="89"/>
                    <a:pt x="109" y="93"/>
                    <a:pt x="111" y="93"/>
                  </a:cubicBezTo>
                  <a:cubicBezTo>
                    <a:pt x="114" y="93"/>
                    <a:pt x="114" y="90"/>
                    <a:pt x="117" y="90"/>
                  </a:cubicBezTo>
                  <a:cubicBezTo>
                    <a:pt x="120" y="90"/>
                    <a:pt x="129" y="89"/>
                    <a:pt x="131" y="88"/>
                  </a:cubicBezTo>
                  <a:cubicBezTo>
                    <a:pt x="133" y="88"/>
                    <a:pt x="133" y="91"/>
                    <a:pt x="135" y="91"/>
                  </a:cubicBezTo>
                  <a:cubicBezTo>
                    <a:pt x="138" y="91"/>
                    <a:pt x="136" y="88"/>
                    <a:pt x="138" y="87"/>
                  </a:cubicBezTo>
                  <a:cubicBezTo>
                    <a:pt x="140" y="86"/>
                    <a:pt x="142" y="91"/>
                    <a:pt x="144" y="90"/>
                  </a:cubicBezTo>
                  <a:cubicBezTo>
                    <a:pt x="147" y="90"/>
                    <a:pt x="145" y="86"/>
                    <a:pt x="147" y="85"/>
                  </a:cubicBezTo>
                  <a:cubicBezTo>
                    <a:pt x="149" y="84"/>
                    <a:pt x="151" y="87"/>
                    <a:pt x="153" y="86"/>
                  </a:cubicBezTo>
                  <a:cubicBezTo>
                    <a:pt x="156" y="85"/>
                    <a:pt x="155" y="82"/>
                    <a:pt x="157" y="81"/>
                  </a:cubicBezTo>
                  <a:cubicBezTo>
                    <a:pt x="160" y="80"/>
                    <a:pt x="165" y="79"/>
                    <a:pt x="167" y="79"/>
                  </a:cubicBezTo>
                  <a:cubicBezTo>
                    <a:pt x="169" y="78"/>
                    <a:pt x="172" y="81"/>
                    <a:pt x="174" y="80"/>
                  </a:cubicBezTo>
                  <a:cubicBezTo>
                    <a:pt x="175" y="80"/>
                    <a:pt x="175" y="77"/>
                    <a:pt x="178" y="75"/>
                  </a:cubicBezTo>
                  <a:cubicBezTo>
                    <a:pt x="181" y="74"/>
                    <a:pt x="191" y="70"/>
                    <a:pt x="193" y="69"/>
                  </a:cubicBezTo>
                  <a:cubicBezTo>
                    <a:pt x="195" y="68"/>
                    <a:pt x="195" y="72"/>
                    <a:pt x="197" y="71"/>
                  </a:cubicBezTo>
                  <a:cubicBezTo>
                    <a:pt x="199" y="71"/>
                    <a:pt x="198" y="68"/>
                    <a:pt x="199" y="67"/>
                  </a:cubicBezTo>
                  <a:cubicBezTo>
                    <a:pt x="201" y="67"/>
                    <a:pt x="207" y="65"/>
                    <a:pt x="211" y="63"/>
                  </a:cubicBezTo>
                  <a:cubicBezTo>
                    <a:pt x="214" y="62"/>
                    <a:pt x="215" y="66"/>
                    <a:pt x="216" y="65"/>
                  </a:cubicBezTo>
                  <a:cubicBezTo>
                    <a:pt x="218" y="65"/>
                    <a:pt x="216" y="61"/>
                    <a:pt x="219" y="60"/>
                  </a:cubicBezTo>
                  <a:cubicBezTo>
                    <a:pt x="221" y="59"/>
                    <a:pt x="226" y="58"/>
                    <a:pt x="227" y="57"/>
                  </a:cubicBezTo>
                  <a:cubicBezTo>
                    <a:pt x="229" y="57"/>
                    <a:pt x="231" y="58"/>
                    <a:pt x="233" y="58"/>
                  </a:cubicBezTo>
                  <a:cubicBezTo>
                    <a:pt x="233" y="58"/>
                    <a:pt x="233" y="57"/>
                    <a:pt x="233" y="57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06" y="55"/>
                    <a:pt x="182" y="66"/>
                    <a:pt x="159" y="72"/>
                  </a:cubicBezTo>
                  <a:cubicBezTo>
                    <a:pt x="119" y="85"/>
                    <a:pt x="96" y="91"/>
                    <a:pt x="72" y="46"/>
                  </a:cubicBezTo>
                  <a:cubicBezTo>
                    <a:pt x="64" y="30"/>
                    <a:pt x="60" y="14"/>
                    <a:pt x="58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5"/>
                    <a:pt x="50" y="7"/>
                    <a:pt x="51" y="10"/>
                  </a:cubicBezTo>
                  <a:close/>
                  <a:moveTo>
                    <a:pt x="242" y="93"/>
                  </a:moveTo>
                  <a:cubicBezTo>
                    <a:pt x="241" y="93"/>
                    <a:pt x="240" y="93"/>
                    <a:pt x="240" y="93"/>
                  </a:cubicBezTo>
                  <a:cubicBezTo>
                    <a:pt x="238" y="94"/>
                    <a:pt x="232" y="96"/>
                    <a:pt x="229" y="97"/>
                  </a:cubicBezTo>
                  <a:cubicBezTo>
                    <a:pt x="225" y="98"/>
                    <a:pt x="225" y="93"/>
                    <a:pt x="223" y="93"/>
                  </a:cubicBezTo>
                  <a:cubicBezTo>
                    <a:pt x="220" y="94"/>
                    <a:pt x="222" y="101"/>
                    <a:pt x="220" y="101"/>
                  </a:cubicBezTo>
                  <a:cubicBezTo>
                    <a:pt x="219" y="101"/>
                    <a:pt x="217" y="99"/>
                    <a:pt x="215" y="99"/>
                  </a:cubicBezTo>
                  <a:cubicBezTo>
                    <a:pt x="214" y="100"/>
                    <a:pt x="216" y="102"/>
                    <a:pt x="214" y="103"/>
                  </a:cubicBezTo>
                  <a:cubicBezTo>
                    <a:pt x="213" y="103"/>
                    <a:pt x="209" y="105"/>
                    <a:pt x="206" y="106"/>
                  </a:cubicBezTo>
                  <a:cubicBezTo>
                    <a:pt x="202" y="107"/>
                    <a:pt x="202" y="105"/>
                    <a:pt x="201" y="105"/>
                  </a:cubicBezTo>
                  <a:cubicBezTo>
                    <a:pt x="199" y="106"/>
                    <a:pt x="201" y="108"/>
                    <a:pt x="199" y="109"/>
                  </a:cubicBezTo>
                  <a:cubicBezTo>
                    <a:pt x="196" y="111"/>
                    <a:pt x="192" y="112"/>
                    <a:pt x="189" y="112"/>
                  </a:cubicBezTo>
                  <a:cubicBezTo>
                    <a:pt x="187" y="113"/>
                    <a:pt x="187" y="108"/>
                    <a:pt x="185" y="108"/>
                  </a:cubicBezTo>
                  <a:cubicBezTo>
                    <a:pt x="183" y="109"/>
                    <a:pt x="184" y="114"/>
                    <a:pt x="182" y="115"/>
                  </a:cubicBezTo>
                  <a:cubicBezTo>
                    <a:pt x="180" y="116"/>
                    <a:pt x="173" y="117"/>
                    <a:pt x="171" y="118"/>
                  </a:cubicBezTo>
                  <a:cubicBezTo>
                    <a:pt x="168" y="119"/>
                    <a:pt x="167" y="116"/>
                    <a:pt x="165" y="117"/>
                  </a:cubicBezTo>
                  <a:cubicBezTo>
                    <a:pt x="163" y="117"/>
                    <a:pt x="165" y="119"/>
                    <a:pt x="162" y="120"/>
                  </a:cubicBezTo>
                  <a:cubicBezTo>
                    <a:pt x="158" y="121"/>
                    <a:pt x="158" y="115"/>
                    <a:pt x="155" y="116"/>
                  </a:cubicBezTo>
                  <a:cubicBezTo>
                    <a:pt x="152" y="117"/>
                    <a:pt x="153" y="122"/>
                    <a:pt x="149" y="122"/>
                  </a:cubicBezTo>
                  <a:cubicBezTo>
                    <a:pt x="145" y="122"/>
                    <a:pt x="144" y="120"/>
                    <a:pt x="142" y="120"/>
                  </a:cubicBezTo>
                  <a:cubicBezTo>
                    <a:pt x="140" y="121"/>
                    <a:pt x="142" y="123"/>
                    <a:pt x="139" y="124"/>
                  </a:cubicBezTo>
                  <a:cubicBezTo>
                    <a:pt x="135" y="125"/>
                    <a:pt x="126" y="125"/>
                    <a:pt x="123" y="125"/>
                  </a:cubicBezTo>
                  <a:cubicBezTo>
                    <a:pt x="120" y="125"/>
                    <a:pt x="120" y="121"/>
                    <a:pt x="119" y="121"/>
                  </a:cubicBezTo>
                  <a:cubicBezTo>
                    <a:pt x="118" y="121"/>
                    <a:pt x="119" y="125"/>
                    <a:pt x="116" y="125"/>
                  </a:cubicBezTo>
                  <a:cubicBezTo>
                    <a:pt x="112" y="125"/>
                    <a:pt x="104" y="124"/>
                    <a:pt x="100" y="124"/>
                  </a:cubicBezTo>
                  <a:cubicBezTo>
                    <a:pt x="96" y="124"/>
                    <a:pt x="93" y="119"/>
                    <a:pt x="91" y="119"/>
                  </a:cubicBezTo>
                  <a:cubicBezTo>
                    <a:pt x="88" y="119"/>
                    <a:pt x="87" y="121"/>
                    <a:pt x="83" y="120"/>
                  </a:cubicBezTo>
                  <a:cubicBezTo>
                    <a:pt x="81" y="119"/>
                    <a:pt x="79" y="118"/>
                    <a:pt x="79" y="118"/>
                  </a:cubicBezTo>
                  <a:cubicBezTo>
                    <a:pt x="77" y="117"/>
                    <a:pt x="78" y="116"/>
                    <a:pt x="77" y="114"/>
                  </a:cubicBezTo>
                  <a:cubicBezTo>
                    <a:pt x="75" y="113"/>
                    <a:pt x="74" y="116"/>
                    <a:pt x="73" y="115"/>
                  </a:cubicBezTo>
                  <a:cubicBezTo>
                    <a:pt x="72" y="115"/>
                    <a:pt x="70" y="114"/>
                    <a:pt x="63" y="110"/>
                  </a:cubicBezTo>
                  <a:cubicBezTo>
                    <a:pt x="60" y="108"/>
                    <a:pt x="63" y="105"/>
                    <a:pt x="61" y="103"/>
                  </a:cubicBezTo>
                  <a:cubicBezTo>
                    <a:pt x="59" y="101"/>
                    <a:pt x="56" y="104"/>
                    <a:pt x="53" y="100"/>
                  </a:cubicBezTo>
                  <a:cubicBezTo>
                    <a:pt x="50" y="97"/>
                    <a:pt x="47" y="90"/>
                    <a:pt x="46" y="88"/>
                  </a:cubicBezTo>
                  <a:cubicBezTo>
                    <a:pt x="45" y="86"/>
                    <a:pt x="41" y="87"/>
                    <a:pt x="40" y="85"/>
                  </a:cubicBezTo>
                  <a:cubicBezTo>
                    <a:pt x="39" y="83"/>
                    <a:pt x="40" y="82"/>
                    <a:pt x="39" y="80"/>
                  </a:cubicBezTo>
                  <a:cubicBezTo>
                    <a:pt x="38" y="78"/>
                    <a:pt x="36" y="80"/>
                    <a:pt x="34" y="77"/>
                  </a:cubicBezTo>
                  <a:cubicBezTo>
                    <a:pt x="33" y="75"/>
                    <a:pt x="36" y="73"/>
                    <a:pt x="34" y="71"/>
                  </a:cubicBezTo>
                  <a:cubicBezTo>
                    <a:pt x="33" y="70"/>
                    <a:pt x="31" y="72"/>
                    <a:pt x="30" y="70"/>
                  </a:cubicBezTo>
                  <a:cubicBezTo>
                    <a:pt x="28" y="67"/>
                    <a:pt x="24" y="59"/>
                    <a:pt x="23" y="56"/>
                  </a:cubicBezTo>
                  <a:cubicBezTo>
                    <a:pt x="22" y="53"/>
                    <a:pt x="27" y="53"/>
                    <a:pt x="26" y="51"/>
                  </a:cubicBezTo>
                  <a:cubicBezTo>
                    <a:pt x="25" y="48"/>
                    <a:pt x="20" y="50"/>
                    <a:pt x="19" y="46"/>
                  </a:cubicBezTo>
                  <a:cubicBezTo>
                    <a:pt x="17" y="42"/>
                    <a:pt x="13" y="32"/>
                    <a:pt x="12" y="26"/>
                  </a:cubicBezTo>
                  <a:cubicBezTo>
                    <a:pt x="11" y="22"/>
                    <a:pt x="14" y="19"/>
                    <a:pt x="13" y="17"/>
                  </a:cubicBezTo>
                  <a:cubicBezTo>
                    <a:pt x="12" y="15"/>
                    <a:pt x="8" y="15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50"/>
                    <a:pt x="38" y="131"/>
                    <a:pt x="107" y="133"/>
                  </a:cubicBezTo>
                  <a:cubicBezTo>
                    <a:pt x="150" y="136"/>
                    <a:pt x="197" y="120"/>
                    <a:pt x="243" y="101"/>
                  </a:cubicBezTo>
                  <a:cubicBezTo>
                    <a:pt x="243" y="101"/>
                    <a:pt x="244" y="101"/>
                    <a:pt x="244" y="100"/>
                  </a:cubicBezTo>
                  <a:lnTo>
                    <a:pt x="242" y="93"/>
                  </a:ln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7" name="Line 1815"/>
            <p:cNvSpPr>
              <a:spLocks noChangeShapeType="1"/>
            </p:cNvSpPr>
            <p:nvPr>
              <p:custDataLst>
                <p:tags r:id="rId1383"/>
              </p:custDataLst>
            </p:nvPr>
          </p:nvSpPr>
          <p:spPr bwMode="auto">
            <a:xfrm>
              <a:off x="4237" y="3062"/>
              <a:ext cx="1" cy="1"/>
            </a:xfrm>
            <a:prstGeom prst="line">
              <a:avLst/>
            </a:prstGeom>
            <a:noFill/>
            <a:ln w="4763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8" name="Freeform 1816"/>
            <p:cNvSpPr/>
            <p:nvPr>
              <p:custDataLst>
                <p:tags r:id="rId1384"/>
              </p:custDataLst>
            </p:nvPr>
          </p:nvSpPr>
          <p:spPr bwMode="auto">
            <a:xfrm>
              <a:off x="3924" y="2912"/>
              <a:ext cx="78" cy="46"/>
            </a:xfrm>
            <a:custGeom>
              <a:avLst/>
              <a:gdLst>
                <a:gd name="T0" fmla="*/ 61 w 60"/>
                <a:gd name="T1" fmla="*/ 31 h 36"/>
                <a:gd name="T2" fmla="*/ 114 w 60"/>
                <a:gd name="T3" fmla="*/ 54 h 36"/>
                <a:gd name="T4" fmla="*/ 131 w 60"/>
                <a:gd name="T5" fmla="*/ 51 h 36"/>
                <a:gd name="T6" fmla="*/ 56 w 60"/>
                <a:gd name="T7" fmla="*/ 13 h 36"/>
                <a:gd name="T8" fmla="*/ 5 w 60"/>
                <a:gd name="T9" fmla="*/ 75 h 36"/>
                <a:gd name="T10" fmla="*/ 22 w 60"/>
                <a:gd name="T11" fmla="*/ 70 h 36"/>
                <a:gd name="T12" fmla="*/ 61 w 60"/>
                <a:gd name="T13" fmla="*/ 3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28" y="15"/>
                  </a:moveTo>
                  <a:cubicBezTo>
                    <a:pt x="42" y="12"/>
                    <a:pt x="50" y="19"/>
                    <a:pt x="52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8" y="15"/>
                    <a:pt x="49" y="0"/>
                    <a:pt x="25" y="6"/>
                  </a:cubicBezTo>
                  <a:cubicBezTo>
                    <a:pt x="7" y="10"/>
                    <a:pt x="0" y="26"/>
                    <a:pt x="2" y="36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7"/>
                    <a:pt x="14" y="17"/>
                    <a:pt x="28" y="1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9" name="Freeform 1817"/>
            <p:cNvSpPr/>
            <p:nvPr>
              <p:custDataLst>
                <p:tags r:id="rId1385"/>
              </p:custDataLst>
            </p:nvPr>
          </p:nvSpPr>
          <p:spPr bwMode="auto">
            <a:xfrm>
              <a:off x="4225" y="2994"/>
              <a:ext cx="50" cy="77"/>
            </a:xfrm>
            <a:custGeom>
              <a:avLst/>
              <a:gdLst>
                <a:gd name="T0" fmla="*/ 0 w 39"/>
                <a:gd name="T1" fmla="*/ 16 h 61"/>
                <a:gd name="T2" fmla="*/ 5 w 39"/>
                <a:gd name="T3" fmla="*/ 34 h 61"/>
                <a:gd name="T4" fmla="*/ 10 w 39"/>
                <a:gd name="T5" fmla="*/ 30 h 61"/>
                <a:gd name="T6" fmla="*/ 29 w 39"/>
                <a:gd name="T7" fmla="*/ 43 h 61"/>
                <a:gd name="T8" fmla="*/ 28 w 39"/>
                <a:gd name="T9" fmla="*/ 53 h 61"/>
                <a:gd name="T10" fmla="*/ 35 w 39"/>
                <a:gd name="T11" fmla="*/ 59 h 61"/>
                <a:gd name="T12" fmla="*/ 36 w 39"/>
                <a:gd name="T13" fmla="*/ 78 h 61"/>
                <a:gd name="T14" fmla="*/ 29 w 39"/>
                <a:gd name="T15" fmla="*/ 97 h 61"/>
                <a:gd name="T16" fmla="*/ 23 w 39"/>
                <a:gd name="T17" fmla="*/ 107 h 61"/>
                <a:gd name="T18" fmla="*/ 28 w 39"/>
                <a:gd name="T19" fmla="*/ 122 h 61"/>
                <a:gd name="T20" fmla="*/ 0 w 39"/>
                <a:gd name="T21" fmla="*/ 1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61">
                  <a:moveTo>
                    <a:pt x="0" y="8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7" y="15"/>
                    <a:pt x="13" y="18"/>
                    <a:pt x="14" y="21"/>
                  </a:cubicBezTo>
                  <a:cubicBezTo>
                    <a:pt x="15" y="23"/>
                    <a:pt x="12" y="24"/>
                    <a:pt x="13" y="26"/>
                  </a:cubicBezTo>
                  <a:cubicBezTo>
                    <a:pt x="14" y="28"/>
                    <a:pt x="16" y="27"/>
                    <a:pt x="16" y="29"/>
                  </a:cubicBezTo>
                  <a:cubicBezTo>
                    <a:pt x="17" y="31"/>
                    <a:pt x="18" y="35"/>
                    <a:pt x="17" y="39"/>
                  </a:cubicBezTo>
                  <a:cubicBezTo>
                    <a:pt x="17" y="44"/>
                    <a:pt x="14" y="44"/>
                    <a:pt x="14" y="48"/>
                  </a:cubicBezTo>
                  <a:cubicBezTo>
                    <a:pt x="13" y="51"/>
                    <a:pt x="12" y="52"/>
                    <a:pt x="11" y="53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39" y="38"/>
                    <a:pt x="20" y="0"/>
                    <a:pt x="0" y="8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0" name="Freeform 1818"/>
            <p:cNvSpPr/>
            <p:nvPr>
              <p:custDataLst>
                <p:tags r:id="rId1386"/>
              </p:custDataLst>
            </p:nvPr>
          </p:nvSpPr>
          <p:spPr bwMode="auto">
            <a:xfrm>
              <a:off x="3935" y="2927"/>
              <a:ext cx="313" cy="175"/>
            </a:xfrm>
            <a:custGeom>
              <a:avLst/>
              <a:gdLst>
                <a:gd name="T0" fmla="*/ 511 w 243"/>
                <a:gd name="T1" fmla="*/ 152 h 137"/>
                <a:gd name="T2" fmla="*/ 514 w 243"/>
                <a:gd name="T3" fmla="*/ 169 h 137"/>
                <a:gd name="T4" fmla="*/ 511 w 243"/>
                <a:gd name="T5" fmla="*/ 209 h 137"/>
                <a:gd name="T6" fmla="*/ 477 w 243"/>
                <a:gd name="T7" fmla="*/ 227 h 137"/>
                <a:gd name="T8" fmla="*/ 459 w 243"/>
                <a:gd name="T9" fmla="*/ 235 h 137"/>
                <a:gd name="T10" fmla="*/ 444 w 243"/>
                <a:gd name="T11" fmla="*/ 240 h 137"/>
                <a:gd name="T12" fmla="*/ 416 w 243"/>
                <a:gd name="T13" fmla="*/ 243 h 137"/>
                <a:gd name="T14" fmla="*/ 392 w 243"/>
                <a:gd name="T15" fmla="*/ 258 h 137"/>
                <a:gd name="T16" fmla="*/ 376 w 243"/>
                <a:gd name="T17" fmla="*/ 264 h 137"/>
                <a:gd name="T18" fmla="*/ 340 w 243"/>
                <a:gd name="T19" fmla="*/ 270 h 137"/>
                <a:gd name="T20" fmla="*/ 318 w 243"/>
                <a:gd name="T21" fmla="*/ 267 h 137"/>
                <a:gd name="T22" fmla="*/ 290 w 243"/>
                <a:gd name="T23" fmla="*/ 276 h 137"/>
                <a:gd name="T24" fmla="*/ 250 w 243"/>
                <a:gd name="T25" fmla="*/ 286 h 137"/>
                <a:gd name="T26" fmla="*/ 236 w 243"/>
                <a:gd name="T27" fmla="*/ 286 h 137"/>
                <a:gd name="T28" fmla="*/ 180 w 243"/>
                <a:gd name="T29" fmla="*/ 272 h 137"/>
                <a:gd name="T30" fmla="*/ 156 w 243"/>
                <a:gd name="T31" fmla="*/ 271 h 137"/>
                <a:gd name="T32" fmla="*/ 143 w 243"/>
                <a:gd name="T33" fmla="*/ 264 h 137"/>
                <a:gd name="T34" fmla="*/ 117 w 243"/>
                <a:gd name="T35" fmla="*/ 240 h 137"/>
                <a:gd name="T36" fmla="*/ 86 w 243"/>
                <a:gd name="T37" fmla="*/ 209 h 137"/>
                <a:gd name="T38" fmla="*/ 71 w 243"/>
                <a:gd name="T39" fmla="*/ 193 h 137"/>
                <a:gd name="T40" fmla="*/ 59 w 243"/>
                <a:gd name="T41" fmla="*/ 172 h 137"/>
                <a:gd name="T42" fmla="*/ 36 w 243"/>
                <a:gd name="T43" fmla="*/ 142 h 137"/>
                <a:gd name="T44" fmla="*/ 28 w 243"/>
                <a:gd name="T45" fmla="*/ 121 h 137"/>
                <a:gd name="T46" fmla="*/ 15 w 243"/>
                <a:gd name="T47" fmla="*/ 60 h 137"/>
                <a:gd name="T48" fmla="*/ 43 w 243"/>
                <a:gd name="T49" fmla="*/ 6 h 137"/>
                <a:gd name="T50" fmla="*/ 97 w 243"/>
                <a:gd name="T51" fmla="*/ 46 h 137"/>
                <a:gd name="T52" fmla="*/ 103 w 243"/>
                <a:gd name="T53" fmla="*/ 73 h 137"/>
                <a:gd name="T54" fmla="*/ 103 w 243"/>
                <a:gd name="T55" fmla="*/ 114 h 137"/>
                <a:gd name="T56" fmla="*/ 134 w 243"/>
                <a:gd name="T57" fmla="*/ 146 h 137"/>
                <a:gd name="T58" fmla="*/ 143 w 243"/>
                <a:gd name="T59" fmla="*/ 158 h 137"/>
                <a:gd name="T60" fmla="*/ 155 w 243"/>
                <a:gd name="T61" fmla="*/ 172 h 137"/>
                <a:gd name="T62" fmla="*/ 179 w 243"/>
                <a:gd name="T63" fmla="*/ 206 h 137"/>
                <a:gd name="T64" fmla="*/ 215 w 243"/>
                <a:gd name="T65" fmla="*/ 211 h 137"/>
                <a:gd name="T66" fmla="*/ 237 w 243"/>
                <a:gd name="T67" fmla="*/ 212 h 137"/>
                <a:gd name="T68" fmla="*/ 276 w 243"/>
                <a:gd name="T69" fmla="*/ 216 h 137"/>
                <a:gd name="T70" fmla="*/ 295 w 243"/>
                <a:gd name="T71" fmla="*/ 212 h 137"/>
                <a:gd name="T72" fmla="*/ 313 w 243"/>
                <a:gd name="T73" fmla="*/ 204 h 137"/>
                <a:gd name="T74" fmla="*/ 344 w 243"/>
                <a:gd name="T75" fmla="*/ 189 h 137"/>
                <a:gd name="T76" fmla="*/ 368 w 243"/>
                <a:gd name="T77" fmla="*/ 181 h 137"/>
                <a:gd name="T78" fmla="*/ 408 w 243"/>
                <a:gd name="T79" fmla="*/ 172 h 137"/>
                <a:gd name="T80" fmla="*/ 438 w 243"/>
                <a:gd name="T81" fmla="*/ 157 h 137"/>
                <a:gd name="T82" fmla="*/ 455 w 243"/>
                <a:gd name="T83" fmla="*/ 151 h 137"/>
                <a:gd name="T84" fmla="*/ 484 w 243"/>
                <a:gd name="T85" fmla="*/ 146 h 1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3" h="137">
                  <a:moveTo>
                    <a:pt x="230" y="67"/>
                  </a:moveTo>
                  <a:cubicBezTo>
                    <a:pt x="232" y="67"/>
                    <a:pt x="238" y="70"/>
                    <a:pt x="239" y="73"/>
                  </a:cubicBezTo>
                  <a:cubicBezTo>
                    <a:pt x="240" y="75"/>
                    <a:pt x="237" y="76"/>
                    <a:pt x="238" y="78"/>
                  </a:cubicBezTo>
                  <a:cubicBezTo>
                    <a:pt x="239" y="80"/>
                    <a:pt x="241" y="79"/>
                    <a:pt x="241" y="81"/>
                  </a:cubicBezTo>
                  <a:cubicBezTo>
                    <a:pt x="242" y="83"/>
                    <a:pt x="243" y="87"/>
                    <a:pt x="242" y="91"/>
                  </a:cubicBezTo>
                  <a:cubicBezTo>
                    <a:pt x="242" y="96"/>
                    <a:pt x="239" y="96"/>
                    <a:pt x="239" y="100"/>
                  </a:cubicBezTo>
                  <a:cubicBezTo>
                    <a:pt x="238" y="105"/>
                    <a:pt x="235" y="105"/>
                    <a:pt x="234" y="105"/>
                  </a:cubicBezTo>
                  <a:cubicBezTo>
                    <a:pt x="232" y="106"/>
                    <a:pt x="226" y="108"/>
                    <a:pt x="223" y="109"/>
                  </a:cubicBezTo>
                  <a:cubicBezTo>
                    <a:pt x="219" y="110"/>
                    <a:pt x="219" y="105"/>
                    <a:pt x="217" y="105"/>
                  </a:cubicBezTo>
                  <a:cubicBezTo>
                    <a:pt x="214" y="106"/>
                    <a:pt x="216" y="113"/>
                    <a:pt x="214" y="113"/>
                  </a:cubicBezTo>
                  <a:cubicBezTo>
                    <a:pt x="213" y="113"/>
                    <a:pt x="211" y="111"/>
                    <a:pt x="209" y="111"/>
                  </a:cubicBezTo>
                  <a:cubicBezTo>
                    <a:pt x="208" y="112"/>
                    <a:pt x="210" y="114"/>
                    <a:pt x="208" y="115"/>
                  </a:cubicBezTo>
                  <a:cubicBezTo>
                    <a:pt x="207" y="115"/>
                    <a:pt x="203" y="117"/>
                    <a:pt x="200" y="118"/>
                  </a:cubicBezTo>
                  <a:cubicBezTo>
                    <a:pt x="196" y="119"/>
                    <a:pt x="196" y="117"/>
                    <a:pt x="195" y="117"/>
                  </a:cubicBezTo>
                  <a:cubicBezTo>
                    <a:pt x="193" y="118"/>
                    <a:pt x="195" y="120"/>
                    <a:pt x="193" y="121"/>
                  </a:cubicBezTo>
                  <a:cubicBezTo>
                    <a:pt x="190" y="123"/>
                    <a:pt x="186" y="124"/>
                    <a:pt x="183" y="124"/>
                  </a:cubicBezTo>
                  <a:cubicBezTo>
                    <a:pt x="181" y="125"/>
                    <a:pt x="181" y="120"/>
                    <a:pt x="179" y="120"/>
                  </a:cubicBezTo>
                  <a:cubicBezTo>
                    <a:pt x="177" y="121"/>
                    <a:pt x="178" y="126"/>
                    <a:pt x="176" y="127"/>
                  </a:cubicBezTo>
                  <a:cubicBezTo>
                    <a:pt x="174" y="128"/>
                    <a:pt x="167" y="129"/>
                    <a:pt x="165" y="130"/>
                  </a:cubicBezTo>
                  <a:cubicBezTo>
                    <a:pt x="162" y="131"/>
                    <a:pt x="161" y="128"/>
                    <a:pt x="159" y="129"/>
                  </a:cubicBezTo>
                  <a:cubicBezTo>
                    <a:pt x="157" y="129"/>
                    <a:pt x="159" y="131"/>
                    <a:pt x="156" y="132"/>
                  </a:cubicBezTo>
                  <a:cubicBezTo>
                    <a:pt x="152" y="133"/>
                    <a:pt x="152" y="127"/>
                    <a:pt x="149" y="128"/>
                  </a:cubicBezTo>
                  <a:cubicBezTo>
                    <a:pt x="146" y="129"/>
                    <a:pt x="147" y="134"/>
                    <a:pt x="143" y="134"/>
                  </a:cubicBezTo>
                  <a:cubicBezTo>
                    <a:pt x="139" y="134"/>
                    <a:pt x="138" y="132"/>
                    <a:pt x="136" y="132"/>
                  </a:cubicBezTo>
                  <a:cubicBezTo>
                    <a:pt x="134" y="133"/>
                    <a:pt x="136" y="135"/>
                    <a:pt x="133" y="136"/>
                  </a:cubicBezTo>
                  <a:cubicBezTo>
                    <a:pt x="129" y="137"/>
                    <a:pt x="120" y="137"/>
                    <a:pt x="117" y="137"/>
                  </a:cubicBezTo>
                  <a:cubicBezTo>
                    <a:pt x="114" y="137"/>
                    <a:pt x="114" y="133"/>
                    <a:pt x="113" y="133"/>
                  </a:cubicBezTo>
                  <a:cubicBezTo>
                    <a:pt x="112" y="133"/>
                    <a:pt x="113" y="137"/>
                    <a:pt x="110" y="137"/>
                  </a:cubicBezTo>
                  <a:cubicBezTo>
                    <a:pt x="106" y="137"/>
                    <a:pt x="98" y="136"/>
                    <a:pt x="94" y="136"/>
                  </a:cubicBezTo>
                  <a:cubicBezTo>
                    <a:pt x="90" y="136"/>
                    <a:pt x="87" y="131"/>
                    <a:pt x="85" y="131"/>
                  </a:cubicBezTo>
                  <a:cubicBezTo>
                    <a:pt x="82" y="131"/>
                    <a:pt x="81" y="133"/>
                    <a:pt x="77" y="132"/>
                  </a:cubicBezTo>
                  <a:cubicBezTo>
                    <a:pt x="75" y="131"/>
                    <a:pt x="73" y="130"/>
                    <a:pt x="73" y="130"/>
                  </a:cubicBezTo>
                  <a:cubicBezTo>
                    <a:pt x="71" y="129"/>
                    <a:pt x="72" y="128"/>
                    <a:pt x="71" y="126"/>
                  </a:cubicBezTo>
                  <a:cubicBezTo>
                    <a:pt x="69" y="125"/>
                    <a:pt x="68" y="128"/>
                    <a:pt x="67" y="127"/>
                  </a:cubicBezTo>
                  <a:cubicBezTo>
                    <a:pt x="66" y="127"/>
                    <a:pt x="64" y="126"/>
                    <a:pt x="57" y="122"/>
                  </a:cubicBezTo>
                  <a:cubicBezTo>
                    <a:pt x="54" y="120"/>
                    <a:pt x="57" y="117"/>
                    <a:pt x="55" y="115"/>
                  </a:cubicBezTo>
                  <a:cubicBezTo>
                    <a:pt x="53" y="113"/>
                    <a:pt x="50" y="116"/>
                    <a:pt x="47" y="112"/>
                  </a:cubicBezTo>
                  <a:cubicBezTo>
                    <a:pt x="44" y="109"/>
                    <a:pt x="41" y="102"/>
                    <a:pt x="40" y="100"/>
                  </a:cubicBezTo>
                  <a:cubicBezTo>
                    <a:pt x="39" y="98"/>
                    <a:pt x="35" y="99"/>
                    <a:pt x="34" y="97"/>
                  </a:cubicBezTo>
                  <a:cubicBezTo>
                    <a:pt x="33" y="95"/>
                    <a:pt x="34" y="94"/>
                    <a:pt x="33" y="92"/>
                  </a:cubicBezTo>
                  <a:cubicBezTo>
                    <a:pt x="32" y="90"/>
                    <a:pt x="30" y="92"/>
                    <a:pt x="28" y="89"/>
                  </a:cubicBezTo>
                  <a:cubicBezTo>
                    <a:pt x="27" y="87"/>
                    <a:pt x="30" y="85"/>
                    <a:pt x="28" y="83"/>
                  </a:cubicBezTo>
                  <a:cubicBezTo>
                    <a:pt x="27" y="82"/>
                    <a:pt x="25" y="84"/>
                    <a:pt x="24" y="82"/>
                  </a:cubicBezTo>
                  <a:cubicBezTo>
                    <a:pt x="22" y="79"/>
                    <a:pt x="18" y="71"/>
                    <a:pt x="17" y="68"/>
                  </a:cubicBezTo>
                  <a:cubicBezTo>
                    <a:pt x="16" y="65"/>
                    <a:pt x="21" y="65"/>
                    <a:pt x="20" y="63"/>
                  </a:cubicBezTo>
                  <a:cubicBezTo>
                    <a:pt x="19" y="60"/>
                    <a:pt x="14" y="62"/>
                    <a:pt x="13" y="58"/>
                  </a:cubicBezTo>
                  <a:cubicBezTo>
                    <a:pt x="11" y="54"/>
                    <a:pt x="7" y="44"/>
                    <a:pt x="6" y="38"/>
                  </a:cubicBezTo>
                  <a:cubicBezTo>
                    <a:pt x="5" y="34"/>
                    <a:pt x="8" y="31"/>
                    <a:pt x="7" y="29"/>
                  </a:cubicBezTo>
                  <a:cubicBezTo>
                    <a:pt x="6" y="27"/>
                    <a:pt x="2" y="27"/>
                    <a:pt x="2" y="22"/>
                  </a:cubicBezTo>
                  <a:cubicBezTo>
                    <a:pt x="0" y="15"/>
                    <a:pt x="6" y="5"/>
                    <a:pt x="20" y="3"/>
                  </a:cubicBezTo>
                  <a:cubicBezTo>
                    <a:pt x="34" y="0"/>
                    <a:pt x="42" y="7"/>
                    <a:pt x="44" y="14"/>
                  </a:cubicBezTo>
                  <a:cubicBezTo>
                    <a:pt x="44" y="17"/>
                    <a:pt x="44" y="19"/>
                    <a:pt x="45" y="22"/>
                  </a:cubicBezTo>
                  <a:cubicBezTo>
                    <a:pt x="46" y="24"/>
                    <a:pt x="43" y="26"/>
                    <a:pt x="44" y="29"/>
                  </a:cubicBezTo>
                  <a:cubicBezTo>
                    <a:pt x="46" y="32"/>
                    <a:pt x="47" y="30"/>
                    <a:pt x="48" y="35"/>
                  </a:cubicBezTo>
                  <a:cubicBezTo>
                    <a:pt x="50" y="39"/>
                    <a:pt x="52" y="46"/>
                    <a:pt x="53" y="49"/>
                  </a:cubicBezTo>
                  <a:cubicBezTo>
                    <a:pt x="55" y="52"/>
                    <a:pt x="47" y="52"/>
                    <a:pt x="48" y="55"/>
                  </a:cubicBezTo>
                  <a:cubicBezTo>
                    <a:pt x="50" y="57"/>
                    <a:pt x="54" y="54"/>
                    <a:pt x="56" y="57"/>
                  </a:cubicBezTo>
                  <a:cubicBezTo>
                    <a:pt x="58" y="60"/>
                    <a:pt x="62" y="67"/>
                    <a:pt x="63" y="70"/>
                  </a:cubicBezTo>
                  <a:cubicBezTo>
                    <a:pt x="65" y="73"/>
                    <a:pt x="61" y="73"/>
                    <a:pt x="62" y="74"/>
                  </a:cubicBezTo>
                  <a:cubicBezTo>
                    <a:pt x="63" y="76"/>
                    <a:pt x="65" y="74"/>
                    <a:pt x="67" y="76"/>
                  </a:cubicBezTo>
                  <a:cubicBezTo>
                    <a:pt x="69" y="78"/>
                    <a:pt x="67" y="81"/>
                    <a:pt x="68" y="82"/>
                  </a:cubicBezTo>
                  <a:cubicBezTo>
                    <a:pt x="69" y="83"/>
                    <a:pt x="71" y="81"/>
                    <a:pt x="72" y="83"/>
                  </a:cubicBezTo>
                  <a:cubicBezTo>
                    <a:pt x="74" y="84"/>
                    <a:pt x="80" y="90"/>
                    <a:pt x="83" y="92"/>
                  </a:cubicBezTo>
                  <a:cubicBezTo>
                    <a:pt x="85" y="94"/>
                    <a:pt x="82" y="97"/>
                    <a:pt x="84" y="99"/>
                  </a:cubicBezTo>
                  <a:cubicBezTo>
                    <a:pt x="86" y="100"/>
                    <a:pt x="86" y="95"/>
                    <a:pt x="90" y="97"/>
                  </a:cubicBezTo>
                  <a:cubicBezTo>
                    <a:pt x="94" y="98"/>
                    <a:pt x="99" y="100"/>
                    <a:pt x="101" y="101"/>
                  </a:cubicBezTo>
                  <a:cubicBezTo>
                    <a:pt x="104" y="101"/>
                    <a:pt x="103" y="105"/>
                    <a:pt x="105" y="105"/>
                  </a:cubicBezTo>
                  <a:cubicBezTo>
                    <a:pt x="108" y="105"/>
                    <a:pt x="108" y="102"/>
                    <a:pt x="111" y="102"/>
                  </a:cubicBezTo>
                  <a:cubicBezTo>
                    <a:pt x="114" y="102"/>
                    <a:pt x="123" y="101"/>
                    <a:pt x="125" y="100"/>
                  </a:cubicBezTo>
                  <a:cubicBezTo>
                    <a:pt x="127" y="100"/>
                    <a:pt x="127" y="103"/>
                    <a:pt x="129" y="103"/>
                  </a:cubicBezTo>
                  <a:cubicBezTo>
                    <a:pt x="132" y="103"/>
                    <a:pt x="130" y="100"/>
                    <a:pt x="132" y="99"/>
                  </a:cubicBezTo>
                  <a:cubicBezTo>
                    <a:pt x="134" y="98"/>
                    <a:pt x="136" y="103"/>
                    <a:pt x="138" y="102"/>
                  </a:cubicBezTo>
                  <a:cubicBezTo>
                    <a:pt x="141" y="102"/>
                    <a:pt x="139" y="98"/>
                    <a:pt x="141" y="97"/>
                  </a:cubicBezTo>
                  <a:cubicBezTo>
                    <a:pt x="143" y="96"/>
                    <a:pt x="145" y="99"/>
                    <a:pt x="147" y="98"/>
                  </a:cubicBezTo>
                  <a:cubicBezTo>
                    <a:pt x="150" y="97"/>
                    <a:pt x="149" y="94"/>
                    <a:pt x="151" y="93"/>
                  </a:cubicBezTo>
                  <a:cubicBezTo>
                    <a:pt x="154" y="92"/>
                    <a:pt x="159" y="91"/>
                    <a:pt x="161" y="91"/>
                  </a:cubicBezTo>
                  <a:cubicBezTo>
                    <a:pt x="163" y="90"/>
                    <a:pt x="166" y="93"/>
                    <a:pt x="168" y="92"/>
                  </a:cubicBezTo>
                  <a:cubicBezTo>
                    <a:pt x="169" y="92"/>
                    <a:pt x="169" y="89"/>
                    <a:pt x="172" y="87"/>
                  </a:cubicBezTo>
                  <a:cubicBezTo>
                    <a:pt x="175" y="86"/>
                    <a:pt x="185" y="82"/>
                    <a:pt x="187" y="81"/>
                  </a:cubicBezTo>
                  <a:cubicBezTo>
                    <a:pt x="189" y="80"/>
                    <a:pt x="189" y="84"/>
                    <a:pt x="191" y="83"/>
                  </a:cubicBezTo>
                  <a:cubicBezTo>
                    <a:pt x="193" y="83"/>
                    <a:pt x="192" y="80"/>
                    <a:pt x="193" y="79"/>
                  </a:cubicBezTo>
                  <a:cubicBezTo>
                    <a:pt x="195" y="79"/>
                    <a:pt x="201" y="77"/>
                    <a:pt x="205" y="75"/>
                  </a:cubicBezTo>
                  <a:cubicBezTo>
                    <a:pt x="208" y="74"/>
                    <a:pt x="209" y="78"/>
                    <a:pt x="210" y="77"/>
                  </a:cubicBezTo>
                  <a:cubicBezTo>
                    <a:pt x="212" y="77"/>
                    <a:pt x="210" y="73"/>
                    <a:pt x="213" y="72"/>
                  </a:cubicBezTo>
                  <a:cubicBezTo>
                    <a:pt x="215" y="71"/>
                    <a:pt x="220" y="70"/>
                    <a:pt x="221" y="69"/>
                  </a:cubicBezTo>
                  <a:cubicBezTo>
                    <a:pt x="223" y="69"/>
                    <a:pt x="225" y="70"/>
                    <a:pt x="227" y="70"/>
                  </a:cubicBezTo>
                  <a:cubicBezTo>
                    <a:pt x="228" y="69"/>
                    <a:pt x="229" y="67"/>
                    <a:pt x="230" y="6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1" name="Freeform 1819"/>
            <p:cNvSpPr/>
            <p:nvPr>
              <p:custDataLst>
                <p:tags r:id="rId1387"/>
              </p:custDataLst>
            </p:nvPr>
          </p:nvSpPr>
          <p:spPr bwMode="auto">
            <a:xfrm>
              <a:off x="3924" y="2912"/>
              <a:ext cx="78" cy="46"/>
            </a:xfrm>
            <a:custGeom>
              <a:avLst/>
              <a:gdLst>
                <a:gd name="T0" fmla="*/ 131 w 60"/>
                <a:gd name="T1" fmla="*/ 51 h 36"/>
                <a:gd name="T2" fmla="*/ 56 w 60"/>
                <a:gd name="T3" fmla="*/ 13 h 36"/>
                <a:gd name="T4" fmla="*/ 5 w 60"/>
                <a:gd name="T5" fmla="*/ 7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6">
                  <a:moveTo>
                    <a:pt x="60" y="24"/>
                  </a:moveTo>
                  <a:cubicBezTo>
                    <a:pt x="58" y="15"/>
                    <a:pt x="49" y="0"/>
                    <a:pt x="25" y="6"/>
                  </a:cubicBezTo>
                  <a:cubicBezTo>
                    <a:pt x="7" y="10"/>
                    <a:pt x="0" y="26"/>
                    <a:pt x="2" y="3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2" name="Freeform 1820"/>
            <p:cNvSpPr/>
            <p:nvPr>
              <p:custDataLst>
                <p:tags r:id="rId1388"/>
              </p:custDataLst>
            </p:nvPr>
          </p:nvSpPr>
          <p:spPr bwMode="auto">
            <a:xfrm>
              <a:off x="4225" y="2994"/>
              <a:ext cx="50" cy="77"/>
            </a:xfrm>
            <a:custGeom>
              <a:avLst/>
              <a:gdLst>
                <a:gd name="T0" fmla="*/ 28 w 39"/>
                <a:gd name="T1" fmla="*/ 122 h 61"/>
                <a:gd name="T2" fmla="*/ 0 w 39"/>
                <a:gd name="T3" fmla="*/ 16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13" y="61"/>
                  </a:moveTo>
                  <a:cubicBezTo>
                    <a:pt x="39" y="38"/>
                    <a:pt x="20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3" name="Freeform 1821"/>
            <p:cNvSpPr/>
            <p:nvPr>
              <p:custDataLst>
                <p:tags r:id="rId1389"/>
              </p:custDataLst>
            </p:nvPr>
          </p:nvSpPr>
          <p:spPr bwMode="auto">
            <a:xfrm>
              <a:off x="3919" y="2564"/>
              <a:ext cx="384" cy="1018"/>
            </a:xfrm>
            <a:custGeom>
              <a:avLst/>
              <a:gdLst>
                <a:gd name="T0" fmla="*/ 540 w 298"/>
                <a:gd name="T1" fmla="*/ 0 h 796"/>
                <a:gd name="T2" fmla="*/ 548 w 298"/>
                <a:gd name="T3" fmla="*/ 10 h 796"/>
                <a:gd name="T4" fmla="*/ 612 w 298"/>
                <a:gd name="T5" fmla="*/ 118 h 796"/>
                <a:gd name="T6" fmla="*/ 576 w 298"/>
                <a:gd name="T7" fmla="*/ 276 h 796"/>
                <a:gd name="T8" fmla="*/ 466 w 298"/>
                <a:gd name="T9" fmla="*/ 391 h 796"/>
                <a:gd name="T10" fmla="*/ 387 w 298"/>
                <a:gd name="T11" fmla="*/ 370 h 796"/>
                <a:gd name="T12" fmla="*/ 329 w 298"/>
                <a:gd name="T13" fmla="*/ 370 h 796"/>
                <a:gd name="T14" fmla="*/ 82 w 298"/>
                <a:gd name="T15" fmla="*/ 382 h 796"/>
                <a:gd name="T16" fmla="*/ 8 w 298"/>
                <a:gd name="T17" fmla="*/ 622 h 796"/>
                <a:gd name="T18" fmla="*/ 240 w 298"/>
                <a:gd name="T19" fmla="*/ 898 h 796"/>
                <a:gd name="T20" fmla="*/ 531 w 298"/>
                <a:gd name="T21" fmla="*/ 831 h 796"/>
                <a:gd name="T22" fmla="*/ 631 w 298"/>
                <a:gd name="T23" fmla="*/ 891 h 796"/>
                <a:gd name="T24" fmla="*/ 531 w 298"/>
                <a:gd name="T25" fmla="*/ 1109 h 796"/>
                <a:gd name="T26" fmla="*/ 278 w 298"/>
                <a:gd name="T27" fmla="*/ 1095 h 796"/>
                <a:gd name="T28" fmla="*/ 91 w 298"/>
                <a:gd name="T29" fmla="*/ 1033 h 796"/>
                <a:gd name="T30" fmla="*/ 88 w 298"/>
                <a:gd name="T31" fmla="*/ 1179 h 796"/>
                <a:gd name="T32" fmla="*/ 90 w 298"/>
                <a:gd name="T33" fmla="*/ 1179 h 796"/>
                <a:gd name="T34" fmla="*/ 68 w 298"/>
                <a:gd name="T35" fmla="*/ 1184 h 796"/>
                <a:gd name="T36" fmla="*/ 28 w 298"/>
                <a:gd name="T37" fmla="*/ 1312 h 796"/>
                <a:gd name="T38" fmla="*/ 24 w 298"/>
                <a:gd name="T39" fmla="*/ 1432 h 796"/>
                <a:gd name="T40" fmla="*/ 111 w 298"/>
                <a:gd name="T41" fmla="*/ 1539 h 796"/>
                <a:gd name="T42" fmla="*/ 44 w 298"/>
                <a:gd name="T43" fmla="*/ 1614 h 796"/>
                <a:gd name="T44" fmla="*/ 10 w 298"/>
                <a:gd name="T45" fmla="*/ 1665 h 7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8" h="796">
                  <a:moveTo>
                    <a:pt x="252" y="0"/>
                  </a:moveTo>
                  <a:cubicBezTo>
                    <a:pt x="254" y="2"/>
                    <a:pt x="255" y="3"/>
                    <a:pt x="256" y="5"/>
                  </a:cubicBezTo>
                  <a:cubicBezTo>
                    <a:pt x="281" y="29"/>
                    <a:pt x="289" y="32"/>
                    <a:pt x="286" y="56"/>
                  </a:cubicBezTo>
                  <a:cubicBezTo>
                    <a:pt x="282" y="80"/>
                    <a:pt x="274" y="110"/>
                    <a:pt x="269" y="132"/>
                  </a:cubicBezTo>
                  <a:cubicBezTo>
                    <a:pt x="262" y="159"/>
                    <a:pt x="249" y="186"/>
                    <a:pt x="218" y="187"/>
                  </a:cubicBezTo>
                  <a:cubicBezTo>
                    <a:pt x="194" y="189"/>
                    <a:pt x="196" y="180"/>
                    <a:pt x="181" y="177"/>
                  </a:cubicBezTo>
                  <a:cubicBezTo>
                    <a:pt x="165" y="174"/>
                    <a:pt x="163" y="180"/>
                    <a:pt x="154" y="177"/>
                  </a:cubicBezTo>
                  <a:cubicBezTo>
                    <a:pt x="145" y="175"/>
                    <a:pt x="95" y="138"/>
                    <a:pt x="39" y="183"/>
                  </a:cubicBezTo>
                  <a:cubicBezTo>
                    <a:pt x="10" y="207"/>
                    <a:pt x="0" y="251"/>
                    <a:pt x="4" y="297"/>
                  </a:cubicBezTo>
                  <a:cubicBezTo>
                    <a:pt x="7" y="328"/>
                    <a:pt x="36" y="427"/>
                    <a:pt x="112" y="429"/>
                  </a:cubicBezTo>
                  <a:cubicBezTo>
                    <a:pt x="156" y="432"/>
                    <a:pt x="203" y="416"/>
                    <a:pt x="248" y="397"/>
                  </a:cubicBezTo>
                  <a:cubicBezTo>
                    <a:pt x="277" y="385"/>
                    <a:pt x="298" y="387"/>
                    <a:pt x="295" y="426"/>
                  </a:cubicBezTo>
                  <a:cubicBezTo>
                    <a:pt x="292" y="481"/>
                    <a:pt x="279" y="511"/>
                    <a:pt x="248" y="530"/>
                  </a:cubicBezTo>
                  <a:cubicBezTo>
                    <a:pt x="196" y="557"/>
                    <a:pt x="163" y="546"/>
                    <a:pt x="130" y="523"/>
                  </a:cubicBezTo>
                  <a:cubicBezTo>
                    <a:pt x="102" y="502"/>
                    <a:pt x="72" y="482"/>
                    <a:pt x="43" y="494"/>
                  </a:cubicBezTo>
                  <a:cubicBezTo>
                    <a:pt x="14" y="506"/>
                    <a:pt x="20" y="537"/>
                    <a:pt x="41" y="564"/>
                  </a:cubicBezTo>
                  <a:cubicBezTo>
                    <a:pt x="42" y="564"/>
                    <a:pt x="42" y="564"/>
                    <a:pt x="42" y="564"/>
                  </a:cubicBezTo>
                  <a:cubicBezTo>
                    <a:pt x="38" y="564"/>
                    <a:pt x="35" y="565"/>
                    <a:pt x="32" y="566"/>
                  </a:cubicBezTo>
                  <a:cubicBezTo>
                    <a:pt x="3" y="579"/>
                    <a:pt x="4" y="602"/>
                    <a:pt x="13" y="627"/>
                  </a:cubicBezTo>
                  <a:cubicBezTo>
                    <a:pt x="22" y="651"/>
                    <a:pt x="21" y="663"/>
                    <a:pt x="12" y="685"/>
                  </a:cubicBezTo>
                  <a:cubicBezTo>
                    <a:pt x="1" y="711"/>
                    <a:pt x="7" y="743"/>
                    <a:pt x="52" y="736"/>
                  </a:cubicBezTo>
                  <a:cubicBezTo>
                    <a:pt x="46" y="743"/>
                    <a:pt x="27" y="766"/>
                    <a:pt x="20" y="772"/>
                  </a:cubicBezTo>
                  <a:cubicBezTo>
                    <a:pt x="13" y="775"/>
                    <a:pt x="4" y="786"/>
                    <a:pt x="5" y="79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4" name="Freeform 1822"/>
            <p:cNvSpPr/>
            <p:nvPr>
              <p:custDataLst>
                <p:tags r:id="rId1390"/>
              </p:custDataLst>
            </p:nvPr>
          </p:nvSpPr>
          <p:spPr bwMode="auto">
            <a:xfrm>
              <a:off x="4396" y="3264"/>
              <a:ext cx="15" cy="30"/>
            </a:xfrm>
            <a:custGeom>
              <a:avLst/>
              <a:gdLst>
                <a:gd name="T0" fmla="*/ 23 w 12"/>
                <a:gd name="T1" fmla="*/ 30 h 23"/>
                <a:gd name="T2" fmla="*/ 14 w 12"/>
                <a:gd name="T3" fmla="*/ 0 h 23"/>
                <a:gd name="T4" fmla="*/ 23 w 12"/>
                <a:gd name="T5" fmla="*/ 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11" y="14"/>
                  </a:moveTo>
                  <a:cubicBezTo>
                    <a:pt x="12" y="10"/>
                    <a:pt x="10" y="2"/>
                    <a:pt x="7" y="0"/>
                  </a:cubicBezTo>
                  <a:cubicBezTo>
                    <a:pt x="0" y="4"/>
                    <a:pt x="3" y="21"/>
                    <a:pt x="11" y="23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5" name="Freeform 1823"/>
            <p:cNvSpPr/>
            <p:nvPr>
              <p:custDataLst>
                <p:tags r:id="rId1391"/>
              </p:custDataLst>
            </p:nvPr>
          </p:nvSpPr>
          <p:spPr bwMode="auto">
            <a:xfrm>
              <a:off x="4441" y="3615"/>
              <a:ext cx="3" cy="15"/>
            </a:xfrm>
            <a:custGeom>
              <a:avLst/>
              <a:gdLst>
                <a:gd name="T0" fmla="*/ 8 w 2"/>
                <a:gd name="T1" fmla="*/ 0 h 11"/>
                <a:gd name="T2" fmla="*/ 0 w 2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6" name="Freeform 1824"/>
            <p:cNvSpPr/>
            <p:nvPr>
              <p:custDataLst>
                <p:tags r:id="rId1392"/>
              </p:custDataLst>
            </p:nvPr>
          </p:nvSpPr>
          <p:spPr bwMode="auto">
            <a:xfrm>
              <a:off x="4385" y="3562"/>
              <a:ext cx="8" cy="5"/>
            </a:xfrm>
            <a:custGeom>
              <a:avLst/>
              <a:gdLst>
                <a:gd name="T0" fmla="*/ 0 w 6"/>
                <a:gd name="T1" fmla="*/ 8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7" name="Freeform 1825"/>
            <p:cNvSpPr/>
            <p:nvPr>
              <p:custDataLst>
                <p:tags r:id="rId1393"/>
              </p:custDataLst>
            </p:nvPr>
          </p:nvSpPr>
          <p:spPr bwMode="auto">
            <a:xfrm>
              <a:off x="4029" y="3519"/>
              <a:ext cx="2" cy="7"/>
            </a:xfrm>
            <a:custGeom>
              <a:avLst/>
              <a:gdLst>
                <a:gd name="T0" fmla="*/ 0 w 2"/>
                <a:gd name="T1" fmla="*/ 14 h 5"/>
                <a:gd name="T2" fmla="*/ 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8" name="Freeform 1826"/>
            <p:cNvSpPr/>
            <p:nvPr>
              <p:custDataLst>
                <p:tags r:id="rId1394"/>
              </p:custDataLst>
            </p:nvPr>
          </p:nvSpPr>
          <p:spPr bwMode="auto">
            <a:xfrm>
              <a:off x="4163" y="3352"/>
              <a:ext cx="11" cy="10"/>
            </a:xfrm>
            <a:custGeom>
              <a:avLst/>
              <a:gdLst>
                <a:gd name="T0" fmla="*/ 2 w 9"/>
                <a:gd name="T1" fmla="*/ 0 h 8"/>
                <a:gd name="T2" fmla="*/ 16 w 9"/>
                <a:gd name="T3" fmla="*/ 8 h 8"/>
                <a:gd name="T4" fmla="*/ 0 w 9"/>
                <a:gd name="T5" fmla="*/ 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7" y="7"/>
                    <a:pt x="2" y="8"/>
                    <a:pt x="0" y="6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9" name="Freeform 1827"/>
            <p:cNvSpPr/>
            <p:nvPr>
              <p:custDataLst>
                <p:tags r:id="rId1395"/>
              </p:custDataLst>
            </p:nvPr>
          </p:nvSpPr>
          <p:spPr bwMode="auto">
            <a:xfrm>
              <a:off x="4048" y="3261"/>
              <a:ext cx="19" cy="22"/>
            </a:xfrm>
            <a:custGeom>
              <a:avLst/>
              <a:gdLst>
                <a:gd name="T0" fmla="*/ 0 w 15"/>
                <a:gd name="T1" fmla="*/ 10 h 17"/>
                <a:gd name="T2" fmla="*/ 13 w 15"/>
                <a:gd name="T3" fmla="*/ 0 h 17"/>
                <a:gd name="T4" fmla="*/ 8 w 15"/>
                <a:gd name="T5" fmla="*/ 22 h 17"/>
                <a:gd name="T6" fmla="*/ 29 w 15"/>
                <a:gd name="T7" fmla="*/ 8 h 17"/>
                <a:gd name="T8" fmla="*/ 23 w 15"/>
                <a:gd name="T9" fmla="*/ 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7" y="3"/>
                    <a:pt x="5" y="7"/>
                    <a:pt x="4" y="10"/>
                  </a:cubicBezTo>
                  <a:cubicBezTo>
                    <a:pt x="7" y="8"/>
                    <a:pt x="10" y="4"/>
                    <a:pt x="14" y="4"/>
                  </a:cubicBezTo>
                  <a:cubicBezTo>
                    <a:pt x="15" y="9"/>
                    <a:pt x="12" y="13"/>
                    <a:pt x="11" y="17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0" name="Freeform 1828"/>
            <p:cNvSpPr/>
            <p:nvPr>
              <p:custDataLst>
                <p:tags r:id="rId1396"/>
              </p:custDataLst>
            </p:nvPr>
          </p:nvSpPr>
          <p:spPr bwMode="auto">
            <a:xfrm>
              <a:off x="3985" y="3337"/>
              <a:ext cx="4" cy="9"/>
            </a:xfrm>
            <a:custGeom>
              <a:avLst/>
              <a:gdLst>
                <a:gd name="T0" fmla="*/ 1 w 3"/>
                <a:gd name="T1" fmla="*/ 15 h 7"/>
                <a:gd name="T2" fmla="*/ 7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1" name="Freeform 1829"/>
            <p:cNvSpPr/>
            <p:nvPr>
              <p:custDataLst>
                <p:tags r:id="rId1397"/>
              </p:custDataLst>
            </p:nvPr>
          </p:nvSpPr>
          <p:spPr bwMode="auto">
            <a:xfrm>
              <a:off x="3942" y="3462"/>
              <a:ext cx="21" cy="20"/>
            </a:xfrm>
            <a:custGeom>
              <a:avLst/>
              <a:gdLst>
                <a:gd name="T0" fmla="*/ 12 w 16"/>
                <a:gd name="T1" fmla="*/ 5 h 16"/>
                <a:gd name="T2" fmla="*/ 22 w 1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0" y="16"/>
                    <a:pt x="16" y="11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2" name="Freeform 1830"/>
            <p:cNvSpPr/>
            <p:nvPr>
              <p:custDataLst>
                <p:tags r:id="rId1398"/>
              </p:custDataLst>
            </p:nvPr>
          </p:nvSpPr>
          <p:spPr bwMode="auto">
            <a:xfrm>
              <a:off x="4276" y="3046"/>
              <a:ext cx="2" cy="4"/>
            </a:xfrm>
            <a:custGeom>
              <a:avLst/>
              <a:gdLst>
                <a:gd name="T0" fmla="*/ 0 w 2"/>
                <a:gd name="T1" fmla="*/ 7 h 3"/>
                <a:gd name="T2" fmla="*/ 2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3" name="Freeform 1831"/>
            <p:cNvSpPr/>
            <p:nvPr>
              <p:custDataLst>
                <p:tags r:id="rId1399"/>
              </p:custDataLst>
            </p:nvPr>
          </p:nvSpPr>
          <p:spPr bwMode="auto">
            <a:xfrm>
              <a:off x="4261" y="3617"/>
              <a:ext cx="8" cy="14"/>
            </a:xfrm>
            <a:custGeom>
              <a:avLst/>
              <a:gdLst>
                <a:gd name="T0" fmla="*/ 0 w 7"/>
                <a:gd name="T1" fmla="*/ 23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5" y="4"/>
                    <a:pt x="7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4" name="Freeform 1832"/>
            <p:cNvSpPr/>
            <p:nvPr>
              <p:custDataLst>
                <p:tags r:id="rId1400"/>
              </p:custDataLst>
            </p:nvPr>
          </p:nvSpPr>
          <p:spPr bwMode="auto">
            <a:xfrm>
              <a:off x="4080" y="3184"/>
              <a:ext cx="45" cy="39"/>
            </a:xfrm>
            <a:custGeom>
              <a:avLst/>
              <a:gdLst>
                <a:gd name="T0" fmla="*/ 0 w 34"/>
                <a:gd name="T1" fmla="*/ 0 h 30"/>
                <a:gd name="T2" fmla="*/ 79 w 34"/>
                <a:gd name="T3" fmla="*/ 6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0">
                  <a:moveTo>
                    <a:pt x="0" y="0"/>
                  </a:moveTo>
                  <a:cubicBezTo>
                    <a:pt x="17" y="25"/>
                    <a:pt x="18" y="23"/>
                    <a:pt x="34" y="3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5" name="Freeform 1833"/>
            <p:cNvSpPr/>
            <p:nvPr>
              <p:custDataLst>
                <p:tags r:id="rId1401"/>
              </p:custDataLst>
            </p:nvPr>
          </p:nvSpPr>
          <p:spPr bwMode="auto">
            <a:xfrm>
              <a:off x="4468" y="3301"/>
              <a:ext cx="23" cy="29"/>
            </a:xfrm>
            <a:custGeom>
              <a:avLst/>
              <a:gdLst>
                <a:gd name="T0" fmla="*/ 42 w 17"/>
                <a:gd name="T1" fmla="*/ 0 h 23"/>
                <a:gd name="T2" fmla="*/ 27 w 17"/>
                <a:gd name="T3" fmla="*/ 18 h 23"/>
                <a:gd name="T4" fmla="*/ 0 w 17"/>
                <a:gd name="T5" fmla="*/ 4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17" y="0"/>
                  </a:moveTo>
                  <a:cubicBezTo>
                    <a:pt x="15" y="3"/>
                    <a:pt x="13" y="6"/>
                    <a:pt x="11" y="9"/>
                  </a:cubicBezTo>
                  <a:cubicBezTo>
                    <a:pt x="7" y="15"/>
                    <a:pt x="3" y="19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6" name="Freeform 1834"/>
            <p:cNvSpPr/>
            <p:nvPr>
              <p:custDataLst>
                <p:tags r:id="rId1402"/>
              </p:custDataLst>
            </p:nvPr>
          </p:nvSpPr>
          <p:spPr bwMode="auto">
            <a:xfrm>
              <a:off x="3918" y="3272"/>
              <a:ext cx="13" cy="43"/>
            </a:xfrm>
            <a:custGeom>
              <a:avLst/>
              <a:gdLst>
                <a:gd name="T0" fmla="*/ 22 w 10"/>
                <a:gd name="T1" fmla="*/ 73 h 33"/>
                <a:gd name="T2" fmla="*/ 0 w 1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3">
                  <a:moveTo>
                    <a:pt x="10" y="33"/>
                  </a:moveTo>
                  <a:cubicBezTo>
                    <a:pt x="7" y="29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7" name="Freeform 1835"/>
            <p:cNvSpPr/>
            <p:nvPr>
              <p:custDataLst>
                <p:tags r:id="rId1403"/>
              </p:custDataLst>
            </p:nvPr>
          </p:nvSpPr>
          <p:spPr bwMode="auto">
            <a:xfrm>
              <a:off x="4422" y="3153"/>
              <a:ext cx="28" cy="40"/>
            </a:xfrm>
            <a:custGeom>
              <a:avLst/>
              <a:gdLst>
                <a:gd name="T0" fmla="*/ 0 w 22"/>
                <a:gd name="T1" fmla="*/ 5 h 31"/>
                <a:gd name="T2" fmla="*/ 37 w 22"/>
                <a:gd name="T3" fmla="*/ 6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1">
                  <a:moveTo>
                    <a:pt x="0" y="2"/>
                  </a:moveTo>
                  <a:cubicBezTo>
                    <a:pt x="10" y="0"/>
                    <a:pt x="22" y="22"/>
                    <a:pt x="18" y="3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8" name="Freeform 1836"/>
            <p:cNvSpPr/>
            <p:nvPr>
              <p:custDataLst>
                <p:tags r:id="rId1404"/>
              </p:custDataLst>
            </p:nvPr>
          </p:nvSpPr>
          <p:spPr bwMode="auto">
            <a:xfrm>
              <a:off x="4457" y="3385"/>
              <a:ext cx="27" cy="67"/>
            </a:xfrm>
            <a:custGeom>
              <a:avLst/>
              <a:gdLst>
                <a:gd name="T0" fmla="*/ 0 w 21"/>
                <a:gd name="T1" fmla="*/ 0 h 52"/>
                <a:gd name="T2" fmla="*/ 40 w 21"/>
                <a:gd name="T3" fmla="*/ 82 h 52"/>
                <a:gd name="T4" fmla="*/ 28 w 21"/>
                <a:gd name="T5" fmla="*/ 11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2">
                  <a:moveTo>
                    <a:pt x="0" y="0"/>
                  </a:moveTo>
                  <a:cubicBezTo>
                    <a:pt x="6" y="18"/>
                    <a:pt x="17" y="27"/>
                    <a:pt x="19" y="39"/>
                  </a:cubicBezTo>
                  <a:cubicBezTo>
                    <a:pt x="21" y="51"/>
                    <a:pt x="13" y="52"/>
                    <a:pt x="13" y="52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9" name="Freeform 1837"/>
            <p:cNvSpPr/>
            <p:nvPr>
              <p:custDataLst>
                <p:tags r:id="rId1405"/>
              </p:custDataLst>
            </p:nvPr>
          </p:nvSpPr>
          <p:spPr bwMode="auto">
            <a:xfrm>
              <a:off x="4433" y="3434"/>
              <a:ext cx="9" cy="18"/>
            </a:xfrm>
            <a:custGeom>
              <a:avLst/>
              <a:gdLst>
                <a:gd name="T0" fmla="*/ 1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1" y="0"/>
                  </a:moveTo>
                  <a:cubicBezTo>
                    <a:pt x="0" y="5"/>
                    <a:pt x="7" y="14"/>
                    <a:pt x="7" y="14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" name="Freeform 1838"/>
            <p:cNvSpPr/>
            <p:nvPr>
              <p:custDataLst>
                <p:tags r:id="rId1406"/>
              </p:custDataLst>
            </p:nvPr>
          </p:nvSpPr>
          <p:spPr bwMode="auto">
            <a:xfrm>
              <a:off x="4329" y="3620"/>
              <a:ext cx="44" cy="26"/>
            </a:xfrm>
            <a:custGeom>
              <a:avLst/>
              <a:gdLst>
                <a:gd name="T0" fmla="*/ 0 w 34"/>
                <a:gd name="T1" fmla="*/ 0 h 20"/>
                <a:gd name="T2" fmla="*/ 74 w 34"/>
                <a:gd name="T3" fmla="*/ 4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0">
                  <a:moveTo>
                    <a:pt x="0" y="0"/>
                  </a:moveTo>
                  <a:cubicBezTo>
                    <a:pt x="0" y="9"/>
                    <a:pt x="22" y="19"/>
                    <a:pt x="34" y="2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" name="Freeform 1839"/>
            <p:cNvSpPr/>
            <p:nvPr>
              <p:custDataLst>
                <p:tags r:id="rId1407"/>
              </p:custDataLst>
            </p:nvPr>
          </p:nvSpPr>
          <p:spPr bwMode="auto">
            <a:xfrm>
              <a:off x="3972" y="3169"/>
              <a:ext cx="37" cy="27"/>
            </a:xfrm>
            <a:custGeom>
              <a:avLst/>
              <a:gdLst>
                <a:gd name="T0" fmla="*/ 5 w 28"/>
                <a:gd name="T1" fmla="*/ 45 h 21"/>
                <a:gd name="T2" fmla="*/ 65 w 28"/>
                <a:gd name="T3" fmla="*/ 3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1">
                  <a:moveTo>
                    <a:pt x="2" y="21"/>
                  </a:moveTo>
                  <a:cubicBezTo>
                    <a:pt x="0" y="6"/>
                    <a:pt x="17" y="0"/>
                    <a:pt x="28" y="1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2" name="Freeform 1840"/>
            <p:cNvSpPr/>
            <p:nvPr>
              <p:custDataLst>
                <p:tags r:id="rId1408"/>
              </p:custDataLst>
            </p:nvPr>
          </p:nvSpPr>
          <p:spPr bwMode="auto">
            <a:xfrm>
              <a:off x="4092" y="3209"/>
              <a:ext cx="30" cy="19"/>
            </a:xfrm>
            <a:custGeom>
              <a:avLst/>
              <a:gdLst>
                <a:gd name="T0" fmla="*/ 50 w 23"/>
                <a:gd name="T1" fmla="*/ 30 h 15"/>
                <a:gd name="T2" fmla="*/ 50 w 23"/>
                <a:gd name="T3" fmla="*/ 13 h 15"/>
                <a:gd name="T4" fmla="*/ 34 w 23"/>
                <a:gd name="T5" fmla="*/ 18 h 15"/>
                <a:gd name="T6" fmla="*/ 12 w 23"/>
                <a:gd name="T7" fmla="*/ 8 h 15"/>
                <a:gd name="T8" fmla="*/ 9 w 23"/>
                <a:gd name="T9" fmla="*/ 1 h 15"/>
                <a:gd name="T10" fmla="*/ 0 w 23"/>
                <a:gd name="T11" fmla="*/ 8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22" y="15"/>
                  </a:moveTo>
                  <a:cubicBezTo>
                    <a:pt x="23" y="12"/>
                    <a:pt x="23" y="9"/>
                    <a:pt x="22" y="6"/>
                  </a:cubicBezTo>
                  <a:cubicBezTo>
                    <a:pt x="19" y="7"/>
                    <a:pt x="17" y="8"/>
                    <a:pt x="15" y="9"/>
                  </a:cubicBezTo>
                  <a:cubicBezTo>
                    <a:pt x="16" y="0"/>
                    <a:pt x="14" y="0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2"/>
                    <a:pt x="1" y="2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3" name="Freeform 1841"/>
            <p:cNvSpPr/>
            <p:nvPr>
              <p:custDataLst>
                <p:tags r:id="rId1409"/>
              </p:custDataLst>
            </p:nvPr>
          </p:nvSpPr>
          <p:spPr bwMode="auto">
            <a:xfrm>
              <a:off x="4470" y="3435"/>
              <a:ext cx="21" cy="17"/>
            </a:xfrm>
            <a:custGeom>
              <a:avLst/>
              <a:gdLst>
                <a:gd name="T0" fmla="*/ 0 w 17"/>
                <a:gd name="T1" fmla="*/ 16 h 13"/>
                <a:gd name="T2" fmla="*/ 21 w 17"/>
                <a:gd name="T3" fmla="*/ 22 h 13"/>
                <a:gd name="T4" fmla="*/ 7 w 1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7"/>
                  </a:moveTo>
                  <a:cubicBezTo>
                    <a:pt x="4" y="8"/>
                    <a:pt x="7" y="13"/>
                    <a:pt x="11" y="10"/>
                  </a:cubicBezTo>
                  <a:cubicBezTo>
                    <a:pt x="17" y="6"/>
                    <a:pt x="7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4" name="Freeform 1842"/>
            <p:cNvSpPr/>
            <p:nvPr>
              <p:custDataLst>
                <p:tags r:id="rId1410"/>
              </p:custDataLst>
            </p:nvPr>
          </p:nvSpPr>
          <p:spPr bwMode="auto">
            <a:xfrm>
              <a:off x="3760" y="2833"/>
              <a:ext cx="903" cy="1233"/>
            </a:xfrm>
            <a:custGeom>
              <a:avLst/>
              <a:gdLst>
                <a:gd name="T0" fmla="*/ 1469 w 701"/>
                <a:gd name="T1" fmla="*/ 1047 h 963"/>
                <a:gd name="T2" fmla="*/ 1426 w 701"/>
                <a:gd name="T3" fmla="*/ 867 h 963"/>
                <a:gd name="T4" fmla="*/ 1389 w 701"/>
                <a:gd name="T5" fmla="*/ 654 h 963"/>
                <a:gd name="T6" fmla="*/ 1377 w 701"/>
                <a:gd name="T7" fmla="*/ 501 h 963"/>
                <a:gd name="T8" fmla="*/ 1382 w 701"/>
                <a:gd name="T9" fmla="*/ 328 h 963"/>
                <a:gd name="T10" fmla="*/ 1372 w 701"/>
                <a:gd name="T11" fmla="*/ 133 h 963"/>
                <a:gd name="T12" fmla="*/ 1248 w 701"/>
                <a:gd name="T13" fmla="*/ 10 h 963"/>
                <a:gd name="T14" fmla="*/ 1107 w 701"/>
                <a:gd name="T15" fmla="*/ 119 h 963"/>
                <a:gd name="T16" fmla="*/ 1032 w 701"/>
                <a:gd name="T17" fmla="*/ 246 h 963"/>
                <a:gd name="T18" fmla="*/ 911 w 701"/>
                <a:gd name="T19" fmla="*/ 343 h 963"/>
                <a:gd name="T20" fmla="*/ 697 w 701"/>
                <a:gd name="T21" fmla="*/ 367 h 963"/>
                <a:gd name="T22" fmla="*/ 502 w 701"/>
                <a:gd name="T23" fmla="*/ 351 h 963"/>
                <a:gd name="T24" fmla="*/ 344 w 701"/>
                <a:gd name="T25" fmla="*/ 252 h 963"/>
                <a:gd name="T26" fmla="*/ 149 w 701"/>
                <a:gd name="T27" fmla="*/ 179 h 963"/>
                <a:gd name="T28" fmla="*/ 46 w 701"/>
                <a:gd name="T29" fmla="*/ 268 h 963"/>
                <a:gd name="T30" fmla="*/ 58 w 701"/>
                <a:gd name="T31" fmla="*/ 538 h 963"/>
                <a:gd name="T32" fmla="*/ 46 w 701"/>
                <a:gd name="T33" fmla="*/ 771 h 963"/>
                <a:gd name="T34" fmla="*/ 28 w 701"/>
                <a:gd name="T35" fmla="*/ 1001 h 963"/>
                <a:gd name="T36" fmla="*/ 97 w 701"/>
                <a:gd name="T37" fmla="*/ 1280 h 963"/>
                <a:gd name="T38" fmla="*/ 347 w 701"/>
                <a:gd name="T39" fmla="*/ 1475 h 963"/>
                <a:gd name="T40" fmla="*/ 428 w 701"/>
                <a:gd name="T41" fmla="*/ 1380 h 963"/>
                <a:gd name="T42" fmla="*/ 408 w 701"/>
                <a:gd name="T43" fmla="*/ 1373 h 963"/>
                <a:gd name="T44" fmla="*/ 443 w 701"/>
                <a:gd name="T45" fmla="*/ 1362 h 963"/>
                <a:gd name="T46" fmla="*/ 339 w 701"/>
                <a:gd name="T47" fmla="*/ 1154 h 963"/>
                <a:gd name="T48" fmla="*/ 276 w 701"/>
                <a:gd name="T49" fmla="*/ 974 h 963"/>
                <a:gd name="T50" fmla="*/ 267 w 701"/>
                <a:gd name="T51" fmla="*/ 768 h 963"/>
                <a:gd name="T52" fmla="*/ 282 w 701"/>
                <a:gd name="T53" fmla="*/ 579 h 963"/>
                <a:gd name="T54" fmla="*/ 376 w 701"/>
                <a:gd name="T55" fmla="*/ 556 h 963"/>
                <a:gd name="T56" fmla="*/ 600 w 701"/>
                <a:gd name="T57" fmla="*/ 604 h 963"/>
                <a:gd name="T58" fmla="*/ 803 w 701"/>
                <a:gd name="T59" fmla="*/ 607 h 963"/>
                <a:gd name="T60" fmla="*/ 1002 w 701"/>
                <a:gd name="T61" fmla="*/ 561 h 963"/>
                <a:gd name="T62" fmla="*/ 1155 w 701"/>
                <a:gd name="T63" fmla="*/ 428 h 963"/>
                <a:gd name="T64" fmla="*/ 1171 w 701"/>
                <a:gd name="T65" fmla="*/ 589 h 963"/>
                <a:gd name="T66" fmla="*/ 1202 w 701"/>
                <a:gd name="T67" fmla="*/ 802 h 963"/>
                <a:gd name="T68" fmla="*/ 1233 w 701"/>
                <a:gd name="T69" fmla="*/ 974 h 963"/>
                <a:gd name="T70" fmla="*/ 1248 w 701"/>
                <a:gd name="T71" fmla="*/ 1072 h 963"/>
                <a:gd name="T72" fmla="*/ 1274 w 701"/>
                <a:gd name="T73" fmla="*/ 1177 h 963"/>
                <a:gd name="T74" fmla="*/ 1237 w 701"/>
                <a:gd name="T75" fmla="*/ 1294 h 963"/>
                <a:gd name="T76" fmla="*/ 1181 w 701"/>
                <a:gd name="T77" fmla="*/ 1364 h 963"/>
                <a:gd name="T78" fmla="*/ 979 w 701"/>
                <a:gd name="T79" fmla="*/ 1369 h 963"/>
                <a:gd name="T80" fmla="*/ 638 w 701"/>
                <a:gd name="T81" fmla="*/ 1608 h 963"/>
                <a:gd name="T82" fmla="*/ 697 w 701"/>
                <a:gd name="T83" fmla="*/ 1918 h 963"/>
                <a:gd name="T84" fmla="*/ 787 w 701"/>
                <a:gd name="T85" fmla="*/ 1999 h 963"/>
                <a:gd name="T86" fmla="*/ 893 w 701"/>
                <a:gd name="T87" fmla="*/ 1717 h 963"/>
                <a:gd name="T88" fmla="*/ 877 w 701"/>
                <a:gd name="T89" fmla="*/ 1549 h 963"/>
                <a:gd name="T90" fmla="*/ 1188 w 701"/>
                <a:gd name="T91" fmla="*/ 1602 h 963"/>
                <a:gd name="T92" fmla="*/ 1386 w 701"/>
                <a:gd name="T93" fmla="*/ 1392 h 963"/>
                <a:gd name="T94" fmla="*/ 1481 w 701"/>
                <a:gd name="T95" fmla="*/ 1154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3" y="550"/>
                  </a:moveTo>
                  <a:cubicBezTo>
                    <a:pt x="699" y="541"/>
                    <a:pt x="697" y="507"/>
                    <a:pt x="687" y="499"/>
                  </a:cubicBezTo>
                  <a:cubicBezTo>
                    <a:pt x="692" y="493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4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3"/>
                    <a:pt x="642" y="63"/>
                  </a:cubicBezTo>
                  <a:cubicBezTo>
                    <a:pt x="647" y="50"/>
                    <a:pt x="625" y="13"/>
                    <a:pt x="612" y="7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8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4"/>
                    <a:pt x="380" y="162"/>
                    <a:pt x="375" y="169"/>
                  </a:cubicBezTo>
                  <a:cubicBezTo>
                    <a:pt x="365" y="161"/>
                    <a:pt x="329" y="168"/>
                    <a:pt x="326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2"/>
                    <a:pt x="161" y="120"/>
                  </a:cubicBezTo>
                  <a:cubicBezTo>
                    <a:pt x="152" y="109"/>
                    <a:pt x="136" y="93"/>
                    <a:pt x="122" y="96"/>
                  </a:cubicBezTo>
                  <a:cubicBezTo>
                    <a:pt x="104" y="74"/>
                    <a:pt x="74" y="82"/>
                    <a:pt x="70" y="85"/>
                  </a:cubicBezTo>
                  <a:cubicBezTo>
                    <a:pt x="67" y="87"/>
                    <a:pt x="61" y="93"/>
                    <a:pt x="55" y="96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5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5" y="319"/>
                    <a:pt x="15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8"/>
                    <a:pt x="30" y="601"/>
                    <a:pt x="45" y="610"/>
                  </a:cubicBezTo>
                  <a:cubicBezTo>
                    <a:pt x="42" y="630"/>
                    <a:pt x="63" y="669"/>
                    <a:pt x="88" y="668"/>
                  </a:cubicBezTo>
                  <a:cubicBezTo>
                    <a:pt x="94" y="687"/>
                    <a:pt x="135" y="719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3"/>
                    <a:pt x="200" y="658"/>
                  </a:cubicBezTo>
                  <a:cubicBezTo>
                    <a:pt x="199" y="658"/>
                    <a:pt x="198" y="658"/>
                    <a:pt x="198" y="658"/>
                  </a:cubicBezTo>
                  <a:cubicBezTo>
                    <a:pt x="195" y="659"/>
                    <a:pt x="192" y="657"/>
                    <a:pt x="191" y="654"/>
                  </a:cubicBezTo>
                  <a:cubicBezTo>
                    <a:pt x="191" y="652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3"/>
                    <a:pt x="215" y="634"/>
                    <a:pt x="217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4"/>
                    <a:pt x="129" y="464"/>
                  </a:cubicBezTo>
                  <a:cubicBezTo>
                    <a:pt x="131" y="444"/>
                    <a:pt x="132" y="432"/>
                    <a:pt x="125" y="416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3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1"/>
                    <a:pt x="227" y="282"/>
                  </a:cubicBezTo>
                  <a:cubicBezTo>
                    <a:pt x="233" y="295"/>
                    <a:pt x="272" y="296"/>
                    <a:pt x="281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4" y="274"/>
                    <a:pt x="509" y="250"/>
                    <a:pt x="508" y="239"/>
                  </a:cubicBezTo>
                  <a:cubicBezTo>
                    <a:pt x="513" y="247"/>
                    <a:pt x="537" y="217"/>
                    <a:pt x="540" y="204"/>
                  </a:cubicBezTo>
                  <a:cubicBezTo>
                    <a:pt x="540" y="204"/>
                    <a:pt x="534" y="232"/>
                    <a:pt x="541" y="235"/>
                  </a:cubicBezTo>
                  <a:cubicBezTo>
                    <a:pt x="536" y="238"/>
                    <a:pt x="538" y="276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3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3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8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8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7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8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4"/>
                    <a:pt x="685" y="601"/>
                  </a:cubicBezTo>
                  <a:cubicBezTo>
                    <a:pt x="692" y="601"/>
                    <a:pt x="701" y="561"/>
                    <a:pt x="693" y="550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" name="Freeform 1843"/>
            <p:cNvSpPr/>
            <p:nvPr>
              <p:custDataLst>
                <p:tags r:id="rId1411"/>
              </p:custDataLst>
            </p:nvPr>
          </p:nvSpPr>
          <p:spPr bwMode="auto">
            <a:xfrm>
              <a:off x="3803" y="3478"/>
              <a:ext cx="73" cy="155"/>
            </a:xfrm>
            <a:custGeom>
              <a:avLst/>
              <a:gdLst>
                <a:gd name="T0" fmla="*/ 0 w 56"/>
                <a:gd name="T1" fmla="*/ 51 h 121"/>
                <a:gd name="T2" fmla="*/ 35 w 56"/>
                <a:gd name="T3" fmla="*/ 113 h 121"/>
                <a:gd name="T4" fmla="*/ 46 w 56"/>
                <a:gd name="T5" fmla="*/ 179 h 121"/>
                <a:gd name="T6" fmla="*/ 117 w 56"/>
                <a:gd name="T7" fmla="*/ 255 h 121"/>
                <a:gd name="T8" fmla="*/ 117 w 56"/>
                <a:gd name="T9" fmla="*/ 193 h 121"/>
                <a:gd name="T10" fmla="*/ 73 w 56"/>
                <a:gd name="T11" fmla="*/ 129 h 121"/>
                <a:gd name="T12" fmla="*/ 39 w 56"/>
                <a:gd name="T13" fmla="*/ 76 h 121"/>
                <a:gd name="T14" fmla="*/ 30 w 56"/>
                <a:gd name="T15" fmla="*/ 0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20">
                  <a:moveTo>
                    <a:pt x="0" y="24"/>
                  </a:moveTo>
                  <a:cubicBezTo>
                    <a:pt x="7" y="32"/>
                    <a:pt x="11" y="45"/>
                    <a:pt x="16" y="54"/>
                  </a:cubicBezTo>
                  <a:cubicBezTo>
                    <a:pt x="22" y="64"/>
                    <a:pt x="25" y="74"/>
                    <a:pt x="21" y="85"/>
                  </a:cubicBezTo>
                  <a:cubicBezTo>
                    <a:pt x="31" y="85"/>
                    <a:pt x="47" y="113"/>
                    <a:pt x="53" y="121"/>
                  </a:cubicBezTo>
                  <a:cubicBezTo>
                    <a:pt x="52" y="112"/>
                    <a:pt x="56" y="101"/>
                    <a:pt x="53" y="92"/>
                  </a:cubicBezTo>
                  <a:cubicBezTo>
                    <a:pt x="49" y="82"/>
                    <a:pt x="39" y="71"/>
                    <a:pt x="33" y="62"/>
                  </a:cubicBezTo>
                  <a:cubicBezTo>
                    <a:pt x="28" y="54"/>
                    <a:pt x="22" y="45"/>
                    <a:pt x="18" y="36"/>
                  </a:cubicBezTo>
                  <a:cubicBezTo>
                    <a:pt x="14" y="24"/>
                    <a:pt x="18" y="10"/>
                    <a:pt x="14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" name="Freeform 1844"/>
            <p:cNvSpPr/>
            <p:nvPr>
              <p:custDataLst>
                <p:tags r:id="rId1412"/>
              </p:custDataLst>
            </p:nvPr>
          </p:nvSpPr>
          <p:spPr bwMode="auto">
            <a:xfrm>
              <a:off x="3791" y="3290"/>
              <a:ext cx="54" cy="223"/>
            </a:xfrm>
            <a:custGeom>
              <a:avLst/>
              <a:gdLst>
                <a:gd name="T0" fmla="*/ 42 w 42"/>
                <a:gd name="T1" fmla="*/ 19 h 174"/>
                <a:gd name="T2" fmla="*/ 39 w 42"/>
                <a:gd name="T3" fmla="*/ 87 h 174"/>
                <a:gd name="T4" fmla="*/ 0 w 42"/>
                <a:gd name="T5" fmla="*/ 129 h 174"/>
                <a:gd name="T6" fmla="*/ 31 w 42"/>
                <a:gd name="T7" fmla="*/ 185 h 174"/>
                <a:gd name="T8" fmla="*/ 1 w 42"/>
                <a:gd name="T9" fmla="*/ 245 h 174"/>
                <a:gd name="T10" fmla="*/ 17 w 42"/>
                <a:gd name="T11" fmla="*/ 293 h 174"/>
                <a:gd name="T12" fmla="*/ 10 w 42"/>
                <a:gd name="T13" fmla="*/ 367 h 174"/>
                <a:gd name="T14" fmla="*/ 58 w 42"/>
                <a:gd name="T15" fmla="*/ 361 h 174"/>
                <a:gd name="T16" fmla="*/ 40 w 42"/>
                <a:gd name="T17" fmla="*/ 249 h 174"/>
                <a:gd name="T18" fmla="*/ 89 w 42"/>
                <a:gd name="T19" fmla="*/ 0 h 1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74">
                  <a:moveTo>
                    <a:pt x="20" y="9"/>
                  </a:moveTo>
                  <a:cubicBezTo>
                    <a:pt x="31" y="18"/>
                    <a:pt x="19" y="31"/>
                    <a:pt x="18" y="41"/>
                  </a:cubicBezTo>
                  <a:cubicBezTo>
                    <a:pt x="15" y="57"/>
                    <a:pt x="16" y="58"/>
                    <a:pt x="0" y="62"/>
                  </a:cubicBezTo>
                  <a:cubicBezTo>
                    <a:pt x="13" y="66"/>
                    <a:pt x="15" y="73"/>
                    <a:pt x="15" y="87"/>
                  </a:cubicBezTo>
                  <a:cubicBezTo>
                    <a:pt x="15" y="97"/>
                    <a:pt x="13" y="113"/>
                    <a:pt x="1" y="116"/>
                  </a:cubicBezTo>
                  <a:cubicBezTo>
                    <a:pt x="21" y="107"/>
                    <a:pt x="8" y="135"/>
                    <a:pt x="8" y="140"/>
                  </a:cubicBezTo>
                  <a:cubicBezTo>
                    <a:pt x="7" y="154"/>
                    <a:pt x="18" y="159"/>
                    <a:pt x="5" y="174"/>
                  </a:cubicBezTo>
                  <a:cubicBezTo>
                    <a:pt x="13" y="171"/>
                    <a:pt x="19" y="172"/>
                    <a:pt x="27" y="172"/>
                  </a:cubicBezTo>
                  <a:cubicBezTo>
                    <a:pt x="21" y="154"/>
                    <a:pt x="16" y="137"/>
                    <a:pt x="19" y="118"/>
                  </a:cubicBezTo>
                  <a:cubicBezTo>
                    <a:pt x="22" y="99"/>
                    <a:pt x="40" y="20"/>
                    <a:pt x="4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7" name="Freeform 1845"/>
            <p:cNvSpPr/>
            <p:nvPr>
              <p:custDataLst>
                <p:tags r:id="rId1413"/>
              </p:custDataLst>
            </p:nvPr>
          </p:nvSpPr>
          <p:spPr bwMode="auto">
            <a:xfrm>
              <a:off x="3796" y="3047"/>
              <a:ext cx="60" cy="272"/>
            </a:xfrm>
            <a:custGeom>
              <a:avLst/>
              <a:gdLst>
                <a:gd name="T0" fmla="*/ 0 w 47"/>
                <a:gd name="T1" fmla="*/ 0 h 212"/>
                <a:gd name="T2" fmla="*/ 37 w 47"/>
                <a:gd name="T3" fmla="*/ 31 h 212"/>
                <a:gd name="T4" fmla="*/ 69 w 47"/>
                <a:gd name="T5" fmla="*/ 60 h 212"/>
                <a:gd name="T6" fmla="*/ 93 w 47"/>
                <a:gd name="T7" fmla="*/ 178 h 212"/>
                <a:gd name="T8" fmla="*/ 82 w 47"/>
                <a:gd name="T9" fmla="*/ 310 h 212"/>
                <a:gd name="T10" fmla="*/ 63 w 47"/>
                <a:gd name="T11" fmla="*/ 448 h 212"/>
                <a:gd name="T12" fmla="*/ 1 w 47"/>
                <a:gd name="T13" fmla="*/ 420 h 212"/>
                <a:gd name="T14" fmla="*/ 47 w 47"/>
                <a:gd name="T15" fmla="*/ 385 h 212"/>
                <a:gd name="T16" fmla="*/ 51 w 47"/>
                <a:gd name="T17" fmla="*/ 300 h 212"/>
                <a:gd name="T18" fmla="*/ 22 w 47"/>
                <a:gd name="T19" fmla="*/ 291 h 212"/>
                <a:gd name="T20" fmla="*/ 8 w 47"/>
                <a:gd name="T21" fmla="*/ 187 h 212"/>
                <a:gd name="T22" fmla="*/ 65 w 47"/>
                <a:gd name="T23" fmla="*/ 140 h 212"/>
                <a:gd name="T24" fmla="*/ 65 w 47"/>
                <a:gd name="T25" fmla="*/ 103 h 212"/>
                <a:gd name="T26" fmla="*/ 36 w 47"/>
                <a:gd name="T27" fmla="*/ 91 h 212"/>
                <a:gd name="T28" fmla="*/ 17 w 47"/>
                <a:gd name="T29" fmla="*/ 23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" h="211">
                  <a:moveTo>
                    <a:pt x="0" y="0"/>
                  </a:moveTo>
                  <a:cubicBezTo>
                    <a:pt x="3" y="12"/>
                    <a:pt x="11" y="10"/>
                    <a:pt x="18" y="15"/>
                  </a:cubicBezTo>
                  <a:cubicBezTo>
                    <a:pt x="23" y="18"/>
                    <a:pt x="29" y="25"/>
                    <a:pt x="33" y="29"/>
                  </a:cubicBezTo>
                  <a:cubicBezTo>
                    <a:pt x="47" y="43"/>
                    <a:pt x="47" y="65"/>
                    <a:pt x="45" y="84"/>
                  </a:cubicBezTo>
                  <a:cubicBezTo>
                    <a:pt x="41" y="106"/>
                    <a:pt x="38" y="125"/>
                    <a:pt x="39" y="147"/>
                  </a:cubicBezTo>
                  <a:cubicBezTo>
                    <a:pt x="40" y="169"/>
                    <a:pt x="38" y="190"/>
                    <a:pt x="30" y="212"/>
                  </a:cubicBezTo>
                  <a:cubicBezTo>
                    <a:pt x="29" y="201"/>
                    <a:pt x="9" y="198"/>
                    <a:pt x="1" y="199"/>
                  </a:cubicBezTo>
                  <a:cubicBezTo>
                    <a:pt x="15" y="193"/>
                    <a:pt x="19" y="195"/>
                    <a:pt x="23" y="182"/>
                  </a:cubicBezTo>
                  <a:cubicBezTo>
                    <a:pt x="25" y="175"/>
                    <a:pt x="25" y="149"/>
                    <a:pt x="24" y="142"/>
                  </a:cubicBezTo>
                  <a:cubicBezTo>
                    <a:pt x="22" y="133"/>
                    <a:pt x="19" y="135"/>
                    <a:pt x="10" y="138"/>
                  </a:cubicBezTo>
                  <a:cubicBezTo>
                    <a:pt x="33" y="128"/>
                    <a:pt x="30" y="71"/>
                    <a:pt x="4" y="89"/>
                  </a:cubicBezTo>
                  <a:cubicBezTo>
                    <a:pt x="11" y="79"/>
                    <a:pt x="26" y="78"/>
                    <a:pt x="31" y="66"/>
                  </a:cubicBezTo>
                  <a:cubicBezTo>
                    <a:pt x="33" y="62"/>
                    <a:pt x="33" y="52"/>
                    <a:pt x="31" y="48"/>
                  </a:cubicBezTo>
                  <a:cubicBezTo>
                    <a:pt x="27" y="41"/>
                    <a:pt x="24" y="44"/>
                    <a:pt x="17" y="43"/>
                  </a:cubicBezTo>
                  <a:cubicBezTo>
                    <a:pt x="28" y="29"/>
                    <a:pt x="6" y="25"/>
                    <a:pt x="8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8" name="Freeform 1846"/>
            <p:cNvSpPr/>
            <p:nvPr>
              <p:custDataLst>
                <p:tags r:id="rId1414"/>
              </p:custDataLst>
            </p:nvPr>
          </p:nvSpPr>
          <p:spPr bwMode="auto">
            <a:xfrm>
              <a:off x="3850" y="3100"/>
              <a:ext cx="43" cy="151"/>
            </a:xfrm>
            <a:custGeom>
              <a:avLst/>
              <a:gdLst>
                <a:gd name="T0" fmla="*/ 73 w 33"/>
                <a:gd name="T1" fmla="*/ 65 h 118"/>
                <a:gd name="T2" fmla="*/ 34 w 33"/>
                <a:gd name="T3" fmla="*/ 148 h 118"/>
                <a:gd name="T4" fmla="*/ 30 w 33"/>
                <a:gd name="T5" fmla="*/ 200 h 118"/>
                <a:gd name="T6" fmla="*/ 12 w 33"/>
                <a:gd name="T7" fmla="*/ 247 h 118"/>
                <a:gd name="T8" fmla="*/ 5 w 33"/>
                <a:gd name="T9" fmla="*/ 106 h 118"/>
                <a:gd name="T10" fmla="*/ 16 w 33"/>
                <a:gd name="T11" fmla="*/ 42 h 118"/>
                <a:gd name="T12" fmla="*/ 16 w 33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18">
                  <a:moveTo>
                    <a:pt x="33" y="31"/>
                  </a:moveTo>
                  <a:cubicBezTo>
                    <a:pt x="16" y="27"/>
                    <a:pt x="15" y="60"/>
                    <a:pt x="15" y="71"/>
                  </a:cubicBezTo>
                  <a:cubicBezTo>
                    <a:pt x="16" y="81"/>
                    <a:pt x="17" y="86"/>
                    <a:pt x="14" y="95"/>
                  </a:cubicBezTo>
                  <a:cubicBezTo>
                    <a:pt x="11" y="103"/>
                    <a:pt x="8" y="110"/>
                    <a:pt x="5" y="118"/>
                  </a:cubicBezTo>
                  <a:cubicBezTo>
                    <a:pt x="0" y="96"/>
                    <a:pt x="0" y="73"/>
                    <a:pt x="2" y="51"/>
                  </a:cubicBezTo>
                  <a:cubicBezTo>
                    <a:pt x="3" y="40"/>
                    <a:pt x="6" y="30"/>
                    <a:pt x="7" y="20"/>
                  </a:cubicBezTo>
                  <a:cubicBezTo>
                    <a:pt x="7" y="13"/>
                    <a:pt x="4" y="6"/>
                    <a:pt x="7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" name="Freeform 1847"/>
            <p:cNvSpPr/>
            <p:nvPr>
              <p:custDataLst>
                <p:tags r:id="rId1415"/>
              </p:custDataLst>
            </p:nvPr>
          </p:nvSpPr>
          <p:spPr bwMode="auto">
            <a:xfrm>
              <a:off x="4373" y="3473"/>
              <a:ext cx="223" cy="250"/>
            </a:xfrm>
            <a:custGeom>
              <a:avLst/>
              <a:gdLst>
                <a:gd name="T0" fmla="*/ 229 w 173"/>
                <a:gd name="T1" fmla="*/ 373 h 195"/>
                <a:gd name="T2" fmla="*/ 165 w 173"/>
                <a:gd name="T3" fmla="*/ 395 h 195"/>
                <a:gd name="T4" fmla="*/ 94 w 173"/>
                <a:gd name="T5" fmla="*/ 406 h 195"/>
                <a:gd name="T6" fmla="*/ 36 w 173"/>
                <a:gd name="T7" fmla="*/ 409 h 195"/>
                <a:gd name="T8" fmla="*/ 0 w 173"/>
                <a:gd name="T9" fmla="*/ 386 h 195"/>
                <a:gd name="T10" fmla="*/ 88 w 173"/>
                <a:gd name="T11" fmla="*/ 374 h 195"/>
                <a:gd name="T12" fmla="*/ 178 w 173"/>
                <a:gd name="T13" fmla="*/ 356 h 195"/>
                <a:gd name="T14" fmla="*/ 220 w 173"/>
                <a:gd name="T15" fmla="*/ 336 h 195"/>
                <a:gd name="T16" fmla="*/ 259 w 173"/>
                <a:gd name="T17" fmla="*/ 299 h 195"/>
                <a:gd name="T18" fmla="*/ 291 w 173"/>
                <a:gd name="T19" fmla="*/ 233 h 195"/>
                <a:gd name="T20" fmla="*/ 327 w 173"/>
                <a:gd name="T21" fmla="*/ 155 h 195"/>
                <a:gd name="T22" fmla="*/ 339 w 173"/>
                <a:gd name="T23" fmla="*/ 74 h 195"/>
                <a:gd name="T24" fmla="*/ 340 w 173"/>
                <a:gd name="T25" fmla="*/ 1 h 195"/>
                <a:gd name="T26" fmla="*/ 364 w 173"/>
                <a:gd name="T27" fmla="*/ 0 h 195"/>
                <a:gd name="T28" fmla="*/ 370 w 173"/>
                <a:gd name="T29" fmla="*/ 159 h 195"/>
                <a:gd name="T30" fmla="*/ 335 w 173"/>
                <a:gd name="T31" fmla="*/ 251 h 195"/>
                <a:gd name="T32" fmla="*/ 311 w 173"/>
                <a:gd name="T33" fmla="*/ 301 h 1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95">
                  <a:moveTo>
                    <a:pt x="107" y="177"/>
                  </a:moveTo>
                  <a:cubicBezTo>
                    <a:pt x="97" y="180"/>
                    <a:pt x="87" y="183"/>
                    <a:pt x="77" y="187"/>
                  </a:cubicBezTo>
                  <a:cubicBezTo>
                    <a:pt x="66" y="192"/>
                    <a:pt x="56" y="191"/>
                    <a:pt x="44" y="193"/>
                  </a:cubicBezTo>
                  <a:cubicBezTo>
                    <a:pt x="35" y="194"/>
                    <a:pt x="25" y="195"/>
                    <a:pt x="17" y="194"/>
                  </a:cubicBezTo>
                  <a:cubicBezTo>
                    <a:pt x="8" y="194"/>
                    <a:pt x="5" y="190"/>
                    <a:pt x="0" y="183"/>
                  </a:cubicBezTo>
                  <a:cubicBezTo>
                    <a:pt x="7" y="191"/>
                    <a:pt x="34" y="186"/>
                    <a:pt x="41" y="178"/>
                  </a:cubicBezTo>
                  <a:cubicBezTo>
                    <a:pt x="50" y="193"/>
                    <a:pt x="77" y="180"/>
                    <a:pt x="83" y="169"/>
                  </a:cubicBezTo>
                  <a:cubicBezTo>
                    <a:pt x="93" y="176"/>
                    <a:pt x="96" y="163"/>
                    <a:pt x="103" y="159"/>
                  </a:cubicBezTo>
                  <a:cubicBezTo>
                    <a:pt x="109" y="155"/>
                    <a:pt x="124" y="152"/>
                    <a:pt x="121" y="142"/>
                  </a:cubicBezTo>
                  <a:cubicBezTo>
                    <a:pt x="136" y="146"/>
                    <a:pt x="143" y="121"/>
                    <a:pt x="136" y="111"/>
                  </a:cubicBezTo>
                  <a:cubicBezTo>
                    <a:pt x="152" y="103"/>
                    <a:pt x="155" y="91"/>
                    <a:pt x="153" y="73"/>
                  </a:cubicBezTo>
                  <a:cubicBezTo>
                    <a:pt x="163" y="69"/>
                    <a:pt x="167" y="41"/>
                    <a:pt x="158" y="35"/>
                  </a:cubicBezTo>
                  <a:cubicBezTo>
                    <a:pt x="165" y="25"/>
                    <a:pt x="158" y="12"/>
                    <a:pt x="159" y="1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45" y="143"/>
                    <a:pt x="145" y="143"/>
                    <a:pt x="145" y="14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" name="Freeform 1848"/>
            <p:cNvSpPr/>
            <p:nvPr>
              <p:custDataLst>
                <p:tags r:id="rId1416"/>
              </p:custDataLst>
            </p:nvPr>
          </p:nvSpPr>
          <p:spPr bwMode="auto">
            <a:xfrm>
              <a:off x="4459" y="2951"/>
              <a:ext cx="146" cy="568"/>
            </a:xfrm>
            <a:custGeom>
              <a:avLst/>
              <a:gdLst>
                <a:gd name="T0" fmla="*/ 0 w 113"/>
                <a:gd name="T1" fmla="*/ 234 h 444"/>
                <a:gd name="T2" fmla="*/ 80 w 113"/>
                <a:gd name="T3" fmla="*/ 216 h 444"/>
                <a:gd name="T4" fmla="*/ 72 w 113"/>
                <a:gd name="T5" fmla="*/ 289 h 444"/>
                <a:gd name="T6" fmla="*/ 96 w 113"/>
                <a:gd name="T7" fmla="*/ 339 h 444"/>
                <a:gd name="T8" fmla="*/ 87 w 113"/>
                <a:gd name="T9" fmla="*/ 391 h 444"/>
                <a:gd name="T10" fmla="*/ 96 w 113"/>
                <a:gd name="T11" fmla="*/ 490 h 444"/>
                <a:gd name="T12" fmla="*/ 119 w 113"/>
                <a:gd name="T13" fmla="*/ 546 h 444"/>
                <a:gd name="T14" fmla="*/ 109 w 113"/>
                <a:gd name="T15" fmla="*/ 600 h 444"/>
                <a:gd name="T16" fmla="*/ 120 w 113"/>
                <a:gd name="T17" fmla="*/ 696 h 444"/>
                <a:gd name="T18" fmla="*/ 149 w 113"/>
                <a:gd name="T19" fmla="*/ 727 h 444"/>
                <a:gd name="T20" fmla="*/ 147 w 113"/>
                <a:gd name="T21" fmla="*/ 778 h 444"/>
                <a:gd name="T22" fmla="*/ 182 w 113"/>
                <a:gd name="T23" fmla="*/ 848 h 444"/>
                <a:gd name="T24" fmla="*/ 209 w 113"/>
                <a:gd name="T25" fmla="*/ 930 h 444"/>
                <a:gd name="T26" fmla="*/ 221 w 113"/>
                <a:gd name="T27" fmla="*/ 839 h 444"/>
                <a:gd name="T28" fmla="*/ 187 w 113"/>
                <a:gd name="T29" fmla="*/ 707 h 444"/>
                <a:gd name="T30" fmla="*/ 132 w 113"/>
                <a:gd name="T31" fmla="*/ 398 h 444"/>
                <a:gd name="T32" fmla="*/ 130 w 113"/>
                <a:gd name="T33" fmla="*/ 252 h 444"/>
                <a:gd name="T34" fmla="*/ 136 w 113"/>
                <a:gd name="T35" fmla="*/ 187 h 444"/>
                <a:gd name="T36" fmla="*/ 154 w 113"/>
                <a:gd name="T37" fmla="*/ 123 h 444"/>
                <a:gd name="T38" fmla="*/ 150 w 113"/>
                <a:gd name="T39" fmla="*/ 46 h 444"/>
                <a:gd name="T40" fmla="*/ 130 w 113"/>
                <a:gd name="T41" fmla="*/ 0 h 444"/>
                <a:gd name="T42" fmla="*/ 96 w 113"/>
                <a:gd name="T43" fmla="*/ 99 h 444"/>
                <a:gd name="T44" fmla="*/ 35 w 113"/>
                <a:gd name="T45" fmla="*/ 182 h 444"/>
                <a:gd name="T46" fmla="*/ 22 w 113"/>
                <a:gd name="T47" fmla="*/ 211 h 4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3" h="442">
                  <a:moveTo>
                    <a:pt x="0" y="112"/>
                  </a:moveTo>
                  <a:cubicBezTo>
                    <a:pt x="8" y="107"/>
                    <a:pt x="27" y="92"/>
                    <a:pt x="37" y="103"/>
                  </a:cubicBezTo>
                  <a:cubicBezTo>
                    <a:pt x="45" y="111"/>
                    <a:pt x="43" y="132"/>
                    <a:pt x="33" y="138"/>
                  </a:cubicBezTo>
                  <a:cubicBezTo>
                    <a:pt x="43" y="141"/>
                    <a:pt x="43" y="153"/>
                    <a:pt x="44" y="162"/>
                  </a:cubicBezTo>
                  <a:cubicBezTo>
                    <a:pt x="45" y="171"/>
                    <a:pt x="48" y="181"/>
                    <a:pt x="40" y="187"/>
                  </a:cubicBezTo>
                  <a:cubicBezTo>
                    <a:pt x="47" y="186"/>
                    <a:pt x="51" y="228"/>
                    <a:pt x="44" y="234"/>
                  </a:cubicBezTo>
                  <a:cubicBezTo>
                    <a:pt x="53" y="232"/>
                    <a:pt x="55" y="255"/>
                    <a:pt x="55" y="261"/>
                  </a:cubicBezTo>
                  <a:cubicBezTo>
                    <a:pt x="55" y="270"/>
                    <a:pt x="54" y="279"/>
                    <a:pt x="50" y="287"/>
                  </a:cubicBezTo>
                  <a:cubicBezTo>
                    <a:pt x="62" y="291"/>
                    <a:pt x="61" y="323"/>
                    <a:pt x="56" y="332"/>
                  </a:cubicBezTo>
                  <a:cubicBezTo>
                    <a:pt x="59" y="323"/>
                    <a:pt x="68" y="344"/>
                    <a:pt x="69" y="347"/>
                  </a:cubicBezTo>
                  <a:cubicBezTo>
                    <a:pt x="71" y="354"/>
                    <a:pt x="73" y="364"/>
                    <a:pt x="68" y="371"/>
                  </a:cubicBezTo>
                  <a:cubicBezTo>
                    <a:pt x="78" y="368"/>
                    <a:pt x="90" y="397"/>
                    <a:pt x="84" y="405"/>
                  </a:cubicBezTo>
                  <a:cubicBezTo>
                    <a:pt x="97" y="415"/>
                    <a:pt x="101" y="429"/>
                    <a:pt x="97" y="444"/>
                  </a:cubicBezTo>
                  <a:cubicBezTo>
                    <a:pt x="113" y="438"/>
                    <a:pt x="103" y="414"/>
                    <a:pt x="102" y="401"/>
                  </a:cubicBezTo>
                  <a:cubicBezTo>
                    <a:pt x="101" y="380"/>
                    <a:pt x="93" y="358"/>
                    <a:pt x="87" y="338"/>
                  </a:cubicBezTo>
                  <a:cubicBezTo>
                    <a:pt x="73" y="289"/>
                    <a:pt x="65" y="240"/>
                    <a:pt x="61" y="190"/>
                  </a:cubicBezTo>
                  <a:cubicBezTo>
                    <a:pt x="59" y="167"/>
                    <a:pt x="56" y="143"/>
                    <a:pt x="60" y="120"/>
                  </a:cubicBezTo>
                  <a:cubicBezTo>
                    <a:pt x="61" y="110"/>
                    <a:pt x="61" y="99"/>
                    <a:pt x="63" y="89"/>
                  </a:cubicBezTo>
                  <a:cubicBezTo>
                    <a:pt x="65" y="79"/>
                    <a:pt x="70" y="70"/>
                    <a:pt x="71" y="59"/>
                  </a:cubicBezTo>
                  <a:cubicBezTo>
                    <a:pt x="72" y="48"/>
                    <a:pt x="72" y="34"/>
                    <a:pt x="70" y="22"/>
                  </a:cubicBezTo>
                  <a:cubicBezTo>
                    <a:pt x="69" y="16"/>
                    <a:pt x="67" y="2"/>
                    <a:pt x="60" y="0"/>
                  </a:cubicBezTo>
                  <a:cubicBezTo>
                    <a:pt x="67" y="19"/>
                    <a:pt x="51" y="33"/>
                    <a:pt x="44" y="47"/>
                  </a:cubicBezTo>
                  <a:cubicBezTo>
                    <a:pt x="38" y="58"/>
                    <a:pt x="31" y="86"/>
                    <a:pt x="16" y="87"/>
                  </a:cubicBezTo>
                  <a:cubicBezTo>
                    <a:pt x="16" y="92"/>
                    <a:pt x="12" y="97"/>
                    <a:pt x="10" y="10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1" name="Freeform 1849"/>
            <p:cNvSpPr/>
            <p:nvPr>
              <p:custDataLst>
                <p:tags r:id="rId1417"/>
              </p:custDataLst>
            </p:nvPr>
          </p:nvSpPr>
          <p:spPr bwMode="auto">
            <a:xfrm>
              <a:off x="4006" y="3659"/>
              <a:ext cx="100" cy="39"/>
            </a:xfrm>
            <a:custGeom>
              <a:avLst/>
              <a:gdLst>
                <a:gd name="T0" fmla="*/ 8 w 78"/>
                <a:gd name="T1" fmla="*/ 6 h 31"/>
                <a:gd name="T2" fmla="*/ 0 w 78"/>
                <a:gd name="T3" fmla="*/ 18 h 31"/>
                <a:gd name="T4" fmla="*/ 15 w 78"/>
                <a:gd name="T5" fmla="*/ 25 h 31"/>
                <a:gd name="T6" fmla="*/ 31 w 78"/>
                <a:gd name="T7" fmla="*/ 36 h 31"/>
                <a:gd name="T8" fmla="*/ 95 w 78"/>
                <a:gd name="T9" fmla="*/ 53 h 31"/>
                <a:gd name="T10" fmla="*/ 145 w 78"/>
                <a:gd name="T11" fmla="*/ 31 h 31"/>
                <a:gd name="T12" fmla="*/ 163 w 78"/>
                <a:gd name="T13" fmla="*/ 20 h 31"/>
                <a:gd name="T14" fmla="*/ 158 w 78"/>
                <a:gd name="T15" fmla="*/ 6 h 31"/>
                <a:gd name="T16" fmla="*/ 135 w 78"/>
                <a:gd name="T17" fmla="*/ 13 h 31"/>
                <a:gd name="T18" fmla="*/ 88 w 78"/>
                <a:gd name="T19" fmla="*/ 31 h 31"/>
                <a:gd name="T20" fmla="*/ 46 w 78"/>
                <a:gd name="T21" fmla="*/ 18 h 31"/>
                <a:gd name="T22" fmla="*/ 8 w 78"/>
                <a:gd name="T23" fmla="*/ 6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7"/>
                    <a:pt x="0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6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7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" name="Freeform 1850"/>
            <p:cNvSpPr/>
            <p:nvPr>
              <p:custDataLst>
                <p:tags r:id="rId1418"/>
              </p:custDataLst>
            </p:nvPr>
          </p:nvSpPr>
          <p:spPr bwMode="auto">
            <a:xfrm>
              <a:off x="3808" y="3083"/>
              <a:ext cx="208" cy="605"/>
            </a:xfrm>
            <a:custGeom>
              <a:avLst/>
              <a:gdLst>
                <a:gd name="T0" fmla="*/ 345 w 161"/>
                <a:gd name="T1" fmla="*/ 968 h 473"/>
                <a:gd name="T2" fmla="*/ 331 w 161"/>
                <a:gd name="T3" fmla="*/ 961 h 473"/>
                <a:gd name="T4" fmla="*/ 338 w 161"/>
                <a:gd name="T5" fmla="*/ 948 h 473"/>
                <a:gd name="T6" fmla="*/ 269 w 161"/>
                <a:gd name="T7" fmla="*/ 948 h 473"/>
                <a:gd name="T8" fmla="*/ 155 w 161"/>
                <a:gd name="T9" fmla="*/ 868 h 473"/>
                <a:gd name="T10" fmla="*/ 96 w 161"/>
                <a:gd name="T11" fmla="*/ 797 h 473"/>
                <a:gd name="T12" fmla="*/ 52 w 161"/>
                <a:gd name="T13" fmla="*/ 705 h 473"/>
                <a:gd name="T14" fmla="*/ 39 w 161"/>
                <a:gd name="T15" fmla="*/ 637 h 473"/>
                <a:gd name="T16" fmla="*/ 36 w 161"/>
                <a:gd name="T17" fmla="*/ 562 h 473"/>
                <a:gd name="T18" fmla="*/ 44 w 161"/>
                <a:gd name="T19" fmla="*/ 509 h 473"/>
                <a:gd name="T20" fmla="*/ 53 w 161"/>
                <a:gd name="T21" fmla="*/ 445 h 473"/>
                <a:gd name="T22" fmla="*/ 67 w 161"/>
                <a:gd name="T23" fmla="*/ 418 h 473"/>
                <a:gd name="T24" fmla="*/ 80 w 161"/>
                <a:gd name="T25" fmla="*/ 344 h 473"/>
                <a:gd name="T26" fmla="*/ 84 w 161"/>
                <a:gd name="T27" fmla="*/ 294 h 473"/>
                <a:gd name="T28" fmla="*/ 93 w 161"/>
                <a:gd name="T29" fmla="*/ 239 h 473"/>
                <a:gd name="T30" fmla="*/ 87 w 161"/>
                <a:gd name="T31" fmla="*/ 159 h 473"/>
                <a:gd name="T32" fmla="*/ 90 w 161"/>
                <a:gd name="T33" fmla="*/ 70 h 473"/>
                <a:gd name="T34" fmla="*/ 87 w 161"/>
                <a:gd name="T35" fmla="*/ 17 h 473"/>
                <a:gd name="T36" fmla="*/ 47 w 161"/>
                <a:gd name="T37" fmla="*/ 0 h 473"/>
                <a:gd name="T38" fmla="*/ 58 w 161"/>
                <a:gd name="T39" fmla="*/ 29 h 473"/>
                <a:gd name="T40" fmla="*/ 65 w 161"/>
                <a:gd name="T41" fmla="*/ 104 h 473"/>
                <a:gd name="T42" fmla="*/ 58 w 161"/>
                <a:gd name="T43" fmla="*/ 151 h 473"/>
                <a:gd name="T44" fmla="*/ 58 w 161"/>
                <a:gd name="T45" fmla="*/ 205 h 473"/>
                <a:gd name="T46" fmla="*/ 53 w 161"/>
                <a:gd name="T47" fmla="*/ 239 h 473"/>
                <a:gd name="T48" fmla="*/ 47 w 161"/>
                <a:gd name="T49" fmla="*/ 292 h 473"/>
                <a:gd name="T50" fmla="*/ 45 w 161"/>
                <a:gd name="T51" fmla="*/ 370 h 473"/>
                <a:gd name="T52" fmla="*/ 27 w 161"/>
                <a:gd name="T53" fmla="*/ 422 h 473"/>
                <a:gd name="T54" fmla="*/ 27 w 161"/>
                <a:gd name="T55" fmla="*/ 473 h 473"/>
                <a:gd name="T56" fmla="*/ 21 w 161"/>
                <a:gd name="T57" fmla="*/ 518 h 473"/>
                <a:gd name="T58" fmla="*/ 10 w 161"/>
                <a:gd name="T59" fmla="*/ 585 h 473"/>
                <a:gd name="T60" fmla="*/ 1 w 161"/>
                <a:gd name="T61" fmla="*/ 646 h 473"/>
                <a:gd name="T62" fmla="*/ 13 w 161"/>
                <a:gd name="T63" fmla="*/ 675 h 473"/>
                <a:gd name="T64" fmla="*/ 35 w 161"/>
                <a:gd name="T65" fmla="*/ 750 h 473"/>
                <a:gd name="T66" fmla="*/ 75 w 161"/>
                <a:gd name="T67" fmla="*/ 816 h 473"/>
                <a:gd name="T68" fmla="*/ 110 w 161"/>
                <a:gd name="T69" fmla="*/ 870 h 473"/>
                <a:gd name="T70" fmla="*/ 145 w 161"/>
                <a:gd name="T71" fmla="*/ 902 h 473"/>
                <a:gd name="T72" fmla="*/ 176 w 161"/>
                <a:gd name="T73" fmla="*/ 932 h 473"/>
                <a:gd name="T74" fmla="*/ 326 w 161"/>
                <a:gd name="T75" fmla="*/ 981 h 473"/>
                <a:gd name="T76" fmla="*/ 348 w 161"/>
                <a:gd name="T77" fmla="*/ 968 h 473"/>
                <a:gd name="T78" fmla="*/ 345 w 161"/>
                <a:gd name="T79" fmla="*/ 968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3" y="459"/>
                  </a:cubicBezTo>
                  <a:cubicBezTo>
                    <a:pt x="153" y="457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1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9"/>
                    <a:pt x="20" y="243"/>
                  </a:cubicBezTo>
                  <a:cubicBezTo>
                    <a:pt x="20" y="238"/>
                    <a:pt x="24" y="218"/>
                    <a:pt x="25" y="213"/>
                  </a:cubicBezTo>
                  <a:cubicBezTo>
                    <a:pt x="27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6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4"/>
                  </a:cubicBezTo>
                  <a:cubicBezTo>
                    <a:pt x="47" y="103"/>
                    <a:pt x="37" y="89"/>
                    <a:pt x="40" y="76"/>
                  </a:cubicBezTo>
                  <a:cubicBezTo>
                    <a:pt x="44" y="62"/>
                    <a:pt x="44" y="45"/>
                    <a:pt x="42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29" y="57"/>
                    <a:pt x="27" y="66"/>
                    <a:pt x="27" y="72"/>
                  </a:cubicBezTo>
                  <a:cubicBezTo>
                    <a:pt x="26" y="81"/>
                    <a:pt x="27" y="89"/>
                    <a:pt x="27" y="98"/>
                  </a:cubicBezTo>
                  <a:cubicBezTo>
                    <a:pt x="26" y="105"/>
                    <a:pt x="25" y="111"/>
                    <a:pt x="25" y="114"/>
                  </a:cubicBezTo>
                  <a:cubicBezTo>
                    <a:pt x="25" y="117"/>
                    <a:pt x="23" y="129"/>
                    <a:pt x="22" y="139"/>
                  </a:cubicBezTo>
                  <a:cubicBezTo>
                    <a:pt x="21" y="154"/>
                    <a:pt x="22" y="170"/>
                    <a:pt x="21" y="177"/>
                  </a:cubicBezTo>
                  <a:cubicBezTo>
                    <a:pt x="20" y="182"/>
                    <a:pt x="14" y="192"/>
                    <a:pt x="12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4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9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6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6" y="442"/>
                    <a:pt x="81" y="446"/>
                  </a:cubicBezTo>
                  <a:cubicBezTo>
                    <a:pt x="98" y="463"/>
                    <a:pt x="137" y="473"/>
                    <a:pt x="151" y="469"/>
                  </a:cubicBezTo>
                  <a:cubicBezTo>
                    <a:pt x="158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3" name="Freeform 1851"/>
            <p:cNvSpPr/>
            <p:nvPr>
              <p:custDataLst>
                <p:tags r:id="rId1419"/>
              </p:custDataLst>
            </p:nvPr>
          </p:nvSpPr>
          <p:spPr bwMode="auto">
            <a:xfrm>
              <a:off x="4214" y="2903"/>
              <a:ext cx="394" cy="825"/>
            </a:xfrm>
            <a:custGeom>
              <a:avLst/>
              <a:gdLst>
                <a:gd name="T0" fmla="*/ 0 w 306"/>
                <a:gd name="T1" fmla="*/ 1207 h 645"/>
                <a:gd name="T2" fmla="*/ 133 w 306"/>
                <a:gd name="T3" fmla="*/ 1238 h 645"/>
                <a:gd name="T4" fmla="*/ 224 w 306"/>
                <a:gd name="T5" fmla="*/ 1283 h 645"/>
                <a:gd name="T6" fmla="*/ 299 w 306"/>
                <a:gd name="T7" fmla="*/ 1326 h 645"/>
                <a:gd name="T8" fmla="*/ 491 w 306"/>
                <a:gd name="T9" fmla="*/ 1277 h 645"/>
                <a:gd name="T10" fmla="*/ 555 w 306"/>
                <a:gd name="T11" fmla="*/ 1236 h 645"/>
                <a:gd name="T12" fmla="*/ 592 w 306"/>
                <a:gd name="T13" fmla="*/ 1168 h 645"/>
                <a:gd name="T14" fmla="*/ 617 w 306"/>
                <a:gd name="T15" fmla="*/ 1067 h 645"/>
                <a:gd name="T16" fmla="*/ 613 w 306"/>
                <a:gd name="T17" fmla="*/ 967 h 645"/>
                <a:gd name="T18" fmla="*/ 599 w 306"/>
                <a:gd name="T19" fmla="*/ 879 h 645"/>
                <a:gd name="T20" fmla="*/ 567 w 306"/>
                <a:gd name="T21" fmla="*/ 803 h 645"/>
                <a:gd name="T22" fmla="*/ 542 w 306"/>
                <a:gd name="T23" fmla="*/ 711 h 645"/>
                <a:gd name="T24" fmla="*/ 541 w 306"/>
                <a:gd name="T25" fmla="*/ 617 h 645"/>
                <a:gd name="T26" fmla="*/ 525 w 306"/>
                <a:gd name="T27" fmla="*/ 515 h 645"/>
                <a:gd name="T28" fmla="*/ 512 w 306"/>
                <a:gd name="T29" fmla="*/ 422 h 645"/>
                <a:gd name="T30" fmla="*/ 512 w 306"/>
                <a:gd name="T31" fmla="*/ 339 h 645"/>
                <a:gd name="T32" fmla="*/ 525 w 306"/>
                <a:gd name="T33" fmla="*/ 275 h 645"/>
                <a:gd name="T34" fmla="*/ 534 w 306"/>
                <a:gd name="T35" fmla="*/ 188 h 645"/>
                <a:gd name="T36" fmla="*/ 537 w 306"/>
                <a:gd name="T37" fmla="*/ 88 h 645"/>
                <a:gd name="T38" fmla="*/ 537 w 306"/>
                <a:gd name="T39" fmla="*/ 86 h 645"/>
                <a:gd name="T40" fmla="*/ 537 w 306"/>
                <a:gd name="T41" fmla="*/ 74 h 645"/>
                <a:gd name="T42" fmla="*/ 547 w 306"/>
                <a:gd name="T43" fmla="*/ 1 h 645"/>
                <a:gd name="T44" fmla="*/ 547 w 306"/>
                <a:gd name="T45" fmla="*/ 1 h 645"/>
                <a:gd name="T46" fmla="*/ 547 w 306"/>
                <a:gd name="T47" fmla="*/ 1 h 645"/>
                <a:gd name="T48" fmla="*/ 559 w 306"/>
                <a:gd name="T49" fmla="*/ 59 h 645"/>
                <a:gd name="T50" fmla="*/ 561 w 306"/>
                <a:gd name="T51" fmla="*/ 129 h 645"/>
                <a:gd name="T52" fmla="*/ 559 w 306"/>
                <a:gd name="T53" fmla="*/ 194 h 645"/>
                <a:gd name="T54" fmla="*/ 555 w 306"/>
                <a:gd name="T55" fmla="*/ 256 h 645"/>
                <a:gd name="T56" fmla="*/ 550 w 306"/>
                <a:gd name="T57" fmla="*/ 283 h 645"/>
                <a:gd name="T58" fmla="*/ 550 w 306"/>
                <a:gd name="T59" fmla="*/ 324 h 645"/>
                <a:gd name="T60" fmla="*/ 536 w 306"/>
                <a:gd name="T61" fmla="*/ 380 h 645"/>
                <a:gd name="T62" fmla="*/ 542 w 306"/>
                <a:gd name="T63" fmla="*/ 421 h 645"/>
                <a:gd name="T64" fmla="*/ 550 w 306"/>
                <a:gd name="T65" fmla="*/ 459 h 645"/>
                <a:gd name="T66" fmla="*/ 558 w 306"/>
                <a:gd name="T67" fmla="*/ 512 h 645"/>
                <a:gd name="T68" fmla="*/ 559 w 306"/>
                <a:gd name="T69" fmla="*/ 573 h 645"/>
                <a:gd name="T70" fmla="*/ 567 w 306"/>
                <a:gd name="T71" fmla="*/ 629 h 645"/>
                <a:gd name="T72" fmla="*/ 577 w 306"/>
                <a:gd name="T73" fmla="*/ 680 h 645"/>
                <a:gd name="T74" fmla="*/ 581 w 306"/>
                <a:gd name="T75" fmla="*/ 727 h 645"/>
                <a:gd name="T76" fmla="*/ 594 w 306"/>
                <a:gd name="T77" fmla="*/ 770 h 645"/>
                <a:gd name="T78" fmla="*/ 613 w 306"/>
                <a:gd name="T79" fmla="*/ 805 h 645"/>
                <a:gd name="T80" fmla="*/ 615 w 306"/>
                <a:gd name="T81" fmla="*/ 845 h 645"/>
                <a:gd name="T82" fmla="*/ 632 w 306"/>
                <a:gd name="T83" fmla="*/ 890 h 645"/>
                <a:gd name="T84" fmla="*/ 645 w 306"/>
                <a:gd name="T85" fmla="*/ 970 h 645"/>
                <a:gd name="T86" fmla="*/ 652 w 306"/>
                <a:gd name="T87" fmla="*/ 1027 h 645"/>
                <a:gd name="T88" fmla="*/ 644 w 306"/>
                <a:gd name="T89" fmla="*/ 1109 h 645"/>
                <a:gd name="T90" fmla="*/ 609 w 306"/>
                <a:gd name="T91" fmla="*/ 1179 h 645"/>
                <a:gd name="T92" fmla="*/ 565 w 306"/>
                <a:gd name="T93" fmla="*/ 1253 h 645"/>
                <a:gd name="T94" fmla="*/ 502 w 306"/>
                <a:gd name="T95" fmla="*/ 1292 h 645"/>
                <a:gd name="T96" fmla="*/ 413 w 306"/>
                <a:gd name="T97" fmla="*/ 1335 h 645"/>
                <a:gd name="T98" fmla="*/ 318 w 306"/>
                <a:gd name="T99" fmla="*/ 1344 h 645"/>
                <a:gd name="T100" fmla="*/ 243 w 306"/>
                <a:gd name="T101" fmla="*/ 1325 h 645"/>
                <a:gd name="T102" fmla="*/ 184 w 306"/>
                <a:gd name="T103" fmla="*/ 1296 h 645"/>
                <a:gd name="T104" fmla="*/ 109 w 306"/>
                <a:gd name="T105" fmla="*/ 1245 h 645"/>
                <a:gd name="T106" fmla="*/ 0 w 306"/>
                <a:gd name="T107" fmla="*/ 1207 h 6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5">
                  <a:moveTo>
                    <a:pt x="0" y="577"/>
                  </a:moveTo>
                  <a:cubicBezTo>
                    <a:pt x="25" y="572"/>
                    <a:pt x="46" y="581"/>
                    <a:pt x="62" y="592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7"/>
                    <a:pt x="285" y="524"/>
                    <a:pt x="289" y="510"/>
                  </a:cubicBezTo>
                  <a:cubicBezTo>
                    <a:pt x="293" y="497"/>
                    <a:pt x="288" y="475"/>
                    <a:pt x="287" y="462"/>
                  </a:cubicBezTo>
                  <a:cubicBezTo>
                    <a:pt x="286" y="449"/>
                    <a:pt x="284" y="432"/>
                    <a:pt x="280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7" y="352"/>
                    <a:pt x="254" y="340"/>
                  </a:cubicBezTo>
                  <a:cubicBezTo>
                    <a:pt x="251" y="329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5" y="233"/>
                    <a:pt x="239" y="211"/>
                    <a:pt x="240" y="202"/>
                  </a:cubicBezTo>
                  <a:cubicBezTo>
                    <a:pt x="240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3"/>
                    <a:pt x="252" y="42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7"/>
                    <a:pt x="252" y="35"/>
                  </a:cubicBezTo>
                  <a:cubicBezTo>
                    <a:pt x="259" y="31"/>
                    <a:pt x="257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3"/>
                    <a:pt x="262" y="28"/>
                  </a:cubicBezTo>
                  <a:cubicBezTo>
                    <a:pt x="261" y="34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7" y="138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0" y="186"/>
                    <a:pt x="254" y="196"/>
                    <a:pt x="254" y="201"/>
                  </a:cubicBezTo>
                  <a:cubicBezTo>
                    <a:pt x="254" y="206"/>
                    <a:pt x="258" y="216"/>
                    <a:pt x="258" y="220"/>
                  </a:cubicBezTo>
                  <a:cubicBezTo>
                    <a:pt x="258" y="225"/>
                    <a:pt x="261" y="239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3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8"/>
                  </a:cubicBezTo>
                  <a:cubicBezTo>
                    <a:pt x="279" y="372"/>
                    <a:pt x="284" y="374"/>
                    <a:pt x="287" y="385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8"/>
                    <a:pt x="302" y="464"/>
                  </a:cubicBezTo>
                  <a:cubicBezTo>
                    <a:pt x="303" y="471"/>
                    <a:pt x="306" y="482"/>
                    <a:pt x="305" y="491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3"/>
                    <a:pt x="193" y="638"/>
                  </a:cubicBezTo>
                  <a:cubicBezTo>
                    <a:pt x="182" y="643"/>
                    <a:pt x="167" y="643"/>
                    <a:pt x="149" y="643"/>
                  </a:cubicBezTo>
                  <a:cubicBezTo>
                    <a:pt x="131" y="643"/>
                    <a:pt x="122" y="645"/>
                    <a:pt x="114" y="633"/>
                  </a:cubicBezTo>
                  <a:cubicBezTo>
                    <a:pt x="106" y="621"/>
                    <a:pt x="95" y="630"/>
                    <a:pt x="86" y="619"/>
                  </a:cubicBezTo>
                  <a:cubicBezTo>
                    <a:pt x="77" y="609"/>
                    <a:pt x="65" y="606"/>
                    <a:pt x="51" y="595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4" name="Freeform 1852"/>
            <p:cNvSpPr/>
            <p:nvPr>
              <p:custDataLst>
                <p:tags r:id="rId1420"/>
              </p:custDataLst>
            </p:nvPr>
          </p:nvSpPr>
          <p:spPr bwMode="auto">
            <a:xfrm>
              <a:off x="3823" y="2836"/>
              <a:ext cx="687" cy="309"/>
            </a:xfrm>
            <a:custGeom>
              <a:avLst/>
              <a:gdLst>
                <a:gd name="T0" fmla="*/ 1127 w 534"/>
                <a:gd name="T1" fmla="*/ 31 h 242"/>
                <a:gd name="T2" fmla="*/ 1094 w 534"/>
                <a:gd name="T3" fmla="*/ 102 h 242"/>
                <a:gd name="T4" fmla="*/ 1078 w 534"/>
                <a:gd name="T5" fmla="*/ 158 h 242"/>
                <a:gd name="T6" fmla="*/ 1063 w 534"/>
                <a:gd name="T7" fmla="*/ 218 h 242"/>
                <a:gd name="T8" fmla="*/ 1034 w 534"/>
                <a:gd name="T9" fmla="*/ 277 h 242"/>
                <a:gd name="T10" fmla="*/ 1003 w 534"/>
                <a:gd name="T11" fmla="*/ 317 h 242"/>
                <a:gd name="T12" fmla="*/ 975 w 534"/>
                <a:gd name="T13" fmla="*/ 383 h 242"/>
                <a:gd name="T14" fmla="*/ 952 w 534"/>
                <a:gd name="T15" fmla="*/ 411 h 242"/>
                <a:gd name="T16" fmla="*/ 872 w 534"/>
                <a:gd name="T17" fmla="*/ 458 h 242"/>
                <a:gd name="T18" fmla="*/ 796 w 534"/>
                <a:gd name="T19" fmla="*/ 490 h 242"/>
                <a:gd name="T20" fmla="*/ 699 w 534"/>
                <a:gd name="T21" fmla="*/ 499 h 242"/>
                <a:gd name="T22" fmla="*/ 602 w 534"/>
                <a:gd name="T23" fmla="*/ 504 h 242"/>
                <a:gd name="T24" fmla="*/ 504 w 534"/>
                <a:gd name="T25" fmla="*/ 495 h 242"/>
                <a:gd name="T26" fmla="*/ 418 w 534"/>
                <a:gd name="T27" fmla="*/ 486 h 242"/>
                <a:gd name="T28" fmla="*/ 371 w 534"/>
                <a:gd name="T29" fmla="*/ 460 h 242"/>
                <a:gd name="T30" fmla="*/ 311 w 534"/>
                <a:gd name="T31" fmla="*/ 435 h 242"/>
                <a:gd name="T32" fmla="*/ 217 w 534"/>
                <a:gd name="T33" fmla="*/ 347 h 242"/>
                <a:gd name="T34" fmla="*/ 149 w 534"/>
                <a:gd name="T35" fmla="*/ 301 h 242"/>
                <a:gd name="T36" fmla="*/ 69 w 534"/>
                <a:gd name="T37" fmla="*/ 243 h 242"/>
                <a:gd name="T38" fmla="*/ 8 w 534"/>
                <a:gd name="T39" fmla="*/ 206 h 242"/>
                <a:gd name="T40" fmla="*/ 0 w 534"/>
                <a:gd name="T41" fmla="*/ 198 h 242"/>
                <a:gd name="T42" fmla="*/ 13 w 534"/>
                <a:gd name="T43" fmla="*/ 195 h 242"/>
                <a:gd name="T44" fmla="*/ 39 w 534"/>
                <a:gd name="T45" fmla="*/ 177 h 242"/>
                <a:gd name="T46" fmla="*/ 120 w 534"/>
                <a:gd name="T47" fmla="*/ 226 h 242"/>
                <a:gd name="T48" fmla="*/ 162 w 534"/>
                <a:gd name="T49" fmla="*/ 255 h 242"/>
                <a:gd name="T50" fmla="*/ 207 w 534"/>
                <a:gd name="T51" fmla="*/ 281 h 242"/>
                <a:gd name="T52" fmla="*/ 243 w 534"/>
                <a:gd name="T53" fmla="*/ 313 h 242"/>
                <a:gd name="T54" fmla="*/ 296 w 534"/>
                <a:gd name="T55" fmla="*/ 377 h 242"/>
                <a:gd name="T56" fmla="*/ 341 w 534"/>
                <a:gd name="T57" fmla="*/ 411 h 242"/>
                <a:gd name="T58" fmla="*/ 404 w 534"/>
                <a:gd name="T59" fmla="*/ 423 h 242"/>
                <a:gd name="T60" fmla="*/ 470 w 534"/>
                <a:gd name="T61" fmla="*/ 457 h 242"/>
                <a:gd name="T62" fmla="*/ 530 w 534"/>
                <a:gd name="T63" fmla="*/ 453 h 242"/>
                <a:gd name="T64" fmla="*/ 596 w 534"/>
                <a:gd name="T65" fmla="*/ 467 h 242"/>
                <a:gd name="T66" fmla="*/ 641 w 534"/>
                <a:gd name="T67" fmla="*/ 457 h 242"/>
                <a:gd name="T68" fmla="*/ 720 w 534"/>
                <a:gd name="T69" fmla="*/ 449 h 242"/>
                <a:gd name="T70" fmla="*/ 798 w 534"/>
                <a:gd name="T71" fmla="*/ 437 h 242"/>
                <a:gd name="T72" fmla="*/ 867 w 534"/>
                <a:gd name="T73" fmla="*/ 420 h 242"/>
                <a:gd name="T74" fmla="*/ 937 w 534"/>
                <a:gd name="T75" fmla="*/ 370 h 242"/>
                <a:gd name="T76" fmla="*/ 973 w 534"/>
                <a:gd name="T77" fmla="*/ 324 h 242"/>
                <a:gd name="T78" fmla="*/ 1007 w 534"/>
                <a:gd name="T79" fmla="*/ 277 h 242"/>
                <a:gd name="T80" fmla="*/ 1043 w 534"/>
                <a:gd name="T81" fmla="*/ 202 h 242"/>
                <a:gd name="T82" fmla="*/ 1069 w 534"/>
                <a:gd name="T83" fmla="*/ 112 h 242"/>
                <a:gd name="T84" fmla="*/ 1091 w 534"/>
                <a:gd name="T85" fmla="*/ 63 h 242"/>
                <a:gd name="T86" fmla="*/ 1113 w 534"/>
                <a:gd name="T87" fmla="*/ 31 h 242"/>
                <a:gd name="T88" fmla="*/ 1137 w 534"/>
                <a:gd name="T89" fmla="*/ 10 h 242"/>
                <a:gd name="T90" fmla="*/ 1127 w 534"/>
                <a:gd name="T91" fmla="*/ 31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6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7"/>
                    <a:pt x="494" y="127"/>
                    <a:pt x="486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4"/>
                    <a:pt x="410" y="220"/>
                  </a:cubicBezTo>
                  <a:cubicBezTo>
                    <a:pt x="401" y="218"/>
                    <a:pt x="381" y="226"/>
                    <a:pt x="374" y="236"/>
                  </a:cubicBezTo>
                  <a:cubicBezTo>
                    <a:pt x="365" y="231"/>
                    <a:pt x="338" y="231"/>
                    <a:pt x="328" y="240"/>
                  </a:cubicBezTo>
                  <a:cubicBezTo>
                    <a:pt x="320" y="236"/>
                    <a:pt x="295" y="238"/>
                    <a:pt x="283" y="242"/>
                  </a:cubicBezTo>
                  <a:cubicBezTo>
                    <a:pt x="277" y="240"/>
                    <a:pt x="252" y="235"/>
                    <a:pt x="237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2" y="167"/>
                  </a:cubicBezTo>
                  <a:cubicBezTo>
                    <a:pt x="98" y="161"/>
                    <a:pt x="87" y="152"/>
                    <a:pt x="70" y="145"/>
                  </a:cubicBezTo>
                  <a:cubicBezTo>
                    <a:pt x="65" y="139"/>
                    <a:pt x="46" y="121"/>
                    <a:pt x="33" y="117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4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2" y="138"/>
                    <a:pt x="111" y="148"/>
                    <a:pt x="114" y="150"/>
                  </a:cubicBezTo>
                  <a:cubicBezTo>
                    <a:pt x="116" y="153"/>
                    <a:pt x="132" y="178"/>
                    <a:pt x="139" y="181"/>
                  </a:cubicBezTo>
                  <a:cubicBezTo>
                    <a:pt x="146" y="184"/>
                    <a:pt x="156" y="194"/>
                    <a:pt x="160" y="197"/>
                  </a:cubicBezTo>
                  <a:cubicBezTo>
                    <a:pt x="164" y="200"/>
                    <a:pt x="182" y="200"/>
                    <a:pt x="190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0" y="225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8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5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2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6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5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5" name="Freeform 1853"/>
            <p:cNvSpPr/>
            <p:nvPr>
              <p:custDataLst>
                <p:tags r:id="rId1421"/>
              </p:custDataLst>
            </p:nvPr>
          </p:nvSpPr>
          <p:spPr bwMode="auto">
            <a:xfrm>
              <a:off x="4188" y="3001"/>
              <a:ext cx="228" cy="100"/>
            </a:xfrm>
            <a:custGeom>
              <a:avLst/>
              <a:gdLst>
                <a:gd name="T0" fmla="*/ 0 w 177"/>
                <a:gd name="T1" fmla="*/ 164 h 78"/>
                <a:gd name="T2" fmla="*/ 64 w 177"/>
                <a:gd name="T3" fmla="*/ 147 h 78"/>
                <a:gd name="T4" fmla="*/ 120 w 177"/>
                <a:gd name="T5" fmla="*/ 144 h 78"/>
                <a:gd name="T6" fmla="*/ 176 w 177"/>
                <a:gd name="T7" fmla="*/ 127 h 78"/>
                <a:gd name="T8" fmla="*/ 224 w 177"/>
                <a:gd name="T9" fmla="*/ 121 h 78"/>
                <a:gd name="T10" fmla="*/ 269 w 177"/>
                <a:gd name="T11" fmla="*/ 95 h 78"/>
                <a:gd name="T12" fmla="*/ 310 w 177"/>
                <a:gd name="T13" fmla="*/ 81 h 78"/>
                <a:gd name="T14" fmla="*/ 357 w 177"/>
                <a:gd name="T15" fmla="*/ 51 h 78"/>
                <a:gd name="T16" fmla="*/ 376 w 177"/>
                <a:gd name="T17" fmla="*/ 0 h 78"/>
                <a:gd name="T18" fmla="*/ 357 w 177"/>
                <a:gd name="T19" fmla="*/ 15 h 78"/>
                <a:gd name="T20" fmla="*/ 339 w 177"/>
                <a:gd name="T21" fmla="*/ 24 h 78"/>
                <a:gd name="T22" fmla="*/ 321 w 177"/>
                <a:gd name="T23" fmla="*/ 63 h 78"/>
                <a:gd name="T24" fmla="*/ 282 w 177"/>
                <a:gd name="T25" fmla="*/ 74 h 78"/>
                <a:gd name="T26" fmla="*/ 232 w 177"/>
                <a:gd name="T27" fmla="*/ 95 h 78"/>
                <a:gd name="T28" fmla="*/ 184 w 177"/>
                <a:gd name="T29" fmla="*/ 113 h 78"/>
                <a:gd name="T30" fmla="*/ 125 w 177"/>
                <a:gd name="T31" fmla="*/ 122 h 78"/>
                <a:gd name="T32" fmla="*/ 111 w 177"/>
                <a:gd name="T33" fmla="*/ 135 h 78"/>
                <a:gd name="T34" fmla="*/ 82 w 177"/>
                <a:gd name="T35" fmla="*/ 136 h 78"/>
                <a:gd name="T36" fmla="*/ 8 w 177"/>
                <a:gd name="T37" fmla="*/ 158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7" h="78">
                  <a:moveTo>
                    <a:pt x="0" y="78"/>
                  </a:moveTo>
                  <a:cubicBezTo>
                    <a:pt x="10" y="77"/>
                    <a:pt x="20" y="71"/>
                    <a:pt x="30" y="70"/>
                  </a:cubicBezTo>
                  <a:cubicBezTo>
                    <a:pt x="39" y="68"/>
                    <a:pt x="47" y="70"/>
                    <a:pt x="56" y="68"/>
                  </a:cubicBezTo>
                  <a:cubicBezTo>
                    <a:pt x="65" y="65"/>
                    <a:pt x="72" y="60"/>
                    <a:pt x="82" y="60"/>
                  </a:cubicBezTo>
                  <a:cubicBezTo>
                    <a:pt x="90" y="59"/>
                    <a:pt x="98" y="61"/>
                    <a:pt x="105" y="57"/>
                  </a:cubicBezTo>
                  <a:cubicBezTo>
                    <a:pt x="112" y="53"/>
                    <a:pt x="119" y="49"/>
                    <a:pt x="126" y="45"/>
                  </a:cubicBezTo>
                  <a:cubicBezTo>
                    <a:pt x="134" y="41"/>
                    <a:pt x="136" y="39"/>
                    <a:pt x="145" y="38"/>
                  </a:cubicBezTo>
                  <a:cubicBezTo>
                    <a:pt x="154" y="37"/>
                    <a:pt x="162" y="31"/>
                    <a:pt x="167" y="24"/>
                  </a:cubicBezTo>
                  <a:cubicBezTo>
                    <a:pt x="170" y="19"/>
                    <a:pt x="177" y="5"/>
                    <a:pt x="176" y="0"/>
                  </a:cubicBezTo>
                  <a:cubicBezTo>
                    <a:pt x="172" y="1"/>
                    <a:pt x="171" y="5"/>
                    <a:pt x="167" y="7"/>
                  </a:cubicBezTo>
                  <a:cubicBezTo>
                    <a:pt x="163" y="9"/>
                    <a:pt x="161" y="9"/>
                    <a:pt x="158" y="12"/>
                  </a:cubicBezTo>
                  <a:cubicBezTo>
                    <a:pt x="152" y="16"/>
                    <a:pt x="154" y="24"/>
                    <a:pt x="150" y="30"/>
                  </a:cubicBezTo>
                  <a:cubicBezTo>
                    <a:pt x="146" y="36"/>
                    <a:pt x="138" y="35"/>
                    <a:pt x="132" y="35"/>
                  </a:cubicBezTo>
                  <a:cubicBezTo>
                    <a:pt x="123" y="35"/>
                    <a:pt x="115" y="39"/>
                    <a:pt x="109" y="45"/>
                  </a:cubicBezTo>
                  <a:cubicBezTo>
                    <a:pt x="102" y="51"/>
                    <a:pt x="96" y="54"/>
                    <a:pt x="86" y="54"/>
                  </a:cubicBezTo>
                  <a:cubicBezTo>
                    <a:pt x="76" y="54"/>
                    <a:pt x="67" y="50"/>
                    <a:pt x="58" y="58"/>
                  </a:cubicBezTo>
                  <a:cubicBezTo>
                    <a:pt x="56" y="59"/>
                    <a:pt x="54" y="63"/>
                    <a:pt x="52" y="64"/>
                  </a:cubicBezTo>
                  <a:cubicBezTo>
                    <a:pt x="49" y="66"/>
                    <a:pt x="43" y="65"/>
                    <a:pt x="39" y="65"/>
                  </a:cubicBezTo>
                  <a:cubicBezTo>
                    <a:pt x="26" y="65"/>
                    <a:pt x="15" y="69"/>
                    <a:pt x="4" y="7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6" name="Freeform 1854"/>
            <p:cNvSpPr/>
            <p:nvPr>
              <p:custDataLst>
                <p:tags r:id="rId1422"/>
              </p:custDataLst>
            </p:nvPr>
          </p:nvSpPr>
          <p:spPr bwMode="auto">
            <a:xfrm>
              <a:off x="4405" y="2840"/>
              <a:ext cx="86" cy="181"/>
            </a:xfrm>
            <a:custGeom>
              <a:avLst/>
              <a:gdLst>
                <a:gd name="T0" fmla="*/ 5 w 67"/>
                <a:gd name="T1" fmla="*/ 298 h 141"/>
                <a:gd name="T2" fmla="*/ 69 w 67"/>
                <a:gd name="T3" fmla="*/ 180 h 141"/>
                <a:gd name="T4" fmla="*/ 98 w 67"/>
                <a:gd name="T5" fmla="*/ 98 h 141"/>
                <a:gd name="T6" fmla="*/ 117 w 67"/>
                <a:gd name="T7" fmla="*/ 54 h 141"/>
                <a:gd name="T8" fmla="*/ 135 w 67"/>
                <a:gd name="T9" fmla="*/ 17 h 141"/>
                <a:gd name="T10" fmla="*/ 59 w 67"/>
                <a:gd name="T11" fmla="*/ 60 h 141"/>
                <a:gd name="T12" fmla="*/ 89 w 67"/>
                <a:gd name="T13" fmla="*/ 69 h 141"/>
                <a:gd name="T14" fmla="*/ 83 w 67"/>
                <a:gd name="T15" fmla="*/ 103 h 141"/>
                <a:gd name="T16" fmla="*/ 64 w 67"/>
                <a:gd name="T17" fmla="*/ 127 h 141"/>
                <a:gd name="T18" fmla="*/ 59 w 67"/>
                <a:gd name="T19" fmla="*/ 155 h 141"/>
                <a:gd name="T20" fmla="*/ 60 w 67"/>
                <a:gd name="T21" fmla="*/ 181 h 141"/>
                <a:gd name="T22" fmla="*/ 35 w 67"/>
                <a:gd name="T23" fmla="*/ 199 h 141"/>
                <a:gd name="T24" fmla="*/ 30 w 67"/>
                <a:gd name="T25" fmla="*/ 228 h 141"/>
                <a:gd name="T26" fmla="*/ 0 w 67"/>
                <a:gd name="T27" fmla="*/ 297 h 1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141">
                  <a:moveTo>
                    <a:pt x="2" y="141"/>
                  </a:moveTo>
                  <a:cubicBezTo>
                    <a:pt x="14" y="123"/>
                    <a:pt x="26" y="106"/>
                    <a:pt x="33" y="85"/>
                  </a:cubicBezTo>
                  <a:cubicBezTo>
                    <a:pt x="38" y="73"/>
                    <a:pt x="39" y="58"/>
                    <a:pt x="46" y="46"/>
                  </a:cubicBezTo>
                  <a:cubicBezTo>
                    <a:pt x="49" y="39"/>
                    <a:pt x="52" y="33"/>
                    <a:pt x="55" y="26"/>
                  </a:cubicBezTo>
                  <a:cubicBezTo>
                    <a:pt x="56" y="22"/>
                    <a:pt x="67" y="11"/>
                    <a:pt x="64" y="8"/>
                  </a:cubicBezTo>
                  <a:cubicBezTo>
                    <a:pt x="57" y="0"/>
                    <a:pt x="27" y="21"/>
                    <a:pt x="28" y="29"/>
                  </a:cubicBezTo>
                  <a:cubicBezTo>
                    <a:pt x="33" y="30"/>
                    <a:pt x="39" y="25"/>
                    <a:pt x="42" y="33"/>
                  </a:cubicBezTo>
                  <a:cubicBezTo>
                    <a:pt x="44" y="37"/>
                    <a:pt x="42" y="44"/>
                    <a:pt x="40" y="48"/>
                  </a:cubicBezTo>
                  <a:cubicBezTo>
                    <a:pt x="38" y="55"/>
                    <a:pt x="35" y="57"/>
                    <a:pt x="30" y="60"/>
                  </a:cubicBezTo>
                  <a:cubicBezTo>
                    <a:pt x="21" y="65"/>
                    <a:pt x="24" y="65"/>
                    <a:pt x="28" y="73"/>
                  </a:cubicBezTo>
                  <a:cubicBezTo>
                    <a:pt x="30" y="77"/>
                    <a:pt x="32" y="81"/>
                    <a:pt x="29" y="86"/>
                  </a:cubicBezTo>
                  <a:cubicBezTo>
                    <a:pt x="25" y="92"/>
                    <a:pt x="21" y="90"/>
                    <a:pt x="16" y="94"/>
                  </a:cubicBezTo>
                  <a:cubicBezTo>
                    <a:pt x="12" y="98"/>
                    <a:pt x="15" y="102"/>
                    <a:pt x="14" y="108"/>
                  </a:cubicBezTo>
                  <a:cubicBezTo>
                    <a:pt x="12" y="119"/>
                    <a:pt x="3" y="128"/>
                    <a:pt x="0" y="14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" name="Freeform 1855"/>
            <p:cNvSpPr/>
            <p:nvPr>
              <p:custDataLst>
                <p:tags r:id="rId1423"/>
              </p:custDataLst>
            </p:nvPr>
          </p:nvSpPr>
          <p:spPr bwMode="auto">
            <a:xfrm>
              <a:off x="4112" y="3057"/>
              <a:ext cx="47" cy="33"/>
            </a:xfrm>
            <a:custGeom>
              <a:avLst/>
              <a:gdLst>
                <a:gd name="T0" fmla="*/ 76 w 37"/>
                <a:gd name="T1" fmla="*/ 5 h 25"/>
                <a:gd name="T2" fmla="*/ 37 w 37"/>
                <a:gd name="T3" fmla="*/ 7 h 25"/>
                <a:gd name="T4" fmla="*/ 18 w 37"/>
                <a:gd name="T5" fmla="*/ 58 h 25"/>
                <a:gd name="T6" fmla="*/ 41 w 37"/>
                <a:gd name="T7" fmla="*/ 22 h 25"/>
                <a:gd name="T8" fmla="*/ 74 w 37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5">
                  <a:moveTo>
                    <a:pt x="37" y="2"/>
                  </a:moveTo>
                  <a:cubicBezTo>
                    <a:pt x="31" y="0"/>
                    <a:pt x="24" y="1"/>
                    <a:pt x="18" y="3"/>
                  </a:cubicBezTo>
                  <a:cubicBezTo>
                    <a:pt x="12" y="5"/>
                    <a:pt x="0" y="19"/>
                    <a:pt x="9" y="25"/>
                  </a:cubicBezTo>
                  <a:cubicBezTo>
                    <a:pt x="14" y="22"/>
                    <a:pt x="15" y="14"/>
                    <a:pt x="20" y="10"/>
                  </a:cubicBezTo>
                  <a:cubicBezTo>
                    <a:pt x="24" y="6"/>
                    <a:pt x="31" y="2"/>
                    <a:pt x="36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8" name="Freeform 1856"/>
            <p:cNvSpPr/>
            <p:nvPr>
              <p:custDataLst>
                <p:tags r:id="rId1424"/>
              </p:custDataLst>
            </p:nvPr>
          </p:nvSpPr>
          <p:spPr bwMode="auto">
            <a:xfrm>
              <a:off x="4181" y="3046"/>
              <a:ext cx="44" cy="41"/>
            </a:xfrm>
            <a:custGeom>
              <a:avLst/>
              <a:gdLst>
                <a:gd name="T0" fmla="*/ 74 w 34"/>
                <a:gd name="T1" fmla="*/ 13 h 32"/>
                <a:gd name="T2" fmla="*/ 30 w 34"/>
                <a:gd name="T3" fmla="*/ 68 h 32"/>
                <a:gd name="T4" fmla="*/ 72 w 34"/>
                <a:gd name="T5" fmla="*/ 1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2">
                  <a:moveTo>
                    <a:pt x="34" y="6"/>
                  </a:moveTo>
                  <a:cubicBezTo>
                    <a:pt x="18" y="0"/>
                    <a:pt x="0" y="18"/>
                    <a:pt x="14" y="32"/>
                  </a:cubicBezTo>
                  <a:cubicBezTo>
                    <a:pt x="10" y="22"/>
                    <a:pt x="22" y="6"/>
                    <a:pt x="33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9" name="Freeform 1857"/>
            <p:cNvSpPr/>
            <p:nvPr>
              <p:custDataLst>
                <p:tags r:id="rId1425"/>
              </p:custDataLst>
            </p:nvPr>
          </p:nvSpPr>
          <p:spPr bwMode="auto">
            <a:xfrm>
              <a:off x="4251" y="3042"/>
              <a:ext cx="30" cy="44"/>
            </a:xfrm>
            <a:custGeom>
              <a:avLst/>
              <a:gdLst>
                <a:gd name="T0" fmla="*/ 48 w 24"/>
                <a:gd name="T1" fmla="*/ 0 h 34"/>
                <a:gd name="T2" fmla="*/ 1 w 24"/>
                <a:gd name="T3" fmla="*/ 21 h 34"/>
                <a:gd name="T4" fmla="*/ 8 w 24"/>
                <a:gd name="T5" fmla="*/ 47 h 34"/>
                <a:gd name="T6" fmla="*/ 8 w 24"/>
                <a:gd name="T7" fmla="*/ 74 h 34"/>
                <a:gd name="T8" fmla="*/ 33 w 24"/>
                <a:gd name="T9" fmla="*/ 53 h 34"/>
                <a:gd name="T10" fmla="*/ 38 w 24"/>
                <a:gd name="T11" fmla="*/ 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24" y="0"/>
                  </a:moveTo>
                  <a:cubicBezTo>
                    <a:pt x="18" y="1"/>
                    <a:pt x="3" y="1"/>
                    <a:pt x="1" y="9"/>
                  </a:cubicBezTo>
                  <a:cubicBezTo>
                    <a:pt x="0" y="13"/>
                    <a:pt x="3" y="18"/>
                    <a:pt x="4" y="22"/>
                  </a:cubicBezTo>
                  <a:cubicBezTo>
                    <a:pt x="4" y="26"/>
                    <a:pt x="3" y="30"/>
                    <a:pt x="4" y="34"/>
                  </a:cubicBezTo>
                  <a:cubicBezTo>
                    <a:pt x="7" y="33"/>
                    <a:pt x="13" y="27"/>
                    <a:pt x="17" y="25"/>
                  </a:cubicBezTo>
                  <a:cubicBezTo>
                    <a:pt x="3" y="25"/>
                    <a:pt x="9" y="0"/>
                    <a:pt x="19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0" name="Freeform 1858"/>
            <p:cNvSpPr/>
            <p:nvPr>
              <p:custDataLst>
                <p:tags r:id="rId1426"/>
              </p:custDataLst>
            </p:nvPr>
          </p:nvSpPr>
          <p:spPr bwMode="auto">
            <a:xfrm>
              <a:off x="4049" y="3047"/>
              <a:ext cx="44" cy="18"/>
            </a:xfrm>
            <a:custGeom>
              <a:avLst/>
              <a:gdLst>
                <a:gd name="T0" fmla="*/ 0 w 34"/>
                <a:gd name="T1" fmla="*/ 30 h 14"/>
                <a:gd name="T2" fmla="*/ 74 w 34"/>
                <a:gd name="T3" fmla="*/ 10 h 14"/>
                <a:gd name="T4" fmla="*/ 8 w 34"/>
                <a:gd name="T5" fmla="*/ 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4" y="1"/>
                    <a:pt x="24" y="0"/>
                    <a:pt x="34" y="5"/>
                  </a:cubicBezTo>
                  <a:cubicBezTo>
                    <a:pt x="22" y="2"/>
                    <a:pt x="14" y="7"/>
                    <a:pt x="4" y="1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1" name="Freeform 1859"/>
            <p:cNvSpPr/>
            <p:nvPr>
              <p:custDataLst>
                <p:tags r:id="rId1427"/>
              </p:custDataLst>
            </p:nvPr>
          </p:nvSpPr>
          <p:spPr bwMode="auto">
            <a:xfrm>
              <a:off x="3988" y="3025"/>
              <a:ext cx="52" cy="15"/>
            </a:xfrm>
            <a:custGeom>
              <a:avLst/>
              <a:gdLst>
                <a:gd name="T0" fmla="*/ 0 w 41"/>
                <a:gd name="T1" fmla="*/ 10 h 13"/>
                <a:gd name="T2" fmla="*/ 52 w 41"/>
                <a:gd name="T3" fmla="*/ 2 h 13"/>
                <a:gd name="T4" fmla="*/ 84 w 41"/>
                <a:gd name="T5" fmla="*/ 20 h 13"/>
                <a:gd name="T6" fmla="*/ 8 w 41"/>
                <a:gd name="T7" fmla="*/ 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3">
                  <a:moveTo>
                    <a:pt x="0" y="7"/>
                  </a:moveTo>
                  <a:cubicBezTo>
                    <a:pt x="9" y="5"/>
                    <a:pt x="15" y="0"/>
                    <a:pt x="25" y="2"/>
                  </a:cubicBezTo>
                  <a:cubicBezTo>
                    <a:pt x="32" y="3"/>
                    <a:pt x="38" y="6"/>
                    <a:pt x="41" y="13"/>
                  </a:cubicBezTo>
                  <a:cubicBezTo>
                    <a:pt x="29" y="7"/>
                    <a:pt x="18" y="6"/>
                    <a:pt x="4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" name="Freeform 1860"/>
            <p:cNvSpPr/>
            <p:nvPr>
              <p:custDataLst>
                <p:tags r:id="rId1428"/>
              </p:custDataLst>
            </p:nvPr>
          </p:nvSpPr>
          <p:spPr bwMode="auto">
            <a:xfrm>
              <a:off x="3993" y="3124"/>
              <a:ext cx="60" cy="33"/>
            </a:xfrm>
            <a:custGeom>
              <a:avLst/>
              <a:gdLst>
                <a:gd name="T0" fmla="*/ 0 w 47"/>
                <a:gd name="T1" fmla="*/ 53 h 26"/>
                <a:gd name="T2" fmla="*/ 42 w 47"/>
                <a:gd name="T3" fmla="*/ 5 h 26"/>
                <a:gd name="T4" fmla="*/ 98 w 47"/>
                <a:gd name="T5" fmla="*/ 23 h 26"/>
                <a:gd name="T6" fmla="*/ 93 w 47"/>
                <a:gd name="T7" fmla="*/ 28 h 26"/>
                <a:gd name="T8" fmla="*/ 59 w 47"/>
                <a:gd name="T9" fmla="*/ 18 h 26"/>
                <a:gd name="T10" fmla="*/ 17 w 47"/>
                <a:gd name="T11" fmla="*/ 3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0" y="16"/>
                    <a:pt x="9" y="4"/>
                    <a:pt x="20" y="2"/>
                  </a:cubicBezTo>
                  <a:cubicBezTo>
                    <a:pt x="28" y="0"/>
                    <a:pt x="39" y="7"/>
                    <a:pt x="47" y="11"/>
                  </a:cubicBezTo>
                  <a:cubicBezTo>
                    <a:pt x="46" y="13"/>
                    <a:pt x="45" y="11"/>
                    <a:pt x="45" y="13"/>
                  </a:cubicBezTo>
                  <a:cubicBezTo>
                    <a:pt x="38" y="11"/>
                    <a:pt x="35" y="9"/>
                    <a:pt x="28" y="9"/>
                  </a:cubicBezTo>
                  <a:cubicBezTo>
                    <a:pt x="21" y="8"/>
                    <a:pt x="12" y="12"/>
                    <a:pt x="8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3" name="Freeform 1861"/>
            <p:cNvSpPr/>
            <p:nvPr>
              <p:custDataLst>
                <p:tags r:id="rId1429"/>
              </p:custDataLst>
            </p:nvPr>
          </p:nvSpPr>
          <p:spPr bwMode="auto">
            <a:xfrm>
              <a:off x="4054" y="3141"/>
              <a:ext cx="59" cy="35"/>
            </a:xfrm>
            <a:custGeom>
              <a:avLst/>
              <a:gdLst>
                <a:gd name="T0" fmla="*/ 9 w 45"/>
                <a:gd name="T1" fmla="*/ 55 h 28"/>
                <a:gd name="T2" fmla="*/ 31 w 45"/>
                <a:gd name="T3" fmla="*/ 1 h 28"/>
                <a:gd name="T4" fmla="*/ 101 w 45"/>
                <a:gd name="T5" fmla="*/ 18 h 28"/>
                <a:gd name="T6" fmla="*/ 45 w 45"/>
                <a:gd name="T7" fmla="*/ 16 h 28"/>
                <a:gd name="T8" fmla="*/ 9 w 45"/>
                <a:gd name="T9" fmla="*/ 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8">
                  <a:moveTo>
                    <a:pt x="4" y="28"/>
                  </a:moveTo>
                  <a:cubicBezTo>
                    <a:pt x="0" y="19"/>
                    <a:pt x="4" y="4"/>
                    <a:pt x="14" y="1"/>
                  </a:cubicBezTo>
                  <a:cubicBezTo>
                    <a:pt x="21" y="0"/>
                    <a:pt x="41" y="2"/>
                    <a:pt x="45" y="9"/>
                  </a:cubicBezTo>
                  <a:cubicBezTo>
                    <a:pt x="36" y="10"/>
                    <a:pt x="29" y="6"/>
                    <a:pt x="20" y="8"/>
                  </a:cubicBezTo>
                  <a:cubicBezTo>
                    <a:pt x="15" y="9"/>
                    <a:pt x="5" y="13"/>
                    <a:pt x="4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4" name="Freeform 1862"/>
            <p:cNvSpPr/>
            <p:nvPr>
              <p:custDataLst>
                <p:tags r:id="rId1430"/>
              </p:custDataLst>
            </p:nvPr>
          </p:nvSpPr>
          <p:spPr bwMode="auto">
            <a:xfrm>
              <a:off x="4125" y="3147"/>
              <a:ext cx="54" cy="40"/>
            </a:xfrm>
            <a:custGeom>
              <a:avLst/>
              <a:gdLst>
                <a:gd name="T0" fmla="*/ 8 w 43"/>
                <a:gd name="T1" fmla="*/ 67 h 31"/>
                <a:gd name="T2" fmla="*/ 24 w 43"/>
                <a:gd name="T3" fmla="*/ 8 h 31"/>
                <a:gd name="T4" fmla="*/ 85 w 43"/>
                <a:gd name="T5" fmla="*/ 13 h 31"/>
                <a:gd name="T6" fmla="*/ 14 w 43"/>
                <a:gd name="T7" fmla="*/ 5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1">
                  <a:moveTo>
                    <a:pt x="4" y="31"/>
                  </a:moveTo>
                  <a:cubicBezTo>
                    <a:pt x="4" y="20"/>
                    <a:pt x="0" y="9"/>
                    <a:pt x="12" y="4"/>
                  </a:cubicBezTo>
                  <a:cubicBezTo>
                    <a:pt x="19" y="0"/>
                    <a:pt x="37" y="0"/>
                    <a:pt x="43" y="6"/>
                  </a:cubicBezTo>
                  <a:cubicBezTo>
                    <a:pt x="31" y="8"/>
                    <a:pt x="6" y="6"/>
                    <a:pt x="7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" name="Freeform 1863"/>
            <p:cNvSpPr/>
            <p:nvPr>
              <p:custDataLst>
                <p:tags r:id="rId1431"/>
              </p:custDataLst>
            </p:nvPr>
          </p:nvSpPr>
          <p:spPr bwMode="auto">
            <a:xfrm>
              <a:off x="4195" y="3147"/>
              <a:ext cx="43" cy="38"/>
            </a:xfrm>
            <a:custGeom>
              <a:avLst/>
              <a:gdLst>
                <a:gd name="T0" fmla="*/ 7 w 33"/>
                <a:gd name="T1" fmla="*/ 61 h 30"/>
                <a:gd name="T2" fmla="*/ 16 w 33"/>
                <a:gd name="T3" fmla="*/ 13 h 30"/>
                <a:gd name="T4" fmla="*/ 73 w 33"/>
                <a:gd name="T5" fmla="*/ 14 h 30"/>
                <a:gd name="T6" fmla="*/ 7 w 33"/>
                <a:gd name="T7" fmla="*/ 5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0">
                  <a:moveTo>
                    <a:pt x="3" y="30"/>
                  </a:moveTo>
                  <a:cubicBezTo>
                    <a:pt x="3" y="22"/>
                    <a:pt x="0" y="11"/>
                    <a:pt x="7" y="6"/>
                  </a:cubicBezTo>
                  <a:cubicBezTo>
                    <a:pt x="14" y="0"/>
                    <a:pt x="27" y="4"/>
                    <a:pt x="33" y="7"/>
                  </a:cubicBezTo>
                  <a:cubicBezTo>
                    <a:pt x="27" y="8"/>
                    <a:pt x="1" y="2"/>
                    <a:pt x="3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" name="Freeform 1864"/>
            <p:cNvSpPr/>
            <p:nvPr>
              <p:custDataLst>
                <p:tags r:id="rId1432"/>
              </p:custDataLst>
            </p:nvPr>
          </p:nvSpPr>
          <p:spPr bwMode="auto">
            <a:xfrm>
              <a:off x="4248" y="3133"/>
              <a:ext cx="49" cy="41"/>
            </a:xfrm>
            <a:custGeom>
              <a:avLst/>
              <a:gdLst>
                <a:gd name="T0" fmla="*/ 17 w 38"/>
                <a:gd name="T1" fmla="*/ 68 h 32"/>
                <a:gd name="T2" fmla="*/ 81 w 38"/>
                <a:gd name="T3" fmla="*/ 23 h 32"/>
                <a:gd name="T4" fmla="*/ 17 w 38"/>
                <a:gd name="T5" fmla="*/ 5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">
                  <a:moveTo>
                    <a:pt x="8" y="32"/>
                  </a:moveTo>
                  <a:cubicBezTo>
                    <a:pt x="0" y="12"/>
                    <a:pt x="22" y="0"/>
                    <a:pt x="38" y="11"/>
                  </a:cubicBezTo>
                  <a:cubicBezTo>
                    <a:pt x="30" y="12"/>
                    <a:pt x="3" y="12"/>
                    <a:pt x="8" y="2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7" name="Freeform 1865"/>
            <p:cNvSpPr/>
            <p:nvPr>
              <p:custDataLst>
                <p:tags r:id="rId1433"/>
              </p:custDataLst>
            </p:nvPr>
          </p:nvSpPr>
          <p:spPr bwMode="auto">
            <a:xfrm>
              <a:off x="3929" y="3060"/>
              <a:ext cx="65" cy="57"/>
            </a:xfrm>
            <a:custGeom>
              <a:avLst/>
              <a:gdLst>
                <a:gd name="T0" fmla="*/ 0 w 50"/>
                <a:gd name="T1" fmla="*/ 96 h 44"/>
                <a:gd name="T2" fmla="*/ 38 w 50"/>
                <a:gd name="T3" fmla="*/ 17 h 44"/>
                <a:gd name="T4" fmla="*/ 111 w 50"/>
                <a:gd name="T5" fmla="*/ 79 h 44"/>
                <a:gd name="T6" fmla="*/ 46 w 50"/>
                <a:gd name="T7" fmla="*/ 38 h 44"/>
                <a:gd name="T8" fmla="*/ 13 w 50"/>
                <a:gd name="T9" fmla="*/ 6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cubicBezTo>
                    <a:pt x="1" y="34"/>
                    <a:pt x="8" y="13"/>
                    <a:pt x="17" y="8"/>
                  </a:cubicBezTo>
                  <a:cubicBezTo>
                    <a:pt x="32" y="0"/>
                    <a:pt x="45" y="27"/>
                    <a:pt x="50" y="36"/>
                  </a:cubicBezTo>
                  <a:cubicBezTo>
                    <a:pt x="43" y="30"/>
                    <a:pt x="31" y="15"/>
                    <a:pt x="21" y="17"/>
                  </a:cubicBezTo>
                  <a:cubicBezTo>
                    <a:pt x="15" y="18"/>
                    <a:pt x="8" y="24"/>
                    <a:pt x="6" y="3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8" name="Freeform 1866"/>
            <p:cNvSpPr/>
            <p:nvPr>
              <p:custDataLst>
                <p:tags r:id="rId1434"/>
              </p:custDataLst>
            </p:nvPr>
          </p:nvSpPr>
          <p:spPr bwMode="auto">
            <a:xfrm>
              <a:off x="3874" y="3032"/>
              <a:ext cx="63" cy="50"/>
            </a:xfrm>
            <a:custGeom>
              <a:avLst/>
              <a:gdLst>
                <a:gd name="T0" fmla="*/ 1 w 49"/>
                <a:gd name="T1" fmla="*/ 82 h 39"/>
                <a:gd name="T2" fmla="*/ 59 w 49"/>
                <a:gd name="T3" fmla="*/ 5 h 39"/>
                <a:gd name="T4" fmla="*/ 104 w 49"/>
                <a:gd name="T5" fmla="*/ 36 h 39"/>
                <a:gd name="T6" fmla="*/ 8 w 49"/>
                <a:gd name="T7" fmla="*/ 59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9">
                  <a:moveTo>
                    <a:pt x="1" y="39"/>
                  </a:moveTo>
                  <a:cubicBezTo>
                    <a:pt x="0" y="25"/>
                    <a:pt x="14" y="6"/>
                    <a:pt x="28" y="2"/>
                  </a:cubicBezTo>
                  <a:cubicBezTo>
                    <a:pt x="36" y="0"/>
                    <a:pt x="44" y="6"/>
                    <a:pt x="49" y="17"/>
                  </a:cubicBezTo>
                  <a:cubicBezTo>
                    <a:pt x="34" y="2"/>
                    <a:pt x="11" y="15"/>
                    <a:pt x="4" y="28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9" name="Freeform 1867"/>
            <p:cNvSpPr/>
            <p:nvPr>
              <p:custDataLst>
                <p:tags r:id="rId1435"/>
              </p:custDataLst>
            </p:nvPr>
          </p:nvSpPr>
          <p:spPr bwMode="auto">
            <a:xfrm>
              <a:off x="3830" y="2994"/>
              <a:ext cx="69" cy="53"/>
            </a:xfrm>
            <a:custGeom>
              <a:avLst/>
              <a:gdLst>
                <a:gd name="T0" fmla="*/ 0 w 53"/>
                <a:gd name="T1" fmla="*/ 85 h 42"/>
                <a:gd name="T2" fmla="*/ 72 w 53"/>
                <a:gd name="T3" fmla="*/ 10 h 42"/>
                <a:gd name="T4" fmla="*/ 117 w 53"/>
                <a:gd name="T5" fmla="*/ 40 h 42"/>
                <a:gd name="T6" fmla="*/ 0 w 53"/>
                <a:gd name="T7" fmla="*/ 8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2">
                  <a:moveTo>
                    <a:pt x="0" y="42"/>
                  </a:moveTo>
                  <a:cubicBezTo>
                    <a:pt x="2" y="14"/>
                    <a:pt x="17" y="1"/>
                    <a:pt x="32" y="5"/>
                  </a:cubicBezTo>
                  <a:cubicBezTo>
                    <a:pt x="48" y="9"/>
                    <a:pt x="53" y="20"/>
                    <a:pt x="53" y="20"/>
                  </a:cubicBezTo>
                  <a:cubicBezTo>
                    <a:pt x="44" y="15"/>
                    <a:pt x="18" y="0"/>
                    <a:pt x="0" y="4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0" name="Freeform 1868"/>
            <p:cNvSpPr/>
            <p:nvPr>
              <p:custDataLst>
                <p:tags r:id="rId1436"/>
              </p:custDataLst>
            </p:nvPr>
          </p:nvSpPr>
          <p:spPr bwMode="auto">
            <a:xfrm>
              <a:off x="3792" y="2963"/>
              <a:ext cx="53" cy="45"/>
            </a:xfrm>
            <a:custGeom>
              <a:avLst/>
              <a:gdLst>
                <a:gd name="T0" fmla="*/ 0 w 41"/>
                <a:gd name="T1" fmla="*/ 75 h 35"/>
                <a:gd name="T2" fmla="*/ 32 w 41"/>
                <a:gd name="T3" fmla="*/ 17 h 35"/>
                <a:gd name="T4" fmla="*/ 89 w 41"/>
                <a:gd name="T5" fmla="*/ 28 h 35"/>
                <a:gd name="T6" fmla="*/ 21 w 41"/>
                <a:gd name="T7" fmla="*/ 4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5">
                  <a:moveTo>
                    <a:pt x="0" y="35"/>
                  </a:moveTo>
                  <a:cubicBezTo>
                    <a:pt x="2" y="25"/>
                    <a:pt x="7" y="14"/>
                    <a:pt x="15" y="8"/>
                  </a:cubicBezTo>
                  <a:cubicBezTo>
                    <a:pt x="26" y="0"/>
                    <a:pt x="33" y="5"/>
                    <a:pt x="41" y="13"/>
                  </a:cubicBezTo>
                  <a:cubicBezTo>
                    <a:pt x="29" y="8"/>
                    <a:pt x="19" y="14"/>
                    <a:pt x="9" y="2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" name="Freeform 1869"/>
            <p:cNvSpPr/>
            <p:nvPr>
              <p:custDataLst>
                <p:tags r:id="rId1437"/>
              </p:custDataLst>
            </p:nvPr>
          </p:nvSpPr>
          <p:spPr bwMode="auto">
            <a:xfrm>
              <a:off x="4109" y="3651"/>
              <a:ext cx="103" cy="160"/>
            </a:xfrm>
            <a:custGeom>
              <a:avLst/>
              <a:gdLst>
                <a:gd name="T0" fmla="*/ 171 w 80"/>
                <a:gd name="T1" fmla="*/ 0 h 125"/>
                <a:gd name="T2" fmla="*/ 68 w 80"/>
                <a:gd name="T3" fmla="*/ 262 h 125"/>
                <a:gd name="T4" fmla="*/ 171 w 80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25">
                  <a:moveTo>
                    <a:pt x="80" y="0"/>
                  </a:moveTo>
                  <a:cubicBezTo>
                    <a:pt x="56" y="10"/>
                    <a:pt x="0" y="55"/>
                    <a:pt x="32" y="125"/>
                  </a:cubicBezTo>
                  <a:cubicBezTo>
                    <a:pt x="26" y="97"/>
                    <a:pt x="33" y="33"/>
                    <a:pt x="80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2" name="Freeform 1870"/>
            <p:cNvSpPr/>
            <p:nvPr>
              <p:custDataLst>
                <p:tags r:id="rId1438"/>
              </p:custDataLst>
            </p:nvPr>
          </p:nvSpPr>
          <p:spPr bwMode="auto">
            <a:xfrm>
              <a:off x="4136" y="3837"/>
              <a:ext cx="77" cy="211"/>
            </a:xfrm>
            <a:custGeom>
              <a:avLst/>
              <a:gdLst>
                <a:gd name="T0" fmla="*/ 19 w 60"/>
                <a:gd name="T1" fmla="*/ 0 h 165"/>
                <a:gd name="T2" fmla="*/ 19 w 60"/>
                <a:gd name="T3" fmla="*/ 157 h 165"/>
                <a:gd name="T4" fmla="*/ 127 w 60"/>
                <a:gd name="T5" fmla="*/ 345 h 165"/>
                <a:gd name="T6" fmla="*/ 40 w 60"/>
                <a:gd name="T7" fmla="*/ 151 h 165"/>
                <a:gd name="T8" fmla="*/ 19 w 60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5">
                  <a:moveTo>
                    <a:pt x="9" y="0"/>
                  </a:moveTo>
                  <a:cubicBezTo>
                    <a:pt x="0" y="24"/>
                    <a:pt x="0" y="53"/>
                    <a:pt x="9" y="75"/>
                  </a:cubicBezTo>
                  <a:cubicBezTo>
                    <a:pt x="18" y="97"/>
                    <a:pt x="58" y="132"/>
                    <a:pt x="60" y="165"/>
                  </a:cubicBezTo>
                  <a:cubicBezTo>
                    <a:pt x="58" y="127"/>
                    <a:pt x="32" y="96"/>
                    <a:pt x="19" y="72"/>
                  </a:cubicBezTo>
                  <a:cubicBezTo>
                    <a:pt x="6" y="48"/>
                    <a:pt x="5" y="20"/>
                    <a:pt x="9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3" name="Freeform 1871"/>
            <p:cNvSpPr/>
            <p:nvPr>
              <p:custDataLst>
                <p:tags r:id="rId1439"/>
              </p:custDataLst>
            </p:nvPr>
          </p:nvSpPr>
          <p:spPr bwMode="auto">
            <a:xfrm>
              <a:off x="4485" y="3633"/>
              <a:ext cx="16" cy="25"/>
            </a:xfrm>
            <a:custGeom>
              <a:avLst/>
              <a:gdLst>
                <a:gd name="T0" fmla="*/ 25 w 13"/>
                <a:gd name="T1" fmla="*/ 0 h 19"/>
                <a:gd name="T2" fmla="*/ 0 w 13"/>
                <a:gd name="T3" fmla="*/ 4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2" y="4"/>
                    <a:pt x="0" y="11"/>
                    <a:pt x="0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" name="Freeform 1872"/>
            <p:cNvSpPr/>
            <p:nvPr>
              <p:custDataLst>
                <p:tags r:id="rId1440"/>
              </p:custDataLst>
            </p:nvPr>
          </p:nvSpPr>
          <p:spPr bwMode="auto">
            <a:xfrm>
              <a:off x="4467" y="3192"/>
              <a:ext cx="29" cy="48"/>
            </a:xfrm>
            <a:custGeom>
              <a:avLst/>
              <a:gdLst>
                <a:gd name="T0" fmla="*/ 13 w 23"/>
                <a:gd name="T1" fmla="*/ 27 h 37"/>
                <a:gd name="T2" fmla="*/ 47 w 23"/>
                <a:gd name="T3" fmla="*/ 0 h 37"/>
                <a:gd name="T4" fmla="*/ 0 w 23"/>
                <a:gd name="T5" fmla="*/ 27 h 37"/>
                <a:gd name="T6" fmla="*/ 10 w 23"/>
                <a:gd name="T7" fmla="*/ 80 h 37"/>
                <a:gd name="T8" fmla="*/ 13 w 23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" name="Freeform 1873"/>
            <p:cNvSpPr/>
            <p:nvPr>
              <p:custDataLst>
                <p:tags r:id="rId1441"/>
              </p:custDataLst>
            </p:nvPr>
          </p:nvSpPr>
          <p:spPr bwMode="auto">
            <a:xfrm>
              <a:off x="4458" y="3135"/>
              <a:ext cx="30" cy="47"/>
            </a:xfrm>
            <a:custGeom>
              <a:avLst/>
              <a:gdLst>
                <a:gd name="T0" fmla="*/ 13 w 23"/>
                <a:gd name="T1" fmla="*/ 24 h 37"/>
                <a:gd name="T2" fmla="*/ 51 w 23"/>
                <a:gd name="T3" fmla="*/ 0 h 37"/>
                <a:gd name="T4" fmla="*/ 0 w 23"/>
                <a:gd name="T5" fmla="*/ 24 h 37"/>
                <a:gd name="T6" fmla="*/ 12 w 23"/>
                <a:gd name="T7" fmla="*/ 76 h 37"/>
                <a:gd name="T8" fmla="*/ 13 w 23"/>
                <a:gd name="T9" fmla="*/ 2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" name="Freeform 1874"/>
            <p:cNvSpPr/>
            <p:nvPr>
              <p:custDataLst>
                <p:tags r:id="rId1442"/>
              </p:custDataLst>
            </p:nvPr>
          </p:nvSpPr>
          <p:spPr bwMode="auto">
            <a:xfrm>
              <a:off x="4475" y="3252"/>
              <a:ext cx="30" cy="51"/>
            </a:xfrm>
            <a:custGeom>
              <a:avLst/>
              <a:gdLst>
                <a:gd name="T0" fmla="*/ 14 w 24"/>
                <a:gd name="T1" fmla="*/ 31 h 40"/>
                <a:gd name="T2" fmla="*/ 48 w 24"/>
                <a:gd name="T3" fmla="*/ 6 h 40"/>
                <a:gd name="T4" fmla="*/ 1 w 24"/>
                <a:gd name="T5" fmla="*/ 31 h 40"/>
                <a:gd name="T6" fmla="*/ 13 w 24"/>
                <a:gd name="T7" fmla="*/ 83 h 40"/>
                <a:gd name="T8" fmla="*/ 14 w 24"/>
                <a:gd name="T9" fmla="*/ 3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0">
                  <a:moveTo>
                    <a:pt x="7" y="15"/>
                  </a:moveTo>
                  <a:cubicBezTo>
                    <a:pt x="11" y="7"/>
                    <a:pt x="18" y="4"/>
                    <a:pt x="24" y="3"/>
                  </a:cubicBezTo>
                  <a:cubicBezTo>
                    <a:pt x="10" y="4"/>
                    <a:pt x="3" y="0"/>
                    <a:pt x="1" y="15"/>
                  </a:cubicBezTo>
                  <a:cubicBezTo>
                    <a:pt x="0" y="27"/>
                    <a:pt x="1" y="36"/>
                    <a:pt x="6" y="40"/>
                  </a:cubicBezTo>
                  <a:cubicBezTo>
                    <a:pt x="5" y="36"/>
                    <a:pt x="4" y="23"/>
                    <a:pt x="7" y="15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" name="Freeform 1875"/>
            <p:cNvSpPr/>
            <p:nvPr>
              <p:custDataLst>
                <p:tags r:id="rId1443"/>
              </p:custDataLst>
            </p:nvPr>
          </p:nvSpPr>
          <p:spPr bwMode="auto">
            <a:xfrm>
              <a:off x="4487" y="3325"/>
              <a:ext cx="29" cy="47"/>
            </a:xfrm>
            <a:custGeom>
              <a:avLst/>
              <a:gdLst>
                <a:gd name="T0" fmla="*/ 13 w 23"/>
                <a:gd name="T1" fmla="*/ 24 h 37"/>
                <a:gd name="T2" fmla="*/ 47 w 23"/>
                <a:gd name="T3" fmla="*/ 0 h 37"/>
                <a:gd name="T4" fmla="*/ 0 w 23"/>
                <a:gd name="T5" fmla="*/ 24 h 37"/>
                <a:gd name="T6" fmla="*/ 10 w 23"/>
                <a:gd name="T7" fmla="*/ 76 h 37"/>
                <a:gd name="T8" fmla="*/ 13 w 23"/>
                <a:gd name="T9" fmla="*/ 2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9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3" y="33"/>
                    <a:pt x="2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" name="Freeform 1876"/>
            <p:cNvSpPr/>
            <p:nvPr>
              <p:custDataLst>
                <p:tags r:id="rId1444"/>
              </p:custDataLst>
            </p:nvPr>
          </p:nvSpPr>
          <p:spPr bwMode="auto">
            <a:xfrm>
              <a:off x="4488" y="3384"/>
              <a:ext cx="24" cy="33"/>
            </a:xfrm>
            <a:custGeom>
              <a:avLst/>
              <a:gdLst>
                <a:gd name="T0" fmla="*/ 38 w 19"/>
                <a:gd name="T1" fmla="*/ 0 h 26"/>
                <a:gd name="T2" fmla="*/ 8 w 19"/>
                <a:gd name="T3" fmla="*/ 6 h 26"/>
                <a:gd name="T4" fmla="*/ 20 w 19"/>
                <a:gd name="T5" fmla="*/ 53 h 26"/>
                <a:gd name="T6" fmla="*/ 14 w 19"/>
                <a:gd name="T7" fmla="*/ 23 h 26"/>
                <a:gd name="T8" fmla="*/ 34 w 19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16" y="0"/>
                    <a:pt x="7" y="0"/>
                    <a:pt x="4" y="3"/>
                  </a:cubicBezTo>
                  <a:cubicBezTo>
                    <a:pt x="0" y="7"/>
                    <a:pt x="8" y="22"/>
                    <a:pt x="10" y="26"/>
                  </a:cubicBezTo>
                  <a:cubicBezTo>
                    <a:pt x="8" y="22"/>
                    <a:pt x="6" y="16"/>
                    <a:pt x="7" y="11"/>
                  </a:cubicBezTo>
                  <a:cubicBezTo>
                    <a:pt x="8" y="5"/>
                    <a:pt x="12" y="5"/>
                    <a:pt x="1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9" name="Freeform 1877"/>
            <p:cNvSpPr/>
            <p:nvPr>
              <p:custDataLst>
                <p:tags r:id="rId1445"/>
              </p:custDataLst>
            </p:nvPr>
          </p:nvSpPr>
          <p:spPr bwMode="auto">
            <a:xfrm>
              <a:off x="4497" y="3431"/>
              <a:ext cx="47" cy="33"/>
            </a:xfrm>
            <a:custGeom>
              <a:avLst/>
              <a:gdLst>
                <a:gd name="T0" fmla="*/ 80 w 36"/>
                <a:gd name="T1" fmla="*/ 0 h 25"/>
                <a:gd name="T2" fmla="*/ 29 w 36"/>
                <a:gd name="T3" fmla="*/ 5 h 25"/>
                <a:gd name="T4" fmla="*/ 27 w 36"/>
                <a:gd name="T5" fmla="*/ 58 h 25"/>
                <a:gd name="T6" fmla="*/ 63 w 36"/>
                <a:gd name="T7" fmla="*/ 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5">
                  <a:moveTo>
                    <a:pt x="36" y="0"/>
                  </a:moveTo>
                  <a:cubicBezTo>
                    <a:pt x="27" y="2"/>
                    <a:pt x="22" y="0"/>
                    <a:pt x="13" y="2"/>
                  </a:cubicBezTo>
                  <a:cubicBezTo>
                    <a:pt x="0" y="4"/>
                    <a:pt x="10" y="18"/>
                    <a:pt x="12" y="25"/>
                  </a:cubicBezTo>
                  <a:cubicBezTo>
                    <a:pt x="5" y="11"/>
                    <a:pt x="16" y="5"/>
                    <a:pt x="28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0" name="Freeform 1878"/>
            <p:cNvSpPr/>
            <p:nvPr>
              <p:custDataLst>
                <p:tags r:id="rId1446"/>
              </p:custDataLst>
            </p:nvPr>
          </p:nvSpPr>
          <p:spPr bwMode="auto">
            <a:xfrm>
              <a:off x="4514" y="3473"/>
              <a:ext cx="35" cy="30"/>
            </a:xfrm>
            <a:custGeom>
              <a:avLst/>
              <a:gdLst>
                <a:gd name="T0" fmla="*/ 57 w 27"/>
                <a:gd name="T1" fmla="*/ 7 h 23"/>
                <a:gd name="T2" fmla="*/ 13 w 27"/>
                <a:gd name="T3" fmla="*/ 7 h 23"/>
                <a:gd name="T4" fmla="*/ 23 w 27"/>
                <a:gd name="T5" fmla="*/ 51 h 23"/>
                <a:gd name="T6" fmla="*/ 22 w 27"/>
                <a:gd name="T7" fmla="*/ 17 h 23"/>
                <a:gd name="T8" fmla="*/ 58 w 27"/>
                <a:gd name="T9" fmla="*/ 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6" y="3"/>
                  </a:moveTo>
                  <a:cubicBezTo>
                    <a:pt x="22" y="3"/>
                    <a:pt x="10" y="0"/>
                    <a:pt x="6" y="3"/>
                  </a:cubicBezTo>
                  <a:cubicBezTo>
                    <a:pt x="0" y="8"/>
                    <a:pt x="6" y="21"/>
                    <a:pt x="11" y="23"/>
                  </a:cubicBezTo>
                  <a:cubicBezTo>
                    <a:pt x="8" y="20"/>
                    <a:pt x="7" y="12"/>
                    <a:pt x="10" y="8"/>
                  </a:cubicBezTo>
                  <a:cubicBezTo>
                    <a:pt x="13" y="5"/>
                    <a:pt x="23" y="2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1" name="Freeform 1879"/>
            <p:cNvSpPr/>
            <p:nvPr>
              <p:custDataLst>
                <p:tags r:id="rId1447"/>
              </p:custDataLst>
            </p:nvPr>
          </p:nvSpPr>
          <p:spPr bwMode="auto">
            <a:xfrm>
              <a:off x="4525" y="3519"/>
              <a:ext cx="39" cy="28"/>
            </a:xfrm>
            <a:custGeom>
              <a:avLst/>
              <a:gdLst>
                <a:gd name="T0" fmla="*/ 66 w 30"/>
                <a:gd name="T1" fmla="*/ 12 h 21"/>
                <a:gd name="T2" fmla="*/ 21 w 30"/>
                <a:gd name="T3" fmla="*/ 1 h 21"/>
                <a:gd name="T4" fmla="*/ 5 w 30"/>
                <a:gd name="T5" fmla="*/ 12 h 21"/>
                <a:gd name="T6" fmla="*/ 7 w 30"/>
                <a:gd name="T7" fmla="*/ 49 h 21"/>
                <a:gd name="T8" fmla="*/ 16 w 30"/>
                <a:gd name="T9" fmla="*/ 15 h 21"/>
                <a:gd name="T10" fmla="*/ 66 w 30"/>
                <a:gd name="T11" fmla="*/ 1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1">
                  <a:moveTo>
                    <a:pt x="30" y="5"/>
                  </a:moveTo>
                  <a:cubicBezTo>
                    <a:pt x="23" y="5"/>
                    <a:pt x="16" y="2"/>
                    <a:pt x="9" y="1"/>
                  </a:cubicBezTo>
                  <a:cubicBezTo>
                    <a:pt x="4" y="0"/>
                    <a:pt x="3" y="0"/>
                    <a:pt x="2" y="5"/>
                  </a:cubicBezTo>
                  <a:cubicBezTo>
                    <a:pt x="1" y="9"/>
                    <a:pt x="0" y="18"/>
                    <a:pt x="3" y="21"/>
                  </a:cubicBezTo>
                  <a:cubicBezTo>
                    <a:pt x="2" y="16"/>
                    <a:pt x="3" y="9"/>
                    <a:pt x="7" y="6"/>
                  </a:cubicBezTo>
                  <a:cubicBezTo>
                    <a:pt x="12" y="4"/>
                    <a:pt x="26" y="6"/>
                    <a:pt x="30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" name="Freeform 1880"/>
            <p:cNvSpPr/>
            <p:nvPr>
              <p:custDataLst>
                <p:tags r:id="rId1448"/>
              </p:custDataLst>
            </p:nvPr>
          </p:nvSpPr>
          <p:spPr bwMode="auto">
            <a:xfrm>
              <a:off x="4516" y="3559"/>
              <a:ext cx="45" cy="33"/>
            </a:xfrm>
            <a:custGeom>
              <a:avLst/>
              <a:gdLst>
                <a:gd name="T0" fmla="*/ 75 w 35"/>
                <a:gd name="T1" fmla="*/ 22 h 26"/>
                <a:gd name="T2" fmla="*/ 46 w 35"/>
                <a:gd name="T3" fmla="*/ 13 h 26"/>
                <a:gd name="T4" fmla="*/ 24 w 35"/>
                <a:gd name="T5" fmla="*/ 5 h 26"/>
                <a:gd name="T6" fmla="*/ 5 w 35"/>
                <a:gd name="T7" fmla="*/ 53 h 26"/>
                <a:gd name="T8" fmla="*/ 19 w 35"/>
                <a:gd name="T9" fmla="*/ 18 h 26"/>
                <a:gd name="T10" fmla="*/ 58 w 35"/>
                <a:gd name="T11" fmla="*/ 2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6">
                  <a:moveTo>
                    <a:pt x="35" y="10"/>
                  </a:moveTo>
                  <a:cubicBezTo>
                    <a:pt x="31" y="9"/>
                    <a:pt x="26" y="8"/>
                    <a:pt x="22" y="6"/>
                  </a:cubicBezTo>
                  <a:cubicBezTo>
                    <a:pt x="19" y="5"/>
                    <a:pt x="15" y="2"/>
                    <a:pt x="12" y="2"/>
                  </a:cubicBezTo>
                  <a:cubicBezTo>
                    <a:pt x="4" y="0"/>
                    <a:pt x="0" y="20"/>
                    <a:pt x="2" y="26"/>
                  </a:cubicBezTo>
                  <a:cubicBezTo>
                    <a:pt x="4" y="21"/>
                    <a:pt x="4" y="12"/>
                    <a:pt x="9" y="9"/>
                  </a:cubicBezTo>
                  <a:cubicBezTo>
                    <a:pt x="14" y="6"/>
                    <a:pt x="23" y="8"/>
                    <a:pt x="27" y="1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" name="Freeform 1881"/>
            <p:cNvSpPr/>
            <p:nvPr>
              <p:custDataLst>
                <p:tags r:id="rId1449"/>
              </p:custDataLst>
            </p:nvPr>
          </p:nvSpPr>
          <p:spPr bwMode="auto">
            <a:xfrm>
              <a:off x="4609" y="3534"/>
              <a:ext cx="33" cy="44"/>
            </a:xfrm>
            <a:custGeom>
              <a:avLst/>
              <a:gdLst>
                <a:gd name="T0" fmla="*/ 58 w 25"/>
                <a:gd name="T1" fmla="*/ 10 h 34"/>
                <a:gd name="T2" fmla="*/ 15 w 25"/>
                <a:gd name="T3" fmla="*/ 13 h 34"/>
                <a:gd name="T4" fmla="*/ 5 w 25"/>
                <a:gd name="T5" fmla="*/ 74 h 34"/>
                <a:gd name="T6" fmla="*/ 58 w 25"/>
                <a:gd name="T7" fmla="*/ 1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25" y="5"/>
                  </a:moveTo>
                  <a:cubicBezTo>
                    <a:pt x="19" y="4"/>
                    <a:pt x="11" y="0"/>
                    <a:pt x="6" y="6"/>
                  </a:cubicBezTo>
                  <a:cubicBezTo>
                    <a:pt x="0" y="14"/>
                    <a:pt x="4" y="25"/>
                    <a:pt x="2" y="34"/>
                  </a:cubicBezTo>
                  <a:cubicBezTo>
                    <a:pt x="3" y="20"/>
                    <a:pt x="9" y="4"/>
                    <a:pt x="25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" name="Freeform 1882"/>
            <p:cNvSpPr/>
            <p:nvPr>
              <p:custDataLst>
                <p:tags r:id="rId1450"/>
              </p:custDataLst>
            </p:nvPr>
          </p:nvSpPr>
          <p:spPr bwMode="auto">
            <a:xfrm>
              <a:off x="4607" y="3474"/>
              <a:ext cx="28" cy="38"/>
            </a:xfrm>
            <a:custGeom>
              <a:avLst/>
              <a:gdLst>
                <a:gd name="T0" fmla="*/ 46 w 22"/>
                <a:gd name="T1" fmla="*/ 5 h 29"/>
                <a:gd name="T2" fmla="*/ 13 w 22"/>
                <a:gd name="T3" fmla="*/ 12 h 29"/>
                <a:gd name="T4" fmla="*/ 14 w 22"/>
                <a:gd name="T5" fmla="*/ 66 h 29"/>
                <a:gd name="T6" fmla="*/ 17 w 22"/>
                <a:gd name="T7" fmla="*/ 21 h 29"/>
                <a:gd name="T8" fmla="*/ 46 w 22"/>
                <a:gd name="T9" fmla="*/ 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22" y="2"/>
                  </a:moveTo>
                  <a:cubicBezTo>
                    <a:pt x="17" y="2"/>
                    <a:pt x="10" y="0"/>
                    <a:pt x="6" y="5"/>
                  </a:cubicBezTo>
                  <a:cubicBezTo>
                    <a:pt x="0" y="11"/>
                    <a:pt x="5" y="22"/>
                    <a:pt x="7" y="29"/>
                  </a:cubicBezTo>
                  <a:cubicBezTo>
                    <a:pt x="6" y="24"/>
                    <a:pt x="5" y="14"/>
                    <a:pt x="8" y="9"/>
                  </a:cubicBezTo>
                  <a:cubicBezTo>
                    <a:pt x="11" y="4"/>
                    <a:pt x="17" y="3"/>
                    <a:pt x="22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" name="Freeform 1883"/>
            <p:cNvSpPr/>
            <p:nvPr>
              <p:custDataLst>
                <p:tags r:id="rId1451"/>
              </p:custDataLst>
            </p:nvPr>
          </p:nvSpPr>
          <p:spPr bwMode="auto">
            <a:xfrm>
              <a:off x="4593" y="3416"/>
              <a:ext cx="40" cy="37"/>
            </a:xfrm>
            <a:custGeom>
              <a:avLst/>
              <a:gdLst>
                <a:gd name="T0" fmla="*/ 17 w 31"/>
                <a:gd name="T1" fmla="*/ 60 h 29"/>
                <a:gd name="T2" fmla="*/ 10 w 31"/>
                <a:gd name="T3" fmla="*/ 13 h 29"/>
                <a:gd name="T4" fmla="*/ 67 w 31"/>
                <a:gd name="T5" fmla="*/ 10 h 29"/>
                <a:gd name="T6" fmla="*/ 30 w 31"/>
                <a:gd name="T7" fmla="*/ 13 h 29"/>
                <a:gd name="T8" fmla="*/ 17 w 31"/>
                <a:gd name="T9" fmla="*/ 3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8">
                  <a:moveTo>
                    <a:pt x="8" y="29"/>
                  </a:moveTo>
                  <a:cubicBezTo>
                    <a:pt x="9" y="22"/>
                    <a:pt x="0" y="13"/>
                    <a:pt x="5" y="6"/>
                  </a:cubicBezTo>
                  <a:cubicBezTo>
                    <a:pt x="10" y="0"/>
                    <a:pt x="25" y="2"/>
                    <a:pt x="31" y="5"/>
                  </a:cubicBezTo>
                  <a:cubicBezTo>
                    <a:pt x="26" y="6"/>
                    <a:pt x="19" y="4"/>
                    <a:pt x="14" y="6"/>
                  </a:cubicBezTo>
                  <a:cubicBezTo>
                    <a:pt x="7" y="8"/>
                    <a:pt x="9" y="12"/>
                    <a:pt x="8" y="18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" name="Freeform 1884"/>
            <p:cNvSpPr/>
            <p:nvPr>
              <p:custDataLst>
                <p:tags r:id="rId1452"/>
              </p:custDataLst>
            </p:nvPr>
          </p:nvSpPr>
          <p:spPr bwMode="auto">
            <a:xfrm>
              <a:off x="4580" y="3365"/>
              <a:ext cx="28" cy="34"/>
            </a:xfrm>
            <a:custGeom>
              <a:avLst/>
              <a:gdLst>
                <a:gd name="T0" fmla="*/ 17 w 22"/>
                <a:gd name="T1" fmla="*/ 58 h 26"/>
                <a:gd name="T2" fmla="*/ 10 w 22"/>
                <a:gd name="T3" fmla="*/ 34 h 26"/>
                <a:gd name="T4" fmla="*/ 1 w 22"/>
                <a:gd name="T5" fmla="*/ 16 h 26"/>
                <a:gd name="T6" fmla="*/ 46 w 22"/>
                <a:gd name="T7" fmla="*/ 1 h 26"/>
                <a:gd name="T8" fmla="*/ 22 w 22"/>
                <a:gd name="T9" fmla="*/ 13 h 26"/>
                <a:gd name="T10" fmla="*/ 14 w 22"/>
                <a:gd name="T11" fmla="*/ 4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8" y="26"/>
                  </a:moveTo>
                  <a:cubicBezTo>
                    <a:pt x="7" y="23"/>
                    <a:pt x="7" y="19"/>
                    <a:pt x="5" y="15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3" y="1"/>
                    <a:pt x="18" y="0"/>
                    <a:pt x="22" y="1"/>
                  </a:cubicBezTo>
                  <a:cubicBezTo>
                    <a:pt x="18" y="2"/>
                    <a:pt x="13" y="1"/>
                    <a:pt x="10" y="6"/>
                  </a:cubicBezTo>
                  <a:cubicBezTo>
                    <a:pt x="8" y="8"/>
                    <a:pt x="6" y="17"/>
                    <a:pt x="7" y="2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" name="Freeform 1885"/>
            <p:cNvSpPr/>
            <p:nvPr>
              <p:custDataLst>
                <p:tags r:id="rId1453"/>
              </p:custDataLst>
            </p:nvPr>
          </p:nvSpPr>
          <p:spPr bwMode="auto">
            <a:xfrm>
              <a:off x="4566" y="3308"/>
              <a:ext cx="26" cy="35"/>
            </a:xfrm>
            <a:custGeom>
              <a:avLst/>
              <a:gdLst>
                <a:gd name="T0" fmla="*/ 7 w 20"/>
                <a:gd name="T1" fmla="*/ 58 h 27"/>
                <a:gd name="T2" fmla="*/ 7 w 20"/>
                <a:gd name="T3" fmla="*/ 17 h 27"/>
                <a:gd name="T4" fmla="*/ 44 w 20"/>
                <a:gd name="T5" fmla="*/ 1 h 27"/>
                <a:gd name="T6" fmla="*/ 7 w 20"/>
                <a:gd name="T7" fmla="*/ 4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7">
                  <a:moveTo>
                    <a:pt x="3" y="27"/>
                  </a:moveTo>
                  <a:cubicBezTo>
                    <a:pt x="4" y="21"/>
                    <a:pt x="0" y="13"/>
                    <a:pt x="3" y="8"/>
                  </a:cubicBezTo>
                  <a:cubicBezTo>
                    <a:pt x="6" y="3"/>
                    <a:pt x="15" y="0"/>
                    <a:pt x="20" y="1"/>
                  </a:cubicBezTo>
                  <a:cubicBezTo>
                    <a:pt x="11" y="4"/>
                    <a:pt x="3" y="11"/>
                    <a:pt x="3" y="2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" name="Freeform 1886"/>
            <p:cNvSpPr/>
            <p:nvPr>
              <p:custDataLst>
                <p:tags r:id="rId1454"/>
              </p:custDataLst>
            </p:nvPr>
          </p:nvSpPr>
          <p:spPr bwMode="auto">
            <a:xfrm>
              <a:off x="4558" y="3242"/>
              <a:ext cx="26" cy="51"/>
            </a:xfrm>
            <a:custGeom>
              <a:avLst/>
              <a:gdLst>
                <a:gd name="T0" fmla="*/ 44 w 20"/>
                <a:gd name="T1" fmla="*/ 0 h 40"/>
                <a:gd name="T2" fmla="*/ 0 w 20"/>
                <a:gd name="T3" fmla="*/ 24 h 40"/>
                <a:gd name="T4" fmla="*/ 13 w 20"/>
                <a:gd name="T5" fmla="*/ 83 h 40"/>
                <a:gd name="T6" fmla="*/ 13 w 20"/>
                <a:gd name="T7" fmla="*/ 59 h 40"/>
                <a:gd name="T8" fmla="*/ 12 w 20"/>
                <a:gd name="T9" fmla="*/ 33 h 40"/>
                <a:gd name="T10" fmla="*/ 35 w 20"/>
                <a:gd name="T11" fmla="*/ 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0">
                  <a:moveTo>
                    <a:pt x="20" y="0"/>
                  </a:moveTo>
                  <a:cubicBezTo>
                    <a:pt x="11" y="3"/>
                    <a:pt x="0" y="0"/>
                    <a:pt x="0" y="12"/>
                  </a:cubicBezTo>
                  <a:cubicBezTo>
                    <a:pt x="0" y="22"/>
                    <a:pt x="7" y="30"/>
                    <a:pt x="6" y="40"/>
                  </a:cubicBezTo>
                  <a:cubicBezTo>
                    <a:pt x="5" y="36"/>
                    <a:pt x="6" y="32"/>
                    <a:pt x="6" y="28"/>
                  </a:cubicBezTo>
                  <a:cubicBezTo>
                    <a:pt x="7" y="23"/>
                    <a:pt x="6" y="20"/>
                    <a:pt x="5" y="16"/>
                  </a:cubicBezTo>
                  <a:cubicBezTo>
                    <a:pt x="4" y="8"/>
                    <a:pt x="9" y="3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" name="Freeform 1887"/>
            <p:cNvSpPr/>
            <p:nvPr>
              <p:custDataLst>
                <p:tags r:id="rId1455"/>
              </p:custDataLst>
            </p:nvPr>
          </p:nvSpPr>
          <p:spPr bwMode="auto">
            <a:xfrm>
              <a:off x="4552" y="3187"/>
              <a:ext cx="21" cy="36"/>
            </a:xfrm>
            <a:custGeom>
              <a:avLst/>
              <a:gdLst>
                <a:gd name="T0" fmla="*/ 37 w 16"/>
                <a:gd name="T1" fmla="*/ 1 h 28"/>
                <a:gd name="T2" fmla="*/ 9 w 16"/>
                <a:gd name="T3" fmla="*/ 13 h 28"/>
                <a:gd name="T4" fmla="*/ 14 w 16"/>
                <a:gd name="T5" fmla="*/ 59 h 28"/>
                <a:gd name="T6" fmla="*/ 18 w 16"/>
                <a:gd name="T7" fmla="*/ 23 h 28"/>
                <a:gd name="T8" fmla="*/ 37 w 16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6" y="1"/>
                  </a:moveTo>
                  <a:cubicBezTo>
                    <a:pt x="10" y="1"/>
                    <a:pt x="6" y="0"/>
                    <a:pt x="4" y="6"/>
                  </a:cubicBezTo>
                  <a:cubicBezTo>
                    <a:pt x="0" y="13"/>
                    <a:pt x="6" y="21"/>
                    <a:pt x="6" y="28"/>
                  </a:cubicBezTo>
                  <a:cubicBezTo>
                    <a:pt x="6" y="22"/>
                    <a:pt x="5" y="18"/>
                    <a:pt x="8" y="11"/>
                  </a:cubicBezTo>
                  <a:cubicBezTo>
                    <a:pt x="10" y="5"/>
                    <a:pt x="11" y="4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" name="Freeform 1888"/>
            <p:cNvSpPr/>
            <p:nvPr>
              <p:custDataLst>
                <p:tags r:id="rId1456"/>
              </p:custDataLst>
            </p:nvPr>
          </p:nvSpPr>
          <p:spPr bwMode="auto">
            <a:xfrm>
              <a:off x="4543" y="3135"/>
              <a:ext cx="27" cy="34"/>
            </a:xfrm>
            <a:custGeom>
              <a:avLst/>
              <a:gdLst>
                <a:gd name="T0" fmla="*/ 45 w 21"/>
                <a:gd name="T1" fmla="*/ 8 h 27"/>
                <a:gd name="T2" fmla="*/ 17 w 21"/>
                <a:gd name="T3" fmla="*/ 5 h 27"/>
                <a:gd name="T4" fmla="*/ 15 w 21"/>
                <a:gd name="T5" fmla="*/ 54 h 27"/>
                <a:gd name="T6" fmla="*/ 45 w 21"/>
                <a:gd name="T7" fmla="*/ 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7">
                  <a:moveTo>
                    <a:pt x="21" y="4"/>
                  </a:moveTo>
                  <a:cubicBezTo>
                    <a:pt x="16" y="4"/>
                    <a:pt x="13" y="0"/>
                    <a:pt x="8" y="2"/>
                  </a:cubicBezTo>
                  <a:cubicBezTo>
                    <a:pt x="0" y="6"/>
                    <a:pt x="4" y="21"/>
                    <a:pt x="7" y="27"/>
                  </a:cubicBezTo>
                  <a:cubicBezTo>
                    <a:pt x="5" y="14"/>
                    <a:pt x="8" y="5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" name="Freeform 1889"/>
            <p:cNvSpPr/>
            <p:nvPr>
              <p:custDataLst>
                <p:tags r:id="rId1457"/>
              </p:custDataLst>
            </p:nvPr>
          </p:nvSpPr>
          <p:spPr bwMode="auto">
            <a:xfrm>
              <a:off x="4551" y="3079"/>
              <a:ext cx="18" cy="38"/>
            </a:xfrm>
            <a:custGeom>
              <a:avLst/>
              <a:gdLst>
                <a:gd name="T0" fmla="*/ 6 w 14"/>
                <a:gd name="T1" fmla="*/ 5 h 29"/>
                <a:gd name="T2" fmla="*/ 0 w 14"/>
                <a:gd name="T3" fmla="*/ 66 h 29"/>
                <a:gd name="T4" fmla="*/ 19 w 14"/>
                <a:gd name="T5" fmla="*/ 28 h 29"/>
                <a:gd name="T6" fmla="*/ 30 w 14"/>
                <a:gd name="T7" fmla="*/ 5 h 29"/>
                <a:gd name="T8" fmla="*/ 10 w 1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3" y="2"/>
                  </a:moveTo>
                  <a:cubicBezTo>
                    <a:pt x="9" y="10"/>
                    <a:pt x="2" y="22"/>
                    <a:pt x="0" y="29"/>
                  </a:cubicBezTo>
                  <a:cubicBezTo>
                    <a:pt x="4" y="24"/>
                    <a:pt x="8" y="19"/>
                    <a:pt x="9" y="12"/>
                  </a:cubicBezTo>
                  <a:cubicBezTo>
                    <a:pt x="9" y="7"/>
                    <a:pt x="7" y="2"/>
                    <a:pt x="14" y="2"/>
                  </a:cubicBezTo>
                  <a:cubicBezTo>
                    <a:pt x="12" y="0"/>
                    <a:pt x="8" y="1"/>
                    <a:pt x="5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" name="Freeform 1890"/>
            <p:cNvSpPr/>
            <p:nvPr>
              <p:custDataLst>
                <p:tags r:id="rId1458"/>
              </p:custDataLst>
            </p:nvPr>
          </p:nvSpPr>
          <p:spPr bwMode="auto">
            <a:xfrm>
              <a:off x="4554" y="3030"/>
              <a:ext cx="25" cy="34"/>
            </a:xfrm>
            <a:custGeom>
              <a:avLst/>
              <a:gdLst>
                <a:gd name="T0" fmla="*/ 43 w 19"/>
                <a:gd name="T1" fmla="*/ 6 h 27"/>
                <a:gd name="T2" fmla="*/ 9 w 19"/>
                <a:gd name="T3" fmla="*/ 10 h 27"/>
                <a:gd name="T4" fmla="*/ 1 w 19"/>
                <a:gd name="T5" fmla="*/ 54 h 27"/>
                <a:gd name="T6" fmla="*/ 16 w 19"/>
                <a:gd name="T7" fmla="*/ 23 h 27"/>
                <a:gd name="T8" fmla="*/ 42 w 19"/>
                <a:gd name="T9" fmla="*/ 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19" y="3"/>
                  </a:moveTo>
                  <a:cubicBezTo>
                    <a:pt x="13" y="4"/>
                    <a:pt x="8" y="0"/>
                    <a:pt x="4" y="5"/>
                  </a:cubicBezTo>
                  <a:cubicBezTo>
                    <a:pt x="0" y="12"/>
                    <a:pt x="5" y="20"/>
                    <a:pt x="1" y="27"/>
                  </a:cubicBezTo>
                  <a:cubicBezTo>
                    <a:pt x="4" y="21"/>
                    <a:pt x="5" y="17"/>
                    <a:pt x="7" y="11"/>
                  </a:cubicBezTo>
                  <a:cubicBezTo>
                    <a:pt x="9" y="5"/>
                    <a:pt x="12" y="5"/>
                    <a:pt x="18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" name="Freeform 1891"/>
            <p:cNvSpPr/>
            <p:nvPr>
              <p:custDataLst>
                <p:tags r:id="rId1459"/>
              </p:custDataLst>
            </p:nvPr>
          </p:nvSpPr>
          <p:spPr bwMode="auto">
            <a:xfrm>
              <a:off x="4561" y="2979"/>
              <a:ext cx="19" cy="29"/>
            </a:xfrm>
            <a:custGeom>
              <a:avLst/>
              <a:gdLst>
                <a:gd name="T0" fmla="*/ 30 w 15"/>
                <a:gd name="T1" fmla="*/ 1 h 22"/>
                <a:gd name="T2" fmla="*/ 6 w 15"/>
                <a:gd name="T3" fmla="*/ 9 h 22"/>
                <a:gd name="T4" fmla="*/ 6 w 15"/>
                <a:gd name="T5" fmla="*/ 50 h 22"/>
                <a:gd name="T6" fmla="*/ 29 w 15"/>
                <a:gd name="T7" fmla="*/ 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15" y="1"/>
                  </a:moveTo>
                  <a:cubicBezTo>
                    <a:pt x="11" y="1"/>
                    <a:pt x="6" y="0"/>
                    <a:pt x="3" y="4"/>
                  </a:cubicBezTo>
                  <a:cubicBezTo>
                    <a:pt x="0" y="8"/>
                    <a:pt x="3" y="17"/>
                    <a:pt x="3" y="22"/>
                  </a:cubicBezTo>
                  <a:cubicBezTo>
                    <a:pt x="4" y="16"/>
                    <a:pt x="5" y="3"/>
                    <a:pt x="14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" name="Freeform 1892"/>
            <p:cNvSpPr/>
            <p:nvPr>
              <p:custDataLst>
                <p:tags r:id="rId1460"/>
              </p:custDataLst>
            </p:nvPr>
          </p:nvSpPr>
          <p:spPr bwMode="auto">
            <a:xfrm>
              <a:off x="3868" y="3293"/>
              <a:ext cx="43" cy="15"/>
            </a:xfrm>
            <a:custGeom>
              <a:avLst/>
              <a:gdLst>
                <a:gd name="T0" fmla="*/ 0 w 33"/>
                <a:gd name="T1" fmla="*/ 5 h 12"/>
                <a:gd name="T2" fmla="*/ 73 w 33"/>
                <a:gd name="T3" fmla="*/ 24 h 12"/>
                <a:gd name="T4" fmla="*/ 16 w 33"/>
                <a:gd name="T5" fmla="*/ 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">
                  <a:moveTo>
                    <a:pt x="0" y="2"/>
                  </a:moveTo>
                  <a:cubicBezTo>
                    <a:pt x="10" y="6"/>
                    <a:pt x="25" y="0"/>
                    <a:pt x="33" y="12"/>
                  </a:cubicBezTo>
                  <a:cubicBezTo>
                    <a:pt x="26" y="8"/>
                    <a:pt x="15" y="6"/>
                    <a:pt x="7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" name="Freeform 1893"/>
            <p:cNvSpPr/>
            <p:nvPr>
              <p:custDataLst>
                <p:tags r:id="rId1461"/>
              </p:custDataLst>
            </p:nvPr>
          </p:nvSpPr>
          <p:spPr bwMode="auto">
            <a:xfrm>
              <a:off x="3845" y="3356"/>
              <a:ext cx="58" cy="42"/>
            </a:xfrm>
            <a:custGeom>
              <a:avLst/>
              <a:gdLst>
                <a:gd name="T0" fmla="*/ 97 w 45"/>
                <a:gd name="T1" fmla="*/ 10 h 33"/>
                <a:gd name="T2" fmla="*/ 22 w 45"/>
                <a:gd name="T3" fmla="*/ 8 h 33"/>
                <a:gd name="T4" fmla="*/ 13 w 45"/>
                <a:gd name="T5" fmla="*/ 67 h 33"/>
                <a:gd name="T6" fmla="*/ 67 w 45"/>
                <a:gd name="T7" fmla="*/ 1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3">
                  <a:moveTo>
                    <a:pt x="45" y="5"/>
                  </a:moveTo>
                  <a:cubicBezTo>
                    <a:pt x="35" y="2"/>
                    <a:pt x="21" y="0"/>
                    <a:pt x="10" y="4"/>
                  </a:cubicBezTo>
                  <a:cubicBezTo>
                    <a:pt x="1" y="8"/>
                    <a:pt x="0" y="25"/>
                    <a:pt x="6" y="33"/>
                  </a:cubicBezTo>
                  <a:cubicBezTo>
                    <a:pt x="3" y="14"/>
                    <a:pt x="12" y="5"/>
                    <a:pt x="31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" name="Freeform 1894"/>
            <p:cNvSpPr/>
            <p:nvPr>
              <p:custDataLst>
                <p:tags r:id="rId1462"/>
              </p:custDataLst>
            </p:nvPr>
          </p:nvSpPr>
          <p:spPr bwMode="auto">
            <a:xfrm>
              <a:off x="3828" y="3415"/>
              <a:ext cx="65" cy="64"/>
            </a:xfrm>
            <a:custGeom>
              <a:avLst/>
              <a:gdLst>
                <a:gd name="T0" fmla="*/ 111 w 50"/>
                <a:gd name="T1" fmla="*/ 10 h 51"/>
                <a:gd name="T2" fmla="*/ 27 w 50"/>
                <a:gd name="T3" fmla="*/ 20 h 51"/>
                <a:gd name="T4" fmla="*/ 44 w 50"/>
                <a:gd name="T5" fmla="*/ 100 h 51"/>
                <a:gd name="T6" fmla="*/ 88 w 50"/>
                <a:gd name="T7" fmla="*/ 1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5"/>
                  </a:moveTo>
                  <a:cubicBezTo>
                    <a:pt x="37" y="5"/>
                    <a:pt x="24" y="0"/>
                    <a:pt x="12" y="10"/>
                  </a:cubicBezTo>
                  <a:cubicBezTo>
                    <a:pt x="0" y="21"/>
                    <a:pt x="15" y="40"/>
                    <a:pt x="20" y="51"/>
                  </a:cubicBezTo>
                  <a:cubicBezTo>
                    <a:pt x="10" y="28"/>
                    <a:pt x="13" y="9"/>
                    <a:pt x="40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" name="Freeform 1895"/>
            <p:cNvSpPr/>
            <p:nvPr>
              <p:custDataLst>
                <p:tags r:id="rId1463"/>
              </p:custDataLst>
            </p:nvPr>
          </p:nvSpPr>
          <p:spPr bwMode="auto">
            <a:xfrm>
              <a:off x="3850" y="3486"/>
              <a:ext cx="44" cy="86"/>
            </a:xfrm>
            <a:custGeom>
              <a:avLst/>
              <a:gdLst>
                <a:gd name="T0" fmla="*/ 74 w 34"/>
                <a:gd name="T1" fmla="*/ 1 h 67"/>
                <a:gd name="T2" fmla="*/ 5 w 34"/>
                <a:gd name="T3" fmla="*/ 53 h 67"/>
                <a:gd name="T4" fmla="*/ 30 w 34"/>
                <a:gd name="T5" fmla="*/ 107 h 67"/>
                <a:gd name="T6" fmla="*/ 57 w 34"/>
                <a:gd name="T7" fmla="*/ 141 h 67"/>
                <a:gd name="T8" fmla="*/ 23 w 34"/>
                <a:gd name="T9" fmla="*/ 64 h 67"/>
                <a:gd name="T10" fmla="*/ 67 w 34"/>
                <a:gd name="T11" fmla="*/ 6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67">
                  <a:moveTo>
                    <a:pt x="34" y="1"/>
                  </a:moveTo>
                  <a:cubicBezTo>
                    <a:pt x="21" y="0"/>
                    <a:pt x="0" y="11"/>
                    <a:pt x="2" y="25"/>
                  </a:cubicBezTo>
                  <a:cubicBezTo>
                    <a:pt x="3" y="33"/>
                    <a:pt x="9" y="45"/>
                    <a:pt x="14" y="51"/>
                  </a:cubicBezTo>
                  <a:cubicBezTo>
                    <a:pt x="19" y="57"/>
                    <a:pt x="25" y="59"/>
                    <a:pt x="26" y="67"/>
                  </a:cubicBezTo>
                  <a:cubicBezTo>
                    <a:pt x="24" y="53"/>
                    <a:pt x="12" y="43"/>
                    <a:pt x="11" y="30"/>
                  </a:cubicBezTo>
                  <a:cubicBezTo>
                    <a:pt x="9" y="16"/>
                    <a:pt x="20" y="9"/>
                    <a:pt x="3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" name="Freeform 1896"/>
            <p:cNvSpPr/>
            <p:nvPr>
              <p:custDataLst>
                <p:tags r:id="rId1464"/>
              </p:custDataLst>
            </p:nvPr>
          </p:nvSpPr>
          <p:spPr bwMode="auto">
            <a:xfrm>
              <a:off x="3919" y="3547"/>
              <a:ext cx="92" cy="40"/>
            </a:xfrm>
            <a:custGeom>
              <a:avLst/>
              <a:gdLst>
                <a:gd name="T0" fmla="*/ 0 w 71"/>
                <a:gd name="T1" fmla="*/ 63 h 32"/>
                <a:gd name="T2" fmla="*/ 67 w 71"/>
                <a:gd name="T3" fmla="*/ 5 h 32"/>
                <a:gd name="T4" fmla="*/ 154 w 71"/>
                <a:gd name="T5" fmla="*/ 56 h 32"/>
                <a:gd name="T6" fmla="*/ 87 w 71"/>
                <a:gd name="T7" fmla="*/ 18 h 32"/>
                <a:gd name="T8" fmla="*/ 39 w 71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32">
                  <a:moveTo>
                    <a:pt x="0" y="32"/>
                  </a:moveTo>
                  <a:cubicBezTo>
                    <a:pt x="3" y="19"/>
                    <a:pt x="18" y="3"/>
                    <a:pt x="31" y="2"/>
                  </a:cubicBezTo>
                  <a:cubicBezTo>
                    <a:pt x="44" y="0"/>
                    <a:pt x="68" y="17"/>
                    <a:pt x="71" y="29"/>
                  </a:cubicBezTo>
                  <a:cubicBezTo>
                    <a:pt x="64" y="21"/>
                    <a:pt x="51" y="14"/>
                    <a:pt x="40" y="9"/>
                  </a:cubicBezTo>
                  <a:cubicBezTo>
                    <a:pt x="30" y="4"/>
                    <a:pt x="27" y="11"/>
                    <a:pt x="18" y="1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" name="Freeform 1897"/>
            <p:cNvSpPr/>
            <p:nvPr>
              <p:custDataLst>
                <p:tags r:id="rId1465"/>
              </p:custDataLst>
            </p:nvPr>
          </p:nvSpPr>
          <p:spPr bwMode="auto">
            <a:xfrm>
              <a:off x="3868" y="3236"/>
              <a:ext cx="32" cy="38"/>
            </a:xfrm>
            <a:custGeom>
              <a:avLst/>
              <a:gdLst>
                <a:gd name="T0" fmla="*/ 52 w 25"/>
                <a:gd name="T1" fmla="*/ 5 h 30"/>
                <a:gd name="T2" fmla="*/ 10 w 25"/>
                <a:gd name="T3" fmla="*/ 14 h 30"/>
                <a:gd name="T4" fmla="*/ 15 w 25"/>
                <a:gd name="T5" fmla="*/ 61 h 30"/>
                <a:gd name="T6" fmla="*/ 28 w 25"/>
                <a:gd name="T7" fmla="*/ 20 h 30"/>
                <a:gd name="T8" fmla="*/ 52 w 25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0">
                  <a:moveTo>
                    <a:pt x="25" y="2"/>
                  </a:moveTo>
                  <a:cubicBezTo>
                    <a:pt x="18" y="1"/>
                    <a:pt x="9" y="0"/>
                    <a:pt x="5" y="7"/>
                  </a:cubicBezTo>
                  <a:cubicBezTo>
                    <a:pt x="0" y="13"/>
                    <a:pt x="2" y="24"/>
                    <a:pt x="7" y="30"/>
                  </a:cubicBezTo>
                  <a:cubicBezTo>
                    <a:pt x="4" y="18"/>
                    <a:pt x="7" y="18"/>
                    <a:pt x="13" y="10"/>
                  </a:cubicBezTo>
                  <a:cubicBezTo>
                    <a:pt x="18" y="3"/>
                    <a:pt x="16" y="3"/>
                    <a:pt x="25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" name="Freeform 1898"/>
            <p:cNvSpPr/>
            <p:nvPr>
              <p:custDataLst>
                <p:tags r:id="rId1466"/>
              </p:custDataLst>
            </p:nvPr>
          </p:nvSpPr>
          <p:spPr bwMode="auto">
            <a:xfrm>
              <a:off x="3873" y="3183"/>
              <a:ext cx="35" cy="32"/>
            </a:xfrm>
            <a:custGeom>
              <a:avLst/>
              <a:gdLst>
                <a:gd name="T0" fmla="*/ 58 w 27"/>
                <a:gd name="T1" fmla="*/ 6 h 25"/>
                <a:gd name="T2" fmla="*/ 17 w 27"/>
                <a:gd name="T3" fmla="*/ 6 h 25"/>
                <a:gd name="T4" fmla="*/ 8 w 27"/>
                <a:gd name="T5" fmla="*/ 52 h 25"/>
                <a:gd name="T6" fmla="*/ 45 w 27"/>
                <a:gd name="T7" fmla="*/ 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">
                  <a:moveTo>
                    <a:pt x="27" y="3"/>
                  </a:moveTo>
                  <a:cubicBezTo>
                    <a:pt x="20" y="4"/>
                    <a:pt x="14" y="0"/>
                    <a:pt x="8" y="3"/>
                  </a:cubicBezTo>
                  <a:cubicBezTo>
                    <a:pt x="0" y="7"/>
                    <a:pt x="1" y="19"/>
                    <a:pt x="4" y="25"/>
                  </a:cubicBezTo>
                  <a:cubicBezTo>
                    <a:pt x="7" y="14"/>
                    <a:pt x="9" y="9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" name="Freeform 1899"/>
            <p:cNvSpPr/>
            <p:nvPr>
              <p:custDataLst>
                <p:tags r:id="rId1467"/>
              </p:custDataLst>
            </p:nvPr>
          </p:nvSpPr>
          <p:spPr bwMode="auto">
            <a:xfrm>
              <a:off x="3792" y="3158"/>
              <a:ext cx="25" cy="56"/>
            </a:xfrm>
            <a:custGeom>
              <a:avLst/>
              <a:gdLst>
                <a:gd name="T0" fmla="*/ 39 w 20"/>
                <a:gd name="T1" fmla="*/ 0 h 43"/>
                <a:gd name="T2" fmla="*/ 6 w 20"/>
                <a:gd name="T3" fmla="*/ 27 h 43"/>
                <a:gd name="T4" fmla="*/ 13 w 20"/>
                <a:gd name="T5" fmla="*/ 95 h 43"/>
                <a:gd name="T6" fmla="*/ 14 w 20"/>
                <a:gd name="T7" fmla="*/ 38 h 43"/>
                <a:gd name="T8" fmla="*/ 39 w 20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3">
                  <a:moveTo>
                    <a:pt x="20" y="0"/>
                  </a:moveTo>
                  <a:cubicBezTo>
                    <a:pt x="13" y="4"/>
                    <a:pt x="6" y="3"/>
                    <a:pt x="3" y="12"/>
                  </a:cubicBezTo>
                  <a:cubicBezTo>
                    <a:pt x="0" y="22"/>
                    <a:pt x="2" y="34"/>
                    <a:pt x="6" y="43"/>
                  </a:cubicBezTo>
                  <a:cubicBezTo>
                    <a:pt x="9" y="36"/>
                    <a:pt x="5" y="25"/>
                    <a:pt x="7" y="17"/>
                  </a:cubicBezTo>
                  <a:cubicBezTo>
                    <a:pt x="10" y="9"/>
                    <a:pt x="13" y="7"/>
                    <a:pt x="20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2" name="Freeform 1900"/>
            <p:cNvSpPr/>
            <p:nvPr>
              <p:custDataLst>
                <p:tags r:id="rId1468"/>
              </p:custDataLst>
            </p:nvPr>
          </p:nvSpPr>
          <p:spPr bwMode="auto">
            <a:xfrm>
              <a:off x="3783" y="3224"/>
              <a:ext cx="40" cy="62"/>
            </a:xfrm>
            <a:custGeom>
              <a:avLst/>
              <a:gdLst>
                <a:gd name="T0" fmla="*/ 67 w 31"/>
                <a:gd name="T1" fmla="*/ 0 h 49"/>
                <a:gd name="T2" fmla="*/ 22 w 31"/>
                <a:gd name="T3" fmla="*/ 29 h 49"/>
                <a:gd name="T4" fmla="*/ 15 w 31"/>
                <a:gd name="T5" fmla="*/ 99 h 49"/>
                <a:gd name="T6" fmla="*/ 65 w 31"/>
                <a:gd name="T7" fmla="*/ 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22" y="5"/>
                    <a:pt x="15" y="5"/>
                    <a:pt x="10" y="14"/>
                  </a:cubicBezTo>
                  <a:cubicBezTo>
                    <a:pt x="7" y="21"/>
                    <a:pt x="0" y="44"/>
                    <a:pt x="7" y="49"/>
                  </a:cubicBezTo>
                  <a:cubicBezTo>
                    <a:pt x="8" y="34"/>
                    <a:pt x="13" y="7"/>
                    <a:pt x="30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3" name="Freeform 1901"/>
            <p:cNvSpPr/>
            <p:nvPr>
              <p:custDataLst>
                <p:tags r:id="rId1469"/>
              </p:custDataLst>
            </p:nvPr>
          </p:nvSpPr>
          <p:spPr bwMode="auto">
            <a:xfrm>
              <a:off x="3779" y="3308"/>
              <a:ext cx="41" cy="53"/>
            </a:xfrm>
            <a:custGeom>
              <a:avLst/>
              <a:gdLst>
                <a:gd name="T0" fmla="*/ 68 w 32"/>
                <a:gd name="T1" fmla="*/ 5 h 41"/>
                <a:gd name="T2" fmla="*/ 13 w 32"/>
                <a:gd name="T3" fmla="*/ 13 h 41"/>
                <a:gd name="T4" fmla="*/ 10 w 32"/>
                <a:gd name="T5" fmla="*/ 89 h 41"/>
                <a:gd name="T6" fmla="*/ 22 w 32"/>
                <a:gd name="T7" fmla="*/ 27 h 41"/>
                <a:gd name="T8" fmla="*/ 58 w 32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32" y="2"/>
                  </a:moveTo>
                  <a:cubicBezTo>
                    <a:pt x="25" y="0"/>
                    <a:pt x="11" y="0"/>
                    <a:pt x="6" y="6"/>
                  </a:cubicBezTo>
                  <a:cubicBezTo>
                    <a:pt x="0" y="12"/>
                    <a:pt x="0" y="34"/>
                    <a:pt x="5" y="41"/>
                  </a:cubicBezTo>
                  <a:cubicBezTo>
                    <a:pt x="6" y="31"/>
                    <a:pt x="3" y="21"/>
                    <a:pt x="10" y="12"/>
                  </a:cubicBezTo>
                  <a:cubicBezTo>
                    <a:pt x="13" y="7"/>
                    <a:pt x="20" y="2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4" name="Freeform 1902"/>
            <p:cNvSpPr/>
            <p:nvPr>
              <p:custDataLst>
                <p:tags r:id="rId1470"/>
              </p:custDataLst>
            </p:nvPr>
          </p:nvSpPr>
          <p:spPr bwMode="auto">
            <a:xfrm>
              <a:off x="3774" y="3380"/>
              <a:ext cx="33" cy="45"/>
            </a:xfrm>
            <a:custGeom>
              <a:avLst/>
              <a:gdLst>
                <a:gd name="T0" fmla="*/ 53 w 26"/>
                <a:gd name="T1" fmla="*/ 5 h 35"/>
                <a:gd name="T2" fmla="*/ 13 w 26"/>
                <a:gd name="T3" fmla="*/ 15 h 35"/>
                <a:gd name="T4" fmla="*/ 10 w 26"/>
                <a:gd name="T5" fmla="*/ 75 h 35"/>
                <a:gd name="T6" fmla="*/ 46 w 26"/>
                <a:gd name="T7" fmla="*/ 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26" y="2"/>
                  </a:moveTo>
                  <a:cubicBezTo>
                    <a:pt x="18" y="0"/>
                    <a:pt x="12" y="0"/>
                    <a:pt x="6" y="7"/>
                  </a:cubicBezTo>
                  <a:cubicBezTo>
                    <a:pt x="0" y="14"/>
                    <a:pt x="0" y="27"/>
                    <a:pt x="5" y="35"/>
                  </a:cubicBezTo>
                  <a:cubicBezTo>
                    <a:pt x="3" y="22"/>
                    <a:pt x="7" y="4"/>
                    <a:pt x="22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5" name="Freeform 1903"/>
            <p:cNvSpPr/>
            <p:nvPr>
              <p:custDataLst>
                <p:tags r:id="rId1471"/>
              </p:custDataLst>
            </p:nvPr>
          </p:nvSpPr>
          <p:spPr bwMode="auto">
            <a:xfrm>
              <a:off x="3770" y="3447"/>
              <a:ext cx="30" cy="52"/>
            </a:xfrm>
            <a:custGeom>
              <a:avLst/>
              <a:gdLst>
                <a:gd name="T0" fmla="*/ 51 w 23"/>
                <a:gd name="T1" fmla="*/ 0 h 41"/>
                <a:gd name="T2" fmla="*/ 13 w 23"/>
                <a:gd name="T3" fmla="*/ 16 h 41"/>
                <a:gd name="T4" fmla="*/ 12 w 23"/>
                <a:gd name="T5" fmla="*/ 84 h 41"/>
                <a:gd name="T6" fmla="*/ 16 w 23"/>
                <a:gd name="T7" fmla="*/ 41 h 41"/>
                <a:gd name="T8" fmla="*/ 46 w 23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23" y="0"/>
                  </a:moveTo>
                  <a:cubicBezTo>
                    <a:pt x="15" y="1"/>
                    <a:pt x="10" y="1"/>
                    <a:pt x="6" y="8"/>
                  </a:cubicBezTo>
                  <a:cubicBezTo>
                    <a:pt x="1" y="18"/>
                    <a:pt x="0" y="31"/>
                    <a:pt x="5" y="41"/>
                  </a:cubicBezTo>
                  <a:cubicBezTo>
                    <a:pt x="7" y="35"/>
                    <a:pt x="5" y="27"/>
                    <a:pt x="7" y="20"/>
                  </a:cubicBezTo>
                  <a:cubicBezTo>
                    <a:pt x="10" y="10"/>
                    <a:pt x="13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6" name="Freeform 1904"/>
            <p:cNvSpPr/>
            <p:nvPr>
              <p:custDataLst>
                <p:tags r:id="rId1472"/>
              </p:custDataLst>
            </p:nvPr>
          </p:nvSpPr>
          <p:spPr bwMode="auto">
            <a:xfrm>
              <a:off x="3777" y="3518"/>
              <a:ext cx="33" cy="69"/>
            </a:xfrm>
            <a:custGeom>
              <a:avLst/>
              <a:gdLst>
                <a:gd name="T0" fmla="*/ 48 w 26"/>
                <a:gd name="T1" fmla="*/ 0 h 54"/>
                <a:gd name="T2" fmla="*/ 53 w 26"/>
                <a:gd name="T3" fmla="*/ 112 h 54"/>
                <a:gd name="T4" fmla="*/ 48 w 26"/>
                <a:gd name="T5" fmla="*/ 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4">
                  <a:moveTo>
                    <a:pt x="24" y="0"/>
                  </a:moveTo>
                  <a:cubicBezTo>
                    <a:pt x="0" y="10"/>
                    <a:pt x="14" y="40"/>
                    <a:pt x="26" y="54"/>
                  </a:cubicBezTo>
                  <a:cubicBezTo>
                    <a:pt x="20" y="44"/>
                    <a:pt x="8" y="8"/>
                    <a:pt x="24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7" name="Freeform 1905"/>
            <p:cNvSpPr/>
            <p:nvPr>
              <p:custDataLst>
                <p:tags r:id="rId1473"/>
              </p:custDataLst>
            </p:nvPr>
          </p:nvSpPr>
          <p:spPr bwMode="auto">
            <a:xfrm>
              <a:off x="3823" y="3595"/>
              <a:ext cx="19" cy="59"/>
            </a:xfrm>
            <a:custGeom>
              <a:avLst/>
              <a:gdLst>
                <a:gd name="T0" fmla="*/ 24 w 15"/>
                <a:gd name="T1" fmla="*/ 0 h 46"/>
                <a:gd name="T2" fmla="*/ 30 w 15"/>
                <a:gd name="T3" fmla="*/ 97 h 46"/>
                <a:gd name="T4" fmla="*/ 23 w 15"/>
                <a:gd name="T5" fmla="*/ 15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6">
                  <a:moveTo>
                    <a:pt x="12" y="0"/>
                  </a:moveTo>
                  <a:cubicBezTo>
                    <a:pt x="0" y="12"/>
                    <a:pt x="0" y="35"/>
                    <a:pt x="15" y="46"/>
                  </a:cubicBezTo>
                  <a:cubicBezTo>
                    <a:pt x="7" y="37"/>
                    <a:pt x="6" y="17"/>
                    <a:pt x="11" y="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8" name="Freeform 1906"/>
            <p:cNvSpPr/>
            <p:nvPr>
              <p:custDataLst>
                <p:tags r:id="rId1474"/>
              </p:custDataLst>
            </p:nvPr>
          </p:nvSpPr>
          <p:spPr bwMode="auto">
            <a:xfrm>
              <a:off x="3951" y="2991"/>
              <a:ext cx="29" cy="8"/>
            </a:xfrm>
            <a:custGeom>
              <a:avLst/>
              <a:gdLst>
                <a:gd name="T0" fmla="*/ 0 w 22"/>
                <a:gd name="T1" fmla="*/ 7 h 6"/>
                <a:gd name="T2" fmla="*/ 50 w 2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3"/>
                  </a:moveTo>
                  <a:cubicBezTo>
                    <a:pt x="6" y="1"/>
                    <a:pt x="17" y="0"/>
                    <a:pt x="22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9" name="Freeform 1907"/>
            <p:cNvSpPr/>
            <p:nvPr>
              <p:custDataLst>
                <p:tags r:id="rId1475"/>
              </p:custDataLst>
            </p:nvPr>
          </p:nvSpPr>
          <p:spPr bwMode="auto">
            <a:xfrm>
              <a:off x="4483" y="2930"/>
              <a:ext cx="34" cy="31"/>
            </a:xfrm>
            <a:custGeom>
              <a:avLst/>
              <a:gdLst>
                <a:gd name="T0" fmla="*/ 54 w 27"/>
                <a:gd name="T1" fmla="*/ 8 h 24"/>
                <a:gd name="T2" fmla="*/ 16 w 27"/>
                <a:gd name="T3" fmla="*/ 5 h 24"/>
                <a:gd name="T4" fmla="*/ 1 w 27"/>
                <a:gd name="T5" fmla="*/ 22 h 24"/>
                <a:gd name="T6" fmla="*/ 1 w 27"/>
                <a:gd name="T7" fmla="*/ 52 h 24"/>
                <a:gd name="T8" fmla="*/ 13 w 27"/>
                <a:gd name="T9" fmla="*/ 23 h 24"/>
                <a:gd name="T10" fmla="*/ 42 w 27"/>
                <a:gd name="T11" fmla="*/ 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4">
                  <a:moveTo>
                    <a:pt x="27" y="4"/>
                  </a:moveTo>
                  <a:cubicBezTo>
                    <a:pt x="23" y="1"/>
                    <a:pt x="13" y="0"/>
                    <a:pt x="8" y="2"/>
                  </a:cubicBezTo>
                  <a:cubicBezTo>
                    <a:pt x="5" y="4"/>
                    <a:pt x="2" y="7"/>
                    <a:pt x="1" y="10"/>
                  </a:cubicBezTo>
                  <a:cubicBezTo>
                    <a:pt x="0" y="14"/>
                    <a:pt x="0" y="21"/>
                    <a:pt x="1" y="24"/>
                  </a:cubicBezTo>
                  <a:cubicBezTo>
                    <a:pt x="4" y="21"/>
                    <a:pt x="4" y="15"/>
                    <a:pt x="6" y="11"/>
                  </a:cubicBezTo>
                  <a:cubicBezTo>
                    <a:pt x="10" y="6"/>
                    <a:pt x="15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0" name="Freeform 1908"/>
            <p:cNvSpPr/>
            <p:nvPr>
              <p:custDataLst>
                <p:tags r:id="rId1476"/>
              </p:custDataLst>
            </p:nvPr>
          </p:nvSpPr>
          <p:spPr bwMode="auto">
            <a:xfrm>
              <a:off x="4491" y="2886"/>
              <a:ext cx="31" cy="30"/>
            </a:xfrm>
            <a:custGeom>
              <a:avLst/>
              <a:gdLst>
                <a:gd name="T0" fmla="*/ 52 w 24"/>
                <a:gd name="T1" fmla="*/ 9 h 23"/>
                <a:gd name="T2" fmla="*/ 16 w 24"/>
                <a:gd name="T3" fmla="*/ 12 h 23"/>
                <a:gd name="T4" fmla="*/ 1 w 24"/>
                <a:gd name="T5" fmla="*/ 51 h 23"/>
                <a:gd name="T6" fmla="*/ 52 w 24"/>
                <a:gd name="T7" fmla="*/ 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3">
                  <a:moveTo>
                    <a:pt x="24" y="4"/>
                  </a:moveTo>
                  <a:cubicBezTo>
                    <a:pt x="19" y="0"/>
                    <a:pt x="11" y="1"/>
                    <a:pt x="7" y="5"/>
                  </a:cubicBezTo>
                  <a:cubicBezTo>
                    <a:pt x="0" y="9"/>
                    <a:pt x="3" y="17"/>
                    <a:pt x="1" y="23"/>
                  </a:cubicBezTo>
                  <a:cubicBezTo>
                    <a:pt x="5" y="14"/>
                    <a:pt x="13" y="2"/>
                    <a:pt x="24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1" name="Freeform 1909"/>
            <p:cNvSpPr/>
            <p:nvPr>
              <p:custDataLst>
                <p:tags r:id="rId1477"/>
              </p:custDataLst>
            </p:nvPr>
          </p:nvSpPr>
          <p:spPr bwMode="auto">
            <a:xfrm>
              <a:off x="4459" y="2976"/>
              <a:ext cx="32" cy="37"/>
            </a:xfrm>
            <a:custGeom>
              <a:avLst/>
              <a:gdLst>
                <a:gd name="T0" fmla="*/ 57 w 24"/>
                <a:gd name="T1" fmla="*/ 13 h 29"/>
                <a:gd name="T2" fmla="*/ 21 w 24"/>
                <a:gd name="T3" fmla="*/ 14 h 29"/>
                <a:gd name="T4" fmla="*/ 15 w 24"/>
                <a:gd name="T5" fmla="*/ 36 h 29"/>
                <a:gd name="T6" fmla="*/ 0 w 24"/>
                <a:gd name="T7" fmla="*/ 52 h 29"/>
                <a:gd name="T8" fmla="*/ 20 w 24"/>
                <a:gd name="T9" fmla="*/ 60 h 29"/>
                <a:gd name="T10" fmla="*/ 43 w 24"/>
                <a:gd name="T11" fmla="*/ 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8">
                  <a:moveTo>
                    <a:pt x="24" y="6"/>
                  </a:moveTo>
                  <a:cubicBezTo>
                    <a:pt x="19" y="0"/>
                    <a:pt x="12" y="0"/>
                    <a:pt x="9" y="7"/>
                  </a:cubicBezTo>
                  <a:cubicBezTo>
                    <a:pt x="7" y="10"/>
                    <a:pt x="7" y="14"/>
                    <a:pt x="6" y="17"/>
                  </a:cubicBezTo>
                  <a:cubicBezTo>
                    <a:pt x="4" y="20"/>
                    <a:pt x="1" y="22"/>
                    <a:pt x="0" y="25"/>
                  </a:cubicBezTo>
                  <a:cubicBezTo>
                    <a:pt x="3" y="25"/>
                    <a:pt x="6" y="27"/>
                    <a:pt x="8" y="29"/>
                  </a:cubicBezTo>
                  <a:cubicBezTo>
                    <a:pt x="4" y="22"/>
                    <a:pt x="12" y="7"/>
                    <a:pt x="18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2" name="Freeform 1910"/>
            <p:cNvSpPr/>
            <p:nvPr>
              <p:custDataLst>
                <p:tags r:id="rId1478"/>
              </p:custDataLst>
            </p:nvPr>
          </p:nvSpPr>
          <p:spPr bwMode="auto">
            <a:xfrm>
              <a:off x="4415" y="3021"/>
              <a:ext cx="42" cy="58"/>
            </a:xfrm>
            <a:custGeom>
              <a:avLst/>
              <a:gdLst>
                <a:gd name="T0" fmla="*/ 67 w 32"/>
                <a:gd name="T1" fmla="*/ 8 h 46"/>
                <a:gd name="T2" fmla="*/ 43 w 32"/>
                <a:gd name="T3" fmla="*/ 16 h 46"/>
                <a:gd name="T4" fmla="*/ 29 w 32"/>
                <a:gd name="T5" fmla="*/ 50 h 46"/>
                <a:gd name="T6" fmla="*/ 18 w 32"/>
                <a:gd name="T7" fmla="*/ 77 h 46"/>
                <a:gd name="T8" fmla="*/ 0 w 32"/>
                <a:gd name="T9" fmla="*/ 92 h 46"/>
                <a:gd name="T10" fmla="*/ 24 w 32"/>
                <a:gd name="T11" fmla="*/ 79 h 46"/>
                <a:gd name="T12" fmla="*/ 43 w 32"/>
                <a:gd name="T13" fmla="*/ 86 h 46"/>
                <a:gd name="T14" fmla="*/ 66 w 32"/>
                <a:gd name="T15" fmla="*/ 30 h 46"/>
                <a:gd name="T16" fmla="*/ 72 w 32"/>
                <a:gd name="T17" fmla="*/ 8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46">
                  <a:moveTo>
                    <a:pt x="30" y="4"/>
                  </a:moveTo>
                  <a:cubicBezTo>
                    <a:pt x="26" y="0"/>
                    <a:pt x="21" y="6"/>
                    <a:pt x="19" y="8"/>
                  </a:cubicBezTo>
                  <a:cubicBezTo>
                    <a:pt x="14" y="13"/>
                    <a:pt x="14" y="19"/>
                    <a:pt x="13" y="25"/>
                  </a:cubicBezTo>
                  <a:cubicBezTo>
                    <a:pt x="12" y="30"/>
                    <a:pt x="11" y="34"/>
                    <a:pt x="8" y="38"/>
                  </a:cubicBezTo>
                  <a:cubicBezTo>
                    <a:pt x="6" y="41"/>
                    <a:pt x="1" y="43"/>
                    <a:pt x="0" y="46"/>
                  </a:cubicBezTo>
                  <a:cubicBezTo>
                    <a:pt x="4" y="45"/>
                    <a:pt x="7" y="41"/>
                    <a:pt x="11" y="40"/>
                  </a:cubicBezTo>
                  <a:cubicBezTo>
                    <a:pt x="16" y="39"/>
                    <a:pt x="16" y="42"/>
                    <a:pt x="19" y="43"/>
                  </a:cubicBezTo>
                  <a:cubicBezTo>
                    <a:pt x="12" y="35"/>
                    <a:pt x="14" y="12"/>
                    <a:pt x="29" y="15"/>
                  </a:cubicBezTo>
                  <a:cubicBezTo>
                    <a:pt x="27" y="12"/>
                    <a:pt x="28" y="6"/>
                    <a:pt x="32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3" name="Freeform 1911"/>
            <p:cNvSpPr/>
            <p:nvPr>
              <p:custDataLst>
                <p:tags r:id="rId1479"/>
              </p:custDataLst>
            </p:nvPr>
          </p:nvSpPr>
          <p:spPr bwMode="auto">
            <a:xfrm>
              <a:off x="4367" y="3092"/>
              <a:ext cx="44" cy="26"/>
            </a:xfrm>
            <a:custGeom>
              <a:avLst/>
              <a:gdLst>
                <a:gd name="T0" fmla="*/ 0 w 35"/>
                <a:gd name="T1" fmla="*/ 44 h 20"/>
                <a:gd name="T2" fmla="*/ 6 w 35"/>
                <a:gd name="T3" fmla="*/ 30 h 20"/>
                <a:gd name="T4" fmla="*/ 30 w 35"/>
                <a:gd name="T5" fmla="*/ 16 h 20"/>
                <a:gd name="T6" fmla="*/ 69 w 35"/>
                <a:gd name="T7" fmla="*/ 17 h 20"/>
                <a:gd name="T8" fmla="*/ 20 w 35"/>
                <a:gd name="T9" fmla="*/ 3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cubicBezTo>
                    <a:pt x="2" y="18"/>
                    <a:pt x="2" y="16"/>
                    <a:pt x="3" y="14"/>
                  </a:cubicBezTo>
                  <a:cubicBezTo>
                    <a:pt x="6" y="10"/>
                    <a:pt x="11" y="8"/>
                    <a:pt x="15" y="7"/>
                  </a:cubicBezTo>
                  <a:cubicBezTo>
                    <a:pt x="20" y="5"/>
                    <a:pt x="34" y="0"/>
                    <a:pt x="35" y="8"/>
                  </a:cubicBezTo>
                  <a:cubicBezTo>
                    <a:pt x="27" y="5"/>
                    <a:pt x="16" y="10"/>
                    <a:pt x="10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4" name="Freeform 1912"/>
            <p:cNvSpPr/>
            <p:nvPr>
              <p:custDataLst>
                <p:tags r:id="rId1480"/>
              </p:custDataLst>
            </p:nvPr>
          </p:nvSpPr>
          <p:spPr bwMode="auto">
            <a:xfrm>
              <a:off x="4226" y="3782"/>
              <a:ext cx="67" cy="265"/>
            </a:xfrm>
            <a:custGeom>
              <a:avLst/>
              <a:gdLst>
                <a:gd name="T0" fmla="*/ 98 w 52"/>
                <a:gd name="T1" fmla="*/ 8 h 207"/>
                <a:gd name="T2" fmla="*/ 98 w 52"/>
                <a:gd name="T3" fmla="*/ 69 h 207"/>
                <a:gd name="T4" fmla="*/ 97 w 52"/>
                <a:gd name="T5" fmla="*/ 122 h 207"/>
                <a:gd name="T6" fmla="*/ 106 w 52"/>
                <a:gd name="T7" fmla="*/ 170 h 207"/>
                <a:gd name="T8" fmla="*/ 75 w 52"/>
                <a:gd name="T9" fmla="*/ 302 h 207"/>
                <a:gd name="T10" fmla="*/ 0 w 52"/>
                <a:gd name="T11" fmla="*/ 434 h 207"/>
                <a:gd name="T12" fmla="*/ 24 w 52"/>
                <a:gd name="T13" fmla="*/ 328 h 207"/>
                <a:gd name="T14" fmla="*/ 76 w 52"/>
                <a:gd name="T15" fmla="*/ 151 h 207"/>
                <a:gd name="T16" fmla="*/ 71 w 52"/>
                <a:gd name="T17" fmla="*/ 37 h 207"/>
                <a:gd name="T18" fmla="*/ 98 w 52"/>
                <a:gd name="T19" fmla="*/ 8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206">
                  <a:moveTo>
                    <a:pt x="46" y="4"/>
                  </a:moveTo>
                  <a:cubicBezTo>
                    <a:pt x="52" y="14"/>
                    <a:pt x="49" y="21"/>
                    <a:pt x="46" y="33"/>
                  </a:cubicBezTo>
                  <a:cubicBezTo>
                    <a:pt x="43" y="46"/>
                    <a:pt x="41" y="48"/>
                    <a:pt x="45" y="58"/>
                  </a:cubicBezTo>
                  <a:cubicBezTo>
                    <a:pt x="46" y="62"/>
                    <a:pt x="49" y="69"/>
                    <a:pt x="50" y="81"/>
                  </a:cubicBezTo>
                  <a:cubicBezTo>
                    <a:pt x="50" y="99"/>
                    <a:pt x="46" y="124"/>
                    <a:pt x="35" y="144"/>
                  </a:cubicBezTo>
                  <a:cubicBezTo>
                    <a:pt x="15" y="179"/>
                    <a:pt x="3" y="186"/>
                    <a:pt x="0" y="207"/>
                  </a:cubicBezTo>
                  <a:cubicBezTo>
                    <a:pt x="3" y="186"/>
                    <a:pt x="3" y="174"/>
                    <a:pt x="12" y="156"/>
                  </a:cubicBezTo>
                  <a:cubicBezTo>
                    <a:pt x="21" y="139"/>
                    <a:pt x="44" y="108"/>
                    <a:pt x="36" y="72"/>
                  </a:cubicBezTo>
                  <a:cubicBezTo>
                    <a:pt x="27" y="32"/>
                    <a:pt x="37" y="25"/>
                    <a:pt x="33" y="18"/>
                  </a:cubicBezTo>
                  <a:cubicBezTo>
                    <a:pt x="30" y="12"/>
                    <a:pt x="45" y="0"/>
                    <a:pt x="46" y="4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5" name="Freeform 1913"/>
            <p:cNvSpPr/>
            <p:nvPr>
              <p:custDataLst>
                <p:tags r:id="rId1481"/>
              </p:custDataLst>
            </p:nvPr>
          </p:nvSpPr>
          <p:spPr bwMode="auto">
            <a:xfrm>
              <a:off x="4268" y="3749"/>
              <a:ext cx="207" cy="68"/>
            </a:xfrm>
            <a:custGeom>
              <a:avLst/>
              <a:gdLst>
                <a:gd name="T0" fmla="*/ 0 w 160"/>
                <a:gd name="T1" fmla="*/ 44 h 54"/>
                <a:gd name="T2" fmla="*/ 87 w 160"/>
                <a:gd name="T3" fmla="*/ 47 h 54"/>
                <a:gd name="T4" fmla="*/ 235 w 160"/>
                <a:gd name="T5" fmla="*/ 102 h 54"/>
                <a:gd name="T6" fmla="*/ 338 w 160"/>
                <a:gd name="T7" fmla="*/ 87 h 54"/>
                <a:gd name="T8" fmla="*/ 338 w 160"/>
                <a:gd name="T9" fmla="*/ 55 h 54"/>
                <a:gd name="T10" fmla="*/ 273 w 160"/>
                <a:gd name="T11" fmla="*/ 87 h 54"/>
                <a:gd name="T12" fmla="*/ 135 w 160"/>
                <a:gd name="T13" fmla="*/ 48 h 54"/>
                <a:gd name="T14" fmla="*/ 0 w 160"/>
                <a:gd name="T15" fmla="*/ 4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54">
                  <a:moveTo>
                    <a:pt x="0" y="22"/>
                  </a:moveTo>
                  <a:cubicBezTo>
                    <a:pt x="20" y="10"/>
                    <a:pt x="21" y="14"/>
                    <a:pt x="40" y="23"/>
                  </a:cubicBezTo>
                  <a:cubicBezTo>
                    <a:pt x="58" y="32"/>
                    <a:pt x="78" y="48"/>
                    <a:pt x="109" y="51"/>
                  </a:cubicBezTo>
                  <a:cubicBezTo>
                    <a:pt x="140" y="54"/>
                    <a:pt x="153" y="53"/>
                    <a:pt x="156" y="44"/>
                  </a:cubicBezTo>
                  <a:cubicBezTo>
                    <a:pt x="160" y="36"/>
                    <a:pt x="156" y="28"/>
                    <a:pt x="156" y="28"/>
                  </a:cubicBezTo>
                  <a:cubicBezTo>
                    <a:pt x="156" y="36"/>
                    <a:pt x="150" y="46"/>
                    <a:pt x="126" y="44"/>
                  </a:cubicBezTo>
                  <a:cubicBezTo>
                    <a:pt x="102" y="42"/>
                    <a:pt x="87" y="37"/>
                    <a:pt x="62" y="24"/>
                  </a:cubicBezTo>
                  <a:cubicBezTo>
                    <a:pt x="36" y="10"/>
                    <a:pt x="18" y="0"/>
                    <a:pt x="0" y="22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6" name="Freeform 1914"/>
            <p:cNvSpPr/>
            <p:nvPr>
              <p:custDataLst>
                <p:tags r:id="rId1482"/>
              </p:custDataLst>
            </p:nvPr>
          </p:nvSpPr>
          <p:spPr bwMode="auto">
            <a:xfrm>
              <a:off x="4479" y="3732"/>
              <a:ext cx="61" cy="71"/>
            </a:xfrm>
            <a:custGeom>
              <a:avLst/>
              <a:gdLst>
                <a:gd name="T0" fmla="*/ 6 w 48"/>
                <a:gd name="T1" fmla="*/ 76 h 56"/>
                <a:gd name="T2" fmla="*/ 22 w 48"/>
                <a:gd name="T3" fmla="*/ 107 h 56"/>
                <a:gd name="T4" fmla="*/ 60 w 48"/>
                <a:gd name="T5" fmla="*/ 76 h 56"/>
                <a:gd name="T6" fmla="*/ 84 w 48"/>
                <a:gd name="T7" fmla="*/ 0 h 56"/>
                <a:gd name="T8" fmla="*/ 64 w 48"/>
                <a:gd name="T9" fmla="*/ 48 h 56"/>
                <a:gd name="T10" fmla="*/ 10 w 48"/>
                <a:gd name="T11" fmla="*/ 74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56">
                  <a:moveTo>
                    <a:pt x="3" y="37"/>
                  </a:moveTo>
                  <a:cubicBezTo>
                    <a:pt x="4" y="44"/>
                    <a:pt x="0" y="56"/>
                    <a:pt x="10" y="52"/>
                  </a:cubicBezTo>
                  <a:cubicBezTo>
                    <a:pt x="16" y="49"/>
                    <a:pt x="24" y="42"/>
                    <a:pt x="29" y="37"/>
                  </a:cubicBezTo>
                  <a:cubicBezTo>
                    <a:pt x="40" y="26"/>
                    <a:pt x="48" y="16"/>
                    <a:pt x="41" y="0"/>
                  </a:cubicBezTo>
                  <a:cubicBezTo>
                    <a:pt x="40" y="10"/>
                    <a:pt x="39" y="17"/>
                    <a:pt x="31" y="24"/>
                  </a:cubicBezTo>
                  <a:cubicBezTo>
                    <a:pt x="23" y="32"/>
                    <a:pt x="15" y="32"/>
                    <a:pt x="5" y="3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7" name="Freeform 1915"/>
            <p:cNvSpPr/>
            <p:nvPr>
              <p:custDataLst>
                <p:tags r:id="rId1483"/>
              </p:custDataLst>
            </p:nvPr>
          </p:nvSpPr>
          <p:spPr bwMode="auto">
            <a:xfrm>
              <a:off x="4541" y="3684"/>
              <a:ext cx="58" cy="53"/>
            </a:xfrm>
            <a:custGeom>
              <a:avLst/>
              <a:gdLst>
                <a:gd name="T0" fmla="*/ 0 w 44"/>
                <a:gd name="T1" fmla="*/ 62 h 42"/>
                <a:gd name="T2" fmla="*/ 22 w 44"/>
                <a:gd name="T3" fmla="*/ 83 h 42"/>
                <a:gd name="T4" fmla="*/ 55 w 44"/>
                <a:gd name="T5" fmla="*/ 62 h 42"/>
                <a:gd name="T6" fmla="*/ 76 w 44"/>
                <a:gd name="T7" fmla="*/ 0 h 42"/>
                <a:gd name="T8" fmla="*/ 20 w 44"/>
                <a:gd name="T9" fmla="*/ 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0" y="31"/>
                  </a:moveTo>
                  <a:cubicBezTo>
                    <a:pt x="3" y="36"/>
                    <a:pt x="2" y="42"/>
                    <a:pt x="10" y="41"/>
                  </a:cubicBezTo>
                  <a:cubicBezTo>
                    <a:pt x="16" y="41"/>
                    <a:pt x="20" y="35"/>
                    <a:pt x="24" y="31"/>
                  </a:cubicBezTo>
                  <a:cubicBezTo>
                    <a:pt x="28" y="25"/>
                    <a:pt x="44" y="6"/>
                    <a:pt x="33" y="0"/>
                  </a:cubicBezTo>
                  <a:cubicBezTo>
                    <a:pt x="37" y="13"/>
                    <a:pt x="20" y="29"/>
                    <a:pt x="8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8" name="Freeform 1916"/>
            <p:cNvSpPr/>
            <p:nvPr>
              <p:custDataLst>
                <p:tags r:id="rId1484"/>
              </p:custDataLst>
            </p:nvPr>
          </p:nvSpPr>
          <p:spPr bwMode="auto">
            <a:xfrm>
              <a:off x="4586" y="3611"/>
              <a:ext cx="47" cy="71"/>
            </a:xfrm>
            <a:custGeom>
              <a:avLst/>
              <a:gdLst>
                <a:gd name="T0" fmla="*/ 5 w 37"/>
                <a:gd name="T1" fmla="*/ 88 h 55"/>
                <a:gd name="T2" fmla="*/ 55 w 37"/>
                <a:gd name="T3" fmla="*/ 67 h 55"/>
                <a:gd name="T4" fmla="*/ 76 w 37"/>
                <a:gd name="T5" fmla="*/ 0 h 55"/>
                <a:gd name="T6" fmla="*/ 0 w 37"/>
                <a:gd name="T7" fmla="*/ 88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5">
                  <a:moveTo>
                    <a:pt x="2" y="41"/>
                  </a:moveTo>
                  <a:cubicBezTo>
                    <a:pt x="12" y="55"/>
                    <a:pt x="22" y="39"/>
                    <a:pt x="27" y="31"/>
                  </a:cubicBezTo>
                  <a:cubicBezTo>
                    <a:pt x="33" y="21"/>
                    <a:pt x="34" y="11"/>
                    <a:pt x="37" y="0"/>
                  </a:cubicBezTo>
                  <a:cubicBezTo>
                    <a:pt x="31" y="10"/>
                    <a:pt x="17" y="46"/>
                    <a:pt x="0" y="4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9" name="Freeform 1917"/>
            <p:cNvSpPr/>
            <p:nvPr>
              <p:custDataLst>
                <p:tags r:id="rId1485"/>
              </p:custDataLst>
            </p:nvPr>
          </p:nvSpPr>
          <p:spPr bwMode="auto">
            <a:xfrm>
              <a:off x="4625" y="3559"/>
              <a:ext cx="26" cy="50"/>
            </a:xfrm>
            <a:custGeom>
              <a:avLst/>
              <a:gdLst>
                <a:gd name="T0" fmla="*/ 43 w 20"/>
                <a:gd name="T1" fmla="*/ 0 h 39"/>
                <a:gd name="T2" fmla="*/ 0 w 20"/>
                <a:gd name="T3" fmla="*/ 59 h 39"/>
                <a:gd name="T4" fmla="*/ 34 w 20"/>
                <a:gd name="T5" fmla="*/ 2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9">
                  <a:moveTo>
                    <a:pt x="19" y="0"/>
                  </a:moveTo>
                  <a:cubicBezTo>
                    <a:pt x="20" y="9"/>
                    <a:pt x="15" y="39"/>
                    <a:pt x="0" y="28"/>
                  </a:cubicBezTo>
                  <a:cubicBezTo>
                    <a:pt x="8" y="26"/>
                    <a:pt x="10" y="21"/>
                    <a:pt x="15" y="1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0" name="Freeform 1918"/>
            <p:cNvSpPr/>
            <p:nvPr>
              <p:custDataLst>
                <p:tags r:id="rId1486"/>
              </p:custDataLst>
            </p:nvPr>
          </p:nvSpPr>
          <p:spPr bwMode="auto">
            <a:xfrm>
              <a:off x="4633" y="3488"/>
              <a:ext cx="19" cy="44"/>
            </a:xfrm>
            <a:custGeom>
              <a:avLst/>
              <a:gdLst>
                <a:gd name="T0" fmla="*/ 24 w 15"/>
                <a:gd name="T1" fmla="*/ 0 h 34"/>
                <a:gd name="T2" fmla="*/ 29 w 15"/>
                <a:gd name="T3" fmla="*/ 47 h 34"/>
                <a:gd name="T4" fmla="*/ 0 w 15"/>
                <a:gd name="T5" fmla="*/ 67 h 34"/>
                <a:gd name="T6" fmla="*/ 23 w 15"/>
                <a:gd name="T7" fmla="*/ 2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4">
                  <a:moveTo>
                    <a:pt x="12" y="0"/>
                  </a:moveTo>
                  <a:cubicBezTo>
                    <a:pt x="13" y="7"/>
                    <a:pt x="15" y="15"/>
                    <a:pt x="14" y="22"/>
                  </a:cubicBezTo>
                  <a:cubicBezTo>
                    <a:pt x="13" y="34"/>
                    <a:pt x="10" y="32"/>
                    <a:pt x="0" y="31"/>
                  </a:cubicBezTo>
                  <a:cubicBezTo>
                    <a:pt x="10" y="28"/>
                    <a:pt x="10" y="21"/>
                    <a:pt x="11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1" name="Freeform 1919"/>
            <p:cNvSpPr/>
            <p:nvPr>
              <p:custDataLst>
                <p:tags r:id="rId1487"/>
              </p:custDataLst>
            </p:nvPr>
          </p:nvSpPr>
          <p:spPr bwMode="auto">
            <a:xfrm>
              <a:off x="4622" y="3438"/>
              <a:ext cx="20" cy="27"/>
            </a:xfrm>
            <a:custGeom>
              <a:avLst/>
              <a:gdLst>
                <a:gd name="T0" fmla="*/ 27 w 15"/>
                <a:gd name="T1" fmla="*/ 0 h 21"/>
                <a:gd name="T2" fmla="*/ 31 w 15"/>
                <a:gd name="T3" fmla="*/ 36 h 21"/>
                <a:gd name="T4" fmla="*/ 0 w 15"/>
                <a:gd name="T5" fmla="*/ 45 h 21"/>
                <a:gd name="T6" fmla="*/ 21 w 15"/>
                <a:gd name="T7" fmla="*/ 1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12" y="4"/>
                    <a:pt x="15" y="13"/>
                    <a:pt x="13" y="17"/>
                  </a:cubicBezTo>
                  <a:cubicBezTo>
                    <a:pt x="10" y="21"/>
                    <a:pt x="5" y="21"/>
                    <a:pt x="0" y="21"/>
                  </a:cubicBezTo>
                  <a:cubicBezTo>
                    <a:pt x="7" y="19"/>
                    <a:pt x="9" y="11"/>
                    <a:pt x="9" y="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2" name="Freeform 1920"/>
            <p:cNvSpPr/>
            <p:nvPr>
              <p:custDataLst>
                <p:tags r:id="rId1488"/>
              </p:custDataLst>
            </p:nvPr>
          </p:nvSpPr>
          <p:spPr bwMode="auto">
            <a:xfrm>
              <a:off x="4600" y="3320"/>
              <a:ext cx="12" cy="39"/>
            </a:xfrm>
            <a:custGeom>
              <a:avLst/>
              <a:gdLst>
                <a:gd name="T0" fmla="*/ 12 w 10"/>
                <a:gd name="T1" fmla="*/ 0 h 30"/>
                <a:gd name="T2" fmla="*/ 17 w 10"/>
                <a:gd name="T3" fmla="*/ 44 h 30"/>
                <a:gd name="T4" fmla="*/ 0 w 10"/>
                <a:gd name="T5" fmla="*/ 64 h 30"/>
                <a:gd name="T6" fmla="*/ 16 w 10"/>
                <a:gd name="T7" fmla="*/ 2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0">
                  <a:moveTo>
                    <a:pt x="7" y="0"/>
                  </a:moveTo>
                  <a:cubicBezTo>
                    <a:pt x="10" y="6"/>
                    <a:pt x="10" y="14"/>
                    <a:pt x="10" y="20"/>
                  </a:cubicBezTo>
                  <a:cubicBezTo>
                    <a:pt x="10" y="30"/>
                    <a:pt x="9" y="27"/>
                    <a:pt x="0" y="29"/>
                  </a:cubicBezTo>
                  <a:cubicBezTo>
                    <a:pt x="9" y="26"/>
                    <a:pt x="6" y="16"/>
                    <a:pt x="9" y="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3" name="Freeform 1921"/>
            <p:cNvSpPr/>
            <p:nvPr>
              <p:custDataLst>
                <p:tags r:id="rId1489"/>
              </p:custDataLst>
            </p:nvPr>
          </p:nvSpPr>
          <p:spPr bwMode="auto">
            <a:xfrm>
              <a:off x="4609" y="3378"/>
              <a:ext cx="17" cy="28"/>
            </a:xfrm>
            <a:custGeom>
              <a:avLst/>
              <a:gdLst>
                <a:gd name="T0" fmla="*/ 21 w 13"/>
                <a:gd name="T1" fmla="*/ 0 h 21"/>
                <a:gd name="T2" fmla="*/ 24 w 13"/>
                <a:gd name="T3" fmla="*/ 41 h 21"/>
                <a:gd name="T4" fmla="*/ 0 w 13"/>
                <a:gd name="T5" fmla="*/ 48 h 21"/>
                <a:gd name="T6" fmla="*/ 21 w 13"/>
                <a:gd name="T7" fmla="*/ 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9" y="0"/>
                  </a:moveTo>
                  <a:cubicBezTo>
                    <a:pt x="10" y="5"/>
                    <a:pt x="13" y="12"/>
                    <a:pt x="11" y="17"/>
                  </a:cubicBezTo>
                  <a:cubicBezTo>
                    <a:pt x="8" y="21"/>
                    <a:pt x="5" y="19"/>
                    <a:pt x="0" y="20"/>
                  </a:cubicBezTo>
                  <a:cubicBezTo>
                    <a:pt x="7" y="17"/>
                    <a:pt x="9" y="11"/>
                    <a:pt x="9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4" name="Freeform 1922"/>
            <p:cNvSpPr/>
            <p:nvPr>
              <p:custDataLst>
                <p:tags r:id="rId1490"/>
              </p:custDataLst>
            </p:nvPr>
          </p:nvSpPr>
          <p:spPr bwMode="auto">
            <a:xfrm>
              <a:off x="4586" y="3253"/>
              <a:ext cx="23" cy="50"/>
            </a:xfrm>
            <a:custGeom>
              <a:avLst/>
              <a:gdLst>
                <a:gd name="T0" fmla="*/ 15 w 19"/>
                <a:gd name="T1" fmla="*/ 0 h 39"/>
                <a:gd name="T2" fmla="*/ 0 w 19"/>
                <a:gd name="T3" fmla="*/ 72 h 39"/>
                <a:gd name="T4" fmla="*/ 12 w 19"/>
                <a:gd name="T5" fmla="*/ 2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9">
                  <a:moveTo>
                    <a:pt x="8" y="0"/>
                  </a:moveTo>
                  <a:cubicBezTo>
                    <a:pt x="9" y="8"/>
                    <a:pt x="19" y="39"/>
                    <a:pt x="0" y="34"/>
                  </a:cubicBezTo>
                  <a:cubicBezTo>
                    <a:pt x="8" y="29"/>
                    <a:pt x="5" y="18"/>
                    <a:pt x="7" y="1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5" name="Freeform 1923"/>
            <p:cNvSpPr/>
            <p:nvPr>
              <p:custDataLst>
                <p:tags r:id="rId1491"/>
              </p:custDataLst>
            </p:nvPr>
          </p:nvSpPr>
          <p:spPr bwMode="auto">
            <a:xfrm>
              <a:off x="4579" y="3198"/>
              <a:ext cx="18" cy="36"/>
            </a:xfrm>
            <a:custGeom>
              <a:avLst/>
              <a:gdLst>
                <a:gd name="T0" fmla="*/ 28 w 14"/>
                <a:gd name="T1" fmla="*/ 0 h 28"/>
                <a:gd name="T2" fmla="*/ 0 w 14"/>
                <a:gd name="T3" fmla="*/ 58 h 28"/>
                <a:gd name="T4" fmla="*/ 24 w 14"/>
                <a:gd name="T5" fmla="*/ 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4" y="8"/>
                    <a:pt x="13" y="28"/>
                    <a:pt x="0" y="27"/>
                  </a:cubicBezTo>
                  <a:cubicBezTo>
                    <a:pt x="9" y="24"/>
                    <a:pt x="11" y="11"/>
                    <a:pt x="12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6" name="Freeform 1924"/>
            <p:cNvSpPr/>
            <p:nvPr>
              <p:custDataLst>
                <p:tags r:id="rId1492"/>
              </p:custDataLst>
            </p:nvPr>
          </p:nvSpPr>
          <p:spPr bwMode="auto">
            <a:xfrm>
              <a:off x="4586" y="3152"/>
              <a:ext cx="10" cy="27"/>
            </a:xfrm>
            <a:custGeom>
              <a:avLst/>
              <a:gdLst>
                <a:gd name="T0" fmla="*/ 5 w 8"/>
                <a:gd name="T1" fmla="*/ 0 h 21"/>
                <a:gd name="T2" fmla="*/ 0 w 8"/>
                <a:gd name="T3" fmla="*/ 42 h 21"/>
                <a:gd name="T4" fmla="*/ 5 w 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3" y="4"/>
                    <a:pt x="8" y="21"/>
                    <a:pt x="0" y="20"/>
                  </a:cubicBezTo>
                  <a:cubicBezTo>
                    <a:pt x="3" y="14"/>
                    <a:pt x="2" y="6"/>
                    <a:pt x="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7" name="Freeform 1925"/>
            <p:cNvSpPr/>
            <p:nvPr>
              <p:custDataLst>
                <p:tags r:id="rId1493"/>
              </p:custDataLst>
            </p:nvPr>
          </p:nvSpPr>
          <p:spPr bwMode="auto">
            <a:xfrm>
              <a:off x="4583" y="2926"/>
              <a:ext cx="9" cy="37"/>
            </a:xfrm>
            <a:custGeom>
              <a:avLst/>
              <a:gdLst>
                <a:gd name="T0" fmla="*/ 0 w 7"/>
                <a:gd name="T1" fmla="*/ 0 h 29"/>
                <a:gd name="T2" fmla="*/ 0 w 7"/>
                <a:gd name="T3" fmla="*/ 6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7" y="12"/>
                    <a:pt x="3" y="23"/>
                    <a:pt x="0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8" name="Freeform 1926"/>
            <p:cNvSpPr/>
            <p:nvPr>
              <p:custDataLst>
                <p:tags r:id="rId1494"/>
              </p:custDataLst>
            </p:nvPr>
          </p:nvSpPr>
          <p:spPr bwMode="auto">
            <a:xfrm>
              <a:off x="4579" y="3099"/>
              <a:ext cx="9" cy="27"/>
            </a:xfrm>
            <a:custGeom>
              <a:avLst/>
              <a:gdLst>
                <a:gd name="T0" fmla="*/ 6 w 7"/>
                <a:gd name="T1" fmla="*/ 0 h 21"/>
                <a:gd name="T2" fmla="*/ 0 w 7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7" y="14"/>
                    <a:pt x="4" y="20"/>
                    <a:pt x="0" y="2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9" name="Freeform 1927"/>
            <p:cNvSpPr/>
            <p:nvPr>
              <p:custDataLst>
                <p:tags r:id="rId1495"/>
              </p:custDataLst>
            </p:nvPr>
          </p:nvSpPr>
          <p:spPr bwMode="auto">
            <a:xfrm>
              <a:off x="4371" y="3124"/>
              <a:ext cx="38" cy="41"/>
            </a:xfrm>
            <a:custGeom>
              <a:avLst/>
              <a:gdLst>
                <a:gd name="T0" fmla="*/ 0 w 30"/>
                <a:gd name="T1" fmla="*/ 17 h 32"/>
                <a:gd name="T2" fmla="*/ 8 w 30"/>
                <a:gd name="T3" fmla="*/ 68 h 32"/>
                <a:gd name="T4" fmla="*/ 56 w 30"/>
                <a:gd name="T5" fmla="*/ 0 h 32"/>
                <a:gd name="T6" fmla="*/ 23 w 30"/>
                <a:gd name="T7" fmla="*/ 4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0" y="8"/>
                  </a:moveTo>
                  <a:cubicBezTo>
                    <a:pt x="3" y="16"/>
                    <a:pt x="1" y="24"/>
                    <a:pt x="4" y="32"/>
                  </a:cubicBezTo>
                  <a:cubicBezTo>
                    <a:pt x="16" y="29"/>
                    <a:pt x="30" y="14"/>
                    <a:pt x="28" y="0"/>
                  </a:cubicBezTo>
                  <a:cubicBezTo>
                    <a:pt x="27" y="6"/>
                    <a:pt x="19" y="26"/>
                    <a:pt x="11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0" name="Freeform 1928"/>
            <p:cNvSpPr/>
            <p:nvPr>
              <p:custDataLst>
                <p:tags r:id="rId1496"/>
              </p:custDataLst>
            </p:nvPr>
          </p:nvSpPr>
          <p:spPr bwMode="auto">
            <a:xfrm>
              <a:off x="4427" y="3086"/>
              <a:ext cx="23" cy="37"/>
            </a:xfrm>
            <a:custGeom>
              <a:avLst/>
              <a:gdLst>
                <a:gd name="T0" fmla="*/ 0 w 18"/>
                <a:gd name="T1" fmla="*/ 29 h 29"/>
                <a:gd name="T2" fmla="*/ 0 w 18"/>
                <a:gd name="T3" fmla="*/ 60 h 29"/>
                <a:gd name="T4" fmla="*/ 36 w 18"/>
                <a:gd name="T5" fmla="*/ 0 h 29"/>
                <a:gd name="T6" fmla="*/ 8 w 18"/>
                <a:gd name="T7" fmla="*/ 2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8">
                  <a:moveTo>
                    <a:pt x="0" y="14"/>
                  </a:moveTo>
                  <a:cubicBezTo>
                    <a:pt x="0" y="19"/>
                    <a:pt x="0" y="24"/>
                    <a:pt x="0" y="29"/>
                  </a:cubicBezTo>
                  <a:cubicBezTo>
                    <a:pt x="9" y="28"/>
                    <a:pt x="18" y="9"/>
                    <a:pt x="17" y="0"/>
                  </a:cubicBezTo>
                  <a:cubicBezTo>
                    <a:pt x="15" y="6"/>
                    <a:pt x="12" y="17"/>
                    <a:pt x="4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1" name="Freeform 1929"/>
            <p:cNvSpPr/>
            <p:nvPr>
              <p:custDataLst>
                <p:tags r:id="rId1497"/>
              </p:custDataLst>
            </p:nvPr>
          </p:nvSpPr>
          <p:spPr bwMode="auto">
            <a:xfrm>
              <a:off x="4312" y="3144"/>
              <a:ext cx="50" cy="39"/>
            </a:xfrm>
            <a:custGeom>
              <a:avLst/>
              <a:gdLst>
                <a:gd name="T0" fmla="*/ 7 w 38"/>
                <a:gd name="T1" fmla="*/ 20 h 31"/>
                <a:gd name="T2" fmla="*/ 0 w 38"/>
                <a:gd name="T3" fmla="*/ 57 h 31"/>
                <a:gd name="T4" fmla="*/ 64 w 38"/>
                <a:gd name="T5" fmla="*/ 45 h 31"/>
                <a:gd name="T6" fmla="*/ 78 w 38"/>
                <a:gd name="T7" fmla="*/ 0 h 31"/>
                <a:gd name="T8" fmla="*/ 43 w 38"/>
                <a:gd name="T9" fmla="*/ 4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3" y="10"/>
                  </a:moveTo>
                  <a:cubicBezTo>
                    <a:pt x="4" y="17"/>
                    <a:pt x="4" y="23"/>
                    <a:pt x="0" y="29"/>
                  </a:cubicBezTo>
                  <a:cubicBezTo>
                    <a:pt x="6" y="31"/>
                    <a:pt x="22" y="26"/>
                    <a:pt x="28" y="23"/>
                  </a:cubicBezTo>
                  <a:cubicBezTo>
                    <a:pt x="38" y="17"/>
                    <a:pt x="35" y="11"/>
                    <a:pt x="34" y="0"/>
                  </a:cubicBezTo>
                  <a:cubicBezTo>
                    <a:pt x="35" y="9"/>
                    <a:pt x="29" y="21"/>
                    <a:pt x="19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2" name="Freeform 1930"/>
            <p:cNvSpPr/>
            <p:nvPr>
              <p:custDataLst>
                <p:tags r:id="rId1498"/>
              </p:custDataLst>
            </p:nvPr>
          </p:nvSpPr>
          <p:spPr bwMode="auto">
            <a:xfrm>
              <a:off x="4259" y="3163"/>
              <a:ext cx="43" cy="37"/>
            </a:xfrm>
            <a:custGeom>
              <a:avLst/>
              <a:gdLst>
                <a:gd name="T0" fmla="*/ 0 w 34"/>
                <a:gd name="T1" fmla="*/ 29 h 28"/>
                <a:gd name="T2" fmla="*/ 37 w 34"/>
                <a:gd name="T3" fmla="*/ 53 h 28"/>
                <a:gd name="T4" fmla="*/ 65 w 34"/>
                <a:gd name="T5" fmla="*/ 0 h 28"/>
                <a:gd name="T6" fmla="*/ 29 w 34"/>
                <a:gd name="T7" fmla="*/ 3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8">
                  <a:moveTo>
                    <a:pt x="0" y="13"/>
                  </a:moveTo>
                  <a:cubicBezTo>
                    <a:pt x="0" y="27"/>
                    <a:pt x="5" y="28"/>
                    <a:pt x="18" y="23"/>
                  </a:cubicBezTo>
                  <a:cubicBezTo>
                    <a:pt x="28" y="20"/>
                    <a:pt x="34" y="10"/>
                    <a:pt x="32" y="0"/>
                  </a:cubicBezTo>
                  <a:cubicBezTo>
                    <a:pt x="34" y="11"/>
                    <a:pt x="25" y="17"/>
                    <a:pt x="14" y="1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3" name="Freeform 1931"/>
            <p:cNvSpPr/>
            <p:nvPr>
              <p:custDataLst>
                <p:tags r:id="rId1499"/>
              </p:custDataLst>
            </p:nvPr>
          </p:nvSpPr>
          <p:spPr bwMode="auto">
            <a:xfrm>
              <a:off x="4200" y="3174"/>
              <a:ext cx="42" cy="32"/>
            </a:xfrm>
            <a:custGeom>
              <a:avLst/>
              <a:gdLst>
                <a:gd name="T0" fmla="*/ 1 w 32"/>
                <a:gd name="T1" fmla="*/ 23 h 25"/>
                <a:gd name="T2" fmla="*/ 38 w 32"/>
                <a:gd name="T3" fmla="*/ 47 h 25"/>
                <a:gd name="T4" fmla="*/ 71 w 32"/>
                <a:gd name="T5" fmla="*/ 0 h 25"/>
                <a:gd name="T6" fmla="*/ 29 w 32"/>
                <a:gd name="T7" fmla="*/ 3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1" y="11"/>
                  </a:moveTo>
                  <a:cubicBezTo>
                    <a:pt x="0" y="24"/>
                    <a:pt x="3" y="25"/>
                    <a:pt x="17" y="23"/>
                  </a:cubicBezTo>
                  <a:cubicBezTo>
                    <a:pt x="31" y="21"/>
                    <a:pt x="31" y="14"/>
                    <a:pt x="31" y="0"/>
                  </a:cubicBezTo>
                  <a:cubicBezTo>
                    <a:pt x="32" y="13"/>
                    <a:pt x="26" y="22"/>
                    <a:pt x="13" y="18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4" name="Freeform 1932"/>
            <p:cNvSpPr/>
            <p:nvPr>
              <p:custDataLst>
                <p:tags r:id="rId1500"/>
              </p:custDataLst>
            </p:nvPr>
          </p:nvSpPr>
          <p:spPr bwMode="auto">
            <a:xfrm>
              <a:off x="4132" y="3170"/>
              <a:ext cx="49" cy="40"/>
            </a:xfrm>
            <a:custGeom>
              <a:avLst/>
              <a:gdLst>
                <a:gd name="T0" fmla="*/ 0 w 38"/>
                <a:gd name="T1" fmla="*/ 44 h 31"/>
                <a:gd name="T2" fmla="*/ 58 w 38"/>
                <a:gd name="T3" fmla="*/ 59 h 31"/>
                <a:gd name="T4" fmla="*/ 76 w 38"/>
                <a:gd name="T5" fmla="*/ 0 h 31"/>
                <a:gd name="T6" fmla="*/ 35 w 38"/>
                <a:gd name="T7" fmla="*/ 46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1">
                  <a:moveTo>
                    <a:pt x="0" y="20"/>
                  </a:moveTo>
                  <a:cubicBezTo>
                    <a:pt x="1" y="30"/>
                    <a:pt x="20" y="31"/>
                    <a:pt x="27" y="28"/>
                  </a:cubicBezTo>
                  <a:cubicBezTo>
                    <a:pt x="38" y="23"/>
                    <a:pt x="37" y="12"/>
                    <a:pt x="36" y="0"/>
                  </a:cubicBezTo>
                  <a:cubicBezTo>
                    <a:pt x="34" y="12"/>
                    <a:pt x="30" y="22"/>
                    <a:pt x="16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5" name="Freeform 1933"/>
            <p:cNvSpPr/>
            <p:nvPr>
              <p:custDataLst>
                <p:tags r:id="rId1501"/>
              </p:custDataLst>
            </p:nvPr>
          </p:nvSpPr>
          <p:spPr bwMode="auto">
            <a:xfrm>
              <a:off x="4066" y="3166"/>
              <a:ext cx="57" cy="40"/>
            </a:xfrm>
            <a:custGeom>
              <a:avLst/>
              <a:gdLst>
                <a:gd name="T0" fmla="*/ 0 w 44"/>
                <a:gd name="T1" fmla="*/ 45 h 31"/>
                <a:gd name="T2" fmla="*/ 75 w 44"/>
                <a:gd name="T3" fmla="*/ 0 h 31"/>
                <a:gd name="T4" fmla="*/ 17 w 44"/>
                <a:gd name="T5" fmla="*/ 4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0" y="21"/>
                  </a:moveTo>
                  <a:cubicBezTo>
                    <a:pt x="20" y="25"/>
                    <a:pt x="44" y="31"/>
                    <a:pt x="35" y="0"/>
                  </a:cubicBezTo>
                  <a:cubicBezTo>
                    <a:pt x="37" y="19"/>
                    <a:pt x="19" y="15"/>
                    <a:pt x="8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6" name="Freeform 1934"/>
            <p:cNvSpPr/>
            <p:nvPr>
              <p:custDataLst>
                <p:tags r:id="rId1502"/>
              </p:custDataLst>
            </p:nvPr>
          </p:nvSpPr>
          <p:spPr bwMode="auto">
            <a:xfrm>
              <a:off x="4001" y="3157"/>
              <a:ext cx="42" cy="31"/>
            </a:xfrm>
            <a:custGeom>
              <a:avLst/>
              <a:gdLst>
                <a:gd name="T0" fmla="*/ 0 w 33"/>
                <a:gd name="T1" fmla="*/ 23 h 24"/>
                <a:gd name="T2" fmla="*/ 47 w 33"/>
                <a:gd name="T3" fmla="*/ 50 h 24"/>
                <a:gd name="T4" fmla="*/ 67 w 33"/>
                <a:gd name="T5" fmla="*/ 0 h 24"/>
                <a:gd name="T6" fmla="*/ 14 w 33"/>
                <a:gd name="T7" fmla="*/ 2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4">
                  <a:moveTo>
                    <a:pt x="0" y="11"/>
                  </a:moveTo>
                  <a:cubicBezTo>
                    <a:pt x="8" y="15"/>
                    <a:pt x="13" y="24"/>
                    <a:pt x="23" y="23"/>
                  </a:cubicBezTo>
                  <a:cubicBezTo>
                    <a:pt x="33" y="22"/>
                    <a:pt x="32" y="10"/>
                    <a:pt x="33" y="0"/>
                  </a:cubicBezTo>
                  <a:cubicBezTo>
                    <a:pt x="27" y="19"/>
                    <a:pt x="21" y="17"/>
                    <a:pt x="7" y="1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7" name="Freeform 1935"/>
            <p:cNvSpPr/>
            <p:nvPr>
              <p:custDataLst>
                <p:tags r:id="rId1503"/>
              </p:custDataLst>
            </p:nvPr>
          </p:nvSpPr>
          <p:spPr bwMode="auto">
            <a:xfrm>
              <a:off x="3937" y="3130"/>
              <a:ext cx="55" cy="35"/>
            </a:xfrm>
            <a:custGeom>
              <a:avLst/>
              <a:gdLst>
                <a:gd name="T0" fmla="*/ 0 w 42"/>
                <a:gd name="T1" fmla="*/ 1 h 28"/>
                <a:gd name="T2" fmla="*/ 51 w 42"/>
                <a:gd name="T3" fmla="*/ 49 h 28"/>
                <a:gd name="T4" fmla="*/ 94 w 42"/>
                <a:gd name="T5" fmla="*/ 0 h 28"/>
                <a:gd name="T6" fmla="*/ 54 w 42"/>
                <a:gd name="T7" fmla="*/ 24 h 28"/>
                <a:gd name="T8" fmla="*/ 0 w 42"/>
                <a:gd name="T9" fmla="*/ 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8">
                  <a:moveTo>
                    <a:pt x="0" y="1"/>
                  </a:moveTo>
                  <a:cubicBezTo>
                    <a:pt x="6" y="7"/>
                    <a:pt x="14" y="23"/>
                    <a:pt x="23" y="25"/>
                  </a:cubicBezTo>
                  <a:cubicBezTo>
                    <a:pt x="36" y="28"/>
                    <a:pt x="28" y="5"/>
                    <a:pt x="42" y="0"/>
                  </a:cubicBezTo>
                  <a:cubicBezTo>
                    <a:pt x="34" y="2"/>
                    <a:pt x="30" y="10"/>
                    <a:pt x="24" y="12"/>
                  </a:cubicBezTo>
                  <a:cubicBezTo>
                    <a:pt x="14" y="15"/>
                    <a:pt x="10" y="4"/>
                    <a:pt x="0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8" name="Freeform 1936"/>
            <p:cNvSpPr/>
            <p:nvPr>
              <p:custDataLst>
                <p:tags r:id="rId1504"/>
              </p:custDataLst>
            </p:nvPr>
          </p:nvSpPr>
          <p:spPr bwMode="auto">
            <a:xfrm>
              <a:off x="3880" y="3083"/>
              <a:ext cx="40" cy="43"/>
            </a:xfrm>
            <a:custGeom>
              <a:avLst/>
              <a:gdLst>
                <a:gd name="T0" fmla="*/ 0 w 32"/>
                <a:gd name="T1" fmla="*/ 23 h 33"/>
                <a:gd name="T2" fmla="*/ 48 w 32"/>
                <a:gd name="T3" fmla="*/ 61 h 33"/>
                <a:gd name="T4" fmla="*/ 63 w 32"/>
                <a:gd name="T5" fmla="*/ 0 h 33"/>
                <a:gd name="T6" fmla="*/ 41 w 32"/>
                <a:gd name="T7" fmla="*/ 43 h 33"/>
                <a:gd name="T8" fmla="*/ 8 w 32"/>
                <a:gd name="T9" fmla="*/ 3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3">
                  <a:moveTo>
                    <a:pt x="0" y="11"/>
                  </a:moveTo>
                  <a:cubicBezTo>
                    <a:pt x="3" y="17"/>
                    <a:pt x="13" y="33"/>
                    <a:pt x="24" y="28"/>
                  </a:cubicBezTo>
                  <a:cubicBezTo>
                    <a:pt x="32" y="24"/>
                    <a:pt x="25" y="7"/>
                    <a:pt x="32" y="0"/>
                  </a:cubicBezTo>
                  <a:cubicBezTo>
                    <a:pt x="25" y="6"/>
                    <a:pt x="24" y="12"/>
                    <a:pt x="21" y="19"/>
                  </a:cubicBezTo>
                  <a:cubicBezTo>
                    <a:pt x="15" y="19"/>
                    <a:pt x="9" y="18"/>
                    <a:pt x="4" y="1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9" name="Freeform 1937"/>
            <p:cNvSpPr/>
            <p:nvPr>
              <p:custDataLst>
                <p:tags r:id="rId1505"/>
              </p:custDataLst>
            </p:nvPr>
          </p:nvSpPr>
          <p:spPr bwMode="auto">
            <a:xfrm>
              <a:off x="3836" y="3052"/>
              <a:ext cx="29" cy="31"/>
            </a:xfrm>
            <a:custGeom>
              <a:avLst/>
              <a:gdLst>
                <a:gd name="T0" fmla="*/ 0 w 23"/>
                <a:gd name="T1" fmla="*/ 30 h 24"/>
                <a:gd name="T2" fmla="*/ 37 w 23"/>
                <a:gd name="T3" fmla="*/ 52 h 24"/>
                <a:gd name="T4" fmla="*/ 47 w 23"/>
                <a:gd name="T5" fmla="*/ 0 h 24"/>
                <a:gd name="T6" fmla="*/ 1 w 23"/>
                <a:gd name="T7" fmla="*/ 27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0" y="14"/>
                  </a:moveTo>
                  <a:cubicBezTo>
                    <a:pt x="5" y="20"/>
                    <a:pt x="10" y="24"/>
                    <a:pt x="18" y="24"/>
                  </a:cubicBezTo>
                  <a:cubicBezTo>
                    <a:pt x="18" y="15"/>
                    <a:pt x="17" y="8"/>
                    <a:pt x="23" y="0"/>
                  </a:cubicBezTo>
                  <a:cubicBezTo>
                    <a:pt x="16" y="5"/>
                    <a:pt x="12" y="21"/>
                    <a:pt x="1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0" name="Freeform 1938"/>
            <p:cNvSpPr/>
            <p:nvPr>
              <p:custDataLst>
                <p:tags r:id="rId1506"/>
              </p:custDataLst>
            </p:nvPr>
          </p:nvSpPr>
          <p:spPr bwMode="auto">
            <a:xfrm>
              <a:off x="3854" y="3095"/>
              <a:ext cx="71" cy="79"/>
            </a:xfrm>
            <a:custGeom>
              <a:avLst/>
              <a:gdLst>
                <a:gd name="T0" fmla="*/ 13 w 56"/>
                <a:gd name="T1" fmla="*/ 5 h 62"/>
                <a:gd name="T2" fmla="*/ 43 w 56"/>
                <a:gd name="T3" fmla="*/ 70 h 62"/>
                <a:gd name="T4" fmla="*/ 66 w 56"/>
                <a:gd name="T5" fmla="*/ 126 h 62"/>
                <a:gd name="T6" fmla="*/ 114 w 56"/>
                <a:gd name="T7" fmla="*/ 129 h 62"/>
                <a:gd name="T8" fmla="*/ 107 w 56"/>
                <a:gd name="T9" fmla="*/ 66 h 62"/>
                <a:gd name="T10" fmla="*/ 20 w 5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62">
                  <a:moveTo>
                    <a:pt x="6" y="2"/>
                  </a:moveTo>
                  <a:cubicBezTo>
                    <a:pt x="9" y="15"/>
                    <a:pt x="12" y="25"/>
                    <a:pt x="21" y="34"/>
                  </a:cubicBezTo>
                  <a:cubicBezTo>
                    <a:pt x="26" y="40"/>
                    <a:pt x="43" y="53"/>
                    <a:pt x="32" y="61"/>
                  </a:cubicBezTo>
                  <a:cubicBezTo>
                    <a:pt x="39" y="57"/>
                    <a:pt x="48" y="60"/>
                    <a:pt x="56" y="62"/>
                  </a:cubicBezTo>
                  <a:cubicBezTo>
                    <a:pt x="56" y="53"/>
                    <a:pt x="52" y="41"/>
                    <a:pt x="52" y="32"/>
                  </a:cubicBezTo>
                  <a:cubicBezTo>
                    <a:pt x="35" y="41"/>
                    <a:pt x="0" y="16"/>
                    <a:pt x="10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1" name="Freeform 1939"/>
            <p:cNvSpPr/>
            <p:nvPr>
              <p:custDataLst>
                <p:tags r:id="rId1507"/>
              </p:custDataLst>
            </p:nvPr>
          </p:nvSpPr>
          <p:spPr bwMode="auto">
            <a:xfrm>
              <a:off x="3893" y="3191"/>
              <a:ext cx="35" cy="42"/>
            </a:xfrm>
            <a:custGeom>
              <a:avLst/>
              <a:gdLst>
                <a:gd name="T0" fmla="*/ 45 w 28"/>
                <a:gd name="T1" fmla="*/ 0 h 33"/>
                <a:gd name="T2" fmla="*/ 48 w 28"/>
                <a:gd name="T3" fmla="*/ 50 h 33"/>
                <a:gd name="T4" fmla="*/ 0 w 28"/>
                <a:gd name="T5" fmla="*/ 50 h 33"/>
                <a:gd name="T6" fmla="*/ 44 w 28"/>
                <a:gd name="T7" fmla="*/ 1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3">
                  <a:moveTo>
                    <a:pt x="23" y="0"/>
                  </a:moveTo>
                  <a:cubicBezTo>
                    <a:pt x="26" y="6"/>
                    <a:pt x="28" y="18"/>
                    <a:pt x="24" y="24"/>
                  </a:cubicBezTo>
                  <a:cubicBezTo>
                    <a:pt x="18" y="33"/>
                    <a:pt x="9" y="26"/>
                    <a:pt x="0" y="24"/>
                  </a:cubicBezTo>
                  <a:cubicBezTo>
                    <a:pt x="13" y="28"/>
                    <a:pt x="20" y="17"/>
                    <a:pt x="22" y="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2" name="Freeform 1940"/>
            <p:cNvSpPr/>
            <p:nvPr>
              <p:custDataLst>
                <p:tags r:id="rId1508"/>
              </p:custDataLst>
            </p:nvPr>
          </p:nvSpPr>
          <p:spPr bwMode="auto">
            <a:xfrm>
              <a:off x="3881" y="3246"/>
              <a:ext cx="47" cy="46"/>
            </a:xfrm>
            <a:custGeom>
              <a:avLst/>
              <a:gdLst>
                <a:gd name="T0" fmla="*/ 71 w 37"/>
                <a:gd name="T1" fmla="*/ 0 h 36"/>
                <a:gd name="T2" fmla="*/ 60 w 37"/>
                <a:gd name="T3" fmla="*/ 65 h 36"/>
                <a:gd name="T4" fmla="*/ 0 w 37"/>
                <a:gd name="T5" fmla="*/ 60 h 36"/>
                <a:gd name="T6" fmla="*/ 52 w 37"/>
                <a:gd name="T7" fmla="*/ 51 h 36"/>
                <a:gd name="T8" fmla="*/ 76 w 37"/>
                <a:gd name="T9" fmla="*/ 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5" y="0"/>
                  </a:moveTo>
                  <a:cubicBezTo>
                    <a:pt x="35" y="6"/>
                    <a:pt x="35" y="27"/>
                    <a:pt x="29" y="31"/>
                  </a:cubicBezTo>
                  <a:cubicBezTo>
                    <a:pt x="23" y="36"/>
                    <a:pt x="9" y="27"/>
                    <a:pt x="0" y="29"/>
                  </a:cubicBezTo>
                  <a:cubicBezTo>
                    <a:pt x="8" y="25"/>
                    <a:pt x="18" y="27"/>
                    <a:pt x="25" y="24"/>
                  </a:cubicBezTo>
                  <a:cubicBezTo>
                    <a:pt x="33" y="20"/>
                    <a:pt x="33" y="9"/>
                    <a:pt x="37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3" name="Freeform 1941"/>
            <p:cNvSpPr/>
            <p:nvPr>
              <p:custDataLst>
                <p:tags r:id="rId1509"/>
              </p:custDataLst>
            </p:nvPr>
          </p:nvSpPr>
          <p:spPr bwMode="auto">
            <a:xfrm>
              <a:off x="3874" y="3319"/>
              <a:ext cx="50" cy="36"/>
            </a:xfrm>
            <a:custGeom>
              <a:avLst/>
              <a:gdLst>
                <a:gd name="T0" fmla="*/ 74 w 39"/>
                <a:gd name="T1" fmla="*/ 0 h 28"/>
                <a:gd name="T2" fmla="*/ 60 w 39"/>
                <a:gd name="T3" fmla="*/ 54 h 28"/>
                <a:gd name="T4" fmla="*/ 0 w 39"/>
                <a:gd name="T5" fmla="*/ 46 h 28"/>
                <a:gd name="T6" fmla="*/ 74 w 39"/>
                <a:gd name="T7" fmla="*/ 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35" y="0"/>
                  </a:moveTo>
                  <a:cubicBezTo>
                    <a:pt x="36" y="8"/>
                    <a:pt x="39" y="23"/>
                    <a:pt x="29" y="26"/>
                  </a:cubicBezTo>
                  <a:cubicBezTo>
                    <a:pt x="20" y="28"/>
                    <a:pt x="10" y="19"/>
                    <a:pt x="0" y="22"/>
                  </a:cubicBezTo>
                  <a:cubicBezTo>
                    <a:pt x="13" y="14"/>
                    <a:pt x="35" y="24"/>
                    <a:pt x="35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4" name="Freeform 1942"/>
            <p:cNvSpPr/>
            <p:nvPr>
              <p:custDataLst>
                <p:tags r:id="rId1510"/>
              </p:custDataLst>
            </p:nvPr>
          </p:nvSpPr>
          <p:spPr bwMode="auto">
            <a:xfrm>
              <a:off x="3881" y="3375"/>
              <a:ext cx="46" cy="38"/>
            </a:xfrm>
            <a:custGeom>
              <a:avLst/>
              <a:gdLst>
                <a:gd name="T0" fmla="*/ 60 w 36"/>
                <a:gd name="T1" fmla="*/ 0 h 30"/>
                <a:gd name="T2" fmla="*/ 60 w 36"/>
                <a:gd name="T3" fmla="*/ 61 h 30"/>
                <a:gd name="T4" fmla="*/ 33 w 36"/>
                <a:gd name="T5" fmla="*/ 52 h 30"/>
                <a:gd name="T6" fmla="*/ 0 w 36"/>
                <a:gd name="T7" fmla="*/ 48 h 30"/>
                <a:gd name="T8" fmla="*/ 45 w 36"/>
                <a:gd name="T9" fmla="*/ 43 h 30"/>
                <a:gd name="T10" fmla="*/ 60 w 36"/>
                <a:gd name="T11" fmla="*/ 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0">
                  <a:moveTo>
                    <a:pt x="29" y="0"/>
                  </a:moveTo>
                  <a:cubicBezTo>
                    <a:pt x="30" y="5"/>
                    <a:pt x="36" y="27"/>
                    <a:pt x="29" y="30"/>
                  </a:cubicBezTo>
                  <a:cubicBezTo>
                    <a:pt x="28" y="30"/>
                    <a:pt x="18" y="26"/>
                    <a:pt x="16" y="25"/>
                  </a:cubicBezTo>
                  <a:cubicBezTo>
                    <a:pt x="11" y="24"/>
                    <a:pt x="5" y="24"/>
                    <a:pt x="0" y="24"/>
                  </a:cubicBezTo>
                  <a:cubicBezTo>
                    <a:pt x="5" y="24"/>
                    <a:pt x="16" y="23"/>
                    <a:pt x="21" y="21"/>
                  </a:cubicBezTo>
                  <a:cubicBezTo>
                    <a:pt x="28" y="18"/>
                    <a:pt x="26" y="11"/>
                    <a:pt x="29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5" name="Freeform 1943"/>
            <p:cNvSpPr/>
            <p:nvPr>
              <p:custDataLst>
                <p:tags r:id="rId1511"/>
              </p:custDataLst>
            </p:nvPr>
          </p:nvSpPr>
          <p:spPr bwMode="auto">
            <a:xfrm>
              <a:off x="3872" y="3434"/>
              <a:ext cx="52" cy="44"/>
            </a:xfrm>
            <a:custGeom>
              <a:avLst/>
              <a:gdLst>
                <a:gd name="T0" fmla="*/ 77 w 41"/>
                <a:gd name="T1" fmla="*/ 0 h 35"/>
                <a:gd name="T2" fmla="*/ 62 w 41"/>
                <a:gd name="T3" fmla="*/ 60 h 35"/>
                <a:gd name="T4" fmla="*/ 30 w 41"/>
                <a:gd name="T5" fmla="*/ 62 h 35"/>
                <a:gd name="T6" fmla="*/ 0 w 41"/>
                <a:gd name="T7" fmla="*/ 69 h 35"/>
                <a:gd name="T8" fmla="*/ 52 w 41"/>
                <a:gd name="T9" fmla="*/ 45 h 35"/>
                <a:gd name="T10" fmla="*/ 77 w 41"/>
                <a:gd name="T11" fmla="*/ 1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5">
                  <a:moveTo>
                    <a:pt x="38" y="0"/>
                  </a:moveTo>
                  <a:cubicBezTo>
                    <a:pt x="38" y="10"/>
                    <a:pt x="41" y="27"/>
                    <a:pt x="31" y="30"/>
                  </a:cubicBezTo>
                  <a:cubicBezTo>
                    <a:pt x="28" y="31"/>
                    <a:pt x="19" y="30"/>
                    <a:pt x="15" y="31"/>
                  </a:cubicBezTo>
                  <a:cubicBezTo>
                    <a:pt x="10" y="32"/>
                    <a:pt x="5" y="33"/>
                    <a:pt x="0" y="35"/>
                  </a:cubicBezTo>
                  <a:cubicBezTo>
                    <a:pt x="8" y="32"/>
                    <a:pt x="17" y="27"/>
                    <a:pt x="25" y="23"/>
                  </a:cubicBezTo>
                  <a:cubicBezTo>
                    <a:pt x="34" y="18"/>
                    <a:pt x="35" y="12"/>
                    <a:pt x="38" y="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6" name="Freeform 1944"/>
            <p:cNvSpPr/>
            <p:nvPr>
              <p:custDataLst>
                <p:tags r:id="rId1512"/>
              </p:custDataLst>
            </p:nvPr>
          </p:nvSpPr>
          <p:spPr bwMode="auto">
            <a:xfrm>
              <a:off x="3916" y="3495"/>
              <a:ext cx="34" cy="64"/>
            </a:xfrm>
            <a:custGeom>
              <a:avLst/>
              <a:gdLst>
                <a:gd name="T0" fmla="*/ 21 w 26"/>
                <a:gd name="T1" fmla="*/ 5 h 50"/>
                <a:gd name="T2" fmla="*/ 58 w 26"/>
                <a:gd name="T3" fmla="*/ 58 h 50"/>
                <a:gd name="T4" fmla="*/ 0 w 26"/>
                <a:gd name="T5" fmla="*/ 105 h 50"/>
                <a:gd name="T6" fmla="*/ 27 w 26"/>
                <a:gd name="T7" fmla="*/ 51 h 50"/>
                <a:gd name="T8" fmla="*/ 13 w 26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0">
                  <a:moveTo>
                    <a:pt x="9" y="2"/>
                  </a:moveTo>
                  <a:cubicBezTo>
                    <a:pt x="11" y="9"/>
                    <a:pt x="26" y="20"/>
                    <a:pt x="26" y="27"/>
                  </a:cubicBezTo>
                  <a:cubicBezTo>
                    <a:pt x="25" y="35"/>
                    <a:pt x="6" y="44"/>
                    <a:pt x="0" y="50"/>
                  </a:cubicBezTo>
                  <a:cubicBezTo>
                    <a:pt x="8" y="44"/>
                    <a:pt x="11" y="33"/>
                    <a:pt x="12" y="24"/>
                  </a:cubicBezTo>
                  <a:cubicBezTo>
                    <a:pt x="12" y="15"/>
                    <a:pt x="5" y="8"/>
                    <a:pt x="6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7" name="Freeform 1945"/>
            <p:cNvSpPr/>
            <p:nvPr>
              <p:custDataLst>
                <p:tags r:id="rId1513"/>
              </p:custDataLst>
            </p:nvPr>
          </p:nvSpPr>
          <p:spPr bwMode="auto">
            <a:xfrm>
              <a:off x="3945" y="3597"/>
              <a:ext cx="87" cy="58"/>
            </a:xfrm>
            <a:custGeom>
              <a:avLst/>
              <a:gdLst>
                <a:gd name="T0" fmla="*/ 0 w 68"/>
                <a:gd name="T1" fmla="*/ 62 h 45"/>
                <a:gd name="T2" fmla="*/ 99 w 68"/>
                <a:gd name="T3" fmla="*/ 94 h 45"/>
                <a:gd name="T4" fmla="*/ 141 w 68"/>
                <a:gd name="T5" fmla="*/ 57 h 45"/>
                <a:gd name="T6" fmla="*/ 122 w 68"/>
                <a:gd name="T7" fmla="*/ 0 h 45"/>
                <a:gd name="T8" fmla="*/ 115 w 68"/>
                <a:gd name="T9" fmla="*/ 68 h 45"/>
                <a:gd name="T10" fmla="*/ 1 w 68"/>
                <a:gd name="T11" fmla="*/ 64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5">
                  <a:moveTo>
                    <a:pt x="0" y="29"/>
                  </a:moveTo>
                  <a:cubicBezTo>
                    <a:pt x="9" y="45"/>
                    <a:pt x="32" y="45"/>
                    <a:pt x="47" y="44"/>
                  </a:cubicBezTo>
                  <a:cubicBezTo>
                    <a:pt x="58" y="43"/>
                    <a:pt x="66" y="39"/>
                    <a:pt x="67" y="26"/>
                  </a:cubicBezTo>
                  <a:cubicBezTo>
                    <a:pt x="68" y="19"/>
                    <a:pt x="64" y="5"/>
                    <a:pt x="58" y="0"/>
                  </a:cubicBezTo>
                  <a:cubicBezTo>
                    <a:pt x="61" y="10"/>
                    <a:pt x="65" y="26"/>
                    <a:pt x="55" y="32"/>
                  </a:cubicBezTo>
                  <a:cubicBezTo>
                    <a:pt x="42" y="40"/>
                    <a:pt x="25" y="43"/>
                    <a:pt x="1" y="3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8" name="Freeform 1946"/>
            <p:cNvSpPr/>
            <p:nvPr>
              <p:custDataLst>
                <p:tags r:id="rId1514"/>
              </p:custDataLst>
            </p:nvPr>
          </p:nvSpPr>
          <p:spPr bwMode="auto">
            <a:xfrm>
              <a:off x="3889" y="3677"/>
              <a:ext cx="104" cy="51"/>
            </a:xfrm>
            <a:custGeom>
              <a:avLst/>
              <a:gdLst>
                <a:gd name="T0" fmla="*/ 0 w 81"/>
                <a:gd name="T1" fmla="*/ 36 h 40"/>
                <a:gd name="T2" fmla="*/ 99 w 81"/>
                <a:gd name="T3" fmla="*/ 82 h 40"/>
                <a:gd name="T4" fmla="*/ 167 w 81"/>
                <a:gd name="T5" fmla="*/ 22 h 40"/>
                <a:gd name="T6" fmla="*/ 68 w 81"/>
                <a:gd name="T7" fmla="*/ 0 h 40"/>
                <a:gd name="T8" fmla="*/ 81 w 81"/>
                <a:gd name="T9" fmla="*/ 42 h 40"/>
                <a:gd name="T10" fmla="*/ 30 w 81"/>
                <a:gd name="T11" fmla="*/ 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40">
                  <a:moveTo>
                    <a:pt x="0" y="17"/>
                  </a:moveTo>
                  <a:cubicBezTo>
                    <a:pt x="10" y="30"/>
                    <a:pt x="30" y="40"/>
                    <a:pt x="47" y="39"/>
                  </a:cubicBezTo>
                  <a:cubicBezTo>
                    <a:pt x="59" y="38"/>
                    <a:pt x="81" y="23"/>
                    <a:pt x="79" y="10"/>
                  </a:cubicBezTo>
                  <a:cubicBezTo>
                    <a:pt x="67" y="19"/>
                    <a:pt x="43" y="6"/>
                    <a:pt x="32" y="0"/>
                  </a:cubicBezTo>
                  <a:cubicBezTo>
                    <a:pt x="38" y="6"/>
                    <a:pt x="46" y="13"/>
                    <a:pt x="38" y="20"/>
                  </a:cubicBezTo>
                  <a:cubicBezTo>
                    <a:pt x="32" y="25"/>
                    <a:pt x="19" y="24"/>
                    <a:pt x="14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9" name="Freeform 1947"/>
            <p:cNvSpPr/>
            <p:nvPr>
              <p:custDataLst>
                <p:tags r:id="rId1515"/>
              </p:custDataLst>
            </p:nvPr>
          </p:nvSpPr>
          <p:spPr bwMode="auto">
            <a:xfrm>
              <a:off x="3858" y="3601"/>
              <a:ext cx="36" cy="72"/>
            </a:xfrm>
            <a:custGeom>
              <a:avLst/>
              <a:gdLst>
                <a:gd name="T0" fmla="*/ 42 w 28"/>
                <a:gd name="T1" fmla="*/ 59 h 56"/>
                <a:gd name="T2" fmla="*/ 13 w 28"/>
                <a:gd name="T3" fmla="*/ 120 h 56"/>
                <a:gd name="T4" fmla="*/ 13 w 28"/>
                <a:gd name="T5" fmla="*/ 59 h 56"/>
                <a:gd name="T6" fmla="*/ 1 w 28"/>
                <a:gd name="T7" fmla="*/ 0 h 56"/>
                <a:gd name="T8" fmla="*/ 59 w 28"/>
                <a:gd name="T9" fmla="*/ 5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6">
                  <a:moveTo>
                    <a:pt x="20" y="28"/>
                  </a:moveTo>
                  <a:cubicBezTo>
                    <a:pt x="11" y="34"/>
                    <a:pt x="7" y="46"/>
                    <a:pt x="6" y="56"/>
                  </a:cubicBezTo>
                  <a:cubicBezTo>
                    <a:pt x="2" y="45"/>
                    <a:pt x="5" y="39"/>
                    <a:pt x="6" y="28"/>
                  </a:cubicBezTo>
                  <a:cubicBezTo>
                    <a:pt x="6" y="19"/>
                    <a:pt x="0" y="10"/>
                    <a:pt x="1" y="0"/>
                  </a:cubicBezTo>
                  <a:cubicBezTo>
                    <a:pt x="6" y="10"/>
                    <a:pt x="17" y="22"/>
                    <a:pt x="28" y="27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0" name="Freeform 1948"/>
            <p:cNvSpPr/>
            <p:nvPr>
              <p:custDataLst>
                <p:tags r:id="rId1516"/>
              </p:custDataLst>
            </p:nvPr>
          </p:nvSpPr>
          <p:spPr bwMode="auto">
            <a:xfrm>
              <a:off x="3863" y="3285"/>
              <a:ext cx="59" cy="18"/>
            </a:xfrm>
            <a:custGeom>
              <a:avLst/>
              <a:gdLst>
                <a:gd name="T0" fmla="*/ 0 w 46"/>
                <a:gd name="T1" fmla="*/ 5 h 14"/>
                <a:gd name="T2" fmla="*/ 97 w 46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4">
                  <a:moveTo>
                    <a:pt x="0" y="2"/>
                  </a:moveTo>
                  <a:cubicBezTo>
                    <a:pt x="17" y="0"/>
                    <a:pt x="36" y="4"/>
                    <a:pt x="46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1" name="Freeform 1949"/>
            <p:cNvSpPr/>
            <p:nvPr>
              <p:custDataLst>
                <p:tags r:id="rId1517"/>
              </p:custDataLst>
            </p:nvPr>
          </p:nvSpPr>
          <p:spPr bwMode="auto">
            <a:xfrm>
              <a:off x="3858" y="3352"/>
              <a:ext cx="62" cy="13"/>
            </a:xfrm>
            <a:custGeom>
              <a:avLst/>
              <a:gdLst>
                <a:gd name="T0" fmla="*/ 0 w 49"/>
                <a:gd name="T1" fmla="*/ 0 h 11"/>
                <a:gd name="T2" fmla="*/ 99 w 49"/>
                <a:gd name="T3" fmla="*/ 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1">
                  <a:moveTo>
                    <a:pt x="0" y="0"/>
                  </a:moveTo>
                  <a:cubicBezTo>
                    <a:pt x="13" y="0"/>
                    <a:pt x="39" y="2"/>
                    <a:pt x="49" y="1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2" name="Freeform 1950"/>
            <p:cNvSpPr/>
            <p:nvPr>
              <p:custDataLst>
                <p:tags r:id="rId1518"/>
              </p:custDataLst>
            </p:nvPr>
          </p:nvSpPr>
          <p:spPr bwMode="auto">
            <a:xfrm>
              <a:off x="3851" y="3409"/>
              <a:ext cx="74" cy="18"/>
            </a:xfrm>
            <a:custGeom>
              <a:avLst/>
              <a:gdLst>
                <a:gd name="T0" fmla="*/ 0 w 58"/>
                <a:gd name="T1" fmla="*/ 6 h 14"/>
                <a:gd name="T2" fmla="*/ 120 w 58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4">
                  <a:moveTo>
                    <a:pt x="0" y="3"/>
                  </a:moveTo>
                  <a:cubicBezTo>
                    <a:pt x="19" y="0"/>
                    <a:pt x="43" y="2"/>
                    <a:pt x="58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3" name="Freeform 1951"/>
            <p:cNvSpPr/>
            <p:nvPr>
              <p:custDataLst>
                <p:tags r:id="rId1519"/>
              </p:custDataLst>
            </p:nvPr>
          </p:nvSpPr>
          <p:spPr bwMode="auto">
            <a:xfrm>
              <a:off x="3858" y="3478"/>
              <a:ext cx="66" cy="14"/>
            </a:xfrm>
            <a:custGeom>
              <a:avLst/>
              <a:gdLst>
                <a:gd name="T0" fmla="*/ 107 w 52"/>
                <a:gd name="T1" fmla="*/ 8 h 11"/>
                <a:gd name="T2" fmla="*/ 0 w 52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1">
                  <a:moveTo>
                    <a:pt x="52" y="4"/>
                  </a:moveTo>
                  <a:cubicBezTo>
                    <a:pt x="37" y="1"/>
                    <a:pt x="14" y="0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4" name="Freeform 1952"/>
            <p:cNvSpPr/>
            <p:nvPr>
              <p:custDataLst>
                <p:tags r:id="rId1520"/>
              </p:custDataLst>
            </p:nvPr>
          </p:nvSpPr>
          <p:spPr bwMode="auto">
            <a:xfrm>
              <a:off x="3910" y="3538"/>
              <a:ext cx="53" cy="50"/>
            </a:xfrm>
            <a:custGeom>
              <a:avLst/>
              <a:gdLst>
                <a:gd name="T0" fmla="*/ 85 w 42"/>
                <a:gd name="T1" fmla="*/ 0 h 40"/>
                <a:gd name="T2" fmla="*/ 0 w 42"/>
                <a:gd name="T3" fmla="*/ 7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0">
                  <a:moveTo>
                    <a:pt x="42" y="0"/>
                  </a:moveTo>
                  <a:cubicBezTo>
                    <a:pt x="22" y="6"/>
                    <a:pt x="1" y="31"/>
                    <a:pt x="0" y="4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5" name="Freeform 1953"/>
            <p:cNvSpPr/>
            <p:nvPr>
              <p:custDataLst>
                <p:tags r:id="rId1521"/>
              </p:custDataLst>
            </p:nvPr>
          </p:nvSpPr>
          <p:spPr bwMode="auto">
            <a:xfrm>
              <a:off x="4006" y="3659"/>
              <a:ext cx="100" cy="39"/>
            </a:xfrm>
            <a:custGeom>
              <a:avLst/>
              <a:gdLst>
                <a:gd name="T0" fmla="*/ 8 w 78"/>
                <a:gd name="T1" fmla="*/ 6 h 31"/>
                <a:gd name="T2" fmla="*/ 0 w 78"/>
                <a:gd name="T3" fmla="*/ 18 h 31"/>
                <a:gd name="T4" fmla="*/ 15 w 78"/>
                <a:gd name="T5" fmla="*/ 25 h 31"/>
                <a:gd name="T6" fmla="*/ 31 w 78"/>
                <a:gd name="T7" fmla="*/ 36 h 31"/>
                <a:gd name="T8" fmla="*/ 95 w 78"/>
                <a:gd name="T9" fmla="*/ 53 h 31"/>
                <a:gd name="T10" fmla="*/ 145 w 78"/>
                <a:gd name="T11" fmla="*/ 31 h 31"/>
                <a:gd name="T12" fmla="*/ 163 w 78"/>
                <a:gd name="T13" fmla="*/ 20 h 31"/>
                <a:gd name="T14" fmla="*/ 158 w 78"/>
                <a:gd name="T15" fmla="*/ 6 h 31"/>
                <a:gd name="T16" fmla="*/ 135 w 78"/>
                <a:gd name="T17" fmla="*/ 13 h 31"/>
                <a:gd name="T18" fmla="*/ 88 w 78"/>
                <a:gd name="T19" fmla="*/ 31 h 31"/>
                <a:gd name="T20" fmla="*/ 46 w 78"/>
                <a:gd name="T21" fmla="*/ 18 h 31"/>
                <a:gd name="T22" fmla="*/ 8 w 78"/>
                <a:gd name="T23" fmla="*/ 6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7"/>
                    <a:pt x="0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6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7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6" name="Freeform 1954"/>
            <p:cNvSpPr/>
            <p:nvPr>
              <p:custDataLst>
                <p:tags r:id="rId1522"/>
              </p:custDataLst>
            </p:nvPr>
          </p:nvSpPr>
          <p:spPr bwMode="auto">
            <a:xfrm>
              <a:off x="3817" y="3582"/>
              <a:ext cx="21" cy="32"/>
            </a:xfrm>
            <a:custGeom>
              <a:avLst/>
              <a:gdLst>
                <a:gd name="T0" fmla="*/ 37 w 16"/>
                <a:gd name="T1" fmla="*/ 0 h 25"/>
                <a:gd name="T2" fmla="*/ 0 w 16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8" y="7"/>
                    <a:pt x="1" y="13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7" name="Freeform 1955"/>
            <p:cNvSpPr/>
            <p:nvPr>
              <p:custDataLst>
                <p:tags r:id="rId1523"/>
              </p:custDataLst>
            </p:nvPr>
          </p:nvSpPr>
          <p:spPr bwMode="auto">
            <a:xfrm>
              <a:off x="3872" y="3650"/>
              <a:ext cx="8" cy="39"/>
            </a:xfrm>
            <a:custGeom>
              <a:avLst/>
              <a:gdLst>
                <a:gd name="T0" fmla="*/ 15 w 6"/>
                <a:gd name="T1" fmla="*/ 0 h 31"/>
                <a:gd name="T2" fmla="*/ 5 w 6"/>
                <a:gd name="T3" fmla="*/ 62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0" y="7"/>
                    <a:pt x="0" y="25"/>
                    <a:pt x="2" y="3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8" name="Freeform 1956"/>
            <p:cNvSpPr/>
            <p:nvPr>
              <p:custDataLst>
                <p:tags r:id="rId1524"/>
              </p:custDataLst>
            </p:nvPr>
          </p:nvSpPr>
          <p:spPr bwMode="auto">
            <a:xfrm>
              <a:off x="3782" y="3509"/>
              <a:ext cx="30" cy="16"/>
            </a:xfrm>
            <a:custGeom>
              <a:avLst/>
              <a:gdLst>
                <a:gd name="T0" fmla="*/ 0 w 24"/>
                <a:gd name="T1" fmla="*/ 28 h 12"/>
                <a:gd name="T2" fmla="*/ 48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3" y="4"/>
                    <a:pt x="20" y="1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9" name="Freeform 1957"/>
            <p:cNvSpPr/>
            <p:nvPr>
              <p:custDataLst>
                <p:tags r:id="rId1525"/>
              </p:custDataLst>
            </p:nvPr>
          </p:nvSpPr>
          <p:spPr bwMode="auto">
            <a:xfrm>
              <a:off x="3777" y="3434"/>
              <a:ext cx="34" cy="10"/>
            </a:xfrm>
            <a:custGeom>
              <a:avLst/>
              <a:gdLst>
                <a:gd name="T0" fmla="*/ 0 w 27"/>
                <a:gd name="T1" fmla="*/ 16 h 8"/>
                <a:gd name="T2" fmla="*/ 54 w 27"/>
                <a:gd name="T3" fmla="*/ 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10" y="0"/>
                    <a:pt x="27" y="3"/>
                    <a:pt x="27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0" name="Freeform 1958"/>
            <p:cNvSpPr/>
            <p:nvPr>
              <p:custDataLst>
                <p:tags r:id="rId1526"/>
              </p:custDataLst>
            </p:nvPr>
          </p:nvSpPr>
          <p:spPr bwMode="auto">
            <a:xfrm>
              <a:off x="3781" y="3369"/>
              <a:ext cx="31" cy="7"/>
            </a:xfrm>
            <a:custGeom>
              <a:avLst/>
              <a:gdLst>
                <a:gd name="T0" fmla="*/ 0 w 25"/>
                <a:gd name="T1" fmla="*/ 8 h 5"/>
                <a:gd name="T2" fmla="*/ 47 w 25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3"/>
                  </a:moveTo>
                  <a:cubicBezTo>
                    <a:pt x="9" y="0"/>
                    <a:pt x="25" y="5"/>
                    <a:pt x="25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1" name="Freeform 1959"/>
            <p:cNvSpPr/>
            <p:nvPr>
              <p:custDataLst>
                <p:tags r:id="rId1527"/>
              </p:custDataLst>
            </p:nvPr>
          </p:nvSpPr>
          <p:spPr bwMode="auto">
            <a:xfrm>
              <a:off x="3790" y="3301"/>
              <a:ext cx="42" cy="5"/>
            </a:xfrm>
            <a:custGeom>
              <a:avLst/>
              <a:gdLst>
                <a:gd name="T0" fmla="*/ 0 w 33"/>
                <a:gd name="T1" fmla="*/ 5 h 4"/>
                <a:gd name="T2" fmla="*/ 67 w 3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">
                  <a:moveTo>
                    <a:pt x="0" y="2"/>
                  </a:moveTo>
                  <a:cubicBezTo>
                    <a:pt x="10" y="0"/>
                    <a:pt x="30" y="2"/>
                    <a:pt x="33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2" name="Freeform 1960"/>
            <p:cNvSpPr/>
            <p:nvPr>
              <p:custDataLst>
                <p:tags r:id="rId1528"/>
              </p:custDataLst>
            </p:nvPr>
          </p:nvSpPr>
          <p:spPr bwMode="auto">
            <a:xfrm>
              <a:off x="3796" y="3220"/>
              <a:ext cx="33" cy="9"/>
            </a:xfrm>
            <a:custGeom>
              <a:avLst/>
              <a:gdLst>
                <a:gd name="T0" fmla="*/ 0 w 26"/>
                <a:gd name="T1" fmla="*/ 15 h 7"/>
                <a:gd name="T2" fmla="*/ 53 w 2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1"/>
                    <a:pt x="26" y="0"/>
                    <a:pt x="2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3" name="Freeform 1961"/>
            <p:cNvSpPr/>
            <p:nvPr>
              <p:custDataLst>
                <p:tags r:id="rId1529"/>
              </p:custDataLst>
            </p:nvPr>
          </p:nvSpPr>
          <p:spPr bwMode="auto">
            <a:xfrm>
              <a:off x="3887" y="3229"/>
              <a:ext cx="44" cy="8"/>
            </a:xfrm>
            <a:custGeom>
              <a:avLst/>
              <a:gdLst>
                <a:gd name="T0" fmla="*/ 0 w 34"/>
                <a:gd name="T1" fmla="*/ 1 h 6"/>
                <a:gd name="T2" fmla="*/ 74 w 3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6">
                  <a:moveTo>
                    <a:pt x="0" y="1"/>
                  </a:moveTo>
                  <a:cubicBezTo>
                    <a:pt x="17" y="0"/>
                    <a:pt x="34" y="6"/>
                    <a:pt x="34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4" name="Freeform 1962"/>
            <p:cNvSpPr/>
            <p:nvPr>
              <p:custDataLst>
                <p:tags r:id="rId1530"/>
              </p:custDataLst>
            </p:nvPr>
          </p:nvSpPr>
          <p:spPr bwMode="auto">
            <a:xfrm>
              <a:off x="3887" y="3180"/>
              <a:ext cx="42" cy="7"/>
            </a:xfrm>
            <a:custGeom>
              <a:avLst/>
              <a:gdLst>
                <a:gd name="T0" fmla="*/ 0 w 33"/>
                <a:gd name="T1" fmla="*/ 0 h 5"/>
                <a:gd name="T2" fmla="*/ 67 w 3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9" y="0"/>
                    <a:pt x="28" y="0"/>
                    <a:pt x="33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5" name="Freeform 1963"/>
            <p:cNvSpPr/>
            <p:nvPr>
              <p:custDataLst>
                <p:tags r:id="rId1531"/>
              </p:custDataLst>
            </p:nvPr>
          </p:nvSpPr>
          <p:spPr bwMode="auto">
            <a:xfrm>
              <a:off x="3795" y="3151"/>
              <a:ext cx="31" cy="10"/>
            </a:xfrm>
            <a:custGeom>
              <a:avLst/>
              <a:gdLst>
                <a:gd name="T0" fmla="*/ 0 w 25"/>
                <a:gd name="T1" fmla="*/ 16 h 8"/>
                <a:gd name="T2" fmla="*/ 47 w 25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8"/>
                  </a:moveTo>
                  <a:cubicBezTo>
                    <a:pt x="10" y="0"/>
                    <a:pt x="23" y="1"/>
                    <a:pt x="25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6" name="Freeform 1964"/>
            <p:cNvSpPr/>
            <p:nvPr>
              <p:custDataLst>
                <p:tags r:id="rId1532"/>
              </p:custDataLst>
            </p:nvPr>
          </p:nvSpPr>
          <p:spPr bwMode="auto">
            <a:xfrm>
              <a:off x="3795" y="3034"/>
              <a:ext cx="129" cy="101"/>
            </a:xfrm>
            <a:custGeom>
              <a:avLst/>
              <a:gdLst>
                <a:gd name="T0" fmla="*/ 0 w 101"/>
                <a:gd name="T1" fmla="*/ 0 h 79"/>
                <a:gd name="T2" fmla="*/ 47 w 101"/>
                <a:gd name="T3" fmla="*/ 52 h 79"/>
                <a:gd name="T4" fmla="*/ 121 w 101"/>
                <a:gd name="T5" fmla="*/ 100 h 79"/>
                <a:gd name="T6" fmla="*/ 211 w 101"/>
                <a:gd name="T7" fmla="*/ 16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9">
                  <a:moveTo>
                    <a:pt x="0" y="0"/>
                  </a:moveTo>
                  <a:cubicBezTo>
                    <a:pt x="6" y="19"/>
                    <a:pt x="12" y="28"/>
                    <a:pt x="23" y="25"/>
                  </a:cubicBezTo>
                  <a:cubicBezTo>
                    <a:pt x="25" y="38"/>
                    <a:pt x="48" y="49"/>
                    <a:pt x="58" y="48"/>
                  </a:cubicBezTo>
                  <a:cubicBezTo>
                    <a:pt x="58" y="64"/>
                    <a:pt x="76" y="79"/>
                    <a:pt x="101" y="77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7" name="Freeform 1965"/>
            <p:cNvSpPr/>
            <p:nvPr>
              <p:custDataLst>
                <p:tags r:id="rId1533"/>
              </p:custDataLst>
            </p:nvPr>
          </p:nvSpPr>
          <p:spPr bwMode="auto">
            <a:xfrm>
              <a:off x="3863" y="3026"/>
              <a:ext cx="41" cy="69"/>
            </a:xfrm>
            <a:custGeom>
              <a:avLst/>
              <a:gdLst>
                <a:gd name="T0" fmla="*/ 68 w 32"/>
                <a:gd name="T1" fmla="*/ 0 h 54"/>
                <a:gd name="T2" fmla="*/ 10 w 32"/>
                <a:gd name="T3" fmla="*/ 112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4">
                  <a:moveTo>
                    <a:pt x="32" y="0"/>
                  </a:moveTo>
                  <a:cubicBezTo>
                    <a:pt x="16" y="13"/>
                    <a:pt x="0" y="33"/>
                    <a:pt x="5" y="5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8" name="Freeform 1966"/>
            <p:cNvSpPr/>
            <p:nvPr>
              <p:custDataLst>
                <p:tags r:id="rId1534"/>
              </p:custDataLst>
            </p:nvPr>
          </p:nvSpPr>
          <p:spPr bwMode="auto">
            <a:xfrm>
              <a:off x="3911" y="3057"/>
              <a:ext cx="43" cy="74"/>
            </a:xfrm>
            <a:custGeom>
              <a:avLst/>
              <a:gdLst>
                <a:gd name="T0" fmla="*/ 68 w 34"/>
                <a:gd name="T1" fmla="*/ 0 h 57"/>
                <a:gd name="T2" fmla="*/ 23 w 34"/>
                <a:gd name="T3" fmla="*/ 125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57">
                  <a:moveTo>
                    <a:pt x="34" y="0"/>
                  </a:moveTo>
                  <a:cubicBezTo>
                    <a:pt x="21" y="8"/>
                    <a:pt x="0" y="44"/>
                    <a:pt x="11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9" name="Freeform 1967"/>
            <p:cNvSpPr/>
            <p:nvPr>
              <p:custDataLst>
                <p:tags r:id="rId1535"/>
              </p:custDataLst>
            </p:nvPr>
          </p:nvSpPr>
          <p:spPr bwMode="auto">
            <a:xfrm>
              <a:off x="3983" y="3114"/>
              <a:ext cx="37" cy="58"/>
            </a:xfrm>
            <a:custGeom>
              <a:avLst/>
              <a:gdLst>
                <a:gd name="T0" fmla="*/ 60 w 29"/>
                <a:gd name="T1" fmla="*/ 0 h 46"/>
                <a:gd name="T2" fmla="*/ 6 w 29"/>
                <a:gd name="T3" fmla="*/ 92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29" y="0"/>
                  </a:moveTo>
                  <a:cubicBezTo>
                    <a:pt x="15" y="12"/>
                    <a:pt x="0" y="12"/>
                    <a:pt x="3" y="4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0" name="Freeform 1968"/>
            <p:cNvSpPr/>
            <p:nvPr>
              <p:custDataLst>
                <p:tags r:id="rId1536"/>
              </p:custDataLst>
            </p:nvPr>
          </p:nvSpPr>
          <p:spPr bwMode="auto">
            <a:xfrm>
              <a:off x="4047" y="3140"/>
              <a:ext cx="13" cy="54"/>
            </a:xfrm>
            <a:custGeom>
              <a:avLst/>
              <a:gdLst>
                <a:gd name="T0" fmla="*/ 22 w 10"/>
                <a:gd name="T1" fmla="*/ 0 h 43"/>
                <a:gd name="T2" fmla="*/ 7 w 10"/>
                <a:gd name="T3" fmla="*/ 8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cubicBezTo>
                    <a:pt x="4" y="11"/>
                    <a:pt x="0" y="24"/>
                    <a:pt x="3" y="4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1" name="Freeform 1969"/>
            <p:cNvSpPr/>
            <p:nvPr>
              <p:custDataLst>
                <p:tags r:id="rId1537"/>
              </p:custDataLst>
            </p:nvPr>
          </p:nvSpPr>
          <p:spPr bwMode="auto">
            <a:xfrm>
              <a:off x="3819" y="2991"/>
              <a:ext cx="40" cy="74"/>
            </a:xfrm>
            <a:custGeom>
              <a:avLst/>
              <a:gdLst>
                <a:gd name="T0" fmla="*/ 67 w 31"/>
                <a:gd name="T1" fmla="*/ 0 h 58"/>
                <a:gd name="T2" fmla="*/ 8 w 31"/>
                <a:gd name="T3" fmla="*/ 12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7">
                  <a:moveTo>
                    <a:pt x="31" y="0"/>
                  </a:moveTo>
                  <a:cubicBezTo>
                    <a:pt x="10" y="7"/>
                    <a:pt x="0" y="32"/>
                    <a:pt x="4" y="5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2" name="Freeform 1970"/>
            <p:cNvSpPr/>
            <p:nvPr>
              <p:custDataLst>
                <p:tags r:id="rId1538"/>
              </p:custDataLst>
            </p:nvPr>
          </p:nvSpPr>
          <p:spPr bwMode="auto">
            <a:xfrm>
              <a:off x="3893" y="2955"/>
              <a:ext cx="23" cy="8"/>
            </a:xfrm>
            <a:custGeom>
              <a:avLst/>
              <a:gdLst>
                <a:gd name="T0" fmla="*/ 0 w 19"/>
                <a:gd name="T1" fmla="*/ 15 h 6"/>
                <a:gd name="T2" fmla="*/ 34 w 19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8" y="0"/>
                    <a:pt x="19" y="1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3" name="Freeform 1971"/>
            <p:cNvSpPr/>
            <p:nvPr>
              <p:custDataLst>
                <p:tags r:id="rId1539"/>
              </p:custDataLst>
            </p:nvPr>
          </p:nvSpPr>
          <p:spPr bwMode="auto">
            <a:xfrm>
              <a:off x="3941" y="2983"/>
              <a:ext cx="27" cy="12"/>
            </a:xfrm>
            <a:custGeom>
              <a:avLst/>
              <a:gdLst>
                <a:gd name="T0" fmla="*/ 0 w 21"/>
                <a:gd name="T1" fmla="*/ 21 h 9"/>
                <a:gd name="T2" fmla="*/ 45 w 21"/>
                <a:gd name="T3" fmla="*/ 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12" y="0"/>
                    <a:pt x="21" y="3"/>
                    <a:pt x="21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4" name="Freeform 1972"/>
            <p:cNvSpPr/>
            <p:nvPr>
              <p:custDataLst>
                <p:tags r:id="rId1540"/>
              </p:custDataLst>
            </p:nvPr>
          </p:nvSpPr>
          <p:spPr bwMode="auto">
            <a:xfrm>
              <a:off x="3988" y="3018"/>
              <a:ext cx="18" cy="8"/>
            </a:xfrm>
            <a:custGeom>
              <a:avLst/>
              <a:gdLst>
                <a:gd name="T0" fmla="*/ 0 w 14"/>
                <a:gd name="T1" fmla="*/ 15 h 6"/>
                <a:gd name="T2" fmla="*/ 30 w 14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8" y="0"/>
                    <a:pt x="14" y="1"/>
                    <a:pt x="14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5" name="Freeform 1973"/>
            <p:cNvSpPr/>
            <p:nvPr>
              <p:custDataLst>
                <p:tags r:id="rId1541"/>
              </p:custDataLst>
            </p:nvPr>
          </p:nvSpPr>
          <p:spPr bwMode="auto">
            <a:xfrm>
              <a:off x="4041" y="3046"/>
              <a:ext cx="20" cy="19"/>
            </a:xfrm>
            <a:custGeom>
              <a:avLst/>
              <a:gdLst>
                <a:gd name="T0" fmla="*/ 36 w 15"/>
                <a:gd name="T1" fmla="*/ 0 h 15"/>
                <a:gd name="T2" fmla="*/ 0 w 15"/>
                <a:gd name="T3" fmla="*/ 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6" y="1"/>
                    <a:pt x="3" y="7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6" name="Freeform 1974"/>
            <p:cNvSpPr/>
            <p:nvPr>
              <p:custDataLst>
                <p:tags r:id="rId1542"/>
              </p:custDataLst>
            </p:nvPr>
          </p:nvSpPr>
          <p:spPr bwMode="auto">
            <a:xfrm>
              <a:off x="4108" y="3055"/>
              <a:ext cx="9" cy="32"/>
            </a:xfrm>
            <a:custGeom>
              <a:avLst/>
              <a:gdLst>
                <a:gd name="T0" fmla="*/ 15 w 7"/>
                <a:gd name="T1" fmla="*/ 0 h 25"/>
                <a:gd name="T2" fmla="*/ 0 w 7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2" y="8"/>
                    <a:pt x="0" y="25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7" name="Freeform 1975"/>
            <p:cNvSpPr/>
            <p:nvPr>
              <p:custDataLst>
                <p:tags r:id="rId1543"/>
              </p:custDataLst>
            </p:nvPr>
          </p:nvSpPr>
          <p:spPr bwMode="auto">
            <a:xfrm>
              <a:off x="4179" y="3056"/>
              <a:ext cx="7" cy="34"/>
            </a:xfrm>
            <a:custGeom>
              <a:avLst/>
              <a:gdLst>
                <a:gd name="T0" fmla="*/ 0 w 5"/>
                <a:gd name="T1" fmla="*/ 0 h 26"/>
                <a:gd name="T2" fmla="*/ 14 w 5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0" y="0"/>
                  </a:moveTo>
                  <a:cubicBezTo>
                    <a:pt x="3" y="7"/>
                    <a:pt x="5" y="26"/>
                    <a:pt x="5" y="2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8" name="Freeform 1976"/>
            <p:cNvSpPr/>
            <p:nvPr>
              <p:custDataLst>
                <p:tags r:id="rId1544"/>
              </p:custDataLst>
            </p:nvPr>
          </p:nvSpPr>
          <p:spPr bwMode="auto">
            <a:xfrm>
              <a:off x="4186" y="3153"/>
              <a:ext cx="8" cy="53"/>
            </a:xfrm>
            <a:custGeom>
              <a:avLst/>
              <a:gdLst>
                <a:gd name="T0" fmla="*/ 1 w 6"/>
                <a:gd name="T1" fmla="*/ 0 h 41"/>
                <a:gd name="T2" fmla="*/ 0 w 6"/>
                <a:gd name="T3" fmla="*/ 8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1">
                  <a:moveTo>
                    <a:pt x="1" y="0"/>
                  </a:moveTo>
                  <a:cubicBezTo>
                    <a:pt x="3" y="14"/>
                    <a:pt x="6" y="21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9" name="Freeform 1977"/>
            <p:cNvSpPr/>
            <p:nvPr>
              <p:custDataLst>
                <p:tags r:id="rId1545"/>
              </p:custDataLst>
            </p:nvPr>
          </p:nvSpPr>
          <p:spPr bwMode="auto">
            <a:xfrm>
              <a:off x="4122" y="3149"/>
              <a:ext cx="4" cy="53"/>
            </a:xfrm>
            <a:custGeom>
              <a:avLst/>
              <a:gdLst>
                <a:gd name="T0" fmla="*/ 7 w 3"/>
                <a:gd name="T1" fmla="*/ 0 h 41"/>
                <a:gd name="T2" fmla="*/ 0 w 3"/>
                <a:gd name="T3" fmla="*/ 8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3" y="0"/>
                  </a:moveTo>
                  <a:cubicBezTo>
                    <a:pt x="0" y="11"/>
                    <a:pt x="0" y="34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0" name="Freeform 1978"/>
            <p:cNvSpPr/>
            <p:nvPr>
              <p:custDataLst>
                <p:tags r:id="rId1546"/>
              </p:custDataLst>
            </p:nvPr>
          </p:nvSpPr>
          <p:spPr bwMode="auto">
            <a:xfrm>
              <a:off x="4243" y="3050"/>
              <a:ext cx="9" cy="27"/>
            </a:xfrm>
            <a:custGeom>
              <a:avLst/>
              <a:gdLst>
                <a:gd name="T0" fmla="*/ 0 w 7"/>
                <a:gd name="T1" fmla="*/ 0 h 21"/>
                <a:gd name="T2" fmla="*/ 15 w 7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0" y="0"/>
                  </a:moveTo>
                  <a:cubicBezTo>
                    <a:pt x="5" y="10"/>
                    <a:pt x="7" y="21"/>
                    <a:pt x="7" y="2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1" name="Freeform 1979"/>
            <p:cNvSpPr/>
            <p:nvPr>
              <p:custDataLst>
                <p:tags r:id="rId1547"/>
              </p:custDataLst>
            </p:nvPr>
          </p:nvSpPr>
          <p:spPr bwMode="auto">
            <a:xfrm>
              <a:off x="4244" y="3152"/>
              <a:ext cx="7" cy="51"/>
            </a:xfrm>
            <a:custGeom>
              <a:avLst/>
              <a:gdLst>
                <a:gd name="T0" fmla="*/ 6 w 5"/>
                <a:gd name="T1" fmla="*/ 0 h 40"/>
                <a:gd name="T2" fmla="*/ 0 w 5"/>
                <a:gd name="T3" fmla="*/ 8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0">
                  <a:moveTo>
                    <a:pt x="2" y="0"/>
                  </a:moveTo>
                  <a:cubicBezTo>
                    <a:pt x="4" y="15"/>
                    <a:pt x="5" y="35"/>
                    <a:pt x="0" y="4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2" name="Freeform 1980"/>
            <p:cNvSpPr/>
            <p:nvPr>
              <p:custDataLst>
                <p:tags r:id="rId1548"/>
              </p:custDataLst>
            </p:nvPr>
          </p:nvSpPr>
          <p:spPr bwMode="auto">
            <a:xfrm>
              <a:off x="4306" y="3040"/>
              <a:ext cx="9" cy="24"/>
            </a:xfrm>
            <a:custGeom>
              <a:avLst/>
              <a:gdLst>
                <a:gd name="T0" fmla="*/ 0 w 7"/>
                <a:gd name="T1" fmla="*/ 0 h 18"/>
                <a:gd name="T2" fmla="*/ 15 w 7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5" y="6"/>
                    <a:pt x="6" y="15"/>
                    <a:pt x="7" y="1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3" name="Freeform 1981"/>
            <p:cNvSpPr/>
            <p:nvPr>
              <p:custDataLst>
                <p:tags r:id="rId1549"/>
              </p:custDataLst>
            </p:nvPr>
          </p:nvSpPr>
          <p:spPr bwMode="auto">
            <a:xfrm>
              <a:off x="4303" y="3152"/>
              <a:ext cx="9" cy="37"/>
            </a:xfrm>
            <a:custGeom>
              <a:avLst/>
              <a:gdLst>
                <a:gd name="T0" fmla="*/ 5 w 7"/>
                <a:gd name="T1" fmla="*/ 0 h 29"/>
                <a:gd name="T2" fmla="*/ 0 w 7"/>
                <a:gd name="T3" fmla="*/ 6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16"/>
                    <a:pt x="6" y="19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4" name="Freeform 1982"/>
            <p:cNvSpPr/>
            <p:nvPr>
              <p:custDataLst>
                <p:tags r:id="rId1550"/>
              </p:custDataLst>
            </p:nvPr>
          </p:nvSpPr>
          <p:spPr bwMode="auto">
            <a:xfrm>
              <a:off x="4363" y="3124"/>
              <a:ext cx="5" cy="52"/>
            </a:xfrm>
            <a:custGeom>
              <a:avLst/>
              <a:gdLst>
                <a:gd name="T0" fmla="*/ 0 w 4"/>
                <a:gd name="T1" fmla="*/ 0 h 41"/>
                <a:gd name="T2" fmla="*/ 1 w 4"/>
                <a:gd name="T3" fmla="*/ 84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0" y="0"/>
                  </a:moveTo>
                  <a:cubicBezTo>
                    <a:pt x="2" y="11"/>
                    <a:pt x="4" y="32"/>
                    <a:pt x="1" y="4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5" name="Freeform 1983"/>
            <p:cNvSpPr/>
            <p:nvPr>
              <p:custDataLst>
                <p:tags r:id="rId1551"/>
              </p:custDataLst>
            </p:nvPr>
          </p:nvSpPr>
          <p:spPr bwMode="auto">
            <a:xfrm>
              <a:off x="4356" y="3017"/>
              <a:ext cx="20" cy="31"/>
            </a:xfrm>
            <a:custGeom>
              <a:avLst/>
              <a:gdLst>
                <a:gd name="T0" fmla="*/ 0 w 16"/>
                <a:gd name="T1" fmla="*/ 0 h 25"/>
                <a:gd name="T2" fmla="*/ 31 w 16"/>
                <a:gd name="T3" fmla="*/ 4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8" y="6"/>
                    <a:pt x="16" y="25"/>
                    <a:pt x="16" y="2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6" name="Freeform 1984"/>
            <p:cNvSpPr/>
            <p:nvPr>
              <p:custDataLst>
                <p:tags r:id="rId1552"/>
              </p:custDataLst>
            </p:nvPr>
          </p:nvSpPr>
          <p:spPr bwMode="auto">
            <a:xfrm>
              <a:off x="4415" y="3096"/>
              <a:ext cx="8" cy="45"/>
            </a:xfrm>
            <a:custGeom>
              <a:avLst/>
              <a:gdLst>
                <a:gd name="T0" fmla="*/ 1 w 6"/>
                <a:gd name="T1" fmla="*/ 0 h 35"/>
                <a:gd name="T2" fmla="*/ 0 w 6"/>
                <a:gd name="T3" fmla="*/ 7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5">
                  <a:moveTo>
                    <a:pt x="1" y="0"/>
                  </a:moveTo>
                  <a:cubicBezTo>
                    <a:pt x="6" y="11"/>
                    <a:pt x="2" y="25"/>
                    <a:pt x="0" y="3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7" name="Freeform 1985"/>
            <p:cNvSpPr/>
            <p:nvPr>
              <p:custDataLst>
                <p:tags r:id="rId1553"/>
              </p:custDataLst>
            </p:nvPr>
          </p:nvSpPr>
          <p:spPr bwMode="auto">
            <a:xfrm>
              <a:off x="4455" y="2904"/>
              <a:ext cx="93" cy="191"/>
            </a:xfrm>
            <a:custGeom>
              <a:avLst/>
              <a:gdLst>
                <a:gd name="T0" fmla="*/ 0 w 72"/>
                <a:gd name="T1" fmla="*/ 314 h 149"/>
                <a:gd name="T2" fmla="*/ 39 w 72"/>
                <a:gd name="T3" fmla="*/ 256 h 149"/>
                <a:gd name="T4" fmla="*/ 98 w 72"/>
                <a:gd name="T5" fmla="*/ 169 h 149"/>
                <a:gd name="T6" fmla="*/ 141 w 72"/>
                <a:gd name="T7" fmla="*/ 72 h 149"/>
                <a:gd name="T8" fmla="*/ 149 w 72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9">
                  <a:moveTo>
                    <a:pt x="0" y="149"/>
                  </a:moveTo>
                  <a:cubicBezTo>
                    <a:pt x="7" y="144"/>
                    <a:pt x="19" y="132"/>
                    <a:pt x="18" y="122"/>
                  </a:cubicBezTo>
                  <a:cubicBezTo>
                    <a:pt x="32" y="124"/>
                    <a:pt x="46" y="91"/>
                    <a:pt x="46" y="80"/>
                  </a:cubicBezTo>
                  <a:cubicBezTo>
                    <a:pt x="60" y="71"/>
                    <a:pt x="67" y="44"/>
                    <a:pt x="65" y="34"/>
                  </a:cubicBezTo>
                  <a:cubicBezTo>
                    <a:pt x="72" y="30"/>
                    <a:pt x="70" y="5"/>
                    <a:pt x="69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8" name="Freeform 1986"/>
            <p:cNvSpPr/>
            <p:nvPr>
              <p:custDataLst>
                <p:tags r:id="rId1554"/>
              </p:custDataLst>
            </p:nvPr>
          </p:nvSpPr>
          <p:spPr bwMode="auto">
            <a:xfrm>
              <a:off x="4510" y="2882"/>
              <a:ext cx="35" cy="25"/>
            </a:xfrm>
            <a:custGeom>
              <a:avLst/>
              <a:gdLst>
                <a:gd name="T0" fmla="*/ 0 w 27"/>
                <a:gd name="T1" fmla="*/ 0 h 19"/>
                <a:gd name="T2" fmla="*/ 58 w 27"/>
                <a:gd name="T3" fmla="*/ 4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0"/>
                  </a:moveTo>
                  <a:cubicBezTo>
                    <a:pt x="16" y="1"/>
                    <a:pt x="24" y="10"/>
                    <a:pt x="27" y="1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" name="Freeform 1987"/>
            <p:cNvSpPr/>
            <p:nvPr>
              <p:custDataLst>
                <p:tags r:id="rId1555"/>
              </p:custDataLst>
            </p:nvPr>
          </p:nvSpPr>
          <p:spPr bwMode="auto">
            <a:xfrm>
              <a:off x="4492" y="2926"/>
              <a:ext cx="47" cy="21"/>
            </a:xfrm>
            <a:custGeom>
              <a:avLst/>
              <a:gdLst>
                <a:gd name="T0" fmla="*/ 0 w 36"/>
                <a:gd name="T1" fmla="*/ 0 h 17"/>
                <a:gd name="T2" fmla="*/ 80 w 36"/>
                <a:gd name="T3" fmla="*/ 3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13" y="2"/>
                    <a:pt x="31" y="7"/>
                    <a:pt x="36" y="1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" name="Freeform 1988"/>
            <p:cNvSpPr/>
            <p:nvPr>
              <p:custDataLst>
                <p:tags r:id="rId1556"/>
              </p:custDataLst>
            </p:nvPr>
          </p:nvSpPr>
          <p:spPr bwMode="auto">
            <a:xfrm>
              <a:off x="4474" y="2968"/>
              <a:ext cx="40" cy="39"/>
            </a:xfrm>
            <a:custGeom>
              <a:avLst/>
              <a:gdLst>
                <a:gd name="T0" fmla="*/ 0 w 32"/>
                <a:gd name="T1" fmla="*/ 0 h 30"/>
                <a:gd name="T2" fmla="*/ 63 w 32"/>
                <a:gd name="T3" fmla="*/ 6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0">
                  <a:moveTo>
                    <a:pt x="0" y="0"/>
                  </a:moveTo>
                  <a:cubicBezTo>
                    <a:pt x="18" y="2"/>
                    <a:pt x="31" y="18"/>
                    <a:pt x="32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" name="Freeform 1989"/>
            <p:cNvSpPr/>
            <p:nvPr>
              <p:custDataLst>
                <p:tags r:id="rId1557"/>
              </p:custDataLst>
            </p:nvPr>
          </p:nvSpPr>
          <p:spPr bwMode="auto">
            <a:xfrm>
              <a:off x="4459" y="3022"/>
              <a:ext cx="20" cy="40"/>
            </a:xfrm>
            <a:custGeom>
              <a:avLst/>
              <a:gdLst>
                <a:gd name="T0" fmla="*/ 0 w 15"/>
                <a:gd name="T1" fmla="*/ 0 h 32"/>
                <a:gd name="T2" fmla="*/ 36 w 15"/>
                <a:gd name="T3" fmla="*/ 6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8" y="6"/>
                    <a:pt x="15" y="16"/>
                    <a:pt x="15" y="3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" name="Freeform 1990"/>
            <p:cNvSpPr/>
            <p:nvPr>
              <p:custDataLst>
                <p:tags r:id="rId1558"/>
              </p:custDataLst>
            </p:nvPr>
          </p:nvSpPr>
          <p:spPr bwMode="auto">
            <a:xfrm>
              <a:off x="4476" y="3066"/>
              <a:ext cx="38" cy="3"/>
            </a:xfrm>
            <a:custGeom>
              <a:avLst/>
              <a:gdLst>
                <a:gd name="T0" fmla="*/ 0 w 30"/>
                <a:gd name="T1" fmla="*/ 8 h 2"/>
                <a:gd name="T2" fmla="*/ 61 w 30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">
                  <a:moveTo>
                    <a:pt x="0" y="2"/>
                  </a:moveTo>
                  <a:cubicBezTo>
                    <a:pt x="13" y="0"/>
                    <a:pt x="27" y="1"/>
                    <a:pt x="30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" name="Freeform 1991"/>
            <p:cNvSpPr/>
            <p:nvPr>
              <p:custDataLst>
                <p:tags r:id="rId1559"/>
              </p:custDataLst>
            </p:nvPr>
          </p:nvSpPr>
          <p:spPr bwMode="auto">
            <a:xfrm>
              <a:off x="4457" y="3130"/>
              <a:ext cx="61" cy="5"/>
            </a:xfrm>
            <a:custGeom>
              <a:avLst/>
              <a:gdLst>
                <a:gd name="T0" fmla="*/ 0 w 48"/>
                <a:gd name="T1" fmla="*/ 8 h 4"/>
                <a:gd name="T2" fmla="*/ 99 w 4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">
                  <a:moveTo>
                    <a:pt x="0" y="4"/>
                  </a:moveTo>
                  <a:cubicBezTo>
                    <a:pt x="10" y="0"/>
                    <a:pt x="46" y="0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" name="Freeform 1992"/>
            <p:cNvSpPr/>
            <p:nvPr>
              <p:custDataLst>
                <p:tags r:id="rId1560"/>
              </p:custDataLst>
            </p:nvPr>
          </p:nvSpPr>
          <p:spPr bwMode="auto">
            <a:xfrm>
              <a:off x="4465" y="3187"/>
              <a:ext cx="57" cy="4"/>
            </a:xfrm>
            <a:custGeom>
              <a:avLst/>
              <a:gdLst>
                <a:gd name="T0" fmla="*/ 0 w 45"/>
                <a:gd name="T1" fmla="*/ 7 h 3"/>
                <a:gd name="T2" fmla="*/ 91 w 4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">
                  <a:moveTo>
                    <a:pt x="0" y="3"/>
                  </a:moveTo>
                  <a:cubicBezTo>
                    <a:pt x="8" y="0"/>
                    <a:pt x="41" y="1"/>
                    <a:pt x="45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" name="Freeform 1993"/>
            <p:cNvSpPr/>
            <p:nvPr>
              <p:custDataLst>
                <p:tags r:id="rId1561"/>
              </p:custDataLst>
            </p:nvPr>
          </p:nvSpPr>
          <p:spPr bwMode="auto">
            <a:xfrm>
              <a:off x="4478" y="3249"/>
              <a:ext cx="52" cy="3"/>
            </a:xfrm>
            <a:custGeom>
              <a:avLst/>
              <a:gdLst>
                <a:gd name="T0" fmla="*/ 0 w 41"/>
                <a:gd name="T1" fmla="*/ 2 h 3"/>
                <a:gd name="T2" fmla="*/ 84 w 4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">
                  <a:moveTo>
                    <a:pt x="0" y="2"/>
                  </a:moveTo>
                  <a:cubicBezTo>
                    <a:pt x="7" y="3"/>
                    <a:pt x="33" y="2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" name="Freeform 1994"/>
            <p:cNvSpPr/>
            <p:nvPr>
              <p:custDataLst>
                <p:tags r:id="rId1562"/>
              </p:custDataLst>
            </p:nvPr>
          </p:nvSpPr>
          <p:spPr bwMode="auto">
            <a:xfrm>
              <a:off x="4541" y="3131"/>
              <a:ext cx="49" cy="8"/>
            </a:xfrm>
            <a:custGeom>
              <a:avLst/>
              <a:gdLst>
                <a:gd name="T0" fmla="*/ 0 w 37"/>
                <a:gd name="T1" fmla="*/ 0 h 6"/>
                <a:gd name="T2" fmla="*/ 86 w 37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">
                  <a:moveTo>
                    <a:pt x="0" y="0"/>
                  </a:moveTo>
                  <a:cubicBezTo>
                    <a:pt x="9" y="0"/>
                    <a:pt x="31" y="2"/>
                    <a:pt x="37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7" name="Freeform 1995"/>
            <p:cNvSpPr/>
            <p:nvPr>
              <p:custDataLst>
                <p:tags r:id="rId1563"/>
              </p:custDataLst>
            </p:nvPr>
          </p:nvSpPr>
          <p:spPr bwMode="auto">
            <a:xfrm>
              <a:off x="4547" y="3073"/>
              <a:ext cx="43" cy="15"/>
            </a:xfrm>
            <a:custGeom>
              <a:avLst/>
              <a:gdLst>
                <a:gd name="T0" fmla="*/ 0 w 33"/>
                <a:gd name="T1" fmla="*/ 1 h 12"/>
                <a:gd name="T2" fmla="*/ 73 w 33"/>
                <a:gd name="T3" fmla="*/ 2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1"/>
                  </a:moveTo>
                  <a:cubicBezTo>
                    <a:pt x="12" y="0"/>
                    <a:pt x="30" y="7"/>
                    <a:pt x="33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" name="Freeform 1996"/>
            <p:cNvSpPr/>
            <p:nvPr>
              <p:custDataLst>
                <p:tags r:id="rId1564"/>
              </p:custDataLst>
            </p:nvPr>
          </p:nvSpPr>
          <p:spPr bwMode="auto">
            <a:xfrm>
              <a:off x="4561" y="3023"/>
              <a:ext cx="32" cy="11"/>
            </a:xfrm>
            <a:custGeom>
              <a:avLst/>
              <a:gdLst>
                <a:gd name="T0" fmla="*/ 0 w 25"/>
                <a:gd name="T1" fmla="*/ 0 h 8"/>
                <a:gd name="T2" fmla="*/ 52 w 25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10" y="1"/>
                    <a:pt x="25" y="8"/>
                    <a:pt x="25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" name="Freeform 1997"/>
            <p:cNvSpPr/>
            <p:nvPr>
              <p:custDataLst>
                <p:tags r:id="rId1565"/>
              </p:custDataLst>
            </p:nvPr>
          </p:nvSpPr>
          <p:spPr bwMode="auto">
            <a:xfrm>
              <a:off x="4558" y="2970"/>
              <a:ext cx="30" cy="6"/>
            </a:xfrm>
            <a:custGeom>
              <a:avLst/>
              <a:gdLst>
                <a:gd name="T0" fmla="*/ 0 w 23"/>
                <a:gd name="T1" fmla="*/ 14 h 4"/>
                <a:gd name="T2" fmla="*/ 51 w 23"/>
                <a:gd name="T3" fmla="*/ 1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10" y="0"/>
                    <a:pt x="23" y="3"/>
                    <a:pt x="23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" name="Freeform 1998"/>
            <p:cNvSpPr/>
            <p:nvPr>
              <p:custDataLst>
                <p:tags r:id="rId1566"/>
              </p:custDataLst>
            </p:nvPr>
          </p:nvSpPr>
          <p:spPr bwMode="auto">
            <a:xfrm>
              <a:off x="4562" y="2913"/>
              <a:ext cx="25" cy="2"/>
            </a:xfrm>
            <a:custGeom>
              <a:avLst/>
              <a:gdLst>
                <a:gd name="T0" fmla="*/ 0 w 19"/>
                <a:gd name="T1" fmla="*/ 8 h 1"/>
                <a:gd name="T2" fmla="*/ 43 w 19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1"/>
                  </a:moveTo>
                  <a:cubicBezTo>
                    <a:pt x="7" y="0"/>
                    <a:pt x="19" y="1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" name="Freeform 1999"/>
            <p:cNvSpPr/>
            <p:nvPr>
              <p:custDataLst>
                <p:tags r:id="rId1567"/>
              </p:custDataLst>
            </p:nvPr>
          </p:nvSpPr>
          <p:spPr bwMode="auto">
            <a:xfrm>
              <a:off x="4560" y="3233"/>
              <a:ext cx="37" cy="9"/>
            </a:xfrm>
            <a:custGeom>
              <a:avLst/>
              <a:gdLst>
                <a:gd name="T0" fmla="*/ 60 w 29"/>
                <a:gd name="T1" fmla="*/ 0 h 7"/>
                <a:gd name="T2" fmla="*/ 0 w 29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29" y="0"/>
                  </a:moveTo>
                  <a:cubicBezTo>
                    <a:pt x="29" y="0"/>
                    <a:pt x="9" y="7"/>
                    <a:pt x="0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2" name="Freeform 2000"/>
            <p:cNvSpPr/>
            <p:nvPr>
              <p:custDataLst>
                <p:tags r:id="rId1568"/>
              </p:custDataLst>
            </p:nvPr>
          </p:nvSpPr>
          <p:spPr bwMode="auto">
            <a:xfrm>
              <a:off x="4561" y="3180"/>
              <a:ext cx="35" cy="5"/>
            </a:xfrm>
            <a:custGeom>
              <a:avLst/>
              <a:gdLst>
                <a:gd name="T0" fmla="*/ 0 w 27"/>
                <a:gd name="T1" fmla="*/ 5 h 4"/>
                <a:gd name="T2" fmla="*/ 58 w 27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cubicBezTo>
                    <a:pt x="9" y="0"/>
                    <a:pt x="27" y="4"/>
                    <a:pt x="27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3" name="Freeform 2001"/>
            <p:cNvSpPr/>
            <p:nvPr>
              <p:custDataLst>
                <p:tags r:id="rId1569"/>
              </p:custDataLst>
            </p:nvPr>
          </p:nvSpPr>
          <p:spPr bwMode="auto">
            <a:xfrm>
              <a:off x="4484" y="3317"/>
              <a:ext cx="47" cy="7"/>
            </a:xfrm>
            <a:custGeom>
              <a:avLst/>
              <a:gdLst>
                <a:gd name="T0" fmla="*/ 0 w 37"/>
                <a:gd name="T1" fmla="*/ 8 h 5"/>
                <a:gd name="T2" fmla="*/ 76 w 3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5">
                  <a:moveTo>
                    <a:pt x="0" y="3"/>
                  </a:moveTo>
                  <a:cubicBezTo>
                    <a:pt x="8" y="5"/>
                    <a:pt x="30" y="3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4" name="Freeform 2002"/>
            <p:cNvSpPr/>
            <p:nvPr>
              <p:custDataLst>
                <p:tags r:id="rId1570"/>
              </p:custDataLst>
            </p:nvPr>
          </p:nvSpPr>
          <p:spPr bwMode="auto">
            <a:xfrm>
              <a:off x="4567" y="3299"/>
              <a:ext cx="37" cy="9"/>
            </a:xfrm>
            <a:custGeom>
              <a:avLst/>
              <a:gdLst>
                <a:gd name="T0" fmla="*/ 0 w 28"/>
                <a:gd name="T1" fmla="*/ 15 h 7"/>
                <a:gd name="T2" fmla="*/ 65 w 2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11" y="5"/>
                    <a:pt x="24" y="3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5" name="Freeform 2003"/>
            <p:cNvSpPr/>
            <p:nvPr>
              <p:custDataLst>
                <p:tags r:id="rId1571"/>
              </p:custDataLst>
            </p:nvPr>
          </p:nvSpPr>
          <p:spPr bwMode="auto">
            <a:xfrm>
              <a:off x="4489" y="3371"/>
              <a:ext cx="52" cy="9"/>
            </a:xfrm>
            <a:custGeom>
              <a:avLst/>
              <a:gdLst>
                <a:gd name="T0" fmla="*/ 0 w 41"/>
                <a:gd name="T1" fmla="*/ 10 h 7"/>
                <a:gd name="T2" fmla="*/ 84 w 4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0" y="5"/>
                  </a:moveTo>
                  <a:cubicBezTo>
                    <a:pt x="10" y="7"/>
                    <a:pt x="35" y="2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6" name="Freeform 2004"/>
            <p:cNvSpPr/>
            <p:nvPr>
              <p:custDataLst>
                <p:tags r:id="rId1572"/>
              </p:custDataLst>
            </p:nvPr>
          </p:nvSpPr>
          <p:spPr bwMode="auto">
            <a:xfrm>
              <a:off x="4583" y="3360"/>
              <a:ext cx="35" cy="5"/>
            </a:xfrm>
            <a:custGeom>
              <a:avLst/>
              <a:gdLst>
                <a:gd name="T0" fmla="*/ 0 w 28"/>
                <a:gd name="T1" fmla="*/ 5 h 5"/>
                <a:gd name="T2" fmla="*/ 55 w 28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">
                  <a:moveTo>
                    <a:pt x="0" y="5"/>
                  </a:moveTo>
                  <a:cubicBezTo>
                    <a:pt x="11" y="2"/>
                    <a:pt x="21" y="0"/>
                    <a:pt x="28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7" name="Freeform 2005"/>
            <p:cNvSpPr/>
            <p:nvPr>
              <p:custDataLst>
                <p:tags r:id="rId1573"/>
              </p:custDataLst>
            </p:nvPr>
          </p:nvSpPr>
          <p:spPr bwMode="auto">
            <a:xfrm>
              <a:off x="4503" y="3425"/>
              <a:ext cx="46" cy="5"/>
            </a:xfrm>
            <a:custGeom>
              <a:avLst/>
              <a:gdLst>
                <a:gd name="T0" fmla="*/ 0 w 36"/>
                <a:gd name="T1" fmla="*/ 5 h 4"/>
                <a:gd name="T2" fmla="*/ 75 w 3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">
                  <a:moveTo>
                    <a:pt x="0" y="2"/>
                  </a:moveTo>
                  <a:cubicBezTo>
                    <a:pt x="7" y="4"/>
                    <a:pt x="34" y="1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8" name="Freeform 2006"/>
            <p:cNvSpPr/>
            <p:nvPr>
              <p:custDataLst>
                <p:tags r:id="rId1574"/>
              </p:custDataLst>
            </p:nvPr>
          </p:nvSpPr>
          <p:spPr bwMode="auto">
            <a:xfrm>
              <a:off x="4595" y="3408"/>
              <a:ext cx="34" cy="7"/>
            </a:xfrm>
            <a:custGeom>
              <a:avLst/>
              <a:gdLst>
                <a:gd name="T0" fmla="*/ 0 w 27"/>
                <a:gd name="T1" fmla="*/ 14 h 5"/>
                <a:gd name="T2" fmla="*/ 54 w 27"/>
                <a:gd name="T3" fmla="*/ 1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5"/>
                  </a:moveTo>
                  <a:cubicBezTo>
                    <a:pt x="6" y="4"/>
                    <a:pt x="22" y="0"/>
                    <a:pt x="27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9" name="Freeform 2007"/>
            <p:cNvSpPr/>
            <p:nvPr>
              <p:custDataLst>
                <p:tags r:id="rId1575"/>
              </p:custDataLst>
            </p:nvPr>
          </p:nvSpPr>
          <p:spPr bwMode="auto">
            <a:xfrm>
              <a:off x="4516" y="3469"/>
              <a:ext cx="49" cy="3"/>
            </a:xfrm>
            <a:custGeom>
              <a:avLst/>
              <a:gdLst>
                <a:gd name="T0" fmla="*/ 0 w 38"/>
                <a:gd name="T1" fmla="*/ 5 h 2"/>
                <a:gd name="T2" fmla="*/ 81 w 3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">
                  <a:moveTo>
                    <a:pt x="0" y="1"/>
                  </a:moveTo>
                  <a:cubicBezTo>
                    <a:pt x="7" y="1"/>
                    <a:pt x="32" y="2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0" name="Freeform 2008"/>
            <p:cNvSpPr/>
            <p:nvPr>
              <p:custDataLst>
                <p:tags r:id="rId1576"/>
              </p:custDataLst>
            </p:nvPr>
          </p:nvSpPr>
          <p:spPr bwMode="auto">
            <a:xfrm>
              <a:off x="4612" y="3469"/>
              <a:ext cx="32" cy="3"/>
            </a:xfrm>
            <a:custGeom>
              <a:avLst/>
              <a:gdLst>
                <a:gd name="T0" fmla="*/ 0 w 25"/>
                <a:gd name="T1" fmla="*/ 5 h 2"/>
                <a:gd name="T2" fmla="*/ 52 w 25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11" y="1"/>
                    <a:pt x="23" y="0"/>
                    <a:pt x="25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1" name="Freeform 2009"/>
            <p:cNvSpPr/>
            <p:nvPr>
              <p:custDataLst>
                <p:tags r:id="rId1577"/>
              </p:custDataLst>
            </p:nvPr>
          </p:nvSpPr>
          <p:spPr bwMode="auto">
            <a:xfrm>
              <a:off x="4526" y="3514"/>
              <a:ext cx="53" cy="9"/>
            </a:xfrm>
            <a:custGeom>
              <a:avLst/>
              <a:gdLst>
                <a:gd name="T0" fmla="*/ 0 w 41"/>
                <a:gd name="T1" fmla="*/ 0 h 7"/>
                <a:gd name="T2" fmla="*/ 89 w 41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0" y="0"/>
                  </a:moveTo>
                  <a:cubicBezTo>
                    <a:pt x="11" y="3"/>
                    <a:pt x="32" y="7"/>
                    <a:pt x="41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2" name="Freeform 2010"/>
            <p:cNvSpPr/>
            <p:nvPr>
              <p:custDataLst>
                <p:tags r:id="rId1578"/>
              </p:custDataLst>
            </p:nvPr>
          </p:nvSpPr>
          <p:spPr bwMode="auto">
            <a:xfrm>
              <a:off x="4618" y="3531"/>
              <a:ext cx="34" cy="7"/>
            </a:xfrm>
            <a:custGeom>
              <a:avLst/>
              <a:gdLst>
                <a:gd name="T0" fmla="*/ 0 w 26"/>
                <a:gd name="T1" fmla="*/ 0 h 5"/>
                <a:gd name="T2" fmla="*/ 58 w 26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10" y="3"/>
                    <a:pt x="26" y="5"/>
                    <a:pt x="26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3" name="Freeform 2011"/>
            <p:cNvSpPr/>
            <p:nvPr>
              <p:custDataLst>
                <p:tags r:id="rId1579"/>
              </p:custDataLst>
            </p:nvPr>
          </p:nvSpPr>
          <p:spPr bwMode="auto">
            <a:xfrm>
              <a:off x="4526" y="3552"/>
              <a:ext cx="45" cy="17"/>
            </a:xfrm>
            <a:custGeom>
              <a:avLst/>
              <a:gdLst>
                <a:gd name="T0" fmla="*/ 0 w 35"/>
                <a:gd name="T1" fmla="*/ 0 h 13"/>
                <a:gd name="T2" fmla="*/ 75 w 35"/>
                <a:gd name="T3" fmla="*/ 2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3">
                  <a:moveTo>
                    <a:pt x="0" y="0"/>
                  </a:moveTo>
                  <a:cubicBezTo>
                    <a:pt x="8" y="5"/>
                    <a:pt x="27" y="13"/>
                    <a:pt x="35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4" name="Freeform 2012"/>
            <p:cNvSpPr/>
            <p:nvPr>
              <p:custDataLst>
                <p:tags r:id="rId1580"/>
              </p:custDataLst>
            </p:nvPr>
          </p:nvSpPr>
          <p:spPr bwMode="auto">
            <a:xfrm>
              <a:off x="4608" y="3591"/>
              <a:ext cx="34" cy="14"/>
            </a:xfrm>
            <a:custGeom>
              <a:avLst/>
              <a:gdLst>
                <a:gd name="T0" fmla="*/ 0 w 26"/>
                <a:gd name="T1" fmla="*/ 0 h 11"/>
                <a:gd name="T2" fmla="*/ 58 w 26"/>
                <a:gd name="T3" fmla="*/ 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10" y="4"/>
                    <a:pt x="20" y="11"/>
                    <a:pt x="26" y="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5" name="Freeform 2013"/>
            <p:cNvSpPr/>
            <p:nvPr>
              <p:custDataLst>
                <p:tags r:id="rId1581"/>
              </p:custDataLst>
            </p:nvPr>
          </p:nvSpPr>
          <p:spPr bwMode="auto">
            <a:xfrm>
              <a:off x="4512" y="3591"/>
              <a:ext cx="31" cy="22"/>
            </a:xfrm>
            <a:custGeom>
              <a:avLst/>
              <a:gdLst>
                <a:gd name="T0" fmla="*/ 0 w 24"/>
                <a:gd name="T1" fmla="*/ 0 h 17"/>
                <a:gd name="T2" fmla="*/ 52 w 24"/>
                <a:gd name="T3" fmla="*/ 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5" y="10"/>
                    <a:pt x="17" y="16"/>
                    <a:pt x="24" y="1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6" name="Freeform 2014"/>
            <p:cNvSpPr/>
            <p:nvPr>
              <p:custDataLst>
                <p:tags r:id="rId1582"/>
              </p:custDataLst>
            </p:nvPr>
          </p:nvSpPr>
          <p:spPr bwMode="auto">
            <a:xfrm>
              <a:off x="4527" y="3715"/>
              <a:ext cx="17" cy="31"/>
            </a:xfrm>
            <a:custGeom>
              <a:avLst/>
              <a:gdLst>
                <a:gd name="T0" fmla="*/ 0 w 13"/>
                <a:gd name="T1" fmla="*/ 0 h 24"/>
                <a:gd name="T2" fmla="*/ 29 w 13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cubicBezTo>
                    <a:pt x="5" y="9"/>
                    <a:pt x="11" y="15"/>
                    <a:pt x="13" y="2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7" name="Freeform 2015"/>
            <p:cNvSpPr/>
            <p:nvPr>
              <p:custDataLst>
                <p:tags r:id="rId1583"/>
              </p:custDataLst>
            </p:nvPr>
          </p:nvSpPr>
          <p:spPr bwMode="auto">
            <a:xfrm>
              <a:off x="4574" y="3664"/>
              <a:ext cx="21" cy="18"/>
            </a:xfrm>
            <a:custGeom>
              <a:avLst/>
              <a:gdLst>
                <a:gd name="T0" fmla="*/ 0 w 16"/>
                <a:gd name="T1" fmla="*/ 0 h 14"/>
                <a:gd name="T2" fmla="*/ 37 w 16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8" y="5"/>
                    <a:pt x="16" y="14"/>
                    <a:pt x="16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8" name="Freeform 2016"/>
            <p:cNvSpPr/>
            <p:nvPr>
              <p:custDataLst>
                <p:tags r:id="rId1584"/>
              </p:custDataLst>
            </p:nvPr>
          </p:nvSpPr>
          <p:spPr bwMode="auto">
            <a:xfrm>
              <a:off x="4474" y="3777"/>
              <a:ext cx="5" cy="33"/>
            </a:xfrm>
            <a:custGeom>
              <a:avLst/>
              <a:gdLst>
                <a:gd name="T0" fmla="*/ 0 w 4"/>
                <a:gd name="T1" fmla="*/ 0 h 26"/>
                <a:gd name="T2" fmla="*/ 5 w 4"/>
                <a:gd name="T3" fmla="*/ 5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8"/>
                    <a:pt x="4" y="23"/>
                    <a:pt x="2" y="2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9" name="Freeform 2017"/>
            <p:cNvSpPr/>
            <p:nvPr>
              <p:custDataLst>
                <p:tags r:id="rId1585"/>
              </p:custDataLst>
            </p:nvPr>
          </p:nvSpPr>
          <p:spPr bwMode="auto">
            <a:xfrm>
              <a:off x="4261" y="3777"/>
              <a:ext cx="30" cy="18"/>
            </a:xfrm>
            <a:custGeom>
              <a:avLst/>
              <a:gdLst>
                <a:gd name="T0" fmla="*/ 0 w 24"/>
                <a:gd name="T1" fmla="*/ 30 h 14"/>
                <a:gd name="T2" fmla="*/ 48 w 2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4">
                  <a:moveTo>
                    <a:pt x="0" y="14"/>
                  </a:moveTo>
                  <a:cubicBezTo>
                    <a:pt x="8" y="5"/>
                    <a:pt x="11" y="1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0" name="Freeform 2018"/>
            <p:cNvSpPr/>
            <p:nvPr>
              <p:custDataLst>
                <p:tags r:id="rId1586"/>
              </p:custDataLst>
            </p:nvPr>
          </p:nvSpPr>
          <p:spPr bwMode="auto">
            <a:xfrm>
              <a:off x="3786" y="3073"/>
              <a:ext cx="34" cy="23"/>
            </a:xfrm>
            <a:custGeom>
              <a:avLst/>
              <a:gdLst>
                <a:gd name="T0" fmla="*/ 0 w 27"/>
                <a:gd name="T1" fmla="*/ 0 h 18"/>
                <a:gd name="T2" fmla="*/ 54 w 27"/>
                <a:gd name="T3" fmla="*/ 3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8">
                  <a:moveTo>
                    <a:pt x="0" y="0"/>
                  </a:moveTo>
                  <a:cubicBezTo>
                    <a:pt x="6" y="13"/>
                    <a:pt x="17" y="18"/>
                    <a:pt x="27" y="1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1" name="Freeform 2019"/>
            <p:cNvSpPr/>
            <p:nvPr>
              <p:custDataLst>
                <p:tags r:id="rId1587"/>
              </p:custDataLst>
            </p:nvPr>
          </p:nvSpPr>
          <p:spPr bwMode="auto">
            <a:xfrm>
              <a:off x="3808" y="3083"/>
              <a:ext cx="208" cy="605"/>
            </a:xfrm>
            <a:custGeom>
              <a:avLst/>
              <a:gdLst>
                <a:gd name="T0" fmla="*/ 345 w 161"/>
                <a:gd name="T1" fmla="*/ 968 h 473"/>
                <a:gd name="T2" fmla="*/ 331 w 161"/>
                <a:gd name="T3" fmla="*/ 961 h 473"/>
                <a:gd name="T4" fmla="*/ 338 w 161"/>
                <a:gd name="T5" fmla="*/ 948 h 473"/>
                <a:gd name="T6" fmla="*/ 269 w 161"/>
                <a:gd name="T7" fmla="*/ 948 h 473"/>
                <a:gd name="T8" fmla="*/ 155 w 161"/>
                <a:gd name="T9" fmla="*/ 868 h 473"/>
                <a:gd name="T10" fmla="*/ 96 w 161"/>
                <a:gd name="T11" fmla="*/ 797 h 473"/>
                <a:gd name="T12" fmla="*/ 52 w 161"/>
                <a:gd name="T13" fmla="*/ 705 h 473"/>
                <a:gd name="T14" fmla="*/ 39 w 161"/>
                <a:gd name="T15" fmla="*/ 637 h 473"/>
                <a:gd name="T16" fmla="*/ 36 w 161"/>
                <a:gd name="T17" fmla="*/ 562 h 473"/>
                <a:gd name="T18" fmla="*/ 44 w 161"/>
                <a:gd name="T19" fmla="*/ 509 h 473"/>
                <a:gd name="T20" fmla="*/ 53 w 161"/>
                <a:gd name="T21" fmla="*/ 445 h 473"/>
                <a:gd name="T22" fmla="*/ 67 w 161"/>
                <a:gd name="T23" fmla="*/ 418 h 473"/>
                <a:gd name="T24" fmla="*/ 80 w 161"/>
                <a:gd name="T25" fmla="*/ 344 h 473"/>
                <a:gd name="T26" fmla="*/ 84 w 161"/>
                <a:gd name="T27" fmla="*/ 294 h 473"/>
                <a:gd name="T28" fmla="*/ 93 w 161"/>
                <a:gd name="T29" fmla="*/ 239 h 473"/>
                <a:gd name="T30" fmla="*/ 87 w 161"/>
                <a:gd name="T31" fmla="*/ 159 h 473"/>
                <a:gd name="T32" fmla="*/ 90 w 161"/>
                <a:gd name="T33" fmla="*/ 70 h 473"/>
                <a:gd name="T34" fmla="*/ 87 w 161"/>
                <a:gd name="T35" fmla="*/ 17 h 473"/>
                <a:gd name="T36" fmla="*/ 47 w 161"/>
                <a:gd name="T37" fmla="*/ 0 h 473"/>
                <a:gd name="T38" fmla="*/ 58 w 161"/>
                <a:gd name="T39" fmla="*/ 29 h 473"/>
                <a:gd name="T40" fmla="*/ 65 w 161"/>
                <a:gd name="T41" fmla="*/ 104 h 473"/>
                <a:gd name="T42" fmla="*/ 58 w 161"/>
                <a:gd name="T43" fmla="*/ 151 h 473"/>
                <a:gd name="T44" fmla="*/ 58 w 161"/>
                <a:gd name="T45" fmla="*/ 205 h 473"/>
                <a:gd name="T46" fmla="*/ 53 w 161"/>
                <a:gd name="T47" fmla="*/ 239 h 473"/>
                <a:gd name="T48" fmla="*/ 47 w 161"/>
                <a:gd name="T49" fmla="*/ 292 h 473"/>
                <a:gd name="T50" fmla="*/ 45 w 161"/>
                <a:gd name="T51" fmla="*/ 370 h 473"/>
                <a:gd name="T52" fmla="*/ 27 w 161"/>
                <a:gd name="T53" fmla="*/ 422 h 473"/>
                <a:gd name="T54" fmla="*/ 27 w 161"/>
                <a:gd name="T55" fmla="*/ 473 h 473"/>
                <a:gd name="T56" fmla="*/ 21 w 161"/>
                <a:gd name="T57" fmla="*/ 518 h 473"/>
                <a:gd name="T58" fmla="*/ 10 w 161"/>
                <a:gd name="T59" fmla="*/ 585 h 473"/>
                <a:gd name="T60" fmla="*/ 1 w 161"/>
                <a:gd name="T61" fmla="*/ 646 h 473"/>
                <a:gd name="T62" fmla="*/ 13 w 161"/>
                <a:gd name="T63" fmla="*/ 675 h 473"/>
                <a:gd name="T64" fmla="*/ 35 w 161"/>
                <a:gd name="T65" fmla="*/ 750 h 473"/>
                <a:gd name="T66" fmla="*/ 75 w 161"/>
                <a:gd name="T67" fmla="*/ 816 h 473"/>
                <a:gd name="T68" fmla="*/ 110 w 161"/>
                <a:gd name="T69" fmla="*/ 870 h 473"/>
                <a:gd name="T70" fmla="*/ 145 w 161"/>
                <a:gd name="T71" fmla="*/ 902 h 473"/>
                <a:gd name="T72" fmla="*/ 176 w 161"/>
                <a:gd name="T73" fmla="*/ 932 h 473"/>
                <a:gd name="T74" fmla="*/ 326 w 161"/>
                <a:gd name="T75" fmla="*/ 981 h 473"/>
                <a:gd name="T76" fmla="*/ 348 w 161"/>
                <a:gd name="T77" fmla="*/ 968 h 473"/>
                <a:gd name="T78" fmla="*/ 345 w 161"/>
                <a:gd name="T79" fmla="*/ 968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3" y="459"/>
                  </a:cubicBezTo>
                  <a:cubicBezTo>
                    <a:pt x="153" y="457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1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9"/>
                    <a:pt x="20" y="243"/>
                  </a:cubicBezTo>
                  <a:cubicBezTo>
                    <a:pt x="20" y="238"/>
                    <a:pt x="24" y="218"/>
                    <a:pt x="25" y="213"/>
                  </a:cubicBezTo>
                  <a:cubicBezTo>
                    <a:pt x="27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6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4"/>
                  </a:cubicBezTo>
                  <a:cubicBezTo>
                    <a:pt x="47" y="103"/>
                    <a:pt x="37" y="89"/>
                    <a:pt x="40" y="76"/>
                  </a:cubicBezTo>
                  <a:cubicBezTo>
                    <a:pt x="44" y="62"/>
                    <a:pt x="44" y="45"/>
                    <a:pt x="42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29" y="57"/>
                    <a:pt x="27" y="66"/>
                    <a:pt x="27" y="72"/>
                  </a:cubicBezTo>
                  <a:cubicBezTo>
                    <a:pt x="26" y="81"/>
                    <a:pt x="27" y="89"/>
                    <a:pt x="27" y="98"/>
                  </a:cubicBezTo>
                  <a:cubicBezTo>
                    <a:pt x="26" y="105"/>
                    <a:pt x="25" y="111"/>
                    <a:pt x="25" y="114"/>
                  </a:cubicBezTo>
                  <a:cubicBezTo>
                    <a:pt x="25" y="117"/>
                    <a:pt x="23" y="129"/>
                    <a:pt x="22" y="139"/>
                  </a:cubicBezTo>
                  <a:cubicBezTo>
                    <a:pt x="21" y="154"/>
                    <a:pt x="22" y="170"/>
                    <a:pt x="21" y="177"/>
                  </a:cubicBezTo>
                  <a:cubicBezTo>
                    <a:pt x="20" y="182"/>
                    <a:pt x="14" y="192"/>
                    <a:pt x="12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4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9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6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6" y="442"/>
                    <a:pt x="81" y="446"/>
                  </a:cubicBezTo>
                  <a:cubicBezTo>
                    <a:pt x="98" y="463"/>
                    <a:pt x="137" y="473"/>
                    <a:pt x="151" y="469"/>
                  </a:cubicBezTo>
                  <a:cubicBezTo>
                    <a:pt x="158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noFill/>
            <a:ln w="158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2" name="Freeform 2020"/>
            <p:cNvSpPr/>
            <p:nvPr>
              <p:custDataLst>
                <p:tags r:id="rId1588"/>
              </p:custDataLst>
            </p:nvPr>
          </p:nvSpPr>
          <p:spPr bwMode="auto">
            <a:xfrm>
              <a:off x="4418" y="3685"/>
              <a:ext cx="9" cy="27"/>
            </a:xfrm>
            <a:custGeom>
              <a:avLst/>
              <a:gdLst>
                <a:gd name="T0" fmla="*/ 15 w 7"/>
                <a:gd name="T1" fmla="*/ 0 h 22"/>
                <a:gd name="T2" fmla="*/ 13 w 7"/>
                <a:gd name="T3" fmla="*/ 4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0" y="6"/>
                    <a:pt x="6" y="22"/>
                    <a:pt x="6" y="2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3" name="Freeform 2021"/>
            <p:cNvSpPr/>
            <p:nvPr>
              <p:custDataLst>
                <p:tags r:id="rId1589"/>
              </p:custDataLst>
            </p:nvPr>
          </p:nvSpPr>
          <p:spPr bwMode="auto">
            <a:xfrm>
              <a:off x="4144" y="3813"/>
              <a:ext cx="16" cy="26"/>
            </a:xfrm>
            <a:custGeom>
              <a:avLst/>
              <a:gdLst>
                <a:gd name="T0" fmla="*/ 0 w 13"/>
                <a:gd name="T1" fmla="*/ 0 h 20"/>
                <a:gd name="T2" fmla="*/ 25 w 13"/>
                <a:gd name="T3" fmla="*/ 4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5" y="12"/>
                    <a:pt x="13" y="20"/>
                    <a:pt x="13" y="2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4" name="Freeform 2022"/>
            <p:cNvSpPr/>
            <p:nvPr>
              <p:custDataLst>
                <p:tags r:id="rId1590"/>
              </p:custDataLst>
            </p:nvPr>
          </p:nvSpPr>
          <p:spPr bwMode="auto">
            <a:xfrm>
              <a:off x="4504" y="3623"/>
              <a:ext cx="14" cy="21"/>
            </a:xfrm>
            <a:custGeom>
              <a:avLst/>
              <a:gdLst>
                <a:gd name="T0" fmla="*/ 0 w 11"/>
                <a:gd name="T1" fmla="*/ 0 h 16"/>
                <a:gd name="T2" fmla="*/ 23 w 11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0"/>
                  </a:moveTo>
                  <a:cubicBezTo>
                    <a:pt x="2" y="6"/>
                    <a:pt x="5" y="13"/>
                    <a:pt x="11" y="1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5" name="Freeform 2023"/>
            <p:cNvSpPr/>
            <p:nvPr>
              <p:custDataLst>
                <p:tags r:id="rId1591"/>
              </p:custDataLst>
            </p:nvPr>
          </p:nvSpPr>
          <p:spPr bwMode="auto">
            <a:xfrm>
              <a:off x="4214" y="2903"/>
              <a:ext cx="394" cy="825"/>
            </a:xfrm>
            <a:custGeom>
              <a:avLst/>
              <a:gdLst>
                <a:gd name="T0" fmla="*/ 0 w 306"/>
                <a:gd name="T1" fmla="*/ 1207 h 645"/>
                <a:gd name="T2" fmla="*/ 133 w 306"/>
                <a:gd name="T3" fmla="*/ 1238 h 645"/>
                <a:gd name="T4" fmla="*/ 224 w 306"/>
                <a:gd name="T5" fmla="*/ 1283 h 645"/>
                <a:gd name="T6" fmla="*/ 299 w 306"/>
                <a:gd name="T7" fmla="*/ 1326 h 645"/>
                <a:gd name="T8" fmla="*/ 491 w 306"/>
                <a:gd name="T9" fmla="*/ 1277 h 645"/>
                <a:gd name="T10" fmla="*/ 555 w 306"/>
                <a:gd name="T11" fmla="*/ 1236 h 645"/>
                <a:gd name="T12" fmla="*/ 592 w 306"/>
                <a:gd name="T13" fmla="*/ 1168 h 645"/>
                <a:gd name="T14" fmla="*/ 617 w 306"/>
                <a:gd name="T15" fmla="*/ 1067 h 645"/>
                <a:gd name="T16" fmla="*/ 613 w 306"/>
                <a:gd name="T17" fmla="*/ 967 h 645"/>
                <a:gd name="T18" fmla="*/ 599 w 306"/>
                <a:gd name="T19" fmla="*/ 879 h 645"/>
                <a:gd name="T20" fmla="*/ 567 w 306"/>
                <a:gd name="T21" fmla="*/ 803 h 645"/>
                <a:gd name="T22" fmla="*/ 542 w 306"/>
                <a:gd name="T23" fmla="*/ 711 h 645"/>
                <a:gd name="T24" fmla="*/ 541 w 306"/>
                <a:gd name="T25" fmla="*/ 617 h 645"/>
                <a:gd name="T26" fmla="*/ 525 w 306"/>
                <a:gd name="T27" fmla="*/ 515 h 645"/>
                <a:gd name="T28" fmla="*/ 512 w 306"/>
                <a:gd name="T29" fmla="*/ 422 h 645"/>
                <a:gd name="T30" fmla="*/ 512 w 306"/>
                <a:gd name="T31" fmla="*/ 339 h 645"/>
                <a:gd name="T32" fmla="*/ 525 w 306"/>
                <a:gd name="T33" fmla="*/ 275 h 645"/>
                <a:gd name="T34" fmla="*/ 534 w 306"/>
                <a:gd name="T35" fmla="*/ 188 h 645"/>
                <a:gd name="T36" fmla="*/ 537 w 306"/>
                <a:gd name="T37" fmla="*/ 88 h 645"/>
                <a:gd name="T38" fmla="*/ 537 w 306"/>
                <a:gd name="T39" fmla="*/ 86 h 645"/>
                <a:gd name="T40" fmla="*/ 537 w 306"/>
                <a:gd name="T41" fmla="*/ 74 h 645"/>
                <a:gd name="T42" fmla="*/ 547 w 306"/>
                <a:gd name="T43" fmla="*/ 1 h 645"/>
                <a:gd name="T44" fmla="*/ 547 w 306"/>
                <a:gd name="T45" fmla="*/ 1 h 645"/>
                <a:gd name="T46" fmla="*/ 547 w 306"/>
                <a:gd name="T47" fmla="*/ 1 h 645"/>
                <a:gd name="T48" fmla="*/ 559 w 306"/>
                <a:gd name="T49" fmla="*/ 59 h 645"/>
                <a:gd name="T50" fmla="*/ 561 w 306"/>
                <a:gd name="T51" fmla="*/ 129 h 645"/>
                <a:gd name="T52" fmla="*/ 559 w 306"/>
                <a:gd name="T53" fmla="*/ 194 h 645"/>
                <a:gd name="T54" fmla="*/ 555 w 306"/>
                <a:gd name="T55" fmla="*/ 256 h 645"/>
                <a:gd name="T56" fmla="*/ 550 w 306"/>
                <a:gd name="T57" fmla="*/ 283 h 645"/>
                <a:gd name="T58" fmla="*/ 550 w 306"/>
                <a:gd name="T59" fmla="*/ 324 h 645"/>
                <a:gd name="T60" fmla="*/ 536 w 306"/>
                <a:gd name="T61" fmla="*/ 380 h 645"/>
                <a:gd name="T62" fmla="*/ 542 w 306"/>
                <a:gd name="T63" fmla="*/ 421 h 645"/>
                <a:gd name="T64" fmla="*/ 550 w 306"/>
                <a:gd name="T65" fmla="*/ 459 h 645"/>
                <a:gd name="T66" fmla="*/ 558 w 306"/>
                <a:gd name="T67" fmla="*/ 512 h 645"/>
                <a:gd name="T68" fmla="*/ 559 w 306"/>
                <a:gd name="T69" fmla="*/ 573 h 645"/>
                <a:gd name="T70" fmla="*/ 567 w 306"/>
                <a:gd name="T71" fmla="*/ 629 h 645"/>
                <a:gd name="T72" fmla="*/ 577 w 306"/>
                <a:gd name="T73" fmla="*/ 680 h 645"/>
                <a:gd name="T74" fmla="*/ 581 w 306"/>
                <a:gd name="T75" fmla="*/ 727 h 645"/>
                <a:gd name="T76" fmla="*/ 594 w 306"/>
                <a:gd name="T77" fmla="*/ 770 h 645"/>
                <a:gd name="T78" fmla="*/ 613 w 306"/>
                <a:gd name="T79" fmla="*/ 805 h 645"/>
                <a:gd name="T80" fmla="*/ 615 w 306"/>
                <a:gd name="T81" fmla="*/ 845 h 645"/>
                <a:gd name="T82" fmla="*/ 632 w 306"/>
                <a:gd name="T83" fmla="*/ 890 h 645"/>
                <a:gd name="T84" fmla="*/ 645 w 306"/>
                <a:gd name="T85" fmla="*/ 970 h 645"/>
                <a:gd name="T86" fmla="*/ 652 w 306"/>
                <a:gd name="T87" fmla="*/ 1027 h 645"/>
                <a:gd name="T88" fmla="*/ 644 w 306"/>
                <a:gd name="T89" fmla="*/ 1109 h 645"/>
                <a:gd name="T90" fmla="*/ 609 w 306"/>
                <a:gd name="T91" fmla="*/ 1179 h 645"/>
                <a:gd name="T92" fmla="*/ 565 w 306"/>
                <a:gd name="T93" fmla="*/ 1253 h 645"/>
                <a:gd name="T94" fmla="*/ 502 w 306"/>
                <a:gd name="T95" fmla="*/ 1292 h 645"/>
                <a:gd name="T96" fmla="*/ 413 w 306"/>
                <a:gd name="T97" fmla="*/ 1335 h 645"/>
                <a:gd name="T98" fmla="*/ 318 w 306"/>
                <a:gd name="T99" fmla="*/ 1344 h 645"/>
                <a:gd name="T100" fmla="*/ 243 w 306"/>
                <a:gd name="T101" fmla="*/ 1325 h 645"/>
                <a:gd name="T102" fmla="*/ 184 w 306"/>
                <a:gd name="T103" fmla="*/ 1296 h 645"/>
                <a:gd name="T104" fmla="*/ 109 w 306"/>
                <a:gd name="T105" fmla="*/ 1245 h 645"/>
                <a:gd name="T106" fmla="*/ 0 w 306"/>
                <a:gd name="T107" fmla="*/ 1207 h 6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5">
                  <a:moveTo>
                    <a:pt x="0" y="577"/>
                  </a:moveTo>
                  <a:cubicBezTo>
                    <a:pt x="25" y="572"/>
                    <a:pt x="46" y="581"/>
                    <a:pt x="62" y="592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7"/>
                    <a:pt x="285" y="524"/>
                    <a:pt x="289" y="510"/>
                  </a:cubicBezTo>
                  <a:cubicBezTo>
                    <a:pt x="293" y="497"/>
                    <a:pt x="288" y="475"/>
                    <a:pt x="287" y="462"/>
                  </a:cubicBezTo>
                  <a:cubicBezTo>
                    <a:pt x="286" y="449"/>
                    <a:pt x="284" y="432"/>
                    <a:pt x="280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7" y="352"/>
                    <a:pt x="254" y="340"/>
                  </a:cubicBezTo>
                  <a:cubicBezTo>
                    <a:pt x="251" y="329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5" y="233"/>
                    <a:pt x="239" y="211"/>
                    <a:pt x="240" y="202"/>
                  </a:cubicBezTo>
                  <a:cubicBezTo>
                    <a:pt x="240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3"/>
                    <a:pt x="252" y="42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7"/>
                    <a:pt x="252" y="35"/>
                  </a:cubicBezTo>
                  <a:cubicBezTo>
                    <a:pt x="259" y="31"/>
                    <a:pt x="257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3"/>
                    <a:pt x="262" y="28"/>
                  </a:cubicBezTo>
                  <a:cubicBezTo>
                    <a:pt x="261" y="34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7" y="138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0" y="186"/>
                    <a:pt x="254" y="196"/>
                    <a:pt x="254" y="201"/>
                  </a:cubicBezTo>
                  <a:cubicBezTo>
                    <a:pt x="254" y="206"/>
                    <a:pt x="258" y="216"/>
                    <a:pt x="258" y="220"/>
                  </a:cubicBezTo>
                  <a:cubicBezTo>
                    <a:pt x="258" y="225"/>
                    <a:pt x="261" y="239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3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8"/>
                  </a:cubicBezTo>
                  <a:cubicBezTo>
                    <a:pt x="279" y="372"/>
                    <a:pt x="284" y="374"/>
                    <a:pt x="287" y="385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8"/>
                    <a:pt x="302" y="464"/>
                  </a:cubicBezTo>
                  <a:cubicBezTo>
                    <a:pt x="303" y="471"/>
                    <a:pt x="306" y="482"/>
                    <a:pt x="305" y="491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3"/>
                    <a:pt x="193" y="638"/>
                  </a:cubicBezTo>
                  <a:cubicBezTo>
                    <a:pt x="182" y="643"/>
                    <a:pt x="167" y="643"/>
                    <a:pt x="149" y="643"/>
                  </a:cubicBezTo>
                  <a:cubicBezTo>
                    <a:pt x="131" y="643"/>
                    <a:pt x="122" y="645"/>
                    <a:pt x="114" y="633"/>
                  </a:cubicBezTo>
                  <a:cubicBezTo>
                    <a:pt x="106" y="621"/>
                    <a:pt x="95" y="630"/>
                    <a:pt x="86" y="619"/>
                  </a:cubicBezTo>
                  <a:cubicBezTo>
                    <a:pt x="77" y="609"/>
                    <a:pt x="65" y="606"/>
                    <a:pt x="51" y="595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noFill/>
            <a:ln w="158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6" name="Freeform 2024"/>
            <p:cNvSpPr/>
            <p:nvPr>
              <p:custDataLst>
                <p:tags r:id="rId1592"/>
              </p:custDataLst>
            </p:nvPr>
          </p:nvSpPr>
          <p:spPr bwMode="auto">
            <a:xfrm>
              <a:off x="4474" y="3667"/>
              <a:ext cx="9" cy="18"/>
            </a:xfrm>
            <a:custGeom>
              <a:avLst/>
              <a:gdLst>
                <a:gd name="T0" fmla="*/ 0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6"/>
                    <a:pt x="5" y="9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7" name="Freeform 2025"/>
            <p:cNvSpPr/>
            <p:nvPr>
              <p:custDataLst>
                <p:tags r:id="rId1593"/>
              </p:custDataLst>
            </p:nvPr>
          </p:nvSpPr>
          <p:spPr bwMode="auto">
            <a:xfrm>
              <a:off x="4381" y="2982"/>
              <a:ext cx="32" cy="9"/>
            </a:xfrm>
            <a:custGeom>
              <a:avLst/>
              <a:gdLst>
                <a:gd name="T0" fmla="*/ 0 w 24"/>
                <a:gd name="T1" fmla="*/ 1 h 7"/>
                <a:gd name="T2" fmla="*/ 57 w 24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1"/>
                  </a:moveTo>
                  <a:cubicBezTo>
                    <a:pt x="11" y="0"/>
                    <a:pt x="21" y="4"/>
                    <a:pt x="24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8" name="Freeform 2026"/>
            <p:cNvSpPr/>
            <p:nvPr>
              <p:custDataLst>
                <p:tags r:id="rId1594"/>
              </p:custDataLst>
            </p:nvPr>
          </p:nvSpPr>
          <p:spPr bwMode="auto">
            <a:xfrm>
              <a:off x="4409" y="2937"/>
              <a:ext cx="32" cy="6"/>
            </a:xfrm>
            <a:custGeom>
              <a:avLst/>
              <a:gdLst>
                <a:gd name="T0" fmla="*/ 0 w 25"/>
                <a:gd name="T1" fmla="*/ 8 h 5"/>
                <a:gd name="T2" fmla="*/ 52 w 25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5"/>
                  </a:moveTo>
                  <a:cubicBezTo>
                    <a:pt x="16" y="0"/>
                    <a:pt x="25" y="4"/>
                    <a:pt x="25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9" name="Freeform 2027"/>
            <p:cNvSpPr/>
            <p:nvPr>
              <p:custDataLst>
                <p:tags r:id="rId1595"/>
              </p:custDataLst>
            </p:nvPr>
          </p:nvSpPr>
          <p:spPr bwMode="auto">
            <a:xfrm>
              <a:off x="4426" y="2899"/>
              <a:ext cx="31" cy="7"/>
            </a:xfrm>
            <a:custGeom>
              <a:avLst/>
              <a:gdLst>
                <a:gd name="T0" fmla="*/ 52 w 24"/>
                <a:gd name="T1" fmla="*/ 6 h 5"/>
                <a:gd name="T2" fmla="*/ 0 w 24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2"/>
                  </a:moveTo>
                  <a:cubicBezTo>
                    <a:pt x="24" y="2"/>
                    <a:pt x="16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0" name="Freeform 2028"/>
            <p:cNvSpPr/>
            <p:nvPr>
              <p:custDataLst>
                <p:tags r:id="rId1596"/>
              </p:custDataLst>
            </p:nvPr>
          </p:nvSpPr>
          <p:spPr bwMode="auto">
            <a:xfrm>
              <a:off x="4514" y="3013"/>
              <a:ext cx="9" cy="1"/>
            </a:xfrm>
            <a:custGeom>
              <a:avLst/>
              <a:gdLst>
                <a:gd name="T0" fmla="*/ 0 w 7"/>
                <a:gd name="T1" fmla="*/ 1 h 1"/>
                <a:gd name="T2" fmla="*/ 15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4" y="0"/>
                    <a:pt x="7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1" name="Freeform 2029"/>
            <p:cNvSpPr/>
            <p:nvPr>
              <p:custDataLst>
                <p:tags r:id="rId1597"/>
              </p:custDataLst>
            </p:nvPr>
          </p:nvSpPr>
          <p:spPr bwMode="auto">
            <a:xfrm>
              <a:off x="4452" y="3075"/>
              <a:ext cx="7" cy="21"/>
            </a:xfrm>
            <a:custGeom>
              <a:avLst/>
              <a:gdLst>
                <a:gd name="T0" fmla="*/ 0 w 6"/>
                <a:gd name="T1" fmla="*/ 0 h 16"/>
                <a:gd name="T2" fmla="*/ 6 w 6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cubicBezTo>
                    <a:pt x="3" y="3"/>
                    <a:pt x="6" y="12"/>
                    <a:pt x="3" y="1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2" name="Freeform 2030"/>
            <p:cNvSpPr/>
            <p:nvPr>
              <p:custDataLst>
                <p:tags r:id="rId1598"/>
              </p:custDataLst>
            </p:nvPr>
          </p:nvSpPr>
          <p:spPr bwMode="auto">
            <a:xfrm>
              <a:off x="3760" y="2833"/>
              <a:ext cx="903" cy="1233"/>
            </a:xfrm>
            <a:custGeom>
              <a:avLst/>
              <a:gdLst>
                <a:gd name="T0" fmla="*/ 1469 w 701"/>
                <a:gd name="T1" fmla="*/ 1047 h 963"/>
                <a:gd name="T2" fmla="*/ 1426 w 701"/>
                <a:gd name="T3" fmla="*/ 867 h 963"/>
                <a:gd name="T4" fmla="*/ 1389 w 701"/>
                <a:gd name="T5" fmla="*/ 654 h 963"/>
                <a:gd name="T6" fmla="*/ 1377 w 701"/>
                <a:gd name="T7" fmla="*/ 501 h 963"/>
                <a:gd name="T8" fmla="*/ 1382 w 701"/>
                <a:gd name="T9" fmla="*/ 328 h 963"/>
                <a:gd name="T10" fmla="*/ 1372 w 701"/>
                <a:gd name="T11" fmla="*/ 133 h 963"/>
                <a:gd name="T12" fmla="*/ 1248 w 701"/>
                <a:gd name="T13" fmla="*/ 10 h 963"/>
                <a:gd name="T14" fmla="*/ 1107 w 701"/>
                <a:gd name="T15" fmla="*/ 119 h 963"/>
                <a:gd name="T16" fmla="*/ 1032 w 701"/>
                <a:gd name="T17" fmla="*/ 246 h 963"/>
                <a:gd name="T18" fmla="*/ 911 w 701"/>
                <a:gd name="T19" fmla="*/ 343 h 963"/>
                <a:gd name="T20" fmla="*/ 697 w 701"/>
                <a:gd name="T21" fmla="*/ 367 h 963"/>
                <a:gd name="T22" fmla="*/ 502 w 701"/>
                <a:gd name="T23" fmla="*/ 351 h 963"/>
                <a:gd name="T24" fmla="*/ 344 w 701"/>
                <a:gd name="T25" fmla="*/ 252 h 963"/>
                <a:gd name="T26" fmla="*/ 149 w 701"/>
                <a:gd name="T27" fmla="*/ 179 h 963"/>
                <a:gd name="T28" fmla="*/ 46 w 701"/>
                <a:gd name="T29" fmla="*/ 268 h 963"/>
                <a:gd name="T30" fmla="*/ 58 w 701"/>
                <a:gd name="T31" fmla="*/ 538 h 963"/>
                <a:gd name="T32" fmla="*/ 46 w 701"/>
                <a:gd name="T33" fmla="*/ 771 h 963"/>
                <a:gd name="T34" fmla="*/ 28 w 701"/>
                <a:gd name="T35" fmla="*/ 1001 h 963"/>
                <a:gd name="T36" fmla="*/ 97 w 701"/>
                <a:gd name="T37" fmla="*/ 1280 h 963"/>
                <a:gd name="T38" fmla="*/ 347 w 701"/>
                <a:gd name="T39" fmla="*/ 1475 h 963"/>
                <a:gd name="T40" fmla="*/ 428 w 701"/>
                <a:gd name="T41" fmla="*/ 1380 h 963"/>
                <a:gd name="T42" fmla="*/ 408 w 701"/>
                <a:gd name="T43" fmla="*/ 1373 h 963"/>
                <a:gd name="T44" fmla="*/ 443 w 701"/>
                <a:gd name="T45" fmla="*/ 1362 h 963"/>
                <a:gd name="T46" fmla="*/ 339 w 701"/>
                <a:gd name="T47" fmla="*/ 1154 h 963"/>
                <a:gd name="T48" fmla="*/ 276 w 701"/>
                <a:gd name="T49" fmla="*/ 974 h 963"/>
                <a:gd name="T50" fmla="*/ 267 w 701"/>
                <a:gd name="T51" fmla="*/ 768 h 963"/>
                <a:gd name="T52" fmla="*/ 282 w 701"/>
                <a:gd name="T53" fmla="*/ 579 h 963"/>
                <a:gd name="T54" fmla="*/ 376 w 701"/>
                <a:gd name="T55" fmla="*/ 556 h 963"/>
                <a:gd name="T56" fmla="*/ 600 w 701"/>
                <a:gd name="T57" fmla="*/ 604 h 963"/>
                <a:gd name="T58" fmla="*/ 803 w 701"/>
                <a:gd name="T59" fmla="*/ 607 h 963"/>
                <a:gd name="T60" fmla="*/ 1002 w 701"/>
                <a:gd name="T61" fmla="*/ 561 h 963"/>
                <a:gd name="T62" fmla="*/ 1155 w 701"/>
                <a:gd name="T63" fmla="*/ 428 h 963"/>
                <a:gd name="T64" fmla="*/ 1171 w 701"/>
                <a:gd name="T65" fmla="*/ 589 h 963"/>
                <a:gd name="T66" fmla="*/ 1202 w 701"/>
                <a:gd name="T67" fmla="*/ 802 h 963"/>
                <a:gd name="T68" fmla="*/ 1233 w 701"/>
                <a:gd name="T69" fmla="*/ 974 h 963"/>
                <a:gd name="T70" fmla="*/ 1248 w 701"/>
                <a:gd name="T71" fmla="*/ 1072 h 963"/>
                <a:gd name="T72" fmla="*/ 1274 w 701"/>
                <a:gd name="T73" fmla="*/ 1177 h 963"/>
                <a:gd name="T74" fmla="*/ 1237 w 701"/>
                <a:gd name="T75" fmla="*/ 1294 h 963"/>
                <a:gd name="T76" fmla="*/ 1181 w 701"/>
                <a:gd name="T77" fmla="*/ 1364 h 963"/>
                <a:gd name="T78" fmla="*/ 979 w 701"/>
                <a:gd name="T79" fmla="*/ 1369 h 963"/>
                <a:gd name="T80" fmla="*/ 638 w 701"/>
                <a:gd name="T81" fmla="*/ 1608 h 963"/>
                <a:gd name="T82" fmla="*/ 697 w 701"/>
                <a:gd name="T83" fmla="*/ 1918 h 963"/>
                <a:gd name="T84" fmla="*/ 787 w 701"/>
                <a:gd name="T85" fmla="*/ 1999 h 963"/>
                <a:gd name="T86" fmla="*/ 893 w 701"/>
                <a:gd name="T87" fmla="*/ 1717 h 963"/>
                <a:gd name="T88" fmla="*/ 877 w 701"/>
                <a:gd name="T89" fmla="*/ 1549 h 963"/>
                <a:gd name="T90" fmla="*/ 1188 w 701"/>
                <a:gd name="T91" fmla="*/ 1602 h 963"/>
                <a:gd name="T92" fmla="*/ 1386 w 701"/>
                <a:gd name="T93" fmla="*/ 1392 h 963"/>
                <a:gd name="T94" fmla="*/ 1481 w 701"/>
                <a:gd name="T95" fmla="*/ 1154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3" y="550"/>
                  </a:moveTo>
                  <a:cubicBezTo>
                    <a:pt x="699" y="541"/>
                    <a:pt x="697" y="507"/>
                    <a:pt x="687" y="499"/>
                  </a:cubicBezTo>
                  <a:cubicBezTo>
                    <a:pt x="692" y="493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4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3"/>
                    <a:pt x="642" y="63"/>
                  </a:cubicBezTo>
                  <a:cubicBezTo>
                    <a:pt x="647" y="50"/>
                    <a:pt x="625" y="13"/>
                    <a:pt x="612" y="7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8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4"/>
                    <a:pt x="380" y="162"/>
                    <a:pt x="375" y="169"/>
                  </a:cubicBezTo>
                  <a:cubicBezTo>
                    <a:pt x="365" y="161"/>
                    <a:pt x="329" y="168"/>
                    <a:pt x="326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2"/>
                    <a:pt x="161" y="120"/>
                  </a:cubicBezTo>
                  <a:cubicBezTo>
                    <a:pt x="152" y="109"/>
                    <a:pt x="136" y="93"/>
                    <a:pt x="122" y="96"/>
                  </a:cubicBezTo>
                  <a:cubicBezTo>
                    <a:pt x="104" y="74"/>
                    <a:pt x="74" y="82"/>
                    <a:pt x="70" y="85"/>
                  </a:cubicBezTo>
                  <a:cubicBezTo>
                    <a:pt x="67" y="87"/>
                    <a:pt x="61" y="93"/>
                    <a:pt x="55" y="96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5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5" y="319"/>
                    <a:pt x="15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8"/>
                    <a:pt x="30" y="601"/>
                    <a:pt x="45" y="610"/>
                  </a:cubicBezTo>
                  <a:cubicBezTo>
                    <a:pt x="42" y="630"/>
                    <a:pt x="63" y="669"/>
                    <a:pt x="88" y="668"/>
                  </a:cubicBezTo>
                  <a:cubicBezTo>
                    <a:pt x="94" y="687"/>
                    <a:pt x="135" y="719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3"/>
                    <a:pt x="200" y="658"/>
                  </a:cubicBezTo>
                  <a:cubicBezTo>
                    <a:pt x="199" y="658"/>
                    <a:pt x="198" y="658"/>
                    <a:pt x="198" y="658"/>
                  </a:cubicBezTo>
                  <a:cubicBezTo>
                    <a:pt x="195" y="659"/>
                    <a:pt x="192" y="657"/>
                    <a:pt x="191" y="654"/>
                  </a:cubicBezTo>
                  <a:cubicBezTo>
                    <a:pt x="191" y="652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3"/>
                    <a:pt x="215" y="634"/>
                    <a:pt x="217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4"/>
                    <a:pt x="129" y="464"/>
                  </a:cubicBezTo>
                  <a:cubicBezTo>
                    <a:pt x="131" y="444"/>
                    <a:pt x="132" y="432"/>
                    <a:pt x="125" y="416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3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1"/>
                    <a:pt x="227" y="282"/>
                  </a:cubicBezTo>
                  <a:cubicBezTo>
                    <a:pt x="233" y="295"/>
                    <a:pt x="272" y="296"/>
                    <a:pt x="281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4" y="274"/>
                    <a:pt x="509" y="250"/>
                    <a:pt x="508" y="239"/>
                  </a:cubicBezTo>
                  <a:cubicBezTo>
                    <a:pt x="513" y="247"/>
                    <a:pt x="537" y="217"/>
                    <a:pt x="540" y="204"/>
                  </a:cubicBezTo>
                  <a:cubicBezTo>
                    <a:pt x="540" y="204"/>
                    <a:pt x="534" y="232"/>
                    <a:pt x="541" y="235"/>
                  </a:cubicBezTo>
                  <a:cubicBezTo>
                    <a:pt x="536" y="238"/>
                    <a:pt x="538" y="276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3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3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8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8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7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8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4"/>
                    <a:pt x="685" y="601"/>
                  </a:cubicBezTo>
                  <a:cubicBezTo>
                    <a:pt x="692" y="601"/>
                    <a:pt x="701" y="561"/>
                    <a:pt x="693" y="55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3" name="Freeform 2031"/>
            <p:cNvSpPr/>
            <p:nvPr>
              <p:custDataLst>
                <p:tags r:id="rId1599"/>
              </p:custDataLst>
            </p:nvPr>
          </p:nvSpPr>
          <p:spPr bwMode="auto">
            <a:xfrm>
              <a:off x="3823" y="2836"/>
              <a:ext cx="687" cy="309"/>
            </a:xfrm>
            <a:custGeom>
              <a:avLst/>
              <a:gdLst>
                <a:gd name="T0" fmla="*/ 1127 w 534"/>
                <a:gd name="T1" fmla="*/ 31 h 242"/>
                <a:gd name="T2" fmla="*/ 1094 w 534"/>
                <a:gd name="T3" fmla="*/ 102 h 242"/>
                <a:gd name="T4" fmla="*/ 1078 w 534"/>
                <a:gd name="T5" fmla="*/ 158 h 242"/>
                <a:gd name="T6" fmla="*/ 1063 w 534"/>
                <a:gd name="T7" fmla="*/ 218 h 242"/>
                <a:gd name="T8" fmla="*/ 1034 w 534"/>
                <a:gd name="T9" fmla="*/ 277 h 242"/>
                <a:gd name="T10" fmla="*/ 1003 w 534"/>
                <a:gd name="T11" fmla="*/ 317 h 242"/>
                <a:gd name="T12" fmla="*/ 975 w 534"/>
                <a:gd name="T13" fmla="*/ 383 h 242"/>
                <a:gd name="T14" fmla="*/ 952 w 534"/>
                <a:gd name="T15" fmla="*/ 411 h 242"/>
                <a:gd name="T16" fmla="*/ 872 w 534"/>
                <a:gd name="T17" fmla="*/ 458 h 242"/>
                <a:gd name="T18" fmla="*/ 796 w 534"/>
                <a:gd name="T19" fmla="*/ 490 h 242"/>
                <a:gd name="T20" fmla="*/ 699 w 534"/>
                <a:gd name="T21" fmla="*/ 499 h 242"/>
                <a:gd name="T22" fmla="*/ 602 w 534"/>
                <a:gd name="T23" fmla="*/ 504 h 242"/>
                <a:gd name="T24" fmla="*/ 504 w 534"/>
                <a:gd name="T25" fmla="*/ 495 h 242"/>
                <a:gd name="T26" fmla="*/ 418 w 534"/>
                <a:gd name="T27" fmla="*/ 486 h 242"/>
                <a:gd name="T28" fmla="*/ 371 w 534"/>
                <a:gd name="T29" fmla="*/ 460 h 242"/>
                <a:gd name="T30" fmla="*/ 311 w 534"/>
                <a:gd name="T31" fmla="*/ 435 h 242"/>
                <a:gd name="T32" fmla="*/ 217 w 534"/>
                <a:gd name="T33" fmla="*/ 347 h 242"/>
                <a:gd name="T34" fmla="*/ 149 w 534"/>
                <a:gd name="T35" fmla="*/ 301 h 242"/>
                <a:gd name="T36" fmla="*/ 69 w 534"/>
                <a:gd name="T37" fmla="*/ 243 h 242"/>
                <a:gd name="T38" fmla="*/ 8 w 534"/>
                <a:gd name="T39" fmla="*/ 206 h 242"/>
                <a:gd name="T40" fmla="*/ 0 w 534"/>
                <a:gd name="T41" fmla="*/ 198 h 242"/>
                <a:gd name="T42" fmla="*/ 13 w 534"/>
                <a:gd name="T43" fmla="*/ 195 h 242"/>
                <a:gd name="T44" fmla="*/ 39 w 534"/>
                <a:gd name="T45" fmla="*/ 177 h 242"/>
                <a:gd name="T46" fmla="*/ 120 w 534"/>
                <a:gd name="T47" fmla="*/ 226 h 242"/>
                <a:gd name="T48" fmla="*/ 162 w 534"/>
                <a:gd name="T49" fmla="*/ 255 h 242"/>
                <a:gd name="T50" fmla="*/ 207 w 534"/>
                <a:gd name="T51" fmla="*/ 281 h 242"/>
                <a:gd name="T52" fmla="*/ 243 w 534"/>
                <a:gd name="T53" fmla="*/ 313 h 242"/>
                <a:gd name="T54" fmla="*/ 296 w 534"/>
                <a:gd name="T55" fmla="*/ 377 h 242"/>
                <a:gd name="T56" fmla="*/ 341 w 534"/>
                <a:gd name="T57" fmla="*/ 411 h 242"/>
                <a:gd name="T58" fmla="*/ 404 w 534"/>
                <a:gd name="T59" fmla="*/ 423 h 242"/>
                <a:gd name="T60" fmla="*/ 470 w 534"/>
                <a:gd name="T61" fmla="*/ 457 h 242"/>
                <a:gd name="T62" fmla="*/ 530 w 534"/>
                <a:gd name="T63" fmla="*/ 453 h 242"/>
                <a:gd name="T64" fmla="*/ 596 w 534"/>
                <a:gd name="T65" fmla="*/ 467 h 242"/>
                <a:gd name="T66" fmla="*/ 641 w 534"/>
                <a:gd name="T67" fmla="*/ 457 h 242"/>
                <a:gd name="T68" fmla="*/ 720 w 534"/>
                <a:gd name="T69" fmla="*/ 449 h 242"/>
                <a:gd name="T70" fmla="*/ 798 w 534"/>
                <a:gd name="T71" fmla="*/ 437 h 242"/>
                <a:gd name="T72" fmla="*/ 867 w 534"/>
                <a:gd name="T73" fmla="*/ 420 h 242"/>
                <a:gd name="T74" fmla="*/ 937 w 534"/>
                <a:gd name="T75" fmla="*/ 370 h 242"/>
                <a:gd name="T76" fmla="*/ 973 w 534"/>
                <a:gd name="T77" fmla="*/ 324 h 242"/>
                <a:gd name="T78" fmla="*/ 1007 w 534"/>
                <a:gd name="T79" fmla="*/ 277 h 242"/>
                <a:gd name="T80" fmla="*/ 1043 w 534"/>
                <a:gd name="T81" fmla="*/ 202 h 242"/>
                <a:gd name="T82" fmla="*/ 1069 w 534"/>
                <a:gd name="T83" fmla="*/ 112 h 242"/>
                <a:gd name="T84" fmla="*/ 1091 w 534"/>
                <a:gd name="T85" fmla="*/ 63 h 242"/>
                <a:gd name="T86" fmla="*/ 1113 w 534"/>
                <a:gd name="T87" fmla="*/ 31 h 242"/>
                <a:gd name="T88" fmla="*/ 1137 w 534"/>
                <a:gd name="T89" fmla="*/ 10 h 242"/>
                <a:gd name="T90" fmla="*/ 1127 w 534"/>
                <a:gd name="T91" fmla="*/ 31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6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7"/>
                    <a:pt x="494" y="127"/>
                    <a:pt x="486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4"/>
                    <a:pt x="410" y="220"/>
                  </a:cubicBezTo>
                  <a:cubicBezTo>
                    <a:pt x="401" y="218"/>
                    <a:pt x="381" y="226"/>
                    <a:pt x="374" y="236"/>
                  </a:cubicBezTo>
                  <a:cubicBezTo>
                    <a:pt x="365" y="231"/>
                    <a:pt x="338" y="231"/>
                    <a:pt x="328" y="240"/>
                  </a:cubicBezTo>
                  <a:cubicBezTo>
                    <a:pt x="320" y="236"/>
                    <a:pt x="295" y="238"/>
                    <a:pt x="283" y="242"/>
                  </a:cubicBezTo>
                  <a:cubicBezTo>
                    <a:pt x="277" y="240"/>
                    <a:pt x="252" y="235"/>
                    <a:pt x="237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2" y="167"/>
                  </a:cubicBezTo>
                  <a:cubicBezTo>
                    <a:pt x="98" y="161"/>
                    <a:pt x="87" y="152"/>
                    <a:pt x="70" y="145"/>
                  </a:cubicBezTo>
                  <a:cubicBezTo>
                    <a:pt x="65" y="139"/>
                    <a:pt x="46" y="121"/>
                    <a:pt x="33" y="117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4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2" y="138"/>
                    <a:pt x="111" y="148"/>
                    <a:pt x="114" y="150"/>
                  </a:cubicBezTo>
                  <a:cubicBezTo>
                    <a:pt x="116" y="153"/>
                    <a:pt x="132" y="178"/>
                    <a:pt x="139" y="181"/>
                  </a:cubicBezTo>
                  <a:cubicBezTo>
                    <a:pt x="146" y="184"/>
                    <a:pt x="156" y="194"/>
                    <a:pt x="160" y="197"/>
                  </a:cubicBezTo>
                  <a:cubicBezTo>
                    <a:pt x="164" y="200"/>
                    <a:pt x="182" y="200"/>
                    <a:pt x="190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0" y="225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8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5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2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6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5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noFill/>
            <a:ln w="158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4" name="Freeform 2032"/>
            <p:cNvSpPr/>
            <p:nvPr>
              <p:custDataLst>
                <p:tags r:id="rId1600"/>
              </p:custDataLst>
            </p:nvPr>
          </p:nvSpPr>
          <p:spPr bwMode="auto">
            <a:xfrm>
              <a:off x="4544" y="2869"/>
              <a:ext cx="5" cy="38"/>
            </a:xfrm>
            <a:custGeom>
              <a:avLst/>
              <a:gdLst>
                <a:gd name="T0" fmla="*/ 1 w 4"/>
                <a:gd name="T1" fmla="*/ 66 h 29"/>
                <a:gd name="T2" fmla="*/ 0 w 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8">
                  <a:moveTo>
                    <a:pt x="1" y="29"/>
                  </a:moveTo>
                  <a:cubicBezTo>
                    <a:pt x="4" y="20"/>
                    <a:pt x="2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5" name="Freeform 2033"/>
            <p:cNvSpPr/>
            <p:nvPr>
              <p:custDataLst>
                <p:tags r:id="rId1601"/>
              </p:custDataLst>
            </p:nvPr>
          </p:nvSpPr>
          <p:spPr bwMode="auto">
            <a:xfrm>
              <a:off x="4548" y="2878"/>
              <a:ext cx="14" cy="13"/>
            </a:xfrm>
            <a:custGeom>
              <a:avLst/>
              <a:gdLst>
                <a:gd name="T0" fmla="*/ 0 w 11"/>
                <a:gd name="T1" fmla="*/ 22 h 10"/>
                <a:gd name="T2" fmla="*/ 23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4"/>
                    <a:pt x="11" y="0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6" name="Freeform 2034"/>
            <p:cNvSpPr/>
            <p:nvPr>
              <p:custDataLst>
                <p:tags r:id="rId1602"/>
              </p:custDataLst>
            </p:nvPr>
          </p:nvSpPr>
          <p:spPr bwMode="auto">
            <a:xfrm>
              <a:off x="4304" y="3051"/>
              <a:ext cx="19" cy="11"/>
            </a:xfrm>
            <a:custGeom>
              <a:avLst/>
              <a:gdLst>
                <a:gd name="T0" fmla="*/ 10 w 14"/>
                <a:gd name="T1" fmla="*/ 15 h 9"/>
                <a:gd name="T2" fmla="*/ 33 w 14"/>
                <a:gd name="T3" fmla="*/ 0 h 9"/>
                <a:gd name="T4" fmla="*/ 0 w 14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4" y="8"/>
                  </a:moveTo>
                  <a:cubicBezTo>
                    <a:pt x="8" y="9"/>
                    <a:pt x="14" y="5"/>
                    <a:pt x="13" y="0"/>
                  </a:cubicBezTo>
                  <a:cubicBezTo>
                    <a:pt x="8" y="0"/>
                    <a:pt x="4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7" name="Freeform 2035"/>
            <p:cNvSpPr/>
            <p:nvPr>
              <p:custDataLst>
                <p:tags r:id="rId1603"/>
              </p:custDataLst>
            </p:nvPr>
          </p:nvSpPr>
          <p:spPr bwMode="auto">
            <a:xfrm>
              <a:off x="4364" y="3029"/>
              <a:ext cx="17" cy="15"/>
            </a:xfrm>
            <a:custGeom>
              <a:avLst/>
              <a:gdLst>
                <a:gd name="T0" fmla="*/ 11 w 14"/>
                <a:gd name="T1" fmla="*/ 20 h 13"/>
                <a:gd name="T2" fmla="*/ 23 w 14"/>
                <a:gd name="T3" fmla="*/ 2 h 13"/>
                <a:gd name="T4" fmla="*/ 0 w 14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0" y="11"/>
                    <a:pt x="14" y="7"/>
                    <a:pt x="13" y="2"/>
                  </a:cubicBezTo>
                  <a:cubicBezTo>
                    <a:pt x="9" y="0"/>
                    <a:pt x="4" y="3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8" name="Freeform 2036"/>
            <p:cNvSpPr/>
            <p:nvPr>
              <p:custDataLst>
                <p:tags r:id="rId1604"/>
              </p:custDataLst>
            </p:nvPr>
          </p:nvSpPr>
          <p:spPr bwMode="auto">
            <a:xfrm>
              <a:off x="4397" y="2974"/>
              <a:ext cx="18" cy="24"/>
            </a:xfrm>
            <a:custGeom>
              <a:avLst/>
              <a:gdLst>
                <a:gd name="T0" fmla="*/ 17 w 14"/>
                <a:gd name="T1" fmla="*/ 43 h 18"/>
                <a:gd name="T2" fmla="*/ 30 w 14"/>
                <a:gd name="T3" fmla="*/ 9 h 18"/>
                <a:gd name="T4" fmla="*/ 0 w 14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8" y="18"/>
                  </a:moveTo>
                  <a:cubicBezTo>
                    <a:pt x="10" y="13"/>
                    <a:pt x="13" y="9"/>
                    <a:pt x="14" y="4"/>
                  </a:cubicBezTo>
                  <a:cubicBezTo>
                    <a:pt x="9" y="0"/>
                    <a:pt x="2" y="10"/>
                    <a:pt x="0" y="1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9" name="Freeform 2037"/>
            <p:cNvSpPr/>
            <p:nvPr>
              <p:custDataLst>
                <p:tags r:id="rId1605"/>
              </p:custDataLst>
            </p:nvPr>
          </p:nvSpPr>
          <p:spPr bwMode="auto">
            <a:xfrm>
              <a:off x="4436" y="2938"/>
              <a:ext cx="4" cy="7"/>
            </a:xfrm>
            <a:custGeom>
              <a:avLst/>
              <a:gdLst>
                <a:gd name="T0" fmla="*/ 7 w 3"/>
                <a:gd name="T1" fmla="*/ 0 h 5"/>
                <a:gd name="T2" fmla="*/ 0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0" name="Freeform 2038"/>
            <p:cNvSpPr/>
            <p:nvPr>
              <p:custDataLst>
                <p:tags r:id="rId1606"/>
              </p:custDataLst>
            </p:nvPr>
          </p:nvSpPr>
          <p:spPr bwMode="auto">
            <a:xfrm>
              <a:off x="4478" y="2956"/>
              <a:ext cx="15" cy="22"/>
            </a:xfrm>
            <a:custGeom>
              <a:avLst/>
              <a:gdLst>
                <a:gd name="T0" fmla="*/ 0 w 13"/>
                <a:gd name="T1" fmla="*/ 28 h 17"/>
                <a:gd name="T2" fmla="*/ 14 w 13"/>
                <a:gd name="T3" fmla="*/ 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0" y="13"/>
                  </a:moveTo>
                  <a:cubicBezTo>
                    <a:pt x="3" y="0"/>
                    <a:pt x="13" y="6"/>
                    <a:pt x="9" y="1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1" name="Freeform 2039"/>
            <p:cNvSpPr/>
            <p:nvPr>
              <p:custDataLst>
                <p:tags r:id="rId1607"/>
              </p:custDataLst>
            </p:nvPr>
          </p:nvSpPr>
          <p:spPr bwMode="auto">
            <a:xfrm>
              <a:off x="4495" y="2922"/>
              <a:ext cx="5" cy="7"/>
            </a:xfrm>
            <a:custGeom>
              <a:avLst/>
              <a:gdLst>
                <a:gd name="T0" fmla="*/ 8 w 4"/>
                <a:gd name="T1" fmla="*/ 0 h 6"/>
                <a:gd name="T2" fmla="*/ 0 w 4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1"/>
                    <a:pt x="0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2" name="Freeform 2040"/>
            <p:cNvSpPr/>
            <p:nvPr>
              <p:custDataLst>
                <p:tags r:id="rId1608"/>
              </p:custDataLst>
            </p:nvPr>
          </p:nvSpPr>
          <p:spPr bwMode="auto">
            <a:xfrm>
              <a:off x="4510" y="2876"/>
              <a:ext cx="17" cy="17"/>
            </a:xfrm>
            <a:custGeom>
              <a:avLst/>
              <a:gdLst>
                <a:gd name="T0" fmla="*/ 13 w 13"/>
                <a:gd name="T1" fmla="*/ 1 h 13"/>
                <a:gd name="T2" fmla="*/ 29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6" y="1"/>
                  </a:moveTo>
                  <a:cubicBezTo>
                    <a:pt x="0" y="12"/>
                    <a:pt x="11" y="13"/>
                    <a:pt x="13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3" name="Freeform 2041"/>
            <p:cNvSpPr/>
            <p:nvPr>
              <p:custDataLst>
                <p:tags r:id="rId1609"/>
              </p:custDataLst>
            </p:nvPr>
          </p:nvSpPr>
          <p:spPr bwMode="auto">
            <a:xfrm>
              <a:off x="4539" y="2875"/>
              <a:ext cx="12" cy="2"/>
            </a:xfrm>
            <a:custGeom>
              <a:avLst/>
              <a:gdLst>
                <a:gd name="T0" fmla="*/ 21 w 9"/>
                <a:gd name="T1" fmla="*/ 0 h 2"/>
                <a:gd name="T2" fmla="*/ 0 w 9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4" name="Freeform 2042"/>
            <p:cNvSpPr/>
            <p:nvPr>
              <p:custDataLst>
                <p:tags r:id="rId1610"/>
              </p:custDataLst>
            </p:nvPr>
          </p:nvSpPr>
          <p:spPr bwMode="auto">
            <a:xfrm>
              <a:off x="4564" y="2907"/>
              <a:ext cx="10" cy="21"/>
            </a:xfrm>
            <a:custGeom>
              <a:avLst/>
              <a:gdLst>
                <a:gd name="T0" fmla="*/ 5 w 8"/>
                <a:gd name="T1" fmla="*/ 25 h 17"/>
                <a:gd name="T2" fmla="*/ 10 w 8"/>
                <a:gd name="T3" fmla="*/ 0 h 17"/>
                <a:gd name="T4" fmla="*/ 14 w 8"/>
                <a:gd name="T5" fmla="*/ 3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2" y="13"/>
                  </a:moveTo>
                  <a:cubicBezTo>
                    <a:pt x="0" y="8"/>
                    <a:pt x="0" y="1"/>
                    <a:pt x="5" y="0"/>
                  </a:cubicBezTo>
                  <a:cubicBezTo>
                    <a:pt x="8" y="5"/>
                    <a:pt x="7" y="12"/>
                    <a:pt x="7" y="1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5" name="Freeform 2043"/>
            <p:cNvSpPr/>
            <p:nvPr>
              <p:custDataLst>
                <p:tags r:id="rId1611"/>
              </p:custDataLst>
            </p:nvPr>
          </p:nvSpPr>
          <p:spPr bwMode="auto">
            <a:xfrm>
              <a:off x="4564" y="2969"/>
              <a:ext cx="1" cy="14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4"/>
                    <a:pt x="0" y="8"/>
                    <a:pt x="0" y="1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6" name="Freeform 2044"/>
            <p:cNvSpPr/>
            <p:nvPr>
              <p:custDataLst>
                <p:tags r:id="rId1612"/>
              </p:custDataLst>
            </p:nvPr>
          </p:nvSpPr>
          <p:spPr bwMode="auto">
            <a:xfrm>
              <a:off x="4564" y="3020"/>
              <a:ext cx="2" cy="9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7" name="Freeform 2045"/>
            <p:cNvSpPr/>
            <p:nvPr>
              <p:custDataLst>
                <p:tags r:id="rId1613"/>
              </p:custDataLst>
            </p:nvPr>
          </p:nvSpPr>
          <p:spPr bwMode="auto">
            <a:xfrm>
              <a:off x="4541" y="3126"/>
              <a:ext cx="12" cy="13"/>
            </a:xfrm>
            <a:custGeom>
              <a:avLst/>
              <a:gdLst>
                <a:gd name="T0" fmla="*/ 7 w 9"/>
                <a:gd name="T1" fmla="*/ 5 h 10"/>
                <a:gd name="T2" fmla="*/ 1 w 9"/>
                <a:gd name="T3" fmla="*/ 22 h 10"/>
                <a:gd name="T4" fmla="*/ 21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5" y="9"/>
                    <a:pt x="6" y="3"/>
                    <a:pt x="9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8" name="Freeform 2046"/>
            <p:cNvSpPr/>
            <p:nvPr>
              <p:custDataLst>
                <p:tags r:id="rId1614"/>
              </p:custDataLst>
            </p:nvPr>
          </p:nvSpPr>
          <p:spPr bwMode="auto">
            <a:xfrm>
              <a:off x="4508" y="3183"/>
              <a:ext cx="1" cy="17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1" y="5"/>
                    <a:pt x="0" y="9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9" name="Freeform 2047"/>
            <p:cNvSpPr/>
            <p:nvPr>
              <p:custDataLst>
                <p:tags r:id="rId1615"/>
              </p:custDataLst>
            </p:nvPr>
          </p:nvSpPr>
          <p:spPr bwMode="auto">
            <a:xfrm>
              <a:off x="4504" y="3245"/>
              <a:ext cx="17" cy="18"/>
            </a:xfrm>
            <a:custGeom>
              <a:avLst/>
              <a:gdLst>
                <a:gd name="T0" fmla="*/ 21 w 13"/>
                <a:gd name="T1" fmla="*/ 0 h 15"/>
                <a:gd name="T2" fmla="*/ 16 w 13"/>
                <a:gd name="T3" fmla="*/ 24 h 15"/>
                <a:gd name="T4" fmla="*/ 1 w 13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9" y="0"/>
                  </a:moveTo>
                  <a:cubicBezTo>
                    <a:pt x="9" y="3"/>
                    <a:pt x="13" y="13"/>
                    <a:pt x="7" y="14"/>
                  </a:cubicBezTo>
                  <a:cubicBezTo>
                    <a:pt x="3" y="15"/>
                    <a:pt x="0" y="4"/>
                    <a:pt x="1" y="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0" name="Freeform 2048"/>
            <p:cNvSpPr/>
            <p:nvPr>
              <p:custDataLst>
                <p:tags r:id="rId1616"/>
              </p:custDataLst>
            </p:nvPr>
          </p:nvSpPr>
          <p:spPr bwMode="auto">
            <a:xfrm>
              <a:off x="4565" y="3176"/>
              <a:ext cx="2" cy="9"/>
            </a:xfrm>
            <a:custGeom>
              <a:avLst/>
              <a:gdLst>
                <a:gd name="T0" fmla="*/ 1 w 2"/>
                <a:gd name="T1" fmla="*/ 15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1" y="2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1" name="Freeform 2049"/>
            <p:cNvSpPr/>
            <p:nvPr>
              <p:custDataLst>
                <p:tags r:id="rId1617"/>
              </p:custDataLst>
            </p:nvPr>
          </p:nvSpPr>
          <p:spPr bwMode="auto">
            <a:xfrm>
              <a:off x="4570" y="3299"/>
              <a:ext cx="14" cy="12"/>
            </a:xfrm>
            <a:custGeom>
              <a:avLst/>
              <a:gdLst>
                <a:gd name="T0" fmla="*/ 5 w 11"/>
                <a:gd name="T1" fmla="*/ 21 h 9"/>
                <a:gd name="T2" fmla="*/ 6 w 11"/>
                <a:gd name="T3" fmla="*/ 0 h 9"/>
                <a:gd name="T4" fmla="*/ 23 w 11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2" y="9"/>
                  </a:moveTo>
                  <a:cubicBezTo>
                    <a:pt x="0" y="6"/>
                    <a:pt x="1" y="2"/>
                    <a:pt x="3" y="0"/>
                  </a:cubicBezTo>
                  <a:cubicBezTo>
                    <a:pt x="5" y="2"/>
                    <a:pt x="8" y="6"/>
                    <a:pt x="11" y="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2" name="Freeform 2050"/>
            <p:cNvSpPr/>
            <p:nvPr>
              <p:custDataLst>
                <p:tags r:id="rId1618"/>
              </p:custDataLst>
            </p:nvPr>
          </p:nvSpPr>
          <p:spPr bwMode="auto">
            <a:xfrm>
              <a:off x="4531" y="3417"/>
              <a:ext cx="16" cy="13"/>
            </a:xfrm>
            <a:custGeom>
              <a:avLst/>
              <a:gdLst>
                <a:gd name="T0" fmla="*/ 28 w 12"/>
                <a:gd name="T1" fmla="*/ 22 h 10"/>
                <a:gd name="T2" fmla="*/ 15 w 12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0"/>
                    <a:pt x="0" y="4"/>
                    <a:pt x="6" y="1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3" name="Freeform 2051"/>
            <p:cNvSpPr/>
            <p:nvPr>
              <p:custDataLst>
                <p:tags r:id="rId1619"/>
              </p:custDataLst>
            </p:nvPr>
          </p:nvSpPr>
          <p:spPr bwMode="auto">
            <a:xfrm>
              <a:off x="4557" y="3468"/>
              <a:ext cx="5" cy="10"/>
            </a:xfrm>
            <a:custGeom>
              <a:avLst/>
              <a:gdLst>
                <a:gd name="T0" fmla="*/ 1 w 4"/>
                <a:gd name="T1" fmla="*/ 0 h 9"/>
                <a:gd name="T2" fmla="*/ 8 w 4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0" y="3"/>
                    <a:pt x="1" y="7"/>
                    <a:pt x="4" y="9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4" name="Freeform 2052"/>
            <p:cNvSpPr/>
            <p:nvPr>
              <p:custDataLst>
                <p:tags r:id="rId1620"/>
              </p:custDataLst>
            </p:nvPr>
          </p:nvSpPr>
          <p:spPr bwMode="auto">
            <a:xfrm>
              <a:off x="4574" y="3514"/>
              <a:ext cx="3" cy="16"/>
            </a:xfrm>
            <a:custGeom>
              <a:avLst/>
              <a:gdLst>
                <a:gd name="T0" fmla="*/ 5 w 2"/>
                <a:gd name="T1" fmla="*/ 0 h 12"/>
                <a:gd name="T2" fmla="*/ 8 w 2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1" y="4"/>
                    <a:pt x="0" y="8"/>
                    <a:pt x="2" y="12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5" name="Freeform 2053"/>
            <p:cNvSpPr/>
            <p:nvPr>
              <p:custDataLst>
                <p:tags r:id="rId1621"/>
              </p:custDataLst>
            </p:nvPr>
          </p:nvSpPr>
          <p:spPr bwMode="auto">
            <a:xfrm>
              <a:off x="4620" y="3530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6" name="Freeform 2054"/>
            <p:cNvSpPr/>
            <p:nvPr>
              <p:custDataLst>
                <p:tags r:id="rId1622"/>
              </p:custDataLst>
            </p:nvPr>
          </p:nvSpPr>
          <p:spPr bwMode="auto">
            <a:xfrm>
              <a:off x="4618" y="3466"/>
              <a:ext cx="2" cy="8"/>
            </a:xfrm>
            <a:custGeom>
              <a:avLst/>
              <a:gdLst>
                <a:gd name="T0" fmla="*/ 0 w 1"/>
                <a:gd name="T1" fmla="*/ 10 h 7"/>
                <a:gd name="T2" fmla="*/ 8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7" name="Freeform 2055"/>
            <p:cNvSpPr/>
            <p:nvPr>
              <p:custDataLst>
                <p:tags r:id="rId1623"/>
              </p:custDataLst>
            </p:nvPr>
          </p:nvSpPr>
          <p:spPr bwMode="auto">
            <a:xfrm>
              <a:off x="4597" y="3403"/>
              <a:ext cx="10" cy="17"/>
            </a:xfrm>
            <a:custGeom>
              <a:avLst/>
              <a:gdLst>
                <a:gd name="T0" fmla="*/ 0 w 8"/>
                <a:gd name="T1" fmla="*/ 13 h 13"/>
                <a:gd name="T2" fmla="*/ 1 w 8"/>
                <a:gd name="T3" fmla="*/ 27 h 13"/>
                <a:gd name="T4" fmla="*/ 14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8" y="13"/>
                    <a:pt x="8" y="5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8" name="Freeform 2056"/>
            <p:cNvSpPr/>
            <p:nvPr>
              <p:custDataLst>
                <p:tags r:id="rId1624"/>
              </p:custDataLst>
            </p:nvPr>
          </p:nvSpPr>
          <p:spPr bwMode="auto">
            <a:xfrm>
              <a:off x="4587" y="3361"/>
              <a:ext cx="1" cy="7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9" name="Freeform 2057"/>
            <p:cNvSpPr/>
            <p:nvPr>
              <p:custDataLst>
                <p:tags r:id="rId1625"/>
              </p:custDataLst>
            </p:nvPr>
          </p:nvSpPr>
          <p:spPr bwMode="auto">
            <a:xfrm>
              <a:off x="4557" y="3558"/>
              <a:ext cx="12" cy="12"/>
            </a:xfrm>
            <a:custGeom>
              <a:avLst/>
              <a:gdLst>
                <a:gd name="T0" fmla="*/ 15 w 9"/>
                <a:gd name="T1" fmla="*/ 21 h 9"/>
                <a:gd name="T2" fmla="*/ 16 w 9"/>
                <a:gd name="T3" fmla="*/ 0 h 9"/>
                <a:gd name="T4" fmla="*/ 0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8" y="6"/>
                    <a:pt x="9" y="3"/>
                    <a:pt x="7" y="0"/>
                  </a:cubicBezTo>
                  <a:cubicBezTo>
                    <a:pt x="3" y="1"/>
                    <a:pt x="1" y="5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0" name="Freeform 2058"/>
            <p:cNvSpPr/>
            <p:nvPr>
              <p:custDataLst>
                <p:tags r:id="rId1626"/>
              </p:custDataLst>
            </p:nvPr>
          </p:nvSpPr>
          <p:spPr bwMode="auto">
            <a:xfrm>
              <a:off x="4607" y="3584"/>
              <a:ext cx="17" cy="18"/>
            </a:xfrm>
            <a:custGeom>
              <a:avLst/>
              <a:gdLst>
                <a:gd name="T0" fmla="*/ 0 w 13"/>
                <a:gd name="T1" fmla="*/ 19 h 14"/>
                <a:gd name="T2" fmla="*/ 22 w 13"/>
                <a:gd name="T3" fmla="*/ 5 h 14"/>
                <a:gd name="T4" fmla="*/ 17 w 13"/>
                <a:gd name="T5" fmla="*/ 3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9"/>
                  </a:moveTo>
                  <a:cubicBezTo>
                    <a:pt x="2" y="7"/>
                    <a:pt x="6" y="0"/>
                    <a:pt x="10" y="2"/>
                  </a:cubicBezTo>
                  <a:cubicBezTo>
                    <a:pt x="13" y="4"/>
                    <a:pt x="9" y="12"/>
                    <a:pt x="8" y="1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1" name="Freeform 2059"/>
            <p:cNvSpPr/>
            <p:nvPr>
              <p:custDataLst>
                <p:tags r:id="rId1627"/>
              </p:custDataLst>
            </p:nvPr>
          </p:nvSpPr>
          <p:spPr bwMode="auto">
            <a:xfrm>
              <a:off x="4573" y="3654"/>
              <a:ext cx="20" cy="27"/>
            </a:xfrm>
            <a:custGeom>
              <a:avLst/>
              <a:gdLst>
                <a:gd name="T0" fmla="*/ 0 w 16"/>
                <a:gd name="T1" fmla="*/ 28 h 21"/>
                <a:gd name="T2" fmla="*/ 8 w 16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1">
                  <a:moveTo>
                    <a:pt x="0" y="13"/>
                  </a:moveTo>
                  <a:cubicBezTo>
                    <a:pt x="5" y="0"/>
                    <a:pt x="16" y="13"/>
                    <a:pt x="4" y="2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2" name="Freeform 2060"/>
            <p:cNvSpPr/>
            <p:nvPr>
              <p:custDataLst>
                <p:tags r:id="rId1628"/>
              </p:custDataLst>
            </p:nvPr>
          </p:nvSpPr>
          <p:spPr bwMode="auto">
            <a:xfrm>
              <a:off x="4522" y="3599"/>
              <a:ext cx="26" cy="16"/>
            </a:xfrm>
            <a:custGeom>
              <a:avLst/>
              <a:gdLst>
                <a:gd name="T0" fmla="*/ 23 w 20"/>
                <a:gd name="T1" fmla="*/ 25 h 13"/>
                <a:gd name="T2" fmla="*/ 0 w 20"/>
                <a:gd name="T3" fmla="*/ 1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3">
                  <a:moveTo>
                    <a:pt x="11" y="13"/>
                  </a:moveTo>
                  <a:cubicBezTo>
                    <a:pt x="20" y="3"/>
                    <a:pt x="4" y="0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3" name="Freeform 2061"/>
            <p:cNvSpPr/>
            <p:nvPr>
              <p:custDataLst>
                <p:tags r:id="rId1629"/>
              </p:custDataLst>
            </p:nvPr>
          </p:nvSpPr>
          <p:spPr bwMode="auto">
            <a:xfrm>
              <a:off x="4510" y="3635"/>
              <a:ext cx="13" cy="10"/>
            </a:xfrm>
            <a:custGeom>
              <a:avLst/>
              <a:gdLst>
                <a:gd name="T0" fmla="*/ 0 w 10"/>
                <a:gd name="T1" fmla="*/ 16 h 8"/>
                <a:gd name="T2" fmla="*/ 22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1" y="3"/>
                    <a:pt x="6" y="2"/>
                    <a:pt x="1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4" name="Freeform 2062"/>
            <p:cNvSpPr/>
            <p:nvPr>
              <p:custDataLst>
                <p:tags r:id="rId1630"/>
              </p:custDataLst>
            </p:nvPr>
          </p:nvSpPr>
          <p:spPr bwMode="auto">
            <a:xfrm>
              <a:off x="4478" y="3672"/>
              <a:ext cx="11" cy="12"/>
            </a:xfrm>
            <a:custGeom>
              <a:avLst/>
              <a:gdLst>
                <a:gd name="T0" fmla="*/ 0 w 9"/>
                <a:gd name="T1" fmla="*/ 21 h 9"/>
                <a:gd name="T2" fmla="*/ 16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2" y="6"/>
                    <a:pt x="5" y="2"/>
                    <a:pt x="9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5" name="Freeform 2063"/>
            <p:cNvSpPr/>
            <p:nvPr>
              <p:custDataLst>
                <p:tags r:id="rId1631"/>
              </p:custDataLst>
            </p:nvPr>
          </p:nvSpPr>
          <p:spPr bwMode="auto">
            <a:xfrm>
              <a:off x="4527" y="3710"/>
              <a:ext cx="9" cy="10"/>
            </a:xfrm>
            <a:custGeom>
              <a:avLst/>
              <a:gdLst>
                <a:gd name="T0" fmla="*/ 0 w 7"/>
                <a:gd name="T1" fmla="*/ 16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3" y="6"/>
                    <a:pt x="5" y="3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6" name="Freeform 2064"/>
            <p:cNvSpPr/>
            <p:nvPr>
              <p:custDataLst>
                <p:tags r:id="rId1632"/>
              </p:custDataLst>
            </p:nvPr>
          </p:nvSpPr>
          <p:spPr bwMode="auto">
            <a:xfrm>
              <a:off x="4472" y="3782"/>
              <a:ext cx="8" cy="3"/>
            </a:xfrm>
            <a:custGeom>
              <a:avLst/>
              <a:gdLst>
                <a:gd name="T0" fmla="*/ 0 w 6"/>
                <a:gd name="T1" fmla="*/ 8 h 2"/>
                <a:gd name="T2" fmla="*/ 1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7" name="Freeform 2065"/>
            <p:cNvSpPr/>
            <p:nvPr>
              <p:custDataLst>
                <p:tags r:id="rId1633"/>
              </p:custDataLst>
            </p:nvPr>
          </p:nvSpPr>
          <p:spPr bwMode="auto">
            <a:xfrm>
              <a:off x="4262" y="3782"/>
              <a:ext cx="13" cy="12"/>
            </a:xfrm>
            <a:custGeom>
              <a:avLst/>
              <a:gdLst>
                <a:gd name="T0" fmla="*/ 12 w 10"/>
                <a:gd name="T1" fmla="*/ 21 h 9"/>
                <a:gd name="T2" fmla="*/ 1 w 10"/>
                <a:gd name="T3" fmla="*/ 0 h 9"/>
                <a:gd name="T4" fmla="*/ 22 w 10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0" y="8"/>
                    <a:pt x="0" y="4"/>
                    <a:pt x="1" y="0"/>
                  </a:cubicBezTo>
                  <a:cubicBezTo>
                    <a:pt x="4" y="0"/>
                    <a:pt x="8" y="1"/>
                    <a:pt x="10" y="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8" name="Freeform 2066"/>
            <p:cNvSpPr/>
            <p:nvPr>
              <p:custDataLst>
                <p:tags r:id="rId1634"/>
              </p:custDataLst>
            </p:nvPr>
          </p:nvSpPr>
          <p:spPr bwMode="auto">
            <a:xfrm>
              <a:off x="4153" y="3824"/>
              <a:ext cx="11" cy="14"/>
            </a:xfrm>
            <a:custGeom>
              <a:avLst/>
              <a:gdLst>
                <a:gd name="T0" fmla="*/ 0 w 8"/>
                <a:gd name="T1" fmla="*/ 23 h 11"/>
                <a:gd name="T2" fmla="*/ 2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4" y="9"/>
                    <a:pt x="6" y="4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9" name="Freeform 2067"/>
            <p:cNvSpPr/>
            <p:nvPr>
              <p:custDataLst>
                <p:tags r:id="rId1635"/>
              </p:custDataLst>
            </p:nvPr>
          </p:nvSpPr>
          <p:spPr bwMode="auto">
            <a:xfrm>
              <a:off x="3859" y="3478"/>
              <a:ext cx="13" cy="16"/>
            </a:xfrm>
            <a:custGeom>
              <a:avLst/>
              <a:gdLst>
                <a:gd name="T0" fmla="*/ 1 w 10"/>
                <a:gd name="T1" fmla="*/ 28 h 12"/>
                <a:gd name="T2" fmla="*/ 5 w 10"/>
                <a:gd name="T3" fmla="*/ 0 h 12"/>
                <a:gd name="T4" fmla="*/ 22 w 10"/>
                <a:gd name="T5" fmla="*/ 2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1" y="12"/>
                  </a:moveTo>
                  <a:cubicBezTo>
                    <a:pt x="1" y="8"/>
                    <a:pt x="0" y="3"/>
                    <a:pt x="2" y="0"/>
                  </a:cubicBezTo>
                  <a:cubicBezTo>
                    <a:pt x="5" y="3"/>
                    <a:pt x="7" y="7"/>
                    <a:pt x="10" y="1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0" name="Freeform 2068"/>
            <p:cNvSpPr/>
            <p:nvPr>
              <p:custDataLst>
                <p:tags r:id="rId1636"/>
              </p:custDataLst>
            </p:nvPr>
          </p:nvSpPr>
          <p:spPr bwMode="auto">
            <a:xfrm>
              <a:off x="3854" y="3403"/>
              <a:ext cx="11" cy="14"/>
            </a:xfrm>
            <a:custGeom>
              <a:avLst/>
              <a:gdLst>
                <a:gd name="T0" fmla="*/ 0 w 9"/>
                <a:gd name="T1" fmla="*/ 18 h 11"/>
                <a:gd name="T2" fmla="*/ 7 w 9"/>
                <a:gd name="T3" fmla="*/ 0 h 11"/>
                <a:gd name="T4" fmla="*/ 16 w 9"/>
                <a:gd name="T5" fmla="*/ 2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cubicBezTo>
                    <a:pt x="1" y="6"/>
                    <a:pt x="2" y="2"/>
                    <a:pt x="4" y="0"/>
                  </a:cubicBezTo>
                  <a:cubicBezTo>
                    <a:pt x="7" y="3"/>
                    <a:pt x="9" y="7"/>
                    <a:pt x="9" y="1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1" name="Freeform 2069"/>
            <p:cNvSpPr/>
            <p:nvPr>
              <p:custDataLst>
                <p:tags r:id="rId1637"/>
              </p:custDataLst>
            </p:nvPr>
          </p:nvSpPr>
          <p:spPr bwMode="auto">
            <a:xfrm>
              <a:off x="3860" y="3346"/>
              <a:ext cx="12" cy="13"/>
            </a:xfrm>
            <a:custGeom>
              <a:avLst/>
              <a:gdLst>
                <a:gd name="T0" fmla="*/ 0 w 9"/>
                <a:gd name="T1" fmla="*/ 22 h 10"/>
                <a:gd name="T2" fmla="*/ 9 w 9"/>
                <a:gd name="T3" fmla="*/ 0 h 10"/>
                <a:gd name="T4" fmla="*/ 21 w 9"/>
                <a:gd name="T5" fmla="*/ 1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6"/>
                    <a:pt x="1" y="2"/>
                    <a:pt x="4" y="0"/>
                  </a:cubicBezTo>
                  <a:cubicBezTo>
                    <a:pt x="7" y="2"/>
                    <a:pt x="8" y="4"/>
                    <a:pt x="9" y="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2" name="Freeform 2070"/>
            <p:cNvSpPr/>
            <p:nvPr>
              <p:custDataLst>
                <p:tags r:id="rId1638"/>
              </p:custDataLst>
            </p:nvPr>
          </p:nvSpPr>
          <p:spPr bwMode="auto">
            <a:xfrm>
              <a:off x="3868" y="3279"/>
              <a:ext cx="12" cy="16"/>
            </a:xfrm>
            <a:custGeom>
              <a:avLst/>
              <a:gdLst>
                <a:gd name="T0" fmla="*/ 1 w 9"/>
                <a:gd name="T1" fmla="*/ 9 h 13"/>
                <a:gd name="T2" fmla="*/ 5 w 9"/>
                <a:gd name="T3" fmla="*/ 25 h 13"/>
                <a:gd name="T4" fmla="*/ 16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5"/>
                  </a:moveTo>
                  <a:cubicBezTo>
                    <a:pt x="0" y="8"/>
                    <a:pt x="0" y="11"/>
                    <a:pt x="2" y="13"/>
                  </a:cubicBezTo>
                  <a:cubicBezTo>
                    <a:pt x="7" y="11"/>
                    <a:pt x="9" y="5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3" name="Freeform 2071"/>
            <p:cNvSpPr/>
            <p:nvPr>
              <p:custDataLst>
                <p:tags r:id="rId1639"/>
              </p:custDataLst>
            </p:nvPr>
          </p:nvSpPr>
          <p:spPr bwMode="auto">
            <a:xfrm>
              <a:off x="3895" y="3228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4" name="Freeform 2072"/>
            <p:cNvSpPr/>
            <p:nvPr>
              <p:custDataLst>
                <p:tags r:id="rId1640"/>
              </p:custDataLst>
            </p:nvPr>
          </p:nvSpPr>
          <p:spPr bwMode="auto">
            <a:xfrm>
              <a:off x="3895" y="3175"/>
              <a:ext cx="2" cy="9"/>
            </a:xfrm>
            <a:custGeom>
              <a:avLst/>
              <a:gdLst>
                <a:gd name="T0" fmla="*/ 0 w 1"/>
                <a:gd name="T1" fmla="*/ 0 h 7"/>
                <a:gd name="T2" fmla="*/ 8 w 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5" name="Freeform 2073"/>
            <p:cNvSpPr/>
            <p:nvPr>
              <p:custDataLst>
                <p:tags r:id="rId1641"/>
              </p:custDataLst>
            </p:nvPr>
          </p:nvSpPr>
          <p:spPr bwMode="auto">
            <a:xfrm>
              <a:off x="3807" y="3578"/>
              <a:ext cx="22" cy="27"/>
            </a:xfrm>
            <a:custGeom>
              <a:avLst/>
              <a:gdLst>
                <a:gd name="T0" fmla="*/ 36 w 17"/>
                <a:gd name="T1" fmla="*/ 27 h 22"/>
                <a:gd name="T2" fmla="*/ 35 w 17"/>
                <a:gd name="T3" fmla="*/ 39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17" y="15"/>
                  </a:moveTo>
                  <a:cubicBezTo>
                    <a:pt x="13" y="0"/>
                    <a:pt x="0" y="22"/>
                    <a:pt x="16" y="2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6" name="Freeform 2074"/>
            <p:cNvSpPr/>
            <p:nvPr>
              <p:custDataLst>
                <p:tags r:id="rId1642"/>
              </p:custDataLst>
            </p:nvPr>
          </p:nvSpPr>
          <p:spPr bwMode="auto">
            <a:xfrm>
              <a:off x="3872" y="3645"/>
              <a:ext cx="17" cy="25"/>
            </a:xfrm>
            <a:custGeom>
              <a:avLst/>
              <a:gdLst>
                <a:gd name="T0" fmla="*/ 17 w 13"/>
                <a:gd name="T1" fmla="*/ 14 h 19"/>
                <a:gd name="T2" fmla="*/ 9 w 13"/>
                <a:gd name="T3" fmla="*/ 22 h 19"/>
                <a:gd name="T4" fmla="*/ 21 w 13"/>
                <a:gd name="T5" fmla="*/ 38 h 19"/>
                <a:gd name="T6" fmla="*/ 0 w 13"/>
                <a:gd name="T7" fmla="*/ 3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9">
                  <a:moveTo>
                    <a:pt x="8" y="6"/>
                  </a:moveTo>
                  <a:cubicBezTo>
                    <a:pt x="3" y="0"/>
                    <a:pt x="0" y="6"/>
                    <a:pt x="4" y="10"/>
                  </a:cubicBezTo>
                  <a:cubicBezTo>
                    <a:pt x="6" y="13"/>
                    <a:pt x="13" y="12"/>
                    <a:pt x="9" y="17"/>
                  </a:cubicBezTo>
                  <a:cubicBezTo>
                    <a:pt x="8" y="19"/>
                    <a:pt x="1" y="18"/>
                    <a:pt x="0" y="1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7" name="Freeform 2075"/>
            <p:cNvSpPr/>
            <p:nvPr>
              <p:custDataLst>
                <p:tags r:id="rId1643"/>
              </p:custDataLst>
            </p:nvPr>
          </p:nvSpPr>
          <p:spPr bwMode="auto">
            <a:xfrm>
              <a:off x="4054" y="3142"/>
              <a:ext cx="7" cy="2"/>
            </a:xfrm>
            <a:custGeom>
              <a:avLst/>
              <a:gdLst>
                <a:gd name="T0" fmla="*/ 14 w 5"/>
                <a:gd name="T1" fmla="*/ 2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8" name="Freeform 2076"/>
            <p:cNvSpPr/>
            <p:nvPr>
              <p:custDataLst>
                <p:tags r:id="rId1644"/>
              </p:custDataLst>
            </p:nvPr>
          </p:nvSpPr>
          <p:spPr bwMode="auto">
            <a:xfrm>
              <a:off x="4122" y="3153"/>
              <a:ext cx="9" cy="1"/>
            </a:xfrm>
            <a:custGeom>
              <a:avLst/>
              <a:gdLst>
                <a:gd name="T0" fmla="*/ 0 w 7"/>
                <a:gd name="T1" fmla="*/ 1 h 1"/>
                <a:gd name="T2" fmla="*/ 15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1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9" name="Freeform 2077"/>
            <p:cNvSpPr/>
            <p:nvPr>
              <p:custDataLst>
                <p:tags r:id="rId1645"/>
              </p:custDataLst>
            </p:nvPr>
          </p:nvSpPr>
          <p:spPr bwMode="auto">
            <a:xfrm>
              <a:off x="4182" y="3156"/>
              <a:ext cx="12" cy="13"/>
            </a:xfrm>
            <a:custGeom>
              <a:avLst/>
              <a:gdLst>
                <a:gd name="T0" fmla="*/ 16 w 9"/>
                <a:gd name="T1" fmla="*/ 0 h 10"/>
                <a:gd name="T2" fmla="*/ 5 w 9"/>
                <a:gd name="T3" fmla="*/ 21 h 10"/>
                <a:gd name="T4" fmla="*/ 21 w 9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2" y="0"/>
                    <a:pt x="0" y="5"/>
                    <a:pt x="2" y="9"/>
                  </a:cubicBezTo>
                  <a:cubicBezTo>
                    <a:pt x="4" y="10"/>
                    <a:pt x="7" y="9"/>
                    <a:pt x="9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0" name="Freeform 2078"/>
            <p:cNvSpPr/>
            <p:nvPr>
              <p:custDataLst>
                <p:tags r:id="rId1646"/>
              </p:custDataLst>
            </p:nvPr>
          </p:nvSpPr>
          <p:spPr bwMode="auto">
            <a:xfrm>
              <a:off x="4243" y="3152"/>
              <a:ext cx="10" cy="11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13 h 9"/>
                <a:gd name="T4" fmla="*/ 16 w 8"/>
                <a:gd name="T5" fmla="*/ 1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4" y="3"/>
                    <a:pt x="0" y="3"/>
                    <a:pt x="0" y="7"/>
                  </a:cubicBezTo>
                  <a:cubicBezTo>
                    <a:pt x="3" y="8"/>
                    <a:pt x="5" y="9"/>
                    <a:pt x="8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1" name="Freeform 2079"/>
            <p:cNvSpPr/>
            <p:nvPr>
              <p:custDataLst>
                <p:tags r:id="rId1647"/>
              </p:custDataLst>
            </p:nvPr>
          </p:nvSpPr>
          <p:spPr bwMode="auto">
            <a:xfrm>
              <a:off x="4302" y="3156"/>
              <a:ext cx="8" cy="2"/>
            </a:xfrm>
            <a:custGeom>
              <a:avLst/>
              <a:gdLst>
                <a:gd name="T0" fmla="*/ 0 w 6"/>
                <a:gd name="T1" fmla="*/ 2 h 2"/>
                <a:gd name="T2" fmla="*/ 1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5" y="1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2" name="Freeform 2080"/>
            <p:cNvSpPr/>
            <p:nvPr>
              <p:custDataLst>
                <p:tags r:id="rId1648"/>
              </p:custDataLst>
            </p:nvPr>
          </p:nvSpPr>
          <p:spPr bwMode="auto">
            <a:xfrm>
              <a:off x="4353" y="3128"/>
              <a:ext cx="19" cy="14"/>
            </a:xfrm>
            <a:custGeom>
              <a:avLst/>
              <a:gdLst>
                <a:gd name="T0" fmla="*/ 25 w 15"/>
                <a:gd name="T1" fmla="*/ 0 h 11"/>
                <a:gd name="T2" fmla="*/ 30 w 15"/>
                <a:gd name="T3" fmla="*/ 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3" y="0"/>
                  </a:moveTo>
                  <a:cubicBezTo>
                    <a:pt x="0" y="1"/>
                    <a:pt x="5" y="11"/>
                    <a:pt x="15" y="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3" name="Freeform 2081"/>
            <p:cNvSpPr/>
            <p:nvPr>
              <p:custDataLst>
                <p:tags r:id="rId1649"/>
              </p:custDataLst>
            </p:nvPr>
          </p:nvSpPr>
          <p:spPr bwMode="auto">
            <a:xfrm>
              <a:off x="4416" y="3100"/>
              <a:ext cx="3" cy="4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4" name="Freeform 2082"/>
            <p:cNvSpPr/>
            <p:nvPr>
              <p:custDataLst>
                <p:tags r:id="rId1650"/>
              </p:custDataLst>
            </p:nvPr>
          </p:nvSpPr>
          <p:spPr bwMode="auto">
            <a:xfrm>
              <a:off x="4452" y="3077"/>
              <a:ext cx="3" cy="6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5" name="Freeform 2083"/>
            <p:cNvSpPr/>
            <p:nvPr>
              <p:custDataLst>
                <p:tags r:id="rId1651"/>
              </p:custDataLst>
            </p:nvPr>
          </p:nvSpPr>
          <p:spPr bwMode="auto">
            <a:xfrm>
              <a:off x="4461" y="3021"/>
              <a:ext cx="5" cy="8"/>
            </a:xfrm>
            <a:custGeom>
              <a:avLst/>
              <a:gdLst>
                <a:gd name="T0" fmla="*/ 8 w 4"/>
                <a:gd name="T1" fmla="*/ 0 h 6"/>
                <a:gd name="T2" fmla="*/ 0 w 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2"/>
                    <a:pt x="1" y="3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6" name="Freeform 2084"/>
            <p:cNvSpPr/>
            <p:nvPr>
              <p:custDataLst>
                <p:tags r:id="rId1652"/>
              </p:custDataLst>
            </p:nvPr>
          </p:nvSpPr>
          <p:spPr bwMode="auto">
            <a:xfrm>
              <a:off x="4246" y="3071"/>
              <a:ext cx="7" cy="2"/>
            </a:xfrm>
            <a:custGeom>
              <a:avLst/>
              <a:gdLst>
                <a:gd name="T0" fmla="*/ 9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7" name="Freeform 2085"/>
            <p:cNvSpPr/>
            <p:nvPr>
              <p:custDataLst>
                <p:tags r:id="rId1653"/>
              </p:custDataLst>
            </p:nvPr>
          </p:nvSpPr>
          <p:spPr bwMode="auto">
            <a:xfrm>
              <a:off x="4176" y="3073"/>
              <a:ext cx="15" cy="15"/>
            </a:xfrm>
            <a:custGeom>
              <a:avLst/>
              <a:gdLst>
                <a:gd name="T0" fmla="*/ 23 w 12"/>
                <a:gd name="T1" fmla="*/ 20 h 12"/>
                <a:gd name="T2" fmla="*/ 0 w 12"/>
                <a:gd name="T3" fmla="*/ 16 h 12"/>
                <a:gd name="T4" fmla="*/ 20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1" y="10"/>
                  </a:moveTo>
                  <a:cubicBezTo>
                    <a:pt x="8" y="11"/>
                    <a:pt x="2" y="12"/>
                    <a:pt x="0" y="8"/>
                  </a:cubicBezTo>
                  <a:cubicBezTo>
                    <a:pt x="2" y="4"/>
                    <a:pt x="12" y="5"/>
                    <a:pt x="1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8" name="Freeform 2086"/>
            <p:cNvSpPr/>
            <p:nvPr>
              <p:custDataLst>
                <p:tags r:id="rId1654"/>
              </p:custDataLst>
            </p:nvPr>
          </p:nvSpPr>
          <p:spPr bwMode="auto">
            <a:xfrm>
              <a:off x="4101" y="3064"/>
              <a:ext cx="22" cy="19"/>
            </a:xfrm>
            <a:custGeom>
              <a:avLst/>
              <a:gdLst>
                <a:gd name="T0" fmla="*/ 21 w 17"/>
                <a:gd name="T1" fmla="*/ 30 h 15"/>
                <a:gd name="T2" fmla="*/ 0 w 17"/>
                <a:gd name="T3" fmla="*/ 20 h 15"/>
                <a:gd name="T4" fmla="*/ 23 w 17"/>
                <a:gd name="T5" fmla="*/ 14 h 15"/>
                <a:gd name="T6" fmla="*/ 5 w 1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9" y="15"/>
                  </a:moveTo>
                  <a:cubicBezTo>
                    <a:pt x="5" y="15"/>
                    <a:pt x="1" y="14"/>
                    <a:pt x="0" y="10"/>
                  </a:cubicBezTo>
                  <a:cubicBezTo>
                    <a:pt x="3" y="7"/>
                    <a:pt x="8" y="9"/>
                    <a:pt x="11" y="7"/>
                  </a:cubicBezTo>
                  <a:cubicBezTo>
                    <a:pt x="17" y="2"/>
                    <a:pt x="7" y="1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9" name="Freeform 2087"/>
            <p:cNvSpPr/>
            <p:nvPr>
              <p:custDataLst>
                <p:tags r:id="rId1655"/>
              </p:custDataLst>
            </p:nvPr>
          </p:nvSpPr>
          <p:spPr bwMode="auto">
            <a:xfrm>
              <a:off x="4039" y="3059"/>
              <a:ext cx="8" cy="5"/>
            </a:xfrm>
            <a:custGeom>
              <a:avLst/>
              <a:gdLst>
                <a:gd name="T0" fmla="*/ 15 w 6"/>
                <a:gd name="T1" fmla="*/ 8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3" y="4"/>
                    <a:pt x="1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" name="Freeform 2088"/>
            <p:cNvSpPr/>
            <p:nvPr>
              <p:custDataLst>
                <p:tags r:id="rId1656"/>
              </p:custDataLst>
            </p:nvPr>
          </p:nvSpPr>
          <p:spPr bwMode="auto">
            <a:xfrm>
              <a:off x="3992" y="3020"/>
              <a:ext cx="8" cy="7"/>
            </a:xfrm>
            <a:custGeom>
              <a:avLst/>
              <a:gdLst>
                <a:gd name="T0" fmla="*/ 0 w 6"/>
                <a:gd name="T1" fmla="*/ 0 h 6"/>
                <a:gd name="T2" fmla="*/ 15 w 6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3"/>
                    <a:pt x="2" y="6"/>
                    <a:pt x="6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" name="Freeform 2089"/>
            <p:cNvSpPr/>
            <p:nvPr>
              <p:custDataLst>
                <p:tags r:id="rId1657"/>
              </p:custDataLst>
            </p:nvPr>
          </p:nvSpPr>
          <p:spPr bwMode="auto">
            <a:xfrm>
              <a:off x="3936" y="3052"/>
              <a:ext cx="17" cy="18"/>
            </a:xfrm>
            <a:custGeom>
              <a:avLst/>
              <a:gdLst>
                <a:gd name="T0" fmla="*/ 29 w 13"/>
                <a:gd name="T1" fmla="*/ 19 h 14"/>
                <a:gd name="T2" fmla="*/ 22 w 13"/>
                <a:gd name="T3" fmla="*/ 2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9"/>
                  </a:moveTo>
                  <a:cubicBezTo>
                    <a:pt x="7" y="0"/>
                    <a:pt x="0" y="14"/>
                    <a:pt x="10" y="1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" name="Freeform 2090"/>
            <p:cNvSpPr/>
            <p:nvPr>
              <p:custDataLst>
                <p:tags r:id="rId1658"/>
              </p:custDataLst>
            </p:nvPr>
          </p:nvSpPr>
          <p:spPr bwMode="auto">
            <a:xfrm>
              <a:off x="4006" y="3115"/>
              <a:ext cx="14" cy="11"/>
            </a:xfrm>
            <a:custGeom>
              <a:avLst/>
              <a:gdLst>
                <a:gd name="T0" fmla="*/ 23 w 11"/>
                <a:gd name="T1" fmla="*/ 11 h 8"/>
                <a:gd name="T2" fmla="*/ 0 w 11"/>
                <a:gd name="T3" fmla="*/ 1 h 8"/>
                <a:gd name="T4" fmla="*/ 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" y="4"/>
                    <a:pt x="4" y="7"/>
                    <a:pt x="8" y="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" name="Freeform 2091"/>
            <p:cNvSpPr/>
            <p:nvPr>
              <p:custDataLst>
                <p:tags r:id="rId1659"/>
              </p:custDataLst>
            </p:nvPr>
          </p:nvSpPr>
          <p:spPr bwMode="auto">
            <a:xfrm>
              <a:off x="3834" y="2979"/>
              <a:ext cx="21" cy="24"/>
            </a:xfrm>
            <a:custGeom>
              <a:avLst/>
              <a:gdLst>
                <a:gd name="T0" fmla="*/ 37 w 16"/>
                <a:gd name="T1" fmla="*/ 28 h 18"/>
                <a:gd name="T2" fmla="*/ 29 w 16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0" y="0"/>
                    <a:pt x="0" y="16"/>
                    <a:pt x="13" y="1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" name="Freeform 2092"/>
            <p:cNvSpPr/>
            <p:nvPr>
              <p:custDataLst>
                <p:tags r:id="rId1660"/>
              </p:custDataLst>
            </p:nvPr>
          </p:nvSpPr>
          <p:spPr bwMode="auto">
            <a:xfrm>
              <a:off x="3792" y="3034"/>
              <a:ext cx="9" cy="8"/>
            </a:xfrm>
            <a:custGeom>
              <a:avLst/>
              <a:gdLst>
                <a:gd name="T0" fmla="*/ 15 w 7"/>
                <a:gd name="T1" fmla="*/ 0 h 7"/>
                <a:gd name="T2" fmla="*/ 0 w 7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1"/>
                    <a:pt x="1" y="4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" name="Freeform 2093"/>
            <p:cNvSpPr/>
            <p:nvPr>
              <p:custDataLst>
                <p:tags r:id="rId1661"/>
              </p:custDataLst>
            </p:nvPr>
          </p:nvSpPr>
          <p:spPr bwMode="auto">
            <a:xfrm>
              <a:off x="3801" y="3083"/>
              <a:ext cx="16" cy="22"/>
            </a:xfrm>
            <a:custGeom>
              <a:avLst/>
              <a:gdLst>
                <a:gd name="T0" fmla="*/ 21 w 13"/>
                <a:gd name="T1" fmla="*/ 16 h 17"/>
                <a:gd name="T2" fmla="*/ 14 w 13"/>
                <a:gd name="T3" fmla="*/ 36 h 17"/>
                <a:gd name="T4" fmla="*/ 7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cubicBezTo>
                    <a:pt x="10" y="10"/>
                    <a:pt x="13" y="17"/>
                    <a:pt x="7" y="17"/>
                  </a:cubicBezTo>
                  <a:cubicBezTo>
                    <a:pt x="0" y="17"/>
                    <a:pt x="1" y="4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" name="Freeform 2094"/>
            <p:cNvSpPr/>
            <p:nvPr>
              <p:custDataLst>
                <p:tags r:id="rId1662"/>
              </p:custDataLst>
            </p:nvPr>
          </p:nvSpPr>
          <p:spPr bwMode="auto">
            <a:xfrm>
              <a:off x="3891" y="2956"/>
              <a:ext cx="16" cy="9"/>
            </a:xfrm>
            <a:custGeom>
              <a:avLst/>
              <a:gdLst>
                <a:gd name="T0" fmla="*/ 0 w 12"/>
                <a:gd name="T1" fmla="*/ 0 h 7"/>
                <a:gd name="T2" fmla="*/ 28 w 12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2" y="5"/>
                    <a:pt x="9" y="3"/>
                    <a:pt x="12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" name="Freeform 2095"/>
            <p:cNvSpPr/>
            <p:nvPr>
              <p:custDataLst>
                <p:tags r:id="rId1663"/>
              </p:custDataLst>
            </p:nvPr>
          </p:nvSpPr>
          <p:spPr bwMode="auto">
            <a:xfrm>
              <a:off x="3945" y="2989"/>
              <a:ext cx="10" cy="7"/>
            </a:xfrm>
            <a:custGeom>
              <a:avLst/>
              <a:gdLst>
                <a:gd name="T0" fmla="*/ 0 w 8"/>
                <a:gd name="T1" fmla="*/ 0 h 6"/>
                <a:gd name="T2" fmla="*/ 16 w 8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2"/>
                    <a:pt x="5" y="4"/>
                    <a:pt x="8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" name="Freeform 2096"/>
            <p:cNvSpPr/>
            <p:nvPr>
              <p:custDataLst>
                <p:tags r:id="rId1664"/>
              </p:custDataLst>
            </p:nvPr>
          </p:nvSpPr>
          <p:spPr bwMode="auto">
            <a:xfrm>
              <a:off x="3898" y="3565"/>
              <a:ext cx="20" cy="21"/>
            </a:xfrm>
            <a:custGeom>
              <a:avLst/>
              <a:gdLst>
                <a:gd name="T0" fmla="*/ 29 w 16"/>
                <a:gd name="T1" fmla="*/ 32 h 17"/>
                <a:gd name="T2" fmla="*/ 31 w 16"/>
                <a:gd name="T3" fmla="*/ 1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14" y="17"/>
                  </a:moveTo>
                  <a:cubicBezTo>
                    <a:pt x="0" y="14"/>
                    <a:pt x="12" y="0"/>
                    <a:pt x="16" y="1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" name="Freeform 2097"/>
            <p:cNvSpPr/>
            <p:nvPr>
              <p:custDataLst>
                <p:tags r:id="rId1665"/>
              </p:custDataLst>
            </p:nvPr>
          </p:nvSpPr>
          <p:spPr bwMode="auto">
            <a:xfrm>
              <a:off x="3788" y="3510"/>
              <a:ext cx="13" cy="21"/>
            </a:xfrm>
            <a:custGeom>
              <a:avLst/>
              <a:gdLst>
                <a:gd name="T0" fmla="*/ 16 w 10"/>
                <a:gd name="T1" fmla="*/ 0 h 16"/>
                <a:gd name="T2" fmla="*/ 17 w 10"/>
                <a:gd name="T3" fmla="*/ 18 h 16"/>
                <a:gd name="T4" fmla="*/ 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8" y="2"/>
                    <a:pt x="10" y="6"/>
                    <a:pt x="8" y="8"/>
                  </a:cubicBezTo>
                  <a:cubicBezTo>
                    <a:pt x="3" y="16"/>
                    <a:pt x="1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0" name="Freeform 2098"/>
            <p:cNvSpPr/>
            <p:nvPr>
              <p:custDataLst>
                <p:tags r:id="rId1666"/>
              </p:custDataLst>
            </p:nvPr>
          </p:nvSpPr>
          <p:spPr bwMode="auto">
            <a:xfrm>
              <a:off x="3799" y="3431"/>
              <a:ext cx="1" cy="12"/>
            </a:xfrm>
            <a:custGeom>
              <a:avLst/>
              <a:gdLst>
                <a:gd name="T0" fmla="*/ 0 w 1"/>
                <a:gd name="T1" fmla="*/ 21 h 9"/>
                <a:gd name="T2" fmla="*/ 0 w 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1" name="Freeform 2099"/>
            <p:cNvSpPr/>
            <p:nvPr>
              <p:custDataLst>
                <p:tags r:id="rId1667"/>
              </p:custDataLst>
            </p:nvPr>
          </p:nvSpPr>
          <p:spPr bwMode="auto">
            <a:xfrm>
              <a:off x="4508" y="3065"/>
              <a:ext cx="2" cy="9"/>
            </a:xfrm>
            <a:custGeom>
              <a:avLst/>
              <a:gdLst>
                <a:gd name="T0" fmla="*/ 1 w 2"/>
                <a:gd name="T1" fmla="*/ 15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2" name="Freeform 2100"/>
            <p:cNvSpPr/>
            <p:nvPr>
              <p:custDataLst>
                <p:tags r:id="rId1668"/>
              </p:custDataLst>
            </p:nvPr>
          </p:nvSpPr>
          <p:spPr bwMode="auto">
            <a:xfrm>
              <a:off x="4513" y="3127"/>
              <a:ext cx="1" cy="8"/>
            </a:xfrm>
            <a:custGeom>
              <a:avLst/>
              <a:gdLst>
                <a:gd name="T0" fmla="*/ 1 w 1"/>
                <a:gd name="T1" fmla="*/ 15 h 6"/>
                <a:gd name="T2" fmla="*/ 1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3" name="Freeform 2101"/>
            <p:cNvSpPr/>
            <p:nvPr>
              <p:custDataLst>
                <p:tags r:id="rId1669"/>
              </p:custDataLst>
            </p:nvPr>
          </p:nvSpPr>
          <p:spPr bwMode="auto">
            <a:xfrm>
              <a:off x="4535" y="3369"/>
              <a:ext cx="4" cy="6"/>
            </a:xfrm>
            <a:custGeom>
              <a:avLst/>
              <a:gdLst>
                <a:gd name="T0" fmla="*/ 7 w 3"/>
                <a:gd name="T1" fmla="*/ 12 h 4"/>
                <a:gd name="T2" fmla="*/ 1 w 3"/>
                <a:gd name="T3" fmla="*/ 14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4" name="Freeform 2102"/>
            <p:cNvSpPr/>
            <p:nvPr>
              <p:custDataLst>
                <p:tags r:id="rId1670"/>
              </p:custDataLst>
            </p:nvPr>
          </p:nvSpPr>
          <p:spPr bwMode="auto">
            <a:xfrm>
              <a:off x="3825" y="3216"/>
              <a:ext cx="3" cy="8"/>
            </a:xfrm>
            <a:custGeom>
              <a:avLst/>
              <a:gdLst>
                <a:gd name="T0" fmla="*/ 8 w 2"/>
                <a:gd name="T1" fmla="*/ 15 h 6"/>
                <a:gd name="T2" fmla="*/ 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5" name="Freeform 2103"/>
            <p:cNvSpPr/>
            <p:nvPr>
              <p:custDataLst>
                <p:tags r:id="rId1671"/>
              </p:custDataLst>
            </p:nvPr>
          </p:nvSpPr>
          <p:spPr bwMode="auto">
            <a:xfrm>
              <a:off x="3821" y="3149"/>
              <a:ext cx="3" cy="5"/>
            </a:xfrm>
            <a:custGeom>
              <a:avLst/>
              <a:gdLst>
                <a:gd name="T0" fmla="*/ 8 w 2"/>
                <a:gd name="T1" fmla="*/ 0 h 4"/>
                <a:gd name="T2" fmla="*/ 5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6" name="Freeform 2104"/>
            <p:cNvSpPr/>
            <p:nvPr>
              <p:custDataLst>
                <p:tags r:id="rId1672"/>
              </p:custDataLst>
            </p:nvPr>
          </p:nvSpPr>
          <p:spPr bwMode="auto">
            <a:xfrm>
              <a:off x="3807" y="3368"/>
              <a:ext cx="3" cy="10"/>
            </a:xfrm>
            <a:custGeom>
              <a:avLst/>
              <a:gdLst>
                <a:gd name="T0" fmla="*/ 0 w 2"/>
                <a:gd name="T1" fmla="*/ 16 h 8"/>
                <a:gd name="T2" fmla="*/ 8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1" y="5"/>
                    <a:pt x="1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7" name="Freeform 2105"/>
            <p:cNvSpPr/>
            <p:nvPr>
              <p:custDataLst>
                <p:tags r:id="rId1673"/>
              </p:custDataLst>
            </p:nvPr>
          </p:nvSpPr>
          <p:spPr bwMode="auto">
            <a:xfrm>
              <a:off x="3826" y="3295"/>
              <a:ext cx="6" cy="13"/>
            </a:xfrm>
            <a:custGeom>
              <a:avLst/>
              <a:gdLst>
                <a:gd name="T0" fmla="*/ 0 w 4"/>
                <a:gd name="T1" fmla="*/ 22 h 10"/>
                <a:gd name="T2" fmla="*/ 14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1" y="7"/>
                    <a:pt x="2" y="3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8" name="Freeform 2106"/>
            <p:cNvSpPr/>
            <p:nvPr>
              <p:custDataLst>
                <p:tags r:id="rId1674"/>
              </p:custDataLst>
            </p:nvPr>
          </p:nvSpPr>
          <p:spPr bwMode="auto">
            <a:xfrm>
              <a:off x="3885" y="3026"/>
              <a:ext cx="21" cy="14"/>
            </a:xfrm>
            <a:custGeom>
              <a:avLst/>
              <a:gdLst>
                <a:gd name="T0" fmla="*/ 37 w 16"/>
                <a:gd name="T1" fmla="*/ 6 h 12"/>
                <a:gd name="T2" fmla="*/ 28 w 16"/>
                <a:gd name="T3" fmla="*/ 15 h 12"/>
                <a:gd name="T4" fmla="*/ 0 w 16"/>
                <a:gd name="T5" fmla="*/ 1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cubicBezTo>
                    <a:pt x="9" y="0"/>
                    <a:pt x="5" y="3"/>
                    <a:pt x="12" y="9"/>
                  </a:cubicBezTo>
                  <a:cubicBezTo>
                    <a:pt x="8" y="12"/>
                    <a:pt x="4" y="9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9" name="Freeform 2107"/>
            <p:cNvSpPr/>
            <p:nvPr>
              <p:custDataLst>
                <p:tags r:id="rId1675"/>
              </p:custDataLst>
            </p:nvPr>
          </p:nvSpPr>
          <p:spPr bwMode="auto">
            <a:xfrm>
              <a:off x="3924" y="3522"/>
              <a:ext cx="100" cy="89"/>
            </a:xfrm>
            <a:custGeom>
              <a:avLst/>
              <a:gdLst>
                <a:gd name="T0" fmla="*/ 169 w 77"/>
                <a:gd name="T1" fmla="*/ 81 h 70"/>
                <a:gd name="T2" fmla="*/ 81 w 77"/>
                <a:gd name="T3" fmla="*/ 0 h 70"/>
                <a:gd name="T4" fmla="*/ 35 w 77"/>
                <a:gd name="T5" fmla="*/ 47 h 70"/>
                <a:gd name="T6" fmla="*/ 1 w 77"/>
                <a:gd name="T7" fmla="*/ 97 h 70"/>
                <a:gd name="T8" fmla="*/ 51 w 77"/>
                <a:gd name="T9" fmla="*/ 136 h 70"/>
                <a:gd name="T10" fmla="*/ 126 w 77"/>
                <a:gd name="T11" fmla="*/ 120 h 70"/>
                <a:gd name="T12" fmla="*/ 169 w 77"/>
                <a:gd name="T13" fmla="*/ 81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70">
                  <a:moveTo>
                    <a:pt x="77" y="39"/>
                  </a:moveTo>
                  <a:cubicBezTo>
                    <a:pt x="66" y="29"/>
                    <a:pt x="47" y="11"/>
                    <a:pt x="37" y="0"/>
                  </a:cubicBezTo>
                  <a:cubicBezTo>
                    <a:pt x="30" y="9"/>
                    <a:pt x="20" y="19"/>
                    <a:pt x="16" y="23"/>
                  </a:cubicBezTo>
                  <a:cubicBezTo>
                    <a:pt x="9" y="26"/>
                    <a:pt x="0" y="37"/>
                    <a:pt x="1" y="47"/>
                  </a:cubicBezTo>
                  <a:cubicBezTo>
                    <a:pt x="1" y="47"/>
                    <a:pt x="3" y="62"/>
                    <a:pt x="23" y="66"/>
                  </a:cubicBezTo>
                  <a:cubicBezTo>
                    <a:pt x="43" y="70"/>
                    <a:pt x="58" y="58"/>
                    <a:pt x="58" y="58"/>
                  </a:cubicBezTo>
                  <a:cubicBezTo>
                    <a:pt x="62" y="54"/>
                    <a:pt x="70" y="46"/>
                    <a:pt x="77" y="3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0" name="Freeform 2108"/>
            <p:cNvSpPr/>
            <p:nvPr>
              <p:custDataLst>
                <p:tags r:id="rId1676"/>
              </p:custDataLst>
            </p:nvPr>
          </p:nvSpPr>
          <p:spPr bwMode="auto">
            <a:xfrm>
              <a:off x="4000" y="3571"/>
              <a:ext cx="25" cy="25"/>
            </a:xfrm>
            <a:custGeom>
              <a:avLst/>
              <a:gdLst>
                <a:gd name="T0" fmla="*/ 0 w 20"/>
                <a:gd name="T1" fmla="*/ 39 h 20"/>
                <a:gd name="T2" fmla="*/ 39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4" y="16"/>
                    <a:pt x="13" y="7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" name="Freeform 2109"/>
            <p:cNvSpPr/>
            <p:nvPr>
              <p:custDataLst>
                <p:tags r:id="rId1677"/>
              </p:custDataLst>
            </p:nvPr>
          </p:nvSpPr>
          <p:spPr bwMode="auto">
            <a:xfrm>
              <a:off x="3924" y="3523"/>
              <a:ext cx="48" cy="59"/>
            </a:xfrm>
            <a:custGeom>
              <a:avLst/>
              <a:gdLst>
                <a:gd name="T0" fmla="*/ 80 w 37"/>
                <a:gd name="T1" fmla="*/ 0 h 46"/>
                <a:gd name="T2" fmla="*/ 35 w 37"/>
                <a:gd name="T3" fmla="*/ 46 h 46"/>
                <a:gd name="T4" fmla="*/ 1 w 37"/>
                <a:gd name="T5" fmla="*/ 9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6">
                  <a:moveTo>
                    <a:pt x="37" y="0"/>
                  </a:moveTo>
                  <a:cubicBezTo>
                    <a:pt x="29" y="8"/>
                    <a:pt x="20" y="18"/>
                    <a:pt x="16" y="22"/>
                  </a:cubicBezTo>
                  <a:cubicBezTo>
                    <a:pt x="9" y="25"/>
                    <a:pt x="0" y="36"/>
                    <a:pt x="1" y="4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2" name="Freeform 2110"/>
            <p:cNvSpPr/>
            <p:nvPr>
              <p:custDataLst>
                <p:tags r:id="rId1678"/>
              </p:custDataLst>
            </p:nvPr>
          </p:nvSpPr>
          <p:spPr bwMode="auto">
            <a:xfrm>
              <a:off x="4211" y="2272"/>
              <a:ext cx="60" cy="12"/>
            </a:xfrm>
            <a:custGeom>
              <a:avLst/>
              <a:gdLst>
                <a:gd name="T0" fmla="*/ 0 w 47"/>
                <a:gd name="T1" fmla="*/ 0 h 10"/>
                <a:gd name="T2" fmla="*/ 47 w 47"/>
                <a:gd name="T3" fmla="*/ 17 h 10"/>
                <a:gd name="T4" fmla="*/ 98 w 47"/>
                <a:gd name="T5" fmla="*/ 0 h 10"/>
                <a:gd name="T6" fmla="*/ 82 w 47"/>
                <a:gd name="T7" fmla="*/ 0 h 10"/>
                <a:gd name="T8" fmla="*/ 47 w 47"/>
                <a:gd name="T9" fmla="*/ 7 h 10"/>
                <a:gd name="T10" fmla="*/ 17 w 47"/>
                <a:gd name="T11" fmla="*/ 0 h 10"/>
                <a:gd name="T12" fmla="*/ 0 w 4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">
                  <a:moveTo>
                    <a:pt x="0" y="0"/>
                  </a:moveTo>
                  <a:cubicBezTo>
                    <a:pt x="0" y="6"/>
                    <a:pt x="9" y="10"/>
                    <a:pt x="23" y="10"/>
                  </a:cubicBezTo>
                  <a:cubicBezTo>
                    <a:pt x="37" y="10"/>
                    <a:pt x="47" y="6"/>
                    <a:pt x="4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2"/>
                    <a:pt x="30" y="4"/>
                    <a:pt x="23" y="4"/>
                  </a:cubicBezTo>
                  <a:cubicBezTo>
                    <a:pt x="16" y="4"/>
                    <a:pt x="11" y="2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3" name="Freeform 2111"/>
            <p:cNvSpPr/>
            <p:nvPr>
              <p:custDataLst>
                <p:tags r:id="rId1679"/>
              </p:custDataLst>
            </p:nvPr>
          </p:nvSpPr>
          <p:spPr bwMode="auto">
            <a:xfrm>
              <a:off x="4207" y="1593"/>
              <a:ext cx="68" cy="683"/>
            </a:xfrm>
            <a:custGeom>
              <a:avLst/>
              <a:gdLst>
                <a:gd name="T0" fmla="*/ 54 w 53"/>
                <a:gd name="T1" fmla="*/ 1113 h 535"/>
                <a:gd name="T2" fmla="*/ 89 w 53"/>
                <a:gd name="T3" fmla="*/ 1106 h 535"/>
                <a:gd name="T4" fmla="*/ 105 w 53"/>
                <a:gd name="T5" fmla="*/ 1106 h 535"/>
                <a:gd name="T6" fmla="*/ 112 w 53"/>
                <a:gd name="T7" fmla="*/ 0 h 535"/>
                <a:gd name="T8" fmla="*/ 53 w 53"/>
                <a:gd name="T9" fmla="*/ 22 h 535"/>
                <a:gd name="T10" fmla="*/ 0 w 53"/>
                <a:gd name="T11" fmla="*/ 0 h 535"/>
                <a:gd name="T12" fmla="*/ 6 w 53"/>
                <a:gd name="T13" fmla="*/ 1106 h 535"/>
                <a:gd name="T14" fmla="*/ 23 w 53"/>
                <a:gd name="T15" fmla="*/ 1106 h 535"/>
                <a:gd name="T16" fmla="*/ 54 w 53"/>
                <a:gd name="T17" fmla="*/ 1113 h 5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535">
                  <a:moveTo>
                    <a:pt x="26" y="535"/>
                  </a:moveTo>
                  <a:cubicBezTo>
                    <a:pt x="33" y="535"/>
                    <a:pt x="38" y="533"/>
                    <a:pt x="42" y="531"/>
                  </a:cubicBezTo>
                  <a:cubicBezTo>
                    <a:pt x="50" y="531"/>
                    <a:pt x="50" y="531"/>
                    <a:pt x="50" y="531"/>
                  </a:cubicBezTo>
                  <a:cubicBezTo>
                    <a:pt x="51" y="398"/>
                    <a:pt x="51" y="177"/>
                    <a:pt x="53" y="0"/>
                  </a:cubicBezTo>
                  <a:cubicBezTo>
                    <a:pt x="52" y="6"/>
                    <a:pt x="40" y="10"/>
                    <a:pt x="25" y="10"/>
                  </a:cubicBezTo>
                  <a:cubicBezTo>
                    <a:pt x="11" y="10"/>
                    <a:pt x="1" y="6"/>
                    <a:pt x="0" y="0"/>
                  </a:cubicBezTo>
                  <a:cubicBezTo>
                    <a:pt x="2" y="141"/>
                    <a:pt x="3" y="384"/>
                    <a:pt x="3" y="531"/>
                  </a:cubicBezTo>
                  <a:cubicBezTo>
                    <a:pt x="11" y="531"/>
                    <a:pt x="11" y="531"/>
                    <a:pt x="11" y="531"/>
                  </a:cubicBezTo>
                  <a:cubicBezTo>
                    <a:pt x="14" y="533"/>
                    <a:pt x="19" y="535"/>
                    <a:pt x="26" y="535"/>
                  </a:cubicBezTo>
                  <a:close/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4" name="Freeform 2112"/>
            <p:cNvSpPr/>
            <p:nvPr>
              <p:custDataLst>
                <p:tags r:id="rId1680"/>
              </p:custDataLst>
            </p:nvPr>
          </p:nvSpPr>
          <p:spPr bwMode="auto">
            <a:xfrm>
              <a:off x="4217" y="1602"/>
              <a:ext cx="47" cy="674"/>
            </a:xfrm>
            <a:custGeom>
              <a:avLst/>
              <a:gdLst>
                <a:gd name="T0" fmla="*/ 76 w 37"/>
                <a:gd name="T1" fmla="*/ 0 h 528"/>
                <a:gd name="T2" fmla="*/ 36 w 37"/>
                <a:gd name="T3" fmla="*/ 6 h 528"/>
                <a:gd name="T4" fmla="*/ 1 w 37"/>
                <a:gd name="T5" fmla="*/ 1 h 528"/>
                <a:gd name="T6" fmla="*/ 0 w 37"/>
                <a:gd name="T7" fmla="*/ 1 h 528"/>
                <a:gd name="T8" fmla="*/ 0 w 37"/>
                <a:gd name="T9" fmla="*/ 1 h 528"/>
                <a:gd name="T10" fmla="*/ 0 w 37"/>
                <a:gd name="T11" fmla="*/ 43 h 528"/>
                <a:gd name="T12" fmla="*/ 1 w 37"/>
                <a:gd name="T13" fmla="*/ 84 h 528"/>
                <a:gd name="T14" fmla="*/ 0 w 37"/>
                <a:gd name="T15" fmla="*/ 129 h 528"/>
                <a:gd name="T16" fmla="*/ 5 w 37"/>
                <a:gd name="T17" fmla="*/ 172 h 528"/>
                <a:gd name="T18" fmla="*/ 1 w 37"/>
                <a:gd name="T19" fmla="*/ 213 h 528"/>
                <a:gd name="T20" fmla="*/ 5 w 37"/>
                <a:gd name="T21" fmla="*/ 258 h 528"/>
                <a:gd name="T22" fmla="*/ 1 w 37"/>
                <a:gd name="T23" fmla="*/ 300 h 528"/>
                <a:gd name="T24" fmla="*/ 5 w 37"/>
                <a:gd name="T25" fmla="*/ 343 h 528"/>
                <a:gd name="T26" fmla="*/ 1 w 37"/>
                <a:gd name="T27" fmla="*/ 387 h 528"/>
                <a:gd name="T28" fmla="*/ 6 w 37"/>
                <a:gd name="T29" fmla="*/ 429 h 528"/>
                <a:gd name="T30" fmla="*/ 5 w 37"/>
                <a:gd name="T31" fmla="*/ 470 h 528"/>
                <a:gd name="T32" fmla="*/ 6 w 37"/>
                <a:gd name="T33" fmla="*/ 512 h 528"/>
                <a:gd name="T34" fmla="*/ 5 w 37"/>
                <a:gd name="T35" fmla="*/ 555 h 528"/>
                <a:gd name="T36" fmla="*/ 6 w 37"/>
                <a:gd name="T37" fmla="*/ 600 h 528"/>
                <a:gd name="T38" fmla="*/ 5 w 37"/>
                <a:gd name="T39" fmla="*/ 638 h 528"/>
                <a:gd name="T40" fmla="*/ 6 w 37"/>
                <a:gd name="T41" fmla="*/ 679 h 528"/>
                <a:gd name="T42" fmla="*/ 5 w 37"/>
                <a:gd name="T43" fmla="*/ 721 h 528"/>
                <a:gd name="T44" fmla="*/ 6 w 37"/>
                <a:gd name="T45" fmla="*/ 762 h 528"/>
                <a:gd name="T46" fmla="*/ 5 w 37"/>
                <a:gd name="T47" fmla="*/ 805 h 528"/>
                <a:gd name="T48" fmla="*/ 8 w 37"/>
                <a:gd name="T49" fmla="*/ 844 h 528"/>
                <a:gd name="T50" fmla="*/ 6 w 37"/>
                <a:gd name="T51" fmla="*/ 888 h 528"/>
                <a:gd name="T52" fmla="*/ 8 w 37"/>
                <a:gd name="T53" fmla="*/ 931 h 528"/>
                <a:gd name="T54" fmla="*/ 6 w 37"/>
                <a:gd name="T55" fmla="*/ 971 h 528"/>
                <a:gd name="T56" fmla="*/ 8 w 37"/>
                <a:gd name="T57" fmla="*/ 1014 h 528"/>
                <a:gd name="T58" fmla="*/ 6 w 37"/>
                <a:gd name="T59" fmla="*/ 1054 h 528"/>
                <a:gd name="T60" fmla="*/ 6 w 37"/>
                <a:gd name="T61" fmla="*/ 1090 h 528"/>
                <a:gd name="T62" fmla="*/ 6 w 37"/>
                <a:gd name="T63" fmla="*/ 1090 h 528"/>
                <a:gd name="T64" fmla="*/ 37 w 37"/>
                <a:gd name="T65" fmla="*/ 1098 h 528"/>
                <a:gd name="T66" fmla="*/ 70 w 37"/>
                <a:gd name="T67" fmla="*/ 1090 h 528"/>
                <a:gd name="T68" fmla="*/ 70 w 37"/>
                <a:gd name="T69" fmla="*/ 1090 h 528"/>
                <a:gd name="T70" fmla="*/ 70 w 37"/>
                <a:gd name="T71" fmla="*/ 1090 h 528"/>
                <a:gd name="T72" fmla="*/ 71 w 37"/>
                <a:gd name="T73" fmla="*/ 1048 h 528"/>
                <a:gd name="T74" fmla="*/ 70 w 37"/>
                <a:gd name="T75" fmla="*/ 1007 h 528"/>
                <a:gd name="T76" fmla="*/ 71 w 37"/>
                <a:gd name="T77" fmla="*/ 962 h 528"/>
                <a:gd name="T78" fmla="*/ 70 w 37"/>
                <a:gd name="T79" fmla="*/ 919 h 528"/>
                <a:gd name="T80" fmla="*/ 71 w 37"/>
                <a:gd name="T81" fmla="*/ 878 h 528"/>
                <a:gd name="T82" fmla="*/ 70 w 37"/>
                <a:gd name="T83" fmla="*/ 835 h 528"/>
                <a:gd name="T84" fmla="*/ 71 w 37"/>
                <a:gd name="T85" fmla="*/ 790 h 528"/>
                <a:gd name="T86" fmla="*/ 70 w 37"/>
                <a:gd name="T87" fmla="*/ 749 h 528"/>
                <a:gd name="T88" fmla="*/ 71 w 37"/>
                <a:gd name="T89" fmla="*/ 706 h 528"/>
                <a:gd name="T90" fmla="*/ 70 w 37"/>
                <a:gd name="T91" fmla="*/ 664 h 528"/>
                <a:gd name="T92" fmla="*/ 74 w 37"/>
                <a:gd name="T93" fmla="*/ 619 h 528"/>
                <a:gd name="T94" fmla="*/ 71 w 37"/>
                <a:gd name="T95" fmla="*/ 578 h 528"/>
                <a:gd name="T96" fmla="*/ 74 w 37"/>
                <a:gd name="T97" fmla="*/ 536 h 528"/>
                <a:gd name="T98" fmla="*/ 71 w 37"/>
                <a:gd name="T99" fmla="*/ 495 h 528"/>
                <a:gd name="T100" fmla="*/ 74 w 37"/>
                <a:gd name="T101" fmla="*/ 453 h 528"/>
                <a:gd name="T102" fmla="*/ 71 w 37"/>
                <a:gd name="T103" fmla="*/ 412 h 528"/>
                <a:gd name="T104" fmla="*/ 74 w 37"/>
                <a:gd name="T105" fmla="*/ 368 h 528"/>
                <a:gd name="T106" fmla="*/ 71 w 37"/>
                <a:gd name="T107" fmla="*/ 326 h 528"/>
                <a:gd name="T108" fmla="*/ 74 w 37"/>
                <a:gd name="T109" fmla="*/ 283 h 528"/>
                <a:gd name="T110" fmla="*/ 71 w 37"/>
                <a:gd name="T111" fmla="*/ 243 h 528"/>
                <a:gd name="T112" fmla="*/ 76 w 37"/>
                <a:gd name="T113" fmla="*/ 202 h 528"/>
                <a:gd name="T114" fmla="*/ 74 w 37"/>
                <a:gd name="T115" fmla="*/ 163 h 528"/>
                <a:gd name="T116" fmla="*/ 76 w 37"/>
                <a:gd name="T117" fmla="*/ 120 h 528"/>
                <a:gd name="T118" fmla="*/ 74 w 37"/>
                <a:gd name="T119" fmla="*/ 80 h 528"/>
                <a:gd name="T120" fmla="*/ 76 w 37"/>
                <a:gd name="T121" fmla="*/ 40 h 528"/>
                <a:gd name="T122" fmla="*/ 76 w 37"/>
                <a:gd name="T123" fmla="*/ 0 h 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" h="528">
                  <a:moveTo>
                    <a:pt x="37" y="0"/>
                  </a:moveTo>
                  <a:cubicBezTo>
                    <a:pt x="32" y="2"/>
                    <a:pt x="25" y="3"/>
                    <a:pt x="17" y="3"/>
                  </a:cubicBezTo>
                  <a:cubicBezTo>
                    <a:pt x="11" y="3"/>
                    <a:pt x="5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4"/>
                    <a:pt x="0" y="21"/>
                  </a:cubicBezTo>
                  <a:cubicBezTo>
                    <a:pt x="0" y="28"/>
                    <a:pt x="1" y="34"/>
                    <a:pt x="1" y="41"/>
                  </a:cubicBezTo>
                  <a:cubicBezTo>
                    <a:pt x="1" y="48"/>
                    <a:pt x="0" y="55"/>
                    <a:pt x="0" y="62"/>
                  </a:cubicBezTo>
                  <a:cubicBezTo>
                    <a:pt x="0" y="69"/>
                    <a:pt x="2" y="76"/>
                    <a:pt x="2" y="83"/>
                  </a:cubicBezTo>
                  <a:cubicBezTo>
                    <a:pt x="2" y="89"/>
                    <a:pt x="1" y="96"/>
                    <a:pt x="1" y="103"/>
                  </a:cubicBezTo>
                  <a:cubicBezTo>
                    <a:pt x="1" y="110"/>
                    <a:pt x="2" y="117"/>
                    <a:pt x="2" y="124"/>
                  </a:cubicBezTo>
                  <a:cubicBezTo>
                    <a:pt x="2" y="131"/>
                    <a:pt x="1" y="137"/>
                    <a:pt x="1" y="144"/>
                  </a:cubicBezTo>
                  <a:cubicBezTo>
                    <a:pt x="1" y="151"/>
                    <a:pt x="2" y="158"/>
                    <a:pt x="2" y="165"/>
                  </a:cubicBezTo>
                  <a:cubicBezTo>
                    <a:pt x="2" y="172"/>
                    <a:pt x="1" y="179"/>
                    <a:pt x="1" y="186"/>
                  </a:cubicBezTo>
                  <a:cubicBezTo>
                    <a:pt x="1" y="192"/>
                    <a:pt x="3" y="199"/>
                    <a:pt x="3" y="206"/>
                  </a:cubicBezTo>
                  <a:cubicBezTo>
                    <a:pt x="3" y="212"/>
                    <a:pt x="2" y="219"/>
                    <a:pt x="2" y="226"/>
                  </a:cubicBezTo>
                  <a:cubicBezTo>
                    <a:pt x="2" y="233"/>
                    <a:pt x="3" y="240"/>
                    <a:pt x="3" y="246"/>
                  </a:cubicBezTo>
                  <a:cubicBezTo>
                    <a:pt x="3" y="253"/>
                    <a:pt x="2" y="260"/>
                    <a:pt x="2" y="267"/>
                  </a:cubicBezTo>
                  <a:cubicBezTo>
                    <a:pt x="2" y="274"/>
                    <a:pt x="3" y="281"/>
                    <a:pt x="3" y="288"/>
                  </a:cubicBezTo>
                  <a:cubicBezTo>
                    <a:pt x="3" y="294"/>
                    <a:pt x="2" y="301"/>
                    <a:pt x="2" y="307"/>
                  </a:cubicBezTo>
                  <a:cubicBezTo>
                    <a:pt x="2" y="314"/>
                    <a:pt x="3" y="321"/>
                    <a:pt x="3" y="327"/>
                  </a:cubicBezTo>
                  <a:cubicBezTo>
                    <a:pt x="3" y="334"/>
                    <a:pt x="2" y="340"/>
                    <a:pt x="2" y="347"/>
                  </a:cubicBezTo>
                  <a:cubicBezTo>
                    <a:pt x="2" y="354"/>
                    <a:pt x="3" y="360"/>
                    <a:pt x="3" y="367"/>
                  </a:cubicBezTo>
                  <a:cubicBezTo>
                    <a:pt x="4" y="373"/>
                    <a:pt x="2" y="380"/>
                    <a:pt x="2" y="387"/>
                  </a:cubicBezTo>
                  <a:cubicBezTo>
                    <a:pt x="2" y="393"/>
                    <a:pt x="4" y="400"/>
                    <a:pt x="4" y="406"/>
                  </a:cubicBezTo>
                  <a:cubicBezTo>
                    <a:pt x="4" y="413"/>
                    <a:pt x="3" y="420"/>
                    <a:pt x="3" y="427"/>
                  </a:cubicBezTo>
                  <a:cubicBezTo>
                    <a:pt x="3" y="434"/>
                    <a:pt x="4" y="441"/>
                    <a:pt x="4" y="447"/>
                  </a:cubicBezTo>
                  <a:cubicBezTo>
                    <a:pt x="4" y="454"/>
                    <a:pt x="3" y="461"/>
                    <a:pt x="3" y="467"/>
                  </a:cubicBezTo>
                  <a:cubicBezTo>
                    <a:pt x="3" y="474"/>
                    <a:pt x="4" y="481"/>
                    <a:pt x="4" y="487"/>
                  </a:cubicBezTo>
                  <a:cubicBezTo>
                    <a:pt x="4" y="494"/>
                    <a:pt x="3" y="500"/>
                    <a:pt x="3" y="507"/>
                  </a:cubicBezTo>
                  <a:cubicBezTo>
                    <a:pt x="3" y="513"/>
                    <a:pt x="3" y="518"/>
                    <a:pt x="3" y="524"/>
                  </a:cubicBezTo>
                  <a:cubicBezTo>
                    <a:pt x="3" y="524"/>
                    <a:pt x="3" y="524"/>
                    <a:pt x="3" y="524"/>
                  </a:cubicBezTo>
                  <a:cubicBezTo>
                    <a:pt x="6" y="526"/>
                    <a:pt x="12" y="528"/>
                    <a:pt x="18" y="528"/>
                  </a:cubicBezTo>
                  <a:cubicBezTo>
                    <a:pt x="25" y="528"/>
                    <a:pt x="30" y="526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17"/>
                    <a:pt x="35" y="511"/>
                    <a:pt x="35" y="504"/>
                  </a:cubicBezTo>
                  <a:cubicBezTo>
                    <a:pt x="35" y="497"/>
                    <a:pt x="34" y="490"/>
                    <a:pt x="34" y="484"/>
                  </a:cubicBezTo>
                  <a:cubicBezTo>
                    <a:pt x="34" y="477"/>
                    <a:pt x="35" y="470"/>
                    <a:pt x="35" y="463"/>
                  </a:cubicBezTo>
                  <a:cubicBezTo>
                    <a:pt x="35" y="456"/>
                    <a:pt x="34" y="450"/>
                    <a:pt x="34" y="442"/>
                  </a:cubicBezTo>
                  <a:cubicBezTo>
                    <a:pt x="34" y="436"/>
                    <a:pt x="35" y="429"/>
                    <a:pt x="35" y="422"/>
                  </a:cubicBezTo>
                  <a:cubicBezTo>
                    <a:pt x="35" y="415"/>
                    <a:pt x="34" y="408"/>
                    <a:pt x="34" y="401"/>
                  </a:cubicBezTo>
                  <a:cubicBezTo>
                    <a:pt x="34" y="394"/>
                    <a:pt x="35" y="387"/>
                    <a:pt x="35" y="380"/>
                  </a:cubicBezTo>
                  <a:cubicBezTo>
                    <a:pt x="35" y="374"/>
                    <a:pt x="34" y="367"/>
                    <a:pt x="34" y="360"/>
                  </a:cubicBezTo>
                  <a:cubicBezTo>
                    <a:pt x="34" y="353"/>
                    <a:pt x="35" y="346"/>
                    <a:pt x="35" y="339"/>
                  </a:cubicBezTo>
                  <a:cubicBezTo>
                    <a:pt x="35" y="333"/>
                    <a:pt x="34" y="326"/>
                    <a:pt x="34" y="319"/>
                  </a:cubicBezTo>
                  <a:cubicBezTo>
                    <a:pt x="34" y="312"/>
                    <a:pt x="36" y="305"/>
                    <a:pt x="36" y="298"/>
                  </a:cubicBezTo>
                  <a:cubicBezTo>
                    <a:pt x="36" y="292"/>
                    <a:pt x="35" y="285"/>
                    <a:pt x="35" y="278"/>
                  </a:cubicBezTo>
                  <a:cubicBezTo>
                    <a:pt x="35" y="272"/>
                    <a:pt x="36" y="265"/>
                    <a:pt x="36" y="258"/>
                  </a:cubicBezTo>
                  <a:cubicBezTo>
                    <a:pt x="36" y="252"/>
                    <a:pt x="35" y="245"/>
                    <a:pt x="35" y="238"/>
                  </a:cubicBezTo>
                  <a:cubicBezTo>
                    <a:pt x="35" y="231"/>
                    <a:pt x="36" y="225"/>
                    <a:pt x="36" y="218"/>
                  </a:cubicBezTo>
                  <a:cubicBezTo>
                    <a:pt x="36" y="211"/>
                    <a:pt x="35" y="204"/>
                    <a:pt x="35" y="198"/>
                  </a:cubicBezTo>
                  <a:cubicBezTo>
                    <a:pt x="35" y="191"/>
                    <a:pt x="36" y="184"/>
                    <a:pt x="36" y="177"/>
                  </a:cubicBezTo>
                  <a:cubicBezTo>
                    <a:pt x="36" y="170"/>
                    <a:pt x="35" y="163"/>
                    <a:pt x="35" y="157"/>
                  </a:cubicBezTo>
                  <a:cubicBezTo>
                    <a:pt x="35" y="150"/>
                    <a:pt x="36" y="143"/>
                    <a:pt x="36" y="136"/>
                  </a:cubicBezTo>
                  <a:cubicBezTo>
                    <a:pt x="36" y="130"/>
                    <a:pt x="35" y="123"/>
                    <a:pt x="35" y="117"/>
                  </a:cubicBezTo>
                  <a:cubicBezTo>
                    <a:pt x="35" y="110"/>
                    <a:pt x="37" y="104"/>
                    <a:pt x="37" y="97"/>
                  </a:cubicBezTo>
                  <a:cubicBezTo>
                    <a:pt x="37" y="91"/>
                    <a:pt x="36" y="84"/>
                    <a:pt x="36" y="78"/>
                  </a:cubicBezTo>
                  <a:cubicBezTo>
                    <a:pt x="36" y="71"/>
                    <a:pt x="37" y="65"/>
                    <a:pt x="37" y="58"/>
                  </a:cubicBezTo>
                  <a:cubicBezTo>
                    <a:pt x="37" y="52"/>
                    <a:pt x="36" y="45"/>
                    <a:pt x="36" y="38"/>
                  </a:cubicBezTo>
                  <a:cubicBezTo>
                    <a:pt x="36" y="32"/>
                    <a:pt x="37" y="25"/>
                    <a:pt x="37" y="19"/>
                  </a:cubicBezTo>
                  <a:cubicBezTo>
                    <a:pt x="37" y="13"/>
                    <a:pt x="37" y="7"/>
                    <a:pt x="37" y="0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5" name="Freeform 2113"/>
            <p:cNvSpPr>
              <a:spLocks noEditPoints="1"/>
            </p:cNvSpPr>
            <p:nvPr>
              <p:custDataLst>
                <p:tags r:id="rId1681"/>
              </p:custDataLst>
            </p:nvPr>
          </p:nvSpPr>
          <p:spPr bwMode="auto">
            <a:xfrm>
              <a:off x="4217" y="1602"/>
              <a:ext cx="47" cy="674"/>
            </a:xfrm>
            <a:custGeom>
              <a:avLst/>
              <a:gdLst>
                <a:gd name="T0" fmla="*/ 71 w 37"/>
                <a:gd name="T1" fmla="*/ 1048 h 528"/>
                <a:gd name="T2" fmla="*/ 70 w 37"/>
                <a:gd name="T3" fmla="*/ 919 h 528"/>
                <a:gd name="T4" fmla="*/ 71 w 37"/>
                <a:gd name="T5" fmla="*/ 790 h 528"/>
                <a:gd name="T6" fmla="*/ 70 w 37"/>
                <a:gd name="T7" fmla="*/ 664 h 528"/>
                <a:gd name="T8" fmla="*/ 74 w 37"/>
                <a:gd name="T9" fmla="*/ 536 h 528"/>
                <a:gd name="T10" fmla="*/ 71 w 37"/>
                <a:gd name="T11" fmla="*/ 412 h 528"/>
                <a:gd name="T12" fmla="*/ 74 w 37"/>
                <a:gd name="T13" fmla="*/ 283 h 528"/>
                <a:gd name="T14" fmla="*/ 74 w 37"/>
                <a:gd name="T15" fmla="*/ 163 h 528"/>
                <a:gd name="T16" fmla="*/ 76 w 37"/>
                <a:gd name="T17" fmla="*/ 40 h 528"/>
                <a:gd name="T18" fmla="*/ 36 w 37"/>
                <a:gd name="T19" fmla="*/ 6 h 528"/>
                <a:gd name="T20" fmla="*/ 0 w 37"/>
                <a:gd name="T21" fmla="*/ 1 h 528"/>
                <a:gd name="T22" fmla="*/ 0 w 37"/>
                <a:gd name="T23" fmla="*/ 129 h 528"/>
                <a:gd name="T24" fmla="*/ 5 w 37"/>
                <a:gd name="T25" fmla="*/ 258 h 528"/>
                <a:gd name="T26" fmla="*/ 1 w 37"/>
                <a:gd name="T27" fmla="*/ 387 h 528"/>
                <a:gd name="T28" fmla="*/ 6 w 37"/>
                <a:gd name="T29" fmla="*/ 512 h 528"/>
                <a:gd name="T30" fmla="*/ 5 w 37"/>
                <a:gd name="T31" fmla="*/ 638 h 528"/>
                <a:gd name="T32" fmla="*/ 6 w 37"/>
                <a:gd name="T33" fmla="*/ 762 h 528"/>
                <a:gd name="T34" fmla="*/ 6 w 37"/>
                <a:gd name="T35" fmla="*/ 888 h 528"/>
                <a:gd name="T36" fmla="*/ 8 w 37"/>
                <a:gd name="T37" fmla="*/ 1014 h 528"/>
                <a:gd name="T38" fmla="*/ 6 w 37"/>
                <a:gd name="T39" fmla="*/ 1090 h 528"/>
                <a:gd name="T40" fmla="*/ 67 w 37"/>
                <a:gd name="T41" fmla="*/ 105 h 528"/>
                <a:gd name="T42" fmla="*/ 66 w 37"/>
                <a:gd name="T43" fmla="*/ 165 h 528"/>
                <a:gd name="T44" fmla="*/ 67 w 37"/>
                <a:gd name="T45" fmla="*/ 225 h 528"/>
                <a:gd name="T46" fmla="*/ 67 w 37"/>
                <a:gd name="T47" fmla="*/ 285 h 528"/>
                <a:gd name="T48" fmla="*/ 66 w 37"/>
                <a:gd name="T49" fmla="*/ 352 h 528"/>
                <a:gd name="T50" fmla="*/ 66 w 37"/>
                <a:gd name="T51" fmla="*/ 414 h 528"/>
                <a:gd name="T52" fmla="*/ 66 w 37"/>
                <a:gd name="T53" fmla="*/ 476 h 528"/>
                <a:gd name="T54" fmla="*/ 66 w 37"/>
                <a:gd name="T55" fmla="*/ 541 h 528"/>
                <a:gd name="T56" fmla="*/ 66 w 37"/>
                <a:gd name="T57" fmla="*/ 603 h 528"/>
                <a:gd name="T58" fmla="*/ 64 w 37"/>
                <a:gd name="T59" fmla="*/ 665 h 528"/>
                <a:gd name="T60" fmla="*/ 64 w 37"/>
                <a:gd name="T61" fmla="*/ 751 h 528"/>
                <a:gd name="T62" fmla="*/ 64 w 37"/>
                <a:gd name="T63" fmla="*/ 836 h 528"/>
                <a:gd name="T64" fmla="*/ 64 w 37"/>
                <a:gd name="T65" fmla="*/ 924 h 528"/>
                <a:gd name="T66" fmla="*/ 61 w 37"/>
                <a:gd name="T67" fmla="*/ 1008 h 528"/>
                <a:gd name="T68" fmla="*/ 64 w 37"/>
                <a:gd name="T69" fmla="*/ 1084 h 528"/>
                <a:gd name="T70" fmla="*/ 23 w 37"/>
                <a:gd name="T71" fmla="*/ 1056 h 528"/>
                <a:gd name="T72" fmla="*/ 23 w 37"/>
                <a:gd name="T73" fmla="*/ 977 h 528"/>
                <a:gd name="T74" fmla="*/ 23 w 37"/>
                <a:gd name="T75" fmla="*/ 890 h 528"/>
                <a:gd name="T76" fmla="*/ 24 w 37"/>
                <a:gd name="T77" fmla="*/ 826 h 528"/>
                <a:gd name="T78" fmla="*/ 24 w 37"/>
                <a:gd name="T79" fmla="*/ 766 h 528"/>
                <a:gd name="T80" fmla="*/ 23 w 37"/>
                <a:gd name="T81" fmla="*/ 706 h 528"/>
                <a:gd name="T82" fmla="*/ 23 w 37"/>
                <a:gd name="T83" fmla="*/ 642 h 528"/>
                <a:gd name="T84" fmla="*/ 23 w 37"/>
                <a:gd name="T85" fmla="*/ 578 h 528"/>
                <a:gd name="T86" fmla="*/ 24 w 37"/>
                <a:gd name="T87" fmla="*/ 517 h 528"/>
                <a:gd name="T88" fmla="*/ 23 w 37"/>
                <a:gd name="T89" fmla="*/ 453 h 528"/>
                <a:gd name="T90" fmla="*/ 22 w 37"/>
                <a:gd name="T91" fmla="*/ 389 h 528"/>
                <a:gd name="T92" fmla="*/ 22 w 37"/>
                <a:gd name="T93" fmla="*/ 323 h 528"/>
                <a:gd name="T94" fmla="*/ 23 w 37"/>
                <a:gd name="T95" fmla="*/ 260 h 528"/>
                <a:gd name="T96" fmla="*/ 22 w 37"/>
                <a:gd name="T97" fmla="*/ 197 h 528"/>
                <a:gd name="T98" fmla="*/ 18 w 37"/>
                <a:gd name="T99" fmla="*/ 130 h 528"/>
                <a:gd name="T100" fmla="*/ 17 w 37"/>
                <a:gd name="T101" fmla="*/ 46 h 528"/>
                <a:gd name="T102" fmla="*/ 67 w 37"/>
                <a:gd name="T103" fmla="*/ 18 h 528"/>
                <a:gd name="T104" fmla="*/ 66 w 37"/>
                <a:gd name="T105" fmla="*/ 82 h 5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7" h="528">
                  <a:moveTo>
                    <a:pt x="34" y="524"/>
                  </a:moveTo>
                  <a:cubicBezTo>
                    <a:pt x="34" y="524"/>
                    <a:pt x="34" y="524"/>
                    <a:pt x="34" y="524"/>
                  </a:cubicBezTo>
                  <a:cubicBezTo>
                    <a:pt x="34" y="517"/>
                    <a:pt x="35" y="511"/>
                    <a:pt x="35" y="504"/>
                  </a:cubicBezTo>
                  <a:cubicBezTo>
                    <a:pt x="35" y="497"/>
                    <a:pt x="34" y="490"/>
                    <a:pt x="34" y="484"/>
                  </a:cubicBezTo>
                  <a:cubicBezTo>
                    <a:pt x="34" y="477"/>
                    <a:pt x="35" y="470"/>
                    <a:pt x="35" y="463"/>
                  </a:cubicBezTo>
                  <a:cubicBezTo>
                    <a:pt x="35" y="456"/>
                    <a:pt x="34" y="450"/>
                    <a:pt x="34" y="442"/>
                  </a:cubicBezTo>
                  <a:cubicBezTo>
                    <a:pt x="34" y="436"/>
                    <a:pt x="35" y="429"/>
                    <a:pt x="35" y="422"/>
                  </a:cubicBezTo>
                  <a:cubicBezTo>
                    <a:pt x="35" y="415"/>
                    <a:pt x="34" y="408"/>
                    <a:pt x="34" y="401"/>
                  </a:cubicBezTo>
                  <a:cubicBezTo>
                    <a:pt x="34" y="394"/>
                    <a:pt x="35" y="387"/>
                    <a:pt x="35" y="380"/>
                  </a:cubicBezTo>
                  <a:cubicBezTo>
                    <a:pt x="35" y="374"/>
                    <a:pt x="34" y="367"/>
                    <a:pt x="34" y="360"/>
                  </a:cubicBezTo>
                  <a:cubicBezTo>
                    <a:pt x="34" y="353"/>
                    <a:pt x="35" y="346"/>
                    <a:pt x="35" y="339"/>
                  </a:cubicBezTo>
                  <a:cubicBezTo>
                    <a:pt x="35" y="333"/>
                    <a:pt x="34" y="326"/>
                    <a:pt x="34" y="319"/>
                  </a:cubicBezTo>
                  <a:cubicBezTo>
                    <a:pt x="34" y="312"/>
                    <a:pt x="36" y="305"/>
                    <a:pt x="36" y="298"/>
                  </a:cubicBezTo>
                  <a:cubicBezTo>
                    <a:pt x="36" y="292"/>
                    <a:pt x="35" y="285"/>
                    <a:pt x="35" y="278"/>
                  </a:cubicBezTo>
                  <a:cubicBezTo>
                    <a:pt x="35" y="272"/>
                    <a:pt x="36" y="265"/>
                    <a:pt x="36" y="258"/>
                  </a:cubicBezTo>
                  <a:cubicBezTo>
                    <a:pt x="36" y="252"/>
                    <a:pt x="35" y="245"/>
                    <a:pt x="35" y="238"/>
                  </a:cubicBezTo>
                  <a:cubicBezTo>
                    <a:pt x="35" y="231"/>
                    <a:pt x="36" y="225"/>
                    <a:pt x="36" y="218"/>
                  </a:cubicBezTo>
                  <a:cubicBezTo>
                    <a:pt x="36" y="211"/>
                    <a:pt x="35" y="204"/>
                    <a:pt x="35" y="198"/>
                  </a:cubicBezTo>
                  <a:cubicBezTo>
                    <a:pt x="35" y="191"/>
                    <a:pt x="36" y="184"/>
                    <a:pt x="36" y="177"/>
                  </a:cubicBezTo>
                  <a:cubicBezTo>
                    <a:pt x="36" y="170"/>
                    <a:pt x="35" y="163"/>
                    <a:pt x="35" y="157"/>
                  </a:cubicBezTo>
                  <a:cubicBezTo>
                    <a:pt x="35" y="150"/>
                    <a:pt x="36" y="143"/>
                    <a:pt x="36" y="136"/>
                  </a:cubicBezTo>
                  <a:cubicBezTo>
                    <a:pt x="36" y="130"/>
                    <a:pt x="35" y="123"/>
                    <a:pt x="35" y="117"/>
                  </a:cubicBezTo>
                  <a:cubicBezTo>
                    <a:pt x="35" y="110"/>
                    <a:pt x="37" y="104"/>
                    <a:pt x="37" y="97"/>
                  </a:cubicBezTo>
                  <a:cubicBezTo>
                    <a:pt x="37" y="91"/>
                    <a:pt x="36" y="84"/>
                    <a:pt x="36" y="78"/>
                  </a:cubicBezTo>
                  <a:cubicBezTo>
                    <a:pt x="36" y="71"/>
                    <a:pt x="37" y="65"/>
                    <a:pt x="37" y="58"/>
                  </a:cubicBezTo>
                  <a:cubicBezTo>
                    <a:pt x="37" y="52"/>
                    <a:pt x="36" y="45"/>
                    <a:pt x="36" y="38"/>
                  </a:cubicBezTo>
                  <a:cubicBezTo>
                    <a:pt x="36" y="32"/>
                    <a:pt x="37" y="25"/>
                    <a:pt x="37" y="19"/>
                  </a:cubicBezTo>
                  <a:cubicBezTo>
                    <a:pt x="37" y="13"/>
                    <a:pt x="37" y="7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2"/>
                    <a:pt x="25" y="3"/>
                    <a:pt x="17" y="3"/>
                  </a:cubicBezTo>
                  <a:cubicBezTo>
                    <a:pt x="11" y="3"/>
                    <a:pt x="5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4"/>
                    <a:pt x="0" y="21"/>
                  </a:cubicBezTo>
                  <a:cubicBezTo>
                    <a:pt x="0" y="28"/>
                    <a:pt x="1" y="34"/>
                    <a:pt x="1" y="41"/>
                  </a:cubicBezTo>
                  <a:cubicBezTo>
                    <a:pt x="1" y="48"/>
                    <a:pt x="0" y="55"/>
                    <a:pt x="0" y="62"/>
                  </a:cubicBezTo>
                  <a:cubicBezTo>
                    <a:pt x="0" y="69"/>
                    <a:pt x="2" y="76"/>
                    <a:pt x="2" y="83"/>
                  </a:cubicBezTo>
                  <a:cubicBezTo>
                    <a:pt x="2" y="89"/>
                    <a:pt x="1" y="96"/>
                    <a:pt x="1" y="103"/>
                  </a:cubicBezTo>
                  <a:cubicBezTo>
                    <a:pt x="1" y="110"/>
                    <a:pt x="2" y="117"/>
                    <a:pt x="2" y="124"/>
                  </a:cubicBezTo>
                  <a:cubicBezTo>
                    <a:pt x="2" y="131"/>
                    <a:pt x="1" y="137"/>
                    <a:pt x="1" y="144"/>
                  </a:cubicBezTo>
                  <a:cubicBezTo>
                    <a:pt x="1" y="151"/>
                    <a:pt x="2" y="158"/>
                    <a:pt x="2" y="165"/>
                  </a:cubicBezTo>
                  <a:cubicBezTo>
                    <a:pt x="2" y="172"/>
                    <a:pt x="1" y="179"/>
                    <a:pt x="1" y="186"/>
                  </a:cubicBezTo>
                  <a:cubicBezTo>
                    <a:pt x="1" y="192"/>
                    <a:pt x="3" y="199"/>
                    <a:pt x="3" y="206"/>
                  </a:cubicBezTo>
                  <a:cubicBezTo>
                    <a:pt x="3" y="212"/>
                    <a:pt x="2" y="219"/>
                    <a:pt x="2" y="226"/>
                  </a:cubicBezTo>
                  <a:cubicBezTo>
                    <a:pt x="2" y="233"/>
                    <a:pt x="3" y="240"/>
                    <a:pt x="3" y="246"/>
                  </a:cubicBezTo>
                  <a:cubicBezTo>
                    <a:pt x="3" y="253"/>
                    <a:pt x="2" y="260"/>
                    <a:pt x="2" y="267"/>
                  </a:cubicBezTo>
                  <a:cubicBezTo>
                    <a:pt x="2" y="274"/>
                    <a:pt x="3" y="281"/>
                    <a:pt x="3" y="288"/>
                  </a:cubicBezTo>
                  <a:cubicBezTo>
                    <a:pt x="3" y="294"/>
                    <a:pt x="2" y="301"/>
                    <a:pt x="2" y="307"/>
                  </a:cubicBezTo>
                  <a:cubicBezTo>
                    <a:pt x="2" y="314"/>
                    <a:pt x="3" y="321"/>
                    <a:pt x="3" y="327"/>
                  </a:cubicBezTo>
                  <a:cubicBezTo>
                    <a:pt x="3" y="334"/>
                    <a:pt x="2" y="340"/>
                    <a:pt x="2" y="347"/>
                  </a:cubicBezTo>
                  <a:cubicBezTo>
                    <a:pt x="2" y="354"/>
                    <a:pt x="3" y="360"/>
                    <a:pt x="3" y="367"/>
                  </a:cubicBezTo>
                  <a:cubicBezTo>
                    <a:pt x="4" y="373"/>
                    <a:pt x="2" y="380"/>
                    <a:pt x="2" y="387"/>
                  </a:cubicBezTo>
                  <a:cubicBezTo>
                    <a:pt x="2" y="393"/>
                    <a:pt x="4" y="400"/>
                    <a:pt x="4" y="406"/>
                  </a:cubicBezTo>
                  <a:cubicBezTo>
                    <a:pt x="4" y="413"/>
                    <a:pt x="3" y="420"/>
                    <a:pt x="3" y="427"/>
                  </a:cubicBezTo>
                  <a:cubicBezTo>
                    <a:pt x="3" y="434"/>
                    <a:pt x="4" y="441"/>
                    <a:pt x="4" y="447"/>
                  </a:cubicBezTo>
                  <a:cubicBezTo>
                    <a:pt x="4" y="454"/>
                    <a:pt x="3" y="461"/>
                    <a:pt x="3" y="467"/>
                  </a:cubicBezTo>
                  <a:cubicBezTo>
                    <a:pt x="3" y="474"/>
                    <a:pt x="4" y="481"/>
                    <a:pt x="4" y="487"/>
                  </a:cubicBezTo>
                  <a:cubicBezTo>
                    <a:pt x="4" y="494"/>
                    <a:pt x="3" y="500"/>
                    <a:pt x="3" y="507"/>
                  </a:cubicBezTo>
                  <a:cubicBezTo>
                    <a:pt x="3" y="513"/>
                    <a:pt x="3" y="518"/>
                    <a:pt x="3" y="524"/>
                  </a:cubicBezTo>
                  <a:cubicBezTo>
                    <a:pt x="3" y="524"/>
                    <a:pt x="3" y="524"/>
                    <a:pt x="3" y="524"/>
                  </a:cubicBezTo>
                  <a:cubicBezTo>
                    <a:pt x="6" y="526"/>
                    <a:pt x="12" y="528"/>
                    <a:pt x="18" y="528"/>
                  </a:cubicBezTo>
                  <a:cubicBezTo>
                    <a:pt x="25" y="528"/>
                    <a:pt x="30" y="526"/>
                    <a:pt x="34" y="524"/>
                  </a:cubicBezTo>
                  <a:close/>
                  <a:moveTo>
                    <a:pt x="33" y="50"/>
                  </a:moveTo>
                  <a:cubicBezTo>
                    <a:pt x="33" y="60"/>
                    <a:pt x="33" y="60"/>
                    <a:pt x="33" y="60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3" y="89"/>
                    <a:pt x="33" y="8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108"/>
                    <a:pt x="33" y="10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7"/>
                    <a:pt x="32" y="147"/>
                    <a:pt x="32" y="147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2" y="188"/>
                    <a:pt x="32" y="188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3" y="219"/>
                    <a:pt x="33" y="219"/>
                    <a:pt x="33" y="21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1" y="239"/>
                    <a:pt x="31" y="239"/>
                    <a:pt x="31" y="239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2" y="269"/>
                    <a:pt x="32" y="269"/>
                    <a:pt x="32" y="269"/>
                  </a:cubicBezTo>
                  <a:cubicBezTo>
                    <a:pt x="31" y="280"/>
                    <a:pt x="31" y="280"/>
                    <a:pt x="31" y="280"/>
                  </a:cubicBezTo>
                  <a:cubicBezTo>
                    <a:pt x="32" y="290"/>
                    <a:pt x="32" y="290"/>
                    <a:pt x="32" y="290"/>
                  </a:cubicBezTo>
                  <a:cubicBezTo>
                    <a:pt x="32" y="300"/>
                    <a:pt x="32" y="300"/>
                    <a:pt x="32" y="300"/>
                  </a:cubicBezTo>
                  <a:cubicBezTo>
                    <a:pt x="32" y="310"/>
                    <a:pt x="32" y="310"/>
                    <a:pt x="32" y="310"/>
                  </a:cubicBezTo>
                  <a:cubicBezTo>
                    <a:pt x="31" y="320"/>
                    <a:pt x="31" y="320"/>
                    <a:pt x="31" y="320"/>
                  </a:cubicBezTo>
                  <a:cubicBezTo>
                    <a:pt x="32" y="331"/>
                    <a:pt x="32" y="331"/>
                    <a:pt x="32" y="331"/>
                  </a:cubicBezTo>
                  <a:cubicBezTo>
                    <a:pt x="32" y="341"/>
                    <a:pt x="32" y="341"/>
                    <a:pt x="32" y="341"/>
                  </a:cubicBezTo>
                  <a:cubicBezTo>
                    <a:pt x="32" y="341"/>
                    <a:pt x="31" y="361"/>
                    <a:pt x="31" y="361"/>
                  </a:cubicBezTo>
                  <a:cubicBezTo>
                    <a:pt x="31" y="372"/>
                    <a:pt x="31" y="372"/>
                    <a:pt x="31" y="372"/>
                  </a:cubicBezTo>
                  <a:cubicBezTo>
                    <a:pt x="32" y="382"/>
                    <a:pt x="32" y="382"/>
                    <a:pt x="32" y="382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2" y="423"/>
                    <a:pt x="32" y="423"/>
                    <a:pt x="32" y="423"/>
                  </a:cubicBezTo>
                  <a:cubicBezTo>
                    <a:pt x="31" y="444"/>
                    <a:pt x="31" y="444"/>
                    <a:pt x="31" y="444"/>
                  </a:cubicBezTo>
                  <a:cubicBezTo>
                    <a:pt x="31" y="444"/>
                    <a:pt x="31" y="455"/>
                    <a:pt x="31" y="455"/>
                  </a:cubicBezTo>
                  <a:cubicBezTo>
                    <a:pt x="32" y="465"/>
                    <a:pt x="32" y="465"/>
                    <a:pt x="32" y="46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1" y="496"/>
                    <a:pt x="31" y="496"/>
                    <a:pt x="31" y="49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18"/>
                    <a:pt x="31" y="521"/>
                  </a:cubicBezTo>
                  <a:cubicBezTo>
                    <a:pt x="28" y="522"/>
                    <a:pt x="25" y="523"/>
                    <a:pt x="21" y="523"/>
                  </a:cubicBezTo>
                  <a:cubicBezTo>
                    <a:pt x="17" y="523"/>
                    <a:pt x="14" y="523"/>
                    <a:pt x="12" y="522"/>
                  </a:cubicBezTo>
                  <a:cubicBezTo>
                    <a:pt x="12" y="519"/>
                    <a:pt x="11" y="508"/>
                    <a:pt x="11" y="508"/>
                  </a:cubicBezTo>
                  <a:cubicBezTo>
                    <a:pt x="12" y="499"/>
                    <a:pt x="12" y="499"/>
                    <a:pt x="12" y="499"/>
                  </a:cubicBezTo>
                  <a:cubicBezTo>
                    <a:pt x="13" y="489"/>
                    <a:pt x="13" y="489"/>
                    <a:pt x="13" y="489"/>
                  </a:cubicBezTo>
                  <a:cubicBezTo>
                    <a:pt x="11" y="469"/>
                    <a:pt x="11" y="469"/>
                    <a:pt x="11" y="469"/>
                  </a:cubicBezTo>
                  <a:cubicBezTo>
                    <a:pt x="12" y="459"/>
                    <a:pt x="12" y="459"/>
                    <a:pt x="12" y="459"/>
                  </a:cubicBezTo>
                  <a:cubicBezTo>
                    <a:pt x="12" y="449"/>
                    <a:pt x="12" y="449"/>
                    <a:pt x="12" y="449"/>
                  </a:cubicBezTo>
                  <a:cubicBezTo>
                    <a:pt x="11" y="428"/>
                    <a:pt x="11" y="428"/>
                    <a:pt x="11" y="428"/>
                  </a:cubicBezTo>
                  <a:cubicBezTo>
                    <a:pt x="12" y="418"/>
                    <a:pt x="12" y="418"/>
                    <a:pt x="12" y="418"/>
                  </a:cubicBezTo>
                  <a:cubicBezTo>
                    <a:pt x="12" y="408"/>
                    <a:pt x="12" y="408"/>
                    <a:pt x="12" y="408"/>
                  </a:cubicBezTo>
                  <a:cubicBezTo>
                    <a:pt x="12" y="397"/>
                    <a:pt x="12" y="397"/>
                    <a:pt x="12" y="397"/>
                  </a:cubicBezTo>
                  <a:cubicBezTo>
                    <a:pt x="11" y="388"/>
                    <a:pt x="11" y="388"/>
                    <a:pt x="11" y="388"/>
                  </a:cubicBezTo>
                  <a:cubicBezTo>
                    <a:pt x="12" y="379"/>
                    <a:pt x="12" y="379"/>
                    <a:pt x="12" y="379"/>
                  </a:cubicBezTo>
                  <a:cubicBezTo>
                    <a:pt x="12" y="368"/>
                    <a:pt x="12" y="368"/>
                    <a:pt x="12" y="368"/>
                  </a:cubicBezTo>
                  <a:cubicBezTo>
                    <a:pt x="12" y="358"/>
                    <a:pt x="12" y="358"/>
                    <a:pt x="12" y="358"/>
                  </a:cubicBezTo>
                  <a:cubicBezTo>
                    <a:pt x="11" y="348"/>
                    <a:pt x="11" y="348"/>
                    <a:pt x="11" y="348"/>
                  </a:cubicBezTo>
                  <a:cubicBezTo>
                    <a:pt x="11" y="339"/>
                    <a:pt x="11" y="339"/>
                    <a:pt x="11" y="339"/>
                  </a:cubicBezTo>
                  <a:cubicBezTo>
                    <a:pt x="12" y="329"/>
                    <a:pt x="12" y="329"/>
                    <a:pt x="12" y="329"/>
                  </a:cubicBezTo>
                  <a:cubicBezTo>
                    <a:pt x="11" y="318"/>
                    <a:pt x="11" y="318"/>
                    <a:pt x="11" y="31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89"/>
                    <a:pt x="12" y="289"/>
                    <a:pt x="12" y="289"/>
                  </a:cubicBezTo>
                  <a:cubicBezTo>
                    <a:pt x="11" y="278"/>
                    <a:pt x="11" y="278"/>
                    <a:pt x="11" y="278"/>
                  </a:cubicBezTo>
                  <a:cubicBezTo>
                    <a:pt x="11" y="268"/>
                    <a:pt x="11" y="268"/>
                    <a:pt x="11" y="268"/>
                  </a:cubicBezTo>
                  <a:cubicBezTo>
                    <a:pt x="11" y="258"/>
                    <a:pt x="11" y="258"/>
                    <a:pt x="11" y="258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1" y="237"/>
                    <a:pt x="11" y="237"/>
                  </a:cubicBezTo>
                  <a:cubicBezTo>
                    <a:pt x="10" y="227"/>
                    <a:pt x="10" y="227"/>
                    <a:pt x="10" y="227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1" y="207"/>
                    <a:pt x="11" y="196"/>
                    <a:pt x="11" y="196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5"/>
                    <a:pt x="10" y="136"/>
                    <a:pt x="10" y="136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11"/>
                    <a:pt x="9" y="10"/>
                  </a:cubicBezTo>
                  <a:cubicBezTo>
                    <a:pt x="12" y="10"/>
                    <a:pt x="16" y="11"/>
                    <a:pt x="20" y="11"/>
                  </a:cubicBezTo>
                  <a:cubicBezTo>
                    <a:pt x="25" y="11"/>
                    <a:pt x="29" y="10"/>
                    <a:pt x="33" y="9"/>
                  </a:cubicBezTo>
                  <a:cubicBezTo>
                    <a:pt x="33" y="10"/>
                    <a:pt x="34" y="20"/>
                    <a:pt x="34" y="2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33" y="50"/>
                  </a:lnTo>
                  <a:close/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6" name="Freeform 2114"/>
            <p:cNvSpPr/>
            <p:nvPr>
              <p:custDataLst>
                <p:tags r:id="rId1682"/>
              </p:custDataLst>
            </p:nvPr>
          </p:nvSpPr>
          <p:spPr bwMode="auto">
            <a:xfrm>
              <a:off x="4207" y="1591"/>
              <a:ext cx="68" cy="14"/>
            </a:xfrm>
            <a:custGeom>
              <a:avLst/>
              <a:gdLst>
                <a:gd name="T0" fmla="*/ 0 w 53"/>
                <a:gd name="T1" fmla="*/ 0 h 11"/>
                <a:gd name="T2" fmla="*/ 53 w 53"/>
                <a:gd name="T3" fmla="*/ 23 h 11"/>
                <a:gd name="T4" fmla="*/ 112 w 53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11">
                  <a:moveTo>
                    <a:pt x="0" y="0"/>
                  </a:moveTo>
                  <a:cubicBezTo>
                    <a:pt x="0" y="6"/>
                    <a:pt x="10" y="11"/>
                    <a:pt x="25" y="11"/>
                  </a:cubicBezTo>
                  <a:cubicBezTo>
                    <a:pt x="41" y="11"/>
                    <a:pt x="53" y="7"/>
                    <a:pt x="53" y="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7" name="Freeform 2115"/>
            <p:cNvSpPr/>
            <p:nvPr>
              <p:custDataLst>
                <p:tags r:id="rId1683"/>
              </p:custDataLst>
            </p:nvPr>
          </p:nvSpPr>
          <p:spPr bwMode="auto">
            <a:xfrm>
              <a:off x="4211" y="2272"/>
              <a:ext cx="60" cy="12"/>
            </a:xfrm>
            <a:custGeom>
              <a:avLst/>
              <a:gdLst>
                <a:gd name="T0" fmla="*/ 0 w 47"/>
                <a:gd name="T1" fmla="*/ 0 h 10"/>
                <a:gd name="T2" fmla="*/ 47 w 47"/>
                <a:gd name="T3" fmla="*/ 17 h 10"/>
                <a:gd name="T4" fmla="*/ 98 w 47"/>
                <a:gd name="T5" fmla="*/ 0 h 10"/>
                <a:gd name="T6" fmla="*/ 82 w 47"/>
                <a:gd name="T7" fmla="*/ 0 h 10"/>
                <a:gd name="T8" fmla="*/ 47 w 47"/>
                <a:gd name="T9" fmla="*/ 7 h 10"/>
                <a:gd name="T10" fmla="*/ 17 w 47"/>
                <a:gd name="T11" fmla="*/ 0 h 10"/>
                <a:gd name="T12" fmla="*/ 0 w 4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">
                  <a:moveTo>
                    <a:pt x="0" y="0"/>
                  </a:moveTo>
                  <a:cubicBezTo>
                    <a:pt x="0" y="6"/>
                    <a:pt x="9" y="10"/>
                    <a:pt x="23" y="10"/>
                  </a:cubicBezTo>
                  <a:cubicBezTo>
                    <a:pt x="37" y="10"/>
                    <a:pt x="47" y="6"/>
                    <a:pt x="4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2"/>
                    <a:pt x="30" y="4"/>
                    <a:pt x="23" y="4"/>
                  </a:cubicBezTo>
                  <a:cubicBezTo>
                    <a:pt x="16" y="4"/>
                    <a:pt x="11" y="2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8" name="Freeform 2116"/>
            <p:cNvSpPr/>
            <p:nvPr>
              <p:custDataLst>
                <p:tags r:id="rId1684"/>
              </p:custDataLst>
            </p:nvPr>
          </p:nvSpPr>
          <p:spPr bwMode="auto">
            <a:xfrm>
              <a:off x="4207" y="1593"/>
              <a:ext cx="68" cy="683"/>
            </a:xfrm>
            <a:custGeom>
              <a:avLst/>
              <a:gdLst>
                <a:gd name="T0" fmla="*/ 54 w 53"/>
                <a:gd name="T1" fmla="*/ 1113 h 535"/>
                <a:gd name="T2" fmla="*/ 89 w 53"/>
                <a:gd name="T3" fmla="*/ 1106 h 535"/>
                <a:gd name="T4" fmla="*/ 105 w 53"/>
                <a:gd name="T5" fmla="*/ 1106 h 535"/>
                <a:gd name="T6" fmla="*/ 112 w 53"/>
                <a:gd name="T7" fmla="*/ 0 h 535"/>
                <a:gd name="T8" fmla="*/ 53 w 53"/>
                <a:gd name="T9" fmla="*/ 22 h 535"/>
                <a:gd name="T10" fmla="*/ 0 w 53"/>
                <a:gd name="T11" fmla="*/ 0 h 535"/>
                <a:gd name="T12" fmla="*/ 6 w 53"/>
                <a:gd name="T13" fmla="*/ 1106 h 535"/>
                <a:gd name="T14" fmla="*/ 23 w 53"/>
                <a:gd name="T15" fmla="*/ 1106 h 535"/>
                <a:gd name="T16" fmla="*/ 54 w 53"/>
                <a:gd name="T17" fmla="*/ 1113 h 5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535">
                  <a:moveTo>
                    <a:pt x="26" y="535"/>
                  </a:moveTo>
                  <a:cubicBezTo>
                    <a:pt x="33" y="535"/>
                    <a:pt x="38" y="533"/>
                    <a:pt x="42" y="531"/>
                  </a:cubicBezTo>
                  <a:cubicBezTo>
                    <a:pt x="50" y="531"/>
                    <a:pt x="50" y="531"/>
                    <a:pt x="50" y="531"/>
                  </a:cubicBezTo>
                  <a:cubicBezTo>
                    <a:pt x="51" y="398"/>
                    <a:pt x="51" y="177"/>
                    <a:pt x="53" y="0"/>
                  </a:cubicBezTo>
                  <a:cubicBezTo>
                    <a:pt x="52" y="6"/>
                    <a:pt x="40" y="10"/>
                    <a:pt x="25" y="10"/>
                  </a:cubicBezTo>
                  <a:cubicBezTo>
                    <a:pt x="11" y="10"/>
                    <a:pt x="1" y="6"/>
                    <a:pt x="0" y="0"/>
                  </a:cubicBezTo>
                  <a:cubicBezTo>
                    <a:pt x="2" y="141"/>
                    <a:pt x="3" y="384"/>
                    <a:pt x="3" y="531"/>
                  </a:cubicBezTo>
                  <a:cubicBezTo>
                    <a:pt x="11" y="531"/>
                    <a:pt x="11" y="531"/>
                    <a:pt x="11" y="531"/>
                  </a:cubicBezTo>
                  <a:cubicBezTo>
                    <a:pt x="14" y="533"/>
                    <a:pt x="19" y="535"/>
                    <a:pt x="26" y="53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9" name="Freeform 2117"/>
            <p:cNvSpPr/>
            <p:nvPr>
              <p:custDataLst>
                <p:tags r:id="rId1685"/>
              </p:custDataLst>
            </p:nvPr>
          </p:nvSpPr>
          <p:spPr bwMode="auto">
            <a:xfrm>
              <a:off x="4217" y="1602"/>
              <a:ext cx="47" cy="674"/>
            </a:xfrm>
            <a:custGeom>
              <a:avLst/>
              <a:gdLst>
                <a:gd name="T0" fmla="*/ 76 w 37"/>
                <a:gd name="T1" fmla="*/ 0 h 528"/>
                <a:gd name="T2" fmla="*/ 36 w 37"/>
                <a:gd name="T3" fmla="*/ 6 h 528"/>
                <a:gd name="T4" fmla="*/ 1 w 37"/>
                <a:gd name="T5" fmla="*/ 1 h 528"/>
                <a:gd name="T6" fmla="*/ 0 w 37"/>
                <a:gd name="T7" fmla="*/ 1 h 528"/>
                <a:gd name="T8" fmla="*/ 0 w 37"/>
                <a:gd name="T9" fmla="*/ 1 h 528"/>
                <a:gd name="T10" fmla="*/ 0 w 37"/>
                <a:gd name="T11" fmla="*/ 43 h 528"/>
                <a:gd name="T12" fmla="*/ 1 w 37"/>
                <a:gd name="T13" fmla="*/ 84 h 528"/>
                <a:gd name="T14" fmla="*/ 0 w 37"/>
                <a:gd name="T15" fmla="*/ 129 h 528"/>
                <a:gd name="T16" fmla="*/ 5 w 37"/>
                <a:gd name="T17" fmla="*/ 172 h 528"/>
                <a:gd name="T18" fmla="*/ 1 w 37"/>
                <a:gd name="T19" fmla="*/ 213 h 528"/>
                <a:gd name="T20" fmla="*/ 5 w 37"/>
                <a:gd name="T21" fmla="*/ 258 h 528"/>
                <a:gd name="T22" fmla="*/ 1 w 37"/>
                <a:gd name="T23" fmla="*/ 300 h 528"/>
                <a:gd name="T24" fmla="*/ 5 w 37"/>
                <a:gd name="T25" fmla="*/ 343 h 528"/>
                <a:gd name="T26" fmla="*/ 1 w 37"/>
                <a:gd name="T27" fmla="*/ 387 h 528"/>
                <a:gd name="T28" fmla="*/ 6 w 37"/>
                <a:gd name="T29" fmla="*/ 429 h 528"/>
                <a:gd name="T30" fmla="*/ 5 w 37"/>
                <a:gd name="T31" fmla="*/ 470 h 528"/>
                <a:gd name="T32" fmla="*/ 6 w 37"/>
                <a:gd name="T33" fmla="*/ 512 h 528"/>
                <a:gd name="T34" fmla="*/ 5 w 37"/>
                <a:gd name="T35" fmla="*/ 555 h 528"/>
                <a:gd name="T36" fmla="*/ 6 w 37"/>
                <a:gd name="T37" fmla="*/ 600 h 528"/>
                <a:gd name="T38" fmla="*/ 5 w 37"/>
                <a:gd name="T39" fmla="*/ 638 h 528"/>
                <a:gd name="T40" fmla="*/ 6 w 37"/>
                <a:gd name="T41" fmla="*/ 679 h 528"/>
                <a:gd name="T42" fmla="*/ 5 w 37"/>
                <a:gd name="T43" fmla="*/ 721 h 528"/>
                <a:gd name="T44" fmla="*/ 6 w 37"/>
                <a:gd name="T45" fmla="*/ 762 h 528"/>
                <a:gd name="T46" fmla="*/ 5 w 37"/>
                <a:gd name="T47" fmla="*/ 805 h 528"/>
                <a:gd name="T48" fmla="*/ 8 w 37"/>
                <a:gd name="T49" fmla="*/ 844 h 528"/>
                <a:gd name="T50" fmla="*/ 6 w 37"/>
                <a:gd name="T51" fmla="*/ 888 h 528"/>
                <a:gd name="T52" fmla="*/ 8 w 37"/>
                <a:gd name="T53" fmla="*/ 931 h 528"/>
                <a:gd name="T54" fmla="*/ 6 w 37"/>
                <a:gd name="T55" fmla="*/ 971 h 528"/>
                <a:gd name="T56" fmla="*/ 8 w 37"/>
                <a:gd name="T57" fmla="*/ 1014 h 528"/>
                <a:gd name="T58" fmla="*/ 6 w 37"/>
                <a:gd name="T59" fmla="*/ 1054 h 528"/>
                <a:gd name="T60" fmla="*/ 6 w 37"/>
                <a:gd name="T61" fmla="*/ 1090 h 528"/>
                <a:gd name="T62" fmla="*/ 6 w 37"/>
                <a:gd name="T63" fmla="*/ 1090 h 528"/>
                <a:gd name="T64" fmla="*/ 37 w 37"/>
                <a:gd name="T65" fmla="*/ 1098 h 528"/>
                <a:gd name="T66" fmla="*/ 70 w 37"/>
                <a:gd name="T67" fmla="*/ 1090 h 528"/>
                <a:gd name="T68" fmla="*/ 70 w 37"/>
                <a:gd name="T69" fmla="*/ 1090 h 528"/>
                <a:gd name="T70" fmla="*/ 70 w 37"/>
                <a:gd name="T71" fmla="*/ 1090 h 528"/>
                <a:gd name="T72" fmla="*/ 71 w 37"/>
                <a:gd name="T73" fmla="*/ 1048 h 528"/>
                <a:gd name="T74" fmla="*/ 70 w 37"/>
                <a:gd name="T75" fmla="*/ 1007 h 528"/>
                <a:gd name="T76" fmla="*/ 71 w 37"/>
                <a:gd name="T77" fmla="*/ 962 h 528"/>
                <a:gd name="T78" fmla="*/ 70 w 37"/>
                <a:gd name="T79" fmla="*/ 919 h 528"/>
                <a:gd name="T80" fmla="*/ 71 w 37"/>
                <a:gd name="T81" fmla="*/ 878 h 528"/>
                <a:gd name="T82" fmla="*/ 70 w 37"/>
                <a:gd name="T83" fmla="*/ 835 h 528"/>
                <a:gd name="T84" fmla="*/ 71 w 37"/>
                <a:gd name="T85" fmla="*/ 790 h 528"/>
                <a:gd name="T86" fmla="*/ 70 w 37"/>
                <a:gd name="T87" fmla="*/ 749 h 528"/>
                <a:gd name="T88" fmla="*/ 71 w 37"/>
                <a:gd name="T89" fmla="*/ 706 h 528"/>
                <a:gd name="T90" fmla="*/ 70 w 37"/>
                <a:gd name="T91" fmla="*/ 664 h 528"/>
                <a:gd name="T92" fmla="*/ 74 w 37"/>
                <a:gd name="T93" fmla="*/ 619 h 528"/>
                <a:gd name="T94" fmla="*/ 71 w 37"/>
                <a:gd name="T95" fmla="*/ 578 h 528"/>
                <a:gd name="T96" fmla="*/ 74 w 37"/>
                <a:gd name="T97" fmla="*/ 536 h 528"/>
                <a:gd name="T98" fmla="*/ 71 w 37"/>
                <a:gd name="T99" fmla="*/ 495 h 528"/>
                <a:gd name="T100" fmla="*/ 74 w 37"/>
                <a:gd name="T101" fmla="*/ 453 h 528"/>
                <a:gd name="T102" fmla="*/ 71 w 37"/>
                <a:gd name="T103" fmla="*/ 412 h 528"/>
                <a:gd name="T104" fmla="*/ 74 w 37"/>
                <a:gd name="T105" fmla="*/ 368 h 528"/>
                <a:gd name="T106" fmla="*/ 71 w 37"/>
                <a:gd name="T107" fmla="*/ 326 h 528"/>
                <a:gd name="T108" fmla="*/ 74 w 37"/>
                <a:gd name="T109" fmla="*/ 283 h 528"/>
                <a:gd name="T110" fmla="*/ 71 w 37"/>
                <a:gd name="T111" fmla="*/ 243 h 528"/>
                <a:gd name="T112" fmla="*/ 76 w 37"/>
                <a:gd name="T113" fmla="*/ 202 h 528"/>
                <a:gd name="T114" fmla="*/ 74 w 37"/>
                <a:gd name="T115" fmla="*/ 163 h 528"/>
                <a:gd name="T116" fmla="*/ 76 w 37"/>
                <a:gd name="T117" fmla="*/ 120 h 528"/>
                <a:gd name="T118" fmla="*/ 74 w 37"/>
                <a:gd name="T119" fmla="*/ 80 h 528"/>
                <a:gd name="T120" fmla="*/ 76 w 37"/>
                <a:gd name="T121" fmla="*/ 40 h 528"/>
                <a:gd name="T122" fmla="*/ 76 w 37"/>
                <a:gd name="T123" fmla="*/ 0 h 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" h="528">
                  <a:moveTo>
                    <a:pt x="37" y="0"/>
                  </a:moveTo>
                  <a:cubicBezTo>
                    <a:pt x="32" y="2"/>
                    <a:pt x="25" y="3"/>
                    <a:pt x="17" y="3"/>
                  </a:cubicBezTo>
                  <a:cubicBezTo>
                    <a:pt x="11" y="3"/>
                    <a:pt x="5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4"/>
                    <a:pt x="0" y="21"/>
                  </a:cubicBezTo>
                  <a:cubicBezTo>
                    <a:pt x="0" y="28"/>
                    <a:pt x="1" y="34"/>
                    <a:pt x="1" y="41"/>
                  </a:cubicBezTo>
                  <a:cubicBezTo>
                    <a:pt x="1" y="48"/>
                    <a:pt x="0" y="55"/>
                    <a:pt x="0" y="62"/>
                  </a:cubicBezTo>
                  <a:cubicBezTo>
                    <a:pt x="0" y="69"/>
                    <a:pt x="2" y="76"/>
                    <a:pt x="2" y="83"/>
                  </a:cubicBezTo>
                  <a:cubicBezTo>
                    <a:pt x="2" y="89"/>
                    <a:pt x="1" y="96"/>
                    <a:pt x="1" y="103"/>
                  </a:cubicBezTo>
                  <a:cubicBezTo>
                    <a:pt x="1" y="110"/>
                    <a:pt x="2" y="117"/>
                    <a:pt x="2" y="124"/>
                  </a:cubicBezTo>
                  <a:cubicBezTo>
                    <a:pt x="2" y="131"/>
                    <a:pt x="1" y="137"/>
                    <a:pt x="1" y="144"/>
                  </a:cubicBezTo>
                  <a:cubicBezTo>
                    <a:pt x="1" y="151"/>
                    <a:pt x="2" y="158"/>
                    <a:pt x="2" y="165"/>
                  </a:cubicBezTo>
                  <a:cubicBezTo>
                    <a:pt x="2" y="172"/>
                    <a:pt x="1" y="179"/>
                    <a:pt x="1" y="186"/>
                  </a:cubicBezTo>
                  <a:cubicBezTo>
                    <a:pt x="1" y="192"/>
                    <a:pt x="3" y="199"/>
                    <a:pt x="3" y="206"/>
                  </a:cubicBezTo>
                  <a:cubicBezTo>
                    <a:pt x="3" y="212"/>
                    <a:pt x="2" y="219"/>
                    <a:pt x="2" y="226"/>
                  </a:cubicBezTo>
                  <a:cubicBezTo>
                    <a:pt x="2" y="233"/>
                    <a:pt x="3" y="240"/>
                    <a:pt x="3" y="246"/>
                  </a:cubicBezTo>
                  <a:cubicBezTo>
                    <a:pt x="3" y="253"/>
                    <a:pt x="2" y="260"/>
                    <a:pt x="2" y="267"/>
                  </a:cubicBezTo>
                  <a:cubicBezTo>
                    <a:pt x="2" y="274"/>
                    <a:pt x="3" y="281"/>
                    <a:pt x="3" y="288"/>
                  </a:cubicBezTo>
                  <a:cubicBezTo>
                    <a:pt x="3" y="294"/>
                    <a:pt x="2" y="301"/>
                    <a:pt x="2" y="307"/>
                  </a:cubicBezTo>
                  <a:cubicBezTo>
                    <a:pt x="2" y="314"/>
                    <a:pt x="3" y="321"/>
                    <a:pt x="3" y="327"/>
                  </a:cubicBezTo>
                  <a:cubicBezTo>
                    <a:pt x="3" y="334"/>
                    <a:pt x="2" y="340"/>
                    <a:pt x="2" y="347"/>
                  </a:cubicBezTo>
                  <a:cubicBezTo>
                    <a:pt x="2" y="354"/>
                    <a:pt x="3" y="360"/>
                    <a:pt x="3" y="367"/>
                  </a:cubicBezTo>
                  <a:cubicBezTo>
                    <a:pt x="4" y="373"/>
                    <a:pt x="2" y="380"/>
                    <a:pt x="2" y="387"/>
                  </a:cubicBezTo>
                  <a:cubicBezTo>
                    <a:pt x="2" y="393"/>
                    <a:pt x="4" y="400"/>
                    <a:pt x="4" y="406"/>
                  </a:cubicBezTo>
                  <a:cubicBezTo>
                    <a:pt x="4" y="413"/>
                    <a:pt x="3" y="420"/>
                    <a:pt x="3" y="427"/>
                  </a:cubicBezTo>
                  <a:cubicBezTo>
                    <a:pt x="3" y="434"/>
                    <a:pt x="4" y="441"/>
                    <a:pt x="4" y="447"/>
                  </a:cubicBezTo>
                  <a:cubicBezTo>
                    <a:pt x="4" y="454"/>
                    <a:pt x="3" y="461"/>
                    <a:pt x="3" y="467"/>
                  </a:cubicBezTo>
                  <a:cubicBezTo>
                    <a:pt x="3" y="474"/>
                    <a:pt x="4" y="481"/>
                    <a:pt x="4" y="487"/>
                  </a:cubicBezTo>
                  <a:cubicBezTo>
                    <a:pt x="4" y="494"/>
                    <a:pt x="3" y="500"/>
                    <a:pt x="3" y="507"/>
                  </a:cubicBezTo>
                  <a:cubicBezTo>
                    <a:pt x="3" y="513"/>
                    <a:pt x="3" y="518"/>
                    <a:pt x="3" y="524"/>
                  </a:cubicBezTo>
                  <a:cubicBezTo>
                    <a:pt x="3" y="524"/>
                    <a:pt x="3" y="524"/>
                    <a:pt x="3" y="524"/>
                  </a:cubicBezTo>
                  <a:cubicBezTo>
                    <a:pt x="6" y="526"/>
                    <a:pt x="12" y="528"/>
                    <a:pt x="18" y="528"/>
                  </a:cubicBezTo>
                  <a:cubicBezTo>
                    <a:pt x="25" y="528"/>
                    <a:pt x="30" y="526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17"/>
                    <a:pt x="35" y="511"/>
                    <a:pt x="35" y="504"/>
                  </a:cubicBezTo>
                  <a:cubicBezTo>
                    <a:pt x="35" y="497"/>
                    <a:pt x="34" y="490"/>
                    <a:pt x="34" y="484"/>
                  </a:cubicBezTo>
                  <a:cubicBezTo>
                    <a:pt x="34" y="477"/>
                    <a:pt x="35" y="470"/>
                    <a:pt x="35" y="463"/>
                  </a:cubicBezTo>
                  <a:cubicBezTo>
                    <a:pt x="35" y="456"/>
                    <a:pt x="34" y="450"/>
                    <a:pt x="34" y="442"/>
                  </a:cubicBezTo>
                  <a:cubicBezTo>
                    <a:pt x="34" y="436"/>
                    <a:pt x="35" y="429"/>
                    <a:pt x="35" y="422"/>
                  </a:cubicBezTo>
                  <a:cubicBezTo>
                    <a:pt x="35" y="415"/>
                    <a:pt x="34" y="408"/>
                    <a:pt x="34" y="401"/>
                  </a:cubicBezTo>
                  <a:cubicBezTo>
                    <a:pt x="34" y="394"/>
                    <a:pt x="35" y="387"/>
                    <a:pt x="35" y="380"/>
                  </a:cubicBezTo>
                  <a:cubicBezTo>
                    <a:pt x="35" y="374"/>
                    <a:pt x="34" y="367"/>
                    <a:pt x="34" y="360"/>
                  </a:cubicBezTo>
                  <a:cubicBezTo>
                    <a:pt x="34" y="353"/>
                    <a:pt x="35" y="346"/>
                    <a:pt x="35" y="339"/>
                  </a:cubicBezTo>
                  <a:cubicBezTo>
                    <a:pt x="35" y="333"/>
                    <a:pt x="34" y="326"/>
                    <a:pt x="34" y="319"/>
                  </a:cubicBezTo>
                  <a:cubicBezTo>
                    <a:pt x="34" y="312"/>
                    <a:pt x="36" y="305"/>
                    <a:pt x="36" y="298"/>
                  </a:cubicBezTo>
                  <a:cubicBezTo>
                    <a:pt x="36" y="292"/>
                    <a:pt x="35" y="285"/>
                    <a:pt x="35" y="278"/>
                  </a:cubicBezTo>
                  <a:cubicBezTo>
                    <a:pt x="35" y="272"/>
                    <a:pt x="36" y="265"/>
                    <a:pt x="36" y="258"/>
                  </a:cubicBezTo>
                  <a:cubicBezTo>
                    <a:pt x="36" y="252"/>
                    <a:pt x="35" y="245"/>
                    <a:pt x="35" y="238"/>
                  </a:cubicBezTo>
                  <a:cubicBezTo>
                    <a:pt x="35" y="231"/>
                    <a:pt x="36" y="225"/>
                    <a:pt x="36" y="218"/>
                  </a:cubicBezTo>
                  <a:cubicBezTo>
                    <a:pt x="36" y="211"/>
                    <a:pt x="35" y="204"/>
                    <a:pt x="35" y="198"/>
                  </a:cubicBezTo>
                  <a:cubicBezTo>
                    <a:pt x="35" y="191"/>
                    <a:pt x="36" y="184"/>
                    <a:pt x="36" y="177"/>
                  </a:cubicBezTo>
                  <a:cubicBezTo>
                    <a:pt x="36" y="170"/>
                    <a:pt x="35" y="163"/>
                    <a:pt x="35" y="157"/>
                  </a:cubicBezTo>
                  <a:cubicBezTo>
                    <a:pt x="35" y="150"/>
                    <a:pt x="36" y="143"/>
                    <a:pt x="36" y="136"/>
                  </a:cubicBezTo>
                  <a:cubicBezTo>
                    <a:pt x="36" y="130"/>
                    <a:pt x="35" y="123"/>
                    <a:pt x="35" y="117"/>
                  </a:cubicBezTo>
                  <a:cubicBezTo>
                    <a:pt x="35" y="110"/>
                    <a:pt x="37" y="104"/>
                    <a:pt x="37" y="97"/>
                  </a:cubicBezTo>
                  <a:cubicBezTo>
                    <a:pt x="37" y="91"/>
                    <a:pt x="36" y="84"/>
                    <a:pt x="36" y="78"/>
                  </a:cubicBezTo>
                  <a:cubicBezTo>
                    <a:pt x="36" y="71"/>
                    <a:pt x="37" y="65"/>
                    <a:pt x="37" y="58"/>
                  </a:cubicBezTo>
                  <a:cubicBezTo>
                    <a:pt x="37" y="52"/>
                    <a:pt x="36" y="45"/>
                    <a:pt x="36" y="38"/>
                  </a:cubicBezTo>
                  <a:cubicBezTo>
                    <a:pt x="36" y="32"/>
                    <a:pt x="37" y="25"/>
                    <a:pt x="37" y="19"/>
                  </a:cubicBezTo>
                  <a:cubicBezTo>
                    <a:pt x="37" y="13"/>
                    <a:pt x="37" y="7"/>
                    <a:pt x="37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0" name="Freeform 2118"/>
            <p:cNvSpPr/>
            <p:nvPr>
              <p:custDataLst>
                <p:tags r:id="rId1686"/>
              </p:custDataLst>
            </p:nvPr>
          </p:nvSpPr>
          <p:spPr bwMode="auto">
            <a:xfrm>
              <a:off x="4095" y="2568"/>
              <a:ext cx="418" cy="377"/>
            </a:xfrm>
            <a:custGeom>
              <a:avLst/>
              <a:gdLst>
                <a:gd name="T0" fmla="*/ 638 w 325"/>
                <a:gd name="T1" fmla="*/ 193 h 295"/>
                <a:gd name="T2" fmla="*/ 670 w 325"/>
                <a:gd name="T3" fmla="*/ 65 h 295"/>
                <a:gd name="T4" fmla="*/ 534 w 325"/>
                <a:gd name="T5" fmla="*/ 15 h 295"/>
                <a:gd name="T6" fmla="*/ 496 w 325"/>
                <a:gd name="T7" fmla="*/ 128 h 295"/>
                <a:gd name="T8" fmla="*/ 318 w 325"/>
                <a:gd name="T9" fmla="*/ 180 h 295"/>
                <a:gd name="T10" fmla="*/ 302 w 325"/>
                <a:gd name="T11" fmla="*/ 235 h 295"/>
                <a:gd name="T12" fmla="*/ 293 w 325"/>
                <a:gd name="T13" fmla="*/ 271 h 295"/>
                <a:gd name="T14" fmla="*/ 177 w 325"/>
                <a:gd name="T15" fmla="*/ 395 h 295"/>
                <a:gd name="T16" fmla="*/ 117 w 325"/>
                <a:gd name="T17" fmla="*/ 382 h 295"/>
                <a:gd name="T18" fmla="*/ 94 w 325"/>
                <a:gd name="T19" fmla="*/ 374 h 295"/>
                <a:gd name="T20" fmla="*/ 62 w 325"/>
                <a:gd name="T21" fmla="*/ 374 h 295"/>
                <a:gd name="T22" fmla="*/ 15 w 325"/>
                <a:gd name="T23" fmla="*/ 404 h 295"/>
                <a:gd name="T24" fmla="*/ 6 w 325"/>
                <a:gd name="T25" fmla="*/ 466 h 295"/>
                <a:gd name="T26" fmla="*/ 6 w 325"/>
                <a:gd name="T27" fmla="*/ 466 h 295"/>
                <a:gd name="T28" fmla="*/ 50 w 325"/>
                <a:gd name="T29" fmla="*/ 541 h 295"/>
                <a:gd name="T30" fmla="*/ 123 w 325"/>
                <a:gd name="T31" fmla="*/ 557 h 295"/>
                <a:gd name="T32" fmla="*/ 147 w 325"/>
                <a:gd name="T33" fmla="*/ 556 h 295"/>
                <a:gd name="T34" fmla="*/ 168 w 325"/>
                <a:gd name="T35" fmla="*/ 557 h 295"/>
                <a:gd name="T36" fmla="*/ 210 w 325"/>
                <a:gd name="T37" fmla="*/ 571 h 295"/>
                <a:gd name="T38" fmla="*/ 334 w 325"/>
                <a:gd name="T39" fmla="*/ 607 h 295"/>
                <a:gd name="T40" fmla="*/ 683 w 325"/>
                <a:gd name="T41" fmla="*/ 288 h 295"/>
                <a:gd name="T42" fmla="*/ 638 w 325"/>
                <a:gd name="T43" fmla="*/ 193 h 29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5" h="295">
                  <a:moveTo>
                    <a:pt x="300" y="92"/>
                  </a:moveTo>
                  <a:cubicBezTo>
                    <a:pt x="306" y="79"/>
                    <a:pt x="317" y="40"/>
                    <a:pt x="315" y="31"/>
                  </a:cubicBezTo>
                  <a:cubicBezTo>
                    <a:pt x="312" y="20"/>
                    <a:pt x="257" y="0"/>
                    <a:pt x="251" y="7"/>
                  </a:cubicBezTo>
                  <a:cubicBezTo>
                    <a:pt x="244" y="13"/>
                    <a:pt x="235" y="47"/>
                    <a:pt x="233" y="61"/>
                  </a:cubicBezTo>
                  <a:cubicBezTo>
                    <a:pt x="196" y="53"/>
                    <a:pt x="156" y="57"/>
                    <a:pt x="149" y="86"/>
                  </a:cubicBezTo>
                  <a:cubicBezTo>
                    <a:pt x="149" y="86"/>
                    <a:pt x="142" y="113"/>
                    <a:pt x="142" y="113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29" y="168"/>
                    <a:pt x="110" y="188"/>
                    <a:pt x="83" y="189"/>
                  </a:cubicBezTo>
                  <a:cubicBezTo>
                    <a:pt x="68" y="190"/>
                    <a:pt x="62" y="187"/>
                    <a:pt x="55" y="183"/>
                  </a:cubicBezTo>
                  <a:cubicBezTo>
                    <a:pt x="52" y="182"/>
                    <a:pt x="50" y="180"/>
                    <a:pt x="44" y="179"/>
                  </a:cubicBezTo>
                  <a:cubicBezTo>
                    <a:pt x="37" y="178"/>
                    <a:pt x="33" y="178"/>
                    <a:pt x="29" y="179"/>
                  </a:cubicBezTo>
                  <a:cubicBezTo>
                    <a:pt x="20" y="180"/>
                    <a:pt x="12" y="185"/>
                    <a:pt x="7" y="193"/>
                  </a:cubicBezTo>
                  <a:cubicBezTo>
                    <a:pt x="2" y="202"/>
                    <a:pt x="0" y="213"/>
                    <a:pt x="3" y="224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6" y="236"/>
                    <a:pt x="17" y="253"/>
                    <a:pt x="23" y="259"/>
                  </a:cubicBezTo>
                  <a:cubicBezTo>
                    <a:pt x="37" y="270"/>
                    <a:pt x="47" y="268"/>
                    <a:pt x="58" y="267"/>
                  </a:cubicBezTo>
                  <a:cubicBezTo>
                    <a:pt x="61" y="267"/>
                    <a:pt x="65" y="266"/>
                    <a:pt x="69" y="266"/>
                  </a:cubicBezTo>
                  <a:cubicBezTo>
                    <a:pt x="69" y="266"/>
                    <a:pt x="79" y="267"/>
                    <a:pt x="79" y="267"/>
                  </a:cubicBezTo>
                  <a:cubicBezTo>
                    <a:pt x="87" y="267"/>
                    <a:pt x="93" y="271"/>
                    <a:pt x="99" y="274"/>
                  </a:cubicBezTo>
                  <a:cubicBezTo>
                    <a:pt x="109" y="280"/>
                    <a:pt x="122" y="288"/>
                    <a:pt x="157" y="291"/>
                  </a:cubicBezTo>
                  <a:cubicBezTo>
                    <a:pt x="208" y="295"/>
                    <a:pt x="291" y="229"/>
                    <a:pt x="321" y="138"/>
                  </a:cubicBezTo>
                  <a:cubicBezTo>
                    <a:pt x="325" y="121"/>
                    <a:pt x="316" y="105"/>
                    <a:pt x="300" y="92"/>
                  </a:cubicBezTo>
                  <a:close/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1" name="Freeform 2119"/>
            <p:cNvSpPr>
              <a:spLocks noEditPoints="1"/>
            </p:cNvSpPr>
            <p:nvPr>
              <p:custDataLst>
                <p:tags r:id="rId1687"/>
              </p:custDataLst>
            </p:nvPr>
          </p:nvSpPr>
          <p:spPr bwMode="auto">
            <a:xfrm>
              <a:off x="4095" y="2568"/>
              <a:ext cx="418" cy="377"/>
            </a:xfrm>
            <a:custGeom>
              <a:avLst/>
              <a:gdLst>
                <a:gd name="T0" fmla="*/ 638 w 325"/>
                <a:gd name="T1" fmla="*/ 193 h 295"/>
                <a:gd name="T2" fmla="*/ 670 w 325"/>
                <a:gd name="T3" fmla="*/ 65 h 295"/>
                <a:gd name="T4" fmla="*/ 534 w 325"/>
                <a:gd name="T5" fmla="*/ 15 h 295"/>
                <a:gd name="T6" fmla="*/ 496 w 325"/>
                <a:gd name="T7" fmla="*/ 128 h 295"/>
                <a:gd name="T8" fmla="*/ 318 w 325"/>
                <a:gd name="T9" fmla="*/ 180 h 295"/>
                <a:gd name="T10" fmla="*/ 302 w 325"/>
                <a:gd name="T11" fmla="*/ 235 h 295"/>
                <a:gd name="T12" fmla="*/ 293 w 325"/>
                <a:gd name="T13" fmla="*/ 271 h 295"/>
                <a:gd name="T14" fmla="*/ 177 w 325"/>
                <a:gd name="T15" fmla="*/ 395 h 295"/>
                <a:gd name="T16" fmla="*/ 117 w 325"/>
                <a:gd name="T17" fmla="*/ 382 h 295"/>
                <a:gd name="T18" fmla="*/ 94 w 325"/>
                <a:gd name="T19" fmla="*/ 374 h 295"/>
                <a:gd name="T20" fmla="*/ 62 w 325"/>
                <a:gd name="T21" fmla="*/ 374 h 295"/>
                <a:gd name="T22" fmla="*/ 15 w 325"/>
                <a:gd name="T23" fmla="*/ 404 h 295"/>
                <a:gd name="T24" fmla="*/ 6 w 325"/>
                <a:gd name="T25" fmla="*/ 466 h 295"/>
                <a:gd name="T26" fmla="*/ 6 w 325"/>
                <a:gd name="T27" fmla="*/ 466 h 295"/>
                <a:gd name="T28" fmla="*/ 50 w 325"/>
                <a:gd name="T29" fmla="*/ 541 h 295"/>
                <a:gd name="T30" fmla="*/ 123 w 325"/>
                <a:gd name="T31" fmla="*/ 557 h 295"/>
                <a:gd name="T32" fmla="*/ 147 w 325"/>
                <a:gd name="T33" fmla="*/ 556 h 295"/>
                <a:gd name="T34" fmla="*/ 168 w 325"/>
                <a:gd name="T35" fmla="*/ 557 h 295"/>
                <a:gd name="T36" fmla="*/ 210 w 325"/>
                <a:gd name="T37" fmla="*/ 571 h 295"/>
                <a:gd name="T38" fmla="*/ 334 w 325"/>
                <a:gd name="T39" fmla="*/ 607 h 295"/>
                <a:gd name="T40" fmla="*/ 683 w 325"/>
                <a:gd name="T41" fmla="*/ 288 h 295"/>
                <a:gd name="T42" fmla="*/ 638 w 325"/>
                <a:gd name="T43" fmla="*/ 193 h 295"/>
                <a:gd name="T44" fmla="*/ 677 w 325"/>
                <a:gd name="T45" fmla="*/ 286 h 295"/>
                <a:gd name="T46" fmla="*/ 334 w 325"/>
                <a:gd name="T47" fmla="*/ 601 h 295"/>
                <a:gd name="T48" fmla="*/ 214 w 325"/>
                <a:gd name="T49" fmla="*/ 569 h 295"/>
                <a:gd name="T50" fmla="*/ 168 w 325"/>
                <a:gd name="T51" fmla="*/ 551 h 295"/>
                <a:gd name="T52" fmla="*/ 144 w 325"/>
                <a:gd name="T53" fmla="*/ 551 h 295"/>
                <a:gd name="T54" fmla="*/ 147 w 325"/>
                <a:gd name="T55" fmla="*/ 548 h 295"/>
                <a:gd name="T56" fmla="*/ 121 w 325"/>
                <a:gd name="T57" fmla="*/ 551 h 295"/>
                <a:gd name="T58" fmla="*/ 53 w 325"/>
                <a:gd name="T59" fmla="*/ 534 h 295"/>
                <a:gd name="T60" fmla="*/ 13 w 325"/>
                <a:gd name="T61" fmla="*/ 465 h 295"/>
                <a:gd name="T62" fmla="*/ 22 w 325"/>
                <a:gd name="T63" fmla="*/ 406 h 295"/>
                <a:gd name="T64" fmla="*/ 62 w 325"/>
                <a:gd name="T65" fmla="*/ 381 h 295"/>
                <a:gd name="T66" fmla="*/ 94 w 325"/>
                <a:gd name="T67" fmla="*/ 381 h 295"/>
                <a:gd name="T68" fmla="*/ 114 w 325"/>
                <a:gd name="T69" fmla="*/ 389 h 295"/>
                <a:gd name="T70" fmla="*/ 177 w 325"/>
                <a:gd name="T71" fmla="*/ 400 h 295"/>
                <a:gd name="T72" fmla="*/ 300 w 325"/>
                <a:gd name="T73" fmla="*/ 272 h 295"/>
                <a:gd name="T74" fmla="*/ 307 w 325"/>
                <a:gd name="T75" fmla="*/ 239 h 295"/>
                <a:gd name="T76" fmla="*/ 323 w 325"/>
                <a:gd name="T77" fmla="*/ 180 h 295"/>
                <a:gd name="T78" fmla="*/ 496 w 325"/>
                <a:gd name="T79" fmla="*/ 134 h 295"/>
                <a:gd name="T80" fmla="*/ 499 w 325"/>
                <a:gd name="T81" fmla="*/ 133 h 295"/>
                <a:gd name="T82" fmla="*/ 503 w 325"/>
                <a:gd name="T83" fmla="*/ 128 h 295"/>
                <a:gd name="T84" fmla="*/ 538 w 325"/>
                <a:gd name="T85" fmla="*/ 19 h 295"/>
                <a:gd name="T86" fmla="*/ 597 w 325"/>
                <a:gd name="T87" fmla="*/ 29 h 295"/>
                <a:gd name="T88" fmla="*/ 664 w 325"/>
                <a:gd name="T89" fmla="*/ 65 h 295"/>
                <a:gd name="T90" fmla="*/ 634 w 325"/>
                <a:gd name="T91" fmla="*/ 188 h 295"/>
                <a:gd name="T92" fmla="*/ 634 w 325"/>
                <a:gd name="T93" fmla="*/ 196 h 295"/>
                <a:gd name="T94" fmla="*/ 677 w 325"/>
                <a:gd name="T95" fmla="*/ 286 h 2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25" h="295">
                  <a:moveTo>
                    <a:pt x="300" y="92"/>
                  </a:moveTo>
                  <a:cubicBezTo>
                    <a:pt x="306" y="79"/>
                    <a:pt x="317" y="40"/>
                    <a:pt x="315" y="31"/>
                  </a:cubicBezTo>
                  <a:cubicBezTo>
                    <a:pt x="312" y="20"/>
                    <a:pt x="257" y="0"/>
                    <a:pt x="251" y="7"/>
                  </a:cubicBezTo>
                  <a:cubicBezTo>
                    <a:pt x="244" y="13"/>
                    <a:pt x="235" y="47"/>
                    <a:pt x="233" y="61"/>
                  </a:cubicBezTo>
                  <a:cubicBezTo>
                    <a:pt x="196" y="53"/>
                    <a:pt x="156" y="57"/>
                    <a:pt x="149" y="86"/>
                  </a:cubicBezTo>
                  <a:cubicBezTo>
                    <a:pt x="149" y="86"/>
                    <a:pt x="142" y="113"/>
                    <a:pt x="142" y="113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29" y="168"/>
                    <a:pt x="110" y="188"/>
                    <a:pt x="83" y="189"/>
                  </a:cubicBezTo>
                  <a:cubicBezTo>
                    <a:pt x="68" y="190"/>
                    <a:pt x="62" y="187"/>
                    <a:pt x="55" y="183"/>
                  </a:cubicBezTo>
                  <a:cubicBezTo>
                    <a:pt x="52" y="182"/>
                    <a:pt x="50" y="180"/>
                    <a:pt x="44" y="179"/>
                  </a:cubicBezTo>
                  <a:cubicBezTo>
                    <a:pt x="37" y="178"/>
                    <a:pt x="33" y="178"/>
                    <a:pt x="29" y="179"/>
                  </a:cubicBezTo>
                  <a:cubicBezTo>
                    <a:pt x="20" y="180"/>
                    <a:pt x="12" y="185"/>
                    <a:pt x="7" y="193"/>
                  </a:cubicBezTo>
                  <a:cubicBezTo>
                    <a:pt x="2" y="202"/>
                    <a:pt x="0" y="213"/>
                    <a:pt x="3" y="224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6" y="236"/>
                    <a:pt x="17" y="253"/>
                    <a:pt x="23" y="259"/>
                  </a:cubicBezTo>
                  <a:cubicBezTo>
                    <a:pt x="37" y="270"/>
                    <a:pt x="47" y="268"/>
                    <a:pt x="58" y="267"/>
                  </a:cubicBezTo>
                  <a:cubicBezTo>
                    <a:pt x="61" y="267"/>
                    <a:pt x="65" y="266"/>
                    <a:pt x="69" y="266"/>
                  </a:cubicBezTo>
                  <a:cubicBezTo>
                    <a:pt x="69" y="266"/>
                    <a:pt x="79" y="267"/>
                    <a:pt x="79" y="267"/>
                  </a:cubicBezTo>
                  <a:cubicBezTo>
                    <a:pt x="87" y="267"/>
                    <a:pt x="93" y="271"/>
                    <a:pt x="99" y="274"/>
                  </a:cubicBezTo>
                  <a:cubicBezTo>
                    <a:pt x="109" y="280"/>
                    <a:pt x="122" y="288"/>
                    <a:pt x="157" y="291"/>
                  </a:cubicBezTo>
                  <a:cubicBezTo>
                    <a:pt x="208" y="295"/>
                    <a:pt x="291" y="229"/>
                    <a:pt x="321" y="138"/>
                  </a:cubicBezTo>
                  <a:cubicBezTo>
                    <a:pt x="325" y="121"/>
                    <a:pt x="316" y="105"/>
                    <a:pt x="300" y="92"/>
                  </a:cubicBezTo>
                  <a:close/>
                  <a:moveTo>
                    <a:pt x="318" y="137"/>
                  </a:moveTo>
                  <a:cubicBezTo>
                    <a:pt x="288" y="227"/>
                    <a:pt x="207" y="292"/>
                    <a:pt x="157" y="288"/>
                  </a:cubicBezTo>
                  <a:cubicBezTo>
                    <a:pt x="123" y="285"/>
                    <a:pt x="110" y="278"/>
                    <a:pt x="100" y="272"/>
                  </a:cubicBezTo>
                  <a:cubicBezTo>
                    <a:pt x="94" y="268"/>
                    <a:pt x="88" y="265"/>
                    <a:pt x="79" y="264"/>
                  </a:cubicBezTo>
                  <a:cubicBezTo>
                    <a:pt x="73" y="264"/>
                    <a:pt x="70" y="264"/>
                    <a:pt x="68" y="264"/>
                  </a:cubicBezTo>
                  <a:cubicBezTo>
                    <a:pt x="69" y="264"/>
                    <a:pt x="69" y="263"/>
                    <a:pt x="69" y="263"/>
                  </a:cubicBezTo>
                  <a:cubicBezTo>
                    <a:pt x="57" y="264"/>
                    <a:pt x="57" y="264"/>
                    <a:pt x="57" y="264"/>
                  </a:cubicBezTo>
                  <a:cubicBezTo>
                    <a:pt x="47" y="265"/>
                    <a:pt x="37" y="267"/>
                    <a:pt x="25" y="256"/>
                  </a:cubicBezTo>
                  <a:cubicBezTo>
                    <a:pt x="19" y="251"/>
                    <a:pt x="9" y="234"/>
                    <a:pt x="6" y="223"/>
                  </a:cubicBezTo>
                  <a:cubicBezTo>
                    <a:pt x="3" y="213"/>
                    <a:pt x="5" y="203"/>
                    <a:pt x="10" y="195"/>
                  </a:cubicBezTo>
                  <a:cubicBezTo>
                    <a:pt x="14" y="188"/>
                    <a:pt x="21" y="183"/>
                    <a:pt x="29" y="182"/>
                  </a:cubicBezTo>
                  <a:cubicBezTo>
                    <a:pt x="33" y="181"/>
                    <a:pt x="37" y="181"/>
                    <a:pt x="44" y="182"/>
                  </a:cubicBezTo>
                  <a:cubicBezTo>
                    <a:pt x="49" y="183"/>
                    <a:pt x="51" y="184"/>
                    <a:pt x="54" y="186"/>
                  </a:cubicBezTo>
                  <a:cubicBezTo>
                    <a:pt x="61" y="190"/>
                    <a:pt x="67" y="193"/>
                    <a:pt x="83" y="192"/>
                  </a:cubicBezTo>
                  <a:cubicBezTo>
                    <a:pt x="112" y="191"/>
                    <a:pt x="132" y="170"/>
                    <a:pt x="141" y="131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52" y="86"/>
                    <a:pt x="152" y="86"/>
                  </a:cubicBezTo>
                  <a:cubicBezTo>
                    <a:pt x="158" y="60"/>
                    <a:pt x="197" y="56"/>
                    <a:pt x="233" y="64"/>
                  </a:cubicBezTo>
                  <a:cubicBezTo>
                    <a:pt x="234" y="64"/>
                    <a:pt x="234" y="64"/>
                    <a:pt x="235" y="63"/>
                  </a:cubicBezTo>
                  <a:cubicBezTo>
                    <a:pt x="236" y="63"/>
                    <a:pt x="236" y="62"/>
                    <a:pt x="236" y="61"/>
                  </a:cubicBezTo>
                  <a:cubicBezTo>
                    <a:pt x="238" y="47"/>
                    <a:pt x="247" y="14"/>
                    <a:pt x="253" y="9"/>
                  </a:cubicBezTo>
                  <a:cubicBezTo>
                    <a:pt x="254" y="8"/>
                    <a:pt x="264" y="8"/>
                    <a:pt x="281" y="14"/>
                  </a:cubicBezTo>
                  <a:cubicBezTo>
                    <a:pt x="300" y="21"/>
                    <a:pt x="311" y="28"/>
                    <a:pt x="312" y="31"/>
                  </a:cubicBezTo>
                  <a:cubicBezTo>
                    <a:pt x="314" y="40"/>
                    <a:pt x="304" y="77"/>
                    <a:pt x="298" y="90"/>
                  </a:cubicBezTo>
                  <a:cubicBezTo>
                    <a:pt x="297" y="91"/>
                    <a:pt x="297" y="93"/>
                    <a:pt x="298" y="94"/>
                  </a:cubicBezTo>
                  <a:cubicBezTo>
                    <a:pt x="310" y="103"/>
                    <a:pt x="322" y="119"/>
                    <a:pt x="318" y="137"/>
                  </a:cubicBezTo>
                  <a:close/>
                </a:path>
              </a:pathLst>
            </a:custGeom>
            <a:solidFill>
              <a:srgbClr val="DF8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2" name="Freeform 2120"/>
            <p:cNvSpPr/>
            <p:nvPr>
              <p:custDataLst>
                <p:tags r:id="rId1688"/>
              </p:custDataLst>
            </p:nvPr>
          </p:nvSpPr>
          <p:spPr bwMode="auto">
            <a:xfrm>
              <a:off x="4192" y="2832"/>
              <a:ext cx="12" cy="58"/>
            </a:xfrm>
            <a:custGeom>
              <a:avLst/>
              <a:gdLst>
                <a:gd name="T0" fmla="*/ 1 w 9"/>
                <a:gd name="T1" fmla="*/ 0 h 45"/>
                <a:gd name="T2" fmla="*/ 16 w 9"/>
                <a:gd name="T3" fmla="*/ 24 h 45"/>
                <a:gd name="T4" fmla="*/ 21 w 9"/>
                <a:gd name="T5" fmla="*/ 46 h 45"/>
                <a:gd name="T6" fmla="*/ 15 w 9"/>
                <a:gd name="T7" fmla="*/ 71 h 45"/>
                <a:gd name="T8" fmla="*/ 0 w 9"/>
                <a:gd name="T9" fmla="*/ 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1" y="0"/>
                  </a:moveTo>
                  <a:cubicBezTo>
                    <a:pt x="1" y="5"/>
                    <a:pt x="5" y="9"/>
                    <a:pt x="7" y="12"/>
                  </a:cubicBezTo>
                  <a:cubicBezTo>
                    <a:pt x="6" y="16"/>
                    <a:pt x="7" y="20"/>
                    <a:pt x="9" y="22"/>
                  </a:cubicBezTo>
                  <a:cubicBezTo>
                    <a:pt x="7" y="23"/>
                    <a:pt x="6" y="29"/>
                    <a:pt x="6" y="33"/>
                  </a:cubicBezTo>
                  <a:cubicBezTo>
                    <a:pt x="3" y="33"/>
                    <a:pt x="0" y="42"/>
                    <a:pt x="0" y="45"/>
                  </a:cubicBezTo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3" name="Freeform 2121"/>
            <p:cNvSpPr/>
            <p:nvPr>
              <p:custDataLst>
                <p:tags r:id="rId1689"/>
              </p:custDataLst>
            </p:nvPr>
          </p:nvSpPr>
          <p:spPr bwMode="auto">
            <a:xfrm>
              <a:off x="4104" y="2643"/>
              <a:ext cx="405" cy="294"/>
            </a:xfrm>
            <a:custGeom>
              <a:avLst/>
              <a:gdLst>
                <a:gd name="T0" fmla="*/ 482 w 315"/>
                <a:gd name="T1" fmla="*/ 17 h 230"/>
                <a:gd name="T2" fmla="*/ 314 w 315"/>
                <a:gd name="T3" fmla="*/ 59 h 230"/>
                <a:gd name="T4" fmla="*/ 300 w 315"/>
                <a:gd name="T5" fmla="*/ 114 h 230"/>
                <a:gd name="T6" fmla="*/ 291 w 315"/>
                <a:gd name="T7" fmla="*/ 151 h 230"/>
                <a:gd name="T8" fmla="*/ 193 w 315"/>
                <a:gd name="T9" fmla="*/ 280 h 230"/>
                <a:gd name="T10" fmla="*/ 163 w 315"/>
                <a:gd name="T11" fmla="*/ 302 h 230"/>
                <a:gd name="T12" fmla="*/ 149 w 315"/>
                <a:gd name="T13" fmla="*/ 307 h 230"/>
                <a:gd name="T14" fmla="*/ 147 w 315"/>
                <a:gd name="T15" fmla="*/ 291 h 230"/>
                <a:gd name="T16" fmla="*/ 139 w 315"/>
                <a:gd name="T17" fmla="*/ 284 h 230"/>
                <a:gd name="T18" fmla="*/ 96 w 315"/>
                <a:gd name="T19" fmla="*/ 271 h 230"/>
                <a:gd name="T20" fmla="*/ 76 w 315"/>
                <a:gd name="T21" fmla="*/ 263 h 230"/>
                <a:gd name="T22" fmla="*/ 50 w 315"/>
                <a:gd name="T23" fmla="*/ 263 h 230"/>
                <a:gd name="T24" fmla="*/ 10 w 315"/>
                <a:gd name="T25" fmla="*/ 286 h 230"/>
                <a:gd name="T26" fmla="*/ 0 w 315"/>
                <a:gd name="T27" fmla="*/ 322 h 230"/>
                <a:gd name="T28" fmla="*/ 5 w 315"/>
                <a:gd name="T29" fmla="*/ 340 h 230"/>
                <a:gd name="T30" fmla="*/ 42 w 315"/>
                <a:gd name="T31" fmla="*/ 406 h 230"/>
                <a:gd name="T32" fmla="*/ 105 w 315"/>
                <a:gd name="T33" fmla="*/ 422 h 230"/>
                <a:gd name="T34" fmla="*/ 132 w 315"/>
                <a:gd name="T35" fmla="*/ 421 h 230"/>
                <a:gd name="T36" fmla="*/ 139 w 315"/>
                <a:gd name="T37" fmla="*/ 422 h 230"/>
                <a:gd name="T38" fmla="*/ 144 w 315"/>
                <a:gd name="T39" fmla="*/ 418 h 230"/>
                <a:gd name="T40" fmla="*/ 150 w 315"/>
                <a:gd name="T41" fmla="*/ 398 h 230"/>
                <a:gd name="T42" fmla="*/ 158 w 315"/>
                <a:gd name="T43" fmla="*/ 404 h 230"/>
                <a:gd name="T44" fmla="*/ 180 w 315"/>
                <a:gd name="T45" fmla="*/ 428 h 230"/>
                <a:gd name="T46" fmla="*/ 202 w 315"/>
                <a:gd name="T47" fmla="*/ 438 h 230"/>
                <a:gd name="T48" fmla="*/ 319 w 315"/>
                <a:gd name="T49" fmla="*/ 472 h 230"/>
                <a:gd name="T50" fmla="*/ 654 w 315"/>
                <a:gd name="T51" fmla="*/ 164 h 230"/>
                <a:gd name="T52" fmla="*/ 482 w 315"/>
                <a:gd name="T53" fmla="*/ 17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5" h="230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4" y="151"/>
                    <a:pt x="70" y="153"/>
                    <a:pt x="70" y="147"/>
                  </a:cubicBezTo>
                  <a:cubicBezTo>
                    <a:pt x="70" y="144"/>
                    <a:pt x="70" y="141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5" y="175"/>
                    <a:pt x="15" y="191"/>
                    <a:pt x="20" y="195"/>
                  </a:cubicBezTo>
                  <a:cubicBezTo>
                    <a:pt x="31" y="204"/>
                    <a:pt x="40" y="203"/>
                    <a:pt x="50" y="202"/>
                  </a:cubicBezTo>
                  <a:cubicBezTo>
                    <a:pt x="54" y="202"/>
                    <a:pt x="58" y="201"/>
                    <a:pt x="62" y="201"/>
                  </a:cubicBezTo>
                  <a:cubicBezTo>
                    <a:pt x="62" y="201"/>
                    <a:pt x="63" y="202"/>
                    <a:pt x="65" y="202"/>
                  </a:cubicBezTo>
                  <a:cubicBezTo>
                    <a:pt x="66" y="202"/>
                    <a:pt x="68" y="202"/>
                    <a:pt x="68" y="200"/>
                  </a:cubicBezTo>
                  <a:cubicBezTo>
                    <a:pt x="69" y="196"/>
                    <a:pt x="69" y="191"/>
                    <a:pt x="71" y="190"/>
                  </a:cubicBezTo>
                  <a:cubicBezTo>
                    <a:pt x="74" y="189"/>
                    <a:pt x="74" y="190"/>
                    <a:pt x="75" y="193"/>
                  </a:cubicBezTo>
                  <a:cubicBezTo>
                    <a:pt x="77" y="197"/>
                    <a:pt x="78" y="202"/>
                    <a:pt x="85" y="205"/>
                  </a:cubicBezTo>
                  <a:cubicBezTo>
                    <a:pt x="88" y="206"/>
                    <a:pt x="92" y="208"/>
                    <a:pt x="95" y="210"/>
                  </a:cubicBezTo>
                  <a:cubicBezTo>
                    <a:pt x="104" y="216"/>
                    <a:pt x="117" y="223"/>
                    <a:pt x="150" y="226"/>
                  </a:cubicBezTo>
                  <a:cubicBezTo>
                    <a:pt x="198" y="230"/>
                    <a:pt x="279" y="165"/>
                    <a:pt x="308" y="78"/>
                  </a:cubicBezTo>
                  <a:cubicBezTo>
                    <a:pt x="315" y="46"/>
                    <a:pt x="272" y="18"/>
                    <a:pt x="227" y="8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4" name="Freeform 2122"/>
            <p:cNvSpPr/>
            <p:nvPr>
              <p:custDataLst>
                <p:tags r:id="rId1690"/>
              </p:custDataLst>
            </p:nvPr>
          </p:nvSpPr>
          <p:spPr bwMode="auto">
            <a:xfrm>
              <a:off x="4104" y="2643"/>
              <a:ext cx="405" cy="294"/>
            </a:xfrm>
            <a:custGeom>
              <a:avLst/>
              <a:gdLst>
                <a:gd name="T0" fmla="*/ 482 w 315"/>
                <a:gd name="T1" fmla="*/ 17 h 230"/>
                <a:gd name="T2" fmla="*/ 314 w 315"/>
                <a:gd name="T3" fmla="*/ 59 h 230"/>
                <a:gd name="T4" fmla="*/ 300 w 315"/>
                <a:gd name="T5" fmla="*/ 114 h 230"/>
                <a:gd name="T6" fmla="*/ 291 w 315"/>
                <a:gd name="T7" fmla="*/ 151 h 230"/>
                <a:gd name="T8" fmla="*/ 193 w 315"/>
                <a:gd name="T9" fmla="*/ 280 h 230"/>
                <a:gd name="T10" fmla="*/ 163 w 315"/>
                <a:gd name="T11" fmla="*/ 302 h 230"/>
                <a:gd name="T12" fmla="*/ 149 w 315"/>
                <a:gd name="T13" fmla="*/ 307 h 230"/>
                <a:gd name="T14" fmla="*/ 147 w 315"/>
                <a:gd name="T15" fmla="*/ 291 h 230"/>
                <a:gd name="T16" fmla="*/ 139 w 315"/>
                <a:gd name="T17" fmla="*/ 284 h 230"/>
                <a:gd name="T18" fmla="*/ 96 w 315"/>
                <a:gd name="T19" fmla="*/ 271 h 230"/>
                <a:gd name="T20" fmla="*/ 76 w 315"/>
                <a:gd name="T21" fmla="*/ 263 h 230"/>
                <a:gd name="T22" fmla="*/ 50 w 315"/>
                <a:gd name="T23" fmla="*/ 263 h 230"/>
                <a:gd name="T24" fmla="*/ 10 w 315"/>
                <a:gd name="T25" fmla="*/ 286 h 230"/>
                <a:gd name="T26" fmla="*/ 0 w 315"/>
                <a:gd name="T27" fmla="*/ 322 h 230"/>
                <a:gd name="T28" fmla="*/ 5 w 315"/>
                <a:gd name="T29" fmla="*/ 340 h 230"/>
                <a:gd name="T30" fmla="*/ 42 w 315"/>
                <a:gd name="T31" fmla="*/ 406 h 230"/>
                <a:gd name="T32" fmla="*/ 105 w 315"/>
                <a:gd name="T33" fmla="*/ 422 h 230"/>
                <a:gd name="T34" fmla="*/ 132 w 315"/>
                <a:gd name="T35" fmla="*/ 421 h 230"/>
                <a:gd name="T36" fmla="*/ 139 w 315"/>
                <a:gd name="T37" fmla="*/ 422 h 230"/>
                <a:gd name="T38" fmla="*/ 144 w 315"/>
                <a:gd name="T39" fmla="*/ 418 h 230"/>
                <a:gd name="T40" fmla="*/ 150 w 315"/>
                <a:gd name="T41" fmla="*/ 398 h 230"/>
                <a:gd name="T42" fmla="*/ 158 w 315"/>
                <a:gd name="T43" fmla="*/ 404 h 230"/>
                <a:gd name="T44" fmla="*/ 180 w 315"/>
                <a:gd name="T45" fmla="*/ 428 h 230"/>
                <a:gd name="T46" fmla="*/ 202 w 315"/>
                <a:gd name="T47" fmla="*/ 438 h 230"/>
                <a:gd name="T48" fmla="*/ 319 w 315"/>
                <a:gd name="T49" fmla="*/ 472 h 230"/>
                <a:gd name="T50" fmla="*/ 654 w 315"/>
                <a:gd name="T51" fmla="*/ 164 h 230"/>
                <a:gd name="T52" fmla="*/ 482 w 315"/>
                <a:gd name="T53" fmla="*/ 17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5" h="230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4" y="151"/>
                    <a:pt x="70" y="153"/>
                    <a:pt x="70" y="147"/>
                  </a:cubicBezTo>
                  <a:cubicBezTo>
                    <a:pt x="70" y="144"/>
                    <a:pt x="70" y="141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5" y="175"/>
                    <a:pt x="15" y="191"/>
                    <a:pt x="20" y="195"/>
                  </a:cubicBezTo>
                  <a:cubicBezTo>
                    <a:pt x="31" y="204"/>
                    <a:pt x="40" y="203"/>
                    <a:pt x="50" y="202"/>
                  </a:cubicBezTo>
                  <a:cubicBezTo>
                    <a:pt x="54" y="202"/>
                    <a:pt x="58" y="201"/>
                    <a:pt x="62" y="201"/>
                  </a:cubicBezTo>
                  <a:cubicBezTo>
                    <a:pt x="62" y="201"/>
                    <a:pt x="63" y="202"/>
                    <a:pt x="65" y="202"/>
                  </a:cubicBezTo>
                  <a:cubicBezTo>
                    <a:pt x="66" y="202"/>
                    <a:pt x="68" y="202"/>
                    <a:pt x="68" y="200"/>
                  </a:cubicBezTo>
                  <a:cubicBezTo>
                    <a:pt x="69" y="196"/>
                    <a:pt x="69" y="191"/>
                    <a:pt x="71" y="190"/>
                  </a:cubicBezTo>
                  <a:cubicBezTo>
                    <a:pt x="74" y="189"/>
                    <a:pt x="74" y="190"/>
                    <a:pt x="75" y="193"/>
                  </a:cubicBezTo>
                  <a:cubicBezTo>
                    <a:pt x="77" y="197"/>
                    <a:pt x="78" y="202"/>
                    <a:pt x="85" y="205"/>
                  </a:cubicBezTo>
                  <a:cubicBezTo>
                    <a:pt x="88" y="206"/>
                    <a:pt x="92" y="208"/>
                    <a:pt x="95" y="210"/>
                  </a:cubicBezTo>
                  <a:cubicBezTo>
                    <a:pt x="104" y="216"/>
                    <a:pt x="117" y="223"/>
                    <a:pt x="150" y="226"/>
                  </a:cubicBezTo>
                  <a:cubicBezTo>
                    <a:pt x="198" y="230"/>
                    <a:pt x="279" y="165"/>
                    <a:pt x="308" y="78"/>
                  </a:cubicBezTo>
                  <a:cubicBezTo>
                    <a:pt x="315" y="46"/>
                    <a:pt x="272" y="18"/>
                    <a:pt x="227" y="8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5" name="Freeform 2123"/>
            <p:cNvSpPr/>
            <p:nvPr>
              <p:custDataLst>
                <p:tags r:id="rId1691"/>
              </p:custDataLst>
            </p:nvPr>
          </p:nvSpPr>
          <p:spPr bwMode="auto">
            <a:xfrm>
              <a:off x="4392" y="2568"/>
              <a:ext cx="111" cy="120"/>
            </a:xfrm>
            <a:custGeom>
              <a:avLst/>
              <a:gdLst>
                <a:gd name="T0" fmla="*/ 1 w 86"/>
                <a:gd name="T1" fmla="*/ 128 h 94"/>
                <a:gd name="T2" fmla="*/ 5 w 86"/>
                <a:gd name="T3" fmla="*/ 130 h 94"/>
                <a:gd name="T4" fmla="*/ 111 w 86"/>
                <a:gd name="T5" fmla="*/ 171 h 94"/>
                <a:gd name="T6" fmla="*/ 143 w 86"/>
                <a:gd name="T7" fmla="*/ 194 h 94"/>
                <a:gd name="T8" fmla="*/ 148 w 86"/>
                <a:gd name="T9" fmla="*/ 189 h 94"/>
                <a:gd name="T10" fmla="*/ 179 w 86"/>
                <a:gd name="T11" fmla="*/ 65 h 94"/>
                <a:gd name="T12" fmla="*/ 44 w 86"/>
                <a:gd name="T13" fmla="*/ 14 h 94"/>
                <a:gd name="T14" fmla="*/ 5 w 86"/>
                <a:gd name="T15" fmla="*/ 128 h 94"/>
                <a:gd name="T16" fmla="*/ 0 w 86"/>
                <a:gd name="T17" fmla="*/ 128 h 94"/>
                <a:gd name="T18" fmla="*/ 1 w 86"/>
                <a:gd name="T19" fmla="*/ 128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94">
                  <a:moveTo>
                    <a:pt x="1" y="61"/>
                  </a:moveTo>
                  <a:cubicBezTo>
                    <a:pt x="2" y="61"/>
                    <a:pt x="0" y="63"/>
                    <a:pt x="2" y="63"/>
                  </a:cubicBezTo>
                  <a:cubicBezTo>
                    <a:pt x="13" y="66"/>
                    <a:pt x="33" y="72"/>
                    <a:pt x="52" y="82"/>
                  </a:cubicBezTo>
                  <a:cubicBezTo>
                    <a:pt x="57" y="85"/>
                    <a:pt x="62" y="89"/>
                    <a:pt x="67" y="93"/>
                  </a:cubicBezTo>
                  <a:cubicBezTo>
                    <a:pt x="68" y="94"/>
                    <a:pt x="68" y="90"/>
                    <a:pt x="69" y="91"/>
                  </a:cubicBezTo>
                  <a:cubicBezTo>
                    <a:pt x="75" y="78"/>
                    <a:pt x="86" y="40"/>
                    <a:pt x="84" y="31"/>
                  </a:cubicBezTo>
                  <a:cubicBezTo>
                    <a:pt x="81" y="20"/>
                    <a:pt x="26" y="0"/>
                    <a:pt x="20" y="7"/>
                  </a:cubicBezTo>
                  <a:cubicBezTo>
                    <a:pt x="13" y="13"/>
                    <a:pt x="4" y="47"/>
                    <a:pt x="2" y="61"/>
                  </a:cubicBezTo>
                  <a:cubicBezTo>
                    <a:pt x="2" y="61"/>
                    <a:pt x="1" y="61"/>
                    <a:pt x="0" y="61"/>
                  </a:cubicBezTo>
                  <a:lnTo>
                    <a:pt x="1" y="61"/>
                  </a:lnTo>
                  <a:close/>
                </a:path>
              </a:pathLst>
            </a:custGeom>
            <a:solidFill>
              <a:srgbClr val="DF8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6" name="Freeform 2124"/>
            <p:cNvSpPr/>
            <p:nvPr>
              <p:custDataLst>
                <p:tags r:id="rId1692"/>
              </p:custDataLst>
            </p:nvPr>
          </p:nvSpPr>
          <p:spPr bwMode="auto">
            <a:xfrm>
              <a:off x="4453" y="2644"/>
              <a:ext cx="38" cy="41"/>
            </a:xfrm>
            <a:custGeom>
              <a:avLst/>
              <a:gdLst>
                <a:gd name="T0" fmla="*/ 50 w 29"/>
                <a:gd name="T1" fmla="*/ 59 h 32"/>
                <a:gd name="T2" fmla="*/ 54 w 29"/>
                <a:gd name="T3" fmla="*/ 45 h 32"/>
                <a:gd name="T4" fmla="*/ 66 w 29"/>
                <a:gd name="T5" fmla="*/ 19 h 32"/>
                <a:gd name="T6" fmla="*/ 51 w 29"/>
                <a:gd name="T7" fmla="*/ 8 h 32"/>
                <a:gd name="T8" fmla="*/ 24 w 29"/>
                <a:gd name="T9" fmla="*/ 0 h 32"/>
                <a:gd name="T10" fmla="*/ 12 w 29"/>
                <a:gd name="T11" fmla="*/ 15 h 32"/>
                <a:gd name="T12" fmla="*/ 0 w 29"/>
                <a:gd name="T13" fmla="*/ 42 h 32"/>
                <a:gd name="T14" fmla="*/ 12 w 29"/>
                <a:gd name="T15" fmla="*/ 46 h 32"/>
                <a:gd name="T16" fmla="*/ 41 w 29"/>
                <a:gd name="T17" fmla="*/ 65 h 32"/>
                <a:gd name="T18" fmla="*/ 50 w 29"/>
                <a:gd name="T19" fmla="*/ 59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32">
                  <a:moveTo>
                    <a:pt x="22" y="28"/>
                  </a:moveTo>
                  <a:cubicBezTo>
                    <a:pt x="23" y="26"/>
                    <a:pt x="24" y="23"/>
                    <a:pt x="24" y="21"/>
                  </a:cubicBezTo>
                  <a:cubicBezTo>
                    <a:pt x="26" y="17"/>
                    <a:pt x="28" y="13"/>
                    <a:pt x="29" y="9"/>
                  </a:cubicBezTo>
                  <a:cubicBezTo>
                    <a:pt x="29" y="6"/>
                    <a:pt x="26" y="6"/>
                    <a:pt x="23" y="4"/>
                  </a:cubicBezTo>
                  <a:cubicBezTo>
                    <a:pt x="20" y="3"/>
                    <a:pt x="15" y="0"/>
                    <a:pt x="11" y="0"/>
                  </a:cubicBezTo>
                  <a:cubicBezTo>
                    <a:pt x="8" y="0"/>
                    <a:pt x="6" y="5"/>
                    <a:pt x="5" y="7"/>
                  </a:cubicBezTo>
                  <a:cubicBezTo>
                    <a:pt x="3" y="11"/>
                    <a:pt x="1" y="16"/>
                    <a:pt x="0" y="20"/>
                  </a:cubicBezTo>
                  <a:cubicBezTo>
                    <a:pt x="2" y="21"/>
                    <a:pt x="3" y="21"/>
                    <a:pt x="5" y="22"/>
                  </a:cubicBezTo>
                  <a:cubicBezTo>
                    <a:pt x="9" y="25"/>
                    <a:pt x="14" y="28"/>
                    <a:pt x="18" y="31"/>
                  </a:cubicBezTo>
                  <a:cubicBezTo>
                    <a:pt x="20" y="32"/>
                    <a:pt x="21" y="31"/>
                    <a:pt x="22" y="28"/>
                  </a:cubicBezTo>
                  <a:close/>
                </a:path>
              </a:pathLst>
            </a:custGeom>
            <a:solidFill>
              <a:srgbClr val="C53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7" name="Freeform 2125"/>
            <p:cNvSpPr/>
            <p:nvPr>
              <p:custDataLst>
                <p:tags r:id="rId1693"/>
              </p:custDataLst>
            </p:nvPr>
          </p:nvSpPr>
          <p:spPr bwMode="auto">
            <a:xfrm>
              <a:off x="4419" y="2605"/>
              <a:ext cx="78" cy="64"/>
            </a:xfrm>
            <a:custGeom>
              <a:avLst/>
              <a:gdLst>
                <a:gd name="T0" fmla="*/ 125 w 61"/>
                <a:gd name="T1" fmla="*/ 40 h 49"/>
                <a:gd name="T2" fmla="*/ 59 w 61"/>
                <a:gd name="T3" fmla="*/ 7 h 49"/>
                <a:gd name="T4" fmla="*/ 37 w 61"/>
                <a:gd name="T5" fmla="*/ 1 h 49"/>
                <a:gd name="T6" fmla="*/ 23 w 61"/>
                <a:gd name="T7" fmla="*/ 13 h 49"/>
                <a:gd name="T8" fmla="*/ 13 w 61"/>
                <a:gd name="T9" fmla="*/ 40 h 49"/>
                <a:gd name="T10" fmla="*/ 0 w 61"/>
                <a:gd name="T11" fmla="*/ 85 h 49"/>
                <a:gd name="T12" fmla="*/ 0 w 61"/>
                <a:gd name="T13" fmla="*/ 88 h 49"/>
                <a:gd name="T14" fmla="*/ 52 w 61"/>
                <a:gd name="T15" fmla="*/ 110 h 49"/>
                <a:gd name="T16" fmla="*/ 59 w 61"/>
                <a:gd name="T17" fmla="*/ 93 h 49"/>
                <a:gd name="T18" fmla="*/ 70 w 61"/>
                <a:gd name="T19" fmla="*/ 72 h 49"/>
                <a:gd name="T20" fmla="*/ 98 w 61"/>
                <a:gd name="T21" fmla="*/ 74 h 49"/>
                <a:gd name="T22" fmla="*/ 113 w 61"/>
                <a:gd name="T23" fmla="*/ 82 h 49"/>
                <a:gd name="T24" fmla="*/ 121 w 61"/>
                <a:gd name="T25" fmla="*/ 73 h 49"/>
                <a:gd name="T26" fmla="*/ 121 w 61"/>
                <a:gd name="T27" fmla="*/ 72 h 49"/>
                <a:gd name="T28" fmla="*/ 128 w 61"/>
                <a:gd name="T29" fmla="*/ 43 h 49"/>
                <a:gd name="T30" fmla="*/ 125 w 61"/>
                <a:gd name="T31" fmla="*/ 40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" h="49">
                  <a:moveTo>
                    <a:pt x="60" y="18"/>
                  </a:moveTo>
                  <a:cubicBezTo>
                    <a:pt x="53" y="10"/>
                    <a:pt x="39" y="6"/>
                    <a:pt x="28" y="3"/>
                  </a:cubicBezTo>
                  <a:cubicBezTo>
                    <a:pt x="26" y="2"/>
                    <a:pt x="21" y="0"/>
                    <a:pt x="18" y="1"/>
                  </a:cubicBezTo>
                  <a:cubicBezTo>
                    <a:pt x="16" y="1"/>
                    <a:pt x="12" y="4"/>
                    <a:pt x="11" y="6"/>
                  </a:cubicBezTo>
                  <a:cubicBezTo>
                    <a:pt x="9" y="9"/>
                    <a:pt x="7" y="15"/>
                    <a:pt x="6" y="18"/>
                  </a:cubicBezTo>
                  <a:cubicBezTo>
                    <a:pt x="4" y="25"/>
                    <a:pt x="1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8" y="41"/>
                    <a:pt x="17" y="45"/>
                    <a:pt x="25" y="49"/>
                  </a:cubicBezTo>
                  <a:cubicBezTo>
                    <a:pt x="27" y="48"/>
                    <a:pt x="28" y="43"/>
                    <a:pt x="28" y="41"/>
                  </a:cubicBezTo>
                  <a:cubicBezTo>
                    <a:pt x="30" y="38"/>
                    <a:pt x="32" y="35"/>
                    <a:pt x="34" y="32"/>
                  </a:cubicBezTo>
                  <a:cubicBezTo>
                    <a:pt x="37" y="28"/>
                    <a:pt x="43" y="32"/>
                    <a:pt x="47" y="34"/>
                  </a:cubicBezTo>
                  <a:cubicBezTo>
                    <a:pt x="49" y="35"/>
                    <a:pt x="51" y="36"/>
                    <a:pt x="54" y="37"/>
                  </a:cubicBezTo>
                  <a:cubicBezTo>
                    <a:pt x="57" y="38"/>
                    <a:pt x="56" y="36"/>
                    <a:pt x="58" y="33"/>
                  </a:cubicBezTo>
                  <a:cubicBezTo>
                    <a:pt x="58" y="33"/>
                    <a:pt x="58" y="33"/>
                    <a:pt x="58" y="32"/>
                  </a:cubicBezTo>
                  <a:cubicBezTo>
                    <a:pt x="59" y="28"/>
                    <a:pt x="60" y="23"/>
                    <a:pt x="61" y="19"/>
                  </a:cubicBezTo>
                  <a:cubicBezTo>
                    <a:pt x="61" y="18"/>
                    <a:pt x="61" y="18"/>
                    <a:pt x="60" y="18"/>
                  </a:cubicBezTo>
                  <a:close/>
                </a:path>
              </a:pathLst>
            </a:custGeom>
            <a:solidFill>
              <a:srgbClr val="D86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8" name="Freeform 2126"/>
            <p:cNvSpPr/>
            <p:nvPr>
              <p:custDataLst>
                <p:tags r:id="rId1694"/>
              </p:custDataLst>
            </p:nvPr>
          </p:nvSpPr>
          <p:spPr bwMode="auto">
            <a:xfrm>
              <a:off x="4340" y="2727"/>
              <a:ext cx="28" cy="40"/>
            </a:xfrm>
            <a:custGeom>
              <a:avLst/>
              <a:gdLst>
                <a:gd name="T0" fmla="*/ 17 w 22"/>
                <a:gd name="T1" fmla="*/ 25 h 31"/>
                <a:gd name="T2" fmla="*/ 5 w 22"/>
                <a:gd name="T3" fmla="*/ 58 h 31"/>
                <a:gd name="T4" fmla="*/ 22 w 22"/>
                <a:gd name="T5" fmla="*/ 46 h 31"/>
                <a:gd name="T6" fmla="*/ 32 w 22"/>
                <a:gd name="T7" fmla="*/ 62 h 31"/>
                <a:gd name="T8" fmla="*/ 37 w 22"/>
                <a:gd name="T9" fmla="*/ 17 h 31"/>
                <a:gd name="T10" fmla="*/ 36 w 22"/>
                <a:gd name="T11" fmla="*/ 39 h 31"/>
                <a:gd name="T12" fmla="*/ 31 w 22"/>
                <a:gd name="T13" fmla="*/ 44 h 31"/>
                <a:gd name="T14" fmla="*/ 23 w 22"/>
                <a:gd name="T15" fmla="*/ 39 h 31"/>
                <a:gd name="T16" fmla="*/ 24 w 22"/>
                <a:gd name="T17" fmla="*/ 15 h 31"/>
                <a:gd name="T18" fmla="*/ 28 w 22"/>
                <a:gd name="T19" fmla="*/ 0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31">
                  <a:moveTo>
                    <a:pt x="8" y="12"/>
                  </a:moveTo>
                  <a:cubicBezTo>
                    <a:pt x="6" y="16"/>
                    <a:pt x="0" y="23"/>
                    <a:pt x="2" y="27"/>
                  </a:cubicBezTo>
                  <a:cubicBezTo>
                    <a:pt x="4" y="27"/>
                    <a:pt x="8" y="21"/>
                    <a:pt x="10" y="22"/>
                  </a:cubicBezTo>
                  <a:cubicBezTo>
                    <a:pt x="14" y="23"/>
                    <a:pt x="11" y="31"/>
                    <a:pt x="16" y="29"/>
                  </a:cubicBezTo>
                  <a:cubicBezTo>
                    <a:pt x="22" y="28"/>
                    <a:pt x="18" y="12"/>
                    <a:pt x="18" y="8"/>
                  </a:cubicBezTo>
                  <a:cubicBezTo>
                    <a:pt x="18" y="11"/>
                    <a:pt x="18" y="16"/>
                    <a:pt x="17" y="18"/>
                  </a:cubicBezTo>
                  <a:cubicBezTo>
                    <a:pt x="16" y="20"/>
                    <a:pt x="17" y="20"/>
                    <a:pt x="15" y="20"/>
                  </a:cubicBezTo>
                  <a:cubicBezTo>
                    <a:pt x="14" y="20"/>
                    <a:pt x="12" y="18"/>
                    <a:pt x="11" y="18"/>
                  </a:cubicBezTo>
                  <a:cubicBezTo>
                    <a:pt x="10" y="15"/>
                    <a:pt x="12" y="10"/>
                    <a:pt x="12" y="7"/>
                  </a:cubicBezTo>
                  <a:cubicBezTo>
                    <a:pt x="12" y="5"/>
                    <a:pt x="11" y="2"/>
                    <a:pt x="13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9" name="Freeform 2127"/>
            <p:cNvSpPr/>
            <p:nvPr>
              <p:custDataLst>
                <p:tags r:id="rId1695"/>
              </p:custDataLst>
            </p:nvPr>
          </p:nvSpPr>
          <p:spPr bwMode="auto">
            <a:xfrm>
              <a:off x="4268" y="2779"/>
              <a:ext cx="57" cy="65"/>
            </a:xfrm>
            <a:custGeom>
              <a:avLst/>
              <a:gdLst>
                <a:gd name="T0" fmla="*/ 58 w 44"/>
                <a:gd name="T1" fmla="*/ 65 h 51"/>
                <a:gd name="T2" fmla="*/ 0 w 44"/>
                <a:gd name="T3" fmla="*/ 101 h 51"/>
                <a:gd name="T4" fmla="*/ 16 w 44"/>
                <a:gd name="T5" fmla="*/ 99 h 51"/>
                <a:gd name="T6" fmla="*/ 35 w 44"/>
                <a:gd name="T7" fmla="*/ 84 h 51"/>
                <a:gd name="T8" fmla="*/ 52 w 44"/>
                <a:gd name="T9" fmla="*/ 75 h 51"/>
                <a:gd name="T10" fmla="*/ 67 w 44"/>
                <a:gd name="T11" fmla="*/ 83 h 51"/>
                <a:gd name="T12" fmla="*/ 80 w 44"/>
                <a:gd name="T13" fmla="*/ 47 h 51"/>
                <a:gd name="T14" fmla="*/ 96 w 44"/>
                <a:gd name="T15" fmla="*/ 0 h 51"/>
                <a:gd name="T16" fmla="*/ 74 w 44"/>
                <a:gd name="T17" fmla="*/ 36 h 51"/>
                <a:gd name="T18" fmla="*/ 63 w 44"/>
                <a:gd name="T19" fmla="*/ 75 h 51"/>
                <a:gd name="T20" fmla="*/ 58 w 44"/>
                <a:gd name="T21" fmla="*/ 65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51">
                  <a:moveTo>
                    <a:pt x="27" y="31"/>
                  </a:moveTo>
                  <a:cubicBezTo>
                    <a:pt x="17" y="23"/>
                    <a:pt x="10" y="51"/>
                    <a:pt x="0" y="49"/>
                  </a:cubicBezTo>
                  <a:cubicBezTo>
                    <a:pt x="3" y="48"/>
                    <a:pt x="4" y="49"/>
                    <a:pt x="7" y="48"/>
                  </a:cubicBezTo>
                  <a:cubicBezTo>
                    <a:pt x="11" y="46"/>
                    <a:pt x="13" y="44"/>
                    <a:pt x="16" y="41"/>
                  </a:cubicBezTo>
                  <a:cubicBezTo>
                    <a:pt x="18" y="38"/>
                    <a:pt x="20" y="35"/>
                    <a:pt x="24" y="36"/>
                  </a:cubicBezTo>
                  <a:cubicBezTo>
                    <a:pt x="27" y="37"/>
                    <a:pt x="27" y="41"/>
                    <a:pt x="31" y="40"/>
                  </a:cubicBezTo>
                  <a:cubicBezTo>
                    <a:pt x="38" y="37"/>
                    <a:pt x="36" y="28"/>
                    <a:pt x="37" y="23"/>
                  </a:cubicBezTo>
                  <a:cubicBezTo>
                    <a:pt x="39" y="15"/>
                    <a:pt x="42" y="8"/>
                    <a:pt x="44" y="0"/>
                  </a:cubicBezTo>
                  <a:cubicBezTo>
                    <a:pt x="38" y="4"/>
                    <a:pt x="36" y="10"/>
                    <a:pt x="34" y="17"/>
                  </a:cubicBezTo>
                  <a:cubicBezTo>
                    <a:pt x="32" y="22"/>
                    <a:pt x="37" y="32"/>
                    <a:pt x="29" y="36"/>
                  </a:cubicBezTo>
                  <a:cubicBezTo>
                    <a:pt x="26" y="38"/>
                    <a:pt x="27" y="31"/>
                    <a:pt x="27" y="31"/>
                  </a:cubicBezTo>
                  <a:close/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0" name="Freeform 2128"/>
            <p:cNvSpPr/>
            <p:nvPr>
              <p:custDataLst>
                <p:tags r:id="rId1696"/>
              </p:custDataLst>
            </p:nvPr>
          </p:nvSpPr>
          <p:spPr bwMode="auto">
            <a:xfrm>
              <a:off x="4308" y="2730"/>
              <a:ext cx="71" cy="114"/>
            </a:xfrm>
            <a:custGeom>
              <a:avLst/>
              <a:gdLst>
                <a:gd name="T0" fmla="*/ 19 w 55"/>
                <a:gd name="T1" fmla="*/ 158 h 89"/>
                <a:gd name="T2" fmla="*/ 46 w 55"/>
                <a:gd name="T3" fmla="*/ 111 h 89"/>
                <a:gd name="T4" fmla="*/ 62 w 55"/>
                <a:gd name="T5" fmla="*/ 88 h 89"/>
                <a:gd name="T6" fmla="*/ 67 w 55"/>
                <a:gd name="T7" fmla="*/ 74 h 89"/>
                <a:gd name="T8" fmla="*/ 74 w 55"/>
                <a:gd name="T9" fmla="*/ 83 h 89"/>
                <a:gd name="T10" fmla="*/ 108 w 55"/>
                <a:gd name="T11" fmla="*/ 53 h 89"/>
                <a:gd name="T12" fmla="*/ 105 w 55"/>
                <a:gd name="T13" fmla="*/ 23 h 89"/>
                <a:gd name="T14" fmla="*/ 119 w 55"/>
                <a:gd name="T15" fmla="*/ 0 h 89"/>
                <a:gd name="T16" fmla="*/ 119 w 55"/>
                <a:gd name="T17" fmla="*/ 13 h 89"/>
                <a:gd name="T18" fmla="*/ 114 w 55"/>
                <a:gd name="T19" fmla="*/ 28 h 89"/>
                <a:gd name="T20" fmla="*/ 114 w 55"/>
                <a:gd name="T21" fmla="*/ 59 h 89"/>
                <a:gd name="T22" fmla="*/ 97 w 55"/>
                <a:gd name="T23" fmla="*/ 95 h 89"/>
                <a:gd name="T24" fmla="*/ 72 w 55"/>
                <a:gd name="T25" fmla="*/ 105 h 89"/>
                <a:gd name="T26" fmla="*/ 58 w 55"/>
                <a:gd name="T27" fmla="*/ 127 h 89"/>
                <a:gd name="T28" fmla="*/ 39 w 55"/>
                <a:gd name="T29" fmla="*/ 142 h 89"/>
                <a:gd name="T30" fmla="*/ 28 w 55"/>
                <a:gd name="T31" fmla="*/ 174 h 89"/>
                <a:gd name="T32" fmla="*/ 0 w 55"/>
                <a:gd name="T33" fmla="*/ 187 h 89"/>
                <a:gd name="T34" fmla="*/ 19 w 55"/>
                <a:gd name="T35" fmla="*/ 154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89">
                  <a:moveTo>
                    <a:pt x="9" y="75"/>
                  </a:moveTo>
                  <a:cubicBezTo>
                    <a:pt x="11" y="66"/>
                    <a:pt x="19" y="60"/>
                    <a:pt x="22" y="53"/>
                  </a:cubicBezTo>
                  <a:cubicBezTo>
                    <a:pt x="24" y="48"/>
                    <a:pt x="28" y="46"/>
                    <a:pt x="29" y="42"/>
                  </a:cubicBezTo>
                  <a:cubicBezTo>
                    <a:pt x="30" y="41"/>
                    <a:pt x="30" y="35"/>
                    <a:pt x="31" y="35"/>
                  </a:cubicBezTo>
                  <a:cubicBezTo>
                    <a:pt x="33" y="35"/>
                    <a:pt x="33" y="39"/>
                    <a:pt x="34" y="40"/>
                  </a:cubicBezTo>
                  <a:cubicBezTo>
                    <a:pt x="41" y="48"/>
                    <a:pt x="49" y="31"/>
                    <a:pt x="50" y="25"/>
                  </a:cubicBezTo>
                  <a:cubicBezTo>
                    <a:pt x="51" y="20"/>
                    <a:pt x="48" y="16"/>
                    <a:pt x="49" y="11"/>
                  </a:cubicBezTo>
                  <a:cubicBezTo>
                    <a:pt x="51" y="7"/>
                    <a:pt x="55" y="6"/>
                    <a:pt x="55" y="0"/>
                  </a:cubicBezTo>
                  <a:cubicBezTo>
                    <a:pt x="55" y="2"/>
                    <a:pt x="55" y="4"/>
                    <a:pt x="55" y="6"/>
                  </a:cubicBezTo>
                  <a:cubicBezTo>
                    <a:pt x="54" y="9"/>
                    <a:pt x="53" y="11"/>
                    <a:pt x="53" y="13"/>
                  </a:cubicBezTo>
                  <a:cubicBezTo>
                    <a:pt x="52" y="18"/>
                    <a:pt x="52" y="23"/>
                    <a:pt x="53" y="28"/>
                  </a:cubicBezTo>
                  <a:cubicBezTo>
                    <a:pt x="53" y="35"/>
                    <a:pt x="50" y="40"/>
                    <a:pt x="45" y="45"/>
                  </a:cubicBezTo>
                  <a:cubicBezTo>
                    <a:pt x="41" y="48"/>
                    <a:pt x="37" y="48"/>
                    <a:pt x="33" y="50"/>
                  </a:cubicBezTo>
                  <a:cubicBezTo>
                    <a:pt x="29" y="52"/>
                    <a:pt x="29" y="56"/>
                    <a:pt x="27" y="60"/>
                  </a:cubicBezTo>
                  <a:cubicBezTo>
                    <a:pt x="24" y="63"/>
                    <a:pt x="20" y="64"/>
                    <a:pt x="18" y="68"/>
                  </a:cubicBezTo>
                  <a:cubicBezTo>
                    <a:pt x="16" y="74"/>
                    <a:pt x="16" y="79"/>
                    <a:pt x="13" y="83"/>
                  </a:cubicBezTo>
                  <a:cubicBezTo>
                    <a:pt x="9" y="88"/>
                    <a:pt x="5" y="88"/>
                    <a:pt x="0" y="89"/>
                  </a:cubicBezTo>
                  <a:cubicBezTo>
                    <a:pt x="4" y="85"/>
                    <a:pt x="9" y="80"/>
                    <a:pt x="9" y="73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" name="Freeform 2129"/>
            <p:cNvSpPr/>
            <p:nvPr>
              <p:custDataLst>
                <p:tags r:id="rId1697"/>
              </p:custDataLst>
            </p:nvPr>
          </p:nvSpPr>
          <p:spPr bwMode="auto">
            <a:xfrm>
              <a:off x="4343" y="2775"/>
              <a:ext cx="32" cy="78"/>
            </a:xfrm>
            <a:custGeom>
              <a:avLst/>
              <a:gdLst>
                <a:gd name="T0" fmla="*/ 9 w 24"/>
                <a:gd name="T1" fmla="*/ 31 h 61"/>
                <a:gd name="T2" fmla="*/ 16 w 24"/>
                <a:gd name="T3" fmla="*/ 46 h 61"/>
                <a:gd name="T4" fmla="*/ 7 w 24"/>
                <a:gd name="T5" fmla="*/ 74 h 61"/>
                <a:gd name="T6" fmla="*/ 0 w 24"/>
                <a:gd name="T7" fmla="*/ 128 h 61"/>
                <a:gd name="T8" fmla="*/ 16 w 24"/>
                <a:gd name="T9" fmla="*/ 98 h 61"/>
                <a:gd name="T10" fmla="*/ 21 w 24"/>
                <a:gd name="T11" fmla="*/ 60 h 61"/>
                <a:gd name="T12" fmla="*/ 44 w 24"/>
                <a:gd name="T13" fmla="*/ 31 h 61"/>
                <a:gd name="T14" fmla="*/ 57 w 24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1">
                  <a:moveTo>
                    <a:pt x="4" y="15"/>
                  </a:moveTo>
                  <a:cubicBezTo>
                    <a:pt x="11" y="13"/>
                    <a:pt x="11" y="17"/>
                    <a:pt x="7" y="22"/>
                  </a:cubicBezTo>
                  <a:cubicBezTo>
                    <a:pt x="5" y="26"/>
                    <a:pt x="3" y="30"/>
                    <a:pt x="3" y="35"/>
                  </a:cubicBezTo>
                  <a:cubicBezTo>
                    <a:pt x="2" y="43"/>
                    <a:pt x="6" y="53"/>
                    <a:pt x="0" y="61"/>
                  </a:cubicBezTo>
                  <a:cubicBezTo>
                    <a:pt x="3" y="58"/>
                    <a:pt x="7" y="51"/>
                    <a:pt x="7" y="47"/>
                  </a:cubicBezTo>
                  <a:cubicBezTo>
                    <a:pt x="8" y="40"/>
                    <a:pt x="6" y="35"/>
                    <a:pt x="9" y="29"/>
                  </a:cubicBezTo>
                  <a:cubicBezTo>
                    <a:pt x="12" y="24"/>
                    <a:pt x="16" y="20"/>
                    <a:pt x="19" y="15"/>
                  </a:cubicBezTo>
                  <a:cubicBezTo>
                    <a:pt x="22" y="10"/>
                    <a:pt x="23" y="6"/>
                    <a:pt x="24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2" name="Freeform 2130"/>
            <p:cNvSpPr/>
            <p:nvPr>
              <p:custDataLst>
                <p:tags r:id="rId1698"/>
              </p:custDataLst>
            </p:nvPr>
          </p:nvSpPr>
          <p:spPr bwMode="auto">
            <a:xfrm>
              <a:off x="4319" y="2806"/>
              <a:ext cx="21" cy="69"/>
            </a:xfrm>
            <a:custGeom>
              <a:avLst/>
              <a:gdLst>
                <a:gd name="T0" fmla="*/ 14 w 16"/>
                <a:gd name="T1" fmla="*/ 36 h 54"/>
                <a:gd name="T2" fmla="*/ 16 w 16"/>
                <a:gd name="T3" fmla="*/ 73 h 54"/>
                <a:gd name="T4" fmla="*/ 0 w 16"/>
                <a:gd name="T5" fmla="*/ 112 h 54"/>
                <a:gd name="T6" fmla="*/ 24 w 16"/>
                <a:gd name="T7" fmla="*/ 66 h 54"/>
                <a:gd name="T8" fmla="*/ 22 w 16"/>
                <a:gd name="T9" fmla="*/ 29 h 54"/>
                <a:gd name="T10" fmla="*/ 37 w 16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4">
                  <a:moveTo>
                    <a:pt x="6" y="17"/>
                  </a:moveTo>
                  <a:cubicBezTo>
                    <a:pt x="4" y="23"/>
                    <a:pt x="7" y="29"/>
                    <a:pt x="7" y="35"/>
                  </a:cubicBezTo>
                  <a:cubicBezTo>
                    <a:pt x="6" y="41"/>
                    <a:pt x="4" y="49"/>
                    <a:pt x="0" y="54"/>
                  </a:cubicBezTo>
                  <a:cubicBezTo>
                    <a:pt x="7" y="50"/>
                    <a:pt x="11" y="39"/>
                    <a:pt x="11" y="32"/>
                  </a:cubicBezTo>
                  <a:cubicBezTo>
                    <a:pt x="12" y="26"/>
                    <a:pt x="9" y="20"/>
                    <a:pt x="10" y="14"/>
                  </a:cubicBezTo>
                  <a:cubicBezTo>
                    <a:pt x="10" y="8"/>
                    <a:pt x="14" y="4"/>
                    <a:pt x="16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3" name="Freeform 2131"/>
            <p:cNvSpPr/>
            <p:nvPr>
              <p:custDataLst>
                <p:tags r:id="rId1699"/>
              </p:custDataLst>
            </p:nvPr>
          </p:nvSpPr>
          <p:spPr bwMode="auto">
            <a:xfrm>
              <a:off x="4246" y="2836"/>
              <a:ext cx="69" cy="26"/>
            </a:xfrm>
            <a:custGeom>
              <a:avLst/>
              <a:gdLst>
                <a:gd name="T0" fmla="*/ 0 w 54"/>
                <a:gd name="T1" fmla="*/ 35 h 20"/>
                <a:gd name="T2" fmla="*/ 45 w 54"/>
                <a:gd name="T3" fmla="*/ 23 h 20"/>
                <a:gd name="T4" fmla="*/ 77 w 54"/>
                <a:gd name="T5" fmla="*/ 0 h 20"/>
                <a:gd name="T6" fmla="*/ 89 w 54"/>
                <a:gd name="T7" fmla="*/ 21 h 20"/>
                <a:gd name="T8" fmla="*/ 112 w 54"/>
                <a:gd name="T9" fmla="*/ 5 h 20"/>
                <a:gd name="T10" fmla="*/ 89 w 54"/>
                <a:gd name="T11" fmla="*/ 23 h 20"/>
                <a:gd name="T12" fmla="*/ 81 w 54"/>
                <a:gd name="T13" fmla="*/ 34 h 20"/>
                <a:gd name="T14" fmla="*/ 69 w 54"/>
                <a:gd name="T15" fmla="*/ 29 h 20"/>
                <a:gd name="T16" fmla="*/ 47 w 54"/>
                <a:gd name="T17" fmla="*/ 38 h 20"/>
                <a:gd name="T18" fmla="*/ 15 w 54"/>
                <a:gd name="T19" fmla="*/ 39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20">
                  <a:moveTo>
                    <a:pt x="0" y="16"/>
                  </a:moveTo>
                  <a:cubicBezTo>
                    <a:pt x="5" y="19"/>
                    <a:pt x="17" y="14"/>
                    <a:pt x="21" y="11"/>
                  </a:cubicBezTo>
                  <a:cubicBezTo>
                    <a:pt x="27" y="8"/>
                    <a:pt x="31" y="3"/>
                    <a:pt x="37" y="0"/>
                  </a:cubicBezTo>
                  <a:cubicBezTo>
                    <a:pt x="39" y="4"/>
                    <a:pt x="37" y="10"/>
                    <a:pt x="43" y="9"/>
                  </a:cubicBezTo>
                  <a:cubicBezTo>
                    <a:pt x="47" y="8"/>
                    <a:pt x="52" y="5"/>
                    <a:pt x="54" y="2"/>
                  </a:cubicBezTo>
                  <a:cubicBezTo>
                    <a:pt x="52" y="7"/>
                    <a:pt x="47" y="8"/>
                    <a:pt x="43" y="11"/>
                  </a:cubicBezTo>
                  <a:cubicBezTo>
                    <a:pt x="42" y="12"/>
                    <a:pt x="40" y="15"/>
                    <a:pt x="38" y="15"/>
                  </a:cubicBezTo>
                  <a:cubicBezTo>
                    <a:pt x="35" y="16"/>
                    <a:pt x="35" y="14"/>
                    <a:pt x="33" y="13"/>
                  </a:cubicBezTo>
                  <a:cubicBezTo>
                    <a:pt x="28" y="10"/>
                    <a:pt x="27" y="15"/>
                    <a:pt x="23" y="17"/>
                  </a:cubicBezTo>
                  <a:cubicBezTo>
                    <a:pt x="18" y="20"/>
                    <a:pt x="13" y="16"/>
                    <a:pt x="7" y="18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4" name="Freeform 2132"/>
            <p:cNvSpPr/>
            <p:nvPr>
              <p:custDataLst>
                <p:tags r:id="rId1700"/>
              </p:custDataLst>
            </p:nvPr>
          </p:nvSpPr>
          <p:spPr bwMode="auto">
            <a:xfrm>
              <a:off x="4204" y="2844"/>
              <a:ext cx="21" cy="15"/>
            </a:xfrm>
            <a:custGeom>
              <a:avLst/>
              <a:gdLst>
                <a:gd name="T0" fmla="*/ 37 w 16"/>
                <a:gd name="T1" fmla="*/ 0 h 12"/>
                <a:gd name="T2" fmla="*/ 29 w 16"/>
                <a:gd name="T3" fmla="*/ 0 h 12"/>
                <a:gd name="T4" fmla="*/ 18 w 16"/>
                <a:gd name="T5" fmla="*/ 1 h 12"/>
                <a:gd name="T6" fmla="*/ 5 w 16"/>
                <a:gd name="T7" fmla="*/ 8 h 12"/>
                <a:gd name="T8" fmla="*/ 5 w 16"/>
                <a:gd name="T9" fmla="*/ 23 h 12"/>
                <a:gd name="T10" fmla="*/ 16 w 16"/>
                <a:gd name="T11" fmla="*/ 24 h 12"/>
                <a:gd name="T12" fmla="*/ 34 w 16"/>
                <a:gd name="T13" fmla="*/ 18 h 12"/>
                <a:gd name="T14" fmla="*/ 12 w 16"/>
                <a:gd name="T15" fmla="*/ 13 h 12"/>
                <a:gd name="T16" fmla="*/ 32 w 16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3" y="2"/>
                    <a:pt x="2" y="4"/>
                  </a:cubicBezTo>
                  <a:cubicBezTo>
                    <a:pt x="1" y="6"/>
                    <a:pt x="0" y="10"/>
                    <a:pt x="2" y="11"/>
                  </a:cubicBezTo>
                  <a:cubicBezTo>
                    <a:pt x="3" y="12"/>
                    <a:pt x="6" y="12"/>
                    <a:pt x="7" y="12"/>
                  </a:cubicBezTo>
                  <a:cubicBezTo>
                    <a:pt x="10" y="11"/>
                    <a:pt x="12" y="10"/>
                    <a:pt x="15" y="9"/>
                  </a:cubicBezTo>
                  <a:cubicBezTo>
                    <a:pt x="12" y="9"/>
                    <a:pt x="3" y="11"/>
                    <a:pt x="5" y="6"/>
                  </a:cubicBezTo>
                  <a:cubicBezTo>
                    <a:pt x="6" y="1"/>
                    <a:pt x="11" y="1"/>
                    <a:pt x="14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5" name="Freeform 2133"/>
            <p:cNvSpPr/>
            <p:nvPr>
              <p:custDataLst>
                <p:tags r:id="rId1701"/>
              </p:custDataLst>
            </p:nvPr>
          </p:nvSpPr>
          <p:spPr bwMode="auto">
            <a:xfrm>
              <a:off x="4205" y="2835"/>
              <a:ext cx="47" cy="19"/>
            </a:xfrm>
            <a:custGeom>
              <a:avLst/>
              <a:gdLst>
                <a:gd name="T0" fmla="*/ 17 w 36"/>
                <a:gd name="T1" fmla="*/ 14 h 15"/>
                <a:gd name="T2" fmla="*/ 50 w 36"/>
                <a:gd name="T3" fmla="*/ 13 h 15"/>
                <a:gd name="T4" fmla="*/ 80 w 36"/>
                <a:gd name="T5" fmla="*/ 0 h 15"/>
                <a:gd name="T6" fmla="*/ 50 w 36"/>
                <a:gd name="T7" fmla="*/ 18 h 15"/>
                <a:gd name="T8" fmla="*/ 29 w 36"/>
                <a:gd name="T9" fmla="*/ 20 h 15"/>
                <a:gd name="T10" fmla="*/ 9 w 36"/>
                <a:gd name="T11" fmla="*/ 29 h 15"/>
                <a:gd name="T12" fmla="*/ 0 w 36"/>
                <a:gd name="T13" fmla="*/ 30 h 15"/>
                <a:gd name="T14" fmla="*/ 5 w 36"/>
                <a:gd name="T15" fmla="*/ 2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15">
                  <a:moveTo>
                    <a:pt x="8" y="7"/>
                  </a:moveTo>
                  <a:cubicBezTo>
                    <a:pt x="12" y="8"/>
                    <a:pt x="17" y="7"/>
                    <a:pt x="22" y="6"/>
                  </a:cubicBezTo>
                  <a:cubicBezTo>
                    <a:pt x="26" y="5"/>
                    <a:pt x="33" y="4"/>
                    <a:pt x="36" y="0"/>
                  </a:cubicBezTo>
                  <a:cubicBezTo>
                    <a:pt x="33" y="5"/>
                    <a:pt x="27" y="8"/>
                    <a:pt x="22" y="9"/>
                  </a:cubicBezTo>
                  <a:cubicBezTo>
                    <a:pt x="19" y="10"/>
                    <a:pt x="16" y="10"/>
                    <a:pt x="13" y="10"/>
                  </a:cubicBezTo>
                  <a:cubicBezTo>
                    <a:pt x="10" y="10"/>
                    <a:pt x="4" y="11"/>
                    <a:pt x="4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6" name="Freeform 2134"/>
            <p:cNvSpPr/>
            <p:nvPr>
              <p:custDataLst>
                <p:tags r:id="rId1702"/>
              </p:custDataLst>
            </p:nvPr>
          </p:nvSpPr>
          <p:spPr bwMode="auto">
            <a:xfrm>
              <a:off x="4201" y="2856"/>
              <a:ext cx="60" cy="15"/>
            </a:xfrm>
            <a:custGeom>
              <a:avLst/>
              <a:gdLst>
                <a:gd name="T0" fmla="*/ 1 w 46"/>
                <a:gd name="T1" fmla="*/ 26 h 11"/>
                <a:gd name="T2" fmla="*/ 17 w 46"/>
                <a:gd name="T3" fmla="*/ 14 h 11"/>
                <a:gd name="T4" fmla="*/ 44 w 46"/>
                <a:gd name="T5" fmla="*/ 1 h 11"/>
                <a:gd name="T6" fmla="*/ 68 w 46"/>
                <a:gd name="T7" fmla="*/ 0 h 11"/>
                <a:gd name="T8" fmla="*/ 82 w 46"/>
                <a:gd name="T9" fmla="*/ 0 h 11"/>
                <a:gd name="T10" fmla="*/ 102 w 46"/>
                <a:gd name="T11" fmla="*/ 0 h 11"/>
                <a:gd name="T12" fmla="*/ 102 w 46"/>
                <a:gd name="T13" fmla="*/ 1 h 11"/>
                <a:gd name="T14" fmla="*/ 85 w 46"/>
                <a:gd name="T15" fmla="*/ 7 h 11"/>
                <a:gd name="T16" fmla="*/ 52 w 46"/>
                <a:gd name="T17" fmla="*/ 7 h 11"/>
                <a:gd name="T18" fmla="*/ 21 w 46"/>
                <a:gd name="T19" fmla="*/ 19 h 11"/>
                <a:gd name="T20" fmla="*/ 7 w 46"/>
                <a:gd name="T21" fmla="*/ 2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11">
                  <a:moveTo>
                    <a:pt x="1" y="10"/>
                  </a:moveTo>
                  <a:cubicBezTo>
                    <a:pt x="2" y="6"/>
                    <a:pt x="5" y="5"/>
                    <a:pt x="8" y="5"/>
                  </a:cubicBezTo>
                  <a:cubicBezTo>
                    <a:pt x="12" y="4"/>
                    <a:pt x="16" y="2"/>
                    <a:pt x="20" y="1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3" y="0"/>
                    <a:pt x="35" y="0"/>
                    <a:pt x="37" y="0"/>
                  </a:cubicBezTo>
                  <a:cubicBezTo>
                    <a:pt x="40" y="1"/>
                    <a:pt x="43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4" y="2"/>
                    <a:pt x="40" y="2"/>
                    <a:pt x="38" y="3"/>
                  </a:cubicBezTo>
                  <a:cubicBezTo>
                    <a:pt x="33" y="3"/>
                    <a:pt x="29" y="3"/>
                    <a:pt x="24" y="3"/>
                  </a:cubicBezTo>
                  <a:cubicBezTo>
                    <a:pt x="19" y="4"/>
                    <a:pt x="14" y="6"/>
                    <a:pt x="9" y="7"/>
                  </a:cubicBezTo>
                  <a:cubicBezTo>
                    <a:pt x="8" y="7"/>
                    <a:pt x="0" y="9"/>
                    <a:pt x="3" y="1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7" name="Freeform 2135"/>
            <p:cNvSpPr/>
            <p:nvPr>
              <p:custDataLst>
                <p:tags r:id="rId1703"/>
              </p:custDataLst>
            </p:nvPr>
          </p:nvSpPr>
          <p:spPr bwMode="auto">
            <a:xfrm>
              <a:off x="4201" y="2850"/>
              <a:ext cx="94" cy="30"/>
            </a:xfrm>
            <a:custGeom>
              <a:avLst/>
              <a:gdLst>
                <a:gd name="T0" fmla="*/ 5 w 73"/>
                <a:gd name="T1" fmla="*/ 51 h 23"/>
                <a:gd name="T2" fmla="*/ 1 w 73"/>
                <a:gd name="T3" fmla="*/ 44 h 23"/>
                <a:gd name="T4" fmla="*/ 13 w 73"/>
                <a:gd name="T5" fmla="*/ 43 h 23"/>
                <a:gd name="T6" fmla="*/ 31 w 73"/>
                <a:gd name="T7" fmla="*/ 44 h 23"/>
                <a:gd name="T8" fmla="*/ 67 w 73"/>
                <a:gd name="T9" fmla="*/ 38 h 23"/>
                <a:gd name="T10" fmla="*/ 82 w 73"/>
                <a:gd name="T11" fmla="*/ 30 h 23"/>
                <a:gd name="T12" fmla="*/ 103 w 73"/>
                <a:gd name="T13" fmla="*/ 29 h 23"/>
                <a:gd name="T14" fmla="*/ 120 w 73"/>
                <a:gd name="T15" fmla="*/ 27 h 23"/>
                <a:gd name="T16" fmla="*/ 134 w 73"/>
                <a:gd name="T17" fmla="*/ 16 h 23"/>
                <a:gd name="T18" fmla="*/ 156 w 73"/>
                <a:gd name="T19" fmla="*/ 5 h 23"/>
                <a:gd name="T20" fmla="*/ 143 w 73"/>
                <a:gd name="T21" fmla="*/ 17 h 23"/>
                <a:gd name="T22" fmla="*/ 125 w 73"/>
                <a:gd name="T23" fmla="*/ 34 h 23"/>
                <a:gd name="T24" fmla="*/ 102 w 73"/>
                <a:gd name="T25" fmla="*/ 38 h 23"/>
                <a:gd name="T26" fmla="*/ 81 w 73"/>
                <a:gd name="T27" fmla="*/ 38 h 23"/>
                <a:gd name="T28" fmla="*/ 30 w 73"/>
                <a:gd name="T29" fmla="*/ 51 h 23"/>
                <a:gd name="T30" fmla="*/ 5 w 73"/>
                <a:gd name="T31" fmla="*/ 50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3" h="23">
                  <a:moveTo>
                    <a:pt x="2" y="23"/>
                  </a:moveTo>
                  <a:cubicBezTo>
                    <a:pt x="0" y="23"/>
                    <a:pt x="0" y="21"/>
                    <a:pt x="1" y="20"/>
                  </a:cubicBezTo>
                  <a:cubicBezTo>
                    <a:pt x="2" y="19"/>
                    <a:pt x="5" y="19"/>
                    <a:pt x="6" y="19"/>
                  </a:cubicBezTo>
                  <a:cubicBezTo>
                    <a:pt x="9" y="19"/>
                    <a:pt x="12" y="20"/>
                    <a:pt x="15" y="20"/>
                  </a:cubicBezTo>
                  <a:cubicBezTo>
                    <a:pt x="20" y="21"/>
                    <a:pt x="26" y="19"/>
                    <a:pt x="31" y="17"/>
                  </a:cubicBezTo>
                  <a:cubicBezTo>
                    <a:pt x="34" y="16"/>
                    <a:pt x="37" y="15"/>
                    <a:pt x="39" y="14"/>
                  </a:cubicBezTo>
                  <a:cubicBezTo>
                    <a:pt x="42" y="13"/>
                    <a:pt x="45" y="13"/>
                    <a:pt x="48" y="13"/>
                  </a:cubicBezTo>
                  <a:cubicBezTo>
                    <a:pt x="50" y="13"/>
                    <a:pt x="53" y="12"/>
                    <a:pt x="56" y="12"/>
                  </a:cubicBezTo>
                  <a:cubicBezTo>
                    <a:pt x="59" y="11"/>
                    <a:pt x="61" y="9"/>
                    <a:pt x="63" y="7"/>
                  </a:cubicBezTo>
                  <a:cubicBezTo>
                    <a:pt x="66" y="5"/>
                    <a:pt x="69" y="0"/>
                    <a:pt x="73" y="2"/>
                  </a:cubicBezTo>
                  <a:cubicBezTo>
                    <a:pt x="71" y="4"/>
                    <a:pt x="69" y="6"/>
                    <a:pt x="67" y="8"/>
                  </a:cubicBezTo>
                  <a:cubicBezTo>
                    <a:pt x="65" y="11"/>
                    <a:pt x="62" y="14"/>
                    <a:pt x="58" y="15"/>
                  </a:cubicBezTo>
                  <a:cubicBezTo>
                    <a:pt x="54" y="16"/>
                    <a:pt x="50" y="17"/>
                    <a:pt x="47" y="17"/>
                  </a:cubicBezTo>
                  <a:cubicBezTo>
                    <a:pt x="44" y="17"/>
                    <a:pt x="41" y="17"/>
                    <a:pt x="38" y="17"/>
                  </a:cubicBezTo>
                  <a:cubicBezTo>
                    <a:pt x="31" y="20"/>
                    <a:pt x="23" y="23"/>
                    <a:pt x="14" y="23"/>
                  </a:cubicBezTo>
                  <a:cubicBezTo>
                    <a:pt x="12" y="23"/>
                    <a:pt x="3" y="19"/>
                    <a:pt x="2" y="22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8" name="Freeform 2136"/>
            <p:cNvSpPr/>
            <p:nvPr>
              <p:custDataLst>
                <p:tags r:id="rId1704"/>
              </p:custDataLst>
            </p:nvPr>
          </p:nvSpPr>
          <p:spPr bwMode="auto">
            <a:xfrm>
              <a:off x="4201" y="2877"/>
              <a:ext cx="66" cy="13"/>
            </a:xfrm>
            <a:custGeom>
              <a:avLst/>
              <a:gdLst>
                <a:gd name="T0" fmla="*/ 1 w 51"/>
                <a:gd name="T1" fmla="*/ 21 h 10"/>
                <a:gd name="T2" fmla="*/ 8 w 51"/>
                <a:gd name="T3" fmla="*/ 12 h 10"/>
                <a:gd name="T4" fmla="*/ 22 w 51"/>
                <a:gd name="T5" fmla="*/ 13 h 10"/>
                <a:gd name="T6" fmla="*/ 47 w 51"/>
                <a:gd name="T7" fmla="*/ 12 h 10"/>
                <a:gd name="T8" fmla="*/ 110 w 51"/>
                <a:gd name="T9" fmla="*/ 0 h 10"/>
                <a:gd name="T10" fmla="*/ 44 w 51"/>
                <a:gd name="T11" fmla="*/ 17 h 10"/>
                <a:gd name="T12" fmla="*/ 23 w 51"/>
                <a:gd name="T13" fmla="*/ 17 h 10"/>
                <a:gd name="T14" fmla="*/ 10 w 51"/>
                <a:gd name="T15" fmla="*/ 16 h 10"/>
                <a:gd name="T16" fmla="*/ 5 w 51"/>
                <a:gd name="T17" fmla="*/ 21 h 10"/>
                <a:gd name="T18" fmla="*/ 5 w 51"/>
                <a:gd name="T19" fmla="*/ 21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0">
                  <a:moveTo>
                    <a:pt x="1" y="9"/>
                  </a:moveTo>
                  <a:cubicBezTo>
                    <a:pt x="0" y="6"/>
                    <a:pt x="2" y="5"/>
                    <a:pt x="4" y="5"/>
                  </a:cubicBezTo>
                  <a:cubicBezTo>
                    <a:pt x="6" y="5"/>
                    <a:pt x="8" y="6"/>
                    <a:pt x="10" y="6"/>
                  </a:cubicBezTo>
                  <a:cubicBezTo>
                    <a:pt x="14" y="7"/>
                    <a:pt x="18" y="6"/>
                    <a:pt x="22" y="5"/>
                  </a:cubicBezTo>
                  <a:cubicBezTo>
                    <a:pt x="32" y="4"/>
                    <a:pt x="42" y="1"/>
                    <a:pt x="51" y="0"/>
                  </a:cubicBezTo>
                  <a:cubicBezTo>
                    <a:pt x="41" y="3"/>
                    <a:pt x="31" y="8"/>
                    <a:pt x="20" y="8"/>
                  </a:cubicBezTo>
                  <a:cubicBezTo>
                    <a:pt x="17" y="8"/>
                    <a:pt x="14" y="10"/>
                    <a:pt x="11" y="8"/>
                  </a:cubicBezTo>
                  <a:cubicBezTo>
                    <a:pt x="9" y="8"/>
                    <a:pt x="6" y="7"/>
                    <a:pt x="5" y="7"/>
                  </a:cubicBezTo>
                  <a:cubicBezTo>
                    <a:pt x="3" y="7"/>
                    <a:pt x="1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9" name="Freeform 2137"/>
            <p:cNvSpPr/>
            <p:nvPr>
              <p:custDataLst>
                <p:tags r:id="rId1705"/>
              </p:custDataLst>
            </p:nvPr>
          </p:nvSpPr>
          <p:spPr bwMode="auto">
            <a:xfrm>
              <a:off x="4204" y="2890"/>
              <a:ext cx="35" cy="13"/>
            </a:xfrm>
            <a:custGeom>
              <a:avLst/>
              <a:gdLst>
                <a:gd name="T0" fmla="*/ 8 w 27"/>
                <a:gd name="T1" fmla="*/ 16 h 10"/>
                <a:gd name="T2" fmla="*/ 8 w 27"/>
                <a:gd name="T3" fmla="*/ 1 h 10"/>
                <a:gd name="T4" fmla="*/ 23 w 27"/>
                <a:gd name="T5" fmla="*/ 13 h 10"/>
                <a:gd name="T6" fmla="*/ 58 w 27"/>
                <a:gd name="T7" fmla="*/ 17 h 10"/>
                <a:gd name="T8" fmla="*/ 30 w 27"/>
                <a:gd name="T9" fmla="*/ 21 h 10"/>
                <a:gd name="T10" fmla="*/ 16 w 27"/>
                <a:gd name="T11" fmla="*/ 13 h 10"/>
                <a:gd name="T12" fmla="*/ 6 w 27"/>
                <a:gd name="T13" fmla="*/ 1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0">
                  <a:moveTo>
                    <a:pt x="4" y="7"/>
                  </a:moveTo>
                  <a:cubicBezTo>
                    <a:pt x="2" y="6"/>
                    <a:pt x="0" y="0"/>
                    <a:pt x="4" y="1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5" y="9"/>
                    <a:pt x="22" y="9"/>
                    <a:pt x="27" y="8"/>
                  </a:cubicBezTo>
                  <a:cubicBezTo>
                    <a:pt x="23" y="8"/>
                    <a:pt x="18" y="10"/>
                    <a:pt x="14" y="9"/>
                  </a:cubicBezTo>
                  <a:cubicBezTo>
                    <a:pt x="11" y="9"/>
                    <a:pt x="9" y="7"/>
                    <a:pt x="7" y="6"/>
                  </a:cubicBezTo>
                  <a:cubicBezTo>
                    <a:pt x="6" y="6"/>
                    <a:pt x="2" y="5"/>
                    <a:pt x="3" y="7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0" name="Freeform 2138"/>
            <p:cNvSpPr/>
            <p:nvPr>
              <p:custDataLst>
                <p:tags r:id="rId1706"/>
              </p:custDataLst>
            </p:nvPr>
          </p:nvSpPr>
          <p:spPr bwMode="auto">
            <a:xfrm>
              <a:off x="4262" y="2878"/>
              <a:ext cx="50" cy="20"/>
            </a:xfrm>
            <a:custGeom>
              <a:avLst/>
              <a:gdLst>
                <a:gd name="T0" fmla="*/ 0 w 39"/>
                <a:gd name="T1" fmla="*/ 36 h 15"/>
                <a:gd name="T2" fmla="*/ 37 w 39"/>
                <a:gd name="T3" fmla="*/ 9 h 15"/>
                <a:gd name="T4" fmla="*/ 59 w 39"/>
                <a:gd name="T5" fmla="*/ 7 h 15"/>
                <a:gd name="T6" fmla="*/ 69 w 39"/>
                <a:gd name="T7" fmla="*/ 5 h 15"/>
                <a:gd name="T8" fmla="*/ 82 w 39"/>
                <a:gd name="T9" fmla="*/ 0 h 15"/>
                <a:gd name="T10" fmla="*/ 46 w 39"/>
                <a:gd name="T11" fmla="*/ 20 h 15"/>
                <a:gd name="T12" fmla="*/ 24 w 39"/>
                <a:gd name="T13" fmla="*/ 23 h 15"/>
                <a:gd name="T14" fmla="*/ 6 w 39"/>
                <a:gd name="T15" fmla="*/ 31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5">
                  <a:moveTo>
                    <a:pt x="0" y="15"/>
                  </a:moveTo>
                  <a:cubicBezTo>
                    <a:pt x="6" y="11"/>
                    <a:pt x="11" y="6"/>
                    <a:pt x="18" y="4"/>
                  </a:cubicBezTo>
                  <a:cubicBezTo>
                    <a:pt x="21" y="4"/>
                    <a:pt x="25" y="4"/>
                    <a:pt x="28" y="3"/>
                  </a:cubicBezTo>
                  <a:cubicBezTo>
                    <a:pt x="30" y="3"/>
                    <a:pt x="31" y="2"/>
                    <a:pt x="33" y="2"/>
                  </a:cubicBezTo>
                  <a:cubicBezTo>
                    <a:pt x="35" y="1"/>
                    <a:pt x="37" y="0"/>
                    <a:pt x="39" y="0"/>
                  </a:cubicBezTo>
                  <a:cubicBezTo>
                    <a:pt x="33" y="1"/>
                    <a:pt x="29" y="8"/>
                    <a:pt x="22" y="8"/>
                  </a:cubicBezTo>
                  <a:cubicBezTo>
                    <a:pt x="19" y="8"/>
                    <a:pt x="15" y="9"/>
                    <a:pt x="12" y="10"/>
                  </a:cubicBezTo>
                  <a:cubicBezTo>
                    <a:pt x="9" y="12"/>
                    <a:pt x="5" y="12"/>
                    <a:pt x="3" y="13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1" name="Freeform 2139"/>
            <p:cNvSpPr/>
            <p:nvPr>
              <p:custDataLst>
                <p:tags r:id="rId1707"/>
              </p:custDataLst>
            </p:nvPr>
          </p:nvSpPr>
          <p:spPr bwMode="auto">
            <a:xfrm>
              <a:off x="4248" y="2894"/>
              <a:ext cx="73" cy="23"/>
            </a:xfrm>
            <a:custGeom>
              <a:avLst/>
              <a:gdLst>
                <a:gd name="T0" fmla="*/ 65 w 57"/>
                <a:gd name="T1" fmla="*/ 6 h 18"/>
                <a:gd name="T2" fmla="*/ 92 w 57"/>
                <a:gd name="T3" fmla="*/ 0 h 18"/>
                <a:gd name="T4" fmla="*/ 106 w 57"/>
                <a:gd name="T5" fmla="*/ 1 h 18"/>
                <a:gd name="T6" fmla="*/ 119 w 57"/>
                <a:gd name="T7" fmla="*/ 0 h 18"/>
                <a:gd name="T8" fmla="*/ 106 w 57"/>
                <a:gd name="T9" fmla="*/ 10 h 18"/>
                <a:gd name="T10" fmla="*/ 95 w 57"/>
                <a:gd name="T11" fmla="*/ 8 h 18"/>
                <a:gd name="T12" fmla="*/ 74 w 57"/>
                <a:gd name="T13" fmla="*/ 8 h 18"/>
                <a:gd name="T14" fmla="*/ 65 w 57"/>
                <a:gd name="T15" fmla="*/ 19 h 18"/>
                <a:gd name="T16" fmla="*/ 51 w 57"/>
                <a:gd name="T17" fmla="*/ 24 h 18"/>
                <a:gd name="T18" fmla="*/ 42 w 57"/>
                <a:gd name="T19" fmla="*/ 31 h 18"/>
                <a:gd name="T20" fmla="*/ 59 w 57"/>
                <a:gd name="T21" fmla="*/ 31 h 18"/>
                <a:gd name="T22" fmla="*/ 45 w 57"/>
                <a:gd name="T23" fmla="*/ 33 h 18"/>
                <a:gd name="T24" fmla="*/ 24 w 57"/>
                <a:gd name="T25" fmla="*/ 36 h 18"/>
                <a:gd name="T26" fmla="*/ 5 w 57"/>
                <a:gd name="T27" fmla="*/ 29 h 18"/>
                <a:gd name="T28" fmla="*/ 51 w 57"/>
                <a:gd name="T29" fmla="*/ 17 h 18"/>
                <a:gd name="T30" fmla="*/ 59 w 57"/>
                <a:gd name="T31" fmla="*/ 13 h 18"/>
                <a:gd name="T32" fmla="*/ 63 w 57"/>
                <a:gd name="T33" fmla="*/ 1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8">
                  <a:moveTo>
                    <a:pt x="31" y="3"/>
                  </a:moveTo>
                  <a:cubicBezTo>
                    <a:pt x="34" y="0"/>
                    <a:pt x="40" y="0"/>
                    <a:pt x="44" y="0"/>
                  </a:cubicBezTo>
                  <a:cubicBezTo>
                    <a:pt x="47" y="0"/>
                    <a:pt x="49" y="1"/>
                    <a:pt x="51" y="1"/>
                  </a:cubicBezTo>
                  <a:cubicBezTo>
                    <a:pt x="53" y="1"/>
                    <a:pt x="55" y="0"/>
                    <a:pt x="57" y="0"/>
                  </a:cubicBezTo>
                  <a:cubicBezTo>
                    <a:pt x="55" y="2"/>
                    <a:pt x="54" y="4"/>
                    <a:pt x="51" y="5"/>
                  </a:cubicBezTo>
                  <a:cubicBezTo>
                    <a:pt x="49" y="6"/>
                    <a:pt x="47" y="5"/>
                    <a:pt x="45" y="4"/>
                  </a:cubicBezTo>
                  <a:cubicBezTo>
                    <a:pt x="42" y="4"/>
                    <a:pt x="37" y="2"/>
                    <a:pt x="35" y="4"/>
                  </a:cubicBezTo>
                  <a:cubicBezTo>
                    <a:pt x="33" y="5"/>
                    <a:pt x="32" y="8"/>
                    <a:pt x="31" y="9"/>
                  </a:cubicBezTo>
                  <a:cubicBezTo>
                    <a:pt x="29" y="12"/>
                    <a:pt x="26" y="12"/>
                    <a:pt x="24" y="12"/>
                  </a:cubicBezTo>
                  <a:cubicBezTo>
                    <a:pt x="23" y="12"/>
                    <a:pt x="18" y="13"/>
                    <a:pt x="20" y="15"/>
                  </a:cubicBezTo>
                  <a:cubicBezTo>
                    <a:pt x="22" y="16"/>
                    <a:pt x="26" y="15"/>
                    <a:pt x="28" y="15"/>
                  </a:cubicBezTo>
                  <a:cubicBezTo>
                    <a:pt x="26" y="16"/>
                    <a:pt x="23" y="16"/>
                    <a:pt x="21" y="16"/>
                  </a:cubicBezTo>
                  <a:cubicBezTo>
                    <a:pt x="18" y="16"/>
                    <a:pt x="15" y="17"/>
                    <a:pt x="12" y="17"/>
                  </a:cubicBezTo>
                  <a:cubicBezTo>
                    <a:pt x="9" y="18"/>
                    <a:pt x="3" y="17"/>
                    <a:pt x="2" y="14"/>
                  </a:cubicBezTo>
                  <a:cubicBezTo>
                    <a:pt x="0" y="8"/>
                    <a:pt x="21" y="10"/>
                    <a:pt x="24" y="8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5"/>
                    <a:pt x="30" y="5"/>
                    <a:pt x="30" y="5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2" name="Freeform 2140"/>
            <p:cNvSpPr/>
            <p:nvPr>
              <p:custDataLst>
                <p:tags r:id="rId1708"/>
              </p:custDataLst>
            </p:nvPr>
          </p:nvSpPr>
          <p:spPr bwMode="auto">
            <a:xfrm>
              <a:off x="4288" y="2897"/>
              <a:ext cx="55" cy="33"/>
            </a:xfrm>
            <a:custGeom>
              <a:avLst/>
              <a:gdLst>
                <a:gd name="T0" fmla="*/ 13 w 43"/>
                <a:gd name="T1" fmla="*/ 39 h 27"/>
                <a:gd name="T2" fmla="*/ 42 w 43"/>
                <a:gd name="T3" fmla="*/ 32 h 27"/>
                <a:gd name="T4" fmla="*/ 75 w 43"/>
                <a:gd name="T5" fmla="*/ 15 h 27"/>
                <a:gd name="T6" fmla="*/ 90 w 43"/>
                <a:gd name="T7" fmla="*/ 2 h 27"/>
                <a:gd name="T8" fmla="*/ 82 w 43"/>
                <a:gd name="T9" fmla="*/ 16 h 27"/>
                <a:gd name="T10" fmla="*/ 45 w 43"/>
                <a:gd name="T11" fmla="*/ 39 h 27"/>
                <a:gd name="T12" fmla="*/ 0 w 43"/>
                <a:gd name="T13" fmla="*/ 48 h 27"/>
                <a:gd name="T14" fmla="*/ 5 w 43"/>
                <a:gd name="T15" fmla="*/ 39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7">
                  <a:moveTo>
                    <a:pt x="6" y="21"/>
                  </a:moveTo>
                  <a:cubicBezTo>
                    <a:pt x="12" y="20"/>
                    <a:pt x="13" y="19"/>
                    <a:pt x="20" y="17"/>
                  </a:cubicBezTo>
                  <a:cubicBezTo>
                    <a:pt x="26" y="15"/>
                    <a:pt x="32" y="13"/>
                    <a:pt x="36" y="8"/>
                  </a:cubicBezTo>
                  <a:cubicBezTo>
                    <a:pt x="40" y="4"/>
                    <a:pt x="40" y="0"/>
                    <a:pt x="43" y="2"/>
                  </a:cubicBezTo>
                  <a:cubicBezTo>
                    <a:pt x="41" y="4"/>
                    <a:pt x="42" y="4"/>
                    <a:pt x="39" y="9"/>
                  </a:cubicBezTo>
                  <a:cubicBezTo>
                    <a:pt x="36" y="13"/>
                    <a:pt x="30" y="18"/>
                    <a:pt x="21" y="21"/>
                  </a:cubicBezTo>
                  <a:cubicBezTo>
                    <a:pt x="13" y="23"/>
                    <a:pt x="3" y="27"/>
                    <a:pt x="0" y="26"/>
                  </a:cubicBezTo>
                  <a:cubicBezTo>
                    <a:pt x="0" y="26"/>
                    <a:pt x="2" y="22"/>
                    <a:pt x="2" y="2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3" name="Freeform 2141"/>
            <p:cNvSpPr/>
            <p:nvPr>
              <p:custDataLst>
                <p:tags r:id="rId1709"/>
              </p:custDataLst>
            </p:nvPr>
          </p:nvSpPr>
          <p:spPr bwMode="auto">
            <a:xfrm>
              <a:off x="4379" y="2689"/>
              <a:ext cx="17" cy="91"/>
            </a:xfrm>
            <a:custGeom>
              <a:avLst/>
              <a:gdLst>
                <a:gd name="T0" fmla="*/ 17 w 13"/>
                <a:gd name="T1" fmla="*/ 54 h 71"/>
                <a:gd name="T2" fmla="*/ 7 w 13"/>
                <a:gd name="T3" fmla="*/ 105 h 71"/>
                <a:gd name="T4" fmla="*/ 12 w 13"/>
                <a:gd name="T5" fmla="*/ 124 h 71"/>
                <a:gd name="T6" fmla="*/ 16 w 13"/>
                <a:gd name="T7" fmla="*/ 136 h 71"/>
                <a:gd name="T8" fmla="*/ 21 w 13"/>
                <a:gd name="T9" fmla="*/ 144 h 71"/>
                <a:gd name="T10" fmla="*/ 21 w 13"/>
                <a:gd name="T11" fmla="*/ 150 h 71"/>
                <a:gd name="T12" fmla="*/ 17 w 13"/>
                <a:gd name="T13" fmla="*/ 135 h 71"/>
                <a:gd name="T14" fmla="*/ 13 w 13"/>
                <a:gd name="T15" fmla="*/ 120 h 71"/>
                <a:gd name="T16" fmla="*/ 17 w 13"/>
                <a:gd name="T17" fmla="*/ 95 h 71"/>
                <a:gd name="T18" fmla="*/ 27 w 13"/>
                <a:gd name="T19" fmla="*/ 74 h 71"/>
                <a:gd name="T20" fmla="*/ 27 w 13"/>
                <a:gd name="T21" fmla="*/ 65 h 71"/>
                <a:gd name="T22" fmla="*/ 21 w 13"/>
                <a:gd name="T23" fmla="*/ 36 h 71"/>
                <a:gd name="T24" fmla="*/ 7 w 13"/>
                <a:gd name="T25" fmla="*/ 6 h 71"/>
                <a:gd name="T26" fmla="*/ 0 w 13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71">
                  <a:moveTo>
                    <a:pt x="8" y="26"/>
                  </a:moveTo>
                  <a:cubicBezTo>
                    <a:pt x="11" y="34"/>
                    <a:pt x="3" y="42"/>
                    <a:pt x="3" y="50"/>
                  </a:cubicBezTo>
                  <a:cubicBezTo>
                    <a:pt x="3" y="53"/>
                    <a:pt x="4" y="56"/>
                    <a:pt x="5" y="59"/>
                  </a:cubicBezTo>
                  <a:cubicBezTo>
                    <a:pt x="6" y="61"/>
                    <a:pt x="7" y="63"/>
                    <a:pt x="7" y="65"/>
                  </a:cubicBezTo>
                  <a:cubicBezTo>
                    <a:pt x="8" y="66"/>
                    <a:pt x="8" y="67"/>
                    <a:pt x="9" y="68"/>
                  </a:cubicBezTo>
                  <a:cubicBezTo>
                    <a:pt x="9" y="69"/>
                    <a:pt x="9" y="70"/>
                    <a:pt x="9" y="71"/>
                  </a:cubicBezTo>
                  <a:cubicBezTo>
                    <a:pt x="9" y="69"/>
                    <a:pt x="8" y="66"/>
                    <a:pt x="8" y="64"/>
                  </a:cubicBezTo>
                  <a:cubicBezTo>
                    <a:pt x="8" y="61"/>
                    <a:pt x="6" y="59"/>
                    <a:pt x="6" y="57"/>
                  </a:cubicBezTo>
                  <a:cubicBezTo>
                    <a:pt x="5" y="53"/>
                    <a:pt x="6" y="48"/>
                    <a:pt x="8" y="45"/>
                  </a:cubicBezTo>
                  <a:cubicBezTo>
                    <a:pt x="10" y="43"/>
                    <a:pt x="12" y="38"/>
                    <a:pt x="12" y="35"/>
                  </a:cubicBezTo>
                  <a:cubicBezTo>
                    <a:pt x="12" y="34"/>
                    <a:pt x="12" y="32"/>
                    <a:pt x="12" y="31"/>
                  </a:cubicBezTo>
                  <a:cubicBezTo>
                    <a:pt x="12" y="29"/>
                    <a:pt x="13" y="22"/>
                    <a:pt x="9" y="17"/>
                  </a:cubicBezTo>
                  <a:cubicBezTo>
                    <a:pt x="7" y="14"/>
                    <a:pt x="4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4" name="Freeform 2142"/>
            <p:cNvSpPr/>
            <p:nvPr>
              <p:custDataLst>
                <p:tags r:id="rId1710"/>
              </p:custDataLst>
            </p:nvPr>
          </p:nvSpPr>
          <p:spPr bwMode="auto">
            <a:xfrm>
              <a:off x="4392" y="2696"/>
              <a:ext cx="19" cy="41"/>
            </a:xfrm>
            <a:custGeom>
              <a:avLst/>
              <a:gdLst>
                <a:gd name="T0" fmla="*/ 5 w 15"/>
                <a:gd name="T1" fmla="*/ 9 h 33"/>
                <a:gd name="T2" fmla="*/ 13 w 15"/>
                <a:gd name="T3" fmla="*/ 39 h 33"/>
                <a:gd name="T4" fmla="*/ 10 w 15"/>
                <a:gd name="T5" fmla="*/ 50 h 33"/>
                <a:gd name="T6" fmla="*/ 8 w 15"/>
                <a:gd name="T7" fmla="*/ 60 h 33"/>
                <a:gd name="T8" fmla="*/ 18 w 15"/>
                <a:gd name="T9" fmla="*/ 56 h 33"/>
                <a:gd name="T10" fmla="*/ 25 w 15"/>
                <a:gd name="T11" fmla="*/ 42 h 33"/>
                <a:gd name="T12" fmla="*/ 23 w 15"/>
                <a:gd name="T13" fmla="*/ 9 h 33"/>
                <a:gd name="T14" fmla="*/ 23 w 15"/>
                <a:gd name="T15" fmla="*/ 32 h 33"/>
                <a:gd name="T16" fmla="*/ 16 w 15"/>
                <a:gd name="T17" fmla="*/ 26 h 33"/>
                <a:gd name="T18" fmla="*/ 10 w 15"/>
                <a:gd name="T19" fmla="*/ 6 h 33"/>
                <a:gd name="T20" fmla="*/ 0 w 15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3">
                  <a:moveTo>
                    <a:pt x="2" y="5"/>
                  </a:moveTo>
                  <a:cubicBezTo>
                    <a:pt x="5" y="9"/>
                    <a:pt x="6" y="15"/>
                    <a:pt x="6" y="20"/>
                  </a:cubicBezTo>
                  <a:cubicBezTo>
                    <a:pt x="6" y="22"/>
                    <a:pt x="5" y="24"/>
                    <a:pt x="5" y="26"/>
                  </a:cubicBezTo>
                  <a:cubicBezTo>
                    <a:pt x="5" y="27"/>
                    <a:pt x="3" y="30"/>
                    <a:pt x="4" y="31"/>
                  </a:cubicBezTo>
                  <a:cubicBezTo>
                    <a:pt x="6" y="33"/>
                    <a:pt x="8" y="30"/>
                    <a:pt x="9" y="29"/>
                  </a:cubicBezTo>
                  <a:cubicBezTo>
                    <a:pt x="11" y="27"/>
                    <a:pt x="12" y="24"/>
                    <a:pt x="13" y="22"/>
                  </a:cubicBezTo>
                  <a:cubicBezTo>
                    <a:pt x="15" y="16"/>
                    <a:pt x="13" y="11"/>
                    <a:pt x="11" y="5"/>
                  </a:cubicBezTo>
                  <a:cubicBezTo>
                    <a:pt x="11" y="9"/>
                    <a:pt x="12" y="13"/>
                    <a:pt x="11" y="17"/>
                  </a:cubicBezTo>
                  <a:cubicBezTo>
                    <a:pt x="10" y="21"/>
                    <a:pt x="9" y="17"/>
                    <a:pt x="8" y="14"/>
                  </a:cubicBezTo>
                  <a:cubicBezTo>
                    <a:pt x="8" y="11"/>
                    <a:pt x="8" y="6"/>
                    <a:pt x="5" y="3"/>
                  </a:cubicBezTo>
                  <a:cubicBezTo>
                    <a:pt x="4" y="2"/>
                    <a:pt x="0" y="2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5" name="Freeform 2143"/>
            <p:cNvSpPr/>
            <p:nvPr>
              <p:custDataLst>
                <p:tags r:id="rId1711"/>
              </p:custDataLst>
            </p:nvPr>
          </p:nvSpPr>
          <p:spPr bwMode="auto">
            <a:xfrm>
              <a:off x="4467" y="2731"/>
              <a:ext cx="34" cy="68"/>
            </a:xfrm>
            <a:custGeom>
              <a:avLst/>
              <a:gdLst>
                <a:gd name="T0" fmla="*/ 49 w 27"/>
                <a:gd name="T1" fmla="*/ 5 h 53"/>
                <a:gd name="T2" fmla="*/ 38 w 27"/>
                <a:gd name="T3" fmla="*/ 19 h 53"/>
                <a:gd name="T4" fmla="*/ 23 w 27"/>
                <a:gd name="T5" fmla="*/ 31 h 53"/>
                <a:gd name="T6" fmla="*/ 6 w 27"/>
                <a:gd name="T7" fmla="*/ 42 h 53"/>
                <a:gd name="T8" fmla="*/ 0 w 27"/>
                <a:gd name="T9" fmla="*/ 49 h 53"/>
                <a:gd name="T10" fmla="*/ 1 w 27"/>
                <a:gd name="T11" fmla="*/ 65 h 53"/>
                <a:gd name="T12" fmla="*/ 10 w 27"/>
                <a:gd name="T13" fmla="*/ 46 h 53"/>
                <a:gd name="T14" fmla="*/ 25 w 27"/>
                <a:gd name="T15" fmla="*/ 51 h 53"/>
                <a:gd name="T16" fmla="*/ 20 w 27"/>
                <a:gd name="T17" fmla="*/ 81 h 53"/>
                <a:gd name="T18" fmla="*/ 8 w 27"/>
                <a:gd name="T19" fmla="*/ 112 h 53"/>
                <a:gd name="T20" fmla="*/ 14 w 27"/>
                <a:gd name="T21" fmla="*/ 104 h 53"/>
                <a:gd name="T22" fmla="*/ 25 w 27"/>
                <a:gd name="T23" fmla="*/ 87 h 53"/>
                <a:gd name="T24" fmla="*/ 38 w 27"/>
                <a:gd name="T25" fmla="*/ 54 h 53"/>
                <a:gd name="T26" fmla="*/ 49 w 27"/>
                <a:gd name="T27" fmla="*/ 28 h 53"/>
                <a:gd name="T28" fmla="*/ 54 w 27"/>
                <a:gd name="T29" fmla="*/ 15 h 53"/>
                <a:gd name="T30" fmla="*/ 54 w 27"/>
                <a:gd name="T31" fmla="*/ 0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" h="52">
                  <a:moveTo>
                    <a:pt x="25" y="2"/>
                  </a:moveTo>
                  <a:cubicBezTo>
                    <a:pt x="25" y="4"/>
                    <a:pt x="21" y="7"/>
                    <a:pt x="19" y="9"/>
                  </a:cubicBezTo>
                  <a:cubicBezTo>
                    <a:pt x="17" y="12"/>
                    <a:pt x="14" y="13"/>
                    <a:pt x="11" y="15"/>
                  </a:cubicBezTo>
                  <a:cubicBezTo>
                    <a:pt x="8" y="16"/>
                    <a:pt x="6" y="18"/>
                    <a:pt x="3" y="20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0" y="26"/>
                    <a:pt x="1" y="28"/>
                    <a:pt x="1" y="31"/>
                  </a:cubicBezTo>
                  <a:cubicBezTo>
                    <a:pt x="0" y="27"/>
                    <a:pt x="2" y="24"/>
                    <a:pt x="5" y="22"/>
                  </a:cubicBezTo>
                  <a:cubicBezTo>
                    <a:pt x="9" y="19"/>
                    <a:pt x="12" y="19"/>
                    <a:pt x="13" y="24"/>
                  </a:cubicBezTo>
                  <a:cubicBezTo>
                    <a:pt x="14" y="29"/>
                    <a:pt x="12" y="33"/>
                    <a:pt x="10" y="38"/>
                  </a:cubicBezTo>
                  <a:cubicBezTo>
                    <a:pt x="8" y="42"/>
                    <a:pt x="5" y="48"/>
                    <a:pt x="4" y="53"/>
                  </a:cubicBezTo>
                  <a:cubicBezTo>
                    <a:pt x="5" y="52"/>
                    <a:pt x="6" y="50"/>
                    <a:pt x="7" y="49"/>
                  </a:cubicBezTo>
                  <a:cubicBezTo>
                    <a:pt x="9" y="46"/>
                    <a:pt x="11" y="44"/>
                    <a:pt x="13" y="41"/>
                  </a:cubicBezTo>
                  <a:cubicBezTo>
                    <a:pt x="15" y="36"/>
                    <a:pt x="16" y="31"/>
                    <a:pt x="19" y="26"/>
                  </a:cubicBezTo>
                  <a:cubicBezTo>
                    <a:pt x="21" y="22"/>
                    <a:pt x="23" y="17"/>
                    <a:pt x="25" y="13"/>
                  </a:cubicBezTo>
                  <a:cubicBezTo>
                    <a:pt x="26" y="11"/>
                    <a:pt x="27" y="9"/>
                    <a:pt x="27" y="7"/>
                  </a:cubicBezTo>
                  <a:cubicBezTo>
                    <a:pt x="27" y="5"/>
                    <a:pt x="27" y="2"/>
                    <a:pt x="27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6" name="Freeform 2144"/>
            <p:cNvSpPr/>
            <p:nvPr>
              <p:custDataLst>
                <p:tags r:id="rId1712"/>
              </p:custDataLst>
            </p:nvPr>
          </p:nvSpPr>
          <p:spPr bwMode="auto">
            <a:xfrm>
              <a:off x="4396" y="2750"/>
              <a:ext cx="11" cy="56"/>
            </a:xfrm>
            <a:custGeom>
              <a:avLst/>
              <a:gdLst>
                <a:gd name="T0" fmla="*/ 16 w 9"/>
                <a:gd name="T1" fmla="*/ 0 h 43"/>
                <a:gd name="T2" fmla="*/ 1 w 9"/>
                <a:gd name="T3" fmla="*/ 12 h 43"/>
                <a:gd name="T4" fmla="*/ 2 w 9"/>
                <a:gd name="T5" fmla="*/ 43 h 43"/>
                <a:gd name="T6" fmla="*/ 9 w 9"/>
                <a:gd name="T7" fmla="*/ 72 h 43"/>
                <a:gd name="T8" fmla="*/ 11 w 9"/>
                <a:gd name="T9" fmla="*/ 95 h 43"/>
                <a:gd name="T10" fmla="*/ 13 w 9"/>
                <a:gd name="T11" fmla="*/ 73 h 43"/>
                <a:gd name="T12" fmla="*/ 11 w 9"/>
                <a:gd name="T13" fmla="*/ 44 h 43"/>
                <a:gd name="T14" fmla="*/ 9 w 9"/>
                <a:gd name="T15" fmla="*/ 17 h 43"/>
                <a:gd name="T16" fmla="*/ 16 w 9"/>
                <a:gd name="T17" fmla="*/ 1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43">
                  <a:moveTo>
                    <a:pt x="9" y="0"/>
                  </a:moveTo>
                  <a:cubicBezTo>
                    <a:pt x="6" y="1"/>
                    <a:pt x="3" y="1"/>
                    <a:pt x="1" y="5"/>
                  </a:cubicBezTo>
                  <a:cubicBezTo>
                    <a:pt x="0" y="9"/>
                    <a:pt x="1" y="14"/>
                    <a:pt x="2" y="19"/>
                  </a:cubicBezTo>
                  <a:cubicBezTo>
                    <a:pt x="3" y="23"/>
                    <a:pt x="4" y="28"/>
                    <a:pt x="5" y="32"/>
                  </a:cubicBezTo>
                  <a:cubicBezTo>
                    <a:pt x="6" y="35"/>
                    <a:pt x="7" y="39"/>
                    <a:pt x="6" y="43"/>
                  </a:cubicBezTo>
                  <a:cubicBezTo>
                    <a:pt x="8" y="41"/>
                    <a:pt x="7" y="36"/>
                    <a:pt x="7" y="33"/>
                  </a:cubicBezTo>
                  <a:cubicBezTo>
                    <a:pt x="7" y="29"/>
                    <a:pt x="7" y="24"/>
                    <a:pt x="6" y="20"/>
                  </a:cubicBezTo>
                  <a:cubicBezTo>
                    <a:pt x="6" y="16"/>
                    <a:pt x="5" y="12"/>
                    <a:pt x="5" y="8"/>
                  </a:cubicBezTo>
                  <a:cubicBezTo>
                    <a:pt x="6" y="6"/>
                    <a:pt x="7" y="2"/>
                    <a:pt x="9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7" name="Freeform 2145"/>
            <p:cNvSpPr/>
            <p:nvPr>
              <p:custDataLst>
                <p:tags r:id="rId1713"/>
              </p:custDataLst>
            </p:nvPr>
          </p:nvSpPr>
          <p:spPr bwMode="auto">
            <a:xfrm>
              <a:off x="4422" y="2724"/>
              <a:ext cx="28" cy="29"/>
            </a:xfrm>
            <a:custGeom>
              <a:avLst/>
              <a:gdLst>
                <a:gd name="T0" fmla="*/ 1 w 22"/>
                <a:gd name="T1" fmla="*/ 50 h 22"/>
                <a:gd name="T2" fmla="*/ 5 w 22"/>
                <a:gd name="T3" fmla="*/ 22 h 22"/>
                <a:gd name="T4" fmla="*/ 23 w 22"/>
                <a:gd name="T5" fmla="*/ 5 h 22"/>
                <a:gd name="T6" fmla="*/ 46 w 22"/>
                <a:gd name="T7" fmla="*/ 34 h 22"/>
                <a:gd name="T8" fmla="*/ 32 w 22"/>
                <a:gd name="T9" fmla="*/ 26 h 22"/>
                <a:gd name="T10" fmla="*/ 17 w 22"/>
                <a:gd name="T11" fmla="*/ 20 h 22"/>
                <a:gd name="T12" fmla="*/ 8 w 22"/>
                <a:gd name="T13" fmla="*/ 32 h 22"/>
                <a:gd name="T14" fmla="*/ 1 w 22"/>
                <a:gd name="T15" fmla="*/ 4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22">
                  <a:moveTo>
                    <a:pt x="1" y="22"/>
                  </a:moveTo>
                  <a:cubicBezTo>
                    <a:pt x="3" y="18"/>
                    <a:pt x="0" y="14"/>
                    <a:pt x="2" y="10"/>
                  </a:cubicBezTo>
                  <a:cubicBezTo>
                    <a:pt x="4" y="6"/>
                    <a:pt x="7" y="4"/>
                    <a:pt x="11" y="2"/>
                  </a:cubicBezTo>
                  <a:cubicBezTo>
                    <a:pt x="17" y="0"/>
                    <a:pt x="16" y="15"/>
                    <a:pt x="22" y="15"/>
                  </a:cubicBezTo>
                  <a:cubicBezTo>
                    <a:pt x="20" y="16"/>
                    <a:pt x="17" y="13"/>
                    <a:pt x="16" y="11"/>
                  </a:cubicBezTo>
                  <a:cubicBezTo>
                    <a:pt x="14" y="8"/>
                    <a:pt x="12" y="7"/>
                    <a:pt x="8" y="8"/>
                  </a:cubicBezTo>
                  <a:cubicBezTo>
                    <a:pt x="5" y="9"/>
                    <a:pt x="5" y="11"/>
                    <a:pt x="4" y="14"/>
                  </a:cubicBezTo>
                  <a:cubicBezTo>
                    <a:pt x="2" y="16"/>
                    <a:pt x="2" y="18"/>
                    <a:pt x="1" y="2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8" name="Freeform 2146"/>
            <p:cNvSpPr/>
            <p:nvPr>
              <p:custDataLst>
                <p:tags r:id="rId1714"/>
              </p:custDataLst>
            </p:nvPr>
          </p:nvSpPr>
          <p:spPr bwMode="auto">
            <a:xfrm>
              <a:off x="4442" y="2715"/>
              <a:ext cx="16" cy="29"/>
            </a:xfrm>
            <a:custGeom>
              <a:avLst/>
              <a:gdLst>
                <a:gd name="T0" fmla="*/ 5 w 12"/>
                <a:gd name="T1" fmla="*/ 5 h 22"/>
                <a:gd name="T2" fmla="*/ 21 w 12"/>
                <a:gd name="T3" fmla="*/ 26 h 22"/>
                <a:gd name="T4" fmla="*/ 12 w 12"/>
                <a:gd name="T5" fmla="*/ 50 h 22"/>
                <a:gd name="T6" fmla="*/ 27 w 12"/>
                <a:gd name="T7" fmla="*/ 37 h 22"/>
                <a:gd name="T8" fmla="*/ 27 w 12"/>
                <a:gd name="T9" fmla="*/ 15 h 22"/>
                <a:gd name="T10" fmla="*/ 15 w 12"/>
                <a:gd name="T11" fmla="*/ 1 h 22"/>
                <a:gd name="T12" fmla="*/ 0 w 12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2">
                  <a:moveTo>
                    <a:pt x="2" y="2"/>
                  </a:moveTo>
                  <a:cubicBezTo>
                    <a:pt x="8" y="1"/>
                    <a:pt x="9" y="7"/>
                    <a:pt x="9" y="11"/>
                  </a:cubicBezTo>
                  <a:cubicBezTo>
                    <a:pt x="9" y="16"/>
                    <a:pt x="9" y="20"/>
                    <a:pt x="5" y="22"/>
                  </a:cubicBezTo>
                  <a:cubicBezTo>
                    <a:pt x="7" y="20"/>
                    <a:pt x="10" y="19"/>
                    <a:pt x="11" y="16"/>
                  </a:cubicBezTo>
                  <a:cubicBezTo>
                    <a:pt x="12" y="13"/>
                    <a:pt x="12" y="9"/>
                    <a:pt x="11" y="6"/>
                  </a:cubicBezTo>
                  <a:cubicBezTo>
                    <a:pt x="10" y="4"/>
                    <a:pt x="8" y="1"/>
                    <a:pt x="6" y="1"/>
                  </a:cubicBezTo>
                  <a:cubicBezTo>
                    <a:pt x="4" y="0"/>
                    <a:pt x="2" y="2"/>
                    <a:pt x="0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9" name="Freeform 2147"/>
            <p:cNvSpPr/>
            <p:nvPr>
              <p:custDataLst>
                <p:tags r:id="rId1715"/>
              </p:custDataLst>
            </p:nvPr>
          </p:nvSpPr>
          <p:spPr bwMode="auto">
            <a:xfrm>
              <a:off x="4368" y="2806"/>
              <a:ext cx="37" cy="32"/>
            </a:xfrm>
            <a:custGeom>
              <a:avLst/>
              <a:gdLst>
                <a:gd name="T0" fmla="*/ 1 w 29"/>
                <a:gd name="T1" fmla="*/ 47 h 26"/>
                <a:gd name="T2" fmla="*/ 8 w 29"/>
                <a:gd name="T3" fmla="*/ 34 h 26"/>
                <a:gd name="T4" fmla="*/ 13 w 29"/>
                <a:gd name="T5" fmla="*/ 26 h 26"/>
                <a:gd name="T6" fmla="*/ 22 w 29"/>
                <a:gd name="T7" fmla="*/ 2 h 26"/>
                <a:gd name="T8" fmla="*/ 31 w 29"/>
                <a:gd name="T9" fmla="*/ 1 h 26"/>
                <a:gd name="T10" fmla="*/ 40 w 29"/>
                <a:gd name="T11" fmla="*/ 7 h 26"/>
                <a:gd name="T12" fmla="*/ 60 w 29"/>
                <a:gd name="T13" fmla="*/ 1 h 26"/>
                <a:gd name="T14" fmla="*/ 47 w 29"/>
                <a:gd name="T15" fmla="*/ 18 h 26"/>
                <a:gd name="T16" fmla="*/ 28 w 29"/>
                <a:gd name="T17" fmla="*/ 11 h 26"/>
                <a:gd name="T18" fmla="*/ 17 w 29"/>
                <a:gd name="T19" fmla="*/ 25 h 26"/>
                <a:gd name="T20" fmla="*/ 14 w 29"/>
                <a:gd name="T21" fmla="*/ 38 h 26"/>
                <a:gd name="T22" fmla="*/ 0 w 29"/>
                <a:gd name="T23" fmla="*/ 48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6">
                  <a:moveTo>
                    <a:pt x="1" y="25"/>
                  </a:moveTo>
                  <a:cubicBezTo>
                    <a:pt x="2" y="24"/>
                    <a:pt x="4" y="21"/>
                    <a:pt x="4" y="19"/>
                  </a:cubicBezTo>
                  <a:cubicBezTo>
                    <a:pt x="5" y="18"/>
                    <a:pt x="6" y="16"/>
                    <a:pt x="6" y="14"/>
                  </a:cubicBezTo>
                  <a:cubicBezTo>
                    <a:pt x="7" y="9"/>
                    <a:pt x="7" y="5"/>
                    <a:pt x="10" y="2"/>
                  </a:cubicBezTo>
                  <a:cubicBezTo>
                    <a:pt x="12" y="1"/>
                    <a:pt x="13" y="0"/>
                    <a:pt x="15" y="1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23" y="7"/>
                    <a:pt x="28" y="7"/>
                    <a:pt x="29" y="1"/>
                  </a:cubicBezTo>
                  <a:cubicBezTo>
                    <a:pt x="29" y="4"/>
                    <a:pt x="27" y="9"/>
                    <a:pt x="23" y="10"/>
                  </a:cubicBezTo>
                  <a:cubicBezTo>
                    <a:pt x="19" y="11"/>
                    <a:pt x="18" y="5"/>
                    <a:pt x="13" y="6"/>
                  </a:cubicBezTo>
                  <a:cubicBezTo>
                    <a:pt x="10" y="6"/>
                    <a:pt x="8" y="11"/>
                    <a:pt x="8" y="13"/>
                  </a:cubicBezTo>
                  <a:cubicBezTo>
                    <a:pt x="8" y="16"/>
                    <a:pt x="8" y="18"/>
                    <a:pt x="7" y="20"/>
                  </a:cubicBezTo>
                  <a:cubicBezTo>
                    <a:pt x="6" y="23"/>
                    <a:pt x="3" y="25"/>
                    <a:pt x="0" y="26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0" name="Freeform 2148"/>
            <p:cNvSpPr/>
            <p:nvPr>
              <p:custDataLst>
                <p:tags r:id="rId1716"/>
              </p:custDataLst>
            </p:nvPr>
          </p:nvSpPr>
          <p:spPr bwMode="auto">
            <a:xfrm>
              <a:off x="4365" y="2772"/>
              <a:ext cx="15" cy="42"/>
            </a:xfrm>
            <a:custGeom>
              <a:avLst/>
              <a:gdLst>
                <a:gd name="T0" fmla="*/ 14 w 12"/>
                <a:gd name="T1" fmla="*/ 0 h 32"/>
                <a:gd name="T2" fmla="*/ 16 w 12"/>
                <a:gd name="T3" fmla="*/ 22 h 32"/>
                <a:gd name="T4" fmla="*/ 24 w 12"/>
                <a:gd name="T5" fmla="*/ 37 h 32"/>
                <a:gd name="T6" fmla="*/ 10 w 12"/>
                <a:gd name="T7" fmla="*/ 43 h 32"/>
                <a:gd name="T8" fmla="*/ 5 w 12"/>
                <a:gd name="T9" fmla="*/ 72 h 32"/>
                <a:gd name="T10" fmla="*/ 6 w 12"/>
                <a:gd name="T11" fmla="*/ 49 h 32"/>
                <a:gd name="T12" fmla="*/ 0 w 12"/>
                <a:gd name="T13" fmla="*/ 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2">
                  <a:moveTo>
                    <a:pt x="7" y="0"/>
                  </a:moveTo>
                  <a:cubicBezTo>
                    <a:pt x="7" y="4"/>
                    <a:pt x="5" y="7"/>
                    <a:pt x="8" y="10"/>
                  </a:cubicBezTo>
                  <a:cubicBezTo>
                    <a:pt x="10" y="12"/>
                    <a:pt x="12" y="13"/>
                    <a:pt x="12" y="16"/>
                  </a:cubicBezTo>
                  <a:cubicBezTo>
                    <a:pt x="9" y="14"/>
                    <a:pt x="7" y="16"/>
                    <a:pt x="5" y="19"/>
                  </a:cubicBezTo>
                  <a:cubicBezTo>
                    <a:pt x="2" y="23"/>
                    <a:pt x="3" y="28"/>
                    <a:pt x="2" y="32"/>
                  </a:cubicBezTo>
                  <a:cubicBezTo>
                    <a:pt x="1" y="28"/>
                    <a:pt x="2" y="25"/>
                    <a:pt x="3" y="21"/>
                  </a:cubicBezTo>
                  <a:cubicBezTo>
                    <a:pt x="4" y="17"/>
                    <a:pt x="2" y="18"/>
                    <a:pt x="0" y="17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1" name="Freeform 2149"/>
            <p:cNvSpPr/>
            <p:nvPr>
              <p:custDataLst>
                <p:tags r:id="rId1717"/>
              </p:custDataLst>
            </p:nvPr>
          </p:nvSpPr>
          <p:spPr bwMode="auto">
            <a:xfrm>
              <a:off x="4402" y="2837"/>
              <a:ext cx="37" cy="45"/>
            </a:xfrm>
            <a:custGeom>
              <a:avLst/>
              <a:gdLst>
                <a:gd name="T0" fmla="*/ 1 w 28"/>
                <a:gd name="T1" fmla="*/ 75 h 35"/>
                <a:gd name="T2" fmla="*/ 12 w 28"/>
                <a:gd name="T3" fmla="*/ 36 h 35"/>
                <a:gd name="T4" fmla="*/ 16 w 28"/>
                <a:gd name="T5" fmla="*/ 35 h 35"/>
                <a:gd name="T6" fmla="*/ 20 w 28"/>
                <a:gd name="T7" fmla="*/ 42 h 35"/>
                <a:gd name="T8" fmla="*/ 28 w 28"/>
                <a:gd name="T9" fmla="*/ 50 h 35"/>
                <a:gd name="T10" fmla="*/ 38 w 28"/>
                <a:gd name="T11" fmla="*/ 22 h 35"/>
                <a:gd name="T12" fmla="*/ 16 w 28"/>
                <a:gd name="T13" fmla="*/ 5 h 35"/>
                <a:gd name="T14" fmla="*/ 33 w 28"/>
                <a:gd name="T15" fmla="*/ 0 h 35"/>
                <a:gd name="T16" fmla="*/ 44 w 28"/>
                <a:gd name="T17" fmla="*/ 6 h 35"/>
                <a:gd name="T18" fmla="*/ 56 w 28"/>
                <a:gd name="T19" fmla="*/ 10 h 35"/>
                <a:gd name="T20" fmla="*/ 63 w 28"/>
                <a:gd name="T21" fmla="*/ 1 h 35"/>
                <a:gd name="T22" fmla="*/ 65 w 28"/>
                <a:gd name="T23" fmla="*/ 22 h 35"/>
                <a:gd name="T24" fmla="*/ 44 w 28"/>
                <a:gd name="T25" fmla="*/ 4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35">
                  <a:moveTo>
                    <a:pt x="1" y="35"/>
                  </a:moveTo>
                  <a:cubicBezTo>
                    <a:pt x="4" y="30"/>
                    <a:pt x="0" y="22"/>
                    <a:pt x="5" y="17"/>
                  </a:cubicBezTo>
                  <a:cubicBezTo>
                    <a:pt x="6" y="16"/>
                    <a:pt x="6" y="15"/>
                    <a:pt x="7" y="16"/>
                  </a:cubicBezTo>
                  <a:cubicBezTo>
                    <a:pt x="8" y="17"/>
                    <a:pt x="8" y="18"/>
                    <a:pt x="8" y="20"/>
                  </a:cubicBezTo>
                  <a:cubicBezTo>
                    <a:pt x="9" y="22"/>
                    <a:pt x="10" y="25"/>
                    <a:pt x="12" y="23"/>
                  </a:cubicBezTo>
                  <a:cubicBezTo>
                    <a:pt x="16" y="20"/>
                    <a:pt x="19" y="15"/>
                    <a:pt x="17" y="10"/>
                  </a:cubicBezTo>
                  <a:cubicBezTo>
                    <a:pt x="16" y="7"/>
                    <a:pt x="12" y="1"/>
                    <a:pt x="7" y="2"/>
                  </a:cubicBezTo>
                  <a:cubicBezTo>
                    <a:pt x="10" y="2"/>
                    <a:pt x="12" y="0"/>
                    <a:pt x="14" y="0"/>
                  </a:cubicBezTo>
                  <a:cubicBezTo>
                    <a:pt x="17" y="0"/>
                    <a:pt x="17" y="2"/>
                    <a:pt x="19" y="3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6" y="5"/>
                    <a:pt x="26" y="3"/>
                    <a:pt x="27" y="1"/>
                  </a:cubicBezTo>
                  <a:cubicBezTo>
                    <a:pt x="27" y="4"/>
                    <a:pt x="27" y="7"/>
                    <a:pt x="28" y="10"/>
                  </a:cubicBezTo>
                  <a:cubicBezTo>
                    <a:pt x="25" y="12"/>
                    <a:pt x="21" y="16"/>
                    <a:pt x="19" y="19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2" name="Freeform 2150"/>
            <p:cNvSpPr/>
            <p:nvPr>
              <p:custDataLst>
                <p:tags r:id="rId1718"/>
              </p:custDataLst>
            </p:nvPr>
          </p:nvSpPr>
          <p:spPr bwMode="auto">
            <a:xfrm>
              <a:off x="4435" y="2789"/>
              <a:ext cx="44" cy="57"/>
            </a:xfrm>
            <a:custGeom>
              <a:avLst/>
              <a:gdLst>
                <a:gd name="T0" fmla="*/ 16 w 34"/>
                <a:gd name="T1" fmla="*/ 52 h 45"/>
                <a:gd name="T2" fmla="*/ 27 w 34"/>
                <a:gd name="T3" fmla="*/ 47 h 45"/>
                <a:gd name="T4" fmla="*/ 36 w 34"/>
                <a:gd name="T5" fmla="*/ 44 h 45"/>
                <a:gd name="T6" fmla="*/ 45 w 34"/>
                <a:gd name="T7" fmla="*/ 37 h 45"/>
                <a:gd name="T8" fmla="*/ 53 w 34"/>
                <a:gd name="T9" fmla="*/ 32 h 45"/>
                <a:gd name="T10" fmla="*/ 63 w 34"/>
                <a:gd name="T11" fmla="*/ 18 h 45"/>
                <a:gd name="T12" fmla="*/ 72 w 34"/>
                <a:gd name="T13" fmla="*/ 0 h 45"/>
                <a:gd name="T14" fmla="*/ 67 w 34"/>
                <a:gd name="T15" fmla="*/ 6 h 45"/>
                <a:gd name="T16" fmla="*/ 57 w 34"/>
                <a:gd name="T17" fmla="*/ 20 h 45"/>
                <a:gd name="T18" fmla="*/ 27 w 34"/>
                <a:gd name="T19" fmla="*/ 30 h 45"/>
                <a:gd name="T20" fmla="*/ 17 w 34"/>
                <a:gd name="T21" fmla="*/ 14 h 45"/>
                <a:gd name="T22" fmla="*/ 8 w 34"/>
                <a:gd name="T23" fmla="*/ 5 h 45"/>
                <a:gd name="T24" fmla="*/ 1 w 34"/>
                <a:gd name="T25" fmla="*/ 13 h 45"/>
                <a:gd name="T26" fmla="*/ 1 w 34"/>
                <a:gd name="T27" fmla="*/ 20 h 45"/>
                <a:gd name="T28" fmla="*/ 1 w 34"/>
                <a:gd name="T29" fmla="*/ 41 h 45"/>
                <a:gd name="T30" fmla="*/ 1 w 34"/>
                <a:gd name="T31" fmla="*/ 48 h 45"/>
                <a:gd name="T32" fmla="*/ 0 w 34"/>
                <a:gd name="T33" fmla="*/ 60 h 45"/>
                <a:gd name="T34" fmla="*/ 0 w 34"/>
                <a:gd name="T35" fmla="*/ 76 h 45"/>
                <a:gd name="T36" fmla="*/ 5 w 34"/>
                <a:gd name="T37" fmla="*/ 91 h 45"/>
                <a:gd name="T38" fmla="*/ 6 w 34"/>
                <a:gd name="T39" fmla="*/ 61 h 45"/>
                <a:gd name="T40" fmla="*/ 16 w 34"/>
                <a:gd name="T41" fmla="*/ 48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5">
                  <a:moveTo>
                    <a:pt x="7" y="25"/>
                  </a:moveTo>
                  <a:cubicBezTo>
                    <a:pt x="8" y="25"/>
                    <a:pt x="11" y="23"/>
                    <a:pt x="12" y="23"/>
                  </a:cubicBezTo>
                  <a:cubicBezTo>
                    <a:pt x="14" y="23"/>
                    <a:pt x="15" y="22"/>
                    <a:pt x="17" y="22"/>
                  </a:cubicBezTo>
                  <a:cubicBezTo>
                    <a:pt x="18" y="21"/>
                    <a:pt x="20" y="19"/>
                    <a:pt x="21" y="18"/>
                  </a:cubicBezTo>
                  <a:cubicBezTo>
                    <a:pt x="23" y="18"/>
                    <a:pt x="24" y="18"/>
                    <a:pt x="25" y="16"/>
                  </a:cubicBezTo>
                  <a:cubicBezTo>
                    <a:pt x="26" y="14"/>
                    <a:pt x="28" y="11"/>
                    <a:pt x="29" y="9"/>
                  </a:cubicBezTo>
                  <a:cubicBezTo>
                    <a:pt x="30" y="7"/>
                    <a:pt x="34" y="2"/>
                    <a:pt x="33" y="0"/>
                  </a:cubicBezTo>
                  <a:cubicBezTo>
                    <a:pt x="32" y="0"/>
                    <a:pt x="32" y="2"/>
                    <a:pt x="31" y="3"/>
                  </a:cubicBezTo>
                  <a:cubicBezTo>
                    <a:pt x="30" y="6"/>
                    <a:pt x="28" y="8"/>
                    <a:pt x="26" y="10"/>
                  </a:cubicBezTo>
                  <a:cubicBezTo>
                    <a:pt x="23" y="13"/>
                    <a:pt x="16" y="17"/>
                    <a:pt x="12" y="15"/>
                  </a:cubicBezTo>
                  <a:cubicBezTo>
                    <a:pt x="9" y="13"/>
                    <a:pt x="10" y="9"/>
                    <a:pt x="8" y="7"/>
                  </a:cubicBezTo>
                  <a:cubicBezTo>
                    <a:pt x="7" y="6"/>
                    <a:pt x="5" y="4"/>
                    <a:pt x="4" y="2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0" y="8"/>
                    <a:pt x="0" y="8"/>
                    <a:pt x="1" y="10"/>
                  </a:cubicBezTo>
                  <a:cubicBezTo>
                    <a:pt x="2" y="13"/>
                    <a:pt x="2" y="17"/>
                    <a:pt x="1" y="20"/>
                  </a:cubicBezTo>
                  <a:cubicBezTo>
                    <a:pt x="1" y="22"/>
                    <a:pt x="2" y="23"/>
                    <a:pt x="1" y="24"/>
                  </a:cubicBezTo>
                  <a:cubicBezTo>
                    <a:pt x="1" y="26"/>
                    <a:pt x="0" y="27"/>
                    <a:pt x="0" y="29"/>
                  </a:cubicBezTo>
                  <a:cubicBezTo>
                    <a:pt x="0" y="31"/>
                    <a:pt x="0" y="34"/>
                    <a:pt x="0" y="37"/>
                  </a:cubicBezTo>
                  <a:cubicBezTo>
                    <a:pt x="1" y="40"/>
                    <a:pt x="1" y="42"/>
                    <a:pt x="2" y="45"/>
                  </a:cubicBezTo>
                  <a:cubicBezTo>
                    <a:pt x="2" y="40"/>
                    <a:pt x="2" y="36"/>
                    <a:pt x="3" y="30"/>
                  </a:cubicBezTo>
                  <a:cubicBezTo>
                    <a:pt x="4" y="28"/>
                    <a:pt x="4" y="25"/>
                    <a:pt x="7" y="24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3" name="Freeform 2151"/>
            <p:cNvSpPr/>
            <p:nvPr>
              <p:custDataLst>
                <p:tags r:id="rId1719"/>
              </p:custDataLst>
            </p:nvPr>
          </p:nvSpPr>
          <p:spPr bwMode="auto">
            <a:xfrm>
              <a:off x="4435" y="2774"/>
              <a:ext cx="9" cy="25"/>
            </a:xfrm>
            <a:custGeom>
              <a:avLst/>
              <a:gdLst>
                <a:gd name="T0" fmla="*/ 0 w 7"/>
                <a:gd name="T1" fmla="*/ 0 h 20"/>
                <a:gd name="T2" fmla="*/ 6 w 7"/>
                <a:gd name="T3" fmla="*/ 25 h 20"/>
                <a:gd name="T4" fmla="*/ 8 w 7"/>
                <a:gd name="T5" fmla="*/ 33 h 20"/>
                <a:gd name="T6" fmla="*/ 15 w 7"/>
                <a:gd name="T7" fmla="*/ 39 h 20"/>
                <a:gd name="T8" fmla="*/ 15 w 7"/>
                <a:gd name="T9" fmla="*/ 33 h 20"/>
                <a:gd name="T10" fmla="*/ 13 w 7"/>
                <a:gd name="T11" fmla="*/ 23 h 20"/>
                <a:gd name="T12" fmla="*/ 6 w 7"/>
                <a:gd name="T13" fmla="*/ 10 h 20"/>
                <a:gd name="T14" fmla="*/ 1 w 7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2" y="4"/>
                    <a:pt x="2" y="9"/>
                    <a:pt x="3" y="13"/>
                  </a:cubicBezTo>
                  <a:cubicBezTo>
                    <a:pt x="3" y="15"/>
                    <a:pt x="3" y="16"/>
                    <a:pt x="4" y="17"/>
                  </a:cubicBezTo>
                  <a:cubicBezTo>
                    <a:pt x="4" y="18"/>
                    <a:pt x="6" y="19"/>
                    <a:pt x="7" y="20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7" y="15"/>
                    <a:pt x="6" y="12"/>
                    <a:pt x="6" y="11"/>
                  </a:cubicBezTo>
                  <a:cubicBezTo>
                    <a:pt x="5" y="9"/>
                    <a:pt x="4" y="7"/>
                    <a:pt x="3" y="5"/>
                  </a:cubicBezTo>
                  <a:cubicBezTo>
                    <a:pt x="2" y="4"/>
                    <a:pt x="0" y="2"/>
                    <a:pt x="1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4" name="Freeform 2152"/>
            <p:cNvSpPr/>
            <p:nvPr>
              <p:custDataLst>
                <p:tags r:id="rId1720"/>
              </p:custDataLst>
            </p:nvPr>
          </p:nvSpPr>
          <p:spPr bwMode="auto">
            <a:xfrm>
              <a:off x="4465" y="2758"/>
              <a:ext cx="11" cy="30"/>
            </a:xfrm>
            <a:custGeom>
              <a:avLst/>
              <a:gdLst>
                <a:gd name="T0" fmla="*/ 16 w 9"/>
                <a:gd name="T1" fmla="*/ 0 h 23"/>
                <a:gd name="T2" fmla="*/ 11 w 9"/>
                <a:gd name="T3" fmla="*/ 23 h 23"/>
                <a:gd name="T4" fmla="*/ 0 w 9"/>
                <a:gd name="T5" fmla="*/ 51 h 23"/>
                <a:gd name="T6" fmla="*/ 6 w 9"/>
                <a:gd name="T7" fmla="*/ 22 h 23"/>
                <a:gd name="T8" fmla="*/ 6 w 9"/>
                <a:gd name="T9" fmla="*/ 12 h 23"/>
                <a:gd name="T10" fmla="*/ 6 w 9"/>
                <a:gd name="T11" fmla="*/ 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6" y="1"/>
                    <a:pt x="6" y="9"/>
                    <a:pt x="6" y="11"/>
                  </a:cubicBezTo>
                  <a:cubicBezTo>
                    <a:pt x="6" y="16"/>
                    <a:pt x="3" y="20"/>
                    <a:pt x="0" y="23"/>
                  </a:cubicBezTo>
                  <a:cubicBezTo>
                    <a:pt x="2" y="20"/>
                    <a:pt x="3" y="14"/>
                    <a:pt x="3" y="10"/>
                  </a:cubicBezTo>
                  <a:cubicBezTo>
                    <a:pt x="3" y="8"/>
                    <a:pt x="3" y="7"/>
                    <a:pt x="3" y="5"/>
                  </a:cubicBezTo>
                  <a:cubicBezTo>
                    <a:pt x="3" y="4"/>
                    <a:pt x="3" y="3"/>
                    <a:pt x="3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5" name="Freeform 2153"/>
            <p:cNvSpPr/>
            <p:nvPr>
              <p:custDataLst>
                <p:tags r:id="rId1721"/>
              </p:custDataLst>
            </p:nvPr>
          </p:nvSpPr>
          <p:spPr bwMode="auto">
            <a:xfrm>
              <a:off x="4407" y="2766"/>
              <a:ext cx="16" cy="41"/>
            </a:xfrm>
            <a:custGeom>
              <a:avLst/>
              <a:gdLst>
                <a:gd name="T0" fmla="*/ 1 w 12"/>
                <a:gd name="T1" fmla="*/ 1 h 32"/>
                <a:gd name="T2" fmla="*/ 5 w 12"/>
                <a:gd name="T3" fmla="*/ 17 h 32"/>
                <a:gd name="T4" fmla="*/ 21 w 12"/>
                <a:gd name="T5" fmla="*/ 31 h 32"/>
                <a:gd name="T6" fmla="*/ 23 w 12"/>
                <a:gd name="T7" fmla="*/ 47 h 32"/>
                <a:gd name="T8" fmla="*/ 28 w 12"/>
                <a:gd name="T9" fmla="*/ 68 h 32"/>
                <a:gd name="T10" fmla="*/ 27 w 12"/>
                <a:gd name="T11" fmla="*/ 46 h 32"/>
                <a:gd name="T12" fmla="*/ 27 w 12"/>
                <a:gd name="T13" fmla="*/ 23 h 32"/>
                <a:gd name="T14" fmla="*/ 9 w 12"/>
                <a:gd name="T15" fmla="*/ 13 h 32"/>
                <a:gd name="T16" fmla="*/ 1 w 12"/>
                <a:gd name="T17" fmla="*/ 6 h 32"/>
                <a:gd name="T18" fmla="*/ 1 w 12"/>
                <a:gd name="T19" fmla="*/ 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32">
                  <a:moveTo>
                    <a:pt x="1" y="1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5" y="10"/>
                    <a:pt x="8" y="11"/>
                    <a:pt x="9" y="15"/>
                  </a:cubicBezTo>
                  <a:cubicBezTo>
                    <a:pt x="10" y="18"/>
                    <a:pt x="9" y="21"/>
                    <a:pt x="10" y="23"/>
                  </a:cubicBezTo>
                  <a:cubicBezTo>
                    <a:pt x="10" y="26"/>
                    <a:pt x="11" y="29"/>
                    <a:pt x="12" y="32"/>
                  </a:cubicBezTo>
                  <a:cubicBezTo>
                    <a:pt x="12" y="28"/>
                    <a:pt x="11" y="25"/>
                    <a:pt x="11" y="22"/>
                  </a:cubicBezTo>
                  <a:cubicBezTo>
                    <a:pt x="11" y="19"/>
                    <a:pt x="12" y="14"/>
                    <a:pt x="11" y="11"/>
                  </a:cubicBezTo>
                  <a:cubicBezTo>
                    <a:pt x="10" y="8"/>
                    <a:pt x="6" y="8"/>
                    <a:pt x="4" y="6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6" name="Freeform 2154"/>
            <p:cNvSpPr/>
            <p:nvPr>
              <p:custDataLst>
                <p:tags r:id="rId1722"/>
              </p:custDataLst>
            </p:nvPr>
          </p:nvSpPr>
          <p:spPr bwMode="auto">
            <a:xfrm>
              <a:off x="4424" y="2762"/>
              <a:ext cx="11" cy="35"/>
            </a:xfrm>
            <a:custGeom>
              <a:avLst/>
              <a:gdLst>
                <a:gd name="T0" fmla="*/ 8 w 8"/>
                <a:gd name="T1" fmla="*/ 10 h 27"/>
                <a:gd name="T2" fmla="*/ 8 w 8"/>
                <a:gd name="T3" fmla="*/ 38 h 27"/>
                <a:gd name="T4" fmla="*/ 21 w 8"/>
                <a:gd name="T5" fmla="*/ 58 h 27"/>
                <a:gd name="T6" fmla="*/ 14 w 8"/>
                <a:gd name="T7" fmla="*/ 45 h 27"/>
                <a:gd name="T8" fmla="*/ 15 w 8"/>
                <a:gd name="T9" fmla="*/ 27 h 27"/>
                <a:gd name="T10" fmla="*/ 14 w 8"/>
                <a:gd name="T11" fmla="*/ 8 h 27"/>
                <a:gd name="T12" fmla="*/ 0 w 8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7">
                  <a:moveTo>
                    <a:pt x="3" y="5"/>
                  </a:moveTo>
                  <a:cubicBezTo>
                    <a:pt x="4" y="9"/>
                    <a:pt x="3" y="13"/>
                    <a:pt x="3" y="17"/>
                  </a:cubicBezTo>
                  <a:cubicBezTo>
                    <a:pt x="3" y="21"/>
                    <a:pt x="6" y="25"/>
                    <a:pt x="8" y="27"/>
                  </a:cubicBezTo>
                  <a:cubicBezTo>
                    <a:pt x="7" y="25"/>
                    <a:pt x="6" y="23"/>
                    <a:pt x="5" y="21"/>
                  </a:cubicBezTo>
                  <a:cubicBezTo>
                    <a:pt x="5" y="18"/>
                    <a:pt x="6" y="15"/>
                    <a:pt x="6" y="12"/>
                  </a:cubicBezTo>
                  <a:cubicBezTo>
                    <a:pt x="6" y="10"/>
                    <a:pt x="7" y="6"/>
                    <a:pt x="5" y="4"/>
                  </a:cubicBezTo>
                  <a:cubicBezTo>
                    <a:pt x="4" y="2"/>
                    <a:pt x="1" y="2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7" name="Freeform 2155"/>
            <p:cNvSpPr/>
            <p:nvPr>
              <p:custDataLst>
                <p:tags r:id="rId1723"/>
              </p:custDataLst>
            </p:nvPr>
          </p:nvSpPr>
          <p:spPr bwMode="auto">
            <a:xfrm>
              <a:off x="4383" y="2818"/>
              <a:ext cx="41" cy="55"/>
            </a:xfrm>
            <a:custGeom>
              <a:avLst/>
              <a:gdLst>
                <a:gd name="T0" fmla="*/ 54 w 32"/>
                <a:gd name="T1" fmla="*/ 13 h 43"/>
                <a:gd name="T2" fmla="*/ 37 w 32"/>
                <a:gd name="T3" fmla="*/ 17 h 43"/>
                <a:gd name="T4" fmla="*/ 19 w 32"/>
                <a:gd name="T5" fmla="*/ 13 h 43"/>
                <a:gd name="T6" fmla="*/ 8 w 32"/>
                <a:gd name="T7" fmla="*/ 13 h 43"/>
                <a:gd name="T8" fmla="*/ 6 w 32"/>
                <a:gd name="T9" fmla="*/ 29 h 43"/>
                <a:gd name="T10" fmla="*/ 6 w 32"/>
                <a:gd name="T11" fmla="*/ 60 h 43"/>
                <a:gd name="T12" fmla="*/ 1 w 32"/>
                <a:gd name="T13" fmla="*/ 70 h 43"/>
                <a:gd name="T14" fmla="*/ 6 w 32"/>
                <a:gd name="T15" fmla="*/ 90 h 43"/>
                <a:gd name="T16" fmla="*/ 13 w 32"/>
                <a:gd name="T17" fmla="*/ 65 h 43"/>
                <a:gd name="T18" fmla="*/ 19 w 32"/>
                <a:gd name="T19" fmla="*/ 51 h 43"/>
                <a:gd name="T20" fmla="*/ 22 w 32"/>
                <a:gd name="T21" fmla="*/ 31 h 43"/>
                <a:gd name="T22" fmla="*/ 29 w 32"/>
                <a:gd name="T23" fmla="*/ 28 h 43"/>
                <a:gd name="T24" fmla="*/ 46 w 32"/>
                <a:gd name="T25" fmla="*/ 28 h 43"/>
                <a:gd name="T26" fmla="*/ 60 w 32"/>
                <a:gd name="T27" fmla="*/ 19 h 43"/>
                <a:gd name="T28" fmla="*/ 68 w 32"/>
                <a:gd name="T29" fmla="*/ 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43">
                  <a:moveTo>
                    <a:pt x="26" y="6"/>
                  </a:moveTo>
                  <a:cubicBezTo>
                    <a:pt x="24" y="8"/>
                    <a:pt x="21" y="8"/>
                    <a:pt x="18" y="8"/>
                  </a:cubicBezTo>
                  <a:cubicBezTo>
                    <a:pt x="14" y="9"/>
                    <a:pt x="12" y="7"/>
                    <a:pt x="9" y="6"/>
                  </a:cubicBezTo>
                  <a:cubicBezTo>
                    <a:pt x="7" y="5"/>
                    <a:pt x="5" y="4"/>
                    <a:pt x="4" y="6"/>
                  </a:cubicBezTo>
                  <a:cubicBezTo>
                    <a:pt x="3" y="9"/>
                    <a:pt x="3" y="12"/>
                    <a:pt x="3" y="14"/>
                  </a:cubicBezTo>
                  <a:cubicBezTo>
                    <a:pt x="4" y="18"/>
                    <a:pt x="5" y="25"/>
                    <a:pt x="3" y="29"/>
                  </a:cubicBezTo>
                  <a:cubicBezTo>
                    <a:pt x="1" y="31"/>
                    <a:pt x="0" y="31"/>
                    <a:pt x="1" y="34"/>
                  </a:cubicBezTo>
                  <a:cubicBezTo>
                    <a:pt x="2" y="37"/>
                    <a:pt x="3" y="40"/>
                    <a:pt x="3" y="43"/>
                  </a:cubicBezTo>
                  <a:cubicBezTo>
                    <a:pt x="3" y="40"/>
                    <a:pt x="4" y="34"/>
                    <a:pt x="6" y="31"/>
                  </a:cubicBezTo>
                  <a:cubicBezTo>
                    <a:pt x="8" y="29"/>
                    <a:pt x="9" y="27"/>
                    <a:pt x="9" y="24"/>
                  </a:cubicBezTo>
                  <a:cubicBezTo>
                    <a:pt x="10" y="21"/>
                    <a:pt x="9" y="18"/>
                    <a:pt x="10" y="15"/>
                  </a:cubicBezTo>
                  <a:cubicBezTo>
                    <a:pt x="11" y="13"/>
                    <a:pt x="12" y="12"/>
                    <a:pt x="14" y="13"/>
                  </a:cubicBezTo>
                  <a:cubicBezTo>
                    <a:pt x="17" y="13"/>
                    <a:pt x="19" y="13"/>
                    <a:pt x="22" y="13"/>
                  </a:cubicBezTo>
                  <a:cubicBezTo>
                    <a:pt x="25" y="13"/>
                    <a:pt x="28" y="12"/>
                    <a:pt x="29" y="9"/>
                  </a:cubicBezTo>
                  <a:cubicBezTo>
                    <a:pt x="31" y="7"/>
                    <a:pt x="31" y="3"/>
                    <a:pt x="32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8" name="Freeform 2156"/>
            <p:cNvSpPr/>
            <p:nvPr>
              <p:custDataLst>
                <p:tags r:id="rId1724"/>
              </p:custDataLst>
            </p:nvPr>
          </p:nvSpPr>
          <p:spPr bwMode="auto">
            <a:xfrm>
              <a:off x="4387" y="2845"/>
              <a:ext cx="20" cy="18"/>
            </a:xfrm>
            <a:custGeom>
              <a:avLst/>
              <a:gdLst>
                <a:gd name="T0" fmla="*/ 13 w 16"/>
                <a:gd name="T1" fmla="*/ 8 h 14"/>
                <a:gd name="T2" fmla="*/ 31 w 16"/>
                <a:gd name="T3" fmla="*/ 0 h 14"/>
                <a:gd name="T4" fmla="*/ 29 w 16"/>
                <a:gd name="T5" fmla="*/ 10 h 14"/>
                <a:gd name="T6" fmla="*/ 20 w 16"/>
                <a:gd name="T7" fmla="*/ 23 h 14"/>
                <a:gd name="T8" fmla="*/ 8 w 16"/>
                <a:gd name="T9" fmla="*/ 23 h 14"/>
                <a:gd name="T10" fmla="*/ 0 w 16"/>
                <a:gd name="T11" fmla="*/ 3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4">
                  <a:moveTo>
                    <a:pt x="6" y="4"/>
                  </a:moveTo>
                  <a:cubicBezTo>
                    <a:pt x="8" y="10"/>
                    <a:pt x="16" y="3"/>
                    <a:pt x="16" y="0"/>
                  </a:cubicBezTo>
                  <a:cubicBezTo>
                    <a:pt x="15" y="1"/>
                    <a:pt x="14" y="3"/>
                    <a:pt x="14" y="5"/>
                  </a:cubicBezTo>
                  <a:cubicBezTo>
                    <a:pt x="13" y="7"/>
                    <a:pt x="12" y="10"/>
                    <a:pt x="10" y="11"/>
                  </a:cubicBezTo>
                  <a:cubicBezTo>
                    <a:pt x="9" y="12"/>
                    <a:pt x="6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9" name="Freeform 2157"/>
            <p:cNvSpPr/>
            <p:nvPr>
              <p:custDataLst>
                <p:tags r:id="rId1725"/>
              </p:custDataLst>
            </p:nvPr>
          </p:nvSpPr>
          <p:spPr bwMode="auto">
            <a:xfrm>
              <a:off x="4380" y="2869"/>
              <a:ext cx="23" cy="30"/>
            </a:xfrm>
            <a:custGeom>
              <a:avLst/>
              <a:gdLst>
                <a:gd name="T0" fmla="*/ 8 w 18"/>
                <a:gd name="T1" fmla="*/ 0 h 23"/>
                <a:gd name="T2" fmla="*/ 8 w 18"/>
                <a:gd name="T3" fmla="*/ 0 h 23"/>
                <a:gd name="T4" fmla="*/ 19 w 18"/>
                <a:gd name="T5" fmla="*/ 30 h 23"/>
                <a:gd name="T6" fmla="*/ 37 w 18"/>
                <a:gd name="T7" fmla="*/ 5 h 23"/>
                <a:gd name="T8" fmla="*/ 36 w 18"/>
                <a:gd name="T9" fmla="*/ 22 h 23"/>
                <a:gd name="T10" fmla="*/ 29 w 18"/>
                <a:gd name="T11" fmla="*/ 29 h 23"/>
                <a:gd name="T12" fmla="*/ 22 w 18"/>
                <a:gd name="T13" fmla="*/ 39 h 23"/>
                <a:gd name="T14" fmla="*/ 6 w 18"/>
                <a:gd name="T15" fmla="*/ 51 h 23"/>
                <a:gd name="T16" fmla="*/ 5 w 18"/>
                <a:gd name="T17" fmla="*/ 39 h 23"/>
                <a:gd name="T18" fmla="*/ 1 w 18"/>
                <a:gd name="T19" fmla="*/ 23 h 23"/>
                <a:gd name="T20" fmla="*/ 8 w 18"/>
                <a:gd name="T21" fmla="*/ 7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4"/>
                    <a:pt x="2" y="13"/>
                    <a:pt x="9" y="14"/>
                  </a:cubicBezTo>
                  <a:cubicBezTo>
                    <a:pt x="15" y="16"/>
                    <a:pt x="18" y="7"/>
                    <a:pt x="18" y="2"/>
                  </a:cubicBezTo>
                  <a:cubicBezTo>
                    <a:pt x="18" y="4"/>
                    <a:pt x="18" y="8"/>
                    <a:pt x="17" y="10"/>
                  </a:cubicBezTo>
                  <a:cubicBezTo>
                    <a:pt x="17" y="12"/>
                    <a:pt x="15" y="12"/>
                    <a:pt x="14" y="13"/>
                  </a:cubicBezTo>
                  <a:cubicBezTo>
                    <a:pt x="13" y="15"/>
                    <a:pt x="11" y="16"/>
                    <a:pt x="10" y="18"/>
                  </a:cubicBezTo>
                  <a:cubicBezTo>
                    <a:pt x="8" y="19"/>
                    <a:pt x="5" y="23"/>
                    <a:pt x="3" y="23"/>
                  </a:cubicBezTo>
                  <a:cubicBezTo>
                    <a:pt x="3" y="21"/>
                    <a:pt x="3" y="19"/>
                    <a:pt x="2" y="18"/>
                  </a:cubicBezTo>
                  <a:cubicBezTo>
                    <a:pt x="1" y="15"/>
                    <a:pt x="0" y="13"/>
                    <a:pt x="1" y="11"/>
                  </a:cubicBezTo>
                  <a:cubicBezTo>
                    <a:pt x="1" y="8"/>
                    <a:pt x="4" y="7"/>
                    <a:pt x="4" y="3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0" name="Freeform 2158"/>
            <p:cNvSpPr/>
            <p:nvPr>
              <p:custDataLst>
                <p:tags r:id="rId1726"/>
              </p:custDataLst>
            </p:nvPr>
          </p:nvSpPr>
          <p:spPr bwMode="auto">
            <a:xfrm>
              <a:off x="4354" y="2875"/>
              <a:ext cx="30" cy="42"/>
            </a:xfrm>
            <a:custGeom>
              <a:avLst/>
              <a:gdLst>
                <a:gd name="T0" fmla="*/ 8 w 24"/>
                <a:gd name="T1" fmla="*/ 0 h 33"/>
                <a:gd name="T2" fmla="*/ 13 w 24"/>
                <a:gd name="T3" fmla="*/ 0 h 33"/>
                <a:gd name="T4" fmla="*/ 20 w 24"/>
                <a:gd name="T5" fmla="*/ 6 h 33"/>
                <a:gd name="T6" fmla="*/ 30 w 24"/>
                <a:gd name="T7" fmla="*/ 24 h 33"/>
                <a:gd name="T8" fmla="*/ 48 w 24"/>
                <a:gd name="T9" fmla="*/ 36 h 33"/>
                <a:gd name="T10" fmla="*/ 39 w 24"/>
                <a:gd name="T11" fmla="*/ 41 h 33"/>
                <a:gd name="T12" fmla="*/ 30 w 24"/>
                <a:gd name="T13" fmla="*/ 52 h 33"/>
                <a:gd name="T14" fmla="*/ 0 w 24"/>
                <a:gd name="T15" fmla="*/ 67 h 33"/>
                <a:gd name="T16" fmla="*/ 10 w 24"/>
                <a:gd name="T17" fmla="*/ 59 h 33"/>
                <a:gd name="T18" fmla="*/ 20 w 24"/>
                <a:gd name="T19" fmla="*/ 47 h 33"/>
                <a:gd name="T20" fmla="*/ 23 w 24"/>
                <a:gd name="T21" fmla="*/ 22 h 33"/>
                <a:gd name="T22" fmla="*/ 8 w 24"/>
                <a:gd name="T23" fmla="*/ 1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33">
                  <a:moveTo>
                    <a:pt x="4" y="0"/>
                  </a:move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1"/>
                    <a:pt x="10" y="3"/>
                  </a:cubicBezTo>
                  <a:cubicBezTo>
                    <a:pt x="12" y="6"/>
                    <a:pt x="13" y="9"/>
                    <a:pt x="15" y="12"/>
                  </a:cubicBezTo>
                  <a:cubicBezTo>
                    <a:pt x="16" y="15"/>
                    <a:pt x="21" y="20"/>
                    <a:pt x="24" y="17"/>
                  </a:cubicBezTo>
                  <a:cubicBezTo>
                    <a:pt x="23" y="18"/>
                    <a:pt x="21" y="19"/>
                    <a:pt x="20" y="20"/>
                  </a:cubicBezTo>
                  <a:cubicBezTo>
                    <a:pt x="18" y="22"/>
                    <a:pt x="17" y="23"/>
                    <a:pt x="15" y="25"/>
                  </a:cubicBezTo>
                  <a:cubicBezTo>
                    <a:pt x="10" y="28"/>
                    <a:pt x="5" y="31"/>
                    <a:pt x="0" y="33"/>
                  </a:cubicBezTo>
                  <a:cubicBezTo>
                    <a:pt x="2" y="33"/>
                    <a:pt x="4" y="30"/>
                    <a:pt x="5" y="28"/>
                  </a:cubicBezTo>
                  <a:cubicBezTo>
                    <a:pt x="7" y="27"/>
                    <a:pt x="8" y="25"/>
                    <a:pt x="10" y="23"/>
                  </a:cubicBezTo>
                  <a:cubicBezTo>
                    <a:pt x="13" y="19"/>
                    <a:pt x="13" y="15"/>
                    <a:pt x="11" y="10"/>
                  </a:cubicBezTo>
                  <a:cubicBezTo>
                    <a:pt x="10" y="6"/>
                    <a:pt x="6" y="1"/>
                    <a:pt x="4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1" name="Freeform 2159"/>
            <p:cNvSpPr/>
            <p:nvPr>
              <p:custDataLst>
                <p:tags r:id="rId1727"/>
              </p:custDataLst>
            </p:nvPr>
          </p:nvSpPr>
          <p:spPr bwMode="auto">
            <a:xfrm>
              <a:off x="4289" y="2889"/>
              <a:ext cx="73" cy="43"/>
            </a:xfrm>
            <a:custGeom>
              <a:avLst/>
              <a:gdLst>
                <a:gd name="T0" fmla="*/ 50 w 56"/>
                <a:gd name="T1" fmla="*/ 48 h 34"/>
                <a:gd name="T2" fmla="*/ 51 w 56"/>
                <a:gd name="T3" fmla="*/ 59 h 34"/>
                <a:gd name="T4" fmla="*/ 65 w 56"/>
                <a:gd name="T5" fmla="*/ 59 h 34"/>
                <a:gd name="T6" fmla="*/ 80 w 56"/>
                <a:gd name="T7" fmla="*/ 38 h 34"/>
                <a:gd name="T8" fmla="*/ 104 w 56"/>
                <a:gd name="T9" fmla="*/ 29 h 34"/>
                <a:gd name="T10" fmla="*/ 108 w 56"/>
                <a:gd name="T11" fmla="*/ 0 h 34"/>
                <a:gd name="T12" fmla="*/ 111 w 56"/>
                <a:gd name="T13" fmla="*/ 20 h 34"/>
                <a:gd name="T14" fmla="*/ 108 w 56"/>
                <a:gd name="T15" fmla="*/ 38 h 34"/>
                <a:gd name="T16" fmla="*/ 119 w 56"/>
                <a:gd name="T17" fmla="*/ 43 h 34"/>
                <a:gd name="T18" fmla="*/ 107 w 56"/>
                <a:gd name="T19" fmla="*/ 48 h 34"/>
                <a:gd name="T20" fmla="*/ 90 w 56"/>
                <a:gd name="T21" fmla="*/ 56 h 34"/>
                <a:gd name="T22" fmla="*/ 39 w 56"/>
                <a:gd name="T23" fmla="*/ 67 h 34"/>
                <a:gd name="T24" fmla="*/ 13 w 56"/>
                <a:gd name="T25" fmla="*/ 68 h 34"/>
                <a:gd name="T26" fmla="*/ 0 w 56"/>
                <a:gd name="T27" fmla="*/ 62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34">
                  <a:moveTo>
                    <a:pt x="22" y="24"/>
                  </a:moveTo>
                  <a:cubicBezTo>
                    <a:pt x="21" y="26"/>
                    <a:pt x="20" y="28"/>
                    <a:pt x="23" y="29"/>
                  </a:cubicBezTo>
                  <a:cubicBezTo>
                    <a:pt x="25" y="30"/>
                    <a:pt x="27" y="29"/>
                    <a:pt x="29" y="29"/>
                  </a:cubicBezTo>
                  <a:cubicBezTo>
                    <a:pt x="34" y="28"/>
                    <a:pt x="33" y="22"/>
                    <a:pt x="36" y="19"/>
                  </a:cubicBezTo>
                  <a:cubicBezTo>
                    <a:pt x="40" y="16"/>
                    <a:pt x="44" y="17"/>
                    <a:pt x="47" y="14"/>
                  </a:cubicBezTo>
                  <a:cubicBezTo>
                    <a:pt x="50" y="11"/>
                    <a:pt x="52" y="4"/>
                    <a:pt x="49" y="0"/>
                  </a:cubicBezTo>
                  <a:cubicBezTo>
                    <a:pt x="50" y="4"/>
                    <a:pt x="52" y="7"/>
                    <a:pt x="50" y="10"/>
                  </a:cubicBezTo>
                  <a:cubicBezTo>
                    <a:pt x="49" y="13"/>
                    <a:pt x="46" y="17"/>
                    <a:pt x="49" y="19"/>
                  </a:cubicBezTo>
                  <a:cubicBezTo>
                    <a:pt x="51" y="20"/>
                    <a:pt x="56" y="18"/>
                    <a:pt x="54" y="21"/>
                  </a:cubicBezTo>
                  <a:cubicBezTo>
                    <a:pt x="53" y="23"/>
                    <a:pt x="50" y="24"/>
                    <a:pt x="48" y="24"/>
                  </a:cubicBezTo>
                  <a:cubicBezTo>
                    <a:pt x="46" y="25"/>
                    <a:pt x="44" y="27"/>
                    <a:pt x="41" y="28"/>
                  </a:cubicBezTo>
                  <a:cubicBezTo>
                    <a:pt x="34" y="30"/>
                    <a:pt x="26" y="33"/>
                    <a:pt x="18" y="33"/>
                  </a:cubicBezTo>
                  <a:cubicBezTo>
                    <a:pt x="14" y="34"/>
                    <a:pt x="9" y="34"/>
                    <a:pt x="6" y="34"/>
                  </a:cubicBezTo>
                  <a:cubicBezTo>
                    <a:pt x="3" y="33"/>
                    <a:pt x="2" y="33"/>
                    <a:pt x="0" y="3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2" name="Freeform 2160"/>
            <p:cNvSpPr/>
            <p:nvPr>
              <p:custDataLst>
                <p:tags r:id="rId1728"/>
              </p:custDataLst>
            </p:nvPr>
          </p:nvSpPr>
          <p:spPr bwMode="auto">
            <a:xfrm>
              <a:off x="4205" y="2900"/>
              <a:ext cx="86" cy="29"/>
            </a:xfrm>
            <a:custGeom>
              <a:avLst/>
              <a:gdLst>
                <a:gd name="T0" fmla="*/ 54 w 67"/>
                <a:gd name="T1" fmla="*/ 29 h 23"/>
                <a:gd name="T2" fmla="*/ 68 w 67"/>
                <a:gd name="T3" fmla="*/ 32 h 23"/>
                <a:gd name="T4" fmla="*/ 82 w 67"/>
                <a:gd name="T5" fmla="*/ 38 h 23"/>
                <a:gd name="T6" fmla="*/ 114 w 67"/>
                <a:gd name="T7" fmla="*/ 44 h 23"/>
                <a:gd name="T8" fmla="*/ 132 w 67"/>
                <a:gd name="T9" fmla="*/ 47 h 23"/>
                <a:gd name="T10" fmla="*/ 137 w 67"/>
                <a:gd name="T11" fmla="*/ 44 h 23"/>
                <a:gd name="T12" fmla="*/ 141 w 67"/>
                <a:gd name="T13" fmla="*/ 33 h 23"/>
                <a:gd name="T14" fmla="*/ 128 w 67"/>
                <a:gd name="T15" fmla="*/ 40 h 23"/>
                <a:gd name="T16" fmla="*/ 121 w 67"/>
                <a:gd name="T17" fmla="*/ 38 h 23"/>
                <a:gd name="T18" fmla="*/ 107 w 67"/>
                <a:gd name="T19" fmla="*/ 37 h 23"/>
                <a:gd name="T20" fmla="*/ 83 w 67"/>
                <a:gd name="T21" fmla="*/ 33 h 23"/>
                <a:gd name="T22" fmla="*/ 64 w 67"/>
                <a:gd name="T23" fmla="*/ 23 h 23"/>
                <a:gd name="T24" fmla="*/ 54 w 67"/>
                <a:gd name="T25" fmla="*/ 10 h 23"/>
                <a:gd name="T26" fmla="*/ 53 w 67"/>
                <a:gd name="T27" fmla="*/ 5 h 23"/>
                <a:gd name="T28" fmla="*/ 45 w 67"/>
                <a:gd name="T29" fmla="*/ 6 h 23"/>
                <a:gd name="T30" fmla="*/ 23 w 67"/>
                <a:gd name="T31" fmla="*/ 6 h 23"/>
                <a:gd name="T32" fmla="*/ 0 w 67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23">
                  <a:moveTo>
                    <a:pt x="26" y="14"/>
                  </a:moveTo>
                  <a:cubicBezTo>
                    <a:pt x="28" y="15"/>
                    <a:pt x="30" y="16"/>
                    <a:pt x="32" y="16"/>
                  </a:cubicBezTo>
                  <a:cubicBezTo>
                    <a:pt x="34" y="17"/>
                    <a:pt x="37" y="18"/>
                    <a:pt x="39" y="19"/>
                  </a:cubicBezTo>
                  <a:cubicBezTo>
                    <a:pt x="44" y="20"/>
                    <a:pt x="49" y="21"/>
                    <a:pt x="54" y="22"/>
                  </a:cubicBezTo>
                  <a:cubicBezTo>
                    <a:pt x="56" y="23"/>
                    <a:pt x="59" y="23"/>
                    <a:pt x="62" y="23"/>
                  </a:cubicBezTo>
                  <a:cubicBezTo>
                    <a:pt x="64" y="23"/>
                    <a:pt x="65" y="23"/>
                    <a:pt x="65" y="22"/>
                  </a:cubicBezTo>
                  <a:cubicBezTo>
                    <a:pt x="66" y="21"/>
                    <a:pt x="66" y="18"/>
                    <a:pt x="67" y="17"/>
                  </a:cubicBezTo>
                  <a:cubicBezTo>
                    <a:pt x="65" y="19"/>
                    <a:pt x="65" y="21"/>
                    <a:pt x="61" y="20"/>
                  </a:cubicBezTo>
                  <a:cubicBezTo>
                    <a:pt x="59" y="20"/>
                    <a:pt x="58" y="19"/>
                    <a:pt x="57" y="19"/>
                  </a:cubicBezTo>
                  <a:cubicBezTo>
                    <a:pt x="55" y="18"/>
                    <a:pt x="53" y="18"/>
                    <a:pt x="51" y="18"/>
                  </a:cubicBezTo>
                  <a:cubicBezTo>
                    <a:pt x="48" y="18"/>
                    <a:pt x="44" y="18"/>
                    <a:pt x="40" y="17"/>
                  </a:cubicBezTo>
                  <a:cubicBezTo>
                    <a:pt x="37" y="16"/>
                    <a:pt x="33" y="13"/>
                    <a:pt x="30" y="11"/>
                  </a:cubicBezTo>
                  <a:cubicBezTo>
                    <a:pt x="27" y="10"/>
                    <a:pt x="26" y="8"/>
                    <a:pt x="26" y="5"/>
                  </a:cubicBezTo>
                  <a:cubicBezTo>
                    <a:pt x="26" y="4"/>
                    <a:pt x="26" y="3"/>
                    <a:pt x="25" y="2"/>
                  </a:cubicBezTo>
                  <a:cubicBezTo>
                    <a:pt x="24" y="2"/>
                    <a:pt x="22" y="3"/>
                    <a:pt x="21" y="3"/>
                  </a:cubicBezTo>
                  <a:cubicBezTo>
                    <a:pt x="18" y="4"/>
                    <a:pt x="14" y="4"/>
                    <a:pt x="11" y="3"/>
                  </a:cubicBezTo>
                  <a:cubicBezTo>
                    <a:pt x="8" y="3"/>
                    <a:pt x="1" y="3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3" name="Freeform 2161"/>
            <p:cNvSpPr>
              <a:spLocks noEditPoints="1"/>
            </p:cNvSpPr>
            <p:nvPr>
              <p:custDataLst>
                <p:tags r:id="rId1729"/>
              </p:custDataLst>
            </p:nvPr>
          </p:nvSpPr>
          <p:spPr bwMode="auto">
            <a:xfrm>
              <a:off x="4104" y="2643"/>
              <a:ext cx="401" cy="261"/>
            </a:xfrm>
            <a:custGeom>
              <a:avLst/>
              <a:gdLst>
                <a:gd name="T0" fmla="*/ 290 w 312"/>
                <a:gd name="T1" fmla="*/ 151 h 204"/>
                <a:gd name="T2" fmla="*/ 147 w 312"/>
                <a:gd name="T3" fmla="*/ 292 h 204"/>
                <a:gd name="T4" fmla="*/ 50 w 312"/>
                <a:gd name="T5" fmla="*/ 264 h 204"/>
                <a:gd name="T6" fmla="*/ 30 w 312"/>
                <a:gd name="T7" fmla="*/ 394 h 204"/>
                <a:gd name="T8" fmla="*/ 35 w 312"/>
                <a:gd name="T9" fmla="*/ 398 h 204"/>
                <a:gd name="T10" fmla="*/ 40 w 312"/>
                <a:gd name="T11" fmla="*/ 406 h 204"/>
                <a:gd name="T12" fmla="*/ 139 w 312"/>
                <a:gd name="T13" fmla="*/ 422 h 204"/>
                <a:gd name="T14" fmla="*/ 163 w 312"/>
                <a:gd name="T15" fmla="*/ 358 h 204"/>
                <a:gd name="T16" fmla="*/ 179 w 312"/>
                <a:gd name="T17" fmla="*/ 329 h 204"/>
                <a:gd name="T18" fmla="*/ 239 w 312"/>
                <a:gd name="T19" fmla="*/ 305 h 204"/>
                <a:gd name="T20" fmla="*/ 290 w 312"/>
                <a:gd name="T21" fmla="*/ 292 h 204"/>
                <a:gd name="T22" fmla="*/ 314 w 312"/>
                <a:gd name="T23" fmla="*/ 260 h 204"/>
                <a:gd name="T24" fmla="*/ 332 w 312"/>
                <a:gd name="T25" fmla="*/ 241 h 204"/>
                <a:gd name="T26" fmla="*/ 323 w 312"/>
                <a:gd name="T27" fmla="*/ 238 h 204"/>
                <a:gd name="T28" fmla="*/ 303 w 312"/>
                <a:gd name="T29" fmla="*/ 247 h 204"/>
                <a:gd name="T30" fmla="*/ 346 w 312"/>
                <a:gd name="T31" fmla="*/ 187 h 204"/>
                <a:gd name="T32" fmla="*/ 365 w 312"/>
                <a:gd name="T33" fmla="*/ 134 h 204"/>
                <a:gd name="T34" fmla="*/ 405 w 312"/>
                <a:gd name="T35" fmla="*/ 46 h 204"/>
                <a:gd name="T36" fmla="*/ 427 w 312"/>
                <a:gd name="T37" fmla="*/ 99 h 204"/>
                <a:gd name="T38" fmla="*/ 486 w 312"/>
                <a:gd name="T39" fmla="*/ 65 h 204"/>
                <a:gd name="T40" fmla="*/ 491 w 312"/>
                <a:gd name="T41" fmla="*/ 47 h 204"/>
                <a:gd name="T42" fmla="*/ 508 w 312"/>
                <a:gd name="T43" fmla="*/ 67 h 204"/>
                <a:gd name="T44" fmla="*/ 531 w 312"/>
                <a:gd name="T45" fmla="*/ 118 h 204"/>
                <a:gd name="T46" fmla="*/ 531 w 312"/>
                <a:gd name="T47" fmla="*/ 67 h 204"/>
                <a:gd name="T48" fmla="*/ 567 w 312"/>
                <a:gd name="T49" fmla="*/ 75 h 204"/>
                <a:gd name="T50" fmla="*/ 566 w 312"/>
                <a:gd name="T51" fmla="*/ 88 h 204"/>
                <a:gd name="T52" fmla="*/ 586 w 312"/>
                <a:gd name="T53" fmla="*/ 83 h 204"/>
                <a:gd name="T54" fmla="*/ 590 w 312"/>
                <a:gd name="T55" fmla="*/ 88 h 204"/>
                <a:gd name="T56" fmla="*/ 609 w 312"/>
                <a:gd name="T57" fmla="*/ 104 h 204"/>
                <a:gd name="T58" fmla="*/ 619 w 312"/>
                <a:gd name="T59" fmla="*/ 118 h 204"/>
                <a:gd name="T60" fmla="*/ 604 w 312"/>
                <a:gd name="T61" fmla="*/ 147 h 204"/>
                <a:gd name="T62" fmla="*/ 566 w 312"/>
                <a:gd name="T63" fmla="*/ 189 h 204"/>
                <a:gd name="T64" fmla="*/ 558 w 312"/>
                <a:gd name="T65" fmla="*/ 187 h 204"/>
                <a:gd name="T66" fmla="*/ 575 w 312"/>
                <a:gd name="T67" fmla="*/ 215 h 204"/>
                <a:gd name="T68" fmla="*/ 598 w 312"/>
                <a:gd name="T69" fmla="*/ 175 h 204"/>
                <a:gd name="T70" fmla="*/ 631 w 312"/>
                <a:gd name="T71" fmla="*/ 157 h 204"/>
                <a:gd name="T72" fmla="*/ 653 w 312"/>
                <a:gd name="T73" fmla="*/ 151 h 204"/>
                <a:gd name="T74" fmla="*/ 99 w 312"/>
                <a:gd name="T75" fmla="*/ 412 h 204"/>
                <a:gd name="T76" fmla="*/ 135 w 312"/>
                <a:gd name="T77" fmla="*/ 330 h 204"/>
                <a:gd name="T78" fmla="*/ 274 w 312"/>
                <a:gd name="T79" fmla="*/ 264 h 204"/>
                <a:gd name="T80" fmla="*/ 243 w 312"/>
                <a:gd name="T81" fmla="*/ 294 h 204"/>
                <a:gd name="T82" fmla="*/ 213 w 312"/>
                <a:gd name="T83" fmla="*/ 312 h 204"/>
                <a:gd name="T84" fmla="*/ 198 w 312"/>
                <a:gd name="T85" fmla="*/ 316 h 204"/>
                <a:gd name="T86" fmla="*/ 213 w 312"/>
                <a:gd name="T87" fmla="*/ 293 h 204"/>
                <a:gd name="T88" fmla="*/ 375 w 312"/>
                <a:gd name="T89" fmla="*/ 82 h 204"/>
                <a:gd name="T90" fmla="*/ 346 w 312"/>
                <a:gd name="T91" fmla="*/ 136 h 204"/>
                <a:gd name="T92" fmla="*/ 346 w 312"/>
                <a:gd name="T93" fmla="*/ 164 h 204"/>
                <a:gd name="T94" fmla="*/ 303 w 312"/>
                <a:gd name="T95" fmla="*/ 203 h 204"/>
                <a:gd name="T96" fmla="*/ 401 w 312"/>
                <a:gd name="T97" fmla="*/ 46 h 204"/>
                <a:gd name="T98" fmla="*/ 522 w 312"/>
                <a:gd name="T99" fmla="*/ 52 h 204"/>
                <a:gd name="T100" fmla="*/ 537 w 312"/>
                <a:gd name="T101" fmla="*/ 69 h 2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2" h="204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4" y="151"/>
                    <a:pt x="70" y="153"/>
                    <a:pt x="70" y="147"/>
                  </a:cubicBezTo>
                  <a:cubicBezTo>
                    <a:pt x="70" y="144"/>
                    <a:pt x="70" y="141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4" y="171"/>
                    <a:pt x="9" y="181"/>
                    <a:pt x="14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5" y="189"/>
                    <a:pt x="15" y="189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6" y="191"/>
                    <a:pt x="17" y="191"/>
                    <a:pt x="17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8" y="193"/>
                    <a:pt x="18" y="193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4"/>
                    <a:pt x="20" y="195"/>
                    <a:pt x="20" y="195"/>
                  </a:cubicBezTo>
                  <a:cubicBezTo>
                    <a:pt x="31" y="204"/>
                    <a:pt x="40" y="203"/>
                    <a:pt x="50" y="202"/>
                  </a:cubicBezTo>
                  <a:cubicBezTo>
                    <a:pt x="54" y="202"/>
                    <a:pt x="58" y="201"/>
                    <a:pt x="62" y="201"/>
                  </a:cubicBezTo>
                  <a:cubicBezTo>
                    <a:pt x="62" y="201"/>
                    <a:pt x="63" y="202"/>
                    <a:pt x="65" y="202"/>
                  </a:cubicBezTo>
                  <a:cubicBezTo>
                    <a:pt x="65" y="202"/>
                    <a:pt x="66" y="202"/>
                    <a:pt x="67" y="201"/>
                  </a:cubicBezTo>
                  <a:cubicBezTo>
                    <a:pt x="67" y="201"/>
                    <a:pt x="67" y="200"/>
                    <a:pt x="67" y="200"/>
                  </a:cubicBezTo>
                  <a:cubicBezTo>
                    <a:pt x="67" y="197"/>
                    <a:pt x="70" y="194"/>
                    <a:pt x="70" y="191"/>
                  </a:cubicBezTo>
                  <a:cubicBezTo>
                    <a:pt x="75" y="186"/>
                    <a:pt x="77" y="177"/>
                    <a:pt x="77" y="171"/>
                  </a:cubicBezTo>
                  <a:cubicBezTo>
                    <a:pt x="78" y="169"/>
                    <a:pt x="77" y="166"/>
                    <a:pt x="76" y="163"/>
                  </a:cubicBezTo>
                  <a:cubicBezTo>
                    <a:pt x="76" y="161"/>
                    <a:pt x="76" y="160"/>
                    <a:pt x="75" y="158"/>
                  </a:cubicBezTo>
                  <a:cubicBezTo>
                    <a:pt x="76" y="159"/>
                    <a:pt x="77" y="159"/>
                    <a:pt x="78" y="159"/>
                  </a:cubicBezTo>
                  <a:cubicBezTo>
                    <a:pt x="80" y="159"/>
                    <a:pt x="81" y="158"/>
                    <a:pt x="84" y="157"/>
                  </a:cubicBezTo>
                  <a:cubicBezTo>
                    <a:pt x="80" y="155"/>
                    <a:pt x="85" y="153"/>
                    <a:pt x="89" y="152"/>
                  </a:cubicBezTo>
                  <a:cubicBezTo>
                    <a:pt x="90" y="152"/>
                    <a:pt x="91" y="152"/>
                    <a:pt x="92" y="152"/>
                  </a:cubicBezTo>
                  <a:cubicBezTo>
                    <a:pt x="95" y="151"/>
                    <a:pt x="99" y="151"/>
                    <a:pt x="103" y="150"/>
                  </a:cubicBezTo>
                  <a:cubicBezTo>
                    <a:pt x="107" y="149"/>
                    <a:pt x="110" y="148"/>
                    <a:pt x="113" y="145"/>
                  </a:cubicBezTo>
                  <a:cubicBezTo>
                    <a:pt x="115" y="144"/>
                    <a:pt x="116" y="143"/>
                    <a:pt x="118" y="142"/>
                  </a:cubicBezTo>
                  <a:cubicBezTo>
                    <a:pt x="120" y="141"/>
                    <a:pt x="122" y="141"/>
                    <a:pt x="123" y="140"/>
                  </a:cubicBezTo>
                  <a:cubicBezTo>
                    <a:pt x="127" y="139"/>
                    <a:pt x="129" y="134"/>
                    <a:pt x="133" y="133"/>
                  </a:cubicBezTo>
                  <a:cubicBezTo>
                    <a:pt x="138" y="131"/>
                    <a:pt x="139" y="136"/>
                    <a:pt x="137" y="139"/>
                  </a:cubicBezTo>
                  <a:cubicBezTo>
                    <a:pt x="138" y="138"/>
                    <a:pt x="138" y="135"/>
                    <a:pt x="139" y="133"/>
                  </a:cubicBezTo>
                  <a:cubicBezTo>
                    <a:pt x="139" y="131"/>
                    <a:pt x="140" y="130"/>
                    <a:pt x="141" y="129"/>
                  </a:cubicBezTo>
                  <a:cubicBezTo>
                    <a:pt x="142" y="129"/>
                    <a:pt x="144" y="128"/>
                    <a:pt x="145" y="127"/>
                  </a:cubicBezTo>
                  <a:cubicBezTo>
                    <a:pt x="146" y="126"/>
                    <a:pt x="147" y="125"/>
                    <a:pt x="148" y="124"/>
                  </a:cubicBezTo>
                  <a:cubicBezTo>
                    <a:pt x="148" y="124"/>
                    <a:pt x="149" y="124"/>
                    <a:pt x="149" y="124"/>
                  </a:cubicBezTo>
                  <a:cubicBezTo>
                    <a:pt x="151" y="125"/>
                    <a:pt x="149" y="129"/>
                    <a:pt x="149" y="130"/>
                  </a:cubicBezTo>
                  <a:cubicBezTo>
                    <a:pt x="152" y="130"/>
                    <a:pt x="153" y="125"/>
                    <a:pt x="154" y="122"/>
                  </a:cubicBezTo>
                  <a:cubicBezTo>
                    <a:pt x="155" y="121"/>
                    <a:pt x="156" y="117"/>
                    <a:pt x="156" y="115"/>
                  </a:cubicBezTo>
                  <a:cubicBezTo>
                    <a:pt x="157" y="114"/>
                    <a:pt x="159" y="113"/>
                    <a:pt x="160" y="112"/>
                  </a:cubicBezTo>
                  <a:cubicBezTo>
                    <a:pt x="162" y="111"/>
                    <a:pt x="163" y="108"/>
                    <a:pt x="164" y="106"/>
                  </a:cubicBezTo>
                  <a:cubicBezTo>
                    <a:pt x="162" y="107"/>
                    <a:pt x="160" y="109"/>
                    <a:pt x="159" y="109"/>
                  </a:cubicBezTo>
                  <a:cubicBezTo>
                    <a:pt x="156" y="109"/>
                    <a:pt x="154" y="110"/>
                    <a:pt x="152" y="113"/>
                  </a:cubicBezTo>
                  <a:cubicBezTo>
                    <a:pt x="152" y="114"/>
                    <a:pt x="146" y="124"/>
                    <a:pt x="143" y="122"/>
                  </a:cubicBezTo>
                  <a:cubicBezTo>
                    <a:pt x="143" y="122"/>
                    <a:pt x="143" y="122"/>
                    <a:pt x="143" y="121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6"/>
                    <a:pt x="145" y="114"/>
                    <a:pt x="146" y="112"/>
                  </a:cubicBezTo>
                  <a:cubicBezTo>
                    <a:pt x="148" y="110"/>
                    <a:pt x="148" y="107"/>
                    <a:pt x="149" y="104"/>
                  </a:cubicBezTo>
                  <a:cubicBezTo>
                    <a:pt x="150" y="103"/>
                    <a:pt x="153" y="102"/>
                    <a:pt x="155" y="100"/>
                  </a:cubicBezTo>
                  <a:cubicBezTo>
                    <a:pt x="160" y="97"/>
                    <a:pt x="160" y="93"/>
                    <a:pt x="163" y="89"/>
                  </a:cubicBezTo>
                  <a:cubicBezTo>
                    <a:pt x="164" y="87"/>
                    <a:pt x="166" y="85"/>
                    <a:pt x="167" y="83"/>
                  </a:cubicBezTo>
                  <a:cubicBezTo>
                    <a:pt x="167" y="82"/>
                    <a:pt x="167" y="80"/>
                    <a:pt x="168" y="79"/>
                  </a:cubicBezTo>
                  <a:cubicBezTo>
                    <a:pt x="171" y="76"/>
                    <a:pt x="175" y="79"/>
                    <a:pt x="178" y="76"/>
                  </a:cubicBezTo>
                  <a:cubicBezTo>
                    <a:pt x="169" y="78"/>
                    <a:pt x="171" y="69"/>
                    <a:pt x="172" y="64"/>
                  </a:cubicBezTo>
                  <a:cubicBezTo>
                    <a:pt x="173" y="58"/>
                    <a:pt x="171" y="54"/>
                    <a:pt x="176" y="50"/>
                  </a:cubicBezTo>
                  <a:cubicBezTo>
                    <a:pt x="179" y="48"/>
                    <a:pt x="183" y="48"/>
                    <a:pt x="185" y="45"/>
                  </a:cubicBezTo>
                  <a:cubicBezTo>
                    <a:pt x="189" y="41"/>
                    <a:pt x="191" y="34"/>
                    <a:pt x="192" y="29"/>
                  </a:cubicBezTo>
                  <a:cubicBezTo>
                    <a:pt x="192" y="26"/>
                    <a:pt x="191" y="24"/>
                    <a:pt x="191" y="22"/>
                  </a:cubicBezTo>
                  <a:cubicBezTo>
                    <a:pt x="196" y="20"/>
                    <a:pt x="201" y="19"/>
                    <a:pt x="206" y="19"/>
                  </a:cubicBezTo>
                  <a:cubicBezTo>
                    <a:pt x="207" y="21"/>
                    <a:pt x="208" y="24"/>
                    <a:pt x="208" y="26"/>
                  </a:cubicBezTo>
                  <a:cubicBezTo>
                    <a:pt x="207" y="30"/>
                    <a:pt x="205" y="33"/>
                    <a:pt x="204" y="36"/>
                  </a:cubicBezTo>
                  <a:cubicBezTo>
                    <a:pt x="202" y="40"/>
                    <a:pt x="201" y="43"/>
                    <a:pt x="201" y="47"/>
                  </a:cubicBezTo>
                  <a:cubicBezTo>
                    <a:pt x="201" y="50"/>
                    <a:pt x="202" y="54"/>
                    <a:pt x="201" y="56"/>
                  </a:cubicBezTo>
                  <a:cubicBezTo>
                    <a:pt x="205" y="47"/>
                    <a:pt x="206" y="37"/>
                    <a:pt x="212" y="29"/>
                  </a:cubicBezTo>
                  <a:cubicBezTo>
                    <a:pt x="214" y="27"/>
                    <a:pt x="218" y="25"/>
                    <a:pt x="223" y="24"/>
                  </a:cubicBezTo>
                  <a:cubicBezTo>
                    <a:pt x="225" y="25"/>
                    <a:pt x="228" y="27"/>
                    <a:pt x="229" y="31"/>
                  </a:cubicBezTo>
                  <a:cubicBezTo>
                    <a:pt x="229" y="32"/>
                    <a:pt x="229" y="34"/>
                    <a:pt x="229" y="35"/>
                  </a:cubicBezTo>
                  <a:cubicBezTo>
                    <a:pt x="229" y="36"/>
                    <a:pt x="230" y="38"/>
                    <a:pt x="231" y="39"/>
                  </a:cubicBezTo>
                  <a:cubicBezTo>
                    <a:pt x="229" y="36"/>
                    <a:pt x="231" y="32"/>
                    <a:pt x="232" y="29"/>
                  </a:cubicBezTo>
                  <a:cubicBezTo>
                    <a:pt x="232" y="27"/>
                    <a:pt x="232" y="25"/>
                    <a:pt x="231" y="23"/>
                  </a:cubicBezTo>
                  <a:cubicBezTo>
                    <a:pt x="231" y="22"/>
                    <a:pt x="230" y="22"/>
                    <a:pt x="230" y="21"/>
                  </a:cubicBezTo>
                  <a:cubicBezTo>
                    <a:pt x="233" y="22"/>
                    <a:pt x="237" y="23"/>
                    <a:pt x="240" y="23"/>
                  </a:cubicBezTo>
                  <a:cubicBezTo>
                    <a:pt x="241" y="24"/>
                    <a:pt x="242" y="24"/>
                    <a:pt x="243" y="24"/>
                  </a:cubicBezTo>
                  <a:cubicBezTo>
                    <a:pt x="241" y="26"/>
                    <a:pt x="239" y="28"/>
                    <a:pt x="239" y="32"/>
                  </a:cubicBezTo>
                  <a:cubicBezTo>
                    <a:pt x="239" y="35"/>
                    <a:pt x="240" y="39"/>
                    <a:pt x="242" y="43"/>
                  </a:cubicBezTo>
                  <a:cubicBezTo>
                    <a:pt x="243" y="46"/>
                    <a:pt x="246" y="48"/>
                    <a:pt x="247" y="52"/>
                  </a:cubicBezTo>
                  <a:cubicBezTo>
                    <a:pt x="250" y="56"/>
                    <a:pt x="248" y="60"/>
                    <a:pt x="246" y="64"/>
                  </a:cubicBezTo>
                  <a:cubicBezTo>
                    <a:pt x="248" y="62"/>
                    <a:pt x="249" y="58"/>
                    <a:pt x="250" y="56"/>
                  </a:cubicBezTo>
                  <a:cubicBezTo>
                    <a:pt x="251" y="52"/>
                    <a:pt x="250" y="47"/>
                    <a:pt x="249" y="44"/>
                  </a:cubicBezTo>
                  <a:cubicBezTo>
                    <a:pt x="247" y="41"/>
                    <a:pt x="246" y="39"/>
                    <a:pt x="246" y="36"/>
                  </a:cubicBezTo>
                  <a:cubicBezTo>
                    <a:pt x="246" y="34"/>
                    <a:pt x="245" y="34"/>
                    <a:pt x="246" y="32"/>
                  </a:cubicBezTo>
                  <a:cubicBezTo>
                    <a:pt x="247" y="31"/>
                    <a:pt x="249" y="30"/>
                    <a:pt x="250" y="32"/>
                  </a:cubicBezTo>
                  <a:cubicBezTo>
                    <a:pt x="251" y="33"/>
                    <a:pt x="251" y="33"/>
                    <a:pt x="251" y="34"/>
                  </a:cubicBezTo>
                  <a:cubicBezTo>
                    <a:pt x="250" y="38"/>
                    <a:pt x="251" y="42"/>
                    <a:pt x="254" y="45"/>
                  </a:cubicBezTo>
                  <a:cubicBezTo>
                    <a:pt x="256" y="47"/>
                    <a:pt x="261" y="47"/>
                    <a:pt x="264" y="44"/>
                  </a:cubicBezTo>
                  <a:cubicBezTo>
                    <a:pt x="266" y="42"/>
                    <a:pt x="267" y="40"/>
                    <a:pt x="267" y="36"/>
                  </a:cubicBezTo>
                  <a:cubicBezTo>
                    <a:pt x="267" y="35"/>
                    <a:pt x="267" y="33"/>
                    <a:pt x="267" y="32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33"/>
                    <a:pt x="268" y="34"/>
                    <a:pt x="268" y="35"/>
                  </a:cubicBezTo>
                  <a:cubicBezTo>
                    <a:pt x="268" y="38"/>
                    <a:pt x="267" y="39"/>
                    <a:pt x="266" y="42"/>
                  </a:cubicBezTo>
                  <a:cubicBezTo>
                    <a:pt x="268" y="40"/>
                    <a:pt x="269" y="35"/>
                    <a:pt x="272" y="38"/>
                  </a:cubicBezTo>
                  <a:cubicBezTo>
                    <a:pt x="273" y="39"/>
                    <a:pt x="274" y="41"/>
                    <a:pt x="274" y="42"/>
                  </a:cubicBezTo>
                  <a:cubicBezTo>
                    <a:pt x="274" y="44"/>
                    <a:pt x="271" y="46"/>
                    <a:pt x="272" y="48"/>
                  </a:cubicBezTo>
                  <a:cubicBezTo>
                    <a:pt x="275" y="46"/>
                    <a:pt x="276" y="44"/>
                    <a:pt x="276" y="40"/>
                  </a:cubicBezTo>
                  <a:cubicBezTo>
                    <a:pt x="276" y="38"/>
                    <a:pt x="275" y="37"/>
                    <a:pt x="275" y="35"/>
                  </a:cubicBezTo>
                  <a:cubicBezTo>
                    <a:pt x="275" y="35"/>
                    <a:pt x="275" y="35"/>
                    <a:pt x="275" y="36"/>
                  </a:cubicBezTo>
                  <a:cubicBezTo>
                    <a:pt x="276" y="39"/>
                    <a:pt x="277" y="43"/>
                    <a:pt x="274" y="46"/>
                  </a:cubicBezTo>
                  <a:cubicBezTo>
                    <a:pt x="276" y="45"/>
                    <a:pt x="277" y="44"/>
                    <a:pt x="278" y="42"/>
                  </a:cubicBezTo>
                  <a:cubicBezTo>
                    <a:pt x="280" y="40"/>
                    <a:pt x="281" y="41"/>
                    <a:pt x="283" y="42"/>
                  </a:cubicBezTo>
                  <a:cubicBezTo>
                    <a:pt x="284" y="43"/>
                    <a:pt x="286" y="44"/>
                    <a:pt x="286" y="46"/>
                  </a:cubicBezTo>
                  <a:cubicBezTo>
                    <a:pt x="286" y="48"/>
                    <a:pt x="285" y="50"/>
                    <a:pt x="286" y="52"/>
                  </a:cubicBezTo>
                  <a:cubicBezTo>
                    <a:pt x="287" y="51"/>
                    <a:pt x="287" y="50"/>
                    <a:pt x="287" y="49"/>
                  </a:cubicBezTo>
                  <a:cubicBezTo>
                    <a:pt x="288" y="48"/>
                    <a:pt x="289" y="47"/>
                    <a:pt x="290" y="46"/>
                  </a:cubicBezTo>
                  <a:cubicBezTo>
                    <a:pt x="290" y="45"/>
                    <a:pt x="290" y="45"/>
                    <a:pt x="290" y="45"/>
                  </a:cubicBezTo>
                  <a:cubicBezTo>
                    <a:pt x="291" y="46"/>
                    <a:pt x="293" y="48"/>
                    <a:pt x="294" y="49"/>
                  </a:cubicBezTo>
                  <a:cubicBezTo>
                    <a:pt x="296" y="52"/>
                    <a:pt x="296" y="56"/>
                    <a:pt x="292" y="56"/>
                  </a:cubicBezTo>
                  <a:cubicBezTo>
                    <a:pt x="295" y="56"/>
                    <a:pt x="299" y="56"/>
                    <a:pt x="299" y="60"/>
                  </a:cubicBezTo>
                  <a:cubicBezTo>
                    <a:pt x="299" y="63"/>
                    <a:pt x="298" y="66"/>
                    <a:pt x="297" y="68"/>
                  </a:cubicBezTo>
                  <a:cubicBezTo>
                    <a:pt x="295" y="70"/>
                    <a:pt x="293" y="71"/>
                    <a:pt x="290" y="71"/>
                  </a:cubicBezTo>
                  <a:cubicBezTo>
                    <a:pt x="288" y="71"/>
                    <a:pt x="287" y="70"/>
                    <a:pt x="285" y="70"/>
                  </a:cubicBezTo>
                  <a:cubicBezTo>
                    <a:pt x="283" y="70"/>
                    <a:pt x="282" y="72"/>
                    <a:pt x="281" y="73"/>
                  </a:cubicBezTo>
                  <a:cubicBezTo>
                    <a:pt x="280" y="76"/>
                    <a:pt x="280" y="78"/>
                    <a:pt x="278" y="81"/>
                  </a:cubicBezTo>
                  <a:cubicBezTo>
                    <a:pt x="276" y="82"/>
                    <a:pt x="274" y="84"/>
                    <a:pt x="273" y="86"/>
                  </a:cubicBezTo>
                  <a:cubicBezTo>
                    <a:pt x="272" y="88"/>
                    <a:pt x="269" y="93"/>
                    <a:pt x="266" y="91"/>
                  </a:cubicBezTo>
                  <a:cubicBezTo>
                    <a:pt x="264" y="90"/>
                    <a:pt x="263" y="86"/>
                    <a:pt x="262" y="84"/>
                  </a:cubicBezTo>
                  <a:cubicBezTo>
                    <a:pt x="262" y="83"/>
                    <a:pt x="261" y="80"/>
                    <a:pt x="260" y="81"/>
                  </a:cubicBezTo>
                  <a:cubicBezTo>
                    <a:pt x="258" y="81"/>
                    <a:pt x="259" y="84"/>
                    <a:pt x="260" y="85"/>
                  </a:cubicBezTo>
                  <a:cubicBezTo>
                    <a:pt x="260" y="86"/>
                    <a:pt x="262" y="87"/>
                    <a:pt x="263" y="89"/>
                  </a:cubicBezTo>
                  <a:cubicBezTo>
                    <a:pt x="264" y="90"/>
                    <a:pt x="265" y="91"/>
                    <a:pt x="265" y="92"/>
                  </a:cubicBezTo>
                  <a:cubicBezTo>
                    <a:pt x="269" y="98"/>
                    <a:pt x="270" y="106"/>
                    <a:pt x="269" y="113"/>
                  </a:cubicBezTo>
                  <a:cubicBezTo>
                    <a:pt x="270" y="111"/>
                    <a:pt x="271" y="110"/>
                    <a:pt x="271" y="108"/>
                  </a:cubicBezTo>
                  <a:cubicBezTo>
                    <a:pt x="272" y="106"/>
                    <a:pt x="272" y="104"/>
                    <a:pt x="271" y="102"/>
                  </a:cubicBezTo>
                  <a:cubicBezTo>
                    <a:pt x="271" y="99"/>
                    <a:pt x="271" y="95"/>
                    <a:pt x="274" y="94"/>
                  </a:cubicBezTo>
                  <a:cubicBezTo>
                    <a:pt x="275" y="93"/>
                    <a:pt x="276" y="93"/>
                    <a:pt x="277" y="92"/>
                  </a:cubicBezTo>
                  <a:cubicBezTo>
                    <a:pt x="278" y="90"/>
                    <a:pt x="278" y="89"/>
                    <a:pt x="279" y="87"/>
                  </a:cubicBezTo>
                  <a:cubicBezTo>
                    <a:pt x="280" y="86"/>
                    <a:pt x="281" y="85"/>
                    <a:pt x="282" y="84"/>
                  </a:cubicBezTo>
                  <a:cubicBezTo>
                    <a:pt x="283" y="83"/>
                    <a:pt x="283" y="83"/>
                    <a:pt x="285" y="82"/>
                  </a:cubicBezTo>
                  <a:cubicBezTo>
                    <a:pt x="287" y="81"/>
                    <a:pt x="289" y="79"/>
                    <a:pt x="291" y="78"/>
                  </a:cubicBezTo>
                  <a:cubicBezTo>
                    <a:pt x="292" y="77"/>
                    <a:pt x="292" y="76"/>
                    <a:pt x="294" y="76"/>
                  </a:cubicBezTo>
                  <a:cubicBezTo>
                    <a:pt x="295" y="76"/>
                    <a:pt x="296" y="76"/>
                    <a:pt x="297" y="75"/>
                  </a:cubicBezTo>
                  <a:cubicBezTo>
                    <a:pt x="300" y="73"/>
                    <a:pt x="300" y="69"/>
                    <a:pt x="303" y="68"/>
                  </a:cubicBezTo>
                  <a:cubicBezTo>
                    <a:pt x="305" y="68"/>
                    <a:pt x="306" y="70"/>
                    <a:pt x="306" y="72"/>
                  </a:cubicBezTo>
                  <a:cubicBezTo>
                    <a:pt x="306" y="72"/>
                    <a:pt x="307" y="72"/>
                    <a:pt x="307" y="71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3"/>
                    <a:pt x="308" y="74"/>
                    <a:pt x="309" y="75"/>
                  </a:cubicBezTo>
                  <a:cubicBezTo>
                    <a:pt x="312" y="44"/>
                    <a:pt x="270" y="18"/>
                    <a:pt x="227" y="8"/>
                  </a:cubicBezTo>
                  <a:close/>
                  <a:moveTo>
                    <a:pt x="67" y="178"/>
                  </a:moveTo>
                  <a:cubicBezTo>
                    <a:pt x="67" y="182"/>
                    <a:pt x="63" y="197"/>
                    <a:pt x="47" y="197"/>
                  </a:cubicBezTo>
                  <a:cubicBezTo>
                    <a:pt x="40" y="197"/>
                    <a:pt x="35" y="197"/>
                    <a:pt x="27" y="192"/>
                  </a:cubicBezTo>
                  <a:cubicBezTo>
                    <a:pt x="18" y="186"/>
                    <a:pt x="14" y="171"/>
                    <a:pt x="15" y="163"/>
                  </a:cubicBezTo>
                  <a:cubicBezTo>
                    <a:pt x="17" y="157"/>
                    <a:pt x="20" y="152"/>
                    <a:pt x="28" y="146"/>
                  </a:cubicBezTo>
                  <a:cubicBezTo>
                    <a:pt x="36" y="140"/>
                    <a:pt x="59" y="147"/>
                    <a:pt x="64" y="158"/>
                  </a:cubicBezTo>
                  <a:cubicBezTo>
                    <a:pt x="68" y="163"/>
                    <a:pt x="68" y="171"/>
                    <a:pt x="67" y="178"/>
                  </a:cubicBezTo>
                  <a:close/>
                  <a:moveTo>
                    <a:pt x="134" y="119"/>
                  </a:moveTo>
                  <a:cubicBezTo>
                    <a:pt x="134" y="120"/>
                    <a:pt x="132" y="122"/>
                    <a:pt x="130" y="124"/>
                  </a:cubicBezTo>
                  <a:cubicBezTo>
                    <a:pt x="129" y="125"/>
                    <a:pt x="129" y="125"/>
                    <a:pt x="129" y="126"/>
                  </a:cubicBezTo>
                  <a:cubicBezTo>
                    <a:pt x="128" y="127"/>
                    <a:pt x="127" y="128"/>
                    <a:pt x="127" y="129"/>
                  </a:cubicBezTo>
                  <a:cubicBezTo>
                    <a:pt x="125" y="130"/>
                    <a:pt x="125" y="132"/>
                    <a:pt x="124" y="134"/>
                  </a:cubicBezTo>
                  <a:cubicBezTo>
                    <a:pt x="124" y="136"/>
                    <a:pt x="122" y="137"/>
                    <a:pt x="120" y="138"/>
                  </a:cubicBezTo>
                  <a:cubicBezTo>
                    <a:pt x="118" y="139"/>
                    <a:pt x="116" y="139"/>
                    <a:pt x="114" y="141"/>
                  </a:cubicBezTo>
                  <a:cubicBezTo>
                    <a:pt x="113" y="142"/>
                    <a:pt x="113" y="143"/>
                    <a:pt x="112" y="144"/>
                  </a:cubicBezTo>
                  <a:cubicBezTo>
                    <a:pt x="110" y="145"/>
                    <a:pt x="108" y="145"/>
                    <a:pt x="107" y="146"/>
                  </a:cubicBezTo>
                  <a:cubicBezTo>
                    <a:pt x="105" y="147"/>
                    <a:pt x="105" y="148"/>
                    <a:pt x="103" y="148"/>
                  </a:cubicBezTo>
                  <a:cubicBezTo>
                    <a:pt x="102" y="149"/>
                    <a:pt x="101" y="148"/>
                    <a:pt x="100" y="149"/>
                  </a:cubicBezTo>
                  <a:cubicBezTo>
                    <a:pt x="98" y="149"/>
                    <a:pt x="97" y="150"/>
                    <a:pt x="95" y="151"/>
                  </a:cubicBezTo>
                  <a:cubicBezTo>
                    <a:pt x="94" y="151"/>
                    <a:pt x="92" y="151"/>
                    <a:pt x="90" y="151"/>
                  </a:cubicBezTo>
                  <a:cubicBezTo>
                    <a:pt x="90" y="152"/>
                    <a:pt x="89" y="152"/>
                    <a:pt x="89" y="152"/>
                  </a:cubicBezTo>
                  <a:cubicBezTo>
                    <a:pt x="91" y="151"/>
                    <a:pt x="92" y="151"/>
                    <a:pt x="93" y="151"/>
                  </a:cubicBezTo>
                  <a:cubicBezTo>
                    <a:pt x="90" y="151"/>
                    <a:pt x="87" y="152"/>
                    <a:pt x="85" y="151"/>
                  </a:cubicBezTo>
                  <a:cubicBezTo>
                    <a:pt x="82" y="150"/>
                    <a:pt x="83" y="147"/>
                    <a:pt x="84" y="146"/>
                  </a:cubicBezTo>
                  <a:cubicBezTo>
                    <a:pt x="85" y="144"/>
                    <a:pt x="86" y="143"/>
                    <a:pt x="87" y="143"/>
                  </a:cubicBezTo>
                  <a:cubicBezTo>
                    <a:pt x="90" y="140"/>
                    <a:pt x="95" y="141"/>
                    <a:pt x="100" y="140"/>
                  </a:cubicBezTo>
                  <a:cubicBezTo>
                    <a:pt x="115" y="139"/>
                    <a:pt x="128" y="129"/>
                    <a:pt x="135" y="116"/>
                  </a:cubicBezTo>
                  <a:cubicBezTo>
                    <a:pt x="135" y="117"/>
                    <a:pt x="135" y="118"/>
                    <a:pt x="134" y="119"/>
                  </a:cubicBezTo>
                  <a:close/>
                  <a:moveTo>
                    <a:pt x="188" y="31"/>
                  </a:moveTo>
                  <a:cubicBezTo>
                    <a:pt x="187" y="35"/>
                    <a:pt x="182" y="44"/>
                    <a:pt x="177" y="39"/>
                  </a:cubicBezTo>
                  <a:cubicBezTo>
                    <a:pt x="176" y="42"/>
                    <a:pt x="174" y="43"/>
                    <a:pt x="173" y="44"/>
                  </a:cubicBezTo>
                  <a:cubicBezTo>
                    <a:pt x="171" y="46"/>
                    <a:pt x="170" y="49"/>
                    <a:pt x="169" y="51"/>
                  </a:cubicBezTo>
                  <a:cubicBezTo>
                    <a:pt x="167" y="53"/>
                    <a:pt x="166" y="55"/>
                    <a:pt x="165" y="58"/>
                  </a:cubicBezTo>
                  <a:cubicBezTo>
                    <a:pt x="164" y="60"/>
                    <a:pt x="164" y="63"/>
                    <a:pt x="163" y="65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5"/>
                    <a:pt x="165" y="65"/>
                  </a:cubicBezTo>
                  <a:cubicBezTo>
                    <a:pt x="165" y="68"/>
                    <a:pt x="166" y="69"/>
                    <a:pt x="165" y="71"/>
                  </a:cubicBezTo>
                  <a:cubicBezTo>
                    <a:pt x="164" y="73"/>
                    <a:pt x="164" y="76"/>
                    <a:pt x="163" y="78"/>
                  </a:cubicBezTo>
                  <a:cubicBezTo>
                    <a:pt x="161" y="83"/>
                    <a:pt x="157" y="86"/>
                    <a:pt x="154" y="91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4" y="92"/>
                    <a:pt x="153" y="92"/>
                    <a:pt x="153" y="93"/>
                  </a:cubicBezTo>
                  <a:cubicBezTo>
                    <a:pt x="151" y="95"/>
                    <a:pt x="143" y="101"/>
                    <a:pt x="143" y="97"/>
                  </a:cubicBezTo>
                  <a:cubicBezTo>
                    <a:pt x="143" y="95"/>
                    <a:pt x="144" y="94"/>
                    <a:pt x="144" y="93"/>
                  </a:cubicBezTo>
                  <a:cubicBezTo>
                    <a:pt x="147" y="86"/>
                    <a:pt x="153" y="79"/>
                    <a:pt x="155" y="71"/>
                  </a:cubicBezTo>
                  <a:cubicBezTo>
                    <a:pt x="158" y="56"/>
                    <a:pt x="161" y="46"/>
                    <a:pt x="172" y="34"/>
                  </a:cubicBezTo>
                  <a:cubicBezTo>
                    <a:pt x="178" y="29"/>
                    <a:pt x="184" y="25"/>
                    <a:pt x="189" y="22"/>
                  </a:cubicBezTo>
                  <a:cubicBezTo>
                    <a:pt x="189" y="25"/>
                    <a:pt x="189" y="28"/>
                    <a:pt x="188" y="31"/>
                  </a:cubicBezTo>
                  <a:close/>
                  <a:moveTo>
                    <a:pt x="253" y="33"/>
                  </a:moveTo>
                  <a:cubicBezTo>
                    <a:pt x="252" y="31"/>
                    <a:pt x="251" y="29"/>
                    <a:pt x="248" y="28"/>
                  </a:cubicBezTo>
                  <a:cubicBezTo>
                    <a:pt x="247" y="27"/>
                    <a:pt x="246" y="26"/>
                    <a:pt x="246" y="25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7" y="25"/>
                    <a:pt x="249" y="26"/>
                    <a:pt x="252" y="27"/>
                  </a:cubicBezTo>
                  <a:cubicBezTo>
                    <a:pt x="253" y="27"/>
                    <a:pt x="255" y="28"/>
                    <a:pt x="256" y="29"/>
                  </a:cubicBezTo>
                  <a:cubicBezTo>
                    <a:pt x="257" y="32"/>
                    <a:pt x="256" y="36"/>
                    <a:pt x="253" y="33"/>
                  </a:cubicBezTo>
                  <a:close/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4" name="Freeform 2162"/>
            <p:cNvSpPr>
              <a:spLocks noEditPoints="1"/>
            </p:cNvSpPr>
            <p:nvPr>
              <p:custDataLst>
                <p:tags r:id="rId1730"/>
              </p:custDataLst>
            </p:nvPr>
          </p:nvSpPr>
          <p:spPr bwMode="auto">
            <a:xfrm>
              <a:off x="4104" y="2643"/>
              <a:ext cx="387" cy="261"/>
            </a:xfrm>
            <a:custGeom>
              <a:avLst/>
              <a:gdLst>
                <a:gd name="T0" fmla="*/ 482 w 301"/>
                <a:gd name="T1" fmla="*/ 17 h 204"/>
                <a:gd name="T2" fmla="*/ 314 w 301"/>
                <a:gd name="T3" fmla="*/ 59 h 204"/>
                <a:gd name="T4" fmla="*/ 300 w 301"/>
                <a:gd name="T5" fmla="*/ 115 h 204"/>
                <a:gd name="T6" fmla="*/ 291 w 301"/>
                <a:gd name="T7" fmla="*/ 151 h 204"/>
                <a:gd name="T8" fmla="*/ 193 w 301"/>
                <a:gd name="T9" fmla="*/ 280 h 204"/>
                <a:gd name="T10" fmla="*/ 163 w 301"/>
                <a:gd name="T11" fmla="*/ 305 h 204"/>
                <a:gd name="T12" fmla="*/ 158 w 301"/>
                <a:gd name="T13" fmla="*/ 310 h 204"/>
                <a:gd name="T14" fmla="*/ 166 w 301"/>
                <a:gd name="T15" fmla="*/ 305 h 204"/>
                <a:gd name="T16" fmla="*/ 203 w 301"/>
                <a:gd name="T17" fmla="*/ 293 h 204"/>
                <a:gd name="T18" fmla="*/ 302 w 301"/>
                <a:gd name="T19" fmla="*/ 165 h 204"/>
                <a:gd name="T20" fmla="*/ 311 w 301"/>
                <a:gd name="T21" fmla="*/ 129 h 204"/>
                <a:gd name="T22" fmla="*/ 325 w 301"/>
                <a:gd name="T23" fmla="*/ 72 h 204"/>
                <a:gd name="T24" fmla="*/ 496 w 301"/>
                <a:gd name="T25" fmla="*/ 31 h 204"/>
                <a:gd name="T26" fmla="*/ 640 w 301"/>
                <a:gd name="T27" fmla="*/ 104 h 204"/>
                <a:gd name="T28" fmla="*/ 482 w 301"/>
                <a:gd name="T29" fmla="*/ 17 h 204"/>
                <a:gd name="T30" fmla="*/ 163 w 301"/>
                <a:gd name="T31" fmla="*/ 411 h 204"/>
                <a:gd name="T32" fmla="*/ 163 w 301"/>
                <a:gd name="T33" fmla="*/ 411 h 204"/>
                <a:gd name="T34" fmla="*/ 174 w 301"/>
                <a:gd name="T35" fmla="*/ 427 h 204"/>
                <a:gd name="T36" fmla="*/ 172 w 301"/>
                <a:gd name="T37" fmla="*/ 417 h 204"/>
                <a:gd name="T38" fmla="*/ 163 w 301"/>
                <a:gd name="T39" fmla="*/ 411 h 204"/>
                <a:gd name="T40" fmla="*/ 139 w 301"/>
                <a:gd name="T41" fmla="*/ 285 h 204"/>
                <a:gd name="T42" fmla="*/ 96 w 301"/>
                <a:gd name="T43" fmla="*/ 271 h 204"/>
                <a:gd name="T44" fmla="*/ 76 w 301"/>
                <a:gd name="T45" fmla="*/ 264 h 204"/>
                <a:gd name="T46" fmla="*/ 50 w 301"/>
                <a:gd name="T47" fmla="*/ 264 h 204"/>
                <a:gd name="T48" fmla="*/ 10 w 301"/>
                <a:gd name="T49" fmla="*/ 287 h 204"/>
                <a:gd name="T50" fmla="*/ 0 w 301"/>
                <a:gd name="T51" fmla="*/ 322 h 204"/>
                <a:gd name="T52" fmla="*/ 5 w 301"/>
                <a:gd name="T53" fmla="*/ 342 h 204"/>
                <a:gd name="T54" fmla="*/ 42 w 301"/>
                <a:gd name="T55" fmla="*/ 408 h 204"/>
                <a:gd name="T56" fmla="*/ 15 w 301"/>
                <a:gd name="T57" fmla="*/ 353 h 204"/>
                <a:gd name="T58" fmla="*/ 13 w 301"/>
                <a:gd name="T59" fmla="*/ 338 h 204"/>
                <a:gd name="T60" fmla="*/ 23 w 301"/>
                <a:gd name="T61" fmla="*/ 301 h 204"/>
                <a:gd name="T62" fmla="*/ 59 w 301"/>
                <a:gd name="T63" fmla="*/ 276 h 204"/>
                <a:gd name="T64" fmla="*/ 103 w 301"/>
                <a:gd name="T65" fmla="*/ 287 h 204"/>
                <a:gd name="T66" fmla="*/ 149 w 301"/>
                <a:gd name="T67" fmla="*/ 298 h 204"/>
                <a:gd name="T68" fmla="*/ 147 w 301"/>
                <a:gd name="T69" fmla="*/ 292 h 204"/>
                <a:gd name="T70" fmla="*/ 139 w 301"/>
                <a:gd name="T71" fmla="*/ 285 h 2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1" h="204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6" y="146"/>
                    <a:pt x="76" y="147"/>
                    <a:pt x="75" y="148"/>
                  </a:cubicBezTo>
                  <a:cubicBezTo>
                    <a:pt x="75" y="150"/>
                    <a:pt x="75" y="151"/>
                    <a:pt x="78" y="145"/>
                  </a:cubicBezTo>
                  <a:cubicBezTo>
                    <a:pt x="80" y="138"/>
                    <a:pt x="88" y="142"/>
                    <a:pt x="96" y="140"/>
                  </a:cubicBezTo>
                  <a:cubicBezTo>
                    <a:pt x="119" y="133"/>
                    <a:pt x="134" y="113"/>
                    <a:pt x="142" y="79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6" y="62"/>
                    <a:pt x="153" y="34"/>
                    <a:pt x="153" y="34"/>
                  </a:cubicBezTo>
                  <a:cubicBezTo>
                    <a:pt x="159" y="10"/>
                    <a:pt x="197" y="7"/>
                    <a:pt x="233" y="15"/>
                  </a:cubicBezTo>
                  <a:cubicBezTo>
                    <a:pt x="259" y="21"/>
                    <a:pt x="286" y="33"/>
                    <a:pt x="301" y="49"/>
                  </a:cubicBezTo>
                  <a:cubicBezTo>
                    <a:pt x="287" y="30"/>
                    <a:pt x="258" y="15"/>
                    <a:pt x="227" y="8"/>
                  </a:cubicBezTo>
                  <a:close/>
                  <a:moveTo>
                    <a:pt x="77" y="196"/>
                  </a:moveTo>
                  <a:cubicBezTo>
                    <a:pt x="77" y="196"/>
                    <a:pt x="77" y="196"/>
                    <a:pt x="77" y="196"/>
                  </a:cubicBezTo>
                  <a:cubicBezTo>
                    <a:pt x="78" y="199"/>
                    <a:pt x="79" y="202"/>
                    <a:pt x="82" y="204"/>
                  </a:cubicBezTo>
                  <a:cubicBezTo>
                    <a:pt x="82" y="202"/>
                    <a:pt x="81" y="201"/>
                    <a:pt x="81" y="199"/>
                  </a:cubicBezTo>
                  <a:cubicBezTo>
                    <a:pt x="80" y="196"/>
                    <a:pt x="79" y="195"/>
                    <a:pt x="77" y="196"/>
                  </a:cubicBezTo>
                  <a:close/>
                  <a:moveTo>
                    <a:pt x="65" y="136"/>
                  </a:move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5" y="175"/>
                    <a:pt x="14" y="190"/>
                    <a:pt x="20" y="195"/>
                  </a:cubicBezTo>
                  <a:cubicBezTo>
                    <a:pt x="15" y="188"/>
                    <a:pt x="9" y="178"/>
                    <a:pt x="7" y="169"/>
                  </a:cubicBezTo>
                  <a:cubicBezTo>
                    <a:pt x="6" y="166"/>
                    <a:pt x="6" y="164"/>
                    <a:pt x="6" y="161"/>
                  </a:cubicBezTo>
                  <a:cubicBezTo>
                    <a:pt x="6" y="155"/>
                    <a:pt x="7" y="149"/>
                    <a:pt x="11" y="144"/>
                  </a:cubicBezTo>
                  <a:cubicBezTo>
                    <a:pt x="15" y="137"/>
                    <a:pt x="21" y="133"/>
                    <a:pt x="28" y="132"/>
                  </a:cubicBezTo>
                  <a:cubicBezTo>
                    <a:pt x="36" y="131"/>
                    <a:pt x="45" y="136"/>
                    <a:pt x="48" y="137"/>
                  </a:cubicBezTo>
                  <a:cubicBezTo>
                    <a:pt x="53" y="140"/>
                    <a:pt x="61" y="142"/>
                    <a:pt x="70" y="142"/>
                  </a:cubicBezTo>
                  <a:cubicBezTo>
                    <a:pt x="70" y="141"/>
                    <a:pt x="69" y="140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lose/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5" name="Freeform 2163"/>
            <p:cNvSpPr/>
            <p:nvPr>
              <p:custDataLst>
                <p:tags r:id="rId1731"/>
              </p:custDataLst>
            </p:nvPr>
          </p:nvSpPr>
          <p:spPr bwMode="auto">
            <a:xfrm>
              <a:off x="4174" y="2820"/>
              <a:ext cx="31" cy="67"/>
            </a:xfrm>
            <a:custGeom>
              <a:avLst/>
              <a:gdLst>
                <a:gd name="T0" fmla="*/ 0 w 24"/>
                <a:gd name="T1" fmla="*/ 0 h 52"/>
                <a:gd name="T2" fmla="*/ 27 w 24"/>
                <a:gd name="T3" fmla="*/ 28 h 52"/>
                <a:gd name="T4" fmla="*/ 36 w 24"/>
                <a:gd name="T5" fmla="*/ 50 h 52"/>
                <a:gd name="T6" fmla="*/ 36 w 24"/>
                <a:gd name="T7" fmla="*/ 75 h 52"/>
                <a:gd name="T8" fmla="*/ 30 w 24"/>
                <a:gd name="T9" fmla="*/ 111 h 52"/>
                <a:gd name="T10" fmla="*/ 44 w 24"/>
                <a:gd name="T11" fmla="*/ 90 h 52"/>
                <a:gd name="T12" fmla="*/ 47 w 24"/>
                <a:gd name="T13" fmla="*/ 68 h 52"/>
                <a:gd name="T14" fmla="*/ 47 w 24"/>
                <a:gd name="T15" fmla="*/ 67 h 52"/>
                <a:gd name="T16" fmla="*/ 45 w 24"/>
                <a:gd name="T17" fmla="*/ 45 h 52"/>
                <a:gd name="T18" fmla="*/ 32 w 24"/>
                <a:gd name="T19" fmla="*/ 10 h 52"/>
                <a:gd name="T20" fmla="*/ 27 w 24"/>
                <a:gd name="T21" fmla="*/ 1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2">
                  <a:moveTo>
                    <a:pt x="0" y="0"/>
                  </a:moveTo>
                  <a:cubicBezTo>
                    <a:pt x="7" y="2"/>
                    <a:pt x="10" y="7"/>
                    <a:pt x="12" y="13"/>
                  </a:cubicBezTo>
                  <a:cubicBezTo>
                    <a:pt x="14" y="19"/>
                    <a:pt x="16" y="19"/>
                    <a:pt x="17" y="23"/>
                  </a:cubicBezTo>
                  <a:cubicBezTo>
                    <a:pt x="18" y="28"/>
                    <a:pt x="18" y="30"/>
                    <a:pt x="17" y="35"/>
                  </a:cubicBezTo>
                  <a:cubicBezTo>
                    <a:pt x="16" y="41"/>
                    <a:pt x="13" y="48"/>
                    <a:pt x="14" y="52"/>
                  </a:cubicBezTo>
                  <a:cubicBezTo>
                    <a:pt x="16" y="47"/>
                    <a:pt x="18" y="43"/>
                    <a:pt x="20" y="42"/>
                  </a:cubicBezTo>
                  <a:cubicBezTo>
                    <a:pt x="20" y="37"/>
                    <a:pt x="21" y="33"/>
                    <a:pt x="22" y="32"/>
                  </a:cubicBezTo>
                  <a:cubicBezTo>
                    <a:pt x="24" y="30"/>
                    <a:pt x="23" y="35"/>
                    <a:pt x="22" y="31"/>
                  </a:cubicBezTo>
                  <a:cubicBezTo>
                    <a:pt x="21" y="27"/>
                    <a:pt x="21" y="21"/>
                    <a:pt x="21" y="21"/>
                  </a:cubicBezTo>
                  <a:cubicBezTo>
                    <a:pt x="19" y="19"/>
                    <a:pt x="15" y="10"/>
                    <a:pt x="15" y="5"/>
                  </a:cubicBezTo>
                  <a:cubicBezTo>
                    <a:pt x="14" y="0"/>
                    <a:pt x="12" y="1"/>
                    <a:pt x="12" y="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6" name="Freeform 2164"/>
            <p:cNvSpPr/>
            <p:nvPr>
              <p:custDataLst>
                <p:tags r:id="rId1732"/>
              </p:custDataLst>
            </p:nvPr>
          </p:nvSpPr>
          <p:spPr bwMode="auto">
            <a:xfrm>
              <a:off x="4164" y="2885"/>
              <a:ext cx="31" cy="18"/>
            </a:xfrm>
            <a:custGeom>
              <a:avLst/>
              <a:gdLst>
                <a:gd name="T0" fmla="*/ 16 w 24"/>
                <a:gd name="T1" fmla="*/ 28 h 14"/>
                <a:gd name="T2" fmla="*/ 30 w 24"/>
                <a:gd name="T3" fmla="*/ 24 h 14"/>
                <a:gd name="T4" fmla="*/ 44 w 24"/>
                <a:gd name="T5" fmla="*/ 24 h 14"/>
                <a:gd name="T6" fmla="*/ 52 w 24"/>
                <a:gd name="T7" fmla="*/ 0 h 14"/>
                <a:gd name="T8" fmla="*/ 35 w 24"/>
                <a:gd name="T9" fmla="*/ 19 h 14"/>
                <a:gd name="T10" fmla="*/ 17 w 24"/>
                <a:gd name="T11" fmla="*/ 23 h 14"/>
                <a:gd name="T12" fmla="*/ 0 w 24"/>
                <a:gd name="T13" fmla="*/ 3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4">
                  <a:moveTo>
                    <a:pt x="7" y="13"/>
                  </a:moveTo>
                  <a:cubicBezTo>
                    <a:pt x="9" y="12"/>
                    <a:pt x="11" y="12"/>
                    <a:pt x="14" y="12"/>
                  </a:cubicBezTo>
                  <a:cubicBezTo>
                    <a:pt x="15" y="12"/>
                    <a:pt x="19" y="13"/>
                    <a:pt x="20" y="12"/>
                  </a:cubicBezTo>
                  <a:cubicBezTo>
                    <a:pt x="23" y="10"/>
                    <a:pt x="23" y="3"/>
                    <a:pt x="24" y="0"/>
                  </a:cubicBezTo>
                  <a:cubicBezTo>
                    <a:pt x="21" y="2"/>
                    <a:pt x="20" y="7"/>
                    <a:pt x="16" y="9"/>
                  </a:cubicBezTo>
                  <a:cubicBezTo>
                    <a:pt x="14" y="11"/>
                    <a:pt x="11" y="10"/>
                    <a:pt x="8" y="11"/>
                  </a:cubicBezTo>
                  <a:cubicBezTo>
                    <a:pt x="6" y="12"/>
                    <a:pt x="2" y="14"/>
                    <a:pt x="0" y="1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7" name="Freeform 2165"/>
            <p:cNvSpPr/>
            <p:nvPr>
              <p:custDataLst>
                <p:tags r:id="rId1733"/>
              </p:custDataLst>
            </p:nvPr>
          </p:nvSpPr>
          <p:spPr bwMode="auto">
            <a:xfrm>
              <a:off x="4248" y="2906"/>
              <a:ext cx="33" cy="12"/>
            </a:xfrm>
            <a:custGeom>
              <a:avLst/>
              <a:gdLst>
                <a:gd name="T0" fmla="*/ 47 w 26"/>
                <a:gd name="T1" fmla="*/ 0 h 10"/>
                <a:gd name="T2" fmla="*/ 10 w 26"/>
                <a:gd name="T3" fmla="*/ 2 h 10"/>
                <a:gd name="T4" fmla="*/ 8 w 26"/>
                <a:gd name="T5" fmla="*/ 14 h 10"/>
                <a:gd name="T6" fmla="*/ 30 w 26"/>
                <a:gd name="T7" fmla="*/ 14 h 10"/>
                <a:gd name="T8" fmla="*/ 22 w 26"/>
                <a:gd name="T9" fmla="*/ 7 h 10"/>
                <a:gd name="T10" fmla="*/ 53 w 2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0">
                  <a:moveTo>
                    <a:pt x="23" y="0"/>
                  </a:moveTo>
                  <a:cubicBezTo>
                    <a:pt x="17" y="1"/>
                    <a:pt x="10" y="0"/>
                    <a:pt x="5" y="2"/>
                  </a:cubicBezTo>
                  <a:cubicBezTo>
                    <a:pt x="1" y="3"/>
                    <a:pt x="0" y="6"/>
                    <a:pt x="4" y="8"/>
                  </a:cubicBezTo>
                  <a:cubicBezTo>
                    <a:pt x="7" y="10"/>
                    <a:pt x="11" y="9"/>
                    <a:pt x="15" y="8"/>
                  </a:cubicBezTo>
                  <a:cubicBezTo>
                    <a:pt x="11" y="8"/>
                    <a:pt x="3" y="7"/>
                    <a:pt x="10" y="4"/>
                  </a:cubicBezTo>
                  <a:cubicBezTo>
                    <a:pt x="15" y="1"/>
                    <a:pt x="21" y="3"/>
                    <a:pt x="26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8" name="Freeform 2166"/>
            <p:cNvSpPr/>
            <p:nvPr>
              <p:custDataLst>
                <p:tags r:id="rId1734"/>
              </p:custDataLst>
            </p:nvPr>
          </p:nvSpPr>
          <p:spPr bwMode="auto">
            <a:xfrm>
              <a:off x="4262" y="2779"/>
              <a:ext cx="15" cy="22"/>
            </a:xfrm>
            <a:custGeom>
              <a:avLst/>
              <a:gdLst>
                <a:gd name="T0" fmla="*/ 0 w 12"/>
                <a:gd name="T1" fmla="*/ 28 h 17"/>
                <a:gd name="T2" fmla="*/ 13 w 12"/>
                <a:gd name="T3" fmla="*/ 22 h 17"/>
                <a:gd name="T4" fmla="*/ 13 w 12"/>
                <a:gd name="T5" fmla="*/ 36 h 17"/>
                <a:gd name="T6" fmla="*/ 24 w 12"/>
                <a:gd name="T7" fmla="*/ 13 h 17"/>
                <a:gd name="T8" fmla="*/ 10 w 12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0" y="13"/>
                  </a:moveTo>
                  <a:cubicBezTo>
                    <a:pt x="2" y="13"/>
                    <a:pt x="4" y="10"/>
                    <a:pt x="6" y="10"/>
                  </a:cubicBezTo>
                  <a:cubicBezTo>
                    <a:pt x="10" y="11"/>
                    <a:pt x="7" y="15"/>
                    <a:pt x="6" y="17"/>
                  </a:cubicBezTo>
                  <a:cubicBezTo>
                    <a:pt x="10" y="15"/>
                    <a:pt x="12" y="10"/>
                    <a:pt x="12" y="6"/>
                  </a:cubicBezTo>
                  <a:cubicBezTo>
                    <a:pt x="12" y="2"/>
                    <a:pt x="8" y="0"/>
                    <a:pt x="5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9" name="Freeform 2167"/>
            <p:cNvSpPr/>
            <p:nvPr>
              <p:custDataLst>
                <p:tags r:id="rId1735"/>
              </p:custDataLst>
            </p:nvPr>
          </p:nvSpPr>
          <p:spPr bwMode="auto">
            <a:xfrm>
              <a:off x="4195" y="2819"/>
              <a:ext cx="32" cy="26"/>
            </a:xfrm>
            <a:custGeom>
              <a:avLst/>
              <a:gdLst>
                <a:gd name="T0" fmla="*/ 19 w 25"/>
                <a:gd name="T1" fmla="*/ 1 h 20"/>
                <a:gd name="T2" fmla="*/ 8 w 25"/>
                <a:gd name="T3" fmla="*/ 21 h 20"/>
                <a:gd name="T4" fmla="*/ 1 w 25"/>
                <a:gd name="T5" fmla="*/ 34 h 20"/>
                <a:gd name="T6" fmla="*/ 13 w 25"/>
                <a:gd name="T7" fmla="*/ 44 h 20"/>
                <a:gd name="T8" fmla="*/ 28 w 25"/>
                <a:gd name="T9" fmla="*/ 30 h 20"/>
                <a:gd name="T10" fmla="*/ 33 w 25"/>
                <a:gd name="T11" fmla="*/ 12 h 20"/>
                <a:gd name="T12" fmla="*/ 52 w 2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0">
                  <a:moveTo>
                    <a:pt x="9" y="1"/>
                  </a:moveTo>
                  <a:cubicBezTo>
                    <a:pt x="8" y="4"/>
                    <a:pt x="7" y="7"/>
                    <a:pt x="4" y="9"/>
                  </a:cubicBezTo>
                  <a:cubicBezTo>
                    <a:pt x="2" y="12"/>
                    <a:pt x="0" y="12"/>
                    <a:pt x="1" y="15"/>
                  </a:cubicBezTo>
                  <a:cubicBezTo>
                    <a:pt x="2" y="18"/>
                    <a:pt x="3" y="20"/>
                    <a:pt x="6" y="20"/>
                  </a:cubicBezTo>
                  <a:cubicBezTo>
                    <a:pt x="10" y="19"/>
                    <a:pt x="10" y="16"/>
                    <a:pt x="13" y="14"/>
                  </a:cubicBezTo>
                  <a:cubicBezTo>
                    <a:pt x="10" y="10"/>
                    <a:pt x="13" y="7"/>
                    <a:pt x="16" y="5"/>
                  </a:cubicBezTo>
                  <a:cubicBezTo>
                    <a:pt x="18" y="3"/>
                    <a:pt x="25" y="1"/>
                    <a:pt x="25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0" name="Freeform 2168"/>
            <p:cNvSpPr/>
            <p:nvPr>
              <p:custDataLst>
                <p:tags r:id="rId1736"/>
              </p:custDataLst>
            </p:nvPr>
          </p:nvSpPr>
          <p:spPr bwMode="auto">
            <a:xfrm>
              <a:off x="4343" y="2774"/>
              <a:ext cx="24" cy="16"/>
            </a:xfrm>
            <a:custGeom>
              <a:avLst/>
              <a:gdLst>
                <a:gd name="T0" fmla="*/ 23 w 18"/>
                <a:gd name="T1" fmla="*/ 17 h 13"/>
                <a:gd name="T2" fmla="*/ 12 w 18"/>
                <a:gd name="T3" fmla="*/ 0 h 13"/>
                <a:gd name="T4" fmla="*/ 7 w 18"/>
                <a:gd name="T5" fmla="*/ 9 h 13"/>
                <a:gd name="T6" fmla="*/ 0 w 18"/>
                <a:gd name="T7" fmla="*/ 25 h 13"/>
                <a:gd name="T8" fmla="*/ 9 w 18"/>
                <a:gd name="T9" fmla="*/ 11 h 13"/>
                <a:gd name="T10" fmla="*/ 21 w 18"/>
                <a:gd name="T11" fmla="*/ 22 h 13"/>
                <a:gd name="T12" fmla="*/ 43 w 18"/>
                <a:gd name="T13" fmla="*/ 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3">
                  <a:moveTo>
                    <a:pt x="10" y="9"/>
                  </a:moveTo>
                  <a:cubicBezTo>
                    <a:pt x="6" y="8"/>
                    <a:pt x="7" y="1"/>
                    <a:pt x="5" y="0"/>
                  </a:cubicBezTo>
                  <a:cubicBezTo>
                    <a:pt x="2" y="0"/>
                    <a:pt x="3" y="4"/>
                    <a:pt x="3" y="5"/>
                  </a:cubicBezTo>
                  <a:cubicBezTo>
                    <a:pt x="2" y="8"/>
                    <a:pt x="1" y="10"/>
                    <a:pt x="0" y="13"/>
                  </a:cubicBezTo>
                  <a:cubicBezTo>
                    <a:pt x="1" y="11"/>
                    <a:pt x="2" y="8"/>
                    <a:pt x="4" y="6"/>
                  </a:cubicBezTo>
                  <a:cubicBezTo>
                    <a:pt x="5" y="9"/>
                    <a:pt x="5" y="13"/>
                    <a:pt x="9" y="12"/>
                  </a:cubicBezTo>
                  <a:cubicBezTo>
                    <a:pt x="13" y="12"/>
                    <a:pt x="16" y="8"/>
                    <a:pt x="18" y="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1" name="Freeform 2169"/>
            <p:cNvSpPr/>
            <p:nvPr>
              <p:custDataLst>
                <p:tags r:id="rId1737"/>
              </p:custDataLst>
            </p:nvPr>
          </p:nvSpPr>
          <p:spPr bwMode="auto">
            <a:xfrm>
              <a:off x="4314" y="2805"/>
              <a:ext cx="22" cy="36"/>
            </a:xfrm>
            <a:custGeom>
              <a:avLst/>
              <a:gdLst>
                <a:gd name="T0" fmla="*/ 32 w 17"/>
                <a:gd name="T1" fmla="*/ 0 h 29"/>
                <a:gd name="T2" fmla="*/ 16 w 17"/>
                <a:gd name="T3" fmla="*/ 25 h 29"/>
                <a:gd name="T4" fmla="*/ 0 w 17"/>
                <a:gd name="T5" fmla="*/ 56 h 29"/>
                <a:gd name="T6" fmla="*/ 22 w 17"/>
                <a:gd name="T7" fmla="*/ 30 h 29"/>
                <a:gd name="T8" fmla="*/ 36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5" y="0"/>
                  </a:moveTo>
                  <a:cubicBezTo>
                    <a:pt x="11" y="4"/>
                    <a:pt x="8" y="7"/>
                    <a:pt x="7" y="13"/>
                  </a:cubicBezTo>
                  <a:cubicBezTo>
                    <a:pt x="5" y="18"/>
                    <a:pt x="4" y="24"/>
                    <a:pt x="0" y="29"/>
                  </a:cubicBezTo>
                  <a:cubicBezTo>
                    <a:pt x="4" y="24"/>
                    <a:pt x="8" y="20"/>
                    <a:pt x="10" y="15"/>
                  </a:cubicBezTo>
                  <a:cubicBezTo>
                    <a:pt x="11" y="10"/>
                    <a:pt x="12" y="4"/>
                    <a:pt x="17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2" name="Freeform 2170"/>
            <p:cNvSpPr/>
            <p:nvPr>
              <p:custDataLst>
                <p:tags r:id="rId1738"/>
              </p:custDataLst>
            </p:nvPr>
          </p:nvSpPr>
          <p:spPr bwMode="auto">
            <a:xfrm>
              <a:off x="4375" y="2801"/>
              <a:ext cx="15" cy="21"/>
            </a:xfrm>
            <a:custGeom>
              <a:avLst/>
              <a:gdLst>
                <a:gd name="T0" fmla="*/ 18 w 13"/>
                <a:gd name="T1" fmla="*/ 11 h 17"/>
                <a:gd name="T2" fmla="*/ 1 w 13"/>
                <a:gd name="T3" fmla="*/ 32 h 17"/>
                <a:gd name="T4" fmla="*/ 20 w 13"/>
                <a:gd name="T5" fmla="*/ 1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2" y="6"/>
                  </a:moveTo>
                  <a:cubicBezTo>
                    <a:pt x="7" y="0"/>
                    <a:pt x="0" y="12"/>
                    <a:pt x="1" y="17"/>
                  </a:cubicBezTo>
                  <a:cubicBezTo>
                    <a:pt x="3" y="12"/>
                    <a:pt x="7" y="5"/>
                    <a:pt x="13" y="7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3" name="Freeform 2171"/>
            <p:cNvSpPr/>
            <p:nvPr>
              <p:custDataLst>
                <p:tags r:id="rId1739"/>
              </p:custDataLst>
            </p:nvPr>
          </p:nvSpPr>
          <p:spPr bwMode="auto">
            <a:xfrm>
              <a:off x="4394" y="2752"/>
              <a:ext cx="12" cy="23"/>
            </a:xfrm>
            <a:custGeom>
              <a:avLst/>
              <a:gdLst>
                <a:gd name="T0" fmla="*/ 16 w 9"/>
                <a:gd name="T1" fmla="*/ 0 h 18"/>
                <a:gd name="T2" fmla="*/ 7 w 9"/>
                <a:gd name="T3" fmla="*/ 37 h 18"/>
                <a:gd name="T4" fmla="*/ 21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cubicBezTo>
                    <a:pt x="0" y="0"/>
                    <a:pt x="2" y="14"/>
                    <a:pt x="3" y="18"/>
                  </a:cubicBezTo>
                  <a:cubicBezTo>
                    <a:pt x="4" y="12"/>
                    <a:pt x="3" y="4"/>
                    <a:pt x="9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4" name="Freeform 2172"/>
            <p:cNvSpPr/>
            <p:nvPr>
              <p:custDataLst>
                <p:tags r:id="rId1740"/>
              </p:custDataLst>
            </p:nvPr>
          </p:nvSpPr>
          <p:spPr bwMode="auto">
            <a:xfrm>
              <a:off x="4340" y="2741"/>
              <a:ext cx="24" cy="25"/>
            </a:xfrm>
            <a:custGeom>
              <a:avLst/>
              <a:gdLst>
                <a:gd name="T0" fmla="*/ 18 w 19"/>
                <a:gd name="T1" fmla="*/ 0 h 19"/>
                <a:gd name="T2" fmla="*/ 0 w 19"/>
                <a:gd name="T3" fmla="*/ 42 h 19"/>
                <a:gd name="T4" fmla="*/ 24 w 19"/>
                <a:gd name="T5" fmla="*/ 29 h 19"/>
                <a:gd name="T6" fmla="*/ 32 w 19"/>
                <a:gd name="T7" fmla="*/ 43 h 19"/>
                <a:gd name="T8" fmla="*/ 38 w 19"/>
                <a:gd name="T9" fmla="*/ 22 h 19"/>
                <a:gd name="T10" fmla="*/ 32 w 19"/>
                <a:gd name="T11" fmla="*/ 34 h 19"/>
                <a:gd name="T12" fmla="*/ 24 w 19"/>
                <a:gd name="T13" fmla="*/ 21 h 19"/>
                <a:gd name="T14" fmla="*/ 13 w 19"/>
                <a:gd name="T15" fmla="*/ 22 h 19"/>
                <a:gd name="T16" fmla="*/ 13 w 19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cubicBezTo>
                    <a:pt x="7" y="6"/>
                    <a:pt x="1" y="11"/>
                    <a:pt x="0" y="18"/>
                  </a:cubicBezTo>
                  <a:cubicBezTo>
                    <a:pt x="5" y="18"/>
                    <a:pt x="9" y="7"/>
                    <a:pt x="12" y="13"/>
                  </a:cubicBezTo>
                  <a:cubicBezTo>
                    <a:pt x="13" y="15"/>
                    <a:pt x="13" y="19"/>
                    <a:pt x="16" y="19"/>
                  </a:cubicBezTo>
                  <a:cubicBezTo>
                    <a:pt x="19" y="19"/>
                    <a:pt x="19" y="13"/>
                    <a:pt x="19" y="10"/>
                  </a:cubicBezTo>
                  <a:cubicBezTo>
                    <a:pt x="18" y="12"/>
                    <a:pt x="18" y="16"/>
                    <a:pt x="16" y="15"/>
                  </a:cubicBezTo>
                  <a:cubicBezTo>
                    <a:pt x="14" y="15"/>
                    <a:pt x="14" y="11"/>
                    <a:pt x="12" y="9"/>
                  </a:cubicBezTo>
                  <a:cubicBezTo>
                    <a:pt x="9" y="8"/>
                    <a:pt x="9" y="10"/>
                    <a:pt x="6" y="10"/>
                  </a:cubicBezTo>
                  <a:cubicBezTo>
                    <a:pt x="4" y="10"/>
                    <a:pt x="5" y="6"/>
                    <a:pt x="6" y="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5" name="Freeform 2173"/>
            <p:cNvSpPr/>
            <p:nvPr>
              <p:custDataLst>
                <p:tags r:id="rId1741"/>
              </p:custDataLst>
            </p:nvPr>
          </p:nvSpPr>
          <p:spPr bwMode="auto">
            <a:xfrm>
              <a:off x="4354" y="2652"/>
              <a:ext cx="13" cy="14"/>
            </a:xfrm>
            <a:custGeom>
              <a:avLst/>
              <a:gdLst>
                <a:gd name="T0" fmla="*/ 0 w 10"/>
                <a:gd name="T1" fmla="*/ 6 h 11"/>
                <a:gd name="T2" fmla="*/ 16 w 10"/>
                <a:gd name="T3" fmla="*/ 13 h 11"/>
                <a:gd name="T4" fmla="*/ 22 w 10"/>
                <a:gd name="T5" fmla="*/ 23 h 11"/>
                <a:gd name="T6" fmla="*/ 21 w 10"/>
                <a:gd name="T7" fmla="*/ 10 h 11"/>
                <a:gd name="T8" fmla="*/ 21 w 1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3"/>
                  </a:moveTo>
                  <a:cubicBezTo>
                    <a:pt x="3" y="4"/>
                    <a:pt x="5" y="4"/>
                    <a:pt x="7" y="6"/>
                  </a:cubicBezTo>
                  <a:cubicBezTo>
                    <a:pt x="8" y="8"/>
                    <a:pt x="9" y="10"/>
                    <a:pt x="10" y="11"/>
                  </a:cubicBezTo>
                  <a:cubicBezTo>
                    <a:pt x="10" y="9"/>
                    <a:pt x="9" y="7"/>
                    <a:pt x="9" y="5"/>
                  </a:cubicBezTo>
                  <a:cubicBezTo>
                    <a:pt x="8" y="4"/>
                    <a:pt x="10" y="2"/>
                    <a:pt x="9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6" name="Freeform 2174"/>
            <p:cNvSpPr/>
            <p:nvPr>
              <p:custDataLst>
                <p:tags r:id="rId1742"/>
              </p:custDataLst>
            </p:nvPr>
          </p:nvSpPr>
          <p:spPr bwMode="auto">
            <a:xfrm>
              <a:off x="4330" y="2653"/>
              <a:ext cx="17" cy="18"/>
            </a:xfrm>
            <a:custGeom>
              <a:avLst/>
              <a:gdLst>
                <a:gd name="T0" fmla="*/ 0 w 13"/>
                <a:gd name="T1" fmla="*/ 8 h 14"/>
                <a:gd name="T2" fmla="*/ 17 w 13"/>
                <a:gd name="T3" fmla="*/ 15 h 14"/>
                <a:gd name="T4" fmla="*/ 29 w 13"/>
                <a:gd name="T5" fmla="*/ 30 h 14"/>
                <a:gd name="T6" fmla="*/ 27 w 13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0" y="4"/>
                  </a:moveTo>
                  <a:cubicBezTo>
                    <a:pt x="3" y="4"/>
                    <a:pt x="5" y="4"/>
                    <a:pt x="8" y="7"/>
                  </a:cubicBezTo>
                  <a:cubicBezTo>
                    <a:pt x="11" y="9"/>
                    <a:pt x="11" y="12"/>
                    <a:pt x="13" y="14"/>
                  </a:cubicBezTo>
                  <a:cubicBezTo>
                    <a:pt x="12" y="9"/>
                    <a:pt x="11" y="5"/>
                    <a:pt x="12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7" name="Freeform 2175"/>
            <p:cNvSpPr/>
            <p:nvPr>
              <p:custDataLst>
                <p:tags r:id="rId1743"/>
              </p:custDataLst>
            </p:nvPr>
          </p:nvSpPr>
          <p:spPr bwMode="auto">
            <a:xfrm>
              <a:off x="4310" y="2660"/>
              <a:ext cx="14" cy="24"/>
            </a:xfrm>
            <a:custGeom>
              <a:avLst/>
              <a:gdLst>
                <a:gd name="T0" fmla="*/ 0 w 11"/>
                <a:gd name="T1" fmla="*/ 14 h 19"/>
                <a:gd name="T2" fmla="*/ 13 w 11"/>
                <a:gd name="T3" fmla="*/ 38 h 19"/>
                <a:gd name="T4" fmla="*/ 13 w 1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7"/>
                  </a:moveTo>
                  <a:cubicBezTo>
                    <a:pt x="6" y="9"/>
                    <a:pt x="4" y="14"/>
                    <a:pt x="6" y="19"/>
                  </a:cubicBezTo>
                  <a:cubicBezTo>
                    <a:pt x="11" y="15"/>
                    <a:pt x="6" y="5"/>
                    <a:pt x="6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8" name="Freeform 2176"/>
            <p:cNvSpPr/>
            <p:nvPr>
              <p:custDataLst>
                <p:tags r:id="rId1744"/>
              </p:custDataLst>
            </p:nvPr>
          </p:nvSpPr>
          <p:spPr bwMode="auto">
            <a:xfrm>
              <a:off x="4298" y="2670"/>
              <a:ext cx="9" cy="30"/>
            </a:xfrm>
            <a:custGeom>
              <a:avLst/>
              <a:gdLst>
                <a:gd name="T0" fmla="*/ 0 w 7"/>
                <a:gd name="T1" fmla="*/ 29 h 23"/>
                <a:gd name="T2" fmla="*/ 8 w 7"/>
                <a:gd name="T3" fmla="*/ 51 h 23"/>
                <a:gd name="T4" fmla="*/ 15 w 7"/>
                <a:gd name="T5" fmla="*/ 27 h 23"/>
                <a:gd name="T6" fmla="*/ 10 w 7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3">
                  <a:moveTo>
                    <a:pt x="0" y="13"/>
                  </a:moveTo>
                  <a:cubicBezTo>
                    <a:pt x="3" y="8"/>
                    <a:pt x="5" y="21"/>
                    <a:pt x="4" y="23"/>
                  </a:cubicBezTo>
                  <a:cubicBezTo>
                    <a:pt x="7" y="22"/>
                    <a:pt x="7" y="15"/>
                    <a:pt x="7" y="12"/>
                  </a:cubicBezTo>
                  <a:cubicBezTo>
                    <a:pt x="7" y="8"/>
                    <a:pt x="5" y="4"/>
                    <a:pt x="5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9" name="Freeform 2177"/>
            <p:cNvSpPr/>
            <p:nvPr>
              <p:custDataLst>
                <p:tags r:id="rId1745"/>
              </p:custDataLst>
            </p:nvPr>
          </p:nvSpPr>
          <p:spPr bwMode="auto">
            <a:xfrm>
              <a:off x="4269" y="2732"/>
              <a:ext cx="32" cy="48"/>
            </a:xfrm>
            <a:custGeom>
              <a:avLst/>
              <a:gdLst>
                <a:gd name="T0" fmla="*/ 33 w 24"/>
                <a:gd name="T1" fmla="*/ 0 h 37"/>
                <a:gd name="T2" fmla="*/ 41 w 24"/>
                <a:gd name="T3" fmla="*/ 22 h 37"/>
                <a:gd name="T4" fmla="*/ 57 w 24"/>
                <a:gd name="T5" fmla="*/ 1 h 37"/>
                <a:gd name="T6" fmla="*/ 41 w 24"/>
                <a:gd name="T7" fmla="*/ 39 h 37"/>
                <a:gd name="T8" fmla="*/ 31 w 24"/>
                <a:gd name="T9" fmla="*/ 54 h 37"/>
                <a:gd name="T10" fmla="*/ 33 w 24"/>
                <a:gd name="T11" fmla="*/ 64 h 37"/>
                <a:gd name="T12" fmla="*/ 43 w 24"/>
                <a:gd name="T13" fmla="*/ 61 h 37"/>
                <a:gd name="T14" fmla="*/ 31 w 24"/>
                <a:gd name="T15" fmla="*/ 67 h 37"/>
                <a:gd name="T16" fmla="*/ 21 w 24"/>
                <a:gd name="T17" fmla="*/ 64 h 37"/>
                <a:gd name="T18" fmla="*/ 15 w 24"/>
                <a:gd name="T19" fmla="*/ 74 h 37"/>
                <a:gd name="T20" fmla="*/ 0 w 24"/>
                <a:gd name="T21" fmla="*/ 79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37">
                  <a:moveTo>
                    <a:pt x="14" y="0"/>
                  </a:moveTo>
                  <a:cubicBezTo>
                    <a:pt x="14" y="2"/>
                    <a:pt x="12" y="13"/>
                    <a:pt x="17" y="10"/>
                  </a:cubicBezTo>
                  <a:cubicBezTo>
                    <a:pt x="20" y="9"/>
                    <a:pt x="21" y="3"/>
                    <a:pt x="24" y="1"/>
                  </a:cubicBezTo>
                  <a:cubicBezTo>
                    <a:pt x="24" y="7"/>
                    <a:pt x="20" y="13"/>
                    <a:pt x="17" y="18"/>
                  </a:cubicBezTo>
                  <a:cubicBezTo>
                    <a:pt x="16" y="20"/>
                    <a:pt x="14" y="22"/>
                    <a:pt x="13" y="25"/>
                  </a:cubicBezTo>
                  <a:cubicBezTo>
                    <a:pt x="13" y="26"/>
                    <a:pt x="12" y="28"/>
                    <a:pt x="14" y="29"/>
                  </a:cubicBezTo>
                  <a:cubicBezTo>
                    <a:pt x="15" y="30"/>
                    <a:pt x="16" y="28"/>
                    <a:pt x="18" y="28"/>
                  </a:cubicBezTo>
                  <a:cubicBezTo>
                    <a:pt x="17" y="28"/>
                    <a:pt x="14" y="31"/>
                    <a:pt x="13" y="31"/>
                  </a:cubicBezTo>
                  <a:cubicBezTo>
                    <a:pt x="10" y="31"/>
                    <a:pt x="12" y="27"/>
                    <a:pt x="9" y="29"/>
                  </a:cubicBezTo>
                  <a:cubicBezTo>
                    <a:pt x="7" y="30"/>
                    <a:pt x="7" y="33"/>
                    <a:pt x="6" y="34"/>
                  </a:cubicBezTo>
                  <a:cubicBezTo>
                    <a:pt x="4" y="36"/>
                    <a:pt x="2" y="37"/>
                    <a:pt x="0" y="36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0" name="Freeform 2178"/>
            <p:cNvSpPr/>
            <p:nvPr>
              <p:custDataLst>
                <p:tags r:id="rId1746"/>
              </p:custDataLst>
            </p:nvPr>
          </p:nvSpPr>
          <p:spPr bwMode="auto">
            <a:xfrm>
              <a:off x="4288" y="2783"/>
              <a:ext cx="22" cy="19"/>
            </a:xfrm>
            <a:custGeom>
              <a:avLst/>
              <a:gdLst>
                <a:gd name="T0" fmla="*/ 21 w 17"/>
                <a:gd name="T1" fmla="*/ 8 h 15"/>
                <a:gd name="T2" fmla="*/ 0 w 17"/>
                <a:gd name="T3" fmla="*/ 29 h 15"/>
                <a:gd name="T4" fmla="*/ 10 w 17"/>
                <a:gd name="T5" fmla="*/ 29 h 15"/>
                <a:gd name="T6" fmla="*/ 21 w 17"/>
                <a:gd name="T7" fmla="*/ 18 h 15"/>
                <a:gd name="T8" fmla="*/ 36 w 1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9" y="4"/>
                  </a:moveTo>
                  <a:cubicBezTo>
                    <a:pt x="8" y="8"/>
                    <a:pt x="4" y="14"/>
                    <a:pt x="0" y="14"/>
                  </a:cubicBezTo>
                  <a:cubicBezTo>
                    <a:pt x="1" y="15"/>
                    <a:pt x="3" y="14"/>
                    <a:pt x="5" y="14"/>
                  </a:cubicBezTo>
                  <a:cubicBezTo>
                    <a:pt x="8" y="13"/>
                    <a:pt x="8" y="11"/>
                    <a:pt x="9" y="9"/>
                  </a:cubicBezTo>
                  <a:cubicBezTo>
                    <a:pt x="11" y="5"/>
                    <a:pt x="13" y="2"/>
                    <a:pt x="17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1" name="Freeform 2179"/>
            <p:cNvSpPr/>
            <p:nvPr>
              <p:custDataLst>
                <p:tags r:id="rId1747"/>
              </p:custDataLst>
            </p:nvPr>
          </p:nvSpPr>
          <p:spPr bwMode="auto">
            <a:xfrm>
              <a:off x="4268" y="2832"/>
              <a:ext cx="33" cy="21"/>
            </a:xfrm>
            <a:custGeom>
              <a:avLst/>
              <a:gdLst>
                <a:gd name="T0" fmla="*/ 0 w 25"/>
                <a:gd name="T1" fmla="*/ 37 h 16"/>
                <a:gd name="T2" fmla="*/ 37 w 25"/>
                <a:gd name="T3" fmla="*/ 12 h 16"/>
                <a:gd name="T4" fmla="*/ 58 w 25"/>
                <a:gd name="T5" fmla="*/ 28 h 16"/>
                <a:gd name="T6" fmla="*/ 37 w 25"/>
                <a:gd name="T7" fmla="*/ 21 h 16"/>
                <a:gd name="T8" fmla="*/ 26 w 25"/>
                <a:gd name="T9" fmla="*/ 24 h 16"/>
                <a:gd name="T10" fmla="*/ 0 w 25"/>
                <a:gd name="T11" fmla="*/ 3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6">
                  <a:moveTo>
                    <a:pt x="0" y="16"/>
                  </a:moveTo>
                  <a:cubicBezTo>
                    <a:pt x="6" y="13"/>
                    <a:pt x="10" y="9"/>
                    <a:pt x="16" y="5"/>
                  </a:cubicBezTo>
                  <a:cubicBezTo>
                    <a:pt x="23" y="0"/>
                    <a:pt x="17" y="14"/>
                    <a:pt x="25" y="12"/>
                  </a:cubicBezTo>
                  <a:cubicBezTo>
                    <a:pt x="21" y="16"/>
                    <a:pt x="19" y="10"/>
                    <a:pt x="16" y="9"/>
                  </a:cubicBezTo>
                  <a:cubicBezTo>
                    <a:pt x="15" y="9"/>
                    <a:pt x="13" y="11"/>
                    <a:pt x="11" y="11"/>
                  </a:cubicBezTo>
                  <a:cubicBezTo>
                    <a:pt x="8" y="14"/>
                    <a:pt x="5" y="14"/>
                    <a:pt x="0" y="1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2" name="Freeform 2180"/>
            <p:cNvSpPr/>
            <p:nvPr>
              <p:custDataLst>
                <p:tags r:id="rId1748"/>
              </p:custDataLst>
            </p:nvPr>
          </p:nvSpPr>
          <p:spPr bwMode="auto">
            <a:xfrm>
              <a:off x="4282" y="2815"/>
              <a:ext cx="25" cy="17"/>
            </a:xfrm>
            <a:custGeom>
              <a:avLst/>
              <a:gdLst>
                <a:gd name="T0" fmla="*/ 0 w 19"/>
                <a:gd name="T1" fmla="*/ 25 h 14"/>
                <a:gd name="T2" fmla="*/ 14 w 19"/>
                <a:gd name="T3" fmla="*/ 11 h 14"/>
                <a:gd name="T4" fmla="*/ 29 w 19"/>
                <a:gd name="T5" fmla="*/ 1 h 14"/>
                <a:gd name="T6" fmla="*/ 43 w 19"/>
                <a:gd name="T7" fmla="*/ 15 h 14"/>
                <a:gd name="T8" fmla="*/ 29 w 19"/>
                <a:gd name="T9" fmla="*/ 7 h 14"/>
                <a:gd name="T10" fmla="*/ 7 w 19"/>
                <a:gd name="T11" fmla="*/ 1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0" y="14"/>
                  </a:moveTo>
                  <a:cubicBezTo>
                    <a:pt x="2" y="11"/>
                    <a:pt x="4" y="8"/>
                    <a:pt x="6" y="6"/>
                  </a:cubicBezTo>
                  <a:cubicBezTo>
                    <a:pt x="8" y="4"/>
                    <a:pt x="11" y="1"/>
                    <a:pt x="13" y="1"/>
                  </a:cubicBezTo>
                  <a:cubicBezTo>
                    <a:pt x="17" y="0"/>
                    <a:pt x="14" y="10"/>
                    <a:pt x="19" y="8"/>
                  </a:cubicBezTo>
                  <a:cubicBezTo>
                    <a:pt x="15" y="10"/>
                    <a:pt x="15" y="6"/>
                    <a:pt x="13" y="4"/>
                  </a:cubicBezTo>
                  <a:cubicBezTo>
                    <a:pt x="9" y="3"/>
                    <a:pt x="6" y="9"/>
                    <a:pt x="3" y="1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3" name="Freeform 2181"/>
            <p:cNvSpPr/>
            <p:nvPr>
              <p:custDataLst>
                <p:tags r:id="rId1749"/>
              </p:custDataLst>
            </p:nvPr>
          </p:nvSpPr>
          <p:spPr bwMode="auto">
            <a:xfrm>
              <a:off x="4384" y="2824"/>
              <a:ext cx="25" cy="20"/>
            </a:xfrm>
            <a:custGeom>
              <a:avLst/>
              <a:gdLst>
                <a:gd name="T0" fmla="*/ 38 w 19"/>
                <a:gd name="T1" fmla="*/ 7 h 15"/>
                <a:gd name="T2" fmla="*/ 24 w 19"/>
                <a:gd name="T3" fmla="*/ 7 h 15"/>
                <a:gd name="T4" fmla="*/ 12 w 19"/>
                <a:gd name="T5" fmla="*/ 0 h 15"/>
                <a:gd name="T6" fmla="*/ 7 w 19"/>
                <a:gd name="T7" fmla="*/ 36 h 15"/>
                <a:gd name="T8" fmla="*/ 16 w 19"/>
                <a:gd name="T9" fmla="*/ 9 h 15"/>
                <a:gd name="T10" fmla="*/ 28 w 19"/>
                <a:gd name="T11" fmla="*/ 12 h 15"/>
                <a:gd name="T12" fmla="*/ 43 w 19"/>
                <a:gd name="T13" fmla="*/ 9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5">
                  <a:moveTo>
                    <a:pt x="17" y="3"/>
                  </a:moveTo>
                  <a:cubicBezTo>
                    <a:pt x="14" y="3"/>
                    <a:pt x="13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0" y="1"/>
                    <a:pt x="2" y="12"/>
                    <a:pt x="3" y="15"/>
                  </a:cubicBezTo>
                  <a:cubicBezTo>
                    <a:pt x="3" y="12"/>
                    <a:pt x="2" y="5"/>
                    <a:pt x="7" y="4"/>
                  </a:cubicBezTo>
                  <a:cubicBezTo>
                    <a:pt x="9" y="4"/>
                    <a:pt x="11" y="5"/>
                    <a:pt x="12" y="5"/>
                  </a:cubicBezTo>
                  <a:cubicBezTo>
                    <a:pt x="15" y="5"/>
                    <a:pt x="17" y="4"/>
                    <a:pt x="19" y="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244" name="Group 2182"/>
            <p:cNvGrpSpPr/>
            <p:nvPr>
              <p:custDataLst>
                <p:tags r:id="rId1750"/>
              </p:custDataLst>
            </p:nvPr>
          </p:nvGrpSpPr>
          <p:grpSpPr>
            <a:xfrm>
              <a:off x="3774" y="2568"/>
              <a:ext cx="739" cy="1138"/>
              <a:chOff x="3766" y="2602"/>
              <a:chExt cx="746" cy="1149"/>
            </a:xfrm>
          </p:grpSpPr>
          <p:sp>
            <p:nvSpPr>
              <p:cNvPr id="2572" name="Freeform 2183"/>
              <p:cNvSpPr/>
              <p:nvPr>
                <p:custDataLst>
                  <p:tags r:id="rId2078"/>
                </p:custDataLst>
              </p:nvPr>
            </p:nvSpPr>
            <p:spPr bwMode="auto">
              <a:xfrm>
                <a:off x="4433" y="2820"/>
                <a:ext cx="7" cy="28"/>
              </a:xfrm>
              <a:custGeom>
                <a:avLst/>
                <a:gdLst>
                  <a:gd name="T0" fmla="*/ 6 w 6"/>
                  <a:gd name="T1" fmla="*/ 6 h 22"/>
                  <a:gd name="T2" fmla="*/ 0 w 6"/>
                  <a:gd name="T3" fmla="*/ 23 h 22"/>
                  <a:gd name="T4" fmla="*/ 2 w 6"/>
                  <a:gd name="T5" fmla="*/ 31 h 22"/>
                  <a:gd name="T6" fmla="*/ 6 w 6"/>
                  <a:gd name="T7" fmla="*/ 46 h 22"/>
                  <a:gd name="T8" fmla="*/ 6 w 6"/>
                  <a:gd name="T9" fmla="*/ 24 h 22"/>
                  <a:gd name="T10" fmla="*/ 9 w 6"/>
                  <a:gd name="T11" fmla="*/ 13 h 22"/>
                  <a:gd name="T12" fmla="*/ 7 w 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2">
                    <a:moveTo>
                      <a:pt x="3" y="3"/>
                    </a:moveTo>
                    <a:cubicBezTo>
                      <a:pt x="3" y="6"/>
                      <a:pt x="0" y="9"/>
                      <a:pt x="0" y="11"/>
                    </a:cubicBezTo>
                    <a:cubicBezTo>
                      <a:pt x="0" y="13"/>
                      <a:pt x="2" y="14"/>
                      <a:pt x="2" y="15"/>
                    </a:cubicBezTo>
                    <a:cubicBezTo>
                      <a:pt x="3" y="18"/>
                      <a:pt x="2" y="20"/>
                      <a:pt x="3" y="22"/>
                    </a:cubicBezTo>
                    <a:cubicBezTo>
                      <a:pt x="3" y="18"/>
                      <a:pt x="2" y="15"/>
                      <a:pt x="3" y="12"/>
                    </a:cubicBezTo>
                    <a:cubicBezTo>
                      <a:pt x="4" y="10"/>
                      <a:pt x="6" y="9"/>
                      <a:pt x="6" y="6"/>
                    </a:cubicBezTo>
                    <a:cubicBezTo>
                      <a:pt x="6" y="4"/>
                      <a:pt x="3" y="2"/>
                      <a:pt x="4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" name="Freeform 2184"/>
              <p:cNvSpPr/>
              <p:nvPr>
                <p:custDataLst>
                  <p:tags r:id="rId2079"/>
                </p:custDataLst>
              </p:nvPr>
            </p:nvSpPr>
            <p:spPr bwMode="auto">
              <a:xfrm>
                <a:off x="4285" y="2949"/>
                <a:ext cx="39" cy="22"/>
              </a:xfrm>
              <a:custGeom>
                <a:avLst/>
                <a:gdLst>
                  <a:gd name="T0" fmla="*/ 1 w 30"/>
                  <a:gd name="T1" fmla="*/ 32 h 17"/>
                  <a:gd name="T2" fmla="*/ 12 w 30"/>
                  <a:gd name="T3" fmla="*/ 17 h 17"/>
                  <a:gd name="T4" fmla="*/ 29 w 30"/>
                  <a:gd name="T5" fmla="*/ 16 h 17"/>
                  <a:gd name="T6" fmla="*/ 66 w 30"/>
                  <a:gd name="T7" fmla="*/ 0 h 17"/>
                  <a:gd name="T8" fmla="*/ 30 w 30"/>
                  <a:gd name="T9" fmla="*/ 21 h 17"/>
                  <a:gd name="T10" fmla="*/ 21 w 30"/>
                  <a:gd name="T11" fmla="*/ 35 h 17"/>
                  <a:gd name="T12" fmla="*/ 0 w 30"/>
                  <a:gd name="T13" fmla="*/ 32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7">
                    <a:moveTo>
                      <a:pt x="1" y="15"/>
                    </a:moveTo>
                    <a:cubicBezTo>
                      <a:pt x="3" y="13"/>
                      <a:pt x="2" y="9"/>
                      <a:pt x="5" y="8"/>
                    </a:cubicBezTo>
                    <a:cubicBezTo>
                      <a:pt x="7" y="8"/>
                      <a:pt x="11" y="8"/>
                      <a:pt x="13" y="7"/>
                    </a:cubicBezTo>
                    <a:cubicBezTo>
                      <a:pt x="19" y="6"/>
                      <a:pt x="25" y="4"/>
                      <a:pt x="30" y="0"/>
                    </a:cubicBezTo>
                    <a:cubicBezTo>
                      <a:pt x="25" y="3"/>
                      <a:pt x="20" y="7"/>
                      <a:pt x="14" y="9"/>
                    </a:cubicBezTo>
                    <a:cubicBezTo>
                      <a:pt x="10" y="10"/>
                      <a:pt x="6" y="11"/>
                      <a:pt x="9" y="16"/>
                    </a:cubicBezTo>
                    <a:cubicBezTo>
                      <a:pt x="7" y="17"/>
                      <a:pt x="2" y="15"/>
                      <a:pt x="0" y="15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" name="Freeform 2185"/>
              <p:cNvSpPr/>
              <p:nvPr>
                <p:custDataLst>
                  <p:tags r:id="rId2080"/>
                </p:custDataLst>
              </p:nvPr>
            </p:nvSpPr>
            <p:spPr bwMode="auto">
              <a:xfrm>
                <a:off x="4327" y="2943"/>
                <a:ext cx="24" cy="20"/>
              </a:xfrm>
              <a:custGeom>
                <a:avLst/>
                <a:gdLst>
                  <a:gd name="T0" fmla="*/ 23 w 18"/>
                  <a:gd name="T1" fmla="*/ 8 h 16"/>
                  <a:gd name="T2" fmla="*/ 5 w 18"/>
                  <a:gd name="T3" fmla="*/ 31 h 16"/>
                  <a:gd name="T4" fmla="*/ 20 w 18"/>
                  <a:gd name="T5" fmla="*/ 16 h 16"/>
                  <a:gd name="T6" fmla="*/ 36 w 18"/>
                  <a:gd name="T7" fmla="*/ 10 h 16"/>
                  <a:gd name="T8" fmla="*/ 43 w 18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0" y="4"/>
                    </a:moveTo>
                    <a:cubicBezTo>
                      <a:pt x="4" y="4"/>
                      <a:pt x="0" y="11"/>
                      <a:pt x="2" y="16"/>
                    </a:cubicBezTo>
                    <a:cubicBezTo>
                      <a:pt x="2" y="12"/>
                      <a:pt x="5" y="10"/>
                      <a:pt x="8" y="8"/>
                    </a:cubicBezTo>
                    <a:cubicBezTo>
                      <a:pt x="11" y="7"/>
                      <a:pt x="13" y="7"/>
                      <a:pt x="15" y="5"/>
                    </a:cubicBezTo>
                    <a:cubicBezTo>
                      <a:pt x="16" y="3"/>
                      <a:pt x="16" y="1"/>
                      <a:pt x="18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" name="Freeform 2186"/>
              <p:cNvSpPr/>
              <p:nvPr>
                <p:custDataLst>
                  <p:tags r:id="rId2081"/>
                </p:custDataLst>
              </p:nvPr>
            </p:nvSpPr>
            <p:spPr bwMode="auto">
              <a:xfrm>
                <a:off x="4353" y="2927"/>
                <a:ext cx="24" cy="27"/>
              </a:xfrm>
              <a:custGeom>
                <a:avLst/>
                <a:gdLst>
                  <a:gd name="T0" fmla="*/ 23 w 18"/>
                  <a:gd name="T1" fmla="*/ 0 h 21"/>
                  <a:gd name="T2" fmla="*/ 20 w 18"/>
                  <a:gd name="T3" fmla="*/ 23 h 21"/>
                  <a:gd name="T4" fmla="*/ 0 w 18"/>
                  <a:gd name="T5" fmla="*/ 45 h 21"/>
                  <a:gd name="T6" fmla="*/ 43 w 18"/>
                  <a:gd name="T7" fmla="*/ 17 h 21"/>
                  <a:gd name="T8" fmla="*/ 28 w 18"/>
                  <a:gd name="T9" fmla="*/ 23 h 21"/>
                  <a:gd name="T10" fmla="*/ 27 w 18"/>
                  <a:gd name="T11" fmla="*/ 8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0" y="0"/>
                    </a:moveTo>
                    <a:cubicBezTo>
                      <a:pt x="10" y="4"/>
                      <a:pt x="10" y="7"/>
                      <a:pt x="8" y="11"/>
                    </a:cubicBezTo>
                    <a:cubicBezTo>
                      <a:pt x="6" y="15"/>
                      <a:pt x="2" y="17"/>
                      <a:pt x="0" y="21"/>
                    </a:cubicBezTo>
                    <a:cubicBezTo>
                      <a:pt x="6" y="16"/>
                      <a:pt x="13" y="13"/>
                      <a:pt x="18" y="8"/>
                    </a:cubicBezTo>
                    <a:cubicBezTo>
                      <a:pt x="16" y="9"/>
                      <a:pt x="14" y="11"/>
                      <a:pt x="12" y="11"/>
                    </a:cubicBezTo>
                    <a:cubicBezTo>
                      <a:pt x="11" y="9"/>
                      <a:pt x="11" y="6"/>
                      <a:pt x="11" y="4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" name="Freeform 2187"/>
              <p:cNvSpPr/>
              <p:nvPr>
                <p:custDataLst>
                  <p:tags r:id="rId2082"/>
                </p:custDataLst>
              </p:nvPr>
            </p:nvSpPr>
            <p:spPr bwMode="auto">
              <a:xfrm>
                <a:off x="4433" y="2781"/>
                <a:ext cx="7" cy="10"/>
              </a:xfrm>
              <a:custGeom>
                <a:avLst/>
                <a:gdLst>
                  <a:gd name="T0" fmla="*/ 9 w 6"/>
                  <a:gd name="T1" fmla="*/ 14 h 8"/>
                  <a:gd name="T2" fmla="*/ 6 w 6"/>
                  <a:gd name="T3" fmla="*/ 0 h 8"/>
                  <a:gd name="T4" fmla="*/ 9 w 6"/>
                  <a:gd name="T5" fmla="*/ 1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7"/>
                    </a:moveTo>
                    <a:cubicBezTo>
                      <a:pt x="6" y="6"/>
                      <a:pt x="4" y="0"/>
                      <a:pt x="3" y="0"/>
                    </a:cubicBezTo>
                    <a:cubicBezTo>
                      <a:pt x="0" y="1"/>
                      <a:pt x="5" y="7"/>
                      <a:pt x="6" y="8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" name="Freeform 2188"/>
              <p:cNvSpPr/>
              <p:nvPr>
                <p:custDataLst>
                  <p:tags r:id="rId2083"/>
                </p:custDataLst>
              </p:nvPr>
            </p:nvSpPr>
            <p:spPr bwMode="auto">
              <a:xfrm>
                <a:off x="4443" y="2782"/>
                <a:ext cx="18" cy="24"/>
              </a:xfrm>
              <a:custGeom>
                <a:avLst/>
                <a:gdLst>
                  <a:gd name="T0" fmla="*/ 0 w 14"/>
                  <a:gd name="T1" fmla="*/ 27 h 18"/>
                  <a:gd name="T2" fmla="*/ 8 w 14"/>
                  <a:gd name="T3" fmla="*/ 43 h 18"/>
                  <a:gd name="T4" fmla="*/ 17 w 14"/>
                  <a:gd name="T5" fmla="*/ 23 h 18"/>
                  <a:gd name="T6" fmla="*/ 30 w 14"/>
                  <a:gd name="T7" fmla="*/ 0 h 18"/>
                  <a:gd name="T8" fmla="*/ 15 w 14"/>
                  <a:gd name="T9" fmla="*/ 15 h 18"/>
                  <a:gd name="T10" fmla="*/ 10 w 14"/>
                  <a:gd name="T11" fmla="*/ 23 h 18"/>
                  <a:gd name="T12" fmla="*/ 0 w 14"/>
                  <a:gd name="T13" fmla="*/ 23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0" y="11"/>
                    </a:moveTo>
                    <a:cubicBezTo>
                      <a:pt x="2" y="13"/>
                      <a:pt x="3" y="16"/>
                      <a:pt x="4" y="18"/>
                    </a:cubicBezTo>
                    <a:cubicBezTo>
                      <a:pt x="3" y="13"/>
                      <a:pt x="5" y="13"/>
                      <a:pt x="8" y="10"/>
                    </a:cubicBezTo>
                    <a:cubicBezTo>
                      <a:pt x="12" y="7"/>
                      <a:pt x="10" y="3"/>
                      <a:pt x="14" y="0"/>
                    </a:cubicBezTo>
                    <a:cubicBezTo>
                      <a:pt x="11" y="0"/>
                      <a:pt x="9" y="4"/>
                      <a:pt x="7" y="6"/>
                    </a:cubicBezTo>
                    <a:cubicBezTo>
                      <a:pt x="7" y="7"/>
                      <a:pt x="6" y="9"/>
                      <a:pt x="5" y="10"/>
                    </a:cubicBezTo>
                    <a:cubicBezTo>
                      <a:pt x="2" y="11"/>
                      <a:pt x="2" y="10"/>
                      <a:pt x="0" y="1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" name="Freeform 2189"/>
              <p:cNvSpPr/>
              <p:nvPr>
                <p:custDataLst>
                  <p:tags r:id="rId2084"/>
                </p:custDataLst>
              </p:nvPr>
            </p:nvSpPr>
            <p:spPr bwMode="auto">
              <a:xfrm>
                <a:off x="4396" y="2745"/>
                <a:ext cx="11" cy="28"/>
              </a:xfrm>
              <a:custGeom>
                <a:avLst/>
                <a:gdLst>
                  <a:gd name="T0" fmla="*/ 1 w 8"/>
                  <a:gd name="T1" fmla="*/ 0 h 22"/>
                  <a:gd name="T2" fmla="*/ 1 w 8"/>
                  <a:gd name="T3" fmla="*/ 23 h 22"/>
                  <a:gd name="T4" fmla="*/ 0 w 8"/>
                  <a:gd name="T5" fmla="*/ 37 h 22"/>
                  <a:gd name="T6" fmla="*/ 14 w 8"/>
                  <a:gd name="T7" fmla="*/ 36 h 22"/>
                  <a:gd name="T8" fmla="*/ 21 w 8"/>
                  <a:gd name="T9" fmla="*/ 14 h 22"/>
                  <a:gd name="T10" fmla="*/ 14 w 8"/>
                  <a:gd name="T11" fmla="*/ 29 h 22"/>
                  <a:gd name="T12" fmla="*/ 6 w 8"/>
                  <a:gd name="T13" fmla="*/ 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2">
                    <a:moveTo>
                      <a:pt x="1" y="0"/>
                    </a:moveTo>
                    <a:cubicBezTo>
                      <a:pt x="1" y="4"/>
                      <a:pt x="2" y="7"/>
                      <a:pt x="1" y="11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22"/>
                      <a:pt x="3" y="19"/>
                      <a:pt x="5" y="17"/>
                    </a:cubicBezTo>
                    <a:cubicBezTo>
                      <a:pt x="7" y="14"/>
                      <a:pt x="8" y="10"/>
                      <a:pt x="8" y="7"/>
                    </a:cubicBezTo>
                    <a:cubicBezTo>
                      <a:pt x="8" y="9"/>
                      <a:pt x="7" y="12"/>
                      <a:pt x="5" y="14"/>
                    </a:cubicBezTo>
                    <a:cubicBezTo>
                      <a:pt x="2" y="12"/>
                      <a:pt x="3" y="6"/>
                      <a:pt x="2" y="3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" name="Freeform 2190"/>
              <p:cNvSpPr/>
              <p:nvPr>
                <p:custDataLst>
                  <p:tags r:id="rId2085"/>
                </p:custDataLst>
              </p:nvPr>
            </p:nvSpPr>
            <p:spPr bwMode="auto">
              <a:xfrm>
                <a:off x="4362" y="2688"/>
                <a:ext cx="16" cy="20"/>
              </a:xfrm>
              <a:custGeom>
                <a:avLst/>
                <a:gdLst>
                  <a:gd name="T0" fmla="*/ 28 w 12"/>
                  <a:gd name="T1" fmla="*/ 7 h 15"/>
                  <a:gd name="T2" fmla="*/ 12 w 12"/>
                  <a:gd name="T3" fmla="*/ 36 h 15"/>
                  <a:gd name="T4" fmla="*/ 5 w 12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12" y="3"/>
                    </a:moveTo>
                    <a:cubicBezTo>
                      <a:pt x="5" y="5"/>
                      <a:pt x="4" y="9"/>
                      <a:pt x="5" y="15"/>
                    </a:cubicBezTo>
                    <a:cubicBezTo>
                      <a:pt x="2" y="10"/>
                      <a:pt x="0" y="5"/>
                      <a:pt x="2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" name="Freeform 2191"/>
              <p:cNvSpPr/>
              <p:nvPr>
                <p:custDataLst>
                  <p:tags r:id="rId2086"/>
                </p:custDataLst>
              </p:nvPr>
            </p:nvSpPr>
            <p:spPr bwMode="auto">
              <a:xfrm>
                <a:off x="4387" y="2693"/>
                <a:ext cx="33" cy="13"/>
              </a:xfrm>
              <a:custGeom>
                <a:avLst/>
                <a:gdLst>
                  <a:gd name="T0" fmla="*/ 0 w 25"/>
                  <a:gd name="T1" fmla="*/ 0 h 10"/>
                  <a:gd name="T2" fmla="*/ 9 w 25"/>
                  <a:gd name="T3" fmla="*/ 9 h 10"/>
                  <a:gd name="T4" fmla="*/ 21 w 25"/>
                  <a:gd name="T5" fmla="*/ 22 h 10"/>
                  <a:gd name="T6" fmla="*/ 58 w 25"/>
                  <a:gd name="T7" fmla="*/ 13 h 10"/>
                  <a:gd name="T8" fmla="*/ 42 w 25"/>
                  <a:gd name="T9" fmla="*/ 7 h 10"/>
                  <a:gd name="T10" fmla="*/ 12 w 25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0">
                    <a:moveTo>
                      <a:pt x="0" y="0"/>
                    </a:moveTo>
                    <a:cubicBezTo>
                      <a:pt x="1" y="1"/>
                      <a:pt x="3" y="2"/>
                      <a:pt x="4" y="4"/>
                    </a:cubicBezTo>
                    <a:cubicBezTo>
                      <a:pt x="6" y="5"/>
                      <a:pt x="7" y="8"/>
                      <a:pt x="9" y="10"/>
                    </a:cubicBezTo>
                    <a:cubicBezTo>
                      <a:pt x="5" y="3"/>
                      <a:pt x="23" y="7"/>
                      <a:pt x="25" y="6"/>
                    </a:cubicBezTo>
                    <a:cubicBezTo>
                      <a:pt x="23" y="4"/>
                      <a:pt x="20" y="4"/>
                      <a:pt x="18" y="3"/>
                    </a:cubicBezTo>
                    <a:cubicBezTo>
                      <a:pt x="14" y="2"/>
                      <a:pt x="9" y="1"/>
                      <a:pt x="5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" name="Freeform 2192"/>
              <p:cNvSpPr/>
              <p:nvPr>
                <p:custDataLst>
                  <p:tags r:id="rId2087"/>
                </p:custDataLst>
              </p:nvPr>
            </p:nvSpPr>
            <p:spPr bwMode="auto">
              <a:xfrm>
                <a:off x="4421" y="2701"/>
                <a:ext cx="36" cy="22"/>
              </a:xfrm>
              <a:custGeom>
                <a:avLst/>
                <a:gdLst>
                  <a:gd name="T0" fmla="*/ 0 w 28"/>
                  <a:gd name="T1" fmla="*/ 0 h 17"/>
                  <a:gd name="T2" fmla="*/ 24 w 28"/>
                  <a:gd name="T3" fmla="*/ 16 h 17"/>
                  <a:gd name="T4" fmla="*/ 42 w 28"/>
                  <a:gd name="T5" fmla="*/ 36 h 17"/>
                  <a:gd name="T6" fmla="*/ 59 w 28"/>
                  <a:gd name="T7" fmla="*/ 28 h 17"/>
                  <a:gd name="T8" fmla="*/ 51 w 28"/>
                  <a:gd name="T9" fmla="*/ 21 h 17"/>
                  <a:gd name="T10" fmla="*/ 13 w 28"/>
                  <a:gd name="T11" fmla="*/ 1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0" y="0"/>
                    </a:moveTo>
                    <a:cubicBezTo>
                      <a:pt x="0" y="5"/>
                      <a:pt x="8" y="6"/>
                      <a:pt x="12" y="7"/>
                    </a:cubicBezTo>
                    <a:cubicBezTo>
                      <a:pt x="17" y="8"/>
                      <a:pt x="21" y="12"/>
                      <a:pt x="20" y="17"/>
                    </a:cubicBezTo>
                    <a:cubicBezTo>
                      <a:pt x="20" y="11"/>
                      <a:pt x="25" y="13"/>
                      <a:pt x="28" y="13"/>
                    </a:cubicBezTo>
                    <a:cubicBezTo>
                      <a:pt x="28" y="11"/>
                      <a:pt x="26" y="10"/>
                      <a:pt x="24" y="9"/>
                    </a:cubicBezTo>
                    <a:cubicBezTo>
                      <a:pt x="19" y="5"/>
                      <a:pt x="12" y="3"/>
                      <a:pt x="6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" name="Freeform 2193"/>
              <p:cNvSpPr/>
              <p:nvPr>
                <p:custDataLst>
                  <p:tags r:id="rId2088"/>
                </p:custDataLst>
              </p:nvPr>
            </p:nvSpPr>
            <p:spPr bwMode="auto">
              <a:xfrm>
                <a:off x="4463" y="2758"/>
                <a:ext cx="26" cy="19"/>
              </a:xfrm>
              <a:custGeom>
                <a:avLst/>
                <a:gdLst>
                  <a:gd name="T0" fmla="*/ 1 w 20"/>
                  <a:gd name="T1" fmla="*/ 29 h 15"/>
                  <a:gd name="T2" fmla="*/ 9 w 20"/>
                  <a:gd name="T3" fmla="*/ 18 h 15"/>
                  <a:gd name="T4" fmla="*/ 23 w 20"/>
                  <a:gd name="T5" fmla="*/ 18 h 15"/>
                  <a:gd name="T6" fmla="*/ 43 w 20"/>
                  <a:gd name="T7" fmla="*/ 0 h 15"/>
                  <a:gd name="T8" fmla="*/ 27 w 20"/>
                  <a:gd name="T9" fmla="*/ 23 h 15"/>
                  <a:gd name="T10" fmla="*/ 1 w 20"/>
                  <a:gd name="T11" fmla="*/ 3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" y="14"/>
                    </a:moveTo>
                    <a:cubicBezTo>
                      <a:pt x="2" y="12"/>
                      <a:pt x="2" y="10"/>
                      <a:pt x="4" y="9"/>
                    </a:cubicBezTo>
                    <a:cubicBezTo>
                      <a:pt x="6" y="8"/>
                      <a:pt x="9" y="9"/>
                      <a:pt x="11" y="9"/>
                    </a:cubicBezTo>
                    <a:cubicBezTo>
                      <a:pt x="15" y="8"/>
                      <a:pt x="20" y="4"/>
                      <a:pt x="19" y="0"/>
                    </a:cubicBezTo>
                    <a:cubicBezTo>
                      <a:pt x="18" y="4"/>
                      <a:pt x="18" y="10"/>
                      <a:pt x="12" y="11"/>
                    </a:cubicBezTo>
                    <a:cubicBezTo>
                      <a:pt x="10" y="11"/>
                      <a:pt x="0" y="11"/>
                      <a:pt x="1" y="15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" name="Freeform 2194"/>
              <p:cNvSpPr/>
              <p:nvPr>
                <p:custDataLst>
                  <p:tags r:id="rId2089"/>
                </p:custDataLst>
              </p:nvPr>
            </p:nvSpPr>
            <p:spPr bwMode="auto">
              <a:xfrm>
                <a:off x="4343" y="2834"/>
                <a:ext cx="12" cy="35"/>
              </a:xfrm>
              <a:custGeom>
                <a:avLst/>
                <a:gdLst>
                  <a:gd name="T0" fmla="*/ 16 w 9"/>
                  <a:gd name="T1" fmla="*/ 0 h 27"/>
                  <a:gd name="T2" fmla="*/ 1 w 9"/>
                  <a:gd name="T3" fmla="*/ 29 h 27"/>
                  <a:gd name="T4" fmla="*/ 5 w 9"/>
                  <a:gd name="T5" fmla="*/ 58 h 27"/>
                  <a:gd name="T6" fmla="*/ 9 w 9"/>
                  <a:gd name="T7" fmla="*/ 29 h 27"/>
                  <a:gd name="T8" fmla="*/ 21 w 9"/>
                  <a:gd name="T9" fmla="*/ 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7">
                    <a:moveTo>
                      <a:pt x="7" y="0"/>
                    </a:moveTo>
                    <a:cubicBezTo>
                      <a:pt x="3" y="4"/>
                      <a:pt x="1" y="8"/>
                      <a:pt x="1" y="13"/>
                    </a:cubicBezTo>
                    <a:cubicBezTo>
                      <a:pt x="1" y="18"/>
                      <a:pt x="0" y="24"/>
                      <a:pt x="2" y="27"/>
                    </a:cubicBezTo>
                    <a:cubicBezTo>
                      <a:pt x="0" y="23"/>
                      <a:pt x="3" y="17"/>
                      <a:pt x="4" y="13"/>
                    </a:cubicBezTo>
                    <a:cubicBezTo>
                      <a:pt x="5" y="10"/>
                      <a:pt x="5" y="2"/>
                      <a:pt x="9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" name="Freeform 2195"/>
              <p:cNvSpPr/>
              <p:nvPr>
                <p:custDataLst>
                  <p:tags r:id="rId2090"/>
                </p:custDataLst>
              </p:nvPr>
            </p:nvSpPr>
            <p:spPr bwMode="auto">
              <a:xfrm>
                <a:off x="4268" y="2921"/>
                <a:ext cx="26" cy="9"/>
              </a:xfrm>
              <a:custGeom>
                <a:avLst/>
                <a:gdLst>
                  <a:gd name="T0" fmla="*/ 0 w 20"/>
                  <a:gd name="T1" fmla="*/ 15 h 7"/>
                  <a:gd name="T2" fmla="*/ 44 w 2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">
                    <a:moveTo>
                      <a:pt x="0" y="7"/>
                    </a:moveTo>
                    <a:cubicBezTo>
                      <a:pt x="5" y="1"/>
                      <a:pt x="13" y="0"/>
                      <a:pt x="20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" name="Freeform 2196"/>
              <p:cNvSpPr/>
              <p:nvPr>
                <p:custDataLst>
                  <p:tags r:id="rId2091"/>
                </p:custDataLst>
              </p:nvPr>
            </p:nvSpPr>
            <p:spPr bwMode="auto">
              <a:xfrm>
                <a:off x="4313" y="2693"/>
                <a:ext cx="11" cy="17"/>
              </a:xfrm>
              <a:custGeom>
                <a:avLst/>
                <a:gdLst>
                  <a:gd name="T0" fmla="*/ 21 w 8"/>
                  <a:gd name="T1" fmla="*/ 5 h 13"/>
                  <a:gd name="T2" fmla="*/ 8 w 8"/>
                  <a:gd name="T3" fmla="*/ 29 h 13"/>
                  <a:gd name="T4" fmla="*/ 8 w 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8" y="2"/>
                    </a:moveTo>
                    <a:cubicBezTo>
                      <a:pt x="3" y="4"/>
                      <a:pt x="4" y="9"/>
                      <a:pt x="3" y="13"/>
                    </a:cubicBezTo>
                    <a:cubicBezTo>
                      <a:pt x="0" y="11"/>
                      <a:pt x="1" y="3"/>
                      <a:pt x="3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" name="Freeform 2197"/>
              <p:cNvSpPr/>
              <p:nvPr>
                <p:custDataLst>
                  <p:tags r:id="rId2092"/>
                </p:custDataLst>
              </p:nvPr>
            </p:nvSpPr>
            <p:spPr bwMode="auto">
              <a:xfrm>
                <a:off x="4343" y="2687"/>
                <a:ext cx="9" cy="15"/>
              </a:xfrm>
              <a:custGeom>
                <a:avLst/>
                <a:gdLst>
                  <a:gd name="T0" fmla="*/ 15 w 7"/>
                  <a:gd name="T1" fmla="*/ 6 h 12"/>
                  <a:gd name="T2" fmla="*/ 0 w 7"/>
                  <a:gd name="T3" fmla="*/ 24 h 12"/>
                  <a:gd name="T4" fmla="*/ 0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3"/>
                    </a:moveTo>
                    <a:cubicBezTo>
                      <a:pt x="3" y="4"/>
                      <a:pt x="0" y="8"/>
                      <a:pt x="0" y="12"/>
                    </a:cubicBezTo>
                    <a:cubicBezTo>
                      <a:pt x="1" y="9"/>
                      <a:pt x="0" y="4"/>
                      <a:pt x="0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" name="Freeform 2198"/>
              <p:cNvSpPr/>
              <p:nvPr>
                <p:custDataLst>
                  <p:tags r:id="rId2093"/>
                </p:custDataLst>
              </p:nvPr>
            </p:nvSpPr>
            <p:spPr bwMode="auto">
              <a:xfrm>
                <a:off x="4313" y="2724"/>
                <a:ext cx="27" cy="31"/>
              </a:xfrm>
              <a:custGeom>
                <a:avLst/>
                <a:gdLst>
                  <a:gd name="T0" fmla="*/ 5 w 21"/>
                  <a:gd name="T1" fmla="*/ 39 h 24"/>
                  <a:gd name="T2" fmla="*/ 17 w 21"/>
                  <a:gd name="T3" fmla="*/ 23 h 24"/>
                  <a:gd name="T4" fmla="*/ 23 w 21"/>
                  <a:gd name="T5" fmla="*/ 6 h 24"/>
                  <a:gd name="T6" fmla="*/ 35 w 21"/>
                  <a:gd name="T7" fmla="*/ 10 h 24"/>
                  <a:gd name="T8" fmla="*/ 45 w 21"/>
                  <a:gd name="T9" fmla="*/ 0 h 24"/>
                  <a:gd name="T10" fmla="*/ 39 w 21"/>
                  <a:gd name="T11" fmla="*/ 16 h 24"/>
                  <a:gd name="T12" fmla="*/ 24 w 21"/>
                  <a:gd name="T13" fmla="*/ 21 h 24"/>
                  <a:gd name="T14" fmla="*/ 0 w 21"/>
                  <a:gd name="T15" fmla="*/ 52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4">
                    <a:moveTo>
                      <a:pt x="2" y="18"/>
                    </a:moveTo>
                    <a:cubicBezTo>
                      <a:pt x="3" y="15"/>
                      <a:pt x="6" y="13"/>
                      <a:pt x="8" y="11"/>
                    </a:cubicBezTo>
                    <a:cubicBezTo>
                      <a:pt x="9" y="9"/>
                      <a:pt x="10" y="6"/>
                      <a:pt x="11" y="3"/>
                    </a:cubicBezTo>
                    <a:cubicBezTo>
                      <a:pt x="13" y="4"/>
                      <a:pt x="13" y="6"/>
                      <a:pt x="16" y="5"/>
                    </a:cubicBezTo>
                    <a:cubicBezTo>
                      <a:pt x="18" y="5"/>
                      <a:pt x="21" y="2"/>
                      <a:pt x="21" y="0"/>
                    </a:cubicBezTo>
                    <a:cubicBezTo>
                      <a:pt x="20" y="2"/>
                      <a:pt x="19" y="5"/>
                      <a:pt x="18" y="7"/>
                    </a:cubicBezTo>
                    <a:cubicBezTo>
                      <a:pt x="16" y="9"/>
                      <a:pt x="14" y="8"/>
                      <a:pt x="12" y="9"/>
                    </a:cubicBezTo>
                    <a:cubicBezTo>
                      <a:pt x="6" y="11"/>
                      <a:pt x="2" y="19"/>
                      <a:pt x="0" y="24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" name="Freeform 2199"/>
              <p:cNvSpPr/>
              <p:nvPr>
                <p:custDataLst>
                  <p:tags r:id="rId2094"/>
                </p:custDataLst>
              </p:nvPr>
            </p:nvSpPr>
            <p:spPr bwMode="auto">
              <a:xfrm>
                <a:off x="4266" y="2791"/>
                <a:ext cx="38" cy="22"/>
              </a:xfrm>
              <a:custGeom>
                <a:avLst/>
                <a:gdLst>
                  <a:gd name="T0" fmla="*/ 28 w 29"/>
                  <a:gd name="T1" fmla="*/ 22 h 17"/>
                  <a:gd name="T2" fmla="*/ 66 w 29"/>
                  <a:gd name="T3" fmla="*/ 0 h 17"/>
                  <a:gd name="T4" fmla="*/ 37 w 29"/>
                  <a:gd name="T5" fmla="*/ 32 h 17"/>
                  <a:gd name="T6" fmla="*/ 21 w 29"/>
                  <a:gd name="T7" fmla="*/ 28 h 17"/>
                  <a:gd name="T8" fmla="*/ 1 w 29"/>
                  <a:gd name="T9" fmla="*/ 36 h 17"/>
                  <a:gd name="T10" fmla="*/ 16 w 29"/>
                  <a:gd name="T11" fmla="*/ 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12" y="10"/>
                    </a:moveTo>
                    <a:cubicBezTo>
                      <a:pt x="17" y="14"/>
                      <a:pt x="26" y="4"/>
                      <a:pt x="29" y="0"/>
                    </a:cubicBezTo>
                    <a:cubicBezTo>
                      <a:pt x="25" y="5"/>
                      <a:pt x="23" y="13"/>
                      <a:pt x="16" y="15"/>
                    </a:cubicBezTo>
                    <a:cubicBezTo>
                      <a:pt x="13" y="16"/>
                      <a:pt x="12" y="14"/>
                      <a:pt x="9" y="13"/>
                    </a:cubicBezTo>
                    <a:cubicBezTo>
                      <a:pt x="6" y="13"/>
                      <a:pt x="4" y="15"/>
                      <a:pt x="1" y="17"/>
                    </a:cubicBezTo>
                    <a:cubicBezTo>
                      <a:pt x="0" y="13"/>
                      <a:pt x="5" y="7"/>
                      <a:pt x="7" y="4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" name="Freeform 2200"/>
              <p:cNvSpPr/>
              <p:nvPr>
                <p:custDataLst>
                  <p:tags r:id="rId2095"/>
                </p:custDataLst>
              </p:nvPr>
            </p:nvSpPr>
            <p:spPr bwMode="auto">
              <a:xfrm>
                <a:off x="4368" y="2833"/>
                <a:ext cx="13" cy="23"/>
              </a:xfrm>
              <a:custGeom>
                <a:avLst/>
                <a:gdLst>
                  <a:gd name="T0" fmla="*/ 13 w 10"/>
                  <a:gd name="T1" fmla="*/ 1 h 18"/>
                  <a:gd name="T2" fmla="*/ 0 w 10"/>
                  <a:gd name="T3" fmla="*/ 37 h 18"/>
                  <a:gd name="T4" fmla="*/ 22 w 10"/>
                  <a:gd name="T5" fmla="*/ 6 h 18"/>
                  <a:gd name="T6" fmla="*/ 16 w 10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8">
                    <a:moveTo>
                      <a:pt x="6" y="1"/>
                    </a:moveTo>
                    <a:cubicBezTo>
                      <a:pt x="0" y="4"/>
                      <a:pt x="0" y="12"/>
                      <a:pt x="0" y="18"/>
                    </a:cubicBezTo>
                    <a:cubicBezTo>
                      <a:pt x="1" y="13"/>
                      <a:pt x="3" y="0"/>
                      <a:pt x="10" y="3"/>
                    </a:cubicBezTo>
                    <a:cubicBezTo>
                      <a:pt x="10" y="2"/>
                      <a:pt x="8" y="1"/>
                      <a:pt x="7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" name="Freeform 2201"/>
              <p:cNvSpPr/>
              <p:nvPr>
                <p:custDataLst>
                  <p:tags r:id="rId2096"/>
                </p:custDataLst>
              </p:nvPr>
            </p:nvSpPr>
            <p:spPr bwMode="auto">
              <a:xfrm>
                <a:off x="4421" y="2832"/>
                <a:ext cx="6" cy="25"/>
              </a:xfrm>
              <a:custGeom>
                <a:avLst/>
                <a:gdLst>
                  <a:gd name="T0" fmla="*/ 0 w 5"/>
                  <a:gd name="T1" fmla="*/ 0 h 20"/>
                  <a:gd name="T2" fmla="*/ 2 w 5"/>
                  <a:gd name="T3" fmla="*/ 39 h 20"/>
                  <a:gd name="T4" fmla="*/ 7 w 5"/>
                  <a:gd name="T5" fmla="*/ 16 h 20"/>
                  <a:gd name="T6" fmla="*/ 2 w 5"/>
                  <a:gd name="T7" fmla="*/ 6 h 20"/>
                  <a:gd name="T8" fmla="*/ 0 w 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0">
                    <a:moveTo>
                      <a:pt x="0" y="0"/>
                    </a:moveTo>
                    <a:cubicBezTo>
                      <a:pt x="2" y="6"/>
                      <a:pt x="4" y="13"/>
                      <a:pt x="2" y="20"/>
                    </a:cubicBezTo>
                    <a:cubicBezTo>
                      <a:pt x="4" y="16"/>
                      <a:pt x="5" y="12"/>
                      <a:pt x="4" y="8"/>
                    </a:cubicBezTo>
                    <a:cubicBezTo>
                      <a:pt x="3" y="6"/>
                      <a:pt x="3" y="4"/>
                      <a:pt x="2" y="3"/>
                    </a:cubicBezTo>
                    <a:cubicBezTo>
                      <a:pt x="2" y="2"/>
                      <a:pt x="0" y="1"/>
                      <a:pt x="0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" name="Freeform 2202"/>
              <p:cNvSpPr/>
              <p:nvPr>
                <p:custDataLst>
                  <p:tags r:id="rId2097"/>
                </p:custDataLst>
              </p:nvPr>
            </p:nvSpPr>
            <p:spPr bwMode="auto">
              <a:xfrm>
                <a:off x="4407" y="2758"/>
                <a:ext cx="17" cy="32"/>
              </a:xfrm>
              <a:custGeom>
                <a:avLst/>
                <a:gdLst>
                  <a:gd name="T0" fmla="*/ 27 w 13"/>
                  <a:gd name="T1" fmla="*/ 0 h 25"/>
                  <a:gd name="T2" fmla="*/ 21 w 13"/>
                  <a:gd name="T3" fmla="*/ 15 h 25"/>
                  <a:gd name="T4" fmla="*/ 9 w 13"/>
                  <a:gd name="T5" fmla="*/ 24 h 25"/>
                  <a:gd name="T6" fmla="*/ 9 w 13"/>
                  <a:gd name="T7" fmla="*/ 42 h 25"/>
                  <a:gd name="T8" fmla="*/ 7 w 13"/>
                  <a:gd name="T9" fmla="*/ 47 h 25"/>
                  <a:gd name="T10" fmla="*/ 0 w 13"/>
                  <a:gd name="T11" fmla="*/ 52 h 25"/>
                  <a:gd name="T12" fmla="*/ 13 w 13"/>
                  <a:gd name="T13" fmla="*/ 46 h 25"/>
                  <a:gd name="T14" fmla="*/ 16 w 13"/>
                  <a:gd name="T15" fmla="*/ 28 h 25"/>
                  <a:gd name="T16" fmla="*/ 24 w 13"/>
                  <a:gd name="T17" fmla="*/ 15 h 25"/>
                  <a:gd name="T18" fmla="*/ 27 w 13"/>
                  <a:gd name="T19" fmla="*/ 8 h 25"/>
                  <a:gd name="T20" fmla="*/ 27 w 13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25">
                    <a:moveTo>
                      <a:pt x="12" y="0"/>
                    </a:moveTo>
                    <a:cubicBezTo>
                      <a:pt x="11" y="2"/>
                      <a:pt x="11" y="5"/>
                      <a:pt x="9" y="7"/>
                    </a:cubicBezTo>
                    <a:cubicBezTo>
                      <a:pt x="8" y="8"/>
                      <a:pt x="5" y="10"/>
                      <a:pt x="4" y="12"/>
                    </a:cubicBezTo>
                    <a:cubicBezTo>
                      <a:pt x="3" y="14"/>
                      <a:pt x="4" y="17"/>
                      <a:pt x="4" y="20"/>
                    </a:cubicBezTo>
                    <a:cubicBezTo>
                      <a:pt x="4" y="21"/>
                      <a:pt x="4" y="23"/>
                      <a:pt x="3" y="23"/>
                    </a:cubicBezTo>
                    <a:cubicBezTo>
                      <a:pt x="3" y="24"/>
                      <a:pt x="1" y="24"/>
                      <a:pt x="0" y="25"/>
                    </a:cubicBezTo>
                    <a:cubicBezTo>
                      <a:pt x="2" y="24"/>
                      <a:pt x="4" y="24"/>
                      <a:pt x="6" y="22"/>
                    </a:cubicBezTo>
                    <a:cubicBezTo>
                      <a:pt x="7" y="19"/>
                      <a:pt x="6" y="16"/>
                      <a:pt x="7" y="13"/>
                    </a:cubicBezTo>
                    <a:cubicBezTo>
                      <a:pt x="7" y="11"/>
                      <a:pt x="10" y="10"/>
                      <a:pt x="11" y="7"/>
                    </a:cubicBezTo>
                    <a:cubicBezTo>
                      <a:pt x="11" y="7"/>
                      <a:pt x="12" y="5"/>
                      <a:pt x="12" y="4"/>
                    </a:cubicBezTo>
                    <a:cubicBezTo>
                      <a:pt x="13" y="3"/>
                      <a:pt x="12" y="1"/>
                      <a:pt x="12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2" name="Freeform 2203"/>
              <p:cNvSpPr/>
              <p:nvPr>
                <p:custDataLst>
                  <p:tags r:id="rId2098"/>
                </p:custDataLst>
              </p:nvPr>
            </p:nvSpPr>
            <p:spPr bwMode="auto">
              <a:xfrm>
                <a:off x="4405" y="2735"/>
                <a:ext cx="7" cy="33"/>
              </a:xfrm>
              <a:custGeom>
                <a:avLst/>
                <a:gdLst>
                  <a:gd name="T0" fmla="*/ 6 w 5"/>
                  <a:gd name="T1" fmla="*/ 6 h 26"/>
                  <a:gd name="T2" fmla="*/ 8 w 5"/>
                  <a:gd name="T3" fmla="*/ 30 h 26"/>
                  <a:gd name="T4" fmla="*/ 0 w 5"/>
                  <a:gd name="T5" fmla="*/ 53 h 26"/>
                  <a:gd name="T6" fmla="*/ 8 w 5"/>
                  <a:gd name="T7" fmla="*/ 43 h 26"/>
                  <a:gd name="T8" fmla="*/ 14 w 5"/>
                  <a:gd name="T9" fmla="*/ 29 h 26"/>
                  <a:gd name="T10" fmla="*/ 11 w 5"/>
                  <a:gd name="T11" fmla="*/ 14 h 26"/>
                  <a:gd name="T12" fmla="*/ 1 w 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6">
                    <a:moveTo>
                      <a:pt x="2" y="3"/>
                    </a:moveTo>
                    <a:cubicBezTo>
                      <a:pt x="3" y="7"/>
                      <a:pt x="3" y="12"/>
                      <a:pt x="3" y="15"/>
                    </a:cubicBezTo>
                    <a:cubicBezTo>
                      <a:pt x="3" y="19"/>
                      <a:pt x="2" y="23"/>
                      <a:pt x="0" y="26"/>
                    </a:cubicBezTo>
                    <a:cubicBezTo>
                      <a:pt x="1" y="25"/>
                      <a:pt x="3" y="23"/>
                      <a:pt x="3" y="21"/>
                    </a:cubicBezTo>
                    <a:cubicBezTo>
                      <a:pt x="4" y="19"/>
                      <a:pt x="5" y="17"/>
                      <a:pt x="5" y="14"/>
                    </a:cubicBezTo>
                    <a:cubicBezTo>
                      <a:pt x="5" y="12"/>
                      <a:pt x="5" y="9"/>
                      <a:pt x="4" y="7"/>
                    </a:cubicBezTo>
                    <a:cubicBezTo>
                      <a:pt x="4" y="5"/>
                      <a:pt x="1" y="3"/>
                      <a:pt x="1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3" name="Freeform 2204"/>
              <p:cNvSpPr/>
              <p:nvPr>
                <p:custDataLst>
                  <p:tags r:id="rId2099"/>
                </p:custDataLst>
              </p:nvPr>
            </p:nvSpPr>
            <p:spPr bwMode="auto">
              <a:xfrm>
                <a:off x="4361" y="2757"/>
                <a:ext cx="8" cy="28"/>
              </a:xfrm>
              <a:custGeom>
                <a:avLst/>
                <a:gdLst>
                  <a:gd name="T0" fmla="*/ 15 w 6"/>
                  <a:gd name="T1" fmla="*/ 0 h 22"/>
                  <a:gd name="T2" fmla="*/ 9 w 6"/>
                  <a:gd name="T3" fmla="*/ 13 h 22"/>
                  <a:gd name="T4" fmla="*/ 5 w 6"/>
                  <a:gd name="T5" fmla="*/ 22 h 22"/>
                  <a:gd name="T6" fmla="*/ 5 w 6"/>
                  <a:gd name="T7" fmla="*/ 46 h 22"/>
                  <a:gd name="T8" fmla="*/ 7 w 6"/>
                  <a:gd name="T9" fmla="*/ 22 h 22"/>
                  <a:gd name="T10" fmla="*/ 12 w 6"/>
                  <a:gd name="T11" fmla="*/ 14 h 22"/>
                  <a:gd name="T12" fmla="*/ 15 w 6"/>
                  <a:gd name="T13" fmla="*/ 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2">
                    <a:moveTo>
                      <a:pt x="6" y="0"/>
                    </a:moveTo>
                    <a:cubicBezTo>
                      <a:pt x="6" y="2"/>
                      <a:pt x="5" y="4"/>
                      <a:pt x="4" y="6"/>
                    </a:cubicBezTo>
                    <a:cubicBezTo>
                      <a:pt x="4" y="7"/>
                      <a:pt x="2" y="8"/>
                      <a:pt x="2" y="10"/>
                    </a:cubicBezTo>
                    <a:cubicBezTo>
                      <a:pt x="0" y="13"/>
                      <a:pt x="1" y="18"/>
                      <a:pt x="2" y="22"/>
                    </a:cubicBezTo>
                    <a:cubicBezTo>
                      <a:pt x="2" y="18"/>
                      <a:pt x="1" y="14"/>
                      <a:pt x="3" y="10"/>
                    </a:cubicBezTo>
                    <a:cubicBezTo>
                      <a:pt x="3" y="9"/>
                      <a:pt x="4" y="9"/>
                      <a:pt x="5" y="7"/>
                    </a:cubicBezTo>
                    <a:cubicBezTo>
                      <a:pt x="6" y="6"/>
                      <a:pt x="5" y="4"/>
                      <a:pt x="6" y="2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4" name="Freeform 2205"/>
              <p:cNvSpPr/>
              <p:nvPr>
                <p:custDataLst>
                  <p:tags r:id="rId2100"/>
                </p:custDataLst>
              </p:nvPr>
            </p:nvSpPr>
            <p:spPr bwMode="auto">
              <a:xfrm>
                <a:off x="4337" y="2726"/>
                <a:ext cx="19" cy="36"/>
              </a:xfrm>
              <a:custGeom>
                <a:avLst/>
                <a:gdLst>
                  <a:gd name="T0" fmla="*/ 25 w 15"/>
                  <a:gd name="T1" fmla="*/ 22 h 28"/>
                  <a:gd name="T2" fmla="*/ 6 w 15"/>
                  <a:gd name="T3" fmla="*/ 59 h 28"/>
                  <a:gd name="T4" fmla="*/ 29 w 15"/>
                  <a:gd name="T5" fmla="*/ 0 h 28"/>
                  <a:gd name="T6" fmla="*/ 25 w 15"/>
                  <a:gd name="T7" fmla="*/ 22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8">
                    <a:moveTo>
                      <a:pt x="13" y="10"/>
                    </a:moveTo>
                    <a:cubicBezTo>
                      <a:pt x="9" y="16"/>
                      <a:pt x="3" y="21"/>
                      <a:pt x="3" y="28"/>
                    </a:cubicBezTo>
                    <a:cubicBezTo>
                      <a:pt x="0" y="17"/>
                      <a:pt x="14" y="11"/>
                      <a:pt x="14" y="0"/>
                    </a:cubicBezTo>
                    <a:cubicBezTo>
                      <a:pt x="15" y="3"/>
                      <a:pt x="15" y="6"/>
                      <a:pt x="13" y="1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5" name="Freeform 2206"/>
              <p:cNvSpPr/>
              <p:nvPr>
                <p:custDataLst>
                  <p:tags r:id="rId2101"/>
                </p:custDataLst>
              </p:nvPr>
            </p:nvSpPr>
            <p:spPr bwMode="auto">
              <a:xfrm>
                <a:off x="4295" y="2865"/>
                <a:ext cx="17" cy="16"/>
              </a:xfrm>
              <a:custGeom>
                <a:avLst/>
                <a:gdLst>
                  <a:gd name="T0" fmla="*/ 0 w 13"/>
                  <a:gd name="T1" fmla="*/ 16 h 12"/>
                  <a:gd name="T2" fmla="*/ 1 w 13"/>
                  <a:gd name="T3" fmla="*/ 27 h 12"/>
                  <a:gd name="T4" fmla="*/ 16 w 13"/>
                  <a:gd name="T5" fmla="*/ 21 h 12"/>
                  <a:gd name="T6" fmla="*/ 29 w 13"/>
                  <a:gd name="T7" fmla="*/ 0 h 12"/>
                  <a:gd name="T8" fmla="*/ 24 w 13"/>
                  <a:gd name="T9" fmla="*/ 9 h 12"/>
                  <a:gd name="T10" fmla="*/ 16 w 13"/>
                  <a:gd name="T11" fmla="*/ 16 h 12"/>
                  <a:gd name="T12" fmla="*/ 5 w 13"/>
                  <a:gd name="T13" fmla="*/ 23 h 12"/>
                  <a:gd name="T14" fmla="*/ 0 w 13"/>
                  <a:gd name="T15" fmla="*/ 16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0" y="7"/>
                    </a:moveTo>
                    <a:cubicBezTo>
                      <a:pt x="0" y="8"/>
                      <a:pt x="0" y="10"/>
                      <a:pt x="1" y="11"/>
                    </a:cubicBezTo>
                    <a:cubicBezTo>
                      <a:pt x="3" y="12"/>
                      <a:pt x="5" y="10"/>
                      <a:pt x="7" y="9"/>
                    </a:cubicBezTo>
                    <a:cubicBezTo>
                      <a:pt x="9" y="7"/>
                      <a:pt x="12" y="4"/>
                      <a:pt x="13" y="0"/>
                    </a:cubicBezTo>
                    <a:cubicBezTo>
                      <a:pt x="12" y="1"/>
                      <a:pt x="12" y="3"/>
                      <a:pt x="11" y="4"/>
                    </a:cubicBezTo>
                    <a:cubicBezTo>
                      <a:pt x="10" y="5"/>
                      <a:pt x="8" y="6"/>
                      <a:pt x="7" y="7"/>
                    </a:cubicBezTo>
                    <a:cubicBezTo>
                      <a:pt x="6" y="7"/>
                      <a:pt x="4" y="9"/>
                      <a:pt x="2" y="10"/>
                    </a:cubicBezTo>
                    <a:cubicBezTo>
                      <a:pt x="1" y="10"/>
                      <a:pt x="0" y="9"/>
                      <a:pt x="0" y="7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6" name="Freeform 2207"/>
              <p:cNvSpPr/>
              <p:nvPr>
                <p:custDataLst>
                  <p:tags r:id="rId2102"/>
                </p:custDataLst>
              </p:nvPr>
            </p:nvSpPr>
            <p:spPr bwMode="auto">
              <a:xfrm>
                <a:off x="4296" y="2895"/>
                <a:ext cx="25" cy="22"/>
              </a:xfrm>
              <a:custGeom>
                <a:avLst/>
                <a:gdLst>
                  <a:gd name="T0" fmla="*/ 43 w 19"/>
                  <a:gd name="T1" fmla="*/ 0 h 17"/>
                  <a:gd name="T2" fmla="*/ 0 w 19"/>
                  <a:gd name="T3" fmla="*/ 36 h 17"/>
                  <a:gd name="T4" fmla="*/ 43 w 1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19" y="0"/>
                    </a:moveTo>
                    <a:cubicBezTo>
                      <a:pt x="15" y="13"/>
                      <a:pt x="6" y="15"/>
                      <a:pt x="0" y="17"/>
                    </a:cubicBezTo>
                    <a:cubicBezTo>
                      <a:pt x="4" y="14"/>
                      <a:pt x="12" y="12"/>
                      <a:pt x="19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7" name="Freeform 2208"/>
              <p:cNvSpPr/>
              <p:nvPr>
                <p:custDataLst>
                  <p:tags r:id="rId2103"/>
                </p:custDataLst>
              </p:nvPr>
            </p:nvSpPr>
            <p:spPr bwMode="auto">
              <a:xfrm>
                <a:off x="4322" y="2921"/>
                <a:ext cx="28" cy="18"/>
              </a:xfrm>
              <a:custGeom>
                <a:avLst/>
                <a:gdLst>
                  <a:gd name="T0" fmla="*/ 0 w 21"/>
                  <a:gd name="T1" fmla="*/ 30 h 14"/>
                  <a:gd name="T2" fmla="*/ 31 w 21"/>
                  <a:gd name="T3" fmla="*/ 5 h 14"/>
                  <a:gd name="T4" fmla="*/ 49 w 21"/>
                  <a:gd name="T5" fmla="*/ 22 h 14"/>
                  <a:gd name="T6" fmla="*/ 27 w 21"/>
                  <a:gd name="T7" fmla="*/ 13 h 14"/>
                  <a:gd name="T8" fmla="*/ 0 w 21"/>
                  <a:gd name="T9" fmla="*/ 3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0" y="14"/>
                    </a:moveTo>
                    <a:cubicBezTo>
                      <a:pt x="6" y="9"/>
                      <a:pt x="9" y="4"/>
                      <a:pt x="13" y="2"/>
                    </a:cubicBezTo>
                    <a:cubicBezTo>
                      <a:pt x="17" y="0"/>
                      <a:pt x="20" y="5"/>
                      <a:pt x="21" y="10"/>
                    </a:cubicBezTo>
                    <a:cubicBezTo>
                      <a:pt x="19" y="5"/>
                      <a:pt x="14" y="3"/>
                      <a:pt x="11" y="6"/>
                    </a:cubicBezTo>
                    <a:cubicBezTo>
                      <a:pt x="9" y="8"/>
                      <a:pt x="1" y="13"/>
                      <a:pt x="0" y="14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8" name="Freeform 2209"/>
              <p:cNvSpPr/>
              <p:nvPr>
                <p:custDataLst>
                  <p:tags r:id="rId2104"/>
                </p:custDataLst>
              </p:nvPr>
            </p:nvSpPr>
            <p:spPr bwMode="auto">
              <a:xfrm>
                <a:off x="4208" y="2901"/>
                <a:ext cx="43" cy="11"/>
              </a:xfrm>
              <a:custGeom>
                <a:avLst/>
                <a:gdLst>
                  <a:gd name="T0" fmla="*/ 0 w 33"/>
                  <a:gd name="T1" fmla="*/ 14 h 8"/>
                  <a:gd name="T2" fmla="*/ 44 w 33"/>
                  <a:gd name="T3" fmla="*/ 14 h 8"/>
                  <a:gd name="T4" fmla="*/ 73 w 33"/>
                  <a:gd name="T5" fmla="*/ 0 h 8"/>
                  <a:gd name="T6" fmla="*/ 38 w 33"/>
                  <a:gd name="T7" fmla="*/ 11 h 8"/>
                  <a:gd name="T8" fmla="*/ 0 w 33"/>
                  <a:gd name="T9" fmla="*/ 1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">
                    <a:moveTo>
                      <a:pt x="0" y="5"/>
                    </a:moveTo>
                    <a:cubicBezTo>
                      <a:pt x="4" y="8"/>
                      <a:pt x="13" y="7"/>
                      <a:pt x="20" y="5"/>
                    </a:cubicBezTo>
                    <a:cubicBezTo>
                      <a:pt x="26" y="3"/>
                      <a:pt x="27" y="1"/>
                      <a:pt x="33" y="0"/>
                    </a:cubicBezTo>
                    <a:cubicBezTo>
                      <a:pt x="27" y="1"/>
                      <a:pt x="22" y="2"/>
                      <a:pt x="17" y="4"/>
                    </a:cubicBezTo>
                    <a:cubicBezTo>
                      <a:pt x="13" y="7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9" name="Freeform 2210"/>
              <p:cNvSpPr/>
              <p:nvPr>
                <p:custDataLst>
                  <p:tags r:id="rId2105"/>
                </p:custDataLst>
              </p:nvPr>
            </p:nvSpPr>
            <p:spPr bwMode="auto">
              <a:xfrm>
                <a:off x="4236" y="2882"/>
                <a:ext cx="37" cy="9"/>
              </a:xfrm>
              <a:custGeom>
                <a:avLst/>
                <a:gdLst>
                  <a:gd name="T0" fmla="*/ 0 w 28"/>
                  <a:gd name="T1" fmla="*/ 13 h 7"/>
                  <a:gd name="T2" fmla="*/ 37 w 28"/>
                  <a:gd name="T3" fmla="*/ 13 h 7"/>
                  <a:gd name="T4" fmla="*/ 65 w 28"/>
                  <a:gd name="T5" fmla="*/ 0 h 7"/>
                  <a:gd name="T6" fmla="*/ 34 w 28"/>
                  <a:gd name="T7" fmla="*/ 8 h 7"/>
                  <a:gd name="T8" fmla="*/ 0 w 28"/>
                  <a:gd name="T9" fmla="*/ 1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7">
                    <a:moveTo>
                      <a:pt x="0" y="6"/>
                    </a:moveTo>
                    <a:cubicBezTo>
                      <a:pt x="4" y="6"/>
                      <a:pt x="9" y="7"/>
                      <a:pt x="16" y="6"/>
                    </a:cubicBezTo>
                    <a:cubicBezTo>
                      <a:pt x="22" y="5"/>
                      <a:pt x="26" y="1"/>
                      <a:pt x="28" y="0"/>
                    </a:cubicBezTo>
                    <a:cubicBezTo>
                      <a:pt x="23" y="3"/>
                      <a:pt x="21" y="3"/>
                      <a:pt x="15" y="4"/>
                    </a:cubicBezTo>
                    <a:cubicBezTo>
                      <a:pt x="8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0" name="Freeform 2211"/>
              <p:cNvSpPr/>
              <p:nvPr>
                <p:custDataLst>
                  <p:tags r:id="rId2106"/>
                </p:custDataLst>
              </p:nvPr>
            </p:nvSpPr>
            <p:spPr bwMode="auto">
              <a:xfrm>
                <a:off x="4213" y="2931"/>
                <a:ext cx="23" cy="6"/>
              </a:xfrm>
              <a:custGeom>
                <a:avLst/>
                <a:gdLst>
                  <a:gd name="T0" fmla="*/ 0 w 18"/>
                  <a:gd name="T1" fmla="*/ 0 h 5"/>
                  <a:gd name="T2" fmla="*/ 37 w 18"/>
                  <a:gd name="T3" fmla="*/ 6 h 5"/>
                  <a:gd name="T4" fmla="*/ 0 w 1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5" y="4"/>
                      <a:pt x="7" y="5"/>
                      <a:pt x="18" y="3"/>
                    </a:cubicBezTo>
                    <a:cubicBezTo>
                      <a:pt x="13" y="4"/>
                      <a:pt x="4" y="2"/>
                      <a:pt x="0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1" name="Freeform 2212"/>
              <p:cNvSpPr/>
              <p:nvPr>
                <p:custDataLst>
                  <p:tags r:id="rId2107"/>
                </p:custDataLst>
              </p:nvPr>
            </p:nvSpPr>
            <p:spPr bwMode="auto">
              <a:xfrm>
                <a:off x="4261" y="2952"/>
                <a:ext cx="25" cy="7"/>
              </a:xfrm>
              <a:custGeom>
                <a:avLst/>
                <a:gdLst>
                  <a:gd name="T0" fmla="*/ 0 w 19"/>
                  <a:gd name="T1" fmla="*/ 6 h 6"/>
                  <a:gd name="T2" fmla="*/ 32 w 19"/>
                  <a:gd name="T3" fmla="*/ 1 h 6"/>
                  <a:gd name="T4" fmla="*/ 43 w 19"/>
                  <a:gd name="T5" fmla="*/ 9 h 6"/>
                  <a:gd name="T6" fmla="*/ 29 w 19"/>
                  <a:gd name="T7" fmla="*/ 6 h 6"/>
                  <a:gd name="T8" fmla="*/ 0 w 1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0" y="3"/>
                    </a:moveTo>
                    <a:cubicBezTo>
                      <a:pt x="6" y="3"/>
                      <a:pt x="12" y="0"/>
                      <a:pt x="14" y="1"/>
                    </a:cubicBezTo>
                    <a:cubicBezTo>
                      <a:pt x="17" y="2"/>
                      <a:pt x="19" y="5"/>
                      <a:pt x="19" y="6"/>
                    </a:cubicBezTo>
                    <a:cubicBezTo>
                      <a:pt x="19" y="5"/>
                      <a:pt x="17" y="3"/>
                      <a:pt x="13" y="3"/>
                    </a:cubicBezTo>
                    <a:cubicBezTo>
                      <a:pt x="10" y="3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2" name="Freeform 2213"/>
              <p:cNvSpPr/>
              <p:nvPr>
                <p:custDataLst>
                  <p:tags r:id="rId2108"/>
                </p:custDataLst>
              </p:nvPr>
            </p:nvSpPr>
            <p:spPr bwMode="auto">
              <a:xfrm>
                <a:off x="4372" y="2875"/>
                <a:ext cx="11" cy="22"/>
              </a:xfrm>
              <a:custGeom>
                <a:avLst/>
                <a:gdLst>
                  <a:gd name="T0" fmla="*/ 0 w 9"/>
                  <a:gd name="T1" fmla="*/ 30 h 17"/>
                  <a:gd name="T2" fmla="*/ 16 w 9"/>
                  <a:gd name="T3" fmla="*/ 0 h 17"/>
                  <a:gd name="T4" fmla="*/ 0 w 9"/>
                  <a:gd name="T5" fmla="*/ 3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7">
                    <a:moveTo>
                      <a:pt x="0" y="14"/>
                    </a:moveTo>
                    <a:cubicBezTo>
                      <a:pt x="9" y="17"/>
                      <a:pt x="9" y="4"/>
                      <a:pt x="9" y="0"/>
                    </a:cubicBezTo>
                    <a:cubicBezTo>
                      <a:pt x="9" y="5"/>
                      <a:pt x="7" y="15"/>
                      <a:pt x="0" y="14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3" name="Freeform 2214"/>
              <p:cNvSpPr/>
              <p:nvPr>
                <p:custDataLst>
                  <p:tags r:id="rId2109"/>
                </p:custDataLst>
              </p:nvPr>
            </p:nvSpPr>
            <p:spPr bwMode="auto">
              <a:xfrm>
                <a:off x="4433" y="2732"/>
                <a:ext cx="14" cy="13"/>
              </a:xfrm>
              <a:custGeom>
                <a:avLst/>
                <a:gdLst>
                  <a:gd name="T0" fmla="*/ 23 w 11"/>
                  <a:gd name="T1" fmla="*/ 0 h 10"/>
                  <a:gd name="T2" fmla="*/ 0 w 11"/>
                  <a:gd name="T3" fmla="*/ 16 h 10"/>
                  <a:gd name="T4" fmla="*/ 23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8" y="6"/>
                      <a:pt x="4" y="8"/>
                      <a:pt x="0" y="7"/>
                    </a:cubicBezTo>
                    <a:cubicBezTo>
                      <a:pt x="4" y="10"/>
                      <a:pt x="10" y="9"/>
                      <a:pt x="11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4" name="Freeform 2215"/>
              <p:cNvSpPr/>
              <p:nvPr>
                <p:custDataLst>
                  <p:tags r:id="rId2110"/>
                </p:custDataLst>
              </p:nvPr>
            </p:nvSpPr>
            <p:spPr bwMode="auto">
              <a:xfrm>
                <a:off x="4473" y="2753"/>
                <a:ext cx="13" cy="14"/>
              </a:xfrm>
              <a:custGeom>
                <a:avLst/>
                <a:gdLst>
                  <a:gd name="T0" fmla="*/ 13 w 10"/>
                  <a:gd name="T1" fmla="*/ 0 h 11"/>
                  <a:gd name="T2" fmla="*/ 17 w 10"/>
                  <a:gd name="T3" fmla="*/ 14 h 11"/>
                  <a:gd name="T4" fmla="*/ 0 w 10"/>
                  <a:gd name="T5" fmla="*/ 23 h 11"/>
                  <a:gd name="T6" fmla="*/ 16 w 10"/>
                  <a:gd name="T7" fmla="*/ 8 h 11"/>
                  <a:gd name="T8" fmla="*/ 13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9" y="0"/>
                      <a:pt x="10" y="2"/>
                      <a:pt x="8" y="7"/>
                    </a:cubicBezTo>
                    <a:cubicBezTo>
                      <a:pt x="5" y="11"/>
                      <a:pt x="5" y="11"/>
                      <a:pt x="0" y="11"/>
                    </a:cubicBezTo>
                    <a:cubicBezTo>
                      <a:pt x="4" y="10"/>
                      <a:pt x="6" y="8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5" name="Freeform 2216"/>
              <p:cNvSpPr/>
              <p:nvPr>
                <p:custDataLst>
                  <p:tags r:id="rId2111"/>
                </p:custDataLst>
              </p:nvPr>
            </p:nvSpPr>
            <p:spPr bwMode="auto">
              <a:xfrm>
                <a:off x="4286" y="2782"/>
                <a:ext cx="10" cy="21"/>
              </a:xfrm>
              <a:custGeom>
                <a:avLst/>
                <a:gdLst>
                  <a:gd name="T0" fmla="*/ 13 w 8"/>
                  <a:gd name="T1" fmla="*/ 22 h 16"/>
                  <a:gd name="T2" fmla="*/ 1 w 8"/>
                  <a:gd name="T3" fmla="*/ 37 h 16"/>
                  <a:gd name="T4" fmla="*/ 8 w 8"/>
                  <a:gd name="T5" fmla="*/ 21 h 16"/>
                  <a:gd name="T6" fmla="*/ 16 w 8"/>
                  <a:gd name="T7" fmla="*/ 0 h 16"/>
                  <a:gd name="T8" fmla="*/ 13 w 8"/>
                  <a:gd name="T9" fmla="*/ 2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6" y="10"/>
                    </a:moveTo>
                    <a:cubicBezTo>
                      <a:pt x="3" y="13"/>
                      <a:pt x="2" y="14"/>
                      <a:pt x="1" y="16"/>
                    </a:cubicBezTo>
                    <a:cubicBezTo>
                      <a:pt x="0" y="15"/>
                      <a:pt x="2" y="13"/>
                      <a:pt x="4" y="9"/>
                    </a:cubicBezTo>
                    <a:cubicBezTo>
                      <a:pt x="7" y="5"/>
                      <a:pt x="7" y="4"/>
                      <a:pt x="8" y="0"/>
                    </a:cubicBezTo>
                    <a:cubicBezTo>
                      <a:pt x="8" y="4"/>
                      <a:pt x="8" y="6"/>
                      <a:pt x="6" y="1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6" name="Freeform 2217"/>
              <p:cNvSpPr/>
              <p:nvPr>
                <p:custDataLst>
                  <p:tags r:id="rId2112"/>
                </p:custDataLst>
              </p:nvPr>
            </p:nvSpPr>
            <p:spPr bwMode="auto">
              <a:xfrm>
                <a:off x="4295" y="2835"/>
                <a:ext cx="6" cy="15"/>
              </a:xfrm>
              <a:custGeom>
                <a:avLst/>
                <a:gdLst>
                  <a:gd name="T0" fmla="*/ 0 w 5"/>
                  <a:gd name="T1" fmla="*/ 27 h 11"/>
                  <a:gd name="T2" fmla="*/ 8 w 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3" y="7"/>
                      <a:pt x="5" y="4"/>
                      <a:pt x="5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7" name="Freeform 2218"/>
              <p:cNvSpPr/>
              <p:nvPr>
                <p:custDataLst>
                  <p:tags r:id="rId2113"/>
                </p:custDataLst>
              </p:nvPr>
            </p:nvSpPr>
            <p:spPr bwMode="auto">
              <a:xfrm>
                <a:off x="4335" y="2865"/>
                <a:ext cx="9" cy="26"/>
              </a:xfrm>
              <a:custGeom>
                <a:avLst/>
                <a:gdLst>
                  <a:gd name="T0" fmla="*/ 13 w 7"/>
                  <a:gd name="T1" fmla="*/ 0 h 20"/>
                  <a:gd name="T2" fmla="*/ 0 w 7"/>
                  <a:gd name="T3" fmla="*/ 44 h 20"/>
                  <a:gd name="T4" fmla="*/ 13 w 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0">
                    <a:moveTo>
                      <a:pt x="6" y="0"/>
                    </a:moveTo>
                    <a:cubicBezTo>
                      <a:pt x="7" y="5"/>
                      <a:pt x="7" y="14"/>
                      <a:pt x="0" y="20"/>
                    </a:cubicBezTo>
                    <a:cubicBezTo>
                      <a:pt x="3" y="18"/>
                      <a:pt x="6" y="7"/>
                      <a:pt x="6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8" name="Freeform 2219"/>
              <p:cNvSpPr/>
              <p:nvPr>
                <p:custDataLst>
                  <p:tags r:id="rId2114"/>
                </p:custDataLst>
              </p:nvPr>
            </p:nvSpPr>
            <p:spPr bwMode="auto">
              <a:xfrm>
                <a:off x="4309" y="2912"/>
                <a:ext cx="18" cy="19"/>
              </a:xfrm>
              <a:custGeom>
                <a:avLst/>
                <a:gdLst>
                  <a:gd name="T0" fmla="*/ 0 w 14"/>
                  <a:gd name="T1" fmla="*/ 29 h 15"/>
                  <a:gd name="T2" fmla="*/ 22 w 14"/>
                  <a:gd name="T3" fmla="*/ 18 h 15"/>
                  <a:gd name="T4" fmla="*/ 28 w 14"/>
                  <a:gd name="T5" fmla="*/ 0 h 15"/>
                  <a:gd name="T6" fmla="*/ 17 w 14"/>
                  <a:gd name="T7" fmla="*/ 20 h 15"/>
                  <a:gd name="T8" fmla="*/ 0 w 14"/>
                  <a:gd name="T9" fmla="*/ 2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5" y="15"/>
                      <a:pt x="7" y="13"/>
                      <a:pt x="10" y="9"/>
                    </a:cubicBezTo>
                    <a:cubicBezTo>
                      <a:pt x="13" y="5"/>
                      <a:pt x="14" y="3"/>
                      <a:pt x="13" y="0"/>
                    </a:cubicBezTo>
                    <a:cubicBezTo>
                      <a:pt x="14" y="3"/>
                      <a:pt x="10" y="6"/>
                      <a:pt x="8" y="10"/>
                    </a:cubicBezTo>
                    <a:cubicBezTo>
                      <a:pt x="5" y="13"/>
                      <a:pt x="2" y="14"/>
                      <a:pt x="0" y="14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9" name="Freeform 2220"/>
              <p:cNvSpPr/>
              <p:nvPr>
                <p:custDataLst>
                  <p:tags r:id="rId2115"/>
                </p:custDataLst>
              </p:nvPr>
            </p:nvSpPr>
            <p:spPr bwMode="auto">
              <a:xfrm>
                <a:off x="4295" y="2872"/>
                <a:ext cx="14" cy="10"/>
              </a:xfrm>
              <a:custGeom>
                <a:avLst/>
                <a:gdLst>
                  <a:gd name="T0" fmla="*/ 0 w 11"/>
                  <a:gd name="T1" fmla="*/ 10 h 8"/>
                  <a:gd name="T2" fmla="*/ 13 w 11"/>
                  <a:gd name="T3" fmla="*/ 8 h 8"/>
                  <a:gd name="T4" fmla="*/ 23 w 11"/>
                  <a:gd name="T5" fmla="*/ 0 h 8"/>
                  <a:gd name="T6" fmla="*/ 13 w 11"/>
                  <a:gd name="T7" fmla="*/ 8 h 8"/>
                  <a:gd name="T8" fmla="*/ 6 w 11"/>
                  <a:gd name="T9" fmla="*/ 10 h 8"/>
                  <a:gd name="T10" fmla="*/ 0 w 11"/>
                  <a:gd name="T11" fmla="*/ 1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5"/>
                    </a:moveTo>
                    <a:cubicBezTo>
                      <a:pt x="2" y="8"/>
                      <a:pt x="4" y="6"/>
                      <a:pt x="6" y="4"/>
                    </a:cubicBezTo>
                    <a:cubicBezTo>
                      <a:pt x="7" y="3"/>
                      <a:pt x="10" y="2"/>
                      <a:pt x="11" y="0"/>
                    </a:cubicBezTo>
                    <a:cubicBezTo>
                      <a:pt x="9" y="2"/>
                      <a:pt x="8" y="3"/>
                      <a:pt x="6" y="4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1" y="6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0" name="Freeform 2221"/>
              <p:cNvSpPr/>
              <p:nvPr>
                <p:custDataLst>
                  <p:tags r:id="rId2116"/>
                </p:custDataLst>
              </p:nvPr>
            </p:nvSpPr>
            <p:spPr bwMode="auto">
              <a:xfrm>
                <a:off x="4318" y="2917"/>
                <a:ext cx="8" cy="10"/>
              </a:xfrm>
              <a:custGeom>
                <a:avLst/>
                <a:gdLst>
                  <a:gd name="T0" fmla="*/ 0 w 6"/>
                  <a:gd name="T1" fmla="*/ 16 h 8"/>
                  <a:gd name="T2" fmla="*/ 7 w 6"/>
                  <a:gd name="T3" fmla="*/ 8 h 8"/>
                  <a:gd name="T4" fmla="*/ 15 w 6"/>
                  <a:gd name="T5" fmla="*/ 0 h 8"/>
                  <a:gd name="T6" fmla="*/ 7 w 6"/>
                  <a:gd name="T7" fmla="*/ 6 h 8"/>
                  <a:gd name="T8" fmla="*/ 0 w 6"/>
                  <a:gd name="T9" fmla="*/ 1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1" y="7"/>
                      <a:pt x="2" y="6"/>
                      <a:pt x="3" y="4"/>
                    </a:cubicBezTo>
                    <a:cubicBezTo>
                      <a:pt x="4" y="3"/>
                      <a:pt x="6" y="2"/>
                      <a:pt x="6" y="0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1" y="4"/>
                      <a:pt x="1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1" name="Freeform 2222"/>
              <p:cNvSpPr/>
              <p:nvPr>
                <p:custDataLst>
                  <p:tags r:id="rId2117"/>
                </p:custDataLst>
              </p:nvPr>
            </p:nvSpPr>
            <p:spPr bwMode="auto">
              <a:xfrm>
                <a:off x="4334" y="2919"/>
                <a:ext cx="12" cy="8"/>
              </a:xfrm>
              <a:custGeom>
                <a:avLst/>
                <a:gdLst>
                  <a:gd name="T0" fmla="*/ 0 w 9"/>
                  <a:gd name="T1" fmla="*/ 15 h 6"/>
                  <a:gd name="T2" fmla="*/ 21 w 9"/>
                  <a:gd name="T3" fmla="*/ 12 h 6"/>
                  <a:gd name="T4" fmla="*/ 5 w 9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4"/>
                      <a:pt x="8" y="0"/>
                      <a:pt x="9" y="5"/>
                    </a:cubicBezTo>
                    <a:cubicBezTo>
                      <a:pt x="6" y="3"/>
                      <a:pt x="5" y="4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2" name="Freeform 2223"/>
              <p:cNvSpPr/>
              <p:nvPr>
                <p:custDataLst>
                  <p:tags r:id="rId2118"/>
                </p:custDataLst>
              </p:nvPr>
            </p:nvSpPr>
            <p:spPr bwMode="auto">
              <a:xfrm>
                <a:off x="4303" y="2904"/>
                <a:ext cx="13" cy="9"/>
              </a:xfrm>
              <a:custGeom>
                <a:avLst/>
                <a:gdLst>
                  <a:gd name="T0" fmla="*/ 0 w 10"/>
                  <a:gd name="T1" fmla="*/ 15 h 7"/>
                  <a:gd name="T2" fmla="*/ 22 w 10"/>
                  <a:gd name="T3" fmla="*/ 0 h 7"/>
                  <a:gd name="T4" fmla="*/ 7 w 10"/>
                  <a:gd name="T5" fmla="*/ 1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4" y="5"/>
                      <a:pt x="8" y="3"/>
                      <a:pt x="10" y="0"/>
                    </a:cubicBezTo>
                    <a:cubicBezTo>
                      <a:pt x="8" y="2"/>
                      <a:pt x="5" y="4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3" name="Freeform 2224"/>
              <p:cNvSpPr/>
              <p:nvPr>
                <p:custDataLst>
                  <p:tags r:id="rId2119"/>
                </p:custDataLst>
              </p:nvPr>
            </p:nvSpPr>
            <p:spPr bwMode="auto">
              <a:xfrm>
                <a:off x="4369" y="2834"/>
                <a:ext cx="9" cy="9"/>
              </a:xfrm>
              <a:custGeom>
                <a:avLst/>
                <a:gdLst>
                  <a:gd name="T0" fmla="*/ 15 w 7"/>
                  <a:gd name="T1" fmla="*/ 0 h 7"/>
                  <a:gd name="T2" fmla="*/ 0 w 7"/>
                  <a:gd name="T3" fmla="*/ 15 h 7"/>
                  <a:gd name="T4" fmla="*/ 15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4" y="0"/>
                      <a:pt x="2" y="2"/>
                      <a:pt x="0" y="7"/>
                    </a:cubicBezTo>
                    <a:cubicBezTo>
                      <a:pt x="3" y="3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4" name="Freeform 2225"/>
              <p:cNvSpPr/>
              <p:nvPr>
                <p:custDataLst>
                  <p:tags r:id="rId2120"/>
                </p:custDataLst>
              </p:nvPr>
            </p:nvSpPr>
            <p:spPr bwMode="auto">
              <a:xfrm>
                <a:off x="4425" y="2838"/>
                <a:ext cx="2" cy="13"/>
              </a:xfrm>
              <a:custGeom>
                <a:avLst/>
                <a:gdLst>
                  <a:gd name="T0" fmla="*/ 0 w 2"/>
                  <a:gd name="T1" fmla="*/ 0 h 10"/>
                  <a:gd name="T2" fmla="*/ 1 w 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cubicBezTo>
                      <a:pt x="2" y="4"/>
                      <a:pt x="1" y="8"/>
                      <a:pt x="1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5" name="Freeform 2226"/>
              <p:cNvSpPr/>
              <p:nvPr>
                <p:custDataLst>
                  <p:tags r:id="rId2121"/>
                </p:custDataLst>
              </p:nvPr>
            </p:nvSpPr>
            <p:spPr bwMode="auto">
              <a:xfrm>
                <a:off x="4379" y="2886"/>
                <a:ext cx="3" cy="6"/>
              </a:xfrm>
              <a:custGeom>
                <a:avLst/>
                <a:gdLst>
                  <a:gd name="T0" fmla="*/ 8 w 2"/>
                  <a:gd name="T1" fmla="*/ 0 h 5"/>
                  <a:gd name="T2" fmla="*/ 0 w 2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2"/>
                      <a:pt x="2" y="4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6" name="Freeform 2227"/>
              <p:cNvSpPr/>
              <p:nvPr>
                <p:custDataLst>
                  <p:tags r:id="rId2122"/>
                </p:custDataLst>
              </p:nvPr>
            </p:nvSpPr>
            <p:spPr bwMode="auto">
              <a:xfrm>
                <a:off x="4342" y="2874"/>
                <a:ext cx="1" cy="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1" y="3"/>
                      <a:pt x="1" y="5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7" name="Freeform 2228"/>
              <p:cNvSpPr/>
              <p:nvPr>
                <p:custDataLst>
                  <p:tags r:id="rId2123"/>
                </p:custDataLst>
              </p:nvPr>
            </p:nvSpPr>
            <p:spPr bwMode="auto">
              <a:xfrm>
                <a:off x="4248" y="2888"/>
                <a:ext cx="14" cy="3"/>
              </a:xfrm>
              <a:custGeom>
                <a:avLst/>
                <a:gdLst>
                  <a:gd name="T0" fmla="*/ 0 w 11"/>
                  <a:gd name="T1" fmla="*/ 5 h 2"/>
                  <a:gd name="T2" fmla="*/ 23 w 1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cubicBezTo>
                      <a:pt x="3" y="2"/>
                      <a:pt x="8" y="2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8" name="Freeform 2229"/>
              <p:cNvSpPr/>
              <p:nvPr>
                <p:custDataLst>
                  <p:tags r:id="rId2124"/>
                </p:custDataLst>
              </p:nvPr>
            </p:nvSpPr>
            <p:spPr bwMode="auto">
              <a:xfrm>
                <a:off x="4218" y="2906"/>
                <a:ext cx="20" cy="6"/>
              </a:xfrm>
              <a:custGeom>
                <a:avLst/>
                <a:gdLst>
                  <a:gd name="T0" fmla="*/ 0 w 15"/>
                  <a:gd name="T1" fmla="*/ 12 h 4"/>
                  <a:gd name="T2" fmla="*/ 36 w 1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">
                    <a:moveTo>
                      <a:pt x="0" y="3"/>
                    </a:moveTo>
                    <a:cubicBezTo>
                      <a:pt x="4" y="4"/>
                      <a:pt x="13" y="2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9" name="Freeform 2230"/>
              <p:cNvSpPr/>
              <p:nvPr>
                <p:custDataLst>
                  <p:tags r:id="rId2125"/>
                </p:custDataLst>
              </p:nvPr>
            </p:nvSpPr>
            <p:spPr bwMode="auto">
              <a:xfrm>
                <a:off x="4218" y="2935"/>
                <a:ext cx="9" cy="1"/>
              </a:xfrm>
              <a:custGeom>
                <a:avLst/>
                <a:gdLst>
                  <a:gd name="T0" fmla="*/ 0 w 7"/>
                  <a:gd name="T1" fmla="*/ 0 h 1"/>
                  <a:gd name="T2" fmla="*/ 15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4" y="1"/>
                      <a:pt x="5" y="1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0" name="Freeform 2231"/>
              <p:cNvSpPr/>
              <p:nvPr>
                <p:custDataLst>
                  <p:tags r:id="rId2126"/>
                </p:custDataLst>
              </p:nvPr>
            </p:nvSpPr>
            <p:spPr bwMode="auto">
              <a:xfrm>
                <a:off x="4270" y="2953"/>
                <a:ext cx="12" cy="1"/>
              </a:xfrm>
              <a:custGeom>
                <a:avLst/>
                <a:gdLst>
                  <a:gd name="T0" fmla="*/ 0 w 9"/>
                  <a:gd name="T1" fmla="*/ 1 h 1"/>
                  <a:gd name="T2" fmla="*/ 21 w 9"/>
                  <a:gd name="T3" fmla="*/ 1 h 1"/>
                  <a:gd name="T4" fmla="*/ 0 w 9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4" y="0"/>
                      <a:pt x="8" y="0"/>
                      <a:pt x="9" y="1"/>
                    </a:cubicBezTo>
                    <a:cubicBezTo>
                      <a:pt x="8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1" name="Freeform 2232"/>
              <p:cNvSpPr/>
              <p:nvPr>
                <p:custDataLst>
                  <p:tags r:id="rId2127"/>
                </p:custDataLst>
              </p:nvPr>
            </p:nvSpPr>
            <p:spPr bwMode="auto">
              <a:xfrm>
                <a:off x="4299" y="2839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2" name="Freeform 2233"/>
              <p:cNvSpPr/>
              <p:nvPr>
                <p:custDataLst>
                  <p:tags r:id="rId2128"/>
                </p:custDataLst>
              </p:nvPr>
            </p:nvSpPr>
            <p:spPr bwMode="auto">
              <a:xfrm>
                <a:off x="4291" y="2789"/>
                <a:ext cx="5" cy="9"/>
              </a:xfrm>
              <a:custGeom>
                <a:avLst/>
                <a:gdLst>
                  <a:gd name="T0" fmla="*/ 8 w 4"/>
                  <a:gd name="T1" fmla="*/ 0 h 7"/>
                  <a:gd name="T2" fmla="*/ 0 w 4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2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3" name="Freeform 2234"/>
              <p:cNvSpPr/>
              <p:nvPr>
                <p:custDataLst>
                  <p:tags r:id="rId2129"/>
                </p:custDataLst>
              </p:nvPr>
            </p:nvSpPr>
            <p:spPr bwMode="auto">
              <a:xfrm>
                <a:off x="4361" y="2768"/>
                <a:ext cx="4" cy="9"/>
              </a:xfrm>
              <a:custGeom>
                <a:avLst/>
                <a:gdLst>
                  <a:gd name="T0" fmla="*/ 7 w 3"/>
                  <a:gd name="T1" fmla="*/ 0 h 7"/>
                  <a:gd name="T2" fmla="*/ 1 w 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1" y="2"/>
                      <a:pt x="0" y="4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4" name="Freeform 2235"/>
              <p:cNvSpPr/>
              <p:nvPr>
                <p:custDataLst>
                  <p:tags r:id="rId2130"/>
                </p:custDataLst>
              </p:nvPr>
            </p:nvSpPr>
            <p:spPr bwMode="auto">
              <a:xfrm>
                <a:off x="4412" y="2768"/>
                <a:ext cx="5" cy="16"/>
              </a:xfrm>
              <a:custGeom>
                <a:avLst/>
                <a:gdLst>
                  <a:gd name="T0" fmla="*/ 8 w 4"/>
                  <a:gd name="T1" fmla="*/ 0 h 12"/>
                  <a:gd name="T2" fmla="*/ 0 w 4"/>
                  <a:gd name="T3" fmla="*/ 15 h 12"/>
                  <a:gd name="T4" fmla="*/ 0 w 4"/>
                  <a:gd name="T5" fmla="*/ 28 h 12"/>
                  <a:gd name="T6" fmla="*/ 5 w 4"/>
                  <a:gd name="T7" fmla="*/ 9 h 12"/>
                  <a:gd name="T8" fmla="*/ 8 w 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0" y="8"/>
                      <a:pt x="0" y="11"/>
                      <a:pt x="0" y="12"/>
                    </a:cubicBezTo>
                    <a:cubicBezTo>
                      <a:pt x="1" y="8"/>
                      <a:pt x="1" y="6"/>
                      <a:pt x="2" y="4"/>
                    </a:cubicBezTo>
                    <a:cubicBezTo>
                      <a:pt x="3" y="3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5" name="Freeform 2236"/>
              <p:cNvSpPr/>
              <p:nvPr>
                <p:custDataLst>
                  <p:tags r:id="rId2131"/>
                </p:custDataLst>
              </p:nvPr>
            </p:nvSpPr>
            <p:spPr bwMode="auto">
              <a:xfrm>
                <a:off x="4409" y="2749"/>
                <a:ext cx="2" cy="11"/>
              </a:xfrm>
              <a:custGeom>
                <a:avLst/>
                <a:gdLst>
                  <a:gd name="T0" fmla="*/ 0 w 1"/>
                  <a:gd name="T1" fmla="*/ 16 h 9"/>
                  <a:gd name="T2" fmla="*/ 0 w 1"/>
                  <a:gd name="T3" fmla="*/ 0 h 9"/>
                  <a:gd name="T4" fmla="*/ 0 w 1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1" y="6"/>
                      <a:pt x="1" y="3"/>
                      <a:pt x="0" y="0"/>
                    </a:cubicBezTo>
                    <a:cubicBezTo>
                      <a:pt x="1" y="2"/>
                      <a:pt x="0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6" name="Freeform 2237"/>
              <p:cNvSpPr/>
              <p:nvPr>
                <p:custDataLst>
                  <p:tags r:id="rId2132"/>
                </p:custDataLst>
              </p:nvPr>
            </p:nvSpPr>
            <p:spPr bwMode="auto">
              <a:xfrm>
                <a:off x="4477" y="2762"/>
                <a:ext cx="6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8 h 4"/>
                  <a:gd name="T4" fmla="*/ 8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4" y="2"/>
                      <a:pt x="2" y="4"/>
                      <a:pt x="0" y="4"/>
                    </a:cubicBezTo>
                    <a:cubicBezTo>
                      <a:pt x="2" y="3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7" name="Freeform 2238"/>
              <p:cNvSpPr/>
              <p:nvPr>
                <p:custDataLst>
                  <p:tags r:id="rId2133"/>
                </p:custDataLst>
              </p:nvPr>
            </p:nvSpPr>
            <p:spPr bwMode="auto">
              <a:xfrm>
                <a:off x="4438" y="2737"/>
                <a:ext cx="6" cy="5"/>
              </a:xfrm>
              <a:custGeom>
                <a:avLst/>
                <a:gdLst>
                  <a:gd name="T0" fmla="*/ 0 w 5"/>
                  <a:gd name="T1" fmla="*/ 6 h 4"/>
                  <a:gd name="T2" fmla="*/ 8 w 5"/>
                  <a:gd name="T3" fmla="*/ 0 h 4"/>
                  <a:gd name="T4" fmla="*/ 0 w 5"/>
                  <a:gd name="T5" fmla="*/ 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3" y="4"/>
                      <a:pt x="4" y="3"/>
                      <a:pt x="5" y="0"/>
                    </a:cubicBezTo>
                    <a:cubicBezTo>
                      <a:pt x="4" y="1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8" name="Freeform 2239"/>
              <p:cNvSpPr/>
              <p:nvPr>
                <p:custDataLst>
                  <p:tags r:id="rId2134"/>
                </p:custDataLst>
              </p:nvPr>
            </p:nvSpPr>
            <p:spPr bwMode="auto">
              <a:xfrm>
                <a:off x="4340" y="2748"/>
                <a:ext cx="4" cy="11"/>
              </a:xfrm>
              <a:custGeom>
                <a:avLst/>
                <a:gdLst>
                  <a:gd name="T0" fmla="*/ 7 w 3"/>
                  <a:gd name="T1" fmla="*/ 0 h 9"/>
                  <a:gd name="T2" fmla="*/ 0 w 3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1" y="2"/>
                      <a:pt x="0" y="6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9" name="Freeform 2240"/>
              <p:cNvSpPr/>
              <p:nvPr>
                <p:custDataLst>
                  <p:tags r:id="rId2135"/>
                </p:custDataLst>
              </p:nvPr>
            </p:nvSpPr>
            <p:spPr bwMode="auto">
              <a:xfrm>
                <a:off x="4144" y="2914"/>
                <a:ext cx="40" cy="21"/>
              </a:xfrm>
              <a:custGeom>
                <a:avLst/>
                <a:gdLst>
                  <a:gd name="T0" fmla="*/ 0 w 31"/>
                  <a:gd name="T1" fmla="*/ 24 h 16"/>
                  <a:gd name="T2" fmla="*/ 67 w 31"/>
                  <a:gd name="T3" fmla="*/ 0 h 16"/>
                  <a:gd name="T4" fmla="*/ 0 w 31"/>
                  <a:gd name="T5" fmla="*/ 2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6">
                    <a:moveTo>
                      <a:pt x="0" y="11"/>
                    </a:moveTo>
                    <a:cubicBezTo>
                      <a:pt x="5" y="15"/>
                      <a:pt x="25" y="16"/>
                      <a:pt x="31" y="0"/>
                    </a:cubicBezTo>
                    <a:cubicBezTo>
                      <a:pt x="29" y="3"/>
                      <a:pt x="19" y="16"/>
                      <a:pt x="0" y="11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0" name="Oval 2241"/>
              <p:cNvSpPr>
                <a:spLocks noChangeArrowheads="1"/>
              </p:cNvSpPr>
              <p:nvPr>
                <p:custDataLst>
                  <p:tags r:id="rId2136"/>
                </p:custDataLst>
              </p:nvPr>
            </p:nvSpPr>
            <p:spPr bwMode="auto">
              <a:xfrm>
                <a:off x="4168" y="2927"/>
                <a:ext cx="2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70C0"/>
                  </a:solidFill>
                </a:endParaRPr>
              </a:p>
            </p:txBody>
          </p:sp>
          <p:sp>
            <p:nvSpPr>
              <p:cNvPr id="2631" name="Oval 2242"/>
              <p:cNvSpPr>
                <a:spLocks noChangeArrowheads="1"/>
              </p:cNvSpPr>
              <p:nvPr>
                <p:custDataLst>
                  <p:tags r:id="rId2137"/>
                </p:custDataLst>
              </p:nvPr>
            </p:nvSpPr>
            <p:spPr bwMode="auto">
              <a:xfrm>
                <a:off x="4159" y="2930"/>
                <a:ext cx="1" cy="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70C0"/>
                  </a:solidFill>
                </a:endParaRPr>
              </a:p>
            </p:txBody>
          </p:sp>
          <p:sp>
            <p:nvSpPr>
              <p:cNvPr id="2632" name="Oval 2243"/>
              <p:cNvSpPr>
                <a:spLocks noChangeArrowheads="1"/>
              </p:cNvSpPr>
              <p:nvPr>
                <p:custDataLst>
                  <p:tags r:id="rId2138"/>
                </p:custDataLst>
              </p:nvPr>
            </p:nvSpPr>
            <p:spPr bwMode="auto">
              <a:xfrm>
                <a:off x="4161" y="29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70C0"/>
                  </a:solidFill>
                </a:endParaRPr>
              </a:p>
            </p:txBody>
          </p:sp>
          <p:sp>
            <p:nvSpPr>
              <p:cNvPr id="2633" name="Freeform 2244"/>
              <p:cNvSpPr/>
              <p:nvPr>
                <p:custDataLst>
                  <p:tags r:id="rId2139"/>
                </p:custDataLst>
              </p:nvPr>
            </p:nvSpPr>
            <p:spPr bwMode="auto">
              <a:xfrm>
                <a:off x="4417" y="2609"/>
                <a:ext cx="5" cy="71"/>
              </a:xfrm>
              <a:custGeom>
                <a:avLst/>
                <a:gdLst>
                  <a:gd name="T0" fmla="*/ 8 w 4"/>
                  <a:gd name="T1" fmla="*/ 0 h 55"/>
                  <a:gd name="T2" fmla="*/ 6 w 4"/>
                  <a:gd name="T3" fmla="*/ 119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5">
                    <a:moveTo>
                      <a:pt x="4" y="0"/>
                    </a:moveTo>
                    <a:cubicBezTo>
                      <a:pt x="0" y="14"/>
                      <a:pt x="1" y="43"/>
                      <a:pt x="3" y="55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4" name="Freeform 2245"/>
              <p:cNvSpPr/>
              <p:nvPr>
                <p:custDataLst>
                  <p:tags r:id="rId2140"/>
                </p:custDataLst>
              </p:nvPr>
            </p:nvSpPr>
            <p:spPr bwMode="auto">
              <a:xfrm>
                <a:off x="4409" y="2616"/>
                <a:ext cx="5" cy="72"/>
              </a:xfrm>
              <a:custGeom>
                <a:avLst/>
                <a:gdLst>
                  <a:gd name="T0" fmla="*/ 5 w 4"/>
                  <a:gd name="T1" fmla="*/ 0 h 56"/>
                  <a:gd name="T2" fmla="*/ 8 w 4"/>
                  <a:gd name="T3" fmla="*/ 12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6">
                    <a:moveTo>
                      <a:pt x="2" y="0"/>
                    </a:moveTo>
                    <a:cubicBezTo>
                      <a:pt x="0" y="13"/>
                      <a:pt x="2" y="49"/>
                      <a:pt x="4" y="56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5" name="Freeform 2246"/>
              <p:cNvSpPr/>
              <p:nvPr>
                <p:custDataLst>
                  <p:tags r:id="rId2141"/>
                </p:custDataLst>
              </p:nvPr>
            </p:nvSpPr>
            <p:spPr bwMode="auto">
              <a:xfrm>
                <a:off x="4433" y="2648"/>
                <a:ext cx="62" cy="23"/>
              </a:xfrm>
              <a:custGeom>
                <a:avLst/>
                <a:gdLst>
                  <a:gd name="T0" fmla="*/ 0 w 48"/>
                  <a:gd name="T1" fmla="*/ 0 h 18"/>
                  <a:gd name="T2" fmla="*/ 103 w 48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cubicBezTo>
                      <a:pt x="14" y="0"/>
                      <a:pt x="42" y="13"/>
                      <a:pt x="48" y="18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6" name="Freeform 2247"/>
              <p:cNvSpPr/>
              <p:nvPr>
                <p:custDataLst>
                  <p:tags r:id="rId2142"/>
                </p:custDataLst>
              </p:nvPr>
            </p:nvSpPr>
            <p:spPr bwMode="auto">
              <a:xfrm>
                <a:off x="4466" y="2680"/>
                <a:ext cx="11" cy="39"/>
              </a:xfrm>
              <a:custGeom>
                <a:avLst/>
                <a:gdLst>
                  <a:gd name="T0" fmla="*/ 0 w 8"/>
                  <a:gd name="T1" fmla="*/ 0 h 30"/>
                  <a:gd name="T2" fmla="*/ 21 w 8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0">
                    <a:moveTo>
                      <a:pt x="0" y="0"/>
                    </a:moveTo>
                    <a:cubicBezTo>
                      <a:pt x="5" y="7"/>
                      <a:pt x="8" y="30"/>
                      <a:pt x="8" y="30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7" name="Freeform 2248"/>
              <p:cNvSpPr/>
              <p:nvPr>
                <p:custDataLst>
                  <p:tags r:id="rId2143"/>
                </p:custDataLst>
              </p:nvPr>
            </p:nvSpPr>
            <p:spPr bwMode="auto">
              <a:xfrm>
                <a:off x="4491" y="2633"/>
                <a:ext cx="1" cy="28"/>
              </a:xfrm>
              <a:custGeom>
                <a:avLst/>
                <a:gdLst>
                  <a:gd name="T0" fmla="*/ 0 w 1"/>
                  <a:gd name="T1" fmla="*/ 0 h 22"/>
                  <a:gd name="T2" fmla="*/ 1 w 1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1" y="6"/>
                      <a:pt x="1" y="22"/>
                      <a:pt x="1" y="22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8" name="Freeform 2249"/>
              <p:cNvSpPr/>
              <p:nvPr>
                <p:custDataLst>
                  <p:tags r:id="rId2144"/>
                </p:custDataLst>
              </p:nvPr>
            </p:nvSpPr>
            <p:spPr bwMode="auto">
              <a:xfrm>
                <a:off x="4427" y="2611"/>
                <a:ext cx="4" cy="44"/>
              </a:xfrm>
              <a:custGeom>
                <a:avLst/>
                <a:gdLst>
                  <a:gd name="T0" fmla="*/ 7 w 3"/>
                  <a:gd name="T1" fmla="*/ 0 h 34"/>
                  <a:gd name="T2" fmla="*/ 1 w 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cubicBezTo>
                      <a:pt x="1" y="3"/>
                      <a:pt x="0" y="30"/>
                      <a:pt x="1" y="34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9" name="Freeform 2250"/>
              <p:cNvSpPr/>
              <p:nvPr>
                <p:custDataLst>
                  <p:tags r:id="rId2145"/>
                </p:custDataLst>
              </p:nvPr>
            </p:nvSpPr>
            <p:spPr bwMode="auto">
              <a:xfrm>
                <a:off x="4437" y="2612"/>
                <a:ext cx="3" cy="31"/>
              </a:xfrm>
              <a:custGeom>
                <a:avLst/>
                <a:gdLst>
                  <a:gd name="T0" fmla="*/ 3 w 3"/>
                  <a:gd name="T1" fmla="*/ 0 h 24"/>
                  <a:gd name="T2" fmla="*/ 2 w 3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4">
                    <a:moveTo>
                      <a:pt x="3" y="0"/>
                    </a:moveTo>
                    <a:cubicBezTo>
                      <a:pt x="0" y="13"/>
                      <a:pt x="2" y="24"/>
                      <a:pt x="2" y="24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0" name="Freeform 2251"/>
              <p:cNvSpPr/>
              <p:nvPr>
                <p:custDataLst>
                  <p:tags r:id="rId2146"/>
                </p:custDataLst>
              </p:nvPr>
            </p:nvSpPr>
            <p:spPr bwMode="auto">
              <a:xfrm>
                <a:off x="4485" y="2629"/>
                <a:ext cx="1" cy="29"/>
              </a:xfrm>
              <a:custGeom>
                <a:avLst/>
                <a:gdLst>
                  <a:gd name="T0" fmla="*/ 0 w 1"/>
                  <a:gd name="T1" fmla="*/ 0 h 23"/>
                  <a:gd name="T2" fmla="*/ 0 w 1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3">
                    <a:moveTo>
                      <a:pt x="0" y="0"/>
                    </a:moveTo>
                    <a:cubicBezTo>
                      <a:pt x="0" y="6"/>
                      <a:pt x="1" y="22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1" name="Freeform 2252"/>
              <p:cNvSpPr/>
              <p:nvPr>
                <p:custDataLst>
                  <p:tags r:id="rId2147"/>
                </p:custDataLst>
              </p:nvPr>
            </p:nvSpPr>
            <p:spPr bwMode="auto">
              <a:xfrm>
                <a:off x="4476" y="2624"/>
                <a:ext cx="2" cy="31"/>
              </a:xfrm>
              <a:custGeom>
                <a:avLst/>
                <a:gdLst>
                  <a:gd name="T0" fmla="*/ 0 w 2"/>
                  <a:gd name="T1" fmla="*/ 0 h 24"/>
                  <a:gd name="T2" fmla="*/ 2 w 2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4">
                    <a:moveTo>
                      <a:pt x="0" y="0"/>
                    </a:moveTo>
                    <a:cubicBezTo>
                      <a:pt x="1" y="5"/>
                      <a:pt x="1" y="22"/>
                      <a:pt x="2" y="24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2" name="Freeform 2253"/>
              <p:cNvSpPr/>
              <p:nvPr>
                <p:custDataLst>
                  <p:tags r:id="rId2148"/>
                </p:custDataLst>
              </p:nvPr>
            </p:nvSpPr>
            <p:spPr bwMode="auto">
              <a:xfrm>
                <a:off x="4400" y="2646"/>
                <a:ext cx="4" cy="40"/>
              </a:xfrm>
              <a:custGeom>
                <a:avLst/>
                <a:gdLst>
                  <a:gd name="T0" fmla="*/ 1 w 3"/>
                  <a:gd name="T1" fmla="*/ 0 h 31"/>
                  <a:gd name="T2" fmla="*/ 7 w 3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1">
                    <a:moveTo>
                      <a:pt x="1" y="0"/>
                    </a:moveTo>
                    <a:cubicBezTo>
                      <a:pt x="1" y="6"/>
                      <a:pt x="0" y="26"/>
                      <a:pt x="3" y="31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3" name="Freeform 2254"/>
              <p:cNvSpPr/>
              <p:nvPr>
                <p:custDataLst>
                  <p:tags r:id="rId2149"/>
                </p:custDataLst>
              </p:nvPr>
            </p:nvSpPr>
            <p:spPr bwMode="auto">
              <a:xfrm>
                <a:off x="4479" y="2686"/>
                <a:ext cx="4" cy="22"/>
              </a:xfrm>
              <a:custGeom>
                <a:avLst/>
                <a:gdLst>
                  <a:gd name="T0" fmla="*/ 0 w 3"/>
                  <a:gd name="T1" fmla="*/ 0 h 17"/>
                  <a:gd name="T2" fmla="*/ 7 w 3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4"/>
                      <a:pt x="3" y="14"/>
                      <a:pt x="3" y="17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4" name="Freeform 2255"/>
              <p:cNvSpPr/>
              <p:nvPr>
                <p:custDataLst>
                  <p:tags r:id="rId2150"/>
                </p:custDataLst>
              </p:nvPr>
            </p:nvSpPr>
            <p:spPr bwMode="auto">
              <a:xfrm>
                <a:off x="4459" y="2686"/>
                <a:ext cx="6" cy="27"/>
              </a:xfrm>
              <a:custGeom>
                <a:avLst/>
                <a:gdLst>
                  <a:gd name="T0" fmla="*/ 0 w 5"/>
                  <a:gd name="T1" fmla="*/ 0 h 21"/>
                  <a:gd name="T2" fmla="*/ 8 w 5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1">
                    <a:moveTo>
                      <a:pt x="0" y="0"/>
                    </a:moveTo>
                    <a:cubicBezTo>
                      <a:pt x="2" y="5"/>
                      <a:pt x="5" y="21"/>
                      <a:pt x="5" y="21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5" name="Freeform 2256"/>
              <p:cNvSpPr/>
              <p:nvPr>
                <p:custDataLst>
                  <p:tags r:id="rId2151"/>
                </p:custDataLst>
              </p:nvPr>
            </p:nvSpPr>
            <p:spPr bwMode="auto">
              <a:xfrm>
                <a:off x="4429" y="2655"/>
                <a:ext cx="63" cy="23"/>
              </a:xfrm>
              <a:custGeom>
                <a:avLst/>
                <a:gdLst>
                  <a:gd name="T0" fmla="*/ 0 w 49"/>
                  <a:gd name="T1" fmla="*/ 0 h 18"/>
                  <a:gd name="T2" fmla="*/ 104 w 49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8">
                    <a:moveTo>
                      <a:pt x="0" y="0"/>
                    </a:moveTo>
                    <a:cubicBezTo>
                      <a:pt x="9" y="1"/>
                      <a:pt x="40" y="11"/>
                      <a:pt x="49" y="18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6" name="Freeform 2257"/>
              <p:cNvSpPr/>
              <p:nvPr>
                <p:custDataLst>
                  <p:tags r:id="rId2152"/>
                </p:custDataLst>
              </p:nvPr>
            </p:nvSpPr>
            <p:spPr bwMode="auto">
              <a:xfrm>
                <a:off x="4427" y="2661"/>
                <a:ext cx="64" cy="25"/>
              </a:xfrm>
              <a:custGeom>
                <a:avLst/>
                <a:gdLst>
                  <a:gd name="T0" fmla="*/ 0 w 49"/>
                  <a:gd name="T1" fmla="*/ 0 h 19"/>
                  <a:gd name="T2" fmla="*/ 110 w 49"/>
                  <a:gd name="T3" fmla="*/ 4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9">
                    <a:moveTo>
                      <a:pt x="0" y="0"/>
                    </a:moveTo>
                    <a:cubicBezTo>
                      <a:pt x="8" y="2"/>
                      <a:pt x="40" y="13"/>
                      <a:pt x="49" y="19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7" name="Freeform 2258"/>
              <p:cNvSpPr/>
              <p:nvPr>
                <p:custDataLst>
                  <p:tags r:id="rId2153"/>
                </p:custDataLst>
              </p:nvPr>
            </p:nvSpPr>
            <p:spPr bwMode="auto">
              <a:xfrm>
                <a:off x="4425" y="2669"/>
                <a:ext cx="35" cy="11"/>
              </a:xfrm>
              <a:custGeom>
                <a:avLst/>
                <a:gdLst>
                  <a:gd name="T0" fmla="*/ 0 w 27"/>
                  <a:gd name="T1" fmla="*/ 0 h 9"/>
                  <a:gd name="T2" fmla="*/ 58 w 27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9">
                    <a:moveTo>
                      <a:pt x="0" y="0"/>
                    </a:moveTo>
                    <a:cubicBezTo>
                      <a:pt x="6" y="1"/>
                      <a:pt x="25" y="8"/>
                      <a:pt x="27" y="9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8" name="Freeform 2259"/>
              <p:cNvSpPr/>
              <p:nvPr>
                <p:custDataLst>
                  <p:tags r:id="rId2154"/>
                </p:custDataLst>
              </p:nvPr>
            </p:nvSpPr>
            <p:spPr bwMode="auto">
              <a:xfrm>
                <a:off x="4422" y="2677"/>
                <a:ext cx="34" cy="11"/>
              </a:xfrm>
              <a:custGeom>
                <a:avLst/>
                <a:gdLst>
                  <a:gd name="T0" fmla="*/ 0 w 26"/>
                  <a:gd name="T1" fmla="*/ 0 h 9"/>
                  <a:gd name="T2" fmla="*/ 58 w 26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cubicBezTo>
                      <a:pt x="6" y="0"/>
                      <a:pt x="24" y="7"/>
                      <a:pt x="26" y="9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9" name="Freeform 2260"/>
              <p:cNvSpPr/>
              <p:nvPr>
                <p:custDataLst>
                  <p:tags r:id="rId2155"/>
                </p:custDataLst>
              </p:nvPr>
            </p:nvSpPr>
            <p:spPr bwMode="auto">
              <a:xfrm>
                <a:off x="4421" y="2683"/>
                <a:ext cx="31" cy="13"/>
              </a:xfrm>
              <a:custGeom>
                <a:avLst/>
                <a:gdLst>
                  <a:gd name="T0" fmla="*/ 0 w 24"/>
                  <a:gd name="T1" fmla="*/ 0 h 10"/>
                  <a:gd name="T2" fmla="*/ 52 w 24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cubicBezTo>
                      <a:pt x="6" y="2"/>
                      <a:pt x="19" y="6"/>
                      <a:pt x="24" y="10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0" name="Freeform 2261"/>
              <p:cNvSpPr/>
              <p:nvPr>
                <p:custDataLst>
                  <p:tags r:id="rId2156"/>
                </p:custDataLst>
              </p:nvPr>
            </p:nvSpPr>
            <p:spPr bwMode="auto">
              <a:xfrm>
                <a:off x="4448" y="2616"/>
                <a:ext cx="3" cy="30"/>
              </a:xfrm>
              <a:custGeom>
                <a:avLst/>
                <a:gdLst>
                  <a:gd name="T0" fmla="*/ 8 w 2"/>
                  <a:gd name="T1" fmla="*/ 0 h 23"/>
                  <a:gd name="T2" fmla="*/ 8 w 2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3">
                    <a:moveTo>
                      <a:pt x="2" y="0"/>
                    </a:moveTo>
                    <a:cubicBezTo>
                      <a:pt x="1" y="5"/>
                      <a:pt x="0" y="18"/>
                      <a:pt x="2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1" name="Freeform 2262"/>
              <p:cNvSpPr/>
              <p:nvPr>
                <p:custDataLst>
                  <p:tags r:id="rId2157"/>
                </p:custDataLst>
              </p:nvPr>
            </p:nvSpPr>
            <p:spPr bwMode="auto">
              <a:xfrm>
                <a:off x="4460" y="2620"/>
                <a:ext cx="1" cy="29"/>
              </a:xfrm>
              <a:custGeom>
                <a:avLst/>
                <a:gdLst>
                  <a:gd name="T0" fmla="*/ 0 w 1"/>
                  <a:gd name="T1" fmla="*/ 0 h 23"/>
                  <a:gd name="T2" fmla="*/ 1 w 1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3">
                    <a:moveTo>
                      <a:pt x="0" y="0"/>
                    </a:moveTo>
                    <a:cubicBezTo>
                      <a:pt x="0" y="5"/>
                      <a:pt x="0" y="19"/>
                      <a:pt x="1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2" name="Freeform 2263"/>
              <p:cNvSpPr/>
              <p:nvPr>
                <p:custDataLst>
                  <p:tags r:id="rId2158"/>
                </p:custDataLst>
              </p:nvPr>
            </p:nvSpPr>
            <p:spPr bwMode="auto">
              <a:xfrm>
                <a:off x="4468" y="2622"/>
                <a:ext cx="2" cy="30"/>
              </a:xfrm>
              <a:custGeom>
                <a:avLst/>
                <a:gdLst>
                  <a:gd name="T0" fmla="*/ 1 w 2"/>
                  <a:gd name="T1" fmla="*/ 0 h 23"/>
                  <a:gd name="T2" fmla="*/ 2 w 2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3">
                    <a:moveTo>
                      <a:pt x="1" y="0"/>
                    </a:moveTo>
                    <a:cubicBezTo>
                      <a:pt x="0" y="5"/>
                      <a:pt x="1" y="20"/>
                      <a:pt x="2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3" name="Freeform 2264"/>
              <p:cNvSpPr/>
              <p:nvPr>
                <p:custDataLst>
                  <p:tags r:id="rId2159"/>
                </p:custDataLst>
              </p:nvPr>
            </p:nvSpPr>
            <p:spPr bwMode="auto">
              <a:xfrm>
                <a:off x="4242" y="2839"/>
                <a:ext cx="88" cy="56"/>
              </a:xfrm>
              <a:custGeom>
                <a:avLst/>
                <a:gdLst>
                  <a:gd name="T0" fmla="*/ 0 w 68"/>
                  <a:gd name="T1" fmla="*/ 94 h 43"/>
                  <a:gd name="T2" fmla="*/ 41 w 68"/>
                  <a:gd name="T3" fmla="*/ 83 h 43"/>
                  <a:gd name="T4" fmla="*/ 80 w 68"/>
                  <a:gd name="T5" fmla="*/ 57 h 43"/>
                  <a:gd name="T6" fmla="*/ 84 w 68"/>
                  <a:gd name="T7" fmla="*/ 73 h 43"/>
                  <a:gd name="T8" fmla="*/ 106 w 68"/>
                  <a:gd name="T9" fmla="*/ 72 h 43"/>
                  <a:gd name="T10" fmla="*/ 126 w 68"/>
                  <a:gd name="T11" fmla="*/ 38 h 43"/>
                  <a:gd name="T12" fmla="*/ 148 w 6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3">
                    <a:moveTo>
                      <a:pt x="0" y="42"/>
                    </a:moveTo>
                    <a:cubicBezTo>
                      <a:pt x="5" y="43"/>
                      <a:pt x="14" y="40"/>
                      <a:pt x="19" y="38"/>
                    </a:cubicBezTo>
                    <a:cubicBezTo>
                      <a:pt x="26" y="36"/>
                      <a:pt x="31" y="29"/>
                      <a:pt x="37" y="26"/>
                    </a:cubicBezTo>
                    <a:cubicBezTo>
                      <a:pt x="40" y="28"/>
                      <a:pt x="38" y="31"/>
                      <a:pt x="39" y="33"/>
                    </a:cubicBezTo>
                    <a:cubicBezTo>
                      <a:pt x="41" y="37"/>
                      <a:pt x="46" y="34"/>
                      <a:pt x="49" y="32"/>
                    </a:cubicBezTo>
                    <a:cubicBezTo>
                      <a:pt x="55" y="28"/>
                      <a:pt x="57" y="23"/>
                      <a:pt x="58" y="17"/>
                    </a:cubicBezTo>
                    <a:cubicBezTo>
                      <a:pt x="60" y="9"/>
                      <a:pt x="63" y="6"/>
                      <a:pt x="68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4" name="Freeform 2265"/>
              <p:cNvSpPr/>
              <p:nvPr>
                <p:custDataLst>
                  <p:tags r:id="rId2160"/>
                </p:custDataLst>
              </p:nvPr>
            </p:nvSpPr>
            <p:spPr bwMode="auto">
              <a:xfrm>
                <a:off x="4268" y="2799"/>
                <a:ext cx="61" cy="85"/>
              </a:xfrm>
              <a:custGeom>
                <a:avLst/>
                <a:gdLst>
                  <a:gd name="T0" fmla="*/ 57 w 47"/>
                  <a:gd name="T1" fmla="*/ 52 h 66"/>
                  <a:gd name="T2" fmla="*/ 0 w 47"/>
                  <a:gd name="T3" fmla="*/ 128 h 66"/>
                  <a:gd name="T4" fmla="*/ 44 w 47"/>
                  <a:gd name="T5" fmla="*/ 90 h 66"/>
                  <a:gd name="T6" fmla="*/ 57 w 47"/>
                  <a:gd name="T7" fmla="*/ 103 h 66"/>
                  <a:gd name="T8" fmla="*/ 71 w 47"/>
                  <a:gd name="T9" fmla="*/ 58 h 66"/>
                  <a:gd name="T10" fmla="*/ 103 w 47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66">
                    <a:moveTo>
                      <a:pt x="26" y="24"/>
                    </a:moveTo>
                    <a:cubicBezTo>
                      <a:pt x="24" y="36"/>
                      <a:pt x="5" y="49"/>
                      <a:pt x="0" y="60"/>
                    </a:cubicBezTo>
                    <a:cubicBezTo>
                      <a:pt x="0" y="66"/>
                      <a:pt x="15" y="44"/>
                      <a:pt x="20" y="42"/>
                    </a:cubicBezTo>
                    <a:cubicBezTo>
                      <a:pt x="27" y="39"/>
                      <a:pt x="24" y="44"/>
                      <a:pt x="26" y="48"/>
                    </a:cubicBezTo>
                    <a:cubicBezTo>
                      <a:pt x="34" y="47"/>
                      <a:pt x="30" y="32"/>
                      <a:pt x="32" y="27"/>
                    </a:cubicBezTo>
                    <a:cubicBezTo>
                      <a:pt x="35" y="17"/>
                      <a:pt x="44" y="10"/>
                      <a:pt x="47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5" name="Freeform 2266"/>
              <p:cNvSpPr/>
              <p:nvPr>
                <p:custDataLst>
                  <p:tags r:id="rId2161"/>
                </p:custDataLst>
              </p:nvPr>
            </p:nvSpPr>
            <p:spPr bwMode="auto">
              <a:xfrm>
                <a:off x="4338" y="2751"/>
                <a:ext cx="30" cy="53"/>
              </a:xfrm>
              <a:custGeom>
                <a:avLst/>
                <a:gdLst>
                  <a:gd name="T0" fmla="*/ 23 w 23"/>
                  <a:gd name="T1" fmla="*/ 16 h 41"/>
                  <a:gd name="T2" fmla="*/ 0 w 23"/>
                  <a:gd name="T3" fmla="*/ 79 h 41"/>
                  <a:gd name="T4" fmla="*/ 1 w 23"/>
                  <a:gd name="T5" fmla="*/ 80 h 41"/>
                  <a:gd name="T6" fmla="*/ 21 w 23"/>
                  <a:gd name="T7" fmla="*/ 69 h 41"/>
                  <a:gd name="T8" fmla="*/ 29 w 23"/>
                  <a:gd name="T9" fmla="*/ 84 h 41"/>
                  <a:gd name="T10" fmla="*/ 38 w 23"/>
                  <a:gd name="T11" fmla="*/ 47 h 41"/>
                  <a:gd name="T12" fmla="*/ 51 w 2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1">
                    <a:moveTo>
                      <a:pt x="11" y="7"/>
                    </a:moveTo>
                    <a:cubicBezTo>
                      <a:pt x="10" y="18"/>
                      <a:pt x="3" y="26"/>
                      <a:pt x="0" y="36"/>
                    </a:cubicBezTo>
                    <a:cubicBezTo>
                      <a:pt x="0" y="37"/>
                      <a:pt x="0" y="38"/>
                      <a:pt x="1" y="37"/>
                    </a:cubicBezTo>
                    <a:cubicBezTo>
                      <a:pt x="4" y="35"/>
                      <a:pt x="7" y="31"/>
                      <a:pt x="9" y="32"/>
                    </a:cubicBezTo>
                    <a:cubicBezTo>
                      <a:pt x="13" y="33"/>
                      <a:pt x="11" y="38"/>
                      <a:pt x="13" y="39"/>
                    </a:cubicBezTo>
                    <a:cubicBezTo>
                      <a:pt x="21" y="41"/>
                      <a:pt x="17" y="24"/>
                      <a:pt x="17" y="22"/>
                    </a:cubicBezTo>
                    <a:cubicBezTo>
                      <a:pt x="15" y="13"/>
                      <a:pt x="23" y="9"/>
                      <a:pt x="23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6" name="Freeform 2267"/>
              <p:cNvSpPr/>
              <p:nvPr>
                <p:custDataLst>
                  <p:tags r:id="rId2162"/>
                </p:custDataLst>
              </p:nvPr>
            </p:nvSpPr>
            <p:spPr bwMode="auto">
              <a:xfrm>
                <a:off x="4333" y="2751"/>
                <a:ext cx="46" cy="81"/>
              </a:xfrm>
              <a:custGeom>
                <a:avLst/>
                <a:gdLst>
                  <a:gd name="T0" fmla="*/ 0 w 36"/>
                  <a:gd name="T1" fmla="*/ 138 h 62"/>
                  <a:gd name="T2" fmla="*/ 15 w 36"/>
                  <a:gd name="T3" fmla="*/ 123 h 62"/>
                  <a:gd name="T4" fmla="*/ 23 w 36"/>
                  <a:gd name="T5" fmla="*/ 101 h 62"/>
                  <a:gd name="T6" fmla="*/ 29 w 36"/>
                  <a:gd name="T7" fmla="*/ 118 h 62"/>
                  <a:gd name="T8" fmla="*/ 51 w 36"/>
                  <a:gd name="T9" fmla="*/ 107 h 62"/>
                  <a:gd name="T10" fmla="*/ 59 w 36"/>
                  <a:gd name="T11" fmla="*/ 74 h 62"/>
                  <a:gd name="T12" fmla="*/ 57 w 36"/>
                  <a:gd name="T13" fmla="*/ 51 h 62"/>
                  <a:gd name="T14" fmla="*/ 69 w 36"/>
                  <a:gd name="T15" fmla="*/ 35 h 62"/>
                  <a:gd name="T16" fmla="*/ 70 w 36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62">
                    <a:moveTo>
                      <a:pt x="0" y="62"/>
                    </a:moveTo>
                    <a:cubicBezTo>
                      <a:pt x="3" y="60"/>
                      <a:pt x="6" y="58"/>
                      <a:pt x="7" y="55"/>
                    </a:cubicBezTo>
                    <a:cubicBezTo>
                      <a:pt x="8" y="53"/>
                      <a:pt x="8" y="44"/>
                      <a:pt x="11" y="45"/>
                    </a:cubicBezTo>
                    <a:cubicBezTo>
                      <a:pt x="13" y="45"/>
                      <a:pt x="12" y="51"/>
                      <a:pt x="14" y="53"/>
                    </a:cubicBezTo>
                    <a:cubicBezTo>
                      <a:pt x="18" y="55"/>
                      <a:pt x="23" y="50"/>
                      <a:pt x="24" y="48"/>
                    </a:cubicBezTo>
                    <a:cubicBezTo>
                      <a:pt x="27" y="44"/>
                      <a:pt x="28" y="38"/>
                      <a:pt x="28" y="34"/>
                    </a:cubicBezTo>
                    <a:cubicBezTo>
                      <a:pt x="29" y="30"/>
                      <a:pt x="27" y="27"/>
                      <a:pt x="27" y="23"/>
                    </a:cubicBezTo>
                    <a:cubicBezTo>
                      <a:pt x="28" y="20"/>
                      <a:pt x="32" y="19"/>
                      <a:pt x="33" y="16"/>
                    </a:cubicBezTo>
                    <a:cubicBezTo>
                      <a:pt x="36" y="11"/>
                      <a:pt x="32" y="5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7" name="Freeform 2268"/>
              <p:cNvSpPr/>
              <p:nvPr>
                <p:custDataLst>
                  <p:tags r:id="rId2163"/>
                </p:custDataLst>
              </p:nvPr>
            </p:nvSpPr>
            <p:spPr bwMode="auto">
              <a:xfrm>
                <a:off x="4283" y="2766"/>
                <a:ext cx="25" cy="44"/>
              </a:xfrm>
              <a:custGeom>
                <a:avLst/>
                <a:gdLst>
                  <a:gd name="T0" fmla="*/ 28 w 19"/>
                  <a:gd name="T1" fmla="*/ 0 h 34"/>
                  <a:gd name="T2" fmla="*/ 16 w 19"/>
                  <a:gd name="T3" fmla="*/ 36 h 34"/>
                  <a:gd name="T4" fmla="*/ 1 w 19"/>
                  <a:gd name="T5" fmla="*/ 63 h 34"/>
                  <a:gd name="T6" fmla="*/ 21 w 19"/>
                  <a:gd name="T7" fmla="*/ 58 h 34"/>
                  <a:gd name="T8" fmla="*/ 43 w 19"/>
                  <a:gd name="T9" fmla="*/ 2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4">
                    <a:moveTo>
                      <a:pt x="12" y="0"/>
                    </a:moveTo>
                    <a:cubicBezTo>
                      <a:pt x="11" y="6"/>
                      <a:pt x="9" y="12"/>
                      <a:pt x="7" y="17"/>
                    </a:cubicBezTo>
                    <a:cubicBezTo>
                      <a:pt x="5" y="20"/>
                      <a:pt x="0" y="26"/>
                      <a:pt x="1" y="29"/>
                    </a:cubicBezTo>
                    <a:cubicBezTo>
                      <a:pt x="1" y="34"/>
                      <a:pt x="7" y="29"/>
                      <a:pt x="9" y="27"/>
                    </a:cubicBezTo>
                    <a:cubicBezTo>
                      <a:pt x="14" y="22"/>
                      <a:pt x="17" y="17"/>
                      <a:pt x="19" y="1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8" name="Freeform 2269"/>
              <p:cNvSpPr/>
              <p:nvPr>
                <p:custDataLst>
                  <p:tags r:id="rId2164"/>
                </p:custDataLst>
              </p:nvPr>
            </p:nvSpPr>
            <p:spPr bwMode="auto">
              <a:xfrm>
                <a:off x="4283" y="2784"/>
                <a:ext cx="41" cy="51"/>
              </a:xfrm>
              <a:custGeom>
                <a:avLst/>
                <a:gdLst>
                  <a:gd name="T0" fmla="*/ 20 w 31"/>
                  <a:gd name="T1" fmla="*/ 47 h 40"/>
                  <a:gd name="T2" fmla="*/ 1 w 31"/>
                  <a:gd name="T3" fmla="*/ 83 h 40"/>
                  <a:gd name="T4" fmla="*/ 20 w 31"/>
                  <a:gd name="T5" fmla="*/ 69 h 40"/>
                  <a:gd name="T6" fmla="*/ 34 w 31"/>
                  <a:gd name="T7" fmla="*/ 55 h 40"/>
                  <a:gd name="T8" fmla="*/ 42 w 31"/>
                  <a:gd name="T9" fmla="*/ 55 h 40"/>
                  <a:gd name="T10" fmla="*/ 53 w 31"/>
                  <a:gd name="T11" fmla="*/ 43 h 40"/>
                  <a:gd name="T12" fmla="*/ 71 w 31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40">
                    <a:moveTo>
                      <a:pt x="8" y="23"/>
                    </a:moveTo>
                    <a:cubicBezTo>
                      <a:pt x="8" y="30"/>
                      <a:pt x="0" y="34"/>
                      <a:pt x="1" y="40"/>
                    </a:cubicBezTo>
                    <a:cubicBezTo>
                      <a:pt x="5" y="40"/>
                      <a:pt x="7" y="36"/>
                      <a:pt x="8" y="33"/>
                    </a:cubicBezTo>
                    <a:cubicBezTo>
                      <a:pt x="10" y="30"/>
                      <a:pt x="11" y="28"/>
                      <a:pt x="15" y="27"/>
                    </a:cubicBezTo>
                    <a:cubicBezTo>
                      <a:pt x="16" y="26"/>
                      <a:pt x="17" y="27"/>
                      <a:pt x="18" y="27"/>
                    </a:cubicBezTo>
                    <a:cubicBezTo>
                      <a:pt x="20" y="25"/>
                      <a:pt x="21" y="23"/>
                      <a:pt x="23" y="21"/>
                    </a:cubicBezTo>
                    <a:cubicBezTo>
                      <a:pt x="26" y="16"/>
                      <a:pt x="31" y="7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9" name="Freeform 2270"/>
              <p:cNvSpPr/>
              <p:nvPr>
                <p:custDataLst>
                  <p:tags r:id="rId2165"/>
                </p:custDataLst>
              </p:nvPr>
            </p:nvSpPr>
            <p:spPr bwMode="auto">
              <a:xfrm>
                <a:off x="4334" y="2702"/>
                <a:ext cx="22" cy="60"/>
              </a:xfrm>
              <a:custGeom>
                <a:avLst/>
                <a:gdLst>
                  <a:gd name="T0" fmla="*/ 6 w 17"/>
                  <a:gd name="T1" fmla="*/ 102 h 46"/>
                  <a:gd name="T2" fmla="*/ 23 w 17"/>
                  <a:gd name="T3" fmla="*/ 63 h 46"/>
                  <a:gd name="T4" fmla="*/ 30 w 17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6">
                    <a:moveTo>
                      <a:pt x="3" y="46"/>
                    </a:moveTo>
                    <a:cubicBezTo>
                      <a:pt x="0" y="38"/>
                      <a:pt x="7" y="34"/>
                      <a:pt x="11" y="28"/>
                    </a:cubicBezTo>
                    <a:cubicBezTo>
                      <a:pt x="17" y="19"/>
                      <a:pt x="14" y="10"/>
                      <a:pt x="1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0" name="Freeform 2271"/>
              <p:cNvSpPr/>
              <p:nvPr>
                <p:custDataLst>
                  <p:tags r:id="rId2166"/>
                </p:custDataLst>
              </p:nvPr>
            </p:nvSpPr>
            <p:spPr bwMode="auto">
              <a:xfrm>
                <a:off x="4361" y="2786"/>
                <a:ext cx="53" cy="92"/>
              </a:xfrm>
              <a:custGeom>
                <a:avLst/>
                <a:gdLst>
                  <a:gd name="T0" fmla="*/ 74 w 41"/>
                  <a:gd name="T1" fmla="*/ 0 h 71"/>
                  <a:gd name="T2" fmla="*/ 62 w 41"/>
                  <a:gd name="T3" fmla="*/ 106 h 71"/>
                  <a:gd name="T4" fmla="*/ 27 w 41"/>
                  <a:gd name="T5" fmla="*/ 101 h 71"/>
                  <a:gd name="T6" fmla="*/ 21 w 41"/>
                  <a:gd name="T7" fmla="*/ 124 h 71"/>
                  <a:gd name="T8" fmla="*/ 0 w 41"/>
                  <a:gd name="T9" fmla="*/ 154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71">
                    <a:moveTo>
                      <a:pt x="34" y="0"/>
                    </a:moveTo>
                    <a:cubicBezTo>
                      <a:pt x="13" y="0"/>
                      <a:pt x="41" y="41"/>
                      <a:pt x="29" y="49"/>
                    </a:cubicBezTo>
                    <a:cubicBezTo>
                      <a:pt x="21" y="53"/>
                      <a:pt x="21" y="36"/>
                      <a:pt x="12" y="46"/>
                    </a:cubicBezTo>
                    <a:cubicBezTo>
                      <a:pt x="9" y="49"/>
                      <a:pt x="9" y="53"/>
                      <a:pt x="9" y="57"/>
                    </a:cubicBezTo>
                    <a:cubicBezTo>
                      <a:pt x="9" y="63"/>
                      <a:pt x="6" y="67"/>
                      <a:pt x="0" y="7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1" name="Freeform 2272"/>
              <p:cNvSpPr/>
              <p:nvPr>
                <p:custDataLst>
                  <p:tags r:id="rId2167"/>
                </p:custDataLst>
              </p:nvPr>
            </p:nvSpPr>
            <p:spPr bwMode="auto">
              <a:xfrm>
                <a:off x="4369" y="2860"/>
                <a:ext cx="22" cy="41"/>
              </a:xfrm>
              <a:custGeom>
                <a:avLst/>
                <a:gdLst>
                  <a:gd name="T0" fmla="*/ 0 w 17"/>
                  <a:gd name="T1" fmla="*/ 54 h 32"/>
                  <a:gd name="T2" fmla="*/ 28 w 17"/>
                  <a:gd name="T3" fmla="*/ 45 h 32"/>
                  <a:gd name="T4" fmla="*/ 32 w 17"/>
                  <a:gd name="T5" fmla="*/ 0 h 32"/>
                  <a:gd name="T6" fmla="*/ 36 w 17"/>
                  <a:gd name="T7" fmla="*/ 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0" y="26"/>
                    </a:moveTo>
                    <a:cubicBezTo>
                      <a:pt x="5" y="32"/>
                      <a:pt x="12" y="27"/>
                      <a:pt x="13" y="21"/>
                    </a:cubicBezTo>
                    <a:cubicBezTo>
                      <a:pt x="14" y="16"/>
                      <a:pt x="10" y="5"/>
                      <a:pt x="15" y="0"/>
                    </a:cubicBezTo>
                    <a:cubicBezTo>
                      <a:pt x="15" y="1"/>
                      <a:pt x="16" y="1"/>
                      <a:pt x="17" y="2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2" name="Freeform 2273"/>
              <p:cNvSpPr/>
              <p:nvPr>
                <p:custDataLst>
                  <p:tags r:id="rId2168"/>
                </p:custDataLst>
              </p:nvPr>
            </p:nvSpPr>
            <p:spPr bwMode="auto">
              <a:xfrm>
                <a:off x="4394" y="2874"/>
                <a:ext cx="28" cy="19"/>
              </a:xfrm>
              <a:custGeom>
                <a:avLst/>
                <a:gdLst>
                  <a:gd name="T0" fmla="*/ 0 w 22"/>
                  <a:gd name="T1" fmla="*/ 23 h 15"/>
                  <a:gd name="T2" fmla="*/ 22 w 22"/>
                  <a:gd name="T3" fmla="*/ 8 h 15"/>
                  <a:gd name="T4" fmla="*/ 46 w 22"/>
                  <a:gd name="T5" fmla="*/ 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0" y="11"/>
                    </a:moveTo>
                    <a:cubicBezTo>
                      <a:pt x="4" y="15"/>
                      <a:pt x="8" y="7"/>
                      <a:pt x="10" y="4"/>
                    </a:cubicBezTo>
                    <a:cubicBezTo>
                      <a:pt x="15" y="0"/>
                      <a:pt x="20" y="5"/>
                      <a:pt x="22" y="1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3" name="Freeform 2274"/>
              <p:cNvSpPr/>
              <p:nvPr>
                <p:custDataLst>
                  <p:tags r:id="rId2169"/>
                </p:custDataLst>
              </p:nvPr>
            </p:nvSpPr>
            <p:spPr bwMode="auto">
              <a:xfrm>
                <a:off x="4401" y="2802"/>
                <a:ext cx="25" cy="63"/>
              </a:xfrm>
              <a:custGeom>
                <a:avLst/>
                <a:gdLst>
                  <a:gd name="T0" fmla="*/ 16 w 19"/>
                  <a:gd name="T1" fmla="*/ 104 h 49"/>
                  <a:gd name="T2" fmla="*/ 32 w 19"/>
                  <a:gd name="T3" fmla="*/ 53 h 49"/>
                  <a:gd name="T4" fmla="*/ 22 w 19"/>
                  <a:gd name="T5" fmla="*/ 24 h 49"/>
                  <a:gd name="T6" fmla="*/ 9 w 19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9">
                    <a:moveTo>
                      <a:pt x="7" y="49"/>
                    </a:moveTo>
                    <a:cubicBezTo>
                      <a:pt x="19" y="46"/>
                      <a:pt x="16" y="33"/>
                      <a:pt x="14" y="25"/>
                    </a:cubicBezTo>
                    <a:cubicBezTo>
                      <a:pt x="13" y="21"/>
                      <a:pt x="13" y="15"/>
                      <a:pt x="10" y="12"/>
                    </a:cubicBezTo>
                    <a:cubicBezTo>
                      <a:pt x="6" y="7"/>
                      <a:pt x="0" y="7"/>
                      <a:pt x="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" name="Freeform 2275"/>
              <p:cNvSpPr/>
              <p:nvPr>
                <p:custDataLst>
                  <p:tags r:id="rId2170"/>
                </p:custDataLst>
              </p:nvPr>
            </p:nvSpPr>
            <p:spPr bwMode="auto">
              <a:xfrm>
                <a:off x="4420" y="2798"/>
                <a:ext cx="17" cy="59"/>
              </a:xfrm>
              <a:custGeom>
                <a:avLst/>
                <a:gdLst>
                  <a:gd name="T0" fmla="*/ 0 w 13"/>
                  <a:gd name="T1" fmla="*/ 0 h 46"/>
                  <a:gd name="T2" fmla="*/ 12 w 13"/>
                  <a:gd name="T3" fmla="*/ 38 h 46"/>
                  <a:gd name="T4" fmla="*/ 22 w 13"/>
                  <a:gd name="T5" fmla="*/ 60 h 46"/>
                  <a:gd name="T6" fmla="*/ 22 w 13"/>
                  <a:gd name="T7" fmla="*/ 97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46">
                    <a:moveTo>
                      <a:pt x="0" y="0"/>
                    </a:moveTo>
                    <a:cubicBezTo>
                      <a:pt x="9" y="4"/>
                      <a:pt x="4" y="12"/>
                      <a:pt x="5" y="18"/>
                    </a:cubicBezTo>
                    <a:cubicBezTo>
                      <a:pt x="6" y="22"/>
                      <a:pt x="9" y="26"/>
                      <a:pt x="10" y="29"/>
                    </a:cubicBezTo>
                    <a:cubicBezTo>
                      <a:pt x="12" y="36"/>
                      <a:pt x="13" y="40"/>
                      <a:pt x="10" y="46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" name="Freeform 2276"/>
              <p:cNvSpPr/>
              <p:nvPr>
                <p:custDataLst>
                  <p:tags r:id="rId2171"/>
                </p:custDataLst>
              </p:nvPr>
            </p:nvSpPr>
            <p:spPr bwMode="auto">
              <a:xfrm>
                <a:off x="4431" y="2810"/>
                <a:ext cx="11" cy="24"/>
              </a:xfrm>
              <a:custGeom>
                <a:avLst/>
                <a:gdLst>
                  <a:gd name="T0" fmla="*/ 0 w 8"/>
                  <a:gd name="T1" fmla="*/ 38 h 19"/>
                  <a:gd name="T2" fmla="*/ 1 w 8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cubicBezTo>
                      <a:pt x="8" y="14"/>
                      <a:pt x="2" y="6"/>
                      <a:pt x="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" name="Freeform 2277"/>
              <p:cNvSpPr/>
              <p:nvPr>
                <p:custDataLst>
                  <p:tags r:id="rId2172"/>
                </p:custDataLst>
              </p:nvPr>
            </p:nvSpPr>
            <p:spPr bwMode="auto">
              <a:xfrm>
                <a:off x="4431" y="2779"/>
                <a:ext cx="32" cy="43"/>
              </a:xfrm>
              <a:custGeom>
                <a:avLst/>
                <a:gdLst>
                  <a:gd name="T0" fmla="*/ 31 w 24"/>
                  <a:gd name="T1" fmla="*/ 68 h 34"/>
                  <a:gd name="T2" fmla="*/ 21 w 24"/>
                  <a:gd name="T3" fmla="*/ 30 h 34"/>
                  <a:gd name="T4" fmla="*/ 12 w 24"/>
                  <a:gd name="T5" fmla="*/ 16 h 34"/>
                  <a:gd name="T6" fmla="*/ 12 w 24"/>
                  <a:gd name="T7" fmla="*/ 8 h 34"/>
                  <a:gd name="T8" fmla="*/ 31 w 24"/>
                  <a:gd name="T9" fmla="*/ 25 h 34"/>
                  <a:gd name="T10" fmla="*/ 43 w 24"/>
                  <a:gd name="T11" fmla="*/ 14 h 34"/>
                  <a:gd name="T12" fmla="*/ 57 w 24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34">
                    <a:moveTo>
                      <a:pt x="13" y="34"/>
                    </a:moveTo>
                    <a:cubicBezTo>
                      <a:pt x="15" y="27"/>
                      <a:pt x="13" y="20"/>
                      <a:pt x="9" y="15"/>
                    </a:cubicBezTo>
                    <a:cubicBezTo>
                      <a:pt x="7" y="12"/>
                      <a:pt x="6" y="10"/>
                      <a:pt x="5" y="8"/>
                    </a:cubicBezTo>
                    <a:cubicBezTo>
                      <a:pt x="4" y="7"/>
                      <a:pt x="0" y="1"/>
                      <a:pt x="5" y="4"/>
                    </a:cubicBezTo>
                    <a:cubicBezTo>
                      <a:pt x="8" y="6"/>
                      <a:pt x="6" y="14"/>
                      <a:pt x="13" y="13"/>
                    </a:cubicBezTo>
                    <a:cubicBezTo>
                      <a:pt x="15" y="12"/>
                      <a:pt x="16" y="9"/>
                      <a:pt x="18" y="7"/>
                    </a:cubicBezTo>
                    <a:cubicBezTo>
                      <a:pt x="20" y="4"/>
                      <a:pt x="23" y="3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" name="Freeform 2278"/>
              <p:cNvSpPr/>
              <p:nvPr>
                <p:custDataLst>
                  <p:tags r:id="rId2173"/>
                </p:custDataLst>
              </p:nvPr>
            </p:nvSpPr>
            <p:spPr bwMode="auto">
              <a:xfrm>
                <a:off x="4420" y="2753"/>
                <a:ext cx="32" cy="36"/>
              </a:xfrm>
              <a:custGeom>
                <a:avLst/>
                <a:gdLst>
                  <a:gd name="T0" fmla="*/ 1 w 25"/>
                  <a:gd name="T1" fmla="*/ 59 h 28"/>
                  <a:gd name="T2" fmla="*/ 5 w 25"/>
                  <a:gd name="T3" fmla="*/ 36 h 28"/>
                  <a:gd name="T4" fmla="*/ 19 w 25"/>
                  <a:gd name="T5" fmla="*/ 22 h 28"/>
                  <a:gd name="T6" fmla="*/ 37 w 25"/>
                  <a:gd name="T7" fmla="*/ 39 h 28"/>
                  <a:gd name="T8" fmla="*/ 52 w 25"/>
                  <a:gd name="T9" fmla="*/ 28 h 28"/>
                  <a:gd name="T10" fmla="*/ 47 w 25"/>
                  <a:gd name="T11" fmla="*/ 8 h 28"/>
                  <a:gd name="T12" fmla="*/ 31 w 25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8">
                    <a:moveTo>
                      <a:pt x="1" y="28"/>
                    </a:moveTo>
                    <a:cubicBezTo>
                      <a:pt x="2" y="24"/>
                      <a:pt x="0" y="21"/>
                      <a:pt x="2" y="17"/>
                    </a:cubicBezTo>
                    <a:cubicBezTo>
                      <a:pt x="3" y="14"/>
                      <a:pt x="6" y="11"/>
                      <a:pt x="9" y="10"/>
                    </a:cubicBezTo>
                    <a:cubicBezTo>
                      <a:pt x="16" y="6"/>
                      <a:pt x="16" y="12"/>
                      <a:pt x="18" y="18"/>
                    </a:cubicBezTo>
                    <a:cubicBezTo>
                      <a:pt x="21" y="25"/>
                      <a:pt x="25" y="19"/>
                      <a:pt x="25" y="13"/>
                    </a:cubicBezTo>
                    <a:cubicBezTo>
                      <a:pt x="25" y="10"/>
                      <a:pt x="25" y="6"/>
                      <a:pt x="23" y="4"/>
                    </a:cubicBezTo>
                    <a:cubicBezTo>
                      <a:pt x="21" y="0"/>
                      <a:pt x="19" y="1"/>
                      <a:pt x="15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" name="Freeform 2279"/>
              <p:cNvSpPr/>
              <p:nvPr>
                <p:custDataLst>
                  <p:tags r:id="rId2174"/>
                </p:custDataLst>
              </p:nvPr>
            </p:nvSpPr>
            <p:spPr bwMode="auto">
              <a:xfrm>
                <a:off x="4418" y="2691"/>
                <a:ext cx="30" cy="49"/>
              </a:xfrm>
              <a:custGeom>
                <a:avLst/>
                <a:gdLst>
                  <a:gd name="T0" fmla="*/ 9 w 23"/>
                  <a:gd name="T1" fmla="*/ 50 h 38"/>
                  <a:gd name="T2" fmla="*/ 27 w 23"/>
                  <a:gd name="T3" fmla="*/ 80 h 38"/>
                  <a:gd name="T4" fmla="*/ 46 w 23"/>
                  <a:gd name="T5" fmla="*/ 52 h 38"/>
                  <a:gd name="T6" fmla="*/ 27 w 23"/>
                  <a:gd name="T7" fmla="*/ 32 h 38"/>
                  <a:gd name="T8" fmla="*/ 5 w 23"/>
                  <a:gd name="T9" fmla="*/ 19 h 38"/>
                  <a:gd name="T10" fmla="*/ 1 w 23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8">
                    <a:moveTo>
                      <a:pt x="4" y="23"/>
                    </a:moveTo>
                    <a:cubicBezTo>
                      <a:pt x="3" y="28"/>
                      <a:pt x="6" y="36"/>
                      <a:pt x="12" y="37"/>
                    </a:cubicBezTo>
                    <a:cubicBezTo>
                      <a:pt x="19" y="38"/>
                      <a:pt x="23" y="30"/>
                      <a:pt x="21" y="24"/>
                    </a:cubicBezTo>
                    <a:cubicBezTo>
                      <a:pt x="20" y="19"/>
                      <a:pt x="17" y="16"/>
                      <a:pt x="12" y="15"/>
                    </a:cubicBezTo>
                    <a:cubicBezTo>
                      <a:pt x="8" y="14"/>
                      <a:pt x="4" y="13"/>
                      <a:pt x="2" y="9"/>
                    </a:cubicBezTo>
                    <a:cubicBezTo>
                      <a:pt x="0" y="6"/>
                      <a:pt x="2" y="3"/>
                      <a:pt x="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" name="Freeform 2280"/>
              <p:cNvSpPr/>
              <p:nvPr>
                <p:custDataLst>
                  <p:tags r:id="rId2175"/>
                </p:custDataLst>
              </p:nvPr>
            </p:nvSpPr>
            <p:spPr bwMode="auto">
              <a:xfrm>
                <a:off x="4407" y="2709"/>
                <a:ext cx="15" cy="57"/>
              </a:xfrm>
              <a:custGeom>
                <a:avLst/>
                <a:gdLst>
                  <a:gd name="T0" fmla="*/ 14 w 12"/>
                  <a:gd name="T1" fmla="*/ 0 h 44"/>
                  <a:gd name="T2" fmla="*/ 13 w 12"/>
                  <a:gd name="T3" fmla="*/ 44 h 44"/>
                  <a:gd name="T4" fmla="*/ 24 w 12"/>
                  <a:gd name="T5" fmla="*/ 66 h 44"/>
                  <a:gd name="T6" fmla="*/ 14 w 12"/>
                  <a:gd name="T7" fmla="*/ 9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44">
                    <a:moveTo>
                      <a:pt x="7" y="0"/>
                    </a:moveTo>
                    <a:cubicBezTo>
                      <a:pt x="0" y="6"/>
                      <a:pt x="2" y="13"/>
                      <a:pt x="6" y="20"/>
                    </a:cubicBezTo>
                    <a:cubicBezTo>
                      <a:pt x="8" y="24"/>
                      <a:pt x="11" y="26"/>
                      <a:pt x="12" y="30"/>
                    </a:cubicBezTo>
                    <a:cubicBezTo>
                      <a:pt x="12" y="35"/>
                      <a:pt x="9" y="40"/>
                      <a:pt x="7" y="4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" name="Freeform 2281"/>
              <p:cNvSpPr/>
              <p:nvPr>
                <p:custDataLst>
                  <p:tags r:id="rId2176"/>
                </p:custDataLst>
              </p:nvPr>
            </p:nvSpPr>
            <p:spPr bwMode="auto">
              <a:xfrm>
                <a:off x="4388" y="2698"/>
                <a:ext cx="23" cy="81"/>
              </a:xfrm>
              <a:custGeom>
                <a:avLst/>
                <a:gdLst>
                  <a:gd name="T0" fmla="*/ 0 w 17"/>
                  <a:gd name="T1" fmla="*/ 57 h 62"/>
                  <a:gd name="T2" fmla="*/ 16 w 17"/>
                  <a:gd name="T3" fmla="*/ 101 h 62"/>
                  <a:gd name="T4" fmla="*/ 26 w 17"/>
                  <a:gd name="T5" fmla="*/ 123 h 62"/>
                  <a:gd name="T6" fmla="*/ 26 w 17"/>
                  <a:gd name="T7" fmla="*/ 57 h 62"/>
                  <a:gd name="T8" fmla="*/ 20 w 17"/>
                  <a:gd name="T9" fmla="*/ 41 h 62"/>
                  <a:gd name="T10" fmla="*/ 26 w 17"/>
                  <a:gd name="T11" fmla="*/ 31 h 62"/>
                  <a:gd name="T12" fmla="*/ 7 w 17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0" y="26"/>
                    </a:moveTo>
                    <a:cubicBezTo>
                      <a:pt x="5" y="32"/>
                      <a:pt x="7" y="37"/>
                      <a:pt x="7" y="45"/>
                    </a:cubicBezTo>
                    <a:cubicBezTo>
                      <a:pt x="7" y="48"/>
                      <a:pt x="2" y="62"/>
                      <a:pt x="10" y="55"/>
                    </a:cubicBezTo>
                    <a:cubicBezTo>
                      <a:pt x="17" y="48"/>
                      <a:pt x="14" y="34"/>
                      <a:pt x="10" y="26"/>
                    </a:cubicBezTo>
                    <a:cubicBezTo>
                      <a:pt x="9" y="23"/>
                      <a:pt x="8" y="21"/>
                      <a:pt x="8" y="18"/>
                    </a:cubicBezTo>
                    <a:cubicBezTo>
                      <a:pt x="8" y="17"/>
                      <a:pt x="9" y="15"/>
                      <a:pt x="10" y="14"/>
                    </a:cubicBezTo>
                    <a:cubicBezTo>
                      <a:pt x="10" y="8"/>
                      <a:pt x="6" y="4"/>
                      <a:pt x="3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" name="Freeform 2282"/>
              <p:cNvSpPr/>
              <p:nvPr>
                <p:custDataLst>
                  <p:tags r:id="rId2177"/>
                </p:custDataLst>
              </p:nvPr>
            </p:nvSpPr>
            <p:spPr bwMode="auto">
              <a:xfrm>
                <a:off x="4364" y="2708"/>
                <a:ext cx="26" cy="108"/>
              </a:xfrm>
              <a:custGeom>
                <a:avLst/>
                <a:gdLst>
                  <a:gd name="T0" fmla="*/ 38 w 20"/>
                  <a:gd name="T1" fmla="*/ 1 h 84"/>
                  <a:gd name="T2" fmla="*/ 43 w 20"/>
                  <a:gd name="T3" fmla="*/ 91 h 84"/>
                  <a:gd name="T4" fmla="*/ 29 w 20"/>
                  <a:gd name="T5" fmla="*/ 135 h 84"/>
                  <a:gd name="T6" fmla="*/ 43 w 20"/>
                  <a:gd name="T7" fmla="*/ 179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4">
                    <a:moveTo>
                      <a:pt x="17" y="1"/>
                    </a:moveTo>
                    <a:cubicBezTo>
                      <a:pt x="0" y="0"/>
                      <a:pt x="19" y="35"/>
                      <a:pt x="19" y="43"/>
                    </a:cubicBezTo>
                    <a:cubicBezTo>
                      <a:pt x="19" y="51"/>
                      <a:pt x="14" y="57"/>
                      <a:pt x="13" y="64"/>
                    </a:cubicBezTo>
                    <a:cubicBezTo>
                      <a:pt x="12" y="71"/>
                      <a:pt x="20" y="78"/>
                      <a:pt x="19" y="8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" name="Freeform 2283"/>
              <p:cNvSpPr/>
              <p:nvPr>
                <p:custDataLst>
                  <p:tags r:id="rId2178"/>
                </p:custDataLst>
              </p:nvPr>
            </p:nvSpPr>
            <p:spPr bwMode="auto">
              <a:xfrm>
                <a:off x="4365" y="2825"/>
                <a:ext cx="17" cy="31"/>
              </a:xfrm>
              <a:custGeom>
                <a:avLst/>
                <a:gdLst>
                  <a:gd name="T0" fmla="*/ 0 w 13"/>
                  <a:gd name="T1" fmla="*/ 52 h 24"/>
                  <a:gd name="T2" fmla="*/ 13 w 13"/>
                  <a:gd name="T3" fmla="*/ 10 h 24"/>
                  <a:gd name="T4" fmla="*/ 29 w 13"/>
                  <a:gd name="T5" fmla="*/ 1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cubicBezTo>
                      <a:pt x="0" y="18"/>
                      <a:pt x="1" y="9"/>
                      <a:pt x="6" y="5"/>
                    </a:cubicBezTo>
                    <a:cubicBezTo>
                      <a:pt x="10" y="0"/>
                      <a:pt x="9" y="5"/>
                      <a:pt x="13" y="7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" name="Freeform 2284"/>
              <p:cNvSpPr/>
              <p:nvPr>
                <p:custDataLst>
                  <p:tags r:id="rId2179"/>
                </p:custDataLst>
              </p:nvPr>
            </p:nvSpPr>
            <p:spPr bwMode="auto">
              <a:xfrm>
                <a:off x="4333" y="2833"/>
                <a:ext cx="19" cy="60"/>
              </a:xfrm>
              <a:custGeom>
                <a:avLst/>
                <a:gdLst>
                  <a:gd name="T0" fmla="*/ 30 w 15"/>
                  <a:gd name="T1" fmla="*/ 0 h 47"/>
                  <a:gd name="T2" fmla="*/ 20 w 15"/>
                  <a:gd name="T3" fmla="*/ 47 h 47"/>
                  <a:gd name="T4" fmla="*/ 0 w 15"/>
                  <a:gd name="T5" fmla="*/ 98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7">
                    <a:moveTo>
                      <a:pt x="15" y="0"/>
                    </a:moveTo>
                    <a:cubicBezTo>
                      <a:pt x="11" y="7"/>
                      <a:pt x="8" y="14"/>
                      <a:pt x="10" y="23"/>
                    </a:cubicBezTo>
                    <a:cubicBezTo>
                      <a:pt x="11" y="32"/>
                      <a:pt x="10" y="44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" name="Freeform 2285"/>
              <p:cNvSpPr/>
              <p:nvPr>
                <p:custDataLst>
                  <p:tags r:id="rId2180"/>
                </p:custDataLst>
              </p:nvPr>
            </p:nvSpPr>
            <p:spPr bwMode="auto">
              <a:xfrm>
                <a:off x="4298" y="2915"/>
                <a:ext cx="55" cy="46"/>
              </a:xfrm>
              <a:custGeom>
                <a:avLst/>
                <a:gdLst>
                  <a:gd name="T0" fmla="*/ 0 w 43"/>
                  <a:gd name="T1" fmla="*/ 55 h 35"/>
                  <a:gd name="T2" fmla="*/ 47 w 43"/>
                  <a:gd name="T3" fmla="*/ 28 h 35"/>
                  <a:gd name="T4" fmla="*/ 77 w 43"/>
                  <a:gd name="T5" fmla="*/ 12 h 35"/>
                  <a:gd name="T6" fmla="*/ 77 w 43"/>
                  <a:gd name="T7" fmla="*/ 55 h 35"/>
                  <a:gd name="T8" fmla="*/ 59 w 43"/>
                  <a:gd name="T9" fmla="*/ 60 h 35"/>
                  <a:gd name="T10" fmla="*/ 51 w 43"/>
                  <a:gd name="T11" fmla="*/ 79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35">
                    <a:moveTo>
                      <a:pt x="0" y="24"/>
                    </a:moveTo>
                    <a:cubicBezTo>
                      <a:pt x="9" y="24"/>
                      <a:pt x="17" y="18"/>
                      <a:pt x="23" y="12"/>
                    </a:cubicBezTo>
                    <a:cubicBezTo>
                      <a:pt x="26" y="8"/>
                      <a:pt x="31" y="0"/>
                      <a:pt x="37" y="5"/>
                    </a:cubicBezTo>
                    <a:cubicBezTo>
                      <a:pt x="43" y="10"/>
                      <a:pt x="43" y="19"/>
                      <a:pt x="37" y="24"/>
                    </a:cubicBezTo>
                    <a:cubicBezTo>
                      <a:pt x="35" y="25"/>
                      <a:pt x="31" y="25"/>
                      <a:pt x="28" y="27"/>
                    </a:cubicBezTo>
                    <a:cubicBezTo>
                      <a:pt x="25" y="29"/>
                      <a:pt x="24" y="32"/>
                      <a:pt x="24" y="35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" name="Freeform 2286"/>
              <p:cNvSpPr/>
              <p:nvPr>
                <p:custDataLst>
                  <p:tags r:id="rId2181"/>
                </p:custDataLst>
              </p:nvPr>
            </p:nvSpPr>
            <p:spPr bwMode="auto">
              <a:xfrm>
                <a:off x="4290" y="2934"/>
                <a:ext cx="50" cy="27"/>
              </a:xfrm>
              <a:custGeom>
                <a:avLst/>
                <a:gdLst>
                  <a:gd name="T0" fmla="*/ 0 w 39"/>
                  <a:gd name="T1" fmla="*/ 45 h 21"/>
                  <a:gd name="T2" fmla="*/ 29 w 39"/>
                  <a:gd name="T3" fmla="*/ 36 h 21"/>
                  <a:gd name="T4" fmla="*/ 53 w 39"/>
                  <a:gd name="T5" fmla="*/ 28 h 21"/>
                  <a:gd name="T6" fmla="*/ 72 w 39"/>
                  <a:gd name="T7" fmla="*/ 10 h 21"/>
                  <a:gd name="T8" fmla="*/ 82 w 39"/>
                  <a:gd name="T9" fmla="*/ 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4" y="21"/>
                      <a:pt x="10" y="18"/>
                      <a:pt x="14" y="17"/>
                    </a:cubicBezTo>
                    <a:cubicBezTo>
                      <a:pt x="18" y="16"/>
                      <a:pt x="21" y="15"/>
                      <a:pt x="25" y="13"/>
                    </a:cubicBezTo>
                    <a:cubicBezTo>
                      <a:pt x="28" y="11"/>
                      <a:pt x="32" y="8"/>
                      <a:pt x="34" y="5"/>
                    </a:cubicBezTo>
                    <a:cubicBezTo>
                      <a:pt x="36" y="3"/>
                      <a:pt x="36" y="0"/>
                      <a:pt x="39" y="2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" name="Freeform 2287"/>
              <p:cNvSpPr/>
              <p:nvPr>
                <p:custDataLst>
                  <p:tags r:id="rId2182"/>
                </p:custDataLst>
              </p:nvPr>
            </p:nvSpPr>
            <p:spPr bwMode="auto">
              <a:xfrm>
                <a:off x="4348" y="2912"/>
                <a:ext cx="20" cy="40"/>
              </a:xfrm>
              <a:custGeom>
                <a:avLst/>
                <a:gdLst>
                  <a:gd name="T0" fmla="*/ 0 w 15"/>
                  <a:gd name="T1" fmla="*/ 0 h 31"/>
                  <a:gd name="T2" fmla="*/ 33 w 15"/>
                  <a:gd name="T3" fmla="*/ 36 h 31"/>
                  <a:gd name="T4" fmla="*/ 7 w 15"/>
                  <a:gd name="T5" fmla="*/ 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1">
                    <a:moveTo>
                      <a:pt x="0" y="0"/>
                    </a:moveTo>
                    <a:cubicBezTo>
                      <a:pt x="10" y="0"/>
                      <a:pt x="13" y="7"/>
                      <a:pt x="14" y="17"/>
                    </a:cubicBezTo>
                    <a:cubicBezTo>
                      <a:pt x="15" y="24"/>
                      <a:pt x="8" y="28"/>
                      <a:pt x="3" y="3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" name="Freeform 2288"/>
              <p:cNvSpPr/>
              <p:nvPr>
                <p:custDataLst>
                  <p:tags r:id="rId2183"/>
                </p:custDataLst>
              </p:nvPr>
            </p:nvSpPr>
            <p:spPr bwMode="auto">
              <a:xfrm>
                <a:off x="4378" y="2896"/>
                <a:ext cx="7" cy="40"/>
              </a:xfrm>
              <a:custGeom>
                <a:avLst/>
                <a:gdLst>
                  <a:gd name="T0" fmla="*/ 8 w 5"/>
                  <a:gd name="T1" fmla="*/ 67 h 31"/>
                  <a:gd name="T2" fmla="*/ 0 w 5"/>
                  <a:gd name="T3" fmla="*/ 45 h 31"/>
                  <a:gd name="T4" fmla="*/ 11 w 5"/>
                  <a:gd name="T5" fmla="*/ 30 h 31"/>
                  <a:gd name="T6" fmla="*/ 6 w 5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1">
                    <a:moveTo>
                      <a:pt x="3" y="31"/>
                    </a:moveTo>
                    <a:cubicBezTo>
                      <a:pt x="4" y="27"/>
                      <a:pt x="1" y="25"/>
                      <a:pt x="0" y="21"/>
                    </a:cubicBezTo>
                    <a:cubicBezTo>
                      <a:pt x="0" y="18"/>
                      <a:pt x="3" y="16"/>
                      <a:pt x="4" y="14"/>
                    </a:cubicBezTo>
                    <a:cubicBezTo>
                      <a:pt x="5" y="9"/>
                      <a:pt x="4" y="4"/>
                      <a:pt x="2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" name="Freeform 2289"/>
              <p:cNvSpPr/>
              <p:nvPr>
                <p:custDataLst>
                  <p:tags r:id="rId2184"/>
                </p:custDataLst>
              </p:nvPr>
            </p:nvSpPr>
            <p:spPr bwMode="auto">
              <a:xfrm>
                <a:off x="4399" y="2893"/>
                <a:ext cx="13" cy="29"/>
              </a:xfrm>
              <a:custGeom>
                <a:avLst/>
                <a:gdLst>
                  <a:gd name="T0" fmla="*/ 0 w 10"/>
                  <a:gd name="T1" fmla="*/ 50 h 22"/>
                  <a:gd name="T2" fmla="*/ 7 w 10"/>
                  <a:gd name="T3" fmla="*/ 16 h 22"/>
                  <a:gd name="T4" fmla="*/ 16 w 10"/>
                  <a:gd name="T5" fmla="*/ 1 h 22"/>
                  <a:gd name="T6" fmla="*/ 22 w 10"/>
                  <a:gd name="T7" fmla="*/ 2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0" y="22"/>
                    </a:moveTo>
                    <a:cubicBezTo>
                      <a:pt x="4" y="22"/>
                      <a:pt x="3" y="10"/>
                      <a:pt x="3" y="7"/>
                    </a:cubicBezTo>
                    <a:cubicBezTo>
                      <a:pt x="3" y="5"/>
                      <a:pt x="5" y="0"/>
                      <a:pt x="7" y="1"/>
                    </a:cubicBezTo>
                    <a:cubicBezTo>
                      <a:pt x="10" y="2"/>
                      <a:pt x="10" y="8"/>
                      <a:pt x="10" y="1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" name="Freeform 2290"/>
              <p:cNvSpPr/>
              <p:nvPr>
                <p:custDataLst>
                  <p:tags r:id="rId2185"/>
                </p:custDataLst>
              </p:nvPr>
            </p:nvSpPr>
            <p:spPr bwMode="auto">
              <a:xfrm>
                <a:off x="4259" y="2881"/>
                <a:ext cx="67" cy="53"/>
              </a:xfrm>
              <a:custGeom>
                <a:avLst/>
                <a:gdLst>
                  <a:gd name="T0" fmla="*/ 0 w 52"/>
                  <a:gd name="T1" fmla="*/ 89 h 41"/>
                  <a:gd name="T2" fmla="*/ 35 w 52"/>
                  <a:gd name="T3" fmla="*/ 69 h 41"/>
                  <a:gd name="T4" fmla="*/ 76 w 52"/>
                  <a:gd name="T5" fmla="*/ 62 h 41"/>
                  <a:gd name="T6" fmla="*/ 106 w 52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1">
                    <a:moveTo>
                      <a:pt x="0" y="41"/>
                    </a:moveTo>
                    <a:cubicBezTo>
                      <a:pt x="6" y="39"/>
                      <a:pt x="9" y="34"/>
                      <a:pt x="16" y="32"/>
                    </a:cubicBezTo>
                    <a:cubicBezTo>
                      <a:pt x="22" y="30"/>
                      <a:pt x="30" y="31"/>
                      <a:pt x="36" y="29"/>
                    </a:cubicBezTo>
                    <a:cubicBezTo>
                      <a:pt x="48" y="24"/>
                      <a:pt x="52" y="12"/>
                      <a:pt x="50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" name="Freeform 2291"/>
              <p:cNvSpPr/>
              <p:nvPr>
                <p:custDataLst>
                  <p:tags r:id="rId2186"/>
                </p:custDataLst>
              </p:nvPr>
            </p:nvSpPr>
            <p:spPr bwMode="auto">
              <a:xfrm>
                <a:off x="4195" y="2896"/>
                <a:ext cx="101" cy="27"/>
              </a:xfrm>
              <a:custGeom>
                <a:avLst/>
                <a:gdLst>
                  <a:gd name="T0" fmla="*/ 0 w 78"/>
                  <a:gd name="T1" fmla="*/ 35 h 21"/>
                  <a:gd name="T2" fmla="*/ 39 w 78"/>
                  <a:gd name="T3" fmla="*/ 42 h 21"/>
                  <a:gd name="T4" fmla="*/ 89 w 78"/>
                  <a:gd name="T5" fmla="*/ 35 h 21"/>
                  <a:gd name="T6" fmla="*/ 131 w 78"/>
                  <a:gd name="T7" fmla="*/ 28 h 21"/>
                  <a:gd name="T8" fmla="*/ 170 w 78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21">
                    <a:moveTo>
                      <a:pt x="0" y="16"/>
                    </a:moveTo>
                    <a:cubicBezTo>
                      <a:pt x="6" y="17"/>
                      <a:pt x="11" y="21"/>
                      <a:pt x="18" y="20"/>
                    </a:cubicBezTo>
                    <a:cubicBezTo>
                      <a:pt x="26" y="20"/>
                      <a:pt x="34" y="17"/>
                      <a:pt x="41" y="16"/>
                    </a:cubicBezTo>
                    <a:cubicBezTo>
                      <a:pt x="48" y="15"/>
                      <a:pt x="54" y="15"/>
                      <a:pt x="60" y="13"/>
                    </a:cubicBezTo>
                    <a:cubicBezTo>
                      <a:pt x="65" y="11"/>
                      <a:pt x="77" y="5"/>
                      <a:pt x="78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" name="Freeform 2292"/>
              <p:cNvSpPr/>
              <p:nvPr>
                <p:custDataLst>
                  <p:tags r:id="rId2187"/>
                </p:custDataLst>
              </p:nvPr>
            </p:nvSpPr>
            <p:spPr bwMode="auto">
              <a:xfrm>
                <a:off x="4309" y="2698"/>
                <a:ext cx="22" cy="65"/>
              </a:xfrm>
              <a:custGeom>
                <a:avLst/>
                <a:gdLst>
                  <a:gd name="T0" fmla="*/ 5 w 17"/>
                  <a:gd name="T1" fmla="*/ 111 h 50"/>
                  <a:gd name="T2" fmla="*/ 21 w 17"/>
                  <a:gd name="T3" fmla="*/ 68 h 50"/>
                  <a:gd name="T4" fmla="*/ 35 w 17"/>
                  <a:gd name="T5" fmla="*/ 43 h 50"/>
                  <a:gd name="T6" fmla="*/ 36 w 17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0">
                    <a:moveTo>
                      <a:pt x="2" y="50"/>
                    </a:moveTo>
                    <a:cubicBezTo>
                      <a:pt x="0" y="43"/>
                      <a:pt x="5" y="36"/>
                      <a:pt x="9" y="31"/>
                    </a:cubicBezTo>
                    <a:cubicBezTo>
                      <a:pt x="12" y="27"/>
                      <a:pt x="15" y="24"/>
                      <a:pt x="16" y="19"/>
                    </a:cubicBezTo>
                    <a:cubicBezTo>
                      <a:pt x="17" y="13"/>
                      <a:pt x="16" y="6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" name="Freeform 2293"/>
              <p:cNvSpPr/>
              <p:nvPr>
                <p:custDataLst>
                  <p:tags r:id="rId2188"/>
                </p:custDataLst>
              </p:nvPr>
            </p:nvSpPr>
            <p:spPr bwMode="auto">
              <a:xfrm>
                <a:off x="4329" y="2684"/>
                <a:ext cx="18" cy="52"/>
              </a:xfrm>
              <a:custGeom>
                <a:avLst/>
                <a:gdLst>
                  <a:gd name="T0" fmla="*/ 0 w 14"/>
                  <a:gd name="T1" fmla="*/ 74 h 40"/>
                  <a:gd name="T2" fmla="*/ 24 w 14"/>
                  <a:gd name="T3" fmla="*/ 56 h 40"/>
                  <a:gd name="T4" fmla="*/ 24 w 14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0">
                    <a:moveTo>
                      <a:pt x="0" y="34"/>
                    </a:moveTo>
                    <a:cubicBezTo>
                      <a:pt x="5" y="40"/>
                      <a:pt x="11" y="28"/>
                      <a:pt x="12" y="25"/>
                    </a:cubicBezTo>
                    <a:cubicBezTo>
                      <a:pt x="14" y="17"/>
                      <a:pt x="10" y="8"/>
                      <a:pt x="12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" name="Freeform 2294"/>
              <p:cNvSpPr/>
              <p:nvPr>
                <p:custDataLst>
                  <p:tags r:id="rId2189"/>
                </p:custDataLst>
              </p:nvPr>
            </p:nvSpPr>
            <p:spPr bwMode="auto">
              <a:xfrm>
                <a:off x="4450" y="2724"/>
                <a:ext cx="14" cy="35"/>
              </a:xfrm>
              <a:custGeom>
                <a:avLst/>
                <a:gdLst>
                  <a:gd name="T0" fmla="*/ 10 w 11"/>
                  <a:gd name="T1" fmla="*/ 0 h 27"/>
                  <a:gd name="T2" fmla="*/ 10 w 11"/>
                  <a:gd name="T3" fmla="*/ 21 h 27"/>
                  <a:gd name="T4" fmla="*/ 1 w 11"/>
                  <a:gd name="T5" fmla="*/ 32 h 27"/>
                  <a:gd name="T6" fmla="*/ 14 w 11"/>
                  <a:gd name="T7" fmla="*/ 41 h 27"/>
                  <a:gd name="T8" fmla="*/ 23 w 11"/>
                  <a:gd name="T9" fmla="*/ 5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5" y="0"/>
                    </a:moveTo>
                    <a:cubicBezTo>
                      <a:pt x="6" y="4"/>
                      <a:pt x="7" y="6"/>
                      <a:pt x="5" y="9"/>
                    </a:cubicBezTo>
                    <a:cubicBezTo>
                      <a:pt x="4" y="11"/>
                      <a:pt x="0" y="12"/>
                      <a:pt x="1" y="15"/>
                    </a:cubicBezTo>
                    <a:cubicBezTo>
                      <a:pt x="1" y="18"/>
                      <a:pt x="5" y="17"/>
                      <a:pt x="7" y="19"/>
                    </a:cubicBezTo>
                    <a:cubicBezTo>
                      <a:pt x="10" y="21"/>
                      <a:pt x="11" y="23"/>
                      <a:pt x="11" y="27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" name="Freeform 2295"/>
              <p:cNvSpPr/>
              <p:nvPr>
                <p:custDataLst>
                  <p:tags r:id="rId2190"/>
                </p:custDataLst>
              </p:nvPr>
            </p:nvSpPr>
            <p:spPr bwMode="auto">
              <a:xfrm>
                <a:off x="4291" y="2901"/>
                <a:ext cx="39" cy="34"/>
              </a:xfrm>
              <a:custGeom>
                <a:avLst/>
                <a:gdLst>
                  <a:gd name="T0" fmla="*/ 0 w 30"/>
                  <a:gd name="T1" fmla="*/ 54 h 26"/>
                  <a:gd name="T2" fmla="*/ 44 w 30"/>
                  <a:gd name="T3" fmla="*/ 51 h 26"/>
                  <a:gd name="T4" fmla="*/ 64 w 30"/>
                  <a:gd name="T5" fmla="*/ 24 h 26"/>
                  <a:gd name="T6" fmla="*/ 60 w 30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6">
                    <a:moveTo>
                      <a:pt x="0" y="24"/>
                    </a:moveTo>
                    <a:cubicBezTo>
                      <a:pt x="7" y="20"/>
                      <a:pt x="13" y="26"/>
                      <a:pt x="20" y="23"/>
                    </a:cubicBezTo>
                    <a:cubicBezTo>
                      <a:pt x="24" y="21"/>
                      <a:pt x="28" y="16"/>
                      <a:pt x="29" y="11"/>
                    </a:cubicBezTo>
                    <a:cubicBezTo>
                      <a:pt x="30" y="7"/>
                      <a:pt x="27" y="4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" name="Freeform 2296"/>
              <p:cNvSpPr/>
              <p:nvPr>
                <p:custDataLst>
                  <p:tags r:id="rId2191"/>
                </p:custDataLst>
              </p:nvPr>
            </p:nvSpPr>
            <p:spPr bwMode="auto">
              <a:xfrm>
                <a:off x="4357" y="2683"/>
                <a:ext cx="12" cy="57"/>
              </a:xfrm>
              <a:custGeom>
                <a:avLst/>
                <a:gdLst>
                  <a:gd name="T0" fmla="*/ 12 w 9"/>
                  <a:gd name="T1" fmla="*/ 0 h 44"/>
                  <a:gd name="T2" fmla="*/ 12 w 9"/>
                  <a:gd name="T3" fmla="*/ 17 h 44"/>
                  <a:gd name="T4" fmla="*/ 20 w 9"/>
                  <a:gd name="T5" fmla="*/ 49 h 44"/>
                  <a:gd name="T6" fmla="*/ 7 w 9"/>
                  <a:gd name="T7" fmla="*/ 9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4">
                    <a:moveTo>
                      <a:pt x="5" y="0"/>
                    </a:moveTo>
                    <a:cubicBezTo>
                      <a:pt x="5" y="3"/>
                      <a:pt x="5" y="5"/>
                      <a:pt x="5" y="8"/>
                    </a:cubicBezTo>
                    <a:cubicBezTo>
                      <a:pt x="5" y="13"/>
                      <a:pt x="8" y="17"/>
                      <a:pt x="8" y="22"/>
                    </a:cubicBezTo>
                    <a:cubicBezTo>
                      <a:pt x="9" y="29"/>
                      <a:pt x="0" y="37"/>
                      <a:pt x="3" y="4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" name="Freeform 2297"/>
              <p:cNvSpPr/>
              <p:nvPr>
                <p:custDataLst>
                  <p:tags r:id="rId2192"/>
                </p:custDataLst>
              </p:nvPr>
            </p:nvSpPr>
            <p:spPr bwMode="auto">
              <a:xfrm>
                <a:off x="4442" y="2763"/>
                <a:ext cx="58" cy="78"/>
              </a:xfrm>
              <a:custGeom>
                <a:avLst/>
                <a:gdLst>
                  <a:gd name="T0" fmla="*/ 97 w 45"/>
                  <a:gd name="T1" fmla="*/ 0 h 60"/>
                  <a:gd name="T2" fmla="*/ 86 w 45"/>
                  <a:gd name="T3" fmla="*/ 21 h 60"/>
                  <a:gd name="T4" fmla="*/ 64 w 45"/>
                  <a:gd name="T5" fmla="*/ 38 h 60"/>
                  <a:gd name="T6" fmla="*/ 46 w 45"/>
                  <a:gd name="T7" fmla="*/ 49 h 60"/>
                  <a:gd name="T8" fmla="*/ 40 w 45"/>
                  <a:gd name="T9" fmla="*/ 68 h 60"/>
                  <a:gd name="T10" fmla="*/ 24 w 45"/>
                  <a:gd name="T11" fmla="*/ 114 h 60"/>
                  <a:gd name="T12" fmla="*/ 1 w 45"/>
                  <a:gd name="T13" fmla="*/ 118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45" y="0"/>
                    </a:moveTo>
                    <a:cubicBezTo>
                      <a:pt x="44" y="3"/>
                      <a:pt x="42" y="6"/>
                      <a:pt x="40" y="9"/>
                    </a:cubicBezTo>
                    <a:cubicBezTo>
                      <a:pt x="37" y="14"/>
                      <a:pt x="35" y="15"/>
                      <a:pt x="30" y="17"/>
                    </a:cubicBezTo>
                    <a:cubicBezTo>
                      <a:pt x="27" y="19"/>
                      <a:pt x="24" y="21"/>
                      <a:pt x="22" y="22"/>
                    </a:cubicBezTo>
                    <a:cubicBezTo>
                      <a:pt x="18" y="25"/>
                      <a:pt x="18" y="26"/>
                      <a:pt x="19" y="31"/>
                    </a:cubicBezTo>
                    <a:cubicBezTo>
                      <a:pt x="20" y="38"/>
                      <a:pt x="17" y="47"/>
                      <a:pt x="12" y="52"/>
                    </a:cubicBezTo>
                    <a:cubicBezTo>
                      <a:pt x="10" y="53"/>
                      <a:pt x="0" y="60"/>
                      <a:pt x="1" y="5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" name="Freeform 2298"/>
              <p:cNvSpPr/>
              <p:nvPr>
                <p:custDataLst>
                  <p:tags r:id="rId2193"/>
                </p:custDataLst>
              </p:nvPr>
            </p:nvSpPr>
            <p:spPr bwMode="auto">
              <a:xfrm>
                <a:off x="4466" y="2729"/>
                <a:ext cx="24" cy="42"/>
              </a:xfrm>
              <a:custGeom>
                <a:avLst/>
                <a:gdLst>
                  <a:gd name="T0" fmla="*/ 0 w 18"/>
                  <a:gd name="T1" fmla="*/ 71 h 32"/>
                  <a:gd name="T2" fmla="*/ 28 w 18"/>
                  <a:gd name="T3" fmla="*/ 67 h 32"/>
                  <a:gd name="T4" fmla="*/ 36 w 18"/>
                  <a:gd name="T5" fmla="*/ 38 h 32"/>
                  <a:gd name="T6" fmla="*/ 9 w 18"/>
                  <a:gd name="T7" fmla="*/ 22 h 32"/>
                  <a:gd name="T8" fmla="*/ 21 w 1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2">
                    <a:moveTo>
                      <a:pt x="0" y="31"/>
                    </a:moveTo>
                    <a:cubicBezTo>
                      <a:pt x="3" y="28"/>
                      <a:pt x="7" y="32"/>
                      <a:pt x="12" y="30"/>
                    </a:cubicBezTo>
                    <a:cubicBezTo>
                      <a:pt x="15" y="28"/>
                      <a:pt x="18" y="20"/>
                      <a:pt x="15" y="17"/>
                    </a:cubicBezTo>
                    <a:cubicBezTo>
                      <a:pt x="12" y="14"/>
                      <a:pt x="3" y="19"/>
                      <a:pt x="4" y="10"/>
                    </a:cubicBezTo>
                    <a:cubicBezTo>
                      <a:pt x="4" y="7"/>
                      <a:pt x="10" y="2"/>
                      <a:pt x="9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" name="Freeform 2299"/>
              <p:cNvSpPr/>
              <p:nvPr>
                <p:custDataLst>
                  <p:tags r:id="rId2194"/>
                </p:custDataLst>
              </p:nvPr>
            </p:nvSpPr>
            <p:spPr bwMode="auto">
              <a:xfrm>
                <a:off x="4435" y="2843"/>
                <a:ext cx="31" cy="43"/>
              </a:xfrm>
              <a:custGeom>
                <a:avLst/>
                <a:gdLst>
                  <a:gd name="T0" fmla="*/ 1 w 24"/>
                  <a:gd name="T1" fmla="*/ 73 h 33"/>
                  <a:gd name="T2" fmla="*/ 1 w 24"/>
                  <a:gd name="T3" fmla="*/ 44 h 33"/>
                  <a:gd name="T4" fmla="*/ 21 w 24"/>
                  <a:gd name="T5" fmla="*/ 22 h 33"/>
                  <a:gd name="T6" fmla="*/ 41 w 24"/>
                  <a:gd name="T7" fmla="*/ 12 h 33"/>
                  <a:gd name="T8" fmla="*/ 52 w 24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" y="33"/>
                    </a:moveTo>
                    <a:cubicBezTo>
                      <a:pt x="0" y="29"/>
                      <a:pt x="0" y="24"/>
                      <a:pt x="1" y="20"/>
                    </a:cubicBezTo>
                    <a:cubicBezTo>
                      <a:pt x="2" y="14"/>
                      <a:pt x="2" y="11"/>
                      <a:pt x="9" y="10"/>
                    </a:cubicBezTo>
                    <a:cubicBezTo>
                      <a:pt x="13" y="9"/>
                      <a:pt x="16" y="8"/>
                      <a:pt x="19" y="5"/>
                    </a:cubicBezTo>
                    <a:cubicBezTo>
                      <a:pt x="21" y="4"/>
                      <a:pt x="23" y="2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" name="Freeform 2300"/>
              <p:cNvSpPr/>
              <p:nvPr>
                <p:custDataLst>
                  <p:tags r:id="rId2195"/>
                </p:custDataLst>
              </p:nvPr>
            </p:nvSpPr>
            <p:spPr bwMode="auto">
              <a:xfrm>
                <a:off x="4196" y="2892"/>
                <a:ext cx="89" cy="21"/>
              </a:xfrm>
              <a:custGeom>
                <a:avLst/>
                <a:gdLst>
                  <a:gd name="T0" fmla="*/ 0 w 68"/>
                  <a:gd name="T1" fmla="*/ 32 h 16"/>
                  <a:gd name="T2" fmla="*/ 29 w 68"/>
                  <a:gd name="T3" fmla="*/ 37 h 16"/>
                  <a:gd name="T4" fmla="*/ 77 w 68"/>
                  <a:gd name="T5" fmla="*/ 29 h 16"/>
                  <a:gd name="T6" fmla="*/ 94 w 68"/>
                  <a:gd name="T7" fmla="*/ 22 h 16"/>
                  <a:gd name="T8" fmla="*/ 118 w 68"/>
                  <a:gd name="T9" fmla="*/ 21 h 16"/>
                  <a:gd name="T10" fmla="*/ 139 w 68"/>
                  <a:gd name="T11" fmla="*/ 14 h 16"/>
                  <a:gd name="T12" fmla="*/ 152 w 68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16">
                    <a:moveTo>
                      <a:pt x="0" y="14"/>
                    </a:moveTo>
                    <a:cubicBezTo>
                      <a:pt x="4" y="13"/>
                      <a:pt x="9" y="15"/>
                      <a:pt x="13" y="16"/>
                    </a:cubicBezTo>
                    <a:cubicBezTo>
                      <a:pt x="20" y="16"/>
                      <a:pt x="27" y="15"/>
                      <a:pt x="34" y="13"/>
                    </a:cubicBezTo>
                    <a:cubicBezTo>
                      <a:pt x="36" y="12"/>
                      <a:pt x="39" y="10"/>
                      <a:pt x="42" y="10"/>
                    </a:cubicBezTo>
                    <a:cubicBezTo>
                      <a:pt x="45" y="9"/>
                      <a:pt x="49" y="9"/>
                      <a:pt x="53" y="9"/>
                    </a:cubicBezTo>
                    <a:cubicBezTo>
                      <a:pt x="57" y="8"/>
                      <a:pt x="60" y="8"/>
                      <a:pt x="62" y="6"/>
                    </a:cubicBezTo>
                    <a:cubicBezTo>
                      <a:pt x="64" y="4"/>
                      <a:pt x="65" y="1"/>
                      <a:pt x="68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" name="Freeform 2301"/>
              <p:cNvSpPr/>
              <p:nvPr>
                <p:custDataLst>
                  <p:tags r:id="rId2196"/>
                </p:custDataLst>
              </p:nvPr>
            </p:nvSpPr>
            <p:spPr bwMode="auto">
              <a:xfrm>
                <a:off x="4199" y="2891"/>
                <a:ext cx="37" cy="12"/>
              </a:xfrm>
              <a:custGeom>
                <a:avLst/>
                <a:gdLst>
                  <a:gd name="T0" fmla="*/ 0 w 29"/>
                  <a:gd name="T1" fmla="*/ 12 h 9"/>
                  <a:gd name="T2" fmla="*/ 60 w 29"/>
                  <a:gd name="T3" fmla="*/ 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9">
                    <a:moveTo>
                      <a:pt x="0" y="5"/>
                    </a:moveTo>
                    <a:cubicBezTo>
                      <a:pt x="10" y="9"/>
                      <a:pt x="19" y="0"/>
                      <a:pt x="29" y="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" name="Freeform 2302"/>
              <p:cNvSpPr/>
              <p:nvPr>
                <p:custDataLst>
                  <p:tags r:id="rId2197"/>
                </p:custDataLst>
              </p:nvPr>
            </p:nvSpPr>
            <p:spPr bwMode="auto">
              <a:xfrm>
                <a:off x="4197" y="2848"/>
                <a:ext cx="81" cy="36"/>
              </a:xfrm>
              <a:custGeom>
                <a:avLst/>
                <a:gdLst>
                  <a:gd name="T0" fmla="*/ 0 w 62"/>
                  <a:gd name="T1" fmla="*/ 59 h 28"/>
                  <a:gd name="T2" fmla="*/ 82 w 62"/>
                  <a:gd name="T3" fmla="*/ 40 h 28"/>
                  <a:gd name="T4" fmla="*/ 118 w 62"/>
                  <a:gd name="T5" fmla="*/ 15 h 28"/>
                  <a:gd name="T6" fmla="*/ 129 w 62"/>
                  <a:gd name="T7" fmla="*/ 1 h 28"/>
                  <a:gd name="T8" fmla="*/ 137 w 62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28">
                    <a:moveTo>
                      <a:pt x="0" y="28"/>
                    </a:moveTo>
                    <a:cubicBezTo>
                      <a:pt x="12" y="23"/>
                      <a:pt x="26" y="27"/>
                      <a:pt x="37" y="19"/>
                    </a:cubicBezTo>
                    <a:cubicBezTo>
                      <a:pt x="42" y="15"/>
                      <a:pt x="48" y="12"/>
                      <a:pt x="53" y="7"/>
                    </a:cubicBezTo>
                    <a:cubicBezTo>
                      <a:pt x="54" y="5"/>
                      <a:pt x="55" y="2"/>
                      <a:pt x="58" y="1"/>
                    </a:cubicBezTo>
                    <a:cubicBezTo>
                      <a:pt x="61" y="0"/>
                      <a:pt x="62" y="4"/>
                      <a:pt x="61" y="6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" name="Freeform 2303"/>
              <p:cNvSpPr/>
              <p:nvPr>
                <p:custDataLst>
                  <p:tags r:id="rId2198"/>
                </p:custDataLst>
              </p:nvPr>
            </p:nvSpPr>
            <p:spPr bwMode="auto">
              <a:xfrm>
                <a:off x="4286" y="2701"/>
                <a:ext cx="19" cy="76"/>
              </a:xfrm>
              <a:custGeom>
                <a:avLst/>
                <a:gdLst>
                  <a:gd name="T0" fmla="*/ 0 w 15"/>
                  <a:gd name="T1" fmla="*/ 126 h 59"/>
                  <a:gd name="T2" fmla="*/ 10 w 15"/>
                  <a:gd name="T3" fmla="*/ 91 h 59"/>
                  <a:gd name="T4" fmla="*/ 24 w 15"/>
                  <a:gd name="T5" fmla="*/ 59 h 59"/>
                  <a:gd name="T6" fmla="*/ 23 w 1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9">
                    <a:moveTo>
                      <a:pt x="0" y="59"/>
                    </a:moveTo>
                    <a:cubicBezTo>
                      <a:pt x="3" y="54"/>
                      <a:pt x="4" y="49"/>
                      <a:pt x="5" y="43"/>
                    </a:cubicBezTo>
                    <a:cubicBezTo>
                      <a:pt x="6" y="37"/>
                      <a:pt x="9" y="33"/>
                      <a:pt x="12" y="28"/>
                    </a:cubicBezTo>
                    <a:cubicBezTo>
                      <a:pt x="15" y="21"/>
                      <a:pt x="15" y="7"/>
                      <a:pt x="1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" name="Freeform 2304"/>
              <p:cNvSpPr/>
              <p:nvPr>
                <p:custDataLst>
                  <p:tags r:id="rId2199"/>
                </p:custDataLst>
              </p:nvPr>
            </p:nvSpPr>
            <p:spPr bwMode="auto">
              <a:xfrm>
                <a:off x="4290" y="2717"/>
                <a:ext cx="6" cy="14"/>
              </a:xfrm>
              <a:custGeom>
                <a:avLst/>
                <a:gdLst>
                  <a:gd name="T0" fmla="*/ 2 w 5"/>
                  <a:gd name="T1" fmla="*/ 0 h 11"/>
                  <a:gd name="T2" fmla="*/ 8 w 5"/>
                  <a:gd name="T3" fmla="*/ 2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2" y="0"/>
                    </a:moveTo>
                    <a:cubicBezTo>
                      <a:pt x="0" y="2"/>
                      <a:pt x="1" y="11"/>
                      <a:pt x="5" y="1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4" name="Freeform 2305"/>
              <p:cNvSpPr/>
              <p:nvPr>
                <p:custDataLst>
                  <p:tags r:id="rId2200"/>
                </p:custDataLst>
              </p:nvPr>
            </p:nvSpPr>
            <p:spPr bwMode="auto">
              <a:xfrm>
                <a:off x="4311" y="2689"/>
                <a:ext cx="6" cy="37"/>
              </a:xfrm>
              <a:custGeom>
                <a:avLst/>
                <a:gdLst>
                  <a:gd name="T0" fmla="*/ 6 w 5"/>
                  <a:gd name="T1" fmla="*/ 0 h 28"/>
                  <a:gd name="T2" fmla="*/ 7 w 5"/>
                  <a:gd name="T3" fmla="*/ 38 h 28"/>
                  <a:gd name="T4" fmla="*/ 0 w 5"/>
                  <a:gd name="T5" fmla="*/ 6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8">
                    <a:moveTo>
                      <a:pt x="3" y="0"/>
                    </a:moveTo>
                    <a:cubicBezTo>
                      <a:pt x="3" y="6"/>
                      <a:pt x="4" y="11"/>
                      <a:pt x="4" y="17"/>
                    </a:cubicBezTo>
                    <a:cubicBezTo>
                      <a:pt x="5" y="22"/>
                      <a:pt x="3" y="24"/>
                      <a:pt x="0" y="28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5" name="Freeform 2306"/>
              <p:cNvSpPr/>
              <p:nvPr>
                <p:custDataLst>
                  <p:tags r:id="rId2201"/>
                </p:custDataLst>
              </p:nvPr>
            </p:nvSpPr>
            <p:spPr bwMode="auto">
              <a:xfrm>
                <a:off x="4320" y="2755"/>
                <a:ext cx="14" cy="22"/>
              </a:xfrm>
              <a:custGeom>
                <a:avLst/>
                <a:gdLst>
                  <a:gd name="T0" fmla="*/ 6 w 11"/>
                  <a:gd name="T1" fmla="*/ 0 h 17"/>
                  <a:gd name="T2" fmla="*/ 1 w 11"/>
                  <a:gd name="T3" fmla="*/ 27 h 17"/>
                  <a:gd name="T4" fmla="*/ 23 w 11"/>
                  <a:gd name="T5" fmla="*/ 3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3" y="0"/>
                    </a:moveTo>
                    <a:cubicBezTo>
                      <a:pt x="4" y="4"/>
                      <a:pt x="0" y="8"/>
                      <a:pt x="1" y="12"/>
                    </a:cubicBezTo>
                    <a:cubicBezTo>
                      <a:pt x="2" y="15"/>
                      <a:pt x="8" y="17"/>
                      <a:pt x="11" y="15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6" name="Freeform 2307"/>
              <p:cNvSpPr/>
              <p:nvPr>
                <p:custDataLst>
                  <p:tags r:id="rId2202"/>
                </p:custDataLst>
              </p:nvPr>
            </p:nvSpPr>
            <p:spPr bwMode="auto">
              <a:xfrm>
                <a:off x="4197" y="2926"/>
                <a:ext cx="47" cy="15"/>
              </a:xfrm>
              <a:custGeom>
                <a:avLst/>
                <a:gdLst>
                  <a:gd name="T0" fmla="*/ 80 w 36"/>
                  <a:gd name="T1" fmla="*/ 16 h 12"/>
                  <a:gd name="T2" fmla="*/ 31 w 36"/>
                  <a:gd name="T3" fmla="*/ 16 h 12"/>
                  <a:gd name="T4" fmla="*/ 0 w 36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2">
                    <a:moveTo>
                      <a:pt x="36" y="8"/>
                    </a:moveTo>
                    <a:cubicBezTo>
                      <a:pt x="29" y="8"/>
                      <a:pt x="20" y="12"/>
                      <a:pt x="14" y="8"/>
                    </a:cubicBezTo>
                    <a:cubicBezTo>
                      <a:pt x="10" y="5"/>
                      <a:pt x="5" y="0"/>
                      <a:pt x="0" y="3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7" name="Freeform 2308"/>
              <p:cNvSpPr/>
              <p:nvPr>
                <p:custDataLst>
                  <p:tags r:id="rId2203"/>
                </p:custDataLst>
              </p:nvPr>
            </p:nvSpPr>
            <p:spPr bwMode="auto">
              <a:xfrm>
                <a:off x="4239" y="2936"/>
                <a:ext cx="51" cy="31"/>
              </a:xfrm>
              <a:custGeom>
                <a:avLst/>
                <a:gdLst>
                  <a:gd name="T0" fmla="*/ 76 w 39"/>
                  <a:gd name="T1" fmla="*/ 0 h 24"/>
                  <a:gd name="T2" fmla="*/ 41 w 39"/>
                  <a:gd name="T3" fmla="*/ 10 h 24"/>
                  <a:gd name="T4" fmla="*/ 16 w 39"/>
                  <a:gd name="T5" fmla="*/ 27 h 24"/>
                  <a:gd name="T6" fmla="*/ 54 w 39"/>
                  <a:gd name="T7" fmla="*/ 27 h 24"/>
                  <a:gd name="T8" fmla="*/ 67 w 39"/>
                  <a:gd name="T9" fmla="*/ 23 h 24"/>
                  <a:gd name="T10" fmla="*/ 80 w 39"/>
                  <a:gd name="T11" fmla="*/ 28 h 24"/>
                  <a:gd name="T12" fmla="*/ 78 w 39"/>
                  <a:gd name="T13" fmla="*/ 5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4">
                    <a:moveTo>
                      <a:pt x="34" y="0"/>
                    </a:moveTo>
                    <a:cubicBezTo>
                      <a:pt x="32" y="6"/>
                      <a:pt x="22" y="5"/>
                      <a:pt x="18" y="5"/>
                    </a:cubicBezTo>
                    <a:cubicBezTo>
                      <a:pt x="15" y="5"/>
                      <a:pt x="0" y="6"/>
                      <a:pt x="7" y="12"/>
                    </a:cubicBezTo>
                    <a:cubicBezTo>
                      <a:pt x="11" y="15"/>
                      <a:pt x="19" y="13"/>
                      <a:pt x="24" y="12"/>
                    </a:cubicBezTo>
                    <a:cubicBezTo>
                      <a:pt x="26" y="12"/>
                      <a:pt x="28" y="11"/>
                      <a:pt x="30" y="11"/>
                    </a:cubicBezTo>
                    <a:cubicBezTo>
                      <a:pt x="32" y="12"/>
                      <a:pt x="34" y="13"/>
                      <a:pt x="36" y="13"/>
                    </a:cubicBezTo>
                    <a:cubicBezTo>
                      <a:pt x="38" y="14"/>
                      <a:pt x="39" y="21"/>
                      <a:pt x="35" y="2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8" name="Freeform 2309"/>
              <p:cNvSpPr/>
              <p:nvPr>
                <p:custDataLst>
                  <p:tags r:id="rId2204"/>
                </p:custDataLst>
              </p:nvPr>
            </p:nvSpPr>
            <p:spPr bwMode="auto">
              <a:xfrm>
                <a:off x="4203" y="2833"/>
                <a:ext cx="56" cy="44"/>
              </a:xfrm>
              <a:custGeom>
                <a:avLst/>
                <a:gdLst>
                  <a:gd name="T0" fmla="*/ 95 w 43"/>
                  <a:gd name="T1" fmla="*/ 0 h 34"/>
                  <a:gd name="T2" fmla="*/ 61 w 43"/>
                  <a:gd name="T3" fmla="*/ 36 h 34"/>
                  <a:gd name="T4" fmla="*/ 30 w 43"/>
                  <a:gd name="T5" fmla="*/ 45 h 34"/>
                  <a:gd name="T6" fmla="*/ 9 w 43"/>
                  <a:gd name="T7" fmla="*/ 58 h 34"/>
                  <a:gd name="T8" fmla="*/ 29 w 43"/>
                  <a:gd name="T9" fmla="*/ 6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4">
                    <a:moveTo>
                      <a:pt x="43" y="0"/>
                    </a:moveTo>
                    <a:cubicBezTo>
                      <a:pt x="39" y="7"/>
                      <a:pt x="34" y="12"/>
                      <a:pt x="28" y="17"/>
                    </a:cubicBezTo>
                    <a:cubicBezTo>
                      <a:pt x="24" y="21"/>
                      <a:pt x="20" y="21"/>
                      <a:pt x="14" y="21"/>
                    </a:cubicBezTo>
                    <a:cubicBezTo>
                      <a:pt x="11" y="21"/>
                      <a:pt x="5" y="24"/>
                      <a:pt x="4" y="27"/>
                    </a:cubicBezTo>
                    <a:cubicBezTo>
                      <a:pt x="0" y="34"/>
                      <a:pt x="9" y="32"/>
                      <a:pt x="13" y="3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9" name="Freeform 2310"/>
              <p:cNvSpPr/>
              <p:nvPr>
                <p:custDataLst>
                  <p:tags r:id="rId2205"/>
                </p:custDataLst>
              </p:nvPr>
            </p:nvSpPr>
            <p:spPr bwMode="auto">
              <a:xfrm>
                <a:off x="4248" y="2816"/>
                <a:ext cx="29" cy="44"/>
              </a:xfrm>
              <a:custGeom>
                <a:avLst/>
                <a:gdLst>
                  <a:gd name="T0" fmla="*/ 32 w 22"/>
                  <a:gd name="T1" fmla="*/ 6 h 34"/>
                  <a:gd name="T2" fmla="*/ 45 w 22"/>
                  <a:gd name="T3" fmla="*/ 5 h 34"/>
                  <a:gd name="T4" fmla="*/ 38 w 22"/>
                  <a:gd name="T5" fmla="*/ 30 h 34"/>
                  <a:gd name="T6" fmla="*/ 26 w 22"/>
                  <a:gd name="T7" fmla="*/ 50 h 34"/>
                  <a:gd name="T8" fmla="*/ 21 w 22"/>
                  <a:gd name="T9" fmla="*/ 61 h 34"/>
                  <a:gd name="T10" fmla="*/ 0 w 22"/>
                  <a:gd name="T11" fmla="*/ 7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4">
                    <a:moveTo>
                      <a:pt x="14" y="3"/>
                    </a:moveTo>
                    <a:cubicBezTo>
                      <a:pt x="15" y="0"/>
                      <a:pt x="19" y="0"/>
                      <a:pt x="20" y="2"/>
                    </a:cubicBezTo>
                    <a:cubicBezTo>
                      <a:pt x="22" y="6"/>
                      <a:pt x="19" y="12"/>
                      <a:pt x="17" y="14"/>
                    </a:cubicBezTo>
                    <a:cubicBezTo>
                      <a:pt x="15" y="18"/>
                      <a:pt x="12" y="20"/>
                      <a:pt x="11" y="23"/>
                    </a:cubicBezTo>
                    <a:cubicBezTo>
                      <a:pt x="10" y="25"/>
                      <a:pt x="10" y="27"/>
                      <a:pt x="9" y="28"/>
                    </a:cubicBezTo>
                    <a:cubicBezTo>
                      <a:pt x="7" y="31"/>
                      <a:pt x="3" y="32"/>
                      <a:pt x="0" y="3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0" name="Freeform 2311"/>
              <p:cNvSpPr/>
              <p:nvPr>
                <p:custDataLst>
                  <p:tags r:id="rId2206"/>
                </p:custDataLst>
              </p:nvPr>
            </p:nvSpPr>
            <p:spPr bwMode="auto">
              <a:xfrm>
                <a:off x="4368" y="2892"/>
                <a:ext cx="5" cy="8"/>
              </a:xfrm>
              <a:custGeom>
                <a:avLst/>
                <a:gdLst>
                  <a:gd name="T0" fmla="*/ 6 w 4"/>
                  <a:gd name="T1" fmla="*/ 0 h 6"/>
                  <a:gd name="T2" fmla="*/ 5 w 4"/>
                  <a:gd name="T3" fmla="*/ 12 h 6"/>
                  <a:gd name="T4" fmla="*/ 8 w 4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2" y="1"/>
                      <a:pt x="0" y="4"/>
                      <a:pt x="2" y="5"/>
                    </a:cubicBezTo>
                    <a:cubicBezTo>
                      <a:pt x="3" y="6"/>
                      <a:pt x="4" y="3"/>
                      <a:pt x="4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1" name="Freeform 2312"/>
              <p:cNvSpPr/>
              <p:nvPr>
                <p:custDataLst>
                  <p:tags r:id="rId2207"/>
                </p:custDataLst>
              </p:nvPr>
            </p:nvSpPr>
            <p:spPr bwMode="auto">
              <a:xfrm>
                <a:off x="4362" y="2875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2" name="Freeform 2313"/>
              <p:cNvSpPr/>
              <p:nvPr>
                <p:custDataLst>
                  <p:tags r:id="rId2208"/>
                </p:custDataLst>
              </p:nvPr>
            </p:nvSpPr>
            <p:spPr bwMode="auto">
              <a:xfrm>
                <a:off x="4333" y="2890"/>
                <a:ext cx="5" cy="6"/>
              </a:xfrm>
              <a:custGeom>
                <a:avLst/>
                <a:gdLst>
                  <a:gd name="T0" fmla="*/ 0 w 4"/>
                  <a:gd name="T1" fmla="*/ 2 h 5"/>
                  <a:gd name="T2" fmla="*/ 5 w 4"/>
                  <a:gd name="T3" fmla="*/ 7 h 5"/>
                  <a:gd name="T4" fmla="*/ 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1" y="5"/>
                      <a:pt x="2" y="4"/>
                    </a:cubicBezTo>
                    <a:cubicBezTo>
                      <a:pt x="4" y="4"/>
                      <a:pt x="2" y="1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3" name="Freeform 2314"/>
              <p:cNvSpPr/>
              <p:nvPr>
                <p:custDataLst>
                  <p:tags r:id="rId2209"/>
                </p:custDataLst>
              </p:nvPr>
            </p:nvSpPr>
            <p:spPr bwMode="auto">
              <a:xfrm>
                <a:off x="4350" y="2909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1 w 2"/>
                  <a:gd name="T3" fmla="*/ 0 h 4"/>
                  <a:gd name="T4" fmla="*/ 2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0"/>
                      <a:pt x="1" y="0"/>
                    </a:cubicBezTo>
                    <a:cubicBezTo>
                      <a:pt x="2" y="0"/>
                      <a:pt x="2" y="3"/>
                      <a:pt x="2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4" name="Freeform 2315"/>
              <p:cNvSpPr/>
              <p:nvPr>
                <p:custDataLst>
                  <p:tags r:id="rId2210"/>
                </p:custDataLst>
              </p:nvPr>
            </p:nvSpPr>
            <p:spPr bwMode="auto">
              <a:xfrm>
                <a:off x="4325" y="290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5" name="Freeform 2316"/>
              <p:cNvSpPr/>
              <p:nvPr>
                <p:custDataLst>
                  <p:tags r:id="rId2211"/>
                </p:custDataLst>
              </p:nvPr>
            </p:nvSpPr>
            <p:spPr bwMode="auto">
              <a:xfrm>
                <a:off x="4294" y="2896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6" name="Freeform 2317"/>
              <p:cNvSpPr/>
              <p:nvPr>
                <p:custDataLst>
                  <p:tags r:id="rId2212"/>
                </p:custDataLst>
              </p:nvPr>
            </p:nvSpPr>
            <p:spPr bwMode="auto">
              <a:xfrm>
                <a:off x="4259" y="2928"/>
                <a:ext cx="6" cy="7"/>
              </a:xfrm>
              <a:custGeom>
                <a:avLst/>
                <a:gdLst>
                  <a:gd name="T0" fmla="*/ 2 w 5"/>
                  <a:gd name="T1" fmla="*/ 14 h 5"/>
                  <a:gd name="T2" fmla="*/ 1 w 5"/>
                  <a:gd name="T3" fmla="*/ 6 h 5"/>
                  <a:gd name="T4" fmla="*/ 8 w 5"/>
                  <a:gd name="T5" fmla="*/ 1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4"/>
                      <a:pt x="0" y="2"/>
                      <a:pt x="1" y="2"/>
                    </a:cubicBezTo>
                    <a:cubicBezTo>
                      <a:pt x="2" y="0"/>
                      <a:pt x="4" y="4"/>
                      <a:pt x="5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7" name="Freeform 2318"/>
              <p:cNvSpPr/>
              <p:nvPr>
                <p:custDataLst>
                  <p:tags r:id="rId2213"/>
                </p:custDataLst>
              </p:nvPr>
            </p:nvSpPr>
            <p:spPr bwMode="auto">
              <a:xfrm>
                <a:off x="4299" y="2941"/>
                <a:ext cx="8" cy="8"/>
              </a:xfrm>
              <a:custGeom>
                <a:avLst/>
                <a:gdLst>
                  <a:gd name="T0" fmla="*/ 0 w 6"/>
                  <a:gd name="T1" fmla="*/ 7 h 6"/>
                  <a:gd name="T2" fmla="*/ 5 w 6"/>
                  <a:gd name="T3" fmla="*/ 12 h 6"/>
                  <a:gd name="T4" fmla="*/ 7 w 6"/>
                  <a:gd name="T5" fmla="*/ 7 h 6"/>
                  <a:gd name="T6" fmla="*/ 12 w 6"/>
                  <a:gd name="T7" fmla="*/ 1 h 6"/>
                  <a:gd name="T8" fmla="*/ 15 w 6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3"/>
                      <a:pt x="1" y="5"/>
                      <a:pt x="2" y="5"/>
                    </a:cubicBezTo>
                    <a:cubicBezTo>
                      <a:pt x="3" y="6"/>
                      <a:pt x="3" y="3"/>
                      <a:pt x="3" y="3"/>
                    </a:cubicBezTo>
                    <a:cubicBezTo>
                      <a:pt x="3" y="2"/>
                      <a:pt x="3" y="0"/>
                      <a:pt x="5" y="1"/>
                    </a:cubicBezTo>
                    <a:cubicBezTo>
                      <a:pt x="6" y="1"/>
                      <a:pt x="5" y="3"/>
                      <a:pt x="6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8" name="Freeform 2319"/>
              <p:cNvSpPr/>
              <p:nvPr>
                <p:custDataLst>
                  <p:tags r:id="rId2214"/>
                </p:custDataLst>
              </p:nvPr>
            </p:nvSpPr>
            <p:spPr bwMode="auto">
              <a:xfrm>
                <a:off x="4420" y="2797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9" name="Freeform 2320"/>
              <p:cNvSpPr/>
              <p:nvPr>
                <p:custDataLst>
                  <p:tags r:id="rId2215"/>
                </p:custDataLst>
              </p:nvPr>
            </p:nvSpPr>
            <p:spPr bwMode="auto">
              <a:xfrm>
                <a:off x="4447" y="2821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0" name="Freeform 2321"/>
              <p:cNvSpPr/>
              <p:nvPr>
                <p:custDataLst>
                  <p:tags r:id="rId2216"/>
                </p:custDataLst>
              </p:nvPr>
            </p:nvSpPr>
            <p:spPr bwMode="auto">
              <a:xfrm>
                <a:off x="4431" y="2811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1" name="Freeform 2322"/>
              <p:cNvSpPr/>
              <p:nvPr>
                <p:custDataLst>
                  <p:tags r:id="rId2217"/>
                </p:custDataLst>
              </p:nvPr>
            </p:nvSpPr>
            <p:spPr bwMode="auto">
              <a:xfrm>
                <a:off x="4405" y="2803"/>
                <a:ext cx="3" cy="1"/>
              </a:xfrm>
              <a:custGeom>
                <a:avLst/>
                <a:gdLst>
                  <a:gd name="T0" fmla="*/ 8 w 2"/>
                  <a:gd name="T1" fmla="*/ 1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2" name="Freeform 2323"/>
              <p:cNvSpPr/>
              <p:nvPr>
                <p:custDataLst>
                  <p:tags r:id="rId2218"/>
                </p:custDataLst>
              </p:nvPr>
            </p:nvSpPr>
            <p:spPr bwMode="auto">
              <a:xfrm>
                <a:off x="4382" y="2804"/>
                <a:ext cx="9" cy="12"/>
              </a:xfrm>
              <a:custGeom>
                <a:avLst/>
                <a:gdLst>
                  <a:gd name="T0" fmla="*/ 6 w 7"/>
                  <a:gd name="T1" fmla="*/ 21 h 9"/>
                  <a:gd name="T2" fmla="*/ 13 w 7"/>
                  <a:gd name="T3" fmla="*/ 16 h 9"/>
                  <a:gd name="T4" fmla="*/ 8 w 7"/>
                  <a:gd name="T5" fmla="*/ 15 h 9"/>
                  <a:gd name="T6" fmla="*/ 1 w 7"/>
                  <a:gd name="T7" fmla="*/ 9 h 9"/>
                  <a:gd name="T8" fmla="*/ 13 w 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4" y="9"/>
                      <a:pt x="5" y="8"/>
                      <a:pt x="6" y="7"/>
                    </a:cubicBezTo>
                    <a:cubicBezTo>
                      <a:pt x="7" y="6"/>
                      <a:pt x="5" y="6"/>
                      <a:pt x="4" y="6"/>
                    </a:cubicBezTo>
                    <a:cubicBezTo>
                      <a:pt x="3" y="6"/>
                      <a:pt x="0" y="6"/>
                      <a:pt x="1" y="4"/>
                    </a:cubicBezTo>
                    <a:cubicBezTo>
                      <a:pt x="2" y="2"/>
                      <a:pt x="5" y="1"/>
                      <a:pt x="6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3" name="Freeform 2324"/>
              <p:cNvSpPr/>
              <p:nvPr>
                <p:custDataLst>
                  <p:tags r:id="rId2219"/>
                </p:custDataLst>
              </p:nvPr>
            </p:nvSpPr>
            <p:spPr bwMode="auto">
              <a:xfrm>
                <a:off x="4381" y="283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4" name="Freeform 2325"/>
              <p:cNvSpPr/>
              <p:nvPr>
                <p:custDataLst>
                  <p:tags r:id="rId2220"/>
                </p:custDataLst>
              </p:nvPr>
            </p:nvSpPr>
            <p:spPr bwMode="auto">
              <a:xfrm>
                <a:off x="4362" y="2853"/>
                <a:ext cx="4" cy="2"/>
              </a:xfrm>
              <a:custGeom>
                <a:avLst/>
                <a:gdLst>
                  <a:gd name="T0" fmla="*/ 7 w 3"/>
                  <a:gd name="T1" fmla="*/ 8 h 1"/>
                  <a:gd name="T2" fmla="*/ 0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5" name="Freeform 2326"/>
              <p:cNvSpPr/>
              <p:nvPr>
                <p:custDataLst>
                  <p:tags r:id="rId2221"/>
                </p:custDataLst>
              </p:nvPr>
            </p:nvSpPr>
            <p:spPr bwMode="auto">
              <a:xfrm>
                <a:off x="4374" y="2753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6" name="Freeform 2327"/>
              <p:cNvSpPr/>
              <p:nvPr>
                <p:custDataLst>
                  <p:tags r:id="rId2222"/>
                </p:custDataLst>
              </p:nvPr>
            </p:nvSpPr>
            <p:spPr bwMode="auto">
              <a:xfrm>
                <a:off x="4364" y="2751"/>
                <a:ext cx="8" cy="7"/>
              </a:xfrm>
              <a:custGeom>
                <a:avLst/>
                <a:gdLst>
                  <a:gd name="T0" fmla="*/ 12 w 6"/>
                  <a:gd name="T1" fmla="*/ 6 h 5"/>
                  <a:gd name="T2" fmla="*/ 1 w 6"/>
                  <a:gd name="T3" fmla="*/ 6 h 5"/>
                  <a:gd name="T4" fmla="*/ 15 w 6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2"/>
                      <a:pt x="1" y="0"/>
                      <a:pt x="1" y="2"/>
                    </a:cubicBezTo>
                    <a:cubicBezTo>
                      <a:pt x="0" y="4"/>
                      <a:pt x="4" y="5"/>
                      <a:pt x="6" y="5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7" name="Freeform 2328"/>
              <p:cNvSpPr/>
              <p:nvPr>
                <p:custDataLst>
                  <p:tags r:id="rId2223"/>
                </p:custDataLst>
              </p:nvPr>
            </p:nvSpPr>
            <p:spPr bwMode="auto">
              <a:xfrm>
                <a:off x="4348" y="2762"/>
                <a:ext cx="7" cy="2"/>
              </a:xfrm>
              <a:custGeom>
                <a:avLst/>
                <a:gdLst>
                  <a:gd name="T0" fmla="*/ 14 w 5"/>
                  <a:gd name="T1" fmla="*/ 0 h 2"/>
                  <a:gd name="T2" fmla="*/ 1 w 5"/>
                  <a:gd name="T3" fmla="*/ 0 h 2"/>
                  <a:gd name="T4" fmla="*/ 14 w 5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0" y="2"/>
                      <a:pt x="4" y="2"/>
                      <a:pt x="5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8" name="Freeform 2329"/>
              <p:cNvSpPr/>
              <p:nvPr>
                <p:custDataLst>
                  <p:tags r:id="rId2224"/>
                </p:custDataLst>
              </p:nvPr>
            </p:nvSpPr>
            <p:spPr bwMode="auto">
              <a:xfrm>
                <a:off x="4333" y="2773"/>
                <a:ext cx="1" cy="7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9" name="Freeform 2330"/>
              <p:cNvSpPr/>
              <p:nvPr>
                <p:custDataLst>
                  <p:tags r:id="rId2225"/>
                </p:custDataLst>
              </p:nvPr>
            </p:nvSpPr>
            <p:spPr bwMode="auto">
              <a:xfrm>
                <a:off x="4333" y="2757"/>
                <a:ext cx="6" cy="6"/>
              </a:xfrm>
              <a:custGeom>
                <a:avLst/>
                <a:gdLst>
                  <a:gd name="T0" fmla="*/ 8 w 5"/>
                  <a:gd name="T1" fmla="*/ 2 h 5"/>
                  <a:gd name="T2" fmla="*/ 0 w 5"/>
                  <a:gd name="T3" fmla="*/ 6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1" y="5"/>
                      <a:pt x="0" y="3"/>
                    </a:cubicBezTo>
                    <a:cubicBezTo>
                      <a:pt x="0" y="0"/>
                      <a:pt x="4" y="1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0" name="Freeform 2331"/>
              <p:cNvSpPr/>
              <p:nvPr>
                <p:custDataLst>
                  <p:tags r:id="rId2226"/>
                </p:custDataLst>
              </p:nvPr>
            </p:nvSpPr>
            <p:spPr bwMode="auto">
              <a:xfrm>
                <a:off x="4322" y="2757"/>
                <a:ext cx="4" cy="1"/>
              </a:xfrm>
              <a:custGeom>
                <a:avLst/>
                <a:gdLst>
                  <a:gd name="T0" fmla="*/ 0 w 3"/>
                  <a:gd name="T1" fmla="*/ 1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1" name="Freeform 2332"/>
              <p:cNvSpPr/>
              <p:nvPr>
                <p:custDataLst>
                  <p:tags r:id="rId2227"/>
                </p:custDataLst>
              </p:nvPr>
            </p:nvSpPr>
            <p:spPr bwMode="auto">
              <a:xfrm>
                <a:off x="4317" y="2785"/>
                <a:ext cx="10" cy="9"/>
              </a:xfrm>
              <a:custGeom>
                <a:avLst/>
                <a:gdLst>
                  <a:gd name="T0" fmla="*/ 6 w 8"/>
                  <a:gd name="T1" fmla="*/ 1 h 7"/>
                  <a:gd name="T2" fmla="*/ 14 w 8"/>
                  <a:gd name="T3" fmla="*/ 1 h 7"/>
                  <a:gd name="T4" fmla="*/ 6 w 8"/>
                  <a:gd name="T5" fmla="*/ 8 h 7"/>
                  <a:gd name="T6" fmla="*/ 1 w 8"/>
                  <a:gd name="T7" fmla="*/ 13 h 7"/>
                  <a:gd name="T8" fmla="*/ 10 w 8"/>
                  <a:gd name="T9" fmla="*/ 1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cubicBezTo>
                      <a:pt x="4" y="1"/>
                      <a:pt x="6" y="0"/>
                      <a:pt x="7" y="1"/>
                    </a:cubicBezTo>
                    <a:cubicBezTo>
                      <a:pt x="8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1" y="6"/>
                    </a:cubicBezTo>
                    <a:cubicBezTo>
                      <a:pt x="1" y="7"/>
                      <a:pt x="4" y="7"/>
                      <a:pt x="5" y="7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2" name="Freeform 2333"/>
              <p:cNvSpPr/>
              <p:nvPr>
                <p:custDataLst>
                  <p:tags r:id="rId2228"/>
                </p:custDataLst>
              </p:nvPr>
            </p:nvSpPr>
            <p:spPr bwMode="auto">
              <a:xfrm>
                <a:off x="4326" y="2799"/>
                <a:ext cx="4" cy="2"/>
              </a:xfrm>
              <a:custGeom>
                <a:avLst/>
                <a:gdLst>
                  <a:gd name="T0" fmla="*/ 7 w 3"/>
                  <a:gd name="T1" fmla="*/ 8 h 1"/>
                  <a:gd name="T2" fmla="*/ 0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3" name="Freeform 2334"/>
              <p:cNvSpPr/>
              <p:nvPr>
                <p:custDataLst>
                  <p:tags r:id="rId2229"/>
                </p:custDataLst>
              </p:nvPr>
            </p:nvSpPr>
            <p:spPr bwMode="auto">
              <a:xfrm>
                <a:off x="4334" y="2829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4" name="Freeform 2335"/>
              <p:cNvSpPr/>
              <p:nvPr>
                <p:custDataLst>
                  <p:tags r:id="rId2230"/>
                </p:custDataLst>
              </p:nvPr>
            </p:nvSpPr>
            <p:spPr bwMode="auto">
              <a:xfrm>
                <a:off x="4327" y="2839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5" name="Freeform 2336"/>
              <p:cNvSpPr/>
              <p:nvPr>
                <p:custDataLst>
                  <p:tags r:id="rId2231"/>
                </p:custDataLst>
              </p:nvPr>
            </p:nvSpPr>
            <p:spPr bwMode="auto">
              <a:xfrm>
                <a:off x="4412" y="2758"/>
                <a:ext cx="9" cy="8"/>
              </a:xfrm>
              <a:custGeom>
                <a:avLst/>
                <a:gdLst>
                  <a:gd name="T0" fmla="*/ 8 w 7"/>
                  <a:gd name="T1" fmla="*/ 15 h 6"/>
                  <a:gd name="T2" fmla="*/ 8 w 7"/>
                  <a:gd name="T3" fmla="*/ 7 h 6"/>
                  <a:gd name="T4" fmla="*/ 13 w 7"/>
                  <a:gd name="T5" fmla="*/ 7 h 6"/>
                  <a:gd name="T6" fmla="*/ 6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4" y="5"/>
                      <a:pt x="0" y="4"/>
                      <a:pt x="4" y="3"/>
                    </a:cubicBezTo>
                    <a:cubicBezTo>
                      <a:pt x="5" y="3"/>
                      <a:pt x="6" y="4"/>
                      <a:pt x="6" y="3"/>
                    </a:cubicBezTo>
                    <a:cubicBezTo>
                      <a:pt x="7" y="1"/>
                      <a:pt x="4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6" name="Freeform 2337"/>
              <p:cNvSpPr/>
              <p:nvPr>
                <p:custDataLst>
                  <p:tags r:id="rId2232"/>
                </p:custDataLst>
              </p:nvPr>
            </p:nvSpPr>
            <p:spPr bwMode="auto">
              <a:xfrm>
                <a:off x="4418" y="2786"/>
                <a:ext cx="6" cy="2"/>
              </a:xfrm>
              <a:custGeom>
                <a:avLst/>
                <a:gdLst>
                  <a:gd name="T0" fmla="*/ 14 w 4"/>
                  <a:gd name="T1" fmla="*/ 0 h 1"/>
                  <a:gd name="T2" fmla="*/ 0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2" y="1"/>
                      <a:pt x="0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7" name="Freeform 2338"/>
              <p:cNvSpPr/>
              <p:nvPr>
                <p:custDataLst>
                  <p:tags r:id="rId2233"/>
                </p:custDataLst>
              </p:nvPr>
            </p:nvSpPr>
            <p:spPr bwMode="auto">
              <a:xfrm>
                <a:off x="4440" y="2750"/>
                <a:ext cx="4" cy="7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1 h 5"/>
                  <a:gd name="T4" fmla="*/ 7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2"/>
                      <a:pt x="0" y="5"/>
                      <a:pt x="1" y="4"/>
                    </a:cubicBezTo>
                    <a:cubicBezTo>
                      <a:pt x="3" y="4"/>
                      <a:pt x="2" y="1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8" name="Freeform 2339"/>
              <p:cNvSpPr/>
              <p:nvPr>
                <p:custDataLst>
                  <p:tags r:id="rId2234"/>
                </p:custDataLst>
              </p:nvPr>
            </p:nvSpPr>
            <p:spPr bwMode="auto">
              <a:xfrm>
                <a:off x="4459" y="2753"/>
                <a:ext cx="9" cy="6"/>
              </a:xfrm>
              <a:custGeom>
                <a:avLst/>
                <a:gdLst>
                  <a:gd name="T0" fmla="*/ 5 w 7"/>
                  <a:gd name="T1" fmla="*/ 8 h 5"/>
                  <a:gd name="T2" fmla="*/ 15 w 7"/>
                  <a:gd name="T3" fmla="*/ 2 h 5"/>
                  <a:gd name="T4" fmla="*/ 0 w 7"/>
                  <a:gd name="T5" fmla="*/ 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3" y="5"/>
                      <a:pt x="7" y="4"/>
                      <a:pt x="7" y="2"/>
                    </a:cubicBezTo>
                    <a:cubicBezTo>
                      <a:pt x="7" y="0"/>
                      <a:pt x="1" y="2"/>
                      <a:pt x="0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9" name="Freeform 2340"/>
              <p:cNvSpPr/>
              <p:nvPr>
                <p:custDataLst>
                  <p:tags r:id="rId2235"/>
                </p:custDataLst>
              </p:nvPr>
            </p:nvSpPr>
            <p:spPr bwMode="auto">
              <a:xfrm>
                <a:off x="4350" y="2704"/>
                <a:ext cx="5" cy="5"/>
              </a:xfrm>
              <a:custGeom>
                <a:avLst/>
                <a:gdLst>
                  <a:gd name="T0" fmla="*/ 1 w 4"/>
                  <a:gd name="T1" fmla="*/ 1 h 4"/>
                  <a:gd name="T2" fmla="*/ 8 w 4"/>
                  <a:gd name="T3" fmla="*/ 5 h 4"/>
                  <a:gd name="T4" fmla="*/ 0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1"/>
                      <a:pt x="4" y="0"/>
                      <a:pt x="4" y="2"/>
                    </a:cubicBezTo>
                    <a:cubicBezTo>
                      <a:pt x="4" y="3"/>
                      <a:pt x="1" y="4"/>
                      <a:pt x="0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0" name="Freeform 2341"/>
              <p:cNvSpPr/>
              <p:nvPr>
                <p:custDataLst>
                  <p:tags r:id="rId2236"/>
                </p:custDataLst>
              </p:nvPr>
            </p:nvSpPr>
            <p:spPr bwMode="auto">
              <a:xfrm>
                <a:off x="4291" y="2816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1" name="Freeform 2342"/>
              <p:cNvSpPr/>
              <p:nvPr>
                <p:custDataLst>
                  <p:tags r:id="rId2237"/>
                </p:custDataLst>
              </p:nvPr>
            </p:nvSpPr>
            <p:spPr bwMode="auto">
              <a:xfrm>
                <a:off x="4300" y="283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2" name="Freeform 2343"/>
              <p:cNvSpPr/>
              <p:nvPr>
                <p:custDataLst>
                  <p:tags r:id="rId2238"/>
                </p:custDataLst>
              </p:nvPr>
            </p:nvSpPr>
            <p:spPr bwMode="auto">
              <a:xfrm>
                <a:off x="4274" y="2855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3" name="Freeform 2344"/>
              <p:cNvSpPr/>
              <p:nvPr>
                <p:custDataLst>
                  <p:tags r:id="rId2239"/>
                </p:custDataLst>
              </p:nvPr>
            </p:nvSpPr>
            <p:spPr bwMode="auto">
              <a:xfrm>
                <a:off x="4249" y="2857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3899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4" name="Freeform 2345"/>
              <p:cNvSpPr/>
              <p:nvPr>
                <p:custDataLst>
                  <p:tags r:id="rId2240"/>
                </p:custDataLst>
              </p:nvPr>
            </p:nvSpPr>
            <p:spPr bwMode="auto">
              <a:xfrm>
                <a:off x="4218" y="2870"/>
                <a:ext cx="1" cy="4"/>
              </a:xfrm>
              <a:custGeom>
                <a:avLst/>
                <a:gdLst>
                  <a:gd name="T0" fmla="*/ 0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3899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5" name="Freeform 2346"/>
              <p:cNvSpPr/>
              <p:nvPr>
                <p:custDataLst>
                  <p:tags r:id="rId2241"/>
                </p:custDataLst>
              </p:nvPr>
            </p:nvSpPr>
            <p:spPr bwMode="auto">
              <a:xfrm>
                <a:off x="4236" y="2934"/>
                <a:ext cx="7" cy="9"/>
              </a:xfrm>
              <a:custGeom>
                <a:avLst/>
                <a:gdLst>
                  <a:gd name="T0" fmla="*/ 14 w 5"/>
                  <a:gd name="T1" fmla="*/ 6 h 7"/>
                  <a:gd name="T2" fmla="*/ 8 w 5"/>
                  <a:gd name="T3" fmla="*/ 0 h 7"/>
                  <a:gd name="T4" fmla="*/ 6 w 5"/>
                  <a:gd name="T5" fmla="*/ 8 h 7"/>
                  <a:gd name="T6" fmla="*/ 0 w 5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5" y="2"/>
                      <a:pt x="5" y="0"/>
                      <a:pt x="3" y="0"/>
                    </a:cubicBezTo>
                    <a:cubicBezTo>
                      <a:pt x="1" y="1"/>
                      <a:pt x="3" y="3"/>
                      <a:pt x="2" y="4"/>
                    </a:cubicBezTo>
                    <a:cubicBezTo>
                      <a:pt x="1" y="7"/>
                      <a:pt x="0" y="2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D3899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6" name="Freeform 2347"/>
              <p:cNvSpPr/>
              <p:nvPr>
                <p:custDataLst>
                  <p:tags r:id="rId2242"/>
                </p:custDataLst>
              </p:nvPr>
            </p:nvSpPr>
            <p:spPr bwMode="auto">
              <a:xfrm>
                <a:off x="4411" y="2904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1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7" name="Freeform 2348"/>
              <p:cNvSpPr/>
              <p:nvPr>
                <p:custDataLst>
                  <p:tags r:id="rId2243"/>
                </p:custDataLst>
              </p:nvPr>
            </p:nvSpPr>
            <p:spPr bwMode="auto">
              <a:xfrm>
                <a:off x="4413" y="286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8" name="Freeform 2349"/>
              <p:cNvSpPr/>
              <p:nvPr>
                <p:custDataLst>
                  <p:tags r:id="rId2244"/>
                </p:custDataLst>
              </p:nvPr>
            </p:nvSpPr>
            <p:spPr bwMode="auto">
              <a:xfrm>
                <a:off x="4461" y="2779"/>
                <a:ext cx="3" cy="2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9" name="Freeform 2350"/>
              <p:cNvSpPr/>
              <p:nvPr>
                <p:custDataLst>
                  <p:tags r:id="rId2245"/>
                </p:custDataLst>
              </p:nvPr>
            </p:nvSpPr>
            <p:spPr bwMode="auto">
              <a:xfrm>
                <a:off x="4455" y="2724"/>
                <a:ext cx="6" cy="5"/>
              </a:xfrm>
              <a:custGeom>
                <a:avLst/>
                <a:gdLst>
                  <a:gd name="T0" fmla="*/ 0 w 5"/>
                  <a:gd name="T1" fmla="*/ 5 h 4"/>
                  <a:gd name="T2" fmla="*/ 6 w 5"/>
                  <a:gd name="T3" fmla="*/ 1 h 4"/>
                  <a:gd name="T4" fmla="*/ 0 w 5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3"/>
                      <a:pt x="1" y="4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0" name="Freeform 2351"/>
              <p:cNvSpPr/>
              <p:nvPr>
                <p:custDataLst>
                  <p:tags r:id="rId2246"/>
                </p:custDataLst>
              </p:nvPr>
            </p:nvSpPr>
            <p:spPr bwMode="auto">
              <a:xfrm>
                <a:off x="4413" y="2706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1" name="Freeform 2352"/>
              <p:cNvSpPr/>
              <p:nvPr>
                <p:custDataLst>
                  <p:tags r:id="rId2247"/>
                </p:custDataLst>
              </p:nvPr>
            </p:nvSpPr>
            <p:spPr bwMode="auto">
              <a:xfrm>
                <a:off x="4392" y="2700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2" name="Freeform 2353"/>
              <p:cNvSpPr/>
              <p:nvPr>
                <p:custDataLst>
                  <p:tags r:id="rId2248"/>
                </p:custDataLst>
              </p:nvPr>
            </p:nvSpPr>
            <p:spPr bwMode="auto">
              <a:xfrm>
                <a:off x="4327" y="2698"/>
                <a:ext cx="7" cy="8"/>
              </a:xfrm>
              <a:custGeom>
                <a:avLst/>
                <a:gdLst>
                  <a:gd name="T0" fmla="*/ 11 w 5"/>
                  <a:gd name="T1" fmla="*/ 1 h 6"/>
                  <a:gd name="T2" fmla="*/ 6 w 5"/>
                  <a:gd name="T3" fmla="*/ 1 h 6"/>
                  <a:gd name="T4" fmla="*/ 1 w 5"/>
                  <a:gd name="T5" fmla="*/ 7 h 6"/>
                  <a:gd name="T6" fmla="*/ 14 w 5"/>
                  <a:gd name="T7" fmla="*/ 9 h 6"/>
                  <a:gd name="T8" fmla="*/ 0 w 5"/>
                  <a:gd name="T9" fmla="*/ 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5" y="2"/>
                      <a:pt x="5" y="4"/>
                    </a:cubicBezTo>
                    <a:cubicBezTo>
                      <a:pt x="5" y="5"/>
                      <a:pt x="1" y="6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3" name="Freeform 2354"/>
              <p:cNvSpPr/>
              <p:nvPr>
                <p:custDataLst>
                  <p:tags r:id="rId2249"/>
                </p:custDataLst>
              </p:nvPr>
            </p:nvSpPr>
            <p:spPr bwMode="auto">
              <a:xfrm>
                <a:off x="4311" y="2722"/>
                <a:ext cx="3" cy="4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2"/>
                      <a:pt x="3" y="3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4" name="Freeform 2355"/>
              <p:cNvSpPr/>
              <p:nvPr>
                <p:custDataLst>
                  <p:tags r:id="rId2250"/>
                </p:custDataLst>
              </p:nvPr>
            </p:nvSpPr>
            <p:spPr bwMode="auto">
              <a:xfrm>
                <a:off x="4286" y="2771"/>
                <a:ext cx="4" cy="6"/>
              </a:xfrm>
              <a:custGeom>
                <a:avLst/>
                <a:gdLst>
                  <a:gd name="T0" fmla="*/ 0 w 3"/>
                  <a:gd name="T1" fmla="*/ 6 h 5"/>
                  <a:gd name="T2" fmla="*/ 7 w 3"/>
                  <a:gd name="T3" fmla="*/ 2 h 5"/>
                  <a:gd name="T4" fmla="*/ 1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1" y="4"/>
                      <a:pt x="3" y="5"/>
                      <a:pt x="3" y="2"/>
                    </a:cubicBezTo>
                    <a:cubicBezTo>
                      <a:pt x="3" y="0"/>
                      <a:pt x="2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5" name="Freeform 2356"/>
              <p:cNvSpPr/>
              <p:nvPr>
                <p:custDataLst>
                  <p:tags r:id="rId2251"/>
                </p:custDataLst>
              </p:nvPr>
            </p:nvSpPr>
            <p:spPr bwMode="auto">
              <a:xfrm>
                <a:off x="4416" y="2638"/>
                <a:ext cx="82" cy="53"/>
              </a:xfrm>
              <a:custGeom>
                <a:avLst/>
                <a:gdLst>
                  <a:gd name="T0" fmla="*/ 7 w 63"/>
                  <a:gd name="T1" fmla="*/ 89 h 41"/>
                  <a:gd name="T2" fmla="*/ 35 w 63"/>
                  <a:gd name="T3" fmla="*/ 10 h 41"/>
                  <a:gd name="T4" fmla="*/ 133 w 63"/>
                  <a:gd name="T5" fmla="*/ 47 h 41"/>
                  <a:gd name="T6" fmla="*/ 137 w 63"/>
                  <a:gd name="T7" fmla="*/ 50 h 41"/>
                  <a:gd name="T8" fmla="*/ 139 w 63"/>
                  <a:gd name="T9" fmla="*/ 45 h 41"/>
                  <a:gd name="T10" fmla="*/ 30 w 63"/>
                  <a:gd name="T11" fmla="*/ 5 h 41"/>
                  <a:gd name="T12" fmla="*/ 0 w 63"/>
                  <a:gd name="T13" fmla="*/ 8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3" y="41"/>
                    </a:moveTo>
                    <a:cubicBezTo>
                      <a:pt x="5" y="25"/>
                      <a:pt x="14" y="6"/>
                      <a:pt x="16" y="5"/>
                    </a:cubicBezTo>
                    <a:cubicBezTo>
                      <a:pt x="19" y="4"/>
                      <a:pt x="55" y="16"/>
                      <a:pt x="60" y="22"/>
                    </a:cubicBezTo>
                    <a:cubicBezTo>
                      <a:pt x="61" y="23"/>
                      <a:pt x="62" y="23"/>
                      <a:pt x="62" y="23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57" y="13"/>
                      <a:pt x="18" y="0"/>
                      <a:pt x="14" y="2"/>
                    </a:cubicBezTo>
                    <a:cubicBezTo>
                      <a:pt x="11" y="5"/>
                      <a:pt x="3" y="25"/>
                      <a:pt x="0" y="40"/>
                    </a:cubicBezTo>
                  </a:path>
                </a:pathLst>
              </a:custGeom>
              <a:solidFill>
                <a:srgbClr val="F2C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6" name="Freeform 2357"/>
              <p:cNvSpPr/>
              <p:nvPr>
                <p:custDataLst>
                  <p:tags r:id="rId2252"/>
                </p:custDataLst>
              </p:nvPr>
            </p:nvSpPr>
            <p:spPr bwMode="auto">
              <a:xfrm>
                <a:off x="4448" y="2675"/>
                <a:ext cx="43" cy="30"/>
              </a:xfrm>
              <a:custGeom>
                <a:avLst/>
                <a:gdLst>
                  <a:gd name="T0" fmla="*/ 7 w 33"/>
                  <a:gd name="T1" fmla="*/ 51 h 23"/>
                  <a:gd name="T2" fmla="*/ 23 w 33"/>
                  <a:gd name="T3" fmla="*/ 9 h 23"/>
                  <a:gd name="T4" fmla="*/ 66 w 33"/>
                  <a:gd name="T5" fmla="*/ 27 h 23"/>
                  <a:gd name="T6" fmla="*/ 72 w 33"/>
                  <a:gd name="T7" fmla="*/ 23 h 23"/>
                  <a:gd name="T8" fmla="*/ 72 w 33"/>
                  <a:gd name="T9" fmla="*/ 21 h 23"/>
                  <a:gd name="T10" fmla="*/ 22 w 33"/>
                  <a:gd name="T11" fmla="*/ 5 h 23"/>
                  <a:gd name="T12" fmla="*/ 0 w 33"/>
                  <a:gd name="T13" fmla="*/ 5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" y="23"/>
                    </a:moveTo>
                    <a:cubicBezTo>
                      <a:pt x="5" y="14"/>
                      <a:pt x="9" y="5"/>
                      <a:pt x="11" y="4"/>
                    </a:cubicBezTo>
                    <a:cubicBezTo>
                      <a:pt x="13" y="4"/>
                      <a:pt x="22" y="8"/>
                      <a:pt x="30" y="12"/>
                    </a:cubicBezTo>
                    <a:cubicBezTo>
                      <a:pt x="31" y="12"/>
                      <a:pt x="32" y="12"/>
                      <a:pt x="32" y="11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25" y="6"/>
                      <a:pt x="13" y="0"/>
                      <a:pt x="10" y="2"/>
                    </a:cubicBezTo>
                    <a:cubicBezTo>
                      <a:pt x="7" y="3"/>
                      <a:pt x="3" y="13"/>
                      <a:pt x="0" y="22"/>
                    </a:cubicBezTo>
                  </a:path>
                </a:pathLst>
              </a:custGeom>
              <a:solidFill>
                <a:srgbClr val="F2C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7" name="Freeform 2358"/>
              <p:cNvSpPr/>
              <p:nvPr>
                <p:custDataLst>
                  <p:tags r:id="rId2253"/>
                </p:custDataLst>
              </p:nvPr>
            </p:nvSpPr>
            <p:spPr bwMode="auto">
              <a:xfrm>
                <a:off x="4416" y="2638"/>
                <a:ext cx="82" cy="53"/>
              </a:xfrm>
              <a:custGeom>
                <a:avLst/>
                <a:gdLst>
                  <a:gd name="T0" fmla="*/ 7 w 63"/>
                  <a:gd name="T1" fmla="*/ 89 h 41"/>
                  <a:gd name="T2" fmla="*/ 35 w 63"/>
                  <a:gd name="T3" fmla="*/ 10 h 41"/>
                  <a:gd name="T4" fmla="*/ 133 w 63"/>
                  <a:gd name="T5" fmla="*/ 47 h 41"/>
                  <a:gd name="T6" fmla="*/ 137 w 63"/>
                  <a:gd name="T7" fmla="*/ 50 h 41"/>
                  <a:gd name="T8" fmla="*/ 139 w 63"/>
                  <a:gd name="T9" fmla="*/ 45 h 41"/>
                  <a:gd name="T10" fmla="*/ 30 w 63"/>
                  <a:gd name="T11" fmla="*/ 5 h 41"/>
                  <a:gd name="T12" fmla="*/ 0 w 63"/>
                  <a:gd name="T13" fmla="*/ 8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3" y="41"/>
                    </a:moveTo>
                    <a:cubicBezTo>
                      <a:pt x="5" y="25"/>
                      <a:pt x="14" y="6"/>
                      <a:pt x="16" y="5"/>
                    </a:cubicBezTo>
                    <a:cubicBezTo>
                      <a:pt x="19" y="4"/>
                      <a:pt x="55" y="16"/>
                      <a:pt x="60" y="22"/>
                    </a:cubicBezTo>
                    <a:cubicBezTo>
                      <a:pt x="61" y="23"/>
                      <a:pt x="62" y="23"/>
                      <a:pt x="62" y="23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57" y="13"/>
                      <a:pt x="18" y="0"/>
                      <a:pt x="14" y="2"/>
                    </a:cubicBezTo>
                    <a:cubicBezTo>
                      <a:pt x="11" y="5"/>
                      <a:pt x="3" y="25"/>
                      <a:pt x="0" y="40"/>
                    </a:cubicBezTo>
                  </a:path>
                </a:pathLst>
              </a:custGeom>
              <a:noFill/>
              <a:ln w="1588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8" name="Freeform 2359"/>
              <p:cNvSpPr/>
              <p:nvPr>
                <p:custDataLst>
                  <p:tags r:id="rId2254"/>
                </p:custDataLst>
              </p:nvPr>
            </p:nvSpPr>
            <p:spPr bwMode="auto">
              <a:xfrm>
                <a:off x="4448" y="2675"/>
                <a:ext cx="43" cy="30"/>
              </a:xfrm>
              <a:custGeom>
                <a:avLst/>
                <a:gdLst>
                  <a:gd name="T0" fmla="*/ 7 w 33"/>
                  <a:gd name="T1" fmla="*/ 51 h 23"/>
                  <a:gd name="T2" fmla="*/ 23 w 33"/>
                  <a:gd name="T3" fmla="*/ 9 h 23"/>
                  <a:gd name="T4" fmla="*/ 66 w 33"/>
                  <a:gd name="T5" fmla="*/ 27 h 23"/>
                  <a:gd name="T6" fmla="*/ 72 w 33"/>
                  <a:gd name="T7" fmla="*/ 23 h 23"/>
                  <a:gd name="T8" fmla="*/ 72 w 33"/>
                  <a:gd name="T9" fmla="*/ 21 h 23"/>
                  <a:gd name="T10" fmla="*/ 22 w 33"/>
                  <a:gd name="T11" fmla="*/ 5 h 23"/>
                  <a:gd name="T12" fmla="*/ 0 w 33"/>
                  <a:gd name="T13" fmla="*/ 5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" y="23"/>
                    </a:moveTo>
                    <a:cubicBezTo>
                      <a:pt x="5" y="14"/>
                      <a:pt x="9" y="5"/>
                      <a:pt x="11" y="4"/>
                    </a:cubicBezTo>
                    <a:cubicBezTo>
                      <a:pt x="13" y="4"/>
                      <a:pt x="22" y="8"/>
                      <a:pt x="30" y="12"/>
                    </a:cubicBezTo>
                    <a:cubicBezTo>
                      <a:pt x="31" y="12"/>
                      <a:pt x="32" y="12"/>
                      <a:pt x="32" y="11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25" y="6"/>
                      <a:pt x="13" y="0"/>
                      <a:pt x="10" y="2"/>
                    </a:cubicBezTo>
                    <a:cubicBezTo>
                      <a:pt x="7" y="3"/>
                      <a:pt x="3" y="13"/>
                      <a:pt x="0" y="22"/>
                    </a:cubicBezTo>
                  </a:path>
                </a:pathLst>
              </a:custGeom>
              <a:noFill/>
              <a:ln w="1588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9" name="Freeform 2360"/>
              <p:cNvSpPr/>
              <p:nvPr>
                <p:custDataLst>
                  <p:tags r:id="rId2255"/>
                </p:custDataLst>
              </p:nvPr>
            </p:nvSpPr>
            <p:spPr bwMode="auto">
              <a:xfrm>
                <a:off x="4090" y="2602"/>
                <a:ext cx="422" cy="381"/>
              </a:xfrm>
              <a:custGeom>
                <a:avLst/>
                <a:gdLst>
                  <a:gd name="T0" fmla="*/ 657 w 325"/>
                  <a:gd name="T1" fmla="*/ 199 h 295"/>
                  <a:gd name="T2" fmla="*/ 689 w 325"/>
                  <a:gd name="T3" fmla="*/ 67 h 295"/>
                  <a:gd name="T4" fmla="*/ 549 w 325"/>
                  <a:gd name="T5" fmla="*/ 15 h 295"/>
                  <a:gd name="T6" fmla="*/ 510 w 325"/>
                  <a:gd name="T7" fmla="*/ 132 h 295"/>
                  <a:gd name="T8" fmla="*/ 326 w 325"/>
                  <a:gd name="T9" fmla="*/ 185 h 295"/>
                  <a:gd name="T10" fmla="*/ 310 w 325"/>
                  <a:gd name="T11" fmla="*/ 244 h 295"/>
                  <a:gd name="T12" fmla="*/ 301 w 325"/>
                  <a:gd name="T13" fmla="*/ 280 h 295"/>
                  <a:gd name="T14" fmla="*/ 182 w 325"/>
                  <a:gd name="T15" fmla="*/ 407 h 295"/>
                  <a:gd name="T16" fmla="*/ 119 w 325"/>
                  <a:gd name="T17" fmla="*/ 394 h 295"/>
                  <a:gd name="T18" fmla="*/ 96 w 325"/>
                  <a:gd name="T19" fmla="*/ 385 h 295"/>
                  <a:gd name="T20" fmla="*/ 64 w 325"/>
                  <a:gd name="T21" fmla="*/ 385 h 295"/>
                  <a:gd name="T22" fmla="*/ 16 w 325"/>
                  <a:gd name="T23" fmla="*/ 416 h 295"/>
                  <a:gd name="T24" fmla="*/ 6 w 325"/>
                  <a:gd name="T25" fmla="*/ 482 h 295"/>
                  <a:gd name="T26" fmla="*/ 6 w 325"/>
                  <a:gd name="T27" fmla="*/ 482 h 295"/>
                  <a:gd name="T28" fmla="*/ 51 w 325"/>
                  <a:gd name="T29" fmla="*/ 559 h 295"/>
                  <a:gd name="T30" fmla="*/ 126 w 325"/>
                  <a:gd name="T31" fmla="*/ 576 h 295"/>
                  <a:gd name="T32" fmla="*/ 152 w 325"/>
                  <a:gd name="T33" fmla="*/ 573 h 295"/>
                  <a:gd name="T34" fmla="*/ 174 w 325"/>
                  <a:gd name="T35" fmla="*/ 576 h 295"/>
                  <a:gd name="T36" fmla="*/ 218 w 325"/>
                  <a:gd name="T37" fmla="*/ 590 h 295"/>
                  <a:gd name="T38" fmla="*/ 344 w 325"/>
                  <a:gd name="T39" fmla="*/ 628 h 295"/>
                  <a:gd name="T40" fmla="*/ 702 w 325"/>
                  <a:gd name="T41" fmla="*/ 297 h 295"/>
                  <a:gd name="T42" fmla="*/ 657 w 325"/>
                  <a:gd name="T43" fmla="*/ 199 h 2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25" h="295">
                    <a:moveTo>
                      <a:pt x="300" y="92"/>
                    </a:moveTo>
                    <a:cubicBezTo>
                      <a:pt x="306" y="79"/>
                      <a:pt x="317" y="40"/>
                      <a:pt x="315" y="31"/>
                    </a:cubicBezTo>
                    <a:cubicBezTo>
                      <a:pt x="312" y="20"/>
                      <a:pt x="257" y="0"/>
                      <a:pt x="251" y="7"/>
                    </a:cubicBezTo>
                    <a:cubicBezTo>
                      <a:pt x="244" y="13"/>
                      <a:pt x="235" y="47"/>
                      <a:pt x="233" y="61"/>
                    </a:cubicBezTo>
                    <a:cubicBezTo>
                      <a:pt x="196" y="53"/>
                      <a:pt x="156" y="57"/>
                      <a:pt x="149" y="86"/>
                    </a:cubicBezTo>
                    <a:cubicBezTo>
                      <a:pt x="149" y="86"/>
                      <a:pt x="142" y="113"/>
                      <a:pt x="142" y="113"/>
                    </a:cubicBezTo>
                    <a:cubicBezTo>
                      <a:pt x="138" y="130"/>
                      <a:pt x="138" y="130"/>
                      <a:pt x="138" y="130"/>
                    </a:cubicBezTo>
                    <a:cubicBezTo>
                      <a:pt x="129" y="168"/>
                      <a:pt x="110" y="188"/>
                      <a:pt x="83" y="189"/>
                    </a:cubicBezTo>
                    <a:cubicBezTo>
                      <a:pt x="68" y="190"/>
                      <a:pt x="62" y="187"/>
                      <a:pt x="55" y="183"/>
                    </a:cubicBezTo>
                    <a:cubicBezTo>
                      <a:pt x="52" y="182"/>
                      <a:pt x="50" y="180"/>
                      <a:pt x="44" y="179"/>
                    </a:cubicBezTo>
                    <a:cubicBezTo>
                      <a:pt x="37" y="178"/>
                      <a:pt x="33" y="178"/>
                      <a:pt x="29" y="179"/>
                    </a:cubicBezTo>
                    <a:cubicBezTo>
                      <a:pt x="20" y="180"/>
                      <a:pt x="12" y="185"/>
                      <a:pt x="7" y="193"/>
                    </a:cubicBezTo>
                    <a:cubicBezTo>
                      <a:pt x="2" y="202"/>
                      <a:pt x="0" y="213"/>
                      <a:pt x="3" y="224"/>
                    </a:cubicBezTo>
                    <a:cubicBezTo>
                      <a:pt x="3" y="224"/>
                      <a:pt x="3" y="224"/>
                      <a:pt x="3" y="224"/>
                    </a:cubicBezTo>
                    <a:cubicBezTo>
                      <a:pt x="6" y="236"/>
                      <a:pt x="17" y="253"/>
                      <a:pt x="23" y="259"/>
                    </a:cubicBezTo>
                    <a:cubicBezTo>
                      <a:pt x="37" y="270"/>
                      <a:pt x="47" y="268"/>
                      <a:pt x="58" y="267"/>
                    </a:cubicBezTo>
                    <a:cubicBezTo>
                      <a:pt x="61" y="267"/>
                      <a:pt x="65" y="266"/>
                      <a:pt x="69" y="266"/>
                    </a:cubicBezTo>
                    <a:cubicBezTo>
                      <a:pt x="69" y="266"/>
                      <a:pt x="79" y="267"/>
                      <a:pt x="79" y="267"/>
                    </a:cubicBezTo>
                    <a:cubicBezTo>
                      <a:pt x="87" y="267"/>
                      <a:pt x="93" y="271"/>
                      <a:pt x="99" y="274"/>
                    </a:cubicBezTo>
                    <a:cubicBezTo>
                      <a:pt x="109" y="280"/>
                      <a:pt x="122" y="288"/>
                      <a:pt x="157" y="291"/>
                    </a:cubicBezTo>
                    <a:cubicBezTo>
                      <a:pt x="208" y="295"/>
                      <a:pt x="291" y="229"/>
                      <a:pt x="321" y="138"/>
                    </a:cubicBezTo>
                    <a:cubicBezTo>
                      <a:pt x="325" y="121"/>
                      <a:pt x="316" y="105"/>
                      <a:pt x="300" y="9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0" name="Freeform 2361"/>
              <p:cNvSpPr/>
              <p:nvPr>
                <p:custDataLst>
                  <p:tags r:id="rId2256"/>
                </p:custDataLst>
              </p:nvPr>
            </p:nvSpPr>
            <p:spPr bwMode="auto">
              <a:xfrm>
                <a:off x="4188" y="2869"/>
                <a:ext cx="12" cy="58"/>
              </a:xfrm>
              <a:custGeom>
                <a:avLst/>
                <a:gdLst>
                  <a:gd name="T0" fmla="*/ 1 w 9"/>
                  <a:gd name="T1" fmla="*/ 0 h 45"/>
                  <a:gd name="T2" fmla="*/ 16 w 9"/>
                  <a:gd name="T3" fmla="*/ 24 h 45"/>
                  <a:gd name="T4" fmla="*/ 21 w 9"/>
                  <a:gd name="T5" fmla="*/ 46 h 45"/>
                  <a:gd name="T6" fmla="*/ 15 w 9"/>
                  <a:gd name="T7" fmla="*/ 71 h 45"/>
                  <a:gd name="T8" fmla="*/ 0 w 9"/>
                  <a:gd name="T9" fmla="*/ 97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5">
                    <a:moveTo>
                      <a:pt x="1" y="0"/>
                    </a:moveTo>
                    <a:cubicBezTo>
                      <a:pt x="1" y="5"/>
                      <a:pt x="5" y="9"/>
                      <a:pt x="7" y="12"/>
                    </a:cubicBezTo>
                    <a:cubicBezTo>
                      <a:pt x="6" y="16"/>
                      <a:pt x="7" y="20"/>
                      <a:pt x="9" y="22"/>
                    </a:cubicBezTo>
                    <a:cubicBezTo>
                      <a:pt x="7" y="23"/>
                      <a:pt x="6" y="29"/>
                      <a:pt x="6" y="33"/>
                    </a:cubicBezTo>
                    <a:cubicBezTo>
                      <a:pt x="3" y="33"/>
                      <a:pt x="0" y="42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1" name="Freeform 2362"/>
              <p:cNvSpPr/>
              <p:nvPr>
                <p:custDataLst>
                  <p:tags r:id="rId2257"/>
                </p:custDataLst>
              </p:nvPr>
            </p:nvSpPr>
            <p:spPr bwMode="auto">
              <a:xfrm>
                <a:off x="4099" y="2678"/>
                <a:ext cx="409" cy="297"/>
              </a:xfrm>
              <a:custGeom>
                <a:avLst/>
                <a:gdLst>
                  <a:gd name="T0" fmla="*/ 497 w 315"/>
                  <a:gd name="T1" fmla="*/ 17 h 230"/>
                  <a:gd name="T2" fmla="*/ 323 w 315"/>
                  <a:gd name="T3" fmla="*/ 59 h 230"/>
                  <a:gd name="T4" fmla="*/ 309 w 315"/>
                  <a:gd name="T5" fmla="*/ 119 h 230"/>
                  <a:gd name="T6" fmla="*/ 300 w 315"/>
                  <a:gd name="T7" fmla="*/ 155 h 230"/>
                  <a:gd name="T8" fmla="*/ 199 w 315"/>
                  <a:gd name="T9" fmla="*/ 288 h 230"/>
                  <a:gd name="T10" fmla="*/ 169 w 315"/>
                  <a:gd name="T11" fmla="*/ 311 h 230"/>
                  <a:gd name="T12" fmla="*/ 153 w 315"/>
                  <a:gd name="T13" fmla="*/ 316 h 230"/>
                  <a:gd name="T14" fmla="*/ 152 w 315"/>
                  <a:gd name="T15" fmla="*/ 298 h 230"/>
                  <a:gd name="T16" fmla="*/ 142 w 315"/>
                  <a:gd name="T17" fmla="*/ 293 h 230"/>
                  <a:gd name="T18" fmla="*/ 97 w 315"/>
                  <a:gd name="T19" fmla="*/ 280 h 230"/>
                  <a:gd name="T20" fmla="*/ 79 w 315"/>
                  <a:gd name="T21" fmla="*/ 271 h 230"/>
                  <a:gd name="T22" fmla="*/ 51 w 315"/>
                  <a:gd name="T23" fmla="*/ 271 h 230"/>
                  <a:gd name="T24" fmla="*/ 10 w 315"/>
                  <a:gd name="T25" fmla="*/ 296 h 230"/>
                  <a:gd name="T26" fmla="*/ 0 w 315"/>
                  <a:gd name="T27" fmla="*/ 332 h 230"/>
                  <a:gd name="T28" fmla="*/ 5 w 315"/>
                  <a:gd name="T29" fmla="*/ 350 h 230"/>
                  <a:gd name="T30" fmla="*/ 44 w 315"/>
                  <a:gd name="T31" fmla="*/ 420 h 230"/>
                  <a:gd name="T32" fmla="*/ 109 w 315"/>
                  <a:gd name="T33" fmla="*/ 435 h 230"/>
                  <a:gd name="T34" fmla="*/ 136 w 315"/>
                  <a:gd name="T35" fmla="*/ 434 h 230"/>
                  <a:gd name="T36" fmla="*/ 142 w 315"/>
                  <a:gd name="T37" fmla="*/ 435 h 230"/>
                  <a:gd name="T38" fmla="*/ 148 w 315"/>
                  <a:gd name="T39" fmla="*/ 430 h 230"/>
                  <a:gd name="T40" fmla="*/ 155 w 315"/>
                  <a:gd name="T41" fmla="*/ 408 h 230"/>
                  <a:gd name="T42" fmla="*/ 164 w 315"/>
                  <a:gd name="T43" fmla="*/ 416 h 230"/>
                  <a:gd name="T44" fmla="*/ 186 w 315"/>
                  <a:gd name="T45" fmla="*/ 442 h 230"/>
                  <a:gd name="T46" fmla="*/ 208 w 315"/>
                  <a:gd name="T47" fmla="*/ 452 h 230"/>
                  <a:gd name="T48" fmla="*/ 328 w 315"/>
                  <a:gd name="T49" fmla="*/ 487 h 230"/>
                  <a:gd name="T50" fmla="*/ 674 w 315"/>
                  <a:gd name="T51" fmla="*/ 168 h 230"/>
                  <a:gd name="T52" fmla="*/ 497 w 315"/>
                  <a:gd name="T53" fmla="*/ 17 h 2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5" h="230">
                    <a:moveTo>
                      <a:pt x="227" y="8"/>
                    </a:moveTo>
                    <a:cubicBezTo>
                      <a:pt x="192" y="0"/>
                      <a:pt x="154" y="3"/>
                      <a:pt x="148" y="28"/>
                    </a:cubicBezTo>
                    <a:cubicBezTo>
                      <a:pt x="148" y="28"/>
                      <a:pt x="141" y="55"/>
                      <a:pt x="141" y="55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29" y="106"/>
                      <a:pt x="113" y="127"/>
                      <a:pt x="91" y="134"/>
                    </a:cubicBezTo>
                    <a:cubicBezTo>
                      <a:pt x="83" y="136"/>
                      <a:pt x="79" y="138"/>
                      <a:pt x="77" y="145"/>
                    </a:cubicBezTo>
                    <a:cubicBezTo>
                      <a:pt x="74" y="151"/>
                      <a:pt x="70" y="153"/>
                      <a:pt x="70" y="147"/>
                    </a:cubicBezTo>
                    <a:cubicBezTo>
                      <a:pt x="70" y="144"/>
                      <a:pt x="70" y="141"/>
                      <a:pt x="69" y="139"/>
                    </a:cubicBezTo>
                    <a:cubicBezTo>
                      <a:pt x="69" y="138"/>
                      <a:pt x="67" y="136"/>
                      <a:pt x="65" y="136"/>
                    </a:cubicBezTo>
                    <a:cubicBezTo>
                      <a:pt x="56" y="135"/>
                      <a:pt x="51" y="133"/>
                      <a:pt x="45" y="130"/>
                    </a:cubicBezTo>
                    <a:cubicBezTo>
                      <a:pt x="43" y="128"/>
                      <a:pt x="40" y="127"/>
                      <a:pt x="36" y="126"/>
                    </a:cubicBezTo>
                    <a:cubicBezTo>
                      <a:pt x="30" y="125"/>
                      <a:pt x="26" y="125"/>
                      <a:pt x="23" y="126"/>
                    </a:cubicBezTo>
                    <a:cubicBezTo>
                      <a:pt x="15" y="127"/>
                      <a:pt x="9" y="131"/>
                      <a:pt x="5" y="137"/>
                    </a:cubicBezTo>
                    <a:cubicBezTo>
                      <a:pt x="2" y="142"/>
                      <a:pt x="0" y="148"/>
                      <a:pt x="0" y="154"/>
                    </a:cubicBezTo>
                    <a:cubicBezTo>
                      <a:pt x="0" y="157"/>
                      <a:pt x="1" y="160"/>
                      <a:pt x="2" y="163"/>
                    </a:cubicBezTo>
                    <a:cubicBezTo>
                      <a:pt x="5" y="175"/>
                      <a:pt x="15" y="191"/>
                      <a:pt x="20" y="195"/>
                    </a:cubicBezTo>
                    <a:cubicBezTo>
                      <a:pt x="31" y="204"/>
                      <a:pt x="40" y="203"/>
                      <a:pt x="50" y="202"/>
                    </a:cubicBezTo>
                    <a:cubicBezTo>
                      <a:pt x="54" y="202"/>
                      <a:pt x="58" y="201"/>
                      <a:pt x="62" y="201"/>
                    </a:cubicBezTo>
                    <a:cubicBezTo>
                      <a:pt x="62" y="201"/>
                      <a:pt x="63" y="202"/>
                      <a:pt x="65" y="202"/>
                    </a:cubicBezTo>
                    <a:cubicBezTo>
                      <a:pt x="66" y="202"/>
                      <a:pt x="68" y="202"/>
                      <a:pt x="68" y="200"/>
                    </a:cubicBezTo>
                    <a:cubicBezTo>
                      <a:pt x="69" y="196"/>
                      <a:pt x="69" y="191"/>
                      <a:pt x="71" y="190"/>
                    </a:cubicBezTo>
                    <a:cubicBezTo>
                      <a:pt x="74" y="189"/>
                      <a:pt x="74" y="190"/>
                      <a:pt x="75" y="193"/>
                    </a:cubicBezTo>
                    <a:cubicBezTo>
                      <a:pt x="77" y="197"/>
                      <a:pt x="78" y="202"/>
                      <a:pt x="85" y="205"/>
                    </a:cubicBezTo>
                    <a:cubicBezTo>
                      <a:pt x="88" y="206"/>
                      <a:pt x="92" y="208"/>
                      <a:pt x="95" y="210"/>
                    </a:cubicBezTo>
                    <a:cubicBezTo>
                      <a:pt x="104" y="216"/>
                      <a:pt x="117" y="223"/>
                      <a:pt x="150" y="226"/>
                    </a:cubicBezTo>
                    <a:cubicBezTo>
                      <a:pt x="198" y="230"/>
                      <a:pt x="279" y="165"/>
                      <a:pt x="308" y="78"/>
                    </a:cubicBezTo>
                    <a:cubicBezTo>
                      <a:pt x="315" y="46"/>
                      <a:pt x="272" y="18"/>
                      <a:pt x="227" y="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2" name="Freeform 2363"/>
              <p:cNvSpPr/>
              <p:nvPr>
                <p:custDataLst>
                  <p:tags r:id="rId2258"/>
                </p:custDataLst>
              </p:nvPr>
            </p:nvSpPr>
            <p:spPr bwMode="auto">
              <a:xfrm>
                <a:off x="3766" y="3454"/>
                <a:ext cx="246" cy="297"/>
              </a:xfrm>
              <a:custGeom>
                <a:avLst/>
                <a:gdLst>
                  <a:gd name="T0" fmla="*/ 266 w 189"/>
                  <a:gd name="T1" fmla="*/ 235 h 230"/>
                  <a:gd name="T2" fmla="*/ 316 w 189"/>
                  <a:gd name="T3" fmla="*/ 231 h 230"/>
                  <a:gd name="T4" fmla="*/ 401 w 189"/>
                  <a:gd name="T5" fmla="*/ 316 h 230"/>
                  <a:gd name="T6" fmla="*/ 405 w 189"/>
                  <a:gd name="T7" fmla="*/ 391 h 230"/>
                  <a:gd name="T8" fmla="*/ 367 w 189"/>
                  <a:gd name="T9" fmla="*/ 424 h 230"/>
                  <a:gd name="T10" fmla="*/ 344 w 189"/>
                  <a:gd name="T11" fmla="*/ 457 h 230"/>
                  <a:gd name="T12" fmla="*/ 242 w 189"/>
                  <a:gd name="T13" fmla="*/ 475 h 230"/>
                  <a:gd name="T14" fmla="*/ 190 w 189"/>
                  <a:gd name="T15" fmla="*/ 376 h 230"/>
                  <a:gd name="T16" fmla="*/ 187 w 189"/>
                  <a:gd name="T17" fmla="*/ 367 h 230"/>
                  <a:gd name="T18" fmla="*/ 133 w 189"/>
                  <a:gd name="T19" fmla="*/ 364 h 230"/>
                  <a:gd name="T20" fmla="*/ 118 w 189"/>
                  <a:gd name="T21" fmla="*/ 297 h 230"/>
                  <a:gd name="T22" fmla="*/ 118 w 189"/>
                  <a:gd name="T23" fmla="*/ 280 h 230"/>
                  <a:gd name="T24" fmla="*/ 46 w 189"/>
                  <a:gd name="T25" fmla="*/ 235 h 230"/>
                  <a:gd name="T26" fmla="*/ 57 w 189"/>
                  <a:gd name="T27" fmla="*/ 185 h 230"/>
                  <a:gd name="T28" fmla="*/ 57 w 189"/>
                  <a:gd name="T29" fmla="*/ 177 h 230"/>
                  <a:gd name="T30" fmla="*/ 27 w 189"/>
                  <a:gd name="T31" fmla="*/ 161 h 230"/>
                  <a:gd name="T32" fmla="*/ 13 w 189"/>
                  <a:gd name="T33" fmla="*/ 75 h 230"/>
                  <a:gd name="T34" fmla="*/ 57 w 189"/>
                  <a:gd name="T35" fmla="*/ 52 h 230"/>
                  <a:gd name="T36" fmla="*/ 79 w 189"/>
                  <a:gd name="T37" fmla="*/ 45 h 230"/>
                  <a:gd name="T38" fmla="*/ 191 w 189"/>
                  <a:gd name="T39" fmla="*/ 17 h 230"/>
                  <a:gd name="T40" fmla="*/ 226 w 189"/>
                  <a:gd name="T41" fmla="*/ 81 h 230"/>
                  <a:gd name="T42" fmla="*/ 200 w 189"/>
                  <a:gd name="T43" fmla="*/ 116 h 230"/>
                  <a:gd name="T44" fmla="*/ 242 w 189"/>
                  <a:gd name="T45" fmla="*/ 154 h 230"/>
                  <a:gd name="T46" fmla="*/ 266 w 189"/>
                  <a:gd name="T47" fmla="*/ 235 h 2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9" h="230">
                    <a:moveTo>
                      <a:pt x="121" y="109"/>
                    </a:moveTo>
                    <a:cubicBezTo>
                      <a:pt x="123" y="111"/>
                      <a:pt x="130" y="105"/>
                      <a:pt x="144" y="108"/>
                    </a:cubicBezTo>
                    <a:cubicBezTo>
                      <a:pt x="156" y="111"/>
                      <a:pt x="172" y="126"/>
                      <a:pt x="182" y="147"/>
                    </a:cubicBezTo>
                    <a:cubicBezTo>
                      <a:pt x="189" y="160"/>
                      <a:pt x="189" y="175"/>
                      <a:pt x="184" y="182"/>
                    </a:cubicBezTo>
                    <a:cubicBezTo>
                      <a:pt x="177" y="192"/>
                      <a:pt x="171" y="195"/>
                      <a:pt x="167" y="197"/>
                    </a:cubicBezTo>
                    <a:cubicBezTo>
                      <a:pt x="163" y="201"/>
                      <a:pt x="163" y="208"/>
                      <a:pt x="156" y="212"/>
                    </a:cubicBezTo>
                    <a:cubicBezTo>
                      <a:pt x="153" y="216"/>
                      <a:pt x="135" y="230"/>
                      <a:pt x="110" y="221"/>
                    </a:cubicBezTo>
                    <a:cubicBezTo>
                      <a:pt x="75" y="208"/>
                      <a:pt x="85" y="177"/>
                      <a:pt x="86" y="174"/>
                    </a:cubicBezTo>
                    <a:cubicBezTo>
                      <a:pt x="87" y="170"/>
                      <a:pt x="87" y="168"/>
                      <a:pt x="85" y="170"/>
                    </a:cubicBezTo>
                    <a:cubicBezTo>
                      <a:pt x="82" y="174"/>
                      <a:pt x="70" y="179"/>
                      <a:pt x="60" y="169"/>
                    </a:cubicBezTo>
                    <a:cubicBezTo>
                      <a:pt x="50" y="159"/>
                      <a:pt x="52" y="143"/>
                      <a:pt x="54" y="138"/>
                    </a:cubicBezTo>
                    <a:cubicBezTo>
                      <a:pt x="56" y="134"/>
                      <a:pt x="59" y="128"/>
                      <a:pt x="54" y="130"/>
                    </a:cubicBezTo>
                    <a:cubicBezTo>
                      <a:pt x="35" y="140"/>
                      <a:pt x="24" y="121"/>
                      <a:pt x="21" y="109"/>
                    </a:cubicBezTo>
                    <a:cubicBezTo>
                      <a:pt x="18" y="99"/>
                      <a:pt x="21" y="90"/>
                      <a:pt x="26" y="86"/>
                    </a:cubicBezTo>
                    <a:cubicBezTo>
                      <a:pt x="27" y="85"/>
                      <a:pt x="28" y="82"/>
                      <a:pt x="26" y="82"/>
                    </a:cubicBezTo>
                    <a:cubicBezTo>
                      <a:pt x="22" y="81"/>
                      <a:pt x="16" y="80"/>
                      <a:pt x="12" y="75"/>
                    </a:cubicBezTo>
                    <a:cubicBezTo>
                      <a:pt x="5" y="68"/>
                      <a:pt x="0" y="49"/>
                      <a:pt x="6" y="35"/>
                    </a:cubicBezTo>
                    <a:cubicBezTo>
                      <a:pt x="13" y="21"/>
                      <a:pt x="24" y="21"/>
                      <a:pt x="26" y="24"/>
                    </a:cubicBezTo>
                    <a:cubicBezTo>
                      <a:pt x="26" y="24"/>
                      <a:pt x="30" y="25"/>
                      <a:pt x="36" y="21"/>
                    </a:cubicBezTo>
                    <a:cubicBezTo>
                      <a:pt x="43" y="2"/>
                      <a:pt x="67" y="0"/>
                      <a:pt x="87" y="8"/>
                    </a:cubicBezTo>
                    <a:cubicBezTo>
                      <a:pt x="107" y="17"/>
                      <a:pt x="103" y="35"/>
                      <a:pt x="103" y="38"/>
                    </a:cubicBezTo>
                    <a:cubicBezTo>
                      <a:pt x="103" y="53"/>
                      <a:pt x="91" y="51"/>
                      <a:pt x="91" y="54"/>
                    </a:cubicBezTo>
                    <a:cubicBezTo>
                      <a:pt x="91" y="56"/>
                      <a:pt x="100" y="56"/>
                      <a:pt x="110" y="71"/>
                    </a:cubicBezTo>
                    <a:cubicBezTo>
                      <a:pt x="123" y="90"/>
                      <a:pt x="119" y="107"/>
                      <a:pt x="121" y="109"/>
                    </a:cubicBezTo>
                    <a:close/>
                  </a:path>
                </a:pathLst>
              </a:custGeom>
              <a:solidFill>
                <a:srgbClr val="FD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3" name="Freeform 2364"/>
              <p:cNvSpPr/>
              <p:nvPr>
                <p:custDataLst>
                  <p:tags r:id="rId2259"/>
                </p:custDataLst>
              </p:nvPr>
            </p:nvSpPr>
            <p:spPr bwMode="auto">
              <a:xfrm>
                <a:off x="3771" y="3462"/>
                <a:ext cx="235" cy="283"/>
              </a:xfrm>
              <a:custGeom>
                <a:avLst/>
                <a:gdLst>
                  <a:gd name="T0" fmla="*/ 74 w 181"/>
                  <a:gd name="T1" fmla="*/ 41 h 219"/>
                  <a:gd name="T2" fmla="*/ 79 w 181"/>
                  <a:gd name="T3" fmla="*/ 36 h 219"/>
                  <a:gd name="T4" fmla="*/ 103 w 181"/>
                  <a:gd name="T5" fmla="*/ 8 h 219"/>
                  <a:gd name="T6" fmla="*/ 179 w 181"/>
                  <a:gd name="T7" fmla="*/ 13 h 219"/>
                  <a:gd name="T8" fmla="*/ 208 w 181"/>
                  <a:gd name="T9" fmla="*/ 67 h 219"/>
                  <a:gd name="T10" fmla="*/ 208 w 181"/>
                  <a:gd name="T11" fmla="*/ 68 h 219"/>
                  <a:gd name="T12" fmla="*/ 196 w 181"/>
                  <a:gd name="T13" fmla="*/ 90 h 219"/>
                  <a:gd name="T14" fmla="*/ 182 w 181"/>
                  <a:gd name="T15" fmla="*/ 102 h 219"/>
                  <a:gd name="T16" fmla="*/ 182 w 181"/>
                  <a:gd name="T17" fmla="*/ 103 h 219"/>
                  <a:gd name="T18" fmla="*/ 192 w 181"/>
                  <a:gd name="T19" fmla="*/ 116 h 219"/>
                  <a:gd name="T20" fmla="*/ 226 w 181"/>
                  <a:gd name="T21" fmla="*/ 147 h 219"/>
                  <a:gd name="T22" fmla="*/ 244 w 181"/>
                  <a:gd name="T23" fmla="*/ 212 h 219"/>
                  <a:gd name="T24" fmla="*/ 249 w 181"/>
                  <a:gd name="T25" fmla="*/ 229 h 219"/>
                  <a:gd name="T26" fmla="*/ 270 w 181"/>
                  <a:gd name="T27" fmla="*/ 230 h 219"/>
                  <a:gd name="T28" fmla="*/ 304 w 181"/>
                  <a:gd name="T29" fmla="*/ 229 h 219"/>
                  <a:gd name="T30" fmla="*/ 383 w 181"/>
                  <a:gd name="T31" fmla="*/ 309 h 219"/>
                  <a:gd name="T32" fmla="*/ 388 w 181"/>
                  <a:gd name="T33" fmla="*/ 373 h 219"/>
                  <a:gd name="T34" fmla="*/ 357 w 181"/>
                  <a:gd name="T35" fmla="*/ 404 h 219"/>
                  <a:gd name="T36" fmla="*/ 352 w 181"/>
                  <a:gd name="T37" fmla="*/ 406 h 219"/>
                  <a:gd name="T38" fmla="*/ 339 w 181"/>
                  <a:gd name="T39" fmla="*/ 423 h 219"/>
                  <a:gd name="T40" fmla="*/ 328 w 181"/>
                  <a:gd name="T41" fmla="*/ 438 h 219"/>
                  <a:gd name="T42" fmla="*/ 326 w 181"/>
                  <a:gd name="T43" fmla="*/ 441 h 219"/>
                  <a:gd name="T44" fmla="*/ 234 w 181"/>
                  <a:gd name="T45" fmla="*/ 456 h 219"/>
                  <a:gd name="T46" fmla="*/ 188 w 181"/>
                  <a:gd name="T47" fmla="*/ 364 h 219"/>
                  <a:gd name="T48" fmla="*/ 188 w 181"/>
                  <a:gd name="T49" fmla="*/ 364 h 219"/>
                  <a:gd name="T50" fmla="*/ 186 w 181"/>
                  <a:gd name="T51" fmla="*/ 345 h 219"/>
                  <a:gd name="T52" fmla="*/ 170 w 181"/>
                  <a:gd name="T53" fmla="*/ 348 h 219"/>
                  <a:gd name="T54" fmla="*/ 170 w 181"/>
                  <a:gd name="T55" fmla="*/ 349 h 219"/>
                  <a:gd name="T56" fmla="*/ 153 w 181"/>
                  <a:gd name="T57" fmla="*/ 355 h 219"/>
                  <a:gd name="T58" fmla="*/ 126 w 181"/>
                  <a:gd name="T59" fmla="*/ 345 h 219"/>
                  <a:gd name="T60" fmla="*/ 117 w 181"/>
                  <a:gd name="T61" fmla="*/ 289 h 219"/>
                  <a:gd name="T62" fmla="*/ 118 w 181"/>
                  <a:gd name="T63" fmla="*/ 286 h 219"/>
                  <a:gd name="T64" fmla="*/ 119 w 181"/>
                  <a:gd name="T65" fmla="*/ 261 h 219"/>
                  <a:gd name="T66" fmla="*/ 104 w 181"/>
                  <a:gd name="T67" fmla="*/ 258 h 219"/>
                  <a:gd name="T68" fmla="*/ 104 w 181"/>
                  <a:gd name="T69" fmla="*/ 258 h 219"/>
                  <a:gd name="T70" fmla="*/ 75 w 181"/>
                  <a:gd name="T71" fmla="*/ 264 h 219"/>
                  <a:gd name="T72" fmla="*/ 45 w 181"/>
                  <a:gd name="T73" fmla="*/ 221 h 219"/>
                  <a:gd name="T74" fmla="*/ 55 w 181"/>
                  <a:gd name="T75" fmla="*/ 178 h 219"/>
                  <a:gd name="T76" fmla="*/ 58 w 181"/>
                  <a:gd name="T77" fmla="*/ 164 h 219"/>
                  <a:gd name="T78" fmla="*/ 49 w 181"/>
                  <a:gd name="T79" fmla="*/ 155 h 219"/>
                  <a:gd name="T80" fmla="*/ 23 w 181"/>
                  <a:gd name="T81" fmla="*/ 142 h 219"/>
                  <a:gd name="T82" fmla="*/ 13 w 181"/>
                  <a:gd name="T83" fmla="*/ 67 h 219"/>
                  <a:gd name="T84" fmla="*/ 32 w 181"/>
                  <a:gd name="T85" fmla="*/ 45 h 219"/>
                  <a:gd name="T86" fmla="*/ 42 w 181"/>
                  <a:gd name="T87" fmla="*/ 45 h 219"/>
                  <a:gd name="T88" fmla="*/ 45 w 181"/>
                  <a:gd name="T89" fmla="*/ 47 h 219"/>
                  <a:gd name="T90" fmla="*/ 74 w 181"/>
                  <a:gd name="T91" fmla="*/ 41 h 2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19">
                    <a:moveTo>
                      <a:pt x="34" y="19"/>
                    </a:moveTo>
                    <a:cubicBezTo>
                      <a:pt x="35" y="18"/>
                      <a:pt x="35" y="18"/>
                      <a:pt x="36" y="17"/>
                    </a:cubicBezTo>
                    <a:cubicBezTo>
                      <a:pt x="38" y="11"/>
                      <a:pt x="42" y="7"/>
                      <a:pt x="47" y="4"/>
                    </a:cubicBezTo>
                    <a:cubicBezTo>
                      <a:pt x="56" y="0"/>
                      <a:pt x="70" y="1"/>
                      <a:pt x="82" y="6"/>
                    </a:cubicBezTo>
                    <a:cubicBezTo>
                      <a:pt x="96" y="12"/>
                      <a:pt x="96" y="23"/>
                      <a:pt x="95" y="31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40"/>
                      <a:pt x="92" y="41"/>
                      <a:pt x="89" y="42"/>
                    </a:cubicBezTo>
                    <a:cubicBezTo>
                      <a:pt x="87" y="43"/>
                      <a:pt x="83" y="44"/>
                      <a:pt x="83" y="47"/>
                    </a:cubicBezTo>
                    <a:cubicBezTo>
                      <a:pt x="83" y="47"/>
                      <a:pt x="83" y="48"/>
                      <a:pt x="83" y="48"/>
                    </a:cubicBezTo>
                    <a:cubicBezTo>
                      <a:pt x="83" y="51"/>
                      <a:pt x="85" y="52"/>
                      <a:pt x="88" y="54"/>
                    </a:cubicBezTo>
                    <a:cubicBezTo>
                      <a:pt x="91" y="55"/>
                      <a:pt x="97" y="58"/>
                      <a:pt x="103" y="68"/>
                    </a:cubicBezTo>
                    <a:cubicBezTo>
                      <a:pt x="112" y="80"/>
                      <a:pt x="112" y="92"/>
                      <a:pt x="112" y="98"/>
                    </a:cubicBezTo>
                    <a:cubicBezTo>
                      <a:pt x="113" y="102"/>
                      <a:pt x="113" y="104"/>
                      <a:pt x="114" y="106"/>
                    </a:cubicBezTo>
                    <a:cubicBezTo>
                      <a:pt x="117" y="108"/>
                      <a:pt x="120" y="107"/>
                      <a:pt x="123" y="107"/>
                    </a:cubicBezTo>
                    <a:cubicBezTo>
                      <a:pt x="126" y="106"/>
                      <a:pt x="131" y="105"/>
                      <a:pt x="139" y="106"/>
                    </a:cubicBezTo>
                    <a:cubicBezTo>
                      <a:pt x="149" y="109"/>
                      <a:pt x="164" y="122"/>
                      <a:pt x="175" y="143"/>
                    </a:cubicBezTo>
                    <a:cubicBezTo>
                      <a:pt x="181" y="155"/>
                      <a:pt x="181" y="168"/>
                      <a:pt x="177" y="173"/>
                    </a:cubicBezTo>
                    <a:cubicBezTo>
                      <a:pt x="171" y="181"/>
                      <a:pt x="167" y="185"/>
                      <a:pt x="163" y="187"/>
                    </a:cubicBezTo>
                    <a:cubicBezTo>
                      <a:pt x="161" y="188"/>
                      <a:pt x="161" y="188"/>
                      <a:pt x="161" y="188"/>
                    </a:cubicBezTo>
                    <a:cubicBezTo>
                      <a:pt x="158" y="190"/>
                      <a:pt x="156" y="193"/>
                      <a:pt x="155" y="196"/>
                    </a:cubicBezTo>
                    <a:cubicBezTo>
                      <a:pt x="154" y="199"/>
                      <a:pt x="153" y="201"/>
                      <a:pt x="150" y="203"/>
                    </a:cubicBezTo>
                    <a:cubicBezTo>
                      <a:pt x="150" y="203"/>
                      <a:pt x="149" y="204"/>
                      <a:pt x="149" y="204"/>
                    </a:cubicBezTo>
                    <a:cubicBezTo>
                      <a:pt x="146" y="207"/>
                      <a:pt x="130" y="219"/>
                      <a:pt x="107" y="211"/>
                    </a:cubicBezTo>
                    <a:cubicBezTo>
                      <a:pt x="81" y="202"/>
                      <a:pt x="83" y="181"/>
                      <a:pt x="86" y="169"/>
                    </a:cubicBezTo>
                    <a:cubicBezTo>
                      <a:pt x="86" y="169"/>
                      <a:pt x="86" y="169"/>
                      <a:pt x="86" y="169"/>
                    </a:cubicBezTo>
                    <a:cubicBezTo>
                      <a:pt x="87" y="166"/>
                      <a:pt x="88" y="162"/>
                      <a:pt x="85" y="160"/>
                    </a:cubicBezTo>
                    <a:cubicBezTo>
                      <a:pt x="84" y="159"/>
                      <a:pt x="81" y="158"/>
                      <a:pt x="78" y="161"/>
                    </a:cubicBezTo>
                    <a:cubicBezTo>
                      <a:pt x="78" y="161"/>
                      <a:pt x="78" y="161"/>
                      <a:pt x="78" y="162"/>
                    </a:cubicBezTo>
                    <a:cubicBezTo>
                      <a:pt x="77" y="163"/>
                      <a:pt x="74" y="164"/>
                      <a:pt x="70" y="165"/>
                    </a:cubicBezTo>
                    <a:cubicBezTo>
                      <a:pt x="67" y="165"/>
                      <a:pt x="63" y="165"/>
                      <a:pt x="58" y="160"/>
                    </a:cubicBezTo>
                    <a:cubicBezTo>
                      <a:pt x="50" y="152"/>
                      <a:pt x="52" y="137"/>
                      <a:pt x="53" y="134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6" y="128"/>
                      <a:pt x="58" y="124"/>
                      <a:pt x="55" y="121"/>
                    </a:cubicBezTo>
                    <a:cubicBezTo>
                      <a:pt x="54" y="120"/>
                      <a:pt x="52" y="119"/>
                      <a:pt x="48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3" y="123"/>
                      <a:pt x="39" y="124"/>
                      <a:pt x="35" y="122"/>
                    </a:cubicBezTo>
                    <a:cubicBezTo>
                      <a:pt x="28" y="119"/>
                      <a:pt x="23" y="109"/>
                      <a:pt x="21" y="102"/>
                    </a:cubicBezTo>
                    <a:cubicBezTo>
                      <a:pt x="18" y="94"/>
                      <a:pt x="21" y="86"/>
                      <a:pt x="25" y="83"/>
                    </a:cubicBezTo>
                    <a:cubicBezTo>
                      <a:pt x="27" y="81"/>
                      <a:pt x="28" y="78"/>
                      <a:pt x="27" y="76"/>
                    </a:cubicBezTo>
                    <a:cubicBezTo>
                      <a:pt x="26" y="74"/>
                      <a:pt x="25" y="73"/>
                      <a:pt x="22" y="72"/>
                    </a:cubicBezTo>
                    <a:cubicBezTo>
                      <a:pt x="19" y="72"/>
                      <a:pt x="14" y="70"/>
                      <a:pt x="11" y="66"/>
                    </a:cubicBezTo>
                    <a:cubicBezTo>
                      <a:pt x="5" y="60"/>
                      <a:pt x="0" y="43"/>
                      <a:pt x="6" y="31"/>
                    </a:cubicBezTo>
                    <a:cubicBezTo>
                      <a:pt x="9" y="24"/>
                      <a:pt x="13" y="22"/>
                      <a:pt x="15" y="21"/>
                    </a:cubicBezTo>
                    <a:cubicBezTo>
                      <a:pt x="18" y="20"/>
                      <a:pt x="19" y="21"/>
                      <a:pt x="19" y="21"/>
                    </a:cubicBezTo>
                    <a:cubicBezTo>
                      <a:pt x="19" y="21"/>
                      <a:pt x="20" y="22"/>
                      <a:pt x="21" y="22"/>
                    </a:cubicBezTo>
                    <a:cubicBezTo>
                      <a:pt x="21" y="22"/>
                      <a:pt x="27" y="24"/>
                      <a:pt x="34" y="19"/>
                    </a:cubicBezTo>
                    <a:close/>
                  </a:path>
                </a:pathLst>
              </a:custGeom>
              <a:solidFill>
                <a:srgbClr val="E7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4" name="Freeform 2365"/>
              <p:cNvSpPr/>
              <p:nvPr>
                <p:custDataLst>
                  <p:tags r:id="rId2260"/>
                </p:custDataLst>
              </p:nvPr>
            </p:nvSpPr>
            <p:spPr bwMode="auto">
              <a:xfrm>
                <a:off x="3940" y="3599"/>
                <a:ext cx="51" cy="38"/>
              </a:xfrm>
              <a:custGeom>
                <a:avLst/>
                <a:gdLst>
                  <a:gd name="T0" fmla="*/ 88 w 39"/>
                  <a:gd name="T1" fmla="*/ 54 h 30"/>
                  <a:gd name="T2" fmla="*/ 21 w 39"/>
                  <a:gd name="T3" fmla="*/ 0 h 30"/>
                  <a:gd name="T4" fmla="*/ 13 w 39"/>
                  <a:gd name="T5" fmla="*/ 0 h 30"/>
                  <a:gd name="T6" fmla="*/ 9 w 39"/>
                  <a:gd name="T7" fmla="*/ 6 h 30"/>
                  <a:gd name="T8" fmla="*/ 35 w 39"/>
                  <a:gd name="T9" fmla="*/ 54 h 30"/>
                  <a:gd name="T10" fmla="*/ 88 w 39"/>
                  <a:gd name="T11" fmla="*/ 54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9" y="27"/>
                    </a:moveTo>
                    <a:cubicBezTo>
                      <a:pt x="29" y="11"/>
                      <a:pt x="17" y="2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0" y="13"/>
                      <a:pt x="8" y="24"/>
                      <a:pt x="16" y="27"/>
                    </a:cubicBezTo>
                    <a:cubicBezTo>
                      <a:pt x="24" y="30"/>
                      <a:pt x="32" y="30"/>
                      <a:pt x="39" y="27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5" name="Freeform 2366"/>
              <p:cNvSpPr/>
              <p:nvPr>
                <p:custDataLst>
                  <p:tags r:id="rId2261"/>
                </p:custDataLst>
              </p:nvPr>
            </p:nvSpPr>
            <p:spPr bwMode="auto">
              <a:xfrm>
                <a:off x="3771" y="3462"/>
                <a:ext cx="125" cy="115"/>
              </a:xfrm>
              <a:custGeom>
                <a:avLst/>
                <a:gdLst>
                  <a:gd name="T0" fmla="*/ 139 w 96"/>
                  <a:gd name="T1" fmla="*/ 176 h 89"/>
                  <a:gd name="T2" fmla="*/ 130 w 96"/>
                  <a:gd name="T3" fmla="*/ 182 h 89"/>
                  <a:gd name="T4" fmla="*/ 184 w 96"/>
                  <a:gd name="T5" fmla="*/ 119 h 89"/>
                  <a:gd name="T6" fmla="*/ 184 w 96"/>
                  <a:gd name="T7" fmla="*/ 103 h 89"/>
                  <a:gd name="T8" fmla="*/ 184 w 96"/>
                  <a:gd name="T9" fmla="*/ 103 h 89"/>
                  <a:gd name="T10" fmla="*/ 184 w 96"/>
                  <a:gd name="T11" fmla="*/ 102 h 89"/>
                  <a:gd name="T12" fmla="*/ 197 w 96"/>
                  <a:gd name="T13" fmla="*/ 90 h 89"/>
                  <a:gd name="T14" fmla="*/ 201 w 96"/>
                  <a:gd name="T15" fmla="*/ 88 h 89"/>
                  <a:gd name="T16" fmla="*/ 210 w 96"/>
                  <a:gd name="T17" fmla="*/ 75 h 89"/>
                  <a:gd name="T18" fmla="*/ 210 w 96"/>
                  <a:gd name="T19" fmla="*/ 68 h 89"/>
                  <a:gd name="T20" fmla="*/ 210 w 96"/>
                  <a:gd name="T21" fmla="*/ 67 h 89"/>
                  <a:gd name="T22" fmla="*/ 181 w 96"/>
                  <a:gd name="T23" fmla="*/ 13 h 89"/>
                  <a:gd name="T24" fmla="*/ 103 w 96"/>
                  <a:gd name="T25" fmla="*/ 8 h 89"/>
                  <a:gd name="T26" fmla="*/ 79 w 96"/>
                  <a:gd name="T27" fmla="*/ 36 h 89"/>
                  <a:gd name="T28" fmla="*/ 74 w 96"/>
                  <a:gd name="T29" fmla="*/ 41 h 89"/>
                  <a:gd name="T30" fmla="*/ 46 w 96"/>
                  <a:gd name="T31" fmla="*/ 47 h 89"/>
                  <a:gd name="T32" fmla="*/ 43 w 96"/>
                  <a:gd name="T33" fmla="*/ 45 h 89"/>
                  <a:gd name="T34" fmla="*/ 34 w 96"/>
                  <a:gd name="T35" fmla="*/ 45 h 89"/>
                  <a:gd name="T36" fmla="*/ 13 w 96"/>
                  <a:gd name="T37" fmla="*/ 67 h 89"/>
                  <a:gd name="T38" fmla="*/ 23 w 96"/>
                  <a:gd name="T39" fmla="*/ 142 h 89"/>
                  <a:gd name="T40" fmla="*/ 49 w 96"/>
                  <a:gd name="T41" fmla="*/ 155 h 89"/>
                  <a:gd name="T42" fmla="*/ 60 w 96"/>
                  <a:gd name="T43" fmla="*/ 164 h 89"/>
                  <a:gd name="T44" fmla="*/ 60 w 96"/>
                  <a:gd name="T45" fmla="*/ 176 h 89"/>
                  <a:gd name="T46" fmla="*/ 64 w 96"/>
                  <a:gd name="T47" fmla="*/ 178 h 89"/>
                  <a:gd name="T48" fmla="*/ 112 w 96"/>
                  <a:gd name="T49" fmla="*/ 185 h 89"/>
                  <a:gd name="T50" fmla="*/ 74 w 96"/>
                  <a:gd name="T51" fmla="*/ 164 h 89"/>
                  <a:gd name="T52" fmla="*/ 49 w 96"/>
                  <a:gd name="T53" fmla="*/ 131 h 89"/>
                  <a:gd name="T54" fmla="*/ 78 w 96"/>
                  <a:gd name="T55" fmla="*/ 88 h 89"/>
                  <a:gd name="T56" fmla="*/ 83 w 96"/>
                  <a:gd name="T57" fmla="*/ 74 h 89"/>
                  <a:gd name="T58" fmla="*/ 118 w 96"/>
                  <a:gd name="T59" fmla="*/ 47 h 89"/>
                  <a:gd name="T60" fmla="*/ 169 w 96"/>
                  <a:gd name="T61" fmla="*/ 79 h 89"/>
                  <a:gd name="T62" fmla="*/ 159 w 96"/>
                  <a:gd name="T63" fmla="*/ 97 h 89"/>
                  <a:gd name="T64" fmla="*/ 161 w 96"/>
                  <a:gd name="T65" fmla="*/ 131 h 89"/>
                  <a:gd name="T66" fmla="*/ 154 w 96"/>
                  <a:gd name="T67" fmla="*/ 160 h 89"/>
                  <a:gd name="T68" fmla="*/ 139 w 96"/>
                  <a:gd name="T69" fmla="*/ 176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6" h="89">
                    <a:moveTo>
                      <a:pt x="63" y="81"/>
                    </a:moveTo>
                    <a:cubicBezTo>
                      <a:pt x="59" y="84"/>
                      <a:pt x="59" y="84"/>
                      <a:pt x="59" y="84"/>
                    </a:cubicBezTo>
                    <a:cubicBezTo>
                      <a:pt x="70" y="82"/>
                      <a:pt x="82" y="65"/>
                      <a:pt x="83" y="55"/>
                    </a:cubicBezTo>
                    <a:cubicBezTo>
                      <a:pt x="83" y="53"/>
                      <a:pt x="82" y="50"/>
                      <a:pt x="83" y="48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3" y="48"/>
                      <a:pt x="83" y="47"/>
                      <a:pt x="83" y="47"/>
                    </a:cubicBezTo>
                    <a:cubicBezTo>
                      <a:pt x="83" y="44"/>
                      <a:pt x="87" y="43"/>
                      <a:pt x="89" y="42"/>
                    </a:cubicBezTo>
                    <a:cubicBezTo>
                      <a:pt x="89" y="42"/>
                      <a:pt x="90" y="41"/>
                      <a:pt x="91" y="41"/>
                    </a:cubicBezTo>
                    <a:cubicBezTo>
                      <a:pt x="92" y="39"/>
                      <a:pt x="94" y="37"/>
                      <a:pt x="95" y="35"/>
                    </a:cubicBezTo>
                    <a:cubicBezTo>
                      <a:pt x="95" y="34"/>
                      <a:pt x="95" y="33"/>
                      <a:pt x="95" y="32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6" y="23"/>
                      <a:pt x="96" y="12"/>
                      <a:pt x="82" y="6"/>
                    </a:cubicBezTo>
                    <a:cubicBezTo>
                      <a:pt x="70" y="1"/>
                      <a:pt x="56" y="0"/>
                      <a:pt x="47" y="4"/>
                    </a:cubicBezTo>
                    <a:cubicBezTo>
                      <a:pt x="42" y="7"/>
                      <a:pt x="38" y="11"/>
                      <a:pt x="36" y="17"/>
                    </a:cubicBezTo>
                    <a:cubicBezTo>
                      <a:pt x="35" y="18"/>
                      <a:pt x="35" y="18"/>
                      <a:pt x="34" y="19"/>
                    </a:cubicBezTo>
                    <a:cubicBezTo>
                      <a:pt x="27" y="24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9" y="21"/>
                    </a:cubicBezTo>
                    <a:cubicBezTo>
                      <a:pt x="19" y="21"/>
                      <a:pt x="18" y="20"/>
                      <a:pt x="15" y="21"/>
                    </a:cubicBezTo>
                    <a:cubicBezTo>
                      <a:pt x="13" y="22"/>
                      <a:pt x="9" y="24"/>
                      <a:pt x="6" y="31"/>
                    </a:cubicBezTo>
                    <a:cubicBezTo>
                      <a:pt x="0" y="43"/>
                      <a:pt x="5" y="60"/>
                      <a:pt x="11" y="66"/>
                    </a:cubicBezTo>
                    <a:cubicBezTo>
                      <a:pt x="14" y="70"/>
                      <a:pt x="19" y="72"/>
                      <a:pt x="22" y="72"/>
                    </a:cubicBezTo>
                    <a:cubicBezTo>
                      <a:pt x="25" y="73"/>
                      <a:pt x="26" y="74"/>
                      <a:pt x="27" y="76"/>
                    </a:cubicBezTo>
                    <a:cubicBezTo>
                      <a:pt x="27" y="78"/>
                      <a:pt x="27" y="79"/>
                      <a:pt x="27" y="81"/>
                    </a:cubicBezTo>
                    <a:cubicBezTo>
                      <a:pt x="27" y="82"/>
                      <a:pt x="28" y="83"/>
                      <a:pt x="29" y="83"/>
                    </a:cubicBezTo>
                    <a:cubicBezTo>
                      <a:pt x="33" y="87"/>
                      <a:pt x="46" y="89"/>
                      <a:pt x="51" y="86"/>
                    </a:cubicBezTo>
                    <a:cubicBezTo>
                      <a:pt x="44" y="87"/>
                      <a:pt x="39" y="81"/>
                      <a:pt x="34" y="76"/>
                    </a:cubicBezTo>
                    <a:cubicBezTo>
                      <a:pt x="32" y="74"/>
                      <a:pt x="24" y="64"/>
                      <a:pt x="22" y="60"/>
                    </a:cubicBezTo>
                    <a:cubicBezTo>
                      <a:pt x="9" y="39"/>
                      <a:pt x="33" y="39"/>
                      <a:pt x="35" y="41"/>
                    </a:cubicBezTo>
                    <a:cubicBezTo>
                      <a:pt x="36" y="39"/>
                      <a:pt x="37" y="36"/>
                      <a:pt x="38" y="34"/>
                    </a:cubicBezTo>
                    <a:cubicBezTo>
                      <a:pt x="42" y="29"/>
                      <a:pt x="48" y="25"/>
                      <a:pt x="54" y="22"/>
                    </a:cubicBezTo>
                    <a:cubicBezTo>
                      <a:pt x="63" y="19"/>
                      <a:pt x="80" y="22"/>
                      <a:pt x="77" y="36"/>
                    </a:cubicBezTo>
                    <a:cubicBezTo>
                      <a:pt x="76" y="39"/>
                      <a:pt x="73" y="41"/>
                      <a:pt x="72" y="45"/>
                    </a:cubicBezTo>
                    <a:cubicBezTo>
                      <a:pt x="72" y="50"/>
                      <a:pt x="73" y="55"/>
                      <a:pt x="73" y="60"/>
                    </a:cubicBezTo>
                    <a:cubicBezTo>
                      <a:pt x="73" y="65"/>
                      <a:pt x="73" y="70"/>
                      <a:pt x="70" y="74"/>
                    </a:cubicBezTo>
                    <a:cubicBezTo>
                      <a:pt x="69" y="76"/>
                      <a:pt x="65" y="81"/>
                      <a:pt x="63" y="81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6" name="Freeform 2367"/>
              <p:cNvSpPr/>
              <p:nvPr>
                <p:custDataLst>
                  <p:tags r:id="rId2262"/>
                </p:custDataLst>
              </p:nvPr>
            </p:nvSpPr>
            <p:spPr bwMode="auto">
              <a:xfrm>
                <a:off x="3814" y="3491"/>
                <a:ext cx="24" cy="56"/>
              </a:xfrm>
              <a:custGeom>
                <a:avLst/>
                <a:gdLst>
                  <a:gd name="T0" fmla="*/ 43 w 18"/>
                  <a:gd name="T1" fmla="*/ 0 h 43"/>
                  <a:gd name="T2" fmla="*/ 21 w 18"/>
                  <a:gd name="T3" fmla="*/ 39 h 43"/>
                  <a:gd name="T4" fmla="*/ 20 w 18"/>
                  <a:gd name="T5" fmla="*/ 72 h 43"/>
                  <a:gd name="T6" fmla="*/ 23 w 18"/>
                  <a:gd name="T7" fmla="*/ 95 h 43"/>
                  <a:gd name="T8" fmla="*/ 9 w 18"/>
                  <a:gd name="T9" fmla="*/ 56 h 43"/>
                  <a:gd name="T10" fmla="*/ 1 w 18"/>
                  <a:gd name="T11" fmla="*/ 22 h 43"/>
                  <a:gd name="T12" fmla="*/ 5 w 18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3">
                    <a:moveTo>
                      <a:pt x="18" y="0"/>
                    </a:moveTo>
                    <a:cubicBezTo>
                      <a:pt x="13" y="5"/>
                      <a:pt x="11" y="12"/>
                      <a:pt x="9" y="18"/>
                    </a:cubicBezTo>
                    <a:cubicBezTo>
                      <a:pt x="8" y="23"/>
                      <a:pt x="8" y="27"/>
                      <a:pt x="8" y="32"/>
                    </a:cubicBezTo>
                    <a:cubicBezTo>
                      <a:pt x="8" y="36"/>
                      <a:pt x="10" y="39"/>
                      <a:pt x="10" y="43"/>
                    </a:cubicBezTo>
                    <a:cubicBezTo>
                      <a:pt x="6" y="37"/>
                      <a:pt x="5" y="32"/>
                      <a:pt x="4" y="25"/>
                    </a:cubicBezTo>
                    <a:cubicBezTo>
                      <a:pt x="3" y="20"/>
                      <a:pt x="2" y="15"/>
                      <a:pt x="1" y="10"/>
                    </a:cubicBezTo>
                    <a:cubicBezTo>
                      <a:pt x="1" y="7"/>
                      <a:pt x="0" y="4"/>
                      <a:pt x="2" y="1"/>
                    </a:cubicBezTo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7" name="Freeform 2368"/>
              <p:cNvSpPr>
                <a:spLocks noEditPoints="1"/>
              </p:cNvSpPr>
              <p:nvPr>
                <p:custDataLst>
                  <p:tags r:id="rId2263"/>
                </p:custDataLst>
              </p:nvPr>
            </p:nvSpPr>
            <p:spPr bwMode="auto">
              <a:xfrm>
                <a:off x="3795" y="3566"/>
                <a:ext cx="72" cy="71"/>
              </a:xfrm>
              <a:custGeom>
                <a:avLst/>
                <a:gdLst>
                  <a:gd name="T0" fmla="*/ 111 w 56"/>
                  <a:gd name="T1" fmla="*/ 119 h 55"/>
                  <a:gd name="T2" fmla="*/ 120 w 56"/>
                  <a:gd name="T3" fmla="*/ 119 h 55"/>
                  <a:gd name="T4" fmla="*/ 111 w 56"/>
                  <a:gd name="T5" fmla="*/ 119 h 55"/>
                  <a:gd name="T6" fmla="*/ 94 w 56"/>
                  <a:gd name="T7" fmla="*/ 102 h 55"/>
                  <a:gd name="T8" fmla="*/ 73 w 56"/>
                  <a:gd name="T9" fmla="*/ 76 h 55"/>
                  <a:gd name="T10" fmla="*/ 35 w 56"/>
                  <a:gd name="T11" fmla="*/ 52 h 55"/>
                  <a:gd name="T12" fmla="*/ 35 w 56"/>
                  <a:gd name="T13" fmla="*/ 15 h 55"/>
                  <a:gd name="T14" fmla="*/ 17 w 56"/>
                  <a:gd name="T15" fmla="*/ 0 h 55"/>
                  <a:gd name="T16" fmla="*/ 15 w 56"/>
                  <a:gd name="T17" fmla="*/ 5 h 55"/>
                  <a:gd name="T18" fmla="*/ 6 w 56"/>
                  <a:gd name="T19" fmla="*/ 45 h 55"/>
                  <a:gd name="T20" fmla="*/ 36 w 56"/>
                  <a:gd name="T21" fmla="*/ 88 h 55"/>
                  <a:gd name="T22" fmla="*/ 64 w 56"/>
                  <a:gd name="T23" fmla="*/ 84 h 55"/>
                  <a:gd name="T24" fmla="*/ 64 w 56"/>
                  <a:gd name="T25" fmla="*/ 84 h 55"/>
                  <a:gd name="T26" fmla="*/ 80 w 56"/>
                  <a:gd name="T27" fmla="*/ 86 h 55"/>
                  <a:gd name="T28" fmla="*/ 80 w 56"/>
                  <a:gd name="T29" fmla="*/ 105 h 55"/>
                  <a:gd name="T30" fmla="*/ 98 w 56"/>
                  <a:gd name="T31" fmla="*/ 116 h 55"/>
                  <a:gd name="T32" fmla="*/ 111 w 56"/>
                  <a:gd name="T33" fmla="*/ 119 h 55"/>
                  <a:gd name="T34" fmla="*/ 94 w 56"/>
                  <a:gd name="T35" fmla="*/ 102 h 5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55">
                    <a:moveTo>
                      <a:pt x="52" y="55"/>
                    </a:moveTo>
                    <a:cubicBezTo>
                      <a:pt x="53" y="55"/>
                      <a:pt x="54" y="55"/>
                      <a:pt x="56" y="55"/>
                    </a:cubicBezTo>
                    <a:cubicBezTo>
                      <a:pt x="55" y="55"/>
                      <a:pt x="53" y="55"/>
                      <a:pt x="52" y="55"/>
                    </a:cubicBezTo>
                    <a:close/>
                    <a:moveTo>
                      <a:pt x="44" y="47"/>
                    </a:moveTo>
                    <a:cubicBezTo>
                      <a:pt x="42" y="42"/>
                      <a:pt x="40" y="38"/>
                      <a:pt x="34" y="36"/>
                    </a:cubicBezTo>
                    <a:cubicBezTo>
                      <a:pt x="29" y="34"/>
                      <a:pt x="21" y="34"/>
                      <a:pt x="16" y="24"/>
                    </a:cubicBezTo>
                    <a:cubicBezTo>
                      <a:pt x="11" y="13"/>
                      <a:pt x="10" y="9"/>
                      <a:pt x="16" y="7"/>
                    </a:cubicBezTo>
                    <a:cubicBezTo>
                      <a:pt x="13" y="6"/>
                      <a:pt x="10" y="3"/>
                      <a:pt x="8" y="0"/>
                    </a:cubicBezTo>
                    <a:cubicBezTo>
                      <a:pt x="8" y="0"/>
                      <a:pt x="8" y="1"/>
                      <a:pt x="7" y="2"/>
                    </a:cubicBezTo>
                    <a:cubicBezTo>
                      <a:pt x="3" y="5"/>
                      <a:pt x="0" y="13"/>
                      <a:pt x="3" y="21"/>
                    </a:cubicBezTo>
                    <a:cubicBezTo>
                      <a:pt x="5" y="28"/>
                      <a:pt x="10" y="38"/>
                      <a:pt x="17" y="41"/>
                    </a:cubicBezTo>
                    <a:cubicBezTo>
                      <a:pt x="21" y="43"/>
                      <a:pt x="25" y="42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4" y="38"/>
                      <a:pt x="36" y="39"/>
                      <a:pt x="37" y="40"/>
                    </a:cubicBezTo>
                    <a:cubicBezTo>
                      <a:pt x="39" y="42"/>
                      <a:pt x="38" y="46"/>
                      <a:pt x="37" y="49"/>
                    </a:cubicBezTo>
                    <a:cubicBezTo>
                      <a:pt x="39" y="51"/>
                      <a:pt x="43" y="53"/>
                      <a:pt x="46" y="54"/>
                    </a:cubicBezTo>
                    <a:cubicBezTo>
                      <a:pt x="49" y="54"/>
                      <a:pt x="51" y="55"/>
                      <a:pt x="52" y="55"/>
                    </a:cubicBezTo>
                    <a:cubicBezTo>
                      <a:pt x="48" y="54"/>
                      <a:pt x="45" y="52"/>
                      <a:pt x="44" y="47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8" name="Freeform 2369"/>
              <p:cNvSpPr/>
              <p:nvPr>
                <p:custDataLst>
                  <p:tags r:id="rId2264"/>
                </p:custDataLst>
              </p:nvPr>
            </p:nvSpPr>
            <p:spPr bwMode="auto">
              <a:xfrm>
                <a:off x="3836" y="3627"/>
                <a:ext cx="80" cy="54"/>
              </a:xfrm>
              <a:custGeom>
                <a:avLst/>
                <a:gdLst>
                  <a:gd name="T0" fmla="*/ 101 w 61"/>
                  <a:gd name="T1" fmla="*/ 75 h 42"/>
                  <a:gd name="T2" fmla="*/ 89 w 61"/>
                  <a:gd name="T3" fmla="*/ 66 h 42"/>
                  <a:gd name="T4" fmla="*/ 41 w 61"/>
                  <a:gd name="T5" fmla="*/ 54 h 42"/>
                  <a:gd name="T6" fmla="*/ 24 w 61"/>
                  <a:gd name="T7" fmla="*/ 17 h 42"/>
                  <a:gd name="T8" fmla="*/ 13 w 61"/>
                  <a:gd name="T9" fmla="*/ 0 h 42"/>
                  <a:gd name="T10" fmla="*/ 12 w 61"/>
                  <a:gd name="T11" fmla="*/ 1 h 42"/>
                  <a:gd name="T12" fmla="*/ 13 w 61"/>
                  <a:gd name="T13" fmla="*/ 1 h 42"/>
                  <a:gd name="T14" fmla="*/ 9 w 61"/>
                  <a:gd name="T15" fmla="*/ 10 h 42"/>
                  <a:gd name="T16" fmla="*/ 7 w 61"/>
                  <a:gd name="T17" fmla="*/ 13 h 42"/>
                  <a:gd name="T18" fmla="*/ 17 w 61"/>
                  <a:gd name="T19" fmla="*/ 68 h 42"/>
                  <a:gd name="T20" fmla="*/ 45 w 61"/>
                  <a:gd name="T21" fmla="*/ 80 h 42"/>
                  <a:gd name="T22" fmla="*/ 64 w 61"/>
                  <a:gd name="T23" fmla="*/ 73 h 42"/>
                  <a:gd name="T24" fmla="*/ 64 w 61"/>
                  <a:gd name="T25" fmla="*/ 69 h 42"/>
                  <a:gd name="T26" fmla="*/ 79 w 61"/>
                  <a:gd name="T27" fmla="*/ 68 h 42"/>
                  <a:gd name="T28" fmla="*/ 84 w 61"/>
                  <a:gd name="T29" fmla="*/ 81 h 42"/>
                  <a:gd name="T30" fmla="*/ 104 w 61"/>
                  <a:gd name="T31" fmla="*/ 87 h 42"/>
                  <a:gd name="T32" fmla="*/ 138 w 61"/>
                  <a:gd name="T33" fmla="*/ 62 h 42"/>
                  <a:gd name="T34" fmla="*/ 101 w 61"/>
                  <a:gd name="T35" fmla="*/ 75 h 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1" h="42">
                    <a:moveTo>
                      <a:pt x="45" y="35"/>
                    </a:moveTo>
                    <a:cubicBezTo>
                      <a:pt x="42" y="35"/>
                      <a:pt x="43" y="32"/>
                      <a:pt x="40" y="31"/>
                    </a:cubicBezTo>
                    <a:cubicBezTo>
                      <a:pt x="31" y="25"/>
                      <a:pt x="27" y="28"/>
                      <a:pt x="18" y="26"/>
                    </a:cubicBezTo>
                    <a:cubicBezTo>
                      <a:pt x="8" y="25"/>
                      <a:pt x="7" y="9"/>
                      <a:pt x="11" y="8"/>
                    </a:cubicBezTo>
                    <a:cubicBezTo>
                      <a:pt x="15" y="7"/>
                      <a:pt x="9" y="2"/>
                      <a:pt x="6" y="0"/>
                    </a:cubicBezTo>
                    <a:cubicBezTo>
                      <a:pt x="6" y="0"/>
                      <a:pt x="6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9"/>
                      <a:pt x="0" y="24"/>
                      <a:pt x="8" y="32"/>
                    </a:cubicBezTo>
                    <a:cubicBezTo>
                      <a:pt x="13" y="37"/>
                      <a:pt x="17" y="37"/>
                      <a:pt x="20" y="37"/>
                    </a:cubicBezTo>
                    <a:cubicBezTo>
                      <a:pt x="24" y="36"/>
                      <a:pt x="27" y="35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0"/>
                      <a:pt x="34" y="31"/>
                      <a:pt x="35" y="32"/>
                    </a:cubicBezTo>
                    <a:cubicBezTo>
                      <a:pt x="37" y="33"/>
                      <a:pt x="37" y="35"/>
                      <a:pt x="37" y="38"/>
                    </a:cubicBezTo>
                    <a:cubicBezTo>
                      <a:pt x="39" y="40"/>
                      <a:pt x="42" y="42"/>
                      <a:pt x="46" y="41"/>
                    </a:cubicBezTo>
                    <a:cubicBezTo>
                      <a:pt x="52" y="40"/>
                      <a:pt x="58" y="33"/>
                      <a:pt x="61" y="29"/>
                    </a:cubicBezTo>
                    <a:cubicBezTo>
                      <a:pt x="59" y="32"/>
                      <a:pt x="51" y="36"/>
                      <a:pt x="45" y="35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9" name="Freeform 2370"/>
              <p:cNvSpPr/>
              <p:nvPr>
                <p:custDataLst>
                  <p:tags r:id="rId2265"/>
                </p:custDataLst>
              </p:nvPr>
            </p:nvSpPr>
            <p:spPr bwMode="auto">
              <a:xfrm>
                <a:off x="3877" y="3668"/>
                <a:ext cx="97" cy="77"/>
              </a:xfrm>
              <a:custGeom>
                <a:avLst/>
                <a:gdLst>
                  <a:gd name="T0" fmla="*/ 162 w 75"/>
                  <a:gd name="T1" fmla="*/ 78 h 59"/>
                  <a:gd name="T2" fmla="*/ 160 w 75"/>
                  <a:gd name="T3" fmla="*/ 78 h 59"/>
                  <a:gd name="T4" fmla="*/ 87 w 75"/>
                  <a:gd name="T5" fmla="*/ 85 h 59"/>
                  <a:gd name="T6" fmla="*/ 53 w 75"/>
                  <a:gd name="T7" fmla="*/ 17 h 59"/>
                  <a:gd name="T8" fmla="*/ 58 w 75"/>
                  <a:gd name="T9" fmla="*/ 1 h 59"/>
                  <a:gd name="T10" fmla="*/ 17 w 75"/>
                  <a:gd name="T11" fmla="*/ 16 h 59"/>
                  <a:gd name="T12" fmla="*/ 13 w 75"/>
                  <a:gd name="T13" fmla="*/ 16 h 59"/>
                  <a:gd name="T14" fmla="*/ 10 w 75"/>
                  <a:gd name="T15" fmla="*/ 21 h 59"/>
                  <a:gd name="T16" fmla="*/ 10 w 75"/>
                  <a:gd name="T17" fmla="*/ 21 h 59"/>
                  <a:gd name="T18" fmla="*/ 57 w 75"/>
                  <a:gd name="T19" fmla="*/ 114 h 59"/>
                  <a:gd name="T20" fmla="*/ 147 w 75"/>
                  <a:gd name="T21" fmla="*/ 97 h 59"/>
                  <a:gd name="T22" fmla="*/ 149 w 75"/>
                  <a:gd name="T23" fmla="*/ 95 h 59"/>
                  <a:gd name="T24" fmla="*/ 160 w 75"/>
                  <a:gd name="T25" fmla="*/ 80 h 59"/>
                  <a:gd name="T26" fmla="*/ 162 w 75"/>
                  <a:gd name="T27" fmla="*/ 78 h 5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5" h="59">
                    <a:moveTo>
                      <a:pt x="75" y="35"/>
                    </a:move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5"/>
                      <a:pt x="59" y="49"/>
                      <a:pt x="40" y="38"/>
                    </a:cubicBezTo>
                    <a:cubicBezTo>
                      <a:pt x="20" y="27"/>
                      <a:pt x="21" y="16"/>
                      <a:pt x="25" y="8"/>
                    </a:cubicBezTo>
                    <a:cubicBezTo>
                      <a:pt x="28" y="0"/>
                      <a:pt x="27" y="1"/>
                      <a:pt x="27" y="1"/>
                    </a:cubicBezTo>
                    <a:cubicBezTo>
                      <a:pt x="27" y="1"/>
                      <a:pt x="14" y="14"/>
                      <a:pt x="8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21"/>
                      <a:pt x="0" y="42"/>
                      <a:pt x="26" y="51"/>
                    </a:cubicBezTo>
                    <a:cubicBezTo>
                      <a:pt x="49" y="59"/>
                      <a:pt x="65" y="47"/>
                      <a:pt x="68" y="44"/>
                    </a:cubicBezTo>
                    <a:cubicBezTo>
                      <a:pt x="68" y="44"/>
                      <a:pt x="69" y="43"/>
                      <a:pt x="69" y="43"/>
                    </a:cubicBezTo>
                    <a:cubicBezTo>
                      <a:pt x="72" y="41"/>
                      <a:pt x="73" y="39"/>
                      <a:pt x="74" y="36"/>
                    </a:cubicBezTo>
                    <a:cubicBezTo>
                      <a:pt x="74" y="36"/>
                      <a:pt x="74" y="36"/>
                      <a:pt x="75" y="35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0" name="Freeform 2371"/>
              <p:cNvSpPr>
                <a:spLocks noEditPoints="1"/>
              </p:cNvSpPr>
              <p:nvPr>
                <p:custDataLst>
                  <p:tags r:id="rId2266"/>
                </p:custDataLst>
              </p:nvPr>
            </p:nvSpPr>
            <p:spPr bwMode="auto">
              <a:xfrm>
                <a:off x="3887" y="3531"/>
                <a:ext cx="51" cy="144"/>
              </a:xfrm>
              <a:custGeom>
                <a:avLst/>
                <a:gdLst>
                  <a:gd name="T0" fmla="*/ 41 w 39"/>
                  <a:gd name="T1" fmla="*/ 234 h 111"/>
                  <a:gd name="T2" fmla="*/ 41 w 39"/>
                  <a:gd name="T3" fmla="*/ 232 h 111"/>
                  <a:gd name="T4" fmla="*/ 41 w 39"/>
                  <a:gd name="T5" fmla="*/ 234 h 111"/>
                  <a:gd name="T6" fmla="*/ 56 w 39"/>
                  <a:gd name="T7" fmla="*/ 113 h 111"/>
                  <a:gd name="T8" fmla="*/ 51 w 39"/>
                  <a:gd name="T9" fmla="*/ 96 h 111"/>
                  <a:gd name="T10" fmla="*/ 31 w 39"/>
                  <a:gd name="T11" fmla="*/ 30 h 111"/>
                  <a:gd name="T12" fmla="*/ 0 w 39"/>
                  <a:gd name="T13" fmla="*/ 0 h 111"/>
                  <a:gd name="T14" fmla="*/ 29 w 39"/>
                  <a:gd name="T15" fmla="*/ 49 h 111"/>
                  <a:gd name="T16" fmla="*/ 35 w 39"/>
                  <a:gd name="T17" fmla="*/ 125 h 111"/>
                  <a:gd name="T18" fmla="*/ 41 w 39"/>
                  <a:gd name="T19" fmla="*/ 232 h 111"/>
                  <a:gd name="T20" fmla="*/ 58 w 39"/>
                  <a:gd name="T21" fmla="*/ 210 h 111"/>
                  <a:gd name="T22" fmla="*/ 56 w 39"/>
                  <a:gd name="T23" fmla="*/ 113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110">
                    <a:moveTo>
                      <a:pt x="18" y="107"/>
                    </a:moveTo>
                    <a:cubicBezTo>
                      <a:pt x="18" y="107"/>
                      <a:pt x="18" y="106"/>
                      <a:pt x="18" y="106"/>
                    </a:cubicBezTo>
                    <a:cubicBezTo>
                      <a:pt x="15" y="111"/>
                      <a:pt x="18" y="107"/>
                      <a:pt x="18" y="107"/>
                    </a:cubicBezTo>
                    <a:close/>
                    <a:moveTo>
                      <a:pt x="25" y="52"/>
                    </a:moveTo>
                    <a:cubicBezTo>
                      <a:pt x="24" y="50"/>
                      <a:pt x="24" y="48"/>
                      <a:pt x="23" y="44"/>
                    </a:cubicBezTo>
                    <a:cubicBezTo>
                      <a:pt x="23" y="38"/>
                      <a:pt x="23" y="26"/>
                      <a:pt x="14" y="14"/>
                    </a:cubicBezTo>
                    <a:cubicBezTo>
                      <a:pt x="8" y="5"/>
                      <a:pt x="3" y="2"/>
                      <a:pt x="0" y="0"/>
                    </a:cubicBezTo>
                    <a:cubicBezTo>
                      <a:pt x="4" y="5"/>
                      <a:pt x="12" y="13"/>
                      <a:pt x="13" y="22"/>
                    </a:cubicBezTo>
                    <a:cubicBezTo>
                      <a:pt x="15" y="35"/>
                      <a:pt x="18" y="50"/>
                      <a:pt x="16" y="57"/>
                    </a:cubicBezTo>
                    <a:cubicBezTo>
                      <a:pt x="15" y="64"/>
                      <a:pt x="32" y="75"/>
                      <a:pt x="18" y="106"/>
                    </a:cubicBezTo>
                    <a:cubicBezTo>
                      <a:pt x="20" y="104"/>
                      <a:pt x="22" y="101"/>
                      <a:pt x="26" y="96"/>
                    </a:cubicBezTo>
                    <a:cubicBezTo>
                      <a:pt x="39" y="77"/>
                      <a:pt x="32" y="57"/>
                      <a:pt x="25" y="52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1" name="Freeform 2372"/>
              <p:cNvSpPr/>
              <p:nvPr>
                <p:custDataLst>
                  <p:tags r:id="rId2267"/>
                </p:custDataLst>
              </p:nvPr>
            </p:nvSpPr>
            <p:spPr bwMode="auto">
              <a:xfrm>
                <a:off x="3929" y="3597"/>
                <a:ext cx="77" cy="106"/>
              </a:xfrm>
              <a:custGeom>
                <a:avLst/>
                <a:gdLst>
                  <a:gd name="T0" fmla="*/ 39 w 60"/>
                  <a:gd name="T1" fmla="*/ 1 h 82"/>
                  <a:gd name="T2" fmla="*/ 5 w 60"/>
                  <a:gd name="T3" fmla="*/ 5 h 82"/>
                  <a:gd name="T4" fmla="*/ 0 w 60"/>
                  <a:gd name="T5" fmla="*/ 5 h 82"/>
                  <a:gd name="T6" fmla="*/ 72 w 60"/>
                  <a:gd name="T7" fmla="*/ 69 h 82"/>
                  <a:gd name="T8" fmla="*/ 87 w 60"/>
                  <a:gd name="T9" fmla="*/ 177 h 82"/>
                  <a:gd name="T10" fmla="*/ 89 w 60"/>
                  <a:gd name="T11" fmla="*/ 177 h 82"/>
                  <a:gd name="T12" fmla="*/ 118 w 60"/>
                  <a:gd name="T13" fmla="*/ 147 h 82"/>
                  <a:gd name="T14" fmla="*/ 114 w 60"/>
                  <a:gd name="T15" fmla="*/ 81 h 82"/>
                  <a:gd name="T16" fmla="*/ 39 w 60"/>
                  <a:gd name="T17" fmla="*/ 1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82">
                    <a:moveTo>
                      <a:pt x="18" y="1"/>
                    </a:moveTo>
                    <a:cubicBezTo>
                      <a:pt x="10" y="0"/>
                      <a:pt x="5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3" y="4"/>
                      <a:pt x="19" y="17"/>
                      <a:pt x="34" y="32"/>
                    </a:cubicBezTo>
                    <a:cubicBezTo>
                      <a:pt x="46" y="44"/>
                      <a:pt x="52" y="66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6" y="80"/>
                      <a:pt x="50" y="76"/>
                      <a:pt x="56" y="68"/>
                    </a:cubicBezTo>
                    <a:cubicBezTo>
                      <a:pt x="60" y="63"/>
                      <a:pt x="60" y="50"/>
                      <a:pt x="54" y="38"/>
                    </a:cubicBezTo>
                    <a:cubicBezTo>
                      <a:pt x="43" y="17"/>
                      <a:pt x="28" y="4"/>
                      <a:pt x="18" y="1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2" name="Freeform 2373"/>
              <p:cNvSpPr/>
              <p:nvPr>
                <p:custDataLst>
                  <p:tags r:id="rId2268"/>
                </p:custDataLst>
              </p:nvPr>
            </p:nvSpPr>
            <p:spPr bwMode="auto">
              <a:xfrm>
                <a:off x="3925" y="3613"/>
                <a:ext cx="18" cy="44"/>
              </a:xfrm>
              <a:custGeom>
                <a:avLst/>
                <a:gdLst>
                  <a:gd name="T0" fmla="*/ 15 w 14"/>
                  <a:gd name="T1" fmla="*/ 0 h 34"/>
                  <a:gd name="T2" fmla="*/ 0 w 14"/>
                  <a:gd name="T3" fmla="*/ 74 h 34"/>
                  <a:gd name="T4" fmla="*/ 15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7" y="0"/>
                    </a:moveTo>
                    <a:cubicBezTo>
                      <a:pt x="11" y="8"/>
                      <a:pt x="14" y="23"/>
                      <a:pt x="0" y="34"/>
                    </a:cubicBezTo>
                    <a:cubicBezTo>
                      <a:pt x="3" y="30"/>
                      <a:pt x="10" y="14"/>
                      <a:pt x="7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3" name="Freeform 2374"/>
              <p:cNvSpPr/>
              <p:nvPr>
                <p:custDataLst>
                  <p:tags r:id="rId2269"/>
                </p:custDataLst>
              </p:nvPr>
            </p:nvSpPr>
            <p:spPr bwMode="auto">
              <a:xfrm>
                <a:off x="3925" y="3681"/>
                <a:ext cx="33" cy="33"/>
              </a:xfrm>
              <a:custGeom>
                <a:avLst/>
                <a:gdLst>
                  <a:gd name="T0" fmla="*/ 0 w 26"/>
                  <a:gd name="T1" fmla="*/ 0 h 25"/>
                  <a:gd name="T2" fmla="*/ 53 w 26"/>
                  <a:gd name="T3" fmla="*/ 55 h 25"/>
                  <a:gd name="T4" fmla="*/ 0 w 26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0" y="0"/>
                    </a:moveTo>
                    <a:cubicBezTo>
                      <a:pt x="1" y="13"/>
                      <a:pt x="12" y="25"/>
                      <a:pt x="26" y="24"/>
                    </a:cubicBezTo>
                    <a:cubicBezTo>
                      <a:pt x="10" y="20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4" name="Freeform 2375"/>
              <p:cNvSpPr/>
              <p:nvPr>
                <p:custDataLst>
                  <p:tags r:id="rId2270"/>
                </p:custDataLst>
              </p:nvPr>
            </p:nvSpPr>
            <p:spPr bwMode="auto">
              <a:xfrm>
                <a:off x="3949" y="3635"/>
                <a:ext cx="24" cy="8"/>
              </a:xfrm>
              <a:custGeom>
                <a:avLst/>
                <a:gdLst>
                  <a:gd name="T0" fmla="*/ 0 w 18"/>
                  <a:gd name="T1" fmla="*/ 0 h 6"/>
                  <a:gd name="T2" fmla="*/ 43 w 18"/>
                  <a:gd name="T3" fmla="*/ 12 h 6"/>
                  <a:gd name="T4" fmla="*/ 0 w 1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cubicBezTo>
                      <a:pt x="4" y="6"/>
                      <a:pt x="14" y="6"/>
                      <a:pt x="18" y="5"/>
                    </a:cubicBezTo>
                    <a:cubicBezTo>
                      <a:pt x="14" y="6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5" name="Freeform 2376"/>
              <p:cNvSpPr/>
              <p:nvPr>
                <p:custDataLst>
                  <p:tags r:id="rId2271"/>
                </p:custDataLst>
              </p:nvPr>
            </p:nvSpPr>
            <p:spPr bwMode="auto">
              <a:xfrm>
                <a:off x="3858" y="3539"/>
                <a:ext cx="26" cy="32"/>
              </a:xfrm>
              <a:custGeom>
                <a:avLst/>
                <a:gdLst>
                  <a:gd name="T0" fmla="*/ 44 w 20"/>
                  <a:gd name="T1" fmla="*/ 0 h 25"/>
                  <a:gd name="T2" fmla="*/ 0 w 20"/>
                  <a:gd name="T3" fmla="*/ 52 h 25"/>
                  <a:gd name="T4" fmla="*/ 44 w 2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0"/>
                    </a:moveTo>
                    <a:cubicBezTo>
                      <a:pt x="20" y="8"/>
                      <a:pt x="13" y="20"/>
                      <a:pt x="0" y="25"/>
                    </a:cubicBezTo>
                    <a:cubicBezTo>
                      <a:pt x="3" y="23"/>
                      <a:pt x="15" y="13"/>
                      <a:pt x="2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" name="Freeform 2377"/>
              <p:cNvSpPr/>
              <p:nvPr>
                <p:custDataLst>
                  <p:tags r:id="rId2272"/>
                </p:custDataLst>
              </p:nvPr>
            </p:nvSpPr>
            <p:spPr bwMode="auto">
              <a:xfrm>
                <a:off x="3848" y="3587"/>
                <a:ext cx="47" cy="58"/>
              </a:xfrm>
              <a:custGeom>
                <a:avLst/>
                <a:gdLst>
                  <a:gd name="T0" fmla="*/ 0 w 36"/>
                  <a:gd name="T1" fmla="*/ 0 h 45"/>
                  <a:gd name="T2" fmla="*/ 80 w 36"/>
                  <a:gd name="T3" fmla="*/ 97 h 45"/>
                  <a:gd name="T4" fmla="*/ 0 w 36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5">
                    <a:moveTo>
                      <a:pt x="0" y="0"/>
                    </a:moveTo>
                    <a:cubicBezTo>
                      <a:pt x="2" y="14"/>
                      <a:pt x="16" y="40"/>
                      <a:pt x="36" y="45"/>
                    </a:cubicBezTo>
                    <a:cubicBezTo>
                      <a:pt x="27" y="43"/>
                      <a:pt x="0" y="36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" name="Freeform 2378"/>
              <p:cNvSpPr/>
              <p:nvPr>
                <p:custDataLst>
                  <p:tags r:id="rId2273"/>
                </p:custDataLst>
              </p:nvPr>
            </p:nvSpPr>
            <p:spPr bwMode="auto">
              <a:xfrm>
                <a:off x="3816" y="3530"/>
                <a:ext cx="16" cy="38"/>
              </a:xfrm>
              <a:custGeom>
                <a:avLst/>
                <a:gdLst>
                  <a:gd name="T0" fmla="*/ 0 w 13"/>
                  <a:gd name="T1" fmla="*/ 0 h 29"/>
                  <a:gd name="T2" fmla="*/ 25 w 13"/>
                  <a:gd name="T3" fmla="*/ 66 h 29"/>
                  <a:gd name="T4" fmla="*/ 0 w 13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0" y="11"/>
                      <a:pt x="3" y="24"/>
                      <a:pt x="13" y="29"/>
                    </a:cubicBezTo>
                    <a:cubicBezTo>
                      <a:pt x="9" y="25"/>
                      <a:pt x="0" y="6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" name="Freeform 2379"/>
              <p:cNvSpPr/>
              <p:nvPr>
                <p:custDataLst>
                  <p:tags r:id="rId2274"/>
                </p:custDataLst>
              </p:nvPr>
            </p:nvSpPr>
            <p:spPr bwMode="auto">
              <a:xfrm>
                <a:off x="3857" y="3566"/>
                <a:ext cx="66" cy="97"/>
              </a:xfrm>
              <a:custGeom>
                <a:avLst/>
                <a:gdLst>
                  <a:gd name="T0" fmla="*/ 80 w 51"/>
                  <a:gd name="T1" fmla="*/ 0 h 75"/>
                  <a:gd name="T2" fmla="*/ 57 w 51"/>
                  <a:gd name="T3" fmla="*/ 74 h 75"/>
                  <a:gd name="T4" fmla="*/ 22 w 51"/>
                  <a:gd name="T5" fmla="*/ 75 h 75"/>
                  <a:gd name="T6" fmla="*/ 0 w 51"/>
                  <a:gd name="T7" fmla="*/ 61 h 75"/>
                  <a:gd name="T8" fmla="*/ 52 w 51"/>
                  <a:gd name="T9" fmla="*/ 118 h 75"/>
                  <a:gd name="T10" fmla="*/ 96 w 51"/>
                  <a:gd name="T11" fmla="*/ 162 h 75"/>
                  <a:gd name="T12" fmla="*/ 109 w 51"/>
                  <a:gd name="T13" fmla="*/ 125 h 75"/>
                  <a:gd name="T14" fmla="*/ 104 w 51"/>
                  <a:gd name="T15" fmla="*/ 89 h 75"/>
                  <a:gd name="T16" fmla="*/ 97 w 51"/>
                  <a:gd name="T17" fmla="*/ 124 h 75"/>
                  <a:gd name="T18" fmla="*/ 67 w 51"/>
                  <a:gd name="T19" fmla="*/ 115 h 75"/>
                  <a:gd name="T20" fmla="*/ 69 w 51"/>
                  <a:gd name="T21" fmla="*/ 81 h 75"/>
                  <a:gd name="T22" fmla="*/ 96 w 51"/>
                  <a:gd name="T23" fmla="*/ 93 h 75"/>
                  <a:gd name="T24" fmla="*/ 93 w 51"/>
                  <a:gd name="T25" fmla="*/ 45 h 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1" h="75">
                    <a:moveTo>
                      <a:pt x="37" y="0"/>
                    </a:moveTo>
                    <a:cubicBezTo>
                      <a:pt x="38" y="12"/>
                      <a:pt x="36" y="27"/>
                      <a:pt x="26" y="34"/>
                    </a:cubicBezTo>
                    <a:cubicBezTo>
                      <a:pt x="21" y="37"/>
                      <a:pt x="15" y="37"/>
                      <a:pt x="10" y="35"/>
                    </a:cubicBezTo>
                    <a:cubicBezTo>
                      <a:pt x="7" y="34"/>
                      <a:pt x="1" y="31"/>
                      <a:pt x="0" y="28"/>
                    </a:cubicBezTo>
                    <a:cubicBezTo>
                      <a:pt x="8" y="37"/>
                      <a:pt x="12" y="48"/>
                      <a:pt x="24" y="54"/>
                    </a:cubicBezTo>
                    <a:cubicBezTo>
                      <a:pt x="35" y="59"/>
                      <a:pt x="38" y="64"/>
                      <a:pt x="44" y="75"/>
                    </a:cubicBezTo>
                    <a:cubicBezTo>
                      <a:pt x="45" y="69"/>
                      <a:pt x="49" y="64"/>
                      <a:pt x="50" y="58"/>
                    </a:cubicBezTo>
                    <a:cubicBezTo>
                      <a:pt x="51" y="53"/>
                      <a:pt x="51" y="45"/>
                      <a:pt x="48" y="41"/>
                    </a:cubicBezTo>
                    <a:cubicBezTo>
                      <a:pt x="49" y="44"/>
                      <a:pt x="48" y="54"/>
                      <a:pt x="45" y="57"/>
                    </a:cubicBezTo>
                    <a:cubicBezTo>
                      <a:pt x="41" y="59"/>
                      <a:pt x="34" y="55"/>
                      <a:pt x="31" y="53"/>
                    </a:cubicBezTo>
                    <a:cubicBezTo>
                      <a:pt x="27" y="49"/>
                      <a:pt x="28" y="42"/>
                      <a:pt x="32" y="38"/>
                    </a:cubicBezTo>
                    <a:cubicBezTo>
                      <a:pt x="34" y="36"/>
                      <a:pt x="40" y="38"/>
                      <a:pt x="44" y="43"/>
                    </a:cubicBezTo>
                    <a:cubicBezTo>
                      <a:pt x="47" y="47"/>
                      <a:pt x="43" y="26"/>
                      <a:pt x="43" y="21"/>
                    </a:cubicBezTo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" name="Freeform 2380"/>
              <p:cNvSpPr/>
              <p:nvPr>
                <p:custDataLst>
                  <p:tags r:id="rId2275"/>
                </p:custDataLst>
              </p:nvPr>
            </p:nvSpPr>
            <p:spPr bwMode="auto">
              <a:xfrm>
                <a:off x="3922" y="3657"/>
                <a:ext cx="74" cy="54"/>
              </a:xfrm>
              <a:custGeom>
                <a:avLst/>
                <a:gdLst>
                  <a:gd name="T0" fmla="*/ 0 w 57"/>
                  <a:gd name="T1" fmla="*/ 24 h 42"/>
                  <a:gd name="T2" fmla="*/ 79 w 57"/>
                  <a:gd name="T3" fmla="*/ 87 h 42"/>
                  <a:gd name="T4" fmla="*/ 123 w 57"/>
                  <a:gd name="T5" fmla="*/ 50 h 42"/>
                  <a:gd name="T6" fmla="*/ 118 w 57"/>
                  <a:gd name="T7" fmla="*/ 23 h 42"/>
                  <a:gd name="T8" fmla="*/ 108 w 57"/>
                  <a:gd name="T9" fmla="*/ 0 h 42"/>
                  <a:gd name="T10" fmla="*/ 103 w 57"/>
                  <a:gd name="T11" fmla="*/ 50 h 42"/>
                  <a:gd name="T12" fmla="*/ 61 w 57"/>
                  <a:gd name="T13" fmla="*/ 59 h 42"/>
                  <a:gd name="T14" fmla="*/ 0 w 57"/>
                  <a:gd name="T15" fmla="*/ 1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42">
                    <a:moveTo>
                      <a:pt x="0" y="12"/>
                    </a:moveTo>
                    <a:cubicBezTo>
                      <a:pt x="7" y="27"/>
                      <a:pt x="18" y="40"/>
                      <a:pt x="36" y="41"/>
                    </a:cubicBezTo>
                    <a:cubicBezTo>
                      <a:pt x="44" y="42"/>
                      <a:pt x="53" y="31"/>
                      <a:pt x="56" y="23"/>
                    </a:cubicBezTo>
                    <a:cubicBezTo>
                      <a:pt x="57" y="18"/>
                      <a:pt x="57" y="15"/>
                      <a:pt x="54" y="11"/>
                    </a:cubicBezTo>
                    <a:cubicBezTo>
                      <a:pt x="52" y="9"/>
                      <a:pt x="52" y="2"/>
                      <a:pt x="49" y="0"/>
                    </a:cubicBezTo>
                    <a:cubicBezTo>
                      <a:pt x="52" y="5"/>
                      <a:pt x="51" y="18"/>
                      <a:pt x="47" y="23"/>
                    </a:cubicBezTo>
                    <a:cubicBezTo>
                      <a:pt x="42" y="29"/>
                      <a:pt x="35" y="30"/>
                      <a:pt x="28" y="28"/>
                    </a:cubicBezTo>
                    <a:cubicBezTo>
                      <a:pt x="17" y="26"/>
                      <a:pt x="6" y="18"/>
                      <a:pt x="0" y="9"/>
                    </a:cubicBezTo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" name="Freeform 2381"/>
              <p:cNvSpPr/>
              <p:nvPr>
                <p:custDataLst>
                  <p:tags r:id="rId2276"/>
                </p:custDataLst>
              </p:nvPr>
            </p:nvSpPr>
            <p:spPr bwMode="auto">
              <a:xfrm>
                <a:off x="3930" y="3627"/>
                <a:ext cx="8" cy="22"/>
              </a:xfrm>
              <a:custGeom>
                <a:avLst/>
                <a:gdLst>
                  <a:gd name="T0" fmla="*/ 9 w 6"/>
                  <a:gd name="T1" fmla="*/ 0 h 17"/>
                  <a:gd name="T2" fmla="*/ 0 w 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4" y="0"/>
                    </a:moveTo>
                    <a:cubicBezTo>
                      <a:pt x="6" y="7"/>
                      <a:pt x="6" y="12"/>
                      <a:pt x="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" name="Freeform 2382"/>
              <p:cNvSpPr/>
              <p:nvPr>
                <p:custDataLst>
                  <p:tags r:id="rId2277"/>
                </p:custDataLst>
              </p:nvPr>
            </p:nvSpPr>
            <p:spPr bwMode="auto">
              <a:xfrm>
                <a:off x="3856" y="3614"/>
                <a:ext cx="21" cy="22"/>
              </a:xfrm>
              <a:custGeom>
                <a:avLst/>
                <a:gdLst>
                  <a:gd name="T0" fmla="*/ 0 w 16"/>
                  <a:gd name="T1" fmla="*/ 0 h 17"/>
                  <a:gd name="T2" fmla="*/ 37 w 1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1" y="6"/>
                      <a:pt x="13" y="16"/>
                      <a:pt x="1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45" name="Group 2383"/>
            <p:cNvGrpSpPr/>
            <p:nvPr>
              <p:custDataLst>
                <p:tags r:id="rId1751"/>
              </p:custDataLst>
            </p:nvPr>
          </p:nvGrpSpPr>
          <p:grpSpPr>
            <a:xfrm>
              <a:off x="3774" y="2572"/>
              <a:ext cx="679" cy="1134"/>
              <a:chOff x="3766" y="2606"/>
              <a:chExt cx="685" cy="1145"/>
            </a:xfrm>
          </p:grpSpPr>
          <p:sp>
            <p:nvSpPr>
              <p:cNvPr id="2372" name="Freeform 2384"/>
              <p:cNvSpPr/>
              <p:nvPr>
                <p:custDataLst>
                  <p:tags r:id="rId1878"/>
                </p:custDataLst>
              </p:nvPr>
            </p:nvSpPr>
            <p:spPr bwMode="auto">
              <a:xfrm>
                <a:off x="3929" y="3692"/>
                <a:ext cx="19" cy="16"/>
              </a:xfrm>
              <a:custGeom>
                <a:avLst/>
                <a:gdLst>
                  <a:gd name="T0" fmla="*/ 0 w 15"/>
                  <a:gd name="T1" fmla="*/ 0 h 13"/>
                  <a:gd name="T2" fmla="*/ 30 w 15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0" y="0"/>
                    </a:moveTo>
                    <a:cubicBezTo>
                      <a:pt x="2" y="8"/>
                      <a:pt x="11" y="13"/>
                      <a:pt x="15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" name="Freeform 2385"/>
              <p:cNvSpPr/>
              <p:nvPr>
                <p:custDataLst>
                  <p:tags r:id="rId1879"/>
                </p:custDataLst>
              </p:nvPr>
            </p:nvSpPr>
            <p:spPr bwMode="auto">
              <a:xfrm>
                <a:off x="3819" y="3546"/>
                <a:ext cx="6" cy="13"/>
              </a:xfrm>
              <a:custGeom>
                <a:avLst/>
                <a:gdLst>
                  <a:gd name="T0" fmla="*/ 0 w 4"/>
                  <a:gd name="T1" fmla="*/ 0 h 10"/>
                  <a:gd name="T2" fmla="*/ 14 w 4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0" y="5"/>
                      <a:pt x="2" y="7"/>
                      <a:pt x="4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" name="Freeform 2386"/>
              <p:cNvSpPr/>
              <p:nvPr>
                <p:custDataLst>
                  <p:tags r:id="rId1880"/>
                </p:custDataLst>
              </p:nvPr>
            </p:nvSpPr>
            <p:spPr bwMode="auto">
              <a:xfrm>
                <a:off x="3867" y="3548"/>
                <a:ext cx="15" cy="17"/>
              </a:xfrm>
              <a:custGeom>
                <a:avLst/>
                <a:gdLst>
                  <a:gd name="T0" fmla="*/ 0 w 11"/>
                  <a:gd name="T1" fmla="*/ 29 h 13"/>
                  <a:gd name="T2" fmla="*/ 27 w 1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13"/>
                    </a:moveTo>
                    <a:cubicBezTo>
                      <a:pt x="5" y="12"/>
                      <a:pt x="10" y="5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" name="Freeform 2387"/>
              <p:cNvSpPr/>
              <p:nvPr>
                <p:custDataLst>
                  <p:tags r:id="rId1881"/>
                </p:custDataLst>
              </p:nvPr>
            </p:nvSpPr>
            <p:spPr bwMode="auto">
              <a:xfrm>
                <a:off x="3771" y="3462"/>
                <a:ext cx="125" cy="93"/>
              </a:xfrm>
              <a:custGeom>
                <a:avLst/>
                <a:gdLst>
                  <a:gd name="T0" fmla="*/ 189 w 96"/>
                  <a:gd name="T1" fmla="*/ 90 h 72"/>
                  <a:gd name="T2" fmla="*/ 185 w 96"/>
                  <a:gd name="T3" fmla="*/ 97 h 72"/>
                  <a:gd name="T4" fmla="*/ 197 w 96"/>
                  <a:gd name="T5" fmla="*/ 90 h 72"/>
                  <a:gd name="T6" fmla="*/ 210 w 96"/>
                  <a:gd name="T7" fmla="*/ 68 h 72"/>
                  <a:gd name="T8" fmla="*/ 210 w 96"/>
                  <a:gd name="T9" fmla="*/ 67 h 72"/>
                  <a:gd name="T10" fmla="*/ 181 w 96"/>
                  <a:gd name="T11" fmla="*/ 13 h 72"/>
                  <a:gd name="T12" fmla="*/ 103 w 96"/>
                  <a:gd name="T13" fmla="*/ 8 h 72"/>
                  <a:gd name="T14" fmla="*/ 79 w 96"/>
                  <a:gd name="T15" fmla="*/ 36 h 72"/>
                  <a:gd name="T16" fmla="*/ 74 w 96"/>
                  <a:gd name="T17" fmla="*/ 41 h 72"/>
                  <a:gd name="T18" fmla="*/ 46 w 96"/>
                  <a:gd name="T19" fmla="*/ 47 h 72"/>
                  <a:gd name="T20" fmla="*/ 43 w 96"/>
                  <a:gd name="T21" fmla="*/ 45 h 72"/>
                  <a:gd name="T22" fmla="*/ 34 w 96"/>
                  <a:gd name="T23" fmla="*/ 45 h 72"/>
                  <a:gd name="T24" fmla="*/ 13 w 96"/>
                  <a:gd name="T25" fmla="*/ 67 h 72"/>
                  <a:gd name="T26" fmla="*/ 23 w 96"/>
                  <a:gd name="T27" fmla="*/ 142 h 72"/>
                  <a:gd name="T28" fmla="*/ 49 w 96"/>
                  <a:gd name="T29" fmla="*/ 155 h 72"/>
                  <a:gd name="T30" fmla="*/ 38 w 96"/>
                  <a:gd name="T31" fmla="*/ 61 h 72"/>
                  <a:gd name="T32" fmla="*/ 79 w 96"/>
                  <a:gd name="T33" fmla="*/ 68 h 72"/>
                  <a:gd name="T34" fmla="*/ 82 w 96"/>
                  <a:gd name="T35" fmla="*/ 112 h 72"/>
                  <a:gd name="T36" fmla="*/ 139 w 96"/>
                  <a:gd name="T37" fmla="*/ 22 h 72"/>
                  <a:gd name="T38" fmla="*/ 189 w 96"/>
                  <a:gd name="T39" fmla="*/ 9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6" h="72">
                    <a:moveTo>
                      <a:pt x="85" y="42"/>
                    </a:moveTo>
                    <a:cubicBezTo>
                      <a:pt x="84" y="44"/>
                      <a:pt x="84" y="44"/>
                      <a:pt x="84" y="45"/>
                    </a:cubicBezTo>
                    <a:cubicBezTo>
                      <a:pt x="85" y="43"/>
                      <a:pt x="87" y="43"/>
                      <a:pt x="89" y="42"/>
                    </a:cubicBezTo>
                    <a:cubicBezTo>
                      <a:pt x="92" y="41"/>
                      <a:pt x="95" y="40"/>
                      <a:pt x="95" y="32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6" y="23"/>
                      <a:pt x="96" y="12"/>
                      <a:pt x="82" y="6"/>
                    </a:cubicBezTo>
                    <a:cubicBezTo>
                      <a:pt x="70" y="1"/>
                      <a:pt x="56" y="0"/>
                      <a:pt x="47" y="4"/>
                    </a:cubicBezTo>
                    <a:cubicBezTo>
                      <a:pt x="42" y="7"/>
                      <a:pt x="38" y="11"/>
                      <a:pt x="36" y="17"/>
                    </a:cubicBezTo>
                    <a:cubicBezTo>
                      <a:pt x="35" y="18"/>
                      <a:pt x="35" y="18"/>
                      <a:pt x="34" y="19"/>
                    </a:cubicBezTo>
                    <a:cubicBezTo>
                      <a:pt x="27" y="24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9" y="21"/>
                    </a:cubicBezTo>
                    <a:cubicBezTo>
                      <a:pt x="19" y="21"/>
                      <a:pt x="18" y="20"/>
                      <a:pt x="15" y="21"/>
                    </a:cubicBezTo>
                    <a:cubicBezTo>
                      <a:pt x="13" y="22"/>
                      <a:pt x="9" y="24"/>
                      <a:pt x="6" y="31"/>
                    </a:cubicBezTo>
                    <a:cubicBezTo>
                      <a:pt x="0" y="43"/>
                      <a:pt x="5" y="60"/>
                      <a:pt x="11" y="66"/>
                    </a:cubicBezTo>
                    <a:cubicBezTo>
                      <a:pt x="14" y="70"/>
                      <a:pt x="19" y="72"/>
                      <a:pt x="22" y="72"/>
                    </a:cubicBezTo>
                    <a:cubicBezTo>
                      <a:pt x="15" y="68"/>
                      <a:pt x="0" y="39"/>
                      <a:pt x="17" y="28"/>
                    </a:cubicBezTo>
                    <a:cubicBezTo>
                      <a:pt x="22" y="25"/>
                      <a:pt x="36" y="25"/>
                      <a:pt x="36" y="32"/>
                    </a:cubicBezTo>
                    <a:cubicBezTo>
                      <a:pt x="35" y="39"/>
                      <a:pt x="35" y="48"/>
                      <a:pt x="37" y="52"/>
                    </a:cubicBezTo>
                    <a:cubicBezTo>
                      <a:pt x="34" y="33"/>
                      <a:pt x="41" y="10"/>
                      <a:pt x="63" y="10"/>
                    </a:cubicBezTo>
                    <a:cubicBezTo>
                      <a:pt x="84" y="10"/>
                      <a:pt x="92" y="34"/>
                      <a:pt x="85" y="42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" name="Freeform 2388"/>
              <p:cNvSpPr/>
              <p:nvPr>
                <p:custDataLst>
                  <p:tags r:id="rId1882"/>
                </p:custDataLst>
              </p:nvPr>
            </p:nvSpPr>
            <p:spPr bwMode="auto">
              <a:xfrm>
                <a:off x="3795" y="3566"/>
                <a:ext cx="39" cy="56"/>
              </a:xfrm>
              <a:custGeom>
                <a:avLst/>
                <a:gdLst>
                  <a:gd name="T0" fmla="*/ 23 w 30"/>
                  <a:gd name="T1" fmla="*/ 66 h 43"/>
                  <a:gd name="T2" fmla="*/ 17 w 30"/>
                  <a:gd name="T3" fmla="*/ 17 h 43"/>
                  <a:gd name="T4" fmla="*/ 29 w 30"/>
                  <a:gd name="T5" fmla="*/ 12 h 43"/>
                  <a:gd name="T6" fmla="*/ 17 w 30"/>
                  <a:gd name="T7" fmla="*/ 0 h 43"/>
                  <a:gd name="T8" fmla="*/ 17 w 30"/>
                  <a:gd name="T9" fmla="*/ 0 h 43"/>
                  <a:gd name="T10" fmla="*/ 16 w 30"/>
                  <a:gd name="T11" fmla="*/ 5 h 43"/>
                  <a:gd name="T12" fmla="*/ 7 w 30"/>
                  <a:gd name="T13" fmla="*/ 46 h 43"/>
                  <a:gd name="T14" fmla="*/ 38 w 30"/>
                  <a:gd name="T15" fmla="*/ 90 h 43"/>
                  <a:gd name="T16" fmla="*/ 66 w 30"/>
                  <a:gd name="T17" fmla="*/ 86 h 43"/>
                  <a:gd name="T18" fmla="*/ 23 w 30"/>
                  <a:gd name="T19" fmla="*/ 66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43">
                    <a:moveTo>
                      <a:pt x="11" y="30"/>
                    </a:moveTo>
                    <a:cubicBezTo>
                      <a:pt x="7" y="23"/>
                      <a:pt x="6" y="13"/>
                      <a:pt x="8" y="8"/>
                    </a:cubicBezTo>
                    <a:cubicBezTo>
                      <a:pt x="10" y="4"/>
                      <a:pt x="13" y="5"/>
                      <a:pt x="13" y="5"/>
                    </a:cubicBezTo>
                    <a:cubicBezTo>
                      <a:pt x="13" y="5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2"/>
                    </a:cubicBezTo>
                    <a:cubicBezTo>
                      <a:pt x="3" y="5"/>
                      <a:pt x="0" y="13"/>
                      <a:pt x="3" y="21"/>
                    </a:cubicBezTo>
                    <a:cubicBezTo>
                      <a:pt x="5" y="28"/>
                      <a:pt x="10" y="38"/>
                      <a:pt x="17" y="41"/>
                    </a:cubicBezTo>
                    <a:cubicBezTo>
                      <a:pt x="21" y="43"/>
                      <a:pt x="25" y="42"/>
                      <a:pt x="30" y="39"/>
                    </a:cubicBezTo>
                    <a:cubicBezTo>
                      <a:pt x="23" y="42"/>
                      <a:pt x="15" y="36"/>
                      <a:pt x="11" y="30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" name="Freeform 2389"/>
              <p:cNvSpPr/>
              <p:nvPr>
                <p:custDataLst>
                  <p:tags r:id="rId1883"/>
                </p:custDataLst>
              </p:nvPr>
            </p:nvSpPr>
            <p:spPr bwMode="auto">
              <a:xfrm>
                <a:off x="3836" y="3627"/>
                <a:ext cx="37" cy="48"/>
              </a:xfrm>
              <a:custGeom>
                <a:avLst/>
                <a:gdLst>
                  <a:gd name="T0" fmla="*/ 22 w 28"/>
                  <a:gd name="T1" fmla="*/ 57 h 37"/>
                  <a:gd name="T2" fmla="*/ 21 w 28"/>
                  <a:gd name="T3" fmla="*/ 13 h 37"/>
                  <a:gd name="T4" fmla="*/ 15 w 28"/>
                  <a:gd name="T5" fmla="*/ 0 h 37"/>
                  <a:gd name="T6" fmla="*/ 9 w 28"/>
                  <a:gd name="T7" fmla="*/ 8 h 37"/>
                  <a:gd name="T8" fmla="*/ 7 w 28"/>
                  <a:gd name="T9" fmla="*/ 13 h 37"/>
                  <a:gd name="T10" fmla="*/ 20 w 28"/>
                  <a:gd name="T11" fmla="*/ 70 h 37"/>
                  <a:gd name="T12" fmla="*/ 45 w 28"/>
                  <a:gd name="T13" fmla="*/ 80 h 37"/>
                  <a:gd name="T14" fmla="*/ 65 w 28"/>
                  <a:gd name="T15" fmla="*/ 74 h 37"/>
                  <a:gd name="T16" fmla="*/ 22 w 28"/>
                  <a:gd name="T17" fmla="*/ 57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7">
                    <a:moveTo>
                      <a:pt x="10" y="26"/>
                    </a:moveTo>
                    <a:cubicBezTo>
                      <a:pt x="3" y="17"/>
                      <a:pt x="9" y="6"/>
                      <a:pt x="9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9"/>
                      <a:pt x="0" y="24"/>
                      <a:pt x="8" y="32"/>
                    </a:cubicBezTo>
                    <a:cubicBezTo>
                      <a:pt x="13" y="37"/>
                      <a:pt x="17" y="37"/>
                      <a:pt x="20" y="37"/>
                    </a:cubicBezTo>
                    <a:cubicBezTo>
                      <a:pt x="24" y="36"/>
                      <a:pt x="27" y="35"/>
                      <a:pt x="28" y="34"/>
                    </a:cubicBezTo>
                    <a:cubicBezTo>
                      <a:pt x="22" y="36"/>
                      <a:pt x="15" y="33"/>
                      <a:pt x="10" y="26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" name="Freeform 2390"/>
              <p:cNvSpPr/>
              <p:nvPr>
                <p:custDataLst>
                  <p:tags r:id="rId1884"/>
                </p:custDataLst>
              </p:nvPr>
            </p:nvSpPr>
            <p:spPr bwMode="auto">
              <a:xfrm>
                <a:off x="3877" y="3676"/>
                <a:ext cx="59" cy="62"/>
              </a:xfrm>
              <a:custGeom>
                <a:avLst/>
                <a:gdLst>
                  <a:gd name="T0" fmla="*/ 97 w 46"/>
                  <a:gd name="T1" fmla="*/ 103 h 48"/>
                  <a:gd name="T2" fmla="*/ 89 w 46"/>
                  <a:gd name="T3" fmla="*/ 102 h 48"/>
                  <a:gd name="T4" fmla="*/ 28 w 46"/>
                  <a:gd name="T5" fmla="*/ 58 h 48"/>
                  <a:gd name="T6" fmla="*/ 40 w 46"/>
                  <a:gd name="T7" fmla="*/ 5 h 48"/>
                  <a:gd name="T8" fmla="*/ 13 w 46"/>
                  <a:gd name="T9" fmla="*/ 0 h 48"/>
                  <a:gd name="T10" fmla="*/ 10 w 46"/>
                  <a:gd name="T11" fmla="*/ 6 h 48"/>
                  <a:gd name="T12" fmla="*/ 10 w 46"/>
                  <a:gd name="T13" fmla="*/ 6 h 48"/>
                  <a:gd name="T14" fmla="*/ 54 w 46"/>
                  <a:gd name="T15" fmla="*/ 97 h 48"/>
                  <a:gd name="T16" fmla="*/ 97 w 46"/>
                  <a:gd name="T17" fmla="*/ 103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48">
                    <a:moveTo>
                      <a:pt x="46" y="48"/>
                    </a:moveTo>
                    <a:cubicBezTo>
                      <a:pt x="45" y="48"/>
                      <a:pt x="44" y="48"/>
                      <a:pt x="42" y="47"/>
                    </a:cubicBezTo>
                    <a:cubicBezTo>
                      <a:pt x="24" y="46"/>
                      <a:pt x="18" y="38"/>
                      <a:pt x="13" y="27"/>
                    </a:cubicBezTo>
                    <a:cubicBezTo>
                      <a:pt x="9" y="17"/>
                      <a:pt x="14" y="5"/>
                      <a:pt x="19" y="2"/>
                    </a:cubicBezTo>
                    <a:cubicBezTo>
                      <a:pt x="15" y="5"/>
                      <a:pt x="9" y="2"/>
                      <a:pt x="6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5"/>
                      <a:pt x="0" y="36"/>
                      <a:pt x="26" y="45"/>
                    </a:cubicBezTo>
                    <a:cubicBezTo>
                      <a:pt x="33" y="48"/>
                      <a:pt x="40" y="48"/>
                      <a:pt x="46" y="48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" name="Freeform 2391"/>
              <p:cNvSpPr/>
              <p:nvPr>
                <p:custDataLst>
                  <p:tags r:id="rId1885"/>
                </p:custDataLst>
              </p:nvPr>
            </p:nvSpPr>
            <p:spPr bwMode="auto">
              <a:xfrm>
                <a:off x="3938" y="3597"/>
                <a:ext cx="68" cy="104"/>
              </a:xfrm>
              <a:custGeom>
                <a:avLst/>
                <a:gdLst>
                  <a:gd name="T0" fmla="*/ 23 w 53"/>
                  <a:gd name="T1" fmla="*/ 1 h 80"/>
                  <a:gd name="T2" fmla="*/ 1 w 53"/>
                  <a:gd name="T3" fmla="*/ 1 h 80"/>
                  <a:gd name="T4" fmla="*/ 0 w 53"/>
                  <a:gd name="T5" fmla="*/ 5 h 80"/>
                  <a:gd name="T6" fmla="*/ 72 w 53"/>
                  <a:gd name="T7" fmla="*/ 61 h 80"/>
                  <a:gd name="T8" fmla="*/ 82 w 53"/>
                  <a:gd name="T9" fmla="*/ 174 h 80"/>
                  <a:gd name="T10" fmla="*/ 81 w 53"/>
                  <a:gd name="T11" fmla="*/ 176 h 80"/>
                  <a:gd name="T12" fmla="*/ 104 w 53"/>
                  <a:gd name="T13" fmla="*/ 148 h 80"/>
                  <a:gd name="T14" fmla="*/ 99 w 53"/>
                  <a:gd name="T15" fmla="*/ 83 h 80"/>
                  <a:gd name="T16" fmla="*/ 23 w 53"/>
                  <a:gd name="T17" fmla="*/ 1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80">
                    <a:moveTo>
                      <a:pt x="11" y="1"/>
                    </a:moveTo>
                    <a:cubicBezTo>
                      <a:pt x="7" y="1"/>
                      <a:pt x="4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20" y="9"/>
                      <a:pt x="34" y="28"/>
                    </a:cubicBezTo>
                    <a:cubicBezTo>
                      <a:pt x="47" y="47"/>
                      <a:pt x="52" y="63"/>
                      <a:pt x="39" y="79"/>
                    </a:cubicBezTo>
                    <a:cubicBezTo>
                      <a:pt x="38" y="79"/>
                      <a:pt x="38" y="80"/>
                      <a:pt x="38" y="80"/>
                    </a:cubicBezTo>
                    <a:cubicBezTo>
                      <a:pt x="41" y="78"/>
                      <a:pt x="45" y="74"/>
                      <a:pt x="49" y="68"/>
                    </a:cubicBezTo>
                    <a:cubicBezTo>
                      <a:pt x="53" y="63"/>
                      <a:pt x="53" y="50"/>
                      <a:pt x="47" y="38"/>
                    </a:cubicBezTo>
                    <a:cubicBezTo>
                      <a:pt x="36" y="17"/>
                      <a:pt x="21" y="4"/>
                      <a:pt x="11" y="1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" name="Freeform 2392"/>
              <p:cNvSpPr/>
              <p:nvPr>
                <p:custDataLst>
                  <p:tags r:id="rId1886"/>
                </p:custDataLst>
              </p:nvPr>
            </p:nvSpPr>
            <p:spPr bwMode="auto">
              <a:xfrm>
                <a:off x="3953" y="3604"/>
                <a:ext cx="31" cy="23"/>
              </a:xfrm>
              <a:custGeom>
                <a:avLst/>
                <a:gdLst>
                  <a:gd name="T0" fmla="*/ 0 w 24"/>
                  <a:gd name="T1" fmla="*/ 0 h 18"/>
                  <a:gd name="T2" fmla="*/ 10 w 24"/>
                  <a:gd name="T3" fmla="*/ 28 h 18"/>
                  <a:gd name="T4" fmla="*/ 44 w 24"/>
                  <a:gd name="T5" fmla="*/ 37 h 18"/>
                  <a:gd name="T6" fmla="*/ 35 w 24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0" y="0"/>
                    </a:moveTo>
                    <a:cubicBezTo>
                      <a:pt x="2" y="3"/>
                      <a:pt x="0" y="7"/>
                      <a:pt x="5" y="13"/>
                    </a:cubicBezTo>
                    <a:cubicBezTo>
                      <a:pt x="10" y="18"/>
                      <a:pt x="16" y="18"/>
                      <a:pt x="20" y="18"/>
                    </a:cubicBezTo>
                    <a:cubicBezTo>
                      <a:pt x="24" y="18"/>
                      <a:pt x="16" y="11"/>
                      <a:pt x="16" y="11"/>
                    </a:cubicBezTo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" name="Freeform 2393"/>
              <p:cNvSpPr/>
              <p:nvPr>
                <p:custDataLst>
                  <p:tags r:id="rId1887"/>
                </p:custDataLst>
              </p:nvPr>
            </p:nvSpPr>
            <p:spPr bwMode="auto">
              <a:xfrm>
                <a:off x="3766" y="3454"/>
                <a:ext cx="246" cy="297"/>
              </a:xfrm>
              <a:custGeom>
                <a:avLst/>
                <a:gdLst>
                  <a:gd name="T0" fmla="*/ 266 w 189"/>
                  <a:gd name="T1" fmla="*/ 235 h 230"/>
                  <a:gd name="T2" fmla="*/ 316 w 189"/>
                  <a:gd name="T3" fmla="*/ 231 h 230"/>
                  <a:gd name="T4" fmla="*/ 401 w 189"/>
                  <a:gd name="T5" fmla="*/ 316 h 230"/>
                  <a:gd name="T6" fmla="*/ 405 w 189"/>
                  <a:gd name="T7" fmla="*/ 391 h 230"/>
                  <a:gd name="T8" fmla="*/ 367 w 189"/>
                  <a:gd name="T9" fmla="*/ 424 h 230"/>
                  <a:gd name="T10" fmla="*/ 344 w 189"/>
                  <a:gd name="T11" fmla="*/ 457 h 230"/>
                  <a:gd name="T12" fmla="*/ 242 w 189"/>
                  <a:gd name="T13" fmla="*/ 475 h 230"/>
                  <a:gd name="T14" fmla="*/ 190 w 189"/>
                  <a:gd name="T15" fmla="*/ 376 h 230"/>
                  <a:gd name="T16" fmla="*/ 187 w 189"/>
                  <a:gd name="T17" fmla="*/ 367 h 230"/>
                  <a:gd name="T18" fmla="*/ 133 w 189"/>
                  <a:gd name="T19" fmla="*/ 364 h 230"/>
                  <a:gd name="T20" fmla="*/ 118 w 189"/>
                  <a:gd name="T21" fmla="*/ 297 h 230"/>
                  <a:gd name="T22" fmla="*/ 118 w 189"/>
                  <a:gd name="T23" fmla="*/ 280 h 230"/>
                  <a:gd name="T24" fmla="*/ 46 w 189"/>
                  <a:gd name="T25" fmla="*/ 235 h 230"/>
                  <a:gd name="T26" fmla="*/ 57 w 189"/>
                  <a:gd name="T27" fmla="*/ 185 h 230"/>
                  <a:gd name="T28" fmla="*/ 57 w 189"/>
                  <a:gd name="T29" fmla="*/ 177 h 230"/>
                  <a:gd name="T30" fmla="*/ 27 w 189"/>
                  <a:gd name="T31" fmla="*/ 161 h 230"/>
                  <a:gd name="T32" fmla="*/ 13 w 189"/>
                  <a:gd name="T33" fmla="*/ 75 h 230"/>
                  <a:gd name="T34" fmla="*/ 57 w 189"/>
                  <a:gd name="T35" fmla="*/ 52 h 230"/>
                  <a:gd name="T36" fmla="*/ 79 w 189"/>
                  <a:gd name="T37" fmla="*/ 45 h 230"/>
                  <a:gd name="T38" fmla="*/ 191 w 189"/>
                  <a:gd name="T39" fmla="*/ 17 h 230"/>
                  <a:gd name="T40" fmla="*/ 226 w 189"/>
                  <a:gd name="T41" fmla="*/ 81 h 230"/>
                  <a:gd name="T42" fmla="*/ 200 w 189"/>
                  <a:gd name="T43" fmla="*/ 116 h 230"/>
                  <a:gd name="T44" fmla="*/ 242 w 189"/>
                  <a:gd name="T45" fmla="*/ 154 h 230"/>
                  <a:gd name="T46" fmla="*/ 266 w 189"/>
                  <a:gd name="T47" fmla="*/ 235 h 2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9" h="230">
                    <a:moveTo>
                      <a:pt x="121" y="109"/>
                    </a:moveTo>
                    <a:cubicBezTo>
                      <a:pt x="123" y="111"/>
                      <a:pt x="130" y="105"/>
                      <a:pt x="144" y="108"/>
                    </a:cubicBezTo>
                    <a:cubicBezTo>
                      <a:pt x="156" y="111"/>
                      <a:pt x="172" y="126"/>
                      <a:pt x="182" y="147"/>
                    </a:cubicBezTo>
                    <a:cubicBezTo>
                      <a:pt x="189" y="160"/>
                      <a:pt x="189" y="175"/>
                      <a:pt x="184" y="182"/>
                    </a:cubicBezTo>
                    <a:cubicBezTo>
                      <a:pt x="177" y="192"/>
                      <a:pt x="171" y="195"/>
                      <a:pt x="167" y="197"/>
                    </a:cubicBezTo>
                    <a:cubicBezTo>
                      <a:pt x="163" y="201"/>
                      <a:pt x="163" y="208"/>
                      <a:pt x="156" y="212"/>
                    </a:cubicBezTo>
                    <a:cubicBezTo>
                      <a:pt x="153" y="216"/>
                      <a:pt x="135" y="230"/>
                      <a:pt x="110" y="221"/>
                    </a:cubicBezTo>
                    <a:cubicBezTo>
                      <a:pt x="75" y="208"/>
                      <a:pt x="85" y="177"/>
                      <a:pt x="86" y="174"/>
                    </a:cubicBezTo>
                    <a:cubicBezTo>
                      <a:pt x="87" y="170"/>
                      <a:pt x="87" y="168"/>
                      <a:pt x="85" y="170"/>
                    </a:cubicBezTo>
                    <a:cubicBezTo>
                      <a:pt x="82" y="174"/>
                      <a:pt x="70" y="179"/>
                      <a:pt x="60" y="169"/>
                    </a:cubicBezTo>
                    <a:cubicBezTo>
                      <a:pt x="50" y="159"/>
                      <a:pt x="52" y="143"/>
                      <a:pt x="54" y="138"/>
                    </a:cubicBezTo>
                    <a:cubicBezTo>
                      <a:pt x="56" y="134"/>
                      <a:pt x="59" y="128"/>
                      <a:pt x="54" y="130"/>
                    </a:cubicBezTo>
                    <a:cubicBezTo>
                      <a:pt x="35" y="140"/>
                      <a:pt x="24" y="121"/>
                      <a:pt x="21" y="109"/>
                    </a:cubicBezTo>
                    <a:cubicBezTo>
                      <a:pt x="18" y="99"/>
                      <a:pt x="21" y="90"/>
                      <a:pt x="26" y="86"/>
                    </a:cubicBezTo>
                    <a:cubicBezTo>
                      <a:pt x="27" y="85"/>
                      <a:pt x="28" y="82"/>
                      <a:pt x="26" y="82"/>
                    </a:cubicBezTo>
                    <a:cubicBezTo>
                      <a:pt x="22" y="81"/>
                      <a:pt x="16" y="80"/>
                      <a:pt x="12" y="75"/>
                    </a:cubicBezTo>
                    <a:cubicBezTo>
                      <a:pt x="5" y="68"/>
                      <a:pt x="0" y="49"/>
                      <a:pt x="6" y="35"/>
                    </a:cubicBezTo>
                    <a:cubicBezTo>
                      <a:pt x="13" y="21"/>
                      <a:pt x="24" y="21"/>
                      <a:pt x="26" y="24"/>
                    </a:cubicBezTo>
                    <a:cubicBezTo>
                      <a:pt x="26" y="24"/>
                      <a:pt x="30" y="25"/>
                      <a:pt x="36" y="21"/>
                    </a:cubicBezTo>
                    <a:cubicBezTo>
                      <a:pt x="43" y="2"/>
                      <a:pt x="67" y="0"/>
                      <a:pt x="87" y="8"/>
                    </a:cubicBezTo>
                    <a:cubicBezTo>
                      <a:pt x="107" y="17"/>
                      <a:pt x="103" y="35"/>
                      <a:pt x="103" y="38"/>
                    </a:cubicBezTo>
                    <a:cubicBezTo>
                      <a:pt x="103" y="53"/>
                      <a:pt x="91" y="51"/>
                      <a:pt x="91" y="54"/>
                    </a:cubicBezTo>
                    <a:cubicBezTo>
                      <a:pt x="91" y="56"/>
                      <a:pt x="100" y="56"/>
                      <a:pt x="110" y="71"/>
                    </a:cubicBezTo>
                    <a:cubicBezTo>
                      <a:pt x="123" y="90"/>
                      <a:pt x="119" y="107"/>
                      <a:pt x="121" y="10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" name="Freeform 2394"/>
              <p:cNvSpPr/>
              <p:nvPr>
                <p:custDataLst>
                  <p:tags r:id="rId1888"/>
                </p:custDataLst>
              </p:nvPr>
            </p:nvSpPr>
            <p:spPr bwMode="auto">
              <a:xfrm>
                <a:off x="3849" y="3524"/>
                <a:ext cx="35" cy="46"/>
              </a:xfrm>
              <a:custGeom>
                <a:avLst/>
                <a:gdLst>
                  <a:gd name="T0" fmla="*/ 51 w 27"/>
                  <a:gd name="T1" fmla="*/ 0 h 36"/>
                  <a:gd name="T2" fmla="*/ 0 w 27"/>
                  <a:gd name="T3" fmla="*/ 75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6">
                    <a:moveTo>
                      <a:pt x="23" y="0"/>
                    </a:moveTo>
                    <a:cubicBezTo>
                      <a:pt x="27" y="10"/>
                      <a:pt x="18" y="26"/>
                      <a:pt x="0" y="36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" name="Freeform 2395"/>
              <p:cNvSpPr/>
              <p:nvPr>
                <p:custDataLst>
                  <p:tags r:id="rId1889"/>
                </p:custDataLst>
              </p:nvPr>
            </p:nvSpPr>
            <p:spPr bwMode="auto">
              <a:xfrm>
                <a:off x="3814" y="3480"/>
                <a:ext cx="25" cy="89"/>
              </a:xfrm>
              <a:custGeom>
                <a:avLst/>
                <a:gdLst>
                  <a:gd name="T0" fmla="*/ 9 w 19"/>
                  <a:gd name="T1" fmla="*/ 0 h 69"/>
                  <a:gd name="T2" fmla="*/ 43 w 19"/>
                  <a:gd name="T3" fmla="*/ 14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9">
                    <a:moveTo>
                      <a:pt x="4" y="0"/>
                    </a:moveTo>
                    <a:cubicBezTo>
                      <a:pt x="0" y="22"/>
                      <a:pt x="4" y="56"/>
                      <a:pt x="19" y="69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" name="Freeform 2396"/>
              <p:cNvSpPr/>
              <p:nvPr>
                <p:custDataLst>
                  <p:tags r:id="rId1890"/>
                </p:custDataLst>
              </p:nvPr>
            </p:nvSpPr>
            <p:spPr bwMode="auto">
              <a:xfrm>
                <a:off x="3852" y="3593"/>
                <a:ext cx="47" cy="52"/>
              </a:xfrm>
              <a:custGeom>
                <a:avLst/>
                <a:gdLst>
                  <a:gd name="T0" fmla="*/ 0 w 36"/>
                  <a:gd name="T1" fmla="*/ 0 h 40"/>
                  <a:gd name="T2" fmla="*/ 80 w 36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0">
                    <a:moveTo>
                      <a:pt x="0" y="0"/>
                    </a:moveTo>
                    <a:cubicBezTo>
                      <a:pt x="2" y="11"/>
                      <a:pt x="16" y="34"/>
                      <a:pt x="36" y="40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" name="Freeform 2397"/>
              <p:cNvSpPr/>
              <p:nvPr>
                <p:custDataLst>
                  <p:tags r:id="rId1891"/>
                </p:custDataLst>
              </p:nvPr>
            </p:nvSpPr>
            <p:spPr bwMode="auto">
              <a:xfrm>
                <a:off x="3919" y="3599"/>
                <a:ext cx="17" cy="58"/>
              </a:xfrm>
              <a:custGeom>
                <a:avLst/>
                <a:gdLst>
                  <a:gd name="T0" fmla="*/ 1 w 13"/>
                  <a:gd name="T1" fmla="*/ 0 h 45"/>
                  <a:gd name="T2" fmla="*/ 0 w 13"/>
                  <a:gd name="T3" fmla="*/ 97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1" y="0"/>
                    </a:moveTo>
                    <a:cubicBezTo>
                      <a:pt x="7" y="8"/>
                      <a:pt x="13" y="25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" name="Freeform 2398"/>
              <p:cNvSpPr/>
              <p:nvPr>
                <p:custDataLst>
                  <p:tags r:id="rId1892"/>
                </p:custDataLst>
              </p:nvPr>
            </p:nvSpPr>
            <p:spPr bwMode="auto">
              <a:xfrm>
                <a:off x="3883" y="3662"/>
                <a:ext cx="34" cy="28"/>
              </a:xfrm>
              <a:custGeom>
                <a:avLst/>
                <a:gdLst>
                  <a:gd name="T0" fmla="*/ 0 w 26"/>
                  <a:gd name="T1" fmla="*/ 14 h 22"/>
                  <a:gd name="T2" fmla="*/ 58 w 2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7"/>
                    </a:moveTo>
                    <a:cubicBezTo>
                      <a:pt x="3" y="22"/>
                      <a:pt x="20" y="11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7" name="Freeform 2399"/>
              <p:cNvSpPr/>
              <p:nvPr>
                <p:custDataLst>
                  <p:tags r:id="rId1893"/>
                </p:custDataLst>
              </p:nvPr>
            </p:nvSpPr>
            <p:spPr bwMode="auto">
              <a:xfrm>
                <a:off x="3805" y="3559"/>
                <a:ext cx="36" cy="20"/>
              </a:xfrm>
              <a:custGeom>
                <a:avLst/>
                <a:gdLst>
                  <a:gd name="T0" fmla="*/ 1 w 28"/>
                  <a:gd name="T1" fmla="*/ 0 h 16"/>
                  <a:gd name="T2" fmla="*/ 59 w 28"/>
                  <a:gd name="T3" fmla="*/ 2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6">
                    <a:moveTo>
                      <a:pt x="1" y="0"/>
                    </a:moveTo>
                    <a:cubicBezTo>
                      <a:pt x="0" y="16"/>
                      <a:pt x="18" y="13"/>
                      <a:pt x="28" y="11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8" name="Freeform 2400"/>
              <p:cNvSpPr/>
              <p:nvPr>
                <p:custDataLst>
                  <p:tags r:id="rId1894"/>
                </p:custDataLst>
              </p:nvPr>
            </p:nvSpPr>
            <p:spPr bwMode="auto">
              <a:xfrm>
                <a:off x="3844" y="3621"/>
                <a:ext cx="25" cy="20"/>
              </a:xfrm>
              <a:custGeom>
                <a:avLst/>
                <a:gdLst>
                  <a:gd name="T0" fmla="*/ 1 w 19"/>
                  <a:gd name="T1" fmla="*/ 0 h 16"/>
                  <a:gd name="T2" fmla="*/ 43 w 19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1" y="0"/>
                    </a:moveTo>
                    <a:cubicBezTo>
                      <a:pt x="0" y="13"/>
                      <a:pt x="10" y="16"/>
                      <a:pt x="19" y="13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9" name="Freeform 2401"/>
              <p:cNvSpPr/>
              <p:nvPr>
                <p:custDataLst>
                  <p:tags r:id="rId1895"/>
                </p:custDataLst>
              </p:nvPr>
            </p:nvSpPr>
            <p:spPr bwMode="auto">
              <a:xfrm>
                <a:off x="3922" y="3670"/>
                <a:ext cx="48" cy="42"/>
              </a:xfrm>
              <a:custGeom>
                <a:avLst/>
                <a:gdLst>
                  <a:gd name="T0" fmla="*/ 0 w 37"/>
                  <a:gd name="T1" fmla="*/ 0 h 33"/>
                  <a:gd name="T2" fmla="*/ 80 w 37"/>
                  <a:gd name="T3" fmla="*/ 6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3">
                    <a:moveTo>
                      <a:pt x="0" y="0"/>
                    </a:moveTo>
                    <a:cubicBezTo>
                      <a:pt x="3" y="13"/>
                      <a:pt x="23" y="33"/>
                      <a:pt x="37" y="32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0" name="Freeform 2402"/>
              <p:cNvSpPr/>
              <p:nvPr>
                <p:custDataLst>
                  <p:tags r:id="rId1896"/>
                </p:custDataLst>
              </p:nvPr>
            </p:nvSpPr>
            <p:spPr bwMode="auto">
              <a:xfrm>
                <a:off x="3771" y="3462"/>
                <a:ext cx="235" cy="283"/>
              </a:xfrm>
              <a:custGeom>
                <a:avLst/>
                <a:gdLst>
                  <a:gd name="T0" fmla="*/ 74 w 181"/>
                  <a:gd name="T1" fmla="*/ 41 h 219"/>
                  <a:gd name="T2" fmla="*/ 79 w 181"/>
                  <a:gd name="T3" fmla="*/ 36 h 219"/>
                  <a:gd name="T4" fmla="*/ 103 w 181"/>
                  <a:gd name="T5" fmla="*/ 8 h 219"/>
                  <a:gd name="T6" fmla="*/ 179 w 181"/>
                  <a:gd name="T7" fmla="*/ 13 h 219"/>
                  <a:gd name="T8" fmla="*/ 208 w 181"/>
                  <a:gd name="T9" fmla="*/ 67 h 219"/>
                  <a:gd name="T10" fmla="*/ 208 w 181"/>
                  <a:gd name="T11" fmla="*/ 68 h 219"/>
                  <a:gd name="T12" fmla="*/ 196 w 181"/>
                  <a:gd name="T13" fmla="*/ 90 h 219"/>
                  <a:gd name="T14" fmla="*/ 182 w 181"/>
                  <a:gd name="T15" fmla="*/ 102 h 219"/>
                  <a:gd name="T16" fmla="*/ 182 w 181"/>
                  <a:gd name="T17" fmla="*/ 103 h 219"/>
                  <a:gd name="T18" fmla="*/ 192 w 181"/>
                  <a:gd name="T19" fmla="*/ 116 h 219"/>
                  <a:gd name="T20" fmla="*/ 226 w 181"/>
                  <a:gd name="T21" fmla="*/ 147 h 219"/>
                  <a:gd name="T22" fmla="*/ 244 w 181"/>
                  <a:gd name="T23" fmla="*/ 212 h 219"/>
                  <a:gd name="T24" fmla="*/ 249 w 181"/>
                  <a:gd name="T25" fmla="*/ 229 h 219"/>
                  <a:gd name="T26" fmla="*/ 270 w 181"/>
                  <a:gd name="T27" fmla="*/ 230 h 219"/>
                  <a:gd name="T28" fmla="*/ 304 w 181"/>
                  <a:gd name="T29" fmla="*/ 229 h 219"/>
                  <a:gd name="T30" fmla="*/ 383 w 181"/>
                  <a:gd name="T31" fmla="*/ 309 h 219"/>
                  <a:gd name="T32" fmla="*/ 388 w 181"/>
                  <a:gd name="T33" fmla="*/ 373 h 219"/>
                  <a:gd name="T34" fmla="*/ 357 w 181"/>
                  <a:gd name="T35" fmla="*/ 404 h 219"/>
                  <a:gd name="T36" fmla="*/ 352 w 181"/>
                  <a:gd name="T37" fmla="*/ 406 h 219"/>
                  <a:gd name="T38" fmla="*/ 339 w 181"/>
                  <a:gd name="T39" fmla="*/ 423 h 219"/>
                  <a:gd name="T40" fmla="*/ 328 w 181"/>
                  <a:gd name="T41" fmla="*/ 438 h 219"/>
                  <a:gd name="T42" fmla="*/ 326 w 181"/>
                  <a:gd name="T43" fmla="*/ 441 h 219"/>
                  <a:gd name="T44" fmla="*/ 234 w 181"/>
                  <a:gd name="T45" fmla="*/ 456 h 219"/>
                  <a:gd name="T46" fmla="*/ 188 w 181"/>
                  <a:gd name="T47" fmla="*/ 364 h 219"/>
                  <a:gd name="T48" fmla="*/ 188 w 181"/>
                  <a:gd name="T49" fmla="*/ 364 h 219"/>
                  <a:gd name="T50" fmla="*/ 186 w 181"/>
                  <a:gd name="T51" fmla="*/ 345 h 219"/>
                  <a:gd name="T52" fmla="*/ 170 w 181"/>
                  <a:gd name="T53" fmla="*/ 348 h 219"/>
                  <a:gd name="T54" fmla="*/ 170 w 181"/>
                  <a:gd name="T55" fmla="*/ 349 h 219"/>
                  <a:gd name="T56" fmla="*/ 153 w 181"/>
                  <a:gd name="T57" fmla="*/ 355 h 219"/>
                  <a:gd name="T58" fmla="*/ 126 w 181"/>
                  <a:gd name="T59" fmla="*/ 345 h 219"/>
                  <a:gd name="T60" fmla="*/ 117 w 181"/>
                  <a:gd name="T61" fmla="*/ 289 h 219"/>
                  <a:gd name="T62" fmla="*/ 118 w 181"/>
                  <a:gd name="T63" fmla="*/ 286 h 219"/>
                  <a:gd name="T64" fmla="*/ 119 w 181"/>
                  <a:gd name="T65" fmla="*/ 261 h 219"/>
                  <a:gd name="T66" fmla="*/ 104 w 181"/>
                  <a:gd name="T67" fmla="*/ 258 h 219"/>
                  <a:gd name="T68" fmla="*/ 104 w 181"/>
                  <a:gd name="T69" fmla="*/ 258 h 219"/>
                  <a:gd name="T70" fmla="*/ 75 w 181"/>
                  <a:gd name="T71" fmla="*/ 264 h 219"/>
                  <a:gd name="T72" fmla="*/ 45 w 181"/>
                  <a:gd name="T73" fmla="*/ 221 h 219"/>
                  <a:gd name="T74" fmla="*/ 55 w 181"/>
                  <a:gd name="T75" fmla="*/ 178 h 219"/>
                  <a:gd name="T76" fmla="*/ 58 w 181"/>
                  <a:gd name="T77" fmla="*/ 164 h 219"/>
                  <a:gd name="T78" fmla="*/ 49 w 181"/>
                  <a:gd name="T79" fmla="*/ 155 h 219"/>
                  <a:gd name="T80" fmla="*/ 23 w 181"/>
                  <a:gd name="T81" fmla="*/ 142 h 219"/>
                  <a:gd name="T82" fmla="*/ 13 w 181"/>
                  <a:gd name="T83" fmla="*/ 67 h 219"/>
                  <a:gd name="T84" fmla="*/ 32 w 181"/>
                  <a:gd name="T85" fmla="*/ 45 h 219"/>
                  <a:gd name="T86" fmla="*/ 42 w 181"/>
                  <a:gd name="T87" fmla="*/ 45 h 219"/>
                  <a:gd name="T88" fmla="*/ 45 w 181"/>
                  <a:gd name="T89" fmla="*/ 47 h 219"/>
                  <a:gd name="T90" fmla="*/ 74 w 181"/>
                  <a:gd name="T91" fmla="*/ 41 h 2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19">
                    <a:moveTo>
                      <a:pt x="34" y="19"/>
                    </a:moveTo>
                    <a:cubicBezTo>
                      <a:pt x="35" y="18"/>
                      <a:pt x="35" y="18"/>
                      <a:pt x="36" y="17"/>
                    </a:cubicBezTo>
                    <a:cubicBezTo>
                      <a:pt x="38" y="11"/>
                      <a:pt x="42" y="7"/>
                      <a:pt x="47" y="4"/>
                    </a:cubicBezTo>
                    <a:cubicBezTo>
                      <a:pt x="56" y="0"/>
                      <a:pt x="70" y="1"/>
                      <a:pt x="82" y="6"/>
                    </a:cubicBezTo>
                    <a:cubicBezTo>
                      <a:pt x="96" y="12"/>
                      <a:pt x="96" y="23"/>
                      <a:pt x="95" y="31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40"/>
                      <a:pt x="92" y="41"/>
                      <a:pt x="89" y="42"/>
                    </a:cubicBezTo>
                    <a:cubicBezTo>
                      <a:pt x="87" y="43"/>
                      <a:pt x="83" y="44"/>
                      <a:pt x="83" y="47"/>
                    </a:cubicBezTo>
                    <a:cubicBezTo>
                      <a:pt x="83" y="47"/>
                      <a:pt x="83" y="48"/>
                      <a:pt x="83" y="48"/>
                    </a:cubicBezTo>
                    <a:cubicBezTo>
                      <a:pt x="83" y="51"/>
                      <a:pt x="85" y="52"/>
                      <a:pt x="88" y="54"/>
                    </a:cubicBezTo>
                    <a:cubicBezTo>
                      <a:pt x="91" y="55"/>
                      <a:pt x="97" y="58"/>
                      <a:pt x="103" y="68"/>
                    </a:cubicBezTo>
                    <a:cubicBezTo>
                      <a:pt x="112" y="80"/>
                      <a:pt x="112" y="92"/>
                      <a:pt x="112" y="98"/>
                    </a:cubicBezTo>
                    <a:cubicBezTo>
                      <a:pt x="113" y="102"/>
                      <a:pt x="113" y="104"/>
                      <a:pt x="114" y="106"/>
                    </a:cubicBezTo>
                    <a:cubicBezTo>
                      <a:pt x="117" y="108"/>
                      <a:pt x="120" y="107"/>
                      <a:pt x="123" y="107"/>
                    </a:cubicBezTo>
                    <a:cubicBezTo>
                      <a:pt x="126" y="106"/>
                      <a:pt x="131" y="105"/>
                      <a:pt x="139" y="106"/>
                    </a:cubicBezTo>
                    <a:cubicBezTo>
                      <a:pt x="149" y="109"/>
                      <a:pt x="164" y="122"/>
                      <a:pt x="175" y="143"/>
                    </a:cubicBezTo>
                    <a:cubicBezTo>
                      <a:pt x="181" y="155"/>
                      <a:pt x="181" y="168"/>
                      <a:pt x="177" y="173"/>
                    </a:cubicBezTo>
                    <a:cubicBezTo>
                      <a:pt x="171" y="181"/>
                      <a:pt x="167" y="185"/>
                      <a:pt x="163" y="187"/>
                    </a:cubicBezTo>
                    <a:cubicBezTo>
                      <a:pt x="161" y="188"/>
                      <a:pt x="161" y="188"/>
                      <a:pt x="161" y="188"/>
                    </a:cubicBezTo>
                    <a:cubicBezTo>
                      <a:pt x="158" y="190"/>
                      <a:pt x="156" y="193"/>
                      <a:pt x="155" y="196"/>
                    </a:cubicBezTo>
                    <a:cubicBezTo>
                      <a:pt x="154" y="199"/>
                      <a:pt x="153" y="201"/>
                      <a:pt x="150" y="203"/>
                    </a:cubicBezTo>
                    <a:cubicBezTo>
                      <a:pt x="150" y="203"/>
                      <a:pt x="149" y="204"/>
                      <a:pt x="149" y="204"/>
                    </a:cubicBezTo>
                    <a:cubicBezTo>
                      <a:pt x="146" y="207"/>
                      <a:pt x="130" y="219"/>
                      <a:pt x="107" y="211"/>
                    </a:cubicBezTo>
                    <a:cubicBezTo>
                      <a:pt x="81" y="202"/>
                      <a:pt x="83" y="181"/>
                      <a:pt x="86" y="169"/>
                    </a:cubicBezTo>
                    <a:cubicBezTo>
                      <a:pt x="86" y="169"/>
                      <a:pt x="86" y="169"/>
                      <a:pt x="86" y="169"/>
                    </a:cubicBezTo>
                    <a:cubicBezTo>
                      <a:pt x="87" y="166"/>
                      <a:pt x="88" y="162"/>
                      <a:pt x="85" y="160"/>
                    </a:cubicBezTo>
                    <a:cubicBezTo>
                      <a:pt x="84" y="159"/>
                      <a:pt x="81" y="158"/>
                      <a:pt x="78" y="161"/>
                    </a:cubicBezTo>
                    <a:cubicBezTo>
                      <a:pt x="78" y="161"/>
                      <a:pt x="78" y="161"/>
                      <a:pt x="78" y="162"/>
                    </a:cubicBezTo>
                    <a:cubicBezTo>
                      <a:pt x="77" y="163"/>
                      <a:pt x="74" y="164"/>
                      <a:pt x="70" y="165"/>
                    </a:cubicBezTo>
                    <a:cubicBezTo>
                      <a:pt x="67" y="165"/>
                      <a:pt x="63" y="165"/>
                      <a:pt x="58" y="160"/>
                    </a:cubicBezTo>
                    <a:cubicBezTo>
                      <a:pt x="50" y="152"/>
                      <a:pt x="52" y="137"/>
                      <a:pt x="53" y="134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6" y="128"/>
                      <a:pt x="58" y="124"/>
                      <a:pt x="55" y="121"/>
                    </a:cubicBezTo>
                    <a:cubicBezTo>
                      <a:pt x="54" y="120"/>
                      <a:pt x="52" y="119"/>
                      <a:pt x="48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3" y="123"/>
                      <a:pt x="39" y="124"/>
                      <a:pt x="35" y="122"/>
                    </a:cubicBezTo>
                    <a:cubicBezTo>
                      <a:pt x="28" y="119"/>
                      <a:pt x="23" y="109"/>
                      <a:pt x="21" y="102"/>
                    </a:cubicBezTo>
                    <a:cubicBezTo>
                      <a:pt x="18" y="94"/>
                      <a:pt x="21" y="86"/>
                      <a:pt x="25" y="83"/>
                    </a:cubicBezTo>
                    <a:cubicBezTo>
                      <a:pt x="27" y="81"/>
                      <a:pt x="28" y="78"/>
                      <a:pt x="27" y="76"/>
                    </a:cubicBezTo>
                    <a:cubicBezTo>
                      <a:pt x="26" y="74"/>
                      <a:pt x="25" y="73"/>
                      <a:pt x="22" y="72"/>
                    </a:cubicBezTo>
                    <a:cubicBezTo>
                      <a:pt x="19" y="72"/>
                      <a:pt x="14" y="70"/>
                      <a:pt x="11" y="66"/>
                    </a:cubicBezTo>
                    <a:cubicBezTo>
                      <a:pt x="5" y="60"/>
                      <a:pt x="0" y="43"/>
                      <a:pt x="6" y="31"/>
                    </a:cubicBezTo>
                    <a:cubicBezTo>
                      <a:pt x="9" y="24"/>
                      <a:pt x="13" y="22"/>
                      <a:pt x="15" y="21"/>
                    </a:cubicBezTo>
                    <a:cubicBezTo>
                      <a:pt x="18" y="20"/>
                      <a:pt x="19" y="21"/>
                      <a:pt x="19" y="21"/>
                    </a:cubicBezTo>
                    <a:cubicBezTo>
                      <a:pt x="19" y="21"/>
                      <a:pt x="20" y="22"/>
                      <a:pt x="21" y="22"/>
                    </a:cubicBezTo>
                    <a:cubicBezTo>
                      <a:pt x="21" y="22"/>
                      <a:pt x="27" y="24"/>
                      <a:pt x="34" y="1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1" name="Freeform 2403"/>
              <p:cNvSpPr/>
              <p:nvPr>
                <p:custDataLst>
                  <p:tags r:id="rId1897"/>
                </p:custDataLst>
              </p:nvPr>
            </p:nvSpPr>
            <p:spPr bwMode="auto">
              <a:xfrm>
                <a:off x="3944" y="3613"/>
                <a:ext cx="27" cy="26"/>
              </a:xfrm>
              <a:custGeom>
                <a:avLst/>
                <a:gdLst>
                  <a:gd name="T0" fmla="*/ 0 w 21"/>
                  <a:gd name="T1" fmla="*/ 0 h 20"/>
                  <a:gd name="T2" fmla="*/ 45 w 21"/>
                  <a:gd name="T3" fmla="*/ 3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cubicBezTo>
                      <a:pt x="0" y="11"/>
                      <a:pt x="13" y="20"/>
                      <a:pt x="21" y="18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2" name="Freeform 2404"/>
              <p:cNvSpPr/>
              <p:nvPr>
                <p:custDataLst>
                  <p:tags r:id="rId1898"/>
                </p:custDataLst>
              </p:nvPr>
            </p:nvSpPr>
            <p:spPr bwMode="auto">
              <a:xfrm>
                <a:off x="3832" y="3560"/>
                <a:ext cx="9" cy="10"/>
              </a:xfrm>
              <a:custGeom>
                <a:avLst/>
                <a:gdLst>
                  <a:gd name="T0" fmla="*/ 6 w 7"/>
                  <a:gd name="T1" fmla="*/ 16 h 8"/>
                  <a:gd name="T2" fmla="*/ 13 w 7"/>
                  <a:gd name="T3" fmla="*/ 1 h 8"/>
                  <a:gd name="T4" fmla="*/ 0 w 7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5"/>
                      <a:pt x="7" y="5"/>
                      <a:pt x="6" y="1"/>
                    </a:cubicBezTo>
                    <a:cubicBezTo>
                      <a:pt x="4" y="0"/>
                      <a:pt x="1" y="2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3" name="Freeform 2405"/>
              <p:cNvSpPr/>
              <p:nvPr>
                <p:custDataLst>
                  <p:tags r:id="rId1899"/>
                </p:custDataLst>
              </p:nvPr>
            </p:nvSpPr>
            <p:spPr bwMode="auto">
              <a:xfrm>
                <a:off x="3849" y="3565"/>
                <a:ext cx="7" cy="8"/>
              </a:xfrm>
              <a:custGeom>
                <a:avLst/>
                <a:gdLst>
                  <a:gd name="T0" fmla="*/ 8 w 5"/>
                  <a:gd name="T1" fmla="*/ 12 h 6"/>
                  <a:gd name="T2" fmla="*/ 1 w 5"/>
                  <a:gd name="T3" fmla="*/ 0 h 6"/>
                  <a:gd name="T4" fmla="*/ 14 w 5"/>
                  <a:gd name="T5" fmla="*/ 9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0" y="6"/>
                      <a:pt x="0" y="1"/>
                      <a:pt x="1" y="0"/>
                    </a:cubicBezTo>
                    <a:cubicBezTo>
                      <a:pt x="3" y="0"/>
                      <a:pt x="4" y="3"/>
                      <a:pt x="5" y="4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4" name="Freeform 2406"/>
              <p:cNvSpPr/>
              <p:nvPr>
                <p:custDataLst>
                  <p:tags r:id="rId1900"/>
                </p:custDataLst>
              </p:nvPr>
            </p:nvSpPr>
            <p:spPr bwMode="auto">
              <a:xfrm>
                <a:off x="3839" y="3570"/>
                <a:ext cx="1" cy="8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5" name="Freeform 2407"/>
              <p:cNvSpPr/>
              <p:nvPr>
                <p:custDataLst>
                  <p:tags r:id="rId1901"/>
                </p:custDataLst>
              </p:nvPr>
            </p:nvSpPr>
            <p:spPr bwMode="auto">
              <a:xfrm>
                <a:off x="3851" y="3595"/>
                <a:ext cx="6" cy="6"/>
              </a:xfrm>
              <a:custGeom>
                <a:avLst/>
                <a:gdLst>
                  <a:gd name="T0" fmla="*/ 0 w 5"/>
                  <a:gd name="T1" fmla="*/ 1 h 5"/>
                  <a:gd name="T2" fmla="*/ 8 w 5"/>
                  <a:gd name="T3" fmla="*/ 1 h 5"/>
                  <a:gd name="T4" fmla="*/ 2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1"/>
                      <a:pt x="4" y="0"/>
                      <a:pt x="5" y="1"/>
                    </a:cubicBezTo>
                    <a:cubicBezTo>
                      <a:pt x="5" y="3"/>
                      <a:pt x="3" y="4"/>
                      <a:pt x="2" y="5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6" name="Freeform 2408"/>
              <p:cNvSpPr/>
              <p:nvPr>
                <p:custDataLst>
                  <p:tags r:id="rId1902"/>
                </p:custDataLst>
              </p:nvPr>
            </p:nvSpPr>
            <p:spPr bwMode="auto">
              <a:xfrm>
                <a:off x="3891" y="3641"/>
                <a:ext cx="6" cy="9"/>
              </a:xfrm>
              <a:custGeom>
                <a:avLst/>
                <a:gdLst>
                  <a:gd name="T0" fmla="*/ 8 w 5"/>
                  <a:gd name="T1" fmla="*/ 1 h 7"/>
                  <a:gd name="T2" fmla="*/ 1 w 5"/>
                  <a:gd name="T3" fmla="*/ 13 h 7"/>
                  <a:gd name="T4" fmla="*/ 2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1"/>
                    </a:moveTo>
                    <a:cubicBezTo>
                      <a:pt x="4" y="3"/>
                      <a:pt x="3" y="7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7" name="Freeform 2409"/>
              <p:cNvSpPr/>
              <p:nvPr>
                <p:custDataLst>
                  <p:tags r:id="rId1903"/>
                </p:custDataLst>
              </p:nvPr>
            </p:nvSpPr>
            <p:spPr bwMode="auto">
              <a:xfrm>
                <a:off x="3943" y="3614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8" name="Freeform 2410"/>
              <p:cNvSpPr/>
              <p:nvPr>
                <p:custDataLst>
                  <p:tags r:id="rId1904"/>
                </p:custDataLst>
              </p:nvPr>
            </p:nvSpPr>
            <p:spPr bwMode="auto">
              <a:xfrm>
                <a:off x="3919" y="3668"/>
                <a:ext cx="11" cy="6"/>
              </a:xfrm>
              <a:custGeom>
                <a:avLst/>
                <a:gdLst>
                  <a:gd name="T0" fmla="*/ 0 w 8"/>
                  <a:gd name="T1" fmla="*/ 14 h 4"/>
                  <a:gd name="T2" fmla="*/ 2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2" y="3"/>
                      <a:pt x="5" y="1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9" name="Freeform 2411"/>
              <p:cNvSpPr/>
              <p:nvPr>
                <p:custDataLst>
                  <p:tags r:id="rId1905"/>
                </p:custDataLst>
              </p:nvPr>
            </p:nvSpPr>
            <p:spPr bwMode="auto">
              <a:xfrm>
                <a:off x="3919" y="3655"/>
                <a:ext cx="6" cy="3"/>
              </a:xfrm>
              <a:custGeom>
                <a:avLst/>
                <a:gdLst>
                  <a:gd name="T0" fmla="*/ 0 w 4"/>
                  <a:gd name="T1" fmla="*/ 0 h 2"/>
                  <a:gd name="T2" fmla="*/ 14 w 4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2" y="1"/>
                      <a:pt x="4" y="2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0" name="Freeform 2412"/>
              <p:cNvSpPr/>
              <p:nvPr>
                <p:custDataLst>
                  <p:tags r:id="rId1906"/>
                </p:custDataLst>
              </p:nvPr>
            </p:nvSpPr>
            <p:spPr bwMode="auto">
              <a:xfrm>
                <a:off x="3913" y="3663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1" name="Freeform 2413"/>
              <p:cNvSpPr/>
              <p:nvPr>
                <p:custDataLst>
                  <p:tags r:id="rId1907"/>
                </p:custDataLst>
              </p:nvPr>
            </p:nvSpPr>
            <p:spPr bwMode="auto">
              <a:xfrm>
                <a:off x="3866" y="3635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8 w 2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1" y="4"/>
                      <a:pt x="2" y="6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2" name="Freeform 2414"/>
              <p:cNvSpPr/>
              <p:nvPr>
                <p:custDataLst>
                  <p:tags r:id="rId1908"/>
                </p:custDataLst>
              </p:nvPr>
            </p:nvSpPr>
            <p:spPr bwMode="auto">
              <a:xfrm>
                <a:off x="3969" y="363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3" name="Freeform 2415"/>
              <p:cNvSpPr/>
              <p:nvPr>
                <p:custDataLst>
                  <p:tags r:id="rId1909"/>
                </p:custDataLst>
              </p:nvPr>
            </p:nvSpPr>
            <p:spPr bwMode="auto">
              <a:xfrm>
                <a:off x="4159" y="3405"/>
                <a:ext cx="292" cy="148"/>
              </a:xfrm>
              <a:custGeom>
                <a:avLst/>
                <a:gdLst>
                  <a:gd name="T0" fmla="*/ 61 w 225"/>
                  <a:gd name="T1" fmla="*/ 17 h 115"/>
                  <a:gd name="T2" fmla="*/ 16 w 225"/>
                  <a:gd name="T3" fmla="*/ 103 h 115"/>
                  <a:gd name="T4" fmla="*/ 30 w 225"/>
                  <a:gd name="T5" fmla="*/ 127 h 115"/>
                  <a:gd name="T6" fmla="*/ 214 w 225"/>
                  <a:gd name="T7" fmla="*/ 238 h 115"/>
                  <a:gd name="T8" fmla="*/ 440 w 225"/>
                  <a:gd name="T9" fmla="*/ 149 h 115"/>
                  <a:gd name="T10" fmla="*/ 470 w 225"/>
                  <a:gd name="T11" fmla="*/ 104 h 115"/>
                  <a:gd name="T12" fmla="*/ 471 w 225"/>
                  <a:gd name="T13" fmla="*/ 99 h 115"/>
                  <a:gd name="T14" fmla="*/ 367 w 225"/>
                  <a:gd name="T15" fmla="*/ 50 h 115"/>
                  <a:gd name="T16" fmla="*/ 241 w 225"/>
                  <a:gd name="T17" fmla="*/ 125 h 115"/>
                  <a:gd name="T18" fmla="*/ 148 w 225"/>
                  <a:gd name="T19" fmla="*/ 40 h 115"/>
                  <a:gd name="T20" fmla="*/ 61 w 225"/>
                  <a:gd name="T21" fmla="*/ 17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" h="115">
                    <a:moveTo>
                      <a:pt x="28" y="8"/>
                    </a:moveTo>
                    <a:cubicBezTo>
                      <a:pt x="10" y="15"/>
                      <a:pt x="0" y="37"/>
                      <a:pt x="7" y="48"/>
                    </a:cubicBezTo>
                    <a:cubicBezTo>
                      <a:pt x="9" y="52"/>
                      <a:pt x="11" y="56"/>
                      <a:pt x="14" y="60"/>
                    </a:cubicBezTo>
                    <a:cubicBezTo>
                      <a:pt x="34" y="91"/>
                      <a:pt x="52" y="109"/>
                      <a:pt x="98" y="112"/>
                    </a:cubicBezTo>
                    <a:cubicBezTo>
                      <a:pt x="144" y="115"/>
                      <a:pt x="173" y="98"/>
                      <a:pt x="201" y="70"/>
                    </a:cubicBezTo>
                    <a:cubicBezTo>
                      <a:pt x="204" y="67"/>
                      <a:pt x="209" y="61"/>
                      <a:pt x="215" y="49"/>
                    </a:cubicBezTo>
                    <a:cubicBezTo>
                      <a:pt x="216" y="47"/>
                      <a:pt x="216" y="47"/>
                      <a:pt x="216" y="47"/>
                    </a:cubicBezTo>
                    <a:cubicBezTo>
                      <a:pt x="225" y="10"/>
                      <a:pt x="176" y="3"/>
                      <a:pt x="168" y="23"/>
                    </a:cubicBezTo>
                    <a:cubicBezTo>
                      <a:pt x="154" y="52"/>
                      <a:pt x="134" y="60"/>
                      <a:pt x="110" y="58"/>
                    </a:cubicBezTo>
                    <a:cubicBezTo>
                      <a:pt x="87" y="57"/>
                      <a:pt x="74" y="45"/>
                      <a:pt x="68" y="19"/>
                    </a:cubicBezTo>
                    <a:cubicBezTo>
                      <a:pt x="66" y="6"/>
                      <a:pt x="46" y="0"/>
                      <a:pt x="28" y="8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4" name="Freeform 2416"/>
              <p:cNvSpPr/>
              <p:nvPr>
                <p:custDataLst>
                  <p:tags r:id="rId1910"/>
                </p:custDataLst>
              </p:nvPr>
            </p:nvSpPr>
            <p:spPr bwMode="auto">
              <a:xfrm>
                <a:off x="4174" y="3422"/>
                <a:ext cx="256" cy="118"/>
              </a:xfrm>
              <a:custGeom>
                <a:avLst/>
                <a:gdLst>
                  <a:gd name="T0" fmla="*/ 374 w 197"/>
                  <a:gd name="T1" fmla="*/ 133 h 92"/>
                  <a:gd name="T2" fmla="*/ 353 w 197"/>
                  <a:gd name="T3" fmla="*/ 148 h 92"/>
                  <a:gd name="T4" fmla="*/ 331 w 197"/>
                  <a:gd name="T5" fmla="*/ 163 h 92"/>
                  <a:gd name="T6" fmla="*/ 287 w 197"/>
                  <a:gd name="T7" fmla="*/ 185 h 92"/>
                  <a:gd name="T8" fmla="*/ 243 w 197"/>
                  <a:gd name="T9" fmla="*/ 190 h 92"/>
                  <a:gd name="T10" fmla="*/ 211 w 197"/>
                  <a:gd name="T11" fmla="*/ 192 h 92"/>
                  <a:gd name="T12" fmla="*/ 175 w 197"/>
                  <a:gd name="T13" fmla="*/ 194 h 92"/>
                  <a:gd name="T14" fmla="*/ 134 w 197"/>
                  <a:gd name="T15" fmla="*/ 181 h 92"/>
                  <a:gd name="T16" fmla="*/ 97 w 197"/>
                  <a:gd name="T17" fmla="*/ 164 h 92"/>
                  <a:gd name="T18" fmla="*/ 66 w 197"/>
                  <a:gd name="T19" fmla="*/ 141 h 92"/>
                  <a:gd name="T20" fmla="*/ 45 w 197"/>
                  <a:gd name="T21" fmla="*/ 118 h 92"/>
                  <a:gd name="T22" fmla="*/ 17 w 197"/>
                  <a:gd name="T23" fmla="*/ 83 h 92"/>
                  <a:gd name="T24" fmla="*/ 5 w 197"/>
                  <a:gd name="T25" fmla="*/ 65 h 92"/>
                  <a:gd name="T26" fmla="*/ 5 w 197"/>
                  <a:gd name="T27" fmla="*/ 46 h 92"/>
                  <a:gd name="T28" fmla="*/ 42 w 197"/>
                  <a:gd name="T29" fmla="*/ 5 h 92"/>
                  <a:gd name="T30" fmla="*/ 96 w 197"/>
                  <a:gd name="T31" fmla="*/ 6 h 92"/>
                  <a:gd name="T32" fmla="*/ 109 w 197"/>
                  <a:gd name="T33" fmla="*/ 36 h 92"/>
                  <a:gd name="T34" fmla="*/ 131 w 197"/>
                  <a:gd name="T35" fmla="*/ 76 h 92"/>
                  <a:gd name="T36" fmla="*/ 160 w 197"/>
                  <a:gd name="T37" fmla="*/ 99 h 92"/>
                  <a:gd name="T38" fmla="*/ 198 w 197"/>
                  <a:gd name="T39" fmla="*/ 112 h 92"/>
                  <a:gd name="T40" fmla="*/ 230 w 197"/>
                  <a:gd name="T41" fmla="*/ 114 h 92"/>
                  <a:gd name="T42" fmla="*/ 265 w 197"/>
                  <a:gd name="T43" fmla="*/ 110 h 92"/>
                  <a:gd name="T44" fmla="*/ 295 w 197"/>
                  <a:gd name="T45" fmla="*/ 95 h 92"/>
                  <a:gd name="T46" fmla="*/ 322 w 197"/>
                  <a:gd name="T47" fmla="*/ 76 h 92"/>
                  <a:gd name="T48" fmla="*/ 351 w 197"/>
                  <a:gd name="T49" fmla="*/ 45 h 92"/>
                  <a:gd name="T50" fmla="*/ 360 w 197"/>
                  <a:gd name="T51" fmla="*/ 28 h 92"/>
                  <a:gd name="T52" fmla="*/ 404 w 197"/>
                  <a:gd name="T53" fmla="*/ 19 h 92"/>
                  <a:gd name="T54" fmla="*/ 430 w 197"/>
                  <a:gd name="T55" fmla="*/ 40 h 92"/>
                  <a:gd name="T56" fmla="*/ 433 w 197"/>
                  <a:gd name="T57" fmla="*/ 63 h 92"/>
                  <a:gd name="T58" fmla="*/ 418 w 197"/>
                  <a:gd name="T59" fmla="*/ 77 h 92"/>
                  <a:gd name="T60" fmla="*/ 402 w 197"/>
                  <a:gd name="T61" fmla="*/ 106 h 92"/>
                  <a:gd name="T62" fmla="*/ 382 w 197"/>
                  <a:gd name="T63" fmla="*/ 127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7" h="92">
                    <a:moveTo>
                      <a:pt x="174" y="60"/>
                    </a:moveTo>
                    <a:cubicBezTo>
                      <a:pt x="173" y="61"/>
                      <a:pt x="172" y="62"/>
                      <a:pt x="171" y="63"/>
                    </a:cubicBezTo>
                    <a:cubicBezTo>
                      <a:pt x="170" y="64"/>
                      <a:pt x="169" y="64"/>
                      <a:pt x="167" y="65"/>
                    </a:cubicBezTo>
                    <a:cubicBezTo>
                      <a:pt x="165" y="67"/>
                      <a:pt x="163" y="69"/>
                      <a:pt x="161" y="70"/>
                    </a:cubicBezTo>
                    <a:cubicBezTo>
                      <a:pt x="160" y="71"/>
                      <a:pt x="159" y="73"/>
                      <a:pt x="157" y="74"/>
                    </a:cubicBezTo>
                    <a:cubicBezTo>
                      <a:pt x="155" y="76"/>
                      <a:pt x="153" y="76"/>
                      <a:pt x="151" y="77"/>
                    </a:cubicBezTo>
                    <a:cubicBezTo>
                      <a:pt x="146" y="80"/>
                      <a:pt x="141" y="82"/>
                      <a:pt x="136" y="84"/>
                    </a:cubicBezTo>
                    <a:cubicBezTo>
                      <a:pt x="135" y="85"/>
                      <a:pt x="133" y="87"/>
                      <a:pt x="131" y="87"/>
                    </a:cubicBezTo>
                    <a:cubicBezTo>
                      <a:pt x="129" y="88"/>
                      <a:pt x="126" y="87"/>
                      <a:pt x="123" y="88"/>
                    </a:cubicBezTo>
                    <a:cubicBezTo>
                      <a:pt x="119" y="89"/>
                      <a:pt x="115" y="90"/>
                      <a:pt x="111" y="90"/>
                    </a:cubicBezTo>
                    <a:cubicBezTo>
                      <a:pt x="109" y="90"/>
                      <a:pt x="107" y="92"/>
                      <a:pt x="105" y="92"/>
                    </a:cubicBezTo>
                    <a:cubicBezTo>
                      <a:pt x="102" y="92"/>
                      <a:pt x="99" y="91"/>
                      <a:pt x="96" y="91"/>
                    </a:cubicBezTo>
                    <a:cubicBezTo>
                      <a:pt x="93" y="91"/>
                      <a:pt x="90" y="91"/>
                      <a:pt x="87" y="91"/>
                    </a:cubicBezTo>
                    <a:cubicBezTo>
                      <a:pt x="84" y="90"/>
                      <a:pt x="82" y="92"/>
                      <a:pt x="80" y="92"/>
                    </a:cubicBezTo>
                    <a:cubicBezTo>
                      <a:pt x="77" y="91"/>
                      <a:pt x="73" y="89"/>
                      <a:pt x="71" y="89"/>
                    </a:cubicBezTo>
                    <a:cubicBezTo>
                      <a:pt x="68" y="88"/>
                      <a:pt x="64" y="87"/>
                      <a:pt x="61" y="86"/>
                    </a:cubicBezTo>
                    <a:cubicBezTo>
                      <a:pt x="58" y="85"/>
                      <a:pt x="55" y="83"/>
                      <a:pt x="53" y="82"/>
                    </a:cubicBezTo>
                    <a:cubicBezTo>
                      <a:pt x="50" y="81"/>
                      <a:pt x="48" y="80"/>
                      <a:pt x="45" y="78"/>
                    </a:cubicBezTo>
                    <a:cubicBezTo>
                      <a:pt x="42" y="77"/>
                      <a:pt x="40" y="76"/>
                      <a:pt x="38" y="74"/>
                    </a:cubicBezTo>
                    <a:cubicBezTo>
                      <a:pt x="35" y="72"/>
                      <a:pt x="32" y="69"/>
                      <a:pt x="30" y="67"/>
                    </a:cubicBezTo>
                    <a:cubicBezTo>
                      <a:pt x="28" y="65"/>
                      <a:pt x="25" y="64"/>
                      <a:pt x="24" y="63"/>
                    </a:cubicBezTo>
                    <a:cubicBezTo>
                      <a:pt x="22" y="61"/>
                      <a:pt x="22" y="58"/>
                      <a:pt x="21" y="56"/>
                    </a:cubicBezTo>
                    <a:cubicBezTo>
                      <a:pt x="18" y="53"/>
                      <a:pt x="16" y="53"/>
                      <a:pt x="14" y="49"/>
                    </a:cubicBezTo>
                    <a:cubicBezTo>
                      <a:pt x="13" y="48"/>
                      <a:pt x="9" y="43"/>
                      <a:pt x="8" y="4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29"/>
                      <a:pt x="0" y="26"/>
                      <a:pt x="2" y="22"/>
                    </a:cubicBezTo>
                    <a:cubicBezTo>
                      <a:pt x="3" y="19"/>
                      <a:pt x="6" y="14"/>
                      <a:pt x="8" y="11"/>
                    </a:cubicBezTo>
                    <a:cubicBezTo>
                      <a:pt x="11" y="7"/>
                      <a:pt x="15" y="4"/>
                      <a:pt x="19" y="2"/>
                    </a:cubicBezTo>
                    <a:cubicBezTo>
                      <a:pt x="23" y="1"/>
                      <a:pt x="28" y="0"/>
                      <a:pt x="32" y="0"/>
                    </a:cubicBezTo>
                    <a:cubicBezTo>
                      <a:pt x="36" y="0"/>
                      <a:pt x="41" y="1"/>
                      <a:pt x="44" y="3"/>
                    </a:cubicBezTo>
                    <a:cubicBezTo>
                      <a:pt x="45" y="4"/>
                      <a:pt x="47" y="5"/>
                      <a:pt x="48" y="7"/>
                    </a:cubicBezTo>
                    <a:cubicBezTo>
                      <a:pt x="49" y="11"/>
                      <a:pt x="50" y="14"/>
                      <a:pt x="50" y="17"/>
                    </a:cubicBezTo>
                    <a:cubicBezTo>
                      <a:pt x="52" y="21"/>
                      <a:pt x="54" y="24"/>
                      <a:pt x="56" y="27"/>
                    </a:cubicBezTo>
                    <a:cubicBezTo>
                      <a:pt x="57" y="30"/>
                      <a:pt x="57" y="33"/>
                      <a:pt x="60" y="36"/>
                    </a:cubicBezTo>
                    <a:cubicBezTo>
                      <a:pt x="62" y="39"/>
                      <a:pt x="64" y="41"/>
                      <a:pt x="67" y="43"/>
                    </a:cubicBezTo>
                    <a:cubicBezTo>
                      <a:pt x="69" y="45"/>
                      <a:pt x="71" y="46"/>
                      <a:pt x="73" y="47"/>
                    </a:cubicBezTo>
                    <a:cubicBezTo>
                      <a:pt x="76" y="49"/>
                      <a:pt x="80" y="49"/>
                      <a:pt x="84" y="50"/>
                    </a:cubicBezTo>
                    <a:cubicBezTo>
                      <a:pt x="86" y="51"/>
                      <a:pt x="88" y="53"/>
                      <a:pt x="90" y="53"/>
                    </a:cubicBezTo>
                    <a:cubicBezTo>
                      <a:pt x="91" y="54"/>
                      <a:pt x="94" y="54"/>
                      <a:pt x="96" y="54"/>
                    </a:cubicBezTo>
                    <a:cubicBezTo>
                      <a:pt x="99" y="54"/>
                      <a:pt x="103" y="54"/>
                      <a:pt x="105" y="54"/>
                    </a:cubicBezTo>
                    <a:cubicBezTo>
                      <a:pt x="108" y="54"/>
                      <a:pt x="110" y="53"/>
                      <a:pt x="114" y="53"/>
                    </a:cubicBezTo>
                    <a:cubicBezTo>
                      <a:pt x="116" y="52"/>
                      <a:pt x="118" y="53"/>
                      <a:pt x="121" y="52"/>
                    </a:cubicBezTo>
                    <a:cubicBezTo>
                      <a:pt x="123" y="52"/>
                      <a:pt x="125" y="49"/>
                      <a:pt x="127" y="48"/>
                    </a:cubicBezTo>
                    <a:cubicBezTo>
                      <a:pt x="130" y="47"/>
                      <a:pt x="132" y="46"/>
                      <a:pt x="135" y="45"/>
                    </a:cubicBezTo>
                    <a:cubicBezTo>
                      <a:pt x="137" y="44"/>
                      <a:pt x="139" y="42"/>
                      <a:pt x="141" y="40"/>
                    </a:cubicBezTo>
                    <a:cubicBezTo>
                      <a:pt x="143" y="39"/>
                      <a:pt x="145" y="38"/>
                      <a:pt x="147" y="36"/>
                    </a:cubicBezTo>
                    <a:cubicBezTo>
                      <a:pt x="150" y="33"/>
                      <a:pt x="153" y="30"/>
                      <a:pt x="156" y="26"/>
                    </a:cubicBezTo>
                    <a:cubicBezTo>
                      <a:pt x="157" y="24"/>
                      <a:pt x="159" y="23"/>
                      <a:pt x="160" y="21"/>
                    </a:cubicBezTo>
                    <a:cubicBezTo>
                      <a:pt x="162" y="19"/>
                      <a:pt x="162" y="16"/>
                      <a:pt x="163" y="14"/>
                    </a:cubicBezTo>
                    <a:cubicBezTo>
                      <a:pt x="163" y="14"/>
                      <a:pt x="164" y="13"/>
                      <a:pt x="164" y="13"/>
                    </a:cubicBezTo>
                    <a:cubicBezTo>
                      <a:pt x="165" y="11"/>
                      <a:pt x="169" y="9"/>
                      <a:pt x="172" y="8"/>
                    </a:cubicBezTo>
                    <a:cubicBezTo>
                      <a:pt x="176" y="7"/>
                      <a:pt x="180" y="8"/>
                      <a:pt x="184" y="9"/>
                    </a:cubicBezTo>
                    <a:cubicBezTo>
                      <a:pt x="186" y="10"/>
                      <a:pt x="190" y="11"/>
                      <a:pt x="192" y="13"/>
                    </a:cubicBezTo>
                    <a:cubicBezTo>
                      <a:pt x="194" y="15"/>
                      <a:pt x="195" y="17"/>
                      <a:pt x="196" y="19"/>
                    </a:cubicBezTo>
                    <a:cubicBezTo>
                      <a:pt x="197" y="21"/>
                      <a:pt x="197" y="23"/>
                      <a:pt x="197" y="26"/>
                    </a:cubicBezTo>
                    <a:cubicBezTo>
                      <a:pt x="197" y="27"/>
                      <a:pt x="197" y="29"/>
                      <a:pt x="197" y="30"/>
                    </a:cubicBezTo>
                    <a:cubicBezTo>
                      <a:pt x="197" y="31"/>
                      <a:pt x="196" y="31"/>
                      <a:pt x="196" y="31"/>
                    </a:cubicBezTo>
                    <a:cubicBezTo>
                      <a:pt x="195" y="33"/>
                      <a:pt x="192" y="35"/>
                      <a:pt x="191" y="37"/>
                    </a:cubicBezTo>
                    <a:cubicBezTo>
                      <a:pt x="190" y="39"/>
                      <a:pt x="190" y="42"/>
                      <a:pt x="189" y="44"/>
                    </a:cubicBezTo>
                    <a:cubicBezTo>
                      <a:pt x="187" y="47"/>
                      <a:pt x="184" y="50"/>
                      <a:pt x="183" y="51"/>
                    </a:cubicBezTo>
                    <a:cubicBezTo>
                      <a:pt x="183" y="51"/>
                      <a:pt x="183" y="52"/>
                      <a:pt x="182" y="52"/>
                    </a:cubicBezTo>
                    <a:cubicBezTo>
                      <a:pt x="180" y="55"/>
                      <a:pt x="177" y="57"/>
                      <a:pt x="174" y="60"/>
                    </a:cubicBezTo>
                    <a:close/>
                  </a:path>
                </a:pathLst>
              </a:custGeom>
              <a:solidFill>
                <a:srgbClr val="D38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5" name="Freeform 2417"/>
              <p:cNvSpPr/>
              <p:nvPr>
                <p:custDataLst>
                  <p:tags r:id="rId1911"/>
                </p:custDataLst>
              </p:nvPr>
            </p:nvSpPr>
            <p:spPr bwMode="auto">
              <a:xfrm>
                <a:off x="4161" y="3406"/>
                <a:ext cx="85" cy="57"/>
              </a:xfrm>
              <a:custGeom>
                <a:avLst/>
                <a:gdLst>
                  <a:gd name="T0" fmla="*/ 27 w 65"/>
                  <a:gd name="T1" fmla="*/ 74 h 44"/>
                  <a:gd name="T2" fmla="*/ 41 w 65"/>
                  <a:gd name="T3" fmla="*/ 51 h 44"/>
                  <a:gd name="T4" fmla="*/ 65 w 65"/>
                  <a:gd name="T5" fmla="*/ 30 h 44"/>
                  <a:gd name="T6" fmla="*/ 94 w 65"/>
                  <a:gd name="T7" fmla="*/ 27 h 44"/>
                  <a:gd name="T8" fmla="*/ 122 w 65"/>
                  <a:gd name="T9" fmla="*/ 32 h 44"/>
                  <a:gd name="T10" fmla="*/ 128 w 65"/>
                  <a:gd name="T11" fmla="*/ 39 h 44"/>
                  <a:gd name="T12" fmla="*/ 145 w 65"/>
                  <a:gd name="T13" fmla="*/ 30 h 44"/>
                  <a:gd name="T14" fmla="*/ 58 w 65"/>
                  <a:gd name="T15" fmla="*/ 16 h 44"/>
                  <a:gd name="T16" fmla="*/ 9 w 65"/>
                  <a:gd name="T17" fmla="*/ 96 h 44"/>
                  <a:gd name="T18" fmla="*/ 24 w 65"/>
                  <a:gd name="T19" fmla="*/ 87 h 44"/>
                  <a:gd name="T20" fmla="*/ 27 w 65"/>
                  <a:gd name="T21" fmla="*/ 74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44">
                    <a:moveTo>
                      <a:pt x="12" y="34"/>
                    </a:moveTo>
                    <a:cubicBezTo>
                      <a:pt x="13" y="31"/>
                      <a:pt x="16" y="26"/>
                      <a:pt x="18" y="23"/>
                    </a:cubicBezTo>
                    <a:cubicBezTo>
                      <a:pt x="21" y="19"/>
                      <a:pt x="25" y="16"/>
                      <a:pt x="29" y="14"/>
                    </a:cubicBezTo>
                    <a:cubicBezTo>
                      <a:pt x="33" y="13"/>
                      <a:pt x="38" y="12"/>
                      <a:pt x="42" y="12"/>
                    </a:cubicBezTo>
                    <a:cubicBezTo>
                      <a:pt x="46" y="12"/>
                      <a:pt x="51" y="13"/>
                      <a:pt x="54" y="15"/>
                    </a:cubicBezTo>
                    <a:cubicBezTo>
                      <a:pt x="55" y="15"/>
                      <a:pt x="56" y="16"/>
                      <a:pt x="57" y="18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59" y="4"/>
                      <a:pt x="42" y="0"/>
                      <a:pt x="26" y="7"/>
                    </a:cubicBezTo>
                    <a:cubicBezTo>
                      <a:pt x="9" y="13"/>
                      <a:pt x="0" y="32"/>
                      <a:pt x="4" y="4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6"/>
                      <a:pt x="12" y="34"/>
                    </a:cubicBezTo>
                    <a:close/>
                  </a:path>
                </a:pathLst>
              </a:custGeom>
              <a:solidFill>
                <a:srgbClr val="DCA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6" name="Freeform 2418"/>
              <p:cNvSpPr/>
              <p:nvPr>
                <p:custDataLst>
                  <p:tags r:id="rId1912"/>
                </p:custDataLst>
              </p:nvPr>
            </p:nvSpPr>
            <p:spPr bwMode="auto">
              <a:xfrm>
                <a:off x="4379" y="3410"/>
                <a:ext cx="71" cy="56"/>
              </a:xfrm>
              <a:custGeom>
                <a:avLst/>
                <a:gdLst>
                  <a:gd name="T0" fmla="*/ 0 w 54"/>
                  <a:gd name="T1" fmla="*/ 35 h 43"/>
                  <a:gd name="T2" fmla="*/ 16 w 54"/>
                  <a:gd name="T3" fmla="*/ 44 h 43"/>
                  <a:gd name="T4" fmla="*/ 32 w 54"/>
                  <a:gd name="T5" fmla="*/ 38 h 43"/>
                  <a:gd name="T6" fmla="*/ 59 w 54"/>
                  <a:gd name="T7" fmla="*/ 39 h 43"/>
                  <a:gd name="T8" fmla="*/ 78 w 54"/>
                  <a:gd name="T9" fmla="*/ 49 h 43"/>
                  <a:gd name="T10" fmla="*/ 87 w 54"/>
                  <a:gd name="T11" fmla="*/ 61 h 43"/>
                  <a:gd name="T12" fmla="*/ 88 w 54"/>
                  <a:gd name="T13" fmla="*/ 78 h 43"/>
                  <a:gd name="T14" fmla="*/ 88 w 54"/>
                  <a:gd name="T15" fmla="*/ 83 h 43"/>
                  <a:gd name="T16" fmla="*/ 104 w 54"/>
                  <a:gd name="T17" fmla="*/ 95 h 43"/>
                  <a:gd name="T18" fmla="*/ 0 w 54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43">
                    <a:moveTo>
                      <a:pt x="0" y="16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12" y="18"/>
                      <a:pt x="14" y="17"/>
                    </a:cubicBezTo>
                    <a:cubicBezTo>
                      <a:pt x="18" y="16"/>
                      <a:pt x="22" y="17"/>
                      <a:pt x="26" y="18"/>
                    </a:cubicBezTo>
                    <a:cubicBezTo>
                      <a:pt x="28" y="19"/>
                      <a:pt x="32" y="20"/>
                      <a:pt x="34" y="22"/>
                    </a:cubicBezTo>
                    <a:cubicBezTo>
                      <a:pt x="36" y="24"/>
                      <a:pt x="37" y="26"/>
                      <a:pt x="38" y="28"/>
                    </a:cubicBezTo>
                    <a:cubicBezTo>
                      <a:pt x="39" y="30"/>
                      <a:pt x="39" y="32"/>
                      <a:pt x="39" y="35"/>
                    </a:cubicBezTo>
                    <a:cubicBezTo>
                      <a:pt x="39" y="36"/>
                      <a:pt x="39" y="37"/>
                      <a:pt x="39" y="38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54" y="9"/>
                      <a:pt x="12" y="0"/>
                      <a:pt x="0" y="16"/>
                    </a:cubicBezTo>
                    <a:close/>
                  </a:path>
                </a:pathLst>
              </a:custGeom>
              <a:solidFill>
                <a:srgbClr val="F7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7" name="Freeform 2419"/>
              <p:cNvSpPr/>
              <p:nvPr>
                <p:custDataLst>
                  <p:tags r:id="rId1913"/>
                </p:custDataLst>
              </p:nvPr>
            </p:nvSpPr>
            <p:spPr bwMode="auto">
              <a:xfrm>
                <a:off x="4175" y="3422"/>
                <a:ext cx="255" cy="85"/>
              </a:xfrm>
              <a:custGeom>
                <a:avLst/>
                <a:gdLst>
                  <a:gd name="T0" fmla="*/ 429 w 196"/>
                  <a:gd name="T1" fmla="*/ 40 h 66"/>
                  <a:gd name="T2" fmla="*/ 420 w 196"/>
                  <a:gd name="T3" fmla="*/ 28 h 66"/>
                  <a:gd name="T4" fmla="*/ 403 w 196"/>
                  <a:gd name="T5" fmla="*/ 19 h 66"/>
                  <a:gd name="T6" fmla="*/ 376 w 196"/>
                  <a:gd name="T7" fmla="*/ 17 h 66"/>
                  <a:gd name="T8" fmla="*/ 359 w 196"/>
                  <a:gd name="T9" fmla="*/ 28 h 66"/>
                  <a:gd name="T10" fmla="*/ 358 w 196"/>
                  <a:gd name="T11" fmla="*/ 30 h 66"/>
                  <a:gd name="T12" fmla="*/ 350 w 196"/>
                  <a:gd name="T13" fmla="*/ 45 h 66"/>
                  <a:gd name="T14" fmla="*/ 342 w 196"/>
                  <a:gd name="T15" fmla="*/ 55 h 66"/>
                  <a:gd name="T16" fmla="*/ 321 w 196"/>
                  <a:gd name="T17" fmla="*/ 76 h 66"/>
                  <a:gd name="T18" fmla="*/ 308 w 196"/>
                  <a:gd name="T19" fmla="*/ 86 h 66"/>
                  <a:gd name="T20" fmla="*/ 294 w 196"/>
                  <a:gd name="T21" fmla="*/ 97 h 66"/>
                  <a:gd name="T22" fmla="*/ 277 w 196"/>
                  <a:gd name="T23" fmla="*/ 103 h 66"/>
                  <a:gd name="T24" fmla="*/ 264 w 196"/>
                  <a:gd name="T25" fmla="*/ 111 h 66"/>
                  <a:gd name="T26" fmla="*/ 248 w 196"/>
                  <a:gd name="T27" fmla="*/ 113 h 66"/>
                  <a:gd name="T28" fmla="*/ 229 w 196"/>
                  <a:gd name="T29" fmla="*/ 116 h 66"/>
                  <a:gd name="T30" fmla="*/ 209 w 196"/>
                  <a:gd name="T31" fmla="*/ 116 h 66"/>
                  <a:gd name="T32" fmla="*/ 196 w 196"/>
                  <a:gd name="T33" fmla="*/ 113 h 66"/>
                  <a:gd name="T34" fmla="*/ 183 w 196"/>
                  <a:gd name="T35" fmla="*/ 106 h 66"/>
                  <a:gd name="T36" fmla="*/ 159 w 196"/>
                  <a:gd name="T37" fmla="*/ 102 h 66"/>
                  <a:gd name="T38" fmla="*/ 146 w 196"/>
                  <a:gd name="T39" fmla="*/ 91 h 66"/>
                  <a:gd name="T40" fmla="*/ 130 w 196"/>
                  <a:gd name="T41" fmla="*/ 76 h 66"/>
                  <a:gd name="T42" fmla="*/ 122 w 196"/>
                  <a:gd name="T43" fmla="*/ 58 h 66"/>
                  <a:gd name="T44" fmla="*/ 108 w 196"/>
                  <a:gd name="T45" fmla="*/ 36 h 66"/>
                  <a:gd name="T46" fmla="*/ 103 w 196"/>
                  <a:gd name="T47" fmla="*/ 15 h 66"/>
                  <a:gd name="T48" fmla="*/ 95 w 196"/>
                  <a:gd name="T49" fmla="*/ 6 h 66"/>
                  <a:gd name="T50" fmla="*/ 68 w 196"/>
                  <a:gd name="T51" fmla="*/ 0 h 66"/>
                  <a:gd name="T52" fmla="*/ 39 w 196"/>
                  <a:gd name="T53" fmla="*/ 5 h 66"/>
                  <a:gd name="T54" fmla="*/ 16 w 196"/>
                  <a:gd name="T55" fmla="*/ 23 h 66"/>
                  <a:gd name="T56" fmla="*/ 1 w 196"/>
                  <a:gd name="T57" fmla="*/ 46 h 66"/>
                  <a:gd name="T58" fmla="*/ 0 w 196"/>
                  <a:gd name="T59" fmla="*/ 55 h 66"/>
                  <a:gd name="T60" fmla="*/ 1 w 196"/>
                  <a:gd name="T61" fmla="*/ 59 h 66"/>
                  <a:gd name="T62" fmla="*/ 17 w 196"/>
                  <a:gd name="T63" fmla="*/ 68 h 66"/>
                  <a:gd name="T64" fmla="*/ 44 w 196"/>
                  <a:gd name="T65" fmla="*/ 64 h 66"/>
                  <a:gd name="T66" fmla="*/ 94 w 196"/>
                  <a:gd name="T67" fmla="*/ 55 h 66"/>
                  <a:gd name="T68" fmla="*/ 118 w 196"/>
                  <a:gd name="T69" fmla="*/ 97 h 66"/>
                  <a:gd name="T70" fmla="*/ 159 w 196"/>
                  <a:gd name="T71" fmla="*/ 121 h 66"/>
                  <a:gd name="T72" fmla="*/ 187 w 196"/>
                  <a:gd name="T73" fmla="*/ 131 h 66"/>
                  <a:gd name="T74" fmla="*/ 213 w 196"/>
                  <a:gd name="T75" fmla="*/ 137 h 66"/>
                  <a:gd name="T76" fmla="*/ 243 w 196"/>
                  <a:gd name="T77" fmla="*/ 134 h 66"/>
                  <a:gd name="T78" fmla="*/ 286 w 196"/>
                  <a:gd name="T79" fmla="*/ 128 h 66"/>
                  <a:gd name="T80" fmla="*/ 306 w 196"/>
                  <a:gd name="T81" fmla="*/ 121 h 66"/>
                  <a:gd name="T82" fmla="*/ 321 w 196"/>
                  <a:gd name="T83" fmla="*/ 109 h 66"/>
                  <a:gd name="T84" fmla="*/ 349 w 196"/>
                  <a:gd name="T85" fmla="*/ 81 h 66"/>
                  <a:gd name="T86" fmla="*/ 367 w 196"/>
                  <a:gd name="T87" fmla="*/ 55 h 66"/>
                  <a:gd name="T88" fmla="*/ 386 w 196"/>
                  <a:gd name="T89" fmla="*/ 67 h 66"/>
                  <a:gd name="T90" fmla="*/ 411 w 196"/>
                  <a:gd name="T91" fmla="*/ 71 h 66"/>
                  <a:gd name="T92" fmla="*/ 429 w 196"/>
                  <a:gd name="T93" fmla="*/ 67 h 66"/>
                  <a:gd name="T94" fmla="*/ 429 w 196"/>
                  <a:gd name="T95" fmla="*/ 67 h 66"/>
                  <a:gd name="T96" fmla="*/ 432 w 196"/>
                  <a:gd name="T97" fmla="*/ 64 h 66"/>
                  <a:gd name="T98" fmla="*/ 432 w 196"/>
                  <a:gd name="T99" fmla="*/ 55 h 66"/>
                  <a:gd name="T100" fmla="*/ 429 w 196"/>
                  <a:gd name="T101" fmla="*/ 40 h 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6" h="66">
                    <a:moveTo>
                      <a:pt x="195" y="19"/>
                    </a:moveTo>
                    <a:cubicBezTo>
                      <a:pt x="194" y="17"/>
                      <a:pt x="193" y="15"/>
                      <a:pt x="191" y="13"/>
                    </a:cubicBezTo>
                    <a:cubicBezTo>
                      <a:pt x="189" y="11"/>
                      <a:pt x="185" y="10"/>
                      <a:pt x="183" y="9"/>
                    </a:cubicBezTo>
                    <a:cubicBezTo>
                      <a:pt x="179" y="8"/>
                      <a:pt x="175" y="7"/>
                      <a:pt x="171" y="8"/>
                    </a:cubicBezTo>
                    <a:cubicBezTo>
                      <a:pt x="168" y="9"/>
                      <a:pt x="164" y="11"/>
                      <a:pt x="163" y="13"/>
                    </a:cubicBezTo>
                    <a:cubicBezTo>
                      <a:pt x="163" y="13"/>
                      <a:pt x="162" y="14"/>
                      <a:pt x="162" y="14"/>
                    </a:cubicBezTo>
                    <a:cubicBezTo>
                      <a:pt x="161" y="16"/>
                      <a:pt x="161" y="19"/>
                      <a:pt x="159" y="21"/>
                    </a:cubicBezTo>
                    <a:cubicBezTo>
                      <a:pt x="158" y="23"/>
                      <a:pt x="156" y="24"/>
                      <a:pt x="155" y="26"/>
                    </a:cubicBezTo>
                    <a:cubicBezTo>
                      <a:pt x="152" y="30"/>
                      <a:pt x="149" y="33"/>
                      <a:pt x="146" y="36"/>
                    </a:cubicBezTo>
                    <a:cubicBezTo>
                      <a:pt x="144" y="38"/>
                      <a:pt x="142" y="39"/>
                      <a:pt x="140" y="40"/>
                    </a:cubicBezTo>
                    <a:cubicBezTo>
                      <a:pt x="138" y="42"/>
                      <a:pt x="136" y="44"/>
                      <a:pt x="134" y="45"/>
                    </a:cubicBezTo>
                    <a:cubicBezTo>
                      <a:pt x="131" y="46"/>
                      <a:pt x="129" y="47"/>
                      <a:pt x="126" y="48"/>
                    </a:cubicBezTo>
                    <a:cubicBezTo>
                      <a:pt x="124" y="49"/>
                      <a:pt x="122" y="52"/>
                      <a:pt x="120" y="52"/>
                    </a:cubicBezTo>
                    <a:cubicBezTo>
                      <a:pt x="117" y="53"/>
                      <a:pt x="115" y="52"/>
                      <a:pt x="113" y="53"/>
                    </a:cubicBezTo>
                    <a:cubicBezTo>
                      <a:pt x="109" y="53"/>
                      <a:pt x="107" y="54"/>
                      <a:pt x="104" y="54"/>
                    </a:cubicBezTo>
                    <a:cubicBezTo>
                      <a:pt x="102" y="54"/>
                      <a:pt x="98" y="54"/>
                      <a:pt x="95" y="54"/>
                    </a:cubicBezTo>
                    <a:cubicBezTo>
                      <a:pt x="93" y="54"/>
                      <a:pt x="90" y="54"/>
                      <a:pt x="89" y="53"/>
                    </a:cubicBezTo>
                    <a:cubicBezTo>
                      <a:pt x="87" y="53"/>
                      <a:pt x="85" y="51"/>
                      <a:pt x="83" y="50"/>
                    </a:cubicBezTo>
                    <a:cubicBezTo>
                      <a:pt x="79" y="49"/>
                      <a:pt x="75" y="49"/>
                      <a:pt x="72" y="47"/>
                    </a:cubicBezTo>
                    <a:cubicBezTo>
                      <a:pt x="70" y="46"/>
                      <a:pt x="68" y="45"/>
                      <a:pt x="66" y="43"/>
                    </a:cubicBezTo>
                    <a:cubicBezTo>
                      <a:pt x="63" y="41"/>
                      <a:pt x="61" y="39"/>
                      <a:pt x="59" y="36"/>
                    </a:cubicBezTo>
                    <a:cubicBezTo>
                      <a:pt x="56" y="33"/>
                      <a:pt x="56" y="30"/>
                      <a:pt x="55" y="27"/>
                    </a:cubicBezTo>
                    <a:cubicBezTo>
                      <a:pt x="53" y="24"/>
                      <a:pt x="51" y="21"/>
                      <a:pt x="49" y="17"/>
                    </a:cubicBezTo>
                    <a:cubicBezTo>
                      <a:pt x="49" y="14"/>
                      <a:pt x="48" y="11"/>
                      <a:pt x="47" y="7"/>
                    </a:cubicBezTo>
                    <a:cubicBezTo>
                      <a:pt x="46" y="5"/>
                      <a:pt x="44" y="4"/>
                      <a:pt x="43" y="3"/>
                    </a:cubicBezTo>
                    <a:cubicBezTo>
                      <a:pt x="40" y="1"/>
                      <a:pt x="35" y="0"/>
                      <a:pt x="31" y="0"/>
                    </a:cubicBezTo>
                    <a:cubicBezTo>
                      <a:pt x="27" y="0"/>
                      <a:pt x="22" y="1"/>
                      <a:pt x="18" y="2"/>
                    </a:cubicBezTo>
                    <a:cubicBezTo>
                      <a:pt x="14" y="4"/>
                      <a:pt x="10" y="7"/>
                      <a:pt x="7" y="11"/>
                    </a:cubicBezTo>
                    <a:cubicBezTo>
                      <a:pt x="5" y="14"/>
                      <a:pt x="2" y="19"/>
                      <a:pt x="1" y="22"/>
                    </a:cubicBezTo>
                    <a:cubicBezTo>
                      <a:pt x="0" y="23"/>
                      <a:pt x="0" y="25"/>
                      <a:pt x="0" y="2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30"/>
                      <a:pt x="6" y="32"/>
                      <a:pt x="8" y="32"/>
                    </a:cubicBezTo>
                    <a:cubicBezTo>
                      <a:pt x="12" y="33"/>
                      <a:pt x="16" y="32"/>
                      <a:pt x="20" y="30"/>
                    </a:cubicBezTo>
                    <a:cubicBezTo>
                      <a:pt x="28" y="26"/>
                      <a:pt x="34" y="17"/>
                      <a:pt x="42" y="26"/>
                    </a:cubicBezTo>
                    <a:cubicBezTo>
                      <a:pt x="47" y="32"/>
                      <a:pt x="49" y="39"/>
                      <a:pt x="54" y="45"/>
                    </a:cubicBezTo>
                    <a:cubicBezTo>
                      <a:pt x="59" y="50"/>
                      <a:pt x="66" y="53"/>
                      <a:pt x="72" y="57"/>
                    </a:cubicBezTo>
                    <a:cubicBezTo>
                      <a:pt x="77" y="60"/>
                      <a:pt x="79" y="61"/>
                      <a:pt x="85" y="61"/>
                    </a:cubicBezTo>
                    <a:cubicBezTo>
                      <a:pt x="90" y="61"/>
                      <a:pt x="92" y="62"/>
                      <a:pt x="97" y="64"/>
                    </a:cubicBezTo>
                    <a:cubicBezTo>
                      <a:pt x="101" y="66"/>
                      <a:pt x="106" y="64"/>
                      <a:pt x="111" y="63"/>
                    </a:cubicBezTo>
                    <a:cubicBezTo>
                      <a:pt x="117" y="62"/>
                      <a:pt x="124" y="62"/>
                      <a:pt x="130" y="60"/>
                    </a:cubicBezTo>
                    <a:cubicBezTo>
                      <a:pt x="133" y="59"/>
                      <a:pt x="136" y="59"/>
                      <a:pt x="139" y="57"/>
                    </a:cubicBezTo>
                    <a:cubicBezTo>
                      <a:pt x="142" y="56"/>
                      <a:pt x="143" y="53"/>
                      <a:pt x="146" y="51"/>
                    </a:cubicBezTo>
                    <a:cubicBezTo>
                      <a:pt x="150" y="47"/>
                      <a:pt x="154" y="42"/>
                      <a:pt x="158" y="38"/>
                    </a:cubicBezTo>
                    <a:cubicBezTo>
                      <a:pt x="162" y="34"/>
                      <a:pt x="164" y="31"/>
                      <a:pt x="167" y="26"/>
                    </a:cubicBezTo>
                    <a:cubicBezTo>
                      <a:pt x="169" y="24"/>
                      <a:pt x="171" y="29"/>
                      <a:pt x="175" y="31"/>
                    </a:cubicBezTo>
                    <a:cubicBezTo>
                      <a:pt x="179" y="33"/>
                      <a:pt x="184" y="33"/>
                      <a:pt x="187" y="33"/>
                    </a:cubicBezTo>
                    <a:cubicBezTo>
                      <a:pt x="189" y="35"/>
                      <a:pt x="194" y="29"/>
                      <a:pt x="195" y="31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95" y="31"/>
                      <a:pt x="196" y="31"/>
                      <a:pt x="196" y="30"/>
                    </a:cubicBezTo>
                    <a:cubicBezTo>
                      <a:pt x="196" y="29"/>
                      <a:pt x="196" y="27"/>
                      <a:pt x="196" y="26"/>
                    </a:cubicBezTo>
                    <a:cubicBezTo>
                      <a:pt x="196" y="23"/>
                      <a:pt x="196" y="21"/>
                      <a:pt x="195" y="19"/>
                    </a:cubicBezTo>
                    <a:close/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8" name="Freeform 2420"/>
              <p:cNvSpPr/>
              <p:nvPr>
                <p:custDataLst>
                  <p:tags r:id="rId1914"/>
                </p:custDataLst>
              </p:nvPr>
            </p:nvSpPr>
            <p:spPr bwMode="auto">
              <a:xfrm>
                <a:off x="4174" y="3445"/>
                <a:ext cx="256" cy="95"/>
              </a:xfrm>
              <a:custGeom>
                <a:avLst/>
                <a:gdLst>
                  <a:gd name="T0" fmla="*/ 402 w 197"/>
                  <a:gd name="T1" fmla="*/ 69 h 74"/>
                  <a:gd name="T2" fmla="*/ 416 w 197"/>
                  <a:gd name="T3" fmla="*/ 54 h 74"/>
                  <a:gd name="T4" fmla="*/ 418 w 197"/>
                  <a:gd name="T5" fmla="*/ 40 h 74"/>
                  <a:gd name="T6" fmla="*/ 430 w 197"/>
                  <a:gd name="T7" fmla="*/ 28 h 74"/>
                  <a:gd name="T8" fmla="*/ 433 w 197"/>
                  <a:gd name="T9" fmla="*/ 24 h 74"/>
                  <a:gd name="T10" fmla="*/ 433 w 197"/>
                  <a:gd name="T11" fmla="*/ 17 h 74"/>
                  <a:gd name="T12" fmla="*/ 430 w 197"/>
                  <a:gd name="T13" fmla="*/ 1 h 74"/>
                  <a:gd name="T14" fmla="*/ 428 w 197"/>
                  <a:gd name="T15" fmla="*/ 0 h 74"/>
                  <a:gd name="T16" fmla="*/ 416 w 197"/>
                  <a:gd name="T17" fmla="*/ 0 h 74"/>
                  <a:gd name="T18" fmla="*/ 422 w 197"/>
                  <a:gd name="T19" fmla="*/ 22 h 74"/>
                  <a:gd name="T20" fmla="*/ 412 w 197"/>
                  <a:gd name="T21" fmla="*/ 28 h 74"/>
                  <a:gd name="T22" fmla="*/ 408 w 197"/>
                  <a:gd name="T23" fmla="*/ 40 h 74"/>
                  <a:gd name="T24" fmla="*/ 394 w 197"/>
                  <a:gd name="T25" fmla="*/ 59 h 74"/>
                  <a:gd name="T26" fmla="*/ 373 w 197"/>
                  <a:gd name="T27" fmla="*/ 81 h 74"/>
                  <a:gd name="T28" fmla="*/ 353 w 197"/>
                  <a:gd name="T29" fmla="*/ 92 h 74"/>
                  <a:gd name="T30" fmla="*/ 339 w 197"/>
                  <a:gd name="T31" fmla="*/ 112 h 74"/>
                  <a:gd name="T32" fmla="*/ 314 w 197"/>
                  <a:gd name="T33" fmla="*/ 122 h 74"/>
                  <a:gd name="T34" fmla="*/ 292 w 197"/>
                  <a:gd name="T35" fmla="*/ 126 h 74"/>
                  <a:gd name="T36" fmla="*/ 278 w 197"/>
                  <a:gd name="T37" fmla="*/ 134 h 74"/>
                  <a:gd name="T38" fmla="*/ 242 w 197"/>
                  <a:gd name="T39" fmla="*/ 140 h 74"/>
                  <a:gd name="T40" fmla="*/ 226 w 197"/>
                  <a:gd name="T41" fmla="*/ 144 h 74"/>
                  <a:gd name="T42" fmla="*/ 207 w 197"/>
                  <a:gd name="T43" fmla="*/ 144 h 74"/>
                  <a:gd name="T44" fmla="*/ 186 w 197"/>
                  <a:gd name="T45" fmla="*/ 141 h 74"/>
                  <a:gd name="T46" fmla="*/ 174 w 197"/>
                  <a:gd name="T47" fmla="*/ 141 h 74"/>
                  <a:gd name="T48" fmla="*/ 130 w 197"/>
                  <a:gd name="T49" fmla="*/ 122 h 74"/>
                  <a:gd name="T50" fmla="*/ 88 w 197"/>
                  <a:gd name="T51" fmla="*/ 105 h 74"/>
                  <a:gd name="T52" fmla="*/ 73 w 197"/>
                  <a:gd name="T53" fmla="*/ 92 h 74"/>
                  <a:gd name="T54" fmla="*/ 57 w 197"/>
                  <a:gd name="T55" fmla="*/ 83 h 74"/>
                  <a:gd name="T56" fmla="*/ 49 w 197"/>
                  <a:gd name="T57" fmla="*/ 69 h 74"/>
                  <a:gd name="T58" fmla="*/ 39 w 197"/>
                  <a:gd name="T59" fmla="*/ 54 h 74"/>
                  <a:gd name="T60" fmla="*/ 42 w 197"/>
                  <a:gd name="T61" fmla="*/ 22 h 74"/>
                  <a:gd name="T62" fmla="*/ 5 w 197"/>
                  <a:gd name="T63" fmla="*/ 6 h 74"/>
                  <a:gd name="T64" fmla="*/ 5 w 197"/>
                  <a:gd name="T65" fmla="*/ 8 h 74"/>
                  <a:gd name="T66" fmla="*/ 5 w 197"/>
                  <a:gd name="T67" fmla="*/ 28 h 74"/>
                  <a:gd name="T68" fmla="*/ 5 w 197"/>
                  <a:gd name="T69" fmla="*/ 28 h 74"/>
                  <a:gd name="T70" fmla="*/ 8 w 197"/>
                  <a:gd name="T71" fmla="*/ 40 h 74"/>
                  <a:gd name="T72" fmla="*/ 17 w 197"/>
                  <a:gd name="T73" fmla="*/ 46 h 74"/>
                  <a:gd name="T74" fmla="*/ 30 w 197"/>
                  <a:gd name="T75" fmla="*/ 65 h 74"/>
                  <a:gd name="T76" fmla="*/ 45 w 197"/>
                  <a:gd name="T77" fmla="*/ 81 h 74"/>
                  <a:gd name="T78" fmla="*/ 52 w 197"/>
                  <a:gd name="T79" fmla="*/ 95 h 74"/>
                  <a:gd name="T80" fmla="*/ 66 w 197"/>
                  <a:gd name="T81" fmla="*/ 104 h 74"/>
                  <a:gd name="T82" fmla="*/ 83 w 197"/>
                  <a:gd name="T83" fmla="*/ 118 h 74"/>
                  <a:gd name="T84" fmla="*/ 97 w 197"/>
                  <a:gd name="T85" fmla="*/ 127 h 74"/>
                  <a:gd name="T86" fmla="*/ 117 w 197"/>
                  <a:gd name="T87" fmla="*/ 135 h 74"/>
                  <a:gd name="T88" fmla="*/ 134 w 197"/>
                  <a:gd name="T89" fmla="*/ 144 h 74"/>
                  <a:gd name="T90" fmla="*/ 156 w 197"/>
                  <a:gd name="T91" fmla="*/ 150 h 74"/>
                  <a:gd name="T92" fmla="*/ 175 w 197"/>
                  <a:gd name="T93" fmla="*/ 157 h 74"/>
                  <a:gd name="T94" fmla="*/ 191 w 197"/>
                  <a:gd name="T95" fmla="*/ 155 h 74"/>
                  <a:gd name="T96" fmla="*/ 211 w 197"/>
                  <a:gd name="T97" fmla="*/ 155 h 74"/>
                  <a:gd name="T98" fmla="*/ 230 w 197"/>
                  <a:gd name="T99" fmla="*/ 157 h 74"/>
                  <a:gd name="T100" fmla="*/ 243 w 197"/>
                  <a:gd name="T101" fmla="*/ 151 h 74"/>
                  <a:gd name="T102" fmla="*/ 270 w 197"/>
                  <a:gd name="T103" fmla="*/ 149 h 74"/>
                  <a:gd name="T104" fmla="*/ 287 w 197"/>
                  <a:gd name="T105" fmla="*/ 146 h 74"/>
                  <a:gd name="T106" fmla="*/ 299 w 197"/>
                  <a:gd name="T107" fmla="*/ 140 h 74"/>
                  <a:gd name="T108" fmla="*/ 331 w 197"/>
                  <a:gd name="T109" fmla="*/ 126 h 74"/>
                  <a:gd name="T110" fmla="*/ 344 w 197"/>
                  <a:gd name="T111" fmla="*/ 118 h 74"/>
                  <a:gd name="T112" fmla="*/ 353 w 197"/>
                  <a:gd name="T113" fmla="*/ 110 h 74"/>
                  <a:gd name="T114" fmla="*/ 366 w 197"/>
                  <a:gd name="T115" fmla="*/ 99 h 74"/>
                  <a:gd name="T116" fmla="*/ 374 w 197"/>
                  <a:gd name="T117" fmla="*/ 95 h 74"/>
                  <a:gd name="T118" fmla="*/ 382 w 197"/>
                  <a:gd name="T119" fmla="*/ 89 h 74"/>
                  <a:gd name="T120" fmla="*/ 400 w 197"/>
                  <a:gd name="T121" fmla="*/ 72 h 74"/>
                  <a:gd name="T122" fmla="*/ 402 w 197"/>
                  <a:gd name="T123" fmla="*/ 69 h 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7" h="74">
                    <a:moveTo>
                      <a:pt x="183" y="33"/>
                    </a:moveTo>
                    <a:cubicBezTo>
                      <a:pt x="184" y="32"/>
                      <a:pt x="187" y="29"/>
                      <a:pt x="189" y="26"/>
                    </a:cubicBezTo>
                    <a:cubicBezTo>
                      <a:pt x="190" y="24"/>
                      <a:pt x="190" y="21"/>
                      <a:pt x="191" y="19"/>
                    </a:cubicBezTo>
                    <a:cubicBezTo>
                      <a:pt x="192" y="17"/>
                      <a:pt x="195" y="15"/>
                      <a:pt x="196" y="13"/>
                    </a:cubicBezTo>
                    <a:cubicBezTo>
                      <a:pt x="196" y="13"/>
                      <a:pt x="197" y="13"/>
                      <a:pt x="197" y="12"/>
                    </a:cubicBezTo>
                    <a:cubicBezTo>
                      <a:pt x="197" y="11"/>
                      <a:pt x="197" y="9"/>
                      <a:pt x="197" y="8"/>
                    </a:cubicBezTo>
                    <a:cubicBezTo>
                      <a:pt x="197" y="5"/>
                      <a:pt x="197" y="3"/>
                      <a:pt x="196" y="1"/>
                    </a:cubicBezTo>
                    <a:cubicBezTo>
                      <a:pt x="196" y="0"/>
                      <a:pt x="196" y="0"/>
                      <a:pt x="195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90" y="2"/>
                      <a:pt x="194" y="7"/>
                      <a:pt x="192" y="10"/>
                    </a:cubicBezTo>
                    <a:cubicBezTo>
                      <a:pt x="191" y="11"/>
                      <a:pt x="189" y="12"/>
                      <a:pt x="188" y="13"/>
                    </a:cubicBezTo>
                    <a:cubicBezTo>
                      <a:pt x="186" y="15"/>
                      <a:pt x="187" y="16"/>
                      <a:pt x="186" y="19"/>
                    </a:cubicBezTo>
                    <a:cubicBezTo>
                      <a:pt x="185" y="23"/>
                      <a:pt x="182" y="25"/>
                      <a:pt x="179" y="28"/>
                    </a:cubicBezTo>
                    <a:cubicBezTo>
                      <a:pt x="176" y="32"/>
                      <a:pt x="174" y="35"/>
                      <a:pt x="170" y="38"/>
                    </a:cubicBezTo>
                    <a:cubicBezTo>
                      <a:pt x="167" y="41"/>
                      <a:pt x="164" y="42"/>
                      <a:pt x="161" y="44"/>
                    </a:cubicBezTo>
                    <a:cubicBezTo>
                      <a:pt x="156" y="47"/>
                      <a:pt x="158" y="49"/>
                      <a:pt x="155" y="53"/>
                    </a:cubicBezTo>
                    <a:cubicBezTo>
                      <a:pt x="153" y="56"/>
                      <a:pt x="147" y="57"/>
                      <a:pt x="143" y="58"/>
                    </a:cubicBezTo>
                    <a:cubicBezTo>
                      <a:pt x="139" y="59"/>
                      <a:pt x="138" y="59"/>
                      <a:pt x="133" y="59"/>
                    </a:cubicBezTo>
                    <a:cubicBezTo>
                      <a:pt x="133" y="62"/>
                      <a:pt x="130" y="62"/>
                      <a:pt x="127" y="63"/>
                    </a:cubicBezTo>
                    <a:cubicBezTo>
                      <a:pt x="121" y="65"/>
                      <a:pt x="116" y="66"/>
                      <a:pt x="110" y="66"/>
                    </a:cubicBezTo>
                    <a:cubicBezTo>
                      <a:pt x="106" y="66"/>
                      <a:pt x="106" y="67"/>
                      <a:pt x="103" y="68"/>
                    </a:cubicBezTo>
                    <a:cubicBezTo>
                      <a:pt x="100" y="69"/>
                      <a:pt x="96" y="68"/>
                      <a:pt x="94" y="68"/>
                    </a:cubicBezTo>
                    <a:cubicBezTo>
                      <a:pt x="91" y="67"/>
                      <a:pt x="88" y="67"/>
                      <a:pt x="85" y="67"/>
                    </a:cubicBezTo>
                    <a:cubicBezTo>
                      <a:pt x="82" y="67"/>
                      <a:pt x="81" y="68"/>
                      <a:pt x="79" y="67"/>
                    </a:cubicBezTo>
                    <a:cubicBezTo>
                      <a:pt x="71" y="65"/>
                      <a:pt x="65" y="61"/>
                      <a:pt x="59" y="58"/>
                    </a:cubicBezTo>
                    <a:cubicBezTo>
                      <a:pt x="52" y="56"/>
                      <a:pt x="45" y="55"/>
                      <a:pt x="40" y="50"/>
                    </a:cubicBezTo>
                    <a:cubicBezTo>
                      <a:pt x="37" y="48"/>
                      <a:pt x="36" y="46"/>
                      <a:pt x="33" y="44"/>
                    </a:cubicBezTo>
                    <a:cubicBezTo>
                      <a:pt x="31" y="43"/>
                      <a:pt x="27" y="42"/>
                      <a:pt x="26" y="40"/>
                    </a:cubicBezTo>
                    <a:cubicBezTo>
                      <a:pt x="24" y="38"/>
                      <a:pt x="23" y="35"/>
                      <a:pt x="22" y="33"/>
                    </a:cubicBezTo>
                    <a:cubicBezTo>
                      <a:pt x="21" y="31"/>
                      <a:pt x="19" y="29"/>
                      <a:pt x="18" y="26"/>
                    </a:cubicBezTo>
                    <a:cubicBezTo>
                      <a:pt x="15" y="20"/>
                      <a:pt x="15" y="16"/>
                      <a:pt x="19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0" y="8"/>
                      <a:pt x="1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5"/>
                      <a:pt x="13" y="30"/>
                      <a:pt x="14" y="31"/>
                    </a:cubicBezTo>
                    <a:cubicBezTo>
                      <a:pt x="16" y="35"/>
                      <a:pt x="18" y="35"/>
                      <a:pt x="21" y="38"/>
                    </a:cubicBezTo>
                    <a:cubicBezTo>
                      <a:pt x="22" y="40"/>
                      <a:pt x="22" y="43"/>
                      <a:pt x="24" y="45"/>
                    </a:cubicBezTo>
                    <a:cubicBezTo>
                      <a:pt x="25" y="46"/>
                      <a:pt x="28" y="47"/>
                      <a:pt x="30" y="49"/>
                    </a:cubicBezTo>
                    <a:cubicBezTo>
                      <a:pt x="32" y="51"/>
                      <a:pt x="35" y="54"/>
                      <a:pt x="38" y="56"/>
                    </a:cubicBezTo>
                    <a:cubicBezTo>
                      <a:pt x="40" y="58"/>
                      <a:pt x="42" y="59"/>
                      <a:pt x="45" y="60"/>
                    </a:cubicBezTo>
                    <a:cubicBezTo>
                      <a:pt x="48" y="62"/>
                      <a:pt x="50" y="63"/>
                      <a:pt x="53" y="64"/>
                    </a:cubicBezTo>
                    <a:cubicBezTo>
                      <a:pt x="55" y="65"/>
                      <a:pt x="58" y="67"/>
                      <a:pt x="61" y="68"/>
                    </a:cubicBezTo>
                    <a:cubicBezTo>
                      <a:pt x="64" y="69"/>
                      <a:pt x="68" y="70"/>
                      <a:pt x="71" y="71"/>
                    </a:cubicBezTo>
                    <a:cubicBezTo>
                      <a:pt x="73" y="71"/>
                      <a:pt x="77" y="73"/>
                      <a:pt x="80" y="74"/>
                    </a:cubicBezTo>
                    <a:cubicBezTo>
                      <a:pt x="82" y="74"/>
                      <a:pt x="84" y="72"/>
                      <a:pt x="87" y="73"/>
                    </a:cubicBezTo>
                    <a:cubicBezTo>
                      <a:pt x="90" y="73"/>
                      <a:pt x="93" y="73"/>
                      <a:pt x="96" y="73"/>
                    </a:cubicBezTo>
                    <a:cubicBezTo>
                      <a:pt x="99" y="73"/>
                      <a:pt x="102" y="74"/>
                      <a:pt x="105" y="74"/>
                    </a:cubicBezTo>
                    <a:cubicBezTo>
                      <a:pt x="107" y="74"/>
                      <a:pt x="109" y="72"/>
                      <a:pt x="111" y="72"/>
                    </a:cubicBezTo>
                    <a:cubicBezTo>
                      <a:pt x="115" y="72"/>
                      <a:pt x="119" y="71"/>
                      <a:pt x="123" y="70"/>
                    </a:cubicBezTo>
                    <a:cubicBezTo>
                      <a:pt x="126" y="69"/>
                      <a:pt x="129" y="70"/>
                      <a:pt x="131" y="69"/>
                    </a:cubicBezTo>
                    <a:cubicBezTo>
                      <a:pt x="133" y="69"/>
                      <a:pt x="135" y="67"/>
                      <a:pt x="136" y="66"/>
                    </a:cubicBezTo>
                    <a:cubicBezTo>
                      <a:pt x="141" y="64"/>
                      <a:pt x="146" y="62"/>
                      <a:pt x="151" y="59"/>
                    </a:cubicBezTo>
                    <a:cubicBezTo>
                      <a:pt x="153" y="58"/>
                      <a:pt x="155" y="58"/>
                      <a:pt x="157" y="56"/>
                    </a:cubicBezTo>
                    <a:cubicBezTo>
                      <a:pt x="159" y="55"/>
                      <a:pt x="160" y="53"/>
                      <a:pt x="161" y="52"/>
                    </a:cubicBezTo>
                    <a:cubicBezTo>
                      <a:pt x="163" y="51"/>
                      <a:pt x="165" y="49"/>
                      <a:pt x="167" y="47"/>
                    </a:cubicBezTo>
                    <a:cubicBezTo>
                      <a:pt x="169" y="46"/>
                      <a:pt x="170" y="46"/>
                      <a:pt x="171" y="45"/>
                    </a:cubicBezTo>
                    <a:cubicBezTo>
                      <a:pt x="172" y="44"/>
                      <a:pt x="173" y="43"/>
                      <a:pt x="174" y="42"/>
                    </a:cubicBezTo>
                    <a:cubicBezTo>
                      <a:pt x="177" y="39"/>
                      <a:pt x="180" y="37"/>
                      <a:pt x="182" y="34"/>
                    </a:cubicBezTo>
                    <a:cubicBezTo>
                      <a:pt x="183" y="34"/>
                      <a:pt x="183" y="33"/>
                      <a:pt x="183" y="33"/>
                    </a:cubicBezTo>
                    <a:close/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9" name="Freeform 2421"/>
              <p:cNvSpPr/>
              <p:nvPr>
                <p:custDataLst>
                  <p:tags r:id="rId1915"/>
                </p:custDataLst>
              </p:nvPr>
            </p:nvSpPr>
            <p:spPr bwMode="auto">
              <a:xfrm>
                <a:off x="4179" y="3422"/>
                <a:ext cx="46" cy="27"/>
              </a:xfrm>
              <a:custGeom>
                <a:avLst/>
                <a:gdLst>
                  <a:gd name="T0" fmla="*/ 29 w 35"/>
                  <a:gd name="T1" fmla="*/ 40 h 21"/>
                  <a:gd name="T2" fmla="*/ 72 w 35"/>
                  <a:gd name="T3" fmla="*/ 17 h 21"/>
                  <a:gd name="T4" fmla="*/ 79 w 35"/>
                  <a:gd name="T5" fmla="*/ 1 h 21"/>
                  <a:gd name="T6" fmla="*/ 64 w 35"/>
                  <a:gd name="T7" fmla="*/ 0 h 21"/>
                  <a:gd name="T8" fmla="*/ 34 w 35"/>
                  <a:gd name="T9" fmla="*/ 5 h 21"/>
                  <a:gd name="T10" fmla="*/ 9 w 35"/>
                  <a:gd name="T11" fmla="*/ 23 h 21"/>
                  <a:gd name="T12" fmla="*/ 0 w 35"/>
                  <a:gd name="T13" fmla="*/ 39 h 21"/>
                  <a:gd name="T14" fmla="*/ 7 w 35"/>
                  <a:gd name="T15" fmla="*/ 42 h 21"/>
                  <a:gd name="T16" fmla="*/ 29 w 35"/>
                  <a:gd name="T17" fmla="*/ 4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21">
                    <a:moveTo>
                      <a:pt x="13" y="19"/>
                    </a:moveTo>
                    <a:cubicBezTo>
                      <a:pt x="20" y="18"/>
                      <a:pt x="28" y="15"/>
                      <a:pt x="32" y="8"/>
                    </a:cubicBezTo>
                    <a:cubicBezTo>
                      <a:pt x="33" y="7"/>
                      <a:pt x="34" y="4"/>
                      <a:pt x="35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4" y="0"/>
                      <a:pt x="19" y="1"/>
                      <a:pt x="15" y="2"/>
                    </a:cubicBezTo>
                    <a:cubicBezTo>
                      <a:pt x="11" y="4"/>
                      <a:pt x="7" y="7"/>
                      <a:pt x="4" y="11"/>
                    </a:cubicBezTo>
                    <a:cubicBezTo>
                      <a:pt x="3" y="13"/>
                      <a:pt x="1" y="15"/>
                      <a:pt x="0" y="18"/>
                    </a:cubicBezTo>
                    <a:cubicBezTo>
                      <a:pt x="1" y="18"/>
                      <a:pt x="1" y="19"/>
                      <a:pt x="3" y="20"/>
                    </a:cubicBezTo>
                    <a:cubicBezTo>
                      <a:pt x="6" y="21"/>
                      <a:pt x="10" y="20"/>
                      <a:pt x="13" y="19"/>
                    </a:cubicBezTo>
                    <a:close/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0" name="Freeform 2422"/>
              <p:cNvSpPr/>
              <p:nvPr>
                <p:custDataLst>
                  <p:tags r:id="rId1916"/>
                </p:custDataLst>
              </p:nvPr>
            </p:nvSpPr>
            <p:spPr bwMode="auto">
              <a:xfrm>
                <a:off x="4394" y="3431"/>
                <a:ext cx="36" cy="32"/>
              </a:xfrm>
              <a:custGeom>
                <a:avLst/>
                <a:gdLst>
                  <a:gd name="T0" fmla="*/ 50 w 28"/>
                  <a:gd name="T1" fmla="*/ 13 h 25"/>
                  <a:gd name="T2" fmla="*/ 31 w 28"/>
                  <a:gd name="T3" fmla="*/ 5 h 25"/>
                  <a:gd name="T4" fmla="*/ 6 w 28"/>
                  <a:gd name="T5" fmla="*/ 1 h 25"/>
                  <a:gd name="T6" fmla="*/ 0 w 28"/>
                  <a:gd name="T7" fmla="*/ 5 h 25"/>
                  <a:gd name="T8" fmla="*/ 59 w 28"/>
                  <a:gd name="T9" fmla="*/ 40 h 25"/>
                  <a:gd name="T10" fmla="*/ 58 w 28"/>
                  <a:gd name="T11" fmla="*/ 24 h 25"/>
                  <a:gd name="T12" fmla="*/ 50 w 28"/>
                  <a:gd name="T13" fmla="*/ 13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3" y="6"/>
                    </a:moveTo>
                    <a:cubicBezTo>
                      <a:pt x="21" y="4"/>
                      <a:pt x="17" y="3"/>
                      <a:pt x="15" y="2"/>
                    </a:cubicBezTo>
                    <a:cubicBezTo>
                      <a:pt x="11" y="1"/>
                      <a:pt x="7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7"/>
                      <a:pt x="11" y="25"/>
                      <a:pt x="28" y="19"/>
                    </a:cubicBezTo>
                    <a:cubicBezTo>
                      <a:pt x="28" y="16"/>
                      <a:pt x="28" y="14"/>
                      <a:pt x="27" y="12"/>
                    </a:cubicBezTo>
                    <a:cubicBezTo>
                      <a:pt x="26" y="10"/>
                      <a:pt x="25" y="8"/>
                      <a:pt x="23" y="6"/>
                    </a:cubicBezTo>
                    <a:close/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1" name="Freeform 2423"/>
              <p:cNvSpPr/>
              <p:nvPr>
                <p:custDataLst>
                  <p:tags r:id="rId1917"/>
                </p:custDataLst>
              </p:nvPr>
            </p:nvSpPr>
            <p:spPr bwMode="auto">
              <a:xfrm>
                <a:off x="4213" y="3420"/>
                <a:ext cx="36" cy="48"/>
              </a:xfrm>
              <a:custGeom>
                <a:avLst/>
                <a:gdLst>
                  <a:gd name="T0" fmla="*/ 0 w 28"/>
                  <a:gd name="T1" fmla="*/ 30 h 37"/>
                  <a:gd name="T2" fmla="*/ 23 w 28"/>
                  <a:gd name="T3" fmla="*/ 30 h 37"/>
                  <a:gd name="T4" fmla="*/ 35 w 28"/>
                  <a:gd name="T5" fmla="*/ 51 h 37"/>
                  <a:gd name="T6" fmla="*/ 46 w 28"/>
                  <a:gd name="T7" fmla="*/ 66 h 37"/>
                  <a:gd name="T8" fmla="*/ 59 w 28"/>
                  <a:gd name="T9" fmla="*/ 80 h 37"/>
                  <a:gd name="T10" fmla="*/ 42 w 28"/>
                  <a:gd name="T11" fmla="*/ 32 h 37"/>
                  <a:gd name="T12" fmla="*/ 35 w 28"/>
                  <a:gd name="T13" fmla="*/ 10 h 37"/>
                  <a:gd name="T14" fmla="*/ 0 w 28"/>
                  <a:gd name="T15" fmla="*/ 5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37">
                    <a:moveTo>
                      <a:pt x="0" y="14"/>
                    </a:moveTo>
                    <a:cubicBezTo>
                      <a:pt x="3" y="11"/>
                      <a:pt x="8" y="11"/>
                      <a:pt x="11" y="14"/>
                    </a:cubicBezTo>
                    <a:cubicBezTo>
                      <a:pt x="14" y="16"/>
                      <a:pt x="14" y="20"/>
                      <a:pt x="16" y="23"/>
                    </a:cubicBezTo>
                    <a:cubicBezTo>
                      <a:pt x="19" y="25"/>
                      <a:pt x="20" y="26"/>
                      <a:pt x="22" y="30"/>
                    </a:cubicBezTo>
                    <a:cubicBezTo>
                      <a:pt x="23" y="33"/>
                      <a:pt x="25" y="35"/>
                      <a:pt x="28" y="37"/>
                    </a:cubicBezTo>
                    <a:cubicBezTo>
                      <a:pt x="28" y="29"/>
                      <a:pt x="22" y="23"/>
                      <a:pt x="20" y="15"/>
                    </a:cubicBezTo>
                    <a:cubicBezTo>
                      <a:pt x="19" y="12"/>
                      <a:pt x="19" y="8"/>
                      <a:pt x="16" y="5"/>
                    </a:cubicBezTo>
                    <a:cubicBezTo>
                      <a:pt x="12" y="2"/>
                      <a:pt x="5" y="0"/>
                      <a:pt x="0" y="2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2" name="Freeform 2424"/>
              <p:cNvSpPr/>
              <p:nvPr>
                <p:custDataLst>
                  <p:tags r:id="rId1918"/>
                </p:custDataLst>
              </p:nvPr>
            </p:nvSpPr>
            <p:spPr bwMode="auto">
              <a:xfrm>
                <a:off x="4333" y="3428"/>
                <a:ext cx="79" cy="61"/>
              </a:xfrm>
              <a:custGeom>
                <a:avLst/>
                <a:gdLst>
                  <a:gd name="T0" fmla="*/ 0 w 61"/>
                  <a:gd name="T1" fmla="*/ 103 h 47"/>
                  <a:gd name="T2" fmla="*/ 17 w 61"/>
                  <a:gd name="T3" fmla="*/ 97 h 47"/>
                  <a:gd name="T4" fmla="*/ 41 w 61"/>
                  <a:gd name="T5" fmla="*/ 87 h 47"/>
                  <a:gd name="T6" fmla="*/ 74 w 61"/>
                  <a:gd name="T7" fmla="*/ 58 h 47"/>
                  <a:gd name="T8" fmla="*/ 97 w 61"/>
                  <a:gd name="T9" fmla="*/ 32 h 47"/>
                  <a:gd name="T10" fmla="*/ 115 w 61"/>
                  <a:gd name="T11" fmla="*/ 35 h 47"/>
                  <a:gd name="T12" fmla="*/ 132 w 61"/>
                  <a:gd name="T13" fmla="*/ 42 h 47"/>
                  <a:gd name="T14" fmla="*/ 95 w 61"/>
                  <a:gd name="T15" fmla="*/ 16 h 47"/>
                  <a:gd name="T16" fmla="*/ 85 w 61"/>
                  <a:gd name="T17" fmla="*/ 30 h 47"/>
                  <a:gd name="T18" fmla="*/ 73 w 61"/>
                  <a:gd name="T19" fmla="*/ 45 h 47"/>
                  <a:gd name="T20" fmla="*/ 61 w 61"/>
                  <a:gd name="T21" fmla="*/ 61 h 47"/>
                  <a:gd name="T22" fmla="*/ 44 w 61"/>
                  <a:gd name="T23" fmla="*/ 74 h 47"/>
                  <a:gd name="T24" fmla="*/ 13 w 61"/>
                  <a:gd name="T25" fmla="*/ 96 h 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47">
                    <a:moveTo>
                      <a:pt x="0" y="47"/>
                    </a:moveTo>
                    <a:cubicBezTo>
                      <a:pt x="3" y="45"/>
                      <a:pt x="5" y="45"/>
                      <a:pt x="8" y="45"/>
                    </a:cubicBezTo>
                    <a:cubicBezTo>
                      <a:pt x="12" y="44"/>
                      <a:pt x="15" y="42"/>
                      <a:pt x="19" y="40"/>
                    </a:cubicBezTo>
                    <a:cubicBezTo>
                      <a:pt x="24" y="36"/>
                      <a:pt x="30" y="32"/>
                      <a:pt x="34" y="27"/>
                    </a:cubicBezTo>
                    <a:cubicBezTo>
                      <a:pt x="38" y="24"/>
                      <a:pt x="41" y="17"/>
                      <a:pt x="45" y="15"/>
                    </a:cubicBezTo>
                    <a:cubicBezTo>
                      <a:pt x="48" y="14"/>
                      <a:pt x="51" y="15"/>
                      <a:pt x="53" y="16"/>
                    </a:cubicBezTo>
                    <a:cubicBezTo>
                      <a:pt x="56" y="18"/>
                      <a:pt x="58" y="18"/>
                      <a:pt x="61" y="19"/>
                    </a:cubicBezTo>
                    <a:cubicBezTo>
                      <a:pt x="55" y="16"/>
                      <a:pt x="52" y="0"/>
                      <a:pt x="43" y="7"/>
                    </a:cubicBezTo>
                    <a:cubicBezTo>
                      <a:pt x="40" y="9"/>
                      <a:pt x="41" y="11"/>
                      <a:pt x="39" y="14"/>
                    </a:cubicBezTo>
                    <a:cubicBezTo>
                      <a:pt x="37" y="17"/>
                      <a:pt x="35" y="19"/>
                      <a:pt x="33" y="21"/>
                    </a:cubicBezTo>
                    <a:cubicBezTo>
                      <a:pt x="31" y="23"/>
                      <a:pt x="29" y="25"/>
                      <a:pt x="28" y="28"/>
                    </a:cubicBezTo>
                    <a:cubicBezTo>
                      <a:pt x="25" y="31"/>
                      <a:pt x="23" y="32"/>
                      <a:pt x="20" y="34"/>
                    </a:cubicBezTo>
                    <a:cubicBezTo>
                      <a:pt x="16" y="38"/>
                      <a:pt x="12" y="43"/>
                      <a:pt x="6" y="44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3" name="Freeform 2425"/>
              <p:cNvSpPr/>
              <p:nvPr>
                <p:custDataLst>
                  <p:tags r:id="rId1919"/>
                </p:custDataLst>
              </p:nvPr>
            </p:nvSpPr>
            <p:spPr bwMode="auto">
              <a:xfrm>
                <a:off x="4414" y="3450"/>
                <a:ext cx="17" cy="19"/>
              </a:xfrm>
              <a:custGeom>
                <a:avLst/>
                <a:gdLst>
                  <a:gd name="T0" fmla="*/ 0 w 13"/>
                  <a:gd name="T1" fmla="*/ 6 h 15"/>
                  <a:gd name="T2" fmla="*/ 12 w 13"/>
                  <a:gd name="T3" fmla="*/ 30 h 15"/>
                  <a:gd name="T4" fmla="*/ 24 w 13"/>
                  <a:gd name="T5" fmla="*/ 18 h 15"/>
                  <a:gd name="T6" fmla="*/ 27 w 13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0" y="3"/>
                    </a:moveTo>
                    <a:cubicBezTo>
                      <a:pt x="5" y="7"/>
                      <a:pt x="7" y="9"/>
                      <a:pt x="5" y="15"/>
                    </a:cubicBezTo>
                    <a:cubicBezTo>
                      <a:pt x="7" y="13"/>
                      <a:pt x="9" y="12"/>
                      <a:pt x="11" y="9"/>
                    </a:cubicBezTo>
                    <a:cubicBezTo>
                      <a:pt x="13" y="6"/>
                      <a:pt x="11" y="4"/>
                      <a:pt x="12" y="0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4" name="Freeform 2426"/>
              <p:cNvSpPr/>
              <p:nvPr>
                <p:custDataLst>
                  <p:tags r:id="rId1920"/>
                </p:custDataLst>
              </p:nvPr>
            </p:nvSpPr>
            <p:spPr bwMode="auto">
              <a:xfrm>
                <a:off x="4274" y="3522"/>
                <a:ext cx="18" cy="12"/>
              </a:xfrm>
              <a:custGeom>
                <a:avLst/>
                <a:gdLst>
                  <a:gd name="T0" fmla="*/ 0 w 14"/>
                  <a:gd name="T1" fmla="*/ 20 h 9"/>
                  <a:gd name="T2" fmla="*/ 17 w 14"/>
                  <a:gd name="T3" fmla="*/ 0 h 9"/>
                  <a:gd name="T4" fmla="*/ 30 w 14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8"/>
                    </a:moveTo>
                    <a:cubicBezTo>
                      <a:pt x="4" y="8"/>
                      <a:pt x="7" y="3"/>
                      <a:pt x="8" y="0"/>
                    </a:cubicBezTo>
                    <a:cubicBezTo>
                      <a:pt x="7" y="4"/>
                      <a:pt x="10" y="8"/>
                      <a:pt x="14" y="9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5" name="Freeform 2427"/>
              <p:cNvSpPr/>
              <p:nvPr>
                <p:custDataLst>
                  <p:tags r:id="rId1921"/>
                </p:custDataLst>
              </p:nvPr>
            </p:nvSpPr>
            <p:spPr bwMode="auto">
              <a:xfrm>
                <a:off x="4303" y="3522"/>
                <a:ext cx="27" cy="12"/>
              </a:xfrm>
              <a:custGeom>
                <a:avLst/>
                <a:gdLst>
                  <a:gd name="T0" fmla="*/ 0 w 21"/>
                  <a:gd name="T1" fmla="*/ 21 h 9"/>
                  <a:gd name="T2" fmla="*/ 19 w 21"/>
                  <a:gd name="T3" fmla="*/ 0 h 9"/>
                  <a:gd name="T4" fmla="*/ 23 w 21"/>
                  <a:gd name="T5" fmla="*/ 15 h 9"/>
                  <a:gd name="T6" fmla="*/ 45 w 21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6" y="8"/>
                      <a:pt x="7" y="5"/>
                      <a:pt x="9" y="0"/>
                    </a:cubicBezTo>
                    <a:cubicBezTo>
                      <a:pt x="10" y="2"/>
                      <a:pt x="9" y="5"/>
                      <a:pt x="11" y="6"/>
                    </a:cubicBezTo>
                    <a:cubicBezTo>
                      <a:pt x="14" y="8"/>
                      <a:pt x="18" y="7"/>
                      <a:pt x="21" y="6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6" name="Freeform 2428"/>
              <p:cNvSpPr/>
              <p:nvPr>
                <p:custDataLst>
                  <p:tags r:id="rId1922"/>
                </p:custDataLst>
              </p:nvPr>
            </p:nvSpPr>
            <p:spPr bwMode="auto">
              <a:xfrm>
                <a:off x="4374" y="3499"/>
                <a:ext cx="14" cy="14"/>
              </a:xfrm>
              <a:custGeom>
                <a:avLst/>
                <a:gdLst>
                  <a:gd name="T0" fmla="*/ 5 w 11"/>
                  <a:gd name="T1" fmla="*/ 23 h 11"/>
                  <a:gd name="T2" fmla="*/ 5 w 11"/>
                  <a:gd name="T3" fmla="*/ 1 h 11"/>
                  <a:gd name="T4" fmla="*/ 13 w 11"/>
                  <a:gd name="T5" fmla="*/ 5 h 11"/>
                  <a:gd name="T6" fmla="*/ 23 w 11"/>
                  <a:gd name="T7" fmla="*/ 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2" y="11"/>
                    </a:moveTo>
                    <a:cubicBezTo>
                      <a:pt x="6" y="8"/>
                      <a:pt x="0" y="4"/>
                      <a:pt x="2" y="1"/>
                    </a:cubicBezTo>
                    <a:cubicBezTo>
                      <a:pt x="3" y="1"/>
                      <a:pt x="4" y="2"/>
                      <a:pt x="6" y="2"/>
                    </a:cubicBezTo>
                    <a:cubicBezTo>
                      <a:pt x="8" y="2"/>
                      <a:pt x="10" y="0"/>
                      <a:pt x="11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7" name="Freeform 2429"/>
              <p:cNvSpPr/>
              <p:nvPr>
                <p:custDataLst>
                  <p:tags r:id="rId1923"/>
                </p:custDataLst>
              </p:nvPr>
            </p:nvSpPr>
            <p:spPr bwMode="auto">
              <a:xfrm>
                <a:off x="4353" y="3477"/>
                <a:ext cx="17" cy="18"/>
              </a:xfrm>
              <a:custGeom>
                <a:avLst/>
                <a:gdLst>
                  <a:gd name="T0" fmla="*/ 0 w 13"/>
                  <a:gd name="T1" fmla="*/ 30 h 14"/>
                  <a:gd name="T2" fmla="*/ 27 w 13"/>
                  <a:gd name="T3" fmla="*/ 30 h 14"/>
                  <a:gd name="T4" fmla="*/ 29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2"/>
                      <a:pt x="8" y="12"/>
                      <a:pt x="12" y="14"/>
                    </a:cubicBezTo>
                    <a:cubicBezTo>
                      <a:pt x="4" y="10"/>
                      <a:pt x="11" y="5"/>
                      <a:pt x="13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8" name="Freeform 2430"/>
              <p:cNvSpPr/>
              <p:nvPr>
                <p:custDataLst>
                  <p:tags r:id="rId1924"/>
                </p:custDataLst>
              </p:nvPr>
            </p:nvSpPr>
            <p:spPr bwMode="auto">
              <a:xfrm>
                <a:off x="4372" y="3458"/>
                <a:ext cx="18" cy="14"/>
              </a:xfrm>
              <a:custGeom>
                <a:avLst/>
                <a:gdLst>
                  <a:gd name="T0" fmla="*/ 30 w 14"/>
                  <a:gd name="T1" fmla="*/ 0 h 11"/>
                  <a:gd name="T2" fmla="*/ 24 w 14"/>
                  <a:gd name="T3" fmla="*/ 17 h 11"/>
                  <a:gd name="T4" fmla="*/ 17 w 14"/>
                  <a:gd name="T5" fmla="*/ 14 h 11"/>
                  <a:gd name="T6" fmla="*/ 0 w 14"/>
                  <a:gd name="T7" fmla="*/ 2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2"/>
                      <a:pt x="14" y="7"/>
                      <a:pt x="12" y="8"/>
                    </a:cubicBezTo>
                    <a:cubicBezTo>
                      <a:pt x="11" y="9"/>
                      <a:pt x="9" y="7"/>
                      <a:pt x="8" y="7"/>
                    </a:cubicBezTo>
                    <a:cubicBezTo>
                      <a:pt x="5" y="7"/>
                      <a:pt x="2" y="9"/>
                      <a:pt x="0" y="1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9" name="Freeform 2431"/>
              <p:cNvSpPr/>
              <p:nvPr>
                <p:custDataLst>
                  <p:tags r:id="rId1925"/>
                </p:custDataLst>
              </p:nvPr>
            </p:nvSpPr>
            <p:spPr bwMode="auto">
              <a:xfrm>
                <a:off x="4395" y="3481"/>
                <a:ext cx="13" cy="16"/>
              </a:xfrm>
              <a:custGeom>
                <a:avLst/>
                <a:gdLst>
                  <a:gd name="T0" fmla="*/ 22 w 10"/>
                  <a:gd name="T1" fmla="*/ 0 h 12"/>
                  <a:gd name="T2" fmla="*/ 12 w 10"/>
                  <a:gd name="T3" fmla="*/ 12 h 12"/>
                  <a:gd name="T4" fmla="*/ 0 w 10"/>
                  <a:gd name="T5" fmla="*/ 12 h 12"/>
                  <a:gd name="T6" fmla="*/ 5 w 10"/>
                  <a:gd name="T7" fmla="*/ 2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4"/>
                      <a:pt x="0" y="5"/>
                    </a:cubicBezTo>
                    <a:cubicBezTo>
                      <a:pt x="0" y="7"/>
                      <a:pt x="1" y="10"/>
                      <a:pt x="2" y="1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0" name="Freeform 2432"/>
              <p:cNvSpPr/>
              <p:nvPr>
                <p:custDataLst>
                  <p:tags r:id="rId1926"/>
                </p:custDataLst>
              </p:nvPr>
            </p:nvSpPr>
            <p:spPr bwMode="auto">
              <a:xfrm>
                <a:off x="4298" y="3500"/>
                <a:ext cx="19" cy="13"/>
              </a:xfrm>
              <a:custGeom>
                <a:avLst/>
                <a:gdLst>
                  <a:gd name="T0" fmla="*/ 0 w 15"/>
                  <a:gd name="T1" fmla="*/ 5 h 10"/>
                  <a:gd name="T2" fmla="*/ 18 w 15"/>
                  <a:gd name="T3" fmla="*/ 22 h 10"/>
                  <a:gd name="T4" fmla="*/ 23 w 15"/>
                  <a:gd name="T5" fmla="*/ 12 h 10"/>
                  <a:gd name="T6" fmla="*/ 30 w 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5" y="3"/>
                      <a:pt x="6" y="6"/>
                      <a:pt x="9" y="10"/>
                    </a:cubicBezTo>
                    <a:cubicBezTo>
                      <a:pt x="12" y="9"/>
                      <a:pt x="10" y="7"/>
                      <a:pt x="11" y="5"/>
                    </a:cubicBezTo>
                    <a:cubicBezTo>
                      <a:pt x="12" y="2"/>
                      <a:pt x="13" y="2"/>
                      <a:pt x="15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1" name="Freeform 2433"/>
              <p:cNvSpPr/>
              <p:nvPr>
                <p:custDataLst>
                  <p:tags r:id="rId1927"/>
                </p:custDataLst>
              </p:nvPr>
            </p:nvSpPr>
            <p:spPr bwMode="auto">
              <a:xfrm>
                <a:off x="4322" y="3498"/>
                <a:ext cx="12" cy="10"/>
              </a:xfrm>
              <a:custGeom>
                <a:avLst/>
                <a:gdLst>
                  <a:gd name="T0" fmla="*/ 0 w 9"/>
                  <a:gd name="T1" fmla="*/ 8 h 8"/>
                  <a:gd name="T2" fmla="*/ 12 w 9"/>
                  <a:gd name="T3" fmla="*/ 13 h 8"/>
                  <a:gd name="T4" fmla="*/ 12 w 9"/>
                  <a:gd name="T5" fmla="*/ 6 h 8"/>
                  <a:gd name="T6" fmla="*/ 21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2" y="3"/>
                      <a:pt x="4" y="8"/>
                      <a:pt x="5" y="6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6" y="2"/>
                      <a:pt x="8" y="1"/>
                      <a:pt x="9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2" name="Freeform 2434"/>
              <p:cNvSpPr/>
              <p:nvPr>
                <p:custDataLst>
                  <p:tags r:id="rId1928"/>
                </p:custDataLst>
              </p:nvPr>
            </p:nvSpPr>
            <p:spPr bwMode="auto">
              <a:xfrm>
                <a:off x="4196" y="3476"/>
                <a:ext cx="16" cy="27"/>
              </a:xfrm>
              <a:custGeom>
                <a:avLst/>
                <a:gdLst>
                  <a:gd name="T0" fmla="*/ 0 w 12"/>
                  <a:gd name="T1" fmla="*/ 0 h 21"/>
                  <a:gd name="T2" fmla="*/ 28 w 12"/>
                  <a:gd name="T3" fmla="*/ 19 h 21"/>
                  <a:gd name="T4" fmla="*/ 20 w 12"/>
                  <a:gd name="T5" fmla="*/ 28 h 21"/>
                  <a:gd name="T6" fmla="*/ 21 w 12"/>
                  <a:gd name="T7" fmla="*/ 4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1" y="4"/>
                      <a:pt x="6" y="10"/>
                      <a:pt x="12" y="9"/>
                    </a:cubicBezTo>
                    <a:cubicBezTo>
                      <a:pt x="12" y="11"/>
                      <a:pt x="9" y="11"/>
                      <a:pt x="8" y="13"/>
                    </a:cubicBezTo>
                    <a:cubicBezTo>
                      <a:pt x="6" y="15"/>
                      <a:pt x="8" y="19"/>
                      <a:pt x="9" y="2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3" name="Freeform 2435"/>
              <p:cNvSpPr/>
              <p:nvPr>
                <p:custDataLst>
                  <p:tags r:id="rId1929"/>
                </p:custDataLst>
              </p:nvPr>
            </p:nvSpPr>
            <p:spPr bwMode="auto">
              <a:xfrm>
                <a:off x="4214" y="3500"/>
                <a:ext cx="15" cy="12"/>
              </a:xfrm>
              <a:custGeom>
                <a:avLst/>
                <a:gdLst>
                  <a:gd name="T0" fmla="*/ 0 w 11"/>
                  <a:gd name="T1" fmla="*/ 0 h 9"/>
                  <a:gd name="T2" fmla="*/ 19 w 11"/>
                  <a:gd name="T3" fmla="*/ 5 h 9"/>
                  <a:gd name="T4" fmla="*/ 20 w 11"/>
                  <a:gd name="T5" fmla="*/ 15 h 9"/>
                  <a:gd name="T6" fmla="*/ 27 w 11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0"/>
                      <a:pt x="7" y="1"/>
                      <a:pt x="7" y="2"/>
                    </a:cubicBezTo>
                    <a:cubicBezTo>
                      <a:pt x="8" y="2"/>
                      <a:pt x="7" y="5"/>
                      <a:pt x="8" y="6"/>
                    </a:cubicBezTo>
                    <a:cubicBezTo>
                      <a:pt x="8" y="7"/>
                      <a:pt x="9" y="8"/>
                      <a:pt x="11" y="9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4" name="Freeform 2436"/>
              <p:cNvSpPr/>
              <p:nvPr>
                <p:custDataLst>
                  <p:tags r:id="rId1930"/>
                </p:custDataLst>
              </p:nvPr>
            </p:nvSpPr>
            <p:spPr bwMode="auto">
              <a:xfrm>
                <a:off x="4230" y="3457"/>
                <a:ext cx="12" cy="15"/>
              </a:xfrm>
              <a:custGeom>
                <a:avLst/>
                <a:gdLst>
                  <a:gd name="T0" fmla="*/ 0 w 9"/>
                  <a:gd name="T1" fmla="*/ 0 h 12"/>
                  <a:gd name="T2" fmla="*/ 0 w 9"/>
                  <a:gd name="T3" fmla="*/ 14 h 12"/>
                  <a:gd name="T4" fmla="*/ 21 w 9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3" y="1"/>
                      <a:pt x="1" y="5"/>
                      <a:pt x="0" y="7"/>
                    </a:cubicBezTo>
                    <a:cubicBezTo>
                      <a:pt x="5" y="6"/>
                      <a:pt x="6" y="11"/>
                      <a:pt x="9" y="1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5" name="Freeform 2437"/>
              <p:cNvSpPr/>
              <p:nvPr>
                <p:custDataLst>
                  <p:tags r:id="rId1931"/>
                </p:custDataLst>
              </p:nvPr>
            </p:nvSpPr>
            <p:spPr bwMode="auto">
              <a:xfrm>
                <a:off x="4236" y="3472"/>
                <a:ext cx="24" cy="18"/>
              </a:xfrm>
              <a:custGeom>
                <a:avLst/>
                <a:gdLst>
                  <a:gd name="T0" fmla="*/ 9 w 18"/>
                  <a:gd name="T1" fmla="*/ 0 h 14"/>
                  <a:gd name="T2" fmla="*/ 9 w 18"/>
                  <a:gd name="T3" fmla="*/ 17 h 14"/>
                  <a:gd name="T4" fmla="*/ 0 w 18"/>
                  <a:gd name="T5" fmla="*/ 30 h 14"/>
                  <a:gd name="T6" fmla="*/ 21 w 18"/>
                  <a:gd name="T7" fmla="*/ 22 h 14"/>
                  <a:gd name="T8" fmla="*/ 43 w 18"/>
                  <a:gd name="T9" fmla="*/ 2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5" y="2"/>
                      <a:pt x="5" y="5"/>
                      <a:pt x="4" y="8"/>
                    </a:cubicBezTo>
                    <a:cubicBezTo>
                      <a:pt x="3" y="10"/>
                      <a:pt x="0" y="12"/>
                      <a:pt x="0" y="14"/>
                    </a:cubicBezTo>
                    <a:cubicBezTo>
                      <a:pt x="3" y="14"/>
                      <a:pt x="5" y="9"/>
                      <a:pt x="9" y="10"/>
                    </a:cubicBezTo>
                    <a:cubicBezTo>
                      <a:pt x="11" y="10"/>
                      <a:pt x="17" y="14"/>
                      <a:pt x="18" y="1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6" name="Freeform 2438"/>
              <p:cNvSpPr/>
              <p:nvPr>
                <p:custDataLst>
                  <p:tags r:id="rId1932"/>
                </p:custDataLst>
              </p:nvPr>
            </p:nvSpPr>
            <p:spPr bwMode="auto">
              <a:xfrm>
                <a:off x="4260" y="3490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5 w 10"/>
                  <a:gd name="T3" fmla="*/ 21 h 9"/>
                  <a:gd name="T4" fmla="*/ 12 w 10"/>
                  <a:gd name="T5" fmla="*/ 9 h 9"/>
                  <a:gd name="T6" fmla="*/ 22 w 10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5" y="1"/>
                      <a:pt x="1" y="6"/>
                      <a:pt x="2" y="9"/>
                    </a:cubicBezTo>
                    <a:cubicBezTo>
                      <a:pt x="5" y="9"/>
                      <a:pt x="4" y="6"/>
                      <a:pt x="5" y="4"/>
                    </a:cubicBezTo>
                    <a:cubicBezTo>
                      <a:pt x="6" y="3"/>
                      <a:pt x="8" y="2"/>
                      <a:pt x="10" y="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7" name="Freeform 2439"/>
              <p:cNvSpPr/>
              <p:nvPr>
                <p:custDataLst>
                  <p:tags r:id="rId1933"/>
                </p:custDataLst>
              </p:nvPr>
            </p:nvSpPr>
            <p:spPr bwMode="auto">
              <a:xfrm>
                <a:off x="4275" y="3497"/>
                <a:ext cx="10" cy="7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9 h 6"/>
                  <a:gd name="T4" fmla="*/ 9 w 7"/>
                  <a:gd name="T5" fmla="*/ 6 h 6"/>
                  <a:gd name="T6" fmla="*/ 20 w 7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1" y="2"/>
                      <a:pt x="0" y="4"/>
                      <a:pt x="1" y="6"/>
                    </a:cubicBezTo>
                    <a:cubicBezTo>
                      <a:pt x="3" y="6"/>
                      <a:pt x="2" y="4"/>
                      <a:pt x="3" y="3"/>
                    </a:cubicBezTo>
                    <a:cubicBezTo>
                      <a:pt x="4" y="1"/>
                      <a:pt x="5" y="1"/>
                      <a:pt x="7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8" name="Freeform 2440"/>
              <p:cNvSpPr/>
              <p:nvPr>
                <p:custDataLst>
                  <p:tags r:id="rId1934"/>
                </p:custDataLst>
              </p:nvPr>
            </p:nvSpPr>
            <p:spPr bwMode="auto">
              <a:xfrm>
                <a:off x="4246" y="3517"/>
                <a:ext cx="15" cy="13"/>
              </a:xfrm>
              <a:custGeom>
                <a:avLst/>
                <a:gdLst>
                  <a:gd name="T0" fmla="*/ 0 w 12"/>
                  <a:gd name="T1" fmla="*/ 1 h 10"/>
                  <a:gd name="T2" fmla="*/ 10 w 12"/>
                  <a:gd name="T3" fmla="*/ 5 h 10"/>
                  <a:gd name="T4" fmla="*/ 20 w 12"/>
                  <a:gd name="T5" fmla="*/ 0 h 10"/>
                  <a:gd name="T6" fmla="*/ 18 w 12"/>
                  <a:gd name="T7" fmla="*/ 12 h 10"/>
                  <a:gd name="T8" fmla="*/ 24 w 12"/>
                  <a:gd name="T9" fmla="*/ 2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0" y="1"/>
                    </a:moveTo>
                    <a:cubicBezTo>
                      <a:pt x="2" y="1"/>
                      <a:pt x="4" y="3"/>
                      <a:pt x="5" y="2"/>
                    </a:cubicBezTo>
                    <a:cubicBezTo>
                      <a:pt x="7" y="2"/>
                      <a:pt x="8" y="0"/>
                      <a:pt x="10" y="0"/>
                    </a:cubicBezTo>
                    <a:cubicBezTo>
                      <a:pt x="10" y="2"/>
                      <a:pt x="8" y="3"/>
                      <a:pt x="9" y="5"/>
                    </a:cubicBezTo>
                    <a:cubicBezTo>
                      <a:pt x="9" y="7"/>
                      <a:pt x="11" y="8"/>
                      <a:pt x="12" y="1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9" name="Freeform 2441"/>
              <p:cNvSpPr/>
              <p:nvPr>
                <p:custDataLst>
                  <p:tags r:id="rId1935"/>
                </p:custDataLst>
              </p:nvPr>
            </p:nvSpPr>
            <p:spPr bwMode="auto">
              <a:xfrm>
                <a:off x="4286" y="3508"/>
                <a:ext cx="4" cy="17"/>
              </a:xfrm>
              <a:custGeom>
                <a:avLst/>
                <a:gdLst>
                  <a:gd name="T0" fmla="*/ 1 w 3"/>
                  <a:gd name="T1" fmla="*/ 0 h 13"/>
                  <a:gd name="T2" fmla="*/ 0 w 3"/>
                  <a:gd name="T3" fmla="*/ 29 h 13"/>
                  <a:gd name="T4" fmla="*/ 1 w 3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1" y="0"/>
                    </a:moveTo>
                    <a:cubicBezTo>
                      <a:pt x="3" y="6"/>
                      <a:pt x="1" y="12"/>
                      <a:pt x="0" y="13"/>
                    </a:cubicBezTo>
                    <a:cubicBezTo>
                      <a:pt x="1" y="9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0" name="Freeform 2442"/>
              <p:cNvSpPr/>
              <p:nvPr>
                <p:custDataLst>
                  <p:tags r:id="rId1936"/>
                </p:custDataLst>
              </p:nvPr>
            </p:nvSpPr>
            <p:spPr bwMode="auto">
              <a:xfrm>
                <a:off x="4314" y="3511"/>
                <a:ext cx="3" cy="14"/>
              </a:xfrm>
              <a:custGeom>
                <a:avLst/>
                <a:gdLst>
                  <a:gd name="T0" fmla="*/ 0 w 2"/>
                  <a:gd name="T1" fmla="*/ 0 h 11"/>
                  <a:gd name="T2" fmla="*/ 8 w 2"/>
                  <a:gd name="T3" fmla="*/ 23 h 11"/>
                  <a:gd name="T4" fmla="*/ 0 w 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cubicBezTo>
                      <a:pt x="2" y="3"/>
                      <a:pt x="2" y="8"/>
                      <a:pt x="2" y="11"/>
                    </a:cubicBezTo>
                    <a:cubicBezTo>
                      <a:pt x="1" y="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1" name="Freeform 2443"/>
              <p:cNvSpPr/>
              <p:nvPr>
                <p:custDataLst>
                  <p:tags r:id="rId1937"/>
                </p:custDataLst>
              </p:nvPr>
            </p:nvSpPr>
            <p:spPr bwMode="auto">
              <a:xfrm>
                <a:off x="4366" y="3490"/>
                <a:ext cx="22" cy="10"/>
              </a:xfrm>
              <a:custGeom>
                <a:avLst/>
                <a:gdLst>
                  <a:gd name="T0" fmla="*/ 36 w 17"/>
                  <a:gd name="T1" fmla="*/ 10 h 8"/>
                  <a:gd name="T2" fmla="*/ 0 w 17"/>
                  <a:gd name="T3" fmla="*/ 0 h 8"/>
                  <a:gd name="T4" fmla="*/ 36 w 17"/>
                  <a:gd name="T5" fmla="*/ 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7" y="5"/>
                    </a:moveTo>
                    <a:cubicBezTo>
                      <a:pt x="10" y="8"/>
                      <a:pt x="4" y="4"/>
                      <a:pt x="0" y="0"/>
                    </a:cubicBezTo>
                    <a:cubicBezTo>
                      <a:pt x="3" y="2"/>
                      <a:pt x="14" y="6"/>
                      <a:pt x="17" y="5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2" name="Freeform 2444"/>
              <p:cNvSpPr/>
              <p:nvPr>
                <p:custDataLst>
                  <p:tags r:id="rId1938"/>
                </p:custDataLst>
              </p:nvPr>
            </p:nvSpPr>
            <p:spPr bwMode="auto">
              <a:xfrm>
                <a:off x="4382" y="3480"/>
                <a:ext cx="25" cy="10"/>
              </a:xfrm>
              <a:custGeom>
                <a:avLst/>
                <a:gdLst>
                  <a:gd name="T0" fmla="*/ 0 w 19"/>
                  <a:gd name="T1" fmla="*/ 0 h 8"/>
                  <a:gd name="T2" fmla="*/ 43 w 19"/>
                  <a:gd name="T3" fmla="*/ 0 h 8"/>
                  <a:gd name="T4" fmla="*/ 0 w 1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8">
                    <a:moveTo>
                      <a:pt x="0" y="0"/>
                    </a:moveTo>
                    <a:cubicBezTo>
                      <a:pt x="3" y="3"/>
                      <a:pt x="12" y="8"/>
                      <a:pt x="19" y="0"/>
                    </a:cubicBezTo>
                    <a:cubicBezTo>
                      <a:pt x="16" y="1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3" name="Freeform 2445"/>
              <p:cNvSpPr/>
              <p:nvPr>
                <p:custDataLst>
                  <p:tags r:id="rId1939"/>
                </p:custDataLst>
              </p:nvPr>
            </p:nvSpPr>
            <p:spPr bwMode="auto">
              <a:xfrm>
                <a:off x="4343" y="3507"/>
                <a:ext cx="16" cy="12"/>
              </a:xfrm>
              <a:custGeom>
                <a:avLst/>
                <a:gdLst>
                  <a:gd name="T0" fmla="*/ 0 w 12"/>
                  <a:gd name="T1" fmla="*/ 0 h 9"/>
                  <a:gd name="T2" fmla="*/ 28 w 12"/>
                  <a:gd name="T3" fmla="*/ 20 h 9"/>
                  <a:gd name="T4" fmla="*/ 0 w 12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2" y="6"/>
                      <a:pt x="7" y="9"/>
                      <a:pt x="12" y="8"/>
                    </a:cubicBezTo>
                    <a:cubicBezTo>
                      <a:pt x="7" y="8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4" name="Freeform 2446"/>
              <p:cNvSpPr/>
              <p:nvPr>
                <p:custDataLst>
                  <p:tags r:id="rId1940"/>
                </p:custDataLst>
              </p:nvPr>
            </p:nvSpPr>
            <p:spPr bwMode="auto">
              <a:xfrm>
                <a:off x="4262" y="3502"/>
                <a:ext cx="6" cy="15"/>
              </a:xfrm>
              <a:custGeom>
                <a:avLst/>
                <a:gdLst>
                  <a:gd name="T0" fmla="*/ 14 w 4"/>
                  <a:gd name="T1" fmla="*/ 0 h 12"/>
                  <a:gd name="T2" fmla="*/ 0 w 4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5"/>
                      <a:pt x="3" y="8"/>
                      <a:pt x="0" y="12"/>
                    </a:cubicBezTo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5" name="Freeform 2447"/>
              <p:cNvSpPr/>
              <p:nvPr>
                <p:custDataLst>
                  <p:tags r:id="rId1941"/>
                </p:custDataLst>
              </p:nvPr>
            </p:nvSpPr>
            <p:spPr bwMode="auto">
              <a:xfrm>
                <a:off x="4227" y="3493"/>
                <a:ext cx="12" cy="5"/>
              </a:xfrm>
              <a:custGeom>
                <a:avLst/>
                <a:gdLst>
                  <a:gd name="T0" fmla="*/ 21 w 9"/>
                  <a:gd name="T1" fmla="*/ 0 h 4"/>
                  <a:gd name="T2" fmla="*/ 0 w 9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3"/>
                      <a:pt x="4" y="4"/>
                      <a:pt x="0" y="4"/>
                    </a:cubicBezTo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6" name="Freeform 2448"/>
              <p:cNvSpPr/>
              <p:nvPr>
                <p:custDataLst>
                  <p:tags r:id="rId1942"/>
                </p:custDataLst>
              </p:nvPr>
            </p:nvSpPr>
            <p:spPr bwMode="auto">
              <a:xfrm>
                <a:off x="4213" y="3469"/>
                <a:ext cx="16" cy="7"/>
              </a:xfrm>
              <a:custGeom>
                <a:avLst/>
                <a:gdLst>
                  <a:gd name="T0" fmla="*/ 0 w 12"/>
                  <a:gd name="T1" fmla="*/ 14 h 5"/>
                  <a:gd name="T2" fmla="*/ 28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5" y="5"/>
                      <a:pt x="10" y="2"/>
                      <a:pt x="12" y="0"/>
                    </a:cubicBezTo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7" name="Freeform 2449"/>
              <p:cNvSpPr/>
              <p:nvPr>
                <p:custDataLst>
                  <p:tags r:id="rId1943"/>
                </p:custDataLst>
              </p:nvPr>
            </p:nvSpPr>
            <p:spPr bwMode="auto">
              <a:xfrm>
                <a:off x="4212" y="3445"/>
                <a:ext cx="28" cy="27"/>
              </a:xfrm>
              <a:custGeom>
                <a:avLst/>
                <a:gdLst>
                  <a:gd name="T0" fmla="*/ 0 w 22"/>
                  <a:gd name="T1" fmla="*/ 15 h 21"/>
                  <a:gd name="T2" fmla="*/ 8 w 22"/>
                  <a:gd name="T3" fmla="*/ 45 h 21"/>
                  <a:gd name="T4" fmla="*/ 29 w 22"/>
                  <a:gd name="T5" fmla="*/ 36 h 21"/>
                  <a:gd name="T6" fmla="*/ 46 w 22"/>
                  <a:gd name="T7" fmla="*/ 42 h 21"/>
                  <a:gd name="T8" fmla="*/ 23 w 22"/>
                  <a:gd name="T9" fmla="*/ 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7"/>
                    </a:moveTo>
                    <a:cubicBezTo>
                      <a:pt x="10" y="0"/>
                      <a:pt x="15" y="17"/>
                      <a:pt x="4" y="21"/>
                    </a:cubicBezTo>
                    <a:cubicBezTo>
                      <a:pt x="7" y="20"/>
                      <a:pt x="10" y="18"/>
                      <a:pt x="14" y="17"/>
                    </a:cubicBezTo>
                    <a:cubicBezTo>
                      <a:pt x="18" y="16"/>
                      <a:pt x="19" y="18"/>
                      <a:pt x="22" y="20"/>
                    </a:cubicBezTo>
                    <a:cubicBezTo>
                      <a:pt x="20" y="14"/>
                      <a:pt x="15" y="7"/>
                      <a:pt x="11" y="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8" name="Freeform 2450"/>
              <p:cNvSpPr/>
              <p:nvPr>
                <p:custDataLst>
                  <p:tags r:id="rId1944"/>
                </p:custDataLst>
              </p:nvPr>
            </p:nvSpPr>
            <p:spPr bwMode="auto">
              <a:xfrm>
                <a:off x="4373" y="3498"/>
                <a:ext cx="12" cy="18"/>
              </a:xfrm>
              <a:custGeom>
                <a:avLst/>
                <a:gdLst>
                  <a:gd name="T0" fmla="*/ 21 w 9"/>
                  <a:gd name="T1" fmla="*/ 6 h 14"/>
                  <a:gd name="T2" fmla="*/ 0 w 9"/>
                  <a:gd name="T3" fmla="*/ 0 h 14"/>
                  <a:gd name="T4" fmla="*/ 5 w 9"/>
                  <a:gd name="T5" fmla="*/ 13 h 14"/>
                  <a:gd name="T6" fmla="*/ 5 w 9"/>
                  <a:gd name="T7" fmla="*/ 30 h 14"/>
                  <a:gd name="T8" fmla="*/ 21 w 9"/>
                  <a:gd name="T9" fmla="*/ 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cubicBezTo>
                      <a:pt x="6" y="4"/>
                      <a:pt x="1" y="2"/>
                      <a:pt x="0" y="0"/>
                    </a:cubicBezTo>
                    <a:cubicBezTo>
                      <a:pt x="0" y="2"/>
                      <a:pt x="2" y="4"/>
                      <a:pt x="2" y="6"/>
                    </a:cubicBezTo>
                    <a:cubicBezTo>
                      <a:pt x="3" y="9"/>
                      <a:pt x="1" y="12"/>
                      <a:pt x="2" y="14"/>
                    </a:cubicBezTo>
                    <a:cubicBezTo>
                      <a:pt x="5" y="14"/>
                      <a:pt x="6" y="9"/>
                      <a:pt x="9" y="8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9" name="Freeform 2451"/>
              <p:cNvSpPr/>
              <p:nvPr>
                <p:custDataLst>
                  <p:tags r:id="rId1945"/>
                </p:custDataLst>
              </p:nvPr>
            </p:nvSpPr>
            <p:spPr bwMode="auto">
              <a:xfrm>
                <a:off x="4377" y="3448"/>
                <a:ext cx="11" cy="14"/>
              </a:xfrm>
              <a:custGeom>
                <a:avLst/>
                <a:gdLst>
                  <a:gd name="T0" fmla="*/ 16 w 9"/>
                  <a:gd name="T1" fmla="*/ 0 h 11"/>
                  <a:gd name="T2" fmla="*/ 13 w 9"/>
                  <a:gd name="T3" fmla="*/ 22 h 11"/>
                  <a:gd name="T4" fmla="*/ 7 w 9"/>
                  <a:gd name="T5" fmla="*/ 18 h 11"/>
                  <a:gd name="T6" fmla="*/ 0 w 9"/>
                  <a:gd name="T7" fmla="*/ 2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6" y="3"/>
                      <a:pt x="6" y="6"/>
                      <a:pt x="7" y="10"/>
                    </a:cubicBezTo>
                    <a:cubicBezTo>
                      <a:pt x="5" y="11"/>
                      <a:pt x="5" y="9"/>
                      <a:pt x="4" y="9"/>
                    </a:cubicBezTo>
                    <a:cubicBezTo>
                      <a:pt x="2" y="9"/>
                      <a:pt x="1" y="10"/>
                      <a:pt x="0" y="11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0" name="Freeform 2452"/>
              <p:cNvSpPr/>
              <p:nvPr>
                <p:custDataLst>
                  <p:tags r:id="rId1946"/>
                </p:custDataLst>
              </p:nvPr>
            </p:nvSpPr>
            <p:spPr bwMode="auto">
              <a:xfrm>
                <a:off x="4174" y="3437"/>
                <a:ext cx="30" cy="62"/>
              </a:xfrm>
              <a:custGeom>
                <a:avLst/>
                <a:gdLst>
                  <a:gd name="T0" fmla="*/ 21 w 23"/>
                  <a:gd name="T1" fmla="*/ 16 h 48"/>
                  <a:gd name="T2" fmla="*/ 22 w 23"/>
                  <a:gd name="T3" fmla="*/ 53 h 48"/>
                  <a:gd name="T4" fmla="*/ 50 w 23"/>
                  <a:gd name="T5" fmla="*/ 87 h 48"/>
                  <a:gd name="T6" fmla="*/ 51 w 23"/>
                  <a:gd name="T7" fmla="*/ 103 h 48"/>
                  <a:gd name="T8" fmla="*/ 16 w 23"/>
                  <a:gd name="T9" fmla="*/ 61 h 48"/>
                  <a:gd name="T10" fmla="*/ 0 w 23"/>
                  <a:gd name="T11" fmla="*/ 32 h 48"/>
                  <a:gd name="T12" fmla="*/ 17 w 23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8">
                    <a:moveTo>
                      <a:pt x="9" y="7"/>
                    </a:moveTo>
                    <a:cubicBezTo>
                      <a:pt x="1" y="11"/>
                      <a:pt x="8" y="20"/>
                      <a:pt x="10" y="25"/>
                    </a:cubicBezTo>
                    <a:cubicBezTo>
                      <a:pt x="13" y="30"/>
                      <a:pt x="17" y="37"/>
                      <a:pt x="22" y="40"/>
                    </a:cubicBezTo>
                    <a:cubicBezTo>
                      <a:pt x="21" y="42"/>
                      <a:pt x="22" y="46"/>
                      <a:pt x="23" y="48"/>
                    </a:cubicBezTo>
                    <a:cubicBezTo>
                      <a:pt x="17" y="42"/>
                      <a:pt x="13" y="33"/>
                      <a:pt x="7" y="28"/>
                    </a:cubicBezTo>
                    <a:cubicBezTo>
                      <a:pt x="3" y="25"/>
                      <a:pt x="0" y="20"/>
                      <a:pt x="0" y="15"/>
                    </a:cubicBezTo>
                    <a:cubicBezTo>
                      <a:pt x="1" y="9"/>
                      <a:pt x="5" y="5"/>
                      <a:pt x="8" y="0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1" name="Freeform 2453"/>
              <p:cNvSpPr/>
              <p:nvPr>
                <p:custDataLst>
                  <p:tags r:id="rId1947"/>
                </p:custDataLst>
              </p:nvPr>
            </p:nvSpPr>
            <p:spPr bwMode="auto">
              <a:xfrm>
                <a:off x="4246" y="3462"/>
                <a:ext cx="36" cy="31"/>
              </a:xfrm>
              <a:custGeom>
                <a:avLst/>
                <a:gdLst>
                  <a:gd name="T0" fmla="*/ 0 w 28"/>
                  <a:gd name="T1" fmla="*/ 0 h 24"/>
                  <a:gd name="T2" fmla="*/ 1 w 28"/>
                  <a:gd name="T3" fmla="*/ 32 h 24"/>
                  <a:gd name="T4" fmla="*/ 31 w 28"/>
                  <a:gd name="T5" fmla="*/ 45 h 24"/>
                  <a:gd name="T6" fmla="*/ 54 w 28"/>
                  <a:gd name="T7" fmla="*/ 52 h 24"/>
                  <a:gd name="T8" fmla="*/ 59 w 28"/>
                  <a:gd name="T9" fmla="*/ 44 h 24"/>
                  <a:gd name="T10" fmla="*/ 35 w 28"/>
                  <a:gd name="T11" fmla="*/ 35 h 24"/>
                  <a:gd name="T12" fmla="*/ 23 w 28"/>
                  <a:gd name="T13" fmla="*/ 27 h 24"/>
                  <a:gd name="T14" fmla="*/ 10 w 28"/>
                  <a:gd name="T15" fmla="*/ 13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24">
                    <a:moveTo>
                      <a:pt x="0" y="0"/>
                    </a:moveTo>
                    <a:cubicBezTo>
                      <a:pt x="2" y="6"/>
                      <a:pt x="2" y="9"/>
                      <a:pt x="1" y="15"/>
                    </a:cubicBezTo>
                    <a:cubicBezTo>
                      <a:pt x="5" y="8"/>
                      <a:pt x="14" y="16"/>
                      <a:pt x="15" y="21"/>
                    </a:cubicBezTo>
                    <a:cubicBezTo>
                      <a:pt x="16" y="16"/>
                      <a:pt x="25" y="21"/>
                      <a:pt x="26" y="24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24" y="17"/>
                      <a:pt x="20" y="18"/>
                      <a:pt x="16" y="16"/>
                    </a:cubicBezTo>
                    <a:cubicBezTo>
                      <a:pt x="14" y="15"/>
                      <a:pt x="12" y="14"/>
                      <a:pt x="11" y="12"/>
                    </a:cubicBezTo>
                    <a:cubicBezTo>
                      <a:pt x="8" y="11"/>
                      <a:pt x="8" y="7"/>
                      <a:pt x="5" y="6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2" name="Freeform 2454"/>
              <p:cNvSpPr/>
              <p:nvPr>
                <p:custDataLst>
                  <p:tags r:id="rId1948"/>
                </p:custDataLst>
              </p:nvPr>
            </p:nvSpPr>
            <p:spPr bwMode="auto">
              <a:xfrm>
                <a:off x="4278" y="3489"/>
                <a:ext cx="39" cy="13"/>
              </a:xfrm>
              <a:custGeom>
                <a:avLst/>
                <a:gdLst>
                  <a:gd name="T0" fmla="*/ 0 w 30"/>
                  <a:gd name="T1" fmla="*/ 0 h 10"/>
                  <a:gd name="T2" fmla="*/ 13 w 30"/>
                  <a:gd name="T3" fmla="*/ 1 h 10"/>
                  <a:gd name="T4" fmla="*/ 23 w 30"/>
                  <a:gd name="T5" fmla="*/ 12 h 10"/>
                  <a:gd name="T6" fmla="*/ 49 w 30"/>
                  <a:gd name="T7" fmla="*/ 22 h 10"/>
                  <a:gd name="T8" fmla="*/ 56 w 30"/>
                  <a:gd name="T9" fmla="*/ 12 h 10"/>
                  <a:gd name="T10" fmla="*/ 66 w 30"/>
                  <a:gd name="T11" fmla="*/ 5 h 10"/>
                  <a:gd name="T12" fmla="*/ 27 w 30"/>
                  <a:gd name="T13" fmla="*/ 5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8" y="2"/>
                      <a:pt x="9" y="4"/>
                      <a:pt x="11" y="5"/>
                    </a:cubicBezTo>
                    <a:cubicBezTo>
                      <a:pt x="16" y="7"/>
                      <a:pt x="20" y="5"/>
                      <a:pt x="22" y="10"/>
                    </a:cubicBezTo>
                    <a:cubicBezTo>
                      <a:pt x="25" y="10"/>
                      <a:pt x="24" y="7"/>
                      <a:pt x="25" y="5"/>
                    </a:cubicBezTo>
                    <a:cubicBezTo>
                      <a:pt x="26" y="4"/>
                      <a:pt x="28" y="3"/>
                      <a:pt x="30" y="2"/>
                    </a:cubicBezTo>
                    <a:cubicBezTo>
                      <a:pt x="24" y="1"/>
                      <a:pt x="17" y="3"/>
                      <a:pt x="12" y="2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3" name="Freeform 2455"/>
              <p:cNvSpPr/>
              <p:nvPr>
                <p:custDataLst>
                  <p:tags r:id="rId1949"/>
                </p:custDataLst>
              </p:nvPr>
            </p:nvSpPr>
            <p:spPr bwMode="auto">
              <a:xfrm>
                <a:off x="4311" y="3482"/>
                <a:ext cx="35" cy="16"/>
              </a:xfrm>
              <a:custGeom>
                <a:avLst/>
                <a:gdLst>
                  <a:gd name="T0" fmla="*/ 0 w 27"/>
                  <a:gd name="T1" fmla="*/ 20 h 12"/>
                  <a:gd name="T2" fmla="*/ 23 w 27"/>
                  <a:gd name="T3" fmla="*/ 28 h 12"/>
                  <a:gd name="T4" fmla="*/ 41 w 27"/>
                  <a:gd name="T5" fmla="*/ 15 h 12"/>
                  <a:gd name="T6" fmla="*/ 58 w 27"/>
                  <a:gd name="T7" fmla="*/ 0 h 12"/>
                  <a:gd name="T8" fmla="*/ 10 w 27"/>
                  <a:gd name="T9" fmla="*/ 1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2">
                    <a:moveTo>
                      <a:pt x="0" y="8"/>
                    </a:moveTo>
                    <a:cubicBezTo>
                      <a:pt x="4" y="8"/>
                      <a:pt x="7" y="9"/>
                      <a:pt x="11" y="12"/>
                    </a:cubicBezTo>
                    <a:cubicBezTo>
                      <a:pt x="14" y="10"/>
                      <a:pt x="15" y="8"/>
                      <a:pt x="19" y="6"/>
                    </a:cubicBezTo>
                    <a:cubicBezTo>
                      <a:pt x="22" y="5"/>
                      <a:pt x="25" y="3"/>
                      <a:pt x="27" y="0"/>
                    </a:cubicBezTo>
                    <a:cubicBezTo>
                      <a:pt x="20" y="4"/>
                      <a:pt x="12" y="5"/>
                      <a:pt x="5" y="7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4" name="Freeform 2456"/>
              <p:cNvSpPr/>
              <p:nvPr>
                <p:custDataLst>
                  <p:tags r:id="rId1950"/>
                </p:custDataLst>
              </p:nvPr>
            </p:nvSpPr>
            <p:spPr bwMode="auto">
              <a:xfrm>
                <a:off x="4174" y="3422"/>
                <a:ext cx="256" cy="118"/>
              </a:xfrm>
              <a:custGeom>
                <a:avLst/>
                <a:gdLst>
                  <a:gd name="T0" fmla="*/ 374 w 197"/>
                  <a:gd name="T1" fmla="*/ 133 h 92"/>
                  <a:gd name="T2" fmla="*/ 353 w 197"/>
                  <a:gd name="T3" fmla="*/ 148 h 92"/>
                  <a:gd name="T4" fmla="*/ 331 w 197"/>
                  <a:gd name="T5" fmla="*/ 163 h 92"/>
                  <a:gd name="T6" fmla="*/ 287 w 197"/>
                  <a:gd name="T7" fmla="*/ 185 h 92"/>
                  <a:gd name="T8" fmla="*/ 243 w 197"/>
                  <a:gd name="T9" fmla="*/ 190 h 92"/>
                  <a:gd name="T10" fmla="*/ 211 w 197"/>
                  <a:gd name="T11" fmla="*/ 192 h 92"/>
                  <a:gd name="T12" fmla="*/ 175 w 197"/>
                  <a:gd name="T13" fmla="*/ 194 h 92"/>
                  <a:gd name="T14" fmla="*/ 134 w 197"/>
                  <a:gd name="T15" fmla="*/ 181 h 92"/>
                  <a:gd name="T16" fmla="*/ 97 w 197"/>
                  <a:gd name="T17" fmla="*/ 164 h 92"/>
                  <a:gd name="T18" fmla="*/ 66 w 197"/>
                  <a:gd name="T19" fmla="*/ 141 h 92"/>
                  <a:gd name="T20" fmla="*/ 45 w 197"/>
                  <a:gd name="T21" fmla="*/ 118 h 92"/>
                  <a:gd name="T22" fmla="*/ 17 w 197"/>
                  <a:gd name="T23" fmla="*/ 83 h 92"/>
                  <a:gd name="T24" fmla="*/ 5 w 197"/>
                  <a:gd name="T25" fmla="*/ 65 h 92"/>
                  <a:gd name="T26" fmla="*/ 5 w 197"/>
                  <a:gd name="T27" fmla="*/ 46 h 92"/>
                  <a:gd name="T28" fmla="*/ 42 w 197"/>
                  <a:gd name="T29" fmla="*/ 5 h 92"/>
                  <a:gd name="T30" fmla="*/ 96 w 197"/>
                  <a:gd name="T31" fmla="*/ 6 h 92"/>
                  <a:gd name="T32" fmla="*/ 109 w 197"/>
                  <a:gd name="T33" fmla="*/ 36 h 92"/>
                  <a:gd name="T34" fmla="*/ 131 w 197"/>
                  <a:gd name="T35" fmla="*/ 76 h 92"/>
                  <a:gd name="T36" fmla="*/ 160 w 197"/>
                  <a:gd name="T37" fmla="*/ 99 h 92"/>
                  <a:gd name="T38" fmla="*/ 198 w 197"/>
                  <a:gd name="T39" fmla="*/ 112 h 92"/>
                  <a:gd name="T40" fmla="*/ 230 w 197"/>
                  <a:gd name="T41" fmla="*/ 114 h 92"/>
                  <a:gd name="T42" fmla="*/ 265 w 197"/>
                  <a:gd name="T43" fmla="*/ 110 h 92"/>
                  <a:gd name="T44" fmla="*/ 295 w 197"/>
                  <a:gd name="T45" fmla="*/ 95 h 92"/>
                  <a:gd name="T46" fmla="*/ 322 w 197"/>
                  <a:gd name="T47" fmla="*/ 76 h 92"/>
                  <a:gd name="T48" fmla="*/ 351 w 197"/>
                  <a:gd name="T49" fmla="*/ 45 h 92"/>
                  <a:gd name="T50" fmla="*/ 360 w 197"/>
                  <a:gd name="T51" fmla="*/ 28 h 92"/>
                  <a:gd name="T52" fmla="*/ 404 w 197"/>
                  <a:gd name="T53" fmla="*/ 19 h 92"/>
                  <a:gd name="T54" fmla="*/ 430 w 197"/>
                  <a:gd name="T55" fmla="*/ 40 h 92"/>
                  <a:gd name="T56" fmla="*/ 433 w 197"/>
                  <a:gd name="T57" fmla="*/ 63 h 92"/>
                  <a:gd name="T58" fmla="*/ 418 w 197"/>
                  <a:gd name="T59" fmla="*/ 77 h 92"/>
                  <a:gd name="T60" fmla="*/ 402 w 197"/>
                  <a:gd name="T61" fmla="*/ 106 h 92"/>
                  <a:gd name="T62" fmla="*/ 382 w 197"/>
                  <a:gd name="T63" fmla="*/ 127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7" h="92">
                    <a:moveTo>
                      <a:pt x="174" y="60"/>
                    </a:moveTo>
                    <a:cubicBezTo>
                      <a:pt x="173" y="61"/>
                      <a:pt x="172" y="62"/>
                      <a:pt x="171" y="63"/>
                    </a:cubicBezTo>
                    <a:cubicBezTo>
                      <a:pt x="170" y="64"/>
                      <a:pt x="169" y="64"/>
                      <a:pt x="167" y="65"/>
                    </a:cubicBezTo>
                    <a:cubicBezTo>
                      <a:pt x="165" y="67"/>
                      <a:pt x="163" y="69"/>
                      <a:pt x="161" y="70"/>
                    </a:cubicBezTo>
                    <a:cubicBezTo>
                      <a:pt x="160" y="71"/>
                      <a:pt x="159" y="73"/>
                      <a:pt x="157" y="74"/>
                    </a:cubicBezTo>
                    <a:cubicBezTo>
                      <a:pt x="155" y="76"/>
                      <a:pt x="153" y="76"/>
                      <a:pt x="151" y="77"/>
                    </a:cubicBezTo>
                    <a:cubicBezTo>
                      <a:pt x="146" y="80"/>
                      <a:pt x="141" y="82"/>
                      <a:pt x="136" y="84"/>
                    </a:cubicBezTo>
                    <a:cubicBezTo>
                      <a:pt x="135" y="85"/>
                      <a:pt x="133" y="87"/>
                      <a:pt x="131" y="87"/>
                    </a:cubicBezTo>
                    <a:cubicBezTo>
                      <a:pt x="129" y="88"/>
                      <a:pt x="126" y="87"/>
                      <a:pt x="123" y="88"/>
                    </a:cubicBezTo>
                    <a:cubicBezTo>
                      <a:pt x="119" y="89"/>
                      <a:pt x="115" y="90"/>
                      <a:pt x="111" y="90"/>
                    </a:cubicBezTo>
                    <a:cubicBezTo>
                      <a:pt x="109" y="90"/>
                      <a:pt x="107" y="92"/>
                      <a:pt x="105" y="92"/>
                    </a:cubicBezTo>
                    <a:cubicBezTo>
                      <a:pt x="102" y="92"/>
                      <a:pt x="99" y="91"/>
                      <a:pt x="96" y="91"/>
                    </a:cubicBezTo>
                    <a:cubicBezTo>
                      <a:pt x="93" y="91"/>
                      <a:pt x="90" y="91"/>
                      <a:pt x="87" y="91"/>
                    </a:cubicBezTo>
                    <a:cubicBezTo>
                      <a:pt x="84" y="90"/>
                      <a:pt x="82" y="92"/>
                      <a:pt x="80" y="92"/>
                    </a:cubicBezTo>
                    <a:cubicBezTo>
                      <a:pt x="77" y="91"/>
                      <a:pt x="73" y="89"/>
                      <a:pt x="71" y="89"/>
                    </a:cubicBezTo>
                    <a:cubicBezTo>
                      <a:pt x="68" y="88"/>
                      <a:pt x="64" y="87"/>
                      <a:pt x="61" y="86"/>
                    </a:cubicBezTo>
                    <a:cubicBezTo>
                      <a:pt x="58" y="85"/>
                      <a:pt x="55" y="83"/>
                      <a:pt x="53" y="82"/>
                    </a:cubicBezTo>
                    <a:cubicBezTo>
                      <a:pt x="50" y="81"/>
                      <a:pt x="48" y="80"/>
                      <a:pt x="45" y="78"/>
                    </a:cubicBezTo>
                    <a:cubicBezTo>
                      <a:pt x="42" y="77"/>
                      <a:pt x="40" y="76"/>
                      <a:pt x="38" y="74"/>
                    </a:cubicBezTo>
                    <a:cubicBezTo>
                      <a:pt x="35" y="72"/>
                      <a:pt x="32" y="69"/>
                      <a:pt x="30" y="67"/>
                    </a:cubicBezTo>
                    <a:cubicBezTo>
                      <a:pt x="28" y="65"/>
                      <a:pt x="25" y="64"/>
                      <a:pt x="24" y="63"/>
                    </a:cubicBezTo>
                    <a:cubicBezTo>
                      <a:pt x="22" y="61"/>
                      <a:pt x="22" y="58"/>
                      <a:pt x="21" y="56"/>
                    </a:cubicBezTo>
                    <a:cubicBezTo>
                      <a:pt x="18" y="53"/>
                      <a:pt x="16" y="53"/>
                      <a:pt x="14" y="49"/>
                    </a:cubicBezTo>
                    <a:cubicBezTo>
                      <a:pt x="13" y="48"/>
                      <a:pt x="9" y="43"/>
                      <a:pt x="8" y="4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29"/>
                      <a:pt x="0" y="26"/>
                      <a:pt x="2" y="22"/>
                    </a:cubicBezTo>
                    <a:cubicBezTo>
                      <a:pt x="3" y="19"/>
                      <a:pt x="6" y="14"/>
                      <a:pt x="8" y="11"/>
                    </a:cubicBezTo>
                    <a:cubicBezTo>
                      <a:pt x="11" y="7"/>
                      <a:pt x="15" y="4"/>
                      <a:pt x="19" y="2"/>
                    </a:cubicBezTo>
                    <a:cubicBezTo>
                      <a:pt x="23" y="1"/>
                      <a:pt x="28" y="0"/>
                      <a:pt x="32" y="0"/>
                    </a:cubicBezTo>
                    <a:cubicBezTo>
                      <a:pt x="36" y="0"/>
                      <a:pt x="41" y="1"/>
                      <a:pt x="44" y="3"/>
                    </a:cubicBezTo>
                    <a:cubicBezTo>
                      <a:pt x="45" y="4"/>
                      <a:pt x="47" y="5"/>
                      <a:pt x="48" y="7"/>
                    </a:cubicBezTo>
                    <a:cubicBezTo>
                      <a:pt x="49" y="11"/>
                      <a:pt x="50" y="14"/>
                      <a:pt x="50" y="17"/>
                    </a:cubicBezTo>
                    <a:cubicBezTo>
                      <a:pt x="52" y="21"/>
                      <a:pt x="54" y="24"/>
                      <a:pt x="56" y="27"/>
                    </a:cubicBezTo>
                    <a:cubicBezTo>
                      <a:pt x="57" y="30"/>
                      <a:pt x="57" y="33"/>
                      <a:pt x="60" y="36"/>
                    </a:cubicBezTo>
                    <a:cubicBezTo>
                      <a:pt x="62" y="39"/>
                      <a:pt x="64" y="41"/>
                      <a:pt x="67" y="43"/>
                    </a:cubicBezTo>
                    <a:cubicBezTo>
                      <a:pt x="69" y="45"/>
                      <a:pt x="71" y="46"/>
                      <a:pt x="73" y="47"/>
                    </a:cubicBezTo>
                    <a:cubicBezTo>
                      <a:pt x="76" y="49"/>
                      <a:pt x="80" y="49"/>
                      <a:pt x="84" y="50"/>
                    </a:cubicBezTo>
                    <a:cubicBezTo>
                      <a:pt x="86" y="51"/>
                      <a:pt x="88" y="53"/>
                      <a:pt x="90" y="53"/>
                    </a:cubicBezTo>
                    <a:cubicBezTo>
                      <a:pt x="91" y="54"/>
                      <a:pt x="94" y="54"/>
                      <a:pt x="96" y="54"/>
                    </a:cubicBezTo>
                    <a:cubicBezTo>
                      <a:pt x="99" y="54"/>
                      <a:pt x="103" y="54"/>
                      <a:pt x="105" y="54"/>
                    </a:cubicBezTo>
                    <a:cubicBezTo>
                      <a:pt x="108" y="54"/>
                      <a:pt x="110" y="53"/>
                      <a:pt x="114" y="53"/>
                    </a:cubicBezTo>
                    <a:cubicBezTo>
                      <a:pt x="116" y="52"/>
                      <a:pt x="118" y="53"/>
                      <a:pt x="121" y="52"/>
                    </a:cubicBezTo>
                    <a:cubicBezTo>
                      <a:pt x="123" y="52"/>
                      <a:pt x="125" y="49"/>
                      <a:pt x="127" y="48"/>
                    </a:cubicBezTo>
                    <a:cubicBezTo>
                      <a:pt x="130" y="47"/>
                      <a:pt x="132" y="46"/>
                      <a:pt x="135" y="45"/>
                    </a:cubicBezTo>
                    <a:cubicBezTo>
                      <a:pt x="137" y="44"/>
                      <a:pt x="139" y="42"/>
                      <a:pt x="141" y="40"/>
                    </a:cubicBezTo>
                    <a:cubicBezTo>
                      <a:pt x="143" y="39"/>
                      <a:pt x="145" y="38"/>
                      <a:pt x="147" y="36"/>
                    </a:cubicBezTo>
                    <a:cubicBezTo>
                      <a:pt x="150" y="33"/>
                      <a:pt x="153" y="30"/>
                      <a:pt x="156" y="26"/>
                    </a:cubicBezTo>
                    <a:cubicBezTo>
                      <a:pt x="157" y="24"/>
                      <a:pt x="159" y="23"/>
                      <a:pt x="160" y="21"/>
                    </a:cubicBezTo>
                    <a:cubicBezTo>
                      <a:pt x="162" y="19"/>
                      <a:pt x="162" y="16"/>
                      <a:pt x="163" y="14"/>
                    </a:cubicBezTo>
                    <a:cubicBezTo>
                      <a:pt x="163" y="14"/>
                      <a:pt x="164" y="13"/>
                      <a:pt x="164" y="13"/>
                    </a:cubicBezTo>
                    <a:cubicBezTo>
                      <a:pt x="165" y="11"/>
                      <a:pt x="169" y="9"/>
                      <a:pt x="172" y="8"/>
                    </a:cubicBezTo>
                    <a:cubicBezTo>
                      <a:pt x="176" y="7"/>
                      <a:pt x="180" y="8"/>
                      <a:pt x="184" y="9"/>
                    </a:cubicBezTo>
                    <a:cubicBezTo>
                      <a:pt x="186" y="10"/>
                      <a:pt x="190" y="11"/>
                      <a:pt x="192" y="13"/>
                    </a:cubicBezTo>
                    <a:cubicBezTo>
                      <a:pt x="194" y="15"/>
                      <a:pt x="195" y="17"/>
                      <a:pt x="196" y="19"/>
                    </a:cubicBezTo>
                    <a:cubicBezTo>
                      <a:pt x="197" y="21"/>
                      <a:pt x="197" y="23"/>
                      <a:pt x="197" y="26"/>
                    </a:cubicBezTo>
                    <a:cubicBezTo>
                      <a:pt x="197" y="27"/>
                      <a:pt x="197" y="29"/>
                      <a:pt x="197" y="30"/>
                    </a:cubicBezTo>
                    <a:cubicBezTo>
                      <a:pt x="197" y="31"/>
                      <a:pt x="196" y="31"/>
                      <a:pt x="196" y="31"/>
                    </a:cubicBezTo>
                    <a:cubicBezTo>
                      <a:pt x="195" y="33"/>
                      <a:pt x="192" y="35"/>
                      <a:pt x="191" y="37"/>
                    </a:cubicBezTo>
                    <a:cubicBezTo>
                      <a:pt x="190" y="39"/>
                      <a:pt x="190" y="42"/>
                      <a:pt x="189" y="44"/>
                    </a:cubicBezTo>
                    <a:cubicBezTo>
                      <a:pt x="187" y="47"/>
                      <a:pt x="184" y="50"/>
                      <a:pt x="183" y="51"/>
                    </a:cubicBezTo>
                    <a:cubicBezTo>
                      <a:pt x="183" y="51"/>
                      <a:pt x="183" y="52"/>
                      <a:pt x="182" y="52"/>
                    </a:cubicBezTo>
                    <a:cubicBezTo>
                      <a:pt x="180" y="55"/>
                      <a:pt x="177" y="57"/>
                      <a:pt x="174" y="6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5" name="Freeform 2457"/>
              <p:cNvSpPr/>
              <p:nvPr>
                <p:custDataLst>
                  <p:tags r:id="rId1951"/>
                </p:custDataLst>
              </p:nvPr>
            </p:nvSpPr>
            <p:spPr bwMode="auto">
              <a:xfrm>
                <a:off x="4161" y="3406"/>
                <a:ext cx="85" cy="57"/>
              </a:xfrm>
              <a:custGeom>
                <a:avLst/>
                <a:gdLst>
                  <a:gd name="T0" fmla="*/ 27 w 65"/>
                  <a:gd name="T1" fmla="*/ 74 h 44"/>
                  <a:gd name="T2" fmla="*/ 41 w 65"/>
                  <a:gd name="T3" fmla="*/ 51 h 44"/>
                  <a:gd name="T4" fmla="*/ 65 w 65"/>
                  <a:gd name="T5" fmla="*/ 30 h 44"/>
                  <a:gd name="T6" fmla="*/ 94 w 65"/>
                  <a:gd name="T7" fmla="*/ 27 h 44"/>
                  <a:gd name="T8" fmla="*/ 122 w 65"/>
                  <a:gd name="T9" fmla="*/ 32 h 44"/>
                  <a:gd name="T10" fmla="*/ 128 w 65"/>
                  <a:gd name="T11" fmla="*/ 39 h 44"/>
                  <a:gd name="T12" fmla="*/ 145 w 65"/>
                  <a:gd name="T13" fmla="*/ 30 h 44"/>
                  <a:gd name="T14" fmla="*/ 58 w 65"/>
                  <a:gd name="T15" fmla="*/ 16 h 44"/>
                  <a:gd name="T16" fmla="*/ 9 w 65"/>
                  <a:gd name="T17" fmla="*/ 96 h 44"/>
                  <a:gd name="T18" fmla="*/ 24 w 65"/>
                  <a:gd name="T19" fmla="*/ 87 h 44"/>
                  <a:gd name="T20" fmla="*/ 27 w 65"/>
                  <a:gd name="T21" fmla="*/ 74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44">
                    <a:moveTo>
                      <a:pt x="12" y="34"/>
                    </a:moveTo>
                    <a:cubicBezTo>
                      <a:pt x="13" y="31"/>
                      <a:pt x="16" y="26"/>
                      <a:pt x="18" y="23"/>
                    </a:cubicBezTo>
                    <a:cubicBezTo>
                      <a:pt x="21" y="19"/>
                      <a:pt x="25" y="16"/>
                      <a:pt x="29" y="14"/>
                    </a:cubicBezTo>
                    <a:cubicBezTo>
                      <a:pt x="33" y="13"/>
                      <a:pt x="38" y="12"/>
                      <a:pt x="42" y="12"/>
                    </a:cubicBezTo>
                    <a:cubicBezTo>
                      <a:pt x="46" y="12"/>
                      <a:pt x="51" y="13"/>
                      <a:pt x="54" y="15"/>
                    </a:cubicBezTo>
                    <a:cubicBezTo>
                      <a:pt x="55" y="15"/>
                      <a:pt x="56" y="16"/>
                      <a:pt x="57" y="18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59" y="4"/>
                      <a:pt x="42" y="0"/>
                      <a:pt x="26" y="7"/>
                    </a:cubicBezTo>
                    <a:cubicBezTo>
                      <a:pt x="9" y="13"/>
                      <a:pt x="0" y="32"/>
                      <a:pt x="4" y="4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6"/>
                      <a:pt x="12" y="3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6" name="Freeform 2458"/>
              <p:cNvSpPr/>
              <p:nvPr>
                <p:custDataLst>
                  <p:tags r:id="rId1952"/>
                </p:custDataLst>
              </p:nvPr>
            </p:nvSpPr>
            <p:spPr bwMode="auto">
              <a:xfrm>
                <a:off x="4379" y="3410"/>
                <a:ext cx="71" cy="56"/>
              </a:xfrm>
              <a:custGeom>
                <a:avLst/>
                <a:gdLst>
                  <a:gd name="T0" fmla="*/ 0 w 54"/>
                  <a:gd name="T1" fmla="*/ 35 h 43"/>
                  <a:gd name="T2" fmla="*/ 16 w 54"/>
                  <a:gd name="T3" fmla="*/ 44 h 43"/>
                  <a:gd name="T4" fmla="*/ 32 w 54"/>
                  <a:gd name="T5" fmla="*/ 38 h 43"/>
                  <a:gd name="T6" fmla="*/ 59 w 54"/>
                  <a:gd name="T7" fmla="*/ 39 h 43"/>
                  <a:gd name="T8" fmla="*/ 78 w 54"/>
                  <a:gd name="T9" fmla="*/ 49 h 43"/>
                  <a:gd name="T10" fmla="*/ 87 w 54"/>
                  <a:gd name="T11" fmla="*/ 61 h 43"/>
                  <a:gd name="T12" fmla="*/ 88 w 54"/>
                  <a:gd name="T13" fmla="*/ 78 h 43"/>
                  <a:gd name="T14" fmla="*/ 88 w 54"/>
                  <a:gd name="T15" fmla="*/ 83 h 43"/>
                  <a:gd name="T16" fmla="*/ 104 w 54"/>
                  <a:gd name="T17" fmla="*/ 95 h 43"/>
                  <a:gd name="T18" fmla="*/ 0 w 54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43">
                    <a:moveTo>
                      <a:pt x="0" y="16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12" y="18"/>
                      <a:pt x="14" y="17"/>
                    </a:cubicBezTo>
                    <a:cubicBezTo>
                      <a:pt x="18" y="16"/>
                      <a:pt x="22" y="17"/>
                      <a:pt x="26" y="18"/>
                    </a:cubicBezTo>
                    <a:cubicBezTo>
                      <a:pt x="28" y="19"/>
                      <a:pt x="32" y="20"/>
                      <a:pt x="34" y="22"/>
                    </a:cubicBezTo>
                    <a:cubicBezTo>
                      <a:pt x="36" y="24"/>
                      <a:pt x="37" y="26"/>
                      <a:pt x="38" y="28"/>
                    </a:cubicBezTo>
                    <a:cubicBezTo>
                      <a:pt x="39" y="30"/>
                      <a:pt x="39" y="32"/>
                      <a:pt x="39" y="35"/>
                    </a:cubicBezTo>
                    <a:cubicBezTo>
                      <a:pt x="39" y="36"/>
                      <a:pt x="39" y="37"/>
                      <a:pt x="39" y="38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54" y="9"/>
                      <a:pt x="12" y="0"/>
                      <a:pt x="0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7" name="Freeform 2459"/>
              <p:cNvSpPr/>
              <p:nvPr>
                <p:custDataLst>
                  <p:tags r:id="rId1953"/>
                </p:custDataLst>
              </p:nvPr>
            </p:nvSpPr>
            <p:spPr bwMode="auto">
              <a:xfrm>
                <a:off x="4159" y="3405"/>
                <a:ext cx="292" cy="148"/>
              </a:xfrm>
              <a:custGeom>
                <a:avLst/>
                <a:gdLst>
                  <a:gd name="T0" fmla="*/ 61 w 225"/>
                  <a:gd name="T1" fmla="*/ 17 h 115"/>
                  <a:gd name="T2" fmla="*/ 16 w 225"/>
                  <a:gd name="T3" fmla="*/ 103 h 115"/>
                  <a:gd name="T4" fmla="*/ 30 w 225"/>
                  <a:gd name="T5" fmla="*/ 127 h 115"/>
                  <a:gd name="T6" fmla="*/ 214 w 225"/>
                  <a:gd name="T7" fmla="*/ 238 h 115"/>
                  <a:gd name="T8" fmla="*/ 440 w 225"/>
                  <a:gd name="T9" fmla="*/ 149 h 115"/>
                  <a:gd name="T10" fmla="*/ 470 w 225"/>
                  <a:gd name="T11" fmla="*/ 104 h 115"/>
                  <a:gd name="T12" fmla="*/ 471 w 225"/>
                  <a:gd name="T13" fmla="*/ 99 h 115"/>
                  <a:gd name="T14" fmla="*/ 367 w 225"/>
                  <a:gd name="T15" fmla="*/ 50 h 115"/>
                  <a:gd name="T16" fmla="*/ 241 w 225"/>
                  <a:gd name="T17" fmla="*/ 125 h 115"/>
                  <a:gd name="T18" fmla="*/ 148 w 225"/>
                  <a:gd name="T19" fmla="*/ 40 h 115"/>
                  <a:gd name="T20" fmla="*/ 61 w 225"/>
                  <a:gd name="T21" fmla="*/ 17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" h="115">
                    <a:moveTo>
                      <a:pt x="28" y="8"/>
                    </a:moveTo>
                    <a:cubicBezTo>
                      <a:pt x="10" y="15"/>
                      <a:pt x="0" y="37"/>
                      <a:pt x="7" y="48"/>
                    </a:cubicBezTo>
                    <a:cubicBezTo>
                      <a:pt x="9" y="52"/>
                      <a:pt x="11" y="56"/>
                      <a:pt x="14" y="60"/>
                    </a:cubicBezTo>
                    <a:cubicBezTo>
                      <a:pt x="34" y="91"/>
                      <a:pt x="52" y="109"/>
                      <a:pt x="98" y="112"/>
                    </a:cubicBezTo>
                    <a:cubicBezTo>
                      <a:pt x="144" y="115"/>
                      <a:pt x="173" y="98"/>
                      <a:pt x="201" y="70"/>
                    </a:cubicBezTo>
                    <a:cubicBezTo>
                      <a:pt x="204" y="67"/>
                      <a:pt x="209" y="61"/>
                      <a:pt x="215" y="49"/>
                    </a:cubicBezTo>
                    <a:cubicBezTo>
                      <a:pt x="216" y="47"/>
                      <a:pt x="216" y="47"/>
                      <a:pt x="216" y="47"/>
                    </a:cubicBezTo>
                    <a:cubicBezTo>
                      <a:pt x="225" y="10"/>
                      <a:pt x="176" y="3"/>
                      <a:pt x="168" y="23"/>
                    </a:cubicBezTo>
                    <a:cubicBezTo>
                      <a:pt x="154" y="52"/>
                      <a:pt x="134" y="60"/>
                      <a:pt x="110" y="58"/>
                    </a:cubicBezTo>
                    <a:cubicBezTo>
                      <a:pt x="87" y="57"/>
                      <a:pt x="74" y="45"/>
                      <a:pt x="68" y="19"/>
                    </a:cubicBezTo>
                    <a:cubicBezTo>
                      <a:pt x="66" y="6"/>
                      <a:pt x="46" y="0"/>
                      <a:pt x="28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8" name="Freeform 2460"/>
              <p:cNvSpPr/>
              <p:nvPr>
                <p:custDataLst>
                  <p:tags r:id="rId1954"/>
                </p:custDataLst>
              </p:nvPr>
            </p:nvSpPr>
            <p:spPr bwMode="auto">
              <a:xfrm>
                <a:off x="3849" y="2606"/>
                <a:ext cx="156" cy="89"/>
              </a:xfrm>
              <a:custGeom>
                <a:avLst/>
                <a:gdLst>
                  <a:gd name="T0" fmla="*/ 225 w 120"/>
                  <a:gd name="T1" fmla="*/ 119 h 69"/>
                  <a:gd name="T2" fmla="*/ 215 w 120"/>
                  <a:gd name="T3" fmla="*/ 116 h 69"/>
                  <a:gd name="T4" fmla="*/ 207 w 120"/>
                  <a:gd name="T5" fmla="*/ 120 h 69"/>
                  <a:gd name="T6" fmla="*/ 198 w 120"/>
                  <a:gd name="T7" fmla="*/ 120 h 69"/>
                  <a:gd name="T8" fmla="*/ 191 w 120"/>
                  <a:gd name="T9" fmla="*/ 123 h 69"/>
                  <a:gd name="T10" fmla="*/ 185 w 120"/>
                  <a:gd name="T11" fmla="*/ 125 h 69"/>
                  <a:gd name="T12" fmla="*/ 181 w 120"/>
                  <a:gd name="T13" fmla="*/ 126 h 69"/>
                  <a:gd name="T14" fmla="*/ 168 w 120"/>
                  <a:gd name="T15" fmla="*/ 132 h 69"/>
                  <a:gd name="T16" fmla="*/ 153 w 120"/>
                  <a:gd name="T17" fmla="*/ 138 h 69"/>
                  <a:gd name="T18" fmla="*/ 140 w 120"/>
                  <a:gd name="T19" fmla="*/ 139 h 69"/>
                  <a:gd name="T20" fmla="*/ 130 w 120"/>
                  <a:gd name="T21" fmla="*/ 142 h 69"/>
                  <a:gd name="T22" fmla="*/ 117 w 120"/>
                  <a:gd name="T23" fmla="*/ 142 h 69"/>
                  <a:gd name="T24" fmla="*/ 105 w 120"/>
                  <a:gd name="T25" fmla="*/ 147 h 69"/>
                  <a:gd name="T26" fmla="*/ 88 w 120"/>
                  <a:gd name="T27" fmla="*/ 147 h 69"/>
                  <a:gd name="T28" fmla="*/ 72 w 120"/>
                  <a:gd name="T29" fmla="*/ 147 h 69"/>
                  <a:gd name="T30" fmla="*/ 52 w 120"/>
                  <a:gd name="T31" fmla="*/ 143 h 69"/>
                  <a:gd name="T32" fmla="*/ 38 w 120"/>
                  <a:gd name="T33" fmla="*/ 142 h 69"/>
                  <a:gd name="T34" fmla="*/ 23 w 120"/>
                  <a:gd name="T35" fmla="*/ 133 h 69"/>
                  <a:gd name="T36" fmla="*/ 13 w 120"/>
                  <a:gd name="T37" fmla="*/ 125 h 69"/>
                  <a:gd name="T38" fmla="*/ 7 w 120"/>
                  <a:gd name="T39" fmla="*/ 114 h 69"/>
                  <a:gd name="T40" fmla="*/ 1 w 120"/>
                  <a:gd name="T41" fmla="*/ 103 h 69"/>
                  <a:gd name="T42" fmla="*/ 1 w 120"/>
                  <a:gd name="T43" fmla="*/ 90 h 69"/>
                  <a:gd name="T44" fmla="*/ 0 w 120"/>
                  <a:gd name="T45" fmla="*/ 76 h 69"/>
                  <a:gd name="T46" fmla="*/ 5 w 120"/>
                  <a:gd name="T47" fmla="*/ 64 h 69"/>
                  <a:gd name="T48" fmla="*/ 5 w 120"/>
                  <a:gd name="T49" fmla="*/ 58 h 69"/>
                  <a:gd name="T50" fmla="*/ 9 w 120"/>
                  <a:gd name="T51" fmla="*/ 46 h 69"/>
                  <a:gd name="T52" fmla="*/ 13 w 120"/>
                  <a:gd name="T53" fmla="*/ 36 h 69"/>
                  <a:gd name="T54" fmla="*/ 21 w 120"/>
                  <a:gd name="T55" fmla="*/ 28 h 69"/>
                  <a:gd name="T56" fmla="*/ 27 w 120"/>
                  <a:gd name="T57" fmla="*/ 19 h 69"/>
                  <a:gd name="T58" fmla="*/ 38 w 120"/>
                  <a:gd name="T59" fmla="*/ 15 h 69"/>
                  <a:gd name="T60" fmla="*/ 44 w 120"/>
                  <a:gd name="T61" fmla="*/ 8 h 69"/>
                  <a:gd name="T62" fmla="*/ 60 w 120"/>
                  <a:gd name="T63" fmla="*/ 6 h 69"/>
                  <a:gd name="T64" fmla="*/ 74 w 120"/>
                  <a:gd name="T65" fmla="*/ 0 h 69"/>
                  <a:gd name="T66" fmla="*/ 90 w 120"/>
                  <a:gd name="T67" fmla="*/ 1 h 69"/>
                  <a:gd name="T68" fmla="*/ 105 w 120"/>
                  <a:gd name="T69" fmla="*/ 1 h 69"/>
                  <a:gd name="T70" fmla="*/ 118 w 120"/>
                  <a:gd name="T71" fmla="*/ 6 h 69"/>
                  <a:gd name="T72" fmla="*/ 131 w 120"/>
                  <a:gd name="T73" fmla="*/ 10 h 69"/>
                  <a:gd name="T74" fmla="*/ 139 w 120"/>
                  <a:gd name="T75" fmla="*/ 15 h 69"/>
                  <a:gd name="T76" fmla="*/ 147 w 120"/>
                  <a:gd name="T77" fmla="*/ 19 h 69"/>
                  <a:gd name="T78" fmla="*/ 153 w 120"/>
                  <a:gd name="T79" fmla="*/ 23 h 69"/>
                  <a:gd name="T80" fmla="*/ 161 w 120"/>
                  <a:gd name="T81" fmla="*/ 25 h 69"/>
                  <a:gd name="T82" fmla="*/ 168 w 120"/>
                  <a:gd name="T83" fmla="*/ 32 h 69"/>
                  <a:gd name="T84" fmla="*/ 170 w 120"/>
                  <a:gd name="T85" fmla="*/ 35 h 69"/>
                  <a:gd name="T86" fmla="*/ 182 w 120"/>
                  <a:gd name="T87" fmla="*/ 41 h 69"/>
                  <a:gd name="T88" fmla="*/ 191 w 120"/>
                  <a:gd name="T89" fmla="*/ 45 h 69"/>
                  <a:gd name="T90" fmla="*/ 199 w 120"/>
                  <a:gd name="T91" fmla="*/ 53 h 69"/>
                  <a:gd name="T92" fmla="*/ 212 w 120"/>
                  <a:gd name="T93" fmla="*/ 53 h 69"/>
                  <a:gd name="T94" fmla="*/ 220 w 120"/>
                  <a:gd name="T95" fmla="*/ 58 h 69"/>
                  <a:gd name="T96" fmla="*/ 229 w 120"/>
                  <a:gd name="T97" fmla="*/ 59 h 69"/>
                  <a:gd name="T98" fmla="*/ 237 w 120"/>
                  <a:gd name="T99" fmla="*/ 64 h 69"/>
                  <a:gd name="T100" fmla="*/ 247 w 120"/>
                  <a:gd name="T101" fmla="*/ 67 h 69"/>
                  <a:gd name="T102" fmla="*/ 250 w 120"/>
                  <a:gd name="T103" fmla="*/ 75 h 69"/>
                  <a:gd name="T104" fmla="*/ 259 w 120"/>
                  <a:gd name="T105" fmla="*/ 80 h 69"/>
                  <a:gd name="T106" fmla="*/ 263 w 120"/>
                  <a:gd name="T107" fmla="*/ 88 h 69"/>
                  <a:gd name="T108" fmla="*/ 264 w 120"/>
                  <a:gd name="T109" fmla="*/ 95 h 69"/>
                  <a:gd name="T110" fmla="*/ 259 w 120"/>
                  <a:gd name="T111" fmla="*/ 103 h 69"/>
                  <a:gd name="T112" fmla="*/ 254 w 120"/>
                  <a:gd name="T113" fmla="*/ 110 h 69"/>
                  <a:gd name="T114" fmla="*/ 243 w 120"/>
                  <a:gd name="T115" fmla="*/ 111 h 69"/>
                  <a:gd name="T116" fmla="*/ 237 w 120"/>
                  <a:gd name="T117" fmla="*/ 116 h 69"/>
                  <a:gd name="T118" fmla="*/ 229 w 120"/>
                  <a:gd name="T119" fmla="*/ 116 h 69"/>
                  <a:gd name="T120" fmla="*/ 225 w 120"/>
                  <a:gd name="T121" fmla="*/ 119 h 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0" h="69">
                    <a:moveTo>
                      <a:pt x="102" y="55"/>
                    </a:moveTo>
                    <a:cubicBezTo>
                      <a:pt x="100" y="55"/>
                      <a:pt x="99" y="54"/>
                      <a:pt x="98" y="54"/>
                    </a:cubicBezTo>
                    <a:cubicBezTo>
                      <a:pt x="96" y="55"/>
                      <a:pt x="95" y="55"/>
                      <a:pt x="94" y="56"/>
                    </a:cubicBezTo>
                    <a:cubicBezTo>
                      <a:pt x="92" y="56"/>
                      <a:pt x="91" y="56"/>
                      <a:pt x="90" y="56"/>
                    </a:cubicBezTo>
                    <a:cubicBezTo>
                      <a:pt x="89" y="56"/>
                      <a:pt x="88" y="57"/>
                      <a:pt x="87" y="57"/>
                    </a:cubicBezTo>
                    <a:cubicBezTo>
                      <a:pt x="86" y="58"/>
                      <a:pt x="85" y="58"/>
                      <a:pt x="84" y="58"/>
                    </a:cubicBezTo>
                    <a:cubicBezTo>
                      <a:pt x="83" y="58"/>
                      <a:pt x="83" y="59"/>
                      <a:pt x="82" y="59"/>
                    </a:cubicBezTo>
                    <a:cubicBezTo>
                      <a:pt x="80" y="60"/>
                      <a:pt x="78" y="60"/>
                      <a:pt x="76" y="61"/>
                    </a:cubicBezTo>
                    <a:cubicBezTo>
                      <a:pt x="74" y="62"/>
                      <a:pt x="72" y="63"/>
                      <a:pt x="70" y="64"/>
                    </a:cubicBezTo>
                    <a:cubicBezTo>
                      <a:pt x="68" y="64"/>
                      <a:pt x="66" y="64"/>
                      <a:pt x="64" y="65"/>
                    </a:cubicBezTo>
                    <a:cubicBezTo>
                      <a:pt x="62" y="65"/>
                      <a:pt x="61" y="66"/>
                      <a:pt x="59" y="66"/>
                    </a:cubicBezTo>
                    <a:cubicBezTo>
                      <a:pt x="57" y="67"/>
                      <a:pt x="55" y="66"/>
                      <a:pt x="53" y="66"/>
                    </a:cubicBezTo>
                    <a:cubicBezTo>
                      <a:pt x="52" y="67"/>
                      <a:pt x="50" y="68"/>
                      <a:pt x="48" y="68"/>
                    </a:cubicBezTo>
                    <a:cubicBezTo>
                      <a:pt x="45" y="68"/>
                      <a:pt x="43" y="68"/>
                      <a:pt x="40" y="68"/>
                    </a:cubicBezTo>
                    <a:cubicBezTo>
                      <a:pt x="37" y="68"/>
                      <a:pt x="34" y="69"/>
                      <a:pt x="32" y="68"/>
                    </a:cubicBezTo>
                    <a:cubicBezTo>
                      <a:pt x="29" y="68"/>
                      <a:pt x="27" y="68"/>
                      <a:pt x="24" y="67"/>
                    </a:cubicBezTo>
                    <a:cubicBezTo>
                      <a:pt x="22" y="67"/>
                      <a:pt x="19" y="66"/>
                      <a:pt x="17" y="66"/>
                    </a:cubicBezTo>
                    <a:cubicBezTo>
                      <a:pt x="15" y="65"/>
                      <a:pt x="13" y="63"/>
                      <a:pt x="11" y="62"/>
                    </a:cubicBezTo>
                    <a:cubicBezTo>
                      <a:pt x="9" y="61"/>
                      <a:pt x="7" y="60"/>
                      <a:pt x="6" y="58"/>
                    </a:cubicBezTo>
                    <a:cubicBezTo>
                      <a:pt x="4" y="57"/>
                      <a:pt x="4" y="55"/>
                      <a:pt x="3" y="53"/>
                    </a:cubicBezTo>
                    <a:cubicBezTo>
                      <a:pt x="2" y="52"/>
                      <a:pt x="1" y="50"/>
                      <a:pt x="1" y="48"/>
                    </a:cubicBezTo>
                    <a:cubicBezTo>
                      <a:pt x="0" y="46"/>
                      <a:pt x="1" y="44"/>
                      <a:pt x="1" y="42"/>
                    </a:cubicBezTo>
                    <a:cubicBezTo>
                      <a:pt x="1" y="40"/>
                      <a:pt x="0" y="38"/>
                      <a:pt x="0" y="36"/>
                    </a:cubicBezTo>
                    <a:cubicBezTo>
                      <a:pt x="1" y="34"/>
                      <a:pt x="2" y="32"/>
                      <a:pt x="2" y="30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3" y="25"/>
                      <a:pt x="4" y="23"/>
                      <a:pt x="4" y="22"/>
                    </a:cubicBezTo>
                    <a:cubicBezTo>
                      <a:pt x="5" y="20"/>
                      <a:pt x="5" y="18"/>
                      <a:pt x="6" y="17"/>
                    </a:cubicBezTo>
                    <a:cubicBezTo>
                      <a:pt x="7" y="15"/>
                      <a:pt x="8" y="14"/>
                      <a:pt x="9" y="13"/>
                    </a:cubicBezTo>
                    <a:cubicBezTo>
                      <a:pt x="10" y="12"/>
                      <a:pt x="11" y="10"/>
                      <a:pt x="12" y="9"/>
                    </a:cubicBezTo>
                    <a:cubicBezTo>
                      <a:pt x="14" y="8"/>
                      <a:pt x="15" y="8"/>
                      <a:pt x="17" y="7"/>
                    </a:cubicBezTo>
                    <a:cubicBezTo>
                      <a:pt x="18" y="6"/>
                      <a:pt x="19" y="5"/>
                      <a:pt x="20" y="4"/>
                    </a:cubicBezTo>
                    <a:cubicBezTo>
                      <a:pt x="22" y="3"/>
                      <a:pt x="25" y="3"/>
                      <a:pt x="27" y="3"/>
                    </a:cubicBezTo>
                    <a:cubicBezTo>
                      <a:pt x="30" y="2"/>
                      <a:pt x="32" y="1"/>
                      <a:pt x="34" y="0"/>
                    </a:cubicBezTo>
                    <a:cubicBezTo>
                      <a:pt x="36" y="0"/>
                      <a:pt x="38" y="1"/>
                      <a:pt x="41" y="1"/>
                    </a:cubicBezTo>
                    <a:cubicBezTo>
                      <a:pt x="43" y="1"/>
                      <a:pt x="45" y="1"/>
                      <a:pt x="48" y="1"/>
                    </a:cubicBezTo>
                    <a:cubicBezTo>
                      <a:pt x="50" y="2"/>
                      <a:pt x="52" y="3"/>
                      <a:pt x="54" y="3"/>
                    </a:cubicBezTo>
                    <a:cubicBezTo>
                      <a:pt x="56" y="4"/>
                      <a:pt x="58" y="4"/>
                      <a:pt x="60" y="5"/>
                    </a:cubicBezTo>
                    <a:cubicBezTo>
                      <a:pt x="61" y="6"/>
                      <a:pt x="62" y="7"/>
                      <a:pt x="63" y="7"/>
                    </a:cubicBezTo>
                    <a:cubicBezTo>
                      <a:pt x="64" y="8"/>
                      <a:pt x="66" y="8"/>
                      <a:pt x="67" y="9"/>
                    </a:cubicBezTo>
                    <a:cubicBezTo>
                      <a:pt x="68" y="9"/>
                      <a:pt x="69" y="10"/>
                      <a:pt x="70" y="11"/>
                    </a:cubicBezTo>
                    <a:cubicBezTo>
                      <a:pt x="71" y="11"/>
                      <a:pt x="72" y="12"/>
                      <a:pt x="73" y="12"/>
                    </a:cubicBezTo>
                    <a:cubicBezTo>
                      <a:pt x="74" y="13"/>
                      <a:pt x="75" y="14"/>
                      <a:pt x="76" y="15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80" y="17"/>
                      <a:pt x="81" y="18"/>
                      <a:pt x="83" y="19"/>
                    </a:cubicBezTo>
                    <a:cubicBezTo>
                      <a:pt x="84" y="20"/>
                      <a:pt x="85" y="20"/>
                      <a:pt x="87" y="21"/>
                    </a:cubicBezTo>
                    <a:cubicBezTo>
                      <a:pt x="88" y="22"/>
                      <a:pt x="89" y="24"/>
                      <a:pt x="91" y="25"/>
                    </a:cubicBezTo>
                    <a:cubicBezTo>
                      <a:pt x="92" y="26"/>
                      <a:pt x="94" y="25"/>
                      <a:pt x="96" y="25"/>
                    </a:cubicBezTo>
                    <a:cubicBezTo>
                      <a:pt x="97" y="26"/>
                      <a:pt x="99" y="27"/>
                      <a:pt x="100" y="27"/>
                    </a:cubicBezTo>
                    <a:cubicBezTo>
                      <a:pt x="101" y="28"/>
                      <a:pt x="103" y="28"/>
                      <a:pt x="104" y="28"/>
                    </a:cubicBezTo>
                    <a:cubicBezTo>
                      <a:pt x="105" y="28"/>
                      <a:pt x="106" y="29"/>
                      <a:pt x="108" y="30"/>
                    </a:cubicBezTo>
                    <a:cubicBezTo>
                      <a:pt x="109" y="30"/>
                      <a:pt x="110" y="30"/>
                      <a:pt x="112" y="31"/>
                    </a:cubicBezTo>
                    <a:cubicBezTo>
                      <a:pt x="113" y="32"/>
                      <a:pt x="113" y="34"/>
                      <a:pt x="114" y="35"/>
                    </a:cubicBezTo>
                    <a:cubicBezTo>
                      <a:pt x="115" y="36"/>
                      <a:pt x="117" y="36"/>
                      <a:pt x="118" y="37"/>
                    </a:cubicBezTo>
                    <a:cubicBezTo>
                      <a:pt x="118" y="38"/>
                      <a:pt x="118" y="39"/>
                      <a:pt x="119" y="41"/>
                    </a:cubicBezTo>
                    <a:cubicBezTo>
                      <a:pt x="119" y="42"/>
                      <a:pt x="120" y="43"/>
                      <a:pt x="120" y="44"/>
                    </a:cubicBezTo>
                    <a:cubicBezTo>
                      <a:pt x="120" y="46"/>
                      <a:pt x="119" y="47"/>
                      <a:pt x="118" y="48"/>
                    </a:cubicBezTo>
                    <a:cubicBezTo>
                      <a:pt x="117" y="49"/>
                      <a:pt x="117" y="51"/>
                      <a:pt x="115" y="51"/>
                    </a:cubicBezTo>
                    <a:cubicBezTo>
                      <a:pt x="114" y="52"/>
                      <a:pt x="113" y="52"/>
                      <a:pt x="111" y="52"/>
                    </a:cubicBezTo>
                    <a:cubicBezTo>
                      <a:pt x="110" y="53"/>
                      <a:pt x="109" y="54"/>
                      <a:pt x="108" y="54"/>
                    </a:cubicBezTo>
                    <a:cubicBezTo>
                      <a:pt x="107" y="54"/>
                      <a:pt x="105" y="54"/>
                      <a:pt x="104" y="54"/>
                    </a:cubicBezTo>
                    <a:cubicBezTo>
                      <a:pt x="104" y="54"/>
                      <a:pt x="103" y="55"/>
                      <a:pt x="102" y="55"/>
                    </a:cubicBezTo>
                    <a:close/>
                  </a:path>
                </a:pathLst>
              </a:custGeom>
              <a:solidFill>
                <a:srgbClr val="BFD3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9" name="Freeform 2461"/>
              <p:cNvSpPr/>
              <p:nvPr>
                <p:custDataLst>
                  <p:tags r:id="rId1955"/>
                </p:custDataLst>
              </p:nvPr>
            </p:nvSpPr>
            <p:spPr bwMode="auto">
              <a:xfrm>
                <a:off x="3856" y="2611"/>
                <a:ext cx="144" cy="78"/>
              </a:xfrm>
              <a:custGeom>
                <a:avLst/>
                <a:gdLst>
                  <a:gd name="T0" fmla="*/ 45 w 111"/>
                  <a:gd name="T1" fmla="*/ 125 h 61"/>
                  <a:gd name="T2" fmla="*/ 30 w 111"/>
                  <a:gd name="T3" fmla="*/ 123 h 61"/>
                  <a:gd name="T4" fmla="*/ 21 w 111"/>
                  <a:gd name="T5" fmla="*/ 118 h 61"/>
                  <a:gd name="T6" fmla="*/ 8 w 111"/>
                  <a:gd name="T7" fmla="*/ 107 h 61"/>
                  <a:gd name="T8" fmla="*/ 5 w 111"/>
                  <a:gd name="T9" fmla="*/ 100 h 61"/>
                  <a:gd name="T10" fmla="*/ 0 w 111"/>
                  <a:gd name="T11" fmla="*/ 90 h 61"/>
                  <a:gd name="T12" fmla="*/ 0 w 111"/>
                  <a:gd name="T13" fmla="*/ 77 h 61"/>
                  <a:gd name="T14" fmla="*/ 0 w 111"/>
                  <a:gd name="T15" fmla="*/ 66 h 61"/>
                  <a:gd name="T16" fmla="*/ 1 w 111"/>
                  <a:gd name="T17" fmla="*/ 58 h 61"/>
                  <a:gd name="T18" fmla="*/ 1 w 111"/>
                  <a:gd name="T19" fmla="*/ 47 h 61"/>
                  <a:gd name="T20" fmla="*/ 6 w 111"/>
                  <a:gd name="T21" fmla="*/ 40 h 61"/>
                  <a:gd name="T22" fmla="*/ 10 w 111"/>
                  <a:gd name="T23" fmla="*/ 31 h 61"/>
                  <a:gd name="T24" fmla="*/ 17 w 111"/>
                  <a:gd name="T25" fmla="*/ 23 h 61"/>
                  <a:gd name="T26" fmla="*/ 23 w 111"/>
                  <a:gd name="T27" fmla="*/ 17 h 61"/>
                  <a:gd name="T28" fmla="*/ 30 w 111"/>
                  <a:gd name="T29" fmla="*/ 10 h 61"/>
                  <a:gd name="T30" fmla="*/ 38 w 111"/>
                  <a:gd name="T31" fmla="*/ 6 h 61"/>
                  <a:gd name="T32" fmla="*/ 52 w 111"/>
                  <a:gd name="T33" fmla="*/ 5 h 61"/>
                  <a:gd name="T34" fmla="*/ 66 w 111"/>
                  <a:gd name="T35" fmla="*/ 0 h 61"/>
                  <a:gd name="T36" fmla="*/ 79 w 111"/>
                  <a:gd name="T37" fmla="*/ 0 h 61"/>
                  <a:gd name="T38" fmla="*/ 95 w 111"/>
                  <a:gd name="T39" fmla="*/ 0 h 61"/>
                  <a:gd name="T40" fmla="*/ 108 w 111"/>
                  <a:gd name="T41" fmla="*/ 5 h 61"/>
                  <a:gd name="T42" fmla="*/ 118 w 111"/>
                  <a:gd name="T43" fmla="*/ 8 h 61"/>
                  <a:gd name="T44" fmla="*/ 132 w 111"/>
                  <a:gd name="T45" fmla="*/ 15 h 61"/>
                  <a:gd name="T46" fmla="*/ 141 w 111"/>
                  <a:gd name="T47" fmla="*/ 22 h 61"/>
                  <a:gd name="T48" fmla="*/ 148 w 111"/>
                  <a:gd name="T49" fmla="*/ 24 h 61"/>
                  <a:gd name="T50" fmla="*/ 154 w 111"/>
                  <a:gd name="T51" fmla="*/ 29 h 61"/>
                  <a:gd name="T52" fmla="*/ 160 w 111"/>
                  <a:gd name="T53" fmla="*/ 33 h 61"/>
                  <a:gd name="T54" fmla="*/ 170 w 111"/>
                  <a:gd name="T55" fmla="*/ 40 h 61"/>
                  <a:gd name="T56" fmla="*/ 176 w 111"/>
                  <a:gd name="T57" fmla="*/ 45 h 61"/>
                  <a:gd name="T58" fmla="*/ 191 w 111"/>
                  <a:gd name="T59" fmla="*/ 51 h 61"/>
                  <a:gd name="T60" fmla="*/ 197 w 111"/>
                  <a:gd name="T61" fmla="*/ 51 h 61"/>
                  <a:gd name="T62" fmla="*/ 208 w 111"/>
                  <a:gd name="T63" fmla="*/ 54 h 61"/>
                  <a:gd name="T64" fmla="*/ 214 w 111"/>
                  <a:gd name="T65" fmla="*/ 58 h 61"/>
                  <a:gd name="T66" fmla="*/ 222 w 111"/>
                  <a:gd name="T67" fmla="*/ 59 h 61"/>
                  <a:gd name="T68" fmla="*/ 227 w 111"/>
                  <a:gd name="T69" fmla="*/ 63 h 61"/>
                  <a:gd name="T70" fmla="*/ 237 w 111"/>
                  <a:gd name="T71" fmla="*/ 75 h 61"/>
                  <a:gd name="T72" fmla="*/ 241 w 111"/>
                  <a:gd name="T73" fmla="*/ 81 h 61"/>
                  <a:gd name="T74" fmla="*/ 243 w 111"/>
                  <a:gd name="T75" fmla="*/ 83 h 61"/>
                  <a:gd name="T76" fmla="*/ 234 w 111"/>
                  <a:gd name="T77" fmla="*/ 95 h 61"/>
                  <a:gd name="T78" fmla="*/ 227 w 111"/>
                  <a:gd name="T79" fmla="*/ 96 h 61"/>
                  <a:gd name="T80" fmla="*/ 219 w 111"/>
                  <a:gd name="T81" fmla="*/ 98 h 61"/>
                  <a:gd name="T82" fmla="*/ 210 w 111"/>
                  <a:gd name="T83" fmla="*/ 100 h 61"/>
                  <a:gd name="T84" fmla="*/ 208 w 111"/>
                  <a:gd name="T85" fmla="*/ 100 h 61"/>
                  <a:gd name="T86" fmla="*/ 208 w 111"/>
                  <a:gd name="T87" fmla="*/ 100 h 61"/>
                  <a:gd name="T88" fmla="*/ 205 w 111"/>
                  <a:gd name="T89" fmla="*/ 100 h 61"/>
                  <a:gd name="T90" fmla="*/ 192 w 111"/>
                  <a:gd name="T91" fmla="*/ 100 h 61"/>
                  <a:gd name="T92" fmla="*/ 188 w 111"/>
                  <a:gd name="T93" fmla="*/ 104 h 61"/>
                  <a:gd name="T94" fmla="*/ 176 w 111"/>
                  <a:gd name="T95" fmla="*/ 105 h 61"/>
                  <a:gd name="T96" fmla="*/ 175 w 111"/>
                  <a:gd name="T97" fmla="*/ 106 h 61"/>
                  <a:gd name="T98" fmla="*/ 166 w 111"/>
                  <a:gd name="T99" fmla="*/ 107 h 61"/>
                  <a:gd name="T100" fmla="*/ 153 w 111"/>
                  <a:gd name="T101" fmla="*/ 113 h 61"/>
                  <a:gd name="T102" fmla="*/ 140 w 111"/>
                  <a:gd name="T103" fmla="*/ 119 h 61"/>
                  <a:gd name="T104" fmla="*/ 126 w 111"/>
                  <a:gd name="T105" fmla="*/ 121 h 61"/>
                  <a:gd name="T106" fmla="*/ 117 w 111"/>
                  <a:gd name="T107" fmla="*/ 123 h 61"/>
                  <a:gd name="T108" fmla="*/ 104 w 111"/>
                  <a:gd name="T109" fmla="*/ 123 h 61"/>
                  <a:gd name="T110" fmla="*/ 95 w 111"/>
                  <a:gd name="T111" fmla="*/ 128 h 61"/>
                  <a:gd name="T112" fmla="*/ 79 w 111"/>
                  <a:gd name="T113" fmla="*/ 128 h 61"/>
                  <a:gd name="T114" fmla="*/ 61 w 111"/>
                  <a:gd name="T115" fmla="*/ 128 h 6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0" h="61">
                    <a:moveTo>
                      <a:pt x="23" y="60"/>
                    </a:move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19" y="60"/>
                      <a:pt x="19" y="60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5"/>
                      <a:pt x="8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2" y="49"/>
                      <a:pt x="2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1" y="47"/>
                      <a:pt x="1" y="47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3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4" y="17"/>
                      <a:pt x="4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3" y="6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4" y="0"/>
                      <a:pt x="3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51" y="3"/>
                      <a:pt x="51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61" y="7"/>
                      <a:pt x="61" y="7"/>
                    </a:cubicBezTo>
                    <a:cubicBezTo>
                      <a:pt x="61" y="7"/>
                      <a:pt x="63" y="9"/>
                      <a:pt x="63" y="9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4"/>
                      <a:pt x="73" y="16"/>
                      <a:pt x="73" y="16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81" y="21"/>
                      <a:pt x="81" y="21"/>
                    </a:cubicBezTo>
                    <a:cubicBezTo>
                      <a:pt x="81" y="21"/>
                      <a:pt x="83" y="22"/>
                      <a:pt x="84" y="23"/>
                    </a:cubicBezTo>
                    <a:cubicBezTo>
                      <a:pt x="85" y="24"/>
                      <a:pt x="87" y="24"/>
                      <a:pt x="87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8" y="27"/>
                      <a:pt x="98" y="27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1"/>
                      <a:pt x="110" y="41"/>
                      <a:pt x="109" y="42"/>
                    </a:cubicBezTo>
                    <a:cubicBezTo>
                      <a:pt x="109" y="44"/>
                      <a:pt x="108" y="44"/>
                      <a:pt x="107" y="45"/>
                    </a:cubicBezTo>
                    <a:cubicBezTo>
                      <a:pt x="107" y="45"/>
                      <a:pt x="105" y="45"/>
                      <a:pt x="105" y="45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0" y="47"/>
                      <a:pt x="98" y="47"/>
                      <a:pt x="98" y="47"/>
                    </a:cubicBezTo>
                    <a:cubicBezTo>
                      <a:pt x="98" y="47"/>
                      <a:pt x="96" y="48"/>
                      <a:pt x="96" y="48"/>
                    </a:cubicBezTo>
                    <a:cubicBezTo>
                      <a:pt x="96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8"/>
                      <a:pt x="94" y="48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3" y="49"/>
                      <a:pt x="81" y="50"/>
                      <a:pt x="81" y="50"/>
                    </a:cubicBezTo>
                    <a:cubicBezTo>
                      <a:pt x="81" y="51"/>
                      <a:pt x="81" y="51"/>
                      <a:pt x="81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59"/>
                      <a:pt x="45" y="60"/>
                      <a:pt x="45" y="60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3" y="60"/>
                      <a:pt x="23" y="60"/>
                    </a:cubicBezTo>
                    <a:close/>
                  </a:path>
                </a:pathLst>
              </a:custGeom>
              <a:solidFill>
                <a:srgbClr val="2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0" name="Freeform 2462"/>
              <p:cNvSpPr>
                <a:spLocks noEditPoints="1"/>
              </p:cNvSpPr>
              <p:nvPr>
                <p:custDataLst>
                  <p:tags r:id="rId1956"/>
                </p:custDataLst>
              </p:nvPr>
            </p:nvSpPr>
            <p:spPr bwMode="auto">
              <a:xfrm>
                <a:off x="3856" y="2611"/>
                <a:ext cx="144" cy="78"/>
              </a:xfrm>
              <a:custGeom>
                <a:avLst/>
                <a:gdLst>
                  <a:gd name="T0" fmla="*/ 227 w 111"/>
                  <a:gd name="T1" fmla="*/ 96 h 61"/>
                  <a:gd name="T2" fmla="*/ 237 w 111"/>
                  <a:gd name="T3" fmla="*/ 88 h 61"/>
                  <a:gd name="T4" fmla="*/ 241 w 111"/>
                  <a:gd name="T5" fmla="*/ 81 h 61"/>
                  <a:gd name="T6" fmla="*/ 236 w 111"/>
                  <a:gd name="T7" fmla="*/ 70 h 61"/>
                  <a:gd name="T8" fmla="*/ 222 w 111"/>
                  <a:gd name="T9" fmla="*/ 59 h 61"/>
                  <a:gd name="T10" fmla="*/ 211 w 111"/>
                  <a:gd name="T11" fmla="*/ 54 h 61"/>
                  <a:gd name="T12" fmla="*/ 197 w 111"/>
                  <a:gd name="T13" fmla="*/ 51 h 61"/>
                  <a:gd name="T14" fmla="*/ 183 w 111"/>
                  <a:gd name="T15" fmla="*/ 47 h 61"/>
                  <a:gd name="T16" fmla="*/ 170 w 111"/>
                  <a:gd name="T17" fmla="*/ 40 h 61"/>
                  <a:gd name="T18" fmla="*/ 157 w 111"/>
                  <a:gd name="T19" fmla="*/ 29 h 61"/>
                  <a:gd name="T20" fmla="*/ 148 w 111"/>
                  <a:gd name="T21" fmla="*/ 24 h 61"/>
                  <a:gd name="T22" fmla="*/ 138 w 111"/>
                  <a:gd name="T23" fmla="*/ 19 h 61"/>
                  <a:gd name="T24" fmla="*/ 118 w 111"/>
                  <a:gd name="T25" fmla="*/ 8 h 61"/>
                  <a:gd name="T26" fmla="*/ 102 w 111"/>
                  <a:gd name="T27" fmla="*/ 5 h 61"/>
                  <a:gd name="T28" fmla="*/ 79 w 111"/>
                  <a:gd name="T29" fmla="*/ 0 h 61"/>
                  <a:gd name="T30" fmla="*/ 58 w 111"/>
                  <a:gd name="T31" fmla="*/ 1 h 61"/>
                  <a:gd name="T32" fmla="*/ 38 w 111"/>
                  <a:gd name="T33" fmla="*/ 6 h 61"/>
                  <a:gd name="T34" fmla="*/ 29 w 111"/>
                  <a:gd name="T35" fmla="*/ 13 h 61"/>
                  <a:gd name="T36" fmla="*/ 17 w 111"/>
                  <a:gd name="T37" fmla="*/ 23 h 61"/>
                  <a:gd name="T38" fmla="*/ 8 w 111"/>
                  <a:gd name="T39" fmla="*/ 36 h 61"/>
                  <a:gd name="T40" fmla="*/ 1 w 111"/>
                  <a:gd name="T41" fmla="*/ 47 h 61"/>
                  <a:gd name="T42" fmla="*/ 0 w 111"/>
                  <a:gd name="T43" fmla="*/ 63 h 61"/>
                  <a:gd name="T44" fmla="*/ 0 w 111"/>
                  <a:gd name="T45" fmla="*/ 77 h 61"/>
                  <a:gd name="T46" fmla="*/ 1 w 111"/>
                  <a:gd name="T47" fmla="*/ 98 h 61"/>
                  <a:gd name="T48" fmla="*/ 8 w 111"/>
                  <a:gd name="T49" fmla="*/ 107 h 61"/>
                  <a:gd name="T50" fmla="*/ 22 w 111"/>
                  <a:gd name="T51" fmla="*/ 118 h 61"/>
                  <a:gd name="T52" fmla="*/ 45 w 111"/>
                  <a:gd name="T53" fmla="*/ 125 h 61"/>
                  <a:gd name="T54" fmla="*/ 73 w 111"/>
                  <a:gd name="T55" fmla="*/ 128 h 61"/>
                  <a:gd name="T56" fmla="*/ 95 w 111"/>
                  <a:gd name="T57" fmla="*/ 128 h 61"/>
                  <a:gd name="T58" fmla="*/ 112 w 111"/>
                  <a:gd name="T59" fmla="*/ 123 h 61"/>
                  <a:gd name="T60" fmla="*/ 126 w 111"/>
                  <a:gd name="T61" fmla="*/ 121 h 61"/>
                  <a:gd name="T62" fmla="*/ 147 w 111"/>
                  <a:gd name="T63" fmla="*/ 115 h 61"/>
                  <a:gd name="T64" fmla="*/ 166 w 111"/>
                  <a:gd name="T65" fmla="*/ 107 h 61"/>
                  <a:gd name="T66" fmla="*/ 176 w 111"/>
                  <a:gd name="T67" fmla="*/ 106 h 61"/>
                  <a:gd name="T68" fmla="*/ 188 w 111"/>
                  <a:gd name="T69" fmla="*/ 104 h 61"/>
                  <a:gd name="T70" fmla="*/ 198 w 111"/>
                  <a:gd name="T71" fmla="*/ 100 h 61"/>
                  <a:gd name="T72" fmla="*/ 208 w 111"/>
                  <a:gd name="T73" fmla="*/ 100 h 61"/>
                  <a:gd name="T74" fmla="*/ 208 w 111"/>
                  <a:gd name="T75" fmla="*/ 100 h 61"/>
                  <a:gd name="T76" fmla="*/ 219 w 111"/>
                  <a:gd name="T77" fmla="*/ 98 h 61"/>
                  <a:gd name="T78" fmla="*/ 219 w 111"/>
                  <a:gd name="T79" fmla="*/ 96 h 61"/>
                  <a:gd name="T80" fmla="*/ 131 w 111"/>
                  <a:gd name="T81" fmla="*/ 113 h 61"/>
                  <a:gd name="T82" fmla="*/ 29 w 111"/>
                  <a:gd name="T83" fmla="*/ 70 h 61"/>
                  <a:gd name="T84" fmla="*/ 193 w 111"/>
                  <a:gd name="T85" fmla="*/ 65 h 61"/>
                  <a:gd name="T86" fmla="*/ 205 w 111"/>
                  <a:gd name="T87" fmla="*/ 95 h 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" h="61">
                    <a:moveTo>
                      <a:pt x="102" y="47"/>
                    </a:moveTo>
                    <a:cubicBezTo>
                      <a:pt x="102" y="47"/>
                      <a:pt x="102" y="47"/>
                      <a:pt x="102" y="47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5" y="45"/>
                      <a:pt x="107" y="45"/>
                      <a:pt x="107" y="45"/>
                    </a:cubicBezTo>
                    <a:cubicBezTo>
                      <a:pt x="108" y="44"/>
                      <a:pt x="109" y="44"/>
                      <a:pt x="109" y="42"/>
                    </a:cubicBezTo>
                    <a:cubicBezTo>
                      <a:pt x="110" y="41"/>
                      <a:pt x="111" y="41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5" y="24"/>
                      <a:pt x="84" y="23"/>
                    </a:cubicBezTo>
                    <a:cubicBezTo>
                      <a:pt x="83" y="22"/>
                      <a:pt x="81" y="21"/>
                      <a:pt x="81" y="21"/>
                    </a:cubicBezTo>
                    <a:cubicBezTo>
                      <a:pt x="81" y="21"/>
                      <a:pt x="80" y="19"/>
                      <a:pt x="80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1" y="7"/>
                      <a:pt x="61" y="7"/>
                    </a:cubicBezTo>
                    <a:cubicBezTo>
                      <a:pt x="61" y="7"/>
                      <a:pt x="57" y="6"/>
                      <a:pt x="57" y="6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49" y="2"/>
                      <a:pt x="49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0" y="0"/>
                      <a:pt x="30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1" y="8"/>
                      <a:pt x="11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" y="23"/>
                      <a:pt x="1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8"/>
                      <a:pt x="2" y="48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4" y="52"/>
                      <a:pt x="4" y="52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9" y="56"/>
                      <a:pt x="9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21" y="60"/>
                      <a:pt x="21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8" y="61"/>
                      <a:pt x="28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8" y="59"/>
                      <a:pt x="48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1" y="51"/>
                      <a:pt x="81" y="51"/>
                      <a:pt x="81" y="51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1" y="50"/>
                      <a:pt x="83" y="49"/>
                      <a:pt x="83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6" y="48"/>
                      <a:pt x="96" y="48"/>
                    </a:cubicBezTo>
                    <a:cubicBezTo>
                      <a:pt x="96" y="48"/>
                      <a:pt x="98" y="47"/>
                      <a:pt x="98" y="47"/>
                    </a:cubicBezTo>
                    <a:cubicBezTo>
                      <a:pt x="98" y="47"/>
                      <a:pt x="100" y="47"/>
                      <a:pt x="100" y="47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101" y="47"/>
                      <a:pt x="100" y="47"/>
                      <a:pt x="100" y="46"/>
                    </a:cubicBezTo>
                    <a:cubicBezTo>
                      <a:pt x="100" y="46"/>
                      <a:pt x="100" y="46"/>
                      <a:pt x="100" y="46"/>
                    </a:cubicBezTo>
                    <a:lnTo>
                      <a:pt x="102" y="47"/>
                    </a:lnTo>
                    <a:close/>
                    <a:moveTo>
                      <a:pt x="94" y="45"/>
                    </a:moveTo>
                    <a:cubicBezTo>
                      <a:pt x="82" y="44"/>
                      <a:pt x="71" y="52"/>
                      <a:pt x="60" y="54"/>
                    </a:cubicBezTo>
                    <a:cubicBezTo>
                      <a:pt x="54" y="54"/>
                      <a:pt x="50" y="55"/>
                      <a:pt x="44" y="55"/>
                    </a:cubicBezTo>
                    <a:cubicBezTo>
                      <a:pt x="40" y="55"/>
                      <a:pt x="35" y="57"/>
                      <a:pt x="30" y="57"/>
                    </a:cubicBezTo>
                    <a:cubicBezTo>
                      <a:pt x="19" y="57"/>
                      <a:pt x="9" y="45"/>
                      <a:pt x="13" y="34"/>
                    </a:cubicBezTo>
                    <a:cubicBezTo>
                      <a:pt x="17" y="20"/>
                      <a:pt x="26" y="12"/>
                      <a:pt x="40" y="12"/>
                    </a:cubicBezTo>
                    <a:cubicBezTo>
                      <a:pt x="54" y="12"/>
                      <a:pt x="65" y="22"/>
                      <a:pt x="69" y="24"/>
                    </a:cubicBezTo>
                    <a:cubicBezTo>
                      <a:pt x="76" y="26"/>
                      <a:pt x="83" y="29"/>
                      <a:pt x="89" y="31"/>
                    </a:cubicBezTo>
                    <a:cubicBezTo>
                      <a:pt x="95" y="32"/>
                      <a:pt x="100" y="33"/>
                      <a:pt x="101" y="35"/>
                    </a:cubicBezTo>
                    <a:cubicBezTo>
                      <a:pt x="98" y="37"/>
                      <a:pt x="97" y="42"/>
                      <a:pt x="98" y="44"/>
                    </a:cubicBezTo>
                    <a:cubicBezTo>
                      <a:pt x="97" y="45"/>
                      <a:pt x="96" y="45"/>
                      <a:pt x="94" y="45"/>
                    </a:cubicBezTo>
                    <a:close/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1" name="Freeform 2463"/>
              <p:cNvSpPr/>
              <p:nvPr>
                <p:custDataLst>
                  <p:tags r:id="rId1957"/>
                </p:custDataLst>
              </p:nvPr>
            </p:nvSpPr>
            <p:spPr bwMode="auto">
              <a:xfrm>
                <a:off x="3879" y="2638"/>
                <a:ext cx="8" cy="9"/>
              </a:xfrm>
              <a:custGeom>
                <a:avLst/>
                <a:gdLst>
                  <a:gd name="T0" fmla="*/ 0 w 6"/>
                  <a:gd name="T1" fmla="*/ 0 h 7"/>
                  <a:gd name="T2" fmla="*/ 9 w 6"/>
                  <a:gd name="T3" fmla="*/ 1 h 7"/>
                  <a:gd name="T4" fmla="*/ 9 w 6"/>
                  <a:gd name="T5" fmla="*/ 15 h 7"/>
                  <a:gd name="T6" fmla="*/ 0 w 6"/>
                  <a:gd name="T7" fmla="*/ 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3" y="0"/>
                      <a:pt x="4" y="1"/>
                    </a:cubicBezTo>
                    <a:cubicBezTo>
                      <a:pt x="6" y="2"/>
                      <a:pt x="5" y="5"/>
                      <a:pt x="4" y="7"/>
                    </a:cubicBezTo>
                    <a:cubicBezTo>
                      <a:pt x="3" y="4"/>
                      <a:pt x="2" y="3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2" name="Freeform 2464"/>
              <p:cNvSpPr/>
              <p:nvPr>
                <p:custDataLst>
                  <p:tags r:id="rId1958"/>
                </p:custDataLst>
              </p:nvPr>
            </p:nvSpPr>
            <p:spPr bwMode="auto">
              <a:xfrm>
                <a:off x="3874" y="2642"/>
                <a:ext cx="5" cy="7"/>
              </a:xfrm>
              <a:custGeom>
                <a:avLst/>
                <a:gdLst>
                  <a:gd name="T0" fmla="*/ 5 w 4"/>
                  <a:gd name="T1" fmla="*/ 1 h 6"/>
                  <a:gd name="T2" fmla="*/ 6 w 4"/>
                  <a:gd name="T3" fmla="*/ 9 h 6"/>
                  <a:gd name="T4" fmla="*/ 0 w 4"/>
                  <a:gd name="T5" fmla="*/ 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4" y="0"/>
                      <a:pt x="4" y="5"/>
                      <a:pt x="3" y="6"/>
                    </a:cubicBezTo>
                    <a:cubicBezTo>
                      <a:pt x="3" y="4"/>
                      <a:pt x="1" y="4"/>
                      <a:pt x="0" y="4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3" name="Freeform 2465"/>
              <p:cNvSpPr/>
              <p:nvPr>
                <p:custDataLst>
                  <p:tags r:id="rId1959"/>
                </p:custDataLst>
              </p:nvPr>
            </p:nvSpPr>
            <p:spPr bwMode="auto">
              <a:xfrm>
                <a:off x="3866" y="2657"/>
                <a:ext cx="14" cy="11"/>
              </a:xfrm>
              <a:custGeom>
                <a:avLst/>
                <a:gdLst>
                  <a:gd name="T0" fmla="*/ 8 w 11"/>
                  <a:gd name="T1" fmla="*/ 0 h 8"/>
                  <a:gd name="T2" fmla="*/ 18 w 11"/>
                  <a:gd name="T3" fmla="*/ 0 h 8"/>
                  <a:gd name="T4" fmla="*/ 6 w 11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0"/>
                    </a:moveTo>
                    <a:cubicBezTo>
                      <a:pt x="6" y="0"/>
                      <a:pt x="7" y="0"/>
                      <a:pt x="9" y="0"/>
                    </a:cubicBezTo>
                    <a:cubicBezTo>
                      <a:pt x="11" y="4"/>
                      <a:pt x="0" y="4"/>
                      <a:pt x="3" y="8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4" name="Freeform 2466"/>
              <p:cNvSpPr/>
              <p:nvPr>
                <p:custDataLst>
                  <p:tags r:id="rId1960"/>
                </p:custDataLst>
              </p:nvPr>
            </p:nvSpPr>
            <p:spPr bwMode="auto">
              <a:xfrm>
                <a:off x="3878" y="2658"/>
                <a:ext cx="10" cy="10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19 h 7"/>
                  <a:gd name="T4" fmla="*/ 8 w 8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2" y="2"/>
                      <a:pt x="0" y="6"/>
                      <a:pt x="4" y="6"/>
                    </a:cubicBezTo>
                    <a:cubicBezTo>
                      <a:pt x="8" y="7"/>
                      <a:pt x="4" y="2"/>
                      <a:pt x="4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5" name="Freeform 2467"/>
              <p:cNvSpPr/>
              <p:nvPr>
                <p:custDataLst>
                  <p:tags r:id="rId1961"/>
                </p:custDataLst>
              </p:nvPr>
            </p:nvSpPr>
            <p:spPr bwMode="auto">
              <a:xfrm>
                <a:off x="3886" y="2668"/>
                <a:ext cx="10" cy="6"/>
              </a:xfrm>
              <a:custGeom>
                <a:avLst/>
                <a:gdLst>
                  <a:gd name="T0" fmla="*/ 13 w 8"/>
                  <a:gd name="T1" fmla="*/ 1 h 5"/>
                  <a:gd name="T2" fmla="*/ 5 w 8"/>
                  <a:gd name="T3" fmla="*/ 2 h 5"/>
                  <a:gd name="T4" fmla="*/ 5 w 8"/>
                  <a:gd name="T5" fmla="*/ 7 h 5"/>
                  <a:gd name="T6" fmla="*/ 8 w 8"/>
                  <a:gd name="T7" fmla="*/ 6 h 5"/>
                  <a:gd name="T8" fmla="*/ 10 w 8"/>
                  <a:gd name="T9" fmla="*/ 6 h 5"/>
                  <a:gd name="T10" fmla="*/ 14 w 8"/>
                  <a:gd name="T11" fmla="*/ 1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3"/>
                      <a:pt x="0" y="5"/>
                      <a:pt x="2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6" y="2"/>
                      <a:pt x="8" y="3"/>
                      <a:pt x="7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6" name="Freeform 2468"/>
              <p:cNvSpPr/>
              <p:nvPr>
                <p:custDataLst>
                  <p:tags r:id="rId1962"/>
                </p:custDataLst>
              </p:nvPr>
            </p:nvSpPr>
            <p:spPr bwMode="auto">
              <a:xfrm>
                <a:off x="3895" y="2679"/>
                <a:ext cx="5" cy="5"/>
              </a:xfrm>
              <a:custGeom>
                <a:avLst/>
                <a:gdLst>
                  <a:gd name="T0" fmla="*/ 0 w 4"/>
                  <a:gd name="T1" fmla="*/ 8 h 4"/>
                  <a:gd name="T2" fmla="*/ 1 w 4"/>
                  <a:gd name="T3" fmla="*/ 1 h 4"/>
                  <a:gd name="T4" fmla="*/ 8 w 4"/>
                  <a:gd name="T5" fmla="*/ 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2" y="4"/>
                      <a:pt x="2" y="2"/>
                      <a:pt x="1" y="1"/>
                    </a:cubicBezTo>
                    <a:cubicBezTo>
                      <a:pt x="3" y="0"/>
                      <a:pt x="4" y="2"/>
                      <a:pt x="4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7" name="Freeform 2469"/>
              <p:cNvSpPr/>
              <p:nvPr>
                <p:custDataLst>
                  <p:tags r:id="rId1963"/>
                </p:custDataLst>
              </p:nvPr>
            </p:nvSpPr>
            <p:spPr bwMode="auto">
              <a:xfrm>
                <a:off x="3883" y="2677"/>
                <a:ext cx="8" cy="3"/>
              </a:xfrm>
              <a:custGeom>
                <a:avLst/>
                <a:gdLst>
                  <a:gd name="T0" fmla="*/ 9 w 6"/>
                  <a:gd name="T1" fmla="*/ 0 h 3"/>
                  <a:gd name="T2" fmla="*/ 5 w 6"/>
                  <a:gd name="T3" fmla="*/ 2 h 3"/>
                  <a:gd name="T4" fmla="*/ 15 w 6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cubicBezTo>
                      <a:pt x="2" y="0"/>
                      <a:pt x="0" y="1"/>
                      <a:pt x="2" y="2"/>
                    </a:cubicBezTo>
                    <a:cubicBezTo>
                      <a:pt x="3" y="3"/>
                      <a:pt x="5" y="2"/>
                      <a:pt x="6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8" name="Freeform 2470"/>
              <p:cNvSpPr/>
              <p:nvPr>
                <p:custDataLst>
                  <p:tags r:id="rId1964"/>
                </p:custDataLst>
              </p:nvPr>
            </p:nvSpPr>
            <p:spPr bwMode="auto">
              <a:xfrm>
                <a:off x="3873" y="2669"/>
                <a:ext cx="6" cy="9"/>
              </a:xfrm>
              <a:custGeom>
                <a:avLst/>
                <a:gdLst>
                  <a:gd name="T0" fmla="*/ 0 w 5"/>
                  <a:gd name="T1" fmla="*/ 0 h 7"/>
                  <a:gd name="T2" fmla="*/ 7 w 5"/>
                  <a:gd name="T3" fmla="*/ 5 h 7"/>
                  <a:gd name="T4" fmla="*/ 6 w 5"/>
                  <a:gd name="T5" fmla="*/ 1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5" y="3"/>
                      <a:pt x="4" y="6"/>
                      <a:pt x="3" y="7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" name="Freeform 2471"/>
              <p:cNvSpPr/>
              <p:nvPr>
                <p:custDataLst>
                  <p:tags r:id="rId1965"/>
                </p:custDataLst>
              </p:nvPr>
            </p:nvSpPr>
            <p:spPr bwMode="auto">
              <a:xfrm>
                <a:off x="3897" y="2651"/>
                <a:ext cx="7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5 h 4"/>
                  <a:gd name="T4" fmla="*/ 11 w 5"/>
                  <a:gd name="T5" fmla="*/ 8 h 4"/>
                  <a:gd name="T6" fmla="*/ 14 w 5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3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" name="Freeform 2472"/>
              <p:cNvSpPr/>
              <p:nvPr>
                <p:custDataLst>
                  <p:tags r:id="rId1966"/>
                </p:custDataLst>
              </p:nvPr>
            </p:nvSpPr>
            <p:spPr bwMode="auto">
              <a:xfrm>
                <a:off x="3906" y="2656"/>
                <a:ext cx="6" cy="4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5 h 3"/>
                  <a:gd name="T4" fmla="*/ 14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4" y="3"/>
                      <a:pt x="4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" name="Freeform 2473"/>
              <p:cNvSpPr/>
              <p:nvPr>
                <p:custDataLst>
                  <p:tags r:id="rId1967"/>
                </p:custDataLst>
              </p:nvPr>
            </p:nvSpPr>
            <p:spPr bwMode="auto">
              <a:xfrm>
                <a:off x="3913" y="2653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" name="Freeform 2474"/>
              <p:cNvSpPr/>
              <p:nvPr>
                <p:custDataLst>
                  <p:tags r:id="rId1968"/>
                </p:custDataLst>
              </p:nvPr>
            </p:nvSpPr>
            <p:spPr bwMode="auto">
              <a:xfrm>
                <a:off x="3917" y="2649"/>
                <a:ext cx="4" cy="4"/>
              </a:xfrm>
              <a:custGeom>
                <a:avLst/>
                <a:gdLst>
                  <a:gd name="T0" fmla="*/ 7 w 3"/>
                  <a:gd name="T1" fmla="*/ 0 h 3"/>
                  <a:gd name="T2" fmla="*/ 0 w 3"/>
                  <a:gd name="T3" fmla="*/ 1 h 3"/>
                  <a:gd name="T4" fmla="*/ 5 w 3"/>
                  <a:gd name="T5" fmla="*/ 7 h 3"/>
                  <a:gd name="T6" fmla="*/ 7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" name="Freeform 2475"/>
              <p:cNvSpPr/>
              <p:nvPr>
                <p:custDataLst>
                  <p:tags r:id="rId1969"/>
                </p:custDataLst>
              </p:nvPr>
            </p:nvSpPr>
            <p:spPr bwMode="auto">
              <a:xfrm>
                <a:off x="3918" y="2662"/>
                <a:ext cx="7" cy="8"/>
              </a:xfrm>
              <a:custGeom>
                <a:avLst/>
                <a:gdLst>
                  <a:gd name="T0" fmla="*/ 6 w 5"/>
                  <a:gd name="T1" fmla="*/ 0 h 6"/>
                  <a:gd name="T2" fmla="*/ 6 w 5"/>
                  <a:gd name="T3" fmla="*/ 9 h 6"/>
                  <a:gd name="T4" fmla="*/ 6 w 5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4" y="1"/>
                      <a:pt x="5" y="3"/>
                      <a:pt x="2" y="4"/>
                    </a:cubicBezTo>
                    <a:cubicBezTo>
                      <a:pt x="0" y="6"/>
                      <a:pt x="2" y="2"/>
                      <a:pt x="2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" name="Freeform 2476"/>
              <p:cNvSpPr/>
              <p:nvPr>
                <p:custDataLst>
                  <p:tags r:id="rId1970"/>
                </p:custDataLst>
              </p:nvPr>
            </p:nvSpPr>
            <p:spPr bwMode="auto">
              <a:xfrm>
                <a:off x="3927" y="2664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7 w 3"/>
                  <a:gd name="T3" fmla="*/ 8 h 4"/>
                  <a:gd name="T4" fmla="*/ 7 w 3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2"/>
                      <a:pt x="0" y="4"/>
                      <a:pt x="3" y="4"/>
                    </a:cubicBezTo>
                    <a:cubicBezTo>
                      <a:pt x="2" y="3"/>
                      <a:pt x="2" y="2"/>
                      <a:pt x="3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" name="Freeform 2477"/>
              <p:cNvSpPr/>
              <p:nvPr>
                <p:custDataLst>
                  <p:tags r:id="rId1971"/>
                </p:custDataLst>
              </p:nvPr>
            </p:nvSpPr>
            <p:spPr bwMode="auto">
              <a:xfrm>
                <a:off x="3942" y="2658"/>
                <a:ext cx="5" cy="6"/>
              </a:xfrm>
              <a:custGeom>
                <a:avLst/>
                <a:gdLst>
                  <a:gd name="T0" fmla="*/ 0 w 4"/>
                  <a:gd name="T1" fmla="*/ 8 h 4"/>
                  <a:gd name="T2" fmla="*/ 8 w 4"/>
                  <a:gd name="T3" fmla="*/ 8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2"/>
                      <a:pt x="3" y="4"/>
                      <a:pt x="4" y="2"/>
                    </a:cubicBezTo>
                    <a:cubicBezTo>
                      <a:pt x="3" y="2"/>
                      <a:pt x="2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" name="Freeform 2478"/>
              <p:cNvSpPr/>
              <p:nvPr>
                <p:custDataLst>
                  <p:tags r:id="rId1972"/>
                </p:custDataLst>
              </p:nvPr>
            </p:nvSpPr>
            <p:spPr bwMode="auto">
              <a:xfrm>
                <a:off x="3947" y="2657"/>
                <a:ext cx="6" cy="4"/>
              </a:xfrm>
              <a:custGeom>
                <a:avLst/>
                <a:gdLst>
                  <a:gd name="T0" fmla="*/ 6 w 5"/>
                  <a:gd name="T1" fmla="*/ 0 h 3"/>
                  <a:gd name="T2" fmla="*/ 7 w 5"/>
                  <a:gd name="T3" fmla="*/ 7 h 3"/>
                  <a:gd name="T4" fmla="*/ 8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0"/>
                      <a:pt x="2" y="2"/>
                      <a:pt x="4" y="3"/>
                    </a:cubicBezTo>
                    <a:cubicBezTo>
                      <a:pt x="5" y="2"/>
                      <a:pt x="4" y="0"/>
                      <a:pt x="5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" name="Freeform 2479"/>
              <p:cNvSpPr/>
              <p:nvPr>
                <p:custDataLst>
                  <p:tags r:id="rId1973"/>
                </p:custDataLst>
              </p:nvPr>
            </p:nvSpPr>
            <p:spPr bwMode="auto">
              <a:xfrm>
                <a:off x="3948" y="2647"/>
                <a:ext cx="5" cy="6"/>
              </a:xfrm>
              <a:custGeom>
                <a:avLst/>
                <a:gdLst>
                  <a:gd name="T0" fmla="*/ 0 w 4"/>
                  <a:gd name="T1" fmla="*/ 2 h 5"/>
                  <a:gd name="T2" fmla="*/ 5 w 4"/>
                  <a:gd name="T3" fmla="*/ 8 h 5"/>
                  <a:gd name="T4" fmla="*/ 8 w 4"/>
                  <a:gd name="T5" fmla="*/ 2 h 5"/>
                  <a:gd name="T6" fmla="*/ 0 w 4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3" y="5"/>
                      <a:pt x="4" y="3"/>
                      <a:pt x="4" y="2"/>
                    </a:cubicBezTo>
                    <a:cubicBezTo>
                      <a:pt x="4" y="0"/>
                      <a:pt x="1" y="0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" name="Freeform 2480"/>
              <p:cNvSpPr/>
              <p:nvPr>
                <p:custDataLst>
                  <p:tags r:id="rId1974"/>
                </p:custDataLst>
              </p:nvPr>
            </p:nvSpPr>
            <p:spPr bwMode="auto">
              <a:xfrm>
                <a:off x="3952" y="2644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6 w 5"/>
                  <a:gd name="T3" fmla="*/ 7 h 3"/>
                  <a:gd name="T4" fmla="*/ 8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1"/>
                      <a:pt x="1" y="3"/>
                      <a:pt x="3" y="3"/>
                    </a:cubicBezTo>
                    <a:cubicBezTo>
                      <a:pt x="4" y="2"/>
                      <a:pt x="4" y="0"/>
                      <a:pt x="5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" name="Freeform 2481"/>
              <p:cNvSpPr/>
              <p:nvPr>
                <p:custDataLst>
                  <p:tags r:id="rId1975"/>
                </p:custDataLst>
              </p:nvPr>
            </p:nvSpPr>
            <p:spPr bwMode="auto">
              <a:xfrm>
                <a:off x="3964" y="2648"/>
                <a:ext cx="6" cy="3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8 h 2"/>
                  <a:gd name="T4" fmla="*/ 8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2"/>
                      <a:pt x="3" y="0"/>
                      <a:pt x="5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" name="Freeform 2482"/>
              <p:cNvSpPr/>
              <p:nvPr>
                <p:custDataLst>
                  <p:tags r:id="rId1976"/>
                </p:custDataLst>
              </p:nvPr>
            </p:nvSpPr>
            <p:spPr bwMode="auto">
              <a:xfrm>
                <a:off x="3973" y="2651"/>
                <a:ext cx="9" cy="4"/>
              </a:xfrm>
              <a:custGeom>
                <a:avLst/>
                <a:gdLst>
                  <a:gd name="T0" fmla="*/ 5 w 7"/>
                  <a:gd name="T1" fmla="*/ 0 h 3"/>
                  <a:gd name="T2" fmla="*/ 5 w 7"/>
                  <a:gd name="T3" fmla="*/ 7 h 3"/>
                  <a:gd name="T4" fmla="*/ 8 w 7"/>
                  <a:gd name="T5" fmla="*/ 1 h 3"/>
                  <a:gd name="T6" fmla="*/ 15 w 7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" name="Freeform 2483"/>
              <p:cNvSpPr/>
              <p:nvPr>
                <p:custDataLst>
                  <p:tags r:id="rId1977"/>
                </p:custDataLst>
              </p:nvPr>
            </p:nvSpPr>
            <p:spPr bwMode="auto">
              <a:xfrm>
                <a:off x="3974" y="2666"/>
                <a:ext cx="7" cy="4"/>
              </a:xfrm>
              <a:custGeom>
                <a:avLst/>
                <a:gdLst>
                  <a:gd name="T0" fmla="*/ 0 w 5"/>
                  <a:gd name="T1" fmla="*/ 7 h 3"/>
                  <a:gd name="T2" fmla="*/ 1 w 5"/>
                  <a:gd name="T3" fmla="*/ 0 h 3"/>
                  <a:gd name="T4" fmla="*/ 14 w 5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5" y="1"/>
                      <a:pt x="5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" name="Freeform 2484"/>
              <p:cNvSpPr/>
              <p:nvPr>
                <p:custDataLst>
                  <p:tags r:id="rId1978"/>
                </p:custDataLst>
              </p:nvPr>
            </p:nvSpPr>
            <p:spPr bwMode="auto">
              <a:xfrm>
                <a:off x="3968" y="2658"/>
                <a:ext cx="6" cy="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8 h 5"/>
                  <a:gd name="T4" fmla="*/ 7 w 5"/>
                  <a:gd name="T5" fmla="*/ 6 h 5"/>
                  <a:gd name="T6" fmla="*/ 1 w 5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4" y="5"/>
                      <a:pt x="4" y="2"/>
                    </a:cubicBezTo>
                    <a:cubicBezTo>
                      <a:pt x="5" y="0"/>
                      <a:pt x="2" y="2"/>
                      <a:pt x="1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" name="Freeform 2485"/>
              <p:cNvSpPr/>
              <p:nvPr>
                <p:custDataLst>
                  <p:tags r:id="rId1979"/>
                </p:custDataLst>
              </p:nvPr>
            </p:nvSpPr>
            <p:spPr bwMode="auto">
              <a:xfrm>
                <a:off x="3977" y="2656"/>
                <a:ext cx="5" cy="8"/>
              </a:xfrm>
              <a:custGeom>
                <a:avLst/>
                <a:gdLst>
                  <a:gd name="T0" fmla="*/ 5 w 4"/>
                  <a:gd name="T1" fmla="*/ 1 h 6"/>
                  <a:gd name="T2" fmla="*/ 6 w 4"/>
                  <a:gd name="T3" fmla="*/ 12 h 6"/>
                  <a:gd name="T4" fmla="*/ 6 w 4"/>
                  <a:gd name="T5" fmla="*/ 7 h 6"/>
                  <a:gd name="T6" fmla="*/ 8 w 4"/>
                  <a:gd name="T7" fmla="*/ 1 h 6"/>
                  <a:gd name="T8" fmla="*/ 5 w 4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0" y="2"/>
                      <a:pt x="1" y="6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" name="Freeform 2486"/>
              <p:cNvSpPr/>
              <p:nvPr>
                <p:custDataLst>
                  <p:tags r:id="rId1980"/>
                </p:custDataLst>
              </p:nvPr>
            </p:nvSpPr>
            <p:spPr bwMode="auto">
              <a:xfrm>
                <a:off x="3945" y="2662"/>
                <a:ext cx="8" cy="9"/>
              </a:xfrm>
              <a:custGeom>
                <a:avLst/>
                <a:gdLst>
                  <a:gd name="T0" fmla="*/ 1 w 6"/>
                  <a:gd name="T1" fmla="*/ 6 h 7"/>
                  <a:gd name="T2" fmla="*/ 5 w 6"/>
                  <a:gd name="T3" fmla="*/ 10 h 7"/>
                  <a:gd name="T4" fmla="*/ 12 w 6"/>
                  <a:gd name="T5" fmla="*/ 13 h 7"/>
                  <a:gd name="T6" fmla="*/ 5 w 6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cubicBezTo>
                      <a:pt x="0" y="5"/>
                      <a:pt x="1" y="4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6" y="5"/>
                      <a:pt x="4" y="0"/>
                      <a:pt x="2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" name="Freeform 2487"/>
              <p:cNvSpPr/>
              <p:nvPr>
                <p:custDataLst>
                  <p:tags r:id="rId1981"/>
                </p:custDataLst>
              </p:nvPr>
            </p:nvSpPr>
            <p:spPr bwMode="auto">
              <a:xfrm>
                <a:off x="3944" y="2674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5 w 4"/>
                  <a:gd name="T3" fmla="*/ 0 h 3"/>
                  <a:gd name="T4" fmla="*/ 8 w 4"/>
                  <a:gd name="T5" fmla="*/ 0 h 3"/>
                  <a:gd name="T6" fmla="*/ 8 w 4"/>
                  <a:gd name="T7" fmla="*/ 7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" name="Freeform 2488"/>
              <p:cNvSpPr/>
              <p:nvPr>
                <p:custDataLst>
                  <p:tags r:id="rId1982"/>
                </p:custDataLst>
              </p:nvPr>
            </p:nvSpPr>
            <p:spPr bwMode="auto">
              <a:xfrm>
                <a:off x="3929" y="2677"/>
                <a:ext cx="6" cy="5"/>
              </a:xfrm>
              <a:custGeom>
                <a:avLst/>
                <a:gdLst>
                  <a:gd name="T0" fmla="*/ 0 w 5"/>
                  <a:gd name="T1" fmla="*/ 8 h 4"/>
                  <a:gd name="T2" fmla="*/ 8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0"/>
                      <a:pt x="3" y="1"/>
                      <a:pt x="5" y="4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" name="Freeform 2489"/>
              <p:cNvSpPr/>
              <p:nvPr>
                <p:custDataLst>
                  <p:tags r:id="rId1983"/>
                </p:custDataLst>
              </p:nvPr>
            </p:nvSpPr>
            <p:spPr bwMode="auto">
              <a:xfrm>
                <a:off x="3913" y="2678"/>
                <a:ext cx="8" cy="6"/>
              </a:xfrm>
              <a:custGeom>
                <a:avLst/>
                <a:gdLst>
                  <a:gd name="T0" fmla="*/ 0 w 6"/>
                  <a:gd name="T1" fmla="*/ 7 h 5"/>
                  <a:gd name="T2" fmla="*/ 7 w 6"/>
                  <a:gd name="T3" fmla="*/ 1 h 5"/>
                  <a:gd name="T4" fmla="*/ 12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2" y="3"/>
                      <a:pt x="1" y="1"/>
                      <a:pt x="3" y="1"/>
                    </a:cubicBezTo>
                    <a:cubicBezTo>
                      <a:pt x="5" y="0"/>
                      <a:pt x="6" y="3"/>
                      <a:pt x="5" y="5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" name="Freeform 2490"/>
              <p:cNvSpPr/>
              <p:nvPr>
                <p:custDataLst>
                  <p:tags r:id="rId1984"/>
                </p:custDataLst>
              </p:nvPr>
            </p:nvSpPr>
            <p:spPr bwMode="auto">
              <a:xfrm>
                <a:off x="3905" y="2674"/>
                <a:ext cx="4" cy="5"/>
              </a:xfrm>
              <a:custGeom>
                <a:avLst/>
                <a:gdLst>
                  <a:gd name="T0" fmla="*/ 1 w 3"/>
                  <a:gd name="T1" fmla="*/ 8 h 4"/>
                  <a:gd name="T2" fmla="*/ 7 w 3"/>
                  <a:gd name="T3" fmla="*/ 1 h 4"/>
                  <a:gd name="T4" fmla="*/ 7 w 3"/>
                  <a:gd name="T5" fmla="*/ 6 h 4"/>
                  <a:gd name="T6" fmla="*/ 1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4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" name="Freeform 2491"/>
              <p:cNvSpPr/>
              <p:nvPr>
                <p:custDataLst>
                  <p:tags r:id="rId1985"/>
                </p:custDataLst>
              </p:nvPr>
            </p:nvSpPr>
            <p:spPr bwMode="auto">
              <a:xfrm>
                <a:off x="3913" y="2660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8 h 4"/>
                  <a:gd name="T4" fmla="*/ 7 w 3"/>
                  <a:gd name="T5" fmla="*/ 5 h 4"/>
                  <a:gd name="T6" fmla="*/ 5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" name="Freeform 2492"/>
              <p:cNvSpPr/>
              <p:nvPr>
                <p:custDataLst>
                  <p:tags r:id="rId1986"/>
                </p:custDataLst>
              </p:nvPr>
            </p:nvSpPr>
            <p:spPr bwMode="auto">
              <a:xfrm>
                <a:off x="3905" y="262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7 w 3"/>
                  <a:gd name="T3" fmla="*/ 7 h 3"/>
                  <a:gd name="T4" fmla="*/ 7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1" y="3"/>
                      <a:pt x="3" y="3"/>
                    </a:cubicBezTo>
                    <a:cubicBezTo>
                      <a:pt x="3" y="2"/>
                      <a:pt x="3" y="1"/>
                      <a:pt x="3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" name="Freeform 2493"/>
              <p:cNvSpPr/>
              <p:nvPr>
                <p:custDataLst>
                  <p:tags r:id="rId1987"/>
                </p:custDataLst>
              </p:nvPr>
            </p:nvSpPr>
            <p:spPr bwMode="auto">
              <a:xfrm>
                <a:off x="3909" y="2625"/>
                <a:ext cx="8" cy="5"/>
              </a:xfrm>
              <a:custGeom>
                <a:avLst/>
                <a:gdLst>
                  <a:gd name="T0" fmla="*/ 0 w 6"/>
                  <a:gd name="T1" fmla="*/ 1 h 4"/>
                  <a:gd name="T2" fmla="*/ 5 w 6"/>
                  <a:gd name="T3" fmla="*/ 8 h 4"/>
                  <a:gd name="T4" fmla="*/ 15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cubicBezTo>
                      <a:pt x="2" y="2"/>
                      <a:pt x="2" y="2"/>
                      <a:pt x="2" y="4"/>
                    </a:cubicBezTo>
                    <a:cubicBezTo>
                      <a:pt x="5" y="4"/>
                      <a:pt x="4" y="1"/>
                      <a:pt x="6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" name="Freeform 2494"/>
              <p:cNvSpPr/>
              <p:nvPr>
                <p:custDataLst>
                  <p:tags r:id="rId1988"/>
                </p:custDataLst>
              </p:nvPr>
            </p:nvSpPr>
            <p:spPr bwMode="auto">
              <a:xfrm>
                <a:off x="3917" y="2626"/>
                <a:ext cx="10" cy="5"/>
              </a:xfrm>
              <a:custGeom>
                <a:avLst/>
                <a:gdLst>
                  <a:gd name="T0" fmla="*/ 5 w 8"/>
                  <a:gd name="T1" fmla="*/ 0 h 4"/>
                  <a:gd name="T2" fmla="*/ 6 w 8"/>
                  <a:gd name="T3" fmla="*/ 8 h 4"/>
                  <a:gd name="T4" fmla="*/ 16 w 8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cubicBezTo>
                      <a:pt x="2" y="2"/>
                      <a:pt x="0" y="2"/>
                      <a:pt x="3" y="4"/>
                    </a:cubicBezTo>
                    <a:cubicBezTo>
                      <a:pt x="4" y="3"/>
                      <a:pt x="6" y="2"/>
                      <a:pt x="8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" name="Freeform 2495"/>
              <p:cNvSpPr/>
              <p:nvPr>
                <p:custDataLst>
                  <p:tags r:id="rId1989"/>
                </p:custDataLst>
              </p:nvPr>
            </p:nvSpPr>
            <p:spPr bwMode="auto">
              <a:xfrm>
                <a:off x="3935" y="2635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8 w 5"/>
                  <a:gd name="T3" fmla="*/ 8 h 4"/>
                  <a:gd name="T4" fmla="*/ 14 w 5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0" y="4"/>
                      <a:pt x="3" y="4"/>
                    </a:cubicBezTo>
                    <a:cubicBezTo>
                      <a:pt x="2" y="2"/>
                      <a:pt x="4" y="1"/>
                      <a:pt x="5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" name="Freeform 2496"/>
              <p:cNvSpPr/>
              <p:nvPr>
                <p:custDataLst>
                  <p:tags r:id="rId1990"/>
                </p:custDataLst>
              </p:nvPr>
            </p:nvSpPr>
            <p:spPr bwMode="auto">
              <a:xfrm>
                <a:off x="3900" y="2644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6 w 4"/>
                  <a:gd name="T3" fmla="*/ 0 h 3"/>
                  <a:gd name="T4" fmla="*/ 1 w 4"/>
                  <a:gd name="T5" fmla="*/ 0 h 3"/>
                  <a:gd name="T6" fmla="*/ 0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3"/>
                      <a:pt x="4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" name="Freeform 2497"/>
              <p:cNvSpPr/>
              <p:nvPr>
                <p:custDataLst>
                  <p:tags r:id="rId1991"/>
                </p:custDataLst>
              </p:nvPr>
            </p:nvSpPr>
            <p:spPr bwMode="auto">
              <a:xfrm>
                <a:off x="3901" y="2637"/>
                <a:ext cx="5" cy="5"/>
              </a:xfrm>
              <a:custGeom>
                <a:avLst/>
                <a:gdLst>
                  <a:gd name="T0" fmla="*/ 1 w 4"/>
                  <a:gd name="T1" fmla="*/ 1 h 4"/>
                  <a:gd name="T2" fmla="*/ 8 w 4"/>
                  <a:gd name="T3" fmla="*/ 6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4"/>
                      <a:pt x="2" y="4"/>
                      <a:pt x="4" y="3"/>
                    </a:cubicBezTo>
                    <a:cubicBezTo>
                      <a:pt x="3" y="3"/>
                      <a:pt x="1" y="2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" name="Freeform 2498"/>
              <p:cNvSpPr/>
              <p:nvPr>
                <p:custDataLst>
                  <p:tags r:id="rId1992"/>
                </p:custDataLst>
              </p:nvPr>
            </p:nvSpPr>
            <p:spPr bwMode="auto">
              <a:xfrm>
                <a:off x="3910" y="2634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" name="Freeform 2499"/>
              <p:cNvSpPr/>
              <p:nvPr>
                <p:custDataLst>
                  <p:tags r:id="rId1993"/>
                </p:custDataLst>
              </p:nvPr>
            </p:nvSpPr>
            <p:spPr bwMode="auto">
              <a:xfrm>
                <a:off x="3888" y="2635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8 w 2"/>
                  <a:gd name="T3" fmla="*/ 7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" name="Freeform 2500"/>
              <p:cNvSpPr/>
              <p:nvPr>
                <p:custDataLst>
                  <p:tags r:id="rId1994"/>
                </p:custDataLst>
              </p:nvPr>
            </p:nvSpPr>
            <p:spPr bwMode="auto">
              <a:xfrm>
                <a:off x="3892" y="2631"/>
                <a:ext cx="5" cy="4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7 h 3"/>
                  <a:gd name="T4" fmla="*/ 8 w 4"/>
                  <a:gd name="T5" fmla="*/ 5 h 3"/>
                  <a:gd name="T6" fmla="*/ 5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0" y="2"/>
                      <a:pt x="1" y="3"/>
                    </a:cubicBezTo>
                    <a:cubicBezTo>
                      <a:pt x="2" y="1"/>
                      <a:pt x="3" y="3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9" name="Freeform 2501"/>
              <p:cNvSpPr/>
              <p:nvPr>
                <p:custDataLst>
                  <p:tags r:id="rId1995"/>
                </p:custDataLst>
              </p:nvPr>
            </p:nvSpPr>
            <p:spPr bwMode="auto">
              <a:xfrm>
                <a:off x="3893" y="2648"/>
                <a:ext cx="4" cy="4"/>
              </a:xfrm>
              <a:custGeom>
                <a:avLst/>
                <a:gdLst>
                  <a:gd name="T0" fmla="*/ 0 w 3"/>
                  <a:gd name="T1" fmla="*/ 5 h 3"/>
                  <a:gd name="T2" fmla="*/ 1 w 3"/>
                  <a:gd name="T3" fmla="*/ 7 h 3"/>
                  <a:gd name="T4" fmla="*/ 7 w 3"/>
                  <a:gd name="T5" fmla="*/ 1 h 3"/>
                  <a:gd name="T6" fmla="*/ 1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0" name="Freeform 2502"/>
              <p:cNvSpPr/>
              <p:nvPr>
                <p:custDataLst>
                  <p:tags r:id="rId1996"/>
                </p:custDataLst>
              </p:nvPr>
            </p:nvSpPr>
            <p:spPr bwMode="auto">
              <a:xfrm>
                <a:off x="3870" y="2648"/>
                <a:ext cx="7" cy="7"/>
              </a:xfrm>
              <a:custGeom>
                <a:avLst/>
                <a:gdLst>
                  <a:gd name="T0" fmla="*/ 6 w 5"/>
                  <a:gd name="T1" fmla="*/ 0 h 5"/>
                  <a:gd name="T2" fmla="*/ 14 w 5"/>
                  <a:gd name="T3" fmla="*/ 8 h 5"/>
                  <a:gd name="T4" fmla="*/ 0 w 5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1"/>
                      <a:pt x="5" y="1"/>
                      <a:pt x="5" y="3"/>
                    </a:cubicBezTo>
                    <a:cubicBezTo>
                      <a:pt x="3" y="3"/>
                      <a:pt x="1" y="5"/>
                      <a:pt x="0" y="5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1" name="Freeform 2503"/>
              <p:cNvSpPr/>
              <p:nvPr>
                <p:custDataLst>
                  <p:tags r:id="rId1997"/>
                </p:custDataLst>
              </p:nvPr>
            </p:nvSpPr>
            <p:spPr bwMode="auto">
              <a:xfrm>
                <a:off x="3896" y="2658"/>
                <a:ext cx="4" cy="7"/>
              </a:xfrm>
              <a:custGeom>
                <a:avLst/>
                <a:gdLst>
                  <a:gd name="T0" fmla="*/ 1 w 3"/>
                  <a:gd name="T1" fmla="*/ 1 h 5"/>
                  <a:gd name="T2" fmla="*/ 1 w 3"/>
                  <a:gd name="T3" fmla="*/ 14 h 5"/>
                  <a:gd name="T4" fmla="*/ 1 w 3"/>
                  <a:gd name="T5" fmla="*/ 11 h 5"/>
                  <a:gd name="T6" fmla="*/ 5 w 3"/>
                  <a:gd name="T7" fmla="*/ 6 h 5"/>
                  <a:gd name="T8" fmla="*/ 7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2" name="Freeform 2504"/>
              <p:cNvSpPr/>
              <p:nvPr>
                <p:custDataLst>
                  <p:tags r:id="rId1998"/>
                </p:custDataLst>
              </p:nvPr>
            </p:nvSpPr>
            <p:spPr bwMode="auto">
              <a:xfrm>
                <a:off x="3922" y="2642"/>
                <a:ext cx="4" cy="5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5 h 4"/>
                  <a:gd name="T4" fmla="*/ 5 w 3"/>
                  <a:gd name="T5" fmla="*/ 8 h 4"/>
                  <a:gd name="T6" fmla="*/ 7 w 3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3" name="Freeform 2505"/>
              <p:cNvSpPr/>
              <p:nvPr>
                <p:custDataLst>
                  <p:tags r:id="rId1999"/>
                </p:custDataLst>
              </p:nvPr>
            </p:nvSpPr>
            <p:spPr bwMode="auto">
              <a:xfrm>
                <a:off x="3909" y="2640"/>
                <a:ext cx="5" cy="4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7 h 3"/>
                  <a:gd name="T4" fmla="*/ 6 w 4"/>
                  <a:gd name="T5" fmla="*/ 7 h 3"/>
                  <a:gd name="T6" fmla="*/ 6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2"/>
                      <a:pt x="3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4" name="Freeform 2506"/>
              <p:cNvSpPr/>
              <p:nvPr>
                <p:custDataLst>
                  <p:tags r:id="rId2000"/>
                </p:custDataLst>
              </p:nvPr>
            </p:nvSpPr>
            <p:spPr bwMode="auto">
              <a:xfrm>
                <a:off x="3919" y="2635"/>
                <a:ext cx="3" cy="5"/>
              </a:xfrm>
              <a:custGeom>
                <a:avLst/>
                <a:gdLst>
                  <a:gd name="T0" fmla="*/ 5 w 2"/>
                  <a:gd name="T1" fmla="*/ 0 h 4"/>
                  <a:gd name="T2" fmla="*/ 0 w 2"/>
                  <a:gd name="T3" fmla="*/ 8 h 4"/>
                  <a:gd name="T4" fmla="*/ 8 w 2"/>
                  <a:gd name="T5" fmla="*/ 5 h 4"/>
                  <a:gd name="T6" fmla="*/ 8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5" name="Freeform 2507"/>
              <p:cNvSpPr/>
              <p:nvPr>
                <p:custDataLst>
                  <p:tags r:id="rId2001"/>
                </p:custDataLst>
              </p:nvPr>
            </p:nvSpPr>
            <p:spPr bwMode="auto">
              <a:xfrm>
                <a:off x="3932" y="2653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8 h 2"/>
                  <a:gd name="T4" fmla="*/ 7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6" name="Freeform 2508"/>
              <p:cNvSpPr/>
              <p:nvPr>
                <p:custDataLst>
                  <p:tags r:id="rId2002"/>
                </p:custDataLst>
              </p:nvPr>
            </p:nvSpPr>
            <p:spPr bwMode="auto">
              <a:xfrm>
                <a:off x="3932" y="2643"/>
                <a:ext cx="7" cy="4"/>
              </a:xfrm>
              <a:custGeom>
                <a:avLst/>
                <a:gdLst>
                  <a:gd name="T0" fmla="*/ 1 w 5"/>
                  <a:gd name="T1" fmla="*/ 1 h 3"/>
                  <a:gd name="T2" fmla="*/ 14 w 5"/>
                  <a:gd name="T3" fmla="*/ 5 h 3"/>
                  <a:gd name="T4" fmla="*/ 6 w 5"/>
                  <a:gd name="T5" fmla="*/ 7 h 3"/>
                  <a:gd name="T6" fmla="*/ 0 w 5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2" y="0"/>
                      <a:pt x="5" y="0"/>
                      <a:pt x="5" y="2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7" name="Freeform 2509"/>
              <p:cNvSpPr/>
              <p:nvPr>
                <p:custDataLst>
                  <p:tags r:id="rId2003"/>
                </p:custDataLst>
              </p:nvPr>
            </p:nvSpPr>
            <p:spPr bwMode="auto">
              <a:xfrm>
                <a:off x="3958" y="2660"/>
                <a:ext cx="6" cy="4"/>
              </a:xfrm>
              <a:custGeom>
                <a:avLst/>
                <a:gdLst>
                  <a:gd name="T0" fmla="*/ 0 w 4"/>
                  <a:gd name="T1" fmla="*/ 7 h 3"/>
                  <a:gd name="T2" fmla="*/ 5 w 4"/>
                  <a:gd name="T3" fmla="*/ 7 h 3"/>
                  <a:gd name="T4" fmla="*/ 12 w 4"/>
                  <a:gd name="T5" fmla="*/ 0 h 3"/>
                  <a:gd name="T6" fmla="*/ 0 w 4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4" y="2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8" name="Freeform 2510"/>
              <p:cNvSpPr/>
              <p:nvPr>
                <p:custDataLst>
                  <p:tags r:id="rId2004"/>
                </p:custDataLst>
              </p:nvPr>
            </p:nvSpPr>
            <p:spPr bwMode="auto">
              <a:xfrm>
                <a:off x="3900" y="2664"/>
                <a:ext cx="5" cy="4"/>
              </a:xfrm>
              <a:custGeom>
                <a:avLst/>
                <a:gdLst>
                  <a:gd name="T0" fmla="*/ 0 w 4"/>
                  <a:gd name="T1" fmla="*/ 1 h 3"/>
                  <a:gd name="T2" fmla="*/ 8 w 4"/>
                  <a:gd name="T3" fmla="*/ 7 h 3"/>
                  <a:gd name="T4" fmla="*/ 1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0"/>
                      <a:pt x="3" y="1"/>
                      <a:pt x="4" y="3"/>
                    </a:cubicBezTo>
                    <a:cubicBezTo>
                      <a:pt x="3" y="3"/>
                      <a:pt x="1" y="3"/>
                      <a:pt x="1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9" name="Freeform 2511"/>
              <p:cNvSpPr/>
              <p:nvPr>
                <p:custDataLst>
                  <p:tags r:id="rId2005"/>
                </p:custDataLst>
              </p:nvPr>
            </p:nvSpPr>
            <p:spPr bwMode="auto">
              <a:xfrm>
                <a:off x="3916" y="2673"/>
                <a:ext cx="3" cy="4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2" y="3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0" name="Freeform 2512"/>
              <p:cNvSpPr/>
              <p:nvPr>
                <p:custDataLst>
                  <p:tags r:id="rId2006"/>
                </p:custDataLst>
              </p:nvPr>
            </p:nvSpPr>
            <p:spPr bwMode="auto">
              <a:xfrm>
                <a:off x="3888" y="2656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7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3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1" name="Freeform 2513"/>
              <p:cNvSpPr/>
              <p:nvPr>
                <p:custDataLst>
                  <p:tags r:id="rId2007"/>
                </p:custDataLst>
              </p:nvPr>
            </p:nvSpPr>
            <p:spPr bwMode="auto">
              <a:xfrm>
                <a:off x="3888" y="2643"/>
                <a:ext cx="5" cy="4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5 h 3"/>
                  <a:gd name="T4" fmla="*/ 8 w 4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4" y="3"/>
                      <a:pt x="4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2" name="Freeform 2514"/>
              <p:cNvSpPr/>
              <p:nvPr>
                <p:custDataLst>
                  <p:tags r:id="rId2008"/>
                </p:custDataLst>
              </p:nvPr>
            </p:nvSpPr>
            <p:spPr bwMode="auto">
              <a:xfrm>
                <a:off x="3895" y="2640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0 h 3"/>
                  <a:gd name="T4" fmla="*/ 1 w 3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3" name="Freeform 2515"/>
              <p:cNvSpPr/>
              <p:nvPr>
                <p:custDataLst>
                  <p:tags r:id="rId2009"/>
                </p:custDataLst>
              </p:nvPr>
            </p:nvSpPr>
            <p:spPr bwMode="auto">
              <a:xfrm>
                <a:off x="3957" y="2668"/>
                <a:ext cx="7" cy="5"/>
              </a:xfrm>
              <a:custGeom>
                <a:avLst/>
                <a:gdLst>
                  <a:gd name="T0" fmla="*/ 1 w 5"/>
                  <a:gd name="T1" fmla="*/ 8 h 4"/>
                  <a:gd name="T2" fmla="*/ 1 w 5"/>
                  <a:gd name="T3" fmla="*/ 8 h 4"/>
                  <a:gd name="T4" fmla="*/ 0 w 5"/>
                  <a:gd name="T5" fmla="*/ 5 h 4"/>
                  <a:gd name="T6" fmla="*/ 14 w 5"/>
                  <a:gd name="T7" fmla="*/ 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1" y="0"/>
                      <a:pt x="4" y="3"/>
                      <a:pt x="5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4" name="Freeform 2516"/>
              <p:cNvSpPr/>
              <p:nvPr>
                <p:custDataLst>
                  <p:tags r:id="rId2010"/>
                </p:custDataLst>
              </p:nvPr>
            </p:nvSpPr>
            <p:spPr bwMode="auto">
              <a:xfrm>
                <a:off x="3960" y="2649"/>
                <a:ext cx="2" cy="3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8 h 2"/>
                  <a:gd name="T4" fmla="*/ 2 w 2"/>
                  <a:gd name="T5" fmla="*/ 5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5" name="Freeform 2517"/>
              <p:cNvSpPr/>
              <p:nvPr>
                <p:custDataLst>
                  <p:tags r:id="rId2011"/>
                </p:custDataLst>
              </p:nvPr>
            </p:nvSpPr>
            <p:spPr bwMode="auto">
              <a:xfrm>
                <a:off x="3932" y="2624"/>
                <a:ext cx="4" cy="5"/>
              </a:xfrm>
              <a:custGeom>
                <a:avLst/>
                <a:gdLst>
                  <a:gd name="T0" fmla="*/ 0 w 3"/>
                  <a:gd name="T1" fmla="*/ 5 h 4"/>
                  <a:gd name="T2" fmla="*/ 5 w 3"/>
                  <a:gd name="T3" fmla="*/ 6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2" y="1"/>
                      <a:pt x="3" y="0"/>
                      <a:pt x="1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6" name="Freeform 2518"/>
              <p:cNvSpPr/>
              <p:nvPr>
                <p:custDataLst>
                  <p:tags r:id="rId2012"/>
                </p:custDataLst>
              </p:nvPr>
            </p:nvSpPr>
            <p:spPr bwMode="auto">
              <a:xfrm>
                <a:off x="3882" y="2622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8 h 2"/>
                  <a:gd name="T4" fmla="*/ 7 w 3"/>
                  <a:gd name="T5" fmla="*/ 5 h 2"/>
                  <a:gd name="T6" fmla="*/ 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7" name="Freeform 2519"/>
              <p:cNvSpPr/>
              <p:nvPr>
                <p:custDataLst>
                  <p:tags r:id="rId2013"/>
                </p:custDataLst>
              </p:nvPr>
            </p:nvSpPr>
            <p:spPr bwMode="auto">
              <a:xfrm>
                <a:off x="3870" y="2633"/>
                <a:ext cx="3" cy="2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2 h 2"/>
                  <a:gd name="T4" fmla="*/ 8 w 2"/>
                  <a:gd name="T5" fmla="*/ 1 h 2"/>
                  <a:gd name="T6" fmla="*/ 8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8" name="Freeform 2520"/>
              <p:cNvSpPr/>
              <p:nvPr>
                <p:custDataLst>
                  <p:tags r:id="rId2014"/>
                </p:custDataLst>
              </p:nvPr>
            </p:nvSpPr>
            <p:spPr bwMode="auto">
              <a:xfrm>
                <a:off x="3869" y="2639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5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2"/>
                      <a:pt x="3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9" name="Freeform 2521"/>
              <p:cNvSpPr/>
              <p:nvPr>
                <p:custDataLst>
                  <p:tags r:id="rId2015"/>
                </p:custDataLst>
              </p:nvPr>
            </p:nvSpPr>
            <p:spPr bwMode="auto">
              <a:xfrm>
                <a:off x="3866" y="2644"/>
                <a:ext cx="1" cy="5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8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1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0" name="Freeform 2522"/>
              <p:cNvSpPr/>
              <p:nvPr>
                <p:custDataLst>
                  <p:tags r:id="rId2016"/>
                </p:custDataLst>
              </p:nvPr>
            </p:nvSpPr>
            <p:spPr bwMode="auto">
              <a:xfrm>
                <a:off x="3861" y="2661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5 w 2"/>
                  <a:gd name="T3" fmla="*/ 7 h 3"/>
                  <a:gd name="T4" fmla="*/ 8 w 2"/>
                  <a:gd name="T5" fmla="*/ 1 h 3"/>
                  <a:gd name="T6" fmla="*/ 8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3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1" name="Freeform 2523"/>
              <p:cNvSpPr/>
              <p:nvPr>
                <p:custDataLst>
                  <p:tags r:id="rId2017"/>
                </p:custDataLst>
              </p:nvPr>
            </p:nvSpPr>
            <p:spPr bwMode="auto">
              <a:xfrm>
                <a:off x="3870" y="2677"/>
                <a:ext cx="4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5 w 3"/>
                  <a:gd name="T5" fmla="*/ 3 h 3"/>
                  <a:gd name="T6" fmla="*/ 5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3"/>
                    </a:cubicBezTo>
                    <a:cubicBezTo>
                      <a:pt x="3" y="2"/>
                      <a:pt x="2" y="1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2" name="Freeform 2524"/>
              <p:cNvSpPr/>
              <p:nvPr>
                <p:custDataLst>
                  <p:tags r:id="rId2018"/>
                </p:custDataLst>
              </p:nvPr>
            </p:nvSpPr>
            <p:spPr bwMode="auto">
              <a:xfrm>
                <a:off x="3884" y="2683"/>
                <a:ext cx="4" cy="4"/>
              </a:xfrm>
              <a:custGeom>
                <a:avLst/>
                <a:gdLst>
                  <a:gd name="T0" fmla="*/ 5 w 3"/>
                  <a:gd name="T1" fmla="*/ 0 h 3"/>
                  <a:gd name="T2" fmla="*/ 7 w 3"/>
                  <a:gd name="T3" fmla="*/ 7 h 3"/>
                  <a:gd name="T4" fmla="*/ 7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2"/>
                      <a:pt x="3" y="1"/>
                      <a:pt x="3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3" name="Freeform 2525"/>
              <p:cNvSpPr/>
              <p:nvPr>
                <p:custDataLst>
                  <p:tags r:id="rId2019"/>
                </p:custDataLst>
              </p:nvPr>
            </p:nvSpPr>
            <p:spPr bwMode="auto">
              <a:xfrm>
                <a:off x="3896" y="2618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4" name="Freeform 2526"/>
              <p:cNvSpPr/>
              <p:nvPr>
                <p:custDataLst>
                  <p:tags r:id="rId2020"/>
                </p:custDataLst>
              </p:nvPr>
            </p:nvSpPr>
            <p:spPr bwMode="auto">
              <a:xfrm>
                <a:off x="3906" y="2620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5" name="Freeform 2527"/>
              <p:cNvSpPr/>
              <p:nvPr>
                <p:custDataLst>
                  <p:tags r:id="rId2021"/>
                </p:custDataLst>
              </p:nvPr>
            </p:nvSpPr>
            <p:spPr bwMode="auto">
              <a:xfrm>
                <a:off x="3917" y="2615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7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6" name="Freeform 2528"/>
              <p:cNvSpPr/>
              <p:nvPr>
                <p:custDataLst>
                  <p:tags r:id="rId2022"/>
                </p:custDataLst>
              </p:nvPr>
            </p:nvSpPr>
            <p:spPr bwMode="auto">
              <a:xfrm>
                <a:off x="3923" y="2620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7 w 3"/>
                  <a:gd name="T5" fmla="*/ 1 h 2"/>
                  <a:gd name="T6" fmla="*/ 5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3" y="0"/>
                      <a:pt x="2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7" name="Freeform 2529"/>
              <p:cNvSpPr/>
              <p:nvPr>
                <p:custDataLst>
                  <p:tags r:id="rId2023"/>
                </p:custDataLst>
              </p:nvPr>
            </p:nvSpPr>
            <p:spPr bwMode="auto">
              <a:xfrm>
                <a:off x="3943" y="2634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5 w 4"/>
                  <a:gd name="T3" fmla="*/ 5 h 2"/>
                  <a:gd name="T4" fmla="*/ 0 w 4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1"/>
                      <a:pt x="2" y="0"/>
                      <a:pt x="2" y="1"/>
                    </a:cubicBezTo>
                    <a:cubicBezTo>
                      <a:pt x="4" y="2"/>
                      <a:pt x="1" y="2"/>
                      <a:pt x="0" y="2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8" name="Freeform 2530"/>
              <p:cNvSpPr/>
              <p:nvPr>
                <p:custDataLst>
                  <p:tags r:id="rId2024"/>
                </p:custDataLst>
              </p:nvPr>
            </p:nvSpPr>
            <p:spPr bwMode="auto">
              <a:xfrm>
                <a:off x="3962" y="2642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7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9" name="Freeform 2531"/>
              <p:cNvSpPr/>
              <p:nvPr>
                <p:custDataLst>
                  <p:tags r:id="rId2025"/>
                </p:custDataLst>
              </p:nvPr>
            </p:nvSpPr>
            <p:spPr bwMode="auto">
              <a:xfrm>
                <a:off x="3992" y="265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2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0" name="Freeform 2532"/>
              <p:cNvSpPr/>
              <p:nvPr>
                <p:custDataLst>
                  <p:tags r:id="rId2026"/>
                </p:custDataLst>
              </p:nvPr>
            </p:nvSpPr>
            <p:spPr bwMode="auto">
              <a:xfrm>
                <a:off x="3875" y="2631"/>
                <a:ext cx="3" cy="6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5 h 4"/>
                  <a:gd name="T4" fmla="*/ 8 w 2"/>
                  <a:gd name="T5" fmla="*/ 14 h 4"/>
                  <a:gd name="T6" fmla="*/ 8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1" name="Freeform 2533"/>
              <p:cNvSpPr/>
              <p:nvPr>
                <p:custDataLst>
                  <p:tags r:id="rId2027"/>
                </p:custDataLst>
              </p:nvPr>
            </p:nvSpPr>
            <p:spPr bwMode="auto">
              <a:xfrm>
                <a:off x="3891" y="2625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5 h 3"/>
                  <a:gd name="T4" fmla="*/ 1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3"/>
                      <a:pt x="3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2" name="Freeform 2534"/>
              <p:cNvSpPr/>
              <p:nvPr>
                <p:custDataLst>
                  <p:tags r:id="rId2028"/>
                </p:custDataLst>
              </p:nvPr>
            </p:nvSpPr>
            <p:spPr bwMode="auto">
              <a:xfrm>
                <a:off x="3926" y="2626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7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3" name="Freeform 2535"/>
              <p:cNvSpPr/>
              <p:nvPr>
                <p:custDataLst>
                  <p:tags r:id="rId2029"/>
                </p:custDataLst>
              </p:nvPr>
            </p:nvSpPr>
            <p:spPr bwMode="auto">
              <a:xfrm>
                <a:off x="3856" y="2611"/>
                <a:ext cx="131" cy="66"/>
              </a:xfrm>
              <a:custGeom>
                <a:avLst/>
                <a:gdLst>
                  <a:gd name="T0" fmla="*/ 23 w 101"/>
                  <a:gd name="T1" fmla="*/ 23 h 51"/>
                  <a:gd name="T2" fmla="*/ 32 w 101"/>
                  <a:gd name="T3" fmla="*/ 17 h 51"/>
                  <a:gd name="T4" fmla="*/ 42 w 101"/>
                  <a:gd name="T5" fmla="*/ 16 h 51"/>
                  <a:gd name="T6" fmla="*/ 45 w 101"/>
                  <a:gd name="T7" fmla="*/ 8 h 51"/>
                  <a:gd name="T8" fmla="*/ 64 w 101"/>
                  <a:gd name="T9" fmla="*/ 5 h 51"/>
                  <a:gd name="T10" fmla="*/ 75 w 101"/>
                  <a:gd name="T11" fmla="*/ 6 h 51"/>
                  <a:gd name="T12" fmla="*/ 95 w 101"/>
                  <a:gd name="T13" fmla="*/ 6 h 51"/>
                  <a:gd name="T14" fmla="*/ 101 w 101"/>
                  <a:gd name="T15" fmla="*/ 6 h 51"/>
                  <a:gd name="T16" fmla="*/ 112 w 101"/>
                  <a:gd name="T17" fmla="*/ 10 h 51"/>
                  <a:gd name="T18" fmla="*/ 115 w 101"/>
                  <a:gd name="T19" fmla="*/ 13 h 51"/>
                  <a:gd name="T20" fmla="*/ 126 w 101"/>
                  <a:gd name="T21" fmla="*/ 17 h 51"/>
                  <a:gd name="T22" fmla="*/ 131 w 101"/>
                  <a:gd name="T23" fmla="*/ 22 h 51"/>
                  <a:gd name="T24" fmla="*/ 148 w 101"/>
                  <a:gd name="T25" fmla="*/ 32 h 51"/>
                  <a:gd name="T26" fmla="*/ 154 w 101"/>
                  <a:gd name="T27" fmla="*/ 35 h 51"/>
                  <a:gd name="T28" fmla="*/ 162 w 101"/>
                  <a:gd name="T29" fmla="*/ 39 h 51"/>
                  <a:gd name="T30" fmla="*/ 171 w 101"/>
                  <a:gd name="T31" fmla="*/ 50 h 51"/>
                  <a:gd name="T32" fmla="*/ 182 w 101"/>
                  <a:gd name="T33" fmla="*/ 53 h 51"/>
                  <a:gd name="T34" fmla="*/ 188 w 101"/>
                  <a:gd name="T35" fmla="*/ 53 h 51"/>
                  <a:gd name="T36" fmla="*/ 204 w 101"/>
                  <a:gd name="T37" fmla="*/ 57 h 51"/>
                  <a:gd name="T38" fmla="*/ 220 w 101"/>
                  <a:gd name="T39" fmla="*/ 61 h 51"/>
                  <a:gd name="T40" fmla="*/ 214 w 101"/>
                  <a:gd name="T41" fmla="*/ 58 h 51"/>
                  <a:gd name="T42" fmla="*/ 208 w 101"/>
                  <a:gd name="T43" fmla="*/ 57 h 51"/>
                  <a:gd name="T44" fmla="*/ 197 w 101"/>
                  <a:gd name="T45" fmla="*/ 52 h 51"/>
                  <a:gd name="T46" fmla="*/ 191 w 101"/>
                  <a:gd name="T47" fmla="*/ 52 h 51"/>
                  <a:gd name="T48" fmla="*/ 176 w 101"/>
                  <a:gd name="T49" fmla="*/ 45 h 51"/>
                  <a:gd name="T50" fmla="*/ 170 w 101"/>
                  <a:gd name="T51" fmla="*/ 41 h 51"/>
                  <a:gd name="T52" fmla="*/ 160 w 101"/>
                  <a:gd name="T53" fmla="*/ 35 h 51"/>
                  <a:gd name="T54" fmla="*/ 154 w 101"/>
                  <a:gd name="T55" fmla="*/ 30 h 51"/>
                  <a:gd name="T56" fmla="*/ 148 w 101"/>
                  <a:gd name="T57" fmla="*/ 27 h 51"/>
                  <a:gd name="T58" fmla="*/ 141 w 101"/>
                  <a:gd name="T59" fmla="*/ 22 h 51"/>
                  <a:gd name="T60" fmla="*/ 132 w 101"/>
                  <a:gd name="T61" fmla="*/ 16 h 51"/>
                  <a:gd name="T62" fmla="*/ 118 w 101"/>
                  <a:gd name="T63" fmla="*/ 8 h 51"/>
                  <a:gd name="T64" fmla="*/ 108 w 101"/>
                  <a:gd name="T65" fmla="*/ 5 h 51"/>
                  <a:gd name="T66" fmla="*/ 95 w 101"/>
                  <a:gd name="T67" fmla="*/ 0 h 51"/>
                  <a:gd name="T68" fmla="*/ 79 w 101"/>
                  <a:gd name="T69" fmla="*/ 0 h 51"/>
                  <a:gd name="T70" fmla="*/ 66 w 101"/>
                  <a:gd name="T71" fmla="*/ 0 h 51"/>
                  <a:gd name="T72" fmla="*/ 52 w 101"/>
                  <a:gd name="T73" fmla="*/ 5 h 51"/>
                  <a:gd name="T74" fmla="*/ 38 w 101"/>
                  <a:gd name="T75" fmla="*/ 6 h 51"/>
                  <a:gd name="T76" fmla="*/ 30 w 101"/>
                  <a:gd name="T77" fmla="*/ 10 h 51"/>
                  <a:gd name="T78" fmla="*/ 23 w 101"/>
                  <a:gd name="T79" fmla="*/ 17 h 51"/>
                  <a:gd name="T80" fmla="*/ 17 w 101"/>
                  <a:gd name="T81" fmla="*/ 23 h 51"/>
                  <a:gd name="T82" fmla="*/ 10 w 101"/>
                  <a:gd name="T83" fmla="*/ 32 h 51"/>
                  <a:gd name="T84" fmla="*/ 6 w 101"/>
                  <a:gd name="T85" fmla="*/ 41 h 51"/>
                  <a:gd name="T86" fmla="*/ 1 w 101"/>
                  <a:gd name="T87" fmla="*/ 50 h 51"/>
                  <a:gd name="T88" fmla="*/ 1 w 101"/>
                  <a:gd name="T89" fmla="*/ 58 h 51"/>
                  <a:gd name="T90" fmla="*/ 0 w 101"/>
                  <a:gd name="T91" fmla="*/ 69 h 51"/>
                  <a:gd name="T92" fmla="*/ 0 w 101"/>
                  <a:gd name="T93" fmla="*/ 80 h 51"/>
                  <a:gd name="T94" fmla="*/ 0 w 101"/>
                  <a:gd name="T95" fmla="*/ 93 h 51"/>
                  <a:gd name="T96" fmla="*/ 5 w 101"/>
                  <a:gd name="T97" fmla="*/ 104 h 51"/>
                  <a:gd name="T98" fmla="*/ 8 w 101"/>
                  <a:gd name="T99" fmla="*/ 110 h 51"/>
                  <a:gd name="T100" fmla="*/ 5 w 101"/>
                  <a:gd name="T101" fmla="*/ 84 h 51"/>
                  <a:gd name="T102" fmla="*/ 1 w 101"/>
                  <a:gd name="T103" fmla="*/ 75 h 51"/>
                  <a:gd name="T104" fmla="*/ 8 w 101"/>
                  <a:gd name="T105" fmla="*/ 63 h 51"/>
                  <a:gd name="T106" fmla="*/ 10 w 101"/>
                  <a:gd name="T107" fmla="*/ 52 h 51"/>
                  <a:gd name="T108" fmla="*/ 16 w 101"/>
                  <a:gd name="T109" fmla="*/ 44 h 51"/>
                  <a:gd name="T110" fmla="*/ 22 w 101"/>
                  <a:gd name="T111" fmla="*/ 32 h 51"/>
                  <a:gd name="T112" fmla="*/ 17 w 101"/>
                  <a:gd name="T113" fmla="*/ 28 h 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0" h="51">
                    <a:moveTo>
                      <a:pt x="11" y="12"/>
                    </a:move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8"/>
                      <a:pt x="14" y="9"/>
                      <a:pt x="15" y="8"/>
                    </a:cubicBezTo>
                    <a:cubicBezTo>
                      <a:pt x="16" y="8"/>
                      <a:pt x="16" y="7"/>
                      <a:pt x="17" y="7"/>
                    </a:cubicBezTo>
                    <a:cubicBezTo>
                      <a:pt x="18" y="6"/>
                      <a:pt x="18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20" y="5"/>
                      <a:pt x="21" y="4"/>
                    </a:cubicBezTo>
                    <a:cubicBezTo>
                      <a:pt x="23" y="4"/>
                      <a:pt x="24" y="5"/>
                      <a:pt x="25" y="4"/>
                    </a:cubicBezTo>
                    <a:cubicBezTo>
                      <a:pt x="26" y="4"/>
                      <a:pt x="27" y="2"/>
                      <a:pt x="29" y="2"/>
                    </a:cubicBezTo>
                    <a:cubicBezTo>
                      <a:pt x="30" y="2"/>
                      <a:pt x="30" y="3"/>
                      <a:pt x="31" y="4"/>
                    </a:cubicBezTo>
                    <a:cubicBezTo>
                      <a:pt x="32" y="5"/>
                      <a:pt x="34" y="4"/>
                      <a:pt x="35" y="3"/>
                    </a:cubicBezTo>
                    <a:cubicBezTo>
                      <a:pt x="36" y="3"/>
                      <a:pt x="37" y="3"/>
                      <a:pt x="38" y="3"/>
                    </a:cubicBezTo>
                    <a:cubicBezTo>
                      <a:pt x="40" y="3"/>
                      <a:pt x="41" y="2"/>
                      <a:pt x="43" y="3"/>
                    </a:cubicBezTo>
                    <a:cubicBezTo>
                      <a:pt x="44" y="3"/>
                      <a:pt x="44" y="4"/>
                      <a:pt x="45" y="5"/>
                    </a:cubicBezTo>
                    <a:cubicBezTo>
                      <a:pt x="45" y="3"/>
                      <a:pt x="45" y="3"/>
                      <a:pt x="46" y="3"/>
                    </a:cubicBezTo>
                    <a:cubicBezTo>
                      <a:pt x="47" y="3"/>
                      <a:pt x="48" y="4"/>
                      <a:pt x="48" y="5"/>
                    </a:cubicBezTo>
                    <a:cubicBezTo>
                      <a:pt x="49" y="4"/>
                      <a:pt x="50" y="4"/>
                      <a:pt x="51" y="5"/>
                    </a:cubicBezTo>
                    <a:cubicBezTo>
                      <a:pt x="51" y="5"/>
                      <a:pt x="51" y="6"/>
                      <a:pt x="51" y="6"/>
                    </a:cubicBezTo>
                    <a:cubicBezTo>
                      <a:pt x="52" y="6"/>
                      <a:pt x="52" y="6"/>
                      <a:pt x="53" y="6"/>
                    </a:cubicBezTo>
                    <a:cubicBezTo>
                      <a:pt x="55" y="6"/>
                      <a:pt x="54" y="7"/>
                      <a:pt x="55" y="8"/>
                    </a:cubicBezTo>
                    <a:cubicBezTo>
                      <a:pt x="56" y="8"/>
                      <a:pt x="57" y="8"/>
                      <a:pt x="58" y="8"/>
                    </a:cubicBezTo>
                    <a:cubicBezTo>
                      <a:pt x="58" y="8"/>
                      <a:pt x="59" y="8"/>
                      <a:pt x="59" y="9"/>
                    </a:cubicBezTo>
                    <a:cubicBezTo>
                      <a:pt x="60" y="9"/>
                      <a:pt x="60" y="9"/>
                      <a:pt x="60" y="10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5" y="12"/>
                      <a:pt x="66" y="13"/>
                      <a:pt x="68" y="15"/>
                    </a:cubicBezTo>
                    <a:cubicBezTo>
                      <a:pt x="68" y="15"/>
                      <a:pt x="69" y="16"/>
                      <a:pt x="70" y="16"/>
                    </a:cubicBezTo>
                    <a:cubicBezTo>
                      <a:pt x="70" y="16"/>
                      <a:pt x="70" y="15"/>
                      <a:pt x="71" y="16"/>
                    </a:cubicBezTo>
                    <a:cubicBezTo>
                      <a:pt x="71" y="16"/>
                      <a:pt x="71" y="17"/>
                      <a:pt x="72" y="17"/>
                    </a:cubicBezTo>
                    <a:cubicBezTo>
                      <a:pt x="73" y="18"/>
                      <a:pt x="73" y="18"/>
                      <a:pt x="74" y="18"/>
                    </a:cubicBezTo>
                    <a:cubicBezTo>
                      <a:pt x="75" y="19"/>
                      <a:pt x="76" y="20"/>
                      <a:pt x="77" y="20"/>
                    </a:cubicBezTo>
                    <a:cubicBezTo>
                      <a:pt x="77" y="21"/>
                      <a:pt x="78" y="22"/>
                      <a:pt x="79" y="23"/>
                    </a:cubicBezTo>
                    <a:cubicBezTo>
                      <a:pt x="80" y="23"/>
                      <a:pt x="81" y="23"/>
                      <a:pt x="82" y="24"/>
                    </a:cubicBezTo>
                    <a:cubicBezTo>
                      <a:pt x="82" y="25"/>
                      <a:pt x="82" y="26"/>
                      <a:pt x="83" y="25"/>
                    </a:cubicBezTo>
                    <a:cubicBezTo>
                      <a:pt x="84" y="25"/>
                      <a:pt x="84" y="25"/>
                      <a:pt x="85" y="25"/>
                    </a:cubicBezTo>
                    <a:cubicBezTo>
                      <a:pt x="85" y="25"/>
                      <a:pt x="85" y="25"/>
                      <a:pt x="86" y="25"/>
                    </a:cubicBezTo>
                    <a:cubicBezTo>
                      <a:pt x="86" y="25"/>
                      <a:pt x="86" y="26"/>
                      <a:pt x="86" y="26"/>
                    </a:cubicBezTo>
                    <a:cubicBezTo>
                      <a:pt x="88" y="27"/>
                      <a:pt x="91" y="26"/>
                      <a:pt x="93" y="26"/>
                    </a:cubicBezTo>
                    <a:cubicBezTo>
                      <a:pt x="94" y="26"/>
                      <a:pt x="95" y="27"/>
                      <a:pt x="96" y="27"/>
                    </a:cubicBezTo>
                    <a:cubicBezTo>
                      <a:pt x="97" y="28"/>
                      <a:pt x="100" y="28"/>
                      <a:pt x="101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5" y="24"/>
                      <a:pt x="84" y="23"/>
                    </a:cubicBezTo>
                    <a:cubicBezTo>
                      <a:pt x="83" y="22"/>
                      <a:pt x="81" y="21"/>
                      <a:pt x="81" y="21"/>
                    </a:cubicBezTo>
                    <a:cubicBezTo>
                      <a:pt x="81" y="21"/>
                      <a:pt x="80" y="19"/>
                      <a:pt x="80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1" y="7"/>
                      <a:pt x="61" y="7"/>
                    </a:cubicBezTo>
                    <a:cubicBezTo>
                      <a:pt x="61" y="7"/>
                      <a:pt x="57" y="6"/>
                      <a:pt x="57" y="6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49" y="2"/>
                      <a:pt x="49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0" y="0"/>
                      <a:pt x="30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1" y="8"/>
                      <a:pt x="11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" y="23"/>
                      <a:pt x="1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8"/>
                      <a:pt x="2" y="48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3" y="50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1" y="47"/>
                      <a:pt x="0" y="43"/>
                      <a:pt x="2" y="39"/>
                    </a:cubicBezTo>
                    <a:cubicBezTo>
                      <a:pt x="2" y="38"/>
                      <a:pt x="1" y="37"/>
                      <a:pt x="1" y="37"/>
                    </a:cubicBezTo>
                    <a:cubicBezTo>
                      <a:pt x="1" y="36"/>
                      <a:pt x="1" y="36"/>
                      <a:pt x="1" y="35"/>
                    </a:cubicBezTo>
                    <a:cubicBezTo>
                      <a:pt x="1" y="35"/>
                      <a:pt x="1" y="34"/>
                      <a:pt x="1" y="34"/>
                    </a:cubicBezTo>
                    <a:cubicBezTo>
                      <a:pt x="1" y="32"/>
                      <a:pt x="3" y="30"/>
                      <a:pt x="4" y="29"/>
                    </a:cubicBezTo>
                    <a:cubicBezTo>
                      <a:pt x="4" y="28"/>
                      <a:pt x="3" y="27"/>
                      <a:pt x="3" y="26"/>
                    </a:cubicBezTo>
                    <a:cubicBezTo>
                      <a:pt x="3" y="25"/>
                      <a:pt x="5" y="26"/>
                      <a:pt x="5" y="24"/>
                    </a:cubicBezTo>
                    <a:cubicBezTo>
                      <a:pt x="5" y="23"/>
                      <a:pt x="4" y="23"/>
                      <a:pt x="4" y="22"/>
                    </a:cubicBezTo>
                    <a:cubicBezTo>
                      <a:pt x="5" y="20"/>
                      <a:pt x="6" y="21"/>
                      <a:pt x="7" y="20"/>
                    </a:cubicBezTo>
                    <a:cubicBezTo>
                      <a:pt x="5" y="20"/>
                      <a:pt x="5" y="19"/>
                      <a:pt x="6" y="17"/>
                    </a:cubicBezTo>
                    <a:cubicBezTo>
                      <a:pt x="7" y="16"/>
                      <a:pt x="9" y="16"/>
                      <a:pt x="10" y="15"/>
                    </a:cubicBezTo>
                    <a:cubicBezTo>
                      <a:pt x="9" y="15"/>
                      <a:pt x="8" y="16"/>
                      <a:pt x="8" y="15"/>
                    </a:cubicBezTo>
                    <a:cubicBezTo>
                      <a:pt x="7" y="15"/>
                      <a:pt x="8" y="13"/>
                      <a:pt x="8" y="13"/>
                    </a:cubicBezTo>
                    <a:cubicBezTo>
                      <a:pt x="9" y="12"/>
                      <a:pt x="10" y="13"/>
                      <a:pt x="11" y="12"/>
                    </a:cubicBezTo>
                    <a:close/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4" name="Freeform 2536"/>
              <p:cNvSpPr/>
              <p:nvPr>
                <p:custDataLst>
                  <p:tags r:id="rId2030"/>
                </p:custDataLst>
              </p:nvPr>
            </p:nvSpPr>
            <p:spPr bwMode="auto">
              <a:xfrm>
                <a:off x="3983" y="2653"/>
                <a:ext cx="17" cy="18"/>
              </a:xfrm>
              <a:custGeom>
                <a:avLst/>
                <a:gdLst>
                  <a:gd name="T0" fmla="*/ 22 w 13"/>
                  <a:gd name="T1" fmla="*/ 10 h 14"/>
                  <a:gd name="T2" fmla="*/ 16 w 13"/>
                  <a:gd name="T3" fmla="*/ 22 h 14"/>
                  <a:gd name="T4" fmla="*/ 9 w 13"/>
                  <a:gd name="T5" fmla="*/ 22 h 14"/>
                  <a:gd name="T6" fmla="*/ 7 w 13"/>
                  <a:gd name="T7" fmla="*/ 24 h 14"/>
                  <a:gd name="T8" fmla="*/ 0 w 13"/>
                  <a:gd name="T9" fmla="*/ 30 h 14"/>
                  <a:gd name="T10" fmla="*/ 5 w 13"/>
                  <a:gd name="T11" fmla="*/ 30 h 14"/>
                  <a:gd name="T12" fmla="*/ 7 w 13"/>
                  <a:gd name="T13" fmla="*/ 30 h 14"/>
                  <a:gd name="T14" fmla="*/ 5 w 13"/>
                  <a:gd name="T15" fmla="*/ 28 h 14"/>
                  <a:gd name="T16" fmla="*/ 5 w 13"/>
                  <a:gd name="T17" fmla="*/ 28 h 14"/>
                  <a:gd name="T18" fmla="*/ 9 w 13"/>
                  <a:gd name="T19" fmla="*/ 30 h 14"/>
                  <a:gd name="T20" fmla="*/ 9 w 13"/>
                  <a:gd name="T21" fmla="*/ 30 h 14"/>
                  <a:gd name="T22" fmla="*/ 13 w 13"/>
                  <a:gd name="T23" fmla="*/ 28 h 14"/>
                  <a:gd name="T24" fmla="*/ 16 w 13"/>
                  <a:gd name="T25" fmla="*/ 24 h 14"/>
                  <a:gd name="T26" fmla="*/ 21 w 13"/>
                  <a:gd name="T27" fmla="*/ 24 h 14"/>
                  <a:gd name="T28" fmla="*/ 24 w 13"/>
                  <a:gd name="T29" fmla="*/ 19 h 14"/>
                  <a:gd name="T30" fmla="*/ 29 w 13"/>
                  <a:gd name="T31" fmla="*/ 15 h 14"/>
                  <a:gd name="T32" fmla="*/ 29 w 13"/>
                  <a:gd name="T33" fmla="*/ 15 h 14"/>
                  <a:gd name="T34" fmla="*/ 27 w 13"/>
                  <a:gd name="T35" fmla="*/ 10 h 14"/>
                  <a:gd name="T36" fmla="*/ 27 w 13"/>
                  <a:gd name="T37" fmla="*/ 8 h 14"/>
                  <a:gd name="T38" fmla="*/ 24 w 13"/>
                  <a:gd name="T39" fmla="*/ 6 h 14"/>
                  <a:gd name="T40" fmla="*/ 22 w 13"/>
                  <a:gd name="T41" fmla="*/ 1 h 14"/>
                  <a:gd name="T42" fmla="*/ 22 w 13"/>
                  <a:gd name="T43" fmla="*/ 0 h 14"/>
                  <a:gd name="T44" fmla="*/ 21 w 13"/>
                  <a:gd name="T45" fmla="*/ 1 h 14"/>
                  <a:gd name="T46" fmla="*/ 22 w 13"/>
                  <a:gd name="T47" fmla="*/ 10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3" h="14">
                    <a:moveTo>
                      <a:pt x="10" y="5"/>
                    </a:moveTo>
                    <a:cubicBezTo>
                      <a:pt x="9" y="7"/>
                      <a:pt x="9" y="9"/>
                      <a:pt x="7" y="10"/>
                    </a:cubicBezTo>
                    <a:cubicBezTo>
                      <a:pt x="6" y="10"/>
                      <a:pt x="6" y="10"/>
                      <a:pt x="4" y="10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9" y="12"/>
                      <a:pt x="9" y="12"/>
                    </a:cubicBezTo>
                    <a:cubicBezTo>
                      <a:pt x="10" y="11"/>
                      <a:pt x="11" y="11"/>
                      <a:pt x="11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3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5" name="Freeform 2537"/>
              <p:cNvSpPr/>
              <p:nvPr>
                <p:custDataLst>
                  <p:tags r:id="rId2031"/>
                </p:custDataLst>
              </p:nvPr>
            </p:nvSpPr>
            <p:spPr bwMode="auto">
              <a:xfrm>
                <a:off x="3871" y="2617"/>
                <a:ext cx="11" cy="7"/>
              </a:xfrm>
              <a:custGeom>
                <a:avLst/>
                <a:gdLst>
                  <a:gd name="T0" fmla="*/ 0 w 8"/>
                  <a:gd name="T1" fmla="*/ 11 h 5"/>
                  <a:gd name="T2" fmla="*/ 14 w 8"/>
                  <a:gd name="T3" fmla="*/ 8 h 5"/>
                  <a:gd name="T4" fmla="*/ 19 w 8"/>
                  <a:gd name="T5" fmla="*/ 6 h 5"/>
                  <a:gd name="T6" fmla="*/ 19 w 8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4"/>
                    </a:moveTo>
                    <a:cubicBezTo>
                      <a:pt x="2" y="5"/>
                      <a:pt x="3" y="3"/>
                      <a:pt x="5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6" name="Freeform 2538"/>
              <p:cNvSpPr/>
              <p:nvPr>
                <p:custDataLst>
                  <p:tags r:id="rId2032"/>
                </p:custDataLst>
              </p:nvPr>
            </p:nvSpPr>
            <p:spPr bwMode="auto">
              <a:xfrm>
                <a:off x="3884" y="2612"/>
                <a:ext cx="13" cy="6"/>
              </a:xfrm>
              <a:custGeom>
                <a:avLst/>
                <a:gdLst>
                  <a:gd name="T0" fmla="*/ 0 w 10"/>
                  <a:gd name="T1" fmla="*/ 6 h 5"/>
                  <a:gd name="T2" fmla="*/ 5 w 10"/>
                  <a:gd name="T3" fmla="*/ 8 h 5"/>
                  <a:gd name="T4" fmla="*/ 7 w 10"/>
                  <a:gd name="T5" fmla="*/ 7 h 5"/>
                  <a:gd name="T6" fmla="*/ 12 w 10"/>
                  <a:gd name="T7" fmla="*/ 6 h 5"/>
                  <a:gd name="T8" fmla="*/ 16 w 10"/>
                  <a:gd name="T9" fmla="*/ 8 h 5"/>
                  <a:gd name="T10" fmla="*/ 17 w 10"/>
                  <a:gd name="T11" fmla="*/ 6 h 5"/>
                  <a:gd name="T12" fmla="*/ 21 w 10"/>
                  <a:gd name="T13" fmla="*/ 1 h 5"/>
                  <a:gd name="T14" fmla="*/ 13 w 10"/>
                  <a:gd name="T15" fmla="*/ 0 h 5"/>
                  <a:gd name="T16" fmla="*/ 0 w 10"/>
                  <a:gd name="T17" fmla="*/ 6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3"/>
                      <a:pt x="6" y="4"/>
                      <a:pt x="7" y="5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9" y="2"/>
                      <a:pt x="10" y="2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7" name="Freeform 2539"/>
              <p:cNvSpPr/>
              <p:nvPr>
                <p:custDataLst>
                  <p:tags r:id="rId2033"/>
                </p:custDataLst>
              </p:nvPr>
            </p:nvSpPr>
            <p:spPr bwMode="auto">
              <a:xfrm>
                <a:off x="3901" y="2612"/>
                <a:ext cx="16" cy="6"/>
              </a:xfrm>
              <a:custGeom>
                <a:avLst/>
                <a:gdLst>
                  <a:gd name="T0" fmla="*/ 0 w 12"/>
                  <a:gd name="T1" fmla="*/ 2 h 5"/>
                  <a:gd name="T2" fmla="*/ 7 w 12"/>
                  <a:gd name="T3" fmla="*/ 6 h 5"/>
                  <a:gd name="T4" fmla="*/ 15 w 12"/>
                  <a:gd name="T5" fmla="*/ 7 h 5"/>
                  <a:gd name="T6" fmla="*/ 21 w 12"/>
                  <a:gd name="T7" fmla="*/ 7 h 5"/>
                  <a:gd name="T8" fmla="*/ 28 w 12"/>
                  <a:gd name="T9" fmla="*/ 8 h 5"/>
                  <a:gd name="T10" fmla="*/ 23 w 12"/>
                  <a:gd name="T11" fmla="*/ 1 h 5"/>
                  <a:gd name="T12" fmla="*/ 5 w 12"/>
                  <a:gd name="T13" fmla="*/ 1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0" y="2"/>
                      <a:pt x="2" y="3"/>
                      <a:pt x="3" y="3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10" y="4"/>
                      <a:pt x="11" y="5"/>
                      <a:pt x="12" y="5"/>
                    </a:cubicBezTo>
                    <a:cubicBezTo>
                      <a:pt x="11" y="4"/>
                      <a:pt x="10" y="3"/>
                      <a:pt x="10" y="1"/>
                    </a:cubicBezTo>
                    <a:cubicBezTo>
                      <a:pt x="7" y="1"/>
                      <a:pt x="5" y="0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8" name="Freeform 2540"/>
              <p:cNvSpPr/>
              <p:nvPr>
                <p:custDataLst>
                  <p:tags r:id="rId2034"/>
                </p:custDataLst>
              </p:nvPr>
            </p:nvSpPr>
            <p:spPr bwMode="auto">
              <a:xfrm>
                <a:off x="3919" y="2616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5 w 6"/>
                  <a:gd name="T3" fmla="*/ 7 h 3"/>
                  <a:gd name="T4" fmla="*/ 9 w 6"/>
                  <a:gd name="T5" fmla="*/ 5 h 3"/>
                  <a:gd name="T6" fmla="*/ 15 w 6"/>
                  <a:gd name="T7" fmla="*/ 7 h 3"/>
                  <a:gd name="T8" fmla="*/ 7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2"/>
                      <a:pt x="2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6" y="1"/>
                      <a:pt x="3" y="2"/>
                      <a:pt x="3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9" name="Freeform 2541"/>
              <p:cNvSpPr/>
              <p:nvPr>
                <p:custDataLst>
                  <p:tags r:id="rId2035"/>
                </p:custDataLst>
              </p:nvPr>
            </p:nvSpPr>
            <p:spPr bwMode="auto">
              <a:xfrm>
                <a:off x="3927" y="2620"/>
                <a:ext cx="9" cy="6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2 h 5"/>
                  <a:gd name="T4" fmla="*/ 6 w 7"/>
                  <a:gd name="T5" fmla="*/ 2 h 5"/>
                  <a:gd name="T6" fmla="*/ 10 w 7"/>
                  <a:gd name="T7" fmla="*/ 8 h 5"/>
                  <a:gd name="T8" fmla="*/ 15 w 7"/>
                  <a:gd name="T9" fmla="*/ 7 h 5"/>
                  <a:gd name="T10" fmla="*/ 8 w 7"/>
                  <a:gd name="T11" fmla="*/ 1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3"/>
                      <a:pt x="1" y="2"/>
                      <a:pt x="3" y="2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5"/>
                      <a:pt x="6" y="3"/>
                      <a:pt x="7" y="4"/>
                    </a:cubicBezTo>
                    <a:cubicBezTo>
                      <a:pt x="7" y="3"/>
                      <a:pt x="5" y="1"/>
                      <a:pt x="4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0" name="Freeform 2542"/>
              <p:cNvSpPr/>
              <p:nvPr>
                <p:custDataLst>
                  <p:tags r:id="rId2036"/>
                </p:custDataLst>
              </p:nvPr>
            </p:nvSpPr>
            <p:spPr bwMode="auto">
              <a:xfrm>
                <a:off x="3934" y="2622"/>
                <a:ext cx="9" cy="7"/>
              </a:xfrm>
              <a:custGeom>
                <a:avLst/>
                <a:gdLst>
                  <a:gd name="T0" fmla="*/ 0 w 7"/>
                  <a:gd name="T1" fmla="*/ 11 h 5"/>
                  <a:gd name="T2" fmla="*/ 8 w 7"/>
                  <a:gd name="T3" fmla="*/ 11 h 5"/>
                  <a:gd name="T4" fmla="*/ 10 w 7"/>
                  <a:gd name="T5" fmla="*/ 11 h 5"/>
                  <a:gd name="T6" fmla="*/ 15 w 7"/>
                  <a:gd name="T7" fmla="*/ 11 h 5"/>
                  <a:gd name="T8" fmla="*/ 0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1" y="4"/>
                      <a:pt x="2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6" y="2"/>
                      <a:pt x="2" y="0"/>
                      <a:pt x="0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1" name="Freeform 2543"/>
              <p:cNvSpPr/>
              <p:nvPr>
                <p:custDataLst>
                  <p:tags r:id="rId2037"/>
                </p:custDataLst>
              </p:nvPr>
            </p:nvSpPr>
            <p:spPr bwMode="auto">
              <a:xfrm>
                <a:off x="3948" y="2631"/>
                <a:ext cx="12" cy="9"/>
              </a:xfrm>
              <a:custGeom>
                <a:avLst/>
                <a:gdLst>
                  <a:gd name="T0" fmla="*/ 0 w 9"/>
                  <a:gd name="T1" fmla="*/ 0 h 7"/>
                  <a:gd name="T2" fmla="*/ 1 w 9"/>
                  <a:gd name="T3" fmla="*/ 6 h 7"/>
                  <a:gd name="T4" fmla="*/ 12 w 9"/>
                  <a:gd name="T5" fmla="*/ 13 h 7"/>
                  <a:gd name="T6" fmla="*/ 15 w 9"/>
                  <a:gd name="T7" fmla="*/ 13 h 7"/>
                  <a:gd name="T8" fmla="*/ 16 w 9"/>
                  <a:gd name="T9" fmla="*/ 15 h 7"/>
                  <a:gd name="T10" fmla="*/ 21 w 9"/>
                  <a:gd name="T11" fmla="*/ 13 h 7"/>
                  <a:gd name="T12" fmla="*/ 9 w 9"/>
                  <a:gd name="T13" fmla="*/ 6 h 7"/>
                  <a:gd name="T14" fmla="*/ 1 w 9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1"/>
                      <a:pt x="4" y="5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7" y="5"/>
                      <a:pt x="6" y="4"/>
                      <a:pt x="4" y="3"/>
                    </a:cubicBezTo>
                    <a:cubicBezTo>
                      <a:pt x="3" y="2"/>
                      <a:pt x="2" y="1"/>
                      <a:pt x="1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2" name="Freeform 2544"/>
              <p:cNvSpPr/>
              <p:nvPr>
                <p:custDataLst>
                  <p:tags r:id="rId2038"/>
                </p:custDataLst>
              </p:nvPr>
            </p:nvSpPr>
            <p:spPr bwMode="auto">
              <a:xfrm>
                <a:off x="3865" y="2624"/>
                <a:ext cx="9" cy="3"/>
              </a:xfrm>
              <a:custGeom>
                <a:avLst/>
                <a:gdLst>
                  <a:gd name="T0" fmla="*/ 6 w 7"/>
                  <a:gd name="T1" fmla="*/ 0 h 3"/>
                  <a:gd name="T2" fmla="*/ 13 w 7"/>
                  <a:gd name="T3" fmla="*/ 2 h 3"/>
                  <a:gd name="T4" fmla="*/ 10 w 7"/>
                  <a:gd name="T5" fmla="*/ 3 h 3"/>
                  <a:gd name="T6" fmla="*/ 0 w 7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cubicBezTo>
                      <a:pt x="4" y="1"/>
                      <a:pt x="5" y="1"/>
                      <a:pt x="6" y="2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3" y="3"/>
                      <a:pt x="1" y="2"/>
                      <a:pt x="0" y="3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3" name="Freeform 2545"/>
              <p:cNvSpPr/>
              <p:nvPr>
                <p:custDataLst>
                  <p:tags r:id="rId2039"/>
                </p:custDataLst>
              </p:nvPr>
            </p:nvSpPr>
            <p:spPr bwMode="auto">
              <a:xfrm>
                <a:off x="3858" y="2642"/>
                <a:ext cx="7" cy="4"/>
              </a:xfrm>
              <a:custGeom>
                <a:avLst/>
                <a:gdLst>
                  <a:gd name="T0" fmla="*/ 6 w 5"/>
                  <a:gd name="T1" fmla="*/ 0 h 3"/>
                  <a:gd name="T2" fmla="*/ 14 w 5"/>
                  <a:gd name="T3" fmla="*/ 0 h 3"/>
                  <a:gd name="T4" fmla="*/ 0 w 5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1"/>
                      <a:pt x="5" y="0"/>
                    </a:cubicBezTo>
                    <a:cubicBezTo>
                      <a:pt x="5" y="3"/>
                      <a:pt x="1" y="1"/>
                      <a:pt x="0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4" name="Freeform 2546"/>
              <p:cNvSpPr/>
              <p:nvPr>
                <p:custDataLst>
                  <p:tags r:id="rId2040"/>
                </p:custDataLst>
              </p:nvPr>
            </p:nvSpPr>
            <p:spPr bwMode="auto">
              <a:xfrm>
                <a:off x="3856" y="2662"/>
                <a:ext cx="8" cy="15"/>
              </a:xfrm>
              <a:custGeom>
                <a:avLst/>
                <a:gdLst>
                  <a:gd name="T0" fmla="*/ 1 w 6"/>
                  <a:gd name="T1" fmla="*/ 0 h 11"/>
                  <a:gd name="T2" fmla="*/ 7 w 6"/>
                  <a:gd name="T3" fmla="*/ 10 h 11"/>
                  <a:gd name="T4" fmla="*/ 9 w 6"/>
                  <a:gd name="T5" fmla="*/ 15 h 11"/>
                  <a:gd name="T6" fmla="*/ 15 w 6"/>
                  <a:gd name="T7" fmla="*/ 19 h 11"/>
                  <a:gd name="T8" fmla="*/ 15 w 6"/>
                  <a:gd name="T9" fmla="*/ 27 h 11"/>
                  <a:gd name="T10" fmla="*/ 7 w 6"/>
                  <a:gd name="T11" fmla="*/ 19 h 11"/>
                  <a:gd name="T12" fmla="*/ 5 w 6"/>
                  <a:gd name="T13" fmla="*/ 14 h 11"/>
                  <a:gd name="T14" fmla="*/ 0 w 6"/>
                  <a:gd name="T15" fmla="*/ 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9"/>
                      <a:pt x="5" y="10"/>
                      <a:pt x="6" y="11"/>
                    </a:cubicBezTo>
                    <a:cubicBezTo>
                      <a:pt x="5" y="11"/>
                      <a:pt x="3" y="8"/>
                      <a:pt x="3" y="7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5" name="Freeform 2547"/>
              <p:cNvSpPr/>
              <p:nvPr>
                <p:custDataLst>
                  <p:tags r:id="rId2041"/>
                </p:custDataLst>
              </p:nvPr>
            </p:nvSpPr>
            <p:spPr bwMode="auto">
              <a:xfrm>
                <a:off x="3900" y="2624"/>
                <a:ext cx="16" cy="6"/>
              </a:xfrm>
              <a:custGeom>
                <a:avLst/>
                <a:gdLst>
                  <a:gd name="T0" fmla="*/ 0 w 12"/>
                  <a:gd name="T1" fmla="*/ 2 h 5"/>
                  <a:gd name="T2" fmla="*/ 5 w 12"/>
                  <a:gd name="T3" fmla="*/ 2 h 5"/>
                  <a:gd name="T4" fmla="*/ 7 w 12"/>
                  <a:gd name="T5" fmla="*/ 6 h 5"/>
                  <a:gd name="T6" fmla="*/ 9 w 12"/>
                  <a:gd name="T7" fmla="*/ 6 h 5"/>
                  <a:gd name="T8" fmla="*/ 21 w 12"/>
                  <a:gd name="T9" fmla="*/ 8 h 5"/>
                  <a:gd name="T10" fmla="*/ 28 w 1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8" y="3"/>
                      <a:pt x="9" y="5"/>
                    </a:cubicBezTo>
                    <a:cubicBezTo>
                      <a:pt x="11" y="4"/>
                      <a:pt x="11" y="2"/>
                      <a:pt x="1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6" name="Freeform 2548"/>
              <p:cNvSpPr/>
              <p:nvPr>
                <p:custDataLst>
                  <p:tags r:id="rId2042"/>
                </p:custDataLst>
              </p:nvPr>
            </p:nvSpPr>
            <p:spPr bwMode="auto">
              <a:xfrm>
                <a:off x="3891" y="2625"/>
                <a:ext cx="8" cy="5"/>
              </a:xfrm>
              <a:custGeom>
                <a:avLst/>
                <a:gdLst>
                  <a:gd name="T0" fmla="*/ 15 w 6"/>
                  <a:gd name="T1" fmla="*/ 0 h 4"/>
                  <a:gd name="T2" fmla="*/ 9 w 6"/>
                  <a:gd name="T3" fmla="*/ 8 h 4"/>
                  <a:gd name="T4" fmla="*/ 0 w 6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4"/>
                      <a:pt x="1" y="4"/>
                      <a:pt x="0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7" name="Freeform 2549"/>
              <p:cNvSpPr/>
              <p:nvPr>
                <p:custDataLst>
                  <p:tags r:id="rId2043"/>
                </p:custDataLst>
              </p:nvPr>
            </p:nvSpPr>
            <p:spPr bwMode="auto">
              <a:xfrm>
                <a:off x="3877" y="2630"/>
                <a:ext cx="10" cy="9"/>
              </a:xfrm>
              <a:custGeom>
                <a:avLst/>
                <a:gdLst>
                  <a:gd name="T0" fmla="*/ 16 w 8"/>
                  <a:gd name="T1" fmla="*/ 0 h 7"/>
                  <a:gd name="T2" fmla="*/ 0 w 8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6"/>
                      <a:pt x="4" y="5"/>
                      <a:pt x="0" y="7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8" name="Freeform 2550"/>
              <p:cNvSpPr/>
              <p:nvPr>
                <p:custDataLst>
                  <p:tags r:id="rId2044"/>
                </p:custDataLst>
              </p:nvPr>
            </p:nvSpPr>
            <p:spPr bwMode="auto">
              <a:xfrm>
                <a:off x="3869" y="2646"/>
                <a:ext cx="9" cy="6"/>
              </a:xfrm>
              <a:custGeom>
                <a:avLst/>
                <a:gdLst>
                  <a:gd name="T0" fmla="*/ 10 w 7"/>
                  <a:gd name="T1" fmla="*/ 8 h 5"/>
                  <a:gd name="T2" fmla="*/ 13 w 7"/>
                  <a:gd name="T3" fmla="*/ 2 h 5"/>
                  <a:gd name="T4" fmla="*/ 0 w 7"/>
                  <a:gd name="T5" fmla="*/ 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6" y="5"/>
                      <a:pt x="7" y="4"/>
                      <a:pt x="6" y="2"/>
                    </a:cubicBezTo>
                    <a:cubicBezTo>
                      <a:pt x="4" y="0"/>
                      <a:pt x="1" y="2"/>
                      <a:pt x="0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9" name="Freeform 2551"/>
              <p:cNvSpPr/>
              <p:nvPr>
                <p:custDataLst>
                  <p:tags r:id="rId2045"/>
                </p:custDataLst>
              </p:nvPr>
            </p:nvSpPr>
            <p:spPr bwMode="auto">
              <a:xfrm>
                <a:off x="3886" y="2679"/>
                <a:ext cx="11" cy="10"/>
              </a:xfrm>
              <a:custGeom>
                <a:avLst/>
                <a:gdLst>
                  <a:gd name="T0" fmla="*/ 0 w 9"/>
                  <a:gd name="T1" fmla="*/ 6 h 8"/>
                  <a:gd name="T2" fmla="*/ 9 w 9"/>
                  <a:gd name="T3" fmla="*/ 5 h 8"/>
                  <a:gd name="T4" fmla="*/ 11 w 9"/>
                  <a:gd name="T5" fmla="*/ 1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cubicBezTo>
                      <a:pt x="1" y="0"/>
                      <a:pt x="3" y="1"/>
                      <a:pt x="5" y="2"/>
                    </a:cubicBezTo>
                    <a:cubicBezTo>
                      <a:pt x="5" y="3"/>
                      <a:pt x="9" y="7"/>
                      <a:pt x="6" y="8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0" name="Freeform 2552"/>
              <p:cNvSpPr/>
              <p:nvPr>
                <p:custDataLst>
                  <p:tags r:id="rId2046"/>
                </p:custDataLst>
              </p:nvPr>
            </p:nvSpPr>
            <p:spPr bwMode="auto">
              <a:xfrm>
                <a:off x="3940" y="2675"/>
                <a:ext cx="12" cy="4"/>
              </a:xfrm>
              <a:custGeom>
                <a:avLst/>
                <a:gdLst>
                  <a:gd name="T0" fmla="*/ 1 w 9"/>
                  <a:gd name="T1" fmla="*/ 7 h 3"/>
                  <a:gd name="T2" fmla="*/ 1 w 9"/>
                  <a:gd name="T3" fmla="*/ 1 h 3"/>
                  <a:gd name="T4" fmla="*/ 9 w 9"/>
                  <a:gd name="T5" fmla="*/ 0 h 3"/>
                  <a:gd name="T6" fmla="*/ 12 w 9"/>
                  <a:gd name="T7" fmla="*/ 0 h 3"/>
                  <a:gd name="T8" fmla="*/ 21 w 9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8" y="1"/>
                      <a:pt x="9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1" name="Freeform 2553"/>
              <p:cNvSpPr/>
              <p:nvPr>
                <p:custDataLst>
                  <p:tags r:id="rId2047"/>
                </p:custDataLst>
              </p:nvPr>
            </p:nvSpPr>
            <p:spPr bwMode="auto">
              <a:xfrm>
                <a:off x="3966" y="2665"/>
                <a:ext cx="20" cy="6"/>
              </a:xfrm>
              <a:custGeom>
                <a:avLst/>
                <a:gdLst>
                  <a:gd name="T0" fmla="*/ 0 w 15"/>
                  <a:gd name="T1" fmla="*/ 7 h 5"/>
                  <a:gd name="T2" fmla="*/ 9 w 15"/>
                  <a:gd name="T3" fmla="*/ 6 h 5"/>
                  <a:gd name="T4" fmla="*/ 15 w 15"/>
                  <a:gd name="T5" fmla="*/ 1 h 5"/>
                  <a:gd name="T6" fmla="*/ 21 w 15"/>
                  <a:gd name="T7" fmla="*/ 1 h 5"/>
                  <a:gd name="T8" fmla="*/ 33 w 15"/>
                  <a:gd name="T9" fmla="*/ 2 h 5"/>
                  <a:gd name="T10" fmla="*/ 28 w 15"/>
                  <a:gd name="T11" fmla="*/ 7 h 5"/>
                  <a:gd name="T12" fmla="*/ 9 w 15"/>
                  <a:gd name="T13" fmla="*/ 8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0" y="4"/>
                    </a:moveTo>
                    <a:cubicBezTo>
                      <a:pt x="0" y="3"/>
                      <a:pt x="3" y="3"/>
                      <a:pt x="4" y="3"/>
                    </a:cubicBezTo>
                    <a:cubicBezTo>
                      <a:pt x="5" y="2"/>
                      <a:pt x="5" y="2"/>
                      <a:pt x="6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10" y="1"/>
                      <a:pt x="13" y="0"/>
                      <a:pt x="14" y="2"/>
                    </a:cubicBezTo>
                    <a:cubicBezTo>
                      <a:pt x="15" y="3"/>
                      <a:pt x="14" y="4"/>
                      <a:pt x="12" y="4"/>
                    </a:cubicBezTo>
                    <a:cubicBezTo>
                      <a:pt x="10" y="4"/>
                      <a:pt x="7" y="4"/>
                      <a:pt x="4" y="5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2" name="Freeform 2554"/>
              <p:cNvSpPr/>
              <p:nvPr>
                <p:custDataLst>
                  <p:tags r:id="rId2048"/>
                </p:custDataLst>
              </p:nvPr>
            </p:nvSpPr>
            <p:spPr bwMode="auto">
              <a:xfrm>
                <a:off x="3971" y="2648"/>
                <a:ext cx="8" cy="5"/>
              </a:xfrm>
              <a:custGeom>
                <a:avLst/>
                <a:gdLst>
                  <a:gd name="T0" fmla="*/ 0 w 6"/>
                  <a:gd name="T1" fmla="*/ 5 h 4"/>
                  <a:gd name="T2" fmla="*/ 7 w 6"/>
                  <a:gd name="T3" fmla="*/ 8 h 4"/>
                  <a:gd name="T4" fmla="*/ 15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1" y="2"/>
                      <a:pt x="2" y="4"/>
                      <a:pt x="3" y="4"/>
                    </a:cubicBezTo>
                    <a:cubicBezTo>
                      <a:pt x="4" y="3"/>
                      <a:pt x="5" y="1"/>
                      <a:pt x="6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3" name="Freeform 2555"/>
              <p:cNvSpPr/>
              <p:nvPr>
                <p:custDataLst>
                  <p:tags r:id="rId2049"/>
                </p:custDataLst>
              </p:nvPr>
            </p:nvSpPr>
            <p:spPr bwMode="auto">
              <a:xfrm>
                <a:off x="3955" y="2644"/>
                <a:ext cx="13" cy="7"/>
              </a:xfrm>
              <a:custGeom>
                <a:avLst/>
                <a:gdLst>
                  <a:gd name="T0" fmla="*/ 0 w 10"/>
                  <a:gd name="T1" fmla="*/ 8 h 5"/>
                  <a:gd name="T2" fmla="*/ 9 w 10"/>
                  <a:gd name="T3" fmla="*/ 6 h 5"/>
                  <a:gd name="T4" fmla="*/ 13 w 10"/>
                  <a:gd name="T5" fmla="*/ 14 h 5"/>
                  <a:gd name="T6" fmla="*/ 21 w 10"/>
                  <a:gd name="T7" fmla="*/ 6 h 5"/>
                  <a:gd name="T8" fmla="*/ 13 w 10"/>
                  <a:gd name="T9" fmla="*/ 1 h 5"/>
                  <a:gd name="T10" fmla="*/ 1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1" y="2"/>
                      <a:pt x="2" y="2"/>
                      <a:pt x="4" y="2"/>
                    </a:cubicBezTo>
                    <a:cubicBezTo>
                      <a:pt x="5" y="3"/>
                      <a:pt x="5" y="4"/>
                      <a:pt x="6" y="5"/>
                    </a:cubicBezTo>
                    <a:cubicBezTo>
                      <a:pt x="7" y="5"/>
                      <a:pt x="10" y="4"/>
                      <a:pt x="9" y="2"/>
                    </a:cubicBezTo>
                    <a:cubicBezTo>
                      <a:pt x="9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4" name="Freeform 2556"/>
              <p:cNvSpPr/>
              <p:nvPr>
                <p:custDataLst>
                  <p:tags r:id="rId2050"/>
                </p:custDataLst>
              </p:nvPr>
            </p:nvSpPr>
            <p:spPr bwMode="auto">
              <a:xfrm>
                <a:off x="3942" y="2638"/>
                <a:ext cx="16" cy="9"/>
              </a:xfrm>
              <a:custGeom>
                <a:avLst/>
                <a:gdLst>
                  <a:gd name="T0" fmla="*/ 0 w 13"/>
                  <a:gd name="T1" fmla="*/ 0 h 7"/>
                  <a:gd name="T2" fmla="*/ 7 w 13"/>
                  <a:gd name="T3" fmla="*/ 6 h 7"/>
                  <a:gd name="T4" fmla="*/ 11 w 13"/>
                  <a:gd name="T5" fmla="*/ 13 h 7"/>
                  <a:gd name="T6" fmla="*/ 21 w 13"/>
                  <a:gd name="T7" fmla="*/ 13 h 7"/>
                  <a:gd name="T8" fmla="*/ 11 w 13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3" y="2"/>
                      <a:pt x="4" y="3"/>
                    </a:cubicBezTo>
                    <a:cubicBezTo>
                      <a:pt x="5" y="4"/>
                      <a:pt x="5" y="5"/>
                      <a:pt x="6" y="6"/>
                    </a:cubicBezTo>
                    <a:cubicBezTo>
                      <a:pt x="7" y="6"/>
                      <a:pt x="10" y="7"/>
                      <a:pt x="11" y="6"/>
                    </a:cubicBezTo>
                    <a:cubicBezTo>
                      <a:pt x="13" y="4"/>
                      <a:pt x="7" y="2"/>
                      <a:pt x="6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5" name="Freeform 2557"/>
              <p:cNvSpPr/>
              <p:nvPr>
                <p:custDataLst>
                  <p:tags r:id="rId2051"/>
                </p:custDataLst>
              </p:nvPr>
            </p:nvSpPr>
            <p:spPr bwMode="auto">
              <a:xfrm>
                <a:off x="3929" y="2631"/>
                <a:ext cx="9" cy="7"/>
              </a:xfrm>
              <a:custGeom>
                <a:avLst/>
                <a:gdLst>
                  <a:gd name="T0" fmla="*/ 0 w 7"/>
                  <a:gd name="T1" fmla="*/ 0 h 5"/>
                  <a:gd name="T2" fmla="*/ 6 w 7"/>
                  <a:gd name="T3" fmla="*/ 8 h 5"/>
                  <a:gd name="T4" fmla="*/ 15 w 7"/>
                  <a:gd name="T5" fmla="*/ 14 h 5"/>
                  <a:gd name="T6" fmla="*/ 15 w 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4" y="5"/>
                      <a:pt x="5" y="5"/>
                      <a:pt x="7" y="5"/>
                    </a:cubicBezTo>
                    <a:cubicBezTo>
                      <a:pt x="7" y="3"/>
                      <a:pt x="6" y="2"/>
                      <a:pt x="7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6" name="Freeform 2558"/>
              <p:cNvSpPr/>
              <p:nvPr>
                <p:custDataLst>
                  <p:tags r:id="rId2052"/>
                </p:custDataLst>
              </p:nvPr>
            </p:nvSpPr>
            <p:spPr bwMode="auto">
              <a:xfrm>
                <a:off x="3849" y="2606"/>
                <a:ext cx="156" cy="89"/>
              </a:xfrm>
              <a:custGeom>
                <a:avLst/>
                <a:gdLst>
                  <a:gd name="T0" fmla="*/ 225 w 120"/>
                  <a:gd name="T1" fmla="*/ 119 h 69"/>
                  <a:gd name="T2" fmla="*/ 215 w 120"/>
                  <a:gd name="T3" fmla="*/ 116 h 69"/>
                  <a:gd name="T4" fmla="*/ 207 w 120"/>
                  <a:gd name="T5" fmla="*/ 120 h 69"/>
                  <a:gd name="T6" fmla="*/ 198 w 120"/>
                  <a:gd name="T7" fmla="*/ 120 h 69"/>
                  <a:gd name="T8" fmla="*/ 191 w 120"/>
                  <a:gd name="T9" fmla="*/ 123 h 69"/>
                  <a:gd name="T10" fmla="*/ 185 w 120"/>
                  <a:gd name="T11" fmla="*/ 125 h 69"/>
                  <a:gd name="T12" fmla="*/ 181 w 120"/>
                  <a:gd name="T13" fmla="*/ 126 h 69"/>
                  <a:gd name="T14" fmla="*/ 168 w 120"/>
                  <a:gd name="T15" fmla="*/ 132 h 69"/>
                  <a:gd name="T16" fmla="*/ 153 w 120"/>
                  <a:gd name="T17" fmla="*/ 138 h 69"/>
                  <a:gd name="T18" fmla="*/ 140 w 120"/>
                  <a:gd name="T19" fmla="*/ 139 h 69"/>
                  <a:gd name="T20" fmla="*/ 130 w 120"/>
                  <a:gd name="T21" fmla="*/ 142 h 69"/>
                  <a:gd name="T22" fmla="*/ 117 w 120"/>
                  <a:gd name="T23" fmla="*/ 142 h 69"/>
                  <a:gd name="T24" fmla="*/ 105 w 120"/>
                  <a:gd name="T25" fmla="*/ 147 h 69"/>
                  <a:gd name="T26" fmla="*/ 88 w 120"/>
                  <a:gd name="T27" fmla="*/ 147 h 69"/>
                  <a:gd name="T28" fmla="*/ 72 w 120"/>
                  <a:gd name="T29" fmla="*/ 147 h 69"/>
                  <a:gd name="T30" fmla="*/ 52 w 120"/>
                  <a:gd name="T31" fmla="*/ 143 h 69"/>
                  <a:gd name="T32" fmla="*/ 38 w 120"/>
                  <a:gd name="T33" fmla="*/ 142 h 69"/>
                  <a:gd name="T34" fmla="*/ 23 w 120"/>
                  <a:gd name="T35" fmla="*/ 133 h 69"/>
                  <a:gd name="T36" fmla="*/ 13 w 120"/>
                  <a:gd name="T37" fmla="*/ 125 h 69"/>
                  <a:gd name="T38" fmla="*/ 7 w 120"/>
                  <a:gd name="T39" fmla="*/ 114 h 69"/>
                  <a:gd name="T40" fmla="*/ 1 w 120"/>
                  <a:gd name="T41" fmla="*/ 103 h 69"/>
                  <a:gd name="T42" fmla="*/ 1 w 120"/>
                  <a:gd name="T43" fmla="*/ 90 h 69"/>
                  <a:gd name="T44" fmla="*/ 0 w 120"/>
                  <a:gd name="T45" fmla="*/ 76 h 69"/>
                  <a:gd name="T46" fmla="*/ 5 w 120"/>
                  <a:gd name="T47" fmla="*/ 64 h 69"/>
                  <a:gd name="T48" fmla="*/ 5 w 120"/>
                  <a:gd name="T49" fmla="*/ 58 h 69"/>
                  <a:gd name="T50" fmla="*/ 9 w 120"/>
                  <a:gd name="T51" fmla="*/ 46 h 69"/>
                  <a:gd name="T52" fmla="*/ 13 w 120"/>
                  <a:gd name="T53" fmla="*/ 36 h 69"/>
                  <a:gd name="T54" fmla="*/ 21 w 120"/>
                  <a:gd name="T55" fmla="*/ 28 h 69"/>
                  <a:gd name="T56" fmla="*/ 27 w 120"/>
                  <a:gd name="T57" fmla="*/ 19 h 69"/>
                  <a:gd name="T58" fmla="*/ 38 w 120"/>
                  <a:gd name="T59" fmla="*/ 15 h 69"/>
                  <a:gd name="T60" fmla="*/ 44 w 120"/>
                  <a:gd name="T61" fmla="*/ 8 h 69"/>
                  <a:gd name="T62" fmla="*/ 60 w 120"/>
                  <a:gd name="T63" fmla="*/ 6 h 69"/>
                  <a:gd name="T64" fmla="*/ 74 w 120"/>
                  <a:gd name="T65" fmla="*/ 0 h 69"/>
                  <a:gd name="T66" fmla="*/ 90 w 120"/>
                  <a:gd name="T67" fmla="*/ 1 h 69"/>
                  <a:gd name="T68" fmla="*/ 105 w 120"/>
                  <a:gd name="T69" fmla="*/ 1 h 69"/>
                  <a:gd name="T70" fmla="*/ 118 w 120"/>
                  <a:gd name="T71" fmla="*/ 6 h 69"/>
                  <a:gd name="T72" fmla="*/ 131 w 120"/>
                  <a:gd name="T73" fmla="*/ 10 h 69"/>
                  <a:gd name="T74" fmla="*/ 139 w 120"/>
                  <a:gd name="T75" fmla="*/ 15 h 69"/>
                  <a:gd name="T76" fmla="*/ 147 w 120"/>
                  <a:gd name="T77" fmla="*/ 19 h 69"/>
                  <a:gd name="T78" fmla="*/ 153 w 120"/>
                  <a:gd name="T79" fmla="*/ 23 h 69"/>
                  <a:gd name="T80" fmla="*/ 161 w 120"/>
                  <a:gd name="T81" fmla="*/ 25 h 69"/>
                  <a:gd name="T82" fmla="*/ 168 w 120"/>
                  <a:gd name="T83" fmla="*/ 32 h 69"/>
                  <a:gd name="T84" fmla="*/ 170 w 120"/>
                  <a:gd name="T85" fmla="*/ 35 h 69"/>
                  <a:gd name="T86" fmla="*/ 182 w 120"/>
                  <a:gd name="T87" fmla="*/ 41 h 69"/>
                  <a:gd name="T88" fmla="*/ 191 w 120"/>
                  <a:gd name="T89" fmla="*/ 45 h 69"/>
                  <a:gd name="T90" fmla="*/ 199 w 120"/>
                  <a:gd name="T91" fmla="*/ 53 h 69"/>
                  <a:gd name="T92" fmla="*/ 212 w 120"/>
                  <a:gd name="T93" fmla="*/ 53 h 69"/>
                  <a:gd name="T94" fmla="*/ 220 w 120"/>
                  <a:gd name="T95" fmla="*/ 58 h 69"/>
                  <a:gd name="T96" fmla="*/ 229 w 120"/>
                  <a:gd name="T97" fmla="*/ 59 h 69"/>
                  <a:gd name="T98" fmla="*/ 237 w 120"/>
                  <a:gd name="T99" fmla="*/ 64 h 69"/>
                  <a:gd name="T100" fmla="*/ 247 w 120"/>
                  <a:gd name="T101" fmla="*/ 67 h 69"/>
                  <a:gd name="T102" fmla="*/ 250 w 120"/>
                  <a:gd name="T103" fmla="*/ 75 h 69"/>
                  <a:gd name="T104" fmla="*/ 259 w 120"/>
                  <a:gd name="T105" fmla="*/ 80 h 69"/>
                  <a:gd name="T106" fmla="*/ 263 w 120"/>
                  <a:gd name="T107" fmla="*/ 88 h 69"/>
                  <a:gd name="T108" fmla="*/ 264 w 120"/>
                  <a:gd name="T109" fmla="*/ 95 h 69"/>
                  <a:gd name="T110" fmla="*/ 259 w 120"/>
                  <a:gd name="T111" fmla="*/ 103 h 69"/>
                  <a:gd name="T112" fmla="*/ 254 w 120"/>
                  <a:gd name="T113" fmla="*/ 110 h 69"/>
                  <a:gd name="T114" fmla="*/ 243 w 120"/>
                  <a:gd name="T115" fmla="*/ 111 h 69"/>
                  <a:gd name="T116" fmla="*/ 237 w 120"/>
                  <a:gd name="T117" fmla="*/ 116 h 69"/>
                  <a:gd name="T118" fmla="*/ 229 w 120"/>
                  <a:gd name="T119" fmla="*/ 116 h 69"/>
                  <a:gd name="T120" fmla="*/ 225 w 120"/>
                  <a:gd name="T121" fmla="*/ 119 h 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0" h="69">
                    <a:moveTo>
                      <a:pt x="102" y="55"/>
                    </a:moveTo>
                    <a:cubicBezTo>
                      <a:pt x="100" y="55"/>
                      <a:pt x="99" y="54"/>
                      <a:pt x="98" y="54"/>
                    </a:cubicBezTo>
                    <a:cubicBezTo>
                      <a:pt x="96" y="55"/>
                      <a:pt x="95" y="55"/>
                      <a:pt x="94" y="56"/>
                    </a:cubicBezTo>
                    <a:cubicBezTo>
                      <a:pt x="92" y="56"/>
                      <a:pt x="91" y="56"/>
                      <a:pt x="90" y="56"/>
                    </a:cubicBezTo>
                    <a:cubicBezTo>
                      <a:pt x="89" y="56"/>
                      <a:pt x="88" y="57"/>
                      <a:pt x="87" y="57"/>
                    </a:cubicBezTo>
                    <a:cubicBezTo>
                      <a:pt x="86" y="58"/>
                      <a:pt x="85" y="58"/>
                      <a:pt x="84" y="58"/>
                    </a:cubicBezTo>
                    <a:cubicBezTo>
                      <a:pt x="83" y="58"/>
                      <a:pt x="83" y="59"/>
                      <a:pt x="82" y="59"/>
                    </a:cubicBezTo>
                    <a:cubicBezTo>
                      <a:pt x="80" y="60"/>
                      <a:pt x="78" y="60"/>
                      <a:pt x="76" y="61"/>
                    </a:cubicBezTo>
                    <a:cubicBezTo>
                      <a:pt x="74" y="62"/>
                      <a:pt x="72" y="63"/>
                      <a:pt x="70" y="64"/>
                    </a:cubicBezTo>
                    <a:cubicBezTo>
                      <a:pt x="68" y="64"/>
                      <a:pt x="66" y="64"/>
                      <a:pt x="64" y="65"/>
                    </a:cubicBezTo>
                    <a:cubicBezTo>
                      <a:pt x="62" y="65"/>
                      <a:pt x="61" y="66"/>
                      <a:pt x="59" y="66"/>
                    </a:cubicBezTo>
                    <a:cubicBezTo>
                      <a:pt x="57" y="67"/>
                      <a:pt x="55" y="66"/>
                      <a:pt x="53" y="66"/>
                    </a:cubicBezTo>
                    <a:cubicBezTo>
                      <a:pt x="52" y="67"/>
                      <a:pt x="50" y="68"/>
                      <a:pt x="48" y="68"/>
                    </a:cubicBezTo>
                    <a:cubicBezTo>
                      <a:pt x="45" y="68"/>
                      <a:pt x="43" y="68"/>
                      <a:pt x="40" y="68"/>
                    </a:cubicBezTo>
                    <a:cubicBezTo>
                      <a:pt x="37" y="68"/>
                      <a:pt x="34" y="69"/>
                      <a:pt x="32" y="68"/>
                    </a:cubicBezTo>
                    <a:cubicBezTo>
                      <a:pt x="29" y="68"/>
                      <a:pt x="27" y="68"/>
                      <a:pt x="24" y="67"/>
                    </a:cubicBezTo>
                    <a:cubicBezTo>
                      <a:pt x="22" y="67"/>
                      <a:pt x="19" y="66"/>
                      <a:pt x="17" y="66"/>
                    </a:cubicBezTo>
                    <a:cubicBezTo>
                      <a:pt x="15" y="65"/>
                      <a:pt x="13" y="63"/>
                      <a:pt x="11" y="62"/>
                    </a:cubicBezTo>
                    <a:cubicBezTo>
                      <a:pt x="9" y="61"/>
                      <a:pt x="7" y="60"/>
                      <a:pt x="6" y="58"/>
                    </a:cubicBezTo>
                    <a:cubicBezTo>
                      <a:pt x="4" y="57"/>
                      <a:pt x="4" y="55"/>
                      <a:pt x="3" y="53"/>
                    </a:cubicBezTo>
                    <a:cubicBezTo>
                      <a:pt x="2" y="52"/>
                      <a:pt x="1" y="50"/>
                      <a:pt x="1" y="48"/>
                    </a:cubicBezTo>
                    <a:cubicBezTo>
                      <a:pt x="0" y="46"/>
                      <a:pt x="1" y="44"/>
                      <a:pt x="1" y="42"/>
                    </a:cubicBezTo>
                    <a:cubicBezTo>
                      <a:pt x="1" y="40"/>
                      <a:pt x="0" y="38"/>
                      <a:pt x="0" y="36"/>
                    </a:cubicBezTo>
                    <a:cubicBezTo>
                      <a:pt x="1" y="34"/>
                      <a:pt x="2" y="32"/>
                      <a:pt x="2" y="30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3" y="25"/>
                      <a:pt x="4" y="23"/>
                      <a:pt x="4" y="22"/>
                    </a:cubicBezTo>
                    <a:cubicBezTo>
                      <a:pt x="5" y="20"/>
                      <a:pt x="5" y="18"/>
                      <a:pt x="6" y="17"/>
                    </a:cubicBezTo>
                    <a:cubicBezTo>
                      <a:pt x="7" y="15"/>
                      <a:pt x="8" y="14"/>
                      <a:pt x="9" y="13"/>
                    </a:cubicBezTo>
                    <a:cubicBezTo>
                      <a:pt x="10" y="12"/>
                      <a:pt x="11" y="10"/>
                      <a:pt x="12" y="9"/>
                    </a:cubicBezTo>
                    <a:cubicBezTo>
                      <a:pt x="14" y="8"/>
                      <a:pt x="15" y="8"/>
                      <a:pt x="17" y="7"/>
                    </a:cubicBezTo>
                    <a:cubicBezTo>
                      <a:pt x="18" y="6"/>
                      <a:pt x="19" y="5"/>
                      <a:pt x="20" y="4"/>
                    </a:cubicBezTo>
                    <a:cubicBezTo>
                      <a:pt x="22" y="3"/>
                      <a:pt x="25" y="3"/>
                      <a:pt x="27" y="3"/>
                    </a:cubicBezTo>
                    <a:cubicBezTo>
                      <a:pt x="30" y="2"/>
                      <a:pt x="32" y="1"/>
                      <a:pt x="34" y="0"/>
                    </a:cubicBezTo>
                    <a:cubicBezTo>
                      <a:pt x="36" y="0"/>
                      <a:pt x="38" y="1"/>
                      <a:pt x="41" y="1"/>
                    </a:cubicBezTo>
                    <a:cubicBezTo>
                      <a:pt x="43" y="1"/>
                      <a:pt x="45" y="1"/>
                      <a:pt x="48" y="1"/>
                    </a:cubicBezTo>
                    <a:cubicBezTo>
                      <a:pt x="50" y="2"/>
                      <a:pt x="52" y="3"/>
                      <a:pt x="54" y="3"/>
                    </a:cubicBezTo>
                    <a:cubicBezTo>
                      <a:pt x="56" y="4"/>
                      <a:pt x="58" y="4"/>
                      <a:pt x="60" y="5"/>
                    </a:cubicBezTo>
                    <a:cubicBezTo>
                      <a:pt x="61" y="6"/>
                      <a:pt x="62" y="7"/>
                      <a:pt x="63" y="7"/>
                    </a:cubicBezTo>
                    <a:cubicBezTo>
                      <a:pt x="64" y="8"/>
                      <a:pt x="66" y="8"/>
                      <a:pt x="67" y="9"/>
                    </a:cubicBezTo>
                    <a:cubicBezTo>
                      <a:pt x="68" y="9"/>
                      <a:pt x="69" y="10"/>
                      <a:pt x="70" y="11"/>
                    </a:cubicBezTo>
                    <a:cubicBezTo>
                      <a:pt x="71" y="11"/>
                      <a:pt x="72" y="12"/>
                      <a:pt x="73" y="12"/>
                    </a:cubicBezTo>
                    <a:cubicBezTo>
                      <a:pt x="74" y="13"/>
                      <a:pt x="75" y="14"/>
                      <a:pt x="76" y="15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80" y="17"/>
                      <a:pt x="81" y="18"/>
                      <a:pt x="83" y="19"/>
                    </a:cubicBezTo>
                    <a:cubicBezTo>
                      <a:pt x="84" y="20"/>
                      <a:pt x="85" y="20"/>
                      <a:pt x="87" y="21"/>
                    </a:cubicBezTo>
                    <a:cubicBezTo>
                      <a:pt x="88" y="22"/>
                      <a:pt x="89" y="24"/>
                      <a:pt x="91" y="25"/>
                    </a:cubicBezTo>
                    <a:cubicBezTo>
                      <a:pt x="92" y="26"/>
                      <a:pt x="94" y="25"/>
                      <a:pt x="96" y="25"/>
                    </a:cubicBezTo>
                    <a:cubicBezTo>
                      <a:pt x="97" y="26"/>
                      <a:pt x="99" y="27"/>
                      <a:pt x="100" y="27"/>
                    </a:cubicBezTo>
                    <a:cubicBezTo>
                      <a:pt x="101" y="28"/>
                      <a:pt x="103" y="28"/>
                      <a:pt x="104" y="28"/>
                    </a:cubicBezTo>
                    <a:cubicBezTo>
                      <a:pt x="105" y="28"/>
                      <a:pt x="106" y="29"/>
                      <a:pt x="108" y="30"/>
                    </a:cubicBezTo>
                    <a:cubicBezTo>
                      <a:pt x="109" y="30"/>
                      <a:pt x="110" y="30"/>
                      <a:pt x="112" y="31"/>
                    </a:cubicBezTo>
                    <a:cubicBezTo>
                      <a:pt x="113" y="32"/>
                      <a:pt x="113" y="34"/>
                      <a:pt x="114" y="35"/>
                    </a:cubicBezTo>
                    <a:cubicBezTo>
                      <a:pt x="115" y="36"/>
                      <a:pt x="117" y="36"/>
                      <a:pt x="118" y="37"/>
                    </a:cubicBezTo>
                    <a:cubicBezTo>
                      <a:pt x="118" y="38"/>
                      <a:pt x="118" y="39"/>
                      <a:pt x="119" y="41"/>
                    </a:cubicBezTo>
                    <a:cubicBezTo>
                      <a:pt x="119" y="42"/>
                      <a:pt x="120" y="43"/>
                      <a:pt x="120" y="44"/>
                    </a:cubicBezTo>
                    <a:cubicBezTo>
                      <a:pt x="120" y="46"/>
                      <a:pt x="119" y="47"/>
                      <a:pt x="118" y="48"/>
                    </a:cubicBezTo>
                    <a:cubicBezTo>
                      <a:pt x="117" y="49"/>
                      <a:pt x="117" y="51"/>
                      <a:pt x="115" y="51"/>
                    </a:cubicBezTo>
                    <a:cubicBezTo>
                      <a:pt x="114" y="52"/>
                      <a:pt x="113" y="52"/>
                      <a:pt x="111" y="52"/>
                    </a:cubicBezTo>
                    <a:cubicBezTo>
                      <a:pt x="110" y="53"/>
                      <a:pt x="109" y="54"/>
                      <a:pt x="108" y="54"/>
                    </a:cubicBezTo>
                    <a:cubicBezTo>
                      <a:pt x="107" y="54"/>
                      <a:pt x="105" y="54"/>
                      <a:pt x="104" y="54"/>
                    </a:cubicBezTo>
                    <a:cubicBezTo>
                      <a:pt x="104" y="54"/>
                      <a:pt x="103" y="55"/>
                      <a:pt x="102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7" name="Freeform 2559"/>
              <p:cNvSpPr/>
              <p:nvPr>
                <p:custDataLst>
                  <p:tags r:id="rId2053"/>
                </p:custDataLst>
              </p:nvPr>
            </p:nvSpPr>
            <p:spPr bwMode="auto">
              <a:xfrm>
                <a:off x="3904" y="2648"/>
                <a:ext cx="8" cy="5"/>
              </a:xfrm>
              <a:custGeom>
                <a:avLst/>
                <a:gdLst>
                  <a:gd name="T0" fmla="*/ 0 w 6"/>
                  <a:gd name="T1" fmla="*/ 0 h 4"/>
                  <a:gd name="T2" fmla="*/ 15 w 6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3"/>
                      <a:pt x="3" y="4"/>
                      <a:pt x="6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8" name="Freeform 2560"/>
              <p:cNvSpPr/>
              <p:nvPr>
                <p:custDataLst>
                  <p:tags r:id="rId2054"/>
                </p:custDataLst>
              </p:nvPr>
            </p:nvSpPr>
            <p:spPr bwMode="auto">
              <a:xfrm>
                <a:off x="3903" y="2652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4"/>
                      <a:pt x="0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9" name="Freeform 2561"/>
              <p:cNvSpPr/>
              <p:nvPr>
                <p:custDataLst>
                  <p:tags r:id="rId2055"/>
                </p:custDataLst>
              </p:nvPr>
            </p:nvSpPr>
            <p:spPr bwMode="auto">
              <a:xfrm>
                <a:off x="3912" y="2651"/>
                <a:ext cx="2" cy="6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4"/>
                      <a:pt x="2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0" name="Freeform 2562"/>
              <p:cNvSpPr/>
              <p:nvPr>
                <p:custDataLst>
                  <p:tags r:id="rId2056"/>
                </p:custDataLst>
              </p:nvPr>
            </p:nvSpPr>
            <p:spPr bwMode="auto">
              <a:xfrm>
                <a:off x="3912" y="2656"/>
                <a:ext cx="5" cy="6"/>
              </a:xfrm>
              <a:custGeom>
                <a:avLst/>
                <a:gdLst>
                  <a:gd name="T0" fmla="*/ 8 w 4"/>
                  <a:gd name="T1" fmla="*/ 0 h 5"/>
                  <a:gd name="T2" fmla="*/ 0 w 4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1" name="Freeform 2563"/>
              <p:cNvSpPr/>
              <p:nvPr>
                <p:custDataLst>
                  <p:tags r:id="rId2057"/>
                </p:custDataLst>
              </p:nvPr>
            </p:nvSpPr>
            <p:spPr bwMode="auto">
              <a:xfrm>
                <a:off x="3899" y="2656"/>
                <a:ext cx="4" cy="6"/>
              </a:xfrm>
              <a:custGeom>
                <a:avLst/>
                <a:gdLst>
                  <a:gd name="T0" fmla="*/ 0 w 3"/>
                  <a:gd name="T1" fmla="*/ 0 h 5"/>
                  <a:gd name="T2" fmla="*/ 7 w 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2" y="1"/>
                      <a:pt x="2" y="3"/>
                      <a:pt x="3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2" name="Freeform 2564"/>
              <p:cNvSpPr/>
              <p:nvPr>
                <p:custDataLst>
                  <p:tags r:id="rId2058"/>
                </p:custDataLst>
              </p:nvPr>
            </p:nvSpPr>
            <p:spPr bwMode="auto">
              <a:xfrm>
                <a:off x="3900" y="2643"/>
                <a:ext cx="6" cy="6"/>
              </a:xfrm>
              <a:custGeom>
                <a:avLst/>
                <a:gdLst>
                  <a:gd name="T0" fmla="*/ 0 w 5"/>
                  <a:gd name="T1" fmla="*/ 8 h 5"/>
                  <a:gd name="T2" fmla="*/ 8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5" y="2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3" name="Freeform 2565"/>
              <p:cNvSpPr/>
              <p:nvPr>
                <p:custDataLst>
                  <p:tags r:id="rId2059"/>
                </p:custDataLst>
              </p:nvPr>
            </p:nvSpPr>
            <p:spPr bwMode="auto">
              <a:xfrm>
                <a:off x="3909" y="2647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14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2"/>
                      <a:pt x="2" y="4"/>
                      <a:pt x="5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4" name="Freeform 2566"/>
              <p:cNvSpPr/>
              <p:nvPr>
                <p:custDataLst>
                  <p:tags r:id="rId2060"/>
                </p:custDataLst>
              </p:nvPr>
            </p:nvSpPr>
            <p:spPr bwMode="auto">
              <a:xfrm>
                <a:off x="3914" y="2653"/>
                <a:ext cx="5" cy="8"/>
              </a:xfrm>
              <a:custGeom>
                <a:avLst/>
                <a:gdLst>
                  <a:gd name="T0" fmla="*/ 5 w 4"/>
                  <a:gd name="T1" fmla="*/ 0 h 6"/>
                  <a:gd name="T2" fmla="*/ 8 w 4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2"/>
                      <a:pt x="2" y="5"/>
                      <a:pt x="4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5" name="Freeform 2567"/>
              <p:cNvSpPr/>
              <p:nvPr>
                <p:custDataLst>
                  <p:tags r:id="rId2061"/>
                </p:custDataLst>
              </p:nvPr>
            </p:nvSpPr>
            <p:spPr bwMode="auto">
              <a:xfrm>
                <a:off x="3921" y="2664"/>
                <a:ext cx="5" cy="5"/>
              </a:xfrm>
              <a:custGeom>
                <a:avLst/>
                <a:gdLst>
                  <a:gd name="T0" fmla="*/ 8 w 4"/>
                  <a:gd name="T1" fmla="*/ 0 h 4"/>
                  <a:gd name="T2" fmla="*/ 0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2" y="4"/>
                      <a:pt x="0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6" name="Freeform 2568"/>
              <p:cNvSpPr/>
              <p:nvPr>
                <p:custDataLst>
                  <p:tags r:id="rId2062"/>
                </p:custDataLst>
              </p:nvPr>
            </p:nvSpPr>
            <p:spPr bwMode="auto">
              <a:xfrm>
                <a:off x="3925" y="266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7" name="Freeform 2569"/>
              <p:cNvSpPr/>
              <p:nvPr>
                <p:custDataLst>
                  <p:tags r:id="rId2063"/>
                </p:custDataLst>
              </p:nvPr>
            </p:nvSpPr>
            <p:spPr bwMode="auto">
              <a:xfrm>
                <a:off x="3923" y="2661"/>
                <a:ext cx="8" cy="3"/>
              </a:xfrm>
              <a:custGeom>
                <a:avLst/>
                <a:gdLst>
                  <a:gd name="T0" fmla="*/ 0 w 6"/>
                  <a:gd name="T1" fmla="*/ 0 h 2"/>
                  <a:gd name="T2" fmla="*/ 15 w 6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2"/>
                      <a:pt x="4" y="2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8" name="Freeform 2570"/>
              <p:cNvSpPr/>
              <p:nvPr>
                <p:custDataLst>
                  <p:tags r:id="rId2064"/>
                </p:custDataLst>
              </p:nvPr>
            </p:nvSpPr>
            <p:spPr bwMode="auto">
              <a:xfrm>
                <a:off x="3917" y="2658"/>
                <a:ext cx="4" cy="7"/>
              </a:xfrm>
              <a:custGeom>
                <a:avLst/>
                <a:gdLst>
                  <a:gd name="T0" fmla="*/ 7 w 3"/>
                  <a:gd name="T1" fmla="*/ 0 h 5"/>
                  <a:gd name="T2" fmla="*/ 0 w 3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2"/>
                      <a:pt x="2" y="4"/>
                      <a:pt x="0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9" name="Freeform 2571"/>
              <p:cNvSpPr/>
              <p:nvPr>
                <p:custDataLst>
                  <p:tags r:id="rId2065"/>
                </p:custDataLst>
              </p:nvPr>
            </p:nvSpPr>
            <p:spPr bwMode="auto">
              <a:xfrm>
                <a:off x="3914" y="2648"/>
                <a:ext cx="7" cy="7"/>
              </a:xfrm>
              <a:custGeom>
                <a:avLst/>
                <a:gdLst>
                  <a:gd name="T0" fmla="*/ 1 w 5"/>
                  <a:gd name="T1" fmla="*/ 0 h 5"/>
                  <a:gd name="T2" fmla="*/ 14 w 5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3"/>
                      <a:pt x="2" y="5"/>
                      <a:pt x="5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0" name="Freeform 2572"/>
              <p:cNvSpPr/>
              <p:nvPr>
                <p:custDataLst>
                  <p:tags r:id="rId2066"/>
                </p:custDataLst>
              </p:nvPr>
            </p:nvSpPr>
            <p:spPr bwMode="auto">
              <a:xfrm>
                <a:off x="3914" y="2647"/>
                <a:ext cx="8" cy="2"/>
              </a:xfrm>
              <a:custGeom>
                <a:avLst/>
                <a:gdLst>
                  <a:gd name="T0" fmla="*/ 0 w 6"/>
                  <a:gd name="T1" fmla="*/ 0 h 2"/>
                  <a:gd name="T2" fmla="*/ 15 w 6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2"/>
                      <a:pt x="4" y="1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" name="Freeform 2573"/>
              <p:cNvSpPr/>
              <p:nvPr>
                <p:custDataLst>
                  <p:tags r:id="rId2067"/>
                </p:custDataLst>
              </p:nvPr>
            </p:nvSpPr>
            <p:spPr bwMode="auto">
              <a:xfrm>
                <a:off x="3919" y="2644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5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4"/>
                      <a:pt x="2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" name="Freeform 2574"/>
              <p:cNvSpPr/>
              <p:nvPr>
                <p:custDataLst>
                  <p:tags r:id="rId2068"/>
                </p:custDataLst>
              </p:nvPr>
            </p:nvSpPr>
            <p:spPr bwMode="auto">
              <a:xfrm>
                <a:off x="3901" y="2640"/>
                <a:ext cx="7" cy="4"/>
              </a:xfrm>
              <a:custGeom>
                <a:avLst/>
                <a:gdLst>
                  <a:gd name="T0" fmla="*/ 0 w 5"/>
                  <a:gd name="T1" fmla="*/ 1 h 3"/>
                  <a:gd name="T2" fmla="*/ 14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3"/>
                      <a:pt x="4" y="1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" name="Freeform 2575"/>
              <p:cNvSpPr/>
              <p:nvPr>
                <p:custDataLst>
                  <p:tags r:id="rId2069"/>
                </p:custDataLst>
              </p:nvPr>
            </p:nvSpPr>
            <p:spPr bwMode="auto">
              <a:xfrm>
                <a:off x="3899" y="2639"/>
                <a:ext cx="2" cy="7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1"/>
                      <a:pt x="2" y="4"/>
                      <a:pt x="0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" name="Freeform 2576"/>
              <p:cNvSpPr/>
              <p:nvPr>
                <p:custDataLst>
                  <p:tags r:id="rId2070"/>
                </p:custDataLst>
              </p:nvPr>
            </p:nvSpPr>
            <p:spPr bwMode="auto">
              <a:xfrm>
                <a:off x="3896" y="2635"/>
                <a:ext cx="7" cy="4"/>
              </a:xfrm>
              <a:custGeom>
                <a:avLst/>
                <a:gdLst>
                  <a:gd name="T0" fmla="*/ 0 w 5"/>
                  <a:gd name="T1" fmla="*/ 5 h 3"/>
                  <a:gd name="T2" fmla="*/ 14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5" y="2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" name="Freeform 2577"/>
              <p:cNvSpPr/>
              <p:nvPr>
                <p:custDataLst>
                  <p:tags r:id="rId2071"/>
                </p:custDataLst>
              </p:nvPr>
            </p:nvSpPr>
            <p:spPr bwMode="auto">
              <a:xfrm>
                <a:off x="3900" y="2661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" name="Freeform 2578"/>
              <p:cNvSpPr/>
              <p:nvPr>
                <p:custDataLst>
                  <p:tags r:id="rId2072"/>
                </p:custDataLst>
              </p:nvPr>
            </p:nvSpPr>
            <p:spPr bwMode="auto">
              <a:xfrm>
                <a:off x="3905" y="2658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7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" name="Freeform 2579"/>
              <p:cNvSpPr/>
              <p:nvPr>
                <p:custDataLst>
                  <p:tags r:id="rId2073"/>
                </p:custDataLst>
              </p:nvPr>
            </p:nvSpPr>
            <p:spPr bwMode="auto">
              <a:xfrm>
                <a:off x="3909" y="2661"/>
                <a:ext cx="3" cy="7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0"/>
                      <a:pt x="2" y="3"/>
                      <a:pt x="2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" name="Freeform 2580"/>
              <p:cNvSpPr/>
              <p:nvPr>
                <p:custDataLst>
                  <p:tags r:id="rId2074"/>
                </p:custDataLst>
              </p:nvPr>
            </p:nvSpPr>
            <p:spPr bwMode="auto">
              <a:xfrm>
                <a:off x="3925" y="2653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1"/>
                      <a:pt x="0" y="3"/>
                      <a:pt x="2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" name="Freeform 2581"/>
              <p:cNvSpPr/>
              <p:nvPr>
                <p:custDataLst>
                  <p:tags r:id="rId2075"/>
                </p:custDataLst>
              </p:nvPr>
            </p:nvSpPr>
            <p:spPr bwMode="auto">
              <a:xfrm>
                <a:off x="3923" y="2656"/>
                <a:ext cx="3" cy="2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" name="Freeform 2582"/>
              <p:cNvSpPr/>
              <p:nvPr>
                <p:custDataLst>
                  <p:tags r:id="rId2076"/>
                </p:custDataLst>
              </p:nvPr>
            </p:nvSpPr>
            <p:spPr bwMode="auto">
              <a:xfrm>
                <a:off x="3935" y="2657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7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5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" name="Freeform 2583"/>
              <p:cNvSpPr/>
              <p:nvPr>
                <p:custDataLst>
                  <p:tags r:id="rId2077"/>
                </p:custDataLst>
              </p:nvPr>
            </p:nvSpPr>
            <p:spPr bwMode="auto">
              <a:xfrm>
                <a:off x="3932" y="2664"/>
                <a:ext cx="4" cy="2"/>
              </a:xfrm>
              <a:custGeom>
                <a:avLst/>
                <a:gdLst>
                  <a:gd name="T0" fmla="*/ 7 w 3"/>
                  <a:gd name="T1" fmla="*/ 0 h 2"/>
                  <a:gd name="T2" fmla="*/ 0 w 3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46" name="Freeform 2584"/>
            <p:cNvSpPr/>
            <p:nvPr>
              <p:custDataLst>
                <p:tags r:id="rId1752"/>
              </p:custDataLst>
            </p:nvPr>
          </p:nvSpPr>
          <p:spPr bwMode="auto">
            <a:xfrm>
              <a:off x="3946" y="2629"/>
              <a:ext cx="4" cy="7"/>
            </a:xfrm>
            <a:custGeom>
              <a:avLst/>
              <a:gdLst>
                <a:gd name="T0" fmla="*/ 7 w 3"/>
                <a:gd name="T1" fmla="*/ 0 h 6"/>
                <a:gd name="T2" fmla="*/ 0 w 3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2"/>
                    <a:pt x="2" y="5"/>
                    <a:pt x="0" y="6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7" name="Freeform 2585"/>
            <p:cNvSpPr/>
            <p:nvPr>
              <p:custDataLst>
                <p:tags r:id="rId1753"/>
              </p:custDataLst>
            </p:nvPr>
          </p:nvSpPr>
          <p:spPr bwMode="auto">
            <a:xfrm>
              <a:off x="3949" y="2634"/>
              <a:ext cx="4" cy="2"/>
            </a:xfrm>
            <a:custGeom>
              <a:avLst/>
              <a:gdLst>
                <a:gd name="T0" fmla="*/ 0 w 3"/>
                <a:gd name="T1" fmla="*/ 0 h 2"/>
                <a:gd name="T2" fmla="*/ 7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8" name="Freeform 2586"/>
            <p:cNvSpPr/>
            <p:nvPr>
              <p:custDataLst>
                <p:tags r:id="rId1754"/>
              </p:custDataLst>
            </p:nvPr>
          </p:nvSpPr>
          <p:spPr bwMode="auto">
            <a:xfrm>
              <a:off x="3936" y="2616"/>
              <a:ext cx="2" cy="5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9" name="Freeform 2587"/>
            <p:cNvSpPr/>
            <p:nvPr>
              <p:custDataLst>
                <p:tags r:id="rId1755"/>
              </p:custDataLst>
            </p:nvPr>
          </p:nvSpPr>
          <p:spPr bwMode="auto">
            <a:xfrm>
              <a:off x="3935" y="2614"/>
              <a:ext cx="7" cy="3"/>
            </a:xfrm>
            <a:custGeom>
              <a:avLst/>
              <a:gdLst>
                <a:gd name="T0" fmla="*/ 0 w 6"/>
                <a:gd name="T1" fmla="*/ 0 h 2"/>
                <a:gd name="T2" fmla="*/ 9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2"/>
                    <a:pt x="4" y="1"/>
                    <a:pt x="6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0" name="Freeform 2588"/>
            <p:cNvSpPr/>
            <p:nvPr>
              <p:custDataLst>
                <p:tags r:id="rId1756"/>
              </p:custDataLst>
            </p:nvPr>
          </p:nvSpPr>
          <p:spPr bwMode="auto">
            <a:xfrm>
              <a:off x="3941" y="2613"/>
              <a:ext cx="3" cy="5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1" name="Freeform 2589"/>
            <p:cNvSpPr/>
            <p:nvPr>
              <p:custDataLst>
                <p:tags r:id="rId1757"/>
              </p:custDataLst>
            </p:nvPr>
          </p:nvSpPr>
          <p:spPr bwMode="auto">
            <a:xfrm>
              <a:off x="3867" y="2607"/>
              <a:ext cx="9" cy="4"/>
            </a:xfrm>
            <a:custGeom>
              <a:avLst/>
              <a:gdLst>
                <a:gd name="T0" fmla="*/ 0 w 7"/>
                <a:gd name="T1" fmla="*/ 5 h 3"/>
                <a:gd name="T2" fmla="*/ 15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2" name="Freeform 2590"/>
            <p:cNvSpPr/>
            <p:nvPr>
              <p:custDataLst>
                <p:tags r:id="rId1758"/>
              </p:custDataLst>
            </p:nvPr>
          </p:nvSpPr>
          <p:spPr bwMode="auto">
            <a:xfrm>
              <a:off x="3873" y="2604"/>
              <a:ext cx="7" cy="4"/>
            </a:xfrm>
            <a:custGeom>
              <a:avLst/>
              <a:gdLst>
                <a:gd name="T0" fmla="*/ 0 w 5"/>
                <a:gd name="T1" fmla="*/ 0 h 3"/>
                <a:gd name="T2" fmla="*/ 14 w 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1"/>
                    <a:pt x="3" y="3"/>
                    <a:pt x="5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3" name="Freeform 2591"/>
            <p:cNvSpPr/>
            <p:nvPr>
              <p:custDataLst>
                <p:tags r:id="rId1759"/>
              </p:custDataLst>
            </p:nvPr>
          </p:nvSpPr>
          <p:spPr bwMode="auto">
            <a:xfrm>
              <a:off x="3946" y="2626"/>
              <a:ext cx="8" cy="4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5" y="3"/>
                    <a:pt x="6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" name="Freeform 2592"/>
            <p:cNvSpPr/>
            <p:nvPr>
              <p:custDataLst>
                <p:tags r:id="rId1760"/>
              </p:custDataLst>
            </p:nvPr>
          </p:nvSpPr>
          <p:spPr bwMode="auto">
            <a:xfrm>
              <a:off x="3869" y="2603"/>
              <a:ext cx="7" cy="2"/>
            </a:xfrm>
            <a:custGeom>
              <a:avLst/>
              <a:gdLst>
                <a:gd name="T0" fmla="*/ 0 w 5"/>
                <a:gd name="T1" fmla="*/ 1 h 2"/>
                <a:gd name="T2" fmla="*/ 14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" name="Freeform 2593"/>
            <p:cNvSpPr/>
            <p:nvPr>
              <p:custDataLst>
                <p:tags r:id="rId1761"/>
              </p:custDataLst>
            </p:nvPr>
          </p:nvSpPr>
          <p:spPr bwMode="auto">
            <a:xfrm>
              <a:off x="3880" y="2602"/>
              <a:ext cx="6" cy="3"/>
            </a:xfrm>
            <a:custGeom>
              <a:avLst/>
              <a:gdLst>
                <a:gd name="T0" fmla="*/ 0 w 5"/>
                <a:gd name="T1" fmla="*/ 0 h 3"/>
                <a:gd name="T2" fmla="*/ 8 w 5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3"/>
                    <a:pt x="3" y="3"/>
                    <a:pt x="5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" name="Freeform 2594"/>
            <p:cNvSpPr/>
            <p:nvPr>
              <p:custDataLst>
                <p:tags r:id="rId1762"/>
              </p:custDataLst>
            </p:nvPr>
          </p:nvSpPr>
          <p:spPr bwMode="auto">
            <a:xfrm>
              <a:off x="3893" y="2602"/>
              <a:ext cx="2" cy="7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2" y="4"/>
                    <a:pt x="0" y="6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" name="Freeform 2595"/>
            <p:cNvSpPr/>
            <p:nvPr>
              <p:custDataLst>
                <p:tags r:id="rId1763"/>
              </p:custDataLst>
            </p:nvPr>
          </p:nvSpPr>
          <p:spPr bwMode="auto">
            <a:xfrm>
              <a:off x="3894" y="2605"/>
              <a:ext cx="5" cy="2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" name="Freeform 2596"/>
            <p:cNvSpPr/>
            <p:nvPr>
              <p:custDataLst>
                <p:tags r:id="rId1764"/>
              </p:custDataLst>
            </p:nvPr>
          </p:nvSpPr>
          <p:spPr bwMode="auto">
            <a:xfrm>
              <a:off x="3889" y="2599"/>
              <a:ext cx="6" cy="4"/>
            </a:xfrm>
            <a:custGeom>
              <a:avLst/>
              <a:gdLst>
                <a:gd name="T0" fmla="*/ 0 w 5"/>
                <a:gd name="T1" fmla="*/ 4 h 4"/>
                <a:gd name="T2" fmla="*/ 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" name="Freeform 2597"/>
            <p:cNvSpPr/>
            <p:nvPr>
              <p:custDataLst>
                <p:tags r:id="rId1765"/>
              </p:custDataLst>
            </p:nvPr>
          </p:nvSpPr>
          <p:spPr bwMode="auto">
            <a:xfrm>
              <a:off x="3885" y="2603"/>
              <a:ext cx="2" cy="8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3"/>
                    <a:pt x="2" y="6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" name="Freeform 2598"/>
            <p:cNvSpPr/>
            <p:nvPr>
              <p:custDataLst>
                <p:tags r:id="rId1766"/>
              </p:custDataLst>
            </p:nvPr>
          </p:nvSpPr>
          <p:spPr bwMode="auto">
            <a:xfrm>
              <a:off x="3874" y="2600"/>
              <a:ext cx="8" cy="3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3"/>
                    <a:pt x="4" y="3"/>
                    <a:pt x="6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" name="Freeform 2599"/>
            <p:cNvSpPr/>
            <p:nvPr>
              <p:custDataLst>
                <p:tags r:id="rId1767"/>
              </p:custDataLst>
            </p:nvPr>
          </p:nvSpPr>
          <p:spPr bwMode="auto">
            <a:xfrm>
              <a:off x="3872" y="2596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4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" name="Freeform 2600"/>
            <p:cNvSpPr/>
            <p:nvPr>
              <p:custDataLst>
                <p:tags r:id="rId1768"/>
              </p:custDataLst>
            </p:nvPr>
          </p:nvSpPr>
          <p:spPr bwMode="auto">
            <a:xfrm>
              <a:off x="3873" y="2595"/>
              <a:ext cx="8" cy="4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0"/>
                    <a:pt x="5" y="0"/>
                    <a:pt x="6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" name="Freeform 2601"/>
            <p:cNvSpPr/>
            <p:nvPr>
              <p:custDataLst>
                <p:tags r:id="rId1769"/>
              </p:custDataLst>
            </p:nvPr>
          </p:nvSpPr>
          <p:spPr bwMode="auto">
            <a:xfrm>
              <a:off x="3951" y="2622"/>
              <a:ext cx="7" cy="5"/>
            </a:xfrm>
            <a:custGeom>
              <a:avLst/>
              <a:gdLst>
                <a:gd name="T0" fmla="*/ 1 w 5"/>
                <a:gd name="T1" fmla="*/ 0 h 4"/>
                <a:gd name="T2" fmla="*/ 14 w 5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2"/>
                    <a:pt x="3" y="4"/>
                    <a:pt x="5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" name="Freeform 2602"/>
            <p:cNvSpPr/>
            <p:nvPr>
              <p:custDataLst>
                <p:tags r:id="rId1770"/>
              </p:custDataLst>
            </p:nvPr>
          </p:nvSpPr>
          <p:spPr bwMode="auto">
            <a:xfrm>
              <a:off x="3948" y="2621"/>
              <a:ext cx="7" cy="2"/>
            </a:xfrm>
            <a:custGeom>
              <a:avLst/>
              <a:gdLst>
                <a:gd name="T0" fmla="*/ 9 w 6"/>
                <a:gd name="T1" fmla="*/ 0 h 2"/>
                <a:gd name="T2" fmla="*/ 0 w 6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" name="Freeform 2603"/>
            <p:cNvSpPr/>
            <p:nvPr>
              <p:custDataLst>
                <p:tags r:id="rId1771"/>
              </p:custDataLst>
            </p:nvPr>
          </p:nvSpPr>
          <p:spPr bwMode="auto">
            <a:xfrm>
              <a:off x="3953" y="2616"/>
              <a:ext cx="6" cy="5"/>
            </a:xfrm>
            <a:custGeom>
              <a:avLst/>
              <a:gdLst>
                <a:gd name="T0" fmla="*/ 0 w 5"/>
                <a:gd name="T1" fmla="*/ 0 h 4"/>
                <a:gd name="T2" fmla="*/ 8 w 5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3" y="4"/>
                    <a:pt x="5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" name="Freeform 2604"/>
            <p:cNvSpPr/>
            <p:nvPr>
              <p:custDataLst>
                <p:tags r:id="rId1772"/>
              </p:custDataLst>
            </p:nvPr>
          </p:nvSpPr>
          <p:spPr bwMode="auto">
            <a:xfrm>
              <a:off x="3898" y="2638"/>
              <a:ext cx="5" cy="6"/>
            </a:xfrm>
            <a:custGeom>
              <a:avLst/>
              <a:gdLst>
                <a:gd name="T0" fmla="*/ 8 w 4"/>
                <a:gd name="T1" fmla="*/ 8 h 5"/>
                <a:gd name="T2" fmla="*/ 0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4" y="3"/>
                    <a:pt x="3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7" name="Freeform 2605"/>
            <p:cNvSpPr/>
            <p:nvPr>
              <p:custDataLst>
                <p:tags r:id="rId1773"/>
              </p:custDataLst>
            </p:nvPr>
          </p:nvSpPr>
          <p:spPr bwMode="auto">
            <a:xfrm>
              <a:off x="3900" y="2635"/>
              <a:ext cx="3" cy="4"/>
            </a:xfrm>
            <a:custGeom>
              <a:avLst/>
              <a:gdLst>
                <a:gd name="T0" fmla="*/ 0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8" name="Freeform 2606"/>
            <p:cNvSpPr/>
            <p:nvPr>
              <p:custDataLst>
                <p:tags r:id="rId1774"/>
              </p:custDataLst>
            </p:nvPr>
          </p:nvSpPr>
          <p:spPr bwMode="auto">
            <a:xfrm>
              <a:off x="3893" y="2631"/>
              <a:ext cx="2" cy="8"/>
            </a:xfrm>
            <a:custGeom>
              <a:avLst/>
              <a:gdLst>
                <a:gd name="T0" fmla="*/ 0 w 2"/>
                <a:gd name="T1" fmla="*/ 15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9" name="Freeform 2607"/>
            <p:cNvSpPr/>
            <p:nvPr>
              <p:custDataLst>
                <p:tags r:id="rId1775"/>
              </p:custDataLst>
            </p:nvPr>
          </p:nvSpPr>
          <p:spPr bwMode="auto">
            <a:xfrm>
              <a:off x="3889" y="2633"/>
              <a:ext cx="4" cy="2"/>
            </a:xfrm>
            <a:custGeom>
              <a:avLst/>
              <a:gdLst>
                <a:gd name="T0" fmla="*/ 7 w 3"/>
                <a:gd name="T1" fmla="*/ 2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0" name="Freeform 2608"/>
            <p:cNvSpPr/>
            <p:nvPr>
              <p:custDataLst>
                <p:tags r:id="rId1776"/>
              </p:custDataLst>
            </p:nvPr>
          </p:nvSpPr>
          <p:spPr bwMode="auto">
            <a:xfrm>
              <a:off x="3907" y="2644"/>
              <a:ext cx="1" cy="5"/>
            </a:xfrm>
            <a:custGeom>
              <a:avLst/>
              <a:gdLst>
                <a:gd name="T0" fmla="*/ 1 w 1"/>
                <a:gd name="T1" fmla="*/ 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1" name="Freeform 2609"/>
            <p:cNvSpPr/>
            <p:nvPr>
              <p:custDataLst>
                <p:tags r:id="rId1777"/>
              </p:custDataLst>
            </p:nvPr>
          </p:nvSpPr>
          <p:spPr bwMode="auto">
            <a:xfrm>
              <a:off x="3903" y="2648"/>
              <a:ext cx="8" cy="3"/>
            </a:xfrm>
            <a:custGeom>
              <a:avLst/>
              <a:gdLst>
                <a:gd name="T0" fmla="*/ 15 w 6"/>
                <a:gd name="T1" fmla="*/ 8 h 2"/>
                <a:gd name="T2" fmla="*/ 0 w 6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2" name="Freeform 2610"/>
            <p:cNvSpPr/>
            <p:nvPr>
              <p:custDataLst>
                <p:tags r:id="rId1778"/>
              </p:custDataLst>
            </p:nvPr>
          </p:nvSpPr>
          <p:spPr bwMode="auto">
            <a:xfrm>
              <a:off x="3902" y="2649"/>
              <a:ext cx="2" cy="4"/>
            </a:xfrm>
            <a:custGeom>
              <a:avLst/>
              <a:gdLst>
                <a:gd name="T0" fmla="*/ 2 w 2"/>
                <a:gd name="T1" fmla="*/ 7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3" name="Freeform 2611"/>
            <p:cNvSpPr/>
            <p:nvPr>
              <p:custDataLst>
                <p:tags r:id="rId1779"/>
              </p:custDataLst>
            </p:nvPr>
          </p:nvSpPr>
          <p:spPr bwMode="auto">
            <a:xfrm>
              <a:off x="3889" y="2639"/>
              <a:ext cx="9" cy="4"/>
            </a:xfrm>
            <a:custGeom>
              <a:avLst/>
              <a:gdLst>
                <a:gd name="T0" fmla="*/ 15 w 7"/>
                <a:gd name="T1" fmla="*/ 1 h 3"/>
                <a:gd name="T2" fmla="*/ 0 w 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1"/>
                    <a:pt x="2" y="0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4" name="Freeform 2612"/>
            <p:cNvSpPr/>
            <p:nvPr>
              <p:custDataLst>
                <p:tags r:id="rId1780"/>
              </p:custDataLst>
            </p:nvPr>
          </p:nvSpPr>
          <p:spPr bwMode="auto">
            <a:xfrm>
              <a:off x="3886" y="2643"/>
              <a:ext cx="7" cy="4"/>
            </a:xfrm>
            <a:custGeom>
              <a:avLst/>
              <a:gdLst>
                <a:gd name="T0" fmla="*/ 14 w 5"/>
                <a:gd name="T1" fmla="*/ 7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5" name="Freeform 2613"/>
            <p:cNvSpPr/>
            <p:nvPr>
              <p:custDataLst>
                <p:tags r:id="rId1781"/>
              </p:custDataLst>
            </p:nvPr>
          </p:nvSpPr>
          <p:spPr bwMode="auto">
            <a:xfrm>
              <a:off x="3890" y="2645"/>
              <a:ext cx="7" cy="4"/>
            </a:xfrm>
            <a:custGeom>
              <a:avLst/>
              <a:gdLst>
                <a:gd name="T0" fmla="*/ 0 w 5"/>
                <a:gd name="T1" fmla="*/ 7 h 3"/>
                <a:gd name="T2" fmla="*/ 14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6" name="Freeform 2614"/>
            <p:cNvSpPr/>
            <p:nvPr>
              <p:custDataLst>
                <p:tags r:id="rId1782"/>
              </p:custDataLst>
            </p:nvPr>
          </p:nvSpPr>
          <p:spPr bwMode="auto">
            <a:xfrm>
              <a:off x="3886" y="2649"/>
              <a:ext cx="7" cy="3"/>
            </a:xfrm>
            <a:custGeom>
              <a:avLst/>
              <a:gdLst>
                <a:gd name="T0" fmla="*/ 14 w 5"/>
                <a:gd name="T1" fmla="*/ 8 h 2"/>
                <a:gd name="T2" fmla="*/ 0 w 5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0"/>
                    <a:pt x="2" y="0"/>
                    <a:pt x="0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7" name="Freeform 2615"/>
            <p:cNvSpPr/>
            <p:nvPr>
              <p:custDataLst>
                <p:tags r:id="rId1783"/>
              </p:custDataLst>
            </p:nvPr>
          </p:nvSpPr>
          <p:spPr bwMode="auto">
            <a:xfrm>
              <a:off x="3880" y="2611"/>
              <a:ext cx="6" cy="3"/>
            </a:xfrm>
            <a:custGeom>
              <a:avLst/>
              <a:gdLst>
                <a:gd name="T0" fmla="*/ 0 w 5"/>
                <a:gd name="T1" fmla="*/ 2 h 3"/>
                <a:gd name="T2" fmla="*/ 8 w 5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0"/>
                    <a:pt x="3" y="2"/>
                    <a:pt x="5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8" name="Freeform 2616"/>
            <p:cNvSpPr/>
            <p:nvPr>
              <p:custDataLst>
                <p:tags r:id="rId1784"/>
              </p:custDataLst>
            </p:nvPr>
          </p:nvSpPr>
          <p:spPr bwMode="auto">
            <a:xfrm>
              <a:off x="3885" y="2596"/>
              <a:ext cx="5" cy="4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2" y="3"/>
                    <a:pt x="4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9" name="Freeform 2617"/>
            <p:cNvSpPr/>
            <p:nvPr>
              <p:custDataLst>
                <p:tags r:id="rId1785"/>
              </p:custDataLst>
            </p:nvPr>
          </p:nvSpPr>
          <p:spPr bwMode="auto">
            <a:xfrm>
              <a:off x="3886" y="2599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0" name="Freeform 2618"/>
            <p:cNvSpPr/>
            <p:nvPr>
              <p:custDataLst>
                <p:tags r:id="rId1786"/>
              </p:custDataLst>
            </p:nvPr>
          </p:nvSpPr>
          <p:spPr bwMode="auto">
            <a:xfrm>
              <a:off x="3989" y="2627"/>
              <a:ext cx="5" cy="8"/>
            </a:xfrm>
            <a:custGeom>
              <a:avLst/>
              <a:gdLst>
                <a:gd name="T0" fmla="*/ 8 w 4"/>
                <a:gd name="T1" fmla="*/ 0 h 6"/>
                <a:gd name="T2" fmla="*/ 1 w 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2"/>
                    <a:pt x="0" y="3"/>
                    <a:pt x="1" y="6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1" name="Freeform 2619"/>
            <p:cNvSpPr/>
            <p:nvPr>
              <p:custDataLst>
                <p:tags r:id="rId1787"/>
              </p:custDataLst>
            </p:nvPr>
          </p:nvSpPr>
          <p:spPr bwMode="auto">
            <a:xfrm>
              <a:off x="3985" y="2631"/>
              <a:ext cx="5" cy="2"/>
            </a:xfrm>
            <a:custGeom>
              <a:avLst/>
              <a:gdLst>
                <a:gd name="T0" fmla="*/ 8 w 4"/>
                <a:gd name="T1" fmla="*/ 8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2" name="Freeform 2620"/>
            <p:cNvSpPr/>
            <p:nvPr>
              <p:custDataLst>
                <p:tags r:id="rId1788"/>
              </p:custDataLst>
            </p:nvPr>
          </p:nvSpPr>
          <p:spPr bwMode="auto">
            <a:xfrm>
              <a:off x="3889" y="2618"/>
              <a:ext cx="8" cy="3"/>
            </a:xfrm>
            <a:custGeom>
              <a:avLst/>
              <a:gdLst>
                <a:gd name="T0" fmla="*/ 15 w 6"/>
                <a:gd name="T1" fmla="*/ 0 h 2"/>
                <a:gd name="T2" fmla="*/ 0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2" y="2"/>
                    <a:pt x="0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3" name="Freeform 2621"/>
            <p:cNvSpPr/>
            <p:nvPr>
              <p:custDataLst>
                <p:tags r:id="rId1789"/>
              </p:custDataLst>
            </p:nvPr>
          </p:nvSpPr>
          <p:spPr bwMode="auto">
            <a:xfrm>
              <a:off x="3893" y="2621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4" name="Freeform 2622"/>
            <p:cNvSpPr/>
            <p:nvPr>
              <p:custDataLst>
                <p:tags r:id="rId1790"/>
              </p:custDataLst>
            </p:nvPr>
          </p:nvSpPr>
          <p:spPr bwMode="auto">
            <a:xfrm>
              <a:off x="3993" y="2621"/>
              <a:ext cx="4" cy="4"/>
            </a:xfrm>
            <a:custGeom>
              <a:avLst/>
              <a:gdLst>
                <a:gd name="T0" fmla="*/ 7 w 3"/>
                <a:gd name="T1" fmla="*/ 0 h 3"/>
                <a:gd name="T2" fmla="*/ 0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5" name="Freeform 2623"/>
            <p:cNvSpPr/>
            <p:nvPr>
              <p:custDataLst>
                <p:tags r:id="rId1791"/>
              </p:custDataLst>
            </p:nvPr>
          </p:nvSpPr>
          <p:spPr bwMode="auto">
            <a:xfrm>
              <a:off x="3996" y="2618"/>
              <a:ext cx="5" cy="7"/>
            </a:xfrm>
            <a:custGeom>
              <a:avLst/>
              <a:gdLst>
                <a:gd name="T0" fmla="*/ 0 w 4"/>
                <a:gd name="T1" fmla="*/ 0 h 5"/>
                <a:gd name="T2" fmla="*/ 8 w 4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2" y="4"/>
                    <a:pt x="4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6" name="Freeform 2624"/>
            <p:cNvSpPr/>
            <p:nvPr>
              <p:custDataLst>
                <p:tags r:id="rId1792"/>
              </p:custDataLst>
            </p:nvPr>
          </p:nvSpPr>
          <p:spPr bwMode="auto">
            <a:xfrm>
              <a:off x="4000" y="2622"/>
              <a:ext cx="2" cy="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7" name="Freeform 2625"/>
            <p:cNvSpPr/>
            <p:nvPr>
              <p:custDataLst>
                <p:tags r:id="rId1793"/>
              </p:custDataLst>
            </p:nvPr>
          </p:nvSpPr>
          <p:spPr bwMode="auto">
            <a:xfrm>
              <a:off x="3885" y="2613"/>
              <a:ext cx="2" cy="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8" name="Freeform 2626"/>
            <p:cNvSpPr/>
            <p:nvPr>
              <p:custDataLst>
                <p:tags r:id="rId1794"/>
              </p:custDataLst>
            </p:nvPr>
          </p:nvSpPr>
          <p:spPr bwMode="auto">
            <a:xfrm>
              <a:off x="3871" y="2611"/>
              <a:ext cx="1" cy="5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9" name="Freeform 2627"/>
            <p:cNvSpPr/>
            <p:nvPr>
              <p:custDataLst>
                <p:tags r:id="rId1795"/>
              </p:custDataLst>
            </p:nvPr>
          </p:nvSpPr>
          <p:spPr bwMode="auto">
            <a:xfrm>
              <a:off x="3878" y="2587"/>
              <a:ext cx="7" cy="4"/>
            </a:xfrm>
            <a:custGeom>
              <a:avLst/>
              <a:gdLst>
                <a:gd name="T0" fmla="*/ 0 w 5"/>
                <a:gd name="T1" fmla="*/ 5 h 3"/>
                <a:gd name="T2" fmla="*/ 14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5" y="2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0" name="Freeform 2628"/>
            <p:cNvSpPr/>
            <p:nvPr>
              <p:custDataLst>
                <p:tags r:id="rId1796"/>
              </p:custDataLst>
            </p:nvPr>
          </p:nvSpPr>
          <p:spPr bwMode="auto">
            <a:xfrm>
              <a:off x="3881" y="2590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1" name="Freeform 2629"/>
            <p:cNvSpPr/>
            <p:nvPr>
              <p:custDataLst>
                <p:tags r:id="rId1797"/>
              </p:custDataLst>
            </p:nvPr>
          </p:nvSpPr>
          <p:spPr bwMode="auto">
            <a:xfrm>
              <a:off x="3890" y="2582"/>
              <a:ext cx="4" cy="5"/>
            </a:xfrm>
            <a:custGeom>
              <a:avLst/>
              <a:gdLst>
                <a:gd name="T0" fmla="*/ 0 w 3"/>
                <a:gd name="T1" fmla="*/ 0 h 4"/>
                <a:gd name="T2" fmla="*/ 7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3"/>
                    <a:pt x="3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2" name="Freeform 2630"/>
            <p:cNvSpPr/>
            <p:nvPr>
              <p:custDataLst>
                <p:tags r:id="rId1798"/>
              </p:custDataLst>
            </p:nvPr>
          </p:nvSpPr>
          <p:spPr bwMode="auto">
            <a:xfrm>
              <a:off x="3889" y="2586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3" name="Freeform 2631"/>
            <p:cNvSpPr/>
            <p:nvPr>
              <p:custDataLst>
                <p:tags r:id="rId1799"/>
              </p:custDataLst>
            </p:nvPr>
          </p:nvSpPr>
          <p:spPr bwMode="auto">
            <a:xfrm>
              <a:off x="3898" y="2592"/>
              <a:ext cx="5" cy="4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2" y="3"/>
                    <a:pt x="4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4" name="Freeform 2632"/>
            <p:cNvSpPr/>
            <p:nvPr>
              <p:custDataLst>
                <p:tags r:id="rId1800"/>
              </p:custDataLst>
            </p:nvPr>
          </p:nvSpPr>
          <p:spPr bwMode="auto">
            <a:xfrm>
              <a:off x="3899" y="2595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5" name="Freeform 2633"/>
            <p:cNvSpPr/>
            <p:nvPr>
              <p:custDataLst>
                <p:tags r:id="rId1801"/>
              </p:custDataLst>
            </p:nvPr>
          </p:nvSpPr>
          <p:spPr bwMode="auto">
            <a:xfrm>
              <a:off x="3895" y="2612"/>
              <a:ext cx="7" cy="2"/>
            </a:xfrm>
            <a:custGeom>
              <a:avLst/>
              <a:gdLst>
                <a:gd name="T0" fmla="*/ 0 w 5"/>
                <a:gd name="T1" fmla="*/ 1 h 2"/>
                <a:gd name="T2" fmla="*/ 14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6" name="Freeform 2634"/>
            <p:cNvSpPr/>
            <p:nvPr>
              <p:custDataLst>
                <p:tags r:id="rId1802"/>
              </p:custDataLst>
            </p:nvPr>
          </p:nvSpPr>
          <p:spPr bwMode="auto">
            <a:xfrm>
              <a:off x="3899" y="2614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7" name="Freeform 2635"/>
            <p:cNvSpPr/>
            <p:nvPr>
              <p:custDataLst>
                <p:tags r:id="rId1803"/>
              </p:custDataLst>
            </p:nvPr>
          </p:nvSpPr>
          <p:spPr bwMode="auto">
            <a:xfrm>
              <a:off x="3902" y="2627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8" name="Freeform 2636"/>
            <p:cNvSpPr/>
            <p:nvPr>
              <p:custDataLst>
                <p:tags r:id="rId1804"/>
              </p:custDataLst>
            </p:nvPr>
          </p:nvSpPr>
          <p:spPr bwMode="auto">
            <a:xfrm>
              <a:off x="3899" y="2631"/>
              <a:ext cx="3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9" name="Freeform 2637"/>
            <p:cNvSpPr/>
            <p:nvPr>
              <p:custDataLst>
                <p:tags r:id="rId1805"/>
              </p:custDataLst>
            </p:nvPr>
          </p:nvSpPr>
          <p:spPr bwMode="auto">
            <a:xfrm>
              <a:off x="3865" y="2622"/>
              <a:ext cx="6" cy="3"/>
            </a:xfrm>
            <a:custGeom>
              <a:avLst/>
              <a:gdLst>
                <a:gd name="T0" fmla="*/ 0 w 4"/>
                <a:gd name="T1" fmla="*/ 0 h 2"/>
                <a:gd name="T2" fmla="*/ 14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2"/>
                    <a:pt x="2" y="2"/>
                    <a:pt x="4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0" name="Freeform 2638"/>
            <p:cNvSpPr/>
            <p:nvPr>
              <p:custDataLst>
                <p:tags r:id="rId1806"/>
              </p:custDataLst>
            </p:nvPr>
          </p:nvSpPr>
          <p:spPr bwMode="auto">
            <a:xfrm>
              <a:off x="3867" y="2625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1" name="Freeform 2639"/>
            <p:cNvSpPr/>
            <p:nvPr>
              <p:custDataLst>
                <p:tags r:id="rId1807"/>
              </p:custDataLst>
            </p:nvPr>
          </p:nvSpPr>
          <p:spPr bwMode="auto">
            <a:xfrm>
              <a:off x="3876" y="2620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2" name="Freeform 2640"/>
            <p:cNvSpPr/>
            <p:nvPr>
              <p:custDataLst>
                <p:tags r:id="rId1808"/>
              </p:custDataLst>
            </p:nvPr>
          </p:nvSpPr>
          <p:spPr bwMode="auto">
            <a:xfrm>
              <a:off x="3877" y="2621"/>
              <a:ext cx="3" cy="1"/>
            </a:xfrm>
            <a:custGeom>
              <a:avLst/>
              <a:gdLst>
                <a:gd name="T0" fmla="*/ 0 w 2"/>
                <a:gd name="T1" fmla="*/ 1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3" name="Freeform 2641"/>
            <p:cNvSpPr/>
            <p:nvPr>
              <p:custDataLst>
                <p:tags r:id="rId1809"/>
              </p:custDataLst>
            </p:nvPr>
          </p:nvSpPr>
          <p:spPr bwMode="auto">
            <a:xfrm>
              <a:off x="3916" y="260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2" y="2"/>
                    <a:pt x="3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4" name="Freeform 2642"/>
            <p:cNvSpPr/>
            <p:nvPr>
              <p:custDataLst>
                <p:tags r:id="rId1810"/>
              </p:custDataLst>
            </p:nvPr>
          </p:nvSpPr>
          <p:spPr bwMode="auto">
            <a:xfrm>
              <a:off x="3919" y="2601"/>
              <a:ext cx="4" cy="6"/>
            </a:xfrm>
            <a:custGeom>
              <a:avLst/>
              <a:gdLst>
                <a:gd name="T0" fmla="*/ 0 w 3"/>
                <a:gd name="T1" fmla="*/ 0 h 5"/>
                <a:gd name="T2" fmla="*/ 7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5" name="Freeform 2643"/>
            <p:cNvSpPr/>
            <p:nvPr>
              <p:custDataLst>
                <p:tags r:id="rId1811"/>
              </p:custDataLst>
            </p:nvPr>
          </p:nvSpPr>
          <p:spPr bwMode="auto">
            <a:xfrm>
              <a:off x="3922" y="2596"/>
              <a:ext cx="3" cy="6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2" y="1"/>
                    <a:pt x="3" y="3"/>
                    <a:pt x="3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6" name="Freeform 2644"/>
            <p:cNvSpPr/>
            <p:nvPr>
              <p:custDataLst>
                <p:tags r:id="rId1812"/>
              </p:custDataLst>
            </p:nvPr>
          </p:nvSpPr>
          <p:spPr bwMode="auto">
            <a:xfrm>
              <a:off x="3924" y="2599"/>
              <a:ext cx="4" cy="1"/>
            </a:xfrm>
            <a:custGeom>
              <a:avLst/>
              <a:gdLst>
                <a:gd name="T0" fmla="*/ 0 w 3"/>
                <a:gd name="T1" fmla="*/ 1 h 1"/>
                <a:gd name="T2" fmla="*/ 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7" name="Freeform 2645"/>
            <p:cNvSpPr/>
            <p:nvPr>
              <p:custDataLst>
                <p:tags r:id="rId1813"/>
              </p:custDataLst>
            </p:nvPr>
          </p:nvSpPr>
          <p:spPr bwMode="auto">
            <a:xfrm>
              <a:off x="3929" y="2602"/>
              <a:ext cx="4" cy="5"/>
            </a:xfrm>
            <a:custGeom>
              <a:avLst/>
              <a:gdLst>
                <a:gd name="T0" fmla="*/ 0 w 3"/>
                <a:gd name="T1" fmla="*/ 8 h 4"/>
                <a:gd name="T2" fmla="*/ 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8" name="Freeform 2646"/>
            <p:cNvSpPr/>
            <p:nvPr>
              <p:custDataLst>
                <p:tags r:id="rId1814"/>
              </p:custDataLst>
            </p:nvPr>
          </p:nvSpPr>
          <p:spPr bwMode="auto">
            <a:xfrm>
              <a:off x="3931" y="2605"/>
              <a:ext cx="2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9" name="Freeform 2647"/>
            <p:cNvSpPr/>
            <p:nvPr>
              <p:custDataLst>
                <p:tags r:id="rId1815"/>
              </p:custDataLst>
            </p:nvPr>
          </p:nvSpPr>
          <p:spPr bwMode="auto">
            <a:xfrm>
              <a:off x="3878" y="2604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0" name="Freeform 2648"/>
            <p:cNvSpPr/>
            <p:nvPr>
              <p:custDataLst>
                <p:tags r:id="rId1816"/>
              </p:custDataLst>
            </p:nvPr>
          </p:nvSpPr>
          <p:spPr bwMode="auto">
            <a:xfrm>
              <a:off x="3863" y="2616"/>
              <a:ext cx="5" cy="2"/>
            </a:xfrm>
            <a:custGeom>
              <a:avLst/>
              <a:gdLst>
                <a:gd name="T0" fmla="*/ 0 w 4"/>
                <a:gd name="T1" fmla="*/ 2 h 2"/>
                <a:gd name="T2" fmla="*/ 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4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1" name="Freeform 2649"/>
            <p:cNvSpPr/>
            <p:nvPr>
              <p:custDataLst>
                <p:tags r:id="rId1817"/>
              </p:custDataLst>
            </p:nvPr>
          </p:nvSpPr>
          <p:spPr bwMode="auto">
            <a:xfrm>
              <a:off x="3865" y="2618"/>
              <a:ext cx="2" cy="3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2" name="Freeform 2650"/>
            <p:cNvSpPr/>
            <p:nvPr>
              <p:custDataLst>
                <p:tags r:id="rId1818"/>
              </p:custDataLst>
            </p:nvPr>
          </p:nvSpPr>
          <p:spPr bwMode="auto">
            <a:xfrm>
              <a:off x="3881" y="2623"/>
              <a:ext cx="6" cy="6"/>
            </a:xfrm>
            <a:custGeom>
              <a:avLst/>
              <a:gdLst>
                <a:gd name="T0" fmla="*/ 0 w 5"/>
                <a:gd name="T1" fmla="*/ 12 h 4"/>
                <a:gd name="T2" fmla="*/ 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3" name="Freeform 2651"/>
            <p:cNvSpPr/>
            <p:nvPr>
              <p:custDataLst>
                <p:tags r:id="rId1819"/>
              </p:custDataLst>
            </p:nvPr>
          </p:nvSpPr>
          <p:spPr bwMode="auto">
            <a:xfrm>
              <a:off x="3884" y="2627"/>
              <a:ext cx="2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4" name="Freeform 2652"/>
            <p:cNvSpPr/>
            <p:nvPr>
              <p:custDataLst>
                <p:tags r:id="rId1820"/>
              </p:custDataLst>
            </p:nvPr>
          </p:nvSpPr>
          <p:spPr bwMode="auto">
            <a:xfrm>
              <a:off x="3911" y="2636"/>
              <a:ext cx="5" cy="3"/>
            </a:xfrm>
            <a:custGeom>
              <a:avLst/>
              <a:gdLst>
                <a:gd name="T0" fmla="*/ 0 w 4"/>
                <a:gd name="T1" fmla="*/ 0 h 2"/>
                <a:gd name="T2" fmla="*/ 8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5" name="Freeform 2653"/>
            <p:cNvSpPr/>
            <p:nvPr>
              <p:custDataLst>
                <p:tags r:id="rId1821"/>
              </p:custDataLst>
            </p:nvPr>
          </p:nvSpPr>
          <p:spPr bwMode="auto">
            <a:xfrm>
              <a:off x="3911" y="2639"/>
              <a:ext cx="1" cy="3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6" name="Freeform 2654"/>
            <p:cNvSpPr/>
            <p:nvPr>
              <p:custDataLst>
                <p:tags r:id="rId1822"/>
              </p:custDataLst>
            </p:nvPr>
          </p:nvSpPr>
          <p:spPr bwMode="auto">
            <a:xfrm>
              <a:off x="3922" y="2639"/>
              <a:ext cx="7" cy="4"/>
            </a:xfrm>
            <a:custGeom>
              <a:avLst/>
              <a:gdLst>
                <a:gd name="T0" fmla="*/ 0 w 6"/>
                <a:gd name="T1" fmla="*/ 5 h 3"/>
                <a:gd name="T2" fmla="*/ 9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7" name="Freeform 2655"/>
            <p:cNvSpPr/>
            <p:nvPr>
              <p:custDataLst>
                <p:tags r:id="rId1823"/>
              </p:custDataLst>
            </p:nvPr>
          </p:nvSpPr>
          <p:spPr bwMode="auto">
            <a:xfrm>
              <a:off x="3925" y="2642"/>
              <a:ext cx="2" cy="3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8" name="Freeform 2656"/>
            <p:cNvSpPr/>
            <p:nvPr>
              <p:custDataLst>
                <p:tags r:id="rId1824"/>
              </p:custDataLst>
            </p:nvPr>
          </p:nvSpPr>
          <p:spPr bwMode="auto">
            <a:xfrm>
              <a:off x="3920" y="2640"/>
              <a:ext cx="1" cy="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9" name="Freeform 2657"/>
            <p:cNvSpPr/>
            <p:nvPr>
              <p:custDataLst>
                <p:tags r:id="rId1825"/>
              </p:custDataLst>
            </p:nvPr>
          </p:nvSpPr>
          <p:spPr bwMode="auto">
            <a:xfrm>
              <a:off x="3936" y="2638"/>
              <a:ext cx="5" cy="4"/>
            </a:xfrm>
            <a:custGeom>
              <a:avLst/>
              <a:gdLst>
                <a:gd name="T0" fmla="*/ 0 w 4"/>
                <a:gd name="T1" fmla="*/ 7 h 3"/>
                <a:gd name="T2" fmla="*/ 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0" name="Freeform 2658"/>
            <p:cNvSpPr/>
            <p:nvPr>
              <p:custDataLst>
                <p:tags r:id="rId1826"/>
              </p:custDataLst>
            </p:nvPr>
          </p:nvSpPr>
          <p:spPr bwMode="auto">
            <a:xfrm>
              <a:off x="3938" y="2640"/>
              <a:ext cx="3" cy="3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1" name="Freeform 2659"/>
            <p:cNvSpPr/>
            <p:nvPr>
              <p:custDataLst>
                <p:tags r:id="rId1827"/>
              </p:custDataLst>
            </p:nvPr>
          </p:nvSpPr>
          <p:spPr bwMode="auto">
            <a:xfrm>
              <a:off x="3959" y="2633"/>
              <a:ext cx="4" cy="5"/>
            </a:xfrm>
            <a:custGeom>
              <a:avLst/>
              <a:gdLst>
                <a:gd name="T0" fmla="*/ 0 w 3"/>
                <a:gd name="T1" fmla="*/ 0 h 4"/>
                <a:gd name="T2" fmla="*/ 7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1" y="4"/>
                    <a:pt x="3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2" name="Freeform 2660"/>
            <p:cNvSpPr/>
            <p:nvPr>
              <p:custDataLst>
                <p:tags r:id="rId1828"/>
              </p:custDataLst>
            </p:nvPr>
          </p:nvSpPr>
          <p:spPr bwMode="auto">
            <a:xfrm>
              <a:off x="3958" y="2636"/>
              <a:ext cx="3" cy="3"/>
            </a:xfrm>
            <a:custGeom>
              <a:avLst/>
              <a:gdLst>
                <a:gd name="T0" fmla="*/ 8 w 2"/>
                <a:gd name="T1" fmla="*/ 0 h 2"/>
                <a:gd name="T2" fmla="*/ 0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3" name="Freeform 2661"/>
            <p:cNvSpPr/>
            <p:nvPr>
              <p:custDataLst>
                <p:tags r:id="rId1829"/>
              </p:custDataLst>
            </p:nvPr>
          </p:nvSpPr>
          <p:spPr bwMode="auto">
            <a:xfrm>
              <a:off x="3968" y="2625"/>
              <a:ext cx="4" cy="6"/>
            </a:xfrm>
            <a:custGeom>
              <a:avLst/>
              <a:gdLst>
                <a:gd name="T0" fmla="*/ 0 w 3"/>
                <a:gd name="T1" fmla="*/ 8 h 5"/>
                <a:gd name="T2" fmla="*/ 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4" name="Freeform 2662"/>
            <p:cNvSpPr/>
            <p:nvPr>
              <p:custDataLst>
                <p:tags r:id="rId1830"/>
              </p:custDataLst>
            </p:nvPr>
          </p:nvSpPr>
          <p:spPr bwMode="auto">
            <a:xfrm>
              <a:off x="3971" y="2627"/>
              <a:ext cx="4" cy="3"/>
            </a:xfrm>
            <a:custGeom>
              <a:avLst/>
              <a:gdLst>
                <a:gd name="T0" fmla="*/ 0 w 3"/>
                <a:gd name="T1" fmla="*/ 5 h 2"/>
                <a:gd name="T2" fmla="*/ 7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3" y="0"/>
                    <a:pt x="3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5" name="Freeform 2663"/>
            <p:cNvSpPr/>
            <p:nvPr>
              <p:custDataLst>
                <p:tags r:id="rId1831"/>
              </p:custDataLst>
            </p:nvPr>
          </p:nvSpPr>
          <p:spPr bwMode="auto">
            <a:xfrm>
              <a:off x="3941" y="2605"/>
              <a:ext cx="5" cy="4"/>
            </a:xfrm>
            <a:custGeom>
              <a:avLst/>
              <a:gdLst>
                <a:gd name="T0" fmla="*/ 0 w 4"/>
                <a:gd name="T1" fmla="*/ 1 h 3"/>
                <a:gd name="T2" fmla="*/ 8 w 4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2" y="0"/>
                    <a:pt x="4" y="2"/>
                    <a:pt x="4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6" name="Freeform 2664"/>
            <p:cNvSpPr/>
            <p:nvPr>
              <p:custDataLst>
                <p:tags r:id="rId1832"/>
              </p:custDataLst>
            </p:nvPr>
          </p:nvSpPr>
          <p:spPr bwMode="auto">
            <a:xfrm>
              <a:off x="3945" y="2604"/>
              <a:ext cx="3" cy="4"/>
            </a:xfrm>
            <a:custGeom>
              <a:avLst/>
              <a:gdLst>
                <a:gd name="T0" fmla="*/ 5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7" name="Freeform 2665"/>
            <p:cNvSpPr/>
            <p:nvPr>
              <p:custDataLst>
                <p:tags r:id="rId1833"/>
              </p:custDataLst>
            </p:nvPr>
          </p:nvSpPr>
          <p:spPr bwMode="auto">
            <a:xfrm>
              <a:off x="3954" y="2607"/>
              <a:ext cx="4" cy="4"/>
            </a:xfrm>
            <a:custGeom>
              <a:avLst/>
              <a:gdLst>
                <a:gd name="T0" fmla="*/ 0 w 3"/>
                <a:gd name="T1" fmla="*/ 0 h 3"/>
                <a:gd name="T2" fmla="*/ 7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3"/>
                    <a:pt x="3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8" name="Freeform 2666"/>
            <p:cNvSpPr/>
            <p:nvPr>
              <p:custDataLst>
                <p:tags r:id="rId1834"/>
              </p:custDataLst>
            </p:nvPr>
          </p:nvSpPr>
          <p:spPr bwMode="auto">
            <a:xfrm>
              <a:off x="3951" y="2609"/>
              <a:ext cx="4" cy="3"/>
            </a:xfrm>
            <a:custGeom>
              <a:avLst/>
              <a:gdLst>
                <a:gd name="T0" fmla="*/ 7 w 3"/>
                <a:gd name="T1" fmla="*/ 0 h 2"/>
                <a:gd name="T2" fmla="*/ 0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9" name="Freeform 2667"/>
            <p:cNvSpPr/>
            <p:nvPr>
              <p:custDataLst>
                <p:tags r:id="rId1835"/>
              </p:custDataLst>
            </p:nvPr>
          </p:nvSpPr>
          <p:spPr bwMode="auto">
            <a:xfrm>
              <a:off x="3963" y="2616"/>
              <a:ext cx="3" cy="6"/>
            </a:xfrm>
            <a:custGeom>
              <a:avLst/>
              <a:gdLst>
                <a:gd name="T0" fmla="*/ 0 w 2"/>
                <a:gd name="T1" fmla="*/ 0 h 5"/>
                <a:gd name="T2" fmla="*/ 5 w 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4"/>
                    <a:pt x="1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0" name="Freeform 2668"/>
            <p:cNvSpPr/>
            <p:nvPr>
              <p:custDataLst>
                <p:tags r:id="rId1836"/>
              </p:custDataLst>
            </p:nvPr>
          </p:nvSpPr>
          <p:spPr bwMode="auto">
            <a:xfrm>
              <a:off x="3966" y="2618"/>
              <a:ext cx="2" cy="2"/>
            </a:xfrm>
            <a:custGeom>
              <a:avLst/>
              <a:gdLst>
                <a:gd name="T0" fmla="*/ 0 w 2"/>
                <a:gd name="T1" fmla="*/ 8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1" name="Freeform 2669"/>
            <p:cNvSpPr/>
            <p:nvPr>
              <p:custDataLst>
                <p:tags r:id="rId1837"/>
              </p:custDataLst>
            </p:nvPr>
          </p:nvSpPr>
          <p:spPr bwMode="auto">
            <a:xfrm>
              <a:off x="3979" y="2620"/>
              <a:ext cx="4" cy="5"/>
            </a:xfrm>
            <a:custGeom>
              <a:avLst/>
              <a:gdLst>
                <a:gd name="T0" fmla="*/ 0 w 3"/>
                <a:gd name="T1" fmla="*/ 0 h 4"/>
                <a:gd name="T2" fmla="*/ 5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1"/>
                    <a:pt x="3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2" name="Freeform 2670"/>
            <p:cNvSpPr/>
            <p:nvPr>
              <p:custDataLst>
                <p:tags r:id="rId1838"/>
              </p:custDataLst>
            </p:nvPr>
          </p:nvSpPr>
          <p:spPr bwMode="auto">
            <a:xfrm>
              <a:off x="3981" y="2620"/>
              <a:ext cx="4" cy="2"/>
            </a:xfrm>
            <a:custGeom>
              <a:avLst/>
              <a:gdLst>
                <a:gd name="T0" fmla="*/ 0 w 3"/>
                <a:gd name="T1" fmla="*/ 2 h 2"/>
                <a:gd name="T2" fmla="*/ 7 w 3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3" name="Freeform 2671"/>
            <p:cNvSpPr/>
            <p:nvPr>
              <p:custDataLst>
                <p:tags r:id="rId1839"/>
              </p:custDataLst>
            </p:nvPr>
          </p:nvSpPr>
          <p:spPr bwMode="auto">
            <a:xfrm>
              <a:off x="3977" y="2617"/>
              <a:ext cx="2" cy="6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4" name="Freeform 2672"/>
            <p:cNvSpPr/>
            <p:nvPr>
              <p:custDataLst>
                <p:tags r:id="rId1840"/>
              </p:custDataLst>
            </p:nvPr>
          </p:nvSpPr>
          <p:spPr bwMode="auto">
            <a:xfrm>
              <a:off x="3975" y="2614"/>
              <a:ext cx="6" cy="3"/>
            </a:xfrm>
            <a:custGeom>
              <a:avLst/>
              <a:gdLst>
                <a:gd name="T0" fmla="*/ 0 w 5"/>
                <a:gd name="T1" fmla="*/ 5 h 2"/>
                <a:gd name="T2" fmla="*/ 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4" y="0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5" name="Freeform 2673"/>
            <p:cNvSpPr/>
            <p:nvPr>
              <p:custDataLst>
                <p:tags r:id="rId1841"/>
              </p:custDataLst>
            </p:nvPr>
          </p:nvSpPr>
          <p:spPr bwMode="auto">
            <a:xfrm>
              <a:off x="3951" y="2604"/>
              <a:ext cx="8" cy="3"/>
            </a:xfrm>
            <a:custGeom>
              <a:avLst/>
              <a:gdLst>
                <a:gd name="T0" fmla="*/ 0 w 6"/>
                <a:gd name="T1" fmla="*/ 0 h 2"/>
                <a:gd name="T2" fmla="*/ 15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3" y="2"/>
                    <a:pt x="6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6" name="Freeform 2674"/>
            <p:cNvSpPr/>
            <p:nvPr>
              <p:custDataLst>
                <p:tags r:id="rId1842"/>
              </p:custDataLst>
            </p:nvPr>
          </p:nvSpPr>
          <p:spPr bwMode="auto">
            <a:xfrm>
              <a:off x="3918" y="2592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4" y="2"/>
                    <a:pt x="4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7" name="Freeform 2675"/>
            <p:cNvSpPr/>
            <p:nvPr>
              <p:custDataLst>
                <p:tags r:id="rId1843"/>
              </p:custDataLst>
            </p:nvPr>
          </p:nvSpPr>
          <p:spPr bwMode="auto">
            <a:xfrm>
              <a:off x="3899" y="2587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8" name="Freeform 2676"/>
            <p:cNvSpPr/>
            <p:nvPr>
              <p:custDataLst>
                <p:tags r:id="rId1844"/>
              </p:custDataLst>
            </p:nvPr>
          </p:nvSpPr>
          <p:spPr bwMode="auto">
            <a:xfrm>
              <a:off x="3902" y="2583"/>
              <a:ext cx="1" cy="4"/>
            </a:xfrm>
            <a:custGeom>
              <a:avLst/>
              <a:gdLst>
                <a:gd name="T0" fmla="*/ 0 w 1"/>
                <a:gd name="T1" fmla="*/ 7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9" name="Freeform 2677"/>
            <p:cNvSpPr/>
            <p:nvPr>
              <p:custDataLst>
                <p:tags r:id="rId1845"/>
              </p:custDataLst>
            </p:nvPr>
          </p:nvSpPr>
          <p:spPr bwMode="auto">
            <a:xfrm>
              <a:off x="3910" y="2583"/>
              <a:ext cx="6" cy="1"/>
            </a:xfrm>
            <a:custGeom>
              <a:avLst/>
              <a:gdLst>
                <a:gd name="T0" fmla="*/ 0 w 5"/>
                <a:gd name="T1" fmla="*/ 0 h 1"/>
                <a:gd name="T2" fmla="*/ 8 w 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4" y="1"/>
                    <a:pt x="5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0" name="Freeform 2678"/>
            <p:cNvSpPr/>
            <p:nvPr>
              <p:custDataLst>
                <p:tags r:id="rId1846"/>
              </p:custDataLst>
            </p:nvPr>
          </p:nvSpPr>
          <p:spPr bwMode="auto">
            <a:xfrm>
              <a:off x="3912" y="2584"/>
              <a:ext cx="1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1" name="Freeform 2679"/>
            <p:cNvSpPr/>
            <p:nvPr>
              <p:custDataLst>
                <p:tags r:id="rId1847"/>
              </p:custDataLst>
            </p:nvPr>
          </p:nvSpPr>
          <p:spPr bwMode="auto">
            <a:xfrm>
              <a:off x="3907" y="2592"/>
              <a:ext cx="6" cy="4"/>
            </a:xfrm>
            <a:custGeom>
              <a:avLst/>
              <a:gdLst>
                <a:gd name="T0" fmla="*/ 0 w 5"/>
                <a:gd name="T1" fmla="*/ 7 h 3"/>
                <a:gd name="T2" fmla="*/ 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5" y="1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2" name="Freeform 2680"/>
            <p:cNvSpPr/>
            <p:nvPr>
              <p:custDataLst>
                <p:tags r:id="rId1848"/>
              </p:custDataLst>
            </p:nvPr>
          </p:nvSpPr>
          <p:spPr bwMode="auto">
            <a:xfrm>
              <a:off x="3911" y="2595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3" name="Freeform 2681"/>
            <p:cNvSpPr/>
            <p:nvPr>
              <p:custDataLst>
                <p:tags r:id="rId1849"/>
              </p:custDataLst>
            </p:nvPr>
          </p:nvSpPr>
          <p:spPr bwMode="auto">
            <a:xfrm>
              <a:off x="3913" y="2590"/>
              <a:ext cx="3" cy="3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2"/>
                    <a:pt x="1" y="2"/>
                    <a:pt x="2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4" name="Freeform 2682"/>
            <p:cNvSpPr/>
            <p:nvPr>
              <p:custDataLst>
                <p:tags r:id="rId1850"/>
              </p:custDataLst>
            </p:nvPr>
          </p:nvSpPr>
          <p:spPr bwMode="auto">
            <a:xfrm>
              <a:off x="3922" y="2581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5" name="Freeform 2683"/>
            <p:cNvSpPr/>
            <p:nvPr>
              <p:custDataLst>
                <p:tags r:id="rId1851"/>
              </p:custDataLst>
            </p:nvPr>
          </p:nvSpPr>
          <p:spPr bwMode="auto">
            <a:xfrm>
              <a:off x="3923" y="2583"/>
              <a:ext cx="2" cy="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6" name="Freeform 2684"/>
            <p:cNvSpPr/>
            <p:nvPr>
              <p:custDataLst>
                <p:tags r:id="rId1852"/>
              </p:custDataLst>
            </p:nvPr>
          </p:nvSpPr>
          <p:spPr bwMode="auto">
            <a:xfrm>
              <a:off x="3928" y="2588"/>
              <a:ext cx="3" cy="4"/>
            </a:xfrm>
            <a:custGeom>
              <a:avLst/>
              <a:gdLst>
                <a:gd name="T0" fmla="*/ 0 w 2"/>
                <a:gd name="T1" fmla="*/ 0 h 3"/>
                <a:gd name="T2" fmla="*/ 5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1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7" name="Freeform 2685"/>
            <p:cNvSpPr/>
            <p:nvPr>
              <p:custDataLst>
                <p:tags r:id="rId1853"/>
              </p:custDataLst>
            </p:nvPr>
          </p:nvSpPr>
          <p:spPr bwMode="auto">
            <a:xfrm>
              <a:off x="3929" y="2590"/>
              <a:ext cx="4" cy="1"/>
            </a:xfrm>
            <a:custGeom>
              <a:avLst/>
              <a:gdLst>
                <a:gd name="T0" fmla="*/ 0 w 3"/>
                <a:gd name="T1" fmla="*/ 1 h 1"/>
                <a:gd name="T2" fmla="*/ 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8" name="Freeform 2686"/>
            <p:cNvSpPr/>
            <p:nvPr>
              <p:custDataLst>
                <p:tags r:id="rId1854"/>
              </p:custDataLst>
            </p:nvPr>
          </p:nvSpPr>
          <p:spPr bwMode="auto">
            <a:xfrm>
              <a:off x="3873" y="2630"/>
              <a:ext cx="1" cy="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9" name="Freeform 2687"/>
            <p:cNvSpPr/>
            <p:nvPr>
              <p:custDataLst>
                <p:tags r:id="rId1855"/>
              </p:custDataLst>
            </p:nvPr>
          </p:nvSpPr>
          <p:spPr bwMode="auto">
            <a:xfrm>
              <a:off x="3874" y="2633"/>
              <a:ext cx="3" cy="1"/>
            </a:xfrm>
            <a:custGeom>
              <a:avLst/>
              <a:gdLst>
                <a:gd name="T0" fmla="*/ 0 w 2"/>
                <a:gd name="T1" fmla="*/ 1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0" name="Freeform 2688"/>
            <p:cNvSpPr/>
            <p:nvPr>
              <p:custDataLst>
                <p:tags r:id="rId1856"/>
              </p:custDataLst>
            </p:nvPr>
          </p:nvSpPr>
          <p:spPr bwMode="auto">
            <a:xfrm>
              <a:off x="3873" y="2640"/>
              <a:ext cx="5" cy="3"/>
            </a:xfrm>
            <a:custGeom>
              <a:avLst/>
              <a:gdLst>
                <a:gd name="T0" fmla="*/ 0 w 4"/>
                <a:gd name="T1" fmla="*/ 5 h 2"/>
                <a:gd name="T2" fmla="*/ 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1" name="Freeform 2689"/>
            <p:cNvSpPr/>
            <p:nvPr>
              <p:custDataLst>
                <p:tags r:id="rId1857"/>
              </p:custDataLst>
            </p:nvPr>
          </p:nvSpPr>
          <p:spPr bwMode="auto">
            <a:xfrm>
              <a:off x="3876" y="2642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2" name="Freeform 2690"/>
            <p:cNvSpPr/>
            <p:nvPr>
              <p:custDataLst>
                <p:tags r:id="rId1858"/>
              </p:custDataLst>
            </p:nvPr>
          </p:nvSpPr>
          <p:spPr bwMode="auto">
            <a:xfrm>
              <a:off x="3878" y="2636"/>
              <a:ext cx="4" cy="7"/>
            </a:xfrm>
            <a:custGeom>
              <a:avLst/>
              <a:gdLst>
                <a:gd name="T0" fmla="*/ 1 w 3"/>
                <a:gd name="T1" fmla="*/ 0 h 5"/>
                <a:gd name="T2" fmla="*/ 7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3" name="Freeform 2691"/>
            <p:cNvSpPr/>
            <p:nvPr>
              <p:custDataLst>
                <p:tags r:id="rId1859"/>
              </p:custDataLst>
            </p:nvPr>
          </p:nvSpPr>
          <p:spPr bwMode="auto">
            <a:xfrm>
              <a:off x="3937" y="2592"/>
              <a:ext cx="3" cy="5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4" name="Freeform 2692"/>
            <p:cNvSpPr/>
            <p:nvPr>
              <p:custDataLst>
                <p:tags r:id="rId1860"/>
              </p:custDataLst>
            </p:nvPr>
          </p:nvSpPr>
          <p:spPr bwMode="auto">
            <a:xfrm>
              <a:off x="3935" y="2595"/>
              <a:ext cx="3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5" name="Freeform 2693"/>
            <p:cNvSpPr/>
            <p:nvPr>
              <p:custDataLst>
                <p:tags r:id="rId1861"/>
              </p:custDataLst>
            </p:nvPr>
          </p:nvSpPr>
          <p:spPr bwMode="auto">
            <a:xfrm>
              <a:off x="3940" y="2595"/>
              <a:ext cx="1" cy="6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" name="Freeform 2694"/>
            <p:cNvSpPr/>
            <p:nvPr>
              <p:custDataLst>
                <p:tags r:id="rId1862"/>
              </p:custDataLst>
            </p:nvPr>
          </p:nvSpPr>
          <p:spPr bwMode="auto">
            <a:xfrm>
              <a:off x="3949" y="2596"/>
              <a:ext cx="4" cy="4"/>
            </a:xfrm>
            <a:custGeom>
              <a:avLst/>
              <a:gdLst>
                <a:gd name="T0" fmla="*/ 0 w 3"/>
                <a:gd name="T1" fmla="*/ 0 h 3"/>
                <a:gd name="T2" fmla="*/ 7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" name="Freeform 2695"/>
            <p:cNvSpPr/>
            <p:nvPr>
              <p:custDataLst>
                <p:tags r:id="rId1863"/>
              </p:custDataLst>
            </p:nvPr>
          </p:nvSpPr>
          <p:spPr bwMode="auto">
            <a:xfrm>
              <a:off x="3949" y="259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" name="Freeform 2696"/>
            <p:cNvSpPr/>
            <p:nvPr>
              <p:custDataLst>
                <p:tags r:id="rId1864"/>
              </p:custDataLst>
            </p:nvPr>
          </p:nvSpPr>
          <p:spPr bwMode="auto">
            <a:xfrm>
              <a:off x="3953" y="2597"/>
              <a:ext cx="1" cy="5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" name="Freeform 2697"/>
            <p:cNvSpPr/>
            <p:nvPr>
              <p:custDataLst>
                <p:tags r:id="rId1865"/>
              </p:custDataLst>
            </p:nvPr>
          </p:nvSpPr>
          <p:spPr bwMode="auto">
            <a:xfrm>
              <a:off x="3966" y="2607"/>
              <a:ext cx="2" cy="6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" name="Freeform 2698"/>
            <p:cNvSpPr/>
            <p:nvPr>
              <p:custDataLst>
                <p:tags r:id="rId1866"/>
              </p:custDataLst>
            </p:nvPr>
          </p:nvSpPr>
          <p:spPr bwMode="auto">
            <a:xfrm>
              <a:off x="3968" y="2609"/>
              <a:ext cx="3" cy="2"/>
            </a:xfrm>
            <a:custGeom>
              <a:avLst/>
              <a:gdLst>
                <a:gd name="T0" fmla="*/ 0 w 2"/>
                <a:gd name="T1" fmla="*/ 8 h 1"/>
                <a:gd name="T2" fmla="*/ 8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" name="Freeform 2699"/>
            <p:cNvSpPr/>
            <p:nvPr>
              <p:custDataLst>
                <p:tags r:id="rId1867"/>
              </p:custDataLst>
            </p:nvPr>
          </p:nvSpPr>
          <p:spPr bwMode="auto">
            <a:xfrm>
              <a:off x="3987" y="2612"/>
              <a:ext cx="3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3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" name="Freeform 2700"/>
            <p:cNvSpPr/>
            <p:nvPr>
              <p:custDataLst>
                <p:tags r:id="rId1868"/>
              </p:custDataLst>
            </p:nvPr>
          </p:nvSpPr>
          <p:spPr bwMode="auto">
            <a:xfrm>
              <a:off x="3990" y="2613"/>
              <a:ext cx="2" cy="1"/>
            </a:xfrm>
            <a:custGeom>
              <a:avLst/>
              <a:gdLst>
                <a:gd name="T0" fmla="*/ 0 w 1"/>
                <a:gd name="T1" fmla="*/ 1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" name="Freeform 2701"/>
            <p:cNvSpPr/>
            <p:nvPr>
              <p:custDataLst>
                <p:tags r:id="rId1869"/>
              </p:custDataLst>
            </p:nvPr>
          </p:nvSpPr>
          <p:spPr bwMode="auto">
            <a:xfrm>
              <a:off x="3974" y="2634"/>
              <a:ext cx="6" cy="2"/>
            </a:xfrm>
            <a:custGeom>
              <a:avLst/>
              <a:gdLst>
                <a:gd name="T0" fmla="*/ 0 w 5"/>
                <a:gd name="T1" fmla="*/ 1 h 2"/>
                <a:gd name="T2" fmla="*/ 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0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" name="Freeform 2702"/>
            <p:cNvSpPr/>
            <p:nvPr>
              <p:custDataLst>
                <p:tags r:id="rId1870"/>
              </p:custDataLst>
            </p:nvPr>
          </p:nvSpPr>
          <p:spPr bwMode="auto">
            <a:xfrm>
              <a:off x="3977" y="2635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" name="Freeform 2703"/>
            <p:cNvSpPr/>
            <p:nvPr>
              <p:custDataLst>
                <p:tags r:id="rId1871"/>
              </p:custDataLst>
            </p:nvPr>
          </p:nvSpPr>
          <p:spPr bwMode="auto">
            <a:xfrm>
              <a:off x="3931" y="2645"/>
              <a:ext cx="4" cy="4"/>
            </a:xfrm>
            <a:custGeom>
              <a:avLst/>
              <a:gdLst>
                <a:gd name="T0" fmla="*/ 0 w 3"/>
                <a:gd name="T1" fmla="*/ 7 h 3"/>
                <a:gd name="T2" fmla="*/ 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" name="Freeform 2704"/>
            <p:cNvSpPr/>
            <p:nvPr>
              <p:custDataLst>
                <p:tags r:id="rId1872"/>
              </p:custDataLst>
            </p:nvPr>
          </p:nvSpPr>
          <p:spPr bwMode="auto">
            <a:xfrm>
              <a:off x="3932" y="2648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" name="Freeform 2705"/>
            <p:cNvSpPr/>
            <p:nvPr>
              <p:custDataLst>
                <p:tags r:id="rId1873"/>
              </p:custDataLst>
            </p:nvPr>
          </p:nvSpPr>
          <p:spPr bwMode="auto">
            <a:xfrm>
              <a:off x="3945" y="2642"/>
              <a:ext cx="4" cy="3"/>
            </a:xfrm>
            <a:custGeom>
              <a:avLst/>
              <a:gdLst>
                <a:gd name="T0" fmla="*/ 5 w 3"/>
                <a:gd name="T1" fmla="*/ 0 h 3"/>
                <a:gd name="T2" fmla="*/ 0 w 3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1"/>
                    <a:pt x="2" y="3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" name="Freeform 2706"/>
            <p:cNvSpPr/>
            <p:nvPr>
              <p:custDataLst>
                <p:tags r:id="rId1874"/>
              </p:custDataLst>
            </p:nvPr>
          </p:nvSpPr>
          <p:spPr bwMode="auto">
            <a:xfrm>
              <a:off x="3945" y="2639"/>
              <a:ext cx="5" cy="3"/>
            </a:xfrm>
            <a:custGeom>
              <a:avLst/>
              <a:gdLst>
                <a:gd name="T0" fmla="*/ 0 w 4"/>
                <a:gd name="T1" fmla="*/ 8 h 2"/>
                <a:gd name="T2" fmla="*/ 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" name="Freeform 2707"/>
            <p:cNvSpPr/>
            <p:nvPr>
              <p:custDataLst>
                <p:tags r:id="rId1875"/>
              </p:custDataLst>
            </p:nvPr>
          </p:nvSpPr>
          <p:spPr bwMode="auto">
            <a:xfrm>
              <a:off x="3899" y="2621"/>
              <a:ext cx="4" cy="1"/>
            </a:xfrm>
            <a:custGeom>
              <a:avLst/>
              <a:gdLst>
                <a:gd name="T0" fmla="*/ 0 w 3"/>
                <a:gd name="T1" fmla="*/ 0 h 1"/>
                <a:gd name="T2" fmla="*/ 7 w 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" name="Freeform 2708"/>
            <p:cNvSpPr/>
            <p:nvPr>
              <p:custDataLst>
                <p:tags r:id="rId1876"/>
              </p:custDataLst>
            </p:nvPr>
          </p:nvSpPr>
          <p:spPr bwMode="auto">
            <a:xfrm>
              <a:off x="3899" y="2622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" name="Freeform 2709"/>
            <p:cNvSpPr/>
            <p:nvPr>
              <p:custDataLst>
                <p:tags r:id="rId1877"/>
              </p:custDataLst>
            </p:nvPr>
          </p:nvSpPr>
          <p:spPr bwMode="auto">
            <a:xfrm>
              <a:off x="3863" y="2577"/>
              <a:ext cx="143" cy="77"/>
            </a:xfrm>
            <a:custGeom>
              <a:avLst/>
              <a:gdLst>
                <a:gd name="T0" fmla="*/ 45 w 111"/>
                <a:gd name="T1" fmla="*/ 121 h 61"/>
                <a:gd name="T2" fmla="*/ 30 w 111"/>
                <a:gd name="T3" fmla="*/ 117 h 61"/>
                <a:gd name="T4" fmla="*/ 19 w 111"/>
                <a:gd name="T5" fmla="*/ 114 h 61"/>
                <a:gd name="T6" fmla="*/ 8 w 111"/>
                <a:gd name="T7" fmla="*/ 105 h 61"/>
                <a:gd name="T8" fmla="*/ 5 w 111"/>
                <a:gd name="T9" fmla="*/ 97 h 61"/>
                <a:gd name="T10" fmla="*/ 0 w 111"/>
                <a:gd name="T11" fmla="*/ 86 h 61"/>
                <a:gd name="T12" fmla="*/ 0 w 111"/>
                <a:gd name="T13" fmla="*/ 74 h 61"/>
                <a:gd name="T14" fmla="*/ 0 w 111"/>
                <a:gd name="T15" fmla="*/ 63 h 61"/>
                <a:gd name="T16" fmla="*/ 1 w 111"/>
                <a:gd name="T17" fmla="*/ 54 h 61"/>
                <a:gd name="T18" fmla="*/ 1 w 111"/>
                <a:gd name="T19" fmla="*/ 47 h 61"/>
                <a:gd name="T20" fmla="*/ 6 w 111"/>
                <a:gd name="T21" fmla="*/ 38 h 61"/>
                <a:gd name="T22" fmla="*/ 10 w 111"/>
                <a:gd name="T23" fmla="*/ 30 h 61"/>
                <a:gd name="T24" fmla="*/ 17 w 111"/>
                <a:gd name="T25" fmla="*/ 23 h 61"/>
                <a:gd name="T26" fmla="*/ 23 w 111"/>
                <a:gd name="T27" fmla="*/ 16 h 61"/>
                <a:gd name="T28" fmla="*/ 30 w 111"/>
                <a:gd name="T29" fmla="*/ 10 h 61"/>
                <a:gd name="T30" fmla="*/ 36 w 111"/>
                <a:gd name="T31" fmla="*/ 6 h 61"/>
                <a:gd name="T32" fmla="*/ 52 w 111"/>
                <a:gd name="T33" fmla="*/ 5 h 61"/>
                <a:gd name="T34" fmla="*/ 64 w 111"/>
                <a:gd name="T35" fmla="*/ 0 h 61"/>
                <a:gd name="T36" fmla="*/ 76 w 111"/>
                <a:gd name="T37" fmla="*/ 0 h 61"/>
                <a:gd name="T38" fmla="*/ 91 w 111"/>
                <a:gd name="T39" fmla="*/ 0 h 61"/>
                <a:gd name="T40" fmla="*/ 104 w 111"/>
                <a:gd name="T41" fmla="*/ 5 h 61"/>
                <a:gd name="T42" fmla="*/ 116 w 111"/>
                <a:gd name="T43" fmla="*/ 8 h 61"/>
                <a:gd name="T44" fmla="*/ 131 w 111"/>
                <a:gd name="T45" fmla="*/ 14 h 61"/>
                <a:gd name="T46" fmla="*/ 139 w 111"/>
                <a:gd name="T47" fmla="*/ 20 h 61"/>
                <a:gd name="T48" fmla="*/ 146 w 111"/>
                <a:gd name="T49" fmla="*/ 24 h 61"/>
                <a:gd name="T50" fmla="*/ 151 w 111"/>
                <a:gd name="T51" fmla="*/ 29 h 61"/>
                <a:gd name="T52" fmla="*/ 156 w 111"/>
                <a:gd name="T53" fmla="*/ 32 h 61"/>
                <a:gd name="T54" fmla="*/ 166 w 111"/>
                <a:gd name="T55" fmla="*/ 38 h 61"/>
                <a:gd name="T56" fmla="*/ 173 w 111"/>
                <a:gd name="T57" fmla="*/ 43 h 61"/>
                <a:gd name="T58" fmla="*/ 186 w 111"/>
                <a:gd name="T59" fmla="*/ 48 h 61"/>
                <a:gd name="T60" fmla="*/ 192 w 111"/>
                <a:gd name="T61" fmla="*/ 48 h 61"/>
                <a:gd name="T62" fmla="*/ 202 w 111"/>
                <a:gd name="T63" fmla="*/ 53 h 61"/>
                <a:gd name="T64" fmla="*/ 209 w 111"/>
                <a:gd name="T65" fmla="*/ 54 h 61"/>
                <a:gd name="T66" fmla="*/ 218 w 111"/>
                <a:gd name="T67" fmla="*/ 56 h 61"/>
                <a:gd name="T68" fmla="*/ 223 w 111"/>
                <a:gd name="T69" fmla="*/ 61 h 61"/>
                <a:gd name="T70" fmla="*/ 232 w 111"/>
                <a:gd name="T71" fmla="*/ 72 h 61"/>
                <a:gd name="T72" fmla="*/ 236 w 111"/>
                <a:gd name="T73" fmla="*/ 77 h 61"/>
                <a:gd name="T74" fmla="*/ 237 w 111"/>
                <a:gd name="T75" fmla="*/ 80 h 61"/>
                <a:gd name="T76" fmla="*/ 229 w 111"/>
                <a:gd name="T77" fmla="*/ 91 h 61"/>
                <a:gd name="T78" fmla="*/ 223 w 111"/>
                <a:gd name="T79" fmla="*/ 92 h 61"/>
                <a:gd name="T80" fmla="*/ 214 w 111"/>
                <a:gd name="T81" fmla="*/ 93 h 61"/>
                <a:gd name="T82" fmla="*/ 206 w 111"/>
                <a:gd name="T83" fmla="*/ 97 h 61"/>
                <a:gd name="T84" fmla="*/ 202 w 111"/>
                <a:gd name="T85" fmla="*/ 97 h 61"/>
                <a:gd name="T86" fmla="*/ 202 w 111"/>
                <a:gd name="T87" fmla="*/ 97 h 61"/>
                <a:gd name="T88" fmla="*/ 201 w 111"/>
                <a:gd name="T89" fmla="*/ 97 h 61"/>
                <a:gd name="T90" fmla="*/ 188 w 111"/>
                <a:gd name="T91" fmla="*/ 97 h 61"/>
                <a:gd name="T92" fmla="*/ 184 w 111"/>
                <a:gd name="T93" fmla="*/ 98 h 61"/>
                <a:gd name="T94" fmla="*/ 173 w 111"/>
                <a:gd name="T95" fmla="*/ 101 h 61"/>
                <a:gd name="T96" fmla="*/ 171 w 111"/>
                <a:gd name="T97" fmla="*/ 102 h 61"/>
                <a:gd name="T98" fmla="*/ 162 w 111"/>
                <a:gd name="T99" fmla="*/ 105 h 61"/>
                <a:gd name="T100" fmla="*/ 149 w 111"/>
                <a:gd name="T101" fmla="*/ 109 h 61"/>
                <a:gd name="T102" fmla="*/ 137 w 111"/>
                <a:gd name="T103" fmla="*/ 115 h 61"/>
                <a:gd name="T104" fmla="*/ 125 w 111"/>
                <a:gd name="T105" fmla="*/ 116 h 61"/>
                <a:gd name="T106" fmla="*/ 113 w 111"/>
                <a:gd name="T107" fmla="*/ 117 h 61"/>
                <a:gd name="T108" fmla="*/ 103 w 111"/>
                <a:gd name="T109" fmla="*/ 117 h 61"/>
                <a:gd name="T110" fmla="*/ 91 w 111"/>
                <a:gd name="T111" fmla="*/ 122 h 61"/>
                <a:gd name="T112" fmla="*/ 76 w 111"/>
                <a:gd name="T113" fmla="*/ 122 h 61"/>
                <a:gd name="T114" fmla="*/ 59 w 111"/>
                <a:gd name="T115" fmla="*/ 122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0" h="61">
                  <a:moveTo>
                    <a:pt x="23" y="60"/>
                  </a:move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19" y="60"/>
                    <a:pt x="19" y="60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8" y="55"/>
                    <a:pt x="8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2" y="49"/>
                    <a:pt x="2" y="4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1" y="47"/>
                    <a:pt x="1" y="4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7"/>
                    <a:pt x="4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3" y="6"/>
                    <a:pt x="1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4" y="0"/>
                    <a:pt x="3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1" y="3"/>
                    <a:pt x="51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61" y="7"/>
                    <a:pt x="61" y="7"/>
                  </a:cubicBezTo>
                  <a:cubicBezTo>
                    <a:pt x="61" y="7"/>
                    <a:pt x="63" y="9"/>
                    <a:pt x="63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4"/>
                    <a:pt x="73" y="16"/>
                    <a:pt x="73" y="16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1" y="21"/>
                    <a:pt x="81" y="21"/>
                  </a:cubicBezTo>
                  <a:cubicBezTo>
                    <a:pt x="81" y="21"/>
                    <a:pt x="83" y="22"/>
                    <a:pt x="84" y="23"/>
                  </a:cubicBezTo>
                  <a:cubicBezTo>
                    <a:pt x="85" y="24"/>
                    <a:pt x="87" y="24"/>
                    <a:pt x="87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8" y="27"/>
                    <a:pt x="98" y="27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1"/>
                    <a:pt x="110" y="41"/>
                    <a:pt x="109" y="42"/>
                  </a:cubicBezTo>
                  <a:cubicBezTo>
                    <a:pt x="109" y="44"/>
                    <a:pt x="108" y="44"/>
                    <a:pt x="107" y="45"/>
                  </a:cubicBezTo>
                  <a:cubicBezTo>
                    <a:pt x="107" y="45"/>
                    <a:pt x="105" y="45"/>
                    <a:pt x="105" y="45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98" y="47"/>
                    <a:pt x="98" y="47"/>
                  </a:cubicBezTo>
                  <a:cubicBezTo>
                    <a:pt x="98" y="47"/>
                    <a:pt x="96" y="48"/>
                    <a:pt x="96" y="48"/>
                  </a:cubicBezTo>
                  <a:cubicBezTo>
                    <a:pt x="96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4" y="48"/>
                    <a:pt x="94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3" y="49"/>
                    <a:pt x="81" y="50"/>
                    <a:pt x="81" y="50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5" y="60"/>
                    <a:pt x="45" y="60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3" y="60"/>
                    <a:pt x="23" y="60"/>
                  </a:cubicBezTo>
                  <a:close/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2772" name="组合 2771"/>
          <p:cNvGrpSpPr/>
          <p:nvPr>
            <p:custDataLst>
              <p:tags r:id="rId12"/>
            </p:custDataLst>
          </p:nvPr>
        </p:nvGrpSpPr>
        <p:grpSpPr>
          <a:xfrm>
            <a:off x="6536131" y="2053269"/>
            <a:ext cx="1722337" cy="4618994"/>
            <a:chOff x="662622" y="247333"/>
            <a:chExt cx="2339975" cy="6275388"/>
          </a:xfrm>
        </p:grpSpPr>
        <p:sp>
          <p:nvSpPr>
            <p:cNvPr id="2773" name="Freeform 520"/>
            <p:cNvSpPr/>
            <p:nvPr>
              <p:custDataLst>
                <p:tags r:id="rId530"/>
              </p:custDataLst>
            </p:nvPr>
          </p:nvSpPr>
          <p:spPr bwMode="auto">
            <a:xfrm>
              <a:off x="662622" y="247333"/>
              <a:ext cx="2339975" cy="6275388"/>
            </a:xfrm>
            <a:custGeom>
              <a:avLst/>
              <a:gdLst>
                <a:gd name="T0" fmla="*/ 865 w 902"/>
                <a:gd name="T1" fmla="*/ 1243 h 2418"/>
                <a:gd name="T2" fmla="*/ 790 w 902"/>
                <a:gd name="T3" fmla="*/ 910 h 2418"/>
                <a:gd name="T4" fmla="*/ 765 w 902"/>
                <a:gd name="T5" fmla="*/ 759 h 2418"/>
                <a:gd name="T6" fmla="*/ 748 w 902"/>
                <a:gd name="T7" fmla="*/ 638 h 2418"/>
                <a:gd name="T8" fmla="*/ 629 w 902"/>
                <a:gd name="T9" fmla="*/ 408 h 2418"/>
                <a:gd name="T10" fmla="*/ 525 w 902"/>
                <a:gd name="T11" fmla="*/ 291 h 2418"/>
                <a:gd name="T12" fmla="*/ 544 w 902"/>
                <a:gd name="T13" fmla="*/ 237 h 2418"/>
                <a:gd name="T14" fmla="*/ 566 w 902"/>
                <a:gd name="T15" fmla="*/ 169 h 2418"/>
                <a:gd name="T16" fmla="*/ 510 w 902"/>
                <a:gd name="T17" fmla="*/ 24 h 2418"/>
                <a:gd name="T18" fmla="*/ 354 w 902"/>
                <a:gd name="T19" fmla="*/ 67 h 2418"/>
                <a:gd name="T20" fmla="*/ 340 w 902"/>
                <a:gd name="T21" fmla="*/ 200 h 2418"/>
                <a:gd name="T22" fmla="*/ 370 w 902"/>
                <a:gd name="T23" fmla="*/ 244 h 2418"/>
                <a:gd name="T24" fmla="*/ 387 w 902"/>
                <a:gd name="T25" fmla="*/ 352 h 2418"/>
                <a:gd name="T26" fmla="*/ 223 w 902"/>
                <a:gd name="T27" fmla="*/ 423 h 2418"/>
                <a:gd name="T28" fmla="*/ 150 w 902"/>
                <a:gd name="T29" fmla="*/ 650 h 2418"/>
                <a:gd name="T30" fmla="*/ 136 w 902"/>
                <a:gd name="T31" fmla="*/ 831 h 2418"/>
                <a:gd name="T32" fmla="*/ 99 w 902"/>
                <a:gd name="T33" fmla="*/ 996 h 2418"/>
                <a:gd name="T34" fmla="*/ 10 w 902"/>
                <a:gd name="T35" fmla="*/ 1291 h 2418"/>
                <a:gd name="T36" fmla="*/ 32 w 902"/>
                <a:gd name="T37" fmla="*/ 1291 h 2418"/>
                <a:gd name="T38" fmla="*/ 48 w 902"/>
                <a:gd name="T39" fmla="*/ 1288 h 2418"/>
                <a:gd name="T40" fmla="*/ 41 w 902"/>
                <a:gd name="T41" fmla="*/ 1399 h 2418"/>
                <a:gd name="T42" fmla="*/ 58 w 902"/>
                <a:gd name="T43" fmla="*/ 1367 h 2418"/>
                <a:gd name="T44" fmla="*/ 76 w 902"/>
                <a:gd name="T45" fmla="*/ 1405 h 2418"/>
                <a:gd name="T46" fmla="*/ 156 w 902"/>
                <a:gd name="T47" fmla="*/ 1189 h 2418"/>
                <a:gd name="T48" fmla="*/ 186 w 902"/>
                <a:gd name="T49" fmla="*/ 1110 h 2418"/>
                <a:gd name="T50" fmla="*/ 253 w 902"/>
                <a:gd name="T51" fmla="*/ 764 h 2418"/>
                <a:gd name="T52" fmla="*/ 228 w 902"/>
                <a:gd name="T53" fmla="*/ 1360 h 2418"/>
                <a:gd name="T54" fmla="*/ 272 w 902"/>
                <a:gd name="T55" fmla="*/ 1991 h 2418"/>
                <a:gd name="T56" fmla="*/ 297 w 902"/>
                <a:gd name="T57" fmla="*/ 2095 h 2418"/>
                <a:gd name="T58" fmla="*/ 309 w 902"/>
                <a:gd name="T59" fmla="*/ 2274 h 2418"/>
                <a:gd name="T60" fmla="*/ 258 w 902"/>
                <a:gd name="T61" fmla="*/ 2378 h 2418"/>
                <a:gd name="T62" fmla="*/ 274 w 902"/>
                <a:gd name="T63" fmla="*/ 2392 h 2418"/>
                <a:gd name="T64" fmla="*/ 290 w 902"/>
                <a:gd name="T65" fmla="*/ 2393 h 2418"/>
                <a:gd name="T66" fmla="*/ 324 w 902"/>
                <a:gd name="T67" fmla="*/ 2381 h 2418"/>
                <a:gd name="T68" fmla="*/ 362 w 902"/>
                <a:gd name="T69" fmla="*/ 2390 h 2418"/>
                <a:gd name="T70" fmla="*/ 402 w 902"/>
                <a:gd name="T71" fmla="*/ 2289 h 2418"/>
                <a:gd name="T72" fmla="*/ 394 w 902"/>
                <a:gd name="T73" fmla="*/ 2232 h 2418"/>
                <a:gd name="T74" fmla="*/ 396 w 902"/>
                <a:gd name="T75" fmla="*/ 2106 h 2418"/>
                <a:gd name="T76" fmla="*/ 401 w 902"/>
                <a:gd name="T77" fmla="*/ 1818 h 2418"/>
                <a:gd name="T78" fmla="*/ 435 w 902"/>
                <a:gd name="T79" fmla="*/ 1466 h 2418"/>
                <a:gd name="T80" fmla="*/ 468 w 902"/>
                <a:gd name="T81" fmla="*/ 1590 h 2418"/>
                <a:gd name="T82" fmla="*/ 486 w 902"/>
                <a:gd name="T83" fmla="*/ 1883 h 2418"/>
                <a:gd name="T84" fmla="*/ 511 w 902"/>
                <a:gd name="T85" fmla="*/ 2187 h 2418"/>
                <a:gd name="T86" fmla="*/ 506 w 902"/>
                <a:gd name="T87" fmla="*/ 2261 h 2418"/>
                <a:gd name="T88" fmla="*/ 509 w 902"/>
                <a:gd name="T89" fmla="*/ 2319 h 2418"/>
                <a:gd name="T90" fmla="*/ 549 w 902"/>
                <a:gd name="T91" fmla="*/ 2409 h 2418"/>
                <a:gd name="T92" fmla="*/ 598 w 902"/>
                <a:gd name="T93" fmla="*/ 2403 h 2418"/>
                <a:gd name="T94" fmla="*/ 613 w 902"/>
                <a:gd name="T95" fmla="*/ 2392 h 2418"/>
                <a:gd name="T96" fmla="*/ 631 w 902"/>
                <a:gd name="T97" fmla="*/ 2384 h 2418"/>
                <a:gd name="T98" fmla="*/ 653 w 902"/>
                <a:gd name="T99" fmla="*/ 2358 h 2418"/>
                <a:gd name="T100" fmla="*/ 587 w 902"/>
                <a:gd name="T101" fmla="*/ 2265 h 2418"/>
                <a:gd name="T102" fmla="*/ 627 w 902"/>
                <a:gd name="T103" fmla="*/ 2006 h 2418"/>
                <a:gd name="T104" fmla="*/ 617 w 902"/>
                <a:gd name="T105" fmla="*/ 1645 h 2418"/>
                <a:gd name="T106" fmla="*/ 657 w 902"/>
                <a:gd name="T107" fmla="*/ 1059 h 2418"/>
                <a:gd name="T108" fmla="*/ 671 w 902"/>
                <a:gd name="T109" fmla="*/ 877 h 2418"/>
                <a:gd name="T110" fmla="*/ 737 w 902"/>
                <a:gd name="T111" fmla="*/ 1161 h 2418"/>
                <a:gd name="T112" fmla="*/ 755 w 902"/>
                <a:gd name="T113" fmla="*/ 1310 h 2418"/>
                <a:gd name="T114" fmla="*/ 846 w 902"/>
                <a:gd name="T115" fmla="*/ 1425 h 2418"/>
                <a:gd name="T116" fmla="*/ 843 w 902"/>
                <a:gd name="T117" fmla="*/ 1358 h 2418"/>
                <a:gd name="T118" fmla="*/ 873 w 902"/>
                <a:gd name="T119" fmla="*/ 1394 h 2418"/>
                <a:gd name="T120" fmla="*/ 855 w 902"/>
                <a:gd name="T121" fmla="*/ 1281 h 2418"/>
                <a:gd name="T122" fmla="*/ 898 w 902"/>
                <a:gd name="T123" fmla="*/ 1307 h 2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2418">
                  <a:moveTo>
                    <a:pt x="901" y="1301"/>
                  </a:moveTo>
                  <a:cubicBezTo>
                    <a:pt x="898" y="1298"/>
                    <a:pt x="895" y="1294"/>
                    <a:pt x="892" y="1291"/>
                  </a:cubicBezTo>
                  <a:cubicBezTo>
                    <a:pt x="884" y="1273"/>
                    <a:pt x="880" y="1257"/>
                    <a:pt x="865" y="1243"/>
                  </a:cubicBezTo>
                  <a:cubicBezTo>
                    <a:pt x="846" y="1225"/>
                    <a:pt x="825" y="1203"/>
                    <a:pt x="813" y="1177"/>
                  </a:cubicBezTo>
                  <a:cubicBezTo>
                    <a:pt x="807" y="1117"/>
                    <a:pt x="808" y="1057"/>
                    <a:pt x="803" y="996"/>
                  </a:cubicBezTo>
                  <a:cubicBezTo>
                    <a:pt x="801" y="968"/>
                    <a:pt x="796" y="939"/>
                    <a:pt x="790" y="910"/>
                  </a:cubicBezTo>
                  <a:cubicBezTo>
                    <a:pt x="789" y="906"/>
                    <a:pt x="776" y="863"/>
                    <a:pt x="767" y="843"/>
                  </a:cubicBezTo>
                  <a:cubicBezTo>
                    <a:pt x="767" y="839"/>
                    <a:pt x="766" y="835"/>
                    <a:pt x="766" y="831"/>
                  </a:cubicBezTo>
                  <a:cubicBezTo>
                    <a:pt x="763" y="807"/>
                    <a:pt x="765" y="783"/>
                    <a:pt x="765" y="759"/>
                  </a:cubicBezTo>
                  <a:cubicBezTo>
                    <a:pt x="765" y="735"/>
                    <a:pt x="766" y="711"/>
                    <a:pt x="763" y="687"/>
                  </a:cubicBezTo>
                  <a:cubicBezTo>
                    <a:pt x="761" y="674"/>
                    <a:pt x="757" y="662"/>
                    <a:pt x="752" y="650"/>
                  </a:cubicBezTo>
                  <a:cubicBezTo>
                    <a:pt x="751" y="646"/>
                    <a:pt x="749" y="642"/>
                    <a:pt x="748" y="638"/>
                  </a:cubicBezTo>
                  <a:cubicBezTo>
                    <a:pt x="764" y="582"/>
                    <a:pt x="756" y="525"/>
                    <a:pt x="728" y="473"/>
                  </a:cubicBezTo>
                  <a:cubicBezTo>
                    <a:pt x="716" y="452"/>
                    <a:pt x="701" y="433"/>
                    <a:pt x="679" y="423"/>
                  </a:cubicBezTo>
                  <a:cubicBezTo>
                    <a:pt x="663" y="415"/>
                    <a:pt x="646" y="413"/>
                    <a:pt x="629" y="408"/>
                  </a:cubicBezTo>
                  <a:cubicBezTo>
                    <a:pt x="619" y="405"/>
                    <a:pt x="610" y="400"/>
                    <a:pt x="601" y="396"/>
                  </a:cubicBezTo>
                  <a:cubicBezTo>
                    <a:pt x="572" y="381"/>
                    <a:pt x="543" y="367"/>
                    <a:pt x="515" y="352"/>
                  </a:cubicBezTo>
                  <a:cubicBezTo>
                    <a:pt x="514" y="332"/>
                    <a:pt x="516" y="313"/>
                    <a:pt x="525" y="291"/>
                  </a:cubicBezTo>
                  <a:cubicBezTo>
                    <a:pt x="530" y="279"/>
                    <a:pt x="533" y="269"/>
                    <a:pt x="533" y="258"/>
                  </a:cubicBezTo>
                  <a:cubicBezTo>
                    <a:pt x="533" y="253"/>
                    <a:pt x="533" y="249"/>
                    <a:pt x="532" y="244"/>
                  </a:cubicBezTo>
                  <a:cubicBezTo>
                    <a:pt x="535" y="241"/>
                    <a:pt x="539" y="239"/>
                    <a:pt x="544" y="237"/>
                  </a:cubicBezTo>
                  <a:cubicBezTo>
                    <a:pt x="546" y="235"/>
                    <a:pt x="549" y="234"/>
                    <a:pt x="551" y="231"/>
                  </a:cubicBezTo>
                  <a:cubicBezTo>
                    <a:pt x="557" y="223"/>
                    <a:pt x="559" y="210"/>
                    <a:pt x="562" y="200"/>
                  </a:cubicBezTo>
                  <a:cubicBezTo>
                    <a:pt x="564" y="192"/>
                    <a:pt x="569" y="178"/>
                    <a:pt x="566" y="169"/>
                  </a:cubicBezTo>
                  <a:cubicBezTo>
                    <a:pt x="564" y="163"/>
                    <a:pt x="560" y="162"/>
                    <a:pt x="556" y="160"/>
                  </a:cubicBezTo>
                  <a:cubicBezTo>
                    <a:pt x="561" y="135"/>
                    <a:pt x="563" y="104"/>
                    <a:pt x="553" y="79"/>
                  </a:cubicBezTo>
                  <a:cubicBezTo>
                    <a:pt x="544" y="55"/>
                    <a:pt x="532" y="37"/>
                    <a:pt x="510" y="24"/>
                  </a:cubicBezTo>
                  <a:cubicBezTo>
                    <a:pt x="481" y="6"/>
                    <a:pt x="451" y="0"/>
                    <a:pt x="419" y="11"/>
                  </a:cubicBezTo>
                  <a:cubicBezTo>
                    <a:pt x="404" y="15"/>
                    <a:pt x="391" y="22"/>
                    <a:pt x="379" y="32"/>
                  </a:cubicBezTo>
                  <a:cubicBezTo>
                    <a:pt x="367" y="42"/>
                    <a:pt x="362" y="54"/>
                    <a:pt x="354" y="67"/>
                  </a:cubicBezTo>
                  <a:cubicBezTo>
                    <a:pt x="338" y="93"/>
                    <a:pt x="340" y="131"/>
                    <a:pt x="346" y="160"/>
                  </a:cubicBezTo>
                  <a:cubicBezTo>
                    <a:pt x="342" y="162"/>
                    <a:pt x="338" y="163"/>
                    <a:pt x="336" y="169"/>
                  </a:cubicBezTo>
                  <a:cubicBezTo>
                    <a:pt x="333" y="178"/>
                    <a:pt x="338" y="192"/>
                    <a:pt x="340" y="200"/>
                  </a:cubicBezTo>
                  <a:cubicBezTo>
                    <a:pt x="342" y="210"/>
                    <a:pt x="345" y="223"/>
                    <a:pt x="351" y="231"/>
                  </a:cubicBezTo>
                  <a:cubicBezTo>
                    <a:pt x="353" y="234"/>
                    <a:pt x="355" y="235"/>
                    <a:pt x="358" y="237"/>
                  </a:cubicBezTo>
                  <a:cubicBezTo>
                    <a:pt x="363" y="239"/>
                    <a:pt x="367" y="241"/>
                    <a:pt x="370" y="244"/>
                  </a:cubicBezTo>
                  <a:cubicBezTo>
                    <a:pt x="369" y="249"/>
                    <a:pt x="369" y="253"/>
                    <a:pt x="369" y="258"/>
                  </a:cubicBezTo>
                  <a:cubicBezTo>
                    <a:pt x="369" y="269"/>
                    <a:pt x="372" y="279"/>
                    <a:pt x="377" y="291"/>
                  </a:cubicBezTo>
                  <a:cubicBezTo>
                    <a:pt x="386" y="313"/>
                    <a:pt x="388" y="332"/>
                    <a:pt x="387" y="352"/>
                  </a:cubicBezTo>
                  <a:cubicBezTo>
                    <a:pt x="359" y="367"/>
                    <a:pt x="329" y="381"/>
                    <a:pt x="301" y="396"/>
                  </a:cubicBezTo>
                  <a:cubicBezTo>
                    <a:pt x="291" y="400"/>
                    <a:pt x="282" y="405"/>
                    <a:pt x="272" y="408"/>
                  </a:cubicBezTo>
                  <a:cubicBezTo>
                    <a:pt x="255" y="413"/>
                    <a:pt x="239" y="415"/>
                    <a:pt x="223" y="423"/>
                  </a:cubicBezTo>
                  <a:cubicBezTo>
                    <a:pt x="201" y="433"/>
                    <a:pt x="185" y="452"/>
                    <a:pt x="174" y="473"/>
                  </a:cubicBezTo>
                  <a:cubicBezTo>
                    <a:pt x="146" y="525"/>
                    <a:pt x="138" y="582"/>
                    <a:pt x="154" y="638"/>
                  </a:cubicBezTo>
                  <a:cubicBezTo>
                    <a:pt x="153" y="642"/>
                    <a:pt x="151" y="646"/>
                    <a:pt x="150" y="650"/>
                  </a:cubicBezTo>
                  <a:cubicBezTo>
                    <a:pt x="145" y="662"/>
                    <a:pt x="141" y="674"/>
                    <a:pt x="139" y="687"/>
                  </a:cubicBezTo>
                  <a:cubicBezTo>
                    <a:pt x="136" y="711"/>
                    <a:pt x="137" y="735"/>
                    <a:pt x="137" y="759"/>
                  </a:cubicBezTo>
                  <a:cubicBezTo>
                    <a:pt x="137" y="783"/>
                    <a:pt x="139" y="807"/>
                    <a:pt x="136" y="831"/>
                  </a:cubicBezTo>
                  <a:cubicBezTo>
                    <a:pt x="136" y="835"/>
                    <a:pt x="135" y="839"/>
                    <a:pt x="135" y="843"/>
                  </a:cubicBezTo>
                  <a:cubicBezTo>
                    <a:pt x="126" y="863"/>
                    <a:pt x="113" y="906"/>
                    <a:pt x="112" y="910"/>
                  </a:cubicBezTo>
                  <a:cubicBezTo>
                    <a:pt x="106" y="939"/>
                    <a:pt x="101" y="968"/>
                    <a:pt x="99" y="996"/>
                  </a:cubicBezTo>
                  <a:cubicBezTo>
                    <a:pt x="94" y="1057"/>
                    <a:pt x="95" y="1117"/>
                    <a:pt x="89" y="1177"/>
                  </a:cubicBezTo>
                  <a:cubicBezTo>
                    <a:pt x="77" y="1203"/>
                    <a:pt x="55" y="1225"/>
                    <a:pt x="37" y="1243"/>
                  </a:cubicBezTo>
                  <a:cubicBezTo>
                    <a:pt x="22" y="1257"/>
                    <a:pt x="17" y="1273"/>
                    <a:pt x="10" y="1291"/>
                  </a:cubicBezTo>
                  <a:cubicBezTo>
                    <a:pt x="7" y="1294"/>
                    <a:pt x="4" y="1298"/>
                    <a:pt x="1" y="1301"/>
                  </a:cubicBezTo>
                  <a:cubicBezTo>
                    <a:pt x="0" y="1303"/>
                    <a:pt x="1" y="1306"/>
                    <a:pt x="3" y="1307"/>
                  </a:cubicBezTo>
                  <a:cubicBezTo>
                    <a:pt x="14" y="1309"/>
                    <a:pt x="24" y="1298"/>
                    <a:pt x="32" y="1291"/>
                  </a:cubicBezTo>
                  <a:cubicBezTo>
                    <a:pt x="37" y="1287"/>
                    <a:pt x="41" y="1282"/>
                    <a:pt x="45" y="1278"/>
                  </a:cubicBezTo>
                  <a:cubicBezTo>
                    <a:pt x="47" y="1278"/>
                    <a:pt x="47" y="1279"/>
                    <a:pt x="47" y="1281"/>
                  </a:cubicBezTo>
                  <a:cubicBezTo>
                    <a:pt x="48" y="1282"/>
                    <a:pt x="48" y="1285"/>
                    <a:pt x="48" y="1288"/>
                  </a:cubicBezTo>
                  <a:cubicBezTo>
                    <a:pt x="48" y="1303"/>
                    <a:pt x="40" y="1335"/>
                    <a:pt x="38" y="1343"/>
                  </a:cubicBezTo>
                  <a:cubicBezTo>
                    <a:pt x="36" y="1360"/>
                    <a:pt x="30" y="1377"/>
                    <a:pt x="29" y="1394"/>
                  </a:cubicBezTo>
                  <a:cubicBezTo>
                    <a:pt x="28" y="1400"/>
                    <a:pt x="37" y="1404"/>
                    <a:pt x="41" y="1399"/>
                  </a:cubicBezTo>
                  <a:cubicBezTo>
                    <a:pt x="50" y="1388"/>
                    <a:pt x="52" y="1374"/>
                    <a:pt x="58" y="1361"/>
                  </a:cubicBezTo>
                  <a:cubicBezTo>
                    <a:pt x="58" y="1360"/>
                    <a:pt x="58" y="1359"/>
                    <a:pt x="59" y="1358"/>
                  </a:cubicBezTo>
                  <a:cubicBezTo>
                    <a:pt x="58" y="1362"/>
                    <a:pt x="58" y="1366"/>
                    <a:pt x="58" y="1367"/>
                  </a:cubicBezTo>
                  <a:cubicBezTo>
                    <a:pt x="55" y="1383"/>
                    <a:pt x="50" y="1400"/>
                    <a:pt x="48" y="1417"/>
                  </a:cubicBezTo>
                  <a:cubicBezTo>
                    <a:pt x="48" y="1422"/>
                    <a:pt x="52" y="1425"/>
                    <a:pt x="56" y="1425"/>
                  </a:cubicBezTo>
                  <a:cubicBezTo>
                    <a:pt x="67" y="1426"/>
                    <a:pt x="72" y="1414"/>
                    <a:pt x="76" y="1405"/>
                  </a:cubicBezTo>
                  <a:cubicBezTo>
                    <a:pt x="90" y="1406"/>
                    <a:pt x="101" y="1386"/>
                    <a:pt x="109" y="1373"/>
                  </a:cubicBezTo>
                  <a:cubicBezTo>
                    <a:pt x="130" y="1364"/>
                    <a:pt x="141" y="1330"/>
                    <a:pt x="147" y="1310"/>
                  </a:cubicBezTo>
                  <a:cubicBezTo>
                    <a:pt x="158" y="1271"/>
                    <a:pt x="160" y="1229"/>
                    <a:pt x="156" y="1189"/>
                  </a:cubicBezTo>
                  <a:cubicBezTo>
                    <a:pt x="156" y="1189"/>
                    <a:pt x="155" y="1188"/>
                    <a:pt x="155" y="1187"/>
                  </a:cubicBezTo>
                  <a:cubicBezTo>
                    <a:pt x="158" y="1178"/>
                    <a:pt x="162" y="1170"/>
                    <a:pt x="165" y="1161"/>
                  </a:cubicBezTo>
                  <a:cubicBezTo>
                    <a:pt x="171" y="1144"/>
                    <a:pt x="178" y="1127"/>
                    <a:pt x="186" y="1110"/>
                  </a:cubicBezTo>
                  <a:cubicBezTo>
                    <a:pt x="203" y="1072"/>
                    <a:pt x="214" y="1033"/>
                    <a:pt x="221" y="992"/>
                  </a:cubicBezTo>
                  <a:cubicBezTo>
                    <a:pt x="226" y="954"/>
                    <a:pt x="229" y="915"/>
                    <a:pt x="231" y="877"/>
                  </a:cubicBezTo>
                  <a:cubicBezTo>
                    <a:pt x="233" y="836"/>
                    <a:pt x="241" y="800"/>
                    <a:pt x="253" y="764"/>
                  </a:cubicBezTo>
                  <a:cubicBezTo>
                    <a:pt x="268" y="806"/>
                    <a:pt x="280" y="844"/>
                    <a:pt x="278" y="889"/>
                  </a:cubicBezTo>
                  <a:cubicBezTo>
                    <a:pt x="277" y="949"/>
                    <a:pt x="259" y="1003"/>
                    <a:pt x="245" y="1059"/>
                  </a:cubicBezTo>
                  <a:cubicBezTo>
                    <a:pt x="219" y="1158"/>
                    <a:pt x="212" y="1260"/>
                    <a:pt x="228" y="1360"/>
                  </a:cubicBezTo>
                  <a:cubicBezTo>
                    <a:pt x="229" y="1362"/>
                    <a:pt x="229" y="1363"/>
                    <a:pt x="230" y="1364"/>
                  </a:cubicBezTo>
                  <a:cubicBezTo>
                    <a:pt x="232" y="1459"/>
                    <a:pt x="277" y="1550"/>
                    <a:pt x="285" y="1645"/>
                  </a:cubicBezTo>
                  <a:cubicBezTo>
                    <a:pt x="294" y="1762"/>
                    <a:pt x="250" y="1874"/>
                    <a:pt x="272" y="1991"/>
                  </a:cubicBezTo>
                  <a:cubicBezTo>
                    <a:pt x="272" y="1993"/>
                    <a:pt x="273" y="1994"/>
                    <a:pt x="274" y="1994"/>
                  </a:cubicBezTo>
                  <a:cubicBezTo>
                    <a:pt x="274" y="2001"/>
                    <a:pt x="274" y="2005"/>
                    <a:pt x="275" y="2006"/>
                  </a:cubicBezTo>
                  <a:cubicBezTo>
                    <a:pt x="280" y="2036"/>
                    <a:pt x="290" y="2066"/>
                    <a:pt x="297" y="2095"/>
                  </a:cubicBezTo>
                  <a:cubicBezTo>
                    <a:pt x="304" y="2127"/>
                    <a:pt x="310" y="2157"/>
                    <a:pt x="313" y="2189"/>
                  </a:cubicBezTo>
                  <a:cubicBezTo>
                    <a:pt x="315" y="2215"/>
                    <a:pt x="313" y="2239"/>
                    <a:pt x="315" y="2265"/>
                  </a:cubicBezTo>
                  <a:cubicBezTo>
                    <a:pt x="313" y="2268"/>
                    <a:pt x="311" y="2271"/>
                    <a:pt x="309" y="2274"/>
                  </a:cubicBezTo>
                  <a:cubicBezTo>
                    <a:pt x="297" y="2295"/>
                    <a:pt x="280" y="2317"/>
                    <a:pt x="265" y="2334"/>
                  </a:cubicBezTo>
                  <a:cubicBezTo>
                    <a:pt x="259" y="2341"/>
                    <a:pt x="249" y="2348"/>
                    <a:pt x="249" y="2358"/>
                  </a:cubicBezTo>
                  <a:cubicBezTo>
                    <a:pt x="249" y="2368"/>
                    <a:pt x="257" y="2369"/>
                    <a:pt x="258" y="2378"/>
                  </a:cubicBezTo>
                  <a:cubicBezTo>
                    <a:pt x="259" y="2381"/>
                    <a:pt x="261" y="2384"/>
                    <a:pt x="266" y="2385"/>
                  </a:cubicBezTo>
                  <a:cubicBezTo>
                    <a:pt x="266" y="2385"/>
                    <a:pt x="269" y="2385"/>
                    <a:pt x="271" y="2384"/>
                  </a:cubicBezTo>
                  <a:cubicBezTo>
                    <a:pt x="272" y="2387"/>
                    <a:pt x="274" y="2392"/>
                    <a:pt x="274" y="2392"/>
                  </a:cubicBezTo>
                  <a:cubicBezTo>
                    <a:pt x="275" y="2395"/>
                    <a:pt x="279" y="2397"/>
                    <a:pt x="282" y="2396"/>
                  </a:cubicBezTo>
                  <a:cubicBezTo>
                    <a:pt x="282" y="2395"/>
                    <a:pt x="286" y="2394"/>
                    <a:pt x="289" y="2392"/>
                  </a:cubicBezTo>
                  <a:cubicBezTo>
                    <a:pt x="290" y="2393"/>
                    <a:pt x="290" y="2393"/>
                    <a:pt x="290" y="2393"/>
                  </a:cubicBezTo>
                  <a:cubicBezTo>
                    <a:pt x="293" y="2396"/>
                    <a:pt x="291" y="2399"/>
                    <a:pt x="297" y="2403"/>
                  </a:cubicBezTo>
                  <a:cubicBezTo>
                    <a:pt x="299" y="2404"/>
                    <a:pt x="302" y="2405"/>
                    <a:pt x="304" y="2403"/>
                  </a:cubicBezTo>
                  <a:cubicBezTo>
                    <a:pt x="312" y="2397"/>
                    <a:pt x="318" y="2388"/>
                    <a:pt x="324" y="2381"/>
                  </a:cubicBezTo>
                  <a:cubicBezTo>
                    <a:pt x="321" y="2392"/>
                    <a:pt x="316" y="2405"/>
                    <a:pt x="323" y="2411"/>
                  </a:cubicBezTo>
                  <a:cubicBezTo>
                    <a:pt x="329" y="2418"/>
                    <a:pt x="347" y="2414"/>
                    <a:pt x="353" y="2409"/>
                  </a:cubicBezTo>
                  <a:cubicBezTo>
                    <a:pt x="358" y="2405"/>
                    <a:pt x="360" y="2396"/>
                    <a:pt x="362" y="2390"/>
                  </a:cubicBezTo>
                  <a:cubicBezTo>
                    <a:pt x="366" y="2377"/>
                    <a:pt x="373" y="2368"/>
                    <a:pt x="379" y="2356"/>
                  </a:cubicBezTo>
                  <a:cubicBezTo>
                    <a:pt x="385" y="2344"/>
                    <a:pt x="386" y="2332"/>
                    <a:pt x="392" y="2319"/>
                  </a:cubicBezTo>
                  <a:cubicBezTo>
                    <a:pt x="398" y="2309"/>
                    <a:pt x="401" y="2301"/>
                    <a:pt x="402" y="2289"/>
                  </a:cubicBezTo>
                  <a:cubicBezTo>
                    <a:pt x="403" y="2286"/>
                    <a:pt x="401" y="2284"/>
                    <a:pt x="399" y="2283"/>
                  </a:cubicBezTo>
                  <a:cubicBezTo>
                    <a:pt x="399" y="2276"/>
                    <a:pt x="398" y="2269"/>
                    <a:pt x="396" y="2261"/>
                  </a:cubicBezTo>
                  <a:cubicBezTo>
                    <a:pt x="394" y="2252"/>
                    <a:pt x="395" y="2242"/>
                    <a:pt x="394" y="2232"/>
                  </a:cubicBezTo>
                  <a:cubicBezTo>
                    <a:pt x="396" y="2227"/>
                    <a:pt x="397" y="2222"/>
                    <a:pt x="397" y="2217"/>
                  </a:cubicBezTo>
                  <a:cubicBezTo>
                    <a:pt x="398" y="2206"/>
                    <a:pt x="395" y="2197"/>
                    <a:pt x="391" y="2187"/>
                  </a:cubicBezTo>
                  <a:cubicBezTo>
                    <a:pt x="393" y="2160"/>
                    <a:pt x="394" y="2133"/>
                    <a:pt x="396" y="2106"/>
                  </a:cubicBezTo>
                  <a:cubicBezTo>
                    <a:pt x="400" y="2068"/>
                    <a:pt x="403" y="2030"/>
                    <a:pt x="407" y="1992"/>
                  </a:cubicBezTo>
                  <a:cubicBezTo>
                    <a:pt x="412" y="1956"/>
                    <a:pt x="418" y="1919"/>
                    <a:pt x="416" y="1883"/>
                  </a:cubicBezTo>
                  <a:cubicBezTo>
                    <a:pt x="415" y="1860"/>
                    <a:pt x="408" y="1839"/>
                    <a:pt x="401" y="1818"/>
                  </a:cubicBezTo>
                  <a:cubicBezTo>
                    <a:pt x="405" y="1784"/>
                    <a:pt x="416" y="1752"/>
                    <a:pt x="417" y="1717"/>
                  </a:cubicBezTo>
                  <a:cubicBezTo>
                    <a:pt x="420" y="1674"/>
                    <a:pt x="430" y="1633"/>
                    <a:pt x="434" y="1590"/>
                  </a:cubicBezTo>
                  <a:cubicBezTo>
                    <a:pt x="439" y="1549"/>
                    <a:pt x="431" y="1507"/>
                    <a:pt x="435" y="1466"/>
                  </a:cubicBezTo>
                  <a:cubicBezTo>
                    <a:pt x="439" y="1423"/>
                    <a:pt x="443" y="1380"/>
                    <a:pt x="451" y="1338"/>
                  </a:cubicBezTo>
                  <a:cubicBezTo>
                    <a:pt x="459" y="1380"/>
                    <a:pt x="463" y="1423"/>
                    <a:pt x="467" y="1466"/>
                  </a:cubicBezTo>
                  <a:cubicBezTo>
                    <a:pt x="470" y="1507"/>
                    <a:pt x="463" y="1549"/>
                    <a:pt x="468" y="1590"/>
                  </a:cubicBezTo>
                  <a:cubicBezTo>
                    <a:pt x="472" y="1633"/>
                    <a:pt x="482" y="1674"/>
                    <a:pt x="485" y="1717"/>
                  </a:cubicBezTo>
                  <a:cubicBezTo>
                    <a:pt x="486" y="1752"/>
                    <a:pt x="497" y="1784"/>
                    <a:pt x="501" y="1818"/>
                  </a:cubicBezTo>
                  <a:cubicBezTo>
                    <a:pt x="494" y="1839"/>
                    <a:pt x="487" y="1860"/>
                    <a:pt x="486" y="1883"/>
                  </a:cubicBezTo>
                  <a:cubicBezTo>
                    <a:pt x="484" y="1919"/>
                    <a:pt x="490" y="1956"/>
                    <a:pt x="494" y="1992"/>
                  </a:cubicBezTo>
                  <a:cubicBezTo>
                    <a:pt x="499" y="2030"/>
                    <a:pt x="501" y="2068"/>
                    <a:pt x="505" y="2106"/>
                  </a:cubicBezTo>
                  <a:cubicBezTo>
                    <a:pt x="508" y="2133"/>
                    <a:pt x="509" y="2160"/>
                    <a:pt x="511" y="2187"/>
                  </a:cubicBezTo>
                  <a:cubicBezTo>
                    <a:pt x="507" y="2197"/>
                    <a:pt x="504" y="2206"/>
                    <a:pt x="504" y="2217"/>
                  </a:cubicBezTo>
                  <a:cubicBezTo>
                    <a:pt x="505" y="2222"/>
                    <a:pt x="506" y="2227"/>
                    <a:pt x="508" y="2232"/>
                  </a:cubicBezTo>
                  <a:cubicBezTo>
                    <a:pt x="507" y="2242"/>
                    <a:pt x="508" y="2252"/>
                    <a:pt x="506" y="2261"/>
                  </a:cubicBezTo>
                  <a:cubicBezTo>
                    <a:pt x="504" y="2269"/>
                    <a:pt x="503" y="2276"/>
                    <a:pt x="503" y="2283"/>
                  </a:cubicBezTo>
                  <a:cubicBezTo>
                    <a:pt x="501" y="2284"/>
                    <a:pt x="499" y="2286"/>
                    <a:pt x="499" y="2289"/>
                  </a:cubicBezTo>
                  <a:cubicBezTo>
                    <a:pt x="501" y="2301"/>
                    <a:pt x="504" y="2309"/>
                    <a:pt x="509" y="2319"/>
                  </a:cubicBezTo>
                  <a:cubicBezTo>
                    <a:pt x="516" y="2332"/>
                    <a:pt x="516" y="2344"/>
                    <a:pt x="523" y="2356"/>
                  </a:cubicBezTo>
                  <a:cubicBezTo>
                    <a:pt x="529" y="2368"/>
                    <a:pt x="536" y="2377"/>
                    <a:pt x="540" y="2390"/>
                  </a:cubicBezTo>
                  <a:cubicBezTo>
                    <a:pt x="542" y="2396"/>
                    <a:pt x="544" y="2405"/>
                    <a:pt x="549" y="2409"/>
                  </a:cubicBezTo>
                  <a:cubicBezTo>
                    <a:pt x="555" y="2414"/>
                    <a:pt x="572" y="2418"/>
                    <a:pt x="579" y="2411"/>
                  </a:cubicBezTo>
                  <a:cubicBezTo>
                    <a:pt x="586" y="2405"/>
                    <a:pt x="581" y="2392"/>
                    <a:pt x="577" y="2381"/>
                  </a:cubicBezTo>
                  <a:cubicBezTo>
                    <a:pt x="584" y="2388"/>
                    <a:pt x="589" y="2397"/>
                    <a:pt x="598" y="2403"/>
                  </a:cubicBezTo>
                  <a:cubicBezTo>
                    <a:pt x="600" y="2405"/>
                    <a:pt x="603" y="2404"/>
                    <a:pt x="605" y="2403"/>
                  </a:cubicBezTo>
                  <a:cubicBezTo>
                    <a:pt x="611" y="2399"/>
                    <a:pt x="608" y="2396"/>
                    <a:pt x="612" y="2393"/>
                  </a:cubicBezTo>
                  <a:cubicBezTo>
                    <a:pt x="613" y="2392"/>
                    <a:pt x="613" y="2392"/>
                    <a:pt x="613" y="2392"/>
                  </a:cubicBezTo>
                  <a:cubicBezTo>
                    <a:pt x="616" y="2394"/>
                    <a:pt x="620" y="2395"/>
                    <a:pt x="620" y="2396"/>
                  </a:cubicBezTo>
                  <a:cubicBezTo>
                    <a:pt x="623" y="2397"/>
                    <a:pt x="626" y="2395"/>
                    <a:pt x="628" y="2392"/>
                  </a:cubicBezTo>
                  <a:cubicBezTo>
                    <a:pt x="628" y="2392"/>
                    <a:pt x="630" y="2387"/>
                    <a:pt x="631" y="2384"/>
                  </a:cubicBezTo>
                  <a:cubicBezTo>
                    <a:pt x="633" y="2385"/>
                    <a:pt x="635" y="2385"/>
                    <a:pt x="636" y="2385"/>
                  </a:cubicBezTo>
                  <a:cubicBezTo>
                    <a:pt x="641" y="2384"/>
                    <a:pt x="643" y="2381"/>
                    <a:pt x="643" y="2378"/>
                  </a:cubicBezTo>
                  <a:cubicBezTo>
                    <a:pt x="644" y="2369"/>
                    <a:pt x="653" y="2368"/>
                    <a:pt x="653" y="2358"/>
                  </a:cubicBezTo>
                  <a:cubicBezTo>
                    <a:pt x="653" y="2348"/>
                    <a:pt x="643" y="2341"/>
                    <a:pt x="637" y="2334"/>
                  </a:cubicBezTo>
                  <a:cubicBezTo>
                    <a:pt x="622" y="2317"/>
                    <a:pt x="605" y="2295"/>
                    <a:pt x="592" y="2274"/>
                  </a:cubicBezTo>
                  <a:cubicBezTo>
                    <a:pt x="591" y="2271"/>
                    <a:pt x="589" y="2268"/>
                    <a:pt x="587" y="2265"/>
                  </a:cubicBezTo>
                  <a:cubicBezTo>
                    <a:pt x="589" y="2239"/>
                    <a:pt x="587" y="2215"/>
                    <a:pt x="589" y="2189"/>
                  </a:cubicBezTo>
                  <a:cubicBezTo>
                    <a:pt x="592" y="2157"/>
                    <a:pt x="598" y="2127"/>
                    <a:pt x="605" y="2095"/>
                  </a:cubicBezTo>
                  <a:cubicBezTo>
                    <a:pt x="612" y="2066"/>
                    <a:pt x="621" y="2036"/>
                    <a:pt x="627" y="2006"/>
                  </a:cubicBezTo>
                  <a:cubicBezTo>
                    <a:pt x="627" y="2005"/>
                    <a:pt x="628" y="2001"/>
                    <a:pt x="628" y="1994"/>
                  </a:cubicBezTo>
                  <a:cubicBezTo>
                    <a:pt x="629" y="1994"/>
                    <a:pt x="630" y="1993"/>
                    <a:pt x="630" y="1991"/>
                  </a:cubicBezTo>
                  <a:cubicBezTo>
                    <a:pt x="652" y="1874"/>
                    <a:pt x="608" y="1762"/>
                    <a:pt x="617" y="1645"/>
                  </a:cubicBezTo>
                  <a:cubicBezTo>
                    <a:pt x="625" y="1550"/>
                    <a:pt x="670" y="1459"/>
                    <a:pt x="672" y="1364"/>
                  </a:cubicBezTo>
                  <a:cubicBezTo>
                    <a:pt x="672" y="1363"/>
                    <a:pt x="673" y="1362"/>
                    <a:pt x="673" y="1360"/>
                  </a:cubicBezTo>
                  <a:cubicBezTo>
                    <a:pt x="689" y="1260"/>
                    <a:pt x="683" y="1158"/>
                    <a:pt x="657" y="1059"/>
                  </a:cubicBezTo>
                  <a:cubicBezTo>
                    <a:pt x="643" y="1003"/>
                    <a:pt x="625" y="949"/>
                    <a:pt x="623" y="889"/>
                  </a:cubicBezTo>
                  <a:cubicBezTo>
                    <a:pt x="622" y="844"/>
                    <a:pt x="634" y="806"/>
                    <a:pt x="648" y="764"/>
                  </a:cubicBezTo>
                  <a:cubicBezTo>
                    <a:pt x="661" y="800"/>
                    <a:pt x="669" y="836"/>
                    <a:pt x="671" y="877"/>
                  </a:cubicBezTo>
                  <a:cubicBezTo>
                    <a:pt x="673" y="915"/>
                    <a:pt x="675" y="954"/>
                    <a:pt x="681" y="992"/>
                  </a:cubicBezTo>
                  <a:cubicBezTo>
                    <a:pt x="687" y="1033"/>
                    <a:pt x="699" y="1072"/>
                    <a:pt x="716" y="1110"/>
                  </a:cubicBezTo>
                  <a:cubicBezTo>
                    <a:pt x="723" y="1127"/>
                    <a:pt x="731" y="1144"/>
                    <a:pt x="737" y="1161"/>
                  </a:cubicBezTo>
                  <a:cubicBezTo>
                    <a:pt x="740" y="1170"/>
                    <a:pt x="744" y="1178"/>
                    <a:pt x="747" y="1187"/>
                  </a:cubicBezTo>
                  <a:cubicBezTo>
                    <a:pt x="747" y="1188"/>
                    <a:pt x="746" y="1189"/>
                    <a:pt x="746" y="1189"/>
                  </a:cubicBezTo>
                  <a:cubicBezTo>
                    <a:pt x="742" y="1229"/>
                    <a:pt x="744" y="1271"/>
                    <a:pt x="755" y="1310"/>
                  </a:cubicBezTo>
                  <a:cubicBezTo>
                    <a:pt x="761" y="1330"/>
                    <a:pt x="771" y="1364"/>
                    <a:pt x="793" y="1373"/>
                  </a:cubicBezTo>
                  <a:cubicBezTo>
                    <a:pt x="801" y="1386"/>
                    <a:pt x="812" y="1406"/>
                    <a:pt x="826" y="1405"/>
                  </a:cubicBezTo>
                  <a:cubicBezTo>
                    <a:pt x="830" y="1414"/>
                    <a:pt x="835" y="1426"/>
                    <a:pt x="846" y="1425"/>
                  </a:cubicBezTo>
                  <a:cubicBezTo>
                    <a:pt x="850" y="1425"/>
                    <a:pt x="854" y="1422"/>
                    <a:pt x="854" y="1417"/>
                  </a:cubicBezTo>
                  <a:cubicBezTo>
                    <a:pt x="852" y="1400"/>
                    <a:pt x="847" y="1383"/>
                    <a:pt x="844" y="1367"/>
                  </a:cubicBezTo>
                  <a:cubicBezTo>
                    <a:pt x="844" y="1366"/>
                    <a:pt x="843" y="1362"/>
                    <a:pt x="843" y="1358"/>
                  </a:cubicBezTo>
                  <a:cubicBezTo>
                    <a:pt x="843" y="1359"/>
                    <a:pt x="844" y="1360"/>
                    <a:pt x="844" y="1361"/>
                  </a:cubicBezTo>
                  <a:cubicBezTo>
                    <a:pt x="850" y="1374"/>
                    <a:pt x="852" y="1388"/>
                    <a:pt x="861" y="1399"/>
                  </a:cubicBezTo>
                  <a:cubicBezTo>
                    <a:pt x="865" y="1404"/>
                    <a:pt x="874" y="1400"/>
                    <a:pt x="873" y="1394"/>
                  </a:cubicBezTo>
                  <a:cubicBezTo>
                    <a:pt x="872" y="1377"/>
                    <a:pt x="866" y="1360"/>
                    <a:pt x="863" y="1343"/>
                  </a:cubicBezTo>
                  <a:cubicBezTo>
                    <a:pt x="862" y="1335"/>
                    <a:pt x="854" y="1303"/>
                    <a:pt x="854" y="1288"/>
                  </a:cubicBezTo>
                  <a:cubicBezTo>
                    <a:pt x="854" y="1285"/>
                    <a:pt x="854" y="1282"/>
                    <a:pt x="855" y="1281"/>
                  </a:cubicBezTo>
                  <a:cubicBezTo>
                    <a:pt x="854" y="1279"/>
                    <a:pt x="855" y="1278"/>
                    <a:pt x="857" y="1278"/>
                  </a:cubicBezTo>
                  <a:cubicBezTo>
                    <a:pt x="861" y="1282"/>
                    <a:pt x="865" y="1287"/>
                    <a:pt x="870" y="1291"/>
                  </a:cubicBezTo>
                  <a:cubicBezTo>
                    <a:pt x="877" y="1298"/>
                    <a:pt x="888" y="1309"/>
                    <a:pt x="898" y="1307"/>
                  </a:cubicBezTo>
                  <a:cubicBezTo>
                    <a:pt x="901" y="1306"/>
                    <a:pt x="902" y="1303"/>
                    <a:pt x="901" y="1301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4" name="Freeform 521"/>
            <p:cNvSpPr/>
            <p:nvPr>
              <p:custDataLst>
                <p:tags r:id="rId531"/>
              </p:custDataLst>
            </p:nvPr>
          </p:nvSpPr>
          <p:spPr bwMode="auto">
            <a:xfrm>
              <a:off x="1791335" y="1823720"/>
              <a:ext cx="339725" cy="328613"/>
            </a:xfrm>
            <a:custGeom>
              <a:avLst/>
              <a:gdLst>
                <a:gd name="T0" fmla="*/ 117 w 131"/>
                <a:gd name="T1" fmla="*/ 69 h 127"/>
                <a:gd name="T2" fmla="*/ 66 w 131"/>
                <a:gd name="T3" fmla="*/ 8 h 127"/>
                <a:gd name="T4" fmla="*/ 16 w 131"/>
                <a:gd name="T5" fmla="*/ 31 h 127"/>
                <a:gd name="T6" fmla="*/ 5 w 131"/>
                <a:gd name="T7" fmla="*/ 48 h 127"/>
                <a:gd name="T8" fmla="*/ 35 w 131"/>
                <a:gd name="T9" fmla="*/ 103 h 127"/>
                <a:gd name="T10" fmla="*/ 74 w 131"/>
                <a:gd name="T11" fmla="*/ 118 h 127"/>
                <a:gd name="T12" fmla="*/ 106 w 131"/>
                <a:gd name="T13" fmla="*/ 123 h 127"/>
                <a:gd name="T14" fmla="*/ 117 w 131"/>
                <a:gd name="T15" fmla="*/ 6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127">
                  <a:moveTo>
                    <a:pt x="117" y="69"/>
                  </a:moveTo>
                  <a:cubicBezTo>
                    <a:pt x="108" y="45"/>
                    <a:pt x="92" y="19"/>
                    <a:pt x="66" y="8"/>
                  </a:cubicBezTo>
                  <a:cubicBezTo>
                    <a:pt x="46" y="0"/>
                    <a:pt x="23" y="11"/>
                    <a:pt x="16" y="31"/>
                  </a:cubicBezTo>
                  <a:cubicBezTo>
                    <a:pt x="11" y="35"/>
                    <a:pt x="7" y="41"/>
                    <a:pt x="5" y="48"/>
                  </a:cubicBezTo>
                  <a:cubicBezTo>
                    <a:pt x="0" y="72"/>
                    <a:pt x="14" y="92"/>
                    <a:pt x="35" y="103"/>
                  </a:cubicBezTo>
                  <a:cubicBezTo>
                    <a:pt x="47" y="110"/>
                    <a:pt x="61" y="114"/>
                    <a:pt x="74" y="118"/>
                  </a:cubicBezTo>
                  <a:cubicBezTo>
                    <a:pt x="85" y="122"/>
                    <a:pt x="95" y="127"/>
                    <a:pt x="106" y="123"/>
                  </a:cubicBezTo>
                  <a:cubicBezTo>
                    <a:pt x="131" y="114"/>
                    <a:pt x="124" y="87"/>
                    <a:pt x="117" y="69"/>
                  </a:cubicBezTo>
                </a:path>
              </a:pathLst>
            </a:custGeom>
            <a:solidFill>
              <a:srgbClr val="E3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5" name="Freeform 522"/>
            <p:cNvSpPr>
              <a:spLocks noEditPoints="1"/>
            </p:cNvSpPr>
            <p:nvPr>
              <p:custDataLst>
                <p:tags r:id="rId532"/>
              </p:custDataLst>
            </p:nvPr>
          </p:nvSpPr>
          <p:spPr bwMode="auto">
            <a:xfrm>
              <a:off x="711835" y="396558"/>
              <a:ext cx="1131888" cy="3506788"/>
            </a:xfrm>
            <a:custGeom>
              <a:avLst/>
              <a:gdLst>
                <a:gd name="T0" fmla="*/ 410 w 436"/>
                <a:gd name="T1" fmla="*/ 389 h 1352"/>
                <a:gd name="T2" fmla="*/ 406 w 436"/>
                <a:gd name="T3" fmla="*/ 240 h 1352"/>
                <a:gd name="T4" fmla="*/ 384 w 436"/>
                <a:gd name="T5" fmla="*/ 189 h 1352"/>
                <a:gd name="T6" fmla="*/ 372 w 436"/>
                <a:gd name="T7" fmla="*/ 130 h 1352"/>
                <a:gd name="T8" fmla="*/ 373 w 436"/>
                <a:gd name="T9" fmla="*/ 78 h 1352"/>
                <a:gd name="T10" fmla="*/ 380 w 436"/>
                <a:gd name="T11" fmla="*/ 46 h 1352"/>
                <a:gd name="T12" fmla="*/ 400 w 436"/>
                <a:gd name="T13" fmla="*/ 2 h 1352"/>
                <a:gd name="T14" fmla="*/ 368 w 436"/>
                <a:gd name="T15" fmla="*/ 63 h 1352"/>
                <a:gd name="T16" fmla="*/ 384 w 436"/>
                <a:gd name="T17" fmla="*/ 224 h 1352"/>
                <a:gd name="T18" fmla="*/ 367 w 436"/>
                <a:gd name="T19" fmla="*/ 393 h 1352"/>
                <a:gd name="T20" fmla="*/ 236 w 436"/>
                <a:gd name="T21" fmla="*/ 455 h 1352"/>
                <a:gd name="T22" fmla="*/ 159 w 436"/>
                <a:gd name="T23" fmla="*/ 597 h 1352"/>
                <a:gd name="T24" fmla="*/ 162 w 436"/>
                <a:gd name="T25" fmla="*/ 547 h 1352"/>
                <a:gd name="T26" fmla="*/ 223 w 436"/>
                <a:gd name="T27" fmla="*/ 551 h 1352"/>
                <a:gd name="T28" fmla="*/ 205 w 436"/>
                <a:gd name="T29" fmla="*/ 573 h 1352"/>
                <a:gd name="T30" fmla="*/ 146 w 436"/>
                <a:gd name="T31" fmla="*/ 773 h 1352"/>
                <a:gd name="T32" fmla="*/ 204 w 436"/>
                <a:gd name="T33" fmla="*/ 701 h 1352"/>
                <a:gd name="T34" fmla="*/ 179 w 436"/>
                <a:gd name="T35" fmla="*/ 820 h 1352"/>
                <a:gd name="T36" fmla="*/ 94 w 436"/>
                <a:gd name="T37" fmla="*/ 1145 h 1352"/>
                <a:gd name="T38" fmla="*/ 63 w 436"/>
                <a:gd name="T39" fmla="*/ 1172 h 1352"/>
                <a:gd name="T40" fmla="*/ 18 w 436"/>
                <a:gd name="T41" fmla="*/ 1195 h 1352"/>
                <a:gd name="T42" fmla="*/ 0 w 436"/>
                <a:gd name="T43" fmla="*/ 1241 h 1352"/>
                <a:gd name="T44" fmla="*/ 61 w 436"/>
                <a:gd name="T45" fmla="*/ 1187 h 1352"/>
                <a:gd name="T46" fmla="*/ 84 w 436"/>
                <a:gd name="T47" fmla="*/ 1167 h 1352"/>
                <a:gd name="T48" fmla="*/ 85 w 436"/>
                <a:gd name="T49" fmla="*/ 1180 h 1352"/>
                <a:gd name="T50" fmla="*/ 25 w 436"/>
                <a:gd name="T51" fmla="*/ 1327 h 1352"/>
                <a:gd name="T52" fmla="*/ 52 w 436"/>
                <a:gd name="T53" fmla="*/ 1260 h 1352"/>
                <a:gd name="T54" fmla="*/ 72 w 436"/>
                <a:gd name="T55" fmla="*/ 1251 h 1352"/>
                <a:gd name="T56" fmla="*/ 50 w 436"/>
                <a:gd name="T57" fmla="*/ 1351 h 1352"/>
                <a:gd name="T58" fmla="*/ 89 w 436"/>
                <a:gd name="T59" fmla="*/ 1244 h 1352"/>
                <a:gd name="T60" fmla="*/ 91 w 436"/>
                <a:gd name="T61" fmla="*/ 1178 h 1352"/>
                <a:gd name="T62" fmla="*/ 108 w 436"/>
                <a:gd name="T63" fmla="*/ 1288 h 1352"/>
                <a:gd name="T64" fmla="*/ 98 w 436"/>
                <a:gd name="T65" fmla="*/ 1155 h 1352"/>
                <a:gd name="T66" fmla="*/ 104 w 436"/>
                <a:gd name="T67" fmla="*/ 1140 h 1352"/>
                <a:gd name="T68" fmla="*/ 117 w 436"/>
                <a:gd name="T69" fmla="*/ 1159 h 1352"/>
                <a:gd name="T70" fmla="*/ 155 w 436"/>
                <a:gd name="T71" fmla="*/ 1036 h 1352"/>
                <a:gd name="T72" fmla="*/ 193 w 436"/>
                <a:gd name="T73" fmla="*/ 810 h 1352"/>
                <a:gd name="T74" fmla="*/ 203 w 436"/>
                <a:gd name="T75" fmla="*/ 841 h 1352"/>
                <a:gd name="T76" fmla="*/ 232 w 436"/>
                <a:gd name="T77" fmla="*/ 629 h 1352"/>
                <a:gd name="T78" fmla="*/ 227 w 436"/>
                <a:gd name="T79" fmla="*/ 690 h 1352"/>
                <a:gd name="T80" fmla="*/ 271 w 436"/>
                <a:gd name="T81" fmla="*/ 522 h 1352"/>
                <a:gd name="T82" fmla="*/ 279 w 436"/>
                <a:gd name="T83" fmla="*/ 432 h 1352"/>
                <a:gd name="T84" fmla="*/ 290 w 436"/>
                <a:gd name="T85" fmla="*/ 448 h 1352"/>
                <a:gd name="T86" fmla="*/ 292 w 436"/>
                <a:gd name="T87" fmla="*/ 440 h 1352"/>
                <a:gd name="T88" fmla="*/ 341 w 436"/>
                <a:gd name="T89" fmla="*/ 405 h 1352"/>
                <a:gd name="T90" fmla="*/ 402 w 436"/>
                <a:gd name="T91" fmla="*/ 425 h 1352"/>
                <a:gd name="T92" fmla="*/ 411 w 436"/>
                <a:gd name="T93" fmla="*/ 436 h 1352"/>
                <a:gd name="T94" fmla="*/ 432 w 436"/>
                <a:gd name="T95" fmla="*/ 473 h 1352"/>
                <a:gd name="T96" fmla="*/ 83 w 436"/>
                <a:gd name="T97" fmla="*/ 1266 h 1352"/>
                <a:gd name="T98" fmla="*/ 80 w 436"/>
                <a:gd name="T99" fmla="*/ 1219 h 1352"/>
                <a:gd name="T100" fmla="*/ 107 w 436"/>
                <a:gd name="T101" fmla="*/ 1098 h 1352"/>
                <a:gd name="T102" fmla="*/ 145 w 436"/>
                <a:gd name="T103" fmla="*/ 926 h 1352"/>
                <a:gd name="T104" fmla="*/ 172 w 436"/>
                <a:gd name="T105" fmla="*/ 984 h 1352"/>
                <a:gd name="T106" fmla="*/ 161 w 436"/>
                <a:gd name="T107" fmla="*/ 1024 h 1352"/>
                <a:gd name="T108" fmla="*/ 182 w 436"/>
                <a:gd name="T109" fmla="*/ 973 h 1352"/>
                <a:gd name="T110" fmla="*/ 233 w 436"/>
                <a:gd name="T111" fmla="*/ 618 h 1352"/>
                <a:gd name="T112" fmla="*/ 236 w 436"/>
                <a:gd name="T113" fmla="*/ 613 h 1352"/>
                <a:gd name="T114" fmla="*/ 237 w 436"/>
                <a:gd name="T115" fmla="*/ 543 h 1352"/>
                <a:gd name="T116" fmla="*/ 243 w 436"/>
                <a:gd name="T117" fmla="*/ 550 h 1352"/>
                <a:gd name="T118" fmla="*/ 266 w 436"/>
                <a:gd name="T119" fmla="*/ 522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6" h="1352">
                  <a:moveTo>
                    <a:pt x="416" y="427"/>
                  </a:moveTo>
                  <a:cubicBezTo>
                    <a:pt x="413" y="424"/>
                    <a:pt x="411" y="420"/>
                    <a:pt x="408" y="417"/>
                  </a:cubicBezTo>
                  <a:cubicBezTo>
                    <a:pt x="409" y="414"/>
                    <a:pt x="410" y="411"/>
                    <a:pt x="410" y="409"/>
                  </a:cubicBezTo>
                  <a:cubicBezTo>
                    <a:pt x="411" y="402"/>
                    <a:pt x="410" y="396"/>
                    <a:pt x="410" y="389"/>
                  </a:cubicBezTo>
                  <a:cubicBezTo>
                    <a:pt x="410" y="372"/>
                    <a:pt x="411" y="355"/>
                    <a:pt x="411" y="338"/>
                  </a:cubicBezTo>
                  <a:cubicBezTo>
                    <a:pt x="410" y="315"/>
                    <a:pt x="406" y="292"/>
                    <a:pt x="402" y="270"/>
                  </a:cubicBezTo>
                  <a:cubicBezTo>
                    <a:pt x="402" y="268"/>
                    <a:pt x="403" y="267"/>
                    <a:pt x="403" y="266"/>
                  </a:cubicBezTo>
                  <a:cubicBezTo>
                    <a:pt x="404" y="257"/>
                    <a:pt x="405" y="248"/>
                    <a:pt x="406" y="240"/>
                  </a:cubicBezTo>
                  <a:cubicBezTo>
                    <a:pt x="406" y="238"/>
                    <a:pt x="403" y="238"/>
                    <a:pt x="403" y="240"/>
                  </a:cubicBezTo>
                  <a:cubicBezTo>
                    <a:pt x="402" y="247"/>
                    <a:pt x="401" y="254"/>
                    <a:pt x="400" y="261"/>
                  </a:cubicBezTo>
                  <a:cubicBezTo>
                    <a:pt x="399" y="253"/>
                    <a:pt x="397" y="244"/>
                    <a:pt x="396" y="236"/>
                  </a:cubicBezTo>
                  <a:cubicBezTo>
                    <a:pt x="392" y="220"/>
                    <a:pt x="388" y="204"/>
                    <a:pt x="384" y="189"/>
                  </a:cubicBezTo>
                  <a:cubicBezTo>
                    <a:pt x="387" y="169"/>
                    <a:pt x="398" y="149"/>
                    <a:pt x="408" y="133"/>
                  </a:cubicBezTo>
                  <a:cubicBezTo>
                    <a:pt x="410" y="131"/>
                    <a:pt x="407" y="129"/>
                    <a:pt x="405" y="131"/>
                  </a:cubicBezTo>
                  <a:cubicBezTo>
                    <a:pt x="396" y="146"/>
                    <a:pt x="386" y="164"/>
                    <a:pt x="383" y="182"/>
                  </a:cubicBezTo>
                  <a:cubicBezTo>
                    <a:pt x="378" y="164"/>
                    <a:pt x="374" y="147"/>
                    <a:pt x="372" y="130"/>
                  </a:cubicBezTo>
                  <a:cubicBezTo>
                    <a:pt x="371" y="115"/>
                    <a:pt x="371" y="100"/>
                    <a:pt x="372" y="86"/>
                  </a:cubicBezTo>
                  <a:cubicBezTo>
                    <a:pt x="381" y="66"/>
                    <a:pt x="396" y="46"/>
                    <a:pt x="408" y="30"/>
                  </a:cubicBezTo>
                  <a:cubicBezTo>
                    <a:pt x="409" y="29"/>
                    <a:pt x="407" y="27"/>
                    <a:pt x="406" y="28"/>
                  </a:cubicBezTo>
                  <a:cubicBezTo>
                    <a:pt x="394" y="42"/>
                    <a:pt x="381" y="60"/>
                    <a:pt x="373" y="78"/>
                  </a:cubicBezTo>
                  <a:cubicBezTo>
                    <a:pt x="374" y="69"/>
                    <a:pt x="376" y="60"/>
                    <a:pt x="378" y="51"/>
                  </a:cubicBezTo>
                  <a:cubicBezTo>
                    <a:pt x="385" y="42"/>
                    <a:pt x="392" y="32"/>
                    <a:pt x="401" y="24"/>
                  </a:cubicBezTo>
                  <a:cubicBezTo>
                    <a:pt x="402" y="22"/>
                    <a:pt x="400" y="20"/>
                    <a:pt x="399" y="22"/>
                  </a:cubicBezTo>
                  <a:cubicBezTo>
                    <a:pt x="392" y="29"/>
                    <a:pt x="385" y="37"/>
                    <a:pt x="380" y="46"/>
                  </a:cubicBezTo>
                  <a:cubicBezTo>
                    <a:pt x="381" y="41"/>
                    <a:pt x="382" y="36"/>
                    <a:pt x="384" y="32"/>
                  </a:cubicBezTo>
                  <a:cubicBezTo>
                    <a:pt x="386" y="28"/>
                    <a:pt x="389" y="25"/>
                    <a:pt x="391" y="22"/>
                  </a:cubicBezTo>
                  <a:cubicBezTo>
                    <a:pt x="395" y="16"/>
                    <a:pt x="399" y="10"/>
                    <a:pt x="403" y="4"/>
                  </a:cubicBezTo>
                  <a:cubicBezTo>
                    <a:pt x="404" y="2"/>
                    <a:pt x="401" y="0"/>
                    <a:pt x="400" y="2"/>
                  </a:cubicBezTo>
                  <a:cubicBezTo>
                    <a:pt x="396" y="9"/>
                    <a:pt x="392" y="15"/>
                    <a:pt x="388" y="21"/>
                  </a:cubicBezTo>
                  <a:cubicBezTo>
                    <a:pt x="388" y="21"/>
                    <a:pt x="388" y="21"/>
                    <a:pt x="388" y="21"/>
                  </a:cubicBezTo>
                  <a:cubicBezTo>
                    <a:pt x="389" y="17"/>
                    <a:pt x="384" y="16"/>
                    <a:pt x="382" y="19"/>
                  </a:cubicBezTo>
                  <a:cubicBezTo>
                    <a:pt x="376" y="34"/>
                    <a:pt x="372" y="49"/>
                    <a:pt x="368" y="63"/>
                  </a:cubicBezTo>
                  <a:cubicBezTo>
                    <a:pt x="368" y="63"/>
                    <a:pt x="368" y="63"/>
                    <a:pt x="368" y="63"/>
                  </a:cubicBezTo>
                  <a:cubicBezTo>
                    <a:pt x="368" y="64"/>
                    <a:pt x="368" y="64"/>
                    <a:pt x="368" y="64"/>
                  </a:cubicBezTo>
                  <a:cubicBezTo>
                    <a:pt x="364" y="82"/>
                    <a:pt x="362" y="102"/>
                    <a:pt x="363" y="122"/>
                  </a:cubicBezTo>
                  <a:cubicBezTo>
                    <a:pt x="365" y="157"/>
                    <a:pt x="376" y="190"/>
                    <a:pt x="384" y="224"/>
                  </a:cubicBezTo>
                  <a:cubicBezTo>
                    <a:pt x="394" y="264"/>
                    <a:pt x="401" y="305"/>
                    <a:pt x="403" y="346"/>
                  </a:cubicBezTo>
                  <a:cubicBezTo>
                    <a:pt x="403" y="364"/>
                    <a:pt x="404" y="383"/>
                    <a:pt x="404" y="402"/>
                  </a:cubicBezTo>
                  <a:cubicBezTo>
                    <a:pt x="404" y="405"/>
                    <a:pt x="404" y="409"/>
                    <a:pt x="403" y="412"/>
                  </a:cubicBezTo>
                  <a:cubicBezTo>
                    <a:pt x="393" y="403"/>
                    <a:pt x="382" y="397"/>
                    <a:pt x="367" y="393"/>
                  </a:cubicBezTo>
                  <a:cubicBezTo>
                    <a:pt x="313" y="378"/>
                    <a:pt x="274" y="411"/>
                    <a:pt x="251" y="456"/>
                  </a:cubicBezTo>
                  <a:cubicBezTo>
                    <a:pt x="251" y="457"/>
                    <a:pt x="251" y="457"/>
                    <a:pt x="251" y="458"/>
                  </a:cubicBezTo>
                  <a:cubicBezTo>
                    <a:pt x="250" y="456"/>
                    <a:pt x="248" y="455"/>
                    <a:pt x="246" y="456"/>
                  </a:cubicBezTo>
                  <a:cubicBezTo>
                    <a:pt x="244" y="457"/>
                    <a:pt x="240" y="456"/>
                    <a:pt x="236" y="455"/>
                  </a:cubicBezTo>
                  <a:cubicBezTo>
                    <a:pt x="232" y="454"/>
                    <a:pt x="229" y="453"/>
                    <a:pt x="227" y="453"/>
                  </a:cubicBezTo>
                  <a:cubicBezTo>
                    <a:pt x="218" y="453"/>
                    <a:pt x="207" y="457"/>
                    <a:pt x="199" y="461"/>
                  </a:cubicBezTo>
                  <a:cubicBezTo>
                    <a:pt x="179" y="471"/>
                    <a:pt x="169" y="493"/>
                    <a:pt x="163" y="513"/>
                  </a:cubicBezTo>
                  <a:cubicBezTo>
                    <a:pt x="155" y="540"/>
                    <a:pt x="158" y="569"/>
                    <a:pt x="159" y="597"/>
                  </a:cubicBezTo>
                  <a:cubicBezTo>
                    <a:pt x="160" y="629"/>
                    <a:pt x="153" y="659"/>
                    <a:pt x="148" y="690"/>
                  </a:cubicBezTo>
                  <a:cubicBezTo>
                    <a:pt x="148" y="690"/>
                    <a:pt x="148" y="691"/>
                    <a:pt x="148" y="690"/>
                  </a:cubicBezTo>
                  <a:cubicBezTo>
                    <a:pt x="153" y="670"/>
                    <a:pt x="158" y="650"/>
                    <a:pt x="161" y="630"/>
                  </a:cubicBezTo>
                  <a:cubicBezTo>
                    <a:pt x="164" y="602"/>
                    <a:pt x="161" y="574"/>
                    <a:pt x="162" y="547"/>
                  </a:cubicBezTo>
                  <a:cubicBezTo>
                    <a:pt x="164" y="518"/>
                    <a:pt x="174" y="481"/>
                    <a:pt x="202" y="467"/>
                  </a:cubicBezTo>
                  <a:cubicBezTo>
                    <a:pt x="216" y="460"/>
                    <a:pt x="226" y="462"/>
                    <a:pt x="240" y="463"/>
                  </a:cubicBezTo>
                  <a:cubicBezTo>
                    <a:pt x="245" y="463"/>
                    <a:pt x="244" y="465"/>
                    <a:pt x="248" y="463"/>
                  </a:cubicBezTo>
                  <a:cubicBezTo>
                    <a:pt x="236" y="491"/>
                    <a:pt x="228" y="521"/>
                    <a:pt x="223" y="551"/>
                  </a:cubicBezTo>
                  <a:cubicBezTo>
                    <a:pt x="215" y="561"/>
                    <a:pt x="204" y="568"/>
                    <a:pt x="197" y="578"/>
                  </a:cubicBezTo>
                  <a:cubicBezTo>
                    <a:pt x="190" y="587"/>
                    <a:pt x="185" y="597"/>
                    <a:pt x="182" y="607"/>
                  </a:cubicBezTo>
                  <a:cubicBezTo>
                    <a:pt x="181" y="607"/>
                    <a:pt x="182" y="608"/>
                    <a:pt x="182" y="607"/>
                  </a:cubicBezTo>
                  <a:cubicBezTo>
                    <a:pt x="187" y="594"/>
                    <a:pt x="195" y="582"/>
                    <a:pt x="205" y="573"/>
                  </a:cubicBezTo>
                  <a:cubicBezTo>
                    <a:pt x="211" y="568"/>
                    <a:pt x="216" y="563"/>
                    <a:pt x="221" y="558"/>
                  </a:cubicBezTo>
                  <a:cubicBezTo>
                    <a:pt x="218" y="580"/>
                    <a:pt x="215" y="601"/>
                    <a:pt x="213" y="622"/>
                  </a:cubicBezTo>
                  <a:cubicBezTo>
                    <a:pt x="210" y="642"/>
                    <a:pt x="208" y="663"/>
                    <a:pt x="206" y="685"/>
                  </a:cubicBezTo>
                  <a:cubicBezTo>
                    <a:pt x="193" y="717"/>
                    <a:pt x="168" y="746"/>
                    <a:pt x="146" y="773"/>
                  </a:cubicBezTo>
                  <a:cubicBezTo>
                    <a:pt x="130" y="792"/>
                    <a:pt x="120" y="811"/>
                    <a:pt x="126" y="836"/>
                  </a:cubicBezTo>
                  <a:cubicBezTo>
                    <a:pt x="126" y="837"/>
                    <a:pt x="127" y="837"/>
                    <a:pt x="126" y="836"/>
                  </a:cubicBezTo>
                  <a:cubicBezTo>
                    <a:pt x="122" y="798"/>
                    <a:pt x="149" y="777"/>
                    <a:pt x="171" y="750"/>
                  </a:cubicBezTo>
                  <a:cubicBezTo>
                    <a:pt x="183" y="735"/>
                    <a:pt x="195" y="719"/>
                    <a:pt x="204" y="701"/>
                  </a:cubicBezTo>
                  <a:cubicBezTo>
                    <a:pt x="200" y="730"/>
                    <a:pt x="196" y="759"/>
                    <a:pt x="189" y="787"/>
                  </a:cubicBezTo>
                  <a:cubicBezTo>
                    <a:pt x="188" y="787"/>
                    <a:pt x="188" y="788"/>
                    <a:pt x="187" y="789"/>
                  </a:cubicBezTo>
                  <a:cubicBezTo>
                    <a:pt x="187" y="792"/>
                    <a:pt x="186" y="795"/>
                    <a:pt x="186" y="798"/>
                  </a:cubicBezTo>
                  <a:cubicBezTo>
                    <a:pt x="184" y="805"/>
                    <a:pt x="181" y="813"/>
                    <a:pt x="179" y="820"/>
                  </a:cubicBezTo>
                  <a:cubicBezTo>
                    <a:pt x="167" y="853"/>
                    <a:pt x="151" y="884"/>
                    <a:pt x="139" y="917"/>
                  </a:cubicBezTo>
                  <a:cubicBezTo>
                    <a:pt x="127" y="948"/>
                    <a:pt x="123" y="980"/>
                    <a:pt x="117" y="1012"/>
                  </a:cubicBezTo>
                  <a:cubicBezTo>
                    <a:pt x="104" y="1046"/>
                    <a:pt x="102" y="1083"/>
                    <a:pt x="98" y="1120"/>
                  </a:cubicBezTo>
                  <a:cubicBezTo>
                    <a:pt x="95" y="1128"/>
                    <a:pt x="94" y="1136"/>
                    <a:pt x="94" y="1145"/>
                  </a:cubicBezTo>
                  <a:cubicBezTo>
                    <a:pt x="94" y="1146"/>
                    <a:pt x="94" y="1146"/>
                    <a:pt x="94" y="1146"/>
                  </a:cubicBezTo>
                  <a:cubicBezTo>
                    <a:pt x="94" y="1147"/>
                    <a:pt x="93" y="1148"/>
                    <a:pt x="93" y="1149"/>
                  </a:cubicBezTo>
                  <a:cubicBezTo>
                    <a:pt x="93" y="1150"/>
                    <a:pt x="92" y="1152"/>
                    <a:pt x="92" y="1154"/>
                  </a:cubicBezTo>
                  <a:cubicBezTo>
                    <a:pt x="83" y="1161"/>
                    <a:pt x="73" y="1166"/>
                    <a:pt x="63" y="1172"/>
                  </a:cubicBezTo>
                  <a:cubicBezTo>
                    <a:pt x="62" y="1171"/>
                    <a:pt x="60" y="1170"/>
                    <a:pt x="58" y="1172"/>
                  </a:cubicBezTo>
                  <a:cubicBezTo>
                    <a:pt x="55" y="1176"/>
                    <a:pt x="53" y="1179"/>
                    <a:pt x="48" y="1180"/>
                  </a:cubicBezTo>
                  <a:cubicBezTo>
                    <a:pt x="44" y="1181"/>
                    <a:pt x="41" y="1182"/>
                    <a:pt x="37" y="1183"/>
                  </a:cubicBezTo>
                  <a:cubicBezTo>
                    <a:pt x="30" y="1186"/>
                    <a:pt x="23" y="1190"/>
                    <a:pt x="18" y="1195"/>
                  </a:cubicBezTo>
                  <a:cubicBezTo>
                    <a:pt x="19" y="1196"/>
                    <a:pt x="19" y="1196"/>
                    <a:pt x="19" y="1196"/>
                  </a:cubicBezTo>
                  <a:cubicBezTo>
                    <a:pt x="26" y="1189"/>
                    <a:pt x="36" y="1187"/>
                    <a:pt x="45" y="1185"/>
                  </a:cubicBezTo>
                  <a:cubicBezTo>
                    <a:pt x="45" y="1185"/>
                    <a:pt x="45" y="1185"/>
                    <a:pt x="45" y="1185"/>
                  </a:cubicBezTo>
                  <a:cubicBezTo>
                    <a:pt x="27" y="1202"/>
                    <a:pt x="20" y="1226"/>
                    <a:pt x="0" y="1241"/>
                  </a:cubicBezTo>
                  <a:cubicBezTo>
                    <a:pt x="1" y="1242"/>
                    <a:pt x="1" y="1242"/>
                    <a:pt x="1" y="1242"/>
                  </a:cubicBezTo>
                  <a:cubicBezTo>
                    <a:pt x="21" y="1229"/>
                    <a:pt x="28" y="1205"/>
                    <a:pt x="46" y="1190"/>
                  </a:cubicBezTo>
                  <a:cubicBezTo>
                    <a:pt x="55" y="1184"/>
                    <a:pt x="64" y="1179"/>
                    <a:pt x="73" y="1174"/>
                  </a:cubicBezTo>
                  <a:cubicBezTo>
                    <a:pt x="69" y="1178"/>
                    <a:pt x="65" y="1182"/>
                    <a:pt x="61" y="1187"/>
                  </a:cubicBezTo>
                  <a:cubicBezTo>
                    <a:pt x="54" y="1197"/>
                    <a:pt x="49" y="1208"/>
                    <a:pt x="39" y="1215"/>
                  </a:cubicBezTo>
                  <a:cubicBezTo>
                    <a:pt x="38" y="1215"/>
                    <a:pt x="39" y="1216"/>
                    <a:pt x="39" y="1216"/>
                  </a:cubicBezTo>
                  <a:cubicBezTo>
                    <a:pt x="48" y="1211"/>
                    <a:pt x="54" y="1203"/>
                    <a:pt x="60" y="1195"/>
                  </a:cubicBezTo>
                  <a:cubicBezTo>
                    <a:pt x="67" y="1185"/>
                    <a:pt x="78" y="1178"/>
                    <a:pt x="84" y="1167"/>
                  </a:cubicBezTo>
                  <a:cubicBezTo>
                    <a:pt x="86" y="1166"/>
                    <a:pt x="88" y="1164"/>
                    <a:pt x="90" y="1163"/>
                  </a:cubicBezTo>
                  <a:cubicBezTo>
                    <a:pt x="89" y="1167"/>
                    <a:pt x="88" y="1172"/>
                    <a:pt x="86" y="1176"/>
                  </a:cubicBezTo>
                  <a:cubicBezTo>
                    <a:pt x="86" y="1177"/>
                    <a:pt x="85" y="1177"/>
                    <a:pt x="85" y="1178"/>
                  </a:cubicBezTo>
                  <a:cubicBezTo>
                    <a:pt x="85" y="1179"/>
                    <a:pt x="85" y="1180"/>
                    <a:pt x="85" y="1180"/>
                  </a:cubicBezTo>
                  <a:cubicBezTo>
                    <a:pt x="81" y="1195"/>
                    <a:pt x="77" y="1209"/>
                    <a:pt x="74" y="1223"/>
                  </a:cubicBezTo>
                  <a:cubicBezTo>
                    <a:pt x="71" y="1227"/>
                    <a:pt x="64" y="1230"/>
                    <a:pt x="60" y="1235"/>
                  </a:cubicBezTo>
                  <a:cubicBezTo>
                    <a:pt x="55" y="1241"/>
                    <a:pt x="50" y="1251"/>
                    <a:pt x="47" y="1258"/>
                  </a:cubicBezTo>
                  <a:cubicBezTo>
                    <a:pt x="39" y="1281"/>
                    <a:pt x="39" y="1306"/>
                    <a:pt x="25" y="1327"/>
                  </a:cubicBezTo>
                  <a:cubicBezTo>
                    <a:pt x="26" y="1328"/>
                    <a:pt x="26" y="1328"/>
                    <a:pt x="26" y="1328"/>
                  </a:cubicBezTo>
                  <a:cubicBezTo>
                    <a:pt x="27" y="1327"/>
                    <a:pt x="27" y="1327"/>
                    <a:pt x="27" y="1327"/>
                  </a:cubicBezTo>
                  <a:cubicBezTo>
                    <a:pt x="27" y="1327"/>
                    <a:pt x="27" y="1327"/>
                    <a:pt x="27" y="1327"/>
                  </a:cubicBezTo>
                  <a:cubicBezTo>
                    <a:pt x="38" y="1326"/>
                    <a:pt x="49" y="1268"/>
                    <a:pt x="52" y="1260"/>
                  </a:cubicBezTo>
                  <a:cubicBezTo>
                    <a:pt x="57" y="1248"/>
                    <a:pt x="63" y="1241"/>
                    <a:pt x="72" y="1232"/>
                  </a:cubicBezTo>
                  <a:cubicBezTo>
                    <a:pt x="69" y="1247"/>
                    <a:pt x="68" y="1261"/>
                    <a:pt x="68" y="1277"/>
                  </a:cubicBezTo>
                  <a:cubicBezTo>
                    <a:pt x="68" y="1278"/>
                    <a:pt x="70" y="1278"/>
                    <a:pt x="70" y="1277"/>
                  </a:cubicBezTo>
                  <a:cubicBezTo>
                    <a:pt x="70" y="1268"/>
                    <a:pt x="70" y="1260"/>
                    <a:pt x="72" y="1251"/>
                  </a:cubicBezTo>
                  <a:cubicBezTo>
                    <a:pt x="72" y="1262"/>
                    <a:pt x="73" y="1272"/>
                    <a:pt x="72" y="1284"/>
                  </a:cubicBezTo>
                  <a:cubicBezTo>
                    <a:pt x="72" y="1295"/>
                    <a:pt x="68" y="1306"/>
                    <a:pt x="64" y="1317"/>
                  </a:cubicBezTo>
                  <a:cubicBezTo>
                    <a:pt x="61" y="1325"/>
                    <a:pt x="57" y="1344"/>
                    <a:pt x="49" y="1351"/>
                  </a:cubicBezTo>
                  <a:cubicBezTo>
                    <a:pt x="49" y="1351"/>
                    <a:pt x="50" y="1352"/>
                    <a:pt x="50" y="1351"/>
                  </a:cubicBezTo>
                  <a:cubicBezTo>
                    <a:pt x="62" y="1343"/>
                    <a:pt x="69" y="1316"/>
                    <a:pt x="73" y="1303"/>
                  </a:cubicBezTo>
                  <a:cubicBezTo>
                    <a:pt x="74" y="1298"/>
                    <a:pt x="75" y="1293"/>
                    <a:pt x="76" y="1288"/>
                  </a:cubicBezTo>
                  <a:cubicBezTo>
                    <a:pt x="76" y="1288"/>
                    <a:pt x="76" y="1288"/>
                    <a:pt x="76" y="1288"/>
                  </a:cubicBezTo>
                  <a:cubicBezTo>
                    <a:pt x="87" y="1280"/>
                    <a:pt x="87" y="1256"/>
                    <a:pt x="89" y="1244"/>
                  </a:cubicBezTo>
                  <a:cubicBezTo>
                    <a:pt x="91" y="1227"/>
                    <a:pt x="91" y="1209"/>
                    <a:pt x="91" y="1192"/>
                  </a:cubicBezTo>
                  <a:cubicBezTo>
                    <a:pt x="92" y="1190"/>
                    <a:pt x="93" y="1187"/>
                    <a:pt x="93" y="1184"/>
                  </a:cubicBezTo>
                  <a:cubicBezTo>
                    <a:pt x="94" y="1182"/>
                    <a:pt x="92" y="1181"/>
                    <a:pt x="91" y="1181"/>
                  </a:cubicBezTo>
                  <a:cubicBezTo>
                    <a:pt x="91" y="1180"/>
                    <a:pt x="91" y="1179"/>
                    <a:pt x="91" y="1178"/>
                  </a:cubicBezTo>
                  <a:cubicBezTo>
                    <a:pt x="90" y="1178"/>
                    <a:pt x="90" y="1178"/>
                    <a:pt x="90" y="1178"/>
                  </a:cubicBezTo>
                  <a:cubicBezTo>
                    <a:pt x="91" y="1175"/>
                    <a:pt x="92" y="1172"/>
                    <a:pt x="93" y="1169"/>
                  </a:cubicBezTo>
                  <a:cubicBezTo>
                    <a:pt x="97" y="1186"/>
                    <a:pt x="103" y="1202"/>
                    <a:pt x="106" y="1219"/>
                  </a:cubicBezTo>
                  <a:cubicBezTo>
                    <a:pt x="111" y="1242"/>
                    <a:pt x="108" y="1264"/>
                    <a:pt x="108" y="1288"/>
                  </a:cubicBezTo>
                  <a:cubicBezTo>
                    <a:pt x="109" y="1288"/>
                    <a:pt x="109" y="1288"/>
                    <a:pt x="109" y="1288"/>
                  </a:cubicBezTo>
                  <a:cubicBezTo>
                    <a:pt x="110" y="1266"/>
                    <a:pt x="114" y="1246"/>
                    <a:pt x="112" y="1224"/>
                  </a:cubicBezTo>
                  <a:cubicBezTo>
                    <a:pt x="109" y="1201"/>
                    <a:pt x="102" y="1178"/>
                    <a:pt x="96" y="1157"/>
                  </a:cubicBezTo>
                  <a:cubicBezTo>
                    <a:pt x="97" y="1156"/>
                    <a:pt x="97" y="1156"/>
                    <a:pt x="98" y="1155"/>
                  </a:cubicBezTo>
                  <a:cubicBezTo>
                    <a:pt x="99" y="1154"/>
                    <a:pt x="98" y="1152"/>
                    <a:pt x="98" y="1152"/>
                  </a:cubicBezTo>
                  <a:cubicBezTo>
                    <a:pt x="98" y="1149"/>
                    <a:pt x="99" y="1146"/>
                    <a:pt x="99" y="1143"/>
                  </a:cubicBezTo>
                  <a:cubicBezTo>
                    <a:pt x="100" y="1139"/>
                    <a:pt x="101" y="1135"/>
                    <a:pt x="101" y="1131"/>
                  </a:cubicBezTo>
                  <a:cubicBezTo>
                    <a:pt x="102" y="1134"/>
                    <a:pt x="103" y="1137"/>
                    <a:pt x="104" y="1140"/>
                  </a:cubicBezTo>
                  <a:cubicBezTo>
                    <a:pt x="108" y="1150"/>
                    <a:pt x="114" y="1160"/>
                    <a:pt x="115" y="1171"/>
                  </a:cubicBezTo>
                  <a:cubicBezTo>
                    <a:pt x="116" y="1180"/>
                    <a:pt x="114" y="1188"/>
                    <a:pt x="113" y="1197"/>
                  </a:cubicBezTo>
                  <a:cubicBezTo>
                    <a:pt x="113" y="1197"/>
                    <a:pt x="114" y="1197"/>
                    <a:pt x="114" y="1197"/>
                  </a:cubicBezTo>
                  <a:cubicBezTo>
                    <a:pt x="116" y="1184"/>
                    <a:pt x="120" y="1172"/>
                    <a:pt x="117" y="1159"/>
                  </a:cubicBezTo>
                  <a:cubicBezTo>
                    <a:pt x="116" y="1151"/>
                    <a:pt x="111" y="1143"/>
                    <a:pt x="109" y="1135"/>
                  </a:cubicBezTo>
                  <a:cubicBezTo>
                    <a:pt x="105" y="1124"/>
                    <a:pt x="107" y="1113"/>
                    <a:pt x="110" y="1102"/>
                  </a:cubicBezTo>
                  <a:cubicBezTo>
                    <a:pt x="110" y="1101"/>
                    <a:pt x="110" y="1101"/>
                    <a:pt x="110" y="1101"/>
                  </a:cubicBezTo>
                  <a:cubicBezTo>
                    <a:pt x="123" y="1078"/>
                    <a:pt x="142" y="1059"/>
                    <a:pt x="155" y="1036"/>
                  </a:cubicBezTo>
                  <a:cubicBezTo>
                    <a:pt x="180" y="1006"/>
                    <a:pt x="193" y="962"/>
                    <a:pt x="198" y="925"/>
                  </a:cubicBezTo>
                  <a:cubicBezTo>
                    <a:pt x="201" y="905"/>
                    <a:pt x="200" y="887"/>
                    <a:pt x="197" y="867"/>
                  </a:cubicBezTo>
                  <a:cubicBezTo>
                    <a:pt x="195" y="854"/>
                    <a:pt x="192" y="841"/>
                    <a:pt x="192" y="828"/>
                  </a:cubicBezTo>
                  <a:cubicBezTo>
                    <a:pt x="192" y="822"/>
                    <a:pt x="192" y="816"/>
                    <a:pt x="193" y="810"/>
                  </a:cubicBezTo>
                  <a:cubicBezTo>
                    <a:pt x="199" y="792"/>
                    <a:pt x="203" y="774"/>
                    <a:pt x="206" y="755"/>
                  </a:cubicBezTo>
                  <a:cubicBezTo>
                    <a:pt x="207" y="767"/>
                    <a:pt x="208" y="779"/>
                    <a:pt x="206" y="792"/>
                  </a:cubicBezTo>
                  <a:cubicBezTo>
                    <a:pt x="203" y="809"/>
                    <a:pt x="200" y="824"/>
                    <a:pt x="202" y="841"/>
                  </a:cubicBezTo>
                  <a:cubicBezTo>
                    <a:pt x="202" y="842"/>
                    <a:pt x="203" y="842"/>
                    <a:pt x="203" y="841"/>
                  </a:cubicBezTo>
                  <a:cubicBezTo>
                    <a:pt x="202" y="820"/>
                    <a:pt x="209" y="801"/>
                    <a:pt x="212" y="780"/>
                  </a:cubicBezTo>
                  <a:cubicBezTo>
                    <a:pt x="215" y="763"/>
                    <a:pt x="212" y="747"/>
                    <a:pt x="210" y="730"/>
                  </a:cubicBezTo>
                  <a:cubicBezTo>
                    <a:pt x="214" y="703"/>
                    <a:pt x="217" y="675"/>
                    <a:pt x="220" y="648"/>
                  </a:cubicBezTo>
                  <a:cubicBezTo>
                    <a:pt x="225" y="639"/>
                    <a:pt x="230" y="631"/>
                    <a:pt x="232" y="629"/>
                  </a:cubicBezTo>
                  <a:cubicBezTo>
                    <a:pt x="233" y="627"/>
                    <a:pt x="234" y="625"/>
                    <a:pt x="234" y="624"/>
                  </a:cubicBezTo>
                  <a:cubicBezTo>
                    <a:pt x="236" y="632"/>
                    <a:pt x="237" y="640"/>
                    <a:pt x="236" y="648"/>
                  </a:cubicBezTo>
                  <a:cubicBezTo>
                    <a:pt x="235" y="663"/>
                    <a:pt x="227" y="676"/>
                    <a:pt x="227" y="690"/>
                  </a:cubicBezTo>
                  <a:cubicBezTo>
                    <a:pt x="227" y="690"/>
                    <a:pt x="227" y="690"/>
                    <a:pt x="227" y="690"/>
                  </a:cubicBezTo>
                  <a:cubicBezTo>
                    <a:pt x="230" y="673"/>
                    <a:pt x="240" y="657"/>
                    <a:pt x="240" y="639"/>
                  </a:cubicBezTo>
                  <a:cubicBezTo>
                    <a:pt x="240" y="633"/>
                    <a:pt x="239" y="626"/>
                    <a:pt x="238" y="619"/>
                  </a:cubicBezTo>
                  <a:cubicBezTo>
                    <a:pt x="247" y="605"/>
                    <a:pt x="255" y="590"/>
                    <a:pt x="262" y="575"/>
                  </a:cubicBezTo>
                  <a:cubicBezTo>
                    <a:pt x="269" y="558"/>
                    <a:pt x="272" y="540"/>
                    <a:pt x="271" y="522"/>
                  </a:cubicBezTo>
                  <a:cubicBezTo>
                    <a:pt x="270" y="498"/>
                    <a:pt x="261" y="472"/>
                    <a:pt x="269" y="449"/>
                  </a:cubicBezTo>
                  <a:cubicBezTo>
                    <a:pt x="270" y="448"/>
                    <a:pt x="269" y="447"/>
                    <a:pt x="269" y="447"/>
                  </a:cubicBezTo>
                  <a:cubicBezTo>
                    <a:pt x="271" y="445"/>
                    <a:pt x="272" y="442"/>
                    <a:pt x="273" y="440"/>
                  </a:cubicBezTo>
                  <a:cubicBezTo>
                    <a:pt x="275" y="437"/>
                    <a:pt x="277" y="435"/>
                    <a:pt x="279" y="432"/>
                  </a:cubicBezTo>
                  <a:cubicBezTo>
                    <a:pt x="280" y="432"/>
                    <a:pt x="280" y="432"/>
                    <a:pt x="280" y="432"/>
                  </a:cubicBezTo>
                  <a:cubicBezTo>
                    <a:pt x="281" y="431"/>
                    <a:pt x="281" y="431"/>
                    <a:pt x="282" y="430"/>
                  </a:cubicBezTo>
                  <a:cubicBezTo>
                    <a:pt x="283" y="433"/>
                    <a:pt x="283" y="435"/>
                    <a:pt x="284" y="438"/>
                  </a:cubicBezTo>
                  <a:cubicBezTo>
                    <a:pt x="286" y="441"/>
                    <a:pt x="289" y="444"/>
                    <a:pt x="290" y="448"/>
                  </a:cubicBezTo>
                  <a:cubicBezTo>
                    <a:pt x="293" y="453"/>
                    <a:pt x="301" y="470"/>
                    <a:pt x="294" y="474"/>
                  </a:cubicBezTo>
                  <a:cubicBezTo>
                    <a:pt x="294" y="474"/>
                    <a:pt x="294" y="474"/>
                    <a:pt x="294" y="474"/>
                  </a:cubicBezTo>
                  <a:cubicBezTo>
                    <a:pt x="300" y="472"/>
                    <a:pt x="297" y="461"/>
                    <a:pt x="296" y="456"/>
                  </a:cubicBezTo>
                  <a:cubicBezTo>
                    <a:pt x="295" y="451"/>
                    <a:pt x="294" y="445"/>
                    <a:pt x="292" y="440"/>
                  </a:cubicBezTo>
                  <a:cubicBezTo>
                    <a:pt x="290" y="436"/>
                    <a:pt x="289" y="431"/>
                    <a:pt x="287" y="426"/>
                  </a:cubicBezTo>
                  <a:cubicBezTo>
                    <a:pt x="292" y="422"/>
                    <a:pt x="298" y="418"/>
                    <a:pt x="304" y="415"/>
                  </a:cubicBezTo>
                  <a:cubicBezTo>
                    <a:pt x="311" y="411"/>
                    <a:pt x="317" y="407"/>
                    <a:pt x="325" y="405"/>
                  </a:cubicBezTo>
                  <a:cubicBezTo>
                    <a:pt x="330" y="404"/>
                    <a:pt x="336" y="404"/>
                    <a:pt x="341" y="405"/>
                  </a:cubicBezTo>
                  <a:cubicBezTo>
                    <a:pt x="345" y="405"/>
                    <a:pt x="349" y="405"/>
                    <a:pt x="354" y="405"/>
                  </a:cubicBezTo>
                  <a:cubicBezTo>
                    <a:pt x="356" y="404"/>
                    <a:pt x="357" y="403"/>
                    <a:pt x="358" y="401"/>
                  </a:cubicBezTo>
                  <a:cubicBezTo>
                    <a:pt x="362" y="402"/>
                    <a:pt x="367" y="403"/>
                    <a:pt x="373" y="405"/>
                  </a:cubicBezTo>
                  <a:cubicBezTo>
                    <a:pt x="385" y="409"/>
                    <a:pt x="394" y="416"/>
                    <a:pt x="402" y="425"/>
                  </a:cubicBezTo>
                  <a:cubicBezTo>
                    <a:pt x="402" y="428"/>
                    <a:pt x="403" y="430"/>
                    <a:pt x="404" y="433"/>
                  </a:cubicBezTo>
                  <a:cubicBezTo>
                    <a:pt x="405" y="434"/>
                    <a:pt x="407" y="433"/>
                    <a:pt x="407" y="432"/>
                  </a:cubicBezTo>
                  <a:cubicBezTo>
                    <a:pt x="406" y="431"/>
                    <a:pt x="406" y="430"/>
                    <a:pt x="406" y="429"/>
                  </a:cubicBezTo>
                  <a:cubicBezTo>
                    <a:pt x="408" y="431"/>
                    <a:pt x="410" y="433"/>
                    <a:pt x="411" y="436"/>
                  </a:cubicBezTo>
                  <a:cubicBezTo>
                    <a:pt x="415" y="441"/>
                    <a:pt x="417" y="445"/>
                    <a:pt x="420" y="451"/>
                  </a:cubicBezTo>
                  <a:cubicBezTo>
                    <a:pt x="422" y="455"/>
                    <a:pt x="429" y="468"/>
                    <a:pt x="432" y="470"/>
                  </a:cubicBezTo>
                  <a:cubicBezTo>
                    <a:pt x="431" y="470"/>
                    <a:pt x="429" y="471"/>
                    <a:pt x="430" y="472"/>
                  </a:cubicBezTo>
                  <a:cubicBezTo>
                    <a:pt x="432" y="473"/>
                    <a:pt x="432" y="473"/>
                    <a:pt x="432" y="473"/>
                  </a:cubicBezTo>
                  <a:cubicBezTo>
                    <a:pt x="433" y="474"/>
                    <a:pt x="434" y="474"/>
                    <a:pt x="434" y="472"/>
                  </a:cubicBezTo>
                  <a:cubicBezTo>
                    <a:pt x="436" y="458"/>
                    <a:pt x="424" y="439"/>
                    <a:pt x="416" y="427"/>
                  </a:cubicBezTo>
                  <a:moveTo>
                    <a:pt x="87" y="1230"/>
                  </a:moveTo>
                  <a:cubicBezTo>
                    <a:pt x="86" y="1242"/>
                    <a:pt x="85" y="1254"/>
                    <a:pt x="83" y="1266"/>
                  </a:cubicBezTo>
                  <a:cubicBezTo>
                    <a:pt x="82" y="1272"/>
                    <a:pt x="81" y="1282"/>
                    <a:pt x="76" y="1287"/>
                  </a:cubicBezTo>
                  <a:cubicBezTo>
                    <a:pt x="78" y="1268"/>
                    <a:pt x="75" y="1248"/>
                    <a:pt x="77" y="1228"/>
                  </a:cubicBezTo>
                  <a:cubicBezTo>
                    <a:pt x="78" y="1227"/>
                    <a:pt x="78" y="1227"/>
                    <a:pt x="78" y="1226"/>
                  </a:cubicBezTo>
                  <a:cubicBezTo>
                    <a:pt x="79" y="1224"/>
                    <a:pt x="80" y="1222"/>
                    <a:pt x="80" y="1219"/>
                  </a:cubicBezTo>
                  <a:cubicBezTo>
                    <a:pt x="82" y="1214"/>
                    <a:pt x="85" y="1209"/>
                    <a:pt x="87" y="1204"/>
                  </a:cubicBezTo>
                  <a:cubicBezTo>
                    <a:pt x="87" y="1213"/>
                    <a:pt x="87" y="1222"/>
                    <a:pt x="87" y="1230"/>
                  </a:cubicBezTo>
                  <a:moveTo>
                    <a:pt x="159" y="1014"/>
                  </a:moveTo>
                  <a:cubicBezTo>
                    <a:pt x="147" y="1044"/>
                    <a:pt x="123" y="1069"/>
                    <a:pt x="107" y="1098"/>
                  </a:cubicBezTo>
                  <a:cubicBezTo>
                    <a:pt x="106" y="1098"/>
                    <a:pt x="106" y="1098"/>
                    <a:pt x="106" y="1098"/>
                  </a:cubicBezTo>
                  <a:cubicBezTo>
                    <a:pt x="109" y="1073"/>
                    <a:pt x="113" y="1048"/>
                    <a:pt x="119" y="1024"/>
                  </a:cubicBezTo>
                  <a:cubicBezTo>
                    <a:pt x="120" y="1024"/>
                    <a:pt x="120" y="1023"/>
                    <a:pt x="120" y="1022"/>
                  </a:cubicBezTo>
                  <a:cubicBezTo>
                    <a:pt x="129" y="990"/>
                    <a:pt x="132" y="957"/>
                    <a:pt x="145" y="926"/>
                  </a:cubicBezTo>
                  <a:cubicBezTo>
                    <a:pt x="156" y="899"/>
                    <a:pt x="169" y="873"/>
                    <a:pt x="180" y="846"/>
                  </a:cubicBezTo>
                  <a:cubicBezTo>
                    <a:pt x="181" y="856"/>
                    <a:pt x="183" y="865"/>
                    <a:pt x="184" y="875"/>
                  </a:cubicBezTo>
                  <a:cubicBezTo>
                    <a:pt x="188" y="897"/>
                    <a:pt x="187" y="917"/>
                    <a:pt x="183" y="939"/>
                  </a:cubicBezTo>
                  <a:cubicBezTo>
                    <a:pt x="181" y="954"/>
                    <a:pt x="176" y="969"/>
                    <a:pt x="172" y="984"/>
                  </a:cubicBezTo>
                  <a:cubicBezTo>
                    <a:pt x="169" y="994"/>
                    <a:pt x="164" y="1003"/>
                    <a:pt x="160" y="1013"/>
                  </a:cubicBezTo>
                  <a:cubicBezTo>
                    <a:pt x="160" y="1013"/>
                    <a:pt x="159" y="1014"/>
                    <a:pt x="159" y="1014"/>
                  </a:cubicBezTo>
                  <a:moveTo>
                    <a:pt x="182" y="973"/>
                  </a:moveTo>
                  <a:cubicBezTo>
                    <a:pt x="177" y="990"/>
                    <a:pt x="170" y="1008"/>
                    <a:pt x="161" y="1024"/>
                  </a:cubicBezTo>
                  <a:cubicBezTo>
                    <a:pt x="162" y="1022"/>
                    <a:pt x="163" y="1019"/>
                    <a:pt x="164" y="1016"/>
                  </a:cubicBezTo>
                  <a:cubicBezTo>
                    <a:pt x="164" y="1015"/>
                    <a:pt x="164" y="1014"/>
                    <a:pt x="164" y="1014"/>
                  </a:cubicBezTo>
                  <a:cubicBezTo>
                    <a:pt x="175" y="990"/>
                    <a:pt x="185" y="967"/>
                    <a:pt x="190" y="940"/>
                  </a:cubicBezTo>
                  <a:cubicBezTo>
                    <a:pt x="188" y="951"/>
                    <a:pt x="186" y="962"/>
                    <a:pt x="182" y="973"/>
                  </a:cubicBezTo>
                  <a:moveTo>
                    <a:pt x="221" y="639"/>
                  </a:moveTo>
                  <a:cubicBezTo>
                    <a:pt x="222" y="637"/>
                    <a:pt x="222" y="635"/>
                    <a:pt x="222" y="633"/>
                  </a:cubicBezTo>
                  <a:cubicBezTo>
                    <a:pt x="224" y="621"/>
                    <a:pt x="225" y="609"/>
                    <a:pt x="227" y="596"/>
                  </a:cubicBezTo>
                  <a:cubicBezTo>
                    <a:pt x="229" y="603"/>
                    <a:pt x="232" y="611"/>
                    <a:pt x="233" y="618"/>
                  </a:cubicBezTo>
                  <a:cubicBezTo>
                    <a:pt x="230" y="624"/>
                    <a:pt x="225" y="631"/>
                    <a:pt x="221" y="639"/>
                  </a:cubicBezTo>
                  <a:moveTo>
                    <a:pt x="266" y="522"/>
                  </a:moveTo>
                  <a:cubicBezTo>
                    <a:pt x="268" y="552"/>
                    <a:pt x="256" y="579"/>
                    <a:pt x="242" y="605"/>
                  </a:cubicBezTo>
                  <a:cubicBezTo>
                    <a:pt x="241" y="606"/>
                    <a:pt x="239" y="609"/>
                    <a:pt x="236" y="613"/>
                  </a:cubicBezTo>
                  <a:cubicBezTo>
                    <a:pt x="235" y="605"/>
                    <a:pt x="232" y="597"/>
                    <a:pt x="229" y="589"/>
                  </a:cubicBezTo>
                  <a:cubicBezTo>
                    <a:pt x="229" y="589"/>
                    <a:pt x="228" y="588"/>
                    <a:pt x="228" y="588"/>
                  </a:cubicBezTo>
                  <a:cubicBezTo>
                    <a:pt x="230" y="572"/>
                    <a:pt x="232" y="556"/>
                    <a:pt x="235" y="539"/>
                  </a:cubicBezTo>
                  <a:cubicBezTo>
                    <a:pt x="236" y="541"/>
                    <a:pt x="236" y="542"/>
                    <a:pt x="237" y="543"/>
                  </a:cubicBezTo>
                  <a:cubicBezTo>
                    <a:pt x="238" y="546"/>
                    <a:pt x="239" y="548"/>
                    <a:pt x="240" y="551"/>
                  </a:cubicBezTo>
                  <a:cubicBezTo>
                    <a:pt x="242" y="558"/>
                    <a:pt x="242" y="565"/>
                    <a:pt x="242" y="572"/>
                  </a:cubicBezTo>
                  <a:cubicBezTo>
                    <a:pt x="242" y="573"/>
                    <a:pt x="244" y="573"/>
                    <a:pt x="244" y="572"/>
                  </a:cubicBezTo>
                  <a:cubicBezTo>
                    <a:pt x="245" y="564"/>
                    <a:pt x="245" y="557"/>
                    <a:pt x="243" y="550"/>
                  </a:cubicBezTo>
                  <a:cubicBezTo>
                    <a:pt x="242" y="546"/>
                    <a:pt x="240" y="543"/>
                    <a:pt x="239" y="539"/>
                  </a:cubicBezTo>
                  <a:cubicBezTo>
                    <a:pt x="238" y="537"/>
                    <a:pt x="238" y="534"/>
                    <a:pt x="237" y="532"/>
                  </a:cubicBezTo>
                  <a:cubicBezTo>
                    <a:pt x="242" y="508"/>
                    <a:pt x="249" y="485"/>
                    <a:pt x="260" y="463"/>
                  </a:cubicBezTo>
                  <a:cubicBezTo>
                    <a:pt x="258" y="483"/>
                    <a:pt x="264" y="503"/>
                    <a:pt x="266" y="522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6" name="Freeform 523"/>
            <p:cNvSpPr/>
            <p:nvPr>
              <p:custDataLst>
                <p:tags r:id="rId533"/>
              </p:custDataLst>
            </p:nvPr>
          </p:nvSpPr>
          <p:spPr bwMode="auto">
            <a:xfrm>
              <a:off x="1215072" y="1747520"/>
              <a:ext cx="85725" cy="82550"/>
            </a:xfrm>
            <a:custGeom>
              <a:avLst/>
              <a:gdLst>
                <a:gd name="T0" fmla="*/ 30 w 33"/>
                <a:gd name="T1" fmla="*/ 1 h 32"/>
                <a:gd name="T2" fmla="*/ 22 w 33"/>
                <a:gd name="T3" fmla="*/ 9 h 32"/>
                <a:gd name="T4" fmla="*/ 13 w 33"/>
                <a:gd name="T5" fmla="*/ 16 h 32"/>
                <a:gd name="T6" fmla="*/ 1 w 33"/>
                <a:gd name="T7" fmla="*/ 30 h 32"/>
                <a:gd name="T8" fmla="*/ 2 w 33"/>
                <a:gd name="T9" fmla="*/ 31 h 32"/>
                <a:gd name="T10" fmla="*/ 21 w 33"/>
                <a:gd name="T11" fmla="*/ 14 h 32"/>
                <a:gd name="T12" fmla="*/ 33 w 33"/>
                <a:gd name="T13" fmla="*/ 2 h 32"/>
                <a:gd name="T14" fmla="*/ 30 w 33"/>
                <a:gd name="T15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32">
                  <a:moveTo>
                    <a:pt x="30" y="1"/>
                  </a:moveTo>
                  <a:cubicBezTo>
                    <a:pt x="29" y="4"/>
                    <a:pt x="24" y="7"/>
                    <a:pt x="22" y="9"/>
                  </a:cubicBezTo>
                  <a:cubicBezTo>
                    <a:pt x="19" y="12"/>
                    <a:pt x="16" y="14"/>
                    <a:pt x="13" y="16"/>
                  </a:cubicBezTo>
                  <a:cubicBezTo>
                    <a:pt x="8" y="20"/>
                    <a:pt x="4" y="25"/>
                    <a:pt x="1" y="30"/>
                  </a:cubicBezTo>
                  <a:cubicBezTo>
                    <a:pt x="0" y="31"/>
                    <a:pt x="2" y="32"/>
                    <a:pt x="2" y="31"/>
                  </a:cubicBezTo>
                  <a:cubicBezTo>
                    <a:pt x="6" y="24"/>
                    <a:pt x="14" y="19"/>
                    <a:pt x="21" y="14"/>
                  </a:cubicBezTo>
                  <a:cubicBezTo>
                    <a:pt x="25" y="11"/>
                    <a:pt x="33" y="7"/>
                    <a:pt x="33" y="2"/>
                  </a:cubicBezTo>
                  <a:cubicBezTo>
                    <a:pt x="33" y="0"/>
                    <a:pt x="30" y="0"/>
                    <a:pt x="30" y="1"/>
                  </a:cubicBezTo>
                  <a:close/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7" name="Freeform 524"/>
            <p:cNvSpPr/>
            <p:nvPr>
              <p:custDataLst>
                <p:tags r:id="rId534"/>
              </p:custDataLst>
            </p:nvPr>
          </p:nvSpPr>
          <p:spPr bwMode="auto">
            <a:xfrm>
              <a:off x="1013460" y="2720658"/>
              <a:ext cx="160338" cy="449263"/>
            </a:xfrm>
            <a:custGeom>
              <a:avLst/>
              <a:gdLst>
                <a:gd name="T0" fmla="*/ 55 w 62"/>
                <a:gd name="T1" fmla="*/ 3 h 173"/>
                <a:gd name="T2" fmla="*/ 32 w 62"/>
                <a:gd name="T3" fmla="*/ 76 h 173"/>
                <a:gd name="T4" fmla="*/ 0 w 62"/>
                <a:gd name="T5" fmla="*/ 172 h 173"/>
                <a:gd name="T6" fmla="*/ 1 w 62"/>
                <a:gd name="T7" fmla="*/ 172 h 173"/>
                <a:gd name="T8" fmla="*/ 32 w 62"/>
                <a:gd name="T9" fmla="*/ 102 h 173"/>
                <a:gd name="T10" fmla="*/ 41 w 62"/>
                <a:gd name="T11" fmla="*/ 50 h 173"/>
                <a:gd name="T12" fmla="*/ 60 w 62"/>
                <a:gd name="T13" fmla="*/ 6 h 173"/>
                <a:gd name="T14" fmla="*/ 55 w 62"/>
                <a:gd name="T15" fmla="*/ 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173">
                  <a:moveTo>
                    <a:pt x="55" y="3"/>
                  </a:moveTo>
                  <a:cubicBezTo>
                    <a:pt x="44" y="28"/>
                    <a:pt x="36" y="49"/>
                    <a:pt x="32" y="76"/>
                  </a:cubicBezTo>
                  <a:cubicBezTo>
                    <a:pt x="28" y="108"/>
                    <a:pt x="21" y="145"/>
                    <a:pt x="0" y="172"/>
                  </a:cubicBezTo>
                  <a:cubicBezTo>
                    <a:pt x="0" y="172"/>
                    <a:pt x="1" y="173"/>
                    <a:pt x="1" y="172"/>
                  </a:cubicBezTo>
                  <a:cubicBezTo>
                    <a:pt x="17" y="153"/>
                    <a:pt x="26" y="127"/>
                    <a:pt x="32" y="102"/>
                  </a:cubicBezTo>
                  <a:cubicBezTo>
                    <a:pt x="36" y="85"/>
                    <a:pt x="37" y="67"/>
                    <a:pt x="41" y="50"/>
                  </a:cubicBezTo>
                  <a:cubicBezTo>
                    <a:pt x="45" y="34"/>
                    <a:pt x="53" y="21"/>
                    <a:pt x="60" y="6"/>
                  </a:cubicBezTo>
                  <a:cubicBezTo>
                    <a:pt x="62" y="3"/>
                    <a:pt x="57" y="0"/>
                    <a:pt x="55" y="3"/>
                  </a:cubicBezTo>
                  <a:close/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8" name="Freeform 526"/>
            <p:cNvSpPr/>
            <p:nvPr>
              <p:custDataLst>
                <p:tags r:id="rId535"/>
              </p:custDataLst>
            </p:nvPr>
          </p:nvSpPr>
          <p:spPr bwMode="auto">
            <a:xfrm>
              <a:off x="1991360" y="2912745"/>
              <a:ext cx="128588" cy="41275"/>
            </a:xfrm>
            <a:custGeom>
              <a:avLst/>
              <a:gdLst>
                <a:gd name="T0" fmla="*/ 37 w 50"/>
                <a:gd name="T1" fmla="*/ 6 h 16"/>
                <a:gd name="T2" fmla="*/ 4 w 50"/>
                <a:gd name="T3" fmla="*/ 0 h 16"/>
                <a:gd name="T4" fmla="*/ 4 w 50"/>
                <a:gd name="T5" fmla="*/ 6 h 16"/>
                <a:gd name="T6" fmla="*/ 31 w 50"/>
                <a:gd name="T7" fmla="*/ 9 h 16"/>
                <a:gd name="T8" fmla="*/ 48 w 50"/>
                <a:gd name="T9" fmla="*/ 15 h 16"/>
                <a:gd name="T10" fmla="*/ 50 w 50"/>
                <a:gd name="T11" fmla="*/ 15 h 16"/>
                <a:gd name="T12" fmla="*/ 37 w 50"/>
                <a:gd name="T13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16">
                  <a:moveTo>
                    <a:pt x="37" y="6"/>
                  </a:moveTo>
                  <a:cubicBezTo>
                    <a:pt x="27" y="2"/>
                    <a:pt x="15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13" y="7"/>
                    <a:pt x="22" y="7"/>
                    <a:pt x="31" y="9"/>
                  </a:cubicBezTo>
                  <a:cubicBezTo>
                    <a:pt x="34" y="9"/>
                    <a:pt x="47" y="12"/>
                    <a:pt x="48" y="15"/>
                  </a:cubicBezTo>
                  <a:cubicBezTo>
                    <a:pt x="48" y="16"/>
                    <a:pt x="50" y="16"/>
                    <a:pt x="50" y="15"/>
                  </a:cubicBezTo>
                  <a:cubicBezTo>
                    <a:pt x="49" y="10"/>
                    <a:pt x="41" y="8"/>
                    <a:pt x="37" y="6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9" name="Freeform 527"/>
            <p:cNvSpPr/>
            <p:nvPr>
              <p:custDataLst>
                <p:tags r:id="rId536"/>
              </p:custDataLst>
            </p:nvPr>
          </p:nvSpPr>
          <p:spPr bwMode="auto">
            <a:xfrm>
              <a:off x="1889760" y="2368233"/>
              <a:ext cx="61913" cy="257175"/>
            </a:xfrm>
            <a:custGeom>
              <a:avLst/>
              <a:gdLst>
                <a:gd name="T0" fmla="*/ 7 w 24"/>
                <a:gd name="T1" fmla="*/ 4 h 99"/>
                <a:gd name="T2" fmla="*/ 2 w 24"/>
                <a:gd name="T3" fmla="*/ 7 h 99"/>
                <a:gd name="T4" fmla="*/ 18 w 24"/>
                <a:gd name="T5" fmla="*/ 57 h 99"/>
                <a:gd name="T6" fmla="*/ 10 w 24"/>
                <a:gd name="T7" fmla="*/ 99 h 99"/>
                <a:gd name="T8" fmla="*/ 10 w 24"/>
                <a:gd name="T9" fmla="*/ 99 h 99"/>
                <a:gd name="T10" fmla="*/ 24 w 24"/>
                <a:gd name="T11" fmla="*/ 44 h 99"/>
                <a:gd name="T12" fmla="*/ 7 w 24"/>
                <a:gd name="T13" fmla="*/ 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99">
                  <a:moveTo>
                    <a:pt x="7" y="4"/>
                  </a:moveTo>
                  <a:cubicBezTo>
                    <a:pt x="5" y="0"/>
                    <a:pt x="0" y="3"/>
                    <a:pt x="2" y="7"/>
                  </a:cubicBezTo>
                  <a:cubicBezTo>
                    <a:pt x="14" y="22"/>
                    <a:pt x="20" y="37"/>
                    <a:pt x="18" y="57"/>
                  </a:cubicBezTo>
                  <a:cubicBezTo>
                    <a:pt x="17" y="71"/>
                    <a:pt x="9" y="84"/>
                    <a:pt x="10" y="99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2" y="79"/>
                    <a:pt x="24" y="64"/>
                    <a:pt x="24" y="44"/>
                  </a:cubicBezTo>
                  <a:cubicBezTo>
                    <a:pt x="24" y="28"/>
                    <a:pt x="16" y="16"/>
                    <a:pt x="7" y="4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0" name="Freeform 528"/>
            <p:cNvSpPr/>
            <p:nvPr>
              <p:custDataLst>
                <p:tags r:id="rId537"/>
              </p:custDataLst>
            </p:nvPr>
          </p:nvSpPr>
          <p:spPr bwMode="auto">
            <a:xfrm>
              <a:off x="1726247" y="2228533"/>
              <a:ext cx="138113" cy="185738"/>
            </a:xfrm>
            <a:custGeom>
              <a:avLst/>
              <a:gdLst>
                <a:gd name="T0" fmla="*/ 47 w 53"/>
                <a:gd name="T1" fmla="*/ 2 h 72"/>
                <a:gd name="T2" fmla="*/ 20 w 53"/>
                <a:gd name="T3" fmla="*/ 35 h 72"/>
                <a:gd name="T4" fmla="*/ 1 w 53"/>
                <a:gd name="T5" fmla="*/ 70 h 72"/>
                <a:gd name="T6" fmla="*/ 1 w 53"/>
                <a:gd name="T7" fmla="*/ 72 h 72"/>
                <a:gd name="T8" fmla="*/ 17 w 53"/>
                <a:gd name="T9" fmla="*/ 54 h 72"/>
                <a:gd name="T10" fmla="*/ 51 w 53"/>
                <a:gd name="T11" fmla="*/ 6 h 72"/>
                <a:gd name="T12" fmla="*/ 47 w 53"/>
                <a:gd name="T13" fmla="*/ 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72">
                  <a:moveTo>
                    <a:pt x="47" y="2"/>
                  </a:moveTo>
                  <a:cubicBezTo>
                    <a:pt x="35" y="11"/>
                    <a:pt x="26" y="22"/>
                    <a:pt x="20" y="35"/>
                  </a:cubicBezTo>
                  <a:cubicBezTo>
                    <a:pt x="16" y="44"/>
                    <a:pt x="14" y="70"/>
                    <a:pt x="1" y="70"/>
                  </a:cubicBezTo>
                  <a:cubicBezTo>
                    <a:pt x="0" y="70"/>
                    <a:pt x="0" y="72"/>
                    <a:pt x="1" y="72"/>
                  </a:cubicBezTo>
                  <a:cubicBezTo>
                    <a:pt x="11" y="72"/>
                    <a:pt x="14" y="62"/>
                    <a:pt x="17" y="54"/>
                  </a:cubicBezTo>
                  <a:cubicBezTo>
                    <a:pt x="24" y="34"/>
                    <a:pt x="34" y="19"/>
                    <a:pt x="51" y="6"/>
                  </a:cubicBezTo>
                  <a:cubicBezTo>
                    <a:pt x="53" y="4"/>
                    <a:pt x="49" y="0"/>
                    <a:pt x="47" y="2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1" name="Freeform 529"/>
            <p:cNvSpPr/>
            <p:nvPr>
              <p:custDataLst>
                <p:tags r:id="rId538"/>
              </p:custDataLst>
            </p:nvPr>
          </p:nvSpPr>
          <p:spPr bwMode="auto">
            <a:xfrm>
              <a:off x="1726247" y="2393633"/>
              <a:ext cx="119063" cy="138113"/>
            </a:xfrm>
            <a:custGeom>
              <a:avLst/>
              <a:gdLst>
                <a:gd name="T0" fmla="*/ 40 w 46"/>
                <a:gd name="T1" fmla="*/ 2 h 53"/>
                <a:gd name="T2" fmla="*/ 22 w 46"/>
                <a:gd name="T3" fmla="*/ 22 h 53"/>
                <a:gd name="T4" fmla="*/ 15 w 46"/>
                <a:gd name="T5" fmla="*/ 36 h 53"/>
                <a:gd name="T6" fmla="*/ 1 w 46"/>
                <a:gd name="T7" fmla="*/ 51 h 53"/>
                <a:gd name="T8" fmla="*/ 1 w 46"/>
                <a:gd name="T9" fmla="*/ 52 h 53"/>
                <a:gd name="T10" fmla="*/ 17 w 46"/>
                <a:gd name="T11" fmla="*/ 39 h 53"/>
                <a:gd name="T12" fmla="*/ 43 w 46"/>
                <a:gd name="T13" fmla="*/ 6 h 53"/>
                <a:gd name="T14" fmla="*/ 40 w 46"/>
                <a:gd name="T15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52">
                  <a:moveTo>
                    <a:pt x="40" y="2"/>
                  </a:moveTo>
                  <a:cubicBezTo>
                    <a:pt x="33" y="8"/>
                    <a:pt x="27" y="14"/>
                    <a:pt x="22" y="22"/>
                  </a:cubicBezTo>
                  <a:cubicBezTo>
                    <a:pt x="20" y="26"/>
                    <a:pt x="17" y="31"/>
                    <a:pt x="15" y="36"/>
                  </a:cubicBezTo>
                  <a:cubicBezTo>
                    <a:pt x="12" y="40"/>
                    <a:pt x="6" y="51"/>
                    <a:pt x="1" y="51"/>
                  </a:cubicBezTo>
                  <a:cubicBezTo>
                    <a:pt x="0" y="51"/>
                    <a:pt x="0" y="52"/>
                    <a:pt x="1" y="52"/>
                  </a:cubicBezTo>
                  <a:cubicBezTo>
                    <a:pt x="8" y="53"/>
                    <a:pt x="13" y="43"/>
                    <a:pt x="17" y="39"/>
                  </a:cubicBezTo>
                  <a:cubicBezTo>
                    <a:pt x="25" y="27"/>
                    <a:pt x="30" y="15"/>
                    <a:pt x="43" y="6"/>
                  </a:cubicBezTo>
                  <a:cubicBezTo>
                    <a:pt x="46" y="5"/>
                    <a:pt x="43" y="0"/>
                    <a:pt x="40" y="2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2" name="Freeform 530"/>
            <p:cNvSpPr/>
            <p:nvPr>
              <p:custDataLst>
                <p:tags r:id="rId539"/>
              </p:custDataLst>
            </p:nvPr>
          </p:nvSpPr>
          <p:spPr bwMode="auto">
            <a:xfrm>
              <a:off x="1942147" y="1688783"/>
              <a:ext cx="1588" cy="158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3" name="Freeform 531"/>
            <p:cNvSpPr/>
            <p:nvPr>
              <p:custDataLst>
                <p:tags r:id="rId540"/>
              </p:custDataLst>
            </p:nvPr>
          </p:nvSpPr>
          <p:spPr bwMode="auto">
            <a:xfrm>
              <a:off x="2019935" y="1695133"/>
              <a:ext cx="106363" cy="114300"/>
            </a:xfrm>
            <a:custGeom>
              <a:avLst/>
              <a:gdLst>
                <a:gd name="T0" fmla="*/ 35 w 41"/>
                <a:gd name="T1" fmla="*/ 3 h 44"/>
                <a:gd name="T2" fmla="*/ 26 w 41"/>
                <a:gd name="T3" fmla="*/ 27 h 44"/>
                <a:gd name="T4" fmla="*/ 1 w 41"/>
                <a:gd name="T5" fmla="*/ 42 h 44"/>
                <a:gd name="T6" fmla="*/ 1 w 41"/>
                <a:gd name="T7" fmla="*/ 44 h 44"/>
                <a:gd name="T8" fmla="*/ 15 w 41"/>
                <a:gd name="T9" fmla="*/ 39 h 44"/>
                <a:gd name="T10" fmla="*/ 29 w 41"/>
                <a:gd name="T11" fmla="*/ 30 h 44"/>
                <a:gd name="T12" fmla="*/ 41 w 41"/>
                <a:gd name="T13" fmla="*/ 3 h 44"/>
                <a:gd name="T14" fmla="*/ 35 w 41"/>
                <a:gd name="T15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4">
                  <a:moveTo>
                    <a:pt x="35" y="3"/>
                  </a:moveTo>
                  <a:cubicBezTo>
                    <a:pt x="34" y="12"/>
                    <a:pt x="32" y="20"/>
                    <a:pt x="26" y="27"/>
                  </a:cubicBezTo>
                  <a:cubicBezTo>
                    <a:pt x="21" y="33"/>
                    <a:pt x="9" y="41"/>
                    <a:pt x="1" y="42"/>
                  </a:cubicBezTo>
                  <a:cubicBezTo>
                    <a:pt x="0" y="42"/>
                    <a:pt x="0" y="44"/>
                    <a:pt x="1" y="44"/>
                  </a:cubicBezTo>
                  <a:cubicBezTo>
                    <a:pt x="7" y="44"/>
                    <a:pt x="11" y="42"/>
                    <a:pt x="15" y="39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7" y="23"/>
                    <a:pt x="40" y="13"/>
                    <a:pt x="41" y="3"/>
                  </a:cubicBezTo>
                  <a:cubicBezTo>
                    <a:pt x="41" y="0"/>
                    <a:pt x="35" y="0"/>
                    <a:pt x="35" y="3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4" name="Freeform 532"/>
            <p:cNvSpPr>
              <a:spLocks noEditPoints="1"/>
            </p:cNvSpPr>
            <p:nvPr>
              <p:custDataLst>
                <p:tags r:id="rId541"/>
              </p:custDataLst>
            </p:nvPr>
          </p:nvSpPr>
          <p:spPr bwMode="auto">
            <a:xfrm>
              <a:off x="1899285" y="1469708"/>
              <a:ext cx="971550" cy="2419350"/>
            </a:xfrm>
            <a:custGeom>
              <a:avLst/>
              <a:gdLst>
                <a:gd name="T0" fmla="*/ 303 w 374"/>
                <a:gd name="T1" fmla="*/ 643 h 932"/>
                <a:gd name="T2" fmla="*/ 301 w 374"/>
                <a:gd name="T3" fmla="*/ 678 h 932"/>
                <a:gd name="T4" fmla="*/ 294 w 374"/>
                <a:gd name="T5" fmla="*/ 653 h 932"/>
                <a:gd name="T6" fmla="*/ 289 w 374"/>
                <a:gd name="T7" fmla="*/ 619 h 932"/>
                <a:gd name="T8" fmla="*/ 309 w 374"/>
                <a:gd name="T9" fmla="*/ 592 h 932"/>
                <a:gd name="T10" fmla="*/ 307 w 374"/>
                <a:gd name="T11" fmla="*/ 583 h 932"/>
                <a:gd name="T12" fmla="*/ 250 w 374"/>
                <a:gd name="T13" fmla="*/ 468 h 932"/>
                <a:gd name="T14" fmla="*/ 224 w 374"/>
                <a:gd name="T15" fmla="*/ 354 h 932"/>
                <a:gd name="T16" fmla="*/ 284 w 374"/>
                <a:gd name="T17" fmla="*/ 456 h 932"/>
                <a:gd name="T18" fmla="*/ 288 w 374"/>
                <a:gd name="T19" fmla="*/ 455 h 932"/>
                <a:gd name="T20" fmla="*/ 300 w 374"/>
                <a:gd name="T21" fmla="*/ 465 h 932"/>
                <a:gd name="T22" fmla="*/ 280 w 374"/>
                <a:gd name="T23" fmla="*/ 425 h 932"/>
                <a:gd name="T24" fmla="*/ 229 w 374"/>
                <a:gd name="T25" fmla="*/ 334 h 932"/>
                <a:gd name="T26" fmla="*/ 238 w 374"/>
                <a:gd name="T27" fmla="*/ 198 h 932"/>
                <a:gd name="T28" fmla="*/ 267 w 374"/>
                <a:gd name="T29" fmla="*/ 337 h 932"/>
                <a:gd name="T30" fmla="*/ 278 w 374"/>
                <a:gd name="T31" fmla="*/ 407 h 932"/>
                <a:gd name="T32" fmla="*/ 247 w 374"/>
                <a:gd name="T33" fmla="*/ 205 h 932"/>
                <a:gd name="T34" fmla="*/ 186 w 374"/>
                <a:gd name="T35" fmla="*/ 63 h 932"/>
                <a:gd name="T36" fmla="*/ 129 w 374"/>
                <a:gd name="T37" fmla="*/ 4 h 932"/>
                <a:gd name="T38" fmla="*/ 22 w 374"/>
                <a:gd name="T39" fmla="*/ 39 h 932"/>
                <a:gd name="T40" fmla="*/ 17 w 374"/>
                <a:gd name="T41" fmla="*/ 58 h 932"/>
                <a:gd name="T42" fmla="*/ 10 w 374"/>
                <a:gd name="T43" fmla="*/ 90 h 932"/>
                <a:gd name="T44" fmla="*/ 190 w 374"/>
                <a:gd name="T45" fmla="*/ 133 h 932"/>
                <a:gd name="T46" fmla="*/ 183 w 374"/>
                <a:gd name="T47" fmla="*/ 258 h 932"/>
                <a:gd name="T48" fmla="*/ 193 w 374"/>
                <a:gd name="T49" fmla="*/ 143 h 932"/>
                <a:gd name="T50" fmla="*/ 195 w 374"/>
                <a:gd name="T51" fmla="*/ 160 h 932"/>
                <a:gd name="T52" fmla="*/ 216 w 374"/>
                <a:gd name="T53" fmla="*/ 385 h 932"/>
                <a:gd name="T54" fmla="*/ 220 w 374"/>
                <a:gd name="T55" fmla="*/ 537 h 932"/>
                <a:gd name="T56" fmla="*/ 253 w 374"/>
                <a:gd name="T57" fmla="*/ 609 h 932"/>
                <a:gd name="T58" fmla="*/ 225 w 374"/>
                <a:gd name="T59" fmla="*/ 511 h 932"/>
                <a:gd name="T60" fmla="*/ 249 w 374"/>
                <a:gd name="T61" fmla="*/ 487 h 932"/>
                <a:gd name="T62" fmla="*/ 266 w 374"/>
                <a:gd name="T63" fmla="*/ 532 h 932"/>
                <a:gd name="T64" fmla="*/ 288 w 374"/>
                <a:gd name="T65" fmla="*/ 660 h 932"/>
                <a:gd name="T66" fmla="*/ 252 w 374"/>
                <a:gd name="T67" fmla="*/ 573 h 932"/>
                <a:gd name="T68" fmla="*/ 288 w 374"/>
                <a:gd name="T69" fmla="*/ 677 h 932"/>
                <a:gd name="T70" fmla="*/ 303 w 374"/>
                <a:gd name="T71" fmla="*/ 828 h 932"/>
                <a:gd name="T72" fmla="*/ 305 w 374"/>
                <a:gd name="T73" fmla="*/ 880 h 932"/>
                <a:gd name="T74" fmla="*/ 307 w 374"/>
                <a:gd name="T75" fmla="*/ 878 h 932"/>
                <a:gd name="T76" fmla="*/ 338 w 374"/>
                <a:gd name="T77" fmla="*/ 905 h 932"/>
                <a:gd name="T78" fmla="*/ 294 w 374"/>
                <a:gd name="T79" fmla="*/ 695 h 932"/>
                <a:gd name="T80" fmla="*/ 300 w 374"/>
                <a:gd name="T81" fmla="*/ 726 h 932"/>
                <a:gd name="T82" fmla="*/ 299 w 374"/>
                <a:gd name="T83" fmla="*/ 687 h 932"/>
                <a:gd name="T84" fmla="*/ 307 w 374"/>
                <a:gd name="T85" fmla="*/ 729 h 932"/>
                <a:gd name="T86" fmla="*/ 361 w 374"/>
                <a:gd name="T87" fmla="*/ 931 h 932"/>
                <a:gd name="T88" fmla="*/ 312 w 374"/>
                <a:gd name="T89" fmla="*/ 733 h 932"/>
                <a:gd name="T90" fmla="*/ 371 w 374"/>
                <a:gd name="T91" fmla="*/ 875 h 932"/>
                <a:gd name="T92" fmla="*/ 332 w 374"/>
                <a:gd name="T93" fmla="*/ 764 h 932"/>
                <a:gd name="T94" fmla="*/ 372 w 374"/>
                <a:gd name="T95" fmla="*/ 866 h 932"/>
                <a:gd name="T96" fmla="*/ 220 w 374"/>
                <a:gd name="T97" fmla="*/ 330 h 932"/>
                <a:gd name="T98" fmla="*/ 212 w 374"/>
                <a:gd name="T99" fmla="*/ 243 h 932"/>
                <a:gd name="T100" fmla="*/ 209 w 374"/>
                <a:gd name="T101" fmla="*/ 154 h 932"/>
                <a:gd name="T102" fmla="*/ 205 w 374"/>
                <a:gd name="T103" fmla="*/ 128 h 932"/>
                <a:gd name="T104" fmla="*/ 200 w 374"/>
                <a:gd name="T105" fmla="*/ 91 h 932"/>
                <a:gd name="T106" fmla="*/ 227 w 374"/>
                <a:gd name="T107" fmla="*/ 162 h 932"/>
                <a:gd name="T108" fmla="*/ 233 w 374"/>
                <a:gd name="T109" fmla="*/ 292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4" h="932">
                  <a:moveTo>
                    <a:pt x="357" y="769"/>
                  </a:moveTo>
                  <a:cubicBezTo>
                    <a:pt x="346" y="742"/>
                    <a:pt x="324" y="721"/>
                    <a:pt x="310" y="696"/>
                  </a:cubicBezTo>
                  <a:cubicBezTo>
                    <a:pt x="307" y="679"/>
                    <a:pt x="307" y="660"/>
                    <a:pt x="303" y="643"/>
                  </a:cubicBezTo>
                  <a:cubicBezTo>
                    <a:pt x="302" y="640"/>
                    <a:pt x="298" y="640"/>
                    <a:pt x="298" y="643"/>
                  </a:cubicBezTo>
                  <a:cubicBezTo>
                    <a:pt x="300" y="656"/>
                    <a:pt x="301" y="668"/>
                    <a:pt x="302" y="680"/>
                  </a:cubicBezTo>
                  <a:cubicBezTo>
                    <a:pt x="302" y="679"/>
                    <a:pt x="301" y="678"/>
                    <a:pt x="301" y="678"/>
                  </a:cubicBezTo>
                  <a:cubicBezTo>
                    <a:pt x="301" y="676"/>
                    <a:pt x="300" y="674"/>
                    <a:pt x="300" y="673"/>
                  </a:cubicBezTo>
                  <a:cubicBezTo>
                    <a:pt x="300" y="672"/>
                    <a:pt x="299" y="672"/>
                    <a:pt x="299" y="672"/>
                  </a:cubicBezTo>
                  <a:cubicBezTo>
                    <a:pt x="297" y="665"/>
                    <a:pt x="295" y="659"/>
                    <a:pt x="294" y="653"/>
                  </a:cubicBezTo>
                  <a:cubicBezTo>
                    <a:pt x="294" y="652"/>
                    <a:pt x="294" y="651"/>
                    <a:pt x="294" y="650"/>
                  </a:cubicBezTo>
                  <a:cubicBezTo>
                    <a:pt x="294" y="649"/>
                    <a:pt x="293" y="648"/>
                    <a:pt x="293" y="648"/>
                  </a:cubicBezTo>
                  <a:cubicBezTo>
                    <a:pt x="291" y="638"/>
                    <a:pt x="289" y="629"/>
                    <a:pt x="289" y="619"/>
                  </a:cubicBezTo>
                  <a:cubicBezTo>
                    <a:pt x="289" y="603"/>
                    <a:pt x="291" y="586"/>
                    <a:pt x="288" y="569"/>
                  </a:cubicBezTo>
                  <a:cubicBezTo>
                    <a:pt x="288" y="570"/>
                    <a:pt x="288" y="570"/>
                    <a:pt x="289" y="571"/>
                  </a:cubicBezTo>
                  <a:cubicBezTo>
                    <a:pt x="295" y="578"/>
                    <a:pt x="303" y="584"/>
                    <a:pt x="309" y="592"/>
                  </a:cubicBezTo>
                  <a:cubicBezTo>
                    <a:pt x="316" y="602"/>
                    <a:pt x="318" y="614"/>
                    <a:pt x="320" y="626"/>
                  </a:cubicBezTo>
                  <a:cubicBezTo>
                    <a:pt x="320" y="627"/>
                    <a:pt x="322" y="627"/>
                    <a:pt x="322" y="626"/>
                  </a:cubicBezTo>
                  <a:cubicBezTo>
                    <a:pt x="320" y="610"/>
                    <a:pt x="318" y="595"/>
                    <a:pt x="307" y="583"/>
                  </a:cubicBezTo>
                  <a:cubicBezTo>
                    <a:pt x="294" y="568"/>
                    <a:pt x="284" y="552"/>
                    <a:pt x="275" y="535"/>
                  </a:cubicBezTo>
                  <a:cubicBezTo>
                    <a:pt x="273" y="529"/>
                    <a:pt x="270" y="523"/>
                    <a:pt x="268" y="517"/>
                  </a:cubicBezTo>
                  <a:cubicBezTo>
                    <a:pt x="263" y="501"/>
                    <a:pt x="257" y="484"/>
                    <a:pt x="250" y="468"/>
                  </a:cubicBezTo>
                  <a:cubicBezTo>
                    <a:pt x="239" y="443"/>
                    <a:pt x="227" y="416"/>
                    <a:pt x="224" y="388"/>
                  </a:cubicBezTo>
                  <a:cubicBezTo>
                    <a:pt x="226" y="390"/>
                    <a:pt x="230" y="388"/>
                    <a:pt x="229" y="384"/>
                  </a:cubicBezTo>
                  <a:cubicBezTo>
                    <a:pt x="228" y="374"/>
                    <a:pt x="226" y="364"/>
                    <a:pt x="224" y="354"/>
                  </a:cubicBezTo>
                  <a:cubicBezTo>
                    <a:pt x="225" y="350"/>
                    <a:pt x="225" y="346"/>
                    <a:pt x="227" y="342"/>
                  </a:cubicBezTo>
                  <a:cubicBezTo>
                    <a:pt x="242" y="365"/>
                    <a:pt x="258" y="386"/>
                    <a:pt x="269" y="413"/>
                  </a:cubicBezTo>
                  <a:cubicBezTo>
                    <a:pt x="275" y="427"/>
                    <a:pt x="279" y="442"/>
                    <a:pt x="284" y="456"/>
                  </a:cubicBezTo>
                  <a:cubicBezTo>
                    <a:pt x="290" y="470"/>
                    <a:pt x="298" y="484"/>
                    <a:pt x="302" y="499"/>
                  </a:cubicBezTo>
                  <a:cubicBezTo>
                    <a:pt x="303" y="500"/>
                    <a:pt x="304" y="499"/>
                    <a:pt x="304" y="498"/>
                  </a:cubicBezTo>
                  <a:cubicBezTo>
                    <a:pt x="301" y="483"/>
                    <a:pt x="294" y="470"/>
                    <a:pt x="288" y="455"/>
                  </a:cubicBezTo>
                  <a:cubicBezTo>
                    <a:pt x="285" y="447"/>
                    <a:pt x="283" y="438"/>
                    <a:pt x="280" y="430"/>
                  </a:cubicBezTo>
                  <a:cubicBezTo>
                    <a:pt x="285" y="435"/>
                    <a:pt x="290" y="439"/>
                    <a:pt x="294" y="445"/>
                  </a:cubicBezTo>
                  <a:cubicBezTo>
                    <a:pt x="296" y="448"/>
                    <a:pt x="303" y="461"/>
                    <a:pt x="300" y="465"/>
                  </a:cubicBezTo>
                  <a:cubicBezTo>
                    <a:pt x="299" y="466"/>
                    <a:pt x="300" y="467"/>
                    <a:pt x="301" y="466"/>
                  </a:cubicBezTo>
                  <a:cubicBezTo>
                    <a:pt x="305" y="462"/>
                    <a:pt x="300" y="453"/>
                    <a:pt x="299" y="449"/>
                  </a:cubicBezTo>
                  <a:cubicBezTo>
                    <a:pt x="295" y="439"/>
                    <a:pt x="287" y="432"/>
                    <a:pt x="280" y="425"/>
                  </a:cubicBezTo>
                  <a:cubicBezTo>
                    <a:pt x="280" y="424"/>
                    <a:pt x="279" y="424"/>
                    <a:pt x="278" y="424"/>
                  </a:cubicBezTo>
                  <a:cubicBezTo>
                    <a:pt x="277" y="419"/>
                    <a:pt x="275" y="413"/>
                    <a:pt x="273" y="408"/>
                  </a:cubicBezTo>
                  <a:cubicBezTo>
                    <a:pt x="262" y="380"/>
                    <a:pt x="247" y="357"/>
                    <a:pt x="229" y="334"/>
                  </a:cubicBezTo>
                  <a:cubicBezTo>
                    <a:pt x="234" y="322"/>
                    <a:pt x="240" y="310"/>
                    <a:pt x="241" y="297"/>
                  </a:cubicBezTo>
                  <a:cubicBezTo>
                    <a:pt x="243" y="279"/>
                    <a:pt x="239" y="259"/>
                    <a:pt x="238" y="240"/>
                  </a:cubicBezTo>
                  <a:cubicBezTo>
                    <a:pt x="238" y="226"/>
                    <a:pt x="238" y="212"/>
                    <a:pt x="238" y="198"/>
                  </a:cubicBezTo>
                  <a:cubicBezTo>
                    <a:pt x="239" y="201"/>
                    <a:pt x="239" y="204"/>
                    <a:pt x="240" y="207"/>
                  </a:cubicBezTo>
                  <a:cubicBezTo>
                    <a:pt x="245" y="230"/>
                    <a:pt x="243" y="254"/>
                    <a:pt x="248" y="277"/>
                  </a:cubicBezTo>
                  <a:cubicBezTo>
                    <a:pt x="251" y="298"/>
                    <a:pt x="263" y="316"/>
                    <a:pt x="267" y="337"/>
                  </a:cubicBezTo>
                  <a:cubicBezTo>
                    <a:pt x="270" y="348"/>
                    <a:pt x="271" y="359"/>
                    <a:pt x="273" y="370"/>
                  </a:cubicBezTo>
                  <a:cubicBezTo>
                    <a:pt x="275" y="380"/>
                    <a:pt x="281" y="397"/>
                    <a:pt x="277" y="406"/>
                  </a:cubicBezTo>
                  <a:cubicBezTo>
                    <a:pt x="276" y="407"/>
                    <a:pt x="278" y="408"/>
                    <a:pt x="278" y="407"/>
                  </a:cubicBezTo>
                  <a:cubicBezTo>
                    <a:pt x="285" y="395"/>
                    <a:pt x="277" y="372"/>
                    <a:pt x="275" y="359"/>
                  </a:cubicBezTo>
                  <a:cubicBezTo>
                    <a:pt x="271" y="333"/>
                    <a:pt x="261" y="310"/>
                    <a:pt x="255" y="285"/>
                  </a:cubicBezTo>
                  <a:cubicBezTo>
                    <a:pt x="248" y="259"/>
                    <a:pt x="252" y="231"/>
                    <a:pt x="247" y="205"/>
                  </a:cubicBezTo>
                  <a:cubicBezTo>
                    <a:pt x="245" y="191"/>
                    <a:pt x="241" y="176"/>
                    <a:pt x="236" y="162"/>
                  </a:cubicBezTo>
                  <a:cubicBezTo>
                    <a:pt x="235" y="152"/>
                    <a:pt x="233" y="141"/>
                    <a:pt x="229" y="131"/>
                  </a:cubicBezTo>
                  <a:cubicBezTo>
                    <a:pt x="220" y="104"/>
                    <a:pt x="206" y="82"/>
                    <a:pt x="186" y="63"/>
                  </a:cubicBezTo>
                  <a:cubicBezTo>
                    <a:pt x="186" y="63"/>
                    <a:pt x="186" y="63"/>
                    <a:pt x="186" y="63"/>
                  </a:cubicBezTo>
                  <a:cubicBezTo>
                    <a:pt x="183" y="55"/>
                    <a:pt x="180" y="48"/>
                    <a:pt x="175" y="41"/>
                  </a:cubicBezTo>
                  <a:cubicBezTo>
                    <a:pt x="164" y="23"/>
                    <a:pt x="149" y="11"/>
                    <a:pt x="129" y="4"/>
                  </a:cubicBezTo>
                  <a:cubicBezTo>
                    <a:pt x="117" y="1"/>
                    <a:pt x="105" y="0"/>
                    <a:pt x="94" y="2"/>
                  </a:cubicBezTo>
                  <a:cubicBezTo>
                    <a:pt x="93" y="2"/>
                    <a:pt x="92" y="1"/>
                    <a:pt x="90" y="1"/>
                  </a:cubicBezTo>
                  <a:cubicBezTo>
                    <a:pt x="62" y="1"/>
                    <a:pt x="40" y="21"/>
                    <a:pt x="22" y="39"/>
                  </a:cubicBezTo>
                  <a:cubicBezTo>
                    <a:pt x="21" y="41"/>
                    <a:pt x="21" y="43"/>
                    <a:pt x="21" y="44"/>
                  </a:cubicBezTo>
                  <a:cubicBezTo>
                    <a:pt x="19" y="47"/>
                    <a:pt x="17" y="50"/>
                    <a:pt x="15" y="53"/>
                  </a:cubicBezTo>
                  <a:cubicBezTo>
                    <a:pt x="13" y="55"/>
                    <a:pt x="15" y="57"/>
                    <a:pt x="17" y="58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1" y="68"/>
                    <a:pt x="6" y="77"/>
                    <a:pt x="2" y="87"/>
                  </a:cubicBezTo>
                  <a:cubicBezTo>
                    <a:pt x="0" y="91"/>
                    <a:pt x="8" y="94"/>
                    <a:pt x="10" y="90"/>
                  </a:cubicBezTo>
                  <a:cubicBezTo>
                    <a:pt x="29" y="51"/>
                    <a:pt x="59" y="10"/>
                    <a:pt x="110" y="23"/>
                  </a:cubicBezTo>
                  <a:cubicBezTo>
                    <a:pt x="124" y="27"/>
                    <a:pt x="135" y="34"/>
                    <a:pt x="146" y="42"/>
                  </a:cubicBezTo>
                  <a:cubicBezTo>
                    <a:pt x="169" y="69"/>
                    <a:pt x="180" y="100"/>
                    <a:pt x="190" y="133"/>
                  </a:cubicBezTo>
                  <a:cubicBezTo>
                    <a:pt x="190" y="136"/>
                    <a:pt x="189" y="138"/>
                    <a:pt x="189" y="140"/>
                  </a:cubicBezTo>
                  <a:cubicBezTo>
                    <a:pt x="188" y="156"/>
                    <a:pt x="184" y="171"/>
                    <a:pt x="181" y="186"/>
                  </a:cubicBezTo>
                  <a:cubicBezTo>
                    <a:pt x="177" y="211"/>
                    <a:pt x="178" y="234"/>
                    <a:pt x="183" y="258"/>
                  </a:cubicBezTo>
                  <a:cubicBezTo>
                    <a:pt x="184" y="262"/>
                    <a:pt x="190" y="261"/>
                    <a:pt x="189" y="257"/>
                  </a:cubicBezTo>
                  <a:cubicBezTo>
                    <a:pt x="184" y="221"/>
                    <a:pt x="188" y="189"/>
                    <a:pt x="191" y="153"/>
                  </a:cubicBezTo>
                  <a:cubicBezTo>
                    <a:pt x="192" y="151"/>
                    <a:pt x="192" y="147"/>
                    <a:pt x="193" y="143"/>
                  </a:cubicBezTo>
                  <a:cubicBezTo>
                    <a:pt x="193" y="143"/>
                    <a:pt x="193" y="144"/>
                    <a:pt x="193" y="145"/>
                  </a:cubicBezTo>
                  <a:cubicBezTo>
                    <a:pt x="194" y="148"/>
                    <a:pt x="194" y="150"/>
                    <a:pt x="195" y="153"/>
                  </a:cubicBezTo>
                  <a:cubicBezTo>
                    <a:pt x="195" y="156"/>
                    <a:pt x="195" y="158"/>
                    <a:pt x="195" y="160"/>
                  </a:cubicBezTo>
                  <a:cubicBezTo>
                    <a:pt x="198" y="187"/>
                    <a:pt x="199" y="213"/>
                    <a:pt x="201" y="240"/>
                  </a:cubicBezTo>
                  <a:cubicBezTo>
                    <a:pt x="204" y="280"/>
                    <a:pt x="207" y="320"/>
                    <a:pt x="215" y="359"/>
                  </a:cubicBezTo>
                  <a:cubicBezTo>
                    <a:pt x="214" y="368"/>
                    <a:pt x="215" y="377"/>
                    <a:pt x="216" y="385"/>
                  </a:cubicBezTo>
                  <a:cubicBezTo>
                    <a:pt x="217" y="396"/>
                    <a:pt x="219" y="405"/>
                    <a:pt x="221" y="415"/>
                  </a:cubicBezTo>
                  <a:cubicBezTo>
                    <a:pt x="220" y="416"/>
                    <a:pt x="220" y="417"/>
                    <a:pt x="220" y="418"/>
                  </a:cubicBezTo>
                  <a:cubicBezTo>
                    <a:pt x="226" y="457"/>
                    <a:pt x="216" y="498"/>
                    <a:pt x="220" y="537"/>
                  </a:cubicBezTo>
                  <a:cubicBezTo>
                    <a:pt x="222" y="558"/>
                    <a:pt x="232" y="596"/>
                    <a:pt x="251" y="611"/>
                  </a:cubicBezTo>
                  <a:cubicBezTo>
                    <a:pt x="251" y="611"/>
                    <a:pt x="251" y="611"/>
                    <a:pt x="251" y="611"/>
                  </a:cubicBezTo>
                  <a:cubicBezTo>
                    <a:pt x="252" y="610"/>
                    <a:pt x="252" y="610"/>
                    <a:pt x="253" y="609"/>
                  </a:cubicBezTo>
                  <a:cubicBezTo>
                    <a:pt x="253" y="609"/>
                    <a:pt x="253" y="608"/>
                    <a:pt x="253" y="609"/>
                  </a:cubicBezTo>
                  <a:cubicBezTo>
                    <a:pt x="247" y="612"/>
                    <a:pt x="231" y="568"/>
                    <a:pt x="230" y="565"/>
                  </a:cubicBezTo>
                  <a:cubicBezTo>
                    <a:pt x="224" y="547"/>
                    <a:pt x="224" y="530"/>
                    <a:pt x="225" y="511"/>
                  </a:cubicBezTo>
                  <a:cubicBezTo>
                    <a:pt x="226" y="494"/>
                    <a:pt x="225" y="477"/>
                    <a:pt x="227" y="460"/>
                  </a:cubicBezTo>
                  <a:cubicBezTo>
                    <a:pt x="227" y="452"/>
                    <a:pt x="228" y="445"/>
                    <a:pt x="228" y="437"/>
                  </a:cubicBezTo>
                  <a:cubicBezTo>
                    <a:pt x="235" y="454"/>
                    <a:pt x="244" y="470"/>
                    <a:pt x="249" y="487"/>
                  </a:cubicBezTo>
                  <a:cubicBezTo>
                    <a:pt x="253" y="499"/>
                    <a:pt x="257" y="510"/>
                    <a:pt x="262" y="521"/>
                  </a:cubicBezTo>
                  <a:cubicBezTo>
                    <a:pt x="262" y="522"/>
                    <a:pt x="262" y="522"/>
                    <a:pt x="262" y="522"/>
                  </a:cubicBezTo>
                  <a:cubicBezTo>
                    <a:pt x="264" y="525"/>
                    <a:pt x="265" y="528"/>
                    <a:pt x="266" y="532"/>
                  </a:cubicBezTo>
                  <a:cubicBezTo>
                    <a:pt x="271" y="542"/>
                    <a:pt x="275" y="553"/>
                    <a:pt x="278" y="564"/>
                  </a:cubicBezTo>
                  <a:cubicBezTo>
                    <a:pt x="284" y="583"/>
                    <a:pt x="281" y="603"/>
                    <a:pt x="282" y="623"/>
                  </a:cubicBezTo>
                  <a:cubicBezTo>
                    <a:pt x="283" y="636"/>
                    <a:pt x="285" y="648"/>
                    <a:pt x="288" y="660"/>
                  </a:cubicBezTo>
                  <a:cubicBezTo>
                    <a:pt x="288" y="661"/>
                    <a:pt x="288" y="663"/>
                    <a:pt x="288" y="664"/>
                  </a:cubicBezTo>
                  <a:cubicBezTo>
                    <a:pt x="287" y="661"/>
                    <a:pt x="286" y="659"/>
                    <a:pt x="284" y="657"/>
                  </a:cubicBezTo>
                  <a:cubicBezTo>
                    <a:pt x="270" y="628"/>
                    <a:pt x="257" y="604"/>
                    <a:pt x="252" y="573"/>
                  </a:cubicBezTo>
                  <a:cubicBezTo>
                    <a:pt x="251" y="569"/>
                    <a:pt x="245" y="571"/>
                    <a:pt x="246" y="574"/>
                  </a:cubicBezTo>
                  <a:cubicBezTo>
                    <a:pt x="250" y="600"/>
                    <a:pt x="257" y="619"/>
                    <a:pt x="270" y="642"/>
                  </a:cubicBezTo>
                  <a:cubicBezTo>
                    <a:pt x="277" y="654"/>
                    <a:pt x="283" y="665"/>
                    <a:pt x="288" y="677"/>
                  </a:cubicBezTo>
                  <a:cubicBezTo>
                    <a:pt x="287" y="710"/>
                    <a:pt x="287" y="742"/>
                    <a:pt x="294" y="775"/>
                  </a:cubicBezTo>
                  <a:cubicBezTo>
                    <a:pt x="297" y="792"/>
                    <a:pt x="302" y="809"/>
                    <a:pt x="308" y="826"/>
                  </a:cubicBezTo>
                  <a:cubicBezTo>
                    <a:pt x="307" y="824"/>
                    <a:pt x="303" y="825"/>
                    <a:pt x="303" y="828"/>
                  </a:cubicBezTo>
                  <a:cubicBezTo>
                    <a:pt x="305" y="839"/>
                    <a:pt x="306" y="849"/>
                    <a:pt x="305" y="860"/>
                  </a:cubicBezTo>
                  <a:cubicBezTo>
                    <a:pt x="304" y="866"/>
                    <a:pt x="301" y="873"/>
                    <a:pt x="304" y="879"/>
                  </a:cubicBezTo>
                  <a:cubicBezTo>
                    <a:pt x="304" y="879"/>
                    <a:pt x="305" y="880"/>
                    <a:pt x="305" y="880"/>
                  </a:cubicBezTo>
                  <a:cubicBezTo>
                    <a:pt x="306" y="879"/>
                    <a:pt x="306" y="879"/>
                    <a:pt x="306" y="879"/>
                  </a:cubicBezTo>
                  <a:cubicBezTo>
                    <a:pt x="307" y="879"/>
                    <a:pt x="307" y="879"/>
                    <a:pt x="307" y="879"/>
                  </a:cubicBezTo>
                  <a:cubicBezTo>
                    <a:pt x="307" y="878"/>
                    <a:pt x="307" y="878"/>
                    <a:pt x="307" y="878"/>
                  </a:cubicBezTo>
                  <a:cubicBezTo>
                    <a:pt x="307" y="877"/>
                    <a:pt x="306" y="877"/>
                    <a:pt x="305" y="877"/>
                  </a:cubicBezTo>
                  <a:cubicBezTo>
                    <a:pt x="310" y="862"/>
                    <a:pt x="312" y="844"/>
                    <a:pt x="309" y="828"/>
                  </a:cubicBezTo>
                  <a:cubicBezTo>
                    <a:pt x="318" y="854"/>
                    <a:pt x="329" y="879"/>
                    <a:pt x="338" y="905"/>
                  </a:cubicBezTo>
                  <a:cubicBezTo>
                    <a:pt x="339" y="905"/>
                    <a:pt x="339" y="905"/>
                    <a:pt x="339" y="905"/>
                  </a:cubicBezTo>
                  <a:cubicBezTo>
                    <a:pt x="326" y="864"/>
                    <a:pt x="310" y="823"/>
                    <a:pt x="300" y="780"/>
                  </a:cubicBezTo>
                  <a:cubicBezTo>
                    <a:pt x="294" y="752"/>
                    <a:pt x="293" y="724"/>
                    <a:pt x="294" y="695"/>
                  </a:cubicBezTo>
                  <a:cubicBezTo>
                    <a:pt x="294" y="698"/>
                    <a:pt x="295" y="700"/>
                    <a:pt x="296" y="703"/>
                  </a:cubicBezTo>
                  <a:cubicBezTo>
                    <a:pt x="296" y="703"/>
                    <a:pt x="296" y="703"/>
                    <a:pt x="296" y="703"/>
                  </a:cubicBezTo>
                  <a:cubicBezTo>
                    <a:pt x="298" y="711"/>
                    <a:pt x="299" y="718"/>
                    <a:pt x="300" y="726"/>
                  </a:cubicBezTo>
                  <a:cubicBezTo>
                    <a:pt x="300" y="727"/>
                    <a:pt x="301" y="727"/>
                    <a:pt x="301" y="726"/>
                  </a:cubicBezTo>
                  <a:cubicBezTo>
                    <a:pt x="302" y="713"/>
                    <a:pt x="300" y="700"/>
                    <a:pt x="297" y="688"/>
                  </a:cubicBezTo>
                  <a:cubicBezTo>
                    <a:pt x="297" y="688"/>
                    <a:pt x="298" y="687"/>
                    <a:pt x="299" y="687"/>
                  </a:cubicBezTo>
                  <a:cubicBezTo>
                    <a:pt x="300" y="690"/>
                    <a:pt x="302" y="693"/>
                    <a:pt x="304" y="696"/>
                  </a:cubicBezTo>
                  <a:cubicBezTo>
                    <a:pt x="305" y="707"/>
                    <a:pt x="307" y="717"/>
                    <a:pt x="310" y="727"/>
                  </a:cubicBezTo>
                  <a:cubicBezTo>
                    <a:pt x="308" y="727"/>
                    <a:pt x="306" y="727"/>
                    <a:pt x="307" y="729"/>
                  </a:cubicBezTo>
                  <a:cubicBezTo>
                    <a:pt x="311" y="765"/>
                    <a:pt x="307" y="806"/>
                    <a:pt x="326" y="840"/>
                  </a:cubicBezTo>
                  <a:cubicBezTo>
                    <a:pt x="342" y="869"/>
                    <a:pt x="347" y="902"/>
                    <a:pt x="360" y="932"/>
                  </a:cubicBezTo>
                  <a:cubicBezTo>
                    <a:pt x="361" y="931"/>
                    <a:pt x="361" y="931"/>
                    <a:pt x="361" y="931"/>
                  </a:cubicBezTo>
                  <a:cubicBezTo>
                    <a:pt x="352" y="904"/>
                    <a:pt x="350" y="873"/>
                    <a:pt x="337" y="848"/>
                  </a:cubicBezTo>
                  <a:cubicBezTo>
                    <a:pt x="326" y="828"/>
                    <a:pt x="321" y="811"/>
                    <a:pt x="319" y="789"/>
                  </a:cubicBezTo>
                  <a:cubicBezTo>
                    <a:pt x="317" y="770"/>
                    <a:pt x="315" y="752"/>
                    <a:pt x="312" y="733"/>
                  </a:cubicBezTo>
                  <a:cubicBezTo>
                    <a:pt x="314" y="740"/>
                    <a:pt x="316" y="746"/>
                    <a:pt x="319" y="753"/>
                  </a:cubicBezTo>
                  <a:cubicBezTo>
                    <a:pt x="328" y="773"/>
                    <a:pt x="338" y="792"/>
                    <a:pt x="345" y="813"/>
                  </a:cubicBezTo>
                  <a:cubicBezTo>
                    <a:pt x="353" y="834"/>
                    <a:pt x="366" y="854"/>
                    <a:pt x="371" y="875"/>
                  </a:cubicBezTo>
                  <a:cubicBezTo>
                    <a:pt x="371" y="875"/>
                    <a:pt x="372" y="875"/>
                    <a:pt x="372" y="875"/>
                  </a:cubicBezTo>
                  <a:cubicBezTo>
                    <a:pt x="369" y="854"/>
                    <a:pt x="357" y="835"/>
                    <a:pt x="351" y="815"/>
                  </a:cubicBezTo>
                  <a:cubicBezTo>
                    <a:pt x="346" y="798"/>
                    <a:pt x="339" y="781"/>
                    <a:pt x="332" y="764"/>
                  </a:cubicBezTo>
                  <a:cubicBezTo>
                    <a:pt x="324" y="746"/>
                    <a:pt x="317" y="729"/>
                    <a:pt x="313" y="710"/>
                  </a:cubicBezTo>
                  <a:cubicBezTo>
                    <a:pt x="323" y="725"/>
                    <a:pt x="334" y="739"/>
                    <a:pt x="344" y="755"/>
                  </a:cubicBezTo>
                  <a:cubicBezTo>
                    <a:pt x="364" y="788"/>
                    <a:pt x="372" y="827"/>
                    <a:pt x="372" y="866"/>
                  </a:cubicBezTo>
                  <a:cubicBezTo>
                    <a:pt x="372" y="867"/>
                    <a:pt x="373" y="867"/>
                    <a:pt x="373" y="866"/>
                  </a:cubicBezTo>
                  <a:cubicBezTo>
                    <a:pt x="374" y="834"/>
                    <a:pt x="370" y="799"/>
                    <a:pt x="357" y="769"/>
                  </a:cubicBezTo>
                  <a:moveTo>
                    <a:pt x="220" y="330"/>
                  </a:moveTo>
                  <a:cubicBezTo>
                    <a:pt x="218" y="320"/>
                    <a:pt x="217" y="310"/>
                    <a:pt x="216" y="299"/>
                  </a:cubicBezTo>
                  <a:cubicBezTo>
                    <a:pt x="215" y="281"/>
                    <a:pt x="213" y="262"/>
                    <a:pt x="212" y="244"/>
                  </a:cubicBezTo>
                  <a:cubicBezTo>
                    <a:pt x="212" y="244"/>
                    <a:pt x="212" y="244"/>
                    <a:pt x="212" y="243"/>
                  </a:cubicBezTo>
                  <a:cubicBezTo>
                    <a:pt x="211" y="234"/>
                    <a:pt x="211" y="224"/>
                    <a:pt x="211" y="215"/>
                  </a:cubicBezTo>
                  <a:cubicBezTo>
                    <a:pt x="212" y="215"/>
                    <a:pt x="213" y="213"/>
                    <a:pt x="213" y="211"/>
                  </a:cubicBezTo>
                  <a:cubicBezTo>
                    <a:pt x="213" y="192"/>
                    <a:pt x="211" y="173"/>
                    <a:pt x="209" y="154"/>
                  </a:cubicBezTo>
                  <a:cubicBezTo>
                    <a:pt x="210" y="153"/>
                    <a:pt x="210" y="152"/>
                    <a:pt x="210" y="150"/>
                  </a:cubicBezTo>
                  <a:cubicBezTo>
                    <a:pt x="209" y="145"/>
                    <a:pt x="207" y="139"/>
                    <a:pt x="206" y="134"/>
                  </a:cubicBezTo>
                  <a:cubicBezTo>
                    <a:pt x="206" y="132"/>
                    <a:pt x="205" y="130"/>
                    <a:pt x="205" y="128"/>
                  </a:cubicBezTo>
                  <a:cubicBezTo>
                    <a:pt x="204" y="122"/>
                    <a:pt x="203" y="113"/>
                    <a:pt x="201" y="104"/>
                  </a:cubicBezTo>
                  <a:cubicBezTo>
                    <a:pt x="202" y="103"/>
                    <a:pt x="203" y="101"/>
                    <a:pt x="203" y="100"/>
                  </a:cubicBezTo>
                  <a:cubicBezTo>
                    <a:pt x="202" y="97"/>
                    <a:pt x="201" y="94"/>
                    <a:pt x="200" y="91"/>
                  </a:cubicBezTo>
                  <a:cubicBezTo>
                    <a:pt x="209" y="103"/>
                    <a:pt x="215" y="116"/>
                    <a:pt x="219" y="130"/>
                  </a:cubicBezTo>
                  <a:cubicBezTo>
                    <a:pt x="217" y="130"/>
                    <a:pt x="214" y="133"/>
                    <a:pt x="215" y="136"/>
                  </a:cubicBezTo>
                  <a:cubicBezTo>
                    <a:pt x="220" y="144"/>
                    <a:pt x="224" y="153"/>
                    <a:pt x="227" y="162"/>
                  </a:cubicBezTo>
                  <a:cubicBezTo>
                    <a:pt x="228" y="172"/>
                    <a:pt x="229" y="181"/>
                    <a:pt x="230" y="191"/>
                  </a:cubicBezTo>
                  <a:cubicBezTo>
                    <a:pt x="230" y="207"/>
                    <a:pt x="229" y="223"/>
                    <a:pt x="230" y="240"/>
                  </a:cubicBezTo>
                  <a:cubicBezTo>
                    <a:pt x="230" y="257"/>
                    <a:pt x="234" y="274"/>
                    <a:pt x="233" y="292"/>
                  </a:cubicBezTo>
                  <a:cubicBezTo>
                    <a:pt x="233" y="304"/>
                    <a:pt x="228" y="316"/>
                    <a:pt x="223" y="327"/>
                  </a:cubicBezTo>
                  <a:cubicBezTo>
                    <a:pt x="221" y="327"/>
                    <a:pt x="220" y="328"/>
                    <a:pt x="220" y="330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5" name="Freeform 533"/>
            <p:cNvSpPr/>
            <p:nvPr>
              <p:custDataLst>
                <p:tags r:id="rId542"/>
              </p:custDataLst>
            </p:nvPr>
          </p:nvSpPr>
          <p:spPr bwMode="auto">
            <a:xfrm>
              <a:off x="1889760" y="377508"/>
              <a:ext cx="166688" cy="1131888"/>
            </a:xfrm>
            <a:custGeom>
              <a:avLst/>
              <a:gdLst>
                <a:gd name="T0" fmla="*/ 62 w 64"/>
                <a:gd name="T1" fmla="*/ 101 h 436"/>
                <a:gd name="T2" fmla="*/ 56 w 64"/>
                <a:gd name="T3" fmla="*/ 75 h 436"/>
                <a:gd name="T4" fmla="*/ 57 w 64"/>
                <a:gd name="T5" fmla="*/ 74 h 436"/>
                <a:gd name="T6" fmla="*/ 52 w 64"/>
                <a:gd name="T7" fmla="*/ 45 h 436"/>
                <a:gd name="T8" fmla="*/ 49 w 64"/>
                <a:gd name="T9" fmla="*/ 13 h 436"/>
                <a:gd name="T10" fmla="*/ 45 w 64"/>
                <a:gd name="T11" fmla="*/ 14 h 436"/>
                <a:gd name="T12" fmla="*/ 48 w 64"/>
                <a:gd name="T13" fmla="*/ 49 h 436"/>
                <a:gd name="T14" fmla="*/ 49 w 64"/>
                <a:gd name="T15" fmla="*/ 54 h 436"/>
                <a:gd name="T16" fmla="*/ 39 w 64"/>
                <a:gd name="T17" fmla="*/ 31 h 436"/>
                <a:gd name="T18" fmla="*/ 35 w 64"/>
                <a:gd name="T19" fmla="*/ 5 h 436"/>
                <a:gd name="T20" fmla="*/ 32 w 64"/>
                <a:gd name="T21" fmla="*/ 6 h 436"/>
                <a:gd name="T22" fmla="*/ 36 w 64"/>
                <a:gd name="T23" fmla="*/ 25 h 436"/>
                <a:gd name="T24" fmla="*/ 26 w 64"/>
                <a:gd name="T25" fmla="*/ 2 h 436"/>
                <a:gd name="T26" fmla="*/ 22 w 64"/>
                <a:gd name="T27" fmla="*/ 4 h 436"/>
                <a:gd name="T28" fmla="*/ 57 w 64"/>
                <a:gd name="T29" fmla="*/ 114 h 436"/>
                <a:gd name="T30" fmla="*/ 37 w 64"/>
                <a:gd name="T31" fmla="*/ 57 h 436"/>
                <a:gd name="T32" fmla="*/ 33 w 64"/>
                <a:gd name="T33" fmla="*/ 58 h 436"/>
                <a:gd name="T34" fmla="*/ 47 w 64"/>
                <a:gd name="T35" fmla="*/ 101 h 436"/>
                <a:gd name="T36" fmla="*/ 57 w 64"/>
                <a:gd name="T37" fmla="*/ 124 h 436"/>
                <a:gd name="T38" fmla="*/ 47 w 64"/>
                <a:gd name="T39" fmla="*/ 194 h 436"/>
                <a:gd name="T40" fmla="*/ 46 w 64"/>
                <a:gd name="T41" fmla="*/ 182 h 436"/>
                <a:gd name="T42" fmla="*/ 40 w 64"/>
                <a:gd name="T43" fmla="*/ 130 h 436"/>
                <a:gd name="T44" fmla="*/ 35 w 64"/>
                <a:gd name="T45" fmla="*/ 132 h 436"/>
                <a:gd name="T46" fmla="*/ 42 w 64"/>
                <a:gd name="T47" fmla="*/ 173 h 436"/>
                <a:gd name="T48" fmla="*/ 44 w 64"/>
                <a:gd name="T49" fmla="*/ 206 h 436"/>
                <a:gd name="T50" fmla="*/ 42 w 64"/>
                <a:gd name="T51" fmla="*/ 212 h 436"/>
                <a:gd name="T52" fmla="*/ 41 w 64"/>
                <a:gd name="T53" fmla="*/ 215 h 436"/>
                <a:gd name="T54" fmla="*/ 41 w 64"/>
                <a:gd name="T55" fmla="*/ 216 h 436"/>
                <a:gd name="T56" fmla="*/ 34 w 64"/>
                <a:gd name="T57" fmla="*/ 240 h 436"/>
                <a:gd name="T58" fmla="*/ 33 w 64"/>
                <a:gd name="T59" fmla="*/ 243 h 436"/>
                <a:gd name="T60" fmla="*/ 22 w 64"/>
                <a:gd name="T61" fmla="*/ 179 h 436"/>
                <a:gd name="T62" fmla="*/ 18 w 64"/>
                <a:gd name="T63" fmla="*/ 180 h 436"/>
                <a:gd name="T64" fmla="*/ 29 w 64"/>
                <a:gd name="T65" fmla="*/ 255 h 436"/>
                <a:gd name="T66" fmla="*/ 8 w 64"/>
                <a:gd name="T67" fmla="*/ 346 h 436"/>
                <a:gd name="T68" fmla="*/ 4 w 64"/>
                <a:gd name="T69" fmla="*/ 397 h 436"/>
                <a:gd name="T70" fmla="*/ 7 w 64"/>
                <a:gd name="T71" fmla="*/ 435 h 436"/>
                <a:gd name="T72" fmla="*/ 8 w 64"/>
                <a:gd name="T73" fmla="*/ 435 h 436"/>
                <a:gd name="T74" fmla="*/ 9 w 64"/>
                <a:gd name="T75" fmla="*/ 433 h 436"/>
                <a:gd name="T76" fmla="*/ 9 w 64"/>
                <a:gd name="T77" fmla="*/ 432 h 436"/>
                <a:gd name="T78" fmla="*/ 9 w 64"/>
                <a:gd name="T79" fmla="*/ 407 h 436"/>
                <a:gd name="T80" fmla="*/ 12 w 64"/>
                <a:gd name="T81" fmla="*/ 380 h 436"/>
                <a:gd name="T82" fmla="*/ 23 w 64"/>
                <a:gd name="T83" fmla="*/ 313 h 436"/>
                <a:gd name="T84" fmla="*/ 53 w 64"/>
                <a:gd name="T85" fmla="*/ 205 h 436"/>
                <a:gd name="T86" fmla="*/ 63 w 64"/>
                <a:gd name="T87" fmla="*/ 150 h 436"/>
                <a:gd name="T88" fmla="*/ 64 w 64"/>
                <a:gd name="T89" fmla="*/ 138 h 436"/>
                <a:gd name="T90" fmla="*/ 62 w 64"/>
                <a:gd name="T91" fmla="*/ 10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4" h="436">
                  <a:moveTo>
                    <a:pt x="62" y="101"/>
                  </a:moveTo>
                  <a:cubicBezTo>
                    <a:pt x="61" y="92"/>
                    <a:pt x="59" y="83"/>
                    <a:pt x="56" y="75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5" y="64"/>
                    <a:pt x="52" y="55"/>
                    <a:pt x="52" y="45"/>
                  </a:cubicBezTo>
                  <a:cubicBezTo>
                    <a:pt x="51" y="34"/>
                    <a:pt x="50" y="24"/>
                    <a:pt x="49" y="13"/>
                  </a:cubicBezTo>
                  <a:cubicBezTo>
                    <a:pt x="48" y="12"/>
                    <a:pt x="45" y="12"/>
                    <a:pt x="45" y="14"/>
                  </a:cubicBezTo>
                  <a:cubicBezTo>
                    <a:pt x="47" y="26"/>
                    <a:pt x="47" y="37"/>
                    <a:pt x="48" y="49"/>
                  </a:cubicBezTo>
                  <a:cubicBezTo>
                    <a:pt x="49" y="51"/>
                    <a:pt x="49" y="52"/>
                    <a:pt x="49" y="54"/>
                  </a:cubicBezTo>
                  <a:cubicBezTo>
                    <a:pt x="46" y="46"/>
                    <a:pt x="43" y="38"/>
                    <a:pt x="39" y="31"/>
                  </a:cubicBezTo>
                  <a:cubicBezTo>
                    <a:pt x="40" y="22"/>
                    <a:pt x="38" y="13"/>
                    <a:pt x="35" y="5"/>
                  </a:cubicBezTo>
                  <a:cubicBezTo>
                    <a:pt x="34" y="4"/>
                    <a:pt x="31" y="5"/>
                    <a:pt x="32" y="6"/>
                  </a:cubicBezTo>
                  <a:cubicBezTo>
                    <a:pt x="34" y="12"/>
                    <a:pt x="36" y="18"/>
                    <a:pt x="36" y="25"/>
                  </a:cubicBezTo>
                  <a:cubicBezTo>
                    <a:pt x="33" y="17"/>
                    <a:pt x="29" y="10"/>
                    <a:pt x="26" y="2"/>
                  </a:cubicBezTo>
                  <a:cubicBezTo>
                    <a:pt x="24" y="0"/>
                    <a:pt x="21" y="2"/>
                    <a:pt x="22" y="4"/>
                  </a:cubicBezTo>
                  <a:cubicBezTo>
                    <a:pt x="38" y="41"/>
                    <a:pt x="55" y="75"/>
                    <a:pt x="57" y="114"/>
                  </a:cubicBezTo>
                  <a:cubicBezTo>
                    <a:pt x="49" y="95"/>
                    <a:pt x="43" y="76"/>
                    <a:pt x="37" y="57"/>
                  </a:cubicBezTo>
                  <a:cubicBezTo>
                    <a:pt x="36" y="54"/>
                    <a:pt x="32" y="55"/>
                    <a:pt x="33" y="58"/>
                  </a:cubicBezTo>
                  <a:cubicBezTo>
                    <a:pt x="37" y="72"/>
                    <a:pt x="41" y="87"/>
                    <a:pt x="47" y="101"/>
                  </a:cubicBezTo>
                  <a:cubicBezTo>
                    <a:pt x="50" y="109"/>
                    <a:pt x="54" y="116"/>
                    <a:pt x="57" y="124"/>
                  </a:cubicBezTo>
                  <a:cubicBezTo>
                    <a:pt x="57" y="147"/>
                    <a:pt x="53" y="171"/>
                    <a:pt x="47" y="194"/>
                  </a:cubicBezTo>
                  <a:cubicBezTo>
                    <a:pt x="47" y="189"/>
                    <a:pt x="46" y="185"/>
                    <a:pt x="46" y="182"/>
                  </a:cubicBezTo>
                  <a:cubicBezTo>
                    <a:pt x="45" y="165"/>
                    <a:pt x="42" y="147"/>
                    <a:pt x="40" y="130"/>
                  </a:cubicBezTo>
                  <a:cubicBezTo>
                    <a:pt x="39" y="128"/>
                    <a:pt x="35" y="129"/>
                    <a:pt x="35" y="132"/>
                  </a:cubicBezTo>
                  <a:cubicBezTo>
                    <a:pt x="37" y="145"/>
                    <a:pt x="40" y="159"/>
                    <a:pt x="42" y="173"/>
                  </a:cubicBezTo>
                  <a:cubicBezTo>
                    <a:pt x="43" y="181"/>
                    <a:pt x="45" y="195"/>
                    <a:pt x="44" y="206"/>
                  </a:cubicBezTo>
                  <a:cubicBezTo>
                    <a:pt x="43" y="208"/>
                    <a:pt x="43" y="210"/>
                    <a:pt x="42" y="212"/>
                  </a:cubicBezTo>
                  <a:cubicBezTo>
                    <a:pt x="42" y="213"/>
                    <a:pt x="41" y="214"/>
                    <a:pt x="41" y="215"/>
                  </a:cubicBezTo>
                  <a:cubicBezTo>
                    <a:pt x="40" y="215"/>
                    <a:pt x="40" y="216"/>
                    <a:pt x="41" y="216"/>
                  </a:cubicBezTo>
                  <a:cubicBezTo>
                    <a:pt x="39" y="224"/>
                    <a:pt x="36" y="232"/>
                    <a:pt x="34" y="240"/>
                  </a:cubicBezTo>
                  <a:cubicBezTo>
                    <a:pt x="34" y="241"/>
                    <a:pt x="33" y="242"/>
                    <a:pt x="33" y="243"/>
                  </a:cubicBezTo>
                  <a:cubicBezTo>
                    <a:pt x="33" y="221"/>
                    <a:pt x="26" y="199"/>
                    <a:pt x="22" y="179"/>
                  </a:cubicBezTo>
                  <a:cubicBezTo>
                    <a:pt x="21" y="177"/>
                    <a:pt x="17" y="178"/>
                    <a:pt x="18" y="180"/>
                  </a:cubicBezTo>
                  <a:cubicBezTo>
                    <a:pt x="23" y="204"/>
                    <a:pt x="32" y="230"/>
                    <a:pt x="29" y="255"/>
                  </a:cubicBezTo>
                  <a:cubicBezTo>
                    <a:pt x="21" y="285"/>
                    <a:pt x="13" y="315"/>
                    <a:pt x="8" y="346"/>
                  </a:cubicBezTo>
                  <a:cubicBezTo>
                    <a:pt x="5" y="363"/>
                    <a:pt x="4" y="380"/>
                    <a:pt x="4" y="397"/>
                  </a:cubicBezTo>
                  <a:cubicBezTo>
                    <a:pt x="3" y="407"/>
                    <a:pt x="0" y="426"/>
                    <a:pt x="7" y="435"/>
                  </a:cubicBezTo>
                  <a:cubicBezTo>
                    <a:pt x="7" y="436"/>
                    <a:pt x="8" y="435"/>
                    <a:pt x="8" y="435"/>
                  </a:cubicBezTo>
                  <a:cubicBezTo>
                    <a:pt x="8" y="434"/>
                    <a:pt x="9" y="433"/>
                    <a:pt x="9" y="433"/>
                  </a:cubicBezTo>
                  <a:cubicBezTo>
                    <a:pt x="9" y="432"/>
                    <a:pt x="9" y="432"/>
                    <a:pt x="9" y="432"/>
                  </a:cubicBezTo>
                  <a:cubicBezTo>
                    <a:pt x="10" y="430"/>
                    <a:pt x="9" y="411"/>
                    <a:pt x="9" y="407"/>
                  </a:cubicBezTo>
                  <a:cubicBezTo>
                    <a:pt x="10" y="398"/>
                    <a:pt x="11" y="389"/>
                    <a:pt x="12" y="380"/>
                  </a:cubicBezTo>
                  <a:cubicBezTo>
                    <a:pt x="14" y="357"/>
                    <a:pt x="19" y="335"/>
                    <a:pt x="23" y="313"/>
                  </a:cubicBezTo>
                  <a:cubicBezTo>
                    <a:pt x="30" y="276"/>
                    <a:pt x="44" y="241"/>
                    <a:pt x="53" y="205"/>
                  </a:cubicBezTo>
                  <a:cubicBezTo>
                    <a:pt x="58" y="187"/>
                    <a:pt x="61" y="168"/>
                    <a:pt x="63" y="150"/>
                  </a:cubicBezTo>
                  <a:cubicBezTo>
                    <a:pt x="64" y="146"/>
                    <a:pt x="64" y="142"/>
                    <a:pt x="64" y="138"/>
                  </a:cubicBezTo>
                  <a:cubicBezTo>
                    <a:pt x="64" y="126"/>
                    <a:pt x="64" y="113"/>
                    <a:pt x="62" y="101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6" name="Freeform 534"/>
            <p:cNvSpPr>
              <a:spLocks noEditPoints="1"/>
            </p:cNvSpPr>
            <p:nvPr>
              <p:custDataLst>
                <p:tags r:id="rId543"/>
              </p:custDataLst>
            </p:nvPr>
          </p:nvSpPr>
          <p:spPr bwMode="auto">
            <a:xfrm>
              <a:off x="1770697" y="1457008"/>
              <a:ext cx="368300" cy="708025"/>
            </a:xfrm>
            <a:custGeom>
              <a:avLst/>
              <a:gdLst>
                <a:gd name="T0" fmla="*/ 135 w 142"/>
                <a:gd name="T1" fmla="*/ 215 h 273"/>
                <a:gd name="T2" fmla="*/ 127 w 142"/>
                <a:gd name="T3" fmla="*/ 201 h 273"/>
                <a:gd name="T4" fmla="*/ 125 w 142"/>
                <a:gd name="T5" fmla="*/ 197 h 273"/>
                <a:gd name="T6" fmla="*/ 114 w 142"/>
                <a:gd name="T7" fmla="*/ 178 h 273"/>
                <a:gd name="T8" fmla="*/ 105 w 142"/>
                <a:gd name="T9" fmla="*/ 162 h 273"/>
                <a:gd name="T10" fmla="*/ 80 w 142"/>
                <a:gd name="T11" fmla="*/ 145 h 273"/>
                <a:gd name="T12" fmla="*/ 79 w 142"/>
                <a:gd name="T13" fmla="*/ 145 h 273"/>
                <a:gd name="T14" fmla="*/ 76 w 142"/>
                <a:gd name="T15" fmla="*/ 145 h 273"/>
                <a:gd name="T16" fmla="*/ 72 w 142"/>
                <a:gd name="T17" fmla="*/ 144 h 273"/>
                <a:gd name="T18" fmla="*/ 78 w 142"/>
                <a:gd name="T19" fmla="*/ 124 h 273"/>
                <a:gd name="T20" fmla="*/ 64 w 142"/>
                <a:gd name="T21" fmla="*/ 93 h 273"/>
                <a:gd name="T22" fmla="*/ 63 w 142"/>
                <a:gd name="T23" fmla="*/ 93 h 273"/>
                <a:gd name="T24" fmla="*/ 63 w 142"/>
                <a:gd name="T25" fmla="*/ 77 h 273"/>
                <a:gd name="T26" fmla="*/ 59 w 142"/>
                <a:gd name="T27" fmla="*/ 22 h 273"/>
                <a:gd name="T28" fmla="*/ 63 w 142"/>
                <a:gd name="T29" fmla="*/ 5 h 273"/>
                <a:gd name="T30" fmla="*/ 58 w 142"/>
                <a:gd name="T31" fmla="*/ 1 h 273"/>
                <a:gd name="T32" fmla="*/ 51 w 142"/>
                <a:gd name="T33" fmla="*/ 7 h 273"/>
                <a:gd name="T34" fmla="*/ 47 w 142"/>
                <a:gd name="T35" fmla="*/ 10 h 273"/>
                <a:gd name="T36" fmla="*/ 47 w 142"/>
                <a:gd name="T37" fmla="*/ 11 h 273"/>
                <a:gd name="T38" fmla="*/ 43 w 142"/>
                <a:gd name="T39" fmla="*/ 37 h 273"/>
                <a:gd name="T40" fmla="*/ 45 w 142"/>
                <a:gd name="T41" fmla="*/ 48 h 273"/>
                <a:gd name="T42" fmla="*/ 45 w 142"/>
                <a:gd name="T43" fmla="*/ 97 h 273"/>
                <a:gd name="T44" fmla="*/ 43 w 142"/>
                <a:gd name="T45" fmla="*/ 98 h 273"/>
                <a:gd name="T46" fmla="*/ 38 w 142"/>
                <a:gd name="T47" fmla="*/ 67 h 273"/>
                <a:gd name="T48" fmla="*/ 25 w 142"/>
                <a:gd name="T49" fmla="*/ 40 h 273"/>
                <a:gd name="T50" fmla="*/ 21 w 142"/>
                <a:gd name="T51" fmla="*/ 41 h 273"/>
                <a:gd name="T52" fmla="*/ 15 w 142"/>
                <a:gd name="T53" fmla="*/ 54 h 273"/>
                <a:gd name="T54" fmla="*/ 24 w 142"/>
                <a:gd name="T55" fmla="*/ 82 h 273"/>
                <a:gd name="T56" fmla="*/ 24 w 142"/>
                <a:gd name="T57" fmla="*/ 83 h 273"/>
                <a:gd name="T58" fmla="*/ 29 w 142"/>
                <a:gd name="T59" fmla="*/ 106 h 273"/>
                <a:gd name="T60" fmla="*/ 29 w 142"/>
                <a:gd name="T61" fmla="*/ 108 h 273"/>
                <a:gd name="T62" fmla="*/ 21 w 142"/>
                <a:gd name="T63" fmla="*/ 112 h 273"/>
                <a:gd name="T64" fmla="*/ 21 w 142"/>
                <a:gd name="T65" fmla="*/ 116 h 273"/>
                <a:gd name="T66" fmla="*/ 24 w 142"/>
                <a:gd name="T67" fmla="*/ 121 h 273"/>
                <a:gd name="T68" fmla="*/ 23 w 142"/>
                <a:gd name="T69" fmla="*/ 134 h 273"/>
                <a:gd name="T70" fmla="*/ 23 w 142"/>
                <a:gd name="T71" fmla="*/ 134 h 273"/>
                <a:gd name="T72" fmla="*/ 22 w 142"/>
                <a:gd name="T73" fmla="*/ 139 h 273"/>
                <a:gd name="T74" fmla="*/ 21 w 142"/>
                <a:gd name="T75" fmla="*/ 140 h 273"/>
                <a:gd name="T76" fmla="*/ 18 w 142"/>
                <a:gd name="T77" fmla="*/ 158 h 273"/>
                <a:gd name="T78" fmla="*/ 20 w 142"/>
                <a:gd name="T79" fmla="*/ 160 h 273"/>
                <a:gd name="T80" fmla="*/ 20 w 142"/>
                <a:gd name="T81" fmla="*/ 161 h 273"/>
                <a:gd name="T82" fmla="*/ 20 w 142"/>
                <a:gd name="T83" fmla="*/ 162 h 273"/>
                <a:gd name="T84" fmla="*/ 0 w 142"/>
                <a:gd name="T85" fmla="*/ 197 h 273"/>
                <a:gd name="T86" fmla="*/ 80 w 142"/>
                <a:gd name="T87" fmla="*/ 267 h 273"/>
                <a:gd name="T88" fmla="*/ 112 w 142"/>
                <a:gd name="T89" fmla="*/ 270 h 273"/>
                <a:gd name="T90" fmla="*/ 131 w 142"/>
                <a:gd name="T91" fmla="*/ 260 h 273"/>
                <a:gd name="T92" fmla="*/ 135 w 142"/>
                <a:gd name="T93" fmla="*/ 215 h 273"/>
                <a:gd name="T94" fmla="*/ 115 w 142"/>
                <a:gd name="T95" fmla="*/ 198 h 273"/>
                <a:gd name="T96" fmla="*/ 91 w 142"/>
                <a:gd name="T97" fmla="*/ 257 h 273"/>
                <a:gd name="T98" fmla="*/ 35 w 142"/>
                <a:gd name="T99" fmla="*/ 229 h 273"/>
                <a:gd name="T100" fmla="*/ 25 w 142"/>
                <a:gd name="T101" fmla="*/ 177 h 273"/>
                <a:gd name="T102" fmla="*/ 48 w 142"/>
                <a:gd name="T103" fmla="*/ 159 h 273"/>
                <a:gd name="T104" fmla="*/ 48 w 142"/>
                <a:gd name="T105" fmla="*/ 158 h 273"/>
                <a:gd name="T106" fmla="*/ 57 w 142"/>
                <a:gd name="T107" fmla="*/ 156 h 273"/>
                <a:gd name="T108" fmla="*/ 58 w 142"/>
                <a:gd name="T109" fmla="*/ 155 h 273"/>
                <a:gd name="T110" fmla="*/ 113 w 142"/>
                <a:gd name="T111" fmla="*/ 194 h 273"/>
                <a:gd name="T112" fmla="*/ 113 w 142"/>
                <a:gd name="T113" fmla="*/ 195 h 273"/>
                <a:gd name="T114" fmla="*/ 115 w 142"/>
                <a:gd name="T115" fmla="*/ 19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2" h="273">
                  <a:moveTo>
                    <a:pt x="135" y="215"/>
                  </a:moveTo>
                  <a:cubicBezTo>
                    <a:pt x="133" y="210"/>
                    <a:pt x="130" y="206"/>
                    <a:pt x="127" y="201"/>
                  </a:cubicBezTo>
                  <a:cubicBezTo>
                    <a:pt x="126" y="199"/>
                    <a:pt x="126" y="198"/>
                    <a:pt x="125" y="197"/>
                  </a:cubicBezTo>
                  <a:cubicBezTo>
                    <a:pt x="122" y="191"/>
                    <a:pt x="118" y="184"/>
                    <a:pt x="114" y="178"/>
                  </a:cubicBezTo>
                  <a:cubicBezTo>
                    <a:pt x="111" y="172"/>
                    <a:pt x="109" y="167"/>
                    <a:pt x="105" y="162"/>
                  </a:cubicBezTo>
                  <a:cubicBezTo>
                    <a:pt x="99" y="153"/>
                    <a:pt x="90" y="148"/>
                    <a:pt x="80" y="145"/>
                  </a:cubicBezTo>
                  <a:cubicBezTo>
                    <a:pt x="79" y="145"/>
                    <a:pt x="79" y="145"/>
                    <a:pt x="79" y="145"/>
                  </a:cubicBezTo>
                  <a:cubicBezTo>
                    <a:pt x="78" y="145"/>
                    <a:pt x="77" y="145"/>
                    <a:pt x="76" y="145"/>
                  </a:cubicBezTo>
                  <a:cubicBezTo>
                    <a:pt x="75" y="145"/>
                    <a:pt x="74" y="144"/>
                    <a:pt x="72" y="144"/>
                  </a:cubicBezTo>
                  <a:cubicBezTo>
                    <a:pt x="78" y="140"/>
                    <a:pt x="78" y="130"/>
                    <a:pt x="78" y="124"/>
                  </a:cubicBezTo>
                  <a:cubicBezTo>
                    <a:pt x="79" y="113"/>
                    <a:pt x="76" y="98"/>
                    <a:pt x="64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63" y="87"/>
                    <a:pt x="63" y="82"/>
                    <a:pt x="63" y="77"/>
                  </a:cubicBezTo>
                  <a:cubicBezTo>
                    <a:pt x="61" y="59"/>
                    <a:pt x="61" y="40"/>
                    <a:pt x="59" y="22"/>
                  </a:cubicBezTo>
                  <a:cubicBezTo>
                    <a:pt x="60" y="16"/>
                    <a:pt x="61" y="10"/>
                    <a:pt x="63" y="5"/>
                  </a:cubicBezTo>
                  <a:cubicBezTo>
                    <a:pt x="63" y="2"/>
                    <a:pt x="61" y="0"/>
                    <a:pt x="58" y="1"/>
                  </a:cubicBezTo>
                  <a:cubicBezTo>
                    <a:pt x="55" y="3"/>
                    <a:pt x="53" y="5"/>
                    <a:pt x="51" y="7"/>
                  </a:cubicBezTo>
                  <a:cubicBezTo>
                    <a:pt x="49" y="7"/>
                    <a:pt x="47" y="8"/>
                    <a:pt x="47" y="10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3" y="17"/>
                    <a:pt x="43" y="24"/>
                    <a:pt x="43" y="37"/>
                  </a:cubicBezTo>
                  <a:cubicBezTo>
                    <a:pt x="43" y="40"/>
                    <a:pt x="44" y="44"/>
                    <a:pt x="45" y="48"/>
                  </a:cubicBezTo>
                  <a:cubicBezTo>
                    <a:pt x="44" y="62"/>
                    <a:pt x="43" y="81"/>
                    <a:pt x="45" y="97"/>
                  </a:cubicBezTo>
                  <a:cubicBezTo>
                    <a:pt x="44" y="97"/>
                    <a:pt x="43" y="98"/>
                    <a:pt x="43" y="98"/>
                  </a:cubicBezTo>
                  <a:cubicBezTo>
                    <a:pt x="42" y="88"/>
                    <a:pt x="41" y="78"/>
                    <a:pt x="38" y="67"/>
                  </a:cubicBezTo>
                  <a:cubicBezTo>
                    <a:pt x="36" y="59"/>
                    <a:pt x="34" y="45"/>
                    <a:pt x="25" y="40"/>
                  </a:cubicBezTo>
                  <a:cubicBezTo>
                    <a:pt x="24" y="40"/>
                    <a:pt x="22" y="40"/>
                    <a:pt x="21" y="41"/>
                  </a:cubicBezTo>
                  <a:cubicBezTo>
                    <a:pt x="17" y="45"/>
                    <a:pt x="14" y="48"/>
                    <a:pt x="15" y="54"/>
                  </a:cubicBezTo>
                  <a:cubicBezTo>
                    <a:pt x="16" y="64"/>
                    <a:pt x="21" y="73"/>
                    <a:pt x="24" y="82"/>
                  </a:cubicBezTo>
                  <a:cubicBezTo>
                    <a:pt x="24" y="82"/>
                    <a:pt x="24" y="83"/>
                    <a:pt x="24" y="83"/>
                  </a:cubicBezTo>
                  <a:cubicBezTo>
                    <a:pt x="25" y="90"/>
                    <a:pt x="26" y="99"/>
                    <a:pt x="29" y="106"/>
                  </a:cubicBezTo>
                  <a:cubicBezTo>
                    <a:pt x="29" y="106"/>
                    <a:pt x="29" y="107"/>
                    <a:pt x="29" y="108"/>
                  </a:cubicBezTo>
                  <a:cubicBezTo>
                    <a:pt x="27" y="109"/>
                    <a:pt x="24" y="110"/>
                    <a:pt x="21" y="112"/>
                  </a:cubicBezTo>
                  <a:cubicBezTo>
                    <a:pt x="21" y="113"/>
                    <a:pt x="20" y="115"/>
                    <a:pt x="21" y="116"/>
                  </a:cubicBezTo>
                  <a:cubicBezTo>
                    <a:pt x="22" y="117"/>
                    <a:pt x="23" y="119"/>
                    <a:pt x="24" y="121"/>
                  </a:cubicBezTo>
                  <a:cubicBezTo>
                    <a:pt x="23" y="125"/>
                    <a:pt x="23" y="129"/>
                    <a:pt x="23" y="134"/>
                  </a:cubicBezTo>
                  <a:cubicBezTo>
                    <a:pt x="23" y="134"/>
                    <a:pt x="23" y="134"/>
                    <a:pt x="23" y="134"/>
                  </a:cubicBezTo>
                  <a:cubicBezTo>
                    <a:pt x="22" y="136"/>
                    <a:pt x="22" y="137"/>
                    <a:pt x="22" y="139"/>
                  </a:cubicBezTo>
                  <a:cubicBezTo>
                    <a:pt x="21" y="139"/>
                    <a:pt x="21" y="139"/>
                    <a:pt x="21" y="140"/>
                  </a:cubicBezTo>
                  <a:cubicBezTo>
                    <a:pt x="19" y="145"/>
                    <a:pt x="14" y="152"/>
                    <a:pt x="18" y="158"/>
                  </a:cubicBezTo>
                  <a:cubicBezTo>
                    <a:pt x="19" y="159"/>
                    <a:pt x="19" y="159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8" y="170"/>
                    <a:pt x="0" y="182"/>
                    <a:pt x="0" y="197"/>
                  </a:cubicBezTo>
                  <a:cubicBezTo>
                    <a:pt x="1" y="233"/>
                    <a:pt x="46" y="260"/>
                    <a:pt x="80" y="267"/>
                  </a:cubicBezTo>
                  <a:cubicBezTo>
                    <a:pt x="92" y="271"/>
                    <a:pt x="102" y="273"/>
                    <a:pt x="112" y="270"/>
                  </a:cubicBezTo>
                  <a:cubicBezTo>
                    <a:pt x="119" y="269"/>
                    <a:pt x="126" y="266"/>
                    <a:pt x="131" y="260"/>
                  </a:cubicBezTo>
                  <a:cubicBezTo>
                    <a:pt x="142" y="248"/>
                    <a:pt x="141" y="230"/>
                    <a:pt x="135" y="215"/>
                  </a:cubicBezTo>
                  <a:moveTo>
                    <a:pt x="115" y="198"/>
                  </a:moveTo>
                  <a:cubicBezTo>
                    <a:pt x="128" y="222"/>
                    <a:pt x="135" y="266"/>
                    <a:pt x="91" y="257"/>
                  </a:cubicBezTo>
                  <a:cubicBezTo>
                    <a:pt x="72" y="253"/>
                    <a:pt x="51" y="240"/>
                    <a:pt x="35" y="229"/>
                  </a:cubicBezTo>
                  <a:cubicBezTo>
                    <a:pt x="17" y="217"/>
                    <a:pt x="10" y="194"/>
                    <a:pt x="25" y="177"/>
                  </a:cubicBezTo>
                  <a:cubicBezTo>
                    <a:pt x="32" y="170"/>
                    <a:pt x="41" y="166"/>
                    <a:pt x="48" y="159"/>
                  </a:cubicBezTo>
                  <a:cubicBezTo>
                    <a:pt x="48" y="158"/>
                    <a:pt x="48" y="158"/>
                    <a:pt x="48" y="158"/>
                  </a:cubicBezTo>
                  <a:cubicBezTo>
                    <a:pt x="51" y="157"/>
                    <a:pt x="54" y="156"/>
                    <a:pt x="57" y="156"/>
                  </a:cubicBezTo>
                  <a:cubicBezTo>
                    <a:pt x="58" y="156"/>
                    <a:pt x="58" y="155"/>
                    <a:pt x="58" y="155"/>
                  </a:cubicBezTo>
                  <a:cubicBezTo>
                    <a:pt x="87" y="154"/>
                    <a:pt x="98" y="172"/>
                    <a:pt x="113" y="194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4" y="196"/>
                    <a:pt x="114" y="197"/>
                    <a:pt x="115" y="198"/>
                  </a:cubicBezTo>
                </a:path>
              </a:pathLst>
            </a:custGeom>
            <a:solidFill>
              <a:srgbClr val="C33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7" name="Freeform 535"/>
            <p:cNvSpPr>
              <a:spLocks noEditPoints="1"/>
            </p:cNvSpPr>
            <p:nvPr>
              <p:custDataLst>
                <p:tags r:id="rId544"/>
              </p:custDataLst>
            </p:nvPr>
          </p:nvSpPr>
          <p:spPr bwMode="auto">
            <a:xfrm>
              <a:off x="756285" y="361633"/>
              <a:ext cx="2176463" cy="3454401"/>
            </a:xfrm>
            <a:custGeom>
              <a:avLst/>
              <a:gdLst>
                <a:gd name="T0" fmla="*/ 757 w 839"/>
                <a:gd name="T1" fmla="*/ 1057 h 1331"/>
                <a:gd name="T2" fmla="*/ 749 w 839"/>
                <a:gd name="T3" fmla="*/ 933 h 1331"/>
                <a:gd name="T4" fmla="*/ 714 w 839"/>
                <a:gd name="T5" fmla="*/ 841 h 1331"/>
                <a:gd name="T6" fmla="*/ 698 w 839"/>
                <a:gd name="T7" fmla="*/ 655 h 1331"/>
                <a:gd name="T8" fmla="*/ 703 w 839"/>
                <a:gd name="T9" fmla="*/ 615 h 1331"/>
                <a:gd name="T10" fmla="*/ 669 w 839"/>
                <a:gd name="T11" fmla="*/ 498 h 1331"/>
                <a:gd name="T12" fmla="*/ 594 w 839"/>
                <a:gd name="T13" fmla="*/ 406 h 1331"/>
                <a:gd name="T14" fmla="*/ 505 w 839"/>
                <a:gd name="T15" fmla="*/ 390 h 1331"/>
                <a:gd name="T16" fmla="*/ 512 w 839"/>
                <a:gd name="T17" fmla="*/ 135 h 1331"/>
                <a:gd name="T18" fmla="*/ 506 w 839"/>
                <a:gd name="T19" fmla="*/ 67 h 1331"/>
                <a:gd name="T20" fmla="*/ 486 w 839"/>
                <a:gd name="T21" fmla="*/ 126 h 1331"/>
                <a:gd name="T22" fmla="*/ 455 w 839"/>
                <a:gd name="T23" fmla="*/ 362 h 1331"/>
                <a:gd name="T24" fmla="*/ 381 w 839"/>
                <a:gd name="T25" fmla="*/ 332 h 1331"/>
                <a:gd name="T26" fmla="*/ 356 w 839"/>
                <a:gd name="T27" fmla="*/ 136 h 1331"/>
                <a:gd name="T28" fmla="*/ 345 w 839"/>
                <a:gd name="T29" fmla="*/ 43 h 1331"/>
                <a:gd name="T30" fmla="*/ 327 w 839"/>
                <a:gd name="T31" fmla="*/ 59 h 1331"/>
                <a:gd name="T32" fmla="*/ 369 w 839"/>
                <a:gd name="T33" fmla="*/ 376 h 1331"/>
                <a:gd name="T34" fmla="*/ 197 w 839"/>
                <a:gd name="T35" fmla="*/ 444 h 1331"/>
                <a:gd name="T36" fmla="*/ 137 w 839"/>
                <a:gd name="T37" fmla="*/ 552 h 1331"/>
                <a:gd name="T38" fmla="*/ 121 w 839"/>
                <a:gd name="T39" fmla="*/ 690 h 1331"/>
                <a:gd name="T40" fmla="*/ 111 w 839"/>
                <a:gd name="T41" fmla="*/ 852 h 1331"/>
                <a:gd name="T42" fmla="*/ 136 w 839"/>
                <a:gd name="T43" fmla="*/ 764 h 1331"/>
                <a:gd name="T44" fmla="*/ 54 w 839"/>
                <a:gd name="T45" fmla="*/ 1174 h 1331"/>
                <a:gd name="T46" fmla="*/ 26 w 839"/>
                <a:gd name="T47" fmla="*/ 1205 h 1331"/>
                <a:gd name="T48" fmla="*/ 37 w 839"/>
                <a:gd name="T49" fmla="*/ 1253 h 1331"/>
                <a:gd name="T50" fmla="*/ 53 w 839"/>
                <a:gd name="T51" fmla="*/ 1262 h 1331"/>
                <a:gd name="T52" fmla="*/ 75 w 839"/>
                <a:gd name="T53" fmla="*/ 1229 h 1331"/>
                <a:gd name="T54" fmla="*/ 79 w 839"/>
                <a:gd name="T55" fmla="*/ 1147 h 1331"/>
                <a:gd name="T56" fmla="*/ 114 w 839"/>
                <a:gd name="T57" fmla="*/ 1000 h 1331"/>
                <a:gd name="T58" fmla="*/ 151 w 839"/>
                <a:gd name="T59" fmla="*/ 926 h 1331"/>
                <a:gd name="T60" fmla="*/ 139 w 839"/>
                <a:gd name="T61" fmla="*/ 1004 h 1331"/>
                <a:gd name="T62" fmla="*/ 59 w 839"/>
                <a:gd name="T63" fmla="*/ 1327 h 1331"/>
                <a:gd name="T64" fmla="*/ 109 w 839"/>
                <a:gd name="T65" fmla="*/ 1190 h 1331"/>
                <a:gd name="T66" fmla="*/ 162 w 839"/>
                <a:gd name="T67" fmla="*/ 729 h 1331"/>
                <a:gd name="T68" fmla="*/ 181 w 839"/>
                <a:gd name="T69" fmla="*/ 734 h 1331"/>
                <a:gd name="T70" fmla="*/ 200 w 839"/>
                <a:gd name="T71" fmla="*/ 464 h 1331"/>
                <a:gd name="T72" fmla="*/ 240 w 839"/>
                <a:gd name="T73" fmla="*/ 456 h 1331"/>
                <a:gd name="T74" fmla="*/ 399 w 839"/>
                <a:gd name="T75" fmla="*/ 585 h 1331"/>
                <a:gd name="T76" fmla="*/ 401 w 839"/>
                <a:gd name="T77" fmla="*/ 596 h 1331"/>
                <a:gd name="T78" fmla="*/ 519 w 839"/>
                <a:gd name="T79" fmla="*/ 411 h 1331"/>
                <a:gd name="T80" fmla="*/ 580 w 839"/>
                <a:gd name="T81" fmla="*/ 428 h 1331"/>
                <a:gd name="T82" fmla="*/ 634 w 839"/>
                <a:gd name="T83" fmla="*/ 528 h 1331"/>
                <a:gd name="T84" fmla="*/ 649 w 839"/>
                <a:gd name="T85" fmla="*/ 580 h 1331"/>
                <a:gd name="T86" fmla="*/ 653 w 839"/>
                <a:gd name="T87" fmla="*/ 685 h 1331"/>
                <a:gd name="T88" fmla="*/ 663 w 839"/>
                <a:gd name="T89" fmla="*/ 796 h 1331"/>
                <a:gd name="T90" fmla="*/ 674 w 839"/>
                <a:gd name="T91" fmla="*/ 887 h 1331"/>
                <a:gd name="T92" fmla="*/ 682 w 839"/>
                <a:gd name="T93" fmla="*/ 994 h 1331"/>
                <a:gd name="T94" fmla="*/ 733 w 839"/>
                <a:gd name="T95" fmla="*/ 1263 h 1331"/>
                <a:gd name="T96" fmla="*/ 772 w 839"/>
                <a:gd name="T97" fmla="*/ 1326 h 1331"/>
                <a:gd name="T98" fmla="*/ 683 w 839"/>
                <a:gd name="T99" fmla="*/ 939 h 1331"/>
                <a:gd name="T100" fmla="*/ 696 w 839"/>
                <a:gd name="T101" fmla="*/ 942 h 1331"/>
                <a:gd name="T102" fmla="*/ 740 w 839"/>
                <a:gd name="T103" fmla="*/ 1089 h 1331"/>
                <a:gd name="T104" fmla="*/ 758 w 839"/>
                <a:gd name="T105" fmla="*/ 1221 h 1331"/>
                <a:gd name="T106" fmla="*/ 761 w 839"/>
                <a:gd name="T107" fmla="*/ 1207 h 1331"/>
                <a:gd name="T108" fmla="*/ 755 w 839"/>
                <a:gd name="T109" fmla="*/ 1178 h 1331"/>
                <a:gd name="T110" fmla="*/ 816 w 839"/>
                <a:gd name="T111" fmla="*/ 1217 h 1331"/>
                <a:gd name="T112" fmla="*/ 160 w 839"/>
                <a:gd name="T113" fmla="*/ 601 h 1331"/>
                <a:gd name="T114" fmla="*/ 279 w 839"/>
                <a:gd name="T115" fmla="*/ 399 h 1331"/>
                <a:gd name="T116" fmla="*/ 409 w 839"/>
                <a:gd name="T117" fmla="*/ 523 h 1331"/>
                <a:gd name="T118" fmla="*/ 479 w 839"/>
                <a:gd name="T119" fmla="*/ 409 h 1331"/>
                <a:gd name="T120" fmla="*/ 744 w 839"/>
                <a:gd name="T121" fmla="*/ 1044 h 1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39" h="1331">
                  <a:moveTo>
                    <a:pt x="805" y="1200"/>
                  </a:moveTo>
                  <a:cubicBezTo>
                    <a:pt x="804" y="1200"/>
                    <a:pt x="804" y="1199"/>
                    <a:pt x="803" y="1199"/>
                  </a:cubicBezTo>
                  <a:cubicBezTo>
                    <a:pt x="810" y="1199"/>
                    <a:pt x="818" y="1199"/>
                    <a:pt x="823" y="1201"/>
                  </a:cubicBezTo>
                  <a:cubicBezTo>
                    <a:pt x="824" y="1202"/>
                    <a:pt x="825" y="1200"/>
                    <a:pt x="824" y="1200"/>
                  </a:cubicBezTo>
                  <a:cubicBezTo>
                    <a:pt x="819" y="1197"/>
                    <a:pt x="812" y="1197"/>
                    <a:pt x="806" y="1196"/>
                  </a:cubicBezTo>
                  <a:cubicBezTo>
                    <a:pt x="803" y="1195"/>
                    <a:pt x="800" y="1194"/>
                    <a:pt x="797" y="1194"/>
                  </a:cubicBezTo>
                  <a:cubicBezTo>
                    <a:pt x="790" y="1188"/>
                    <a:pt x="783" y="1184"/>
                    <a:pt x="777" y="1177"/>
                  </a:cubicBezTo>
                  <a:cubicBezTo>
                    <a:pt x="768" y="1167"/>
                    <a:pt x="762" y="1156"/>
                    <a:pt x="755" y="1146"/>
                  </a:cubicBezTo>
                  <a:cubicBezTo>
                    <a:pt x="756" y="1116"/>
                    <a:pt x="758" y="1087"/>
                    <a:pt x="757" y="1057"/>
                  </a:cubicBezTo>
                  <a:cubicBezTo>
                    <a:pt x="757" y="1040"/>
                    <a:pt x="755" y="1024"/>
                    <a:pt x="752" y="1008"/>
                  </a:cubicBezTo>
                  <a:cubicBezTo>
                    <a:pt x="751" y="1002"/>
                    <a:pt x="751" y="997"/>
                    <a:pt x="750" y="992"/>
                  </a:cubicBezTo>
                  <a:cubicBezTo>
                    <a:pt x="750" y="990"/>
                    <a:pt x="750" y="988"/>
                    <a:pt x="749" y="986"/>
                  </a:cubicBezTo>
                  <a:cubicBezTo>
                    <a:pt x="748" y="966"/>
                    <a:pt x="744" y="945"/>
                    <a:pt x="734" y="927"/>
                  </a:cubicBezTo>
                  <a:cubicBezTo>
                    <a:pt x="731" y="920"/>
                    <a:pt x="726" y="912"/>
                    <a:pt x="722" y="905"/>
                  </a:cubicBezTo>
                  <a:cubicBezTo>
                    <a:pt x="720" y="901"/>
                    <a:pt x="719" y="897"/>
                    <a:pt x="717" y="894"/>
                  </a:cubicBezTo>
                  <a:cubicBezTo>
                    <a:pt x="719" y="895"/>
                    <a:pt x="721" y="896"/>
                    <a:pt x="723" y="897"/>
                  </a:cubicBezTo>
                  <a:cubicBezTo>
                    <a:pt x="730" y="901"/>
                    <a:pt x="735" y="905"/>
                    <a:pt x="739" y="911"/>
                  </a:cubicBezTo>
                  <a:cubicBezTo>
                    <a:pt x="742" y="918"/>
                    <a:pt x="748" y="927"/>
                    <a:pt x="749" y="933"/>
                  </a:cubicBezTo>
                  <a:cubicBezTo>
                    <a:pt x="749" y="934"/>
                    <a:pt x="750" y="934"/>
                    <a:pt x="750" y="933"/>
                  </a:cubicBezTo>
                  <a:cubicBezTo>
                    <a:pt x="751" y="924"/>
                    <a:pt x="743" y="909"/>
                    <a:pt x="737" y="902"/>
                  </a:cubicBezTo>
                  <a:cubicBezTo>
                    <a:pt x="734" y="898"/>
                    <a:pt x="729" y="896"/>
                    <a:pt x="725" y="893"/>
                  </a:cubicBezTo>
                  <a:cubicBezTo>
                    <a:pt x="720" y="890"/>
                    <a:pt x="716" y="886"/>
                    <a:pt x="712" y="882"/>
                  </a:cubicBezTo>
                  <a:cubicBezTo>
                    <a:pt x="703" y="856"/>
                    <a:pt x="694" y="830"/>
                    <a:pt x="686" y="804"/>
                  </a:cubicBezTo>
                  <a:cubicBezTo>
                    <a:pt x="682" y="789"/>
                    <a:pt x="679" y="774"/>
                    <a:pt x="676" y="759"/>
                  </a:cubicBezTo>
                  <a:cubicBezTo>
                    <a:pt x="676" y="754"/>
                    <a:pt x="675" y="749"/>
                    <a:pt x="675" y="744"/>
                  </a:cubicBezTo>
                  <a:cubicBezTo>
                    <a:pt x="681" y="755"/>
                    <a:pt x="688" y="765"/>
                    <a:pt x="695" y="777"/>
                  </a:cubicBezTo>
                  <a:cubicBezTo>
                    <a:pt x="705" y="793"/>
                    <a:pt x="722" y="822"/>
                    <a:pt x="714" y="841"/>
                  </a:cubicBezTo>
                  <a:cubicBezTo>
                    <a:pt x="713" y="842"/>
                    <a:pt x="715" y="842"/>
                    <a:pt x="715" y="842"/>
                  </a:cubicBezTo>
                  <a:cubicBezTo>
                    <a:pt x="722" y="828"/>
                    <a:pt x="715" y="808"/>
                    <a:pt x="710" y="795"/>
                  </a:cubicBezTo>
                  <a:cubicBezTo>
                    <a:pt x="701" y="772"/>
                    <a:pt x="684" y="752"/>
                    <a:pt x="675" y="729"/>
                  </a:cubicBezTo>
                  <a:cubicBezTo>
                    <a:pt x="675" y="728"/>
                    <a:pt x="674" y="728"/>
                    <a:pt x="674" y="727"/>
                  </a:cubicBezTo>
                  <a:cubicBezTo>
                    <a:pt x="673" y="722"/>
                    <a:pt x="673" y="717"/>
                    <a:pt x="673" y="712"/>
                  </a:cubicBezTo>
                  <a:cubicBezTo>
                    <a:pt x="672" y="705"/>
                    <a:pt x="672" y="698"/>
                    <a:pt x="671" y="691"/>
                  </a:cubicBezTo>
                  <a:cubicBezTo>
                    <a:pt x="671" y="659"/>
                    <a:pt x="672" y="626"/>
                    <a:pt x="672" y="593"/>
                  </a:cubicBezTo>
                  <a:cubicBezTo>
                    <a:pt x="672" y="590"/>
                    <a:pt x="672" y="587"/>
                    <a:pt x="672" y="584"/>
                  </a:cubicBezTo>
                  <a:cubicBezTo>
                    <a:pt x="687" y="604"/>
                    <a:pt x="695" y="631"/>
                    <a:pt x="698" y="655"/>
                  </a:cubicBezTo>
                  <a:cubicBezTo>
                    <a:pt x="699" y="669"/>
                    <a:pt x="697" y="683"/>
                    <a:pt x="697" y="697"/>
                  </a:cubicBezTo>
                  <a:cubicBezTo>
                    <a:pt x="697" y="711"/>
                    <a:pt x="699" y="723"/>
                    <a:pt x="698" y="739"/>
                  </a:cubicBezTo>
                  <a:cubicBezTo>
                    <a:pt x="698" y="739"/>
                    <a:pt x="698" y="739"/>
                    <a:pt x="698" y="739"/>
                  </a:cubicBezTo>
                  <a:cubicBezTo>
                    <a:pt x="700" y="719"/>
                    <a:pt x="699" y="701"/>
                    <a:pt x="700" y="683"/>
                  </a:cubicBezTo>
                  <a:cubicBezTo>
                    <a:pt x="701" y="669"/>
                    <a:pt x="702" y="655"/>
                    <a:pt x="699" y="641"/>
                  </a:cubicBezTo>
                  <a:cubicBezTo>
                    <a:pt x="695" y="618"/>
                    <a:pt x="687" y="593"/>
                    <a:pt x="672" y="575"/>
                  </a:cubicBezTo>
                  <a:cubicBezTo>
                    <a:pt x="671" y="562"/>
                    <a:pt x="670" y="548"/>
                    <a:pt x="669" y="536"/>
                  </a:cubicBezTo>
                  <a:cubicBezTo>
                    <a:pt x="676" y="545"/>
                    <a:pt x="681" y="558"/>
                    <a:pt x="686" y="568"/>
                  </a:cubicBezTo>
                  <a:cubicBezTo>
                    <a:pt x="691" y="579"/>
                    <a:pt x="708" y="602"/>
                    <a:pt x="703" y="615"/>
                  </a:cubicBezTo>
                  <a:cubicBezTo>
                    <a:pt x="702" y="615"/>
                    <a:pt x="704" y="616"/>
                    <a:pt x="704" y="615"/>
                  </a:cubicBezTo>
                  <a:cubicBezTo>
                    <a:pt x="710" y="603"/>
                    <a:pt x="698" y="582"/>
                    <a:pt x="692" y="571"/>
                  </a:cubicBezTo>
                  <a:cubicBezTo>
                    <a:pt x="685" y="555"/>
                    <a:pt x="680" y="538"/>
                    <a:pt x="667" y="525"/>
                  </a:cubicBezTo>
                  <a:cubicBezTo>
                    <a:pt x="665" y="516"/>
                    <a:pt x="662" y="507"/>
                    <a:pt x="659" y="498"/>
                  </a:cubicBezTo>
                  <a:cubicBezTo>
                    <a:pt x="662" y="499"/>
                    <a:pt x="664" y="500"/>
                    <a:pt x="667" y="501"/>
                  </a:cubicBezTo>
                  <a:cubicBezTo>
                    <a:pt x="673" y="503"/>
                    <a:pt x="685" y="509"/>
                    <a:pt x="682" y="517"/>
                  </a:cubicBezTo>
                  <a:cubicBezTo>
                    <a:pt x="682" y="518"/>
                    <a:pt x="683" y="519"/>
                    <a:pt x="684" y="518"/>
                  </a:cubicBezTo>
                  <a:cubicBezTo>
                    <a:pt x="686" y="512"/>
                    <a:pt x="682" y="507"/>
                    <a:pt x="678" y="503"/>
                  </a:cubicBezTo>
                  <a:cubicBezTo>
                    <a:pt x="675" y="501"/>
                    <a:pt x="672" y="499"/>
                    <a:pt x="669" y="498"/>
                  </a:cubicBezTo>
                  <a:cubicBezTo>
                    <a:pt x="664" y="496"/>
                    <a:pt x="661" y="494"/>
                    <a:pt x="657" y="491"/>
                  </a:cubicBezTo>
                  <a:cubicBezTo>
                    <a:pt x="652" y="479"/>
                    <a:pt x="646" y="468"/>
                    <a:pt x="638" y="457"/>
                  </a:cubicBezTo>
                  <a:cubicBezTo>
                    <a:pt x="635" y="452"/>
                    <a:pt x="632" y="447"/>
                    <a:pt x="629" y="443"/>
                  </a:cubicBezTo>
                  <a:cubicBezTo>
                    <a:pt x="641" y="447"/>
                    <a:pt x="655" y="448"/>
                    <a:pt x="666" y="456"/>
                  </a:cubicBezTo>
                  <a:cubicBezTo>
                    <a:pt x="667" y="457"/>
                    <a:pt x="668" y="456"/>
                    <a:pt x="667" y="455"/>
                  </a:cubicBezTo>
                  <a:cubicBezTo>
                    <a:pt x="656" y="444"/>
                    <a:pt x="640" y="443"/>
                    <a:pt x="626" y="436"/>
                  </a:cubicBezTo>
                  <a:cubicBezTo>
                    <a:pt x="625" y="436"/>
                    <a:pt x="624" y="436"/>
                    <a:pt x="624" y="436"/>
                  </a:cubicBezTo>
                  <a:cubicBezTo>
                    <a:pt x="614" y="425"/>
                    <a:pt x="600" y="416"/>
                    <a:pt x="586" y="409"/>
                  </a:cubicBezTo>
                  <a:cubicBezTo>
                    <a:pt x="589" y="408"/>
                    <a:pt x="591" y="407"/>
                    <a:pt x="594" y="406"/>
                  </a:cubicBezTo>
                  <a:cubicBezTo>
                    <a:pt x="601" y="403"/>
                    <a:pt x="608" y="403"/>
                    <a:pt x="616" y="407"/>
                  </a:cubicBezTo>
                  <a:cubicBezTo>
                    <a:pt x="617" y="407"/>
                    <a:pt x="618" y="405"/>
                    <a:pt x="617" y="405"/>
                  </a:cubicBezTo>
                  <a:cubicBezTo>
                    <a:pt x="612" y="402"/>
                    <a:pt x="606" y="400"/>
                    <a:pt x="600" y="401"/>
                  </a:cubicBezTo>
                  <a:cubicBezTo>
                    <a:pt x="597" y="401"/>
                    <a:pt x="595" y="402"/>
                    <a:pt x="593" y="403"/>
                  </a:cubicBezTo>
                  <a:cubicBezTo>
                    <a:pt x="589" y="404"/>
                    <a:pt x="584" y="405"/>
                    <a:pt x="580" y="407"/>
                  </a:cubicBezTo>
                  <a:cubicBezTo>
                    <a:pt x="569" y="402"/>
                    <a:pt x="558" y="399"/>
                    <a:pt x="547" y="396"/>
                  </a:cubicBezTo>
                  <a:cubicBezTo>
                    <a:pt x="540" y="395"/>
                    <a:pt x="532" y="394"/>
                    <a:pt x="525" y="393"/>
                  </a:cubicBezTo>
                  <a:cubicBezTo>
                    <a:pt x="524" y="393"/>
                    <a:pt x="524" y="393"/>
                    <a:pt x="523" y="393"/>
                  </a:cubicBezTo>
                  <a:cubicBezTo>
                    <a:pt x="517" y="392"/>
                    <a:pt x="511" y="391"/>
                    <a:pt x="505" y="390"/>
                  </a:cubicBezTo>
                  <a:cubicBezTo>
                    <a:pt x="497" y="389"/>
                    <a:pt x="490" y="391"/>
                    <a:pt x="483" y="393"/>
                  </a:cubicBezTo>
                  <a:cubicBezTo>
                    <a:pt x="483" y="393"/>
                    <a:pt x="483" y="393"/>
                    <a:pt x="482" y="392"/>
                  </a:cubicBezTo>
                  <a:cubicBezTo>
                    <a:pt x="478" y="380"/>
                    <a:pt x="473" y="368"/>
                    <a:pt x="469" y="355"/>
                  </a:cubicBezTo>
                  <a:cubicBezTo>
                    <a:pt x="461" y="329"/>
                    <a:pt x="454" y="305"/>
                    <a:pt x="458" y="277"/>
                  </a:cubicBezTo>
                  <a:cubicBezTo>
                    <a:pt x="462" y="252"/>
                    <a:pt x="472" y="230"/>
                    <a:pt x="481" y="207"/>
                  </a:cubicBezTo>
                  <a:cubicBezTo>
                    <a:pt x="487" y="192"/>
                    <a:pt x="493" y="178"/>
                    <a:pt x="498" y="163"/>
                  </a:cubicBezTo>
                  <a:cubicBezTo>
                    <a:pt x="499" y="162"/>
                    <a:pt x="499" y="161"/>
                    <a:pt x="500" y="160"/>
                  </a:cubicBezTo>
                  <a:cubicBezTo>
                    <a:pt x="504" y="152"/>
                    <a:pt x="510" y="144"/>
                    <a:pt x="515" y="137"/>
                  </a:cubicBezTo>
                  <a:cubicBezTo>
                    <a:pt x="517" y="135"/>
                    <a:pt x="514" y="133"/>
                    <a:pt x="512" y="135"/>
                  </a:cubicBezTo>
                  <a:cubicBezTo>
                    <a:pt x="509" y="140"/>
                    <a:pt x="506" y="145"/>
                    <a:pt x="503" y="150"/>
                  </a:cubicBezTo>
                  <a:cubicBezTo>
                    <a:pt x="511" y="123"/>
                    <a:pt x="516" y="96"/>
                    <a:pt x="511" y="67"/>
                  </a:cubicBezTo>
                  <a:cubicBezTo>
                    <a:pt x="510" y="66"/>
                    <a:pt x="510" y="65"/>
                    <a:pt x="509" y="65"/>
                  </a:cubicBezTo>
                  <a:cubicBezTo>
                    <a:pt x="509" y="65"/>
                    <a:pt x="509" y="64"/>
                    <a:pt x="509" y="64"/>
                  </a:cubicBezTo>
                  <a:cubicBezTo>
                    <a:pt x="507" y="56"/>
                    <a:pt x="507" y="49"/>
                    <a:pt x="505" y="42"/>
                  </a:cubicBezTo>
                  <a:cubicBezTo>
                    <a:pt x="504" y="40"/>
                    <a:pt x="501" y="41"/>
                    <a:pt x="501" y="43"/>
                  </a:cubicBezTo>
                  <a:cubicBezTo>
                    <a:pt x="503" y="49"/>
                    <a:pt x="504" y="55"/>
                    <a:pt x="505" y="62"/>
                  </a:cubicBezTo>
                  <a:cubicBezTo>
                    <a:pt x="506" y="63"/>
                    <a:pt x="506" y="65"/>
                    <a:pt x="507" y="66"/>
                  </a:cubicBezTo>
                  <a:cubicBezTo>
                    <a:pt x="506" y="66"/>
                    <a:pt x="506" y="67"/>
                    <a:pt x="506" y="67"/>
                  </a:cubicBezTo>
                  <a:cubicBezTo>
                    <a:pt x="508" y="78"/>
                    <a:pt x="507" y="89"/>
                    <a:pt x="506" y="100"/>
                  </a:cubicBezTo>
                  <a:cubicBezTo>
                    <a:pt x="504" y="79"/>
                    <a:pt x="495" y="57"/>
                    <a:pt x="493" y="40"/>
                  </a:cubicBezTo>
                  <a:cubicBezTo>
                    <a:pt x="493" y="37"/>
                    <a:pt x="488" y="37"/>
                    <a:pt x="488" y="40"/>
                  </a:cubicBezTo>
                  <a:cubicBezTo>
                    <a:pt x="490" y="62"/>
                    <a:pt x="504" y="90"/>
                    <a:pt x="504" y="114"/>
                  </a:cubicBezTo>
                  <a:cubicBezTo>
                    <a:pt x="503" y="122"/>
                    <a:pt x="501" y="129"/>
                    <a:pt x="499" y="137"/>
                  </a:cubicBezTo>
                  <a:cubicBezTo>
                    <a:pt x="499" y="137"/>
                    <a:pt x="499" y="137"/>
                    <a:pt x="499" y="137"/>
                  </a:cubicBezTo>
                  <a:cubicBezTo>
                    <a:pt x="499" y="137"/>
                    <a:pt x="499" y="137"/>
                    <a:pt x="499" y="137"/>
                  </a:cubicBezTo>
                  <a:cubicBezTo>
                    <a:pt x="497" y="144"/>
                    <a:pt x="494" y="151"/>
                    <a:pt x="492" y="158"/>
                  </a:cubicBezTo>
                  <a:cubicBezTo>
                    <a:pt x="490" y="147"/>
                    <a:pt x="487" y="135"/>
                    <a:pt x="486" y="126"/>
                  </a:cubicBezTo>
                  <a:cubicBezTo>
                    <a:pt x="485" y="124"/>
                    <a:pt x="482" y="124"/>
                    <a:pt x="482" y="126"/>
                  </a:cubicBezTo>
                  <a:cubicBezTo>
                    <a:pt x="483" y="137"/>
                    <a:pt x="489" y="151"/>
                    <a:pt x="489" y="163"/>
                  </a:cubicBezTo>
                  <a:cubicBezTo>
                    <a:pt x="485" y="176"/>
                    <a:pt x="479" y="188"/>
                    <a:pt x="474" y="201"/>
                  </a:cubicBezTo>
                  <a:cubicBezTo>
                    <a:pt x="474" y="202"/>
                    <a:pt x="473" y="204"/>
                    <a:pt x="472" y="205"/>
                  </a:cubicBezTo>
                  <a:cubicBezTo>
                    <a:pt x="473" y="193"/>
                    <a:pt x="472" y="180"/>
                    <a:pt x="471" y="167"/>
                  </a:cubicBezTo>
                  <a:cubicBezTo>
                    <a:pt x="470" y="165"/>
                    <a:pt x="467" y="165"/>
                    <a:pt x="467" y="167"/>
                  </a:cubicBezTo>
                  <a:cubicBezTo>
                    <a:pt x="469" y="182"/>
                    <a:pt x="471" y="198"/>
                    <a:pt x="469" y="213"/>
                  </a:cubicBezTo>
                  <a:cubicBezTo>
                    <a:pt x="460" y="235"/>
                    <a:pt x="450" y="259"/>
                    <a:pt x="447" y="284"/>
                  </a:cubicBezTo>
                  <a:cubicBezTo>
                    <a:pt x="443" y="310"/>
                    <a:pt x="445" y="336"/>
                    <a:pt x="455" y="362"/>
                  </a:cubicBezTo>
                  <a:cubicBezTo>
                    <a:pt x="459" y="372"/>
                    <a:pt x="464" y="382"/>
                    <a:pt x="470" y="392"/>
                  </a:cubicBezTo>
                  <a:cubicBezTo>
                    <a:pt x="461" y="393"/>
                    <a:pt x="452" y="398"/>
                    <a:pt x="443" y="403"/>
                  </a:cubicBezTo>
                  <a:cubicBezTo>
                    <a:pt x="429" y="411"/>
                    <a:pt x="415" y="423"/>
                    <a:pt x="407" y="436"/>
                  </a:cubicBezTo>
                  <a:cubicBezTo>
                    <a:pt x="404" y="440"/>
                    <a:pt x="400" y="448"/>
                    <a:pt x="396" y="456"/>
                  </a:cubicBezTo>
                  <a:cubicBezTo>
                    <a:pt x="391" y="439"/>
                    <a:pt x="384" y="422"/>
                    <a:pt x="371" y="409"/>
                  </a:cubicBezTo>
                  <a:cubicBezTo>
                    <a:pt x="370" y="408"/>
                    <a:pt x="369" y="407"/>
                    <a:pt x="368" y="405"/>
                  </a:cubicBezTo>
                  <a:cubicBezTo>
                    <a:pt x="368" y="403"/>
                    <a:pt x="369" y="401"/>
                    <a:pt x="369" y="400"/>
                  </a:cubicBezTo>
                  <a:cubicBezTo>
                    <a:pt x="372" y="391"/>
                    <a:pt x="375" y="383"/>
                    <a:pt x="376" y="374"/>
                  </a:cubicBezTo>
                  <a:cubicBezTo>
                    <a:pt x="379" y="360"/>
                    <a:pt x="381" y="346"/>
                    <a:pt x="381" y="332"/>
                  </a:cubicBezTo>
                  <a:cubicBezTo>
                    <a:pt x="381" y="302"/>
                    <a:pt x="373" y="274"/>
                    <a:pt x="366" y="246"/>
                  </a:cubicBezTo>
                  <a:cubicBezTo>
                    <a:pt x="366" y="246"/>
                    <a:pt x="367" y="245"/>
                    <a:pt x="366" y="245"/>
                  </a:cubicBezTo>
                  <a:cubicBezTo>
                    <a:pt x="366" y="231"/>
                    <a:pt x="374" y="216"/>
                    <a:pt x="379" y="203"/>
                  </a:cubicBezTo>
                  <a:cubicBezTo>
                    <a:pt x="380" y="201"/>
                    <a:pt x="377" y="201"/>
                    <a:pt x="376" y="202"/>
                  </a:cubicBezTo>
                  <a:cubicBezTo>
                    <a:pt x="371" y="214"/>
                    <a:pt x="365" y="227"/>
                    <a:pt x="364" y="240"/>
                  </a:cubicBezTo>
                  <a:cubicBezTo>
                    <a:pt x="363" y="237"/>
                    <a:pt x="362" y="233"/>
                    <a:pt x="362" y="230"/>
                  </a:cubicBezTo>
                  <a:cubicBezTo>
                    <a:pt x="356" y="209"/>
                    <a:pt x="350" y="187"/>
                    <a:pt x="346" y="163"/>
                  </a:cubicBezTo>
                  <a:cubicBezTo>
                    <a:pt x="346" y="163"/>
                    <a:pt x="346" y="163"/>
                    <a:pt x="346" y="163"/>
                  </a:cubicBezTo>
                  <a:cubicBezTo>
                    <a:pt x="347" y="154"/>
                    <a:pt x="350" y="145"/>
                    <a:pt x="356" y="136"/>
                  </a:cubicBezTo>
                  <a:cubicBezTo>
                    <a:pt x="357" y="135"/>
                    <a:pt x="354" y="133"/>
                    <a:pt x="353" y="135"/>
                  </a:cubicBezTo>
                  <a:cubicBezTo>
                    <a:pt x="349" y="142"/>
                    <a:pt x="346" y="149"/>
                    <a:pt x="345" y="156"/>
                  </a:cubicBezTo>
                  <a:cubicBezTo>
                    <a:pt x="343" y="145"/>
                    <a:pt x="341" y="134"/>
                    <a:pt x="341" y="123"/>
                  </a:cubicBezTo>
                  <a:cubicBezTo>
                    <a:pt x="345" y="110"/>
                    <a:pt x="355" y="98"/>
                    <a:pt x="360" y="88"/>
                  </a:cubicBezTo>
                  <a:cubicBezTo>
                    <a:pt x="362" y="86"/>
                    <a:pt x="358" y="84"/>
                    <a:pt x="357" y="86"/>
                  </a:cubicBezTo>
                  <a:cubicBezTo>
                    <a:pt x="352" y="95"/>
                    <a:pt x="345" y="104"/>
                    <a:pt x="340" y="115"/>
                  </a:cubicBezTo>
                  <a:cubicBezTo>
                    <a:pt x="339" y="74"/>
                    <a:pt x="348" y="34"/>
                    <a:pt x="380" y="4"/>
                  </a:cubicBezTo>
                  <a:cubicBezTo>
                    <a:pt x="382" y="2"/>
                    <a:pt x="380" y="0"/>
                    <a:pt x="378" y="1"/>
                  </a:cubicBezTo>
                  <a:cubicBezTo>
                    <a:pt x="362" y="13"/>
                    <a:pt x="352" y="27"/>
                    <a:pt x="345" y="43"/>
                  </a:cubicBezTo>
                  <a:cubicBezTo>
                    <a:pt x="347" y="38"/>
                    <a:pt x="349" y="33"/>
                    <a:pt x="351" y="28"/>
                  </a:cubicBezTo>
                  <a:cubicBezTo>
                    <a:pt x="351" y="26"/>
                    <a:pt x="348" y="25"/>
                    <a:pt x="347" y="27"/>
                  </a:cubicBezTo>
                  <a:cubicBezTo>
                    <a:pt x="345" y="33"/>
                    <a:pt x="343" y="38"/>
                    <a:pt x="342" y="44"/>
                  </a:cubicBezTo>
                  <a:cubicBezTo>
                    <a:pt x="341" y="48"/>
                    <a:pt x="341" y="55"/>
                    <a:pt x="339" y="58"/>
                  </a:cubicBezTo>
                  <a:cubicBezTo>
                    <a:pt x="338" y="58"/>
                    <a:pt x="339" y="59"/>
                    <a:pt x="339" y="59"/>
                  </a:cubicBezTo>
                  <a:cubicBezTo>
                    <a:pt x="334" y="76"/>
                    <a:pt x="333" y="94"/>
                    <a:pt x="333" y="112"/>
                  </a:cubicBezTo>
                  <a:cubicBezTo>
                    <a:pt x="331" y="105"/>
                    <a:pt x="329" y="97"/>
                    <a:pt x="329" y="90"/>
                  </a:cubicBezTo>
                  <a:cubicBezTo>
                    <a:pt x="328" y="79"/>
                    <a:pt x="329" y="69"/>
                    <a:pt x="330" y="59"/>
                  </a:cubicBezTo>
                  <a:cubicBezTo>
                    <a:pt x="330" y="57"/>
                    <a:pt x="327" y="57"/>
                    <a:pt x="327" y="59"/>
                  </a:cubicBezTo>
                  <a:cubicBezTo>
                    <a:pt x="324" y="82"/>
                    <a:pt x="327" y="100"/>
                    <a:pt x="333" y="121"/>
                  </a:cubicBezTo>
                  <a:cubicBezTo>
                    <a:pt x="334" y="142"/>
                    <a:pt x="338" y="162"/>
                    <a:pt x="342" y="181"/>
                  </a:cubicBezTo>
                  <a:cubicBezTo>
                    <a:pt x="341" y="179"/>
                    <a:pt x="341" y="177"/>
                    <a:pt x="340" y="175"/>
                  </a:cubicBezTo>
                  <a:cubicBezTo>
                    <a:pt x="338" y="168"/>
                    <a:pt x="336" y="160"/>
                    <a:pt x="336" y="153"/>
                  </a:cubicBezTo>
                  <a:cubicBezTo>
                    <a:pt x="336" y="151"/>
                    <a:pt x="332" y="151"/>
                    <a:pt x="332" y="153"/>
                  </a:cubicBezTo>
                  <a:cubicBezTo>
                    <a:pt x="333" y="166"/>
                    <a:pt x="337" y="178"/>
                    <a:pt x="344" y="189"/>
                  </a:cubicBezTo>
                  <a:cubicBezTo>
                    <a:pt x="344" y="190"/>
                    <a:pt x="344" y="191"/>
                    <a:pt x="345" y="192"/>
                  </a:cubicBezTo>
                  <a:cubicBezTo>
                    <a:pt x="354" y="231"/>
                    <a:pt x="370" y="272"/>
                    <a:pt x="372" y="312"/>
                  </a:cubicBezTo>
                  <a:cubicBezTo>
                    <a:pt x="374" y="334"/>
                    <a:pt x="373" y="355"/>
                    <a:pt x="369" y="376"/>
                  </a:cubicBezTo>
                  <a:cubicBezTo>
                    <a:pt x="368" y="384"/>
                    <a:pt x="365" y="393"/>
                    <a:pt x="363" y="402"/>
                  </a:cubicBezTo>
                  <a:cubicBezTo>
                    <a:pt x="333" y="380"/>
                    <a:pt x="289" y="382"/>
                    <a:pt x="254" y="397"/>
                  </a:cubicBezTo>
                  <a:cubicBezTo>
                    <a:pt x="246" y="396"/>
                    <a:pt x="238" y="394"/>
                    <a:pt x="229" y="394"/>
                  </a:cubicBezTo>
                  <a:cubicBezTo>
                    <a:pt x="224" y="394"/>
                    <a:pt x="221" y="397"/>
                    <a:pt x="217" y="401"/>
                  </a:cubicBezTo>
                  <a:cubicBezTo>
                    <a:pt x="217" y="402"/>
                    <a:pt x="218" y="403"/>
                    <a:pt x="219" y="402"/>
                  </a:cubicBezTo>
                  <a:cubicBezTo>
                    <a:pt x="226" y="396"/>
                    <a:pt x="231" y="397"/>
                    <a:pt x="240" y="398"/>
                  </a:cubicBezTo>
                  <a:cubicBezTo>
                    <a:pt x="242" y="399"/>
                    <a:pt x="245" y="400"/>
                    <a:pt x="247" y="400"/>
                  </a:cubicBezTo>
                  <a:cubicBezTo>
                    <a:pt x="241" y="403"/>
                    <a:pt x="234" y="407"/>
                    <a:pt x="229" y="412"/>
                  </a:cubicBezTo>
                  <a:cubicBezTo>
                    <a:pt x="216" y="421"/>
                    <a:pt x="206" y="432"/>
                    <a:pt x="197" y="444"/>
                  </a:cubicBezTo>
                  <a:cubicBezTo>
                    <a:pt x="196" y="444"/>
                    <a:pt x="196" y="444"/>
                    <a:pt x="195" y="444"/>
                  </a:cubicBezTo>
                  <a:cubicBezTo>
                    <a:pt x="189" y="447"/>
                    <a:pt x="183" y="447"/>
                    <a:pt x="178" y="453"/>
                  </a:cubicBezTo>
                  <a:cubicBezTo>
                    <a:pt x="175" y="458"/>
                    <a:pt x="171" y="463"/>
                    <a:pt x="171" y="469"/>
                  </a:cubicBezTo>
                  <a:cubicBezTo>
                    <a:pt x="171" y="470"/>
                    <a:pt x="173" y="470"/>
                    <a:pt x="173" y="469"/>
                  </a:cubicBezTo>
                  <a:cubicBezTo>
                    <a:pt x="173" y="463"/>
                    <a:pt x="177" y="458"/>
                    <a:pt x="181" y="454"/>
                  </a:cubicBezTo>
                  <a:cubicBezTo>
                    <a:pt x="184" y="451"/>
                    <a:pt x="189" y="451"/>
                    <a:pt x="193" y="449"/>
                  </a:cubicBezTo>
                  <a:cubicBezTo>
                    <a:pt x="182" y="467"/>
                    <a:pt x="173" y="487"/>
                    <a:pt x="167" y="507"/>
                  </a:cubicBezTo>
                  <a:cubicBezTo>
                    <a:pt x="166" y="508"/>
                    <a:pt x="166" y="508"/>
                    <a:pt x="166" y="508"/>
                  </a:cubicBezTo>
                  <a:cubicBezTo>
                    <a:pt x="154" y="521"/>
                    <a:pt x="137" y="532"/>
                    <a:pt x="137" y="552"/>
                  </a:cubicBezTo>
                  <a:cubicBezTo>
                    <a:pt x="137" y="553"/>
                    <a:pt x="139" y="553"/>
                    <a:pt x="139" y="552"/>
                  </a:cubicBezTo>
                  <a:cubicBezTo>
                    <a:pt x="139" y="542"/>
                    <a:pt x="145" y="534"/>
                    <a:pt x="152" y="527"/>
                  </a:cubicBezTo>
                  <a:cubicBezTo>
                    <a:pt x="156" y="523"/>
                    <a:pt x="160" y="520"/>
                    <a:pt x="164" y="517"/>
                  </a:cubicBezTo>
                  <a:cubicBezTo>
                    <a:pt x="159" y="533"/>
                    <a:pt x="156" y="549"/>
                    <a:pt x="153" y="566"/>
                  </a:cubicBezTo>
                  <a:cubicBezTo>
                    <a:pt x="152" y="572"/>
                    <a:pt x="151" y="578"/>
                    <a:pt x="151" y="585"/>
                  </a:cubicBezTo>
                  <a:cubicBezTo>
                    <a:pt x="141" y="599"/>
                    <a:pt x="138" y="612"/>
                    <a:pt x="138" y="630"/>
                  </a:cubicBezTo>
                  <a:cubicBezTo>
                    <a:pt x="138" y="643"/>
                    <a:pt x="138" y="655"/>
                    <a:pt x="134" y="666"/>
                  </a:cubicBezTo>
                  <a:cubicBezTo>
                    <a:pt x="133" y="668"/>
                    <a:pt x="125" y="692"/>
                    <a:pt x="121" y="690"/>
                  </a:cubicBezTo>
                  <a:cubicBezTo>
                    <a:pt x="121" y="690"/>
                    <a:pt x="121" y="690"/>
                    <a:pt x="121" y="690"/>
                  </a:cubicBezTo>
                  <a:cubicBezTo>
                    <a:pt x="122" y="690"/>
                    <a:pt x="122" y="691"/>
                    <a:pt x="123" y="691"/>
                  </a:cubicBezTo>
                  <a:cubicBezTo>
                    <a:pt x="123" y="691"/>
                    <a:pt x="123" y="691"/>
                    <a:pt x="123" y="691"/>
                  </a:cubicBezTo>
                  <a:cubicBezTo>
                    <a:pt x="132" y="687"/>
                    <a:pt x="137" y="667"/>
                    <a:pt x="139" y="659"/>
                  </a:cubicBezTo>
                  <a:cubicBezTo>
                    <a:pt x="142" y="649"/>
                    <a:pt x="142" y="637"/>
                    <a:pt x="143" y="626"/>
                  </a:cubicBezTo>
                  <a:cubicBezTo>
                    <a:pt x="143" y="615"/>
                    <a:pt x="145" y="606"/>
                    <a:pt x="149" y="598"/>
                  </a:cubicBezTo>
                  <a:cubicBezTo>
                    <a:pt x="149" y="605"/>
                    <a:pt x="149" y="613"/>
                    <a:pt x="148" y="621"/>
                  </a:cubicBezTo>
                  <a:cubicBezTo>
                    <a:pt x="145" y="660"/>
                    <a:pt x="144" y="699"/>
                    <a:pt x="144" y="738"/>
                  </a:cubicBezTo>
                  <a:cubicBezTo>
                    <a:pt x="140" y="744"/>
                    <a:pt x="137" y="749"/>
                    <a:pt x="134" y="756"/>
                  </a:cubicBezTo>
                  <a:cubicBezTo>
                    <a:pt x="118" y="787"/>
                    <a:pt x="117" y="819"/>
                    <a:pt x="111" y="852"/>
                  </a:cubicBezTo>
                  <a:cubicBezTo>
                    <a:pt x="111" y="853"/>
                    <a:pt x="111" y="854"/>
                    <a:pt x="112" y="855"/>
                  </a:cubicBezTo>
                  <a:cubicBezTo>
                    <a:pt x="108" y="861"/>
                    <a:pt x="105" y="867"/>
                    <a:pt x="103" y="873"/>
                  </a:cubicBezTo>
                  <a:cubicBezTo>
                    <a:pt x="100" y="882"/>
                    <a:pt x="97" y="908"/>
                    <a:pt x="87" y="912"/>
                  </a:cubicBezTo>
                  <a:cubicBezTo>
                    <a:pt x="86" y="912"/>
                    <a:pt x="87" y="913"/>
                    <a:pt x="87" y="913"/>
                  </a:cubicBezTo>
                  <a:cubicBezTo>
                    <a:pt x="95" y="910"/>
                    <a:pt x="97" y="899"/>
                    <a:pt x="100" y="892"/>
                  </a:cubicBezTo>
                  <a:cubicBezTo>
                    <a:pt x="106" y="876"/>
                    <a:pt x="114" y="861"/>
                    <a:pt x="122" y="845"/>
                  </a:cubicBezTo>
                  <a:cubicBezTo>
                    <a:pt x="123" y="842"/>
                    <a:pt x="119" y="840"/>
                    <a:pt x="118" y="843"/>
                  </a:cubicBezTo>
                  <a:cubicBezTo>
                    <a:pt x="118" y="843"/>
                    <a:pt x="118" y="843"/>
                    <a:pt x="118" y="843"/>
                  </a:cubicBezTo>
                  <a:cubicBezTo>
                    <a:pt x="123" y="816"/>
                    <a:pt x="125" y="790"/>
                    <a:pt x="136" y="764"/>
                  </a:cubicBezTo>
                  <a:cubicBezTo>
                    <a:pt x="139" y="759"/>
                    <a:pt x="141" y="754"/>
                    <a:pt x="144" y="750"/>
                  </a:cubicBezTo>
                  <a:cubicBezTo>
                    <a:pt x="142" y="790"/>
                    <a:pt x="133" y="828"/>
                    <a:pt x="121" y="865"/>
                  </a:cubicBezTo>
                  <a:cubicBezTo>
                    <a:pt x="119" y="869"/>
                    <a:pt x="118" y="874"/>
                    <a:pt x="117" y="878"/>
                  </a:cubicBezTo>
                  <a:cubicBezTo>
                    <a:pt x="117" y="878"/>
                    <a:pt x="117" y="878"/>
                    <a:pt x="117" y="878"/>
                  </a:cubicBezTo>
                  <a:cubicBezTo>
                    <a:pt x="104" y="919"/>
                    <a:pt x="89" y="959"/>
                    <a:pt x="81" y="1001"/>
                  </a:cubicBezTo>
                  <a:cubicBezTo>
                    <a:pt x="71" y="1047"/>
                    <a:pt x="72" y="1095"/>
                    <a:pt x="73" y="1143"/>
                  </a:cubicBezTo>
                  <a:cubicBezTo>
                    <a:pt x="74" y="1147"/>
                    <a:pt x="73" y="1151"/>
                    <a:pt x="73" y="1155"/>
                  </a:cubicBezTo>
                  <a:cubicBezTo>
                    <a:pt x="69" y="1162"/>
                    <a:pt x="63" y="1168"/>
                    <a:pt x="57" y="1174"/>
                  </a:cubicBezTo>
                  <a:cubicBezTo>
                    <a:pt x="56" y="1173"/>
                    <a:pt x="55" y="1173"/>
                    <a:pt x="54" y="1174"/>
                  </a:cubicBezTo>
                  <a:cubicBezTo>
                    <a:pt x="49" y="1180"/>
                    <a:pt x="44" y="1183"/>
                    <a:pt x="36" y="1185"/>
                  </a:cubicBezTo>
                  <a:cubicBezTo>
                    <a:pt x="31" y="1186"/>
                    <a:pt x="26" y="1188"/>
                    <a:pt x="23" y="1191"/>
                  </a:cubicBezTo>
                  <a:cubicBezTo>
                    <a:pt x="23" y="1191"/>
                    <a:pt x="23" y="1192"/>
                    <a:pt x="23" y="1192"/>
                  </a:cubicBezTo>
                  <a:cubicBezTo>
                    <a:pt x="29" y="1188"/>
                    <a:pt x="36" y="1189"/>
                    <a:pt x="42" y="1187"/>
                  </a:cubicBezTo>
                  <a:cubicBezTo>
                    <a:pt x="40" y="1189"/>
                    <a:pt x="38" y="1191"/>
                    <a:pt x="36" y="1193"/>
                  </a:cubicBezTo>
                  <a:cubicBezTo>
                    <a:pt x="29" y="1198"/>
                    <a:pt x="22" y="1203"/>
                    <a:pt x="15" y="1208"/>
                  </a:cubicBezTo>
                  <a:cubicBezTo>
                    <a:pt x="9" y="1214"/>
                    <a:pt x="6" y="1221"/>
                    <a:pt x="1" y="1228"/>
                  </a:cubicBezTo>
                  <a:cubicBezTo>
                    <a:pt x="0" y="1229"/>
                    <a:pt x="1" y="1229"/>
                    <a:pt x="2" y="1229"/>
                  </a:cubicBezTo>
                  <a:cubicBezTo>
                    <a:pt x="9" y="1219"/>
                    <a:pt x="16" y="1212"/>
                    <a:pt x="26" y="1205"/>
                  </a:cubicBezTo>
                  <a:cubicBezTo>
                    <a:pt x="33" y="1200"/>
                    <a:pt x="39" y="1195"/>
                    <a:pt x="46" y="1190"/>
                  </a:cubicBezTo>
                  <a:cubicBezTo>
                    <a:pt x="55" y="1183"/>
                    <a:pt x="65" y="1175"/>
                    <a:pt x="73" y="1166"/>
                  </a:cubicBezTo>
                  <a:cubicBezTo>
                    <a:pt x="73" y="1174"/>
                    <a:pt x="73" y="1182"/>
                    <a:pt x="72" y="1191"/>
                  </a:cubicBezTo>
                  <a:cubicBezTo>
                    <a:pt x="72" y="1191"/>
                    <a:pt x="72" y="1191"/>
                    <a:pt x="72" y="1191"/>
                  </a:cubicBezTo>
                  <a:cubicBezTo>
                    <a:pt x="61" y="1211"/>
                    <a:pt x="42" y="1222"/>
                    <a:pt x="35" y="1245"/>
                  </a:cubicBezTo>
                  <a:cubicBezTo>
                    <a:pt x="30" y="1259"/>
                    <a:pt x="28" y="1273"/>
                    <a:pt x="25" y="1288"/>
                  </a:cubicBezTo>
                  <a:cubicBezTo>
                    <a:pt x="22" y="1300"/>
                    <a:pt x="18" y="1313"/>
                    <a:pt x="16" y="1325"/>
                  </a:cubicBezTo>
                  <a:cubicBezTo>
                    <a:pt x="15" y="1327"/>
                    <a:pt x="17" y="1327"/>
                    <a:pt x="17" y="1326"/>
                  </a:cubicBezTo>
                  <a:cubicBezTo>
                    <a:pt x="22" y="1302"/>
                    <a:pt x="30" y="1277"/>
                    <a:pt x="37" y="1253"/>
                  </a:cubicBezTo>
                  <a:cubicBezTo>
                    <a:pt x="42" y="1238"/>
                    <a:pt x="48" y="1227"/>
                    <a:pt x="59" y="1216"/>
                  </a:cubicBezTo>
                  <a:cubicBezTo>
                    <a:pt x="64" y="1212"/>
                    <a:pt x="68" y="1208"/>
                    <a:pt x="72" y="1204"/>
                  </a:cubicBezTo>
                  <a:cubicBezTo>
                    <a:pt x="71" y="1211"/>
                    <a:pt x="71" y="1218"/>
                    <a:pt x="70" y="1226"/>
                  </a:cubicBezTo>
                  <a:cubicBezTo>
                    <a:pt x="63" y="1235"/>
                    <a:pt x="57" y="1244"/>
                    <a:pt x="54" y="1254"/>
                  </a:cubicBezTo>
                  <a:cubicBezTo>
                    <a:pt x="52" y="1257"/>
                    <a:pt x="50" y="1260"/>
                    <a:pt x="48" y="1263"/>
                  </a:cubicBezTo>
                  <a:cubicBezTo>
                    <a:pt x="45" y="1267"/>
                    <a:pt x="43" y="1272"/>
                    <a:pt x="39" y="1276"/>
                  </a:cubicBezTo>
                  <a:cubicBezTo>
                    <a:pt x="38" y="1277"/>
                    <a:pt x="39" y="1278"/>
                    <a:pt x="40" y="1278"/>
                  </a:cubicBezTo>
                  <a:cubicBezTo>
                    <a:pt x="44" y="1274"/>
                    <a:pt x="47" y="1270"/>
                    <a:pt x="50" y="1266"/>
                  </a:cubicBezTo>
                  <a:cubicBezTo>
                    <a:pt x="51" y="1265"/>
                    <a:pt x="52" y="1263"/>
                    <a:pt x="53" y="1262"/>
                  </a:cubicBezTo>
                  <a:cubicBezTo>
                    <a:pt x="53" y="1263"/>
                    <a:pt x="53" y="1264"/>
                    <a:pt x="53" y="1264"/>
                  </a:cubicBezTo>
                  <a:cubicBezTo>
                    <a:pt x="51" y="1285"/>
                    <a:pt x="47" y="1306"/>
                    <a:pt x="46" y="1327"/>
                  </a:cubicBezTo>
                  <a:cubicBezTo>
                    <a:pt x="46" y="1328"/>
                    <a:pt x="47" y="1328"/>
                    <a:pt x="47" y="1327"/>
                  </a:cubicBezTo>
                  <a:cubicBezTo>
                    <a:pt x="49" y="1311"/>
                    <a:pt x="54" y="1295"/>
                    <a:pt x="56" y="1278"/>
                  </a:cubicBezTo>
                  <a:cubicBezTo>
                    <a:pt x="57" y="1267"/>
                    <a:pt x="57" y="1257"/>
                    <a:pt x="63" y="1247"/>
                  </a:cubicBezTo>
                  <a:cubicBezTo>
                    <a:pt x="65" y="1243"/>
                    <a:pt x="67" y="1240"/>
                    <a:pt x="70" y="1236"/>
                  </a:cubicBezTo>
                  <a:cubicBezTo>
                    <a:pt x="69" y="1252"/>
                    <a:pt x="69" y="1268"/>
                    <a:pt x="69" y="1284"/>
                  </a:cubicBezTo>
                  <a:cubicBezTo>
                    <a:pt x="69" y="1286"/>
                    <a:pt x="73" y="1286"/>
                    <a:pt x="73" y="1284"/>
                  </a:cubicBezTo>
                  <a:cubicBezTo>
                    <a:pt x="73" y="1265"/>
                    <a:pt x="74" y="1247"/>
                    <a:pt x="75" y="1229"/>
                  </a:cubicBezTo>
                  <a:cubicBezTo>
                    <a:pt x="76" y="1228"/>
                    <a:pt x="77" y="1227"/>
                    <a:pt x="78" y="1226"/>
                  </a:cubicBezTo>
                  <a:cubicBezTo>
                    <a:pt x="79" y="1224"/>
                    <a:pt x="77" y="1222"/>
                    <a:pt x="76" y="1222"/>
                  </a:cubicBezTo>
                  <a:cubicBezTo>
                    <a:pt x="76" y="1213"/>
                    <a:pt x="76" y="1205"/>
                    <a:pt x="77" y="1196"/>
                  </a:cubicBezTo>
                  <a:cubicBezTo>
                    <a:pt x="77" y="1196"/>
                    <a:pt x="78" y="1195"/>
                    <a:pt x="78" y="1194"/>
                  </a:cubicBezTo>
                  <a:cubicBezTo>
                    <a:pt x="79" y="1193"/>
                    <a:pt x="78" y="1192"/>
                    <a:pt x="77" y="1191"/>
                  </a:cubicBezTo>
                  <a:cubicBezTo>
                    <a:pt x="77" y="1185"/>
                    <a:pt x="78" y="1180"/>
                    <a:pt x="78" y="1175"/>
                  </a:cubicBezTo>
                  <a:cubicBezTo>
                    <a:pt x="78" y="1170"/>
                    <a:pt x="78" y="1164"/>
                    <a:pt x="79" y="1159"/>
                  </a:cubicBezTo>
                  <a:cubicBezTo>
                    <a:pt x="80" y="1156"/>
                    <a:pt x="82" y="1154"/>
                    <a:pt x="83" y="1151"/>
                  </a:cubicBezTo>
                  <a:cubicBezTo>
                    <a:pt x="84" y="1148"/>
                    <a:pt x="81" y="1145"/>
                    <a:pt x="79" y="1147"/>
                  </a:cubicBezTo>
                  <a:cubicBezTo>
                    <a:pt x="79" y="1118"/>
                    <a:pt x="79" y="1089"/>
                    <a:pt x="82" y="1061"/>
                  </a:cubicBezTo>
                  <a:cubicBezTo>
                    <a:pt x="85" y="1021"/>
                    <a:pt x="93" y="980"/>
                    <a:pt x="105" y="942"/>
                  </a:cubicBezTo>
                  <a:cubicBezTo>
                    <a:pt x="110" y="926"/>
                    <a:pt x="115" y="910"/>
                    <a:pt x="121" y="894"/>
                  </a:cubicBezTo>
                  <a:cubicBezTo>
                    <a:pt x="122" y="909"/>
                    <a:pt x="126" y="927"/>
                    <a:pt x="127" y="944"/>
                  </a:cubicBezTo>
                  <a:cubicBezTo>
                    <a:pt x="126" y="945"/>
                    <a:pt x="126" y="945"/>
                    <a:pt x="126" y="945"/>
                  </a:cubicBezTo>
                  <a:cubicBezTo>
                    <a:pt x="123" y="969"/>
                    <a:pt x="110" y="989"/>
                    <a:pt x="105" y="1013"/>
                  </a:cubicBezTo>
                  <a:cubicBezTo>
                    <a:pt x="102" y="1031"/>
                    <a:pt x="103" y="1052"/>
                    <a:pt x="107" y="1069"/>
                  </a:cubicBezTo>
                  <a:cubicBezTo>
                    <a:pt x="107" y="1070"/>
                    <a:pt x="108" y="1070"/>
                    <a:pt x="108" y="1069"/>
                  </a:cubicBezTo>
                  <a:cubicBezTo>
                    <a:pt x="106" y="1047"/>
                    <a:pt x="107" y="1021"/>
                    <a:pt x="114" y="1000"/>
                  </a:cubicBezTo>
                  <a:cubicBezTo>
                    <a:pt x="118" y="990"/>
                    <a:pt x="121" y="981"/>
                    <a:pt x="125" y="972"/>
                  </a:cubicBezTo>
                  <a:cubicBezTo>
                    <a:pt x="127" y="966"/>
                    <a:pt x="128" y="960"/>
                    <a:pt x="129" y="954"/>
                  </a:cubicBezTo>
                  <a:cubicBezTo>
                    <a:pt x="130" y="951"/>
                    <a:pt x="130" y="948"/>
                    <a:pt x="130" y="945"/>
                  </a:cubicBezTo>
                  <a:cubicBezTo>
                    <a:pt x="130" y="945"/>
                    <a:pt x="130" y="944"/>
                    <a:pt x="130" y="944"/>
                  </a:cubicBezTo>
                  <a:cubicBezTo>
                    <a:pt x="130" y="924"/>
                    <a:pt x="125" y="902"/>
                    <a:pt x="125" y="886"/>
                  </a:cubicBezTo>
                  <a:cubicBezTo>
                    <a:pt x="125" y="885"/>
                    <a:pt x="125" y="885"/>
                    <a:pt x="124" y="884"/>
                  </a:cubicBezTo>
                  <a:cubicBezTo>
                    <a:pt x="131" y="866"/>
                    <a:pt x="137" y="848"/>
                    <a:pt x="141" y="830"/>
                  </a:cubicBezTo>
                  <a:cubicBezTo>
                    <a:pt x="142" y="852"/>
                    <a:pt x="148" y="874"/>
                    <a:pt x="150" y="896"/>
                  </a:cubicBezTo>
                  <a:cubicBezTo>
                    <a:pt x="151" y="906"/>
                    <a:pt x="151" y="916"/>
                    <a:pt x="151" y="926"/>
                  </a:cubicBezTo>
                  <a:cubicBezTo>
                    <a:pt x="146" y="943"/>
                    <a:pt x="139" y="960"/>
                    <a:pt x="129" y="971"/>
                  </a:cubicBezTo>
                  <a:cubicBezTo>
                    <a:pt x="128" y="972"/>
                    <a:pt x="129" y="973"/>
                    <a:pt x="130" y="972"/>
                  </a:cubicBezTo>
                  <a:cubicBezTo>
                    <a:pt x="138" y="965"/>
                    <a:pt x="145" y="954"/>
                    <a:pt x="150" y="943"/>
                  </a:cubicBezTo>
                  <a:cubicBezTo>
                    <a:pt x="148" y="960"/>
                    <a:pt x="145" y="977"/>
                    <a:pt x="141" y="993"/>
                  </a:cubicBezTo>
                  <a:cubicBezTo>
                    <a:pt x="140" y="996"/>
                    <a:pt x="138" y="998"/>
                    <a:pt x="136" y="1001"/>
                  </a:cubicBezTo>
                  <a:cubicBezTo>
                    <a:pt x="133" y="1006"/>
                    <a:pt x="127" y="1016"/>
                    <a:pt x="121" y="1018"/>
                  </a:cubicBezTo>
                  <a:cubicBezTo>
                    <a:pt x="119" y="1018"/>
                    <a:pt x="120" y="1020"/>
                    <a:pt x="122" y="1020"/>
                  </a:cubicBezTo>
                  <a:cubicBezTo>
                    <a:pt x="127" y="1019"/>
                    <a:pt x="133" y="1011"/>
                    <a:pt x="136" y="1007"/>
                  </a:cubicBezTo>
                  <a:cubicBezTo>
                    <a:pt x="137" y="1006"/>
                    <a:pt x="138" y="1005"/>
                    <a:pt x="139" y="1004"/>
                  </a:cubicBezTo>
                  <a:cubicBezTo>
                    <a:pt x="138" y="1009"/>
                    <a:pt x="137" y="1014"/>
                    <a:pt x="135" y="1019"/>
                  </a:cubicBezTo>
                  <a:cubicBezTo>
                    <a:pt x="131" y="1039"/>
                    <a:pt x="120" y="1056"/>
                    <a:pt x="113" y="1075"/>
                  </a:cubicBezTo>
                  <a:cubicBezTo>
                    <a:pt x="108" y="1092"/>
                    <a:pt x="104" y="1110"/>
                    <a:pt x="102" y="1128"/>
                  </a:cubicBezTo>
                  <a:cubicBezTo>
                    <a:pt x="99" y="1149"/>
                    <a:pt x="102" y="1168"/>
                    <a:pt x="101" y="1189"/>
                  </a:cubicBezTo>
                  <a:cubicBezTo>
                    <a:pt x="101" y="1215"/>
                    <a:pt x="91" y="1239"/>
                    <a:pt x="85" y="1263"/>
                  </a:cubicBezTo>
                  <a:cubicBezTo>
                    <a:pt x="85" y="1265"/>
                    <a:pt x="86" y="1266"/>
                    <a:pt x="87" y="1266"/>
                  </a:cubicBezTo>
                  <a:cubicBezTo>
                    <a:pt x="84" y="1273"/>
                    <a:pt x="80" y="1280"/>
                    <a:pt x="76" y="1288"/>
                  </a:cubicBezTo>
                  <a:cubicBezTo>
                    <a:pt x="68" y="1300"/>
                    <a:pt x="61" y="1313"/>
                    <a:pt x="58" y="1327"/>
                  </a:cubicBezTo>
                  <a:cubicBezTo>
                    <a:pt x="58" y="1328"/>
                    <a:pt x="59" y="1328"/>
                    <a:pt x="59" y="1327"/>
                  </a:cubicBezTo>
                  <a:cubicBezTo>
                    <a:pt x="66" y="1307"/>
                    <a:pt x="81" y="1291"/>
                    <a:pt x="91" y="1273"/>
                  </a:cubicBezTo>
                  <a:cubicBezTo>
                    <a:pt x="99" y="1259"/>
                    <a:pt x="102" y="1244"/>
                    <a:pt x="101" y="1229"/>
                  </a:cubicBezTo>
                  <a:cubicBezTo>
                    <a:pt x="103" y="1223"/>
                    <a:pt x="104" y="1217"/>
                    <a:pt x="106" y="1211"/>
                  </a:cubicBezTo>
                  <a:cubicBezTo>
                    <a:pt x="107" y="1219"/>
                    <a:pt x="107" y="1227"/>
                    <a:pt x="106" y="1235"/>
                  </a:cubicBezTo>
                  <a:cubicBezTo>
                    <a:pt x="105" y="1251"/>
                    <a:pt x="100" y="1264"/>
                    <a:pt x="96" y="1279"/>
                  </a:cubicBezTo>
                  <a:cubicBezTo>
                    <a:pt x="96" y="1280"/>
                    <a:pt x="97" y="1280"/>
                    <a:pt x="97" y="1280"/>
                  </a:cubicBezTo>
                  <a:cubicBezTo>
                    <a:pt x="102" y="1265"/>
                    <a:pt x="108" y="1251"/>
                    <a:pt x="110" y="1235"/>
                  </a:cubicBezTo>
                  <a:cubicBezTo>
                    <a:pt x="112" y="1220"/>
                    <a:pt x="110" y="1206"/>
                    <a:pt x="109" y="1191"/>
                  </a:cubicBezTo>
                  <a:cubicBezTo>
                    <a:pt x="109" y="1191"/>
                    <a:pt x="109" y="1191"/>
                    <a:pt x="109" y="1190"/>
                  </a:cubicBezTo>
                  <a:cubicBezTo>
                    <a:pt x="109" y="1174"/>
                    <a:pt x="107" y="1158"/>
                    <a:pt x="108" y="1142"/>
                  </a:cubicBezTo>
                  <a:cubicBezTo>
                    <a:pt x="111" y="1120"/>
                    <a:pt x="115" y="1098"/>
                    <a:pt x="122" y="1077"/>
                  </a:cubicBezTo>
                  <a:cubicBezTo>
                    <a:pt x="128" y="1057"/>
                    <a:pt x="140" y="1039"/>
                    <a:pt x="144" y="1019"/>
                  </a:cubicBezTo>
                  <a:cubicBezTo>
                    <a:pt x="152" y="983"/>
                    <a:pt x="162" y="946"/>
                    <a:pt x="159" y="910"/>
                  </a:cubicBezTo>
                  <a:cubicBezTo>
                    <a:pt x="158" y="892"/>
                    <a:pt x="156" y="874"/>
                    <a:pt x="151" y="858"/>
                  </a:cubicBezTo>
                  <a:cubicBezTo>
                    <a:pt x="148" y="843"/>
                    <a:pt x="146" y="826"/>
                    <a:pt x="146" y="811"/>
                  </a:cubicBezTo>
                  <a:cubicBezTo>
                    <a:pt x="151" y="797"/>
                    <a:pt x="155" y="783"/>
                    <a:pt x="157" y="768"/>
                  </a:cubicBezTo>
                  <a:cubicBezTo>
                    <a:pt x="158" y="761"/>
                    <a:pt x="159" y="754"/>
                    <a:pt x="160" y="746"/>
                  </a:cubicBezTo>
                  <a:cubicBezTo>
                    <a:pt x="162" y="741"/>
                    <a:pt x="162" y="735"/>
                    <a:pt x="162" y="729"/>
                  </a:cubicBezTo>
                  <a:cubicBezTo>
                    <a:pt x="162" y="727"/>
                    <a:pt x="162" y="724"/>
                    <a:pt x="162" y="721"/>
                  </a:cubicBezTo>
                  <a:cubicBezTo>
                    <a:pt x="163" y="720"/>
                    <a:pt x="164" y="719"/>
                    <a:pt x="164" y="718"/>
                  </a:cubicBezTo>
                  <a:cubicBezTo>
                    <a:pt x="166" y="722"/>
                    <a:pt x="169" y="725"/>
                    <a:pt x="172" y="729"/>
                  </a:cubicBezTo>
                  <a:cubicBezTo>
                    <a:pt x="184" y="750"/>
                    <a:pt x="182" y="766"/>
                    <a:pt x="171" y="787"/>
                  </a:cubicBezTo>
                  <a:cubicBezTo>
                    <a:pt x="159" y="811"/>
                    <a:pt x="166" y="829"/>
                    <a:pt x="173" y="855"/>
                  </a:cubicBezTo>
                  <a:cubicBezTo>
                    <a:pt x="173" y="857"/>
                    <a:pt x="177" y="856"/>
                    <a:pt x="176" y="854"/>
                  </a:cubicBezTo>
                  <a:cubicBezTo>
                    <a:pt x="172" y="837"/>
                    <a:pt x="165" y="818"/>
                    <a:pt x="171" y="800"/>
                  </a:cubicBezTo>
                  <a:cubicBezTo>
                    <a:pt x="176" y="787"/>
                    <a:pt x="186" y="778"/>
                    <a:pt x="187" y="763"/>
                  </a:cubicBezTo>
                  <a:cubicBezTo>
                    <a:pt x="188" y="753"/>
                    <a:pt x="186" y="742"/>
                    <a:pt x="181" y="734"/>
                  </a:cubicBezTo>
                  <a:cubicBezTo>
                    <a:pt x="177" y="727"/>
                    <a:pt x="170" y="722"/>
                    <a:pt x="166" y="715"/>
                  </a:cubicBezTo>
                  <a:cubicBezTo>
                    <a:pt x="171" y="706"/>
                    <a:pt x="176" y="696"/>
                    <a:pt x="182" y="692"/>
                  </a:cubicBezTo>
                  <a:cubicBezTo>
                    <a:pt x="183" y="691"/>
                    <a:pt x="182" y="690"/>
                    <a:pt x="181" y="690"/>
                  </a:cubicBezTo>
                  <a:cubicBezTo>
                    <a:pt x="179" y="692"/>
                    <a:pt x="177" y="693"/>
                    <a:pt x="176" y="694"/>
                  </a:cubicBezTo>
                  <a:cubicBezTo>
                    <a:pt x="183" y="677"/>
                    <a:pt x="186" y="658"/>
                    <a:pt x="188" y="640"/>
                  </a:cubicBezTo>
                  <a:cubicBezTo>
                    <a:pt x="191" y="604"/>
                    <a:pt x="179" y="569"/>
                    <a:pt x="181" y="533"/>
                  </a:cubicBezTo>
                  <a:cubicBezTo>
                    <a:pt x="181" y="531"/>
                    <a:pt x="179" y="530"/>
                    <a:pt x="177" y="530"/>
                  </a:cubicBezTo>
                  <a:cubicBezTo>
                    <a:pt x="179" y="524"/>
                    <a:pt x="180" y="517"/>
                    <a:pt x="182" y="511"/>
                  </a:cubicBezTo>
                  <a:cubicBezTo>
                    <a:pt x="187" y="495"/>
                    <a:pt x="192" y="479"/>
                    <a:pt x="200" y="464"/>
                  </a:cubicBezTo>
                  <a:cubicBezTo>
                    <a:pt x="200" y="463"/>
                    <a:pt x="201" y="463"/>
                    <a:pt x="201" y="462"/>
                  </a:cubicBezTo>
                  <a:cubicBezTo>
                    <a:pt x="202" y="475"/>
                    <a:pt x="200" y="487"/>
                    <a:pt x="205" y="500"/>
                  </a:cubicBezTo>
                  <a:cubicBezTo>
                    <a:pt x="208" y="509"/>
                    <a:pt x="215" y="520"/>
                    <a:pt x="222" y="527"/>
                  </a:cubicBezTo>
                  <a:cubicBezTo>
                    <a:pt x="222" y="528"/>
                    <a:pt x="223" y="527"/>
                    <a:pt x="223" y="526"/>
                  </a:cubicBezTo>
                  <a:cubicBezTo>
                    <a:pt x="214" y="516"/>
                    <a:pt x="207" y="501"/>
                    <a:pt x="206" y="489"/>
                  </a:cubicBezTo>
                  <a:cubicBezTo>
                    <a:pt x="205" y="478"/>
                    <a:pt x="207" y="467"/>
                    <a:pt x="205" y="456"/>
                  </a:cubicBezTo>
                  <a:cubicBezTo>
                    <a:pt x="205" y="456"/>
                    <a:pt x="205" y="456"/>
                    <a:pt x="205" y="456"/>
                  </a:cubicBezTo>
                  <a:cubicBezTo>
                    <a:pt x="216" y="442"/>
                    <a:pt x="229" y="430"/>
                    <a:pt x="246" y="421"/>
                  </a:cubicBezTo>
                  <a:cubicBezTo>
                    <a:pt x="245" y="433"/>
                    <a:pt x="240" y="444"/>
                    <a:pt x="240" y="456"/>
                  </a:cubicBezTo>
                  <a:cubicBezTo>
                    <a:pt x="240" y="457"/>
                    <a:pt x="242" y="457"/>
                    <a:pt x="242" y="456"/>
                  </a:cubicBezTo>
                  <a:cubicBezTo>
                    <a:pt x="242" y="443"/>
                    <a:pt x="250" y="432"/>
                    <a:pt x="250" y="419"/>
                  </a:cubicBezTo>
                  <a:cubicBezTo>
                    <a:pt x="253" y="418"/>
                    <a:pt x="255" y="417"/>
                    <a:pt x="258" y="416"/>
                  </a:cubicBezTo>
                  <a:cubicBezTo>
                    <a:pt x="280" y="408"/>
                    <a:pt x="302" y="402"/>
                    <a:pt x="325" y="410"/>
                  </a:cubicBezTo>
                  <a:cubicBezTo>
                    <a:pt x="350" y="417"/>
                    <a:pt x="365" y="435"/>
                    <a:pt x="375" y="457"/>
                  </a:cubicBezTo>
                  <a:cubicBezTo>
                    <a:pt x="386" y="479"/>
                    <a:pt x="390" y="502"/>
                    <a:pt x="393" y="526"/>
                  </a:cubicBezTo>
                  <a:cubicBezTo>
                    <a:pt x="395" y="543"/>
                    <a:pt x="398" y="560"/>
                    <a:pt x="399" y="578"/>
                  </a:cubicBezTo>
                  <a:cubicBezTo>
                    <a:pt x="399" y="580"/>
                    <a:pt x="399" y="581"/>
                    <a:pt x="399" y="583"/>
                  </a:cubicBezTo>
                  <a:cubicBezTo>
                    <a:pt x="399" y="584"/>
                    <a:pt x="399" y="584"/>
                    <a:pt x="399" y="585"/>
                  </a:cubicBezTo>
                  <a:cubicBezTo>
                    <a:pt x="399" y="587"/>
                    <a:pt x="399" y="587"/>
                    <a:pt x="399" y="587"/>
                  </a:cubicBezTo>
                  <a:cubicBezTo>
                    <a:pt x="399" y="588"/>
                    <a:pt x="398" y="590"/>
                    <a:pt x="397" y="591"/>
                  </a:cubicBezTo>
                  <a:cubicBezTo>
                    <a:pt x="396" y="593"/>
                    <a:pt x="397" y="595"/>
                    <a:pt x="399" y="596"/>
                  </a:cubicBezTo>
                  <a:cubicBezTo>
                    <a:pt x="399" y="596"/>
                    <a:pt x="399" y="596"/>
                    <a:pt x="399" y="596"/>
                  </a:cubicBezTo>
                  <a:cubicBezTo>
                    <a:pt x="398" y="597"/>
                    <a:pt x="398" y="597"/>
                    <a:pt x="398" y="597"/>
                  </a:cubicBezTo>
                  <a:cubicBezTo>
                    <a:pt x="398" y="598"/>
                    <a:pt x="399" y="598"/>
                    <a:pt x="400" y="598"/>
                  </a:cubicBezTo>
                  <a:cubicBezTo>
                    <a:pt x="400" y="597"/>
                    <a:pt x="400" y="597"/>
                    <a:pt x="400" y="597"/>
                  </a:cubicBezTo>
                  <a:cubicBezTo>
                    <a:pt x="401" y="596"/>
                    <a:pt x="401" y="596"/>
                    <a:pt x="401" y="596"/>
                  </a:cubicBezTo>
                  <a:cubicBezTo>
                    <a:pt x="401" y="596"/>
                    <a:pt x="401" y="596"/>
                    <a:pt x="401" y="596"/>
                  </a:cubicBezTo>
                  <a:cubicBezTo>
                    <a:pt x="404" y="591"/>
                    <a:pt x="407" y="586"/>
                    <a:pt x="411" y="581"/>
                  </a:cubicBezTo>
                  <a:cubicBezTo>
                    <a:pt x="412" y="580"/>
                    <a:pt x="412" y="580"/>
                    <a:pt x="413" y="579"/>
                  </a:cubicBezTo>
                  <a:cubicBezTo>
                    <a:pt x="413" y="579"/>
                    <a:pt x="413" y="579"/>
                    <a:pt x="413" y="579"/>
                  </a:cubicBezTo>
                  <a:cubicBezTo>
                    <a:pt x="416" y="574"/>
                    <a:pt x="417" y="569"/>
                    <a:pt x="417" y="561"/>
                  </a:cubicBezTo>
                  <a:cubicBezTo>
                    <a:pt x="416" y="550"/>
                    <a:pt x="416" y="538"/>
                    <a:pt x="412" y="528"/>
                  </a:cubicBezTo>
                  <a:cubicBezTo>
                    <a:pt x="431" y="527"/>
                    <a:pt x="454" y="518"/>
                    <a:pt x="472" y="505"/>
                  </a:cubicBezTo>
                  <a:cubicBezTo>
                    <a:pt x="508" y="492"/>
                    <a:pt x="514" y="442"/>
                    <a:pt x="495" y="412"/>
                  </a:cubicBezTo>
                  <a:cubicBezTo>
                    <a:pt x="494" y="410"/>
                    <a:pt x="493" y="409"/>
                    <a:pt x="492" y="407"/>
                  </a:cubicBezTo>
                  <a:cubicBezTo>
                    <a:pt x="501" y="409"/>
                    <a:pt x="511" y="409"/>
                    <a:pt x="519" y="411"/>
                  </a:cubicBezTo>
                  <a:cubicBezTo>
                    <a:pt x="530" y="413"/>
                    <a:pt x="541" y="413"/>
                    <a:pt x="552" y="415"/>
                  </a:cubicBezTo>
                  <a:cubicBezTo>
                    <a:pt x="553" y="417"/>
                    <a:pt x="554" y="420"/>
                    <a:pt x="554" y="422"/>
                  </a:cubicBezTo>
                  <a:cubicBezTo>
                    <a:pt x="556" y="428"/>
                    <a:pt x="558" y="433"/>
                    <a:pt x="558" y="438"/>
                  </a:cubicBezTo>
                  <a:cubicBezTo>
                    <a:pt x="558" y="439"/>
                    <a:pt x="560" y="439"/>
                    <a:pt x="560" y="438"/>
                  </a:cubicBezTo>
                  <a:cubicBezTo>
                    <a:pt x="560" y="432"/>
                    <a:pt x="558" y="426"/>
                    <a:pt x="557" y="420"/>
                  </a:cubicBezTo>
                  <a:cubicBezTo>
                    <a:pt x="557" y="419"/>
                    <a:pt x="556" y="417"/>
                    <a:pt x="556" y="416"/>
                  </a:cubicBezTo>
                  <a:cubicBezTo>
                    <a:pt x="558" y="416"/>
                    <a:pt x="560" y="417"/>
                    <a:pt x="562" y="418"/>
                  </a:cubicBezTo>
                  <a:cubicBezTo>
                    <a:pt x="565" y="419"/>
                    <a:pt x="569" y="421"/>
                    <a:pt x="572" y="423"/>
                  </a:cubicBezTo>
                  <a:cubicBezTo>
                    <a:pt x="575" y="425"/>
                    <a:pt x="577" y="427"/>
                    <a:pt x="580" y="428"/>
                  </a:cubicBezTo>
                  <a:cubicBezTo>
                    <a:pt x="584" y="430"/>
                    <a:pt x="588" y="433"/>
                    <a:pt x="593" y="436"/>
                  </a:cubicBezTo>
                  <a:cubicBezTo>
                    <a:pt x="593" y="440"/>
                    <a:pt x="594" y="443"/>
                    <a:pt x="594" y="447"/>
                  </a:cubicBezTo>
                  <a:cubicBezTo>
                    <a:pt x="595" y="452"/>
                    <a:pt x="597" y="457"/>
                    <a:pt x="594" y="461"/>
                  </a:cubicBezTo>
                  <a:cubicBezTo>
                    <a:pt x="595" y="461"/>
                    <a:pt x="595" y="461"/>
                    <a:pt x="595" y="461"/>
                  </a:cubicBezTo>
                  <a:cubicBezTo>
                    <a:pt x="598" y="458"/>
                    <a:pt x="597" y="454"/>
                    <a:pt x="597" y="450"/>
                  </a:cubicBezTo>
                  <a:cubicBezTo>
                    <a:pt x="597" y="446"/>
                    <a:pt x="597" y="443"/>
                    <a:pt x="596" y="439"/>
                  </a:cubicBezTo>
                  <a:cubicBezTo>
                    <a:pt x="608" y="448"/>
                    <a:pt x="618" y="458"/>
                    <a:pt x="624" y="470"/>
                  </a:cubicBezTo>
                  <a:cubicBezTo>
                    <a:pt x="632" y="485"/>
                    <a:pt x="636" y="501"/>
                    <a:pt x="639" y="517"/>
                  </a:cubicBezTo>
                  <a:cubicBezTo>
                    <a:pt x="638" y="521"/>
                    <a:pt x="636" y="524"/>
                    <a:pt x="634" y="528"/>
                  </a:cubicBezTo>
                  <a:cubicBezTo>
                    <a:pt x="631" y="534"/>
                    <a:pt x="626" y="545"/>
                    <a:pt x="620" y="548"/>
                  </a:cubicBezTo>
                  <a:cubicBezTo>
                    <a:pt x="619" y="549"/>
                    <a:pt x="620" y="550"/>
                    <a:pt x="621" y="550"/>
                  </a:cubicBezTo>
                  <a:cubicBezTo>
                    <a:pt x="628" y="547"/>
                    <a:pt x="633" y="536"/>
                    <a:pt x="637" y="530"/>
                  </a:cubicBezTo>
                  <a:cubicBezTo>
                    <a:pt x="638" y="528"/>
                    <a:pt x="639" y="526"/>
                    <a:pt x="640" y="524"/>
                  </a:cubicBezTo>
                  <a:cubicBezTo>
                    <a:pt x="642" y="536"/>
                    <a:pt x="644" y="548"/>
                    <a:pt x="646" y="560"/>
                  </a:cubicBezTo>
                  <a:cubicBezTo>
                    <a:pt x="646" y="565"/>
                    <a:pt x="647" y="570"/>
                    <a:pt x="648" y="574"/>
                  </a:cubicBezTo>
                  <a:cubicBezTo>
                    <a:pt x="643" y="585"/>
                    <a:pt x="640" y="597"/>
                    <a:pt x="629" y="602"/>
                  </a:cubicBezTo>
                  <a:cubicBezTo>
                    <a:pt x="629" y="603"/>
                    <a:pt x="629" y="604"/>
                    <a:pt x="630" y="604"/>
                  </a:cubicBezTo>
                  <a:cubicBezTo>
                    <a:pt x="640" y="599"/>
                    <a:pt x="644" y="590"/>
                    <a:pt x="649" y="580"/>
                  </a:cubicBezTo>
                  <a:cubicBezTo>
                    <a:pt x="651" y="590"/>
                    <a:pt x="652" y="599"/>
                    <a:pt x="653" y="608"/>
                  </a:cubicBezTo>
                  <a:cubicBezTo>
                    <a:pt x="654" y="632"/>
                    <a:pt x="653" y="655"/>
                    <a:pt x="653" y="679"/>
                  </a:cubicBezTo>
                  <a:cubicBezTo>
                    <a:pt x="652" y="678"/>
                    <a:pt x="650" y="678"/>
                    <a:pt x="650" y="680"/>
                  </a:cubicBezTo>
                  <a:cubicBezTo>
                    <a:pt x="646" y="688"/>
                    <a:pt x="643" y="696"/>
                    <a:pt x="642" y="705"/>
                  </a:cubicBezTo>
                  <a:cubicBezTo>
                    <a:pt x="642" y="719"/>
                    <a:pt x="644" y="731"/>
                    <a:pt x="634" y="743"/>
                  </a:cubicBezTo>
                  <a:cubicBezTo>
                    <a:pt x="633" y="744"/>
                    <a:pt x="635" y="746"/>
                    <a:pt x="636" y="745"/>
                  </a:cubicBezTo>
                  <a:cubicBezTo>
                    <a:pt x="642" y="738"/>
                    <a:pt x="646" y="731"/>
                    <a:pt x="647" y="722"/>
                  </a:cubicBezTo>
                  <a:cubicBezTo>
                    <a:pt x="648" y="716"/>
                    <a:pt x="647" y="709"/>
                    <a:pt x="647" y="703"/>
                  </a:cubicBezTo>
                  <a:cubicBezTo>
                    <a:pt x="648" y="697"/>
                    <a:pt x="650" y="691"/>
                    <a:pt x="653" y="685"/>
                  </a:cubicBezTo>
                  <a:cubicBezTo>
                    <a:pt x="652" y="709"/>
                    <a:pt x="653" y="734"/>
                    <a:pt x="656" y="758"/>
                  </a:cubicBezTo>
                  <a:cubicBezTo>
                    <a:pt x="646" y="772"/>
                    <a:pt x="642" y="783"/>
                    <a:pt x="647" y="801"/>
                  </a:cubicBezTo>
                  <a:cubicBezTo>
                    <a:pt x="654" y="825"/>
                    <a:pt x="664" y="845"/>
                    <a:pt x="664" y="870"/>
                  </a:cubicBezTo>
                  <a:cubicBezTo>
                    <a:pt x="664" y="871"/>
                    <a:pt x="666" y="871"/>
                    <a:pt x="666" y="870"/>
                  </a:cubicBezTo>
                  <a:cubicBezTo>
                    <a:pt x="667" y="853"/>
                    <a:pt x="665" y="840"/>
                    <a:pt x="660" y="824"/>
                  </a:cubicBezTo>
                  <a:cubicBezTo>
                    <a:pt x="657" y="816"/>
                    <a:pt x="654" y="808"/>
                    <a:pt x="652" y="799"/>
                  </a:cubicBezTo>
                  <a:cubicBezTo>
                    <a:pt x="649" y="787"/>
                    <a:pt x="652" y="777"/>
                    <a:pt x="658" y="767"/>
                  </a:cubicBezTo>
                  <a:cubicBezTo>
                    <a:pt x="658" y="769"/>
                    <a:pt x="658" y="771"/>
                    <a:pt x="659" y="773"/>
                  </a:cubicBezTo>
                  <a:cubicBezTo>
                    <a:pt x="660" y="781"/>
                    <a:pt x="662" y="788"/>
                    <a:pt x="663" y="796"/>
                  </a:cubicBezTo>
                  <a:cubicBezTo>
                    <a:pt x="666" y="811"/>
                    <a:pt x="669" y="825"/>
                    <a:pt x="674" y="840"/>
                  </a:cubicBezTo>
                  <a:cubicBezTo>
                    <a:pt x="677" y="848"/>
                    <a:pt x="681" y="855"/>
                    <a:pt x="685" y="863"/>
                  </a:cubicBezTo>
                  <a:cubicBezTo>
                    <a:pt x="685" y="865"/>
                    <a:pt x="684" y="867"/>
                    <a:pt x="683" y="870"/>
                  </a:cubicBezTo>
                  <a:cubicBezTo>
                    <a:pt x="681" y="873"/>
                    <a:pt x="679" y="876"/>
                    <a:pt x="677" y="879"/>
                  </a:cubicBezTo>
                  <a:cubicBezTo>
                    <a:pt x="674" y="884"/>
                    <a:pt x="670" y="886"/>
                    <a:pt x="665" y="889"/>
                  </a:cubicBezTo>
                  <a:cubicBezTo>
                    <a:pt x="659" y="894"/>
                    <a:pt x="655" y="899"/>
                    <a:pt x="652" y="905"/>
                  </a:cubicBezTo>
                  <a:cubicBezTo>
                    <a:pt x="652" y="906"/>
                    <a:pt x="653" y="907"/>
                    <a:pt x="654" y="906"/>
                  </a:cubicBezTo>
                  <a:cubicBezTo>
                    <a:pt x="656" y="902"/>
                    <a:pt x="658" y="898"/>
                    <a:pt x="662" y="895"/>
                  </a:cubicBezTo>
                  <a:cubicBezTo>
                    <a:pt x="666" y="892"/>
                    <a:pt x="670" y="890"/>
                    <a:pt x="674" y="887"/>
                  </a:cubicBezTo>
                  <a:cubicBezTo>
                    <a:pt x="677" y="886"/>
                    <a:pt x="679" y="883"/>
                    <a:pt x="680" y="881"/>
                  </a:cubicBezTo>
                  <a:cubicBezTo>
                    <a:pt x="680" y="885"/>
                    <a:pt x="679" y="888"/>
                    <a:pt x="678" y="892"/>
                  </a:cubicBezTo>
                  <a:cubicBezTo>
                    <a:pt x="673" y="899"/>
                    <a:pt x="669" y="906"/>
                    <a:pt x="666" y="914"/>
                  </a:cubicBezTo>
                  <a:cubicBezTo>
                    <a:pt x="661" y="926"/>
                    <a:pt x="659" y="937"/>
                    <a:pt x="659" y="949"/>
                  </a:cubicBezTo>
                  <a:cubicBezTo>
                    <a:pt x="659" y="950"/>
                    <a:pt x="660" y="950"/>
                    <a:pt x="660" y="949"/>
                  </a:cubicBezTo>
                  <a:cubicBezTo>
                    <a:pt x="661" y="936"/>
                    <a:pt x="665" y="922"/>
                    <a:pt x="672" y="910"/>
                  </a:cubicBezTo>
                  <a:cubicBezTo>
                    <a:pt x="673" y="908"/>
                    <a:pt x="674" y="907"/>
                    <a:pt x="676" y="905"/>
                  </a:cubicBezTo>
                  <a:cubicBezTo>
                    <a:pt x="674" y="918"/>
                    <a:pt x="674" y="931"/>
                    <a:pt x="675" y="943"/>
                  </a:cubicBezTo>
                  <a:cubicBezTo>
                    <a:pt x="675" y="961"/>
                    <a:pt x="678" y="978"/>
                    <a:pt x="682" y="994"/>
                  </a:cubicBezTo>
                  <a:cubicBezTo>
                    <a:pt x="682" y="1001"/>
                    <a:pt x="683" y="1006"/>
                    <a:pt x="683" y="1006"/>
                  </a:cubicBezTo>
                  <a:cubicBezTo>
                    <a:pt x="682" y="1007"/>
                    <a:pt x="682" y="1008"/>
                    <a:pt x="683" y="1008"/>
                  </a:cubicBezTo>
                  <a:cubicBezTo>
                    <a:pt x="683" y="1008"/>
                    <a:pt x="684" y="1008"/>
                    <a:pt x="684" y="1008"/>
                  </a:cubicBezTo>
                  <a:cubicBezTo>
                    <a:pt x="685" y="1008"/>
                    <a:pt x="685" y="1008"/>
                    <a:pt x="685" y="1007"/>
                  </a:cubicBezTo>
                  <a:cubicBezTo>
                    <a:pt x="688" y="1019"/>
                    <a:pt x="692" y="1031"/>
                    <a:pt x="696" y="1042"/>
                  </a:cubicBezTo>
                  <a:cubicBezTo>
                    <a:pt x="707" y="1076"/>
                    <a:pt x="715" y="1108"/>
                    <a:pt x="722" y="1143"/>
                  </a:cubicBezTo>
                  <a:cubicBezTo>
                    <a:pt x="727" y="1170"/>
                    <a:pt x="727" y="1197"/>
                    <a:pt x="732" y="1224"/>
                  </a:cubicBezTo>
                  <a:cubicBezTo>
                    <a:pt x="731" y="1224"/>
                    <a:pt x="730" y="1225"/>
                    <a:pt x="730" y="1226"/>
                  </a:cubicBezTo>
                  <a:cubicBezTo>
                    <a:pt x="732" y="1238"/>
                    <a:pt x="731" y="1251"/>
                    <a:pt x="733" y="1263"/>
                  </a:cubicBezTo>
                  <a:cubicBezTo>
                    <a:pt x="735" y="1274"/>
                    <a:pt x="741" y="1284"/>
                    <a:pt x="742" y="1295"/>
                  </a:cubicBezTo>
                  <a:cubicBezTo>
                    <a:pt x="742" y="1296"/>
                    <a:pt x="744" y="1296"/>
                    <a:pt x="744" y="1295"/>
                  </a:cubicBezTo>
                  <a:cubicBezTo>
                    <a:pt x="744" y="1286"/>
                    <a:pt x="739" y="1276"/>
                    <a:pt x="737" y="1267"/>
                  </a:cubicBezTo>
                  <a:cubicBezTo>
                    <a:pt x="736" y="1258"/>
                    <a:pt x="736" y="1249"/>
                    <a:pt x="735" y="1239"/>
                  </a:cubicBezTo>
                  <a:cubicBezTo>
                    <a:pt x="736" y="1241"/>
                    <a:pt x="736" y="1243"/>
                    <a:pt x="737" y="1245"/>
                  </a:cubicBezTo>
                  <a:cubicBezTo>
                    <a:pt x="737" y="1246"/>
                    <a:pt x="738" y="1246"/>
                    <a:pt x="738" y="1245"/>
                  </a:cubicBezTo>
                  <a:cubicBezTo>
                    <a:pt x="738" y="1245"/>
                    <a:pt x="738" y="1245"/>
                    <a:pt x="738" y="1245"/>
                  </a:cubicBezTo>
                  <a:cubicBezTo>
                    <a:pt x="740" y="1253"/>
                    <a:pt x="742" y="1260"/>
                    <a:pt x="745" y="1268"/>
                  </a:cubicBezTo>
                  <a:cubicBezTo>
                    <a:pt x="753" y="1288"/>
                    <a:pt x="764" y="1306"/>
                    <a:pt x="772" y="1326"/>
                  </a:cubicBezTo>
                  <a:cubicBezTo>
                    <a:pt x="773" y="1326"/>
                    <a:pt x="774" y="1326"/>
                    <a:pt x="773" y="1326"/>
                  </a:cubicBezTo>
                  <a:cubicBezTo>
                    <a:pt x="767" y="1305"/>
                    <a:pt x="756" y="1287"/>
                    <a:pt x="749" y="1267"/>
                  </a:cubicBezTo>
                  <a:cubicBezTo>
                    <a:pt x="741" y="1246"/>
                    <a:pt x="740" y="1223"/>
                    <a:pt x="735" y="1201"/>
                  </a:cubicBezTo>
                  <a:cubicBezTo>
                    <a:pt x="735" y="1199"/>
                    <a:pt x="733" y="1199"/>
                    <a:pt x="732" y="1199"/>
                  </a:cubicBezTo>
                  <a:cubicBezTo>
                    <a:pt x="730" y="1181"/>
                    <a:pt x="729" y="1163"/>
                    <a:pt x="726" y="1145"/>
                  </a:cubicBezTo>
                  <a:cubicBezTo>
                    <a:pt x="721" y="1113"/>
                    <a:pt x="714" y="1082"/>
                    <a:pt x="705" y="1051"/>
                  </a:cubicBezTo>
                  <a:cubicBezTo>
                    <a:pt x="694" y="1018"/>
                    <a:pt x="684" y="985"/>
                    <a:pt x="683" y="951"/>
                  </a:cubicBezTo>
                  <a:cubicBezTo>
                    <a:pt x="683" y="949"/>
                    <a:pt x="683" y="947"/>
                    <a:pt x="683" y="946"/>
                  </a:cubicBezTo>
                  <a:cubicBezTo>
                    <a:pt x="683" y="943"/>
                    <a:pt x="683" y="941"/>
                    <a:pt x="683" y="939"/>
                  </a:cubicBezTo>
                  <a:cubicBezTo>
                    <a:pt x="683" y="935"/>
                    <a:pt x="683" y="931"/>
                    <a:pt x="683" y="928"/>
                  </a:cubicBezTo>
                  <a:cubicBezTo>
                    <a:pt x="685" y="930"/>
                    <a:pt x="686" y="932"/>
                    <a:pt x="687" y="935"/>
                  </a:cubicBezTo>
                  <a:cubicBezTo>
                    <a:pt x="694" y="947"/>
                    <a:pt x="695" y="962"/>
                    <a:pt x="696" y="977"/>
                  </a:cubicBezTo>
                  <a:cubicBezTo>
                    <a:pt x="697" y="984"/>
                    <a:pt x="698" y="990"/>
                    <a:pt x="701" y="997"/>
                  </a:cubicBezTo>
                  <a:cubicBezTo>
                    <a:pt x="703" y="1004"/>
                    <a:pt x="710" y="1016"/>
                    <a:pt x="709" y="1023"/>
                  </a:cubicBezTo>
                  <a:cubicBezTo>
                    <a:pt x="709" y="1024"/>
                    <a:pt x="711" y="1024"/>
                    <a:pt x="711" y="1023"/>
                  </a:cubicBezTo>
                  <a:cubicBezTo>
                    <a:pt x="712" y="1016"/>
                    <a:pt x="709" y="1011"/>
                    <a:pt x="706" y="1004"/>
                  </a:cubicBezTo>
                  <a:cubicBezTo>
                    <a:pt x="702" y="993"/>
                    <a:pt x="701" y="983"/>
                    <a:pt x="700" y="971"/>
                  </a:cubicBezTo>
                  <a:cubicBezTo>
                    <a:pt x="699" y="961"/>
                    <a:pt x="699" y="951"/>
                    <a:pt x="696" y="942"/>
                  </a:cubicBezTo>
                  <a:cubicBezTo>
                    <a:pt x="693" y="933"/>
                    <a:pt x="688" y="926"/>
                    <a:pt x="684" y="918"/>
                  </a:cubicBezTo>
                  <a:cubicBezTo>
                    <a:pt x="686" y="904"/>
                    <a:pt x="690" y="891"/>
                    <a:pt x="694" y="878"/>
                  </a:cubicBezTo>
                  <a:cubicBezTo>
                    <a:pt x="696" y="880"/>
                    <a:pt x="697" y="881"/>
                    <a:pt x="698" y="883"/>
                  </a:cubicBezTo>
                  <a:cubicBezTo>
                    <a:pt x="702" y="892"/>
                    <a:pt x="707" y="900"/>
                    <a:pt x="711" y="909"/>
                  </a:cubicBezTo>
                  <a:cubicBezTo>
                    <a:pt x="692" y="935"/>
                    <a:pt x="706" y="974"/>
                    <a:pt x="717" y="1001"/>
                  </a:cubicBezTo>
                  <a:cubicBezTo>
                    <a:pt x="725" y="1019"/>
                    <a:pt x="734" y="1036"/>
                    <a:pt x="738" y="1056"/>
                  </a:cubicBezTo>
                  <a:cubicBezTo>
                    <a:pt x="739" y="1065"/>
                    <a:pt x="740" y="1076"/>
                    <a:pt x="740" y="1086"/>
                  </a:cubicBezTo>
                  <a:cubicBezTo>
                    <a:pt x="740" y="1086"/>
                    <a:pt x="740" y="1087"/>
                    <a:pt x="740" y="1088"/>
                  </a:cubicBezTo>
                  <a:cubicBezTo>
                    <a:pt x="740" y="1088"/>
                    <a:pt x="740" y="1089"/>
                    <a:pt x="740" y="1089"/>
                  </a:cubicBezTo>
                  <a:cubicBezTo>
                    <a:pt x="735" y="1110"/>
                    <a:pt x="741" y="1133"/>
                    <a:pt x="744" y="1154"/>
                  </a:cubicBezTo>
                  <a:cubicBezTo>
                    <a:pt x="743" y="1171"/>
                    <a:pt x="746" y="1189"/>
                    <a:pt x="752" y="1206"/>
                  </a:cubicBezTo>
                  <a:cubicBezTo>
                    <a:pt x="753" y="1210"/>
                    <a:pt x="753" y="1214"/>
                    <a:pt x="754" y="1218"/>
                  </a:cubicBezTo>
                  <a:cubicBezTo>
                    <a:pt x="753" y="1219"/>
                    <a:pt x="753" y="1220"/>
                    <a:pt x="753" y="1221"/>
                  </a:cubicBezTo>
                  <a:cubicBezTo>
                    <a:pt x="757" y="1233"/>
                    <a:pt x="756" y="1245"/>
                    <a:pt x="759" y="1258"/>
                  </a:cubicBezTo>
                  <a:cubicBezTo>
                    <a:pt x="762" y="1268"/>
                    <a:pt x="767" y="1275"/>
                    <a:pt x="772" y="1284"/>
                  </a:cubicBezTo>
                  <a:cubicBezTo>
                    <a:pt x="773" y="1285"/>
                    <a:pt x="774" y="1284"/>
                    <a:pt x="774" y="1283"/>
                  </a:cubicBezTo>
                  <a:cubicBezTo>
                    <a:pt x="768" y="1272"/>
                    <a:pt x="763" y="1263"/>
                    <a:pt x="762" y="1251"/>
                  </a:cubicBezTo>
                  <a:cubicBezTo>
                    <a:pt x="761" y="1240"/>
                    <a:pt x="761" y="1231"/>
                    <a:pt x="758" y="1221"/>
                  </a:cubicBezTo>
                  <a:cubicBezTo>
                    <a:pt x="758" y="1220"/>
                    <a:pt x="758" y="1220"/>
                    <a:pt x="758" y="1220"/>
                  </a:cubicBezTo>
                  <a:cubicBezTo>
                    <a:pt x="760" y="1226"/>
                    <a:pt x="763" y="1231"/>
                    <a:pt x="767" y="1236"/>
                  </a:cubicBezTo>
                  <a:cubicBezTo>
                    <a:pt x="778" y="1253"/>
                    <a:pt x="784" y="1267"/>
                    <a:pt x="787" y="1286"/>
                  </a:cubicBezTo>
                  <a:cubicBezTo>
                    <a:pt x="790" y="1300"/>
                    <a:pt x="789" y="1317"/>
                    <a:pt x="797" y="1330"/>
                  </a:cubicBezTo>
                  <a:cubicBezTo>
                    <a:pt x="797" y="1331"/>
                    <a:pt x="799" y="1330"/>
                    <a:pt x="798" y="1329"/>
                  </a:cubicBezTo>
                  <a:cubicBezTo>
                    <a:pt x="790" y="1315"/>
                    <a:pt x="792" y="1294"/>
                    <a:pt x="789" y="1278"/>
                  </a:cubicBezTo>
                  <a:cubicBezTo>
                    <a:pt x="787" y="1265"/>
                    <a:pt x="784" y="1254"/>
                    <a:pt x="777" y="1243"/>
                  </a:cubicBezTo>
                  <a:cubicBezTo>
                    <a:pt x="769" y="1230"/>
                    <a:pt x="763" y="1218"/>
                    <a:pt x="759" y="1205"/>
                  </a:cubicBezTo>
                  <a:cubicBezTo>
                    <a:pt x="760" y="1206"/>
                    <a:pt x="761" y="1206"/>
                    <a:pt x="761" y="1207"/>
                  </a:cubicBezTo>
                  <a:cubicBezTo>
                    <a:pt x="773" y="1217"/>
                    <a:pt x="784" y="1227"/>
                    <a:pt x="791" y="1240"/>
                  </a:cubicBezTo>
                  <a:cubicBezTo>
                    <a:pt x="799" y="1257"/>
                    <a:pt x="802" y="1276"/>
                    <a:pt x="808" y="1293"/>
                  </a:cubicBezTo>
                  <a:cubicBezTo>
                    <a:pt x="811" y="1304"/>
                    <a:pt x="814" y="1319"/>
                    <a:pt x="822" y="1329"/>
                  </a:cubicBezTo>
                  <a:cubicBezTo>
                    <a:pt x="822" y="1328"/>
                    <a:pt x="822" y="1328"/>
                    <a:pt x="822" y="1328"/>
                  </a:cubicBezTo>
                  <a:cubicBezTo>
                    <a:pt x="814" y="1315"/>
                    <a:pt x="810" y="1293"/>
                    <a:pt x="807" y="1278"/>
                  </a:cubicBezTo>
                  <a:cubicBezTo>
                    <a:pt x="803" y="1264"/>
                    <a:pt x="801" y="1251"/>
                    <a:pt x="796" y="1238"/>
                  </a:cubicBezTo>
                  <a:cubicBezTo>
                    <a:pt x="791" y="1228"/>
                    <a:pt x="787" y="1223"/>
                    <a:pt x="779" y="1216"/>
                  </a:cubicBezTo>
                  <a:cubicBezTo>
                    <a:pt x="768" y="1204"/>
                    <a:pt x="759" y="1194"/>
                    <a:pt x="754" y="1180"/>
                  </a:cubicBezTo>
                  <a:cubicBezTo>
                    <a:pt x="755" y="1179"/>
                    <a:pt x="755" y="1179"/>
                    <a:pt x="755" y="1178"/>
                  </a:cubicBezTo>
                  <a:cubicBezTo>
                    <a:pt x="755" y="1175"/>
                    <a:pt x="755" y="1173"/>
                    <a:pt x="754" y="1170"/>
                  </a:cubicBezTo>
                  <a:cubicBezTo>
                    <a:pt x="754" y="1170"/>
                    <a:pt x="754" y="1169"/>
                    <a:pt x="754" y="1168"/>
                  </a:cubicBezTo>
                  <a:cubicBezTo>
                    <a:pt x="755" y="1168"/>
                    <a:pt x="755" y="1167"/>
                    <a:pt x="755" y="1166"/>
                  </a:cubicBezTo>
                  <a:cubicBezTo>
                    <a:pt x="755" y="1164"/>
                    <a:pt x="755" y="1162"/>
                    <a:pt x="755" y="1160"/>
                  </a:cubicBezTo>
                  <a:cubicBezTo>
                    <a:pt x="762" y="1171"/>
                    <a:pt x="770" y="1182"/>
                    <a:pt x="781" y="1190"/>
                  </a:cubicBezTo>
                  <a:cubicBezTo>
                    <a:pt x="782" y="1191"/>
                    <a:pt x="782" y="1191"/>
                    <a:pt x="782" y="1191"/>
                  </a:cubicBezTo>
                  <a:cubicBezTo>
                    <a:pt x="782" y="1192"/>
                    <a:pt x="782" y="1193"/>
                    <a:pt x="783" y="1193"/>
                  </a:cubicBezTo>
                  <a:cubicBezTo>
                    <a:pt x="785" y="1195"/>
                    <a:pt x="787" y="1196"/>
                    <a:pt x="790" y="1197"/>
                  </a:cubicBezTo>
                  <a:cubicBezTo>
                    <a:pt x="799" y="1203"/>
                    <a:pt x="808" y="1209"/>
                    <a:pt x="816" y="1217"/>
                  </a:cubicBezTo>
                  <a:cubicBezTo>
                    <a:pt x="822" y="1223"/>
                    <a:pt x="836" y="1233"/>
                    <a:pt x="838" y="1242"/>
                  </a:cubicBezTo>
                  <a:cubicBezTo>
                    <a:pt x="838" y="1242"/>
                    <a:pt x="839" y="1242"/>
                    <a:pt x="839" y="1241"/>
                  </a:cubicBezTo>
                  <a:cubicBezTo>
                    <a:pt x="837" y="1228"/>
                    <a:pt x="815" y="1208"/>
                    <a:pt x="805" y="1200"/>
                  </a:cubicBezTo>
                  <a:moveTo>
                    <a:pt x="160" y="601"/>
                  </a:moveTo>
                  <a:cubicBezTo>
                    <a:pt x="160" y="602"/>
                    <a:pt x="160" y="603"/>
                    <a:pt x="160" y="604"/>
                  </a:cubicBezTo>
                  <a:cubicBezTo>
                    <a:pt x="160" y="604"/>
                    <a:pt x="160" y="604"/>
                    <a:pt x="160" y="604"/>
                  </a:cubicBezTo>
                  <a:cubicBezTo>
                    <a:pt x="160" y="601"/>
                    <a:pt x="160" y="597"/>
                    <a:pt x="160" y="593"/>
                  </a:cubicBezTo>
                  <a:cubicBezTo>
                    <a:pt x="161" y="589"/>
                    <a:pt x="161" y="585"/>
                    <a:pt x="162" y="581"/>
                  </a:cubicBezTo>
                  <a:cubicBezTo>
                    <a:pt x="161" y="588"/>
                    <a:pt x="161" y="594"/>
                    <a:pt x="160" y="601"/>
                  </a:cubicBezTo>
                  <a:moveTo>
                    <a:pt x="182" y="626"/>
                  </a:moveTo>
                  <a:cubicBezTo>
                    <a:pt x="183" y="651"/>
                    <a:pt x="180" y="679"/>
                    <a:pt x="169" y="704"/>
                  </a:cubicBezTo>
                  <a:cubicBezTo>
                    <a:pt x="167" y="707"/>
                    <a:pt x="165" y="710"/>
                    <a:pt x="163" y="712"/>
                  </a:cubicBezTo>
                  <a:cubicBezTo>
                    <a:pt x="163" y="713"/>
                    <a:pt x="163" y="713"/>
                    <a:pt x="163" y="713"/>
                  </a:cubicBezTo>
                  <a:cubicBezTo>
                    <a:pt x="165" y="687"/>
                    <a:pt x="166" y="662"/>
                    <a:pt x="167" y="637"/>
                  </a:cubicBezTo>
                  <a:cubicBezTo>
                    <a:pt x="169" y="609"/>
                    <a:pt x="169" y="580"/>
                    <a:pt x="173" y="552"/>
                  </a:cubicBezTo>
                  <a:cubicBezTo>
                    <a:pt x="175" y="577"/>
                    <a:pt x="182" y="601"/>
                    <a:pt x="182" y="626"/>
                  </a:cubicBezTo>
                  <a:moveTo>
                    <a:pt x="300" y="395"/>
                  </a:moveTo>
                  <a:cubicBezTo>
                    <a:pt x="293" y="396"/>
                    <a:pt x="286" y="397"/>
                    <a:pt x="279" y="399"/>
                  </a:cubicBezTo>
                  <a:cubicBezTo>
                    <a:pt x="278" y="400"/>
                    <a:pt x="278" y="400"/>
                    <a:pt x="278" y="400"/>
                  </a:cubicBezTo>
                  <a:cubicBezTo>
                    <a:pt x="274" y="400"/>
                    <a:pt x="270" y="401"/>
                    <a:pt x="266" y="403"/>
                  </a:cubicBezTo>
                  <a:cubicBezTo>
                    <a:pt x="266" y="402"/>
                    <a:pt x="266" y="402"/>
                    <a:pt x="266" y="402"/>
                  </a:cubicBezTo>
                  <a:cubicBezTo>
                    <a:pt x="277" y="398"/>
                    <a:pt x="289" y="395"/>
                    <a:pt x="301" y="394"/>
                  </a:cubicBezTo>
                  <a:cubicBezTo>
                    <a:pt x="300" y="394"/>
                    <a:pt x="300" y="395"/>
                    <a:pt x="300" y="395"/>
                  </a:cubicBezTo>
                  <a:moveTo>
                    <a:pt x="491" y="469"/>
                  </a:moveTo>
                  <a:cubicBezTo>
                    <a:pt x="486" y="485"/>
                    <a:pt x="474" y="492"/>
                    <a:pt x="461" y="501"/>
                  </a:cubicBezTo>
                  <a:cubicBezTo>
                    <a:pt x="450" y="509"/>
                    <a:pt x="438" y="515"/>
                    <a:pt x="425" y="519"/>
                  </a:cubicBezTo>
                  <a:cubicBezTo>
                    <a:pt x="421" y="520"/>
                    <a:pt x="414" y="521"/>
                    <a:pt x="409" y="523"/>
                  </a:cubicBezTo>
                  <a:cubicBezTo>
                    <a:pt x="408" y="516"/>
                    <a:pt x="407" y="510"/>
                    <a:pt x="405" y="504"/>
                  </a:cubicBezTo>
                  <a:cubicBezTo>
                    <a:pt x="404" y="498"/>
                    <a:pt x="404" y="493"/>
                    <a:pt x="403" y="488"/>
                  </a:cubicBezTo>
                  <a:cubicBezTo>
                    <a:pt x="403" y="486"/>
                    <a:pt x="403" y="485"/>
                    <a:pt x="404" y="483"/>
                  </a:cubicBezTo>
                  <a:cubicBezTo>
                    <a:pt x="404" y="482"/>
                    <a:pt x="404" y="482"/>
                    <a:pt x="404" y="482"/>
                  </a:cubicBezTo>
                  <a:cubicBezTo>
                    <a:pt x="410" y="470"/>
                    <a:pt x="416" y="459"/>
                    <a:pt x="423" y="448"/>
                  </a:cubicBezTo>
                  <a:cubicBezTo>
                    <a:pt x="424" y="447"/>
                    <a:pt x="423" y="446"/>
                    <a:pt x="423" y="445"/>
                  </a:cubicBezTo>
                  <a:cubicBezTo>
                    <a:pt x="427" y="439"/>
                    <a:pt x="432" y="434"/>
                    <a:pt x="437" y="430"/>
                  </a:cubicBezTo>
                  <a:cubicBezTo>
                    <a:pt x="445" y="424"/>
                    <a:pt x="454" y="419"/>
                    <a:pt x="462" y="416"/>
                  </a:cubicBezTo>
                  <a:cubicBezTo>
                    <a:pt x="468" y="413"/>
                    <a:pt x="473" y="411"/>
                    <a:pt x="479" y="409"/>
                  </a:cubicBezTo>
                  <a:cubicBezTo>
                    <a:pt x="481" y="416"/>
                    <a:pt x="484" y="422"/>
                    <a:pt x="486" y="428"/>
                  </a:cubicBezTo>
                  <a:cubicBezTo>
                    <a:pt x="491" y="442"/>
                    <a:pt x="495" y="455"/>
                    <a:pt x="491" y="469"/>
                  </a:cubicBezTo>
                  <a:moveTo>
                    <a:pt x="744" y="1044"/>
                  </a:moveTo>
                  <a:cubicBezTo>
                    <a:pt x="743" y="1049"/>
                    <a:pt x="743" y="1054"/>
                    <a:pt x="743" y="1058"/>
                  </a:cubicBezTo>
                  <a:cubicBezTo>
                    <a:pt x="741" y="1046"/>
                    <a:pt x="738" y="1034"/>
                    <a:pt x="733" y="1022"/>
                  </a:cubicBezTo>
                  <a:cubicBezTo>
                    <a:pt x="719" y="991"/>
                    <a:pt x="697" y="949"/>
                    <a:pt x="714" y="915"/>
                  </a:cubicBezTo>
                  <a:cubicBezTo>
                    <a:pt x="719" y="927"/>
                    <a:pt x="724" y="939"/>
                    <a:pt x="728" y="952"/>
                  </a:cubicBezTo>
                  <a:cubicBezTo>
                    <a:pt x="735" y="975"/>
                    <a:pt x="741" y="998"/>
                    <a:pt x="744" y="1021"/>
                  </a:cubicBezTo>
                  <a:cubicBezTo>
                    <a:pt x="744" y="1029"/>
                    <a:pt x="744" y="1036"/>
                    <a:pt x="744" y="1044"/>
                  </a:cubicBezTo>
                  <a:moveTo>
                    <a:pt x="747" y="1096"/>
                  </a:moveTo>
                  <a:cubicBezTo>
                    <a:pt x="746" y="1096"/>
                    <a:pt x="746" y="1096"/>
                    <a:pt x="746" y="1096"/>
                  </a:cubicBezTo>
                  <a:cubicBezTo>
                    <a:pt x="746" y="1094"/>
                    <a:pt x="746" y="1093"/>
                    <a:pt x="746" y="1092"/>
                  </a:cubicBezTo>
                  <a:cubicBezTo>
                    <a:pt x="747" y="1088"/>
                    <a:pt x="747" y="1085"/>
                    <a:pt x="747" y="1081"/>
                  </a:cubicBezTo>
                  <a:cubicBezTo>
                    <a:pt x="747" y="1086"/>
                    <a:pt x="747" y="1091"/>
                    <a:pt x="747" y="1096"/>
                  </a:cubicBezTo>
                </a:path>
              </a:pathLst>
            </a:custGeom>
            <a:solidFill>
              <a:srgbClr val="535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8" name="Freeform 536"/>
            <p:cNvSpPr/>
            <p:nvPr>
              <p:custDataLst>
                <p:tags r:id="rId545"/>
              </p:custDataLst>
            </p:nvPr>
          </p:nvSpPr>
          <p:spPr bwMode="auto">
            <a:xfrm>
              <a:off x="1521460" y="1718945"/>
              <a:ext cx="265113" cy="330200"/>
            </a:xfrm>
            <a:custGeom>
              <a:avLst/>
              <a:gdLst>
                <a:gd name="T0" fmla="*/ 101 w 102"/>
                <a:gd name="T1" fmla="*/ 70 h 127"/>
                <a:gd name="T2" fmla="*/ 59 w 102"/>
                <a:gd name="T3" fmla="*/ 59 h 127"/>
                <a:gd name="T4" fmla="*/ 51 w 102"/>
                <a:gd name="T5" fmla="*/ 51 h 127"/>
                <a:gd name="T6" fmla="*/ 48 w 102"/>
                <a:gd name="T7" fmla="*/ 42 h 127"/>
                <a:gd name="T8" fmla="*/ 68 w 102"/>
                <a:gd name="T9" fmla="*/ 12 h 127"/>
                <a:gd name="T10" fmla="*/ 65 w 102"/>
                <a:gd name="T11" fmla="*/ 11 h 127"/>
                <a:gd name="T12" fmla="*/ 48 w 102"/>
                <a:gd name="T13" fmla="*/ 33 h 127"/>
                <a:gd name="T14" fmla="*/ 53 w 102"/>
                <a:gd name="T15" fmla="*/ 2 h 127"/>
                <a:gd name="T16" fmla="*/ 49 w 102"/>
                <a:gd name="T17" fmla="*/ 2 h 127"/>
                <a:gd name="T18" fmla="*/ 45 w 102"/>
                <a:gd name="T19" fmla="*/ 56 h 127"/>
                <a:gd name="T20" fmla="*/ 65 w 102"/>
                <a:gd name="T21" fmla="*/ 68 h 127"/>
                <a:gd name="T22" fmla="*/ 64 w 102"/>
                <a:gd name="T23" fmla="*/ 68 h 127"/>
                <a:gd name="T24" fmla="*/ 47 w 102"/>
                <a:gd name="T25" fmla="*/ 75 h 127"/>
                <a:gd name="T26" fmla="*/ 17 w 102"/>
                <a:gd name="T27" fmla="*/ 83 h 127"/>
                <a:gd name="T28" fmla="*/ 5 w 102"/>
                <a:gd name="T29" fmla="*/ 72 h 127"/>
                <a:gd name="T30" fmla="*/ 2 w 102"/>
                <a:gd name="T31" fmla="*/ 74 h 127"/>
                <a:gd name="T32" fmla="*/ 13 w 102"/>
                <a:gd name="T33" fmla="*/ 85 h 127"/>
                <a:gd name="T34" fmla="*/ 16 w 102"/>
                <a:gd name="T35" fmla="*/ 90 h 127"/>
                <a:gd name="T36" fmla="*/ 34 w 102"/>
                <a:gd name="T37" fmla="*/ 90 h 127"/>
                <a:gd name="T38" fmla="*/ 31 w 102"/>
                <a:gd name="T39" fmla="*/ 97 h 127"/>
                <a:gd name="T40" fmla="*/ 31 w 102"/>
                <a:gd name="T41" fmla="*/ 105 h 127"/>
                <a:gd name="T42" fmla="*/ 31 w 102"/>
                <a:gd name="T43" fmla="*/ 110 h 127"/>
                <a:gd name="T44" fmla="*/ 29 w 102"/>
                <a:gd name="T45" fmla="*/ 111 h 127"/>
                <a:gd name="T46" fmla="*/ 18 w 102"/>
                <a:gd name="T47" fmla="*/ 119 h 127"/>
                <a:gd name="T48" fmla="*/ 20 w 102"/>
                <a:gd name="T49" fmla="*/ 122 h 127"/>
                <a:gd name="T50" fmla="*/ 30 w 102"/>
                <a:gd name="T51" fmla="*/ 114 h 127"/>
                <a:gd name="T52" fmla="*/ 31 w 102"/>
                <a:gd name="T53" fmla="*/ 114 h 127"/>
                <a:gd name="T54" fmla="*/ 28 w 102"/>
                <a:gd name="T55" fmla="*/ 123 h 127"/>
                <a:gd name="T56" fmla="*/ 33 w 102"/>
                <a:gd name="T57" fmla="*/ 125 h 127"/>
                <a:gd name="T58" fmla="*/ 38 w 102"/>
                <a:gd name="T59" fmla="*/ 108 h 127"/>
                <a:gd name="T60" fmla="*/ 40 w 102"/>
                <a:gd name="T61" fmla="*/ 107 h 127"/>
                <a:gd name="T62" fmla="*/ 38 w 102"/>
                <a:gd name="T63" fmla="*/ 106 h 127"/>
                <a:gd name="T64" fmla="*/ 38 w 102"/>
                <a:gd name="T65" fmla="*/ 106 h 127"/>
                <a:gd name="T66" fmla="*/ 46 w 102"/>
                <a:gd name="T67" fmla="*/ 89 h 127"/>
                <a:gd name="T68" fmla="*/ 66 w 102"/>
                <a:gd name="T69" fmla="*/ 79 h 127"/>
                <a:gd name="T70" fmla="*/ 74 w 102"/>
                <a:gd name="T71" fmla="*/ 78 h 127"/>
                <a:gd name="T72" fmla="*/ 93 w 102"/>
                <a:gd name="T73" fmla="*/ 76 h 127"/>
                <a:gd name="T74" fmla="*/ 95 w 102"/>
                <a:gd name="T75" fmla="*/ 75 h 127"/>
                <a:gd name="T76" fmla="*/ 96 w 102"/>
                <a:gd name="T77" fmla="*/ 76 h 127"/>
                <a:gd name="T78" fmla="*/ 101 w 102"/>
                <a:gd name="T79" fmla="*/ 7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2" h="127">
                  <a:moveTo>
                    <a:pt x="101" y="70"/>
                  </a:moveTo>
                  <a:cubicBezTo>
                    <a:pt x="94" y="57"/>
                    <a:pt x="73" y="63"/>
                    <a:pt x="59" y="59"/>
                  </a:cubicBezTo>
                  <a:cubicBezTo>
                    <a:pt x="56" y="57"/>
                    <a:pt x="53" y="54"/>
                    <a:pt x="51" y="51"/>
                  </a:cubicBezTo>
                  <a:cubicBezTo>
                    <a:pt x="49" y="48"/>
                    <a:pt x="48" y="45"/>
                    <a:pt x="48" y="42"/>
                  </a:cubicBezTo>
                  <a:cubicBezTo>
                    <a:pt x="51" y="31"/>
                    <a:pt x="63" y="21"/>
                    <a:pt x="68" y="12"/>
                  </a:cubicBezTo>
                  <a:cubicBezTo>
                    <a:pt x="69" y="10"/>
                    <a:pt x="66" y="9"/>
                    <a:pt x="65" y="11"/>
                  </a:cubicBezTo>
                  <a:cubicBezTo>
                    <a:pt x="60" y="17"/>
                    <a:pt x="53" y="25"/>
                    <a:pt x="48" y="33"/>
                  </a:cubicBezTo>
                  <a:cubicBezTo>
                    <a:pt x="49" y="23"/>
                    <a:pt x="54" y="12"/>
                    <a:pt x="53" y="2"/>
                  </a:cubicBezTo>
                  <a:cubicBezTo>
                    <a:pt x="53" y="0"/>
                    <a:pt x="49" y="0"/>
                    <a:pt x="49" y="2"/>
                  </a:cubicBezTo>
                  <a:cubicBezTo>
                    <a:pt x="48" y="21"/>
                    <a:pt x="32" y="38"/>
                    <a:pt x="45" y="56"/>
                  </a:cubicBezTo>
                  <a:cubicBezTo>
                    <a:pt x="51" y="63"/>
                    <a:pt x="57" y="66"/>
                    <a:pt x="65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58" y="70"/>
                    <a:pt x="52" y="72"/>
                    <a:pt x="47" y="75"/>
                  </a:cubicBezTo>
                  <a:cubicBezTo>
                    <a:pt x="37" y="81"/>
                    <a:pt x="28" y="82"/>
                    <a:pt x="17" y="83"/>
                  </a:cubicBezTo>
                  <a:cubicBezTo>
                    <a:pt x="13" y="80"/>
                    <a:pt x="8" y="77"/>
                    <a:pt x="5" y="72"/>
                  </a:cubicBezTo>
                  <a:cubicBezTo>
                    <a:pt x="4" y="70"/>
                    <a:pt x="0" y="72"/>
                    <a:pt x="2" y="74"/>
                  </a:cubicBezTo>
                  <a:cubicBezTo>
                    <a:pt x="5" y="79"/>
                    <a:pt x="8" y="82"/>
                    <a:pt x="13" y="85"/>
                  </a:cubicBezTo>
                  <a:cubicBezTo>
                    <a:pt x="12" y="87"/>
                    <a:pt x="13" y="90"/>
                    <a:pt x="16" y="90"/>
                  </a:cubicBezTo>
                  <a:cubicBezTo>
                    <a:pt x="25" y="91"/>
                    <a:pt x="29" y="91"/>
                    <a:pt x="34" y="90"/>
                  </a:cubicBezTo>
                  <a:cubicBezTo>
                    <a:pt x="33" y="92"/>
                    <a:pt x="32" y="95"/>
                    <a:pt x="31" y="97"/>
                  </a:cubicBezTo>
                  <a:cubicBezTo>
                    <a:pt x="30" y="100"/>
                    <a:pt x="31" y="101"/>
                    <a:pt x="31" y="105"/>
                  </a:cubicBezTo>
                  <a:cubicBezTo>
                    <a:pt x="31" y="107"/>
                    <a:pt x="31" y="108"/>
                    <a:pt x="31" y="110"/>
                  </a:cubicBezTo>
                  <a:cubicBezTo>
                    <a:pt x="30" y="110"/>
                    <a:pt x="30" y="110"/>
                    <a:pt x="29" y="111"/>
                  </a:cubicBezTo>
                  <a:cubicBezTo>
                    <a:pt x="26" y="114"/>
                    <a:pt x="22" y="117"/>
                    <a:pt x="18" y="119"/>
                  </a:cubicBezTo>
                  <a:cubicBezTo>
                    <a:pt x="15" y="120"/>
                    <a:pt x="17" y="123"/>
                    <a:pt x="20" y="122"/>
                  </a:cubicBezTo>
                  <a:cubicBezTo>
                    <a:pt x="24" y="121"/>
                    <a:pt x="27" y="118"/>
                    <a:pt x="30" y="114"/>
                  </a:cubicBezTo>
                  <a:cubicBezTo>
                    <a:pt x="31" y="114"/>
                    <a:pt x="31" y="114"/>
                    <a:pt x="31" y="114"/>
                  </a:cubicBezTo>
                  <a:cubicBezTo>
                    <a:pt x="30" y="117"/>
                    <a:pt x="29" y="120"/>
                    <a:pt x="28" y="123"/>
                  </a:cubicBezTo>
                  <a:cubicBezTo>
                    <a:pt x="27" y="125"/>
                    <a:pt x="32" y="127"/>
                    <a:pt x="33" y="125"/>
                  </a:cubicBezTo>
                  <a:cubicBezTo>
                    <a:pt x="36" y="120"/>
                    <a:pt x="37" y="114"/>
                    <a:pt x="38" y="108"/>
                  </a:cubicBezTo>
                  <a:cubicBezTo>
                    <a:pt x="38" y="108"/>
                    <a:pt x="39" y="108"/>
                    <a:pt x="40" y="107"/>
                  </a:cubicBezTo>
                  <a:cubicBezTo>
                    <a:pt x="41" y="106"/>
                    <a:pt x="39" y="105"/>
                    <a:pt x="38" y="106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9" y="99"/>
                    <a:pt x="41" y="94"/>
                    <a:pt x="46" y="89"/>
                  </a:cubicBezTo>
                  <a:cubicBezTo>
                    <a:pt x="51" y="84"/>
                    <a:pt x="58" y="81"/>
                    <a:pt x="66" y="79"/>
                  </a:cubicBezTo>
                  <a:cubicBezTo>
                    <a:pt x="69" y="79"/>
                    <a:pt x="71" y="79"/>
                    <a:pt x="74" y="78"/>
                  </a:cubicBezTo>
                  <a:cubicBezTo>
                    <a:pt x="80" y="78"/>
                    <a:pt x="87" y="76"/>
                    <a:pt x="93" y="76"/>
                  </a:cubicBezTo>
                  <a:cubicBezTo>
                    <a:pt x="94" y="76"/>
                    <a:pt x="95" y="76"/>
                    <a:pt x="95" y="75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100" y="77"/>
                    <a:pt x="102" y="72"/>
                    <a:pt x="101" y="70"/>
                  </a:cubicBezTo>
                  <a:close/>
                </a:path>
              </a:pathLst>
            </a:custGeom>
            <a:solidFill>
              <a:srgbClr val="535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9" name="Freeform 537"/>
            <p:cNvSpPr>
              <a:spLocks noEditPoints="1"/>
            </p:cNvSpPr>
            <p:nvPr>
              <p:custDataLst>
                <p:tags r:id="rId546"/>
              </p:custDataLst>
            </p:nvPr>
          </p:nvSpPr>
          <p:spPr bwMode="auto">
            <a:xfrm>
              <a:off x="1332547" y="2036445"/>
              <a:ext cx="1047750" cy="4381501"/>
            </a:xfrm>
            <a:custGeom>
              <a:avLst/>
              <a:gdLst>
                <a:gd name="T0" fmla="*/ 243 w 404"/>
                <a:gd name="T1" fmla="*/ 434 h 1689"/>
                <a:gd name="T2" fmla="*/ 199 w 404"/>
                <a:gd name="T3" fmla="*/ 375 h 1689"/>
                <a:gd name="T4" fmla="*/ 212 w 404"/>
                <a:gd name="T5" fmla="*/ 246 h 1689"/>
                <a:gd name="T6" fmla="*/ 203 w 404"/>
                <a:gd name="T7" fmla="*/ 118 h 1689"/>
                <a:gd name="T8" fmla="*/ 199 w 404"/>
                <a:gd name="T9" fmla="*/ 25 h 1689"/>
                <a:gd name="T10" fmla="*/ 180 w 404"/>
                <a:gd name="T11" fmla="*/ 61 h 1689"/>
                <a:gd name="T12" fmla="*/ 155 w 404"/>
                <a:gd name="T13" fmla="*/ 248 h 1689"/>
                <a:gd name="T14" fmla="*/ 77 w 404"/>
                <a:gd name="T15" fmla="*/ 452 h 1689"/>
                <a:gd name="T16" fmla="*/ 120 w 404"/>
                <a:gd name="T17" fmla="*/ 473 h 1689"/>
                <a:gd name="T18" fmla="*/ 45 w 404"/>
                <a:gd name="T19" fmla="*/ 666 h 1689"/>
                <a:gd name="T20" fmla="*/ 35 w 404"/>
                <a:gd name="T21" fmla="*/ 687 h 1689"/>
                <a:gd name="T22" fmla="*/ 62 w 404"/>
                <a:gd name="T23" fmla="*/ 709 h 1689"/>
                <a:gd name="T24" fmla="*/ 54 w 404"/>
                <a:gd name="T25" fmla="*/ 784 h 1689"/>
                <a:gd name="T26" fmla="*/ 87 w 404"/>
                <a:gd name="T27" fmla="*/ 778 h 1689"/>
                <a:gd name="T28" fmla="*/ 101 w 404"/>
                <a:gd name="T29" fmla="*/ 800 h 1689"/>
                <a:gd name="T30" fmla="*/ 43 w 404"/>
                <a:gd name="T31" fmla="*/ 1161 h 1689"/>
                <a:gd name="T32" fmla="*/ 43 w 404"/>
                <a:gd name="T33" fmla="*/ 1616 h 1689"/>
                <a:gd name="T34" fmla="*/ 52 w 404"/>
                <a:gd name="T35" fmla="*/ 1681 h 1689"/>
                <a:gd name="T36" fmla="*/ 106 w 404"/>
                <a:gd name="T37" fmla="*/ 1573 h 1689"/>
                <a:gd name="T38" fmla="*/ 90 w 404"/>
                <a:gd name="T39" fmla="*/ 1389 h 1689"/>
                <a:gd name="T40" fmla="*/ 119 w 404"/>
                <a:gd name="T41" fmla="*/ 1124 h 1689"/>
                <a:gd name="T42" fmla="*/ 91 w 404"/>
                <a:gd name="T43" fmla="*/ 1303 h 1689"/>
                <a:gd name="T44" fmla="*/ 129 w 404"/>
                <a:gd name="T45" fmla="*/ 1135 h 1689"/>
                <a:gd name="T46" fmla="*/ 126 w 404"/>
                <a:gd name="T47" fmla="*/ 1090 h 1689"/>
                <a:gd name="T48" fmla="*/ 137 w 404"/>
                <a:gd name="T49" fmla="*/ 784 h 1689"/>
                <a:gd name="T50" fmla="*/ 166 w 404"/>
                <a:gd name="T51" fmla="*/ 878 h 1689"/>
                <a:gd name="T52" fmla="*/ 152 w 404"/>
                <a:gd name="T53" fmla="*/ 651 h 1689"/>
                <a:gd name="T54" fmla="*/ 138 w 404"/>
                <a:gd name="T55" fmla="*/ 473 h 1689"/>
                <a:gd name="T56" fmla="*/ 182 w 404"/>
                <a:gd name="T57" fmla="*/ 460 h 1689"/>
                <a:gd name="T58" fmla="*/ 224 w 404"/>
                <a:gd name="T59" fmla="*/ 440 h 1689"/>
                <a:gd name="T60" fmla="*/ 263 w 404"/>
                <a:gd name="T61" fmla="*/ 566 h 1689"/>
                <a:gd name="T62" fmla="*/ 240 w 404"/>
                <a:gd name="T63" fmla="*/ 636 h 1689"/>
                <a:gd name="T64" fmla="*/ 244 w 404"/>
                <a:gd name="T65" fmla="*/ 718 h 1689"/>
                <a:gd name="T66" fmla="*/ 243 w 404"/>
                <a:gd name="T67" fmla="*/ 995 h 1689"/>
                <a:gd name="T68" fmla="*/ 232 w 404"/>
                <a:gd name="T69" fmla="*/ 896 h 1689"/>
                <a:gd name="T70" fmla="*/ 242 w 404"/>
                <a:gd name="T71" fmla="*/ 1148 h 1689"/>
                <a:gd name="T72" fmla="*/ 287 w 404"/>
                <a:gd name="T73" fmla="*/ 1103 h 1689"/>
                <a:gd name="T74" fmla="*/ 329 w 404"/>
                <a:gd name="T75" fmla="*/ 1232 h 1689"/>
                <a:gd name="T76" fmla="*/ 248 w 404"/>
                <a:gd name="T77" fmla="*/ 1552 h 1689"/>
                <a:gd name="T78" fmla="*/ 294 w 404"/>
                <a:gd name="T79" fmla="*/ 1685 h 1689"/>
                <a:gd name="T80" fmla="*/ 305 w 404"/>
                <a:gd name="T81" fmla="*/ 1608 h 1689"/>
                <a:gd name="T82" fmla="*/ 353 w 404"/>
                <a:gd name="T83" fmla="*/ 1648 h 1689"/>
                <a:gd name="T84" fmla="*/ 302 w 404"/>
                <a:gd name="T85" fmla="*/ 1458 h 1689"/>
                <a:gd name="T86" fmla="*/ 331 w 404"/>
                <a:gd name="T87" fmla="*/ 1203 h 1689"/>
                <a:gd name="T88" fmla="*/ 263 w 404"/>
                <a:gd name="T89" fmla="*/ 983 h 1689"/>
                <a:gd name="T90" fmla="*/ 304 w 404"/>
                <a:gd name="T91" fmla="*/ 1052 h 1689"/>
                <a:gd name="T92" fmla="*/ 310 w 404"/>
                <a:gd name="T93" fmla="*/ 823 h 1689"/>
                <a:gd name="T94" fmla="*/ 331 w 404"/>
                <a:gd name="T95" fmla="*/ 896 h 1689"/>
                <a:gd name="T96" fmla="*/ 324 w 404"/>
                <a:gd name="T97" fmla="*/ 726 h 1689"/>
                <a:gd name="T98" fmla="*/ 373 w 404"/>
                <a:gd name="T99" fmla="*/ 762 h 1689"/>
                <a:gd name="T100" fmla="*/ 283 w 404"/>
                <a:gd name="T101" fmla="*/ 635 h 1689"/>
                <a:gd name="T102" fmla="*/ 341 w 404"/>
                <a:gd name="T103" fmla="*/ 672 h 1689"/>
                <a:gd name="T104" fmla="*/ 379 w 404"/>
                <a:gd name="T105" fmla="*/ 698 h 1689"/>
                <a:gd name="T106" fmla="*/ 350 w 404"/>
                <a:gd name="T107" fmla="*/ 612 h 1689"/>
                <a:gd name="T108" fmla="*/ 402 w 404"/>
                <a:gd name="T109" fmla="*/ 626 h 1689"/>
                <a:gd name="T110" fmla="*/ 103 w 404"/>
                <a:gd name="T111" fmla="*/ 532 h 1689"/>
                <a:gd name="T112" fmla="*/ 123 w 404"/>
                <a:gd name="T113" fmla="*/ 491 h 1689"/>
                <a:gd name="T114" fmla="*/ 196 w 404"/>
                <a:gd name="T115" fmla="*/ 154 h 1689"/>
                <a:gd name="T116" fmla="*/ 311 w 404"/>
                <a:gd name="T117" fmla="*/ 771 h 1689"/>
                <a:gd name="T118" fmla="*/ 277 w 404"/>
                <a:gd name="T119" fmla="*/ 561 h 1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2" h="1689">
                  <a:moveTo>
                    <a:pt x="402" y="624"/>
                  </a:moveTo>
                  <a:cubicBezTo>
                    <a:pt x="394" y="624"/>
                    <a:pt x="385" y="623"/>
                    <a:pt x="377" y="621"/>
                  </a:cubicBezTo>
                  <a:cubicBezTo>
                    <a:pt x="368" y="619"/>
                    <a:pt x="361" y="613"/>
                    <a:pt x="354" y="608"/>
                  </a:cubicBezTo>
                  <a:cubicBezTo>
                    <a:pt x="344" y="592"/>
                    <a:pt x="336" y="576"/>
                    <a:pt x="334" y="573"/>
                  </a:cubicBezTo>
                  <a:cubicBezTo>
                    <a:pt x="328" y="566"/>
                    <a:pt x="322" y="561"/>
                    <a:pt x="315" y="556"/>
                  </a:cubicBezTo>
                  <a:cubicBezTo>
                    <a:pt x="315" y="551"/>
                    <a:pt x="315" y="545"/>
                    <a:pt x="314" y="540"/>
                  </a:cubicBezTo>
                  <a:cubicBezTo>
                    <a:pt x="312" y="519"/>
                    <a:pt x="307" y="498"/>
                    <a:pt x="294" y="481"/>
                  </a:cubicBezTo>
                  <a:cubicBezTo>
                    <a:pt x="289" y="474"/>
                    <a:pt x="283" y="469"/>
                    <a:pt x="276" y="464"/>
                  </a:cubicBezTo>
                  <a:cubicBezTo>
                    <a:pt x="267" y="457"/>
                    <a:pt x="259" y="456"/>
                    <a:pt x="250" y="452"/>
                  </a:cubicBezTo>
                  <a:cubicBezTo>
                    <a:pt x="248" y="446"/>
                    <a:pt x="245" y="440"/>
                    <a:pt x="243" y="434"/>
                  </a:cubicBezTo>
                  <a:cubicBezTo>
                    <a:pt x="236" y="422"/>
                    <a:pt x="227" y="411"/>
                    <a:pt x="219" y="400"/>
                  </a:cubicBezTo>
                  <a:cubicBezTo>
                    <a:pt x="226" y="401"/>
                    <a:pt x="233" y="401"/>
                    <a:pt x="240" y="403"/>
                  </a:cubicBezTo>
                  <a:cubicBezTo>
                    <a:pt x="250" y="405"/>
                    <a:pt x="258" y="411"/>
                    <a:pt x="267" y="416"/>
                  </a:cubicBezTo>
                  <a:cubicBezTo>
                    <a:pt x="277" y="421"/>
                    <a:pt x="288" y="426"/>
                    <a:pt x="299" y="425"/>
                  </a:cubicBezTo>
                  <a:cubicBezTo>
                    <a:pt x="300" y="425"/>
                    <a:pt x="300" y="423"/>
                    <a:pt x="299" y="423"/>
                  </a:cubicBezTo>
                  <a:cubicBezTo>
                    <a:pt x="282" y="425"/>
                    <a:pt x="267" y="411"/>
                    <a:pt x="253" y="403"/>
                  </a:cubicBezTo>
                  <a:cubicBezTo>
                    <a:pt x="241" y="396"/>
                    <a:pt x="231" y="398"/>
                    <a:pt x="218" y="394"/>
                  </a:cubicBezTo>
                  <a:cubicBezTo>
                    <a:pt x="217" y="394"/>
                    <a:pt x="216" y="394"/>
                    <a:pt x="216" y="394"/>
                  </a:cubicBezTo>
                  <a:cubicBezTo>
                    <a:pt x="215" y="394"/>
                    <a:pt x="215" y="393"/>
                    <a:pt x="215" y="393"/>
                  </a:cubicBezTo>
                  <a:cubicBezTo>
                    <a:pt x="210" y="385"/>
                    <a:pt x="205" y="380"/>
                    <a:pt x="199" y="375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199" y="374"/>
                    <a:pt x="199" y="374"/>
                    <a:pt x="199" y="374"/>
                  </a:cubicBezTo>
                  <a:cubicBezTo>
                    <a:pt x="201" y="358"/>
                    <a:pt x="200" y="341"/>
                    <a:pt x="201" y="325"/>
                  </a:cubicBezTo>
                  <a:cubicBezTo>
                    <a:pt x="202" y="299"/>
                    <a:pt x="204" y="273"/>
                    <a:pt x="204" y="247"/>
                  </a:cubicBezTo>
                  <a:cubicBezTo>
                    <a:pt x="205" y="248"/>
                    <a:pt x="206" y="249"/>
                    <a:pt x="207" y="250"/>
                  </a:cubicBezTo>
                  <a:cubicBezTo>
                    <a:pt x="210" y="253"/>
                    <a:pt x="213" y="255"/>
                    <a:pt x="216" y="257"/>
                  </a:cubicBezTo>
                  <a:cubicBezTo>
                    <a:pt x="225" y="263"/>
                    <a:pt x="230" y="271"/>
                    <a:pt x="231" y="282"/>
                  </a:cubicBezTo>
                  <a:cubicBezTo>
                    <a:pt x="231" y="283"/>
                    <a:pt x="233" y="283"/>
                    <a:pt x="233" y="282"/>
                  </a:cubicBezTo>
                  <a:cubicBezTo>
                    <a:pt x="233" y="274"/>
                    <a:pt x="230" y="261"/>
                    <a:pt x="224" y="255"/>
                  </a:cubicBezTo>
                  <a:cubicBezTo>
                    <a:pt x="220" y="252"/>
                    <a:pt x="215" y="250"/>
                    <a:pt x="212" y="246"/>
                  </a:cubicBezTo>
                  <a:cubicBezTo>
                    <a:pt x="209" y="243"/>
                    <a:pt x="206" y="239"/>
                    <a:pt x="204" y="235"/>
                  </a:cubicBezTo>
                  <a:cubicBezTo>
                    <a:pt x="204" y="233"/>
                    <a:pt x="204" y="231"/>
                    <a:pt x="204" y="229"/>
                  </a:cubicBezTo>
                  <a:cubicBezTo>
                    <a:pt x="204" y="194"/>
                    <a:pt x="203" y="160"/>
                    <a:pt x="203" y="125"/>
                  </a:cubicBezTo>
                  <a:cubicBezTo>
                    <a:pt x="206" y="127"/>
                    <a:pt x="209" y="129"/>
                    <a:pt x="212" y="131"/>
                  </a:cubicBezTo>
                  <a:cubicBezTo>
                    <a:pt x="217" y="136"/>
                    <a:pt x="218" y="143"/>
                    <a:pt x="223" y="148"/>
                  </a:cubicBezTo>
                  <a:cubicBezTo>
                    <a:pt x="228" y="155"/>
                    <a:pt x="237" y="163"/>
                    <a:pt x="245" y="167"/>
                  </a:cubicBezTo>
                  <a:cubicBezTo>
                    <a:pt x="246" y="167"/>
                    <a:pt x="247" y="166"/>
                    <a:pt x="246" y="165"/>
                  </a:cubicBezTo>
                  <a:cubicBezTo>
                    <a:pt x="240" y="162"/>
                    <a:pt x="235" y="155"/>
                    <a:pt x="231" y="150"/>
                  </a:cubicBezTo>
                  <a:cubicBezTo>
                    <a:pt x="226" y="145"/>
                    <a:pt x="225" y="138"/>
                    <a:pt x="221" y="132"/>
                  </a:cubicBezTo>
                  <a:cubicBezTo>
                    <a:pt x="217" y="126"/>
                    <a:pt x="210" y="121"/>
                    <a:pt x="203" y="118"/>
                  </a:cubicBezTo>
                  <a:cubicBezTo>
                    <a:pt x="203" y="109"/>
                    <a:pt x="202" y="100"/>
                    <a:pt x="202" y="92"/>
                  </a:cubicBezTo>
                  <a:cubicBezTo>
                    <a:pt x="203" y="92"/>
                    <a:pt x="203" y="92"/>
                    <a:pt x="203" y="92"/>
                  </a:cubicBezTo>
                  <a:cubicBezTo>
                    <a:pt x="208" y="98"/>
                    <a:pt x="216" y="100"/>
                    <a:pt x="221" y="106"/>
                  </a:cubicBezTo>
                  <a:cubicBezTo>
                    <a:pt x="227" y="112"/>
                    <a:pt x="229" y="123"/>
                    <a:pt x="240" y="122"/>
                  </a:cubicBezTo>
                  <a:cubicBezTo>
                    <a:pt x="241" y="122"/>
                    <a:pt x="242" y="120"/>
                    <a:pt x="240" y="120"/>
                  </a:cubicBezTo>
                  <a:cubicBezTo>
                    <a:pt x="229" y="121"/>
                    <a:pt x="228" y="107"/>
                    <a:pt x="223" y="101"/>
                  </a:cubicBezTo>
                  <a:cubicBezTo>
                    <a:pt x="215" y="92"/>
                    <a:pt x="205" y="88"/>
                    <a:pt x="201" y="77"/>
                  </a:cubicBezTo>
                  <a:cubicBezTo>
                    <a:pt x="201" y="77"/>
                    <a:pt x="201" y="77"/>
                    <a:pt x="201" y="77"/>
                  </a:cubicBezTo>
                  <a:cubicBezTo>
                    <a:pt x="200" y="64"/>
                    <a:pt x="199" y="51"/>
                    <a:pt x="199" y="38"/>
                  </a:cubicBezTo>
                  <a:cubicBezTo>
                    <a:pt x="199" y="34"/>
                    <a:pt x="199" y="30"/>
                    <a:pt x="199" y="25"/>
                  </a:cubicBezTo>
                  <a:cubicBezTo>
                    <a:pt x="199" y="24"/>
                    <a:pt x="199" y="24"/>
                    <a:pt x="198" y="23"/>
                  </a:cubicBezTo>
                  <a:cubicBezTo>
                    <a:pt x="198" y="22"/>
                    <a:pt x="198" y="20"/>
                    <a:pt x="198" y="19"/>
                  </a:cubicBezTo>
                  <a:cubicBezTo>
                    <a:pt x="197" y="19"/>
                    <a:pt x="197" y="18"/>
                    <a:pt x="196" y="18"/>
                  </a:cubicBezTo>
                  <a:cubicBezTo>
                    <a:pt x="195" y="17"/>
                    <a:pt x="194" y="17"/>
                    <a:pt x="193" y="16"/>
                  </a:cubicBezTo>
                  <a:cubicBezTo>
                    <a:pt x="192" y="14"/>
                    <a:pt x="190" y="12"/>
                    <a:pt x="188" y="11"/>
                  </a:cubicBezTo>
                  <a:cubicBezTo>
                    <a:pt x="185" y="7"/>
                    <a:pt x="183" y="4"/>
                    <a:pt x="181" y="0"/>
                  </a:cubicBezTo>
                  <a:cubicBezTo>
                    <a:pt x="180" y="3"/>
                    <a:pt x="180" y="5"/>
                    <a:pt x="180" y="8"/>
                  </a:cubicBezTo>
                  <a:cubicBezTo>
                    <a:pt x="180" y="11"/>
                    <a:pt x="180" y="13"/>
                    <a:pt x="180" y="16"/>
                  </a:cubicBezTo>
                  <a:cubicBezTo>
                    <a:pt x="180" y="31"/>
                    <a:pt x="181" y="45"/>
                    <a:pt x="181" y="60"/>
                  </a:cubicBezTo>
                  <a:cubicBezTo>
                    <a:pt x="181" y="60"/>
                    <a:pt x="181" y="60"/>
                    <a:pt x="180" y="61"/>
                  </a:cubicBezTo>
                  <a:cubicBezTo>
                    <a:pt x="175" y="70"/>
                    <a:pt x="166" y="76"/>
                    <a:pt x="161" y="85"/>
                  </a:cubicBezTo>
                  <a:cubicBezTo>
                    <a:pt x="159" y="89"/>
                    <a:pt x="158" y="93"/>
                    <a:pt x="158" y="98"/>
                  </a:cubicBezTo>
                  <a:cubicBezTo>
                    <a:pt x="158" y="102"/>
                    <a:pt x="161" y="110"/>
                    <a:pt x="158" y="114"/>
                  </a:cubicBezTo>
                  <a:cubicBezTo>
                    <a:pt x="157" y="115"/>
                    <a:pt x="158" y="116"/>
                    <a:pt x="159" y="115"/>
                  </a:cubicBezTo>
                  <a:cubicBezTo>
                    <a:pt x="163" y="110"/>
                    <a:pt x="160" y="102"/>
                    <a:pt x="161" y="96"/>
                  </a:cubicBezTo>
                  <a:cubicBezTo>
                    <a:pt x="163" y="82"/>
                    <a:pt x="174" y="78"/>
                    <a:pt x="181" y="69"/>
                  </a:cubicBezTo>
                  <a:cubicBezTo>
                    <a:pt x="181" y="79"/>
                    <a:pt x="181" y="88"/>
                    <a:pt x="181" y="98"/>
                  </a:cubicBezTo>
                  <a:cubicBezTo>
                    <a:pt x="179" y="127"/>
                    <a:pt x="179" y="156"/>
                    <a:pt x="179" y="185"/>
                  </a:cubicBezTo>
                  <a:cubicBezTo>
                    <a:pt x="178" y="184"/>
                    <a:pt x="177" y="185"/>
                    <a:pt x="177" y="186"/>
                  </a:cubicBezTo>
                  <a:cubicBezTo>
                    <a:pt x="166" y="207"/>
                    <a:pt x="154" y="224"/>
                    <a:pt x="155" y="248"/>
                  </a:cubicBezTo>
                  <a:cubicBezTo>
                    <a:pt x="155" y="249"/>
                    <a:pt x="155" y="249"/>
                    <a:pt x="155" y="248"/>
                  </a:cubicBezTo>
                  <a:cubicBezTo>
                    <a:pt x="155" y="225"/>
                    <a:pt x="169" y="210"/>
                    <a:pt x="177" y="191"/>
                  </a:cubicBezTo>
                  <a:cubicBezTo>
                    <a:pt x="177" y="192"/>
                    <a:pt x="177" y="192"/>
                    <a:pt x="177" y="192"/>
                  </a:cubicBezTo>
                  <a:cubicBezTo>
                    <a:pt x="177" y="228"/>
                    <a:pt x="178" y="265"/>
                    <a:pt x="178" y="301"/>
                  </a:cubicBezTo>
                  <a:cubicBezTo>
                    <a:pt x="178" y="323"/>
                    <a:pt x="176" y="347"/>
                    <a:pt x="177" y="369"/>
                  </a:cubicBezTo>
                  <a:cubicBezTo>
                    <a:pt x="176" y="370"/>
                    <a:pt x="176" y="371"/>
                    <a:pt x="176" y="372"/>
                  </a:cubicBezTo>
                  <a:cubicBezTo>
                    <a:pt x="169" y="379"/>
                    <a:pt x="164" y="387"/>
                    <a:pt x="160" y="395"/>
                  </a:cubicBezTo>
                  <a:cubicBezTo>
                    <a:pt x="145" y="397"/>
                    <a:pt x="131" y="395"/>
                    <a:pt x="118" y="404"/>
                  </a:cubicBezTo>
                  <a:cubicBezTo>
                    <a:pt x="101" y="416"/>
                    <a:pt x="90" y="437"/>
                    <a:pt x="76" y="451"/>
                  </a:cubicBezTo>
                  <a:cubicBezTo>
                    <a:pt x="75" y="452"/>
                    <a:pt x="76" y="453"/>
                    <a:pt x="77" y="452"/>
                  </a:cubicBezTo>
                  <a:cubicBezTo>
                    <a:pt x="90" y="440"/>
                    <a:pt x="100" y="427"/>
                    <a:pt x="112" y="415"/>
                  </a:cubicBezTo>
                  <a:cubicBezTo>
                    <a:pt x="125" y="401"/>
                    <a:pt x="140" y="401"/>
                    <a:pt x="157" y="401"/>
                  </a:cubicBezTo>
                  <a:cubicBezTo>
                    <a:pt x="155" y="404"/>
                    <a:pt x="153" y="408"/>
                    <a:pt x="151" y="412"/>
                  </a:cubicBezTo>
                  <a:cubicBezTo>
                    <a:pt x="142" y="424"/>
                    <a:pt x="134" y="438"/>
                    <a:pt x="128" y="452"/>
                  </a:cubicBezTo>
                  <a:cubicBezTo>
                    <a:pt x="118" y="457"/>
                    <a:pt x="107" y="461"/>
                    <a:pt x="98" y="468"/>
                  </a:cubicBezTo>
                  <a:cubicBezTo>
                    <a:pt x="89" y="474"/>
                    <a:pt x="78" y="489"/>
                    <a:pt x="66" y="486"/>
                  </a:cubicBezTo>
                  <a:cubicBezTo>
                    <a:pt x="65" y="486"/>
                    <a:pt x="65" y="488"/>
                    <a:pt x="65" y="488"/>
                  </a:cubicBezTo>
                  <a:cubicBezTo>
                    <a:pt x="75" y="490"/>
                    <a:pt x="79" y="486"/>
                    <a:pt x="86" y="481"/>
                  </a:cubicBezTo>
                  <a:cubicBezTo>
                    <a:pt x="98" y="471"/>
                    <a:pt x="111" y="464"/>
                    <a:pt x="125" y="458"/>
                  </a:cubicBezTo>
                  <a:cubicBezTo>
                    <a:pt x="123" y="463"/>
                    <a:pt x="121" y="468"/>
                    <a:pt x="120" y="473"/>
                  </a:cubicBezTo>
                  <a:cubicBezTo>
                    <a:pt x="111" y="481"/>
                    <a:pt x="102" y="489"/>
                    <a:pt x="95" y="499"/>
                  </a:cubicBezTo>
                  <a:cubicBezTo>
                    <a:pt x="86" y="513"/>
                    <a:pt x="77" y="528"/>
                    <a:pt x="72" y="544"/>
                  </a:cubicBezTo>
                  <a:cubicBezTo>
                    <a:pt x="65" y="549"/>
                    <a:pt x="58" y="555"/>
                    <a:pt x="53" y="563"/>
                  </a:cubicBezTo>
                  <a:cubicBezTo>
                    <a:pt x="40" y="580"/>
                    <a:pt x="29" y="633"/>
                    <a:pt x="2" y="635"/>
                  </a:cubicBezTo>
                  <a:cubicBezTo>
                    <a:pt x="0" y="635"/>
                    <a:pt x="0" y="637"/>
                    <a:pt x="2" y="637"/>
                  </a:cubicBezTo>
                  <a:cubicBezTo>
                    <a:pt x="19" y="636"/>
                    <a:pt x="29" y="618"/>
                    <a:pt x="37" y="605"/>
                  </a:cubicBezTo>
                  <a:cubicBezTo>
                    <a:pt x="46" y="591"/>
                    <a:pt x="51" y="575"/>
                    <a:pt x="62" y="562"/>
                  </a:cubicBezTo>
                  <a:cubicBezTo>
                    <a:pt x="64" y="560"/>
                    <a:pt x="67" y="557"/>
                    <a:pt x="70" y="555"/>
                  </a:cubicBezTo>
                  <a:cubicBezTo>
                    <a:pt x="67" y="567"/>
                    <a:pt x="67" y="580"/>
                    <a:pt x="65" y="592"/>
                  </a:cubicBezTo>
                  <a:cubicBezTo>
                    <a:pt x="62" y="618"/>
                    <a:pt x="56" y="642"/>
                    <a:pt x="45" y="666"/>
                  </a:cubicBezTo>
                  <a:cubicBezTo>
                    <a:pt x="44" y="669"/>
                    <a:pt x="47" y="671"/>
                    <a:pt x="48" y="669"/>
                  </a:cubicBezTo>
                  <a:cubicBezTo>
                    <a:pt x="66" y="632"/>
                    <a:pt x="67" y="595"/>
                    <a:pt x="75" y="556"/>
                  </a:cubicBezTo>
                  <a:cubicBezTo>
                    <a:pt x="75" y="554"/>
                    <a:pt x="76" y="552"/>
                    <a:pt x="76" y="550"/>
                  </a:cubicBezTo>
                  <a:cubicBezTo>
                    <a:pt x="84" y="545"/>
                    <a:pt x="92" y="542"/>
                    <a:pt x="101" y="540"/>
                  </a:cubicBezTo>
                  <a:cubicBezTo>
                    <a:pt x="99" y="550"/>
                    <a:pt x="97" y="561"/>
                    <a:pt x="96" y="572"/>
                  </a:cubicBezTo>
                  <a:cubicBezTo>
                    <a:pt x="79" y="586"/>
                    <a:pt x="76" y="603"/>
                    <a:pt x="73" y="624"/>
                  </a:cubicBezTo>
                  <a:cubicBezTo>
                    <a:pt x="71" y="638"/>
                    <a:pt x="68" y="652"/>
                    <a:pt x="64" y="665"/>
                  </a:cubicBezTo>
                  <a:cubicBezTo>
                    <a:pt x="61" y="666"/>
                    <a:pt x="59" y="667"/>
                    <a:pt x="56" y="668"/>
                  </a:cubicBezTo>
                  <a:cubicBezTo>
                    <a:pt x="47" y="672"/>
                    <a:pt x="40" y="679"/>
                    <a:pt x="33" y="685"/>
                  </a:cubicBezTo>
                  <a:cubicBezTo>
                    <a:pt x="32" y="686"/>
                    <a:pt x="34" y="688"/>
                    <a:pt x="35" y="687"/>
                  </a:cubicBezTo>
                  <a:cubicBezTo>
                    <a:pt x="43" y="680"/>
                    <a:pt x="52" y="672"/>
                    <a:pt x="63" y="670"/>
                  </a:cubicBezTo>
                  <a:cubicBezTo>
                    <a:pt x="58" y="683"/>
                    <a:pt x="52" y="696"/>
                    <a:pt x="43" y="708"/>
                  </a:cubicBezTo>
                  <a:cubicBezTo>
                    <a:pt x="42" y="709"/>
                    <a:pt x="44" y="710"/>
                    <a:pt x="45" y="709"/>
                  </a:cubicBezTo>
                  <a:cubicBezTo>
                    <a:pt x="54" y="697"/>
                    <a:pt x="62" y="683"/>
                    <a:pt x="68" y="669"/>
                  </a:cubicBezTo>
                  <a:cubicBezTo>
                    <a:pt x="68" y="669"/>
                    <a:pt x="68" y="669"/>
                    <a:pt x="68" y="669"/>
                  </a:cubicBezTo>
                  <a:cubicBezTo>
                    <a:pt x="75" y="668"/>
                    <a:pt x="80" y="668"/>
                    <a:pt x="85" y="666"/>
                  </a:cubicBezTo>
                  <a:cubicBezTo>
                    <a:pt x="83" y="669"/>
                    <a:pt x="80" y="673"/>
                    <a:pt x="78" y="677"/>
                  </a:cubicBezTo>
                  <a:cubicBezTo>
                    <a:pt x="72" y="686"/>
                    <a:pt x="68" y="696"/>
                    <a:pt x="64" y="707"/>
                  </a:cubicBezTo>
                  <a:cubicBezTo>
                    <a:pt x="64" y="707"/>
                    <a:pt x="64" y="708"/>
                    <a:pt x="64" y="708"/>
                  </a:cubicBezTo>
                  <a:cubicBezTo>
                    <a:pt x="63" y="708"/>
                    <a:pt x="62" y="709"/>
                    <a:pt x="62" y="709"/>
                  </a:cubicBezTo>
                  <a:cubicBezTo>
                    <a:pt x="59" y="713"/>
                    <a:pt x="51" y="717"/>
                    <a:pt x="48" y="720"/>
                  </a:cubicBezTo>
                  <a:cubicBezTo>
                    <a:pt x="43" y="724"/>
                    <a:pt x="40" y="728"/>
                    <a:pt x="39" y="735"/>
                  </a:cubicBezTo>
                  <a:cubicBezTo>
                    <a:pt x="37" y="743"/>
                    <a:pt x="37" y="752"/>
                    <a:pt x="35" y="760"/>
                  </a:cubicBezTo>
                  <a:cubicBezTo>
                    <a:pt x="33" y="767"/>
                    <a:pt x="30" y="773"/>
                    <a:pt x="29" y="779"/>
                  </a:cubicBezTo>
                  <a:cubicBezTo>
                    <a:pt x="29" y="780"/>
                    <a:pt x="31" y="780"/>
                    <a:pt x="31" y="779"/>
                  </a:cubicBezTo>
                  <a:cubicBezTo>
                    <a:pt x="32" y="774"/>
                    <a:pt x="36" y="768"/>
                    <a:pt x="38" y="763"/>
                  </a:cubicBezTo>
                  <a:cubicBezTo>
                    <a:pt x="40" y="755"/>
                    <a:pt x="40" y="748"/>
                    <a:pt x="42" y="740"/>
                  </a:cubicBezTo>
                  <a:cubicBezTo>
                    <a:pt x="44" y="730"/>
                    <a:pt x="50" y="724"/>
                    <a:pt x="58" y="719"/>
                  </a:cubicBezTo>
                  <a:cubicBezTo>
                    <a:pt x="59" y="718"/>
                    <a:pt x="60" y="718"/>
                    <a:pt x="61" y="718"/>
                  </a:cubicBezTo>
                  <a:cubicBezTo>
                    <a:pt x="54" y="739"/>
                    <a:pt x="54" y="761"/>
                    <a:pt x="54" y="784"/>
                  </a:cubicBezTo>
                  <a:cubicBezTo>
                    <a:pt x="54" y="813"/>
                    <a:pt x="39" y="840"/>
                    <a:pt x="40" y="868"/>
                  </a:cubicBezTo>
                  <a:cubicBezTo>
                    <a:pt x="42" y="899"/>
                    <a:pt x="58" y="925"/>
                    <a:pt x="60" y="956"/>
                  </a:cubicBezTo>
                  <a:cubicBezTo>
                    <a:pt x="60" y="958"/>
                    <a:pt x="63" y="958"/>
                    <a:pt x="63" y="956"/>
                  </a:cubicBezTo>
                  <a:cubicBezTo>
                    <a:pt x="63" y="926"/>
                    <a:pt x="47" y="901"/>
                    <a:pt x="45" y="872"/>
                  </a:cubicBezTo>
                  <a:cubicBezTo>
                    <a:pt x="43" y="842"/>
                    <a:pt x="61" y="815"/>
                    <a:pt x="61" y="784"/>
                  </a:cubicBezTo>
                  <a:cubicBezTo>
                    <a:pt x="61" y="754"/>
                    <a:pt x="62" y="727"/>
                    <a:pt x="73" y="699"/>
                  </a:cubicBezTo>
                  <a:cubicBezTo>
                    <a:pt x="78" y="689"/>
                    <a:pt x="85" y="678"/>
                    <a:pt x="92" y="666"/>
                  </a:cubicBezTo>
                  <a:cubicBezTo>
                    <a:pt x="93" y="691"/>
                    <a:pt x="94" y="716"/>
                    <a:pt x="96" y="741"/>
                  </a:cubicBezTo>
                  <a:cubicBezTo>
                    <a:pt x="89" y="752"/>
                    <a:pt x="85" y="765"/>
                    <a:pt x="85" y="778"/>
                  </a:cubicBezTo>
                  <a:cubicBezTo>
                    <a:pt x="85" y="779"/>
                    <a:pt x="87" y="779"/>
                    <a:pt x="87" y="778"/>
                  </a:cubicBezTo>
                  <a:cubicBezTo>
                    <a:pt x="88" y="768"/>
                    <a:pt x="91" y="758"/>
                    <a:pt x="97" y="749"/>
                  </a:cubicBezTo>
                  <a:cubicBezTo>
                    <a:pt x="98" y="764"/>
                    <a:pt x="99" y="779"/>
                    <a:pt x="100" y="795"/>
                  </a:cubicBezTo>
                  <a:cubicBezTo>
                    <a:pt x="90" y="802"/>
                    <a:pt x="81" y="816"/>
                    <a:pt x="77" y="824"/>
                  </a:cubicBezTo>
                  <a:cubicBezTo>
                    <a:pt x="67" y="843"/>
                    <a:pt x="70" y="866"/>
                    <a:pt x="71" y="886"/>
                  </a:cubicBezTo>
                  <a:cubicBezTo>
                    <a:pt x="75" y="945"/>
                    <a:pt x="93" y="998"/>
                    <a:pt x="69" y="1055"/>
                  </a:cubicBezTo>
                  <a:cubicBezTo>
                    <a:pt x="68" y="1057"/>
                    <a:pt x="70" y="1058"/>
                    <a:pt x="71" y="1056"/>
                  </a:cubicBezTo>
                  <a:cubicBezTo>
                    <a:pt x="90" y="1019"/>
                    <a:pt x="89" y="977"/>
                    <a:pt x="83" y="937"/>
                  </a:cubicBezTo>
                  <a:cubicBezTo>
                    <a:pt x="79" y="912"/>
                    <a:pt x="76" y="888"/>
                    <a:pt x="76" y="863"/>
                  </a:cubicBezTo>
                  <a:cubicBezTo>
                    <a:pt x="75" y="847"/>
                    <a:pt x="77" y="832"/>
                    <a:pt x="86" y="819"/>
                  </a:cubicBezTo>
                  <a:cubicBezTo>
                    <a:pt x="89" y="814"/>
                    <a:pt x="95" y="806"/>
                    <a:pt x="101" y="800"/>
                  </a:cubicBezTo>
                  <a:cubicBezTo>
                    <a:pt x="106" y="866"/>
                    <a:pt x="110" y="932"/>
                    <a:pt x="104" y="998"/>
                  </a:cubicBezTo>
                  <a:cubicBezTo>
                    <a:pt x="104" y="999"/>
                    <a:pt x="104" y="1000"/>
                    <a:pt x="105" y="1001"/>
                  </a:cubicBezTo>
                  <a:cubicBezTo>
                    <a:pt x="101" y="1018"/>
                    <a:pt x="96" y="1035"/>
                    <a:pt x="92" y="1052"/>
                  </a:cubicBezTo>
                  <a:cubicBezTo>
                    <a:pt x="91" y="1058"/>
                    <a:pt x="89" y="1064"/>
                    <a:pt x="87" y="1070"/>
                  </a:cubicBezTo>
                  <a:cubicBezTo>
                    <a:pt x="85" y="1075"/>
                    <a:pt x="84" y="1080"/>
                    <a:pt x="82" y="1085"/>
                  </a:cubicBezTo>
                  <a:cubicBezTo>
                    <a:pt x="75" y="1103"/>
                    <a:pt x="66" y="1122"/>
                    <a:pt x="60" y="1141"/>
                  </a:cubicBezTo>
                  <a:cubicBezTo>
                    <a:pt x="51" y="1149"/>
                    <a:pt x="41" y="1155"/>
                    <a:pt x="35" y="1165"/>
                  </a:cubicBezTo>
                  <a:cubicBezTo>
                    <a:pt x="28" y="1177"/>
                    <a:pt x="24" y="1192"/>
                    <a:pt x="23" y="1206"/>
                  </a:cubicBezTo>
                  <a:cubicBezTo>
                    <a:pt x="24" y="1206"/>
                    <a:pt x="24" y="1206"/>
                    <a:pt x="24" y="1206"/>
                  </a:cubicBezTo>
                  <a:cubicBezTo>
                    <a:pt x="26" y="1190"/>
                    <a:pt x="31" y="1172"/>
                    <a:pt x="43" y="1161"/>
                  </a:cubicBezTo>
                  <a:cubicBezTo>
                    <a:pt x="47" y="1157"/>
                    <a:pt x="52" y="1154"/>
                    <a:pt x="56" y="1151"/>
                  </a:cubicBezTo>
                  <a:cubicBezTo>
                    <a:pt x="51" y="1167"/>
                    <a:pt x="48" y="1184"/>
                    <a:pt x="47" y="1200"/>
                  </a:cubicBezTo>
                  <a:cubicBezTo>
                    <a:pt x="42" y="1220"/>
                    <a:pt x="39" y="1241"/>
                    <a:pt x="40" y="1262"/>
                  </a:cubicBezTo>
                  <a:cubicBezTo>
                    <a:pt x="40" y="1351"/>
                    <a:pt x="72" y="1435"/>
                    <a:pt x="94" y="1520"/>
                  </a:cubicBezTo>
                  <a:cubicBezTo>
                    <a:pt x="94" y="1522"/>
                    <a:pt x="98" y="1521"/>
                    <a:pt x="98" y="1519"/>
                  </a:cubicBezTo>
                  <a:cubicBezTo>
                    <a:pt x="92" y="1484"/>
                    <a:pt x="83" y="1449"/>
                    <a:pt x="74" y="1415"/>
                  </a:cubicBezTo>
                  <a:cubicBezTo>
                    <a:pt x="88" y="1442"/>
                    <a:pt x="103" y="1468"/>
                    <a:pt x="111" y="1496"/>
                  </a:cubicBezTo>
                  <a:cubicBezTo>
                    <a:pt x="117" y="1513"/>
                    <a:pt x="119" y="1535"/>
                    <a:pt x="114" y="1552"/>
                  </a:cubicBezTo>
                  <a:cubicBezTo>
                    <a:pt x="111" y="1560"/>
                    <a:pt x="107" y="1568"/>
                    <a:pt x="102" y="1575"/>
                  </a:cubicBezTo>
                  <a:cubicBezTo>
                    <a:pt x="83" y="1590"/>
                    <a:pt x="61" y="1601"/>
                    <a:pt x="43" y="1616"/>
                  </a:cubicBezTo>
                  <a:cubicBezTo>
                    <a:pt x="27" y="1630"/>
                    <a:pt x="24" y="1643"/>
                    <a:pt x="18" y="1661"/>
                  </a:cubicBezTo>
                  <a:cubicBezTo>
                    <a:pt x="17" y="1662"/>
                    <a:pt x="18" y="1662"/>
                    <a:pt x="18" y="1661"/>
                  </a:cubicBezTo>
                  <a:cubicBezTo>
                    <a:pt x="22" y="1653"/>
                    <a:pt x="23" y="1645"/>
                    <a:pt x="28" y="1637"/>
                  </a:cubicBezTo>
                  <a:cubicBezTo>
                    <a:pt x="36" y="1625"/>
                    <a:pt x="48" y="1616"/>
                    <a:pt x="60" y="1609"/>
                  </a:cubicBezTo>
                  <a:cubicBezTo>
                    <a:pt x="68" y="1604"/>
                    <a:pt x="76" y="1599"/>
                    <a:pt x="84" y="1594"/>
                  </a:cubicBezTo>
                  <a:cubicBezTo>
                    <a:pt x="79" y="1599"/>
                    <a:pt x="75" y="1603"/>
                    <a:pt x="71" y="1607"/>
                  </a:cubicBezTo>
                  <a:cubicBezTo>
                    <a:pt x="70" y="1607"/>
                    <a:pt x="71" y="1608"/>
                    <a:pt x="71" y="1608"/>
                  </a:cubicBezTo>
                  <a:cubicBezTo>
                    <a:pt x="77" y="1602"/>
                    <a:pt x="83" y="1597"/>
                    <a:pt x="89" y="1592"/>
                  </a:cubicBezTo>
                  <a:cubicBezTo>
                    <a:pt x="81" y="1606"/>
                    <a:pt x="77" y="1620"/>
                    <a:pt x="69" y="1635"/>
                  </a:cubicBezTo>
                  <a:cubicBezTo>
                    <a:pt x="60" y="1650"/>
                    <a:pt x="52" y="1664"/>
                    <a:pt x="52" y="1681"/>
                  </a:cubicBezTo>
                  <a:cubicBezTo>
                    <a:pt x="52" y="1681"/>
                    <a:pt x="52" y="1681"/>
                    <a:pt x="52" y="1681"/>
                  </a:cubicBezTo>
                  <a:cubicBezTo>
                    <a:pt x="55" y="1659"/>
                    <a:pt x="69" y="1645"/>
                    <a:pt x="78" y="1626"/>
                  </a:cubicBezTo>
                  <a:cubicBezTo>
                    <a:pt x="83" y="1617"/>
                    <a:pt x="87" y="1608"/>
                    <a:pt x="90" y="1599"/>
                  </a:cubicBezTo>
                  <a:cubicBezTo>
                    <a:pt x="93" y="1629"/>
                    <a:pt x="72" y="1659"/>
                    <a:pt x="85" y="1688"/>
                  </a:cubicBezTo>
                  <a:cubicBezTo>
                    <a:pt x="86" y="1689"/>
                    <a:pt x="87" y="1688"/>
                    <a:pt x="87" y="1687"/>
                  </a:cubicBezTo>
                  <a:cubicBezTo>
                    <a:pt x="79" y="1667"/>
                    <a:pt x="89" y="1649"/>
                    <a:pt x="93" y="1629"/>
                  </a:cubicBezTo>
                  <a:cubicBezTo>
                    <a:pt x="95" y="1616"/>
                    <a:pt x="97" y="1602"/>
                    <a:pt x="95" y="1590"/>
                  </a:cubicBezTo>
                  <a:cubicBezTo>
                    <a:pt x="95" y="1588"/>
                    <a:pt x="96" y="1586"/>
                    <a:pt x="97" y="1585"/>
                  </a:cubicBezTo>
                  <a:cubicBezTo>
                    <a:pt x="100" y="1582"/>
                    <a:pt x="103" y="1579"/>
                    <a:pt x="106" y="1576"/>
                  </a:cubicBezTo>
                  <a:cubicBezTo>
                    <a:pt x="107" y="1575"/>
                    <a:pt x="107" y="1574"/>
                    <a:pt x="106" y="1573"/>
                  </a:cubicBezTo>
                  <a:cubicBezTo>
                    <a:pt x="109" y="1569"/>
                    <a:pt x="112" y="1564"/>
                    <a:pt x="115" y="1558"/>
                  </a:cubicBezTo>
                  <a:cubicBezTo>
                    <a:pt x="122" y="1542"/>
                    <a:pt x="121" y="1524"/>
                    <a:pt x="120" y="1506"/>
                  </a:cubicBezTo>
                  <a:cubicBezTo>
                    <a:pt x="117" y="1486"/>
                    <a:pt x="107" y="1467"/>
                    <a:pt x="99" y="1449"/>
                  </a:cubicBezTo>
                  <a:cubicBezTo>
                    <a:pt x="90" y="1430"/>
                    <a:pt x="79" y="1411"/>
                    <a:pt x="68" y="1393"/>
                  </a:cubicBezTo>
                  <a:cubicBezTo>
                    <a:pt x="59" y="1359"/>
                    <a:pt x="51" y="1325"/>
                    <a:pt x="49" y="1290"/>
                  </a:cubicBezTo>
                  <a:cubicBezTo>
                    <a:pt x="46" y="1253"/>
                    <a:pt x="48" y="1214"/>
                    <a:pt x="62" y="1179"/>
                  </a:cubicBezTo>
                  <a:cubicBezTo>
                    <a:pt x="64" y="1173"/>
                    <a:pt x="67" y="1166"/>
                    <a:pt x="69" y="1160"/>
                  </a:cubicBezTo>
                  <a:cubicBezTo>
                    <a:pt x="65" y="1198"/>
                    <a:pt x="61" y="1236"/>
                    <a:pt x="66" y="1274"/>
                  </a:cubicBezTo>
                  <a:cubicBezTo>
                    <a:pt x="69" y="1299"/>
                    <a:pt x="74" y="1323"/>
                    <a:pt x="80" y="1347"/>
                  </a:cubicBezTo>
                  <a:cubicBezTo>
                    <a:pt x="83" y="1361"/>
                    <a:pt x="87" y="1375"/>
                    <a:pt x="90" y="1389"/>
                  </a:cubicBezTo>
                  <a:cubicBezTo>
                    <a:pt x="93" y="1401"/>
                    <a:pt x="99" y="1413"/>
                    <a:pt x="101" y="1424"/>
                  </a:cubicBezTo>
                  <a:cubicBezTo>
                    <a:pt x="101" y="1425"/>
                    <a:pt x="101" y="1425"/>
                    <a:pt x="101" y="1424"/>
                  </a:cubicBezTo>
                  <a:cubicBezTo>
                    <a:pt x="100" y="1413"/>
                    <a:pt x="95" y="1403"/>
                    <a:pt x="92" y="1392"/>
                  </a:cubicBezTo>
                  <a:cubicBezTo>
                    <a:pt x="89" y="1379"/>
                    <a:pt x="87" y="1366"/>
                    <a:pt x="84" y="1354"/>
                  </a:cubicBezTo>
                  <a:cubicBezTo>
                    <a:pt x="77" y="1325"/>
                    <a:pt x="72" y="1296"/>
                    <a:pt x="69" y="1267"/>
                  </a:cubicBezTo>
                  <a:cubicBezTo>
                    <a:pt x="65" y="1223"/>
                    <a:pt x="76" y="1180"/>
                    <a:pt x="79" y="1136"/>
                  </a:cubicBezTo>
                  <a:cubicBezTo>
                    <a:pt x="88" y="1116"/>
                    <a:pt x="96" y="1096"/>
                    <a:pt x="103" y="1076"/>
                  </a:cubicBezTo>
                  <a:cubicBezTo>
                    <a:pt x="104" y="1073"/>
                    <a:pt x="105" y="1070"/>
                    <a:pt x="106" y="1067"/>
                  </a:cubicBezTo>
                  <a:cubicBezTo>
                    <a:pt x="107" y="1084"/>
                    <a:pt x="112" y="1100"/>
                    <a:pt x="117" y="1117"/>
                  </a:cubicBezTo>
                  <a:cubicBezTo>
                    <a:pt x="117" y="1120"/>
                    <a:pt x="118" y="1122"/>
                    <a:pt x="119" y="1124"/>
                  </a:cubicBezTo>
                  <a:cubicBezTo>
                    <a:pt x="118" y="1125"/>
                    <a:pt x="118" y="1125"/>
                    <a:pt x="117" y="1125"/>
                  </a:cubicBezTo>
                  <a:cubicBezTo>
                    <a:pt x="112" y="1134"/>
                    <a:pt x="107" y="1146"/>
                    <a:pt x="105" y="1156"/>
                  </a:cubicBezTo>
                  <a:cubicBezTo>
                    <a:pt x="103" y="1169"/>
                    <a:pt x="106" y="1179"/>
                    <a:pt x="107" y="1191"/>
                  </a:cubicBezTo>
                  <a:cubicBezTo>
                    <a:pt x="107" y="1192"/>
                    <a:pt x="109" y="1192"/>
                    <a:pt x="109" y="1191"/>
                  </a:cubicBezTo>
                  <a:cubicBezTo>
                    <a:pt x="109" y="1180"/>
                    <a:pt x="106" y="1169"/>
                    <a:pt x="109" y="1157"/>
                  </a:cubicBezTo>
                  <a:cubicBezTo>
                    <a:pt x="111" y="1149"/>
                    <a:pt x="115" y="1139"/>
                    <a:pt x="120" y="1132"/>
                  </a:cubicBezTo>
                  <a:cubicBezTo>
                    <a:pt x="126" y="1155"/>
                    <a:pt x="127" y="1177"/>
                    <a:pt x="126" y="1200"/>
                  </a:cubicBezTo>
                  <a:cubicBezTo>
                    <a:pt x="126" y="1200"/>
                    <a:pt x="126" y="1200"/>
                    <a:pt x="126" y="1200"/>
                  </a:cubicBezTo>
                  <a:cubicBezTo>
                    <a:pt x="116" y="1214"/>
                    <a:pt x="111" y="1224"/>
                    <a:pt x="107" y="1241"/>
                  </a:cubicBezTo>
                  <a:cubicBezTo>
                    <a:pt x="103" y="1262"/>
                    <a:pt x="100" y="1283"/>
                    <a:pt x="91" y="1303"/>
                  </a:cubicBezTo>
                  <a:cubicBezTo>
                    <a:pt x="90" y="1304"/>
                    <a:pt x="92" y="1305"/>
                    <a:pt x="92" y="1304"/>
                  </a:cubicBezTo>
                  <a:cubicBezTo>
                    <a:pt x="100" y="1289"/>
                    <a:pt x="104" y="1273"/>
                    <a:pt x="108" y="1257"/>
                  </a:cubicBezTo>
                  <a:cubicBezTo>
                    <a:pt x="113" y="1239"/>
                    <a:pt x="117" y="1226"/>
                    <a:pt x="126" y="1211"/>
                  </a:cubicBezTo>
                  <a:cubicBezTo>
                    <a:pt x="126" y="1218"/>
                    <a:pt x="125" y="1224"/>
                    <a:pt x="124" y="1231"/>
                  </a:cubicBezTo>
                  <a:cubicBezTo>
                    <a:pt x="121" y="1268"/>
                    <a:pt x="114" y="1305"/>
                    <a:pt x="111" y="1342"/>
                  </a:cubicBezTo>
                  <a:cubicBezTo>
                    <a:pt x="108" y="1380"/>
                    <a:pt x="111" y="1415"/>
                    <a:pt x="116" y="1452"/>
                  </a:cubicBezTo>
                  <a:cubicBezTo>
                    <a:pt x="116" y="1452"/>
                    <a:pt x="116" y="1452"/>
                    <a:pt x="116" y="1452"/>
                  </a:cubicBezTo>
                  <a:cubicBezTo>
                    <a:pt x="113" y="1415"/>
                    <a:pt x="110" y="1379"/>
                    <a:pt x="115" y="1342"/>
                  </a:cubicBezTo>
                  <a:cubicBezTo>
                    <a:pt x="119" y="1306"/>
                    <a:pt x="126" y="1271"/>
                    <a:pt x="130" y="1235"/>
                  </a:cubicBezTo>
                  <a:cubicBezTo>
                    <a:pt x="134" y="1201"/>
                    <a:pt x="137" y="1169"/>
                    <a:pt x="129" y="1135"/>
                  </a:cubicBezTo>
                  <a:cubicBezTo>
                    <a:pt x="125" y="1120"/>
                    <a:pt x="120" y="1105"/>
                    <a:pt x="116" y="1089"/>
                  </a:cubicBezTo>
                  <a:cubicBezTo>
                    <a:pt x="112" y="1074"/>
                    <a:pt x="112" y="1058"/>
                    <a:pt x="112" y="1042"/>
                  </a:cubicBezTo>
                  <a:cubicBezTo>
                    <a:pt x="118" y="1019"/>
                    <a:pt x="121" y="996"/>
                    <a:pt x="123" y="973"/>
                  </a:cubicBezTo>
                  <a:cubicBezTo>
                    <a:pt x="126" y="964"/>
                    <a:pt x="128" y="954"/>
                    <a:pt x="125" y="945"/>
                  </a:cubicBezTo>
                  <a:cubicBezTo>
                    <a:pt x="127" y="901"/>
                    <a:pt x="124" y="856"/>
                    <a:pt x="120" y="811"/>
                  </a:cubicBezTo>
                  <a:cubicBezTo>
                    <a:pt x="135" y="839"/>
                    <a:pt x="144" y="865"/>
                    <a:pt x="146" y="898"/>
                  </a:cubicBezTo>
                  <a:cubicBezTo>
                    <a:pt x="147" y="898"/>
                    <a:pt x="147" y="899"/>
                    <a:pt x="147" y="899"/>
                  </a:cubicBezTo>
                  <a:cubicBezTo>
                    <a:pt x="146" y="900"/>
                    <a:pt x="146" y="900"/>
                    <a:pt x="146" y="900"/>
                  </a:cubicBezTo>
                  <a:cubicBezTo>
                    <a:pt x="145" y="934"/>
                    <a:pt x="142" y="968"/>
                    <a:pt x="136" y="1002"/>
                  </a:cubicBezTo>
                  <a:cubicBezTo>
                    <a:pt x="130" y="1032"/>
                    <a:pt x="122" y="1060"/>
                    <a:pt x="126" y="1090"/>
                  </a:cubicBezTo>
                  <a:cubicBezTo>
                    <a:pt x="126" y="1091"/>
                    <a:pt x="128" y="1091"/>
                    <a:pt x="128" y="1090"/>
                  </a:cubicBezTo>
                  <a:cubicBezTo>
                    <a:pt x="124" y="1056"/>
                    <a:pt x="137" y="1023"/>
                    <a:pt x="144" y="990"/>
                  </a:cubicBezTo>
                  <a:cubicBezTo>
                    <a:pt x="147" y="974"/>
                    <a:pt x="149" y="958"/>
                    <a:pt x="151" y="942"/>
                  </a:cubicBezTo>
                  <a:cubicBezTo>
                    <a:pt x="155" y="892"/>
                    <a:pt x="149" y="840"/>
                    <a:pt x="120" y="799"/>
                  </a:cubicBezTo>
                  <a:cubicBezTo>
                    <a:pt x="120" y="798"/>
                    <a:pt x="119" y="798"/>
                    <a:pt x="119" y="798"/>
                  </a:cubicBezTo>
                  <a:cubicBezTo>
                    <a:pt x="116" y="762"/>
                    <a:pt x="112" y="726"/>
                    <a:pt x="109" y="690"/>
                  </a:cubicBezTo>
                  <a:cubicBezTo>
                    <a:pt x="109" y="690"/>
                    <a:pt x="109" y="689"/>
                    <a:pt x="109" y="688"/>
                  </a:cubicBezTo>
                  <a:cubicBezTo>
                    <a:pt x="119" y="705"/>
                    <a:pt x="127" y="716"/>
                    <a:pt x="127" y="738"/>
                  </a:cubicBezTo>
                  <a:cubicBezTo>
                    <a:pt x="128" y="754"/>
                    <a:pt x="131" y="769"/>
                    <a:pt x="136" y="785"/>
                  </a:cubicBezTo>
                  <a:cubicBezTo>
                    <a:pt x="136" y="786"/>
                    <a:pt x="138" y="786"/>
                    <a:pt x="137" y="784"/>
                  </a:cubicBezTo>
                  <a:cubicBezTo>
                    <a:pt x="135" y="773"/>
                    <a:pt x="133" y="762"/>
                    <a:pt x="132" y="750"/>
                  </a:cubicBezTo>
                  <a:cubicBezTo>
                    <a:pt x="132" y="740"/>
                    <a:pt x="134" y="730"/>
                    <a:pt x="132" y="720"/>
                  </a:cubicBezTo>
                  <a:cubicBezTo>
                    <a:pt x="130" y="704"/>
                    <a:pt x="120" y="694"/>
                    <a:pt x="112" y="681"/>
                  </a:cubicBezTo>
                  <a:cubicBezTo>
                    <a:pt x="111" y="680"/>
                    <a:pt x="110" y="679"/>
                    <a:pt x="109" y="679"/>
                  </a:cubicBezTo>
                  <a:cubicBezTo>
                    <a:pt x="109" y="665"/>
                    <a:pt x="108" y="650"/>
                    <a:pt x="108" y="635"/>
                  </a:cubicBezTo>
                  <a:cubicBezTo>
                    <a:pt x="109" y="628"/>
                    <a:pt x="109" y="622"/>
                    <a:pt x="109" y="615"/>
                  </a:cubicBezTo>
                  <a:cubicBezTo>
                    <a:pt x="113" y="627"/>
                    <a:pt x="119" y="639"/>
                    <a:pt x="127" y="652"/>
                  </a:cubicBezTo>
                  <a:cubicBezTo>
                    <a:pt x="144" y="680"/>
                    <a:pt x="150" y="709"/>
                    <a:pt x="150" y="740"/>
                  </a:cubicBezTo>
                  <a:cubicBezTo>
                    <a:pt x="151" y="783"/>
                    <a:pt x="135" y="842"/>
                    <a:pt x="165" y="879"/>
                  </a:cubicBezTo>
                  <a:cubicBezTo>
                    <a:pt x="165" y="879"/>
                    <a:pt x="166" y="878"/>
                    <a:pt x="166" y="878"/>
                  </a:cubicBezTo>
                  <a:cubicBezTo>
                    <a:pt x="149" y="855"/>
                    <a:pt x="151" y="822"/>
                    <a:pt x="153" y="795"/>
                  </a:cubicBezTo>
                  <a:cubicBezTo>
                    <a:pt x="155" y="770"/>
                    <a:pt x="157" y="744"/>
                    <a:pt x="155" y="719"/>
                  </a:cubicBezTo>
                  <a:cubicBezTo>
                    <a:pt x="153" y="699"/>
                    <a:pt x="149" y="679"/>
                    <a:pt x="140" y="661"/>
                  </a:cubicBezTo>
                  <a:cubicBezTo>
                    <a:pt x="135" y="650"/>
                    <a:pt x="127" y="640"/>
                    <a:pt x="122" y="629"/>
                  </a:cubicBezTo>
                  <a:cubicBezTo>
                    <a:pt x="116" y="617"/>
                    <a:pt x="113" y="605"/>
                    <a:pt x="111" y="592"/>
                  </a:cubicBezTo>
                  <a:cubicBezTo>
                    <a:pt x="112" y="584"/>
                    <a:pt x="113" y="576"/>
                    <a:pt x="114" y="568"/>
                  </a:cubicBezTo>
                  <a:cubicBezTo>
                    <a:pt x="115" y="571"/>
                    <a:pt x="116" y="574"/>
                    <a:pt x="117" y="576"/>
                  </a:cubicBezTo>
                  <a:cubicBezTo>
                    <a:pt x="121" y="590"/>
                    <a:pt x="123" y="605"/>
                    <a:pt x="126" y="619"/>
                  </a:cubicBezTo>
                  <a:cubicBezTo>
                    <a:pt x="129" y="631"/>
                    <a:pt x="136" y="652"/>
                    <a:pt x="152" y="653"/>
                  </a:cubicBezTo>
                  <a:cubicBezTo>
                    <a:pt x="153" y="653"/>
                    <a:pt x="153" y="651"/>
                    <a:pt x="152" y="651"/>
                  </a:cubicBezTo>
                  <a:cubicBezTo>
                    <a:pt x="133" y="650"/>
                    <a:pt x="130" y="617"/>
                    <a:pt x="127" y="601"/>
                  </a:cubicBezTo>
                  <a:cubicBezTo>
                    <a:pt x="131" y="605"/>
                    <a:pt x="136" y="608"/>
                    <a:pt x="140" y="612"/>
                  </a:cubicBezTo>
                  <a:cubicBezTo>
                    <a:pt x="144" y="615"/>
                    <a:pt x="146" y="620"/>
                    <a:pt x="152" y="621"/>
                  </a:cubicBezTo>
                  <a:cubicBezTo>
                    <a:pt x="152" y="621"/>
                    <a:pt x="152" y="620"/>
                    <a:pt x="152" y="619"/>
                  </a:cubicBezTo>
                  <a:cubicBezTo>
                    <a:pt x="147" y="618"/>
                    <a:pt x="144" y="611"/>
                    <a:pt x="141" y="607"/>
                  </a:cubicBezTo>
                  <a:cubicBezTo>
                    <a:pt x="137" y="603"/>
                    <a:pt x="132" y="599"/>
                    <a:pt x="128" y="594"/>
                  </a:cubicBezTo>
                  <a:cubicBezTo>
                    <a:pt x="127" y="593"/>
                    <a:pt x="127" y="593"/>
                    <a:pt x="126" y="593"/>
                  </a:cubicBezTo>
                  <a:cubicBezTo>
                    <a:pt x="123" y="579"/>
                    <a:pt x="119" y="565"/>
                    <a:pt x="117" y="551"/>
                  </a:cubicBezTo>
                  <a:cubicBezTo>
                    <a:pt x="121" y="531"/>
                    <a:pt x="126" y="511"/>
                    <a:pt x="131" y="492"/>
                  </a:cubicBezTo>
                  <a:cubicBezTo>
                    <a:pt x="133" y="485"/>
                    <a:pt x="135" y="479"/>
                    <a:pt x="138" y="473"/>
                  </a:cubicBezTo>
                  <a:cubicBezTo>
                    <a:pt x="144" y="494"/>
                    <a:pt x="143" y="514"/>
                    <a:pt x="140" y="536"/>
                  </a:cubicBezTo>
                  <a:cubicBezTo>
                    <a:pt x="138" y="554"/>
                    <a:pt x="139" y="570"/>
                    <a:pt x="140" y="589"/>
                  </a:cubicBezTo>
                  <a:cubicBezTo>
                    <a:pt x="140" y="589"/>
                    <a:pt x="141" y="589"/>
                    <a:pt x="141" y="589"/>
                  </a:cubicBezTo>
                  <a:cubicBezTo>
                    <a:pt x="141" y="564"/>
                    <a:pt x="144" y="542"/>
                    <a:pt x="147" y="518"/>
                  </a:cubicBezTo>
                  <a:cubicBezTo>
                    <a:pt x="150" y="500"/>
                    <a:pt x="149" y="482"/>
                    <a:pt x="142" y="465"/>
                  </a:cubicBezTo>
                  <a:cubicBezTo>
                    <a:pt x="142" y="465"/>
                    <a:pt x="142" y="465"/>
                    <a:pt x="142" y="465"/>
                  </a:cubicBezTo>
                  <a:cubicBezTo>
                    <a:pt x="150" y="448"/>
                    <a:pt x="159" y="433"/>
                    <a:pt x="169" y="417"/>
                  </a:cubicBezTo>
                  <a:cubicBezTo>
                    <a:pt x="169" y="419"/>
                    <a:pt x="170" y="421"/>
                    <a:pt x="171" y="423"/>
                  </a:cubicBezTo>
                  <a:cubicBezTo>
                    <a:pt x="176" y="434"/>
                    <a:pt x="189" y="446"/>
                    <a:pt x="181" y="459"/>
                  </a:cubicBezTo>
                  <a:cubicBezTo>
                    <a:pt x="180" y="460"/>
                    <a:pt x="182" y="461"/>
                    <a:pt x="182" y="460"/>
                  </a:cubicBezTo>
                  <a:cubicBezTo>
                    <a:pt x="187" y="454"/>
                    <a:pt x="186" y="446"/>
                    <a:pt x="184" y="439"/>
                  </a:cubicBezTo>
                  <a:cubicBezTo>
                    <a:pt x="181" y="428"/>
                    <a:pt x="173" y="421"/>
                    <a:pt x="174" y="409"/>
                  </a:cubicBezTo>
                  <a:cubicBezTo>
                    <a:pt x="177" y="403"/>
                    <a:pt x="181" y="397"/>
                    <a:pt x="184" y="391"/>
                  </a:cubicBezTo>
                  <a:cubicBezTo>
                    <a:pt x="185" y="391"/>
                    <a:pt x="185" y="392"/>
                    <a:pt x="186" y="392"/>
                  </a:cubicBezTo>
                  <a:cubicBezTo>
                    <a:pt x="195" y="408"/>
                    <a:pt x="210" y="422"/>
                    <a:pt x="221" y="437"/>
                  </a:cubicBezTo>
                  <a:cubicBezTo>
                    <a:pt x="220" y="440"/>
                    <a:pt x="219" y="444"/>
                    <a:pt x="219" y="447"/>
                  </a:cubicBezTo>
                  <a:cubicBezTo>
                    <a:pt x="219" y="452"/>
                    <a:pt x="222" y="455"/>
                    <a:pt x="223" y="460"/>
                  </a:cubicBezTo>
                  <a:cubicBezTo>
                    <a:pt x="223" y="461"/>
                    <a:pt x="225" y="461"/>
                    <a:pt x="225" y="460"/>
                  </a:cubicBezTo>
                  <a:cubicBezTo>
                    <a:pt x="224" y="455"/>
                    <a:pt x="222" y="452"/>
                    <a:pt x="223" y="447"/>
                  </a:cubicBezTo>
                  <a:cubicBezTo>
                    <a:pt x="223" y="445"/>
                    <a:pt x="223" y="443"/>
                    <a:pt x="224" y="440"/>
                  </a:cubicBezTo>
                  <a:cubicBezTo>
                    <a:pt x="225" y="441"/>
                    <a:pt x="225" y="441"/>
                    <a:pt x="225" y="441"/>
                  </a:cubicBezTo>
                  <a:cubicBezTo>
                    <a:pt x="231" y="450"/>
                    <a:pt x="236" y="459"/>
                    <a:pt x="241" y="469"/>
                  </a:cubicBezTo>
                  <a:cubicBezTo>
                    <a:pt x="235" y="481"/>
                    <a:pt x="230" y="488"/>
                    <a:pt x="231" y="503"/>
                  </a:cubicBezTo>
                  <a:cubicBezTo>
                    <a:pt x="233" y="524"/>
                    <a:pt x="245" y="551"/>
                    <a:pt x="231" y="571"/>
                  </a:cubicBezTo>
                  <a:cubicBezTo>
                    <a:pt x="231" y="572"/>
                    <a:pt x="232" y="572"/>
                    <a:pt x="232" y="572"/>
                  </a:cubicBezTo>
                  <a:cubicBezTo>
                    <a:pt x="241" y="561"/>
                    <a:pt x="240" y="545"/>
                    <a:pt x="240" y="532"/>
                  </a:cubicBezTo>
                  <a:cubicBezTo>
                    <a:pt x="239" y="520"/>
                    <a:pt x="236" y="508"/>
                    <a:pt x="237" y="496"/>
                  </a:cubicBezTo>
                  <a:cubicBezTo>
                    <a:pt x="237" y="489"/>
                    <a:pt x="241" y="483"/>
                    <a:pt x="244" y="477"/>
                  </a:cubicBezTo>
                  <a:cubicBezTo>
                    <a:pt x="248" y="486"/>
                    <a:pt x="252" y="497"/>
                    <a:pt x="255" y="507"/>
                  </a:cubicBezTo>
                  <a:cubicBezTo>
                    <a:pt x="258" y="526"/>
                    <a:pt x="259" y="546"/>
                    <a:pt x="263" y="566"/>
                  </a:cubicBezTo>
                  <a:cubicBezTo>
                    <a:pt x="263" y="566"/>
                    <a:pt x="263" y="566"/>
                    <a:pt x="263" y="566"/>
                  </a:cubicBezTo>
                  <a:cubicBezTo>
                    <a:pt x="263" y="567"/>
                    <a:pt x="263" y="567"/>
                    <a:pt x="263" y="568"/>
                  </a:cubicBezTo>
                  <a:cubicBezTo>
                    <a:pt x="253" y="586"/>
                    <a:pt x="227" y="591"/>
                    <a:pt x="228" y="615"/>
                  </a:cubicBezTo>
                  <a:cubicBezTo>
                    <a:pt x="228" y="616"/>
                    <a:pt x="230" y="616"/>
                    <a:pt x="230" y="615"/>
                  </a:cubicBezTo>
                  <a:cubicBezTo>
                    <a:pt x="230" y="601"/>
                    <a:pt x="241" y="593"/>
                    <a:pt x="252" y="586"/>
                  </a:cubicBezTo>
                  <a:cubicBezTo>
                    <a:pt x="257" y="583"/>
                    <a:pt x="260" y="580"/>
                    <a:pt x="264" y="576"/>
                  </a:cubicBezTo>
                  <a:cubicBezTo>
                    <a:pt x="264" y="581"/>
                    <a:pt x="265" y="586"/>
                    <a:pt x="265" y="592"/>
                  </a:cubicBezTo>
                  <a:cubicBezTo>
                    <a:pt x="266" y="596"/>
                    <a:pt x="266" y="600"/>
                    <a:pt x="266" y="604"/>
                  </a:cubicBezTo>
                  <a:cubicBezTo>
                    <a:pt x="261" y="611"/>
                    <a:pt x="257" y="618"/>
                    <a:pt x="251" y="624"/>
                  </a:cubicBezTo>
                  <a:cubicBezTo>
                    <a:pt x="247" y="628"/>
                    <a:pt x="243" y="631"/>
                    <a:pt x="240" y="636"/>
                  </a:cubicBezTo>
                  <a:cubicBezTo>
                    <a:pt x="235" y="644"/>
                    <a:pt x="232" y="652"/>
                    <a:pt x="234" y="661"/>
                  </a:cubicBezTo>
                  <a:cubicBezTo>
                    <a:pt x="234" y="662"/>
                    <a:pt x="235" y="661"/>
                    <a:pt x="235" y="661"/>
                  </a:cubicBezTo>
                  <a:cubicBezTo>
                    <a:pt x="234" y="648"/>
                    <a:pt x="242" y="638"/>
                    <a:pt x="251" y="629"/>
                  </a:cubicBezTo>
                  <a:cubicBezTo>
                    <a:pt x="257" y="624"/>
                    <a:pt x="262" y="618"/>
                    <a:pt x="266" y="612"/>
                  </a:cubicBezTo>
                  <a:cubicBezTo>
                    <a:pt x="267" y="634"/>
                    <a:pt x="266" y="657"/>
                    <a:pt x="264" y="679"/>
                  </a:cubicBezTo>
                  <a:cubicBezTo>
                    <a:pt x="263" y="678"/>
                    <a:pt x="261" y="679"/>
                    <a:pt x="260" y="680"/>
                  </a:cubicBezTo>
                  <a:cubicBezTo>
                    <a:pt x="254" y="693"/>
                    <a:pt x="242" y="703"/>
                    <a:pt x="239" y="717"/>
                  </a:cubicBezTo>
                  <a:cubicBezTo>
                    <a:pt x="236" y="732"/>
                    <a:pt x="236" y="749"/>
                    <a:pt x="235" y="765"/>
                  </a:cubicBezTo>
                  <a:cubicBezTo>
                    <a:pt x="235" y="766"/>
                    <a:pt x="237" y="766"/>
                    <a:pt x="237" y="765"/>
                  </a:cubicBezTo>
                  <a:cubicBezTo>
                    <a:pt x="239" y="751"/>
                    <a:pt x="240" y="732"/>
                    <a:pt x="244" y="718"/>
                  </a:cubicBezTo>
                  <a:cubicBezTo>
                    <a:pt x="248" y="707"/>
                    <a:pt x="257" y="698"/>
                    <a:pt x="263" y="688"/>
                  </a:cubicBezTo>
                  <a:cubicBezTo>
                    <a:pt x="262" y="701"/>
                    <a:pt x="261" y="714"/>
                    <a:pt x="260" y="727"/>
                  </a:cubicBezTo>
                  <a:cubicBezTo>
                    <a:pt x="259" y="741"/>
                    <a:pt x="258" y="755"/>
                    <a:pt x="257" y="769"/>
                  </a:cubicBezTo>
                  <a:cubicBezTo>
                    <a:pt x="256" y="776"/>
                    <a:pt x="255" y="782"/>
                    <a:pt x="254" y="789"/>
                  </a:cubicBezTo>
                  <a:cubicBezTo>
                    <a:pt x="253" y="790"/>
                    <a:pt x="251" y="791"/>
                    <a:pt x="251" y="793"/>
                  </a:cubicBezTo>
                  <a:cubicBezTo>
                    <a:pt x="249" y="809"/>
                    <a:pt x="235" y="827"/>
                    <a:pt x="231" y="844"/>
                  </a:cubicBezTo>
                  <a:cubicBezTo>
                    <a:pt x="225" y="861"/>
                    <a:pt x="226" y="881"/>
                    <a:pt x="226" y="899"/>
                  </a:cubicBezTo>
                  <a:cubicBezTo>
                    <a:pt x="228" y="940"/>
                    <a:pt x="238" y="979"/>
                    <a:pt x="244" y="1019"/>
                  </a:cubicBezTo>
                  <a:cubicBezTo>
                    <a:pt x="244" y="1019"/>
                    <a:pt x="245" y="1019"/>
                    <a:pt x="245" y="1019"/>
                  </a:cubicBezTo>
                  <a:cubicBezTo>
                    <a:pt x="245" y="1011"/>
                    <a:pt x="244" y="1003"/>
                    <a:pt x="243" y="995"/>
                  </a:cubicBezTo>
                  <a:cubicBezTo>
                    <a:pt x="243" y="995"/>
                    <a:pt x="244" y="996"/>
                    <a:pt x="245" y="1000"/>
                  </a:cubicBezTo>
                  <a:cubicBezTo>
                    <a:pt x="247" y="1008"/>
                    <a:pt x="246" y="1018"/>
                    <a:pt x="247" y="1026"/>
                  </a:cubicBezTo>
                  <a:cubicBezTo>
                    <a:pt x="248" y="1042"/>
                    <a:pt x="249" y="1058"/>
                    <a:pt x="249" y="1074"/>
                  </a:cubicBezTo>
                  <a:cubicBezTo>
                    <a:pt x="249" y="1076"/>
                    <a:pt x="253" y="1076"/>
                    <a:pt x="253" y="1074"/>
                  </a:cubicBezTo>
                  <a:cubicBezTo>
                    <a:pt x="252" y="1057"/>
                    <a:pt x="251" y="1040"/>
                    <a:pt x="249" y="1022"/>
                  </a:cubicBezTo>
                  <a:cubicBezTo>
                    <a:pt x="248" y="1011"/>
                    <a:pt x="246" y="1002"/>
                    <a:pt x="244" y="991"/>
                  </a:cubicBezTo>
                  <a:cubicBezTo>
                    <a:pt x="244" y="990"/>
                    <a:pt x="243" y="991"/>
                    <a:pt x="243" y="991"/>
                  </a:cubicBezTo>
                  <a:cubicBezTo>
                    <a:pt x="243" y="992"/>
                    <a:pt x="243" y="992"/>
                    <a:pt x="243" y="992"/>
                  </a:cubicBezTo>
                  <a:cubicBezTo>
                    <a:pt x="239" y="984"/>
                    <a:pt x="239" y="975"/>
                    <a:pt x="238" y="967"/>
                  </a:cubicBezTo>
                  <a:cubicBezTo>
                    <a:pt x="235" y="943"/>
                    <a:pt x="232" y="919"/>
                    <a:pt x="232" y="896"/>
                  </a:cubicBezTo>
                  <a:cubicBezTo>
                    <a:pt x="232" y="875"/>
                    <a:pt x="234" y="854"/>
                    <a:pt x="242" y="834"/>
                  </a:cubicBezTo>
                  <a:cubicBezTo>
                    <a:pt x="244" y="828"/>
                    <a:pt x="248" y="822"/>
                    <a:pt x="251" y="817"/>
                  </a:cubicBezTo>
                  <a:cubicBezTo>
                    <a:pt x="248" y="847"/>
                    <a:pt x="246" y="877"/>
                    <a:pt x="247" y="907"/>
                  </a:cubicBezTo>
                  <a:cubicBezTo>
                    <a:pt x="246" y="910"/>
                    <a:pt x="246" y="913"/>
                    <a:pt x="246" y="917"/>
                  </a:cubicBezTo>
                  <a:cubicBezTo>
                    <a:pt x="244" y="937"/>
                    <a:pt x="245" y="958"/>
                    <a:pt x="248" y="978"/>
                  </a:cubicBezTo>
                  <a:cubicBezTo>
                    <a:pt x="248" y="978"/>
                    <a:pt x="248" y="978"/>
                    <a:pt x="248" y="978"/>
                  </a:cubicBezTo>
                  <a:cubicBezTo>
                    <a:pt x="248" y="978"/>
                    <a:pt x="248" y="978"/>
                    <a:pt x="248" y="978"/>
                  </a:cubicBezTo>
                  <a:cubicBezTo>
                    <a:pt x="250" y="998"/>
                    <a:pt x="255" y="1017"/>
                    <a:pt x="261" y="1036"/>
                  </a:cubicBezTo>
                  <a:cubicBezTo>
                    <a:pt x="261" y="1037"/>
                    <a:pt x="260" y="1038"/>
                    <a:pt x="260" y="1039"/>
                  </a:cubicBezTo>
                  <a:cubicBezTo>
                    <a:pt x="263" y="1076"/>
                    <a:pt x="251" y="1113"/>
                    <a:pt x="242" y="1148"/>
                  </a:cubicBezTo>
                  <a:cubicBezTo>
                    <a:pt x="235" y="1176"/>
                    <a:pt x="234" y="1204"/>
                    <a:pt x="236" y="1232"/>
                  </a:cubicBezTo>
                  <a:cubicBezTo>
                    <a:pt x="239" y="1265"/>
                    <a:pt x="246" y="1297"/>
                    <a:pt x="251" y="1330"/>
                  </a:cubicBezTo>
                  <a:cubicBezTo>
                    <a:pt x="257" y="1368"/>
                    <a:pt x="257" y="1402"/>
                    <a:pt x="257" y="1439"/>
                  </a:cubicBezTo>
                  <a:cubicBezTo>
                    <a:pt x="257" y="1440"/>
                    <a:pt x="259" y="1440"/>
                    <a:pt x="259" y="1439"/>
                  </a:cubicBezTo>
                  <a:cubicBezTo>
                    <a:pt x="261" y="1402"/>
                    <a:pt x="261" y="1368"/>
                    <a:pt x="256" y="1330"/>
                  </a:cubicBezTo>
                  <a:cubicBezTo>
                    <a:pt x="253" y="1297"/>
                    <a:pt x="247" y="1265"/>
                    <a:pt x="244" y="1232"/>
                  </a:cubicBezTo>
                  <a:cubicBezTo>
                    <a:pt x="242" y="1199"/>
                    <a:pt x="246" y="1169"/>
                    <a:pt x="255" y="1137"/>
                  </a:cubicBezTo>
                  <a:cubicBezTo>
                    <a:pt x="262" y="1113"/>
                    <a:pt x="269" y="1086"/>
                    <a:pt x="270" y="1059"/>
                  </a:cubicBezTo>
                  <a:cubicBezTo>
                    <a:pt x="272" y="1065"/>
                    <a:pt x="275" y="1071"/>
                    <a:pt x="278" y="1077"/>
                  </a:cubicBezTo>
                  <a:cubicBezTo>
                    <a:pt x="281" y="1086"/>
                    <a:pt x="284" y="1095"/>
                    <a:pt x="287" y="1103"/>
                  </a:cubicBezTo>
                  <a:cubicBezTo>
                    <a:pt x="288" y="1105"/>
                    <a:pt x="289" y="1107"/>
                    <a:pt x="290" y="1110"/>
                  </a:cubicBezTo>
                  <a:cubicBezTo>
                    <a:pt x="296" y="1149"/>
                    <a:pt x="295" y="1190"/>
                    <a:pt x="294" y="1230"/>
                  </a:cubicBezTo>
                  <a:cubicBezTo>
                    <a:pt x="293" y="1268"/>
                    <a:pt x="282" y="1305"/>
                    <a:pt x="281" y="1343"/>
                  </a:cubicBezTo>
                  <a:cubicBezTo>
                    <a:pt x="281" y="1344"/>
                    <a:pt x="283" y="1344"/>
                    <a:pt x="283" y="1343"/>
                  </a:cubicBezTo>
                  <a:cubicBezTo>
                    <a:pt x="284" y="1322"/>
                    <a:pt x="290" y="1300"/>
                    <a:pt x="294" y="1280"/>
                  </a:cubicBezTo>
                  <a:cubicBezTo>
                    <a:pt x="297" y="1261"/>
                    <a:pt x="299" y="1242"/>
                    <a:pt x="300" y="1223"/>
                  </a:cubicBezTo>
                  <a:cubicBezTo>
                    <a:pt x="301" y="1195"/>
                    <a:pt x="304" y="1166"/>
                    <a:pt x="302" y="1138"/>
                  </a:cubicBezTo>
                  <a:cubicBezTo>
                    <a:pt x="310" y="1156"/>
                    <a:pt x="317" y="1174"/>
                    <a:pt x="323" y="1192"/>
                  </a:cubicBezTo>
                  <a:cubicBezTo>
                    <a:pt x="325" y="1202"/>
                    <a:pt x="327" y="1212"/>
                    <a:pt x="329" y="1222"/>
                  </a:cubicBezTo>
                  <a:cubicBezTo>
                    <a:pt x="329" y="1225"/>
                    <a:pt x="329" y="1229"/>
                    <a:pt x="329" y="1232"/>
                  </a:cubicBezTo>
                  <a:cubicBezTo>
                    <a:pt x="328" y="1232"/>
                    <a:pt x="328" y="1233"/>
                    <a:pt x="328" y="1234"/>
                  </a:cubicBezTo>
                  <a:cubicBezTo>
                    <a:pt x="323" y="1256"/>
                    <a:pt x="327" y="1279"/>
                    <a:pt x="326" y="1301"/>
                  </a:cubicBezTo>
                  <a:cubicBezTo>
                    <a:pt x="325" y="1327"/>
                    <a:pt x="319" y="1352"/>
                    <a:pt x="316" y="1377"/>
                  </a:cubicBezTo>
                  <a:cubicBezTo>
                    <a:pt x="316" y="1379"/>
                    <a:pt x="316" y="1380"/>
                    <a:pt x="316" y="1382"/>
                  </a:cubicBezTo>
                  <a:cubicBezTo>
                    <a:pt x="315" y="1382"/>
                    <a:pt x="314" y="1383"/>
                    <a:pt x="314" y="1383"/>
                  </a:cubicBezTo>
                  <a:cubicBezTo>
                    <a:pt x="301" y="1401"/>
                    <a:pt x="290" y="1421"/>
                    <a:pt x="277" y="1440"/>
                  </a:cubicBezTo>
                  <a:cubicBezTo>
                    <a:pt x="264" y="1460"/>
                    <a:pt x="253" y="1482"/>
                    <a:pt x="253" y="1506"/>
                  </a:cubicBezTo>
                  <a:cubicBezTo>
                    <a:pt x="253" y="1509"/>
                    <a:pt x="254" y="1511"/>
                    <a:pt x="254" y="1513"/>
                  </a:cubicBezTo>
                  <a:cubicBezTo>
                    <a:pt x="253" y="1513"/>
                    <a:pt x="252" y="1514"/>
                    <a:pt x="252" y="1515"/>
                  </a:cubicBezTo>
                  <a:cubicBezTo>
                    <a:pt x="252" y="1528"/>
                    <a:pt x="248" y="1540"/>
                    <a:pt x="248" y="1552"/>
                  </a:cubicBezTo>
                  <a:cubicBezTo>
                    <a:pt x="247" y="1563"/>
                    <a:pt x="250" y="1571"/>
                    <a:pt x="251" y="1581"/>
                  </a:cubicBezTo>
                  <a:cubicBezTo>
                    <a:pt x="252" y="1582"/>
                    <a:pt x="254" y="1582"/>
                    <a:pt x="253" y="1581"/>
                  </a:cubicBezTo>
                  <a:cubicBezTo>
                    <a:pt x="252" y="1569"/>
                    <a:pt x="251" y="1559"/>
                    <a:pt x="253" y="1546"/>
                  </a:cubicBezTo>
                  <a:cubicBezTo>
                    <a:pt x="254" y="1540"/>
                    <a:pt x="255" y="1535"/>
                    <a:pt x="256" y="1529"/>
                  </a:cubicBezTo>
                  <a:cubicBezTo>
                    <a:pt x="260" y="1544"/>
                    <a:pt x="267" y="1559"/>
                    <a:pt x="276" y="1572"/>
                  </a:cubicBezTo>
                  <a:cubicBezTo>
                    <a:pt x="278" y="1575"/>
                    <a:pt x="280" y="1578"/>
                    <a:pt x="282" y="1580"/>
                  </a:cubicBezTo>
                  <a:cubicBezTo>
                    <a:pt x="281" y="1580"/>
                    <a:pt x="280" y="1581"/>
                    <a:pt x="280" y="1582"/>
                  </a:cubicBezTo>
                  <a:cubicBezTo>
                    <a:pt x="276" y="1596"/>
                    <a:pt x="284" y="1609"/>
                    <a:pt x="286" y="1623"/>
                  </a:cubicBezTo>
                  <a:cubicBezTo>
                    <a:pt x="290" y="1644"/>
                    <a:pt x="286" y="1665"/>
                    <a:pt x="292" y="1685"/>
                  </a:cubicBezTo>
                  <a:cubicBezTo>
                    <a:pt x="293" y="1686"/>
                    <a:pt x="294" y="1686"/>
                    <a:pt x="294" y="1685"/>
                  </a:cubicBezTo>
                  <a:cubicBezTo>
                    <a:pt x="289" y="1666"/>
                    <a:pt x="293" y="1648"/>
                    <a:pt x="292" y="1629"/>
                  </a:cubicBezTo>
                  <a:cubicBezTo>
                    <a:pt x="290" y="1614"/>
                    <a:pt x="282" y="1599"/>
                    <a:pt x="285" y="1584"/>
                  </a:cubicBezTo>
                  <a:cubicBezTo>
                    <a:pt x="290" y="1590"/>
                    <a:pt x="295" y="1596"/>
                    <a:pt x="300" y="1602"/>
                  </a:cubicBezTo>
                  <a:cubicBezTo>
                    <a:pt x="300" y="1602"/>
                    <a:pt x="300" y="1602"/>
                    <a:pt x="300" y="1602"/>
                  </a:cubicBezTo>
                  <a:cubicBezTo>
                    <a:pt x="300" y="1615"/>
                    <a:pt x="296" y="1631"/>
                    <a:pt x="303" y="1643"/>
                  </a:cubicBezTo>
                  <a:cubicBezTo>
                    <a:pt x="312" y="1658"/>
                    <a:pt x="332" y="1665"/>
                    <a:pt x="337" y="1684"/>
                  </a:cubicBezTo>
                  <a:cubicBezTo>
                    <a:pt x="337" y="1684"/>
                    <a:pt x="337" y="1684"/>
                    <a:pt x="337" y="1684"/>
                  </a:cubicBezTo>
                  <a:cubicBezTo>
                    <a:pt x="336" y="1672"/>
                    <a:pt x="330" y="1666"/>
                    <a:pt x="323" y="1658"/>
                  </a:cubicBezTo>
                  <a:cubicBezTo>
                    <a:pt x="315" y="1650"/>
                    <a:pt x="307" y="1641"/>
                    <a:pt x="305" y="1630"/>
                  </a:cubicBezTo>
                  <a:cubicBezTo>
                    <a:pt x="304" y="1623"/>
                    <a:pt x="305" y="1615"/>
                    <a:pt x="305" y="1608"/>
                  </a:cubicBezTo>
                  <a:cubicBezTo>
                    <a:pt x="306" y="1608"/>
                    <a:pt x="306" y="1608"/>
                    <a:pt x="306" y="1608"/>
                  </a:cubicBezTo>
                  <a:cubicBezTo>
                    <a:pt x="306" y="1609"/>
                    <a:pt x="307" y="1609"/>
                    <a:pt x="307" y="1609"/>
                  </a:cubicBezTo>
                  <a:cubicBezTo>
                    <a:pt x="314" y="1618"/>
                    <a:pt x="320" y="1627"/>
                    <a:pt x="323" y="1639"/>
                  </a:cubicBezTo>
                  <a:cubicBezTo>
                    <a:pt x="323" y="1639"/>
                    <a:pt x="324" y="1639"/>
                    <a:pt x="324" y="1639"/>
                  </a:cubicBezTo>
                  <a:cubicBezTo>
                    <a:pt x="322" y="1629"/>
                    <a:pt x="318" y="1621"/>
                    <a:pt x="313" y="1613"/>
                  </a:cubicBezTo>
                  <a:cubicBezTo>
                    <a:pt x="321" y="1618"/>
                    <a:pt x="327" y="1623"/>
                    <a:pt x="334" y="1631"/>
                  </a:cubicBezTo>
                  <a:cubicBezTo>
                    <a:pt x="339" y="1637"/>
                    <a:pt x="345" y="1643"/>
                    <a:pt x="350" y="1649"/>
                  </a:cubicBezTo>
                  <a:cubicBezTo>
                    <a:pt x="354" y="1655"/>
                    <a:pt x="357" y="1661"/>
                    <a:pt x="361" y="1667"/>
                  </a:cubicBezTo>
                  <a:cubicBezTo>
                    <a:pt x="361" y="1668"/>
                    <a:pt x="363" y="1667"/>
                    <a:pt x="362" y="1666"/>
                  </a:cubicBezTo>
                  <a:cubicBezTo>
                    <a:pt x="359" y="1660"/>
                    <a:pt x="356" y="1653"/>
                    <a:pt x="353" y="1648"/>
                  </a:cubicBezTo>
                  <a:cubicBezTo>
                    <a:pt x="348" y="1640"/>
                    <a:pt x="340" y="1633"/>
                    <a:pt x="335" y="1625"/>
                  </a:cubicBezTo>
                  <a:cubicBezTo>
                    <a:pt x="327" y="1616"/>
                    <a:pt x="319" y="1610"/>
                    <a:pt x="308" y="1604"/>
                  </a:cubicBezTo>
                  <a:cubicBezTo>
                    <a:pt x="308" y="1604"/>
                    <a:pt x="307" y="1604"/>
                    <a:pt x="306" y="1604"/>
                  </a:cubicBezTo>
                  <a:cubicBezTo>
                    <a:pt x="306" y="1603"/>
                    <a:pt x="305" y="1602"/>
                    <a:pt x="305" y="1602"/>
                  </a:cubicBezTo>
                  <a:cubicBezTo>
                    <a:pt x="305" y="1601"/>
                    <a:pt x="304" y="1601"/>
                    <a:pt x="304" y="1600"/>
                  </a:cubicBezTo>
                  <a:cubicBezTo>
                    <a:pt x="301" y="1597"/>
                    <a:pt x="298" y="1593"/>
                    <a:pt x="294" y="1588"/>
                  </a:cubicBezTo>
                  <a:cubicBezTo>
                    <a:pt x="276" y="1566"/>
                    <a:pt x="261" y="1539"/>
                    <a:pt x="260" y="1510"/>
                  </a:cubicBezTo>
                  <a:cubicBezTo>
                    <a:pt x="259" y="1480"/>
                    <a:pt x="275" y="1456"/>
                    <a:pt x="291" y="1433"/>
                  </a:cubicBezTo>
                  <a:cubicBezTo>
                    <a:pt x="300" y="1421"/>
                    <a:pt x="307" y="1408"/>
                    <a:pt x="314" y="1396"/>
                  </a:cubicBezTo>
                  <a:cubicBezTo>
                    <a:pt x="311" y="1417"/>
                    <a:pt x="308" y="1437"/>
                    <a:pt x="302" y="1458"/>
                  </a:cubicBezTo>
                  <a:cubicBezTo>
                    <a:pt x="295" y="1483"/>
                    <a:pt x="287" y="1508"/>
                    <a:pt x="283" y="1535"/>
                  </a:cubicBezTo>
                  <a:cubicBezTo>
                    <a:pt x="283" y="1536"/>
                    <a:pt x="284" y="1536"/>
                    <a:pt x="284" y="1535"/>
                  </a:cubicBezTo>
                  <a:cubicBezTo>
                    <a:pt x="296" y="1484"/>
                    <a:pt x="316" y="1437"/>
                    <a:pt x="323" y="1385"/>
                  </a:cubicBezTo>
                  <a:cubicBezTo>
                    <a:pt x="326" y="1359"/>
                    <a:pt x="333" y="1334"/>
                    <a:pt x="335" y="1308"/>
                  </a:cubicBezTo>
                  <a:cubicBezTo>
                    <a:pt x="336" y="1295"/>
                    <a:pt x="335" y="1281"/>
                    <a:pt x="335" y="1267"/>
                  </a:cubicBezTo>
                  <a:cubicBezTo>
                    <a:pt x="335" y="1257"/>
                    <a:pt x="335" y="1247"/>
                    <a:pt x="335" y="1237"/>
                  </a:cubicBezTo>
                  <a:cubicBezTo>
                    <a:pt x="335" y="1236"/>
                    <a:pt x="335" y="1236"/>
                    <a:pt x="335" y="1235"/>
                  </a:cubicBezTo>
                  <a:cubicBezTo>
                    <a:pt x="335" y="1234"/>
                    <a:pt x="335" y="1234"/>
                    <a:pt x="335" y="1233"/>
                  </a:cubicBezTo>
                  <a:cubicBezTo>
                    <a:pt x="335" y="1226"/>
                    <a:pt x="334" y="1220"/>
                    <a:pt x="333" y="1213"/>
                  </a:cubicBezTo>
                  <a:cubicBezTo>
                    <a:pt x="333" y="1209"/>
                    <a:pt x="332" y="1206"/>
                    <a:pt x="331" y="1203"/>
                  </a:cubicBezTo>
                  <a:cubicBezTo>
                    <a:pt x="329" y="1179"/>
                    <a:pt x="325" y="1155"/>
                    <a:pt x="314" y="1131"/>
                  </a:cubicBezTo>
                  <a:cubicBezTo>
                    <a:pt x="306" y="1111"/>
                    <a:pt x="295" y="1093"/>
                    <a:pt x="286" y="1073"/>
                  </a:cubicBezTo>
                  <a:cubicBezTo>
                    <a:pt x="281" y="1059"/>
                    <a:pt x="277" y="1045"/>
                    <a:pt x="273" y="1031"/>
                  </a:cubicBezTo>
                  <a:cubicBezTo>
                    <a:pt x="270" y="1019"/>
                    <a:pt x="267" y="1006"/>
                    <a:pt x="265" y="994"/>
                  </a:cubicBezTo>
                  <a:cubicBezTo>
                    <a:pt x="266" y="996"/>
                    <a:pt x="268" y="998"/>
                    <a:pt x="269" y="1000"/>
                  </a:cubicBezTo>
                  <a:cubicBezTo>
                    <a:pt x="274" y="1007"/>
                    <a:pt x="281" y="1015"/>
                    <a:pt x="283" y="1023"/>
                  </a:cubicBezTo>
                  <a:cubicBezTo>
                    <a:pt x="283" y="1023"/>
                    <a:pt x="284" y="1023"/>
                    <a:pt x="284" y="1023"/>
                  </a:cubicBezTo>
                  <a:cubicBezTo>
                    <a:pt x="283" y="1016"/>
                    <a:pt x="279" y="1009"/>
                    <a:pt x="275" y="1003"/>
                  </a:cubicBezTo>
                  <a:cubicBezTo>
                    <a:pt x="271" y="997"/>
                    <a:pt x="267" y="990"/>
                    <a:pt x="263" y="984"/>
                  </a:cubicBezTo>
                  <a:cubicBezTo>
                    <a:pt x="263" y="984"/>
                    <a:pt x="263" y="983"/>
                    <a:pt x="263" y="983"/>
                  </a:cubicBezTo>
                  <a:cubicBezTo>
                    <a:pt x="262" y="974"/>
                    <a:pt x="262" y="965"/>
                    <a:pt x="261" y="957"/>
                  </a:cubicBezTo>
                  <a:cubicBezTo>
                    <a:pt x="259" y="925"/>
                    <a:pt x="261" y="894"/>
                    <a:pt x="263" y="863"/>
                  </a:cubicBezTo>
                  <a:cubicBezTo>
                    <a:pt x="265" y="846"/>
                    <a:pt x="265" y="830"/>
                    <a:pt x="266" y="814"/>
                  </a:cubicBezTo>
                  <a:cubicBezTo>
                    <a:pt x="267" y="806"/>
                    <a:pt x="268" y="798"/>
                    <a:pt x="269" y="790"/>
                  </a:cubicBezTo>
                  <a:cubicBezTo>
                    <a:pt x="274" y="793"/>
                    <a:pt x="278" y="796"/>
                    <a:pt x="282" y="799"/>
                  </a:cubicBezTo>
                  <a:cubicBezTo>
                    <a:pt x="293" y="809"/>
                    <a:pt x="301" y="822"/>
                    <a:pt x="305" y="836"/>
                  </a:cubicBezTo>
                  <a:cubicBezTo>
                    <a:pt x="317" y="869"/>
                    <a:pt x="310" y="903"/>
                    <a:pt x="304" y="937"/>
                  </a:cubicBezTo>
                  <a:cubicBezTo>
                    <a:pt x="300" y="963"/>
                    <a:pt x="296" y="990"/>
                    <a:pt x="299" y="1016"/>
                  </a:cubicBezTo>
                  <a:cubicBezTo>
                    <a:pt x="300" y="1028"/>
                    <a:pt x="302" y="1039"/>
                    <a:pt x="305" y="1050"/>
                  </a:cubicBezTo>
                  <a:cubicBezTo>
                    <a:pt x="304" y="1050"/>
                    <a:pt x="304" y="1051"/>
                    <a:pt x="304" y="1052"/>
                  </a:cubicBezTo>
                  <a:cubicBezTo>
                    <a:pt x="306" y="1060"/>
                    <a:pt x="309" y="1068"/>
                    <a:pt x="313" y="1076"/>
                  </a:cubicBezTo>
                  <a:cubicBezTo>
                    <a:pt x="314" y="1080"/>
                    <a:pt x="316" y="1084"/>
                    <a:pt x="317" y="1089"/>
                  </a:cubicBezTo>
                  <a:cubicBezTo>
                    <a:pt x="318" y="1089"/>
                    <a:pt x="318" y="1089"/>
                    <a:pt x="318" y="1089"/>
                  </a:cubicBezTo>
                  <a:cubicBezTo>
                    <a:pt x="318" y="1087"/>
                    <a:pt x="318" y="1086"/>
                    <a:pt x="317" y="1084"/>
                  </a:cubicBezTo>
                  <a:cubicBezTo>
                    <a:pt x="327" y="1102"/>
                    <a:pt x="339" y="1119"/>
                    <a:pt x="349" y="1136"/>
                  </a:cubicBezTo>
                  <a:cubicBezTo>
                    <a:pt x="349" y="1137"/>
                    <a:pt x="350" y="1137"/>
                    <a:pt x="350" y="1136"/>
                  </a:cubicBezTo>
                  <a:cubicBezTo>
                    <a:pt x="339" y="1111"/>
                    <a:pt x="323" y="1087"/>
                    <a:pt x="312" y="1062"/>
                  </a:cubicBezTo>
                  <a:cubicBezTo>
                    <a:pt x="306" y="1041"/>
                    <a:pt x="302" y="1021"/>
                    <a:pt x="302" y="999"/>
                  </a:cubicBezTo>
                  <a:cubicBezTo>
                    <a:pt x="302" y="965"/>
                    <a:pt x="313" y="932"/>
                    <a:pt x="317" y="898"/>
                  </a:cubicBezTo>
                  <a:cubicBezTo>
                    <a:pt x="321" y="873"/>
                    <a:pt x="321" y="847"/>
                    <a:pt x="310" y="823"/>
                  </a:cubicBezTo>
                  <a:cubicBezTo>
                    <a:pt x="306" y="815"/>
                    <a:pt x="301" y="806"/>
                    <a:pt x="296" y="799"/>
                  </a:cubicBezTo>
                  <a:cubicBezTo>
                    <a:pt x="289" y="791"/>
                    <a:pt x="279" y="786"/>
                    <a:pt x="271" y="778"/>
                  </a:cubicBezTo>
                  <a:cubicBezTo>
                    <a:pt x="273" y="764"/>
                    <a:pt x="274" y="751"/>
                    <a:pt x="275" y="737"/>
                  </a:cubicBezTo>
                  <a:cubicBezTo>
                    <a:pt x="278" y="707"/>
                    <a:pt x="279" y="677"/>
                    <a:pt x="279" y="647"/>
                  </a:cubicBezTo>
                  <a:cubicBezTo>
                    <a:pt x="298" y="675"/>
                    <a:pt x="280" y="710"/>
                    <a:pt x="285" y="742"/>
                  </a:cubicBezTo>
                  <a:cubicBezTo>
                    <a:pt x="290" y="769"/>
                    <a:pt x="314" y="782"/>
                    <a:pt x="326" y="806"/>
                  </a:cubicBezTo>
                  <a:cubicBezTo>
                    <a:pt x="343" y="842"/>
                    <a:pt x="331" y="878"/>
                    <a:pt x="322" y="914"/>
                  </a:cubicBezTo>
                  <a:cubicBezTo>
                    <a:pt x="316" y="937"/>
                    <a:pt x="315" y="959"/>
                    <a:pt x="326" y="980"/>
                  </a:cubicBezTo>
                  <a:cubicBezTo>
                    <a:pt x="326" y="979"/>
                    <a:pt x="326" y="979"/>
                    <a:pt x="326" y="979"/>
                  </a:cubicBezTo>
                  <a:cubicBezTo>
                    <a:pt x="315" y="951"/>
                    <a:pt x="324" y="924"/>
                    <a:pt x="331" y="896"/>
                  </a:cubicBezTo>
                  <a:cubicBezTo>
                    <a:pt x="332" y="901"/>
                    <a:pt x="334" y="905"/>
                    <a:pt x="336" y="910"/>
                  </a:cubicBezTo>
                  <a:cubicBezTo>
                    <a:pt x="342" y="927"/>
                    <a:pt x="344" y="944"/>
                    <a:pt x="341" y="962"/>
                  </a:cubicBezTo>
                  <a:cubicBezTo>
                    <a:pt x="341" y="963"/>
                    <a:pt x="343" y="964"/>
                    <a:pt x="343" y="963"/>
                  </a:cubicBezTo>
                  <a:cubicBezTo>
                    <a:pt x="345" y="952"/>
                    <a:pt x="346" y="941"/>
                    <a:pt x="345" y="929"/>
                  </a:cubicBezTo>
                  <a:cubicBezTo>
                    <a:pt x="343" y="914"/>
                    <a:pt x="333" y="898"/>
                    <a:pt x="337" y="883"/>
                  </a:cubicBezTo>
                  <a:cubicBezTo>
                    <a:pt x="337" y="881"/>
                    <a:pt x="337" y="880"/>
                    <a:pt x="336" y="880"/>
                  </a:cubicBezTo>
                  <a:cubicBezTo>
                    <a:pt x="342" y="852"/>
                    <a:pt x="344" y="827"/>
                    <a:pt x="332" y="800"/>
                  </a:cubicBezTo>
                  <a:cubicBezTo>
                    <a:pt x="331" y="798"/>
                    <a:pt x="329" y="795"/>
                    <a:pt x="328" y="793"/>
                  </a:cubicBezTo>
                  <a:cubicBezTo>
                    <a:pt x="327" y="781"/>
                    <a:pt x="326" y="764"/>
                    <a:pt x="326" y="762"/>
                  </a:cubicBezTo>
                  <a:cubicBezTo>
                    <a:pt x="327" y="750"/>
                    <a:pt x="327" y="738"/>
                    <a:pt x="324" y="726"/>
                  </a:cubicBezTo>
                  <a:cubicBezTo>
                    <a:pt x="323" y="722"/>
                    <a:pt x="322" y="718"/>
                    <a:pt x="321" y="713"/>
                  </a:cubicBezTo>
                  <a:cubicBezTo>
                    <a:pt x="326" y="717"/>
                    <a:pt x="331" y="721"/>
                    <a:pt x="336" y="725"/>
                  </a:cubicBezTo>
                  <a:cubicBezTo>
                    <a:pt x="343" y="734"/>
                    <a:pt x="344" y="743"/>
                    <a:pt x="347" y="753"/>
                  </a:cubicBezTo>
                  <a:cubicBezTo>
                    <a:pt x="352" y="766"/>
                    <a:pt x="363" y="777"/>
                    <a:pt x="366" y="790"/>
                  </a:cubicBezTo>
                  <a:cubicBezTo>
                    <a:pt x="366" y="791"/>
                    <a:pt x="368" y="791"/>
                    <a:pt x="368" y="790"/>
                  </a:cubicBezTo>
                  <a:cubicBezTo>
                    <a:pt x="367" y="783"/>
                    <a:pt x="362" y="776"/>
                    <a:pt x="359" y="769"/>
                  </a:cubicBezTo>
                  <a:cubicBezTo>
                    <a:pt x="357" y="764"/>
                    <a:pt x="355" y="758"/>
                    <a:pt x="353" y="752"/>
                  </a:cubicBezTo>
                  <a:cubicBezTo>
                    <a:pt x="354" y="753"/>
                    <a:pt x="355" y="755"/>
                    <a:pt x="356" y="755"/>
                  </a:cubicBezTo>
                  <a:cubicBezTo>
                    <a:pt x="358" y="757"/>
                    <a:pt x="361" y="759"/>
                    <a:pt x="364" y="760"/>
                  </a:cubicBezTo>
                  <a:cubicBezTo>
                    <a:pt x="367" y="761"/>
                    <a:pt x="370" y="762"/>
                    <a:pt x="373" y="762"/>
                  </a:cubicBezTo>
                  <a:cubicBezTo>
                    <a:pt x="377" y="763"/>
                    <a:pt x="378" y="762"/>
                    <a:pt x="382" y="762"/>
                  </a:cubicBezTo>
                  <a:cubicBezTo>
                    <a:pt x="383" y="762"/>
                    <a:pt x="383" y="760"/>
                    <a:pt x="382" y="760"/>
                  </a:cubicBezTo>
                  <a:cubicBezTo>
                    <a:pt x="375" y="760"/>
                    <a:pt x="370" y="760"/>
                    <a:pt x="363" y="755"/>
                  </a:cubicBezTo>
                  <a:cubicBezTo>
                    <a:pt x="359" y="752"/>
                    <a:pt x="356" y="747"/>
                    <a:pt x="352" y="745"/>
                  </a:cubicBezTo>
                  <a:cubicBezTo>
                    <a:pt x="351" y="744"/>
                    <a:pt x="351" y="744"/>
                    <a:pt x="351" y="744"/>
                  </a:cubicBezTo>
                  <a:cubicBezTo>
                    <a:pt x="350" y="743"/>
                    <a:pt x="350" y="741"/>
                    <a:pt x="350" y="740"/>
                  </a:cubicBezTo>
                  <a:cubicBezTo>
                    <a:pt x="345" y="724"/>
                    <a:pt x="333" y="714"/>
                    <a:pt x="319" y="706"/>
                  </a:cubicBezTo>
                  <a:cubicBezTo>
                    <a:pt x="319" y="706"/>
                    <a:pt x="319" y="706"/>
                    <a:pt x="319" y="706"/>
                  </a:cubicBezTo>
                  <a:cubicBezTo>
                    <a:pt x="314" y="692"/>
                    <a:pt x="307" y="677"/>
                    <a:pt x="297" y="667"/>
                  </a:cubicBezTo>
                  <a:cubicBezTo>
                    <a:pt x="295" y="656"/>
                    <a:pt x="291" y="645"/>
                    <a:pt x="283" y="635"/>
                  </a:cubicBezTo>
                  <a:cubicBezTo>
                    <a:pt x="282" y="634"/>
                    <a:pt x="281" y="633"/>
                    <a:pt x="279" y="633"/>
                  </a:cubicBezTo>
                  <a:cubicBezTo>
                    <a:pt x="279" y="626"/>
                    <a:pt x="279" y="619"/>
                    <a:pt x="279" y="612"/>
                  </a:cubicBezTo>
                  <a:cubicBezTo>
                    <a:pt x="279" y="601"/>
                    <a:pt x="279" y="590"/>
                    <a:pt x="278" y="579"/>
                  </a:cubicBezTo>
                  <a:cubicBezTo>
                    <a:pt x="285" y="584"/>
                    <a:pt x="292" y="588"/>
                    <a:pt x="298" y="595"/>
                  </a:cubicBezTo>
                  <a:cubicBezTo>
                    <a:pt x="304" y="601"/>
                    <a:pt x="309" y="608"/>
                    <a:pt x="313" y="614"/>
                  </a:cubicBezTo>
                  <a:cubicBezTo>
                    <a:pt x="317" y="653"/>
                    <a:pt x="325" y="693"/>
                    <a:pt x="344" y="725"/>
                  </a:cubicBezTo>
                  <a:cubicBezTo>
                    <a:pt x="345" y="726"/>
                    <a:pt x="347" y="725"/>
                    <a:pt x="346" y="724"/>
                  </a:cubicBezTo>
                  <a:cubicBezTo>
                    <a:pt x="330" y="694"/>
                    <a:pt x="323" y="661"/>
                    <a:pt x="320" y="628"/>
                  </a:cubicBezTo>
                  <a:cubicBezTo>
                    <a:pt x="322" y="631"/>
                    <a:pt x="323" y="634"/>
                    <a:pt x="324" y="638"/>
                  </a:cubicBezTo>
                  <a:cubicBezTo>
                    <a:pt x="330" y="649"/>
                    <a:pt x="336" y="661"/>
                    <a:pt x="341" y="672"/>
                  </a:cubicBezTo>
                  <a:cubicBezTo>
                    <a:pt x="342" y="673"/>
                    <a:pt x="342" y="673"/>
                    <a:pt x="342" y="673"/>
                  </a:cubicBezTo>
                  <a:cubicBezTo>
                    <a:pt x="342" y="674"/>
                    <a:pt x="343" y="676"/>
                    <a:pt x="344" y="677"/>
                  </a:cubicBezTo>
                  <a:cubicBezTo>
                    <a:pt x="346" y="681"/>
                    <a:pt x="348" y="686"/>
                    <a:pt x="350" y="690"/>
                  </a:cubicBezTo>
                  <a:cubicBezTo>
                    <a:pt x="355" y="701"/>
                    <a:pt x="359" y="710"/>
                    <a:pt x="369" y="718"/>
                  </a:cubicBezTo>
                  <a:cubicBezTo>
                    <a:pt x="370" y="719"/>
                    <a:pt x="371" y="718"/>
                    <a:pt x="370" y="717"/>
                  </a:cubicBezTo>
                  <a:cubicBezTo>
                    <a:pt x="362" y="708"/>
                    <a:pt x="357" y="698"/>
                    <a:pt x="352" y="687"/>
                  </a:cubicBezTo>
                  <a:cubicBezTo>
                    <a:pt x="354" y="688"/>
                    <a:pt x="356" y="689"/>
                    <a:pt x="358" y="691"/>
                  </a:cubicBezTo>
                  <a:cubicBezTo>
                    <a:pt x="362" y="693"/>
                    <a:pt x="366" y="694"/>
                    <a:pt x="370" y="696"/>
                  </a:cubicBezTo>
                  <a:cubicBezTo>
                    <a:pt x="373" y="698"/>
                    <a:pt x="375" y="700"/>
                    <a:pt x="379" y="700"/>
                  </a:cubicBezTo>
                  <a:cubicBezTo>
                    <a:pt x="381" y="700"/>
                    <a:pt x="381" y="698"/>
                    <a:pt x="379" y="698"/>
                  </a:cubicBezTo>
                  <a:cubicBezTo>
                    <a:pt x="376" y="698"/>
                    <a:pt x="374" y="695"/>
                    <a:pt x="371" y="693"/>
                  </a:cubicBezTo>
                  <a:cubicBezTo>
                    <a:pt x="367" y="691"/>
                    <a:pt x="364" y="689"/>
                    <a:pt x="360" y="686"/>
                  </a:cubicBezTo>
                  <a:cubicBezTo>
                    <a:pt x="354" y="682"/>
                    <a:pt x="350" y="677"/>
                    <a:pt x="346" y="671"/>
                  </a:cubicBezTo>
                  <a:cubicBezTo>
                    <a:pt x="345" y="669"/>
                    <a:pt x="344" y="666"/>
                    <a:pt x="343" y="664"/>
                  </a:cubicBezTo>
                  <a:cubicBezTo>
                    <a:pt x="337" y="649"/>
                    <a:pt x="331" y="634"/>
                    <a:pt x="325" y="620"/>
                  </a:cubicBezTo>
                  <a:cubicBezTo>
                    <a:pt x="323" y="616"/>
                    <a:pt x="321" y="612"/>
                    <a:pt x="318" y="608"/>
                  </a:cubicBezTo>
                  <a:cubicBezTo>
                    <a:pt x="317" y="594"/>
                    <a:pt x="317" y="579"/>
                    <a:pt x="316" y="565"/>
                  </a:cubicBezTo>
                  <a:cubicBezTo>
                    <a:pt x="325" y="573"/>
                    <a:pt x="333" y="582"/>
                    <a:pt x="340" y="593"/>
                  </a:cubicBezTo>
                  <a:cubicBezTo>
                    <a:pt x="342" y="598"/>
                    <a:pt x="346" y="604"/>
                    <a:pt x="349" y="610"/>
                  </a:cubicBezTo>
                  <a:cubicBezTo>
                    <a:pt x="349" y="611"/>
                    <a:pt x="349" y="611"/>
                    <a:pt x="350" y="612"/>
                  </a:cubicBezTo>
                  <a:cubicBezTo>
                    <a:pt x="350" y="612"/>
                    <a:pt x="350" y="612"/>
                    <a:pt x="350" y="612"/>
                  </a:cubicBezTo>
                  <a:cubicBezTo>
                    <a:pt x="358" y="626"/>
                    <a:pt x="369" y="641"/>
                    <a:pt x="383" y="643"/>
                  </a:cubicBezTo>
                  <a:cubicBezTo>
                    <a:pt x="383" y="643"/>
                    <a:pt x="383" y="643"/>
                    <a:pt x="383" y="643"/>
                  </a:cubicBezTo>
                  <a:cubicBezTo>
                    <a:pt x="385" y="642"/>
                    <a:pt x="385" y="642"/>
                    <a:pt x="385" y="642"/>
                  </a:cubicBezTo>
                  <a:cubicBezTo>
                    <a:pt x="385" y="641"/>
                    <a:pt x="385" y="640"/>
                    <a:pt x="384" y="641"/>
                  </a:cubicBezTo>
                  <a:cubicBezTo>
                    <a:pt x="380" y="644"/>
                    <a:pt x="372" y="635"/>
                    <a:pt x="364" y="623"/>
                  </a:cubicBezTo>
                  <a:cubicBezTo>
                    <a:pt x="367" y="625"/>
                    <a:pt x="369" y="626"/>
                    <a:pt x="372" y="626"/>
                  </a:cubicBezTo>
                  <a:cubicBezTo>
                    <a:pt x="377" y="627"/>
                    <a:pt x="380" y="626"/>
                    <a:pt x="385" y="626"/>
                  </a:cubicBezTo>
                  <a:cubicBezTo>
                    <a:pt x="387" y="626"/>
                    <a:pt x="390" y="626"/>
                    <a:pt x="392" y="626"/>
                  </a:cubicBezTo>
                  <a:cubicBezTo>
                    <a:pt x="395" y="626"/>
                    <a:pt x="399" y="627"/>
                    <a:pt x="402" y="626"/>
                  </a:cubicBezTo>
                  <a:cubicBezTo>
                    <a:pt x="404" y="626"/>
                    <a:pt x="404" y="625"/>
                    <a:pt x="402" y="624"/>
                  </a:cubicBezTo>
                  <a:moveTo>
                    <a:pt x="91" y="657"/>
                  </a:moveTo>
                  <a:cubicBezTo>
                    <a:pt x="91" y="657"/>
                    <a:pt x="91" y="657"/>
                    <a:pt x="91" y="657"/>
                  </a:cubicBezTo>
                  <a:cubicBezTo>
                    <a:pt x="90" y="656"/>
                    <a:pt x="88" y="656"/>
                    <a:pt x="87" y="657"/>
                  </a:cubicBezTo>
                  <a:cubicBezTo>
                    <a:pt x="81" y="662"/>
                    <a:pt x="76" y="663"/>
                    <a:pt x="70" y="664"/>
                  </a:cubicBezTo>
                  <a:cubicBezTo>
                    <a:pt x="71" y="660"/>
                    <a:pt x="72" y="656"/>
                    <a:pt x="73" y="652"/>
                  </a:cubicBezTo>
                  <a:cubicBezTo>
                    <a:pt x="79" y="627"/>
                    <a:pt x="78" y="602"/>
                    <a:pt x="94" y="582"/>
                  </a:cubicBezTo>
                  <a:cubicBezTo>
                    <a:pt x="92" y="607"/>
                    <a:pt x="91" y="632"/>
                    <a:pt x="91" y="657"/>
                  </a:cubicBezTo>
                  <a:moveTo>
                    <a:pt x="110" y="502"/>
                  </a:moveTo>
                  <a:cubicBezTo>
                    <a:pt x="107" y="512"/>
                    <a:pt x="105" y="522"/>
                    <a:pt x="103" y="532"/>
                  </a:cubicBezTo>
                  <a:cubicBezTo>
                    <a:pt x="102" y="532"/>
                    <a:pt x="102" y="532"/>
                    <a:pt x="101" y="532"/>
                  </a:cubicBezTo>
                  <a:cubicBezTo>
                    <a:pt x="94" y="533"/>
                    <a:pt x="87" y="535"/>
                    <a:pt x="80" y="539"/>
                  </a:cubicBezTo>
                  <a:cubicBezTo>
                    <a:pt x="85" y="525"/>
                    <a:pt x="93" y="511"/>
                    <a:pt x="102" y="499"/>
                  </a:cubicBezTo>
                  <a:cubicBezTo>
                    <a:pt x="106" y="493"/>
                    <a:pt x="111" y="487"/>
                    <a:pt x="117" y="482"/>
                  </a:cubicBezTo>
                  <a:cubicBezTo>
                    <a:pt x="116" y="483"/>
                    <a:pt x="116" y="485"/>
                    <a:pt x="116" y="486"/>
                  </a:cubicBezTo>
                  <a:cubicBezTo>
                    <a:pt x="114" y="491"/>
                    <a:pt x="112" y="497"/>
                    <a:pt x="110" y="502"/>
                  </a:cubicBezTo>
                  <a:moveTo>
                    <a:pt x="112" y="541"/>
                  </a:moveTo>
                  <a:cubicBezTo>
                    <a:pt x="112" y="541"/>
                    <a:pt x="112" y="541"/>
                    <a:pt x="112" y="541"/>
                  </a:cubicBezTo>
                  <a:cubicBezTo>
                    <a:pt x="114" y="527"/>
                    <a:pt x="117" y="513"/>
                    <a:pt x="120" y="499"/>
                  </a:cubicBezTo>
                  <a:cubicBezTo>
                    <a:pt x="121" y="496"/>
                    <a:pt x="122" y="494"/>
                    <a:pt x="123" y="491"/>
                  </a:cubicBezTo>
                  <a:cubicBezTo>
                    <a:pt x="123" y="491"/>
                    <a:pt x="123" y="491"/>
                    <a:pt x="123" y="491"/>
                  </a:cubicBezTo>
                  <a:cubicBezTo>
                    <a:pt x="118" y="507"/>
                    <a:pt x="115" y="524"/>
                    <a:pt x="112" y="541"/>
                  </a:cubicBezTo>
                  <a:moveTo>
                    <a:pt x="189" y="42"/>
                  </a:moveTo>
                  <a:cubicBezTo>
                    <a:pt x="189" y="42"/>
                    <a:pt x="189" y="42"/>
                    <a:pt x="189" y="42"/>
                  </a:cubicBezTo>
                  <a:cubicBezTo>
                    <a:pt x="188" y="35"/>
                    <a:pt x="188" y="28"/>
                    <a:pt x="188" y="20"/>
                  </a:cubicBezTo>
                  <a:cubicBezTo>
                    <a:pt x="188" y="20"/>
                    <a:pt x="188" y="19"/>
                    <a:pt x="188" y="19"/>
                  </a:cubicBezTo>
                  <a:cubicBezTo>
                    <a:pt x="188" y="20"/>
                    <a:pt x="189" y="21"/>
                    <a:pt x="189" y="22"/>
                  </a:cubicBezTo>
                  <a:cubicBezTo>
                    <a:pt x="189" y="28"/>
                    <a:pt x="189" y="35"/>
                    <a:pt x="190" y="41"/>
                  </a:cubicBezTo>
                  <a:cubicBezTo>
                    <a:pt x="189" y="42"/>
                    <a:pt x="189" y="42"/>
                    <a:pt x="189" y="42"/>
                  </a:cubicBezTo>
                  <a:moveTo>
                    <a:pt x="196" y="154"/>
                  </a:moveTo>
                  <a:cubicBezTo>
                    <a:pt x="196" y="153"/>
                    <a:pt x="195" y="153"/>
                    <a:pt x="195" y="152"/>
                  </a:cubicBezTo>
                  <a:cubicBezTo>
                    <a:pt x="195" y="148"/>
                    <a:pt x="195" y="144"/>
                    <a:pt x="195" y="140"/>
                  </a:cubicBezTo>
                  <a:cubicBezTo>
                    <a:pt x="196" y="139"/>
                    <a:pt x="196" y="139"/>
                    <a:pt x="196" y="139"/>
                  </a:cubicBezTo>
                  <a:cubicBezTo>
                    <a:pt x="196" y="146"/>
                    <a:pt x="196" y="152"/>
                    <a:pt x="196" y="158"/>
                  </a:cubicBezTo>
                  <a:cubicBezTo>
                    <a:pt x="196" y="157"/>
                    <a:pt x="196" y="155"/>
                    <a:pt x="196" y="154"/>
                  </a:cubicBezTo>
                  <a:moveTo>
                    <a:pt x="295" y="712"/>
                  </a:moveTo>
                  <a:cubicBezTo>
                    <a:pt x="296" y="702"/>
                    <a:pt x="297" y="691"/>
                    <a:pt x="297" y="681"/>
                  </a:cubicBezTo>
                  <a:cubicBezTo>
                    <a:pt x="310" y="701"/>
                    <a:pt x="317" y="724"/>
                    <a:pt x="320" y="746"/>
                  </a:cubicBezTo>
                  <a:cubicBezTo>
                    <a:pt x="321" y="759"/>
                    <a:pt x="321" y="772"/>
                    <a:pt x="322" y="784"/>
                  </a:cubicBezTo>
                  <a:cubicBezTo>
                    <a:pt x="319" y="779"/>
                    <a:pt x="315" y="775"/>
                    <a:pt x="311" y="771"/>
                  </a:cubicBezTo>
                  <a:cubicBezTo>
                    <a:pt x="296" y="753"/>
                    <a:pt x="293" y="735"/>
                    <a:pt x="295" y="712"/>
                  </a:cubicBezTo>
                  <a:moveTo>
                    <a:pt x="275" y="530"/>
                  </a:moveTo>
                  <a:cubicBezTo>
                    <a:pt x="272" y="508"/>
                    <a:pt x="265" y="486"/>
                    <a:pt x="256" y="464"/>
                  </a:cubicBezTo>
                  <a:cubicBezTo>
                    <a:pt x="260" y="465"/>
                    <a:pt x="265" y="467"/>
                    <a:pt x="269" y="469"/>
                  </a:cubicBezTo>
                  <a:cubicBezTo>
                    <a:pt x="280" y="476"/>
                    <a:pt x="289" y="485"/>
                    <a:pt x="295" y="497"/>
                  </a:cubicBezTo>
                  <a:cubicBezTo>
                    <a:pt x="305" y="514"/>
                    <a:pt x="308" y="533"/>
                    <a:pt x="309" y="552"/>
                  </a:cubicBezTo>
                  <a:cubicBezTo>
                    <a:pt x="298" y="545"/>
                    <a:pt x="286" y="539"/>
                    <a:pt x="275" y="530"/>
                  </a:cubicBezTo>
                  <a:moveTo>
                    <a:pt x="303" y="589"/>
                  </a:moveTo>
                  <a:cubicBezTo>
                    <a:pt x="295" y="580"/>
                    <a:pt x="286" y="575"/>
                    <a:pt x="277" y="568"/>
                  </a:cubicBezTo>
                  <a:cubicBezTo>
                    <a:pt x="277" y="566"/>
                    <a:pt x="277" y="564"/>
                    <a:pt x="277" y="561"/>
                  </a:cubicBezTo>
                  <a:cubicBezTo>
                    <a:pt x="277" y="555"/>
                    <a:pt x="277" y="548"/>
                    <a:pt x="276" y="542"/>
                  </a:cubicBezTo>
                  <a:cubicBezTo>
                    <a:pt x="285" y="547"/>
                    <a:pt x="294" y="550"/>
                    <a:pt x="303" y="555"/>
                  </a:cubicBezTo>
                  <a:cubicBezTo>
                    <a:pt x="305" y="557"/>
                    <a:pt x="307" y="558"/>
                    <a:pt x="309" y="559"/>
                  </a:cubicBezTo>
                  <a:cubicBezTo>
                    <a:pt x="309" y="567"/>
                    <a:pt x="310" y="575"/>
                    <a:pt x="310" y="582"/>
                  </a:cubicBezTo>
                  <a:cubicBezTo>
                    <a:pt x="310" y="588"/>
                    <a:pt x="311" y="593"/>
                    <a:pt x="311" y="598"/>
                  </a:cubicBezTo>
                  <a:cubicBezTo>
                    <a:pt x="309" y="595"/>
                    <a:pt x="306" y="592"/>
                    <a:pt x="303" y="589"/>
                  </a:cubicBezTo>
                </a:path>
              </a:pathLst>
            </a:custGeom>
            <a:solidFill>
              <a:srgbClr val="535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0" name="Freeform 538"/>
            <p:cNvSpPr/>
            <p:nvPr>
              <p:custDataLst>
                <p:tags r:id="rId547"/>
              </p:custDataLst>
            </p:nvPr>
          </p:nvSpPr>
          <p:spPr bwMode="auto">
            <a:xfrm>
              <a:off x="1915160" y="1612583"/>
              <a:ext cx="338138" cy="355600"/>
            </a:xfrm>
            <a:custGeom>
              <a:avLst/>
              <a:gdLst>
                <a:gd name="T0" fmla="*/ 115 w 130"/>
                <a:gd name="T1" fmla="*/ 52 h 137"/>
                <a:gd name="T2" fmla="*/ 102 w 130"/>
                <a:gd name="T3" fmla="*/ 51 h 137"/>
                <a:gd name="T4" fmla="*/ 100 w 130"/>
                <a:gd name="T5" fmla="*/ 52 h 137"/>
                <a:gd name="T6" fmla="*/ 100 w 130"/>
                <a:gd name="T7" fmla="*/ 51 h 137"/>
                <a:gd name="T8" fmla="*/ 124 w 130"/>
                <a:gd name="T9" fmla="*/ 21 h 137"/>
                <a:gd name="T10" fmla="*/ 108 w 130"/>
                <a:gd name="T11" fmla="*/ 33 h 137"/>
                <a:gd name="T12" fmla="*/ 106 w 130"/>
                <a:gd name="T13" fmla="*/ 19 h 137"/>
                <a:gd name="T14" fmla="*/ 100 w 130"/>
                <a:gd name="T15" fmla="*/ 42 h 137"/>
                <a:gd name="T16" fmla="*/ 96 w 130"/>
                <a:gd name="T17" fmla="*/ 3 h 137"/>
                <a:gd name="T18" fmla="*/ 90 w 130"/>
                <a:gd name="T19" fmla="*/ 26 h 137"/>
                <a:gd name="T20" fmla="*/ 81 w 130"/>
                <a:gd name="T21" fmla="*/ 54 h 137"/>
                <a:gd name="T22" fmla="*/ 30 w 130"/>
                <a:gd name="T23" fmla="*/ 72 h 137"/>
                <a:gd name="T24" fmla="*/ 3 w 130"/>
                <a:gd name="T25" fmla="*/ 71 h 137"/>
                <a:gd name="T26" fmla="*/ 0 w 130"/>
                <a:gd name="T27" fmla="*/ 77 h 137"/>
                <a:gd name="T28" fmla="*/ 45 w 130"/>
                <a:gd name="T29" fmla="*/ 85 h 137"/>
                <a:gd name="T30" fmla="*/ 72 w 130"/>
                <a:gd name="T31" fmla="*/ 85 h 137"/>
                <a:gd name="T32" fmla="*/ 79 w 130"/>
                <a:gd name="T33" fmla="*/ 110 h 137"/>
                <a:gd name="T34" fmla="*/ 78 w 130"/>
                <a:gd name="T35" fmla="*/ 87 h 137"/>
                <a:gd name="T36" fmla="*/ 91 w 130"/>
                <a:gd name="T37" fmla="*/ 122 h 137"/>
                <a:gd name="T38" fmla="*/ 84 w 130"/>
                <a:gd name="T39" fmla="*/ 135 h 137"/>
                <a:gd name="T40" fmla="*/ 91 w 130"/>
                <a:gd name="T41" fmla="*/ 130 h 137"/>
                <a:gd name="T42" fmla="*/ 98 w 130"/>
                <a:gd name="T43" fmla="*/ 112 h 137"/>
                <a:gd name="T44" fmla="*/ 105 w 130"/>
                <a:gd name="T45" fmla="*/ 125 h 137"/>
                <a:gd name="T46" fmla="*/ 108 w 130"/>
                <a:gd name="T47" fmla="*/ 111 h 137"/>
                <a:gd name="T48" fmla="*/ 119 w 130"/>
                <a:gd name="T49" fmla="*/ 121 h 137"/>
                <a:gd name="T50" fmla="*/ 121 w 130"/>
                <a:gd name="T51" fmla="*/ 120 h 137"/>
                <a:gd name="T52" fmla="*/ 109 w 130"/>
                <a:gd name="T53" fmla="*/ 107 h 137"/>
                <a:gd name="T54" fmla="*/ 84 w 130"/>
                <a:gd name="T55" fmla="*/ 77 h 137"/>
                <a:gd name="T56" fmla="*/ 63 w 130"/>
                <a:gd name="T57" fmla="*/ 69 h 137"/>
                <a:gd name="T58" fmla="*/ 96 w 130"/>
                <a:gd name="T59" fmla="*/ 55 h 137"/>
                <a:gd name="T60" fmla="*/ 104 w 130"/>
                <a:gd name="T61" fmla="*/ 54 h 137"/>
                <a:gd name="T62" fmla="*/ 117 w 130"/>
                <a:gd name="T63" fmla="*/ 56 h 137"/>
                <a:gd name="T64" fmla="*/ 130 w 130"/>
                <a:gd name="T65" fmla="*/ 5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137">
                  <a:moveTo>
                    <a:pt x="130" y="59"/>
                  </a:moveTo>
                  <a:cubicBezTo>
                    <a:pt x="124" y="57"/>
                    <a:pt x="119" y="55"/>
                    <a:pt x="115" y="52"/>
                  </a:cubicBezTo>
                  <a:cubicBezTo>
                    <a:pt x="112" y="50"/>
                    <a:pt x="109" y="50"/>
                    <a:pt x="107" y="51"/>
                  </a:cubicBezTo>
                  <a:cubicBezTo>
                    <a:pt x="106" y="51"/>
                    <a:pt x="104" y="51"/>
                    <a:pt x="102" y="51"/>
                  </a:cubicBezTo>
                  <a:cubicBezTo>
                    <a:pt x="101" y="51"/>
                    <a:pt x="101" y="52"/>
                    <a:pt x="101" y="53"/>
                  </a:cubicBezTo>
                  <a:cubicBezTo>
                    <a:pt x="100" y="53"/>
                    <a:pt x="100" y="53"/>
                    <a:pt x="100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1"/>
                    <a:pt x="100" y="51"/>
                    <a:pt x="100" y="51"/>
                  </a:cubicBezTo>
                  <a:cubicBezTo>
                    <a:pt x="104" y="48"/>
                    <a:pt x="106" y="44"/>
                    <a:pt x="107" y="39"/>
                  </a:cubicBezTo>
                  <a:cubicBezTo>
                    <a:pt x="110" y="32"/>
                    <a:pt x="118" y="26"/>
                    <a:pt x="124" y="21"/>
                  </a:cubicBezTo>
                  <a:cubicBezTo>
                    <a:pt x="126" y="19"/>
                    <a:pt x="123" y="17"/>
                    <a:pt x="122" y="18"/>
                  </a:cubicBezTo>
                  <a:cubicBezTo>
                    <a:pt x="117" y="23"/>
                    <a:pt x="112" y="28"/>
                    <a:pt x="108" y="33"/>
                  </a:cubicBezTo>
                  <a:cubicBezTo>
                    <a:pt x="108" y="29"/>
                    <a:pt x="109" y="24"/>
                    <a:pt x="109" y="20"/>
                  </a:cubicBezTo>
                  <a:cubicBezTo>
                    <a:pt x="110" y="18"/>
                    <a:pt x="107" y="17"/>
                    <a:pt x="106" y="19"/>
                  </a:cubicBezTo>
                  <a:cubicBezTo>
                    <a:pt x="105" y="24"/>
                    <a:pt x="104" y="28"/>
                    <a:pt x="103" y="33"/>
                  </a:cubicBezTo>
                  <a:cubicBezTo>
                    <a:pt x="102" y="37"/>
                    <a:pt x="101" y="40"/>
                    <a:pt x="100" y="42"/>
                  </a:cubicBezTo>
                  <a:cubicBezTo>
                    <a:pt x="99" y="41"/>
                    <a:pt x="98" y="39"/>
                    <a:pt x="97" y="36"/>
                  </a:cubicBezTo>
                  <a:cubicBezTo>
                    <a:pt x="92" y="25"/>
                    <a:pt x="93" y="15"/>
                    <a:pt x="96" y="3"/>
                  </a:cubicBezTo>
                  <a:cubicBezTo>
                    <a:pt x="97" y="1"/>
                    <a:pt x="93" y="0"/>
                    <a:pt x="92" y="2"/>
                  </a:cubicBezTo>
                  <a:cubicBezTo>
                    <a:pt x="90" y="10"/>
                    <a:pt x="88" y="18"/>
                    <a:pt x="90" y="26"/>
                  </a:cubicBezTo>
                  <a:cubicBezTo>
                    <a:pt x="91" y="33"/>
                    <a:pt x="96" y="39"/>
                    <a:pt x="97" y="46"/>
                  </a:cubicBezTo>
                  <a:cubicBezTo>
                    <a:pt x="93" y="51"/>
                    <a:pt x="88" y="53"/>
                    <a:pt x="81" y="54"/>
                  </a:cubicBezTo>
                  <a:cubicBezTo>
                    <a:pt x="73" y="57"/>
                    <a:pt x="66" y="60"/>
                    <a:pt x="58" y="63"/>
                  </a:cubicBezTo>
                  <a:cubicBezTo>
                    <a:pt x="50" y="66"/>
                    <a:pt x="40" y="70"/>
                    <a:pt x="30" y="72"/>
                  </a:cubicBezTo>
                  <a:cubicBezTo>
                    <a:pt x="22" y="72"/>
                    <a:pt x="14" y="71"/>
                    <a:pt x="6" y="72"/>
                  </a:cubicBezTo>
                  <a:cubicBezTo>
                    <a:pt x="5" y="72"/>
                    <a:pt x="4" y="72"/>
                    <a:pt x="3" y="71"/>
                  </a:cubicBezTo>
                  <a:cubicBezTo>
                    <a:pt x="2" y="71"/>
                    <a:pt x="1" y="72"/>
                    <a:pt x="2" y="73"/>
                  </a:cubicBezTo>
                  <a:cubicBezTo>
                    <a:pt x="1" y="74"/>
                    <a:pt x="0" y="75"/>
                    <a:pt x="0" y="77"/>
                  </a:cubicBezTo>
                  <a:cubicBezTo>
                    <a:pt x="4" y="86"/>
                    <a:pt x="19" y="87"/>
                    <a:pt x="28" y="88"/>
                  </a:cubicBezTo>
                  <a:cubicBezTo>
                    <a:pt x="34" y="88"/>
                    <a:pt x="39" y="87"/>
                    <a:pt x="45" y="85"/>
                  </a:cubicBezTo>
                  <a:cubicBezTo>
                    <a:pt x="50" y="84"/>
                    <a:pt x="55" y="83"/>
                    <a:pt x="60" y="83"/>
                  </a:cubicBezTo>
                  <a:cubicBezTo>
                    <a:pt x="65" y="83"/>
                    <a:pt x="68" y="84"/>
                    <a:pt x="72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5" y="88"/>
                    <a:pt x="83" y="108"/>
                    <a:pt x="79" y="110"/>
                  </a:cubicBezTo>
                  <a:cubicBezTo>
                    <a:pt x="78" y="110"/>
                    <a:pt x="78" y="112"/>
                    <a:pt x="79" y="111"/>
                  </a:cubicBezTo>
                  <a:cubicBezTo>
                    <a:pt x="85" y="110"/>
                    <a:pt x="82" y="95"/>
                    <a:pt x="78" y="87"/>
                  </a:cubicBezTo>
                  <a:cubicBezTo>
                    <a:pt x="85" y="91"/>
                    <a:pt x="91" y="96"/>
                    <a:pt x="94" y="102"/>
                  </a:cubicBezTo>
                  <a:cubicBezTo>
                    <a:pt x="94" y="109"/>
                    <a:pt x="93" y="115"/>
                    <a:pt x="91" y="122"/>
                  </a:cubicBezTo>
                  <a:cubicBezTo>
                    <a:pt x="90" y="126"/>
                    <a:pt x="87" y="128"/>
                    <a:pt x="85" y="132"/>
                  </a:cubicBezTo>
                  <a:cubicBezTo>
                    <a:pt x="84" y="133"/>
                    <a:pt x="84" y="133"/>
                    <a:pt x="84" y="135"/>
                  </a:cubicBezTo>
                  <a:cubicBezTo>
                    <a:pt x="83" y="137"/>
                    <a:pt x="85" y="137"/>
                    <a:pt x="86" y="136"/>
                  </a:cubicBezTo>
                  <a:cubicBezTo>
                    <a:pt x="87" y="133"/>
                    <a:pt x="89" y="132"/>
                    <a:pt x="91" y="130"/>
                  </a:cubicBezTo>
                  <a:cubicBezTo>
                    <a:pt x="93" y="127"/>
                    <a:pt x="94" y="124"/>
                    <a:pt x="95" y="121"/>
                  </a:cubicBezTo>
                  <a:cubicBezTo>
                    <a:pt x="97" y="118"/>
                    <a:pt x="98" y="115"/>
                    <a:pt x="98" y="112"/>
                  </a:cubicBezTo>
                  <a:cubicBezTo>
                    <a:pt x="99" y="116"/>
                    <a:pt x="100" y="120"/>
                    <a:pt x="100" y="125"/>
                  </a:cubicBezTo>
                  <a:cubicBezTo>
                    <a:pt x="100" y="128"/>
                    <a:pt x="104" y="128"/>
                    <a:pt x="105" y="125"/>
                  </a:cubicBezTo>
                  <a:cubicBezTo>
                    <a:pt x="106" y="118"/>
                    <a:pt x="105" y="111"/>
                    <a:pt x="103" y="105"/>
                  </a:cubicBezTo>
                  <a:cubicBezTo>
                    <a:pt x="105" y="107"/>
                    <a:pt x="106" y="109"/>
                    <a:pt x="108" y="111"/>
                  </a:cubicBezTo>
                  <a:cubicBezTo>
                    <a:pt x="110" y="113"/>
                    <a:pt x="112" y="115"/>
                    <a:pt x="114" y="117"/>
                  </a:cubicBezTo>
                  <a:cubicBezTo>
                    <a:pt x="116" y="118"/>
                    <a:pt x="117" y="120"/>
                    <a:pt x="119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121" y="120"/>
                    <a:pt x="120" y="119"/>
                    <a:pt x="120" y="119"/>
                  </a:cubicBezTo>
                  <a:cubicBezTo>
                    <a:pt x="119" y="120"/>
                    <a:pt x="110" y="107"/>
                    <a:pt x="109" y="107"/>
                  </a:cubicBezTo>
                  <a:cubicBezTo>
                    <a:pt x="107" y="103"/>
                    <a:pt x="105" y="100"/>
                    <a:pt x="102" y="97"/>
                  </a:cubicBezTo>
                  <a:cubicBezTo>
                    <a:pt x="99" y="89"/>
                    <a:pt x="93" y="82"/>
                    <a:pt x="84" y="77"/>
                  </a:cubicBezTo>
                  <a:cubicBezTo>
                    <a:pt x="77" y="72"/>
                    <a:pt x="70" y="71"/>
                    <a:pt x="64" y="71"/>
                  </a:cubicBezTo>
                  <a:cubicBezTo>
                    <a:pt x="63" y="70"/>
                    <a:pt x="63" y="70"/>
                    <a:pt x="63" y="69"/>
                  </a:cubicBezTo>
                  <a:cubicBezTo>
                    <a:pt x="65" y="69"/>
                    <a:pt x="68" y="68"/>
                    <a:pt x="70" y="67"/>
                  </a:cubicBezTo>
                  <a:cubicBezTo>
                    <a:pt x="78" y="64"/>
                    <a:pt x="88" y="61"/>
                    <a:pt x="96" y="55"/>
                  </a:cubicBezTo>
                  <a:cubicBezTo>
                    <a:pt x="96" y="56"/>
                    <a:pt x="96" y="56"/>
                    <a:pt x="97" y="56"/>
                  </a:cubicBezTo>
                  <a:cubicBezTo>
                    <a:pt x="99" y="56"/>
                    <a:pt x="102" y="56"/>
                    <a:pt x="104" y="54"/>
                  </a:cubicBezTo>
                  <a:cubicBezTo>
                    <a:pt x="105" y="54"/>
                    <a:pt x="107" y="54"/>
                    <a:pt x="108" y="53"/>
                  </a:cubicBezTo>
                  <a:cubicBezTo>
                    <a:pt x="111" y="53"/>
                    <a:pt x="114" y="55"/>
                    <a:pt x="117" y="56"/>
                  </a:cubicBezTo>
                  <a:cubicBezTo>
                    <a:pt x="121" y="57"/>
                    <a:pt x="125" y="59"/>
                    <a:pt x="130" y="60"/>
                  </a:cubicBezTo>
                  <a:cubicBezTo>
                    <a:pt x="130" y="60"/>
                    <a:pt x="130" y="59"/>
                    <a:pt x="130" y="59"/>
                  </a:cubicBezTo>
                </a:path>
              </a:pathLst>
            </a:custGeom>
            <a:solidFill>
              <a:srgbClr val="535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1" name="Freeform 539"/>
            <p:cNvSpPr/>
            <p:nvPr>
              <p:custDataLst>
                <p:tags r:id="rId548"/>
              </p:custDataLst>
            </p:nvPr>
          </p:nvSpPr>
          <p:spPr bwMode="auto">
            <a:xfrm>
              <a:off x="1677035" y="733108"/>
              <a:ext cx="44450" cy="215900"/>
            </a:xfrm>
            <a:custGeom>
              <a:avLst/>
              <a:gdLst>
                <a:gd name="T0" fmla="*/ 16 w 17"/>
                <a:gd name="T1" fmla="*/ 4 h 83"/>
                <a:gd name="T2" fmla="*/ 12 w 17"/>
                <a:gd name="T3" fmla="*/ 3 h 83"/>
                <a:gd name="T4" fmla="*/ 6 w 17"/>
                <a:gd name="T5" fmla="*/ 82 h 83"/>
                <a:gd name="T6" fmla="*/ 7 w 17"/>
                <a:gd name="T7" fmla="*/ 82 h 83"/>
                <a:gd name="T8" fmla="*/ 11 w 17"/>
                <a:gd name="T9" fmla="*/ 40 h 83"/>
                <a:gd name="T10" fmla="*/ 16 w 17"/>
                <a:gd name="T11" fmla="*/ 4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83">
                  <a:moveTo>
                    <a:pt x="16" y="4"/>
                  </a:moveTo>
                  <a:cubicBezTo>
                    <a:pt x="17" y="1"/>
                    <a:pt x="13" y="0"/>
                    <a:pt x="12" y="3"/>
                  </a:cubicBezTo>
                  <a:cubicBezTo>
                    <a:pt x="9" y="29"/>
                    <a:pt x="0" y="57"/>
                    <a:pt x="6" y="82"/>
                  </a:cubicBezTo>
                  <a:cubicBezTo>
                    <a:pt x="6" y="83"/>
                    <a:pt x="7" y="83"/>
                    <a:pt x="7" y="82"/>
                  </a:cubicBezTo>
                  <a:cubicBezTo>
                    <a:pt x="5" y="67"/>
                    <a:pt x="8" y="54"/>
                    <a:pt x="11" y="40"/>
                  </a:cubicBezTo>
                  <a:cubicBezTo>
                    <a:pt x="14" y="28"/>
                    <a:pt x="15" y="16"/>
                    <a:pt x="16" y="4"/>
                  </a:cubicBezTo>
                  <a:close/>
                </a:path>
              </a:pathLst>
            </a:custGeom>
            <a:solidFill>
              <a:srgbClr val="535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792" name="Picture 549"/>
            <p:cNvPicPr>
              <a:picLocks noChangeAspect="1" noChangeArrowheads="1"/>
            </p:cNvPicPr>
            <p:nvPr>
              <p:custDataLst>
                <p:tags r:id="rId549"/>
              </p:custDataLst>
            </p:nvPr>
          </p:nvPicPr>
          <p:blipFill>
            <a:blip r:embed="rId229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848485" y="2222183"/>
              <a:ext cx="30163" cy="31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3" name="Picture 556"/>
            <p:cNvPicPr>
              <a:picLocks noChangeAspect="1" noChangeArrowheads="1"/>
            </p:cNvPicPr>
            <p:nvPr>
              <p:custDataLst>
                <p:tags r:id="rId550"/>
              </p:custDataLst>
            </p:nvPr>
          </p:nvPicPr>
          <p:blipFill>
            <a:blip r:embed="rId229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827847" y="2409508"/>
              <a:ext cx="30163" cy="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94" name="Picture 557"/>
            <p:cNvPicPr>
              <a:picLocks noChangeAspect="1" noChangeArrowheads="1"/>
            </p:cNvPicPr>
            <p:nvPr>
              <p:custDataLst>
                <p:tags r:id="rId551"/>
              </p:custDataLst>
            </p:nvPr>
          </p:nvPicPr>
          <p:blipFill>
            <a:blip r:embed="rId229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 bwMode="auto">
            <a:xfrm>
              <a:off x="1827847" y="2388870"/>
              <a:ext cx="30163" cy="30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795" name="Group 4"/>
          <p:cNvGrpSpPr>
            <a:grpSpLocks noChangeAspect="1"/>
          </p:cNvGrpSpPr>
          <p:nvPr>
            <p:custDataLst>
              <p:tags r:id="rId13"/>
            </p:custDataLst>
          </p:nvPr>
        </p:nvGrpSpPr>
        <p:grpSpPr>
          <a:xfrm>
            <a:off x="3510209" y="1922591"/>
            <a:ext cx="2060027" cy="4927472"/>
            <a:chOff x="3202" y="0"/>
            <a:chExt cx="1763" cy="4217"/>
          </a:xfrm>
        </p:grpSpPr>
        <p:sp>
          <p:nvSpPr>
            <p:cNvPr id="2796" name="AutoShape 3"/>
            <p:cNvSpPr>
              <a:spLocks noChangeAspect="1" noChangeArrowheads="1" noTextEdit="1"/>
            </p:cNvSpPr>
            <p:nvPr>
              <p:custDataLst>
                <p:tags r:id="rId513"/>
              </p:custDataLst>
            </p:nvPr>
          </p:nvSpPr>
          <p:spPr bwMode="auto">
            <a:xfrm>
              <a:off x="3202" y="0"/>
              <a:ext cx="1763" cy="4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7" name="Freeform 6"/>
            <p:cNvSpPr/>
            <p:nvPr>
              <p:custDataLst>
                <p:tags r:id="rId514"/>
              </p:custDataLst>
            </p:nvPr>
          </p:nvSpPr>
          <p:spPr bwMode="auto">
            <a:xfrm>
              <a:off x="3359" y="127"/>
              <a:ext cx="1477" cy="3953"/>
            </a:xfrm>
            <a:custGeom>
              <a:avLst/>
              <a:gdLst>
                <a:gd name="T0" fmla="*/ 865 w 902"/>
                <a:gd name="T1" fmla="*/ 1243 h 2418"/>
                <a:gd name="T2" fmla="*/ 790 w 902"/>
                <a:gd name="T3" fmla="*/ 910 h 2418"/>
                <a:gd name="T4" fmla="*/ 765 w 902"/>
                <a:gd name="T5" fmla="*/ 759 h 2418"/>
                <a:gd name="T6" fmla="*/ 748 w 902"/>
                <a:gd name="T7" fmla="*/ 638 h 2418"/>
                <a:gd name="T8" fmla="*/ 629 w 902"/>
                <a:gd name="T9" fmla="*/ 408 h 2418"/>
                <a:gd name="T10" fmla="*/ 525 w 902"/>
                <a:gd name="T11" fmla="*/ 291 h 2418"/>
                <a:gd name="T12" fmla="*/ 544 w 902"/>
                <a:gd name="T13" fmla="*/ 237 h 2418"/>
                <a:gd name="T14" fmla="*/ 566 w 902"/>
                <a:gd name="T15" fmla="*/ 169 h 2418"/>
                <a:gd name="T16" fmla="*/ 510 w 902"/>
                <a:gd name="T17" fmla="*/ 24 h 2418"/>
                <a:gd name="T18" fmla="*/ 354 w 902"/>
                <a:gd name="T19" fmla="*/ 67 h 2418"/>
                <a:gd name="T20" fmla="*/ 340 w 902"/>
                <a:gd name="T21" fmla="*/ 200 h 2418"/>
                <a:gd name="T22" fmla="*/ 370 w 902"/>
                <a:gd name="T23" fmla="*/ 244 h 2418"/>
                <a:gd name="T24" fmla="*/ 387 w 902"/>
                <a:gd name="T25" fmla="*/ 352 h 2418"/>
                <a:gd name="T26" fmla="*/ 223 w 902"/>
                <a:gd name="T27" fmla="*/ 423 h 2418"/>
                <a:gd name="T28" fmla="*/ 150 w 902"/>
                <a:gd name="T29" fmla="*/ 650 h 2418"/>
                <a:gd name="T30" fmla="*/ 136 w 902"/>
                <a:gd name="T31" fmla="*/ 831 h 2418"/>
                <a:gd name="T32" fmla="*/ 99 w 902"/>
                <a:gd name="T33" fmla="*/ 996 h 2418"/>
                <a:gd name="T34" fmla="*/ 10 w 902"/>
                <a:gd name="T35" fmla="*/ 1291 h 2418"/>
                <a:gd name="T36" fmla="*/ 32 w 902"/>
                <a:gd name="T37" fmla="*/ 1291 h 2418"/>
                <a:gd name="T38" fmla="*/ 48 w 902"/>
                <a:gd name="T39" fmla="*/ 1288 h 2418"/>
                <a:gd name="T40" fmla="*/ 41 w 902"/>
                <a:gd name="T41" fmla="*/ 1399 h 2418"/>
                <a:gd name="T42" fmla="*/ 58 w 902"/>
                <a:gd name="T43" fmla="*/ 1367 h 2418"/>
                <a:gd name="T44" fmla="*/ 76 w 902"/>
                <a:gd name="T45" fmla="*/ 1405 h 2418"/>
                <a:gd name="T46" fmla="*/ 156 w 902"/>
                <a:gd name="T47" fmla="*/ 1189 h 2418"/>
                <a:gd name="T48" fmla="*/ 186 w 902"/>
                <a:gd name="T49" fmla="*/ 1110 h 2418"/>
                <a:gd name="T50" fmla="*/ 253 w 902"/>
                <a:gd name="T51" fmla="*/ 764 h 2418"/>
                <a:gd name="T52" fmla="*/ 228 w 902"/>
                <a:gd name="T53" fmla="*/ 1360 h 2418"/>
                <a:gd name="T54" fmla="*/ 272 w 902"/>
                <a:gd name="T55" fmla="*/ 1991 h 2418"/>
                <a:gd name="T56" fmla="*/ 297 w 902"/>
                <a:gd name="T57" fmla="*/ 2095 h 2418"/>
                <a:gd name="T58" fmla="*/ 309 w 902"/>
                <a:gd name="T59" fmla="*/ 2274 h 2418"/>
                <a:gd name="T60" fmla="*/ 258 w 902"/>
                <a:gd name="T61" fmla="*/ 2378 h 2418"/>
                <a:gd name="T62" fmla="*/ 274 w 902"/>
                <a:gd name="T63" fmla="*/ 2392 h 2418"/>
                <a:gd name="T64" fmla="*/ 290 w 902"/>
                <a:gd name="T65" fmla="*/ 2393 h 2418"/>
                <a:gd name="T66" fmla="*/ 324 w 902"/>
                <a:gd name="T67" fmla="*/ 2381 h 2418"/>
                <a:gd name="T68" fmla="*/ 362 w 902"/>
                <a:gd name="T69" fmla="*/ 2390 h 2418"/>
                <a:gd name="T70" fmla="*/ 402 w 902"/>
                <a:gd name="T71" fmla="*/ 2289 h 2418"/>
                <a:gd name="T72" fmla="*/ 394 w 902"/>
                <a:gd name="T73" fmla="*/ 2232 h 2418"/>
                <a:gd name="T74" fmla="*/ 396 w 902"/>
                <a:gd name="T75" fmla="*/ 2106 h 2418"/>
                <a:gd name="T76" fmla="*/ 401 w 902"/>
                <a:gd name="T77" fmla="*/ 1818 h 2418"/>
                <a:gd name="T78" fmla="*/ 435 w 902"/>
                <a:gd name="T79" fmla="*/ 1466 h 2418"/>
                <a:gd name="T80" fmla="*/ 468 w 902"/>
                <a:gd name="T81" fmla="*/ 1590 h 2418"/>
                <a:gd name="T82" fmla="*/ 486 w 902"/>
                <a:gd name="T83" fmla="*/ 1883 h 2418"/>
                <a:gd name="T84" fmla="*/ 511 w 902"/>
                <a:gd name="T85" fmla="*/ 2187 h 2418"/>
                <a:gd name="T86" fmla="*/ 506 w 902"/>
                <a:gd name="T87" fmla="*/ 2261 h 2418"/>
                <a:gd name="T88" fmla="*/ 509 w 902"/>
                <a:gd name="T89" fmla="*/ 2319 h 2418"/>
                <a:gd name="T90" fmla="*/ 549 w 902"/>
                <a:gd name="T91" fmla="*/ 2409 h 2418"/>
                <a:gd name="T92" fmla="*/ 598 w 902"/>
                <a:gd name="T93" fmla="*/ 2403 h 2418"/>
                <a:gd name="T94" fmla="*/ 613 w 902"/>
                <a:gd name="T95" fmla="*/ 2392 h 2418"/>
                <a:gd name="T96" fmla="*/ 631 w 902"/>
                <a:gd name="T97" fmla="*/ 2384 h 2418"/>
                <a:gd name="T98" fmla="*/ 653 w 902"/>
                <a:gd name="T99" fmla="*/ 2358 h 2418"/>
                <a:gd name="T100" fmla="*/ 587 w 902"/>
                <a:gd name="T101" fmla="*/ 2265 h 2418"/>
                <a:gd name="T102" fmla="*/ 627 w 902"/>
                <a:gd name="T103" fmla="*/ 2006 h 2418"/>
                <a:gd name="T104" fmla="*/ 617 w 902"/>
                <a:gd name="T105" fmla="*/ 1645 h 2418"/>
                <a:gd name="T106" fmla="*/ 657 w 902"/>
                <a:gd name="T107" fmla="*/ 1059 h 2418"/>
                <a:gd name="T108" fmla="*/ 671 w 902"/>
                <a:gd name="T109" fmla="*/ 877 h 2418"/>
                <a:gd name="T110" fmla="*/ 737 w 902"/>
                <a:gd name="T111" fmla="*/ 1161 h 2418"/>
                <a:gd name="T112" fmla="*/ 755 w 902"/>
                <a:gd name="T113" fmla="*/ 1310 h 2418"/>
                <a:gd name="T114" fmla="*/ 846 w 902"/>
                <a:gd name="T115" fmla="*/ 1425 h 2418"/>
                <a:gd name="T116" fmla="*/ 843 w 902"/>
                <a:gd name="T117" fmla="*/ 1358 h 2418"/>
                <a:gd name="T118" fmla="*/ 873 w 902"/>
                <a:gd name="T119" fmla="*/ 1394 h 2418"/>
                <a:gd name="T120" fmla="*/ 855 w 902"/>
                <a:gd name="T121" fmla="*/ 1281 h 2418"/>
                <a:gd name="T122" fmla="*/ 898 w 902"/>
                <a:gd name="T123" fmla="*/ 1307 h 2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2418">
                  <a:moveTo>
                    <a:pt x="901" y="1301"/>
                  </a:moveTo>
                  <a:cubicBezTo>
                    <a:pt x="898" y="1298"/>
                    <a:pt x="895" y="1294"/>
                    <a:pt x="892" y="1291"/>
                  </a:cubicBezTo>
                  <a:cubicBezTo>
                    <a:pt x="884" y="1273"/>
                    <a:pt x="880" y="1257"/>
                    <a:pt x="865" y="1243"/>
                  </a:cubicBezTo>
                  <a:cubicBezTo>
                    <a:pt x="846" y="1225"/>
                    <a:pt x="825" y="1203"/>
                    <a:pt x="813" y="1177"/>
                  </a:cubicBezTo>
                  <a:cubicBezTo>
                    <a:pt x="807" y="1117"/>
                    <a:pt x="808" y="1057"/>
                    <a:pt x="803" y="996"/>
                  </a:cubicBezTo>
                  <a:cubicBezTo>
                    <a:pt x="801" y="968"/>
                    <a:pt x="796" y="939"/>
                    <a:pt x="790" y="910"/>
                  </a:cubicBezTo>
                  <a:cubicBezTo>
                    <a:pt x="789" y="906"/>
                    <a:pt x="776" y="863"/>
                    <a:pt x="767" y="843"/>
                  </a:cubicBezTo>
                  <a:cubicBezTo>
                    <a:pt x="767" y="839"/>
                    <a:pt x="766" y="835"/>
                    <a:pt x="766" y="831"/>
                  </a:cubicBezTo>
                  <a:cubicBezTo>
                    <a:pt x="763" y="807"/>
                    <a:pt x="765" y="783"/>
                    <a:pt x="765" y="759"/>
                  </a:cubicBezTo>
                  <a:cubicBezTo>
                    <a:pt x="765" y="735"/>
                    <a:pt x="766" y="711"/>
                    <a:pt x="763" y="687"/>
                  </a:cubicBezTo>
                  <a:cubicBezTo>
                    <a:pt x="761" y="674"/>
                    <a:pt x="757" y="662"/>
                    <a:pt x="752" y="650"/>
                  </a:cubicBezTo>
                  <a:cubicBezTo>
                    <a:pt x="751" y="646"/>
                    <a:pt x="749" y="642"/>
                    <a:pt x="748" y="638"/>
                  </a:cubicBezTo>
                  <a:cubicBezTo>
                    <a:pt x="764" y="582"/>
                    <a:pt x="756" y="525"/>
                    <a:pt x="728" y="473"/>
                  </a:cubicBezTo>
                  <a:cubicBezTo>
                    <a:pt x="716" y="452"/>
                    <a:pt x="701" y="433"/>
                    <a:pt x="679" y="423"/>
                  </a:cubicBezTo>
                  <a:cubicBezTo>
                    <a:pt x="663" y="415"/>
                    <a:pt x="646" y="413"/>
                    <a:pt x="629" y="408"/>
                  </a:cubicBezTo>
                  <a:cubicBezTo>
                    <a:pt x="619" y="405"/>
                    <a:pt x="610" y="400"/>
                    <a:pt x="601" y="396"/>
                  </a:cubicBezTo>
                  <a:cubicBezTo>
                    <a:pt x="572" y="381"/>
                    <a:pt x="543" y="367"/>
                    <a:pt x="515" y="352"/>
                  </a:cubicBezTo>
                  <a:cubicBezTo>
                    <a:pt x="514" y="332"/>
                    <a:pt x="516" y="313"/>
                    <a:pt x="525" y="291"/>
                  </a:cubicBezTo>
                  <a:cubicBezTo>
                    <a:pt x="530" y="279"/>
                    <a:pt x="533" y="269"/>
                    <a:pt x="533" y="258"/>
                  </a:cubicBezTo>
                  <a:cubicBezTo>
                    <a:pt x="533" y="253"/>
                    <a:pt x="533" y="249"/>
                    <a:pt x="532" y="244"/>
                  </a:cubicBezTo>
                  <a:cubicBezTo>
                    <a:pt x="535" y="241"/>
                    <a:pt x="539" y="239"/>
                    <a:pt x="544" y="237"/>
                  </a:cubicBezTo>
                  <a:cubicBezTo>
                    <a:pt x="546" y="235"/>
                    <a:pt x="549" y="234"/>
                    <a:pt x="551" y="231"/>
                  </a:cubicBezTo>
                  <a:cubicBezTo>
                    <a:pt x="557" y="223"/>
                    <a:pt x="559" y="210"/>
                    <a:pt x="562" y="200"/>
                  </a:cubicBezTo>
                  <a:cubicBezTo>
                    <a:pt x="564" y="192"/>
                    <a:pt x="569" y="178"/>
                    <a:pt x="566" y="169"/>
                  </a:cubicBezTo>
                  <a:cubicBezTo>
                    <a:pt x="564" y="163"/>
                    <a:pt x="560" y="162"/>
                    <a:pt x="556" y="160"/>
                  </a:cubicBezTo>
                  <a:cubicBezTo>
                    <a:pt x="561" y="135"/>
                    <a:pt x="563" y="104"/>
                    <a:pt x="553" y="79"/>
                  </a:cubicBezTo>
                  <a:cubicBezTo>
                    <a:pt x="544" y="55"/>
                    <a:pt x="532" y="37"/>
                    <a:pt x="510" y="24"/>
                  </a:cubicBezTo>
                  <a:cubicBezTo>
                    <a:pt x="481" y="6"/>
                    <a:pt x="451" y="0"/>
                    <a:pt x="419" y="11"/>
                  </a:cubicBezTo>
                  <a:cubicBezTo>
                    <a:pt x="404" y="15"/>
                    <a:pt x="391" y="22"/>
                    <a:pt x="379" y="32"/>
                  </a:cubicBezTo>
                  <a:cubicBezTo>
                    <a:pt x="367" y="42"/>
                    <a:pt x="362" y="54"/>
                    <a:pt x="354" y="67"/>
                  </a:cubicBezTo>
                  <a:cubicBezTo>
                    <a:pt x="338" y="93"/>
                    <a:pt x="340" y="131"/>
                    <a:pt x="346" y="160"/>
                  </a:cubicBezTo>
                  <a:cubicBezTo>
                    <a:pt x="342" y="162"/>
                    <a:pt x="338" y="163"/>
                    <a:pt x="336" y="169"/>
                  </a:cubicBezTo>
                  <a:cubicBezTo>
                    <a:pt x="333" y="178"/>
                    <a:pt x="338" y="192"/>
                    <a:pt x="340" y="200"/>
                  </a:cubicBezTo>
                  <a:cubicBezTo>
                    <a:pt x="342" y="210"/>
                    <a:pt x="345" y="223"/>
                    <a:pt x="351" y="231"/>
                  </a:cubicBezTo>
                  <a:cubicBezTo>
                    <a:pt x="353" y="234"/>
                    <a:pt x="355" y="235"/>
                    <a:pt x="358" y="237"/>
                  </a:cubicBezTo>
                  <a:cubicBezTo>
                    <a:pt x="363" y="239"/>
                    <a:pt x="367" y="241"/>
                    <a:pt x="370" y="244"/>
                  </a:cubicBezTo>
                  <a:cubicBezTo>
                    <a:pt x="369" y="249"/>
                    <a:pt x="369" y="253"/>
                    <a:pt x="369" y="258"/>
                  </a:cubicBezTo>
                  <a:cubicBezTo>
                    <a:pt x="369" y="269"/>
                    <a:pt x="372" y="279"/>
                    <a:pt x="377" y="291"/>
                  </a:cubicBezTo>
                  <a:cubicBezTo>
                    <a:pt x="386" y="313"/>
                    <a:pt x="388" y="332"/>
                    <a:pt x="387" y="352"/>
                  </a:cubicBezTo>
                  <a:cubicBezTo>
                    <a:pt x="359" y="367"/>
                    <a:pt x="329" y="381"/>
                    <a:pt x="301" y="396"/>
                  </a:cubicBezTo>
                  <a:cubicBezTo>
                    <a:pt x="291" y="400"/>
                    <a:pt x="282" y="405"/>
                    <a:pt x="272" y="408"/>
                  </a:cubicBezTo>
                  <a:cubicBezTo>
                    <a:pt x="255" y="413"/>
                    <a:pt x="239" y="415"/>
                    <a:pt x="223" y="423"/>
                  </a:cubicBezTo>
                  <a:cubicBezTo>
                    <a:pt x="201" y="433"/>
                    <a:pt x="185" y="452"/>
                    <a:pt x="174" y="473"/>
                  </a:cubicBezTo>
                  <a:cubicBezTo>
                    <a:pt x="146" y="525"/>
                    <a:pt x="138" y="582"/>
                    <a:pt x="154" y="638"/>
                  </a:cubicBezTo>
                  <a:cubicBezTo>
                    <a:pt x="153" y="642"/>
                    <a:pt x="151" y="646"/>
                    <a:pt x="150" y="650"/>
                  </a:cubicBezTo>
                  <a:cubicBezTo>
                    <a:pt x="145" y="662"/>
                    <a:pt x="141" y="674"/>
                    <a:pt x="139" y="687"/>
                  </a:cubicBezTo>
                  <a:cubicBezTo>
                    <a:pt x="136" y="711"/>
                    <a:pt x="137" y="735"/>
                    <a:pt x="137" y="759"/>
                  </a:cubicBezTo>
                  <a:cubicBezTo>
                    <a:pt x="137" y="783"/>
                    <a:pt x="139" y="807"/>
                    <a:pt x="136" y="831"/>
                  </a:cubicBezTo>
                  <a:cubicBezTo>
                    <a:pt x="136" y="835"/>
                    <a:pt x="135" y="839"/>
                    <a:pt x="135" y="843"/>
                  </a:cubicBezTo>
                  <a:cubicBezTo>
                    <a:pt x="126" y="863"/>
                    <a:pt x="113" y="906"/>
                    <a:pt x="112" y="910"/>
                  </a:cubicBezTo>
                  <a:cubicBezTo>
                    <a:pt x="106" y="939"/>
                    <a:pt x="101" y="968"/>
                    <a:pt x="99" y="996"/>
                  </a:cubicBezTo>
                  <a:cubicBezTo>
                    <a:pt x="94" y="1057"/>
                    <a:pt x="95" y="1117"/>
                    <a:pt x="89" y="1177"/>
                  </a:cubicBezTo>
                  <a:cubicBezTo>
                    <a:pt x="77" y="1203"/>
                    <a:pt x="55" y="1225"/>
                    <a:pt x="37" y="1243"/>
                  </a:cubicBezTo>
                  <a:cubicBezTo>
                    <a:pt x="22" y="1257"/>
                    <a:pt x="17" y="1273"/>
                    <a:pt x="10" y="1291"/>
                  </a:cubicBezTo>
                  <a:cubicBezTo>
                    <a:pt x="7" y="1294"/>
                    <a:pt x="4" y="1298"/>
                    <a:pt x="1" y="1301"/>
                  </a:cubicBezTo>
                  <a:cubicBezTo>
                    <a:pt x="0" y="1303"/>
                    <a:pt x="1" y="1306"/>
                    <a:pt x="3" y="1307"/>
                  </a:cubicBezTo>
                  <a:cubicBezTo>
                    <a:pt x="14" y="1309"/>
                    <a:pt x="24" y="1298"/>
                    <a:pt x="32" y="1291"/>
                  </a:cubicBezTo>
                  <a:cubicBezTo>
                    <a:pt x="37" y="1287"/>
                    <a:pt x="41" y="1282"/>
                    <a:pt x="45" y="1278"/>
                  </a:cubicBezTo>
                  <a:cubicBezTo>
                    <a:pt x="47" y="1278"/>
                    <a:pt x="47" y="1279"/>
                    <a:pt x="47" y="1281"/>
                  </a:cubicBezTo>
                  <a:cubicBezTo>
                    <a:pt x="48" y="1282"/>
                    <a:pt x="48" y="1285"/>
                    <a:pt x="48" y="1288"/>
                  </a:cubicBezTo>
                  <a:cubicBezTo>
                    <a:pt x="48" y="1303"/>
                    <a:pt x="40" y="1335"/>
                    <a:pt x="38" y="1343"/>
                  </a:cubicBezTo>
                  <a:cubicBezTo>
                    <a:pt x="36" y="1360"/>
                    <a:pt x="30" y="1377"/>
                    <a:pt x="29" y="1394"/>
                  </a:cubicBezTo>
                  <a:cubicBezTo>
                    <a:pt x="28" y="1400"/>
                    <a:pt x="37" y="1404"/>
                    <a:pt x="41" y="1399"/>
                  </a:cubicBezTo>
                  <a:cubicBezTo>
                    <a:pt x="50" y="1388"/>
                    <a:pt x="52" y="1374"/>
                    <a:pt x="58" y="1361"/>
                  </a:cubicBezTo>
                  <a:cubicBezTo>
                    <a:pt x="58" y="1360"/>
                    <a:pt x="58" y="1359"/>
                    <a:pt x="59" y="1358"/>
                  </a:cubicBezTo>
                  <a:cubicBezTo>
                    <a:pt x="58" y="1362"/>
                    <a:pt x="58" y="1366"/>
                    <a:pt x="58" y="1367"/>
                  </a:cubicBezTo>
                  <a:cubicBezTo>
                    <a:pt x="55" y="1383"/>
                    <a:pt x="50" y="1400"/>
                    <a:pt x="48" y="1417"/>
                  </a:cubicBezTo>
                  <a:cubicBezTo>
                    <a:pt x="48" y="1422"/>
                    <a:pt x="52" y="1425"/>
                    <a:pt x="56" y="1425"/>
                  </a:cubicBezTo>
                  <a:cubicBezTo>
                    <a:pt x="67" y="1426"/>
                    <a:pt x="72" y="1414"/>
                    <a:pt x="76" y="1405"/>
                  </a:cubicBezTo>
                  <a:cubicBezTo>
                    <a:pt x="90" y="1406"/>
                    <a:pt x="101" y="1386"/>
                    <a:pt x="109" y="1373"/>
                  </a:cubicBezTo>
                  <a:cubicBezTo>
                    <a:pt x="130" y="1364"/>
                    <a:pt x="141" y="1330"/>
                    <a:pt x="147" y="1310"/>
                  </a:cubicBezTo>
                  <a:cubicBezTo>
                    <a:pt x="158" y="1271"/>
                    <a:pt x="160" y="1229"/>
                    <a:pt x="156" y="1189"/>
                  </a:cubicBezTo>
                  <a:cubicBezTo>
                    <a:pt x="156" y="1189"/>
                    <a:pt x="155" y="1188"/>
                    <a:pt x="155" y="1187"/>
                  </a:cubicBezTo>
                  <a:cubicBezTo>
                    <a:pt x="158" y="1178"/>
                    <a:pt x="162" y="1170"/>
                    <a:pt x="165" y="1161"/>
                  </a:cubicBezTo>
                  <a:cubicBezTo>
                    <a:pt x="171" y="1144"/>
                    <a:pt x="179" y="1127"/>
                    <a:pt x="186" y="1110"/>
                  </a:cubicBezTo>
                  <a:cubicBezTo>
                    <a:pt x="203" y="1072"/>
                    <a:pt x="214" y="1033"/>
                    <a:pt x="221" y="992"/>
                  </a:cubicBezTo>
                  <a:cubicBezTo>
                    <a:pt x="226" y="954"/>
                    <a:pt x="229" y="915"/>
                    <a:pt x="231" y="877"/>
                  </a:cubicBezTo>
                  <a:cubicBezTo>
                    <a:pt x="233" y="836"/>
                    <a:pt x="241" y="800"/>
                    <a:pt x="253" y="764"/>
                  </a:cubicBezTo>
                  <a:cubicBezTo>
                    <a:pt x="268" y="806"/>
                    <a:pt x="280" y="844"/>
                    <a:pt x="278" y="889"/>
                  </a:cubicBezTo>
                  <a:cubicBezTo>
                    <a:pt x="277" y="949"/>
                    <a:pt x="259" y="1003"/>
                    <a:pt x="245" y="1059"/>
                  </a:cubicBezTo>
                  <a:cubicBezTo>
                    <a:pt x="219" y="1158"/>
                    <a:pt x="212" y="1260"/>
                    <a:pt x="228" y="1360"/>
                  </a:cubicBezTo>
                  <a:cubicBezTo>
                    <a:pt x="229" y="1362"/>
                    <a:pt x="229" y="1363"/>
                    <a:pt x="230" y="1364"/>
                  </a:cubicBezTo>
                  <a:cubicBezTo>
                    <a:pt x="232" y="1459"/>
                    <a:pt x="277" y="1550"/>
                    <a:pt x="285" y="1645"/>
                  </a:cubicBezTo>
                  <a:cubicBezTo>
                    <a:pt x="294" y="1762"/>
                    <a:pt x="250" y="1874"/>
                    <a:pt x="272" y="1991"/>
                  </a:cubicBezTo>
                  <a:cubicBezTo>
                    <a:pt x="272" y="1993"/>
                    <a:pt x="273" y="1994"/>
                    <a:pt x="274" y="1994"/>
                  </a:cubicBezTo>
                  <a:cubicBezTo>
                    <a:pt x="274" y="2001"/>
                    <a:pt x="274" y="2005"/>
                    <a:pt x="275" y="2006"/>
                  </a:cubicBezTo>
                  <a:cubicBezTo>
                    <a:pt x="280" y="2036"/>
                    <a:pt x="290" y="2066"/>
                    <a:pt x="297" y="2095"/>
                  </a:cubicBezTo>
                  <a:cubicBezTo>
                    <a:pt x="304" y="2127"/>
                    <a:pt x="310" y="2157"/>
                    <a:pt x="313" y="2189"/>
                  </a:cubicBezTo>
                  <a:cubicBezTo>
                    <a:pt x="315" y="2215"/>
                    <a:pt x="313" y="2239"/>
                    <a:pt x="315" y="2265"/>
                  </a:cubicBezTo>
                  <a:cubicBezTo>
                    <a:pt x="313" y="2268"/>
                    <a:pt x="311" y="2271"/>
                    <a:pt x="309" y="2274"/>
                  </a:cubicBezTo>
                  <a:cubicBezTo>
                    <a:pt x="297" y="2295"/>
                    <a:pt x="280" y="2317"/>
                    <a:pt x="265" y="2334"/>
                  </a:cubicBezTo>
                  <a:cubicBezTo>
                    <a:pt x="259" y="2341"/>
                    <a:pt x="249" y="2348"/>
                    <a:pt x="249" y="2358"/>
                  </a:cubicBezTo>
                  <a:cubicBezTo>
                    <a:pt x="249" y="2368"/>
                    <a:pt x="257" y="2369"/>
                    <a:pt x="258" y="2378"/>
                  </a:cubicBezTo>
                  <a:cubicBezTo>
                    <a:pt x="259" y="2381"/>
                    <a:pt x="261" y="2384"/>
                    <a:pt x="266" y="2385"/>
                  </a:cubicBezTo>
                  <a:cubicBezTo>
                    <a:pt x="266" y="2385"/>
                    <a:pt x="269" y="2385"/>
                    <a:pt x="271" y="2384"/>
                  </a:cubicBezTo>
                  <a:cubicBezTo>
                    <a:pt x="272" y="2387"/>
                    <a:pt x="274" y="2392"/>
                    <a:pt x="274" y="2392"/>
                  </a:cubicBezTo>
                  <a:cubicBezTo>
                    <a:pt x="275" y="2395"/>
                    <a:pt x="279" y="2397"/>
                    <a:pt x="282" y="2396"/>
                  </a:cubicBezTo>
                  <a:cubicBezTo>
                    <a:pt x="282" y="2395"/>
                    <a:pt x="286" y="2394"/>
                    <a:pt x="289" y="2392"/>
                  </a:cubicBezTo>
                  <a:cubicBezTo>
                    <a:pt x="290" y="2393"/>
                    <a:pt x="290" y="2393"/>
                    <a:pt x="290" y="2393"/>
                  </a:cubicBezTo>
                  <a:cubicBezTo>
                    <a:pt x="293" y="2396"/>
                    <a:pt x="291" y="2399"/>
                    <a:pt x="297" y="2403"/>
                  </a:cubicBezTo>
                  <a:cubicBezTo>
                    <a:pt x="299" y="2404"/>
                    <a:pt x="302" y="2405"/>
                    <a:pt x="304" y="2403"/>
                  </a:cubicBezTo>
                  <a:cubicBezTo>
                    <a:pt x="312" y="2397"/>
                    <a:pt x="318" y="2388"/>
                    <a:pt x="324" y="2381"/>
                  </a:cubicBezTo>
                  <a:cubicBezTo>
                    <a:pt x="321" y="2392"/>
                    <a:pt x="316" y="2405"/>
                    <a:pt x="323" y="2411"/>
                  </a:cubicBezTo>
                  <a:cubicBezTo>
                    <a:pt x="329" y="2418"/>
                    <a:pt x="347" y="2414"/>
                    <a:pt x="353" y="2409"/>
                  </a:cubicBezTo>
                  <a:cubicBezTo>
                    <a:pt x="358" y="2405"/>
                    <a:pt x="360" y="2396"/>
                    <a:pt x="362" y="2390"/>
                  </a:cubicBezTo>
                  <a:cubicBezTo>
                    <a:pt x="366" y="2377"/>
                    <a:pt x="373" y="2368"/>
                    <a:pt x="379" y="2356"/>
                  </a:cubicBezTo>
                  <a:cubicBezTo>
                    <a:pt x="385" y="2344"/>
                    <a:pt x="386" y="2332"/>
                    <a:pt x="392" y="2319"/>
                  </a:cubicBezTo>
                  <a:cubicBezTo>
                    <a:pt x="398" y="2309"/>
                    <a:pt x="401" y="2301"/>
                    <a:pt x="402" y="2289"/>
                  </a:cubicBezTo>
                  <a:cubicBezTo>
                    <a:pt x="403" y="2286"/>
                    <a:pt x="401" y="2284"/>
                    <a:pt x="399" y="2283"/>
                  </a:cubicBezTo>
                  <a:cubicBezTo>
                    <a:pt x="399" y="2276"/>
                    <a:pt x="398" y="2269"/>
                    <a:pt x="396" y="2261"/>
                  </a:cubicBezTo>
                  <a:cubicBezTo>
                    <a:pt x="394" y="2252"/>
                    <a:pt x="395" y="2242"/>
                    <a:pt x="394" y="2232"/>
                  </a:cubicBezTo>
                  <a:cubicBezTo>
                    <a:pt x="396" y="2227"/>
                    <a:pt x="397" y="2222"/>
                    <a:pt x="397" y="2217"/>
                  </a:cubicBezTo>
                  <a:cubicBezTo>
                    <a:pt x="398" y="2206"/>
                    <a:pt x="395" y="2197"/>
                    <a:pt x="391" y="2187"/>
                  </a:cubicBezTo>
                  <a:cubicBezTo>
                    <a:pt x="393" y="2160"/>
                    <a:pt x="394" y="2133"/>
                    <a:pt x="396" y="2106"/>
                  </a:cubicBezTo>
                  <a:cubicBezTo>
                    <a:pt x="400" y="2068"/>
                    <a:pt x="403" y="2030"/>
                    <a:pt x="407" y="1992"/>
                  </a:cubicBezTo>
                  <a:cubicBezTo>
                    <a:pt x="412" y="1956"/>
                    <a:pt x="418" y="1919"/>
                    <a:pt x="416" y="1883"/>
                  </a:cubicBezTo>
                  <a:cubicBezTo>
                    <a:pt x="415" y="1860"/>
                    <a:pt x="408" y="1839"/>
                    <a:pt x="401" y="1818"/>
                  </a:cubicBezTo>
                  <a:cubicBezTo>
                    <a:pt x="405" y="1784"/>
                    <a:pt x="416" y="1752"/>
                    <a:pt x="417" y="1717"/>
                  </a:cubicBezTo>
                  <a:cubicBezTo>
                    <a:pt x="420" y="1674"/>
                    <a:pt x="430" y="1633"/>
                    <a:pt x="434" y="1590"/>
                  </a:cubicBezTo>
                  <a:cubicBezTo>
                    <a:pt x="439" y="1549"/>
                    <a:pt x="431" y="1507"/>
                    <a:pt x="435" y="1466"/>
                  </a:cubicBezTo>
                  <a:cubicBezTo>
                    <a:pt x="439" y="1423"/>
                    <a:pt x="443" y="1380"/>
                    <a:pt x="451" y="1338"/>
                  </a:cubicBezTo>
                  <a:cubicBezTo>
                    <a:pt x="459" y="1380"/>
                    <a:pt x="463" y="1423"/>
                    <a:pt x="467" y="1466"/>
                  </a:cubicBezTo>
                  <a:cubicBezTo>
                    <a:pt x="470" y="1507"/>
                    <a:pt x="463" y="1549"/>
                    <a:pt x="468" y="1590"/>
                  </a:cubicBezTo>
                  <a:cubicBezTo>
                    <a:pt x="472" y="1633"/>
                    <a:pt x="482" y="1674"/>
                    <a:pt x="485" y="1717"/>
                  </a:cubicBezTo>
                  <a:cubicBezTo>
                    <a:pt x="486" y="1752"/>
                    <a:pt x="497" y="1784"/>
                    <a:pt x="501" y="1818"/>
                  </a:cubicBezTo>
                  <a:cubicBezTo>
                    <a:pt x="494" y="1839"/>
                    <a:pt x="487" y="1860"/>
                    <a:pt x="486" y="1883"/>
                  </a:cubicBezTo>
                  <a:cubicBezTo>
                    <a:pt x="484" y="1919"/>
                    <a:pt x="490" y="1956"/>
                    <a:pt x="494" y="1992"/>
                  </a:cubicBezTo>
                  <a:cubicBezTo>
                    <a:pt x="499" y="2030"/>
                    <a:pt x="501" y="2068"/>
                    <a:pt x="505" y="2106"/>
                  </a:cubicBezTo>
                  <a:cubicBezTo>
                    <a:pt x="508" y="2133"/>
                    <a:pt x="509" y="2160"/>
                    <a:pt x="511" y="2187"/>
                  </a:cubicBezTo>
                  <a:cubicBezTo>
                    <a:pt x="507" y="2197"/>
                    <a:pt x="504" y="2206"/>
                    <a:pt x="504" y="2217"/>
                  </a:cubicBezTo>
                  <a:cubicBezTo>
                    <a:pt x="505" y="2222"/>
                    <a:pt x="506" y="2227"/>
                    <a:pt x="508" y="2232"/>
                  </a:cubicBezTo>
                  <a:cubicBezTo>
                    <a:pt x="507" y="2242"/>
                    <a:pt x="508" y="2252"/>
                    <a:pt x="506" y="2261"/>
                  </a:cubicBezTo>
                  <a:cubicBezTo>
                    <a:pt x="504" y="2269"/>
                    <a:pt x="503" y="2276"/>
                    <a:pt x="503" y="2283"/>
                  </a:cubicBezTo>
                  <a:cubicBezTo>
                    <a:pt x="501" y="2284"/>
                    <a:pt x="499" y="2286"/>
                    <a:pt x="499" y="2289"/>
                  </a:cubicBezTo>
                  <a:cubicBezTo>
                    <a:pt x="501" y="2301"/>
                    <a:pt x="504" y="2309"/>
                    <a:pt x="509" y="2319"/>
                  </a:cubicBezTo>
                  <a:cubicBezTo>
                    <a:pt x="516" y="2332"/>
                    <a:pt x="516" y="2344"/>
                    <a:pt x="523" y="2356"/>
                  </a:cubicBezTo>
                  <a:cubicBezTo>
                    <a:pt x="529" y="2368"/>
                    <a:pt x="536" y="2377"/>
                    <a:pt x="540" y="2390"/>
                  </a:cubicBezTo>
                  <a:cubicBezTo>
                    <a:pt x="542" y="2396"/>
                    <a:pt x="544" y="2405"/>
                    <a:pt x="549" y="2409"/>
                  </a:cubicBezTo>
                  <a:cubicBezTo>
                    <a:pt x="555" y="2414"/>
                    <a:pt x="572" y="2418"/>
                    <a:pt x="579" y="2411"/>
                  </a:cubicBezTo>
                  <a:cubicBezTo>
                    <a:pt x="586" y="2405"/>
                    <a:pt x="581" y="2392"/>
                    <a:pt x="577" y="2381"/>
                  </a:cubicBezTo>
                  <a:cubicBezTo>
                    <a:pt x="584" y="2388"/>
                    <a:pt x="589" y="2397"/>
                    <a:pt x="598" y="2403"/>
                  </a:cubicBezTo>
                  <a:cubicBezTo>
                    <a:pt x="600" y="2405"/>
                    <a:pt x="603" y="2404"/>
                    <a:pt x="605" y="2403"/>
                  </a:cubicBezTo>
                  <a:cubicBezTo>
                    <a:pt x="611" y="2399"/>
                    <a:pt x="608" y="2396"/>
                    <a:pt x="612" y="2393"/>
                  </a:cubicBezTo>
                  <a:cubicBezTo>
                    <a:pt x="613" y="2392"/>
                    <a:pt x="613" y="2392"/>
                    <a:pt x="613" y="2392"/>
                  </a:cubicBezTo>
                  <a:cubicBezTo>
                    <a:pt x="616" y="2394"/>
                    <a:pt x="620" y="2395"/>
                    <a:pt x="620" y="2396"/>
                  </a:cubicBezTo>
                  <a:cubicBezTo>
                    <a:pt x="623" y="2397"/>
                    <a:pt x="626" y="2395"/>
                    <a:pt x="628" y="2392"/>
                  </a:cubicBezTo>
                  <a:cubicBezTo>
                    <a:pt x="628" y="2392"/>
                    <a:pt x="630" y="2387"/>
                    <a:pt x="631" y="2384"/>
                  </a:cubicBezTo>
                  <a:cubicBezTo>
                    <a:pt x="633" y="2385"/>
                    <a:pt x="635" y="2385"/>
                    <a:pt x="636" y="2385"/>
                  </a:cubicBezTo>
                  <a:cubicBezTo>
                    <a:pt x="641" y="2384"/>
                    <a:pt x="643" y="2381"/>
                    <a:pt x="643" y="2378"/>
                  </a:cubicBezTo>
                  <a:cubicBezTo>
                    <a:pt x="644" y="2369"/>
                    <a:pt x="653" y="2368"/>
                    <a:pt x="653" y="2358"/>
                  </a:cubicBezTo>
                  <a:cubicBezTo>
                    <a:pt x="653" y="2348"/>
                    <a:pt x="643" y="2341"/>
                    <a:pt x="637" y="2334"/>
                  </a:cubicBezTo>
                  <a:cubicBezTo>
                    <a:pt x="622" y="2317"/>
                    <a:pt x="605" y="2295"/>
                    <a:pt x="592" y="2274"/>
                  </a:cubicBezTo>
                  <a:cubicBezTo>
                    <a:pt x="591" y="2271"/>
                    <a:pt x="589" y="2268"/>
                    <a:pt x="587" y="2265"/>
                  </a:cubicBezTo>
                  <a:cubicBezTo>
                    <a:pt x="589" y="2239"/>
                    <a:pt x="587" y="2215"/>
                    <a:pt x="589" y="2189"/>
                  </a:cubicBezTo>
                  <a:cubicBezTo>
                    <a:pt x="592" y="2157"/>
                    <a:pt x="598" y="2127"/>
                    <a:pt x="605" y="2095"/>
                  </a:cubicBezTo>
                  <a:cubicBezTo>
                    <a:pt x="612" y="2066"/>
                    <a:pt x="621" y="2036"/>
                    <a:pt x="627" y="2006"/>
                  </a:cubicBezTo>
                  <a:cubicBezTo>
                    <a:pt x="627" y="2005"/>
                    <a:pt x="628" y="2001"/>
                    <a:pt x="628" y="1994"/>
                  </a:cubicBezTo>
                  <a:cubicBezTo>
                    <a:pt x="629" y="1994"/>
                    <a:pt x="630" y="1993"/>
                    <a:pt x="630" y="1991"/>
                  </a:cubicBezTo>
                  <a:cubicBezTo>
                    <a:pt x="652" y="1874"/>
                    <a:pt x="608" y="1762"/>
                    <a:pt x="617" y="1645"/>
                  </a:cubicBezTo>
                  <a:cubicBezTo>
                    <a:pt x="625" y="1550"/>
                    <a:pt x="670" y="1459"/>
                    <a:pt x="672" y="1364"/>
                  </a:cubicBezTo>
                  <a:cubicBezTo>
                    <a:pt x="672" y="1363"/>
                    <a:pt x="673" y="1362"/>
                    <a:pt x="673" y="1360"/>
                  </a:cubicBezTo>
                  <a:cubicBezTo>
                    <a:pt x="689" y="1260"/>
                    <a:pt x="683" y="1158"/>
                    <a:pt x="657" y="1059"/>
                  </a:cubicBezTo>
                  <a:cubicBezTo>
                    <a:pt x="643" y="1003"/>
                    <a:pt x="625" y="949"/>
                    <a:pt x="623" y="889"/>
                  </a:cubicBezTo>
                  <a:cubicBezTo>
                    <a:pt x="622" y="844"/>
                    <a:pt x="634" y="806"/>
                    <a:pt x="648" y="764"/>
                  </a:cubicBezTo>
                  <a:cubicBezTo>
                    <a:pt x="661" y="800"/>
                    <a:pt x="669" y="836"/>
                    <a:pt x="671" y="877"/>
                  </a:cubicBezTo>
                  <a:cubicBezTo>
                    <a:pt x="673" y="915"/>
                    <a:pt x="675" y="954"/>
                    <a:pt x="681" y="992"/>
                  </a:cubicBezTo>
                  <a:cubicBezTo>
                    <a:pt x="687" y="1033"/>
                    <a:pt x="699" y="1072"/>
                    <a:pt x="716" y="1110"/>
                  </a:cubicBezTo>
                  <a:cubicBezTo>
                    <a:pt x="723" y="1127"/>
                    <a:pt x="731" y="1144"/>
                    <a:pt x="737" y="1161"/>
                  </a:cubicBezTo>
                  <a:cubicBezTo>
                    <a:pt x="740" y="1170"/>
                    <a:pt x="744" y="1178"/>
                    <a:pt x="747" y="1187"/>
                  </a:cubicBezTo>
                  <a:cubicBezTo>
                    <a:pt x="747" y="1188"/>
                    <a:pt x="746" y="1189"/>
                    <a:pt x="746" y="1189"/>
                  </a:cubicBezTo>
                  <a:cubicBezTo>
                    <a:pt x="742" y="1229"/>
                    <a:pt x="744" y="1271"/>
                    <a:pt x="755" y="1310"/>
                  </a:cubicBezTo>
                  <a:cubicBezTo>
                    <a:pt x="761" y="1330"/>
                    <a:pt x="771" y="1364"/>
                    <a:pt x="793" y="1373"/>
                  </a:cubicBezTo>
                  <a:cubicBezTo>
                    <a:pt x="801" y="1386"/>
                    <a:pt x="812" y="1406"/>
                    <a:pt x="826" y="1405"/>
                  </a:cubicBezTo>
                  <a:cubicBezTo>
                    <a:pt x="830" y="1414"/>
                    <a:pt x="835" y="1426"/>
                    <a:pt x="846" y="1425"/>
                  </a:cubicBezTo>
                  <a:cubicBezTo>
                    <a:pt x="850" y="1425"/>
                    <a:pt x="854" y="1422"/>
                    <a:pt x="854" y="1417"/>
                  </a:cubicBezTo>
                  <a:cubicBezTo>
                    <a:pt x="852" y="1400"/>
                    <a:pt x="847" y="1383"/>
                    <a:pt x="844" y="1367"/>
                  </a:cubicBezTo>
                  <a:cubicBezTo>
                    <a:pt x="844" y="1366"/>
                    <a:pt x="843" y="1362"/>
                    <a:pt x="843" y="1358"/>
                  </a:cubicBezTo>
                  <a:cubicBezTo>
                    <a:pt x="843" y="1359"/>
                    <a:pt x="844" y="1360"/>
                    <a:pt x="844" y="1361"/>
                  </a:cubicBezTo>
                  <a:cubicBezTo>
                    <a:pt x="850" y="1374"/>
                    <a:pt x="852" y="1388"/>
                    <a:pt x="861" y="1399"/>
                  </a:cubicBezTo>
                  <a:cubicBezTo>
                    <a:pt x="865" y="1404"/>
                    <a:pt x="874" y="1400"/>
                    <a:pt x="873" y="1394"/>
                  </a:cubicBezTo>
                  <a:cubicBezTo>
                    <a:pt x="872" y="1377"/>
                    <a:pt x="866" y="1360"/>
                    <a:pt x="863" y="1343"/>
                  </a:cubicBezTo>
                  <a:cubicBezTo>
                    <a:pt x="862" y="1335"/>
                    <a:pt x="854" y="1303"/>
                    <a:pt x="854" y="1288"/>
                  </a:cubicBezTo>
                  <a:cubicBezTo>
                    <a:pt x="854" y="1285"/>
                    <a:pt x="854" y="1282"/>
                    <a:pt x="855" y="1281"/>
                  </a:cubicBezTo>
                  <a:cubicBezTo>
                    <a:pt x="854" y="1279"/>
                    <a:pt x="855" y="1278"/>
                    <a:pt x="857" y="1278"/>
                  </a:cubicBezTo>
                  <a:cubicBezTo>
                    <a:pt x="861" y="1282"/>
                    <a:pt x="865" y="1287"/>
                    <a:pt x="870" y="1291"/>
                  </a:cubicBezTo>
                  <a:cubicBezTo>
                    <a:pt x="877" y="1298"/>
                    <a:pt x="888" y="1309"/>
                    <a:pt x="898" y="1307"/>
                  </a:cubicBezTo>
                  <a:cubicBezTo>
                    <a:pt x="901" y="1306"/>
                    <a:pt x="902" y="1303"/>
                    <a:pt x="901" y="130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8" name="Freeform 7"/>
            <p:cNvSpPr/>
            <p:nvPr>
              <p:custDataLst>
                <p:tags r:id="rId515"/>
              </p:custDataLst>
            </p:nvPr>
          </p:nvSpPr>
          <p:spPr bwMode="auto">
            <a:xfrm>
              <a:off x="4053" y="647"/>
              <a:ext cx="74" cy="70"/>
            </a:xfrm>
            <a:custGeom>
              <a:avLst/>
              <a:gdLst>
                <a:gd name="T0" fmla="*/ 39 w 45"/>
                <a:gd name="T1" fmla="*/ 32 h 43"/>
                <a:gd name="T2" fmla="*/ 37 w 45"/>
                <a:gd name="T3" fmla="*/ 33 h 43"/>
                <a:gd name="T4" fmla="*/ 19 w 45"/>
                <a:gd name="T5" fmla="*/ 42 h 43"/>
                <a:gd name="T6" fmla="*/ 8 w 45"/>
                <a:gd name="T7" fmla="*/ 29 h 43"/>
                <a:gd name="T8" fmla="*/ 1 w 45"/>
                <a:gd name="T9" fmla="*/ 14 h 43"/>
                <a:gd name="T10" fmla="*/ 5 w 45"/>
                <a:gd name="T11" fmla="*/ 4 h 43"/>
                <a:gd name="T12" fmla="*/ 13 w 45"/>
                <a:gd name="T13" fmla="*/ 3 h 43"/>
                <a:gd name="T14" fmla="*/ 21 w 45"/>
                <a:gd name="T15" fmla="*/ 5 h 43"/>
                <a:gd name="T16" fmla="*/ 26 w 45"/>
                <a:gd name="T17" fmla="*/ 6 h 43"/>
                <a:gd name="T18" fmla="*/ 32 w 45"/>
                <a:gd name="T19" fmla="*/ 0 h 43"/>
                <a:gd name="T20" fmla="*/ 40 w 45"/>
                <a:gd name="T21" fmla="*/ 1 h 43"/>
                <a:gd name="T22" fmla="*/ 44 w 45"/>
                <a:gd name="T23" fmla="*/ 10 h 43"/>
                <a:gd name="T24" fmla="*/ 44 w 45"/>
                <a:gd name="T25" fmla="*/ 21 h 43"/>
                <a:gd name="T26" fmla="*/ 39 w 45"/>
                <a:gd name="T27" fmla="*/ 3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43">
                  <a:moveTo>
                    <a:pt x="39" y="32"/>
                  </a:moveTo>
                  <a:cubicBezTo>
                    <a:pt x="39" y="32"/>
                    <a:pt x="38" y="32"/>
                    <a:pt x="37" y="33"/>
                  </a:cubicBezTo>
                  <a:cubicBezTo>
                    <a:pt x="32" y="39"/>
                    <a:pt x="27" y="43"/>
                    <a:pt x="19" y="42"/>
                  </a:cubicBezTo>
                  <a:cubicBezTo>
                    <a:pt x="10" y="40"/>
                    <a:pt x="11" y="35"/>
                    <a:pt x="8" y="29"/>
                  </a:cubicBezTo>
                  <a:cubicBezTo>
                    <a:pt x="6" y="24"/>
                    <a:pt x="2" y="20"/>
                    <a:pt x="1" y="14"/>
                  </a:cubicBezTo>
                  <a:cubicBezTo>
                    <a:pt x="0" y="9"/>
                    <a:pt x="1" y="6"/>
                    <a:pt x="5" y="4"/>
                  </a:cubicBezTo>
                  <a:cubicBezTo>
                    <a:pt x="7" y="2"/>
                    <a:pt x="10" y="1"/>
                    <a:pt x="13" y="3"/>
                  </a:cubicBezTo>
                  <a:cubicBezTo>
                    <a:pt x="17" y="2"/>
                    <a:pt x="19" y="2"/>
                    <a:pt x="21" y="5"/>
                  </a:cubicBezTo>
                  <a:cubicBezTo>
                    <a:pt x="23" y="5"/>
                    <a:pt x="24" y="7"/>
                    <a:pt x="26" y="6"/>
                  </a:cubicBezTo>
                  <a:cubicBezTo>
                    <a:pt x="30" y="6"/>
                    <a:pt x="30" y="2"/>
                    <a:pt x="32" y="0"/>
                  </a:cubicBezTo>
                  <a:cubicBezTo>
                    <a:pt x="35" y="1"/>
                    <a:pt x="37" y="1"/>
                    <a:pt x="40" y="1"/>
                  </a:cubicBezTo>
                  <a:cubicBezTo>
                    <a:pt x="42" y="4"/>
                    <a:pt x="44" y="6"/>
                    <a:pt x="44" y="10"/>
                  </a:cubicBezTo>
                  <a:cubicBezTo>
                    <a:pt x="45" y="14"/>
                    <a:pt x="45" y="18"/>
                    <a:pt x="44" y="21"/>
                  </a:cubicBezTo>
                  <a:cubicBezTo>
                    <a:pt x="43" y="25"/>
                    <a:pt x="41" y="28"/>
                    <a:pt x="39" y="32"/>
                  </a:cubicBezTo>
                  <a:close/>
                </a:path>
              </a:pathLst>
            </a:custGeom>
            <a:solidFill>
              <a:srgbClr val="F7B7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9" name="Freeform 8"/>
            <p:cNvSpPr/>
            <p:nvPr>
              <p:custDataLst>
                <p:tags r:id="rId516"/>
              </p:custDataLst>
            </p:nvPr>
          </p:nvSpPr>
          <p:spPr bwMode="auto">
            <a:xfrm>
              <a:off x="4037" y="721"/>
              <a:ext cx="100" cy="350"/>
            </a:xfrm>
            <a:custGeom>
              <a:avLst/>
              <a:gdLst>
                <a:gd name="T0" fmla="*/ 47 w 61"/>
                <a:gd name="T1" fmla="*/ 202 h 214"/>
                <a:gd name="T2" fmla="*/ 31 w 61"/>
                <a:gd name="T3" fmla="*/ 205 h 214"/>
                <a:gd name="T4" fmla="*/ 28 w 61"/>
                <a:gd name="T5" fmla="*/ 202 h 214"/>
                <a:gd name="T6" fmla="*/ 13 w 61"/>
                <a:gd name="T7" fmla="*/ 210 h 214"/>
                <a:gd name="T8" fmla="*/ 6 w 61"/>
                <a:gd name="T9" fmla="*/ 213 h 214"/>
                <a:gd name="T10" fmla="*/ 5 w 61"/>
                <a:gd name="T11" fmla="*/ 211 h 214"/>
                <a:gd name="T12" fmla="*/ 2 w 61"/>
                <a:gd name="T13" fmla="*/ 209 h 214"/>
                <a:gd name="T14" fmla="*/ 1 w 61"/>
                <a:gd name="T15" fmla="*/ 202 h 214"/>
                <a:gd name="T16" fmla="*/ 11 w 61"/>
                <a:gd name="T17" fmla="*/ 190 h 214"/>
                <a:gd name="T18" fmla="*/ 18 w 61"/>
                <a:gd name="T19" fmla="*/ 178 h 214"/>
                <a:gd name="T20" fmla="*/ 22 w 61"/>
                <a:gd name="T21" fmla="*/ 165 h 214"/>
                <a:gd name="T22" fmla="*/ 21 w 61"/>
                <a:gd name="T23" fmla="*/ 154 h 214"/>
                <a:gd name="T24" fmla="*/ 22 w 61"/>
                <a:gd name="T25" fmla="*/ 139 h 214"/>
                <a:gd name="T26" fmla="*/ 20 w 61"/>
                <a:gd name="T27" fmla="*/ 115 h 214"/>
                <a:gd name="T28" fmla="*/ 24 w 61"/>
                <a:gd name="T29" fmla="*/ 101 h 214"/>
                <a:gd name="T30" fmla="*/ 24 w 61"/>
                <a:gd name="T31" fmla="*/ 83 h 214"/>
                <a:gd name="T32" fmla="*/ 20 w 61"/>
                <a:gd name="T33" fmla="*/ 71 h 214"/>
                <a:gd name="T34" fmla="*/ 23 w 61"/>
                <a:gd name="T35" fmla="*/ 54 h 214"/>
                <a:gd name="T36" fmla="*/ 21 w 61"/>
                <a:gd name="T37" fmla="*/ 46 h 214"/>
                <a:gd name="T38" fmla="*/ 24 w 61"/>
                <a:gd name="T39" fmla="*/ 33 h 214"/>
                <a:gd name="T40" fmla="*/ 26 w 61"/>
                <a:gd name="T41" fmla="*/ 19 h 214"/>
                <a:gd name="T42" fmla="*/ 25 w 61"/>
                <a:gd name="T43" fmla="*/ 7 h 214"/>
                <a:gd name="T44" fmla="*/ 25 w 61"/>
                <a:gd name="T45" fmla="*/ 5 h 214"/>
                <a:gd name="T46" fmla="*/ 23 w 61"/>
                <a:gd name="T47" fmla="*/ 2 h 214"/>
                <a:gd name="T48" fmla="*/ 43 w 61"/>
                <a:gd name="T49" fmla="*/ 0 h 214"/>
                <a:gd name="T50" fmla="*/ 40 w 61"/>
                <a:gd name="T51" fmla="*/ 14 h 214"/>
                <a:gd name="T52" fmla="*/ 42 w 61"/>
                <a:gd name="T53" fmla="*/ 36 h 214"/>
                <a:gd name="T54" fmla="*/ 41 w 61"/>
                <a:gd name="T55" fmla="*/ 54 h 214"/>
                <a:gd name="T56" fmla="*/ 43 w 61"/>
                <a:gd name="T57" fmla="*/ 75 h 214"/>
                <a:gd name="T58" fmla="*/ 45 w 61"/>
                <a:gd name="T59" fmla="*/ 83 h 214"/>
                <a:gd name="T60" fmla="*/ 43 w 61"/>
                <a:gd name="T61" fmla="*/ 101 h 214"/>
                <a:gd name="T62" fmla="*/ 42 w 61"/>
                <a:gd name="T63" fmla="*/ 132 h 214"/>
                <a:gd name="T64" fmla="*/ 42 w 61"/>
                <a:gd name="T65" fmla="*/ 134 h 214"/>
                <a:gd name="T66" fmla="*/ 41 w 61"/>
                <a:gd name="T67" fmla="*/ 159 h 214"/>
                <a:gd name="T68" fmla="*/ 43 w 61"/>
                <a:gd name="T69" fmla="*/ 179 h 214"/>
                <a:gd name="T70" fmla="*/ 56 w 61"/>
                <a:gd name="T71" fmla="*/ 189 h 214"/>
                <a:gd name="T72" fmla="*/ 57 w 61"/>
                <a:gd name="T73" fmla="*/ 192 h 214"/>
                <a:gd name="T74" fmla="*/ 58 w 61"/>
                <a:gd name="T75" fmla="*/ 194 h 214"/>
                <a:gd name="T76" fmla="*/ 59 w 61"/>
                <a:gd name="T77" fmla="*/ 190 h 214"/>
                <a:gd name="T78" fmla="*/ 60 w 61"/>
                <a:gd name="T79" fmla="*/ 20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1" h="214">
                  <a:moveTo>
                    <a:pt x="57" y="206"/>
                  </a:moveTo>
                  <a:cubicBezTo>
                    <a:pt x="52" y="208"/>
                    <a:pt x="48" y="209"/>
                    <a:pt x="47" y="202"/>
                  </a:cubicBezTo>
                  <a:cubicBezTo>
                    <a:pt x="47" y="201"/>
                    <a:pt x="44" y="200"/>
                    <a:pt x="43" y="200"/>
                  </a:cubicBezTo>
                  <a:cubicBezTo>
                    <a:pt x="41" y="201"/>
                    <a:pt x="34" y="206"/>
                    <a:pt x="31" y="205"/>
                  </a:cubicBezTo>
                  <a:cubicBezTo>
                    <a:pt x="30" y="204"/>
                    <a:pt x="29" y="204"/>
                    <a:pt x="29" y="203"/>
                  </a:cubicBezTo>
                  <a:cubicBezTo>
                    <a:pt x="29" y="202"/>
                    <a:pt x="28" y="202"/>
                    <a:pt x="28" y="202"/>
                  </a:cubicBezTo>
                  <a:cubicBezTo>
                    <a:pt x="26" y="200"/>
                    <a:pt x="22" y="201"/>
                    <a:pt x="22" y="204"/>
                  </a:cubicBezTo>
                  <a:cubicBezTo>
                    <a:pt x="22" y="208"/>
                    <a:pt x="16" y="210"/>
                    <a:pt x="13" y="210"/>
                  </a:cubicBezTo>
                  <a:cubicBezTo>
                    <a:pt x="11" y="210"/>
                    <a:pt x="10" y="211"/>
                    <a:pt x="8" y="212"/>
                  </a:cubicBezTo>
                  <a:cubicBezTo>
                    <a:pt x="6" y="214"/>
                    <a:pt x="8" y="213"/>
                    <a:pt x="6" y="213"/>
                  </a:cubicBezTo>
                  <a:cubicBezTo>
                    <a:pt x="5" y="213"/>
                    <a:pt x="5" y="213"/>
                    <a:pt x="5" y="213"/>
                  </a:cubicBezTo>
                  <a:cubicBezTo>
                    <a:pt x="5" y="212"/>
                    <a:pt x="5" y="212"/>
                    <a:pt x="5" y="211"/>
                  </a:cubicBezTo>
                  <a:cubicBezTo>
                    <a:pt x="4" y="210"/>
                    <a:pt x="3" y="209"/>
                    <a:pt x="2" y="209"/>
                  </a:cubicBezTo>
                  <a:cubicBezTo>
                    <a:pt x="2" y="209"/>
                    <a:pt x="2" y="209"/>
                    <a:pt x="2" y="209"/>
                  </a:cubicBezTo>
                  <a:cubicBezTo>
                    <a:pt x="1" y="208"/>
                    <a:pt x="0" y="206"/>
                    <a:pt x="0" y="204"/>
                  </a:cubicBezTo>
                  <a:cubicBezTo>
                    <a:pt x="0" y="204"/>
                    <a:pt x="1" y="203"/>
                    <a:pt x="1" y="202"/>
                  </a:cubicBezTo>
                  <a:cubicBezTo>
                    <a:pt x="2" y="199"/>
                    <a:pt x="3" y="196"/>
                    <a:pt x="5" y="194"/>
                  </a:cubicBezTo>
                  <a:cubicBezTo>
                    <a:pt x="7" y="192"/>
                    <a:pt x="9" y="192"/>
                    <a:pt x="11" y="190"/>
                  </a:cubicBezTo>
                  <a:cubicBezTo>
                    <a:pt x="13" y="189"/>
                    <a:pt x="13" y="188"/>
                    <a:pt x="14" y="186"/>
                  </a:cubicBezTo>
                  <a:cubicBezTo>
                    <a:pt x="14" y="183"/>
                    <a:pt x="16" y="180"/>
                    <a:pt x="18" y="178"/>
                  </a:cubicBezTo>
                  <a:cubicBezTo>
                    <a:pt x="20" y="180"/>
                    <a:pt x="24" y="177"/>
                    <a:pt x="24" y="174"/>
                  </a:cubicBezTo>
                  <a:cubicBezTo>
                    <a:pt x="23" y="171"/>
                    <a:pt x="21" y="168"/>
                    <a:pt x="22" y="165"/>
                  </a:cubicBezTo>
                  <a:cubicBezTo>
                    <a:pt x="22" y="163"/>
                    <a:pt x="24" y="161"/>
                    <a:pt x="24" y="159"/>
                  </a:cubicBezTo>
                  <a:cubicBezTo>
                    <a:pt x="24" y="157"/>
                    <a:pt x="22" y="156"/>
                    <a:pt x="21" y="154"/>
                  </a:cubicBezTo>
                  <a:cubicBezTo>
                    <a:pt x="19" y="151"/>
                    <a:pt x="19" y="148"/>
                    <a:pt x="20" y="144"/>
                  </a:cubicBezTo>
                  <a:cubicBezTo>
                    <a:pt x="23" y="144"/>
                    <a:pt x="25" y="141"/>
                    <a:pt x="22" y="139"/>
                  </a:cubicBezTo>
                  <a:cubicBezTo>
                    <a:pt x="17" y="133"/>
                    <a:pt x="24" y="129"/>
                    <a:pt x="23" y="123"/>
                  </a:cubicBezTo>
                  <a:cubicBezTo>
                    <a:pt x="22" y="120"/>
                    <a:pt x="20" y="118"/>
                    <a:pt x="20" y="115"/>
                  </a:cubicBezTo>
                  <a:cubicBezTo>
                    <a:pt x="19" y="112"/>
                    <a:pt x="20" y="109"/>
                    <a:pt x="21" y="106"/>
                  </a:cubicBezTo>
                  <a:cubicBezTo>
                    <a:pt x="24" y="107"/>
                    <a:pt x="26" y="103"/>
                    <a:pt x="24" y="101"/>
                  </a:cubicBezTo>
                  <a:cubicBezTo>
                    <a:pt x="20" y="96"/>
                    <a:pt x="21" y="93"/>
                    <a:pt x="23" y="88"/>
                  </a:cubicBezTo>
                  <a:cubicBezTo>
                    <a:pt x="24" y="86"/>
                    <a:pt x="25" y="85"/>
                    <a:pt x="24" y="83"/>
                  </a:cubicBezTo>
                  <a:cubicBezTo>
                    <a:pt x="23" y="82"/>
                    <a:pt x="22" y="82"/>
                    <a:pt x="21" y="81"/>
                  </a:cubicBezTo>
                  <a:cubicBezTo>
                    <a:pt x="19" y="78"/>
                    <a:pt x="19" y="74"/>
                    <a:pt x="20" y="71"/>
                  </a:cubicBezTo>
                  <a:cubicBezTo>
                    <a:pt x="22" y="71"/>
                    <a:pt x="25" y="70"/>
                    <a:pt x="24" y="68"/>
                  </a:cubicBezTo>
                  <a:cubicBezTo>
                    <a:pt x="24" y="63"/>
                    <a:pt x="18" y="59"/>
                    <a:pt x="23" y="54"/>
                  </a:cubicBezTo>
                  <a:cubicBezTo>
                    <a:pt x="24" y="53"/>
                    <a:pt x="25" y="51"/>
                    <a:pt x="24" y="50"/>
                  </a:cubicBezTo>
                  <a:cubicBezTo>
                    <a:pt x="23" y="49"/>
                    <a:pt x="22" y="48"/>
                    <a:pt x="21" y="46"/>
                  </a:cubicBezTo>
                  <a:cubicBezTo>
                    <a:pt x="19" y="44"/>
                    <a:pt x="19" y="40"/>
                    <a:pt x="21" y="38"/>
                  </a:cubicBezTo>
                  <a:cubicBezTo>
                    <a:pt x="24" y="39"/>
                    <a:pt x="27" y="35"/>
                    <a:pt x="24" y="33"/>
                  </a:cubicBezTo>
                  <a:cubicBezTo>
                    <a:pt x="22" y="30"/>
                    <a:pt x="22" y="26"/>
                    <a:pt x="25" y="24"/>
                  </a:cubicBezTo>
                  <a:cubicBezTo>
                    <a:pt x="27" y="23"/>
                    <a:pt x="27" y="20"/>
                    <a:pt x="26" y="19"/>
                  </a:cubicBezTo>
                  <a:cubicBezTo>
                    <a:pt x="24" y="17"/>
                    <a:pt x="23" y="16"/>
                    <a:pt x="22" y="14"/>
                  </a:cubicBezTo>
                  <a:cubicBezTo>
                    <a:pt x="22" y="12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3" y="3"/>
                    <a:pt x="23" y="2"/>
                  </a:cubicBezTo>
                  <a:cubicBezTo>
                    <a:pt x="26" y="2"/>
                    <a:pt x="29" y="3"/>
                    <a:pt x="32" y="2"/>
                  </a:cubicBezTo>
                  <a:cubicBezTo>
                    <a:pt x="36" y="2"/>
                    <a:pt x="40" y="1"/>
                    <a:pt x="43" y="0"/>
                  </a:cubicBezTo>
                  <a:cubicBezTo>
                    <a:pt x="45" y="2"/>
                    <a:pt x="43" y="9"/>
                    <a:pt x="41" y="10"/>
                  </a:cubicBezTo>
                  <a:cubicBezTo>
                    <a:pt x="40" y="11"/>
                    <a:pt x="39" y="12"/>
                    <a:pt x="40" y="14"/>
                  </a:cubicBezTo>
                  <a:cubicBezTo>
                    <a:pt x="44" y="19"/>
                    <a:pt x="41" y="26"/>
                    <a:pt x="40" y="32"/>
                  </a:cubicBezTo>
                  <a:cubicBezTo>
                    <a:pt x="39" y="34"/>
                    <a:pt x="41" y="36"/>
                    <a:pt x="42" y="36"/>
                  </a:cubicBezTo>
                  <a:cubicBezTo>
                    <a:pt x="43" y="37"/>
                    <a:pt x="44" y="38"/>
                    <a:pt x="44" y="40"/>
                  </a:cubicBezTo>
                  <a:cubicBezTo>
                    <a:pt x="45" y="44"/>
                    <a:pt x="42" y="50"/>
                    <a:pt x="41" y="54"/>
                  </a:cubicBezTo>
                  <a:cubicBezTo>
                    <a:pt x="41" y="55"/>
                    <a:pt x="41" y="56"/>
                    <a:pt x="43" y="57"/>
                  </a:cubicBezTo>
                  <a:cubicBezTo>
                    <a:pt x="47" y="60"/>
                    <a:pt x="42" y="70"/>
                    <a:pt x="43" y="75"/>
                  </a:cubicBezTo>
                  <a:cubicBezTo>
                    <a:pt x="43" y="76"/>
                    <a:pt x="43" y="77"/>
                    <a:pt x="44" y="77"/>
                  </a:cubicBezTo>
                  <a:cubicBezTo>
                    <a:pt x="45" y="79"/>
                    <a:pt x="45" y="81"/>
                    <a:pt x="45" y="83"/>
                  </a:cubicBezTo>
                  <a:cubicBezTo>
                    <a:pt x="45" y="90"/>
                    <a:pt x="42" y="90"/>
                    <a:pt x="42" y="94"/>
                  </a:cubicBezTo>
                  <a:cubicBezTo>
                    <a:pt x="41" y="98"/>
                    <a:pt x="42" y="98"/>
                    <a:pt x="43" y="101"/>
                  </a:cubicBezTo>
                  <a:cubicBezTo>
                    <a:pt x="44" y="107"/>
                    <a:pt x="41" y="111"/>
                    <a:pt x="42" y="116"/>
                  </a:cubicBezTo>
                  <a:cubicBezTo>
                    <a:pt x="43" y="122"/>
                    <a:pt x="45" y="126"/>
                    <a:pt x="42" y="132"/>
                  </a:cubicBezTo>
                  <a:cubicBezTo>
                    <a:pt x="42" y="133"/>
                    <a:pt x="42" y="133"/>
                    <a:pt x="42" y="134"/>
                  </a:cubicBezTo>
                  <a:cubicBezTo>
                    <a:pt x="42" y="134"/>
                    <a:pt x="42" y="134"/>
                    <a:pt x="42" y="134"/>
                  </a:cubicBezTo>
                  <a:cubicBezTo>
                    <a:pt x="42" y="135"/>
                    <a:pt x="43" y="136"/>
                    <a:pt x="44" y="137"/>
                  </a:cubicBezTo>
                  <a:cubicBezTo>
                    <a:pt x="48" y="145"/>
                    <a:pt x="42" y="151"/>
                    <a:pt x="41" y="159"/>
                  </a:cubicBezTo>
                  <a:cubicBezTo>
                    <a:pt x="41" y="162"/>
                    <a:pt x="43" y="165"/>
                    <a:pt x="43" y="168"/>
                  </a:cubicBezTo>
                  <a:cubicBezTo>
                    <a:pt x="44" y="172"/>
                    <a:pt x="42" y="175"/>
                    <a:pt x="43" y="179"/>
                  </a:cubicBezTo>
                  <a:cubicBezTo>
                    <a:pt x="45" y="183"/>
                    <a:pt x="49" y="182"/>
                    <a:pt x="50" y="187"/>
                  </a:cubicBezTo>
                  <a:cubicBezTo>
                    <a:pt x="50" y="191"/>
                    <a:pt x="54" y="191"/>
                    <a:pt x="56" y="189"/>
                  </a:cubicBezTo>
                  <a:cubicBezTo>
                    <a:pt x="57" y="189"/>
                    <a:pt x="57" y="189"/>
                    <a:pt x="57" y="189"/>
                  </a:cubicBezTo>
                  <a:cubicBezTo>
                    <a:pt x="56" y="191"/>
                    <a:pt x="56" y="192"/>
                    <a:pt x="57" y="192"/>
                  </a:cubicBezTo>
                  <a:cubicBezTo>
                    <a:pt x="56" y="193"/>
                    <a:pt x="56" y="194"/>
                    <a:pt x="57" y="194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58" y="194"/>
                    <a:pt x="59" y="193"/>
                    <a:pt x="59" y="193"/>
                  </a:cubicBezTo>
                  <a:cubicBezTo>
                    <a:pt x="59" y="192"/>
                    <a:pt x="59" y="191"/>
                    <a:pt x="59" y="190"/>
                  </a:cubicBezTo>
                  <a:cubicBezTo>
                    <a:pt x="60" y="191"/>
                    <a:pt x="61" y="192"/>
                    <a:pt x="61" y="195"/>
                  </a:cubicBezTo>
                  <a:cubicBezTo>
                    <a:pt x="61" y="197"/>
                    <a:pt x="61" y="200"/>
                    <a:pt x="60" y="202"/>
                  </a:cubicBezTo>
                  <a:cubicBezTo>
                    <a:pt x="59" y="203"/>
                    <a:pt x="58" y="205"/>
                    <a:pt x="57" y="206"/>
                  </a:cubicBezTo>
                  <a:close/>
                </a:path>
              </a:pathLst>
            </a:custGeom>
            <a:solidFill>
              <a:srgbClr val="E57C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0" name="Freeform 9"/>
            <p:cNvSpPr/>
            <p:nvPr>
              <p:custDataLst>
                <p:tags r:id="rId517"/>
              </p:custDataLst>
            </p:nvPr>
          </p:nvSpPr>
          <p:spPr bwMode="auto">
            <a:xfrm>
              <a:off x="4011" y="472"/>
              <a:ext cx="170" cy="183"/>
            </a:xfrm>
            <a:custGeom>
              <a:avLst/>
              <a:gdLst>
                <a:gd name="T0" fmla="*/ 23 w 104"/>
                <a:gd name="T1" fmla="*/ 112 h 112"/>
                <a:gd name="T2" fmla="*/ 2 w 104"/>
                <a:gd name="T3" fmla="*/ 72 h 112"/>
                <a:gd name="T4" fmla="*/ 31 w 104"/>
                <a:gd name="T5" fmla="*/ 35 h 112"/>
                <a:gd name="T6" fmla="*/ 42 w 104"/>
                <a:gd name="T7" fmla="*/ 12 h 112"/>
                <a:gd name="T8" fmla="*/ 65 w 104"/>
                <a:gd name="T9" fmla="*/ 18 h 112"/>
                <a:gd name="T10" fmla="*/ 77 w 104"/>
                <a:gd name="T11" fmla="*/ 43 h 112"/>
                <a:gd name="T12" fmla="*/ 99 w 104"/>
                <a:gd name="T13" fmla="*/ 81 h 112"/>
                <a:gd name="T14" fmla="*/ 76 w 104"/>
                <a:gd name="T15" fmla="*/ 112 h 112"/>
                <a:gd name="T16" fmla="*/ 68 w 104"/>
                <a:gd name="T17" fmla="*/ 101 h 112"/>
                <a:gd name="T18" fmla="*/ 58 w 104"/>
                <a:gd name="T19" fmla="*/ 99 h 112"/>
                <a:gd name="T20" fmla="*/ 51 w 104"/>
                <a:gd name="T21" fmla="*/ 105 h 112"/>
                <a:gd name="T22" fmla="*/ 40 w 104"/>
                <a:gd name="T23" fmla="*/ 103 h 112"/>
                <a:gd name="T24" fmla="*/ 29 w 104"/>
                <a:gd name="T25" fmla="*/ 107 h 112"/>
                <a:gd name="T26" fmla="*/ 23 w 104"/>
                <a:gd name="T27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4" h="112">
                  <a:moveTo>
                    <a:pt x="23" y="112"/>
                  </a:moveTo>
                  <a:cubicBezTo>
                    <a:pt x="12" y="100"/>
                    <a:pt x="0" y="91"/>
                    <a:pt x="2" y="72"/>
                  </a:cubicBezTo>
                  <a:cubicBezTo>
                    <a:pt x="4" y="51"/>
                    <a:pt x="19" y="48"/>
                    <a:pt x="31" y="35"/>
                  </a:cubicBezTo>
                  <a:cubicBezTo>
                    <a:pt x="38" y="28"/>
                    <a:pt x="37" y="20"/>
                    <a:pt x="42" y="12"/>
                  </a:cubicBezTo>
                  <a:cubicBezTo>
                    <a:pt x="50" y="0"/>
                    <a:pt x="60" y="8"/>
                    <a:pt x="65" y="18"/>
                  </a:cubicBezTo>
                  <a:cubicBezTo>
                    <a:pt x="67" y="27"/>
                    <a:pt x="70" y="36"/>
                    <a:pt x="77" y="43"/>
                  </a:cubicBezTo>
                  <a:cubicBezTo>
                    <a:pt x="89" y="54"/>
                    <a:pt x="104" y="61"/>
                    <a:pt x="99" y="81"/>
                  </a:cubicBezTo>
                  <a:cubicBezTo>
                    <a:pt x="96" y="95"/>
                    <a:pt x="87" y="103"/>
                    <a:pt x="76" y="112"/>
                  </a:cubicBezTo>
                  <a:cubicBezTo>
                    <a:pt x="75" y="108"/>
                    <a:pt x="72" y="104"/>
                    <a:pt x="68" y="101"/>
                  </a:cubicBezTo>
                  <a:cubicBezTo>
                    <a:pt x="65" y="99"/>
                    <a:pt x="62" y="98"/>
                    <a:pt x="58" y="99"/>
                  </a:cubicBezTo>
                  <a:cubicBezTo>
                    <a:pt x="55" y="101"/>
                    <a:pt x="55" y="104"/>
                    <a:pt x="51" y="105"/>
                  </a:cubicBezTo>
                  <a:cubicBezTo>
                    <a:pt x="47" y="107"/>
                    <a:pt x="45" y="103"/>
                    <a:pt x="40" y="103"/>
                  </a:cubicBezTo>
                  <a:cubicBezTo>
                    <a:pt x="36" y="102"/>
                    <a:pt x="32" y="105"/>
                    <a:pt x="29" y="107"/>
                  </a:cubicBezTo>
                  <a:cubicBezTo>
                    <a:pt x="26" y="109"/>
                    <a:pt x="25" y="110"/>
                    <a:pt x="23" y="112"/>
                  </a:cubicBezTo>
                  <a:close/>
                </a:path>
              </a:pathLst>
            </a:custGeom>
            <a:solidFill>
              <a:srgbClr val="F19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1" name="Freeform 10"/>
            <p:cNvSpPr/>
            <p:nvPr>
              <p:custDataLst>
                <p:tags r:id="rId518"/>
              </p:custDataLst>
            </p:nvPr>
          </p:nvSpPr>
          <p:spPr bwMode="auto">
            <a:xfrm>
              <a:off x="4129" y="1298"/>
              <a:ext cx="206" cy="132"/>
            </a:xfrm>
            <a:custGeom>
              <a:avLst/>
              <a:gdLst>
                <a:gd name="T0" fmla="*/ 121 w 126"/>
                <a:gd name="T1" fmla="*/ 60 h 81"/>
                <a:gd name="T2" fmla="*/ 126 w 126"/>
                <a:gd name="T3" fmla="*/ 66 h 81"/>
                <a:gd name="T4" fmla="*/ 81 w 126"/>
                <a:gd name="T5" fmla="*/ 81 h 81"/>
                <a:gd name="T6" fmla="*/ 0 w 126"/>
                <a:gd name="T7" fmla="*/ 19 h 81"/>
                <a:gd name="T8" fmla="*/ 1 w 126"/>
                <a:gd name="T9" fmla="*/ 17 h 81"/>
                <a:gd name="T10" fmla="*/ 69 w 126"/>
                <a:gd name="T11" fmla="*/ 10 h 81"/>
                <a:gd name="T12" fmla="*/ 88 w 126"/>
                <a:gd name="T13" fmla="*/ 18 h 81"/>
                <a:gd name="T14" fmla="*/ 88 w 126"/>
                <a:gd name="T15" fmla="*/ 20 h 81"/>
                <a:gd name="T16" fmla="*/ 90 w 126"/>
                <a:gd name="T17" fmla="*/ 20 h 81"/>
                <a:gd name="T18" fmla="*/ 90 w 126"/>
                <a:gd name="T19" fmla="*/ 20 h 81"/>
                <a:gd name="T20" fmla="*/ 117 w 126"/>
                <a:gd name="T21" fmla="*/ 57 h 81"/>
                <a:gd name="T22" fmla="*/ 121 w 126"/>
                <a:gd name="T23" fmla="*/ 6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5" h="81">
                  <a:moveTo>
                    <a:pt x="121" y="60"/>
                  </a:moveTo>
                  <a:cubicBezTo>
                    <a:pt x="126" y="66"/>
                    <a:pt x="126" y="66"/>
                    <a:pt x="126" y="66"/>
                  </a:cubicBezTo>
                  <a:cubicBezTo>
                    <a:pt x="113" y="76"/>
                    <a:pt x="96" y="81"/>
                    <a:pt x="81" y="81"/>
                  </a:cubicBezTo>
                  <a:cubicBezTo>
                    <a:pt x="42" y="81"/>
                    <a:pt x="4" y="59"/>
                    <a:pt x="0" y="19"/>
                  </a:cubicBezTo>
                  <a:cubicBezTo>
                    <a:pt x="0" y="18"/>
                    <a:pt x="1" y="17"/>
                    <a:pt x="1" y="17"/>
                  </a:cubicBezTo>
                  <a:cubicBezTo>
                    <a:pt x="14" y="0"/>
                    <a:pt x="53" y="4"/>
                    <a:pt x="69" y="10"/>
                  </a:cubicBezTo>
                  <a:cubicBezTo>
                    <a:pt x="75" y="12"/>
                    <a:pt x="82" y="15"/>
                    <a:pt x="88" y="18"/>
                  </a:cubicBezTo>
                  <a:cubicBezTo>
                    <a:pt x="88" y="19"/>
                    <a:pt x="88" y="19"/>
                    <a:pt x="88" y="20"/>
                  </a:cubicBezTo>
                  <a:cubicBezTo>
                    <a:pt x="88" y="21"/>
                    <a:pt x="90" y="22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104" y="28"/>
                    <a:pt x="115" y="40"/>
                    <a:pt x="117" y="57"/>
                  </a:cubicBezTo>
                  <a:cubicBezTo>
                    <a:pt x="118" y="59"/>
                    <a:pt x="119" y="60"/>
                    <a:pt x="121" y="60"/>
                  </a:cubicBezTo>
                  <a:close/>
                </a:path>
              </a:pathLst>
            </a:custGeom>
            <a:solidFill>
              <a:srgbClr val="AD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2" name="Freeform 11"/>
            <p:cNvSpPr/>
            <p:nvPr>
              <p:custDataLst>
                <p:tags r:id="rId519"/>
              </p:custDataLst>
            </p:nvPr>
          </p:nvSpPr>
          <p:spPr bwMode="auto">
            <a:xfrm>
              <a:off x="3837" y="1309"/>
              <a:ext cx="238" cy="134"/>
            </a:xfrm>
            <a:custGeom>
              <a:avLst/>
              <a:gdLst>
                <a:gd name="T0" fmla="*/ 72 w 145"/>
                <a:gd name="T1" fmla="*/ 40 h 82"/>
                <a:gd name="T2" fmla="*/ 140 w 145"/>
                <a:gd name="T3" fmla="*/ 0 h 82"/>
                <a:gd name="T4" fmla="*/ 140 w 145"/>
                <a:gd name="T5" fmla="*/ 0 h 82"/>
                <a:gd name="T6" fmla="*/ 140 w 145"/>
                <a:gd name="T7" fmla="*/ 0 h 82"/>
                <a:gd name="T8" fmla="*/ 141 w 145"/>
                <a:gd name="T9" fmla="*/ 15 h 82"/>
                <a:gd name="T10" fmla="*/ 84 w 145"/>
                <a:gd name="T11" fmla="*/ 77 h 82"/>
                <a:gd name="T12" fmla="*/ 0 w 145"/>
                <a:gd name="T13" fmla="*/ 55 h 82"/>
                <a:gd name="T14" fmla="*/ 6 w 145"/>
                <a:gd name="T15" fmla="*/ 56 h 82"/>
                <a:gd name="T16" fmla="*/ 23 w 145"/>
                <a:gd name="T17" fmla="*/ 50 h 82"/>
                <a:gd name="T18" fmla="*/ 72 w 145"/>
                <a:gd name="T19" fmla="*/ 4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82">
                  <a:moveTo>
                    <a:pt x="72" y="40"/>
                  </a:moveTo>
                  <a:cubicBezTo>
                    <a:pt x="98" y="42"/>
                    <a:pt x="132" y="28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5"/>
                    <a:pt x="141" y="10"/>
                    <a:pt x="141" y="15"/>
                  </a:cubicBezTo>
                  <a:cubicBezTo>
                    <a:pt x="145" y="51"/>
                    <a:pt x="116" y="71"/>
                    <a:pt x="84" y="77"/>
                  </a:cubicBezTo>
                  <a:cubicBezTo>
                    <a:pt x="58" y="82"/>
                    <a:pt x="17" y="78"/>
                    <a:pt x="0" y="55"/>
                  </a:cubicBezTo>
                  <a:cubicBezTo>
                    <a:pt x="2" y="56"/>
                    <a:pt x="4" y="56"/>
                    <a:pt x="6" y="56"/>
                  </a:cubicBezTo>
                  <a:cubicBezTo>
                    <a:pt x="13" y="56"/>
                    <a:pt x="18" y="53"/>
                    <a:pt x="23" y="50"/>
                  </a:cubicBezTo>
                  <a:cubicBezTo>
                    <a:pt x="39" y="40"/>
                    <a:pt x="54" y="39"/>
                    <a:pt x="72" y="40"/>
                  </a:cubicBezTo>
                  <a:close/>
                </a:path>
              </a:pathLst>
            </a:custGeom>
            <a:solidFill>
              <a:srgbClr val="AD46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3" name="Freeform 12"/>
            <p:cNvSpPr/>
            <p:nvPr>
              <p:custDataLst>
                <p:tags r:id="rId520"/>
              </p:custDataLst>
            </p:nvPr>
          </p:nvSpPr>
          <p:spPr bwMode="auto">
            <a:xfrm>
              <a:off x="4287" y="1182"/>
              <a:ext cx="89" cy="224"/>
            </a:xfrm>
            <a:custGeom>
              <a:avLst/>
              <a:gdLst>
                <a:gd name="T0" fmla="*/ 50 w 54"/>
                <a:gd name="T1" fmla="*/ 6 h 137"/>
                <a:gd name="T2" fmla="*/ 46 w 54"/>
                <a:gd name="T3" fmla="*/ 90 h 137"/>
                <a:gd name="T4" fmla="*/ 47 w 54"/>
                <a:gd name="T5" fmla="*/ 94 h 137"/>
                <a:gd name="T6" fmla="*/ 31 w 54"/>
                <a:gd name="T7" fmla="*/ 135 h 137"/>
                <a:gd name="T8" fmla="*/ 29 w 54"/>
                <a:gd name="T9" fmla="*/ 137 h 137"/>
                <a:gd name="T10" fmla="*/ 24 w 54"/>
                <a:gd name="T11" fmla="*/ 131 h 137"/>
                <a:gd name="T12" fmla="*/ 28 w 54"/>
                <a:gd name="T13" fmla="*/ 127 h 137"/>
                <a:gd name="T14" fmla="*/ 0 w 54"/>
                <a:gd name="T15" fmla="*/ 86 h 137"/>
                <a:gd name="T16" fmla="*/ 28 w 54"/>
                <a:gd name="T17" fmla="*/ 47 h 137"/>
                <a:gd name="T18" fmla="*/ 47 w 54"/>
                <a:gd name="T19" fmla="*/ 0 h 137"/>
                <a:gd name="T20" fmla="*/ 47 w 54"/>
                <a:gd name="T21" fmla="*/ 0 h 137"/>
                <a:gd name="T22" fmla="*/ 49 w 54"/>
                <a:gd name="T23" fmla="*/ 0 h 137"/>
                <a:gd name="T24" fmla="*/ 50 w 54"/>
                <a:gd name="T25" fmla="*/ 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" h="137">
                  <a:moveTo>
                    <a:pt x="50" y="6"/>
                  </a:moveTo>
                  <a:cubicBezTo>
                    <a:pt x="53" y="36"/>
                    <a:pt x="54" y="61"/>
                    <a:pt x="46" y="90"/>
                  </a:cubicBezTo>
                  <a:cubicBezTo>
                    <a:pt x="45" y="92"/>
                    <a:pt x="46" y="93"/>
                    <a:pt x="47" y="94"/>
                  </a:cubicBezTo>
                  <a:cubicBezTo>
                    <a:pt x="46" y="110"/>
                    <a:pt x="46" y="123"/>
                    <a:pt x="31" y="135"/>
                  </a:cubicBezTo>
                  <a:cubicBezTo>
                    <a:pt x="30" y="136"/>
                    <a:pt x="30" y="137"/>
                    <a:pt x="29" y="137"/>
                  </a:cubicBezTo>
                  <a:cubicBezTo>
                    <a:pt x="24" y="131"/>
                    <a:pt x="24" y="131"/>
                    <a:pt x="24" y="131"/>
                  </a:cubicBezTo>
                  <a:cubicBezTo>
                    <a:pt x="26" y="131"/>
                    <a:pt x="28" y="129"/>
                    <a:pt x="28" y="127"/>
                  </a:cubicBezTo>
                  <a:cubicBezTo>
                    <a:pt x="27" y="109"/>
                    <a:pt x="15" y="95"/>
                    <a:pt x="0" y="86"/>
                  </a:cubicBezTo>
                  <a:cubicBezTo>
                    <a:pt x="5" y="76"/>
                    <a:pt x="25" y="52"/>
                    <a:pt x="28" y="47"/>
                  </a:cubicBezTo>
                  <a:cubicBezTo>
                    <a:pt x="38" y="32"/>
                    <a:pt x="43" y="17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0" y="2"/>
                    <a:pt x="50" y="4"/>
                    <a:pt x="50" y="6"/>
                  </a:cubicBezTo>
                  <a:close/>
                </a:path>
              </a:pathLst>
            </a:custGeom>
            <a:solidFill>
              <a:srgbClr val="D9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4" name="Freeform 13"/>
            <p:cNvSpPr/>
            <p:nvPr>
              <p:custDataLst>
                <p:tags r:id="rId521"/>
              </p:custDataLst>
            </p:nvPr>
          </p:nvSpPr>
          <p:spPr bwMode="auto">
            <a:xfrm>
              <a:off x="4125" y="1191"/>
              <a:ext cx="144" cy="131"/>
            </a:xfrm>
            <a:custGeom>
              <a:avLst/>
              <a:gdLst>
                <a:gd name="T0" fmla="*/ 61 w 88"/>
                <a:gd name="T1" fmla="*/ 66 h 80"/>
                <a:gd name="T2" fmla="*/ 1 w 88"/>
                <a:gd name="T3" fmla="*/ 80 h 80"/>
                <a:gd name="T4" fmla="*/ 10 w 88"/>
                <a:gd name="T5" fmla="*/ 3 h 80"/>
                <a:gd name="T6" fmla="*/ 11 w 88"/>
                <a:gd name="T7" fmla="*/ 0 h 80"/>
                <a:gd name="T8" fmla="*/ 18 w 88"/>
                <a:gd name="T9" fmla="*/ 1 h 80"/>
                <a:gd name="T10" fmla="*/ 18 w 88"/>
                <a:gd name="T11" fmla="*/ 2 h 80"/>
                <a:gd name="T12" fmla="*/ 45 w 88"/>
                <a:gd name="T13" fmla="*/ 38 h 80"/>
                <a:gd name="T14" fmla="*/ 69 w 88"/>
                <a:gd name="T15" fmla="*/ 49 h 80"/>
                <a:gd name="T16" fmla="*/ 88 w 88"/>
                <a:gd name="T17" fmla="*/ 74 h 80"/>
                <a:gd name="T18" fmla="*/ 61 w 88"/>
                <a:gd name="T19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0">
                  <a:moveTo>
                    <a:pt x="61" y="66"/>
                  </a:moveTo>
                  <a:cubicBezTo>
                    <a:pt x="46" y="62"/>
                    <a:pt x="12" y="63"/>
                    <a:pt x="1" y="80"/>
                  </a:cubicBezTo>
                  <a:cubicBezTo>
                    <a:pt x="0" y="55"/>
                    <a:pt x="7" y="28"/>
                    <a:pt x="10" y="3"/>
                  </a:cubicBezTo>
                  <a:cubicBezTo>
                    <a:pt x="10" y="2"/>
                    <a:pt x="11" y="1"/>
                    <a:pt x="11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25" y="16"/>
                    <a:pt x="31" y="30"/>
                    <a:pt x="45" y="38"/>
                  </a:cubicBezTo>
                  <a:cubicBezTo>
                    <a:pt x="53" y="42"/>
                    <a:pt x="62" y="44"/>
                    <a:pt x="69" y="49"/>
                  </a:cubicBezTo>
                  <a:cubicBezTo>
                    <a:pt x="80" y="56"/>
                    <a:pt x="85" y="64"/>
                    <a:pt x="88" y="74"/>
                  </a:cubicBezTo>
                  <a:cubicBezTo>
                    <a:pt x="79" y="70"/>
                    <a:pt x="70" y="67"/>
                    <a:pt x="61" y="66"/>
                  </a:cubicBezTo>
                  <a:close/>
                </a:path>
              </a:pathLst>
            </a:custGeom>
            <a:solidFill>
              <a:srgbClr val="D9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5" name="Freeform 14"/>
            <p:cNvSpPr/>
            <p:nvPr>
              <p:custDataLst>
                <p:tags r:id="rId522"/>
              </p:custDataLst>
            </p:nvPr>
          </p:nvSpPr>
          <p:spPr bwMode="auto">
            <a:xfrm>
              <a:off x="4135" y="937"/>
              <a:ext cx="233" cy="382"/>
            </a:xfrm>
            <a:custGeom>
              <a:avLst/>
              <a:gdLst>
                <a:gd name="T0" fmla="*/ 105 w 142"/>
                <a:gd name="T1" fmla="*/ 209 h 234"/>
                <a:gd name="T2" fmla="*/ 90 w 142"/>
                <a:gd name="T3" fmla="*/ 234 h 234"/>
                <a:gd name="T4" fmla="*/ 86 w 142"/>
                <a:gd name="T5" fmla="*/ 232 h 234"/>
                <a:gd name="T6" fmla="*/ 71 w 142"/>
                <a:gd name="T7" fmla="*/ 202 h 234"/>
                <a:gd name="T8" fmla="*/ 43 w 142"/>
                <a:gd name="T9" fmla="*/ 188 h 234"/>
                <a:gd name="T10" fmla="*/ 16 w 142"/>
                <a:gd name="T11" fmla="*/ 156 h 234"/>
                <a:gd name="T12" fmla="*/ 12 w 142"/>
                <a:gd name="T13" fmla="*/ 157 h 234"/>
                <a:gd name="T14" fmla="*/ 5 w 142"/>
                <a:gd name="T15" fmla="*/ 156 h 234"/>
                <a:gd name="T16" fmla="*/ 3 w 142"/>
                <a:gd name="T17" fmla="*/ 78 h 234"/>
                <a:gd name="T18" fmla="*/ 6 w 142"/>
                <a:gd name="T19" fmla="*/ 58 h 234"/>
                <a:gd name="T20" fmla="*/ 0 w 142"/>
                <a:gd name="T21" fmla="*/ 54 h 234"/>
                <a:gd name="T22" fmla="*/ 14 w 142"/>
                <a:gd name="T23" fmla="*/ 17 h 234"/>
                <a:gd name="T24" fmla="*/ 69 w 142"/>
                <a:gd name="T25" fmla="*/ 23 h 234"/>
                <a:gd name="T26" fmla="*/ 120 w 142"/>
                <a:gd name="T27" fmla="*/ 76 h 234"/>
                <a:gd name="T28" fmla="*/ 142 w 142"/>
                <a:gd name="T29" fmla="*/ 150 h 234"/>
                <a:gd name="T30" fmla="*/ 140 w 142"/>
                <a:gd name="T31" fmla="*/ 150 h 234"/>
                <a:gd name="T32" fmla="*/ 136 w 142"/>
                <a:gd name="T33" fmla="*/ 150 h 234"/>
                <a:gd name="T34" fmla="*/ 105 w 142"/>
                <a:gd name="T35" fmla="*/ 209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2" h="234">
                  <a:moveTo>
                    <a:pt x="105" y="209"/>
                  </a:moveTo>
                  <a:cubicBezTo>
                    <a:pt x="99" y="216"/>
                    <a:pt x="92" y="225"/>
                    <a:pt x="90" y="234"/>
                  </a:cubicBezTo>
                  <a:cubicBezTo>
                    <a:pt x="89" y="233"/>
                    <a:pt x="87" y="233"/>
                    <a:pt x="86" y="232"/>
                  </a:cubicBezTo>
                  <a:cubicBezTo>
                    <a:pt x="85" y="221"/>
                    <a:pt x="81" y="210"/>
                    <a:pt x="71" y="202"/>
                  </a:cubicBezTo>
                  <a:cubicBezTo>
                    <a:pt x="63" y="196"/>
                    <a:pt x="52" y="193"/>
                    <a:pt x="43" y="188"/>
                  </a:cubicBezTo>
                  <a:cubicBezTo>
                    <a:pt x="30" y="181"/>
                    <a:pt x="22" y="169"/>
                    <a:pt x="16" y="156"/>
                  </a:cubicBezTo>
                  <a:cubicBezTo>
                    <a:pt x="15" y="154"/>
                    <a:pt x="13" y="155"/>
                    <a:pt x="12" y="157"/>
                  </a:cubicBezTo>
                  <a:cubicBezTo>
                    <a:pt x="5" y="156"/>
                    <a:pt x="5" y="156"/>
                    <a:pt x="5" y="156"/>
                  </a:cubicBezTo>
                  <a:cubicBezTo>
                    <a:pt x="7" y="130"/>
                    <a:pt x="0" y="104"/>
                    <a:pt x="3" y="78"/>
                  </a:cubicBezTo>
                  <a:cubicBezTo>
                    <a:pt x="6" y="72"/>
                    <a:pt x="9" y="64"/>
                    <a:pt x="6" y="58"/>
                  </a:cubicBezTo>
                  <a:cubicBezTo>
                    <a:pt x="4" y="55"/>
                    <a:pt x="2" y="54"/>
                    <a:pt x="0" y="54"/>
                  </a:cubicBezTo>
                  <a:cubicBezTo>
                    <a:pt x="1" y="40"/>
                    <a:pt x="4" y="26"/>
                    <a:pt x="14" y="17"/>
                  </a:cubicBezTo>
                  <a:cubicBezTo>
                    <a:pt x="31" y="0"/>
                    <a:pt x="54" y="10"/>
                    <a:pt x="69" y="23"/>
                  </a:cubicBezTo>
                  <a:cubicBezTo>
                    <a:pt x="88" y="38"/>
                    <a:pt x="107" y="56"/>
                    <a:pt x="120" y="76"/>
                  </a:cubicBezTo>
                  <a:cubicBezTo>
                    <a:pt x="135" y="100"/>
                    <a:pt x="140" y="123"/>
                    <a:pt x="142" y="150"/>
                  </a:cubicBezTo>
                  <a:cubicBezTo>
                    <a:pt x="140" y="150"/>
                    <a:pt x="140" y="150"/>
                    <a:pt x="140" y="150"/>
                  </a:cubicBezTo>
                  <a:cubicBezTo>
                    <a:pt x="140" y="148"/>
                    <a:pt x="137" y="148"/>
                    <a:pt x="136" y="150"/>
                  </a:cubicBezTo>
                  <a:cubicBezTo>
                    <a:pt x="130" y="173"/>
                    <a:pt x="118" y="190"/>
                    <a:pt x="105" y="209"/>
                  </a:cubicBezTo>
                  <a:close/>
                </a:path>
              </a:pathLst>
            </a:custGeom>
            <a:solidFill>
              <a:srgbClr val="D9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6" name="Freeform 15"/>
            <p:cNvSpPr/>
            <p:nvPr>
              <p:custDataLst>
                <p:tags r:id="rId523"/>
              </p:custDataLst>
            </p:nvPr>
          </p:nvSpPr>
          <p:spPr bwMode="auto">
            <a:xfrm>
              <a:off x="3819" y="1224"/>
              <a:ext cx="74" cy="165"/>
            </a:xfrm>
            <a:custGeom>
              <a:avLst/>
              <a:gdLst>
                <a:gd name="T0" fmla="*/ 10 w 45"/>
                <a:gd name="T1" fmla="*/ 3 h 101"/>
                <a:gd name="T2" fmla="*/ 31 w 45"/>
                <a:gd name="T3" fmla="*/ 45 h 101"/>
                <a:gd name="T4" fmla="*/ 34 w 45"/>
                <a:gd name="T5" fmla="*/ 93 h 101"/>
                <a:gd name="T6" fmla="*/ 6 w 45"/>
                <a:gd name="T7" fmla="*/ 98 h 101"/>
                <a:gd name="T8" fmla="*/ 3 w 45"/>
                <a:gd name="T9" fmla="*/ 85 h 101"/>
                <a:gd name="T10" fmla="*/ 3 w 45"/>
                <a:gd name="T11" fmla="*/ 52 h 101"/>
                <a:gd name="T12" fmla="*/ 4 w 45"/>
                <a:gd name="T13" fmla="*/ 3 h 101"/>
                <a:gd name="T14" fmla="*/ 5 w 45"/>
                <a:gd name="T15" fmla="*/ 0 h 101"/>
                <a:gd name="T16" fmla="*/ 10 w 45"/>
                <a:gd name="T17" fmla="*/ 1 h 101"/>
                <a:gd name="T18" fmla="*/ 10 w 45"/>
                <a:gd name="T19" fmla="*/ 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" h="100">
                  <a:moveTo>
                    <a:pt x="10" y="3"/>
                  </a:moveTo>
                  <a:cubicBezTo>
                    <a:pt x="15" y="18"/>
                    <a:pt x="22" y="31"/>
                    <a:pt x="31" y="45"/>
                  </a:cubicBezTo>
                  <a:cubicBezTo>
                    <a:pt x="42" y="62"/>
                    <a:pt x="45" y="78"/>
                    <a:pt x="34" y="93"/>
                  </a:cubicBezTo>
                  <a:cubicBezTo>
                    <a:pt x="24" y="98"/>
                    <a:pt x="12" y="101"/>
                    <a:pt x="6" y="98"/>
                  </a:cubicBezTo>
                  <a:cubicBezTo>
                    <a:pt x="4" y="94"/>
                    <a:pt x="3" y="90"/>
                    <a:pt x="3" y="85"/>
                  </a:cubicBezTo>
                  <a:cubicBezTo>
                    <a:pt x="3" y="74"/>
                    <a:pt x="4" y="63"/>
                    <a:pt x="3" y="52"/>
                  </a:cubicBezTo>
                  <a:cubicBezTo>
                    <a:pt x="2" y="34"/>
                    <a:pt x="0" y="20"/>
                    <a:pt x="4" y="3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D9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7" name="Freeform 16"/>
            <p:cNvSpPr/>
            <p:nvPr>
              <p:custDataLst>
                <p:tags r:id="rId524"/>
              </p:custDataLst>
            </p:nvPr>
          </p:nvSpPr>
          <p:spPr bwMode="auto">
            <a:xfrm>
              <a:off x="3827" y="938"/>
              <a:ext cx="239" cy="430"/>
            </a:xfrm>
            <a:custGeom>
              <a:avLst/>
              <a:gdLst>
                <a:gd name="T0" fmla="*/ 9 w 146"/>
                <a:gd name="T1" fmla="*/ 176 h 263"/>
                <a:gd name="T2" fmla="*/ 5 w 146"/>
                <a:gd name="T3" fmla="*/ 176 h 263"/>
                <a:gd name="T4" fmla="*/ 0 w 146"/>
                <a:gd name="T5" fmla="*/ 175 h 263"/>
                <a:gd name="T6" fmla="*/ 11 w 146"/>
                <a:gd name="T7" fmla="*/ 142 h 263"/>
                <a:gd name="T8" fmla="*/ 46 w 146"/>
                <a:gd name="T9" fmla="*/ 179 h 263"/>
                <a:gd name="T10" fmla="*/ 125 w 146"/>
                <a:gd name="T11" fmla="*/ 170 h 263"/>
                <a:gd name="T12" fmla="*/ 122 w 146"/>
                <a:gd name="T13" fmla="*/ 166 h 263"/>
                <a:gd name="T14" fmla="*/ 14 w 146"/>
                <a:gd name="T15" fmla="*/ 141 h 263"/>
                <a:gd name="T16" fmla="*/ 13 w 146"/>
                <a:gd name="T17" fmla="*/ 136 h 263"/>
                <a:gd name="T18" fmla="*/ 25 w 146"/>
                <a:gd name="T19" fmla="*/ 103 h 263"/>
                <a:gd name="T20" fmla="*/ 67 w 146"/>
                <a:gd name="T21" fmla="*/ 20 h 263"/>
                <a:gd name="T22" fmla="*/ 120 w 146"/>
                <a:gd name="T23" fmla="*/ 12 h 263"/>
                <a:gd name="T24" fmla="*/ 134 w 146"/>
                <a:gd name="T25" fmla="*/ 34 h 263"/>
                <a:gd name="T26" fmla="*/ 137 w 146"/>
                <a:gd name="T27" fmla="*/ 51 h 263"/>
                <a:gd name="T28" fmla="*/ 136 w 146"/>
                <a:gd name="T29" fmla="*/ 52 h 263"/>
                <a:gd name="T30" fmla="*/ 127 w 146"/>
                <a:gd name="T31" fmla="*/ 57 h 263"/>
                <a:gd name="T32" fmla="*/ 123 w 146"/>
                <a:gd name="T33" fmla="*/ 68 h 263"/>
                <a:gd name="T34" fmla="*/ 125 w 146"/>
                <a:gd name="T35" fmla="*/ 71 h 263"/>
                <a:gd name="T36" fmla="*/ 126 w 146"/>
                <a:gd name="T37" fmla="*/ 81 h 263"/>
                <a:gd name="T38" fmla="*/ 128 w 146"/>
                <a:gd name="T39" fmla="*/ 83 h 263"/>
                <a:gd name="T40" fmla="*/ 140 w 146"/>
                <a:gd name="T41" fmla="*/ 158 h 263"/>
                <a:gd name="T42" fmla="*/ 146 w 146"/>
                <a:gd name="T43" fmla="*/ 227 h 263"/>
                <a:gd name="T44" fmla="*/ 146 w 146"/>
                <a:gd name="T45" fmla="*/ 227 h 263"/>
                <a:gd name="T46" fmla="*/ 142 w 146"/>
                <a:gd name="T47" fmla="*/ 226 h 263"/>
                <a:gd name="T48" fmla="*/ 72 w 146"/>
                <a:gd name="T49" fmla="*/ 260 h 263"/>
                <a:gd name="T50" fmla="*/ 46 w 146"/>
                <a:gd name="T51" fmla="*/ 261 h 263"/>
                <a:gd name="T52" fmla="*/ 40 w 146"/>
                <a:gd name="T53" fmla="*/ 263 h 263"/>
                <a:gd name="T54" fmla="*/ 44 w 146"/>
                <a:gd name="T55" fmla="*/ 246 h 263"/>
                <a:gd name="T56" fmla="*/ 9 w 146"/>
                <a:gd name="T57" fmla="*/ 176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6" h="263">
                  <a:moveTo>
                    <a:pt x="9" y="176"/>
                  </a:moveTo>
                  <a:cubicBezTo>
                    <a:pt x="8" y="175"/>
                    <a:pt x="5" y="175"/>
                    <a:pt x="5" y="176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3" y="164"/>
                    <a:pt x="7" y="153"/>
                    <a:pt x="11" y="142"/>
                  </a:cubicBezTo>
                  <a:cubicBezTo>
                    <a:pt x="13" y="160"/>
                    <a:pt x="27" y="173"/>
                    <a:pt x="46" y="179"/>
                  </a:cubicBezTo>
                  <a:cubicBezTo>
                    <a:pt x="73" y="189"/>
                    <a:pt x="102" y="187"/>
                    <a:pt x="125" y="170"/>
                  </a:cubicBezTo>
                  <a:cubicBezTo>
                    <a:pt x="127" y="168"/>
                    <a:pt x="124" y="165"/>
                    <a:pt x="122" y="166"/>
                  </a:cubicBezTo>
                  <a:cubicBezTo>
                    <a:pt x="91" y="185"/>
                    <a:pt x="22" y="183"/>
                    <a:pt x="14" y="141"/>
                  </a:cubicBezTo>
                  <a:cubicBezTo>
                    <a:pt x="13" y="140"/>
                    <a:pt x="13" y="138"/>
                    <a:pt x="13" y="136"/>
                  </a:cubicBezTo>
                  <a:cubicBezTo>
                    <a:pt x="17" y="125"/>
                    <a:pt x="21" y="114"/>
                    <a:pt x="25" y="103"/>
                  </a:cubicBezTo>
                  <a:cubicBezTo>
                    <a:pt x="33" y="74"/>
                    <a:pt x="44" y="41"/>
                    <a:pt x="67" y="20"/>
                  </a:cubicBezTo>
                  <a:cubicBezTo>
                    <a:pt x="79" y="9"/>
                    <a:pt x="105" y="0"/>
                    <a:pt x="120" y="12"/>
                  </a:cubicBezTo>
                  <a:cubicBezTo>
                    <a:pt x="127" y="17"/>
                    <a:pt x="131" y="26"/>
                    <a:pt x="134" y="34"/>
                  </a:cubicBezTo>
                  <a:cubicBezTo>
                    <a:pt x="134" y="35"/>
                    <a:pt x="137" y="46"/>
                    <a:pt x="137" y="51"/>
                  </a:cubicBezTo>
                  <a:cubicBezTo>
                    <a:pt x="137" y="51"/>
                    <a:pt x="136" y="52"/>
                    <a:pt x="136" y="52"/>
                  </a:cubicBezTo>
                  <a:cubicBezTo>
                    <a:pt x="132" y="54"/>
                    <a:pt x="130" y="54"/>
                    <a:pt x="127" y="57"/>
                  </a:cubicBezTo>
                  <a:cubicBezTo>
                    <a:pt x="124" y="60"/>
                    <a:pt x="123" y="64"/>
                    <a:pt x="123" y="68"/>
                  </a:cubicBezTo>
                  <a:cubicBezTo>
                    <a:pt x="123" y="69"/>
                    <a:pt x="123" y="70"/>
                    <a:pt x="125" y="71"/>
                  </a:cubicBezTo>
                  <a:cubicBezTo>
                    <a:pt x="124" y="74"/>
                    <a:pt x="125" y="78"/>
                    <a:pt x="126" y="81"/>
                  </a:cubicBezTo>
                  <a:cubicBezTo>
                    <a:pt x="127" y="82"/>
                    <a:pt x="127" y="83"/>
                    <a:pt x="128" y="83"/>
                  </a:cubicBezTo>
                  <a:cubicBezTo>
                    <a:pt x="134" y="108"/>
                    <a:pt x="140" y="132"/>
                    <a:pt x="140" y="158"/>
                  </a:cubicBezTo>
                  <a:cubicBezTo>
                    <a:pt x="140" y="182"/>
                    <a:pt x="143" y="204"/>
                    <a:pt x="146" y="227"/>
                  </a:cubicBezTo>
                  <a:cubicBezTo>
                    <a:pt x="146" y="227"/>
                    <a:pt x="146" y="227"/>
                    <a:pt x="146" y="227"/>
                  </a:cubicBezTo>
                  <a:cubicBezTo>
                    <a:pt x="146" y="225"/>
                    <a:pt x="143" y="224"/>
                    <a:pt x="142" y="226"/>
                  </a:cubicBezTo>
                  <a:cubicBezTo>
                    <a:pt x="129" y="253"/>
                    <a:pt x="100" y="263"/>
                    <a:pt x="72" y="260"/>
                  </a:cubicBezTo>
                  <a:cubicBezTo>
                    <a:pt x="64" y="259"/>
                    <a:pt x="55" y="259"/>
                    <a:pt x="46" y="261"/>
                  </a:cubicBezTo>
                  <a:cubicBezTo>
                    <a:pt x="44" y="262"/>
                    <a:pt x="42" y="262"/>
                    <a:pt x="40" y="263"/>
                  </a:cubicBezTo>
                  <a:cubicBezTo>
                    <a:pt x="43" y="259"/>
                    <a:pt x="44" y="253"/>
                    <a:pt x="44" y="246"/>
                  </a:cubicBezTo>
                  <a:cubicBezTo>
                    <a:pt x="41" y="220"/>
                    <a:pt x="18" y="199"/>
                    <a:pt x="9" y="176"/>
                  </a:cubicBezTo>
                  <a:close/>
                </a:path>
              </a:pathLst>
            </a:custGeom>
            <a:solidFill>
              <a:srgbClr val="D965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8" name="Freeform 17"/>
            <p:cNvSpPr/>
            <p:nvPr>
              <p:custDataLst>
                <p:tags r:id="rId525"/>
              </p:custDataLst>
            </p:nvPr>
          </p:nvSpPr>
          <p:spPr bwMode="auto">
            <a:xfrm>
              <a:off x="4127" y="1178"/>
              <a:ext cx="237" cy="218"/>
            </a:xfrm>
            <a:custGeom>
              <a:avLst/>
              <a:gdLst>
                <a:gd name="T0" fmla="*/ 70 w 145"/>
                <a:gd name="T1" fmla="*/ 83 h 133"/>
                <a:gd name="T2" fmla="*/ 2 w 145"/>
                <a:gd name="T3" fmla="*/ 90 h 133"/>
                <a:gd name="T4" fmla="*/ 0 w 145"/>
                <a:gd name="T5" fmla="*/ 88 h 133"/>
                <a:gd name="T6" fmla="*/ 60 w 145"/>
                <a:gd name="T7" fmla="*/ 74 h 133"/>
                <a:gd name="T8" fmla="*/ 87 w 145"/>
                <a:gd name="T9" fmla="*/ 82 h 133"/>
                <a:gd name="T10" fmla="*/ 68 w 145"/>
                <a:gd name="T11" fmla="*/ 57 h 133"/>
                <a:gd name="T12" fmla="*/ 44 w 145"/>
                <a:gd name="T13" fmla="*/ 46 h 133"/>
                <a:gd name="T14" fmla="*/ 17 w 145"/>
                <a:gd name="T15" fmla="*/ 10 h 133"/>
                <a:gd name="T16" fmla="*/ 17 w 145"/>
                <a:gd name="T17" fmla="*/ 9 h 133"/>
                <a:gd name="T18" fmla="*/ 21 w 145"/>
                <a:gd name="T19" fmla="*/ 8 h 133"/>
                <a:gd name="T20" fmla="*/ 48 w 145"/>
                <a:gd name="T21" fmla="*/ 40 h 133"/>
                <a:gd name="T22" fmla="*/ 76 w 145"/>
                <a:gd name="T23" fmla="*/ 54 h 133"/>
                <a:gd name="T24" fmla="*/ 91 w 145"/>
                <a:gd name="T25" fmla="*/ 84 h 133"/>
                <a:gd name="T26" fmla="*/ 95 w 145"/>
                <a:gd name="T27" fmla="*/ 86 h 133"/>
                <a:gd name="T28" fmla="*/ 110 w 145"/>
                <a:gd name="T29" fmla="*/ 61 h 133"/>
                <a:gd name="T30" fmla="*/ 141 w 145"/>
                <a:gd name="T31" fmla="*/ 2 h 133"/>
                <a:gd name="T32" fmla="*/ 145 w 145"/>
                <a:gd name="T33" fmla="*/ 2 h 133"/>
                <a:gd name="T34" fmla="*/ 145 w 145"/>
                <a:gd name="T35" fmla="*/ 2 h 133"/>
                <a:gd name="T36" fmla="*/ 126 w 145"/>
                <a:gd name="T37" fmla="*/ 49 h 133"/>
                <a:gd name="T38" fmla="*/ 98 w 145"/>
                <a:gd name="T39" fmla="*/ 88 h 133"/>
                <a:gd name="T40" fmla="*/ 126 w 145"/>
                <a:gd name="T41" fmla="*/ 129 h 133"/>
                <a:gd name="T42" fmla="*/ 122 w 145"/>
                <a:gd name="T43" fmla="*/ 133 h 133"/>
                <a:gd name="T44" fmla="*/ 118 w 145"/>
                <a:gd name="T45" fmla="*/ 130 h 133"/>
                <a:gd name="T46" fmla="*/ 91 w 145"/>
                <a:gd name="T47" fmla="*/ 93 h 133"/>
                <a:gd name="T48" fmla="*/ 91 w 145"/>
                <a:gd name="T49" fmla="*/ 93 h 133"/>
                <a:gd name="T50" fmla="*/ 89 w 145"/>
                <a:gd name="T51" fmla="*/ 93 h 133"/>
                <a:gd name="T52" fmla="*/ 89 w 145"/>
                <a:gd name="T53" fmla="*/ 91 h 133"/>
                <a:gd name="T54" fmla="*/ 70 w 145"/>
                <a:gd name="T55" fmla="*/ 8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5" h="133">
                  <a:moveTo>
                    <a:pt x="70" y="83"/>
                  </a:moveTo>
                  <a:cubicBezTo>
                    <a:pt x="54" y="77"/>
                    <a:pt x="15" y="73"/>
                    <a:pt x="2" y="9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1" y="71"/>
                    <a:pt x="45" y="70"/>
                    <a:pt x="60" y="74"/>
                  </a:cubicBezTo>
                  <a:cubicBezTo>
                    <a:pt x="69" y="75"/>
                    <a:pt x="78" y="78"/>
                    <a:pt x="87" y="82"/>
                  </a:cubicBezTo>
                  <a:cubicBezTo>
                    <a:pt x="84" y="72"/>
                    <a:pt x="79" y="64"/>
                    <a:pt x="68" y="57"/>
                  </a:cubicBezTo>
                  <a:cubicBezTo>
                    <a:pt x="61" y="52"/>
                    <a:pt x="52" y="50"/>
                    <a:pt x="44" y="46"/>
                  </a:cubicBezTo>
                  <a:cubicBezTo>
                    <a:pt x="30" y="38"/>
                    <a:pt x="24" y="24"/>
                    <a:pt x="17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7"/>
                    <a:pt x="20" y="6"/>
                    <a:pt x="21" y="8"/>
                  </a:cubicBezTo>
                  <a:cubicBezTo>
                    <a:pt x="27" y="21"/>
                    <a:pt x="35" y="33"/>
                    <a:pt x="48" y="40"/>
                  </a:cubicBezTo>
                  <a:cubicBezTo>
                    <a:pt x="57" y="45"/>
                    <a:pt x="68" y="48"/>
                    <a:pt x="76" y="54"/>
                  </a:cubicBezTo>
                  <a:cubicBezTo>
                    <a:pt x="86" y="62"/>
                    <a:pt x="90" y="73"/>
                    <a:pt x="91" y="84"/>
                  </a:cubicBezTo>
                  <a:cubicBezTo>
                    <a:pt x="92" y="85"/>
                    <a:pt x="94" y="85"/>
                    <a:pt x="95" y="86"/>
                  </a:cubicBezTo>
                  <a:cubicBezTo>
                    <a:pt x="97" y="77"/>
                    <a:pt x="104" y="68"/>
                    <a:pt x="110" y="61"/>
                  </a:cubicBezTo>
                  <a:cubicBezTo>
                    <a:pt x="123" y="42"/>
                    <a:pt x="135" y="25"/>
                    <a:pt x="141" y="2"/>
                  </a:cubicBezTo>
                  <a:cubicBezTo>
                    <a:pt x="142" y="0"/>
                    <a:pt x="145" y="0"/>
                    <a:pt x="145" y="2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1" y="19"/>
                    <a:pt x="136" y="34"/>
                    <a:pt x="126" y="49"/>
                  </a:cubicBezTo>
                  <a:cubicBezTo>
                    <a:pt x="123" y="54"/>
                    <a:pt x="103" y="78"/>
                    <a:pt x="98" y="88"/>
                  </a:cubicBezTo>
                  <a:cubicBezTo>
                    <a:pt x="113" y="97"/>
                    <a:pt x="125" y="111"/>
                    <a:pt x="126" y="129"/>
                  </a:cubicBezTo>
                  <a:cubicBezTo>
                    <a:pt x="126" y="131"/>
                    <a:pt x="124" y="133"/>
                    <a:pt x="122" y="133"/>
                  </a:cubicBezTo>
                  <a:cubicBezTo>
                    <a:pt x="120" y="133"/>
                    <a:pt x="119" y="132"/>
                    <a:pt x="118" y="130"/>
                  </a:cubicBezTo>
                  <a:cubicBezTo>
                    <a:pt x="116" y="113"/>
                    <a:pt x="105" y="101"/>
                    <a:pt x="91" y="93"/>
                  </a:cubicBezTo>
                  <a:cubicBezTo>
                    <a:pt x="91" y="93"/>
                    <a:pt x="91" y="93"/>
                    <a:pt x="91" y="93"/>
                  </a:cubicBezTo>
                  <a:cubicBezTo>
                    <a:pt x="91" y="95"/>
                    <a:pt x="89" y="94"/>
                    <a:pt x="89" y="93"/>
                  </a:cubicBezTo>
                  <a:cubicBezTo>
                    <a:pt x="89" y="92"/>
                    <a:pt x="89" y="92"/>
                    <a:pt x="89" y="91"/>
                  </a:cubicBezTo>
                  <a:cubicBezTo>
                    <a:pt x="83" y="88"/>
                    <a:pt x="76" y="85"/>
                    <a:pt x="70" y="83"/>
                  </a:cubicBezTo>
                  <a:close/>
                </a:path>
              </a:pathLst>
            </a:custGeom>
            <a:solidFill>
              <a:srgbClr val="8E2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9" name="Freeform 18"/>
            <p:cNvSpPr>
              <a:spLocks noEditPoints="1"/>
            </p:cNvSpPr>
            <p:nvPr>
              <p:custDataLst>
                <p:tags r:id="rId526"/>
              </p:custDataLst>
            </p:nvPr>
          </p:nvSpPr>
          <p:spPr bwMode="auto">
            <a:xfrm>
              <a:off x="4086" y="784"/>
              <a:ext cx="306" cy="667"/>
            </a:xfrm>
            <a:custGeom>
              <a:avLst/>
              <a:gdLst>
                <a:gd name="T0" fmla="*/ 25 w 187"/>
                <a:gd name="T1" fmla="*/ 329 h 408"/>
                <a:gd name="T2" fmla="*/ 26 w 187"/>
                <a:gd name="T3" fmla="*/ 333 h 408"/>
                <a:gd name="T4" fmla="*/ 152 w 187"/>
                <a:gd name="T5" fmla="*/ 380 h 408"/>
                <a:gd name="T6" fmla="*/ 170 w 187"/>
                <a:gd name="T7" fmla="*/ 337 h 408"/>
                <a:gd name="T8" fmla="*/ 173 w 187"/>
                <a:gd name="T9" fmla="*/ 249 h 408"/>
                <a:gd name="T10" fmla="*/ 150 w 187"/>
                <a:gd name="T11" fmla="*/ 169 h 408"/>
                <a:gd name="T12" fmla="*/ 44 w 187"/>
                <a:gd name="T13" fmla="*/ 110 h 408"/>
                <a:gd name="T14" fmla="*/ 36 w 187"/>
                <a:gd name="T15" fmla="*/ 151 h 408"/>
                <a:gd name="T16" fmla="*/ 35 w 187"/>
                <a:gd name="T17" fmla="*/ 249 h 408"/>
                <a:gd name="T18" fmla="*/ 17 w 187"/>
                <a:gd name="T19" fmla="*/ 39 h 408"/>
                <a:gd name="T20" fmla="*/ 19 w 187"/>
                <a:gd name="T21" fmla="*/ 60 h 408"/>
                <a:gd name="T22" fmla="*/ 20 w 187"/>
                <a:gd name="T23" fmla="*/ 78 h 408"/>
                <a:gd name="T24" fmla="*/ 17 w 187"/>
                <a:gd name="T25" fmla="*/ 97 h 408"/>
                <a:gd name="T26" fmla="*/ 20 w 187"/>
                <a:gd name="T27" fmla="*/ 111 h 408"/>
                <a:gd name="T28" fmla="*/ 20 w 187"/>
                <a:gd name="T29" fmla="*/ 126 h 408"/>
                <a:gd name="T30" fmla="*/ 20 w 187"/>
                <a:gd name="T31" fmla="*/ 136 h 408"/>
                <a:gd name="T32" fmla="*/ 26 w 187"/>
                <a:gd name="T33" fmla="*/ 146 h 408"/>
                <a:gd name="T34" fmla="*/ 34 w 187"/>
                <a:gd name="T35" fmla="*/ 112 h 408"/>
                <a:gd name="T36" fmla="*/ 132 w 187"/>
                <a:gd name="T37" fmla="*/ 137 h 408"/>
                <a:gd name="T38" fmla="*/ 177 w 187"/>
                <a:gd name="T39" fmla="*/ 329 h 408"/>
                <a:gd name="T40" fmla="*/ 168 w 187"/>
                <a:gd name="T41" fmla="*/ 376 h 408"/>
                <a:gd name="T42" fmla="*/ 37 w 187"/>
                <a:gd name="T43" fmla="*/ 377 h 408"/>
                <a:gd name="T44" fmla="*/ 28 w 187"/>
                <a:gd name="T45" fmla="*/ 210 h 408"/>
                <a:gd name="T46" fmla="*/ 29 w 187"/>
                <a:gd name="T47" fmla="*/ 175 h 408"/>
                <a:gd name="T48" fmla="*/ 6 w 187"/>
                <a:gd name="T49" fmla="*/ 169 h 408"/>
                <a:gd name="T50" fmla="*/ 0 w 187"/>
                <a:gd name="T51" fmla="*/ 168 h 408"/>
                <a:gd name="T52" fmla="*/ 13 w 187"/>
                <a:gd name="T53" fmla="*/ 161 h 408"/>
                <a:gd name="T54" fmla="*/ 27 w 187"/>
                <a:gd name="T55" fmla="*/ 167 h 408"/>
                <a:gd name="T56" fmla="*/ 30 w 187"/>
                <a:gd name="T57" fmla="*/ 163 h 408"/>
                <a:gd name="T58" fmla="*/ 29 w 187"/>
                <a:gd name="T59" fmla="*/ 151 h 408"/>
                <a:gd name="T60" fmla="*/ 28 w 187"/>
                <a:gd name="T61" fmla="*/ 155 h 408"/>
                <a:gd name="T62" fmla="*/ 27 w 187"/>
                <a:gd name="T63" fmla="*/ 153 h 408"/>
                <a:gd name="T64" fmla="*/ 26 w 187"/>
                <a:gd name="T65" fmla="*/ 150 h 408"/>
                <a:gd name="T66" fmla="*/ 13 w 187"/>
                <a:gd name="T67" fmla="*/ 140 h 408"/>
                <a:gd name="T68" fmla="*/ 11 w 187"/>
                <a:gd name="T69" fmla="*/ 120 h 408"/>
                <a:gd name="T70" fmla="*/ 12 w 187"/>
                <a:gd name="T71" fmla="*/ 95 h 408"/>
                <a:gd name="T72" fmla="*/ 12 w 187"/>
                <a:gd name="T73" fmla="*/ 93 h 408"/>
                <a:gd name="T74" fmla="*/ 13 w 187"/>
                <a:gd name="T75" fmla="*/ 62 h 408"/>
                <a:gd name="T76" fmla="*/ 15 w 187"/>
                <a:gd name="T77" fmla="*/ 44 h 408"/>
                <a:gd name="T78" fmla="*/ 13 w 187"/>
                <a:gd name="T79" fmla="*/ 36 h 408"/>
                <a:gd name="T80" fmla="*/ 11 w 187"/>
                <a:gd name="T81" fmla="*/ 15 h 408"/>
                <a:gd name="T82" fmla="*/ 17 w 187"/>
                <a:gd name="T83" fmla="*/ 0 h 408"/>
                <a:gd name="T84" fmla="*/ 17 w 187"/>
                <a:gd name="T85" fmla="*/ 13 h 408"/>
                <a:gd name="T86" fmla="*/ 19 w 187"/>
                <a:gd name="T87" fmla="*/ 15 h 408"/>
                <a:gd name="T88" fmla="*/ 19 w 187"/>
                <a:gd name="T89" fmla="*/ 37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7" h="408">
                  <a:moveTo>
                    <a:pt x="34" y="252"/>
                  </a:moveTo>
                  <a:cubicBezTo>
                    <a:pt x="31" y="277"/>
                    <a:pt x="24" y="304"/>
                    <a:pt x="25" y="329"/>
                  </a:cubicBezTo>
                  <a:cubicBezTo>
                    <a:pt x="27" y="331"/>
                    <a:pt x="27" y="331"/>
                    <a:pt x="27" y="331"/>
                  </a:cubicBezTo>
                  <a:cubicBezTo>
                    <a:pt x="27" y="331"/>
                    <a:pt x="26" y="332"/>
                    <a:pt x="26" y="333"/>
                  </a:cubicBezTo>
                  <a:cubicBezTo>
                    <a:pt x="30" y="373"/>
                    <a:pt x="68" y="395"/>
                    <a:pt x="107" y="395"/>
                  </a:cubicBezTo>
                  <a:cubicBezTo>
                    <a:pt x="122" y="395"/>
                    <a:pt x="139" y="390"/>
                    <a:pt x="152" y="380"/>
                  </a:cubicBezTo>
                  <a:cubicBezTo>
                    <a:pt x="153" y="380"/>
                    <a:pt x="153" y="379"/>
                    <a:pt x="154" y="378"/>
                  </a:cubicBezTo>
                  <a:cubicBezTo>
                    <a:pt x="169" y="366"/>
                    <a:pt x="169" y="353"/>
                    <a:pt x="170" y="337"/>
                  </a:cubicBezTo>
                  <a:cubicBezTo>
                    <a:pt x="169" y="336"/>
                    <a:pt x="168" y="335"/>
                    <a:pt x="169" y="333"/>
                  </a:cubicBezTo>
                  <a:cubicBezTo>
                    <a:pt x="177" y="304"/>
                    <a:pt x="176" y="279"/>
                    <a:pt x="173" y="249"/>
                  </a:cubicBezTo>
                  <a:cubicBezTo>
                    <a:pt x="173" y="247"/>
                    <a:pt x="173" y="245"/>
                    <a:pt x="172" y="243"/>
                  </a:cubicBezTo>
                  <a:cubicBezTo>
                    <a:pt x="170" y="216"/>
                    <a:pt x="165" y="193"/>
                    <a:pt x="150" y="169"/>
                  </a:cubicBezTo>
                  <a:cubicBezTo>
                    <a:pt x="137" y="149"/>
                    <a:pt x="118" y="131"/>
                    <a:pt x="99" y="116"/>
                  </a:cubicBezTo>
                  <a:cubicBezTo>
                    <a:pt x="84" y="103"/>
                    <a:pt x="61" y="93"/>
                    <a:pt x="44" y="110"/>
                  </a:cubicBezTo>
                  <a:cubicBezTo>
                    <a:pt x="34" y="119"/>
                    <a:pt x="31" y="133"/>
                    <a:pt x="30" y="147"/>
                  </a:cubicBezTo>
                  <a:cubicBezTo>
                    <a:pt x="32" y="147"/>
                    <a:pt x="34" y="148"/>
                    <a:pt x="36" y="151"/>
                  </a:cubicBezTo>
                  <a:cubicBezTo>
                    <a:pt x="39" y="157"/>
                    <a:pt x="36" y="165"/>
                    <a:pt x="33" y="171"/>
                  </a:cubicBezTo>
                  <a:cubicBezTo>
                    <a:pt x="30" y="197"/>
                    <a:pt x="37" y="223"/>
                    <a:pt x="35" y="249"/>
                  </a:cubicBezTo>
                  <a:cubicBezTo>
                    <a:pt x="35" y="250"/>
                    <a:pt x="34" y="251"/>
                    <a:pt x="34" y="252"/>
                  </a:cubicBezTo>
                  <a:close/>
                  <a:moveTo>
                    <a:pt x="17" y="39"/>
                  </a:moveTo>
                  <a:cubicBezTo>
                    <a:pt x="19" y="43"/>
                    <a:pt x="20" y="48"/>
                    <a:pt x="19" y="53"/>
                  </a:cubicBezTo>
                  <a:cubicBezTo>
                    <a:pt x="18" y="57"/>
                    <a:pt x="18" y="57"/>
                    <a:pt x="19" y="60"/>
                  </a:cubicBezTo>
                  <a:cubicBezTo>
                    <a:pt x="20" y="63"/>
                    <a:pt x="21" y="65"/>
                    <a:pt x="20" y="68"/>
                  </a:cubicBezTo>
                  <a:cubicBezTo>
                    <a:pt x="20" y="72"/>
                    <a:pt x="19" y="74"/>
                    <a:pt x="20" y="78"/>
                  </a:cubicBezTo>
                  <a:cubicBezTo>
                    <a:pt x="20" y="80"/>
                    <a:pt x="21" y="83"/>
                    <a:pt x="21" y="85"/>
                  </a:cubicBezTo>
                  <a:cubicBezTo>
                    <a:pt x="21" y="89"/>
                    <a:pt x="20" y="94"/>
                    <a:pt x="17" y="97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20" y="101"/>
                    <a:pt x="20" y="105"/>
                    <a:pt x="20" y="111"/>
                  </a:cubicBezTo>
                  <a:cubicBezTo>
                    <a:pt x="20" y="113"/>
                    <a:pt x="19" y="115"/>
                    <a:pt x="19" y="117"/>
                  </a:cubicBezTo>
                  <a:cubicBezTo>
                    <a:pt x="19" y="121"/>
                    <a:pt x="20" y="122"/>
                    <a:pt x="20" y="126"/>
                  </a:cubicBezTo>
                  <a:cubicBezTo>
                    <a:pt x="21" y="129"/>
                    <a:pt x="20" y="131"/>
                    <a:pt x="20" y="134"/>
                  </a:cubicBezTo>
                  <a:cubicBezTo>
                    <a:pt x="20" y="136"/>
                    <a:pt x="20" y="136"/>
                    <a:pt x="20" y="136"/>
                  </a:cubicBezTo>
                  <a:cubicBezTo>
                    <a:pt x="20" y="136"/>
                    <a:pt x="21" y="135"/>
                    <a:pt x="23" y="138"/>
                  </a:cubicBezTo>
                  <a:cubicBezTo>
                    <a:pt x="25" y="141"/>
                    <a:pt x="27" y="143"/>
                    <a:pt x="26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8" y="135"/>
                    <a:pt x="32" y="115"/>
                    <a:pt x="34" y="112"/>
                  </a:cubicBezTo>
                  <a:cubicBezTo>
                    <a:pt x="40" y="103"/>
                    <a:pt x="49" y="96"/>
                    <a:pt x="60" y="94"/>
                  </a:cubicBezTo>
                  <a:cubicBezTo>
                    <a:pt x="90" y="91"/>
                    <a:pt x="114" y="118"/>
                    <a:pt x="132" y="137"/>
                  </a:cubicBezTo>
                  <a:cubicBezTo>
                    <a:pt x="158" y="164"/>
                    <a:pt x="174" y="192"/>
                    <a:pt x="179" y="229"/>
                  </a:cubicBezTo>
                  <a:cubicBezTo>
                    <a:pt x="183" y="263"/>
                    <a:pt x="187" y="297"/>
                    <a:pt x="177" y="329"/>
                  </a:cubicBezTo>
                  <a:cubicBezTo>
                    <a:pt x="177" y="330"/>
                    <a:pt x="177" y="330"/>
                    <a:pt x="177" y="330"/>
                  </a:cubicBezTo>
                  <a:cubicBezTo>
                    <a:pt x="177" y="346"/>
                    <a:pt x="178" y="362"/>
                    <a:pt x="168" y="376"/>
                  </a:cubicBezTo>
                  <a:cubicBezTo>
                    <a:pt x="159" y="387"/>
                    <a:pt x="145" y="395"/>
                    <a:pt x="131" y="399"/>
                  </a:cubicBezTo>
                  <a:cubicBezTo>
                    <a:pt x="100" y="408"/>
                    <a:pt x="61" y="398"/>
                    <a:pt x="37" y="377"/>
                  </a:cubicBezTo>
                  <a:cubicBezTo>
                    <a:pt x="9" y="351"/>
                    <a:pt x="19" y="310"/>
                    <a:pt x="23" y="277"/>
                  </a:cubicBezTo>
                  <a:cubicBezTo>
                    <a:pt x="26" y="254"/>
                    <a:pt x="29" y="233"/>
                    <a:pt x="28" y="210"/>
                  </a:cubicBezTo>
                  <a:cubicBezTo>
                    <a:pt x="28" y="198"/>
                    <a:pt x="27" y="186"/>
                    <a:pt x="29" y="17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0" y="176"/>
                    <a:pt x="13" y="176"/>
                    <a:pt x="11" y="168"/>
                  </a:cubicBezTo>
                  <a:cubicBezTo>
                    <a:pt x="9" y="168"/>
                    <a:pt x="8" y="169"/>
                    <a:pt x="6" y="169"/>
                  </a:cubicBezTo>
                  <a:cubicBezTo>
                    <a:pt x="5" y="169"/>
                    <a:pt x="3" y="169"/>
                    <a:pt x="2" y="168"/>
                  </a:cubicBezTo>
                  <a:cubicBezTo>
                    <a:pt x="1" y="168"/>
                    <a:pt x="1" y="168"/>
                    <a:pt x="0" y="168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4" y="167"/>
                    <a:pt x="11" y="162"/>
                    <a:pt x="13" y="161"/>
                  </a:cubicBezTo>
                  <a:cubicBezTo>
                    <a:pt x="14" y="161"/>
                    <a:pt x="17" y="162"/>
                    <a:pt x="17" y="163"/>
                  </a:cubicBezTo>
                  <a:cubicBezTo>
                    <a:pt x="18" y="170"/>
                    <a:pt x="22" y="169"/>
                    <a:pt x="27" y="167"/>
                  </a:cubicBezTo>
                  <a:cubicBezTo>
                    <a:pt x="27" y="167"/>
                    <a:pt x="27" y="167"/>
                    <a:pt x="27" y="167"/>
                  </a:cubicBezTo>
                  <a:cubicBezTo>
                    <a:pt x="28" y="166"/>
                    <a:pt x="29" y="164"/>
                    <a:pt x="30" y="163"/>
                  </a:cubicBezTo>
                  <a:cubicBezTo>
                    <a:pt x="31" y="161"/>
                    <a:pt x="31" y="158"/>
                    <a:pt x="31" y="156"/>
                  </a:cubicBezTo>
                  <a:cubicBezTo>
                    <a:pt x="31" y="153"/>
                    <a:pt x="30" y="152"/>
                    <a:pt x="29" y="151"/>
                  </a:cubicBezTo>
                  <a:cubicBezTo>
                    <a:pt x="29" y="152"/>
                    <a:pt x="29" y="153"/>
                    <a:pt x="29" y="154"/>
                  </a:cubicBezTo>
                  <a:cubicBezTo>
                    <a:pt x="29" y="154"/>
                    <a:pt x="28" y="155"/>
                    <a:pt x="28" y="155"/>
                  </a:cubicBezTo>
                  <a:cubicBezTo>
                    <a:pt x="27" y="155"/>
                    <a:pt x="27" y="155"/>
                    <a:pt x="27" y="155"/>
                  </a:cubicBezTo>
                  <a:cubicBezTo>
                    <a:pt x="26" y="155"/>
                    <a:pt x="26" y="154"/>
                    <a:pt x="27" y="153"/>
                  </a:cubicBezTo>
                  <a:cubicBezTo>
                    <a:pt x="26" y="153"/>
                    <a:pt x="26" y="152"/>
                    <a:pt x="27" y="150"/>
                  </a:cubicBezTo>
                  <a:cubicBezTo>
                    <a:pt x="26" y="150"/>
                    <a:pt x="26" y="150"/>
                    <a:pt x="26" y="150"/>
                  </a:cubicBezTo>
                  <a:cubicBezTo>
                    <a:pt x="24" y="152"/>
                    <a:pt x="20" y="152"/>
                    <a:pt x="20" y="148"/>
                  </a:cubicBezTo>
                  <a:cubicBezTo>
                    <a:pt x="19" y="143"/>
                    <a:pt x="15" y="144"/>
                    <a:pt x="13" y="140"/>
                  </a:cubicBezTo>
                  <a:cubicBezTo>
                    <a:pt x="12" y="136"/>
                    <a:pt x="14" y="133"/>
                    <a:pt x="13" y="129"/>
                  </a:cubicBezTo>
                  <a:cubicBezTo>
                    <a:pt x="13" y="126"/>
                    <a:pt x="11" y="123"/>
                    <a:pt x="11" y="120"/>
                  </a:cubicBezTo>
                  <a:cubicBezTo>
                    <a:pt x="12" y="112"/>
                    <a:pt x="18" y="106"/>
                    <a:pt x="14" y="98"/>
                  </a:cubicBezTo>
                  <a:cubicBezTo>
                    <a:pt x="13" y="97"/>
                    <a:pt x="12" y="96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4"/>
                    <a:pt x="12" y="94"/>
                    <a:pt x="12" y="93"/>
                  </a:cubicBezTo>
                  <a:cubicBezTo>
                    <a:pt x="15" y="87"/>
                    <a:pt x="13" y="83"/>
                    <a:pt x="12" y="77"/>
                  </a:cubicBezTo>
                  <a:cubicBezTo>
                    <a:pt x="11" y="72"/>
                    <a:pt x="14" y="68"/>
                    <a:pt x="13" y="62"/>
                  </a:cubicBezTo>
                  <a:cubicBezTo>
                    <a:pt x="12" y="59"/>
                    <a:pt x="11" y="59"/>
                    <a:pt x="12" y="55"/>
                  </a:cubicBezTo>
                  <a:cubicBezTo>
                    <a:pt x="12" y="51"/>
                    <a:pt x="15" y="51"/>
                    <a:pt x="15" y="44"/>
                  </a:cubicBezTo>
                  <a:cubicBezTo>
                    <a:pt x="15" y="42"/>
                    <a:pt x="15" y="40"/>
                    <a:pt x="14" y="38"/>
                  </a:cubicBezTo>
                  <a:cubicBezTo>
                    <a:pt x="13" y="38"/>
                    <a:pt x="13" y="37"/>
                    <a:pt x="13" y="36"/>
                  </a:cubicBezTo>
                  <a:cubicBezTo>
                    <a:pt x="12" y="31"/>
                    <a:pt x="17" y="21"/>
                    <a:pt x="13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2" y="11"/>
                    <a:pt x="15" y="5"/>
                    <a:pt x="14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5"/>
                    <a:pt x="16" y="10"/>
                    <a:pt x="17" y="12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4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6"/>
                    <a:pt x="21" y="18"/>
                    <a:pt x="21" y="20"/>
                  </a:cubicBezTo>
                  <a:cubicBezTo>
                    <a:pt x="22" y="26"/>
                    <a:pt x="20" y="31"/>
                    <a:pt x="19" y="37"/>
                  </a:cubicBezTo>
                  <a:cubicBezTo>
                    <a:pt x="19" y="38"/>
                    <a:pt x="18" y="39"/>
                    <a:pt x="17" y="39"/>
                  </a:cubicBezTo>
                  <a:close/>
                </a:path>
              </a:pathLst>
            </a:custGeom>
            <a:solidFill>
              <a:srgbClr val="8E2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0" name="Freeform 19"/>
            <p:cNvSpPr>
              <a:spLocks noEditPoints="1"/>
            </p:cNvSpPr>
            <p:nvPr>
              <p:custDataLst>
                <p:tags r:id="rId527"/>
              </p:custDataLst>
            </p:nvPr>
          </p:nvSpPr>
          <p:spPr bwMode="auto">
            <a:xfrm>
              <a:off x="4001" y="459"/>
              <a:ext cx="193" cy="327"/>
            </a:xfrm>
            <a:custGeom>
              <a:avLst/>
              <a:gdLst>
                <a:gd name="T0" fmla="*/ 83 w 118"/>
                <a:gd name="T1" fmla="*/ 51 h 200"/>
                <a:gd name="T2" fmla="*/ 71 w 118"/>
                <a:gd name="T3" fmla="*/ 26 h 200"/>
                <a:gd name="T4" fmla="*/ 48 w 118"/>
                <a:gd name="T5" fmla="*/ 20 h 200"/>
                <a:gd name="T6" fmla="*/ 37 w 118"/>
                <a:gd name="T7" fmla="*/ 43 h 200"/>
                <a:gd name="T8" fmla="*/ 8 w 118"/>
                <a:gd name="T9" fmla="*/ 80 h 200"/>
                <a:gd name="T10" fmla="*/ 29 w 118"/>
                <a:gd name="T11" fmla="*/ 120 h 200"/>
                <a:gd name="T12" fmla="*/ 35 w 118"/>
                <a:gd name="T13" fmla="*/ 115 h 200"/>
                <a:gd name="T14" fmla="*/ 46 w 118"/>
                <a:gd name="T15" fmla="*/ 111 h 200"/>
                <a:gd name="T16" fmla="*/ 57 w 118"/>
                <a:gd name="T17" fmla="*/ 113 h 200"/>
                <a:gd name="T18" fmla="*/ 64 w 118"/>
                <a:gd name="T19" fmla="*/ 107 h 200"/>
                <a:gd name="T20" fmla="*/ 74 w 118"/>
                <a:gd name="T21" fmla="*/ 109 h 200"/>
                <a:gd name="T22" fmla="*/ 82 w 118"/>
                <a:gd name="T23" fmla="*/ 120 h 200"/>
                <a:gd name="T24" fmla="*/ 105 w 118"/>
                <a:gd name="T25" fmla="*/ 89 h 200"/>
                <a:gd name="T26" fmla="*/ 83 w 118"/>
                <a:gd name="T27" fmla="*/ 51 h 200"/>
                <a:gd name="T28" fmla="*/ 68 w 118"/>
                <a:gd name="T29" fmla="*/ 172 h 200"/>
                <a:gd name="T30" fmla="*/ 68 w 118"/>
                <a:gd name="T31" fmla="*/ 194 h 200"/>
                <a:gd name="T32" fmla="*/ 67 w 118"/>
                <a:gd name="T33" fmla="*/ 195 h 200"/>
                <a:gd name="T34" fmla="*/ 69 w 118"/>
                <a:gd name="T35" fmla="*/ 199 h 200"/>
                <a:gd name="T36" fmla="*/ 66 w 118"/>
                <a:gd name="T37" fmla="*/ 200 h 200"/>
                <a:gd name="T38" fmla="*/ 64 w 118"/>
                <a:gd name="T39" fmla="*/ 196 h 200"/>
                <a:gd name="T40" fmla="*/ 62 w 118"/>
                <a:gd name="T41" fmla="*/ 192 h 200"/>
                <a:gd name="T42" fmla="*/ 62 w 118"/>
                <a:gd name="T43" fmla="*/ 174 h 200"/>
                <a:gd name="T44" fmla="*/ 63 w 118"/>
                <a:gd name="T45" fmla="*/ 170 h 200"/>
                <a:gd name="T46" fmla="*/ 65 w 118"/>
                <a:gd name="T47" fmla="*/ 160 h 200"/>
                <a:gd name="T48" fmla="*/ 54 w 118"/>
                <a:gd name="T49" fmla="*/ 162 h 200"/>
                <a:gd name="T50" fmla="*/ 45 w 118"/>
                <a:gd name="T51" fmla="*/ 162 h 200"/>
                <a:gd name="T52" fmla="*/ 42 w 118"/>
                <a:gd name="T53" fmla="*/ 161 h 200"/>
                <a:gd name="T54" fmla="*/ 43 w 118"/>
                <a:gd name="T55" fmla="*/ 161 h 200"/>
                <a:gd name="T56" fmla="*/ 38 w 118"/>
                <a:gd name="T57" fmla="*/ 157 h 200"/>
                <a:gd name="T58" fmla="*/ 32 w 118"/>
                <a:gd name="T59" fmla="*/ 143 h 200"/>
                <a:gd name="T60" fmla="*/ 27 w 118"/>
                <a:gd name="T61" fmla="*/ 129 h 200"/>
                <a:gd name="T62" fmla="*/ 27 w 118"/>
                <a:gd name="T63" fmla="*/ 125 h 200"/>
                <a:gd name="T64" fmla="*/ 27 w 118"/>
                <a:gd name="T65" fmla="*/ 124 h 200"/>
                <a:gd name="T66" fmla="*/ 2 w 118"/>
                <a:gd name="T67" fmla="*/ 80 h 200"/>
                <a:gd name="T68" fmla="*/ 33 w 118"/>
                <a:gd name="T69" fmla="*/ 38 h 200"/>
                <a:gd name="T70" fmla="*/ 62 w 118"/>
                <a:gd name="T71" fmla="*/ 3 h 200"/>
                <a:gd name="T72" fmla="*/ 80 w 118"/>
                <a:gd name="T73" fmla="*/ 35 h 200"/>
                <a:gd name="T74" fmla="*/ 99 w 118"/>
                <a:gd name="T75" fmla="*/ 53 h 200"/>
                <a:gd name="T76" fmla="*/ 114 w 118"/>
                <a:gd name="T77" fmla="*/ 73 h 200"/>
                <a:gd name="T78" fmla="*/ 84 w 118"/>
                <a:gd name="T79" fmla="*/ 127 h 200"/>
                <a:gd name="T80" fmla="*/ 83 w 118"/>
                <a:gd name="T81" fmla="*/ 127 h 200"/>
                <a:gd name="T82" fmla="*/ 73 w 118"/>
                <a:gd name="T83" fmla="*/ 149 h 200"/>
                <a:gd name="T84" fmla="*/ 73 w 118"/>
                <a:gd name="T85" fmla="*/ 150 h 200"/>
                <a:gd name="T86" fmla="*/ 68 w 118"/>
                <a:gd name="T87" fmla="*/ 158 h 200"/>
                <a:gd name="T88" fmla="*/ 68 w 118"/>
                <a:gd name="T89" fmla="*/ 172 h 200"/>
                <a:gd name="T90" fmla="*/ 72 w 118"/>
                <a:gd name="T91" fmla="*/ 116 h 200"/>
                <a:gd name="T92" fmla="*/ 64 w 118"/>
                <a:gd name="T93" fmla="*/ 115 h 200"/>
                <a:gd name="T94" fmla="*/ 58 w 118"/>
                <a:gd name="T95" fmla="*/ 121 h 200"/>
                <a:gd name="T96" fmla="*/ 53 w 118"/>
                <a:gd name="T97" fmla="*/ 120 h 200"/>
                <a:gd name="T98" fmla="*/ 45 w 118"/>
                <a:gd name="T99" fmla="*/ 118 h 200"/>
                <a:gd name="T100" fmla="*/ 37 w 118"/>
                <a:gd name="T101" fmla="*/ 119 h 200"/>
                <a:gd name="T102" fmla="*/ 33 w 118"/>
                <a:gd name="T103" fmla="*/ 129 h 200"/>
                <a:gd name="T104" fmla="*/ 40 w 118"/>
                <a:gd name="T105" fmla="*/ 144 h 200"/>
                <a:gd name="T106" fmla="*/ 51 w 118"/>
                <a:gd name="T107" fmla="*/ 157 h 200"/>
                <a:gd name="T108" fmla="*/ 69 w 118"/>
                <a:gd name="T109" fmla="*/ 148 h 200"/>
                <a:gd name="T110" fmla="*/ 71 w 118"/>
                <a:gd name="T111" fmla="*/ 147 h 200"/>
                <a:gd name="T112" fmla="*/ 76 w 118"/>
                <a:gd name="T113" fmla="*/ 136 h 200"/>
                <a:gd name="T114" fmla="*/ 76 w 118"/>
                <a:gd name="T115" fmla="*/ 125 h 200"/>
                <a:gd name="T116" fmla="*/ 72 w 118"/>
                <a:gd name="T117" fmla="*/ 116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200">
                  <a:moveTo>
                    <a:pt x="83" y="51"/>
                  </a:moveTo>
                  <a:cubicBezTo>
                    <a:pt x="76" y="44"/>
                    <a:pt x="73" y="35"/>
                    <a:pt x="71" y="26"/>
                  </a:cubicBezTo>
                  <a:cubicBezTo>
                    <a:pt x="66" y="16"/>
                    <a:pt x="56" y="8"/>
                    <a:pt x="48" y="20"/>
                  </a:cubicBezTo>
                  <a:cubicBezTo>
                    <a:pt x="43" y="28"/>
                    <a:pt x="44" y="36"/>
                    <a:pt x="37" y="43"/>
                  </a:cubicBezTo>
                  <a:cubicBezTo>
                    <a:pt x="25" y="56"/>
                    <a:pt x="10" y="59"/>
                    <a:pt x="8" y="80"/>
                  </a:cubicBezTo>
                  <a:cubicBezTo>
                    <a:pt x="6" y="99"/>
                    <a:pt x="18" y="108"/>
                    <a:pt x="29" y="120"/>
                  </a:cubicBezTo>
                  <a:cubicBezTo>
                    <a:pt x="31" y="118"/>
                    <a:pt x="32" y="117"/>
                    <a:pt x="35" y="115"/>
                  </a:cubicBezTo>
                  <a:cubicBezTo>
                    <a:pt x="38" y="113"/>
                    <a:pt x="42" y="110"/>
                    <a:pt x="46" y="111"/>
                  </a:cubicBezTo>
                  <a:cubicBezTo>
                    <a:pt x="51" y="111"/>
                    <a:pt x="53" y="115"/>
                    <a:pt x="57" y="113"/>
                  </a:cubicBezTo>
                  <a:cubicBezTo>
                    <a:pt x="61" y="112"/>
                    <a:pt x="61" y="109"/>
                    <a:pt x="64" y="107"/>
                  </a:cubicBezTo>
                  <a:cubicBezTo>
                    <a:pt x="68" y="106"/>
                    <a:pt x="71" y="107"/>
                    <a:pt x="74" y="109"/>
                  </a:cubicBezTo>
                  <a:cubicBezTo>
                    <a:pt x="78" y="112"/>
                    <a:pt x="81" y="116"/>
                    <a:pt x="82" y="120"/>
                  </a:cubicBezTo>
                  <a:cubicBezTo>
                    <a:pt x="93" y="111"/>
                    <a:pt x="102" y="103"/>
                    <a:pt x="105" y="89"/>
                  </a:cubicBezTo>
                  <a:cubicBezTo>
                    <a:pt x="110" y="69"/>
                    <a:pt x="95" y="62"/>
                    <a:pt x="83" y="51"/>
                  </a:cubicBezTo>
                  <a:close/>
                  <a:moveTo>
                    <a:pt x="68" y="172"/>
                  </a:moveTo>
                  <a:cubicBezTo>
                    <a:pt x="71" y="179"/>
                    <a:pt x="71" y="187"/>
                    <a:pt x="68" y="194"/>
                  </a:cubicBezTo>
                  <a:cubicBezTo>
                    <a:pt x="68" y="194"/>
                    <a:pt x="68" y="195"/>
                    <a:pt x="67" y="195"/>
                  </a:cubicBezTo>
                  <a:cubicBezTo>
                    <a:pt x="68" y="196"/>
                    <a:pt x="69" y="198"/>
                    <a:pt x="69" y="199"/>
                  </a:cubicBezTo>
                  <a:cubicBezTo>
                    <a:pt x="66" y="200"/>
                    <a:pt x="66" y="200"/>
                    <a:pt x="66" y="200"/>
                  </a:cubicBezTo>
                  <a:cubicBezTo>
                    <a:pt x="66" y="198"/>
                    <a:pt x="65" y="197"/>
                    <a:pt x="64" y="196"/>
                  </a:cubicBezTo>
                  <a:cubicBezTo>
                    <a:pt x="63" y="196"/>
                    <a:pt x="61" y="194"/>
                    <a:pt x="62" y="192"/>
                  </a:cubicBezTo>
                  <a:cubicBezTo>
                    <a:pt x="63" y="186"/>
                    <a:pt x="66" y="179"/>
                    <a:pt x="62" y="174"/>
                  </a:cubicBezTo>
                  <a:cubicBezTo>
                    <a:pt x="61" y="172"/>
                    <a:pt x="62" y="171"/>
                    <a:pt x="63" y="170"/>
                  </a:cubicBezTo>
                  <a:cubicBezTo>
                    <a:pt x="65" y="169"/>
                    <a:pt x="67" y="162"/>
                    <a:pt x="65" y="160"/>
                  </a:cubicBezTo>
                  <a:cubicBezTo>
                    <a:pt x="62" y="161"/>
                    <a:pt x="58" y="162"/>
                    <a:pt x="54" y="162"/>
                  </a:cubicBezTo>
                  <a:cubicBezTo>
                    <a:pt x="51" y="163"/>
                    <a:pt x="48" y="162"/>
                    <a:pt x="45" y="162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3" y="161"/>
                    <a:pt x="43" y="161"/>
                    <a:pt x="43" y="161"/>
                  </a:cubicBezTo>
                  <a:cubicBezTo>
                    <a:pt x="41" y="160"/>
                    <a:pt x="39" y="158"/>
                    <a:pt x="38" y="157"/>
                  </a:cubicBezTo>
                  <a:cubicBezTo>
                    <a:pt x="35" y="153"/>
                    <a:pt x="34" y="147"/>
                    <a:pt x="32" y="143"/>
                  </a:cubicBezTo>
                  <a:cubicBezTo>
                    <a:pt x="30" y="138"/>
                    <a:pt x="28" y="134"/>
                    <a:pt x="27" y="129"/>
                  </a:cubicBezTo>
                  <a:cubicBezTo>
                    <a:pt x="27" y="127"/>
                    <a:pt x="27" y="126"/>
                    <a:pt x="27" y="125"/>
                  </a:cubicBezTo>
                  <a:cubicBezTo>
                    <a:pt x="27" y="124"/>
                    <a:pt x="27" y="124"/>
                    <a:pt x="27" y="124"/>
                  </a:cubicBezTo>
                  <a:cubicBezTo>
                    <a:pt x="10" y="113"/>
                    <a:pt x="0" y="102"/>
                    <a:pt x="2" y="80"/>
                  </a:cubicBezTo>
                  <a:cubicBezTo>
                    <a:pt x="4" y="59"/>
                    <a:pt x="20" y="53"/>
                    <a:pt x="33" y="38"/>
                  </a:cubicBezTo>
                  <a:cubicBezTo>
                    <a:pt x="41" y="29"/>
                    <a:pt x="43" y="0"/>
                    <a:pt x="62" y="3"/>
                  </a:cubicBezTo>
                  <a:cubicBezTo>
                    <a:pt x="70" y="5"/>
                    <a:pt x="79" y="25"/>
                    <a:pt x="80" y="35"/>
                  </a:cubicBezTo>
                  <a:cubicBezTo>
                    <a:pt x="85" y="42"/>
                    <a:pt x="90" y="47"/>
                    <a:pt x="99" y="53"/>
                  </a:cubicBezTo>
                  <a:cubicBezTo>
                    <a:pt x="107" y="58"/>
                    <a:pt x="112" y="63"/>
                    <a:pt x="114" y="73"/>
                  </a:cubicBezTo>
                  <a:cubicBezTo>
                    <a:pt x="118" y="97"/>
                    <a:pt x="102" y="115"/>
                    <a:pt x="84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35"/>
                    <a:pt x="78" y="143"/>
                    <a:pt x="73" y="149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2" y="154"/>
                    <a:pt x="70" y="156"/>
                    <a:pt x="68" y="158"/>
                  </a:cubicBezTo>
                  <a:cubicBezTo>
                    <a:pt x="70" y="161"/>
                    <a:pt x="70" y="168"/>
                    <a:pt x="68" y="172"/>
                  </a:cubicBezTo>
                  <a:close/>
                  <a:moveTo>
                    <a:pt x="72" y="116"/>
                  </a:moveTo>
                  <a:cubicBezTo>
                    <a:pt x="69" y="116"/>
                    <a:pt x="67" y="116"/>
                    <a:pt x="64" y="115"/>
                  </a:cubicBezTo>
                  <a:cubicBezTo>
                    <a:pt x="62" y="117"/>
                    <a:pt x="62" y="121"/>
                    <a:pt x="58" y="121"/>
                  </a:cubicBezTo>
                  <a:cubicBezTo>
                    <a:pt x="56" y="122"/>
                    <a:pt x="55" y="120"/>
                    <a:pt x="53" y="120"/>
                  </a:cubicBezTo>
                  <a:cubicBezTo>
                    <a:pt x="51" y="117"/>
                    <a:pt x="49" y="117"/>
                    <a:pt x="45" y="118"/>
                  </a:cubicBezTo>
                  <a:cubicBezTo>
                    <a:pt x="42" y="116"/>
                    <a:pt x="39" y="117"/>
                    <a:pt x="37" y="119"/>
                  </a:cubicBezTo>
                  <a:cubicBezTo>
                    <a:pt x="33" y="121"/>
                    <a:pt x="32" y="124"/>
                    <a:pt x="33" y="129"/>
                  </a:cubicBezTo>
                  <a:cubicBezTo>
                    <a:pt x="34" y="135"/>
                    <a:pt x="38" y="139"/>
                    <a:pt x="40" y="144"/>
                  </a:cubicBezTo>
                  <a:cubicBezTo>
                    <a:pt x="43" y="150"/>
                    <a:pt x="42" y="155"/>
                    <a:pt x="51" y="157"/>
                  </a:cubicBezTo>
                  <a:cubicBezTo>
                    <a:pt x="59" y="158"/>
                    <a:pt x="64" y="154"/>
                    <a:pt x="69" y="148"/>
                  </a:cubicBezTo>
                  <a:cubicBezTo>
                    <a:pt x="70" y="147"/>
                    <a:pt x="71" y="147"/>
                    <a:pt x="71" y="147"/>
                  </a:cubicBezTo>
                  <a:cubicBezTo>
                    <a:pt x="73" y="143"/>
                    <a:pt x="75" y="140"/>
                    <a:pt x="76" y="136"/>
                  </a:cubicBezTo>
                  <a:cubicBezTo>
                    <a:pt x="77" y="133"/>
                    <a:pt x="77" y="129"/>
                    <a:pt x="76" y="125"/>
                  </a:cubicBezTo>
                  <a:cubicBezTo>
                    <a:pt x="76" y="121"/>
                    <a:pt x="74" y="119"/>
                    <a:pt x="72" y="116"/>
                  </a:cubicBezTo>
                  <a:close/>
                </a:path>
              </a:pathLst>
            </a:custGeom>
            <a:solidFill>
              <a:srgbClr val="8E2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1" name="Freeform 20"/>
            <p:cNvSpPr/>
            <p:nvPr>
              <p:custDataLst>
                <p:tags r:id="rId528"/>
              </p:custDataLst>
            </p:nvPr>
          </p:nvSpPr>
          <p:spPr bwMode="auto">
            <a:xfrm>
              <a:off x="3845" y="1169"/>
              <a:ext cx="190" cy="78"/>
            </a:xfrm>
            <a:custGeom>
              <a:avLst/>
              <a:gdLst>
                <a:gd name="T0" fmla="*/ 114 w 116"/>
                <a:gd name="T1" fmla="*/ 29 h 48"/>
                <a:gd name="T2" fmla="*/ 35 w 116"/>
                <a:gd name="T3" fmla="*/ 38 h 48"/>
                <a:gd name="T4" fmla="*/ 0 w 116"/>
                <a:gd name="T5" fmla="*/ 1 h 48"/>
                <a:gd name="T6" fmla="*/ 3 w 116"/>
                <a:gd name="T7" fmla="*/ 0 h 48"/>
                <a:gd name="T8" fmla="*/ 111 w 116"/>
                <a:gd name="T9" fmla="*/ 25 h 48"/>
                <a:gd name="T10" fmla="*/ 114 w 116"/>
                <a:gd name="T11" fmla="*/ 2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48">
                  <a:moveTo>
                    <a:pt x="114" y="29"/>
                  </a:moveTo>
                  <a:cubicBezTo>
                    <a:pt x="91" y="46"/>
                    <a:pt x="62" y="48"/>
                    <a:pt x="35" y="38"/>
                  </a:cubicBezTo>
                  <a:cubicBezTo>
                    <a:pt x="16" y="32"/>
                    <a:pt x="2" y="19"/>
                    <a:pt x="0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1" y="42"/>
                    <a:pt x="80" y="44"/>
                    <a:pt x="111" y="25"/>
                  </a:cubicBezTo>
                  <a:cubicBezTo>
                    <a:pt x="113" y="24"/>
                    <a:pt x="116" y="27"/>
                    <a:pt x="114" y="29"/>
                  </a:cubicBezTo>
                  <a:close/>
                </a:path>
              </a:pathLst>
            </a:custGeom>
            <a:solidFill>
              <a:srgbClr val="8E2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2" name="Freeform 21"/>
            <p:cNvSpPr>
              <a:spLocks noEditPoints="1"/>
            </p:cNvSpPr>
            <p:nvPr>
              <p:custDataLst>
                <p:tags r:id="rId529"/>
              </p:custDataLst>
            </p:nvPr>
          </p:nvSpPr>
          <p:spPr bwMode="auto">
            <a:xfrm>
              <a:off x="3806" y="722"/>
              <a:ext cx="291" cy="744"/>
            </a:xfrm>
            <a:custGeom>
              <a:avLst/>
              <a:gdLst>
                <a:gd name="T0" fmla="*/ 136 w 178"/>
                <a:gd name="T1" fmla="*/ 200 h 455"/>
                <a:gd name="T2" fmla="*/ 149 w 178"/>
                <a:gd name="T3" fmla="*/ 184 h 455"/>
                <a:gd name="T4" fmla="*/ 147 w 178"/>
                <a:gd name="T5" fmla="*/ 166 h 455"/>
                <a:gd name="T6" fmla="*/ 80 w 178"/>
                <a:gd name="T7" fmla="*/ 152 h 455"/>
                <a:gd name="T8" fmla="*/ 26 w 178"/>
                <a:gd name="T9" fmla="*/ 268 h 455"/>
                <a:gd name="T10" fmla="*/ 24 w 178"/>
                <a:gd name="T11" fmla="*/ 274 h 455"/>
                <a:gd name="T12" fmla="*/ 12 w 178"/>
                <a:gd name="T13" fmla="*/ 310 h 455"/>
                <a:gd name="T14" fmla="*/ 11 w 178"/>
                <a:gd name="T15" fmla="*/ 392 h 455"/>
                <a:gd name="T16" fmla="*/ 42 w 178"/>
                <a:gd name="T17" fmla="*/ 400 h 455"/>
                <a:gd name="T18" fmla="*/ 18 w 178"/>
                <a:gd name="T19" fmla="*/ 310 h 455"/>
                <a:gd name="T20" fmla="*/ 22 w 178"/>
                <a:gd name="T21" fmla="*/ 308 h 455"/>
                <a:gd name="T22" fmla="*/ 53 w 178"/>
                <a:gd name="T23" fmla="*/ 395 h 455"/>
                <a:gd name="T24" fmla="*/ 85 w 178"/>
                <a:gd name="T25" fmla="*/ 392 h 455"/>
                <a:gd name="T26" fmla="*/ 159 w 178"/>
                <a:gd name="T27" fmla="*/ 359 h 455"/>
                <a:gd name="T28" fmla="*/ 91 w 178"/>
                <a:gd name="T29" fmla="*/ 399 h 455"/>
                <a:gd name="T30" fmla="*/ 25 w 178"/>
                <a:gd name="T31" fmla="*/ 415 h 455"/>
                <a:gd name="T32" fmla="*/ 103 w 178"/>
                <a:gd name="T33" fmla="*/ 436 h 455"/>
                <a:gd name="T34" fmla="*/ 159 w 178"/>
                <a:gd name="T35" fmla="*/ 359 h 455"/>
                <a:gd name="T36" fmla="*/ 141 w 178"/>
                <a:gd name="T37" fmla="*/ 215 h 455"/>
                <a:gd name="T38" fmla="*/ 138 w 178"/>
                <a:gd name="T39" fmla="*/ 203 h 455"/>
                <a:gd name="T40" fmla="*/ 166 w 178"/>
                <a:gd name="T41" fmla="*/ 23 h 455"/>
                <a:gd name="T42" fmla="*/ 162 w 178"/>
                <a:gd name="T43" fmla="*/ 37 h 455"/>
                <a:gd name="T44" fmla="*/ 165 w 178"/>
                <a:gd name="T45" fmla="*/ 49 h 455"/>
                <a:gd name="T46" fmla="*/ 165 w 178"/>
                <a:gd name="T47" fmla="*/ 67 h 455"/>
                <a:gd name="T48" fmla="*/ 162 w 178"/>
                <a:gd name="T49" fmla="*/ 80 h 455"/>
                <a:gd name="T50" fmla="*/ 164 w 178"/>
                <a:gd name="T51" fmla="*/ 87 h 455"/>
                <a:gd name="T52" fmla="*/ 162 w 178"/>
                <a:gd name="T53" fmla="*/ 105 h 455"/>
                <a:gd name="T54" fmla="*/ 164 w 178"/>
                <a:gd name="T55" fmla="*/ 122 h 455"/>
                <a:gd name="T56" fmla="*/ 161 w 178"/>
                <a:gd name="T57" fmla="*/ 143 h 455"/>
                <a:gd name="T58" fmla="*/ 165 w 178"/>
                <a:gd name="T59" fmla="*/ 158 h 455"/>
                <a:gd name="T60" fmla="*/ 165 w 178"/>
                <a:gd name="T61" fmla="*/ 173 h 455"/>
                <a:gd name="T62" fmla="*/ 155 w 178"/>
                <a:gd name="T63" fmla="*/ 185 h 455"/>
                <a:gd name="T64" fmla="*/ 146 w 178"/>
                <a:gd name="T65" fmla="*/ 193 h 455"/>
                <a:gd name="T66" fmla="*/ 141 w 178"/>
                <a:gd name="T67" fmla="*/ 203 h 455"/>
                <a:gd name="T68" fmla="*/ 143 w 178"/>
                <a:gd name="T69" fmla="*/ 208 h 455"/>
                <a:gd name="T70" fmla="*/ 146 w 178"/>
                <a:gd name="T71" fmla="*/ 212 h 455"/>
                <a:gd name="T72" fmla="*/ 149 w 178"/>
                <a:gd name="T73" fmla="*/ 211 h 455"/>
                <a:gd name="T74" fmla="*/ 163 w 178"/>
                <a:gd name="T75" fmla="*/ 203 h 455"/>
                <a:gd name="T76" fmla="*/ 170 w 178"/>
                <a:gd name="T77" fmla="*/ 202 h 455"/>
                <a:gd name="T78" fmla="*/ 171 w 178"/>
                <a:gd name="T79" fmla="*/ 206 h 455"/>
                <a:gd name="T80" fmla="*/ 161 w 178"/>
                <a:gd name="T81" fmla="*/ 215 h 455"/>
                <a:gd name="T82" fmla="*/ 153 w 178"/>
                <a:gd name="T83" fmla="*/ 218 h 455"/>
                <a:gd name="T84" fmla="*/ 149 w 178"/>
                <a:gd name="T85" fmla="*/ 219 h 455"/>
                <a:gd name="T86" fmla="*/ 160 w 178"/>
                <a:gd name="T87" fmla="*/ 308 h 455"/>
                <a:gd name="T88" fmla="*/ 29 w 178"/>
                <a:gd name="T89" fmla="*/ 434 h 455"/>
                <a:gd name="T90" fmla="*/ 0 w 178"/>
                <a:gd name="T91" fmla="*/ 331 h 455"/>
                <a:gd name="T92" fmla="*/ 40 w 178"/>
                <a:gd name="T93" fmla="*/ 205 h 455"/>
                <a:gd name="T94" fmla="*/ 153 w 178"/>
                <a:gd name="T95" fmla="*/ 180 h 455"/>
                <a:gd name="T96" fmla="*/ 158 w 178"/>
                <a:gd name="T97" fmla="*/ 175 h 455"/>
                <a:gd name="T98" fmla="*/ 157 w 178"/>
                <a:gd name="T99" fmla="*/ 156 h 455"/>
                <a:gd name="T100" fmla="*/ 158 w 178"/>
                <a:gd name="T101" fmla="*/ 142 h 455"/>
                <a:gd name="T102" fmla="*/ 157 w 178"/>
                <a:gd name="T103" fmla="*/ 120 h 455"/>
                <a:gd name="T104" fmla="*/ 160 w 178"/>
                <a:gd name="T105" fmla="*/ 103 h 455"/>
                <a:gd name="T106" fmla="*/ 157 w 178"/>
                <a:gd name="T107" fmla="*/ 88 h 455"/>
                <a:gd name="T108" fmla="*/ 156 w 178"/>
                <a:gd name="T109" fmla="*/ 79 h 455"/>
                <a:gd name="T110" fmla="*/ 159 w 178"/>
                <a:gd name="T111" fmla="*/ 68 h 455"/>
                <a:gd name="T112" fmla="*/ 158 w 178"/>
                <a:gd name="T113" fmla="*/ 50 h 455"/>
                <a:gd name="T114" fmla="*/ 160 w 178"/>
                <a:gd name="T115" fmla="*/ 35 h 455"/>
                <a:gd name="T116" fmla="*/ 160 w 178"/>
                <a:gd name="T117" fmla="*/ 11 h 455"/>
                <a:gd name="T118" fmla="*/ 161 w 178"/>
                <a:gd name="T119" fmla="*/ 0 h 455"/>
                <a:gd name="T120" fmla="*/ 165 w 178"/>
                <a:gd name="T121" fmla="*/ 4 h 455"/>
                <a:gd name="T122" fmla="*/ 166 w 178"/>
                <a:gd name="T123" fmla="*/ 6 h 455"/>
                <a:gd name="T124" fmla="*/ 163 w 178"/>
                <a:gd name="T125" fmla="*/ 13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8" h="455">
                  <a:moveTo>
                    <a:pt x="138" y="203"/>
                  </a:moveTo>
                  <a:cubicBezTo>
                    <a:pt x="136" y="202"/>
                    <a:pt x="136" y="201"/>
                    <a:pt x="136" y="200"/>
                  </a:cubicBezTo>
                  <a:cubicBezTo>
                    <a:pt x="136" y="196"/>
                    <a:pt x="137" y="192"/>
                    <a:pt x="140" y="189"/>
                  </a:cubicBezTo>
                  <a:cubicBezTo>
                    <a:pt x="143" y="186"/>
                    <a:pt x="145" y="186"/>
                    <a:pt x="149" y="184"/>
                  </a:cubicBezTo>
                  <a:cubicBezTo>
                    <a:pt x="149" y="184"/>
                    <a:pt x="150" y="183"/>
                    <a:pt x="150" y="183"/>
                  </a:cubicBezTo>
                  <a:cubicBezTo>
                    <a:pt x="150" y="178"/>
                    <a:pt x="147" y="167"/>
                    <a:pt x="147" y="166"/>
                  </a:cubicBezTo>
                  <a:cubicBezTo>
                    <a:pt x="144" y="158"/>
                    <a:pt x="140" y="149"/>
                    <a:pt x="133" y="144"/>
                  </a:cubicBezTo>
                  <a:cubicBezTo>
                    <a:pt x="118" y="132"/>
                    <a:pt x="92" y="141"/>
                    <a:pt x="80" y="152"/>
                  </a:cubicBezTo>
                  <a:cubicBezTo>
                    <a:pt x="57" y="173"/>
                    <a:pt x="46" y="206"/>
                    <a:pt x="38" y="235"/>
                  </a:cubicBezTo>
                  <a:cubicBezTo>
                    <a:pt x="34" y="246"/>
                    <a:pt x="30" y="257"/>
                    <a:pt x="26" y="268"/>
                  </a:cubicBezTo>
                  <a:cubicBezTo>
                    <a:pt x="26" y="270"/>
                    <a:pt x="26" y="272"/>
                    <a:pt x="27" y="273"/>
                  </a:cubicBezTo>
                  <a:cubicBezTo>
                    <a:pt x="24" y="274"/>
                    <a:pt x="24" y="274"/>
                    <a:pt x="24" y="274"/>
                  </a:cubicBezTo>
                  <a:cubicBezTo>
                    <a:pt x="20" y="285"/>
                    <a:pt x="16" y="296"/>
                    <a:pt x="13" y="307"/>
                  </a:cubicBezTo>
                  <a:cubicBezTo>
                    <a:pt x="13" y="308"/>
                    <a:pt x="12" y="309"/>
                    <a:pt x="12" y="310"/>
                  </a:cubicBezTo>
                  <a:cubicBezTo>
                    <a:pt x="8" y="327"/>
                    <a:pt x="10" y="341"/>
                    <a:pt x="11" y="359"/>
                  </a:cubicBezTo>
                  <a:cubicBezTo>
                    <a:pt x="12" y="370"/>
                    <a:pt x="11" y="381"/>
                    <a:pt x="11" y="392"/>
                  </a:cubicBezTo>
                  <a:cubicBezTo>
                    <a:pt x="11" y="397"/>
                    <a:pt x="12" y="401"/>
                    <a:pt x="14" y="405"/>
                  </a:cubicBezTo>
                  <a:cubicBezTo>
                    <a:pt x="20" y="408"/>
                    <a:pt x="32" y="405"/>
                    <a:pt x="42" y="400"/>
                  </a:cubicBezTo>
                  <a:cubicBezTo>
                    <a:pt x="53" y="385"/>
                    <a:pt x="50" y="369"/>
                    <a:pt x="39" y="352"/>
                  </a:cubicBezTo>
                  <a:cubicBezTo>
                    <a:pt x="30" y="338"/>
                    <a:pt x="23" y="325"/>
                    <a:pt x="18" y="310"/>
                  </a:cubicBezTo>
                  <a:cubicBezTo>
                    <a:pt x="18" y="308"/>
                    <a:pt x="18" y="308"/>
                    <a:pt x="18" y="308"/>
                  </a:cubicBezTo>
                  <a:cubicBezTo>
                    <a:pt x="18" y="307"/>
                    <a:pt x="21" y="307"/>
                    <a:pt x="22" y="308"/>
                  </a:cubicBezTo>
                  <a:cubicBezTo>
                    <a:pt x="31" y="331"/>
                    <a:pt x="54" y="352"/>
                    <a:pt x="57" y="378"/>
                  </a:cubicBezTo>
                  <a:cubicBezTo>
                    <a:pt x="57" y="385"/>
                    <a:pt x="56" y="391"/>
                    <a:pt x="53" y="395"/>
                  </a:cubicBezTo>
                  <a:cubicBezTo>
                    <a:pt x="55" y="394"/>
                    <a:pt x="57" y="394"/>
                    <a:pt x="59" y="393"/>
                  </a:cubicBezTo>
                  <a:cubicBezTo>
                    <a:pt x="68" y="391"/>
                    <a:pt x="77" y="391"/>
                    <a:pt x="85" y="392"/>
                  </a:cubicBezTo>
                  <a:cubicBezTo>
                    <a:pt x="113" y="395"/>
                    <a:pt x="142" y="385"/>
                    <a:pt x="155" y="358"/>
                  </a:cubicBezTo>
                  <a:cubicBezTo>
                    <a:pt x="156" y="356"/>
                    <a:pt x="159" y="357"/>
                    <a:pt x="159" y="359"/>
                  </a:cubicBezTo>
                  <a:cubicBezTo>
                    <a:pt x="159" y="359"/>
                    <a:pt x="159" y="359"/>
                    <a:pt x="159" y="359"/>
                  </a:cubicBezTo>
                  <a:cubicBezTo>
                    <a:pt x="151" y="387"/>
                    <a:pt x="117" y="401"/>
                    <a:pt x="91" y="399"/>
                  </a:cubicBezTo>
                  <a:cubicBezTo>
                    <a:pt x="73" y="398"/>
                    <a:pt x="58" y="399"/>
                    <a:pt x="42" y="409"/>
                  </a:cubicBezTo>
                  <a:cubicBezTo>
                    <a:pt x="37" y="412"/>
                    <a:pt x="32" y="415"/>
                    <a:pt x="25" y="415"/>
                  </a:cubicBezTo>
                  <a:cubicBezTo>
                    <a:pt x="23" y="415"/>
                    <a:pt x="21" y="415"/>
                    <a:pt x="19" y="414"/>
                  </a:cubicBezTo>
                  <a:cubicBezTo>
                    <a:pt x="36" y="437"/>
                    <a:pt x="77" y="441"/>
                    <a:pt x="103" y="436"/>
                  </a:cubicBezTo>
                  <a:cubicBezTo>
                    <a:pt x="135" y="430"/>
                    <a:pt x="164" y="410"/>
                    <a:pt x="160" y="374"/>
                  </a:cubicBezTo>
                  <a:cubicBezTo>
                    <a:pt x="160" y="369"/>
                    <a:pt x="159" y="364"/>
                    <a:pt x="159" y="359"/>
                  </a:cubicBezTo>
                  <a:cubicBezTo>
                    <a:pt x="156" y="336"/>
                    <a:pt x="153" y="314"/>
                    <a:pt x="153" y="290"/>
                  </a:cubicBezTo>
                  <a:cubicBezTo>
                    <a:pt x="153" y="264"/>
                    <a:pt x="147" y="240"/>
                    <a:pt x="141" y="215"/>
                  </a:cubicBezTo>
                  <a:cubicBezTo>
                    <a:pt x="140" y="215"/>
                    <a:pt x="140" y="214"/>
                    <a:pt x="139" y="213"/>
                  </a:cubicBezTo>
                  <a:cubicBezTo>
                    <a:pt x="138" y="210"/>
                    <a:pt x="137" y="206"/>
                    <a:pt x="138" y="203"/>
                  </a:cubicBezTo>
                  <a:close/>
                  <a:moveTo>
                    <a:pt x="167" y="18"/>
                  </a:moveTo>
                  <a:cubicBezTo>
                    <a:pt x="168" y="19"/>
                    <a:pt x="168" y="22"/>
                    <a:pt x="166" y="23"/>
                  </a:cubicBezTo>
                  <a:cubicBezTo>
                    <a:pt x="163" y="25"/>
                    <a:pt x="163" y="29"/>
                    <a:pt x="165" y="32"/>
                  </a:cubicBezTo>
                  <a:cubicBezTo>
                    <a:pt x="168" y="34"/>
                    <a:pt x="165" y="38"/>
                    <a:pt x="162" y="37"/>
                  </a:cubicBezTo>
                  <a:cubicBezTo>
                    <a:pt x="160" y="39"/>
                    <a:pt x="160" y="43"/>
                    <a:pt x="162" y="45"/>
                  </a:cubicBezTo>
                  <a:cubicBezTo>
                    <a:pt x="163" y="47"/>
                    <a:pt x="164" y="48"/>
                    <a:pt x="165" y="49"/>
                  </a:cubicBezTo>
                  <a:cubicBezTo>
                    <a:pt x="166" y="50"/>
                    <a:pt x="165" y="52"/>
                    <a:pt x="164" y="53"/>
                  </a:cubicBezTo>
                  <a:cubicBezTo>
                    <a:pt x="159" y="58"/>
                    <a:pt x="165" y="62"/>
                    <a:pt x="165" y="67"/>
                  </a:cubicBezTo>
                  <a:cubicBezTo>
                    <a:pt x="166" y="69"/>
                    <a:pt x="163" y="70"/>
                    <a:pt x="161" y="70"/>
                  </a:cubicBezTo>
                  <a:cubicBezTo>
                    <a:pt x="160" y="73"/>
                    <a:pt x="160" y="77"/>
                    <a:pt x="162" y="80"/>
                  </a:cubicBezTo>
                  <a:cubicBezTo>
                    <a:pt x="163" y="81"/>
                    <a:pt x="164" y="81"/>
                    <a:pt x="165" y="82"/>
                  </a:cubicBezTo>
                  <a:cubicBezTo>
                    <a:pt x="166" y="84"/>
                    <a:pt x="165" y="85"/>
                    <a:pt x="164" y="87"/>
                  </a:cubicBezTo>
                  <a:cubicBezTo>
                    <a:pt x="162" y="92"/>
                    <a:pt x="161" y="95"/>
                    <a:pt x="165" y="100"/>
                  </a:cubicBezTo>
                  <a:cubicBezTo>
                    <a:pt x="167" y="102"/>
                    <a:pt x="165" y="106"/>
                    <a:pt x="162" y="105"/>
                  </a:cubicBezTo>
                  <a:cubicBezTo>
                    <a:pt x="161" y="108"/>
                    <a:pt x="160" y="111"/>
                    <a:pt x="161" y="114"/>
                  </a:cubicBezTo>
                  <a:cubicBezTo>
                    <a:pt x="161" y="117"/>
                    <a:pt x="163" y="119"/>
                    <a:pt x="164" y="122"/>
                  </a:cubicBezTo>
                  <a:cubicBezTo>
                    <a:pt x="165" y="128"/>
                    <a:pt x="158" y="132"/>
                    <a:pt x="163" y="138"/>
                  </a:cubicBezTo>
                  <a:cubicBezTo>
                    <a:pt x="166" y="140"/>
                    <a:pt x="164" y="143"/>
                    <a:pt x="161" y="143"/>
                  </a:cubicBezTo>
                  <a:cubicBezTo>
                    <a:pt x="160" y="147"/>
                    <a:pt x="160" y="150"/>
                    <a:pt x="162" y="153"/>
                  </a:cubicBezTo>
                  <a:cubicBezTo>
                    <a:pt x="163" y="155"/>
                    <a:pt x="165" y="156"/>
                    <a:pt x="165" y="158"/>
                  </a:cubicBezTo>
                  <a:cubicBezTo>
                    <a:pt x="165" y="160"/>
                    <a:pt x="163" y="162"/>
                    <a:pt x="163" y="164"/>
                  </a:cubicBezTo>
                  <a:cubicBezTo>
                    <a:pt x="162" y="167"/>
                    <a:pt x="164" y="170"/>
                    <a:pt x="165" y="173"/>
                  </a:cubicBezTo>
                  <a:cubicBezTo>
                    <a:pt x="165" y="176"/>
                    <a:pt x="161" y="179"/>
                    <a:pt x="159" y="177"/>
                  </a:cubicBezTo>
                  <a:cubicBezTo>
                    <a:pt x="157" y="179"/>
                    <a:pt x="155" y="182"/>
                    <a:pt x="155" y="185"/>
                  </a:cubicBezTo>
                  <a:cubicBezTo>
                    <a:pt x="154" y="187"/>
                    <a:pt x="154" y="188"/>
                    <a:pt x="152" y="189"/>
                  </a:cubicBezTo>
                  <a:cubicBezTo>
                    <a:pt x="150" y="191"/>
                    <a:pt x="148" y="191"/>
                    <a:pt x="146" y="193"/>
                  </a:cubicBezTo>
                  <a:cubicBezTo>
                    <a:pt x="144" y="195"/>
                    <a:pt x="143" y="198"/>
                    <a:pt x="142" y="201"/>
                  </a:cubicBezTo>
                  <a:cubicBezTo>
                    <a:pt x="142" y="202"/>
                    <a:pt x="141" y="203"/>
                    <a:pt x="141" y="203"/>
                  </a:cubicBezTo>
                  <a:cubicBezTo>
                    <a:pt x="141" y="205"/>
                    <a:pt x="142" y="207"/>
                    <a:pt x="143" y="208"/>
                  </a:cubicBezTo>
                  <a:cubicBezTo>
                    <a:pt x="143" y="208"/>
                    <a:pt x="143" y="208"/>
                    <a:pt x="143" y="208"/>
                  </a:cubicBezTo>
                  <a:cubicBezTo>
                    <a:pt x="144" y="208"/>
                    <a:pt x="145" y="209"/>
                    <a:pt x="146" y="210"/>
                  </a:cubicBezTo>
                  <a:cubicBezTo>
                    <a:pt x="146" y="211"/>
                    <a:pt x="146" y="211"/>
                    <a:pt x="146" y="212"/>
                  </a:cubicBezTo>
                  <a:cubicBezTo>
                    <a:pt x="147" y="212"/>
                    <a:pt x="147" y="212"/>
                    <a:pt x="147" y="212"/>
                  </a:cubicBezTo>
                  <a:cubicBezTo>
                    <a:pt x="149" y="212"/>
                    <a:pt x="147" y="213"/>
                    <a:pt x="149" y="211"/>
                  </a:cubicBezTo>
                  <a:cubicBezTo>
                    <a:pt x="151" y="210"/>
                    <a:pt x="152" y="209"/>
                    <a:pt x="154" y="209"/>
                  </a:cubicBezTo>
                  <a:cubicBezTo>
                    <a:pt x="157" y="209"/>
                    <a:pt x="163" y="207"/>
                    <a:pt x="163" y="203"/>
                  </a:cubicBezTo>
                  <a:cubicBezTo>
                    <a:pt x="163" y="200"/>
                    <a:pt x="167" y="199"/>
                    <a:pt x="169" y="201"/>
                  </a:cubicBezTo>
                  <a:cubicBezTo>
                    <a:pt x="169" y="201"/>
                    <a:pt x="170" y="201"/>
                    <a:pt x="170" y="202"/>
                  </a:cubicBezTo>
                  <a:cubicBezTo>
                    <a:pt x="170" y="203"/>
                    <a:pt x="171" y="203"/>
                    <a:pt x="172" y="204"/>
                  </a:cubicBezTo>
                  <a:cubicBezTo>
                    <a:pt x="171" y="206"/>
                    <a:pt x="171" y="206"/>
                    <a:pt x="171" y="206"/>
                  </a:cubicBezTo>
                  <a:cubicBezTo>
                    <a:pt x="170" y="206"/>
                    <a:pt x="170" y="205"/>
                    <a:pt x="169" y="205"/>
                  </a:cubicBezTo>
                  <a:cubicBezTo>
                    <a:pt x="169" y="209"/>
                    <a:pt x="165" y="213"/>
                    <a:pt x="161" y="215"/>
                  </a:cubicBezTo>
                  <a:cubicBezTo>
                    <a:pt x="158" y="216"/>
                    <a:pt x="156" y="215"/>
                    <a:pt x="154" y="216"/>
                  </a:cubicBezTo>
                  <a:cubicBezTo>
                    <a:pt x="153" y="217"/>
                    <a:pt x="155" y="216"/>
                    <a:pt x="153" y="218"/>
                  </a:cubicBezTo>
                  <a:cubicBezTo>
                    <a:pt x="152" y="218"/>
                    <a:pt x="152" y="219"/>
                    <a:pt x="151" y="219"/>
                  </a:cubicBezTo>
                  <a:cubicBezTo>
                    <a:pt x="150" y="219"/>
                    <a:pt x="150" y="219"/>
                    <a:pt x="149" y="219"/>
                  </a:cubicBezTo>
                  <a:cubicBezTo>
                    <a:pt x="153" y="230"/>
                    <a:pt x="156" y="241"/>
                    <a:pt x="157" y="252"/>
                  </a:cubicBezTo>
                  <a:cubicBezTo>
                    <a:pt x="160" y="271"/>
                    <a:pt x="160" y="289"/>
                    <a:pt x="160" y="308"/>
                  </a:cubicBezTo>
                  <a:cubicBezTo>
                    <a:pt x="160" y="339"/>
                    <a:pt x="178" y="375"/>
                    <a:pt x="164" y="404"/>
                  </a:cubicBezTo>
                  <a:cubicBezTo>
                    <a:pt x="142" y="453"/>
                    <a:pt x="71" y="455"/>
                    <a:pt x="29" y="434"/>
                  </a:cubicBezTo>
                  <a:cubicBezTo>
                    <a:pt x="8" y="423"/>
                    <a:pt x="2" y="405"/>
                    <a:pt x="3" y="383"/>
                  </a:cubicBezTo>
                  <a:cubicBezTo>
                    <a:pt x="4" y="365"/>
                    <a:pt x="0" y="349"/>
                    <a:pt x="0" y="331"/>
                  </a:cubicBezTo>
                  <a:cubicBezTo>
                    <a:pt x="1" y="319"/>
                    <a:pt x="4" y="307"/>
                    <a:pt x="8" y="295"/>
                  </a:cubicBezTo>
                  <a:cubicBezTo>
                    <a:pt x="18" y="265"/>
                    <a:pt x="28" y="234"/>
                    <a:pt x="40" y="205"/>
                  </a:cubicBezTo>
                  <a:cubicBezTo>
                    <a:pt x="50" y="182"/>
                    <a:pt x="63" y="153"/>
                    <a:pt x="85" y="140"/>
                  </a:cubicBezTo>
                  <a:cubicBezTo>
                    <a:pt x="120" y="120"/>
                    <a:pt x="155" y="142"/>
                    <a:pt x="153" y="180"/>
                  </a:cubicBezTo>
                  <a:cubicBezTo>
                    <a:pt x="153" y="179"/>
                    <a:pt x="154" y="178"/>
                    <a:pt x="155" y="177"/>
                  </a:cubicBezTo>
                  <a:cubicBezTo>
                    <a:pt x="156" y="176"/>
                    <a:pt x="157" y="176"/>
                    <a:pt x="158" y="175"/>
                  </a:cubicBezTo>
                  <a:cubicBezTo>
                    <a:pt x="156" y="172"/>
                    <a:pt x="154" y="169"/>
                    <a:pt x="155" y="165"/>
                  </a:cubicBezTo>
                  <a:cubicBezTo>
                    <a:pt x="155" y="162"/>
                    <a:pt x="158" y="159"/>
                    <a:pt x="157" y="156"/>
                  </a:cubicBezTo>
                  <a:cubicBezTo>
                    <a:pt x="157" y="153"/>
                    <a:pt x="156" y="150"/>
                    <a:pt x="156" y="146"/>
                  </a:cubicBezTo>
                  <a:cubicBezTo>
                    <a:pt x="157" y="144"/>
                    <a:pt x="157" y="143"/>
                    <a:pt x="158" y="142"/>
                  </a:cubicBezTo>
                  <a:cubicBezTo>
                    <a:pt x="156" y="139"/>
                    <a:pt x="155" y="136"/>
                    <a:pt x="154" y="133"/>
                  </a:cubicBezTo>
                  <a:cubicBezTo>
                    <a:pt x="154" y="128"/>
                    <a:pt x="157" y="125"/>
                    <a:pt x="157" y="120"/>
                  </a:cubicBezTo>
                  <a:cubicBezTo>
                    <a:pt x="157" y="116"/>
                    <a:pt x="155" y="113"/>
                    <a:pt x="157" y="109"/>
                  </a:cubicBezTo>
                  <a:cubicBezTo>
                    <a:pt x="157" y="107"/>
                    <a:pt x="159" y="105"/>
                    <a:pt x="160" y="103"/>
                  </a:cubicBezTo>
                  <a:cubicBezTo>
                    <a:pt x="157" y="101"/>
                    <a:pt x="156" y="99"/>
                    <a:pt x="156" y="95"/>
                  </a:cubicBezTo>
                  <a:cubicBezTo>
                    <a:pt x="156" y="93"/>
                    <a:pt x="156" y="90"/>
                    <a:pt x="157" y="88"/>
                  </a:cubicBezTo>
                  <a:cubicBezTo>
                    <a:pt x="157" y="86"/>
                    <a:pt x="158" y="85"/>
                    <a:pt x="158" y="84"/>
                  </a:cubicBezTo>
                  <a:cubicBezTo>
                    <a:pt x="158" y="83"/>
                    <a:pt x="156" y="81"/>
                    <a:pt x="156" y="79"/>
                  </a:cubicBezTo>
                  <a:cubicBezTo>
                    <a:pt x="156" y="78"/>
                    <a:pt x="156" y="77"/>
                    <a:pt x="156" y="75"/>
                  </a:cubicBezTo>
                  <a:cubicBezTo>
                    <a:pt x="156" y="72"/>
                    <a:pt x="157" y="70"/>
                    <a:pt x="159" y="68"/>
                  </a:cubicBezTo>
                  <a:cubicBezTo>
                    <a:pt x="157" y="65"/>
                    <a:pt x="155" y="63"/>
                    <a:pt x="155" y="58"/>
                  </a:cubicBezTo>
                  <a:cubicBezTo>
                    <a:pt x="155" y="55"/>
                    <a:pt x="156" y="52"/>
                    <a:pt x="158" y="50"/>
                  </a:cubicBezTo>
                  <a:cubicBezTo>
                    <a:pt x="156" y="47"/>
                    <a:pt x="155" y="44"/>
                    <a:pt x="156" y="40"/>
                  </a:cubicBezTo>
                  <a:cubicBezTo>
                    <a:pt x="157" y="38"/>
                    <a:pt x="158" y="36"/>
                    <a:pt x="160" y="35"/>
                  </a:cubicBezTo>
                  <a:cubicBezTo>
                    <a:pt x="156" y="31"/>
                    <a:pt x="157" y="24"/>
                    <a:pt x="160" y="19"/>
                  </a:cubicBezTo>
                  <a:cubicBezTo>
                    <a:pt x="159" y="17"/>
                    <a:pt x="158" y="14"/>
                    <a:pt x="160" y="11"/>
                  </a:cubicBezTo>
                  <a:cubicBezTo>
                    <a:pt x="160" y="9"/>
                    <a:pt x="161" y="7"/>
                    <a:pt x="162" y="6"/>
                  </a:cubicBezTo>
                  <a:cubicBezTo>
                    <a:pt x="161" y="4"/>
                    <a:pt x="161" y="2"/>
                    <a:pt x="161" y="0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4" y="2"/>
                    <a:pt x="165" y="3"/>
                    <a:pt x="165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6" y="5"/>
                    <a:pt x="166" y="5"/>
                    <a:pt x="166" y="6"/>
                  </a:cubicBezTo>
                  <a:cubicBezTo>
                    <a:pt x="166" y="6"/>
                    <a:pt x="166" y="6"/>
                    <a:pt x="166" y="6"/>
                  </a:cubicBezTo>
                  <a:cubicBezTo>
                    <a:pt x="166" y="6"/>
                    <a:pt x="163" y="11"/>
                    <a:pt x="163" y="13"/>
                  </a:cubicBezTo>
                  <a:cubicBezTo>
                    <a:pt x="164" y="15"/>
                    <a:pt x="165" y="16"/>
                    <a:pt x="167" y="18"/>
                  </a:cubicBezTo>
                  <a:close/>
                </a:path>
              </a:pathLst>
            </a:custGeom>
            <a:solidFill>
              <a:srgbClr val="8E2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813" name="组合 2812"/>
          <p:cNvGrpSpPr/>
          <p:nvPr>
            <p:custDataLst>
              <p:tags r:id="rId14"/>
            </p:custDataLst>
          </p:nvPr>
        </p:nvGrpSpPr>
        <p:grpSpPr>
          <a:xfrm>
            <a:off x="9223540" y="2052505"/>
            <a:ext cx="1725842" cy="4618994"/>
            <a:chOff x="10053585" y="1383416"/>
            <a:chExt cx="1725842" cy="4618994"/>
          </a:xfrm>
        </p:grpSpPr>
        <p:sp>
          <p:nvSpPr>
            <p:cNvPr id="2814" name="Freeform 6"/>
            <p:cNvSpPr/>
            <p:nvPr>
              <p:custDataLst>
                <p:tags r:id="rId15"/>
              </p:custDataLst>
            </p:nvPr>
          </p:nvSpPr>
          <p:spPr bwMode="auto">
            <a:xfrm>
              <a:off x="10053585" y="1383416"/>
              <a:ext cx="1725842" cy="4618994"/>
            </a:xfrm>
            <a:custGeom>
              <a:avLst/>
              <a:gdLst>
                <a:gd name="T0" fmla="*/ 865 w 902"/>
                <a:gd name="T1" fmla="*/ 1243 h 2418"/>
                <a:gd name="T2" fmla="*/ 790 w 902"/>
                <a:gd name="T3" fmla="*/ 910 h 2418"/>
                <a:gd name="T4" fmla="*/ 765 w 902"/>
                <a:gd name="T5" fmla="*/ 759 h 2418"/>
                <a:gd name="T6" fmla="*/ 748 w 902"/>
                <a:gd name="T7" fmla="*/ 638 h 2418"/>
                <a:gd name="T8" fmla="*/ 629 w 902"/>
                <a:gd name="T9" fmla="*/ 408 h 2418"/>
                <a:gd name="T10" fmla="*/ 525 w 902"/>
                <a:gd name="T11" fmla="*/ 291 h 2418"/>
                <a:gd name="T12" fmla="*/ 544 w 902"/>
                <a:gd name="T13" fmla="*/ 237 h 2418"/>
                <a:gd name="T14" fmla="*/ 566 w 902"/>
                <a:gd name="T15" fmla="*/ 169 h 2418"/>
                <a:gd name="T16" fmla="*/ 510 w 902"/>
                <a:gd name="T17" fmla="*/ 24 h 2418"/>
                <a:gd name="T18" fmla="*/ 354 w 902"/>
                <a:gd name="T19" fmla="*/ 67 h 2418"/>
                <a:gd name="T20" fmla="*/ 340 w 902"/>
                <a:gd name="T21" fmla="*/ 200 h 2418"/>
                <a:gd name="T22" fmla="*/ 370 w 902"/>
                <a:gd name="T23" fmla="*/ 244 h 2418"/>
                <a:gd name="T24" fmla="*/ 387 w 902"/>
                <a:gd name="T25" fmla="*/ 352 h 2418"/>
                <a:gd name="T26" fmla="*/ 223 w 902"/>
                <a:gd name="T27" fmla="*/ 423 h 2418"/>
                <a:gd name="T28" fmla="*/ 150 w 902"/>
                <a:gd name="T29" fmla="*/ 650 h 2418"/>
                <a:gd name="T30" fmla="*/ 136 w 902"/>
                <a:gd name="T31" fmla="*/ 831 h 2418"/>
                <a:gd name="T32" fmla="*/ 99 w 902"/>
                <a:gd name="T33" fmla="*/ 996 h 2418"/>
                <a:gd name="T34" fmla="*/ 10 w 902"/>
                <a:gd name="T35" fmla="*/ 1291 h 2418"/>
                <a:gd name="T36" fmla="*/ 32 w 902"/>
                <a:gd name="T37" fmla="*/ 1291 h 2418"/>
                <a:gd name="T38" fmla="*/ 48 w 902"/>
                <a:gd name="T39" fmla="*/ 1288 h 2418"/>
                <a:gd name="T40" fmla="*/ 41 w 902"/>
                <a:gd name="T41" fmla="*/ 1399 h 2418"/>
                <a:gd name="T42" fmla="*/ 58 w 902"/>
                <a:gd name="T43" fmla="*/ 1367 h 2418"/>
                <a:gd name="T44" fmla="*/ 76 w 902"/>
                <a:gd name="T45" fmla="*/ 1405 h 2418"/>
                <a:gd name="T46" fmla="*/ 156 w 902"/>
                <a:gd name="T47" fmla="*/ 1189 h 2418"/>
                <a:gd name="T48" fmla="*/ 186 w 902"/>
                <a:gd name="T49" fmla="*/ 1110 h 2418"/>
                <a:gd name="T50" fmla="*/ 253 w 902"/>
                <a:gd name="T51" fmla="*/ 764 h 2418"/>
                <a:gd name="T52" fmla="*/ 228 w 902"/>
                <a:gd name="T53" fmla="*/ 1360 h 2418"/>
                <a:gd name="T54" fmla="*/ 272 w 902"/>
                <a:gd name="T55" fmla="*/ 1991 h 2418"/>
                <a:gd name="T56" fmla="*/ 297 w 902"/>
                <a:gd name="T57" fmla="*/ 2095 h 2418"/>
                <a:gd name="T58" fmla="*/ 309 w 902"/>
                <a:gd name="T59" fmla="*/ 2274 h 2418"/>
                <a:gd name="T60" fmla="*/ 258 w 902"/>
                <a:gd name="T61" fmla="*/ 2378 h 2418"/>
                <a:gd name="T62" fmla="*/ 274 w 902"/>
                <a:gd name="T63" fmla="*/ 2392 h 2418"/>
                <a:gd name="T64" fmla="*/ 290 w 902"/>
                <a:gd name="T65" fmla="*/ 2393 h 2418"/>
                <a:gd name="T66" fmla="*/ 324 w 902"/>
                <a:gd name="T67" fmla="*/ 2381 h 2418"/>
                <a:gd name="T68" fmla="*/ 362 w 902"/>
                <a:gd name="T69" fmla="*/ 2390 h 2418"/>
                <a:gd name="T70" fmla="*/ 402 w 902"/>
                <a:gd name="T71" fmla="*/ 2289 h 2418"/>
                <a:gd name="T72" fmla="*/ 394 w 902"/>
                <a:gd name="T73" fmla="*/ 2232 h 2418"/>
                <a:gd name="T74" fmla="*/ 396 w 902"/>
                <a:gd name="T75" fmla="*/ 2106 h 2418"/>
                <a:gd name="T76" fmla="*/ 401 w 902"/>
                <a:gd name="T77" fmla="*/ 1818 h 2418"/>
                <a:gd name="T78" fmla="*/ 435 w 902"/>
                <a:gd name="T79" fmla="*/ 1466 h 2418"/>
                <a:gd name="T80" fmla="*/ 468 w 902"/>
                <a:gd name="T81" fmla="*/ 1590 h 2418"/>
                <a:gd name="T82" fmla="*/ 486 w 902"/>
                <a:gd name="T83" fmla="*/ 1883 h 2418"/>
                <a:gd name="T84" fmla="*/ 511 w 902"/>
                <a:gd name="T85" fmla="*/ 2187 h 2418"/>
                <a:gd name="T86" fmla="*/ 506 w 902"/>
                <a:gd name="T87" fmla="*/ 2261 h 2418"/>
                <a:gd name="T88" fmla="*/ 509 w 902"/>
                <a:gd name="T89" fmla="*/ 2319 h 2418"/>
                <a:gd name="T90" fmla="*/ 549 w 902"/>
                <a:gd name="T91" fmla="*/ 2409 h 2418"/>
                <a:gd name="T92" fmla="*/ 598 w 902"/>
                <a:gd name="T93" fmla="*/ 2403 h 2418"/>
                <a:gd name="T94" fmla="*/ 613 w 902"/>
                <a:gd name="T95" fmla="*/ 2392 h 2418"/>
                <a:gd name="T96" fmla="*/ 631 w 902"/>
                <a:gd name="T97" fmla="*/ 2384 h 2418"/>
                <a:gd name="T98" fmla="*/ 653 w 902"/>
                <a:gd name="T99" fmla="*/ 2358 h 2418"/>
                <a:gd name="T100" fmla="*/ 587 w 902"/>
                <a:gd name="T101" fmla="*/ 2265 h 2418"/>
                <a:gd name="T102" fmla="*/ 627 w 902"/>
                <a:gd name="T103" fmla="*/ 2006 h 2418"/>
                <a:gd name="T104" fmla="*/ 617 w 902"/>
                <a:gd name="T105" fmla="*/ 1645 h 2418"/>
                <a:gd name="T106" fmla="*/ 657 w 902"/>
                <a:gd name="T107" fmla="*/ 1059 h 2418"/>
                <a:gd name="T108" fmla="*/ 671 w 902"/>
                <a:gd name="T109" fmla="*/ 877 h 2418"/>
                <a:gd name="T110" fmla="*/ 737 w 902"/>
                <a:gd name="T111" fmla="*/ 1161 h 2418"/>
                <a:gd name="T112" fmla="*/ 755 w 902"/>
                <a:gd name="T113" fmla="*/ 1310 h 2418"/>
                <a:gd name="T114" fmla="*/ 846 w 902"/>
                <a:gd name="T115" fmla="*/ 1425 h 2418"/>
                <a:gd name="T116" fmla="*/ 843 w 902"/>
                <a:gd name="T117" fmla="*/ 1358 h 2418"/>
                <a:gd name="T118" fmla="*/ 873 w 902"/>
                <a:gd name="T119" fmla="*/ 1394 h 2418"/>
                <a:gd name="T120" fmla="*/ 855 w 902"/>
                <a:gd name="T121" fmla="*/ 1281 h 2418"/>
                <a:gd name="T122" fmla="*/ 898 w 902"/>
                <a:gd name="T123" fmla="*/ 1307 h 2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2418">
                  <a:moveTo>
                    <a:pt x="901" y="1301"/>
                  </a:moveTo>
                  <a:cubicBezTo>
                    <a:pt x="898" y="1298"/>
                    <a:pt x="895" y="1294"/>
                    <a:pt x="892" y="1291"/>
                  </a:cubicBezTo>
                  <a:cubicBezTo>
                    <a:pt x="884" y="1273"/>
                    <a:pt x="880" y="1257"/>
                    <a:pt x="865" y="1243"/>
                  </a:cubicBezTo>
                  <a:cubicBezTo>
                    <a:pt x="846" y="1225"/>
                    <a:pt x="825" y="1203"/>
                    <a:pt x="813" y="1177"/>
                  </a:cubicBezTo>
                  <a:cubicBezTo>
                    <a:pt x="807" y="1117"/>
                    <a:pt x="808" y="1057"/>
                    <a:pt x="803" y="996"/>
                  </a:cubicBezTo>
                  <a:cubicBezTo>
                    <a:pt x="801" y="968"/>
                    <a:pt x="796" y="939"/>
                    <a:pt x="790" y="910"/>
                  </a:cubicBezTo>
                  <a:cubicBezTo>
                    <a:pt x="789" y="906"/>
                    <a:pt x="776" y="863"/>
                    <a:pt x="767" y="843"/>
                  </a:cubicBezTo>
                  <a:cubicBezTo>
                    <a:pt x="767" y="839"/>
                    <a:pt x="766" y="835"/>
                    <a:pt x="766" y="831"/>
                  </a:cubicBezTo>
                  <a:cubicBezTo>
                    <a:pt x="763" y="807"/>
                    <a:pt x="765" y="783"/>
                    <a:pt x="765" y="759"/>
                  </a:cubicBezTo>
                  <a:cubicBezTo>
                    <a:pt x="765" y="735"/>
                    <a:pt x="766" y="711"/>
                    <a:pt x="763" y="687"/>
                  </a:cubicBezTo>
                  <a:cubicBezTo>
                    <a:pt x="761" y="674"/>
                    <a:pt x="757" y="662"/>
                    <a:pt x="752" y="650"/>
                  </a:cubicBezTo>
                  <a:cubicBezTo>
                    <a:pt x="751" y="646"/>
                    <a:pt x="749" y="642"/>
                    <a:pt x="748" y="638"/>
                  </a:cubicBezTo>
                  <a:cubicBezTo>
                    <a:pt x="764" y="582"/>
                    <a:pt x="756" y="525"/>
                    <a:pt x="728" y="473"/>
                  </a:cubicBezTo>
                  <a:cubicBezTo>
                    <a:pt x="716" y="452"/>
                    <a:pt x="701" y="433"/>
                    <a:pt x="679" y="423"/>
                  </a:cubicBezTo>
                  <a:cubicBezTo>
                    <a:pt x="663" y="415"/>
                    <a:pt x="646" y="413"/>
                    <a:pt x="629" y="408"/>
                  </a:cubicBezTo>
                  <a:cubicBezTo>
                    <a:pt x="619" y="405"/>
                    <a:pt x="610" y="400"/>
                    <a:pt x="601" y="396"/>
                  </a:cubicBezTo>
                  <a:cubicBezTo>
                    <a:pt x="572" y="381"/>
                    <a:pt x="543" y="367"/>
                    <a:pt x="515" y="352"/>
                  </a:cubicBezTo>
                  <a:cubicBezTo>
                    <a:pt x="514" y="332"/>
                    <a:pt x="516" y="313"/>
                    <a:pt x="525" y="291"/>
                  </a:cubicBezTo>
                  <a:cubicBezTo>
                    <a:pt x="530" y="279"/>
                    <a:pt x="533" y="269"/>
                    <a:pt x="533" y="258"/>
                  </a:cubicBezTo>
                  <a:cubicBezTo>
                    <a:pt x="533" y="253"/>
                    <a:pt x="533" y="249"/>
                    <a:pt x="532" y="244"/>
                  </a:cubicBezTo>
                  <a:cubicBezTo>
                    <a:pt x="535" y="241"/>
                    <a:pt x="539" y="239"/>
                    <a:pt x="544" y="237"/>
                  </a:cubicBezTo>
                  <a:cubicBezTo>
                    <a:pt x="546" y="235"/>
                    <a:pt x="549" y="234"/>
                    <a:pt x="551" y="231"/>
                  </a:cubicBezTo>
                  <a:cubicBezTo>
                    <a:pt x="557" y="223"/>
                    <a:pt x="559" y="210"/>
                    <a:pt x="562" y="200"/>
                  </a:cubicBezTo>
                  <a:cubicBezTo>
                    <a:pt x="564" y="192"/>
                    <a:pt x="569" y="178"/>
                    <a:pt x="566" y="169"/>
                  </a:cubicBezTo>
                  <a:cubicBezTo>
                    <a:pt x="564" y="163"/>
                    <a:pt x="560" y="162"/>
                    <a:pt x="556" y="160"/>
                  </a:cubicBezTo>
                  <a:cubicBezTo>
                    <a:pt x="561" y="135"/>
                    <a:pt x="563" y="104"/>
                    <a:pt x="553" y="79"/>
                  </a:cubicBezTo>
                  <a:cubicBezTo>
                    <a:pt x="544" y="55"/>
                    <a:pt x="532" y="37"/>
                    <a:pt x="510" y="24"/>
                  </a:cubicBezTo>
                  <a:cubicBezTo>
                    <a:pt x="481" y="6"/>
                    <a:pt x="451" y="0"/>
                    <a:pt x="419" y="11"/>
                  </a:cubicBezTo>
                  <a:cubicBezTo>
                    <a:pt x="404" y="15"/>
                    <a:pt x="391" y="22"/>
                    <a:pt x="379" y="32"/>
                  </a:cubicBezTo>
                  <a:cubicBezTo>
                    <a:pt x="367" y="42"/>
                    <a:pt x="362" y="54"/>
                    <a:pt x="354" y="67"/>
                  </a:cubicBezTo>
                  <a:cubicBezTo>
                    <a:pt x="338" y="93"/>
                    <a:pt x="340" y="131"/>
                    <a:pt x="346" y="160"/>
                  </a:cubicBezTo>
                  <a:cubicBezTo>
                    <a:pt x="342" y="162"/>
                    <a:pt x="338" y="163"/>
                    <a:pt x="336" y="169"/>
                  </a:cubicBezTo>
                  <a:cubicBezTo>
                    <a:pt x="333" y="178"/>
                    <a:pt x="338" y="192"/>
                    <a:pt x="340" y="200"/>
                  </a:cubicBezTo>
                  <a:cubicBezTo>
                    <a:pt x="342" y="210"/>
                    <a:pt x="345" y="223"/>
                    <a:pt x="351" y="231"/>
                  </a:cubicBezTo>
                  <a:cubicBezTo>
                    <a:pt x="353" y="234"/>
                    <a:pt x="355" y="235"/>
                    <a:pt x="358" y="237"/>
                  </a:cubicBezTo>
                  <a:cubicBezTo>
                    <a:pt x="363" y="239"/>
                    <a:pt x="367" y="241"/>
                    <a:pt x="370" y="244"/>
                  </a:cubicBezTo>
                  <a:cubicBezTo>
                    <a:pt x="369" y="249"/>
                    <a:pt x="369" y="253"/>
                    <a:pt x="369" y="258"/>
                  </a:cubicBezTo>
                  <a:cubicBezTo>
                    <a:pt x="369" y="269"/>
                    <a:pt x="372" y="279"/>
                    <a:pt x="377" y="291"/>
                  </a:cubicBezTo>
                  <a:cubicBezTo>
                    <a:pt x="386" y="313"/>
                    <a:pt x="388" y="332"/>
                    <a:pt x="387" y="352"/>
                  </a:cubicBezTo>
                  <a:cubicBezTo>
                    <a:pt x="359" y="367"/>
                    <a:pt x="329" y="381"/>
                    <a:pt x="301" y="396"/>
                  </a:cubicBezTo>
                  <a:cubicBezTo>
                    <a:pt x="291" y="400"/>
                    <a:pt x="282" y="405"/>
                    <a:pt x="272" y="408"/>
                  </a:cubicBezTo>
                  <a:cubicBezTo>
                    <a:pt x="255" y="413"/>
                    <a:pt x="239" y="415"/>
                    <a:pt x="223" y="423"/>
                  </a:cubicBezTo>
                  <a:cubicBezTo>
                    <a:pt x="201" y="433"/>
                    <a:pt x="185" y="452"/>
                    <a:pt x="174" y="473"/>
                  </a:cubicBezTo>
                  <a:cubicBezTo>
                    <a:pt x="146" y="525"/>
                    <a:pt x="138" y="582"/>
                    <a:pt x="154" y="638"/>
                  </a:cubicBezTo>
                  <a:cubicBezTo>
                    <a:pt x="153" y="642"/>
                    <a:pt x="151" y="646"/>
                    <a:pt x="150" y="650"/>
                  </a:cubicBezTo>
                  <a:cubicBezTo>
                    <a:pt x="145" y="662"/>
                    <a:pt x="141" y="674"/>
                    <a:pt x="139" y="687"/>
                  </a:cubicBezTo>
                  <a:cubicBezTo>
                    <a:pt x="136" y="711"/>
                    <a:pt x="137" y="735"/>
                    <a:pt x="137" y="759"/>
                  </a:cubicBezTo>
                  <a:cubicBezTo>
                    <a:pt x="137" y="783"/>
                    <a:pt x="139" y="807"/>
                    <a:pt x="136" y="831"/>
                  </a:cubicBezTo>
                  <a:cubicBezTo>
                    <a:pt x="136" y="835"/>
                    <a:pt x="135" y="839"/>
                    <a:pt x="135" y="843"/>
                  </a:cubicBezTo>
                  <a:cubicBezTo>
                    <a:pt x="126" y="863"/>
                    <a:pt x="113" y="906"/>
                    <a:pt x="112" y="910"/>
                  </a:cubicBezTo>
                  <a:cubicBezTo>
                    <a:pt x="106" y="939"/>
                    <a:pt x="101" y="968"/>
                    <a:pt x="99" y="996"/>
                  </a:cubicBezTo>
                  <a:cubicBezTo>
                    <a:pt x="94" y="1057"/>
                    <a:pt x="95" y="1117"/>
                    <a:pt x="89" y="1177"/>
                  </a:cubicBezTo>
                  <a:cubicBezTo>
                    <a:pt x="77" y="1203"/>
                    <a:pt x="55" y="1225"/>
                    <a:pt x="37" y="1243"/>
                  </a:cubicBezTo>
                  <a:cubicBezTo>
                    <a:pt x="22" y="1257"/>
                    <a:pt x="17" y="1273"/>
                    <a:pt x="10" y="1291"/>
                  </a:cubicBezTo>
                  <a:cubicBezTo>
                    <a:pt x="7" y="1294"/>
                    <a:pt x="4" y="1298"/>
                    <a:pt x="1" y="1301"/>
                  </a:cubicBezTo>
                  <a:cubicBezTo>
                    <a:pt x="0" y="1303"/>
                    <a:pt x="1" y="1306"/>
                    <a:pt x="3" y="1307"/>
                  </a:cubicBezTo>
                  <a:cubicBezTo>
                    <a:pt x="14" y="1309"/>
                    <a:pt x="24" y="1298"/>
                    <a:pt x="32" y="1291"/>
                  </a:cubicBezTo>
                  <a:cubicBezTo>
                    <a:pt x="37" y="1287"/>
                    <a:pt x="41" y="1282"/>
                    <a:pt x="45" y="1278"/>
                  </a:cubicBezTo>
                  <a:cubicBezTo>
                    <a:pt x="47" y="1278"/>
                    <a:pt x="47" y="1279"/>
                    <a:pt x="47" y="1281"/>
                  </a:cubicBezTo>
                  <a:cubicBezTo>
                    <a:pt x="48" y="1282"/>
                    <a:pt x="48" y="1285"/>
                    <a:pt x="48" y="1288"/>
                  </a:cubicBezTo>
                  <a:cubicBezTo>
                    <a:pt x="48" y="1303"/>
                    <a:pt x="40" y="1335"/>
                    <a:pt x="38" y="1343"/>
                  </a:cubicBezTo>
                  <a:cubicBezTo>
                    <a:pt x="36" y="1360"/>
                    <a:pt x="30" y="1377"/>
                    <a:pt x="29" y="1394"/>
                  </a:cubicBezTo>
                  <a:cubicBezTo>
                    <a:pt x="28" y="1400"/>
                    <a:pt x="37" y="1404"/>
                    <a:pt x="41" y="1399"/>
                  </a:cubicBezTo>
                  <a:cubicBezTo>
                    <a:pt x="50" y="1388"/>
                    <a:pt x="52" y="1374"/>
                    <a:pt x="58" y="1361"/>
                  </a:cubicBezTo>
                  <a:cubicBezTo>
                    <a:pt x="58" y="1360"/>
                    <a:pt x="58" y="1359"/>
                    <a:pt x="59" y="1358"/>
                  </a:cubicBezTo>
                  <a:cubicBezTo>
                    <a:pt x="58" y="1362"/>
                    <a:pt x="58" y="1366"/>
                    <a:pt x="58" y="1367"/>
                  </a:cubicBezTo>
                  <a:cubicBezTo>
                    <a:pt x="55" y="1383"/>
                    <a:pt x="50" y="1400"/>
                    <a:pt x="48" y="1417"/>
                  </a:cubicBezTo>
                  <a:cubicBezTo>
                    <a:pt x="48" y="1422"/>
                    <a:pt x="52" y="1425"/>
                    <a:pt x="56" y="1425"/>
                  </a:cubicBezTo>
                  <a:cubicBezTo>
                    <a:pt x="67" y="1426"/>
                    <a:pt x="72" y="1414"/>
                    <a:pt x="76" y="1405"/>
                  </a:cubicBezTo>
                  <a:cubicBezTo>
                    <a:pt x="90" y="1406"/>
                    <a:pt x="101" y="1386"/>
                    <a:pt x="109" y="1373"/>
                  </a:cubicBezTo>
                  <a:cubicBezTo>
                    <a:pt x="130" y="1364"/>
                    <a:pt x="141" y="1330"/>
                    <a:pt x="147" y="1310"/>
                  </a:cubicBezTo>
                  <a:cubicBezTo>
                    <a:pt x="158" y="1271"/>
                    <a:pt x="160" y="1229"/>
                    <a:pt x="156" y="1189"/>
                  </a:cubicBezTo>
                  <a:cubicBezTo>
                    <a:pt x="156" y="1189"/>
                    <a:pt x="155" y="1188"/>
                    <a:pt x="155" y="1187"/>
                  </a:cubicBezTo>
                  <a:cubicBezTo>
                    <a:pt x="158" y="1178"/>
                    <a:pt x="162" y="1170"/>
                    <a:pt x="165" y="1161"/>
                  </a:cubicBezTo>
                  <a:cubicBezTo>
                    <a:pt x="171" y="1144"/>
                    <a:pt x="179" y="1127"/>
                    <a:pt x="186" y="1110"/>
                  </a:cubicBezTo>
                  <a:cubicBezTo>
                    <a:pt x="203" y="1072"/>
                    <a:pt x="214" y="1033"/>
                    <a:pt x="221" y="992"/>
                  </a:cubicBezTo>
                  <a:cubicBezTo>
                    <a:pt x="226" y="954"/>
                    <a:pt x="229" y="915"/>
                    <a:pt x="231" y="877"/>
                  </a:cubicBezTo>
                  <a:cubicBezTo>
                    <a:pt x="233" y="836"/>
                    <a:pt x="241" y="800"/>
                    <a:pt x="253" y="764"/>
                  </a:cubicBezTo>
                  <a:cubicBezTo>
                    <a:pt x="268" y="806"/>
                    <a:pt x="280" y="844"/>
                    <a:pt x="278" y="889"/>
                  </a:cubicBezTo>
                  <a:cubicBezTo>
                    <a:pt x="277" y="949"/>
                    <a:pt x="259" y="1003"/>
                    <a:pt x="245" y="1059"/>
                  </a:cubicBezTo>
                  <a:cubicBezTo>
                    <a:pt x="219" y="1158"/>
                    <a:pt x="212" y="1260"/>
                    <a:pt x="228" y="1360"/>
                  </a:cubicBezTo>
                  <a:cubicBezTo>
                    <a:pt x="229" y="1362"/>
                    <a:pt x="229" y="1363"/>
                    <a:pt x="230" y="1364"/>
                  </a:cubicBezTo>
                  <a:cubicBezTo>
                    <a:pt x="232" y="1459"/>
                    <a:pt x="277" y="1550"/>
                    <a:pt x="285" y="1645"/>
                  </a:cubicBezTo>
                  <a:cubicBezTo>
                    <a:pt x="294" y="1762"/>
                    <a:pt x="250" y="1874"/>
                    <a:pt x="272" y="1991"/>
                  </a:cubicBezTo>
                  <a:cubicBezTo>
                    <a:pt x="272" y="1993"/>
                    <a:pt x="273" y="1994"/>
                    <a:pt x="274" y="1994"/>
                  </a:cubicBezTo>
                  <a:cubicBezTo>
                    <a:pt x="274" y="2001"/>
                    <a:pt x="274" y="2005"/>
                    <a:pt x="275" y="2006"/>
                  </a:cubicBezTo>
                  <a:cubicBezTo>
                    <a:pt x="280" y="2036"/>
                    <a:pt x="290" y="2066"/>
                    <a:pt x="297" y="2095"/>
                  </a:cubicBezTo>
                  <a:cubicBezTo>
                    <a:pt x="304" y="2127"/>
                    <a:pt x="310" y="2157"/>
                    <a:pt x="313" y="2189"/>
                  </a:cubicBezTo>
                  <a:cubicBezTo>
                    <a:pt x="315" y="2215"/>
                    <a:pt x="313" y="2239"/>
                    <a:pt x="315" y="2265"/>
                  </a:cubicBezTo>
                  <a:cubicBezTo>
                    <a:pt x="313" y="2268"/>
                    <a:pt x="311" y="2271"/>
                    <a:pt x="309" y="2274"/>
                  </a:cubicBezTo>
                  <a:cubicBezTo>
                    <a:pt x="297" y="2295"/>
                    <a:pt x="280" y="2317"/>
                    <a:pt x="265" y="2334"/>
                  </a:cubicBezTo>
                  <a:cubicBezTo>
                    <a:pt x="259" y="2341"/>
                    <a:pt x="249" y="2348"/>
                    <a:pt x="249" y="2358"/>
                  </a:cubicBezTo>
                  <a:cubicBezTo>
                    <a:pt x="249" y="2368"/>
                    <a:pt x="257" y="2369"/>
                    <a:pt x="258" y="2378"/>
                  </a:cubicBezTo>
                  <a:cubicBezTo>
                    <a:pt x="259" y="2381"/>
                    <a:pt x="261" y="2384"/>
                    <a:pt x="266" y="2385"/>
                  </a:cubicBezTo>
                  <a:cubicBezTo>
                    <a:pt x="266" y="2385"/>
                    <a:pt x="269" y="2385"/>
                    <a:pt x="271" y="2384"/>
                  </a:cubicBezTo>
                  <a:cubicBezTo>
                    <a:pt x="272" y="2387"/>
                    <a:pt x="274" y="2392"/>
                    <a:pt x="274" y="2392"/>
                  </a:cubicBezTo>
                  <a:cubicBezTo>
                    <a:pt x="275" y="2395"/>
                    <a:pt x="279" y="2397"/>
                    <a:pt x="282" y="2396"/>
                  </a:cubicBezTo>
                  <a:cubicBezTo>
                    <a:pt x="282" y="2395"/>
                    <a:pt x="286" y="2394"/>
                    <a:pt x="289" y="2392"/>
                  </a:cubicBezTo>
                  <a:cubicBezTo>
                    <a:pt x="290" y="2393"/>
                    <a:pt x="290" y="2393"/>
                    <a:pt x="290" y="2393"/>
                  </a:cubicBezTo>
                  <a:cubicBezTo>
                    <a:pt x="293" y="2396"/>
                    <a:pt x="291" y="2399"/>
                    <a:pt x="297" y="2403"/>
                  </a:cubicBezTo>
                  <a:cubicBezTo>
                    <a:pt x="299" y="2404"/>
                    <a:pt x="302" y="2405"/>
                    <a:pt x="304" y="2403"/>
                  </a:cubicBezTo>
                  <a:cubicBezTo>
                    <a:pt x="312" y="2397"/>
                    <a:pt x="318" y="2388"/>
                    <a:pt x="324" y="2381"/>
                  </a:cubicBezTo>
                  <a:cubicBezTo>
                    <a:pt x="321" y="2392"/>
                    <a:pt x="316" y="2405"/>
                    <a:pt x="323" y="2411"/>
                  </a:cubicBezTo>
                  <a:cubicBezTo>
                    <a:pt x="329" y="2418"/>
                    <a:pt x="347" y="2414"/>
                    <a:pt x="353" y="2409"/>
                  </a:cubicBezTo>
                  <a:cubicBezTo>
                    <a:pt x="358" y="2405"/>
                    <a:pt x="360" y="2396"/>
                    <a:pt x="362" y="2390"/>
                  </a:cubicBezTo>
                  <a:cubicBezTo>
                    <a:pt x="366" y="2377"/>
                    <a:pt x="373" y="2368"/>
                    <a:pt x="379" y="2356"/>
                  </a:cubicBezTo>
                  <a:cubicBezTo>
                    <a:pt x="385" y="2344"/>
                    <a:pt x="386" y="2332"/>
                    <a:pt x="392" y="2319"/>
                  </a:cubicBezTo>
                  <a:cubicBezTo>
                    <a:pt x="398" y="2309"/>
                    <a:pt x="401" y="2301"/>
                    <a:pt x="402" y="2289"/>
                  </a:cubicBezTo>
                  <a:cubicBezTo>
                    <a:pt x="403" y="2286"/>
                    <a:pt x="401" y="2284"/>
                    <a:pt x="399" y="2283"/>
                  </a:cubicBezTo>
                  <a:cubicBezTo>
                    <a:pt x="399" y="2276"/>
                    <a:pt x="398" y="2269"/>
                    <a:pt x="396" y="2261"/>
                  </a:cubicBezTo>
                  <a:cubicBezTo>
                    <a:pt x="394" y="2252"/>
                    <a:pt x="395" y="2242"/>
                    <a:pt x="394" y="2232"/>
                  </a:cubicBezTo>
                  <a:cubicBezTo>
                    <a:pt x="396" y="2227"/>
                    <a:pt x="397" y="2222"/>
                    <a:pt x="397" y="2217"/>
                  </a:cubicBezTo>
                  <a:cubicBezTo>
                    <a:pt x="398" y="2206"/>
                    <a:pt x="395" y="2197"/>
                    <a:pt x="391" y="2187"/>
                  </a:cubicBezTo>
                  <a:cubicBezTo>
                    <a:pt x="393" y="2160"/>
                    <a:pt x="394" y="2133"/>
                    <a:pt x="396" y="2106"/>
                  </a:cubicBezTo>
                  <a:cubicBezTo>
                    <a:pt x="400" y="2068"/>
                    <a:pt x="403" y="2030"/>
                    <a:pt x="407" y="1992"/>
                  </a:cubicBezTo>
                  <a:cubicBezTo>
                    <a:pt x="412" y="1956"/>
                    <a:pt x="418" y="1919"/>
                    <a:pt x="416" y="1883"/>
                  </a:cubicBezTo>
                  <a:cubicBezTo>
                    <a:pt x="415" y="1860"/>
                    <a:pt x="408" y="1839"/>
                    <a:pt x="401" y="1818"/>
                  </a:cubicBezTo>
                  <a:cubicBezTo>
                    <a:pt x="405" y="1784"/>
                    <a:pt x="416" y="1752"/>
                    <a:pt x="417" y="1717"/>
                  </a:cubicBezTo>
                  <a:cubicBezTo>
                    <a:pt x="420" y="1674"/>
                    <a:pt x="430" y="1633"/>
                    <a:pt x="434" y="1590"/>
                  </a:cubicBezTo>
                  <a:cubicBezTo>
                    <a:pt x="439" y="1549"/>
                    <a:pt x="431" y="1507"/>
                    <a:pt x="435" y="1466"/>
                  </a:cubicBezTo>
                  <a:cubicBezTo>
                    <a:pt x="439" y="1423"/>
                    <a:pt x="443" y="1380"/>
                    <a:pt x="451" y="1338"/>
                  </a:cubicBezTo>
                  <a:cubicBezTo>
                    <a:pt x="459" y="1380"/>
                    <a:pt x="463" y="1423"/>
                    <a:pt x="467" y="1466"/>
                  </a:cubicBezTo>
                  <a:cubicBezTo>
                    <a:pt x="470" y="1507"/>
                    <a:pt x="463" y="1549"/>
                    <a:pt x="468" y="1590"/>
                  </a:cubicBezTo>
                  <a:cubicBezTo>
                    <a:pt x="472" y="1633"/>
                    <a:pt x="482" y="1674"/>
                    <a:pt x="485" y="1717"/>
                  </a:cubicBezTo>
                  <a:cubicBezTo>
                    <a:pt x="486" y="1752"/>
                    <a:pt x="497" y="1784"/>
                    <a:pt x="501" y="1818"/>
                  </a:cubicBezTo>
                  <a:cubicBezTo>
                    <a:pt x="494" y="1839"/>
                    <a:pt x="487" y="1860"/>
                    <a:pt x="486" y="1883"/>
                  </a:cubicBezTo>
                  <a:cubicBezTo>
                    <a:pt x="484" y="1919"/>
                    <a:pt x="490" y="1956"/>
                    <a:pt x="494" y="1992"/>
                  </a:cubicBezTo>
                  <a:cubicBezTo>
                    <a:pt x="499" y="2030"/>
                    <a:pt x="501" y="2068"/>
                    <a:pt x="505" y="2106"/>
                  </a:cubicBezTo>
                  <a:cubicBezTo>
                    <a:pt x="508" y="2133"/>
                    <a:pt x="509" y="2160"/>
                    <a:pt x="511" y="2187"/>
                  </a:cubicBezTo>
                  <a:cubicBezTo>
                    <a:pt x="507" y="2197"/>
                    <a:pt x="504" y="2206"/>
                    <a:pt x="504" y="2217"/>
                  </a:cubicBezTo>
                  <a:cubicBezTo>
                    <a:pt x="505" y="2222"/>
                    <a:pt x="506" y="2227"/>
                    <a:pt x="508" y="2232"/>
                  </a:cubicBezTo>
                  <a:cubicBezTo>
                    <a:pt x="507" y="2242"/>
                    <a:pt x="508" y="2252"/>
                    <a:pt x="506" y="2261"/>
                  </a:cubicBezTo>
                  <a:cubicBezTo>
                    <a:pt x="504" y="2269"/>
                    <a:pt x="503" y="2276"/>
                    <a:pt x="503" y="2283"/>
                  </a:cubicBezTo>
                  <a:cubicBezTo>
                    <a:pt x="501" y="2284"/>
                    <a:pt x="499" y="2286"/>
                    <a:pt x="499" y="2289"/>
                  </a:cubicBezTo>
                  <a:cubicBezTo>
                    <a:pt x="501" y="2301"/>
                    <a:pt x="504" y="2309"/>
                    <a:pt x="509" y="2319"/>
                  </a:cubicBezTo>
                  <a:cubicBezTo>
                    <a:pt x="516" y="2332"/>
                    <a:pt x="516" y="2344"/>
                    <a:pt x="523" y="2356"/>
                  </a:cubicBezTo>
                  <a:cubicBezTo>
                    <a:pt x="529" y="2368"/>
                    <a:pt x="536" y="2377"/>
                    <a:pt x="540" y="2390"/>
                  </a:cubicBezTo>
                  <a:cubicBezTo>
                    <a:pt x="542" y="2396"/>
                    <a:pt x="544" y="2405"/>
                    <a:pt x="549" y="2409"/>
                  </a:cubicBezTo>
                  <a:cubicBezTo>
                    <a:pt x="555" y="2414"/>
                    <a:pt x="572" y="2418"/>
                    <a:pt x="579" y="2411"/>
                  </a:cubicBezTo>
                  <a:cubicBezTo>
                    <a:pt x="586" y="2405"/>
                    <a:pt x="581" y="2392"/>
                    <a:pt x="577" y="2381"/>
                  </a:cubicBezTo>
                  <a:cubicBezTo>
                    <a:pt x="584" y="2388"/>
                    <a:pt x="589" y="2397"/>
                    <a:pt x="598" y="2403"/>
                  </a:cubicBezTo>
                  <a:cubicBezTo>
                    <a:pt x="600" y="2405"/>
                    <a:pt x="603" y="2404"/>
                    <a:pt x="605" y="2403"/>
                  </a:cubicBezTo>
                  <a:cubicBezTo>
                    <a:pt x="611" y="2399"/>
                    <a:pt x="608" y="2396"/>
                    <a:pt x="612" y="2393"/>
                  </a:cubicBezTo>
                  <a:cubicBezTo>
                    <a:pt x="613" y="2392"/>
                    <a:pt x="613" y="2392"/>
                    <a:pt x="613" y="2392"/>
                  </a:cubicBezTo>
                  <a:cubicBezTo>
                    <a:pt x="616" y="2394"/>
                    <a:pt x="620" y="2395"/>
                    <a:pt x="620" y="2396"/>
                  </a:cubicBezTo>
                  <a:cubicBezTo>
                    <a:pt x="623" y="2397"/>
                    <a:pt x="626" y="2395"/>
                    <a:pt x="628" y="2392"/>
                  </a:cubicBezTo>
                  <a:cubicBezTo>
                    <a:pt x="628" y="2392"/>
                    <a:pt x="630" y="2387"/>
                    <a:pt x="631" y="2384"/>
                  </a:cubicBezTo>
                  <a:cubicBezTo>
                    <a:pt x="633" y="2385"/>
                    <a:pt x="635" y="2385"/>
                    <a:pt x="636" y="2385"/>
                  </a:cubicBezTo>
                  <a:cubicBezTo>
                    <a:pt x="641" y="2384"/>
                    <a:pt x="643" y="2381"/>
                    <a:pt x="643" y="2378"/>
                  </a:cubicBezTo>
                  <a:cubicBezTo>
                    <a:pt x="644" y="2369"/>
                    <a:pt x="653" y="2368"/>
                    <a:pt x="653" y="2358"/>
                  </a:cubicBezTo>
                  <a:cubicBezTo>
                    <a:pt x="653" y="2348"/>
                    <a:pt x="643" y="2341"/>
                    <a:pt x="637" y="2334"/>
                  </a:cubicBezTo>
                  <a:cubicBezTo>
                    <a:pt x="622" y="2317"/>
                    <a:pt x="605" y="2295"/>
                    <a:pt x="592" y="2274"/>
                  </a:cubicBezTo>
                  <a:cubicBezTo>
                    <a:pt x="591" y="2271"/>
                    <a:pt x="589" y="2268"/>
                    <a:pt x="587" y="2265"/>
                  </a:cubicBezTo>
                  <a:cubicBezTo>
                    <a:pt x="589" y="2239"/>
                    <a:pt x="587" y="2215"/>
                    <a:pt x="589" y="2189"/>
                  </a:cubicBezTo>
                  <a:cubicBezTo>
                    <a:pt x="592" y="2157"/>
                    <a:pt x="598" y="2127"/>
                    <a:pt x="605" y="2095"/>
                  </a:cubicBezTo>
                  <a:cubicBezTo>
                    <a:pt x="612" y="2066"/>
                    <a:pt x="621" y="2036"/>
                    <a:pt x="627" y="2006"/>
                  </a:cubicBezTo>
                  <a:cubicBezTo>
                    <a:pt x="627" y="2005"/>
                    <a:pt x="628" y="2001"/>
                    <a:pt x="628" y="1994"/>
                  </a:cubicBezTo>
                  <a:cubicBezTo>
                    <a:pt x="629" y="1994"/>
                    <a:pt x="630" y="1993"/>
                    <a:pt x="630" y="1991"/>
                  </a:cubicBezTo>
                  <a:cubicBezTo>
                    <a:pt x="652" y="1874"/>
                    <a:pt x="608" y="1762"/>
                    <a:pt x="617" y="1645"/>
                  </a:cubicBezTo>
                  <a:cubicBezTo>
                    <a:pt x="625" y="1550"/>
                    <a:pt x="670" y="1459"/>
                    <a:pt x="672" y="1364"/>
                  </a:cubicBezTo>
                  <a:cubicBezTo>
                    <a:pt x="672" y="1363"/>
                    <a:pt x="673" y="1362"/>
                    <a:pt x="673" y="1360"/>
                  </a:cubicBezTo>
                  <a:cubicBezTo>
                    <a:pt x="689" y="1260"/>
                    <a:pt x="683" y="1158"/>
                    <a:pt x="657" y="1059"/>
                  </a:cubicBezTo>
                  <a:cubicBezTo>
                    <a:pt x="643" y="1003"/>
                    <a:pt x="625" y="949"/>
                    <a:pt x="623" y="889"/>
                  </a:cubicBezTo>
                  <a:cubicBezTo>
                    <a:pt x="622" y="844"/>
                    <a:pt x="634" y="806"/>
                    <a:pt x="648" y="764"/>
                  </a:cubicBezTo>
                  <a:cubicBezTo>
                    <a:pt x="661" y="800"/>
                    <a:pt x="669" y="836"/>
                    <a:pt x="671" y="877"/>
                  </a:cubicBezTo>
                  <a:cubicBezTo>
                    <a:pt x="673" y="915"/>
                    <a:pt x="675" y="954"/>
                    <a:pt x="681" y="992"/>
                  </a:cubicBezTo>
                  <a:cubicBezTo>
                    <a:pt x="687" y="1033"/>
                    <a:pt x="699" y="1072"/>
                    <a:pt x="716" y="1110"/>
                  </a:cubicBezTo>
                  <a:cubicBezTo>
                    <a:pt x="723" y="1127"/>
                    <a:pt x="731" y="1144"/>
                    <a:pt x="737" y="1161"/>
                  </a:cubicBezTo>
                  <a:cubicBezTo>
                    <a:pt x="740" y="1170"/>
                    <a:pt x="744" y="1178"/>
                    <a:pt x="747" y="1187"/>
                  </a:cubicBezTo>
                  <a:cubicBezTo>
                    <a:pt x="747" y="1188"/>
                    <a:pt x="746" y="1189"/>
                    <a:pt x="746" y="1189"/>
                  </a:cubicBezTo>
                  <a:cubicBezTo>
                    <a:pt x="742" y="1229"/>
                    <a:pt x="744" y="1271"/>
                    <a:pt x="755" y="1310"/>
                  </a:cubicBezTo>
                  <a:cubicBezTo>
                    <a:pt x="761" y="1330"/>
                    <a:pt x="771" y="1364"/>
                    <a:pt x="793" y="1373"/>
                  </a:cubicBezTo>
                  <a:cubicBezTo>
                    <a:pt x="801" y="1386"/>
                    <a:pt x="812" y="1406"/>
                    <a:pt x="826" y="1405"/>
                  </a:cubicBezTo>
                  <a:cubicBezTo>
                    <a:pt x="830" y="1414"/>
                    <a:pt x="835" y="1426"/>
                    <a:pt x="846" y="1425"/>
                  </a:cubicBezTo>
                  <a:cubicBezTo>
                    <a:pt x="850" y="1425"/>
                    <a:pt x="854" y="1422"/>
                    <a:pt x="854" y="1417"/>
                  </a:cubicBezTo>
                  <a:cubicBezTo>
                    <a:pt x="852" y="1400"/>
                    <a:pt x="847" y="1383"/>
                    <a:pt x="844" y="1367"/>
                  </a:cubicBezTo>
                  <a:cubicBezTo>
                    <a:pt x="844" y="1366"/>
                    <a:pt x="843" y="1362"/>
                    <a:pt x="843" y="1358"/>
                  </a:cubicBezTo>
                  <a:cubicBezTo>
                    <a:pt x="843" y="1359"/>
                    <a:pt x="844" y="1360"/>
                    <a:pt x="844" y="1361"/>
                  </a:cubicBezTo>
                  <a:cubicBezTo>
                    <a:pt x="850" y="1374"/>
                    <a:pt x="852" y="1388"/>
                    <a:pt x="861" y="1399"/>
                  </a:cubicBezTo>
                  <a:cubicBezTo>
                    <a:pt x="865" y="1404"/>
                    <a:pt x="874" y="1400"/>
                    <a:pt x="873" y="1394"/>
                  </a:cubicBezTo>
                  <a:cubicBezTo>
                    <a:pt x="872" y="1377"/>
                    <a:pt x="866" y="1360"/>
                    <a:pt x="863" y="1343"/>
                  </a:cubicBezTo>
                  <a:cubicBezTo>
                    <a:pt x="862" y="1335"/>
                    <a:pt x="854" y="1303"/>
                    <a:pt x="854" y="1288"/>
                  </a:cubicBezTo>
                  <a:cubicBezTo>
                    <a:pt x="854" y="1285"/>
                    <a:pt x="854" y="1282"/>
                    <a:pt x="855" y="1281"/>
                  </a:cubicBezTo>
                  <a:cubicBezTo>
                    <a:pt x="854" y="1279"/>
                    <a:pt x="855" y="1278"/>
                    <a:pt x="857" y="1278"/>
                  </a:cubicBezTo>
                  <a:cubicBezTo>
                    <a:pt x="861" y="1282"/>
                    <a:pt x="865" y="1287"/>
                    <a:pt x="870" y="1291"/>
                  </a:cubicBezTo>
                  <a:cubicBezTo>
                    <a:pt x="877" y="1298"/>
                    <a:pt x="888" y="1309"/>
                    <a:pt x="898" y="1307"/>
                  </a:cubicBezTo>
                  <a:cubicBezTo>
                    <a:pt x="901" y="1306"/>
                    <a:pt x="902" y="1303"/>
                    <a:pt x="901" y="130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815" name="Group 3"/>
            <p:cNvGrpSpPr/>
            <p:nvPr>
              <p:custDataLst>
                <p:tags r:id="rId16"/>
              </p:custDataLst>
            </p:nvPr>
          </p:nvGrpSpPr>
          <p:grpSpPr>
            <a:xfrm>
              <a:off x="10630679" y="3067826"/>
              <a:ext cx="558185" cy="937060"/>
              <a:chOff x="615" y="718"/>
              <a:chExt cx="1488" cy="2498"/>
            </a:xfrm>
          </p:grpSpPr>
          <p:grpSp>
            <p:nvGrpSpPr>
              <p:cNvPr id="2816" name="Group 4"/>
              <p:cNvGrpSpPr/>
              <p:nvPr>
                <p:custDataLst>
                  <p:tags r:id="rId17"/>
                </p:custDataLst>
              </p:nvPr>
            </p:nvGrpSpPr>
            <p:grpSpPr>
              <a:xfrm>
                <a:off x="615" y="718"/>
                <a:ext cx="1488" cy="2483"/>
                <a:chOff x="615" y="718"/>
                <a:chExt cx="1488" cy="2483"/>
              </a:xfrm>
            </p:grpSpPr>
            <p:sp>
              <p:nvSpPr>
                <p:cNvPr id="3112" name="Freeform 5"/>
                <p:cNvSpPr>
                  <a:spLocks noChangeArrowheads="1"/>
                </p:cNvSpPr>
                <p:nvPr>
                  <p:custDataLst>
                    <p:tags r:id="rId313"/>
                  </p:custDataLst>
                </p:nvPr>
              </p:nvSpPr>
              <p:spPr bwMode="auto">
                <a:xfrm>
                  <a:off x="615" y="745"/>
                  <a:ext cx="484" cy="729"/>
                </a:xfrm>
                <a:custGeom>
                  <a:avLst/>
                  <a:gdLst>
                    <a:gd name="T0" fmla="*/ 29 w 503"/>
                    <a:gd name="T1" fmla="*/ 504 h 760"/>
                    <a:gd name="T2" fmla="*/ 57 w 503"/>
                    <a:gd name="T3" fmla="*/ 578 h 760"/>
                    <a:gd name="T4" fmla="*/ 287 w 503"/>
                    <a:gd name="T5" fmla="*/ 744 h 760"/>
                    <a:gd name="T6" fmla="*/ 287 w 503"/>
                    <a:gd name="T7" fmla="*/ 744 h 760"/>
                    <a:gd name="T8" fmla="*/ 313 w 503"/>
                    <a:gd name="T9" fmla="*/ 741 h 760"/>
                    <a:gd name="T10" fmla="*/ 452 w 503"/>
                    <a:gd name="T11" fmla="*/ 624 h 760"/>
                    <a:gd name="T12" fmla="*/ 453 w 503"/>
                    <a:gd name="T13" fmla="*/ 476 h 760"/>
                    <a:gd name="T14" fmla="*/ 427 w 503"/>
                    <a:gd name="T15" fmla="*/ 390 h 760"/>
                    <a:gd name="T16" fmla="*/ 456 w 503"/>
                    <a:gd name="T17" fmla="*/ 293 h 760"/>
                    <a:gd name="T18" fmla="*/ 500 w 503"/>
                    <a:gd name="T19" fmla="*/ 161 h 760"/>
                    <a:gd name="T20" fmla="*/ 316 w 503"/>
                    <a:gd name="T21" fmla="*/ 1 h 760"/>
                    <a:gd name="T22" fmla="*/ 119 w 503"/>
                    <a:gd name="T23" fmla="*/ 87 h 760"/>
                    <a:gd name="T24" fmla="*/ 93 w 503"/>
                    <a:gd name="T25" fmla="*/ 130 h 760"/>
                    <a:gd name="T26" fmla="*/ 50 w 503"/>
                    <a:gd name="T27" fmla="*/ 220 h 760"/>
                    <a:gd name="T28" fmla="*/ 19 w 503"/>
                    <a:gd name="T29" fmla="*/ 319 h 760"/>
                    <a:gd name="T30" fmla="*/ 29 w 503"/>
                    <a:gd name="T31" fmla="*/ 504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02" h="760">
                      <a:moveTo>
                        <a:pt x="29" y="504"/>
                      </a:moveTo>
                      <a:cubicBezTo>
                        <a:pt x="38" y="531"/>
                        <a:pt x="53" y="567"/>
                        <a:pt x="57" y="578"/>
                      </a:cubicBezTo>
                      <a:cubicBezTo>
                        <a:pt x="75" y="633"/>
                        <a:pt x="151" y="760"/>
                        <a:pt x="287" y="744"/>
                      </a:cubicBezTo>
                      <a:cubicBezTo>
                        <a:pt x="287" y="744"/>
                        <a:pt x="287" y="744"/>
                        <a:pt x="287" y="744"/>
                      </a:cubicBezTo>
                      <a:cubicBezTo>
                        <a:pt x="296" y="744"/>
                        <a:pt x="304" y="743"/>
                        <a:pt x="313" y="741"/>
                      </a:cubicBezTo>
                      <a:cubicBezTo>
                        <a:pt x="401" y="727"/>
                        <a:pt x="440" y="674"/>
                        <a:pt x="452" y="624"/>
                      </a:cubicBezTo>
                      <a:cubicBezTo>
                        <a:pt x="461" y="585"/>
                        <a:pt x="466" y="513"/>
                        <a:pt x="453" y="476"/>
                      </a:cubicBezTo>
                      <a:cubicBezTo>
                        <a:pt x="440" y="439"/>
                        <a:pt x="429" y="426"/>
                        <a:pt x="427" y="390"/>
                      </a:cubicBezTo>
                      <a:cubicBezTo>
                        <a:pt x="426" y="353"/>
                        <a:pt x="440" y="316"/>
                        <a:pt x="456" y="293"/>
                      </a:cubicBezTo>
                      <a:cubicBezTo>
                        <a:pt x="472" y="270"/>
                        <a:pt x="503" y="230"/>
                        <a:pt x="500" y="161"/>
                      </a:cubicBezTo>
                      <a:cubicBezTo>
                        <a:pt x="493" y="86"/>
                        <a:pt x="448" y="5"/>
                        <a:pt x="316" y="1"/>
                      </a:cubicBezTo>
                      <a:cubicBezTo>
                        <a:pt x="237" y="0"/>
                        <a:pt x="164" y="23"/>
                        <a:pt x="119" y="87"/>
                      </a:cubicBezTo>
                      <a:cubicBezTo>
                        <a:pt x="106" y="105"/>
                        <a:pt x="98" y="119"/>
                        <a:pt x="93" y="130"/>
                      </a:cubicBezTo>
                      <a:cubicBezTo>
                        <a:pt x="82" y="157"/>
                        <a:pt x="62" y="197"/>
                        <a:pt x="50" y="220"/>
                      </a:cubicBezTo>
                      <a:cubicBezTo>
                        <a:pt x="40" y="241"/>
                        <a:pt x="28" y="272"/>
                        <a:pt x="19" y="319"/>
                      </a:cubicBezTo>
                      <a:cubicBezTo>
                        <a:pt x="0" y="416"/>
                        <a:pt x="19" y="478"/>
                        <a:pt x="29" y="504"/>
                      </a:cubicBezTo>
                    </a:path>
                  </a:pathLst>
                </a:custGeom>
                <a:solidFill>
                  <a:srgbClr val="8023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3" name="Freeform 6"/>
                <p:cNvSpPr>
                  <a:spLocks noChangeArrowheads="1"/>
                </p:cNvSpPr>
                <p:nvPr>
                  <p:custDataLst>
                    <p:tags r:id="rId314"/>
                  </p:custDataLst>
                </p:nvPr>
              </p:nvSpPr>
              <p:spPr bwMode="auto">
                <a:xfrm>
                  <a:off x="1025" y="1026"/>
                  <a:ext cx="187" cy="1561"/>
                </a:xfrm>
                <a:custGeom>
                  <a:avLst/>
                  <a:gdLst>
                    <a:gd name="T0" fmla="*/ 27 w 195"/>
                    <a:gd name="T1" fmla="*/ 183 h 1626"/>
                    <a:gd name="T2" fmla="*/ 34 w 195"/>
                    <a:gd name="T3" fmla="*/ 218 h 1626"/>
                    <a:gd name="T4" fmla="*/ 85 w 195"/>
                    <a:gd name="T5" fmla="*/ 277 h 1626"/>
                    <a:gd name="T6" fmla="*/ 97 w 195"/>
                    <a:gd name="T7" fmla="*/ 439 h 1626"/>
                    <a:gd name="T8" fmla="*/ 91 w 195"/>
                    <a:gd name="T9" fmla="*/ 721 h 1626"/>
                    <a:gd name="T10" fmla="*/ 147 w 195"/>
                    <a:gd name="T11" fmla="*/ 1022 h 1626"/>
                    <a:gd name="T12" fmla="*/ 150 w 195"/>
                    <a:gd name="T13" fmla="*/ 1220 h 1626"/>
                    <a:gd name="T14" fmla="*/ 122 w 195"/>
                    <a:gd name="T15" fmla="*/ 1396 h 1626"/>
                    <a:gd name="T16" fmla="*/ 62 w 195"/>
                    <a:gd name="T17" fmla="*/ 1626 h 1626"/>
                    <a:gd name="T18" fmla="*/ 100 w 195"/>
                    <a:gd name="T19" fmla="*/ 1600 h 1626"/>
                    <a:gd name="T20" fmla="*/ 155 w 195"/>
                    <a:gd name="T21" fmla="*/ 1417 h 1626"/>
                    <a:gd name="T22" fmla="*/ 188 w 195"/>
                    <a:gd name="T23" fmla="*/ 1220 h 1626"/>
                    <a:gd name="T24" fmla="*/ 180 w 195"/>
                    <a:gd name="T25" fmla="*/ 971 h 1626"/>
                    <a:gd name="T26" fmla="*/ 127 w 195"/>
                    <a:gd name="T27" fmla="*/ 662 h 1626"/>
                    <a:gd name="T28" fmla="*/ 136 w 195"/>
                    <a:gd name="T29" fmla="*/ 439 h 1626"/>
                    <a:gd name="T30" fmla="*/ 136 w 195"/>
                    <a:gd name="T31" fmla="*/ 215 h 1626"/>
                    <a:gd name="T32" fmla="*/ 31 w 195"/>
                    <a:gd name="T33" fmla="*/ 1 h 1626"/>
                    <a:gd name="T34" fmla="*/ 30 w 195"/>
                    <a:gd name="T35" fmla="*/ 0 h 1626"/>
                    <a:gd name="T36" fmla="*/ 1 w 195"/>
                    <a:gd name="T37" fmla="*/ 97 h 1626"/>
                    <a:gd name="T38" fmla="*/ 27 w 195"/>
                    <a:gd name="T39" fmla="*/ 183 h 1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5" h="1626">
                      <a:moveTo>
                        <a:pt x="27" y="183"/>
                      </a:moveTo>
                      <a:cubicBezTo>
                        <a:pt x="31" y="193"/>
                        <a:pt x="33" y="205"/>
                        <a:pt x="34" y="218"/>
                      </a:cubicBezTo>
                      <a:cubicBezTo>
                        <a:pt x="62" y="221"/>
                        <a:pt x="79" y="249"/>
                        <a:pt x="85" y="277"/>
                      </a:cubicBezTo>
                      <a:cubicBezTo>
                        <a:pt x="96" y="338"/>
                        <a:pt x="97" y="384"/>
                        <a:pt x="97" y="439"/>
                      </a:cubicBezTo>
                      <a:cubicBezTo>
                        <a:pt x="97" y="439"/>
                        <a:pt x="78" y="635"/>
                        <a:pt x="91" y="721"/>
                      </a:cubicBezTo>
                      <a:cubicBezTo>
                        <a:pt x="111" y="856"/>
                        <a:pt x="144" y="942"/>
                        <a:pt x="147" y="1022"/>
                      </a:cubicBezTo>
                      <a:cubicBezTo>
                        <a:pt x="149" y="1102"/>
                        <a:pt x="150" y="1220"/>
                        <a:pt x="150" y="1220"/>
                      </a:cubicBezTo>
                      <a:cubicBezTo>
                        <a:pt x="150" y="1220"/>
                        <a:pt x="151" y="1322"/>
                        <a:pt x="122" y="1396"/>
                      </a:cubicBezTo>
                      <a:cubicBezTo>
                        <a:pt x="88" y="1484"/>
                        <a:pt x="62" y="1626"/>
                        <a:pt x="62" y="1626"/>
                      </a:cubicBezTo>
                      <a:cubicBezTo>
                        <a:pt x="100" y="1600"/>
                        <a:pt x="100" y="1600"/>
                        <a:pt x="100" y="1600"/>
                      </a:cubicBezTo>
                      <a:cubicBezTo>
                        <a:pt x="100" y="1600"/>
                        <a:pt x="108" y="1521"/>
                        <a:pt x="155" y="1417"/>
                      </a:cubicBezTo>
                      <a:cubicBezTo>
                        <a:pt x="194" y="1330"/>
                        <a:pt x="188" y="1220"/>
                        <a:pt x="188" y="1220"/>
                      </a:cubicBezTo>
                      <a:cubicBezTo>
                        <a:pt x="195" y="1045"/>
                        <a:pt x="180" y="971"/>
                        <a:pt x="180" y="971"/>
                      </a:cubicBezTo>
                      <a:cubicBezTo>
                        <a:pt x="178" y="888"/>
                        <a:pt x="132" y="778"/>
                        <a:pt x="127" y="662"/>
                      </a:cubicBezTo>
                      <a:cubicBezTo>
                        <a:pt x="122" y="562"/>
                        <a:pt x="136" y="439"/>
                        <a:pt x="136" y="439"/>
                      </a:cubicBezTo>
                      <a:cubicBezTo>
                        <a:pt x="136" y="439"/>
                        <a:pt x="140" y="367"/>
                        <a:pt x="136" y="215"/>
                      </a:cubicBezTo>
                      <a:cubicBezTo>
                        <a:pt x="132" y="76"/>
                        <a:pt x="82" y="40"/>
                        <a:pt x="31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14" y="23"/>
                        <a:pt x="0" y="60"/>
                        <a:pt x="1" y="97"/>
                      </a:cubicBezTo>
                      <a:cubicBezTo>
                        <a:pt x="3" y="133"/>
                        <a:pt x="14" y="146"/>
                        <a:pt x="27" y="183"/>
                      </a:cubicBezTo>
                    </a:path>
                  </a:pathLst>
                </a:custGeom>
                <a:solidFill>
                  <a:srgbClr val="FAC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4" name="Freeform 7"/>
                <p:cNvSpPr>
                  <a:spLocks noChangeArrowheads="1"/>
                </p:cNvSpPr>
                <p:nvPr>
                  <p:custDataLst>
                    <p:tags r:id="rId315"/>
                  </p:custDataLst>
                </p:nvPr>
              </p:nvSpPr>
              <p:spPr bwMode="auto">
                <a:xfrm>
                  <a:off x="638" y="749"/>
                  <a:ext cx="284" cy="393"/>
                </a:xfrm>
                <a:custGeom>
                  <a:avLst/>
                  <a:gdLst>
                    <a:gd name="T0" fmla="*/ 66 w 295"/>
                    <a:gd name="T1" fmla="*/ 240 h 410"/>
                    <a:gd name="T2" fmla="*/ 139 w 295"/>
                    <a:gd name="T3" fmla="*/ 109 h 410"/>
                    <a:gd name="T4" fmla="*/ 295 w 295"/>
                    <a:gd name="T5" fmla="*/ 11 h 410"/>
                    <a:gd name="T6" fmla="*/ 98 w 295"/>
                    <a:gd name="T7" fmla="*/ 110 h 410"/>
                    <a:gd name="T8" fmla="*/ 48 w 295"/>
                    <a:gd name="T9" fmla="*/ 218 h 410"/>
                    <a:gd name="T10" fmla="*/ 5 w 295"/>
                    <a:gd name="T11" fmla="*/ 410 h 410"/>
                    <a:gd name="T12" fmla="*/ 66 w 295"/>
                    <a:gd name="T13" fmla="*/ 240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5" h="410">
                      <a:moveTo>
                        <a:pt x="66" y="240"/>
                      </a:moveTo>
                      <a:cubicBezTo>
                        <a:pt x="81" y="210"/>
                        <a:pt x="107" y="154"/>
                        <a:pt x="139" y="109"/>
                      </a:cubicBezTo>
                      <a:cubicBezTo>
                        <a:pt x="184" y="46"/>
                        <a:pt x="266" y="13"/>
                        <a:pt x="295" y="11"/>
                      </a:cubicBezTo>
                      <a:cubicBezTo>
                        <a:pt x="224" y="0"/>
                        <a:pt x="126" y="51"/>
                        <a:pt x="98" y="110"/>
                      </a:cubicBezTo>
                      <a:cubicBezTo>
                        <a:pt x="70" y="169"/>
                        <a:pt x="63" y="189"/>
                        <a:pt x="48" y="218"/>
                      </a:cubicBezTo>
                      <a:cubicBezTo>
                        <a:pt x="32" y="247"/>
                        <a:pt x="0" y="333"/>
                        <a:pt x="5" y="410"/>
                      </a:cubicBezTo>
                      <a:cubicBezTo>
                        <a:pt x="12" y="366"/>
                        <a:pt x="54" y="255"/>
                        <a:pt x="66" y="240"/>
                      </a:cubicBezTo>
                    </a:path>
                  </a:pathLst>
                </a:custGeom>
                <a:solidFill>
                  <a:srgbClr val="A45E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5" name="Freeform 8"/>
                <p:cNvSpPr>
                  <a:spLocks noChangeArrowheads="1"/>
                </p:cNvSpPr>
                <p:nvPr>
                  <p:custDataLst>
                    <p:tags r:id="rId316"/>
                  </p:custDataLst>
                </p:nvPr>
              </p:nvSpPr>
              <p:spPr bwMode="auto">
                <a:xfrm>
                  <a:off x="685" y="749"/>
                  <a:ext cx="237" cy="209"/>
                </a:xfrm>
                <a:custGeom>
                  <a:avLst/>
                  <a:gdLst>
                    <a:gd name="T0" fmla="*/ 48 w 247"/>
                    <a:gd name="T1" fmla="*/ 109 h 218"/>
                    <a:gd name="T2" fmla="*/ 23 w 247"/>
                    <a:gd name="T3" fmla="*/ 166 h 218"/>
                    <a:gd name="T4" fmla="*/ 0 w 247"/>
                    <a:gd name="T5" fmla="*/ 218 h 218"/>
                    <a:gd name="T6" fmla="*/ 26 w 247"/>
                    <a:gd name="T7" fmla="*/ 167 h 218"/>
                    <a:gd name="T8" fmla="*/ 52 w 247"/>
                    <a:gd name="T9" fmla="*/ 111 h 218"/>
                    <a:gd name="T10" fmla="*/ 247 w 247"/>
                    <a:gd name="T11" fmla="*/ 11 h 218"/>
                    <a:gd name="T12" fmla="*/ 48 w 247"/>
                    <a:gd name="T13" fmla="*/ 109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6" h="218">
                      <a:moveTo>
                        <a:pt x="48" y="109"/>
                      </a:moveTo>
                      <a:cubicBezTo>
                        <a:pt x="23" y="166"/>
                        <a:pt x="23" y="166"/>
                        <a:pt x="23" y="166"/>
                      </a:cubicBezTo>
                      <a:cubicBezTo>
                        <a:pt x="13" y="187"/>
                        <a:pt x="9" y="201"/>
                        <a:pt x="0" y="218"/>
                      </a:cubicBezTo>
                      <a:cubicBezTo>
                        <a:pt x="9" y="201"/>
                        <a:pt x="17" y="188"/>
                        <a:pt x="26" y="167"/>
                      </a:cubicBezTo>
                      <a:cubicBezTo>
                        <a:pt x="52" y="111"/>
                        <a:pt x="52" y="111"/>
                        <a:pt x="52" y="111"/>
                      </a:cubicBezTo>
                      <a:cubicBezTo>
                        <a:pt x="80" y="52"/>
                        <a:pt x="178" y="0"/>
                        <a:pt x="247" y="11"/>
                      </a:cubicBezTo>
                      <a:cubicBezTo>
                        <a:pt x="176" y="0"/>
                        <a:pt x="77" y="47"/>
                        <a:pt x="48" y="109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6" name="Freeform 9"/>
                <p:cNvSpPr>
                  <a:spLocks noChangeArrowheads="1"/>
                </p:cNvSpPr>
                <p:nvPr>
                  <p:custDataLst>
                    <p:tags r:id="rId317"/>
                  </p:custDataLst>
                </p:nvPr>
              </p:nvSpPr>
              <p:spPr bwMode="auto">
                <a:xfrm>
                  <a:off x="716" y="1180"/>
                  <a:ext cx="344" cy="277"/>
                </a:xfrm>
                <a:custGeom>
                  <a:avLst/>
                  <a:gdLst>
                    <a:gd name="T0" fmla="*/ 341 w 357"/>
                    <a:gd name="T1" fmla="*/ 34 h 289"/>
                    <a:gd name="T2" fmla="*/ 326 w 357"/>
                    <a:gd name="T3" fmla="*/ 191 h 289"/>
                    <a:gd name="T4" fmla="*/ 138 w 357"/>
                    <a:gd name="T5" fmla="*/ 273 h 289"/>
                    <a:gd name="T6" fmla="*/ 0 w 357"/>
                    <a:gd name="T7" fmla="*/ 183 h 289"/>
                    <a:gd name="T8" fmla="*/ 197 w 357"/>
                    <a:gd name="T9" fmla="*/ 195 h 289"/>
                    <a:gd name="T10" fmla="*/ 331 w 357"/>
                    <a:gd name="T11" fmla="*/ 46 h 289"/>
                    <a:gd name="T12" fmla="*/ 312 w 357"/>
                    <a:gd name="T13" fmla="*/ 0 h 289"/>
                    <a:gd name="T14" fmla="*/ 341 w 357"/>
                    <a:gd name="T15" fmla="*/ 3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7" h="289">
                      <a:moveTo>
                        <a:pt x="341" y="34"/>
                      </a:moveTo>
                      <a:cubicBezTo>
                        <a:pt x="357" y="70"/>
                        <a:pt x="345" y="149"/>
                        <a:pt x="326" y="191"/>
                      </a:cubicBezTo>
                      <a:cubicBezTo>
                        <a:pt x="308" y="233"/>
                        <a:pt x="236" y="289"/>
                        <a:pt x="138" y="273"/>
                      </a:cubicBezTo>
                      <a:cubicBezTo>
                        <a:pt x="88" y="265"/>
                        <a:pt x="29" y="231"/>
                        <a:pt x="0" y="183"/>
                      </a:cubicBezTo>
                      <a:cubicBezTo>
                        <a:pt x="27" y="204"/>
                        <a:pt x="126" y="226"/>
                        <a:pt x="197" y="195"/>
                      </a:cubicBezTo>
                      <a:cubicBezTo>
                        <a:pt x="268" y="163"/>
                        <a:pt x="346" y="123"/>
                        <a:pt x="331" y="46"/>
                      </a:cubicBezTo>
                      <a:cubicBezTo>
                        <a:pt x="324" y="9"/>
                        <a:pt x="320" y="6"/>
                        <a:pt x="312" y="0"/>
                      </a:cubicBezTo>
                      <a:cubicBezTo>
                        <a:pt x="323" y="2"/>
                        <a:pt x="335" y="14"/>
                        <a:pt x="341" y="34"/>
                      </a:cubicBezTo>
                    </a:path>
                  </a:pathLst>
                </a:custGeom>
                <a:solidFill>
                  <a:srgbClr val="701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7" name="Freeform 10"/>
                <p:cNvSpPr>
                  <a:spLocks noChangeArrowheads="1"/>
                </p:cNvSpPr>
                <p:nvPr>
                  <p:custDataLst>
                    <p:tags r:id="rId318"/>
                  </p:custDataLst>
                </p:nvPr>
              </p:nvSpPr>
              <p:spPr bwMode="auto">
                <a:xfrm>
                  <a:off x="980" y="766"/>
                  <a:ext cx="109" cy="286"/>
                </a:xfrm>
                <a:custGeom>
                  <a:avLst/>
                  <a:gdLst>
                    <a:gd name="T0" fmla="*/ 0 w 114"/>
                    <a:gd name="T1" fmla="*/ 0 h 298"/>
                    <a:gd name="T2" fmla="*/ 110 w 114"/>
                    <a:gd name="T3" fmla="*/ 138 h 298"/>
                    <a:gd name="T4" fmla="*/ 63 w 114"/>
                    <a:gd name="T5" fmla="*/ 271 h 298"/>
                    <a:gd name="T6" fmla="*/ 7 w 114"/>
                    <a:gd name="T7" fmla="*/ 295 h 298"/>
                    <a:gd name="T8" fmla="*/ 62 w 114"/>
                    <a:gd name="T9" fmla="*/ 232 h 298"/>
                    <a:gd name="T10" fmla="*/ 73 w 114"/>
                    <a:gd name="T11" fmla="*/ 104 h 298"/>
                    <a:gd name="T12" fmla="*/ 0 w 114"/>
                    <a:gd name="T13" fmla="*/ 0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4" h="298">
                      <a:moveTo>
                        <a:pt x="0" y="0"/>
                      </a:moveTo>
                      <a:cubicBezTo>
                        <a:pt x="37" y="14"/>
                        <a:pt x="107" y="47"/>
                        <a:pt x="110" y="138"/>
                      </a:cubicBezTo>
                      <a:cubicBezTo>
                        <a:pt x="114" y="228"/>
                        <a:pt x="78" y="256"/>
                        <a:pt x="63" y="271"/>
                      </a:cubicBezTo>
                      <a:cubicBezTo>
                        <a:pt x="49" y="285"/>
                        <a:pt x="19" y="298"/>
                        <a:pt x="7" y="295"/>
                      </a:cubicBezTo>
                      <a:cubicBezTo>
                        <a:pt x="26" y="286"/>
                        <a:pt x="51" y="261"/>
                        <a:pt x="62" y="232"/>
                      </a:cubicBezTo>
                      <a:cubicBezTo>
                        <a:pt x="75" y="198"/>
                        <a:pt x="86" y="164"/>
                        <a:pt x="73" y="104"/>
                      </a:cubicBezTo>
                      <a:cubicBezTo>
                        <a:pt x="61" y="50"/>
                        <a:pt x="44" y="24"/>
                        <a:pt x="0" y="0"/>
                      </a:cubicBezTo>
                    </a:path>
                  </a:pathLst>
                </a:custGeom>
                <a:solidFill>
                  <a:srgbClr val="701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8" name="Freeform 11"/>
                <p:cNvSpPr>
                  <a:spLocks noChangeArrowheads="1"/>
                </p:cNvSpPr>
                <p:nvPr>
                  <p:custDataLst>
                    <p:tags r:id="rId319"/>
                  </p:custDataLst>
                </p:nvPr>
              </p:nvSpPr>
              <p:spPr bwMode="auto">
                <a:xfrm>
                  <a:off x="672" y="797"/>
                  <a:ext cx="160" cy="246"/>
                </a:xfrm>
                <a:custGeom>
                  <a:avLst/>
                  <a:gdLst>
                    <a:gd name="T0" fmla="*/ 166 w 166"/>
                    <a:gd name="T1" fmla="*/ 0 h 257"/>
                    <a:gd name="T2" fmla="*/ 96 w 166"/>
                    <a:gd name="T3" fmla="*/ 88 h 257"/>
                    <a:gd name="T4" fmla="*/ 66 w 166"/>
                    <a:gd name="T5" fmla="*/ 171 h 257"/>
                    <a:gd name="T6" fmla="*/ 0 w 166"/>
                    <a:gd name="T7" fmla="*/ 257 h 257"/>
                    <a:gd name="T8" fmla="*/ 29 w 166"/>
                    <a:gd name="T9" fmla="*/ 145 h 257"/>
                    <a:gd name="T10" fmla="*/ 88 w 166"/>
                    <a:gd name="T11" fmla="*/ 57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6" h="257">
                      <a:moveTo>
                        <a:pt x="166" y="0"/>
                      </a:moveTo>
                      <a:cubicBezTo>
                        <a:pt x="141" y="16"/>
                        <a:pt x="103" y="60"/>
                        <a:pt x="96" y="88"/>
                      </a:cubicBezTo>
                      <a:cubicBezTo>
                        <a:pt x="88" y="120"/>
                        <a:pt x="93" y="145"/>
                        <a:pt x="66" y="171"/>
                      </a:cubicBezTo>
                      <a:cubicBezTo>
                        <a:pt x="44" y="191"/>
                        <a:pt x="12" y="228"/>
                        <a:pt x="0" y="257"/>
                      </a:cubicBezTo>
                      <a:cubicBezTo>
                        <a:pt x="13" y="226"/>
                        <a:pt x="13" y="174"/>
                        <a:pt x="29" y="145"/>
                      </a:cubicBezTo>
                      <a:cubicBezTo>
                        <a:pt x="46" y="114"/>
                        <a:pt x="65" y="83"/>
                        <a:pt x="88" y="57"/>
                      </a:cubicBezTo>
                    </a:path>
                  </a:pathLst>
                </a:custGeom>
                <a:solidFill>
                  <a:srgbClr val="A45E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9" name="Freeform 12"/>
                <p:cNvSpPr>
                  <a:spLocks noChangeArrowheads="1"/>
                </p:cNvSpPr>
                <p:nvPr>
                  <p:custDataLst>
                    <p:tags r:id="rId320"/>
                  </p:custDataLst>
                </p:nvPr>
              </p:nvSpPr>
              <p:spPr bwMode="auto">
                <a:xfrm>
                  <a:off x="1043" y="1036"/>
                  <a:ext cx="111" cy="406"/>
                </a:xfrm>
                <a:custGeom>
                  <a:avLst/>
                  <a:gdLst>
                    <a:gd name="T0" fmla="*/ 24 w 115"/>
                    <a:gd name="T1" fmla="*/ 12 h 423"/>
                    <a:gd name="T2" fmla="*/ 111 w 115"/>
                    <a:gd name="T3" fmla="*/ 232 h 423"/>
                    <a:gd name="T4" fmla="*/ 112 w 115"/>
                    <a:gd name="T5" fmla="*/ 423 h 423"/>
                    <a:gd name="T6" fmla="*/ 86 w 115"/>
                    <a:gd name="T7" fmla="*/ 145 h 423"/>
                    <a:gd name="T8" fmla="*/ 14 w 115"/>
                    <a:gd name="T9" fmla="*/ 37 h 423"/>
                    <a:gd name="T10" fmla="*/ 24 w 115"/>
                    <a:gd name="T11" fmla="*/ 12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5" h="422">
                      <a:moveTo>
                        <a:pt x="24" y="12"/>
                      </a:moveTo>
                      <a:cubicBezTo>
                        <a:pt x="52" y="31"/>
                        <a:pt x="102" y="65"/>
                        <a:pt x="111" y="232"/>
                      </a:cubicBezTo>
                      <a:cubicBezTo>
                        <a:pt x="114" y="296"/>
                        <a:pt x="112" y="423"/>
                        <a:pt x="112" y="423"/>
                      </a:cubicBezTo>
                      <a:cubicBezTo>
                        <a:pt x="115" y="350"/>
                        <a:pt x="103" y="198"/>
                        <a:pt x="86" y="145"/>
                      </a:cubicBezTo>
                      <a:cubicBezTo>
                        <a:pt x="68" y="91"/>
                        <a:pt x="29" y="49"/>
                        <a:pt x="14" y="37"/>
                      </a:cubicBezTo>
                      <a:cubicBezTo>
                        <a:pt x="0" y="25"/>
                        <a:pt x="7" y="0"/>
                        <a:pt x="24" y="12"/>
                      </a:cubicBezTo>
                    </a:path>
                  </a:pathLst>
                </a:custGeom>
                <a:solidFill>
                  <a:srgbClr val="FCD5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0" name="Freeform 13"/>
                <p:cNvSpPr>
                  <a:spLocks noChangeArrowheads="1"/>
                </p:cNvSpPr>
                <p:nvPr>
                  <p:custDataLst>
                    <p:tags r:id="rId321"/>
                  </p:custDataLst>
                </p:nvPr>
              </p:nvSpPr>
              <p:spPr bwMode="auto">
                <a:xfrm>
                  <a:off x="1030" y="1109"/>
                  <a:ext cx="89" cy="226"/>
                </a:xfrm>
                <a:custGeom>
                  <a:avLst/>
                  <a:gdLst>
                    <a:gd name="T0" fmla="*/ 4 w 93"/>
                    <a:gd name="T1" fmla="*/ 3 h 236"/>
                    <a:gd name="T2" fmla="*/ 19 w 93"/>
                    <a:gd name="T3" fmla="*/ 70 h 236"/>
                    <a:gd name="T4" fmla="*/ 36 w 93"/>
                    <a:gd name="T5" fmla="*/ 118 h 236"/>
                    <a:gd name="T6" fmla="*/ 70 w 93"/>
                    <a:gd name="T7" fmla="*/ 151 h 236"/>
                    <a:gd name="T8" fmla="*/ 93 w 93"/>
                    <a:gd name="T9" fmla="*/ 236 h 236"/>
                    <a:gd name="T10" fmla="*/ 87 w 93"/>
                    <a:gd name="T11" fmla="*/ 178 h 236"/>
                    <a:gd name="T12" fmla="*/ 82 w 93"/>
                    <a:gd name="T13" fmla="*/ 148 h 236"/>
                    <a:gd name="T14" fmla="*/ 46 w 93"/>
                    <a:gd name="T15" fmla="*/ 95 h 236"/>
                    <a:gd name="T16" fmla="*/ 22 w 93"/>
                    <a:gd name="T17" fmla="*/ 41 h 236"/>
                    <a:gd name="T18" fmla="*/ 6 w 93"/>
                    <a:gd name="T19" fmla="*/ 0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3" h="236">
                      <a:moveTo>
                        <a:pt x="4" y="3"/>
                      </a:moveTo>
                      <a:cubicBezTo>
                        <a:pt x="0" y="26"/>
                        <a:pt x="11" y="48"/>
                        <a:pt x="19" y="70"/>
                      </a:cubicBezTo>
                      <a:cubicBezTo>
                        <a:pt x="25" y="86"/>
                        <a:pt x="28" y="102"/>
                        <a:pt x="36" y="118"/>
                      </a:cubicBezTo>
                      <a:cubicBezTo>
                        <a:pt x="45" y="133"/>
                        <a:pt x="60" y="136"/>
                        <a:pt x="70" y="151"/>
                      </a:cubicBezTo>
                      <a:cubicBezTo>
                        <a:pt x="83" y="171"/>
                        <a:pt x="87" y="205"/>
                        <a:pt x="93" y="236"/>
                      </a:cubicBezTo>
                      <a:cubicBezTo>
                        <a:pt x="93" y="223"/>
                        <a:pt x="91" y="191"/>
                        <a:pt x="87" y="178"/>
                      </a:cubicBezTo>
                      <a:cubicBezTo>
                        <a:pt x="84" y="166"/>
                        <a:pt x="86" y="159"/>
                        <a:pt x="82" y="148"/>
                      </a:cubicBezTo>
                      <a:cubicBezTo>
                        <a:pt x="75" y="129"/>
                        <a:pt x="55" y="112"/>
                        <a:pt x="46" y="95"/>
                      </a:cubicBezTo>
                      <a:cubicBezTo>
                        <a:pt x="35" y="73"/>
                        <a:pt x="36" y="62"/>
                        <a:pt x="22" y="41"/>
                      </a:cubicBezTo>
                      <a:cubicBezTo>
                        <a:pt x="14" y="29"/>
                        <a:pt x="4" y="15"/>
                        <a:pt x="6" y="0"/>
                      </a:cubicBezTo>
                    </a:path>
                  </a:pathLst>
                </a:custGeom>
                <a:solidFill>
                  <a:srgbClr val="F7AD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1" name="Freeform 14"/>
                <p:cNvSpPr>
                  <a:spLocks noChangeArrowheads="1"/>
                </p:cNvSpPr>
                <p:nvPr>
                  <p:custDataLst>
                    <p:tags r:id="rId322"/>
                  </p:custDataLst>
                </p:nvPr>
              </p:nvSpPr>
              <p:spPr bwMode="auto">
                <a:xfrm>
                  <a:off x="1038" y="1035"/>
                  <a:ext cx="34" cy="62"/>
                </a:xfrm>
                <a:custGeom>
                  <a:avLst/>
                  <a:gdLst>
                    <a:gd name="T0" fmla="*/ 25 w 35"/>
                    <a:gd name="T1" fmla="*/ 12 h 65"/>
                    <a:gd name="T2" fmla="*/ 3 w 35"/>
                    <a:gd name="T3" fmla="*/ 65 h 65"/>
                    <a:gd name="T4" fmla="*/ 14 w 35"/>
                    <a:gd name="T5" fmla="*/ 41 h 65"/>
                    <a:gd name="T6" fmla="*/ 33 w 35"/>
                    <a:gd name="T7" fmla="*/ 51 h 65"/>
                    <a:gd name="T8" fmla="*/ 30 w 35"/>
                    <a:gd name="T9" fmla="*/ 2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5">
                      <a:moveTo>
                        <a:pt x="25" y="12"/>
                      </a:moveTo>
                      <a:cubicBezTo>
                        <a:pt x="0" y="0"/>
                        <a:pt x="1" y="55"/>
                        <a:pt x="3" y="65"/>
                      </a:cubicBezTo>
                      <a:cubicBezTo>
                        <a:pt x="6" y="58"/>
                        <a:pt x="5" y="43"/>
                        <a:pt x="14" y="41"/>
                      </a:cubicBezTo>
                      <a:cubicBezTo>
                        <a:pt x="21" y="39"/>
                        <a:pt x="29" y="47"/>
                        <a:pt x="33" y="51"/>
                      </a:cubicBezTo>
                      <a:cubicBezTo>
                        <a:pt x="35" y="41"/>
                        <a:pt x="35" y="32"/>
                        <a:pt x="30" y="23"/>
                      </a:cubicBezTo>
                    </a:path>
                  </a:pathLst>
                </a:custGeom>
                <a:solidFill>
                  <a:srgbClr val="FCD5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2" name="Freeform 15"/>
                <p:cNvSpPr>
                  <a:spLocks noChangeArrowheads="1"/>
                </p:cNvSpPr>
                <p:nvPr>
                  <p:custDataLst>
                    <p:tags r:id="rId323"/>
                  </p:custDataLst>
                </p:nvPr>
              </p:nvSpPr>
              <p:spPr bwMode="auto">
                <a:xfrm>
                  <a:off x="989" y="1123"/>
                  <a:ext cx="47" cy="53"/>
                </a:xfrm>
                <a:custGeom>
                  <a:avLst/>
                  <a:gdLst>
                    <a:gd name="T0" fmla="*/ 0 w 49"/>
                    <a:gd name="T1" fmla="*/ 22 h 55"/>
                    <a:gd name="T2" fmla="*/ 8 w 49"/>
                    <a:gd name="T3" fmla="*/ 33 h 55"/>
                    <a:gd name="T4" fmla="*/ 21 w 49"/>
                    <a:gd name="T5" fmla="*/ 38 h 55"/>
                    <a:gd name="T6" fmla="*/ 49 w 49"/>
                    <a:gd name="T7" fmla="*/ 55 h 55"/>
                    <a:gd name="T8" fmla="*/ 34 w 49"/>
                    <a:gd name="T9" fmla="*/ 0 h 55"/>
                    <a:gd name="T10" fmla="*/ 10 w 49"/>
                    <a:gd name="T11" fmla="*/ 2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55">
                      <a:moveTo>
                        <a:pt x="0" y="22"/>
                      </a:moveTo>
                      <a:cubicBezTo>
                        <a:pt x="3" y="25"/>
                        <a:pt x="5" y="30"/>
                        <a:pt x="8" y="33"/>
                      </a:cubicBezTo>
                      <a:cubicBezTo>
                        <a:pt x="11" y="36"/>
                        <a:pt x="17" y="37"/>
                        <a:pt x="21" y="38"/>
                      </a:cubicBezTo>
                      <a:cubicBezTo>
                        <a:pt x="31" y="43"/>
                        <a:pt x="40" y="49"/>
                        <a:pt x="49" y="55"/>
                      </a:cubicBezTo>
                      <a:cubicBezTo>
                        <a:pt x="33" y="41"/>
                        <a:pt x="34" y="20"/>
                        <a:pt x="34" y="0"/>
                      </a:cubicBezTo>
                      <a:cubicBezTo>
                        <a:pt x="33" y="12"/>
                        <a:pt x="26" y="35"/>
                        <a:pt x="10" y="26"/>
                      </a:cubicBezTo>
                    </a:path>
                  </a:pathLst>
                </a:custGeom>
                <a:solidFill>
                  <a:srgbClr val="701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3" name="Freeform 16"/>
                <p:cNvSpPr>
                  <a:spLocks noChangeArrowheads="1"/>
                </p:cNvSpPr>
                <p:nvPr>
                  <p:custDataLst>
                    <p:tags r:id="rId324"/>
                  </p:custDataLst>
                </p:nvPr>
              </p:nvSpPr>
              <p:spPr bwMode="auto">
                <a:xfrm>
                  <a:off x="922" y="1080"/>
                  <a:ext cx="91" cy="114"/>
                </a:xfrm>
                <a:custGeom>
                  <a:avLst/>
                  <a:gdLst>
                    <a:gd name="T0" fmla="*/ 47 w 95"/>
                    <a:gd name="T1" fmla="*/ 0 h 119"/>
                    <a:gd name="T2" fmla="*/ 36 w 95"/>
                    <a:gd name="T3" fmla="*/ 84 h 119"/>
                    <a:gd name="T4" fmla="*/ 95 w 95"/>
                    <a:gd name="T5" fmla="*/ 103 h 119"/>
                    <a:gd name="T6" fmla="*/ 32 w 95"/>
                    <a:gd name="T7" fmla="*/ 104 h 119"/>
                    <a:gd name="T8" fmla="*/ 47 w 95"/>
                    <a:gd name="T9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5" h="119">
                      <a:moveTo>
                        <a:pt x="47" y="0"/>
                      </a:moveTo>
                      <a:cubicBezTo>
                        <a:pt x="27" y="33"/>
                        <a:pt x="25" y="69"/>
                        <a:pt x="36" y="84"/>
                      </a:cubicBezTo>
                      <a:cubicBezTo>
                        <a:pt x="50" y="101"/>
                        <a:pt x="78" y="84"/>
                        <a:pt x="95" y="103"/>
                      </a:cubicBezTo>
                      <a:cubicBezTo>
                        <a:pt x="83" y="97"/>
                        <a:pt x="63" y="119"/>
                        <a:pt x="32" y="104"/>
                      </a:cubicBezTo>
                      <a:cubicBezTo>
                        <a:pt x="1" y="88"/>
                        <a:pt x="0" y="36"/>
                        <a:pt x="47" y="0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4" name="Freeform 17"/>
                <p:cNvSpPr>
                  <a:spLocks noChangeArrowheads="1"/>
                </p:cNvSpPr>
                <p:nvPr>
                  <p:custDataLst>
                    <p:tags r:id="rId325"/>
                  </p:custDataLst>
                </p:nvPr>
              </p:nvSpPr>
              <p:spPr bwMode="auto">
                <a:xfrm>
                  <a:off x="934" y="1054"/>
                  <a:ext cx="75" cy="91"/>
                </a:xfrm>
                <a:custGeom>
                  <a:avLst/>
                  <a:gdLst>
                    <a:gd name="T0" fmla="*/ 19 w 78"/>
                    <a:gd name="T1" fmla="*/ 95 h 95"/>
                    <a:gd name="T2" fmla="*/ 30 w 78"/>
                    <a:gd name="T3" fmla="*/ 77 h 95"/>
                    <a:gd name="T4" fmla="*/ 70 w 78"/>
                    <a:gd name="T5" fmla="*/ 80 h 95"/>
                    <a:gd name="T6" fmla="*/ 74 w 78"/>
                    <a:gd name="T7" fmla="*/ 50 h 95"/>
                    <a:gd name="T8" fmla="*/ 68 w 78"/>
                    <a:gd name="T9" fmla="*/ 14 h 95"/>
                    <a:gd name="T10" fmla="*/ 20 w 78"/>
                    <a:gd name="T11" fmla="*/ 31 h 95"/>
                    <a:gd name="T12" fmla="*/ 0 w 78"/>
                    <a:gd name="T13" fmla="*/ 92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" h="95">
                      <a:moveTo>
                        <a:pt x="19" y="95"/>
                      </a:moveTo>
                      <a:cubicBezTo>
                        <a:pt x="16" y="87"/>
                        <a:pt x="23" y="82"/>
                        <a:pt x="30" y="77"/>
                      </a:cubicBezTo>
                      <a:cubicBezTo>
                        <a:pt x="44" y="66"/>
                        <a:pt x="63" y="84"/>
                        <a:pt x="70" y="80"/>
                      </a:cubicBezTo>
                      <a:cubicBezTo>
                        <a:pt x="78" y="76"/>
                        <a:pt x="75" y="64"/>
                        <a:pt x="74" y="50"/>
                      </a:cubicBezTo>
                      <a:cubicBezTo>
                        <a:pt x="74" y="37"/>
                        <a:pt x="76" y="22"/>
                        <a:pt x="68" y="14"/>
                      </a:cubicBezTo>
                      <a:cubicBezTo>
                        <a:pt x="55" y="0"/>
                        <a:pt x="29" y="20"/>
                        <a:pt x="20" y="31"/>
                      </a:cubicBezTo>
                      <a:cubicBezTo>
                        <a:pt x="4" y="50"/>
                        <a:pt x="0" y="67"/>
                        <a:pt x="0" y="92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5" name="Freeform 18"/>
                <p:cNvSpPr>
                  <a:spLocks noChangeArrowheads="1"/>
                </p:cNvSpPr>
                <p:nvPr>
                  <p:custDataLst>
                    <p:tags r:id="rId326"/>
                  </p:custDataLst>
                </p:nvPr>
              </p:nvSpPr>
              <p:spPr bwMode="auto">
                <a:xfrm>
                  <a:off x="615" y="745"/>
                  <a:ext cx="484" cy="729"/>
                </a:xfrm>
                <a:custGeom>
                  <a:avLst/>
                  <a:gdLst>
                    <a:gd name="T0" fmla="*/ 29 w 503"/>
                    <a:gd name="T1" fmla="*/ 504 h 760"/>
                    <a:gd name="T2" fmla="*/ 57 w 503"/>
                    <a:gd name="T3" fmla="*/ 578 h 760"/>
                    <a:gd name="T4" fmla="*/ 287 w 503"/>
                    <a:gd name="T5" fmla="*/ 744 h 760"/>
                    <a:gd name="T6" fmla="*/ 287 w 503"/>
                    <a:gd name="T7" fmla="*/ 744 h 760"/>
                    <a:gd name="T8" fmla="*/ 313 w 503"/>
                    <a:gd name="T9" fmla="*/ 741 h 760"/>
                    <a:gd name="T10" fmla="*/ 452 w 503"/>
                    <a:gd name="T11" fmla="*/ 624 h 760"/>
                    <a:gd name="T12" fmla="*/ 453 w 503"/>
                    <a:gd name="T13" fmla="*/ 476 h 760"/>
                    <a:gd name="T14" fmla="*/ 427 w 503"/>
                    <a:gd name="T15" fmla="*/ 390 h 760"/>
                    <a:gd name="T16" fmla="*/ 456 w 503"/>
                    <a:gd name="T17" fmla="*/ 293 h 760"/>
                    <a:gd name="T18" fmla="*/ 500 w 503"/>
                    <a:gd name="T19" fmla="*/ 161 h 760"/>
                    <a:gd name="T20" fmla="*/ 316 w 503"/>
                    <a:gd name="T21" fmla="*/ 1 h 760"/>
                    <a:gd name="T22" fmla="*/ 119 w 503"/>
                    <a:gd name="T23" fmla="*/ 87 h 760"/>
                    <a:gd name="T24" fmla="*/ 93 w 503"/>
                    <a:gd name="T25" fmla="*/ 130 h 760"/>
                    <a:gd name="T26" fmla="*/ 50 w 503"/>
                    <a:gd name="T27" fmla="*/ 220 h 760"/>
                    <a:gd name="T28" fmla="*/ 19 w 503"/>
                    <a:gd name="T29" fmla="*/ 319 h 760"/>
                    <a:gd name="T30" fmla="*/ 29 w 503"/>
                    <a:gd name="T31" fmla="*/ 504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02" h="760">
                      <a:moveTo>
                        <a:pt x="29" y="504"/>
                      </a:moveTo>
                      <a:cubicBezTo>
                        <a:pt x="38" y="531"/>
                        <a:pt x="53" y="567"/>
                        <a:pt x="57" y="578"/>
                      </a:cubicBezTo>
                      <a:cubicBezTo>
                        <a:pt x="75" y="633"/>
                        <a:pt x="151" y="760"/>
                        <a:pt x="287" y="744"/>
                      </a:cubicBezTo>
                      <a:cubicBezTo>
                        <a:pt x="287" y="744"/>
                        <a:pt x="287" y="744"/>
                        <a:pt x="287" y="744"/>
                      </a:cubicBezTo>
                      <a:cubicBezTo>
                        <a:pt x="296" y="744"/>
                        <a:pt x="304" y="743"/>
                        <a:pt x="313" y="741"/>
                      </a:cubicBezTo>
                      <a:cubicBezTo>
                        <a:pt x="401" y="727"/>
                        <a:pt x="440" y="674"/>
                        <a:pt x="452" y="624"/>
                      </a:cubicBezTo>
                      <a:cubicBezTo>
                        <a:pt x="461" y="585"/>
                        <a:pt x="466" y="513"/>
                        <a:pt x="453" y="476"/>
                      </a:cubicBezTo>
                      <a:cubicBezTo>
                        <a:pt x="440" y="439"/>
                        <a:pt x="429" y="426"/>
                        <a:pt x="427" y="390"/>
                      </a:cubicBezTo>
                      <a:cubicBezTo>
                        <a:pt x="426" y="353"/>
                        <a:pt x="440" y="316"/>
                        <a:pt x="456" y="293"/>
                      </a:cubicBezTo>
                      <a:cubicBezTo>
                        <a:pt x="472" y="270"/>
                        <a:pt x="503" y="230"/>
                        <a:pt x="500" y="161"/>
                      </a:cubicBezTo>
                      <a:cubicBezTo>
                        <a:pt x="493" y="86"/>
                        <a:pt x="448" y="5"/>
                        <a:pt x="316" y="1"/>
                      </a:cubicBezTo>
                      <a:cubicBezTo>
                        <a:pt x="237" y="0"/>
                        <a:pt x="164" y="23"/>
                        <a:pt x="119" y="87"/>
                      </a:cubicBezTo>
                      <a:cubicBezTo>
                        <a:pt x="106" y="105"/>
                        <a:pt x="98" y="119"/>
                        <a:pt x="93" y="130"/>
                      </a:cubicBezTo>
                      <a:cubicBezTo>
                        <a:pt x="82" y="157"/>
                        <a:pt x="62" y="197"/>
                        <a:pt x="50" y="220"/>
                      </a:cubicBezTo>
                      <a:cubicBezTo>
                        <a:pt x="40" y="241"/>
                        <a:pt x="28" y="272"/>
                        <a:pt x="19" y="319"/>
                      </a:cubicBezTo>
                      <a:cubicBezTo>
                        <a:pt x="0" y="416"/>
                        <a:pt x="19" y="478"/>
                        <a:pt x="29" y="504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6" name="Freeform 19"/>
                <p:cNvSpPr>
                  <a:spLocks noChangeArrowheads="1"/>
                </p:cNvSpPr>
                <p:nvPr>
                  <p:custDataLst>
                    <p:tags r:id="rId327"/>
                  </p:custDataLst>
                </p:nvPr>
              </p:nvSpPr>
              <p:spPr bwMode="auto">
                <a:xfrm>
                  <a:off x="999" y="1026"/>
                  <a:ext cx="55" cy="34"/>
                </a:xfrm>
                <a:custGeom>
                  <a:avLst/>
                  <a:gdLst>
                    <a:gd name="T0" fmla="*/ 57 w 57"/>
                    <a:gd name="T1" fmla="*/ 0 h 35"/>
                    <a:gd name="T2" fmla="*/ 0 w 57"/>
                    <a:gd name="T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35">
                      <a:moveTo>
                        <a:pt x="57" y="0"/>
                      </a:moveTo>
                      <a:cubicBezTo>
                        <a:pt x="49" y="10"/>
                        <a:pt x="30" y="34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B090B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7" name="Freeform 20"/>
                <p:cNvSpPr>
                  <a:spLocks noChangeArrowheads="1"/>
                </p:cNvSpPr>
                <p:nvPr>
                  <p:custDataLst>
                    <p:tags r:id="rId328"/>
                  </p:custDataLst>
                </p:nvPr>
              </p:nvSpPr>
              <p:spPr bwMode="auto">
                <a:xfrm>
                  <a:off x="974" y="1156"/>
                  <a:ext cx="79" cy="52"/>
                </a:xfrm>
                <a:custGeom>
                  <a:avLst/>
                  <a:gdLst>
                    <a:gd name="T0" fmla="*/ 82 w 82"/>
                    <a:gd name="T1" fmla="*/ 54 h 54"/>
                    <a:gd name="T2" fmla="*/ 0 w 82"/>
                    <a:gd name="T3" fmla="*/ 5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82" h="54">
                      <a:moveTo>
                        <a:pt x="82" y="54"/>
                      </a:moveTo>
                      <a:cubicBezTo>
                        <a:pt x="74" y="27"/>
                        <a:pt x="34" y="0"/>
                        <a:pt x="0" y="5"/>
                      </a:cubicBezTo>
                    </a:path>
                  </a:pathLst>
                </a:custGeom>
                <a:noFill/>
                <a:ln w="3175" cap="rnd">
                  <a:solidFill>
                    <a:srgbClr val="0B090B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8" name="Freeform 21"/>
                <p:cNvSpPr>
                  <a:spLocks noChangeArrowheads="1"/>
                </p:cNvSpPr>
                <p:nvPr>
                  <p:custDataLst>
                    <p:tags r:id="rId329"/>
                  </p:custDataLst>
                </p:nvPr>
              </p:nvSpPr>
              <p:spPr bwMode="auto">
                <a:xfrm>
                  <a:off x="980" y="1144"/>
                  <a:ext cx="18" cy="18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3"/>
                        <a:pt x="7" y="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0B090B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9" name="Freeform 22"/>
                <p:cNvSpPr>
                  <a:spLocks noChangeArrowheads="1"/>
                </p:cNvSpPr>
                <p:nvPr>
                  <p:custDataLst>
                    <p:tags r:id="rId330"/>
                  </p:custDataLst>
                </p:nvPr>
              </p:nvSpPr>
              <p:spPr bwMode="auto">
                <a:xfrm>
                  <a:off x="1653" y="898"/>
                  <a:ext cx="123" cy="127"/>
                </a:xfrm>
                <a:custGeom>
                  <a:avLst/>
                  <a:gdLst>
                    <a:gd name="T0" fmla="*/ 0 w 128"/>
                    <a:gd name="T1" fmla="*/ 70 h 133"/>
                    <a:gd name="T2" fmla="*/ 49 w 128"/>
                    <a:gd name="T3" fmla="*/ 81 h 133"/>
                    <a:gd name="T4" fmla="*/ 105 w 128"/>
                    <a:gd name="T5" fmla="*/ 6 h 133"/>
                    <a:gd name="T6" fmla="*/ 101 w 128"/>
                    <a:gd name="T7" fmla="*/ 0 h 133"/>
                    <a:gd name="T8" fmla="*/ 82 w 128"/>
                    <a:gd name="T9" fmla="*/ 107 h 133"/>
                    <a:gd name="T10" fmla="*/ 48 w 128"/>
                    <a:gd name="T11" fmla="*/ 133 h 133"/>
                    <a:gd name="T12" fmla="*/ 0 w 128"/>
                    <a:gd name="T13" fmla="*/ 7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8" h="133">
                      <a:moveTo>
                        <a:pt x="0" y="70"/>
                      </a:moveTo>
                      <a:cubicBezTo>
                        <a:pt x="17" y="81"/>
                        <a:pt x="38" y="82"/>
                        <a:pt x="49" y="81"/>
                      </a:cubicBezTo>
                      <a:cubicBezTo>
                        <a:pt x="72" y="80"/>
                        <a:pt x="122" y="61"/>
                        <a:pt x="105" y="6"/>
                      </a:cubicBezTo>
                      <a:cubicBezTo>
                        <a:pt x="104" y="4"/>
                        <a:pt x="102" y="2"/>
                        <a:pt x="101" y="0"/>
                      </a:cubicBezTo>
                      <a:cubicBezTo>
                        <a:pt x="121" y="29"/>
                        <a:pt x="128" y="71"/>
                        <a:pt x="82" y="107"/>
                      </a:cubicBezTo>
                      <a:cubicBezTo>
                        <a:pt x="71" y="117"/>
                        <a:pt x="59" y="125"/>
                        <a:pt x="48" y="133"/>
                      </a:cubicBezTo>
                      <a:cubicBezTo>
                        <a:pt x="32" y="98"/>
                        <a:pt x="10" y="78"/>
                        <a:pt x="0" y="70"/>
                      </a:cubicBezTo>
                    </a:path>
                  </a:pathLst>
                </a:custGeom>
                <a:solidFill>
                  <a:srgbClr val="6510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0" name="Freeform 23"/>
                <p:cNvSpPr>
                  <a:spLocks noChangeArrowheads="1"/>
                </p:cNvSpPr>
                <p:nvPr>
                  <p:custDataLst>
                    <p:tags r:id="rId331"/>
                  </p:custDataLst>
                </p:nvPr>
              </p:nvSpPr>
              <p:spPr bwMode="auto">
                <a:xfrm>
                  <a:off x="1688" y="1151"/>
                  <a:ext cx="109" cy="106"/>
                </a:xfrm>
                <a:custGeom>
                  <a:avLst/>
                  <a:gdLst>
                    <a:gd name="T0" fmla="*/ 39 w 113"/>
                    <a:gd name="T1" fmla="*/ 0 h 111"/>
                    <a:gd name="T2" fmla="*/ 96 w 113"/>
                    <a:gd name="T3" fmla="*/ 43 h 111"/>
                    <a:gd name="T4" fmla="*/ 109 w 113"/>
                    <a:gd name="T5" fmla="*/ 111 h 111"/>
                    <a:gd name="T6" fmla="*/ 109 w 113"/>
                    <a:gd name="T7" fmla="*/ 111 h 111"/>
                    <a:gd name="T8" fmla="*/ 110 w 113"/>
                    <a:gd name="T9" fmla="*/ 103 h 111"/>
                    <a:gd name="T10" fmla="*/ 110 w 113"/>
                    <a:gd name="T11" fmla="*/ 104 h 111"/>
                    <a:gd name="T12" fmla="*/ 0 w 113"/>
                    <a:gd name="T13" fmla="*/ 101 h 111"/>
                    <a:gd name="T14" fmla="*/ 27 w 113"/>
                    <a:gd name="T15" fmla="*/ 1 h 111"/>
                    <a:gd name="T16" fmla="*/ 39 w 113"/>
                    <a:gd name="T1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3" h="110">
                      <a:moveTo>
                        <a:pt x="39" y="0"/>
                      </a:moveTo>
                      <a:cubicBezTo>
                        <a:pt x="70" y="0"/>
                        <a:pt x="86" y="15"/>
                        <a:pt x="96" y="43"/>
                      </a:cubicBezTo>
                      <a:cubicBezTo>
                        <a:pt x="107" y="74"/>
                        <a:pt x="113" y="93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10" y="109"/>
                        <a:pt x="110" y="106"/>
                        <a:pt x="110" y="103"/>
                      </a:cubicBezTo>
                      <a:cubicBezTo>
                        <a:pt x="110" y="104"/>
                        <a:pt x="110" y="104"/>
                        <a:pt x="110" y="104"/>
                      </a:cubicBezTo>
                      <a:cubicBezTo>
                        <a:pt x="108" y="55"/>
                        <a:pt x="33" y="50"/>
                        <a:pt x="0" y="101"/>
                      </a:cubicBezTo>
                      <a:cubicBezTo>
                        <a:pt x="7" y="86"/>
                        <a:pt x="21" y="51"/>
                        <a:pt x="27" y="1"/>
                      </a:cubicBezTo>
                      <a:cubicBezTo>
                        <a:pt x="31" y="0"/>
                        <a:pt x="35" y="0"/>
                        <a:pt x="39" y="0"/>
                      </a:cubicBezTo>
                    </a:path>
                  </a:pathLst>
                </a:custGeom>
                <a:solidFill>
                  <a:srgbClr val="6510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1" name="Freeform 24"/>
                <p:cNvSpPr>
                  <a:spLocks noChangeArrowheads="1"/>
                </p:cNvSpPr>
                <p:nvPr>
                  <p:custDataLst>
                    <p:tags r:id="rId332"/>
                  </p:custDataLst>
                </p:nvPr>
              </p:nvSpPr>
              <p:spPr bwMode="auto">
                <a:xfrm>
                  <a:off x="1653" y="898"/>
                  <a:ext cx="123" cy="127"/>
                </a:xfrm>
                <a:custGeom>
                  <a:avLst/>
                  <a:gdLst>
                    <a:gd name="T0" fmla="*/ 0 w 128"/>
                    <a:gd name="T1" fmla="*/ 70 h 133"/>
                    <a:gd name="T2" fmla="*/ 49 w 128"/>
                    <a:gd name="T3" fmla="*/ 81 h 133"/>
                    <a:gd name="T4" fmla="*/ 105 w 128"/>
                    <a:gd name="T5" fmla="*/ 6 h 133"/>
                    <a:gd name="T6" fmla="*/ 101 w 128"/>
                    <a:gd name="T7" fmla="*/ 0 h 133"/>
                    <a:gd name="T8" fmla="*/ 82 w 128"/>
                    <a:gd name="T9" fmla="*/ 107 h 133"/>
                    <a:gd name="T10" fmla="*/ 48 w 128"/>
                    <a:gd name="T11" fmla="*/ 133 h 133"/>
                    <a:gd name="T12" fmla="*/ 0 w 128"/>
                    <a:gd name="T13" fmla="*/ 7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8" h="133">
                      <a:moveTo>
                        <a:pt x="0" y="70"/>
                      </a:moveTo>
                      <a:cubicBezTo>
                        <a:pt x="17" y="81"/>
                        <a:pt x="38" y="82"/>
                        <a:pt x="49" y="81"/>
                      </a:cubicBezTo>
                      <a:cubicBezTo>
                        <a:pt x="72" y="80"/>
                        <a:pt x="122" y="61"/>
                        <a:pt x="105" y="6"/>
                      </a:cubicBezTo>
                      <a:cubicBezTo>
                        <a:pt x="104" y="4"/>
                        <a:pt x="102" y="2"/>
                        <a:pt x="101" y="0"/>
                      </a:cubicBezTo>
                      <a:cubicBezTo>
                        <a:pt x="121" y="29"/>
                        <a:pt x="128" y="71"/>
                        <a:pt x="82" y="107"/>
                      </a:cubicBezTo>
                      <a:cubicBezTo>
                        <a:pt x="71" y="117"/>
                        <a:pt x="59" y="125"/>
                        <a:pt x="48" y="133"/>
                      </a:cubicBezTo>
                      <a:cubicBezTo>
                        <a:pt x="32" y="98"/>
                        <a:pt x="10" y="78"/>
                        <a:pt x="0" y="70"/>
                      </a:cubicBezTo>
                    </a:path>
                  </a:pathLst>
                </a:custGeom>
                <a:solidFill>
                  <a:srgbClr val="590E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2" name="Freeform 25"/>
                <p:cNvSpPr>
                  <a:spLocks noChangeArrowheads="1"/>
                </p:cNvSpPr>
                <p:nvPr>
                  <p:custDataLst>
                    <p:tags r:id="rId333"/>
                  </p:custDataLst>
                </p:nvPr>
              </p:nvSpPr>
              <p:spPr bwMode="auto">
                <a:xfrm>
                  <a:off x="1688" y="1151"/>
                  <a:ext cx="109" cy="106"/>
                </a:xfrm>
                <a:custGeom>
                  <a:avLst/>
                  <a:gdLst>
                    <a:gd name="T0" fmla="*/ 39 w 113"/>
                    <a:gd name="T1" fmla="*/ 0 h 111"/>
                    <a:gd name="T2" fmla="*/ 96 w 113"/>
                    <a:gd name="T3" fmla="*/ 43 h 111"/>
                    <a:gd name="T4" fmla="*/ 109 w 113"/>
                    <a:gd name="T5" fmla="*/ 111 h 111"/>
                    <a:gd name="T6" fmla="*/ 109 w 113"/>
                    <a:gd name="T7" fmla="*/ 111 h 111"/>
                    <a:gd name="T8" fmla="*/ 110 w 113"/>
                    <a:gd name="T9" fmla="*/ 103 h 111"/>
                    <a:gd name="T10" fmla="*/ 110 w 113"/>
                    <a:gd name="T11" fmla="*/ 104 h 111"/>
                    <a:gd name="T12" fmla="*/ 0 w 113"/>
                    <a:gd name="T13" fmla="*/ 101 h 111"/>
                    <a:gd name="T14" fmla="*/ 27 w 113"/>
                    <a:gd name="T15" fmla="*/ 1 h 111"/>
                    <a:gd name="T16" fmla="*/ 39 w 113"/>
                    <a:gd name="T1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3" h="110">
                      <a:moveTo>
                        <a:pt x="39" y="0"/>
                      </a:moveTo>
                      <a:cubicBezTo>
                        <a:pt x="70" y="0"/>
                        <a:pt x="86" y="15"/>
                        <a:pt x="96" y="43"/>
                      </a:cubicBezTo>
                      <a:cubicBezTo>
                        <a:pt x="107" y="74"/>
                        <a:pt x="113" y="93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10" y="109"/>
                        <a:pt x="110" y="106"/>
                        <a:pt x="110" y="103"/>
                      </a:cubicBezTo>
                      <a:cubicBezTo>
                        <a:pt x="110" y="104"/>
                        <a:pt x="110" y="104"/>
                        <a:pt x="110" y="104"/>
                      </a:cubicBezTo>
                      <a:cubicBezTo>
                        <a:pt x="108" y="55"/>
                        <a:pt x="33" y="50"/>
                        <a:pt x="0" y="101"/>
                      </a:cubicBezTo>
                      <a:cubicBezTo>
                        <a:pt x="7" y="86"/>
                        <a:pt x="21" y="51"/>
                        <a:pt x="27" y="1"/>
                      </a:cubicBezTo>
                      <a:cubicBezTo>
                        <a:pt x="31" y="0"/>
                        <a:pt x="35" y="0"/>
                        <a:pt x="39" y="0"/>
                      </a:cubicBezTo>
                    </a:path>
                  </a:pathLst>
                </a:custGeom>
                <a:solidFill>
                  <a:srgbClr val="590E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3" name="Freeform 26"/>
                <p:cNvSpPr>
                  <a:spLocks noChangeArrowheads="1"/>
                </p:cNvSpPr>
                <p:nvPr>
                  <p:custDataLst>
                    <p:tags r:id="rId334"/>
                  </p:custDataLst>
                </p:nvPr>
              </p:nvSpPr>
              <p:spPr bwMode="auto">
                <a:xfrm>
                  <a:off x="1651" y="964"/>
                  <a:ext cx="65" cy="292"/>
                </a:xfrm>
                <a:custGeom>
                  <a:avLst/>
                  <a:gdLst>
                    <a:gd name="T0" fmla="*/ 0 w 68"/>
                    <a:gd name="T1" fmla="*/ 0 h 304"/>
                    <a:gd name="T2" fmla="*/ 68 w 68"/>
                    <a:gd name="T3" fmla="*/ 153 h 304"/>
                    <a:gd name="T4" fmla="*/ 35 w 68"/>
                    <a:gd name="T5" fmla="*/ 30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8" h="304">
                      <a:moveTo>
                        <a:pt x="0" y="0"/>
                      </a:moveTo>
                      <a:cubicBezTo>
                        <a:pt x="16" y="12"/>
                        <a:pt x="68" y="57"/>
                        <a:pt x="68" y="153"/>
                      </a:cubicBezTo>
                      <a:cubicBezTo>
                        <a:pt x="68" y="250"/>
                        <a:pt x="35" y="304"/>
                        <a:pt x="35" y="304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4" name="Freeform 27"/>
                <p:cNvSpPr>
                  <a:spLocks noChangeArrowheads="1"/>
                </p:cNvSpPr>
                <p:nvPr>
                  <p:custDataLst>
                    <p:tags r:id="rId335"/>
                  </p:custDataLst>
                </p:nvPr>
              </p:nvSpPr>
              <p:spPr bwMode="auto">
                <a:xfrm>
                  <a:off x="1676" y="718"/>
                  <a:ext cx="427" cy="730"/>
                </a:xfrm>
                <a:custGeom>
                  <a:avLst/>
                  <a:gdLst>
                    <a:gd name="T0" fmla="*/ 425 w 444"/>
                    <a:gd name="T1" fmla="*/ 319 h 761"/>
                    <a:gd name="T2" fmla="*/ 393 w 444"/>
                    <a:gd name="T3" fmla="*/ 221 h 761"/>
                    <a:gd name="T4" fmla="*/ 350 w 444"/>
                    <a:gd name="T5" fmla="*/ 131 h 761"/>
                    <a:gd name="T6" fmla="*/ 325 w 444"/>
                    <a:gd name="T7" fmla="*/ 88 h 761"/>
                    <a:gd name="T8" fmla="*/ 128 w 444"/>
                    <a:gd name="T9" fmla="*/ 2 h 761"/>
                    <a:gd name="T10" fmla="*/ 0 w 444"/>
                    <a:gd name="T11" fmla="*/ 48 h 761"/>
                    <a:gd name="T12" fmla="*/ 94 w 444"/>
                    <a:gd name="T13" fmla="*/ 13 h 761"/>
                    <a:gd name="T14" fmla="*/ 292 w 444"/>
                    <a:gd name="T15" fmla="*/ 96 h 761"/>
                    <a:gd name="T16" fmla="*/ 331 w 444"/>
                    <a:gd name="T17" fmla="*/ 186 h 761"/>
                    <a:gd name="T18" fmla="*/ 392 w 444"/>
                    <a:gd name="T19" fmla="*/ 328 h 761"/>
                    <a:gd name="T20" fmla="*/ 382 w 444"/>
                    <a:gd name="T21" fmla="*/ 513 h 761"/>
                    <a:gd name="T22" fmla="*/ 360 w 444"/>
                    <a:gd name="T23" fmla="*/ 565 h 761"/>
                    <a:gd name="T24" fmla="*/ 156 w 444"/>
                    <a:gd name="T25" fmla="*/ 745 h 761"/>
                    <a:gd name="T26" fmla="*/ 387 w 444"/>
                    <a:gd name="T27" fmla="*/ 579 h 761"/>
                    <a:gd name="T28" fmla="*/ 415 w 444"/>
                    <a:gd name="T29" fmla="*/ 505 h 761"/>
                    <a:gd name="T30" fmla="*/ 425 w 444"/>
                    <a:gd name="T31" fmla="*/ 319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42" h="761">
                      <a:moveTo>
                        <a:pt x="425" y="319"/>
                      </a:moveTo>
                      <a:cubicBezTo>
                        <a:pt x="415" y="273"/>
                        <a:pt x="404" y="242"/>
                        <a:pt x="393" y="221"/>
                      </a:cubicBezTo>
                      <a:cubicBezTo>
                        <a:pt x="382" y="198"/>
                        <a:pt x="362" y="158"/>
                        <a:pt x="350" y="131"/>
                      </a:cubicBezTo>
                      <a:cubicBezTo>
                        <a:pt x="346" y="120"/>
                        <a:pt x="338" y="106"/>
                        <a:pt x="325" y="88"/>
                      </a:cubicBezTo>
                      <a:cubicBezTo>
                        <a:pt x="279" y="24"/>
                        <a:pt x="207" y="0"/>
                        <a:pt x="128" y="2"/>
                      </a:cubicBezTo>
                      <a:cubicBezTo>
                        <a:pt x="88" y="3"/>
                        <a:pt x="32" y="14"/>
                        <a:pt x="0" y="48"/>
                      </a:cubicBezTo>
                      <a:cubicBezTo>
                        <a:pt x="28" y="25"/>
                        <a:pt x="62" y="14"/>
                        <a:pt x="94" y="13"/>
                      </a:cubicBezTo>
                      <a:cubicBezTo>
                        <a:pt x="173" y="12"/>
                        <a:pt x="246" y="33"/>
                        <a:pt x="292" y="96"/>
                      </a:cubicBezTo>
                      <a:cubicBezTo>
                        <a:pt x="337" y="160"/>
                        <a:pt x="317" y="170"/>
                        <a:pt x="331" y="186"/>
                      </a:cubicBezTo>
                      <a:cubicBezTo>
                        <a:pt x="344" y="203"/>
                        <a:pt x="372" y="231"/>
                        <a:pt x="392" y="328"/>
                      </a:cubicBezTo>
                      <a:cubicBezTo>
                        <a:pt x="411" y="425"/>
                        <a:pt x="392" y="487"/>
                        <a:pt x="382" y="513"/>
                      </a:cubicBezTo>
                      <a:cubicBezTo>
                        <a:pt x="372" y="540"/>
                        <a:pt x="362" y="548"/>
                        <a:pt x="360" y="565"/>
                      </a:cubicBezTo>
                      <a:cubicBezTo>
                        <a:pt x="357" y="580"/>
                        <a:pt x="307" y="751"/>
                        <a:pt x="156" y="745"/>
                      </a:cubicBezTo>
                      <a:cubicBezTo>
                        <a:pt x="293" y="761"/>
                        <a:pt x="369" y="634"/>
                        <a:pt x="387" y="579"/>
                      </a:cubicBezTo>
                      <a:cubicBezTo>
                        <a:pt x="390" y="568"/>
                        <a:pt x="405" y="531"/>
                        <a:pt x="415" y="505"/>
                      </a:cubicBezTo>
                      <a:cubicBezTo>
                        <a:pt x="425" y="479"/>
                        <a:pt x="444" y="416"/>
                        <a:pt x="425" y="319"/>
                      </a:cubicBezTo>
                    </a:path>
                  </a:pathLst>
                </a:custGeom>
                <a:solidFill>
                  <a:srgbClr val="741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5" name="Freeform 28"/>
                <p:cNvSpPr>
                  <a:spLocks noChangeArrowheads="1"/>
                </p:cNvSpPr>
                <p:nvPr>
                  <p:custDataLst>
                    <p:tags r:id="rId336"/>
                  </p:custDataLst>
                </p:nvPr>
              </p:nvSpPr>
              <p:spPr bwMode="auto">
                <a:xfrm>
                  <a:off x="1899" y="911"/>
                  <a:ext cx="105" cy="123"/>
                </a:xfrm>
                <a:custGeom>
                  <a:avLst/>
                  <a:gdLst>
                    <a:gd name="T0" fmla="*/ 7 w 110"/>
                    <a:gd name="T1" fmla="*/ 82 h 128"/>
                    <a:gd name="T2" fmla="*/ 61 w 110"/>
                    <a:gd name="T3" fmla="*/ 122 h 128"/>
                    <a:gd name="T4" fmla="*/ 97 w 110"/>
                    <a:gd name="T5" fmla="*/ 57 h 128"/>
                    <a:gd name="T6" fmla="*/ 96 w 110"/>
                    <a:gd name="T7" fmla="*/ 56 h 128"/>
                    <a:gd name="T8" fmla="*/ 32 w 110"/>
                    <a:gd name="T9" fmla="*/ 20 h 128"/>
                    <a:gd name="T10" fmla="*/ 7 w 110"/>
                    <a:gd name="T11" fmla="*/ 8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0" h="128">
                      <a:moveTo>
                        <a:pt x="7" y="82"/>
                      </a:moveTo>
                      <a:cubicBezTo>
                        <a:pt x="13" y="104"/>
                        <a:pt x="34" y="115"/>
                        <a:pt x="61" y="122"/>
                      </a:cubicBezTo>
                      <a:cubicBezTo>
                        <a:pt x="87" y="128"/>
                        <a:pt x="110" y="104"/>
                        <a:pt x="97" y="57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83" y="9"/>
                        <a:pt x="51" y="0"/>
                        <a:pt x="32" y="20"/>
                      </a:cubicBezTo>
                      <a:cubicBezTo>
                        <a:pt x="12" y="39"/>
                        <a:pt x="0" y="60"/>
                        <a:pt x="7" y="82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6" name="Freeform 29"/>
                <p:cNvSpPr>
                  <a:spLocks noChangeArrowheads="1"/>
                </p:cNvSpPr>
                <p:nvPr>
                  <p:custDataLst>
                    <p:tags r:id="rId337"/>
                  </p:custDataLst>
                </p:nvPr>
              </p:nvSpPr>
              <p:spPr bwMode="auto">
                <a:xfrm>
                  <a:off x="1837" y="791"/>
                  <a:ext cx="113" cy="113"/>
                </a:xfrm>
                <a:custGeom>
                  <a:avLst/>
                  <a:gdLst>
                    <a:gd name="T0" fmla="*/ 18 w 117"/>
                    <a:gd name="T1" fmla="*/ 102 h 118"/>
                    <a:gd name="T2" fmla="*/ 84 w 117"/>
                    <a:gd name="T3" fmla="*/ 108 h 118"/>
                    <a:gd name="T4" fmla="*/ 81 w 117"/>
                    <a:gd name="T5" fmla="*/ 34 h 118"/>
                    <a:gd name="T6" fmla="*/ 80 w 117"/>
                    <a:gd name="T7" fmla="*/ 33 h 118"/>
                    <a:gd name="T8" fmla="*/ 6 w 117"/>
                    <a:gd name="T9" fmla="*/ 36 h 118"/>
                    <a:gd name="T10" fmla="*/ 17 w 117"/>
                    <a:gd name="T11" fmla="*/ 102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18">
                      <a:moveTo>
                        <a:pt x="18" y="102"/>
                      </a:moveTo>
                      <a:cubicBezTo>
                        <a:pt x="35" y="118"/>
                        <a:pt x="58" y="117"/>
                        <a:pt x="84" y="108"/>
                      </a:cubicBezTo>
                      <a:cubicBezTo>
                        <a:pt x="111" y="99"/>
                        <a:pt x="117" y="67"/>
                        <a:pt x="81" y="34"/>
                      </a:cubicBezTo>
                      <a:cubicBezTo>
                        <a:pt x="80" y="33"/>
                        <a:pt x="80" y="33"/>
                        <a:pt x="80" y="33"/>
                      </a:cubicBezTo>
                      <a:cubicBezTo>
                        <a:pt x="44" y="0"/>
                        <a:pt x="12" y="9"/>
                        <a:pt x="6" y="36"/>
                      </a:cubicBezTo>
                      <a:cubicBezTo>
                        <a:pt x="0" y="63"/>
                        <a:pt x="0" y="87"/>
                        <a:pt x="17" y="102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7" name="Freeform 30"/>
                <p:cNvSpPr>
                  <a:spLocks noChangeArrowheads="1"/>
                </p:cNvSpPr>
                <p:nvPr>
                  <p:custDataLst>
                    <p:tags r:id="rId338"/>
                  </p:custDataLst>
                </p:nvPr>
              </p:nvSpPr>
              <p:spPr bwMode="auto">
                <a:xfrm>
                  <a:off x="1692" y="782"/>
                  <a:ext cx="117" cy="110"/>
                </a:xfrm>
                <a:custGeom>
                  <a:avLst/>
                  <a:gdLst>
                    <a:gd name="T0" fmla="*/ 87 w 122"/>
                    <a:gd name="T1" fmla="*/ 105 h 114"/>
                    <a:gd name="T2" fmla="*/ 119 w 122"/>
                    <a:gd name="T3" fmla="*/ 46 h 114"/>
                    <a:gd name="T4" fmla="*/ 49 w 122"/>
                    <a:gd name="T5" fmla="*/ 20 h 114"/>
                    <a:gd name="T6" fmla="*/ 49 w 122"/>
                    <a:gd name="T7" fmla="*/ 20 h 114"/>
                    <a:gd name="T8" fmla="*/ 22 w 122"/>
                    <a:gd name="T9" fmla="*/ 89 h 114"/>
                    <a:gd name="T10" fmla="*/ 87 w 122"/>
                    <a:gd name="T11" fmla="*/ 105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114">
                      <a:moveTo>
                        <a:pt x="87" y="105"/>
                      </a:moveTo>
                      <a:cubicBezTo>
                        <a:pt x="108" y="96"/>
                        <a:pt x="116" y="74"/>
                        <a:pt x="119" y="46"/>
                      </a:cubicBezTo>
                      <a:cubicBezTo>
                        <a:pt x="122" y="19"/>
                        <a:pt x="94" y="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" y="40"/>
                        <a:pt x="0" y="73"/>
                        <a:pt x="22" y="89"/>
                      </a:cubicBezTo>
                      <a:cubicBezTo>
                        <a:pt x="44" y="106"/>
                        <a:pt x="66" y="114"/>
                        <a:pt x="87" y="105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8" name="Freeform 31"/>
                <p:cNvSpPr>
                  <a:spLocks noChangeArrowheads="1"/>
                </p:cNvSpPr>
                <p:nvPr>
                  <p:custDataLst>
                    <p:tags r:id="rId339"/>
                  </p:custDataLst>
                </p:nvPr>
              </p:nvSpPr>
              <p:spPr bwMode="auto">
                <a:xfrm>
                  <a:off x="1905" y="1045"/>
                  <a:ext cx="99" cy="128"/>
                </a:xfrm>
                <a:custGeom>
                  <a:avLst/>
                  <a:gdLst>
                    <a:gd name="T0" fmla="*/ 3 w 102"/>
                    <a:gd name="T1" fmla="*/ 58 h 133"/>
                    <a:gd name="T2" fmla="*/ 36 w 102"/>
                    <a:gd name="T3" fmla="*/ 116 h 133"/>
                    <a:gd name="T4" fmla="*/ 95 w 102"/>
                    <a:gd name="T5" fmla="*/ 70 h 133"/>
                    <a:gd name="T6" fmla="*/ 95 w 102"/>
                    <a:gd name="T7" fmla="*/ 70 h 133"/>
                    <a:gd name="T8" fmla="*/ 51 w 102"/>
                    <a:gd name="T9" fmla="*/ 11 h 133"/>
                    <a:gd name="T10" fmla="*/ 3 w 102"/>
                    <a:gd name="T11" fmla="*/ 58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2" h="133">
                      <a:moveTo>
                        <a:pt x="3" y="58"/>
                      </a:moveTo>
                      <a:cubicBezTo>
                        <a:pt x="0" y="81"/>
                        <a:pt x="14" y="99"/>
                        <a:pt x="36" y="116"/>
                      </a:cubicBezTo>
                      <a:cubicBezTo>
                        <a:pt x="58" y="133"/>
                        <a:pt x="89" y="119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102" y="21"/>
                        <a:pt x="76" y="0"/>
                        <a:pt x="51" y="11"/>
                      </a:cubicBezTo>
                      <a:cubicBezTo>
                        <a:pt x="25" y="21"/>
                        <a:pt x="6" y="35"/>
                        <a:pt x="3" y="58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9" name="Freeform 32"/>
                <p:cNvSpPr>
                  <a:spLocks noChangeArrowheads="1"/>
                </p:cNvSpPr>
                <p:nvPr>
                  <p:custDataLst>
                    <p:tags r:id="rId340"/>
                  </p:custDataLst>
                </p:nvPr>
              </p:nvSpPr>
              <p:spPr bwMode="auto">
                <a:xfrm>
                  <a:off x="1875" y="1186"/>
                  <a:ext cx="107" cy="121"/>
                </a:xfrm>
                <a:custGeom>
                  <a:avLst/>
                  <a:gdLst>
                    <a:gd name="T0" fmla="*/ 8 w 112"/>
                    <a:gd name="T1" fmla="*/ 42 h 126"/>
                    <a:gd name="T2" fmla="*/ 28 w 112"/>
                    <a:gd name="T3" fmla="*/ 105 h 126"/>
                    <a:gd name="T4" fmla="*/ 96 w 112"/>
                    <a:gd name="T5" fmla="*/ 73 h 126"/>
                    <a:gd name="T6" fmla="*/ 96 w 112"/>
                    <a:gd name="T7" fmla="*/ 73 h 126"/>
                    <a:gd name="T8" fmla="*/ 64 w 112"/>
                    <a:gd name="T9" fmla="*/ 5 h 126"/>
                    <a:gd name="T10" fmla="*/ 8 w 112"/>
                    <a:gd name="T11" fmla="*/ 4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2" h="125">
                      <a:moveTo>
                        <a:pt x="8" y="42"/>
                      </a:moveTo>
                      <a:cubicBezTo>
                        <a:pt x="0" y="63"/>
                        <a:pt x="10" y="84"/>
                        <a:pt x="28" y="105"/>
                      </a:cubicBezTo>
                      <a:cubicBezTo>
                        <a:pt x="47" y="126"/>
                        <a:pt x="79" y="119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112" y="26"/>
                        <a:pt x="91" y="0"/>
                        <a:pt x="64" y="5"/>
                      </a:cubicBezTo>
                      <a:cubicBezTo>
                        <a:pt x="37" y="10"/>
                        <a:pt x="15" y="20"/>
                        <a:pt x="8" y="41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0" name="Freeform 33"/>
                <p:cNvSpPr>
                  <a:spLocks noChangeArrowheads="1"/>
                </p:cNvSpPr>
                <p:nvPr>
                  <p:custDataLst>
                    <p:tags r:id="rId341"/>
                  </p:custDataLst>
                </p:nvPr>
              </p:nvSpPr>
              <p:spPr bwMode="auto">
                <a:xfrm>
                  <a:off x="1756" y="1268"/>
                  <a:ext cx="127" cy="90"/>
                </a:xfrm>
                <a:custGeom>
                  <a:avLst/>
                  <a:gdLst>
                    <a:gd name="T0" fmla="*/ 66 w 133"/>
                    <a:gd name="T1" fmla="*/ 0 h 94"/>
                    <a:gd name="T2" fmla="*/ 13 w 133"/>
                    <a:gd name="T3" fmla="*/ 42 h 94"/>
                    <a:gd name="T4" fmla="*/ 66 w 133"/>
                    <a:gd name="T5" fmla="*/ 94 h 94"/>
                    <a:gd name="T6" fmla="*/ 67 w 133"/>
                    <a:gd name="T7" fmla="*/ 94 h 94"/>
                    <a:gd name="T8" fmla="*/ 119 w 133"/>
                    <a:gd name="T9" fmla="*/ 41 h 94"/>
                    <a:gd name="T10" fmla="*/ 66 w 133"/>
                    <a:gd name="T1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3" h="94">
                      <a:moveTo>
                        <a:pt x="66" y="0"/>
                      </a:moveTo>
                      <a:cubicBezTo>
                        <a:pt x="43" y="0"/>
                        <a:pt x="27" y="17"/>
                        <a:pt x="13" y="42"/>
                      </a:cubicBezTo>
                      <a:cubicBezTo>
                        <a:pt x="0" y="66"/>
                        <a:pt x="17" y="94"/>
                        <a:pt x="66" y="94"/>
                      </a:cubicBezTo>
                      <a:cubicBezTo>
                        <a:pt x="67" y="94"/>
                        <a:pt x="67" y="94"/>
                        <a:pt x="67" y="94"/>
                      </a:cubicBezTo>
                      <a:cubicBezTo>
                        <a:pt x="116" y="93"/>
                        <a:pt x="133" y="65"/>
                        <a:pt x="119" y="41"/>
                      </a:cubicBezTo>
                      <a:cubicBezTo>
                        <a:pt x="106" y="17"/>
                        <a:pt x="89" y="0"/>
                        <a:pt x="66" y="0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1" name="Freeform 34"/>
                <p:cNvSpPr>
                  <a:spLocks noChangeArrowheads="1"/>
                </p:cNvSpPr>
                <p:nvPr>
                  <p:custDataLst>
                    <p:tags r:id="rId342"/>
                  </p:custDataLst>
                </p:nvPr>
              </p:nvSpPr>
              <p:spPr bwMode="auto">
                <a:xfrm>
                  <a:off x="1618" y="858"/>
                  <a:ext cx="330" cy="563"/>
                </a:xfrm>
                <a:custGeom>
                  <a:avLst/>
                  <a:gdLst>
                    <a:gd name="T0" fmla="*/ 163 w 343"/>
                    <a:gd name="T1" fmla="*/ 456 h 586"/>
                    <a:gd name="T2" fmla="*/ 164 w 343"/>
                    <a:gd name="T3" fmla="*/ 456 h 586"/>
                    <a:gd name="T4" fmla="*/ 209 w 343"/>
                    <a:gd name="T5" fmla="*/ 427 h 586"/>
                    <a:gd name="T6" fmla="*/ 209 w 343"/>
                    <a:gd name="T7" fmla="*/ 427 h 586"/>
                    <a:gd name="T8" fmla="*/ 243 w 343"/>
                    <a:gd name="T9" fmla="*/ 442 h 586"/>
                    <a:gd name="T10" fmla="*/ 244 w 343"/>
                    <a:gd name="T11" fmla="*/ 442 h 586"/>
                    <a:gd name="T12" fmla="*/ 230 w 343"/>
                    <a:gd name="T13" fmla="*/ 384 h 586"/>
                    <a:gd name="T14" fmla="*/ 273 w 343"/>
                    <a:gd name="T15" fmla="*/ 409 h 586"/>
                    <a:gd name="T16" fmla="*/ 275 w 343"/>
                    <a:gd name="T17" fmla="*/ 384 h 586"/>
                    <a:gd name="T18" fmla="*/ 275 w 343"/>
                    <a:gd name="T19" fmla="*/ 383 h 586"/>
                    <a:gd name="T20" fmla="*/ 327 w 343"/>
                    <a:gd name="T21" fmla="*/ 348 h 586"/>
                    <a:gd name="T22" fmla="*/ 327 w 343"/>
                    <a:gd name="T23" fmla="*/ 348 h 586"/>
                    <a:gd name="T24" fmla="*/ 269 w 343"/>
                    <a:gd name="T25" fmla="*/ 309 h 586"/>
                    <a:gd name="T26" fmla="*/ 322 w 343"/>
                    <a:gd name="T27" fmla="*/ 300 h 586"/>
                    <a:gd name="T28" fmla="*/ 322 w 343"/>
                    <a:gd name="T29" fmla="*/ 300 h 586"/>
                    <a:gd name="T30" fmla="*/ 302 w 343"/>
                    <a:gd name="T31" fmla="*/ 253 h 586"/>
                    <a:gd name="T32" fmla="*/ 302 w 343"/>
                    <a:gd name="T33" fmla="*/ 253 h 586"/>
                    <a:gd name="T34" fmla="*/ 343 w 343"/>
                    <a:gd name="T35" fmla="*/ 209 h 586"/>
                    <a:gd name="T36" fmla="*/ 343 w 343"/>
                    <a:gd name="T37" fmla="*/ 208 h 586"/>
                    <a:gd name="T38" fmla="*/ 281 w 343"/>
                    <a:gd name="T39" fmla="*/ 193 h 586"/>
                    <a:gd name="T40" fmla="*/ 335 w 343"/>
                    <a:gd name="T41" fmla="*/ 172 h 586"/>
                    <a:gd name="T42" fmla="*/ 299 w 343"/>
                    <a:gd name="T43" fmla="*/ 137 h 586"/>
                    <a:gd name="T44" fmla="*/ 299 w 343"/>
                    <a:gd name="T45" fmla="*/ 137 h 586"/>
                    <a:gd name="T46" fmla="*/ 321 w 343"/>
                    <a:gd name="T47" fmla="*/ 78 h 586"/>
                    <a:gd name="T48" fmla="*/ 321 w 343"/>
                    <a:gd name="T49" fmla="*/ 78 h 586"/>
                    <a:gd name="T50" fmla="*/ 266 w 343"/>
                    <a:gd name="T51" fmla="*/ 87 h 586"/>
                    <a:gd name="T52" fmla="*/ 301 w 343"/>
                    <a:gd name="T53" fmla="*/ 42 h 586"/>
                    <a:gd name="T54" fmla="*/ 301 w 343"/>
                    <a:gd name="T55" fmla="*/ 41 h 586"/>
                    <a:gd name="T56" fmla="*/ 246 w 343"/>
                    <a:gd name="T57" fmla="*/ 32 h 586"/>
                    <a:gd name="T58" fmla="*/ 245 w 343"/>
                    <a:gd name="T59" fmla="*/ 32 h 586"/>
                    <a:gd name="T60" fmla="*/ 231 w 343"/>
                    <a:gd name="T61" fmla="*/ 0 h 586"/>
                    <a:gd name="T62" fmla="*/ 230 w 343"/>
                    <a:gd name="T63" fmla="*/ 0 h 586"/>
                    <a:gd name="T64" fmla="*/ 203 w 343"/>
                    <a:gd name="T65" fmla="*/ 57 h 586"/>
                    <a:gd name="T66" fmla="*/ 189 w 343"/>
                    <a:gd name="T67" fmla="*/ 0 h 586"/>
                    <a:gd name="T68" fmla="*/ 188 w 343"/>
                    <a:gd name="T69" fmla="*/ 0 h 586"/>
                    <a:gd name="T70" fmla="*/ 164 w 343"/>
                    <a:gd name="T71" fmla="*/ 26 h 586"/>
                    <a:gd name="T72" fmla="*/ 164 w 343"/>
                    <a:gd name="T73" fmla="*/ 26 h 586"/>
                    <a:gd name="T74" fmla="*/ 123 w 343"/>
                    <a:gd name="T75" fmla="*/ 25 h 586"/>
                    <a:gd name="T76" fmla="*/ 118 w 343"/>
                    <a:gd name="T77" fmla="*/ 148 h 586"/>
                    <a:gd name="T78" fmla="*/ 5 w 343"/>
                    <a:gd name="T79" fmla="*/ 363 h 586"/>
                    <a:gd name="T80" fmla="*/ 5 w 343"/>
                    <a:gd name="T81" fmla="*/ 586 h 586"/>
                    <a:gd name="T82" fmla="*/ 43 w 343"/>
                    <a:gd name="T83" fmla="*/ 586 h 586"/>
                    <a:gd name="T84" fmla="*/ 63 w 343"/>
                    <a:gd name="T85" fmla="*/ 345 h 586"/>
                    <a:gd name="T86" fmla="*/ 112 w 343"/>
                    <a:gd name="T87" fmla="*/ 305 h 586"/>
                    <a:gd name="T88" fmla="*/ 169 w 343"/>
                    <a:gd name="T89" fmla="*/ 348 h 586"/>
                    <a:gd name="T90" fmla="*/ 163 w 343"/>
                    <a:gd name="T91" fmla="*/ 456 h 5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43" h="586">
                      <a:moveTo>
                        <a:pt x="163" y="456"/>
                      </a:moveTo>
                      <a:cubicBezTo>
                        <a:pt x="164" y="456"/>
                        <a:pt x="164" y="456"/>
                        <a:pt x="164" y="456"/>
                      </a:cubicBezTo>
                      <a:cubicBezTo>
                        <a:pt x="176" y="439"/>
                        <a:pt x="190" y="427"/>
                        <a:pt x="209" y="427"/>
                      </a:cubicBezTo>
                      <a:cubicBezTo>
                        <a:pt x="209" y="427"/>
                        <a:pt x="209" y="427"/>
                        <a:pt x="209" y="427"/>
                      </a:cubicBezTo>
                      <a:cubicBezTo>
                        <a:pt x="223" y="427"/>
                        <a:pt x="234" y="433"/>
                        <a:pt x="243" y="442"/>
                      </a:cubicBezTo>
                      <a:cubicBezTo>
                        <a:pt x="244" y="442"/>
                        <a:pt x="244" y="442"/>
                        <a:pt x="244" y="442"/>
                      </a:cubicBezTo>
                      <a:cubicBezTo>
                        <a:pt x="226" y="423"/>
                        <a:pt x="214" y="397"/>
                        <a:pt x="230" y="384"/>
                      </a:cubicBezTo>
                      <a:cubicBezTo>
                        <a:pt x="246" y="372"/>
                        <a:pt x="262" y="383"/>
                        <a:pt x="273" y="409"/>
                      </a:cubicBezTo>
                      <a:cubicBezTo>
                        <a:pt x="271" y="401"/>
                        <a:pt x="272" y="392"/>
                        <a:pt x="275" y="384"/>
                      </a:cubicBezTo>
                      <a:cubicBezTo>
                        <a:pt x="275" y="383"/>
                        <a:pt x="275" y="383"/>
                        <a:pt x="275" y="383"/>
                      </a:cubicBezTo>
                      <a:cubicBezTo>
                        <a:pt x="282" y="362"/>
                        <a:pt x="302" y="353"/>
                        <a:pt x="327" y="348"/>
                      </a:cubicBezTo>
                      <a:cubicBezTo>
                        <a:pt x="327" y="348"/>
                        <a:pt x="327" y="348"/>
                        <a:pt x="327" y="348"/>
                      </a:cubicBezTo>
                      <a:cubicBezTo>
                        <a:pt x="271" y="359"/>
                        <a:pt x="265" y="332"/>
                        <a:pt x="269" y="309"/>
                      </a:cubicBezTo>
                      <a:cubicBezTo>
                        <a:pt x="272" y="285"/>
                        <a:pt x="296" y="277"/>
                        <a:pt x="322" y="300"/>
                      </a:cubicBezTo>
                      <a:cubicBezTo>
                        <a:pt x="322" y="300"/>
                        <a:pt x="322" y="300"/>
                        <a:pt x="322" y="300"/>
                      </a:cubicBezTo>
                      <a:cubicBezTo>
                        <a:pt x="308" y="286"/>
                        <a:pt x="299" y="271"/>
                        <a:pt x="302" y="253"/>
                      </a:cubicBezTo>
                      <a:cubicBezTo>
                        <a:pt x="302" y="253"/>
                        <a:pt x="302" y="253"/>
                        <a:pt x="302" y="253"/>
                      </a:cubicBezTo>
                      <a:cubicBezTo>
                        <a:pt x="305" y="232"/>
                        <a:pt x="320" y="219"/>
                        <a:pt x="343" y="209"/>
                      </a:cubicBezTo>
                      <a:cubicBezTo>
                        <a:pt x="343" y="208"/>
                        <a:pt x="343" y="208"/>
                        <a:pt x="343" y="208"/>
                      </a:cubicBezTo>
                      <a:cubicBezTo>
                        <a:pt x="317" y="220"/>
                        <a:pt x="281" y="228"/>
                        <a:pt x="281" y="193"/>
                      </a:cubicBezTo>
                      <a:cubicBezTo>
                        <a:pt x="281" y="162"/>
                        <a:pt x="314" y="165"/>
                        <a:pt x="335" y="172"/>
                      </a:cubicBezTo>
                      <a:cubicBezTo>
                        <a:pt x="317" y="165"/>
                        <a:pt x="304" y="154"/>
                        <a:pt x="299" y="137"/>
                      </a:cubicBezTo>
                      <a:cubicBezTo>
                        <a:pt x="299" y="137"/>
                        <a:pt x="299" y="137"/>
                        <a:pt x="299" y="137"/>
                      </a:cubicBezTo>
                      <a:cubicBezTo>
                        <a:pt x="293" y="116"/>
                        <a:pt x="303" y="97"/>
                        <a:pt x="321" y="78"/>
                      </a:cubicBezTo>
                      <a:cubicBezTo>
                        <a:pt x="321" y="78"/>
                        <a:pt x="321" y="78"/>
                        <a:pt x="321" y="78"/>
                      </a:cubicBezTo>
                      <a:cubicBezTo>
                        <a:pt x="294" y="105"/>
                        <a:pt x="284" y="110"/>
                        <a:pt x="266" y="87"/>
                      </a:cubicBezTo>
                      <a:cubicBezTo>
                        <a:pt x="248" y="65"/>
                        <a:pt x="273" y="50"/>
                        <a:pt x="301" y="42"/>
                      </a:cubicBezTo>
                      <a:cubicBezTo>
                        <a:pt x="301" y="41"/>
                        <a:pt x="301" y="41"/>
                        <a:pt x="301" y="41"/>
                      </a:cubicBezTo>
                      <a:cubicBezTo>
                        <a:pt x="279" y="47"/>
                        <a:pt x="260" y="46"/>
                        <a:pt x="246" y="32"/>
                      </a:cubicBezTo>
                      <a:cubicBezTo>
                        <a:pt x="245" y="32"/>
                        <a:pt x="245" y="32"/>
                        <a:pt x="245" y="32"/>
                      </a:cubicBezTo>
                      <a:cubicBezTo>
                        <a:pt x="236" y="24"/>
                        <a:pt x="232" y="13"/>
                        <a:pt x="231" y="0"/>
                      </a:cubicBezTo>
                      <a:cubicBezTo>
                        <a:pt x="230" y="0"/>
                        <a:pt x="230" y="0"/>
                        <a:pt x="230" y="0"/>
                      </a:cubicBezTo>
                      <a:cubicBezTo>
                        <a:pt x="235" y="42"/>
                        <a:pt x="219" y="58"/>
                        <a:pt x="203" y="57"/>
                      </a:cubicBezTo>
                      <a:cubicBezTo>
                        <a:pt x="186" y="56"/>
                        <a:pt x="181" y="29"/>
                        <a:pt x="189" y="0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3" y="12"/>
                        <a:pt x="176" y="21"/>
                        <a:pt x="164" y="26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51" y="32"/>
                        <a:pt x="137" y="31"/>
                        <a:pt x="123" y="25"/>
                      </a:cubicBezTo>
                      <a:cubicBezTo>
                        <a:pt x="152" y="53"/>
                        <a:pt x="173" y="105"/>
                        <a:pt x="118" y="148"/>
                      </a:cubicBezTo>
                      <a:cubicBezTo>
                        <a:pt x="63" y="193"/>
                        <a:pt x="9" y="212"/>
                        <a:pt x="5" y="363"/>
                      </a:cubicBezTo>
                      <a:cubicBezTo>
                        <a:pt x="0" y="514"/>
                        <a:pt x="5" y="586"/>
                        <a:pt x="5" y="586"/>
                      </a:cubicBezTo>
                      <a:cubicBezTo>
                        <a:pt x="43" y="586"/>
                        <a:pt x="43" y="586"/>
                        <a:pt x="43" y="586"/>
                      </a:cubicBezTo>
                      <a:cubicBezTo>
                        <a:pt x="43" y="532"/>
                        <a:pt x="44" y="410"/>
                        <a:pt x="63" y="345"/>
                      </a:cubicBezTo>
                      <a:cubicBezTo>
                        <a:pt x="72" y="317"/>
                        <a:pt x="82" y="305"/>
                        <a:pt x="112" y="305"/>
                      </a:cubicBezTo>
                      <a:cubicBezTo>
                        <a:pt x="143" y="305"/>
                        <a:pt x="159" y="320"/>
                        <a:pt x="169" y="348"/>
                      </a:cubicBezTo>
                      <a:cubicBezTo>
                        <a:pt x="188" y="399"/>
                        <a:pt x="190" y="418"/>
                        <a:pt x="163" y="456"/>
                      </a:cubicBezTo>
                    </a:path>
                  </a:pathLst>
                </a:custGeom>
                <a:solidFill>
                  <a:srgbClr val="FAC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2" name="Freeform 35"/>
                <p:cNvSpPr>
                  <a:spLocks noChangeArrowheads="1"/>
                </p:cNvSpPr>
                <p:nvPr>
                  <p:custDataLst>
                    <p:tags r:id="rId343"/>
                  </p:custDataLst>
                </p:nvPr>
              </p:nvSpPr>
              <p:spPr bwMode="auto">
                <a:xfrm>
                  <a:off x="1627" y="881"/>
                  <a:ext cx="288" cy="540"/>
                </a:xfrm>
                <a:custGeom>
                  <a:avLst/>
                  <a:gdLst>
                    <a:gd name="T0" fmla="*/ 132 w 300"/>
                    <a:gd name="T1" fmla="*/ 12 h 562"/>
                    <a:gd name="T2" fmla="*/ 150 w 300"/>
                    <a:gd name="T3" fmla="*/ 63 h 562"/>
                    <a:gd name="T4" fmla="*/ 149 w 300"/>
                    <a:gd name="T5" fmla="*/ 66 h 562"/>
                    <a:gd name="T6" fmla="*/ 113 w 300"/>
                    <a:gd name="T7" fmla="*/ 129 h 562"/>
                    <a:gd name="T8" fmla="*/ 92 w 300"/>
                    <a:gd name="T9" fmla="*/ 145 h 562"/>
                    <a:gd name="T10" fmla="*/ 2 w 300"/>
                    <a:gd name="T11" fmla="*/ 339 h 562"/>
                    <a:gd name="T12" fmla="*/ 0 w 300"/>
                    <a:gd name="T13" fmla="*/ 464 h 562"/>
                    <a:gd name="T14" fmla="*/ 2 w 300"/>
                    <a:gd name="T15" fmla="*/ 562 h 562"/>
                    <a:gd name="T16" fmla="*/ 28 w 300"/>
                    <a:gd name="T17" fmla="*/ 562 h 562"/>
                    <a:gd name="T18" fmla="*/ 49 w 300"/>
                    <a:gd name="T19" fmla="*/ 319 h 562"/>
                    <a:gd name="T20" fmla="*/ 103 w 300"/>
                    <a:gd name="T21" fmla="*/ 275 h 562"/>
                    <a:gd name="T22" fmla="*/ 166 w 300"/>
                    <a:gd name="T23" fmla="*/ 322 h 562"/>
                    <a:gd name="T24" fmla="*/ 181 w 300"/>
                    <a:gd name="T25" fmla="*/ 381 h 562"/>
                    <a:gd name="T26" fmla="*/ 177 w 300"/>
                    <a:gd name="T27" fmla="*/ 403 h 562"/>
                    <a:gd name="T28" fmla="*/ 200 w 300"/>
                    <a:gd name="T29" fmla="*/ 397 h 562"/>
                    <a:gd name="T30" fmla="*/ 213 w 300"/>
                    <a:gd name="T31" fmla="*/ 399 h 562"/>
                    <a:gd name="T32" fmla="*/ 207 w 300"/>
                    <a:gd name="T33" fmla="*/ 377 h 562"/>
                    <a:gd name="T34" fmla="*/ 207 w 300"/>
                    <a:gd name="T35" fmla="*/ 374 h 562"/>
                    <a:gd name="T36" fmla="*/ 218 w 300"/>
                    <a:gd name="T37" fmla="*/ 355 h 562"/>
                    <a:gd name="T38" fmla="*/ 241 w 300"/>
                    <a:gd name="T39" fmla="*/ 350 h 562"/>
                    <a:gd name="T40" fmla="*/ 258 w 300"/>
                    <a:gd name="T41" fmla="*/ 363 h 562"/>
                    <a:gd name="T42" fmla="*/ 260 w 300"/>
                    <a:gd name="T43" fmla="*/ 357 h 562"/>
                    <a:gd name="T44" fmla="*/ 281 w 300"/>
                    <a:gd name="T45" fmla="*/ 331 h 562"/>
                    <a:gd name="T46" fmla="*/ 263 w 300"/>
                    <a:gd name="T47" fmla="*/ 322 h 562"/>
                    <a:gd name="T48" fmla="*/ 253 w 300"/>
                    <a:gd name="T49" fmla="*/ 294 h 562"/>
                    <a:gd name="T50" fmla="*/ 253 w 300"/>
                    <a:gd name="T51" fmla="*/ 284 h 562"/>
                    <a:gd name="T52" fmla="*/ 272 w 300"/>
                    <a:gd name="T53" fmla="*/ 258 h 562"/>
                    <a:gd name="T54" fmla="*/ 291 w 300"/>
                    <a:gd name="T55" fmla="*/ 257 h 562"/>
                    <a:gd name="T56" fmla="*/ 286 w 300"/>
                    <a:gd name="T57" fmla="*/ 235 h 562"/>
                    <a:gd name="T58" fmla="*/ 287 w 300"/>
                    <a:gd name="T59" fmla="*/ 228 h 562"/>
                    <a:gd name="T60" fmla="*/ 300 w 300"/>
                    <a:gd name="T61" fmla="*/ 200 h 562"/>
                    <a:gd name="T62" fmla="*/ 278 w 300"/>
                    <a:gd name="T63" fmla="*/ 196 h 562"/>
                    <a:gd name="T64" fmla="*/ 266 w 300"/>
                    <a:gd name="T65" fmla="*/ 169 h 562"/>
                    <a:gd name="T66" fmla="*/ 277 w 300"/>
                    <a:gd name="T67" fmla="*/ 144 h 562"/>
                    <a:gd name="T68" fmla="*/ 297 w 300"/>
                    <a:gd name="T69" fmla="*/ 137 h 562"/>
                    <a:gd name="T70" fmla="*/ 284 w 300"/>
                    <a:gd name="T71" fmla="*/ 114 h 562"/>
                    <a:gd name="T72" fmla="*/ 282 w 300"/>
                    <a:gd name="T73" fmla="*/ 101 h 562"/>
                    <a:gd name="T74" fmla="*/ 285 w 300"/>
                    <a:gd name="T75" fmla="*/ 82 h 562"/>
                    <a:gd name="T76" fmla="*/ 277 w 300"/>
                    <a:gd name="T77" fmla="*/ 84 h 562"/>
                    <a:gd name="T78" fmla="*/ 252 w 300"/>
                    <a:gd name="T79" fmla="*/ 67 h 562"/>
                    <a:gd name="T80" fmla="*/ 245 w 300"/>
                    <a:gd name="T81" fmla="*/ 49 h 562"/>
                    <a:gd name="T82" fmla="*/ 246 w 300"/>
                    <a:gd name="T83" fmla="*/ 42 h 562"/>
                    <a:gd name="T84" fmla="*/ 259 w 300"/>
                    <a:gd name="T85" fmla="*/ 26 h 562"/>
                    <a:gd name="T86" fmla="*/ 232 w 300"/>
                    <a:gd name="T87" fmla="*/ 13 h 562"/>
                    <a:gd name="T88" fmla="*/ 227 w 300"/>
                    <a:gd name="T89" fmla="*/ 7 h 562"/>
                    <a:gd name="T90" fmla="*/ 215 w 300"/>
                    <a:gd name="T91" fmla="*/ 31 h 562"/>
                    <a:gd name="T92" fmla="*/ 193 w 300"/>
                    <a:gd name="T93" fmla="*/ 39 h 562"/>
                    <a:gd name="T94" fmla="*/ 177 w 300"/>
                    <a:gd name="T95" fmla="*/ 29 h 562"/>
                    <a:gd name="T96" fmla="*/ 170 w 300"/>
                    <a:gd name="T97" fmla="*/ 2 h 562"/>
                    <a:gd name="T98" fmla="*/ 170 w 300"/>
                    <a:gd name="T99" fmla="*/ 0 h 562"/>
                    <a:gd name="T100" fmla="*/ 157 w 300"/>
                    <a:gd name="T101" fmla="*/ 8 h 562"/>
                    <a:gd name="T102" fmla="*/ 132 w 300"/>
                    <a:gd name="T103" fmla="*/ 12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0" h="562">
                      <a:moveTo>
                        <a:pt x="132" y="12"/>
                      </a:moveTo>
                      <a:cubicBezTo>
                        <a:pt x="141" y="24"/>
                        <a:pt x="150" y="42"/>
                        <a:pt x="150" y="63"/>
                      </a:cubicBezTo>
                      <a:cubicBezTo>
                        <a:pt x="150" y="64"/>
                        <a:pt x="150" y="65"/>
                        <a:pt x="149" y="66"/>
                      </a:cubicBezTo>
                      <a:cubicBezTo>
                        <a:pt x="148" y="90"/>
                        <a:pt x="136" y="111"/>
                        <a:pt x="113" y="129"/>
                      </a:cubicBezTo>
                      <a:cubicBezTo>
                        <a:pt x="92" y="145"/>
                        <a:pt x="92" y="145"/>
                        <a:pt x="92" y="145"/>
                      </a:cubicBezTo>
                      <a:cubicBezTo>
                        <a:pt x="46" y="180"/>
                        <a:pt x="5" y="210"/>
                        <a:pt x="2" y="339"/>
                      </a:cubicBezTo>
                      <a:cubicBezTo>
                        <a:pt x="0" y="389"/>
                        <a:pt x="0" y="431"/>
                        <a:pt x="0" y="464"/>
                      </a:cubicBezTo>
                      <a:cubicBezTo>
                        <a:pt x="0" y="514"/>
                        <a:pt x="1" y="550"/>
                        <a:pt x="2" y="562"/>
                      </a:cubicBezTo>
                      <a:cubicBezTo>
                        <a:pt x="28" y="562"/>
                        <a:pt x="28" y="562"/>
                        <a:pt x="28" y="562"/>
                      </a:cubicBezTo>
                      <a:cubicBezTo>
                        <a:pt x="28" y="488"/>
                        <a:pt x="31" y="378"/>
                        <a:pt x="49" y="319"/>
                      </a:cubicBezTo>
                      <a:cubicBezTo>
                        <a:pt x="57" y="290"/>
                        <a:pt x="69" y="275"/>
                        <a:pt x="103" y="275"/>
                      </a:cubicBezTo>
                      <a:cubicBezTo>
                        <a:pt x="135" y="275"/>
                        <a:pt x="153" y="289"/>
                        <a:pt x="166" y="322"/>
                      </a:cubicBezTo>
                      <a:cubicBezTo>
                        <a:pt x="175" y="347"/>
                        <a:pt x="181" y="364"/>
                        <a:pt x="181" y="381"/>
                      </a:cubicBezTo>
                      <a:cubicBezTo>
                        <a:pt x="181" y="389"/>
                        <a:pt x="179" y="396"/>
                        <a:pt x="177" y="403"/>
                      </a:cubicBezTo>
                      <a:cubicBezTo>
                        <a:pt x="184" y="399"/>
                        <a:pt x="192" y="397"/>
                        <a:pt x="200" y="397"/>
                      </a:cubicBezTo>
                      <a:cubicBezTo>
                        <a:pt x="205" y="397"/>
                        <a:pt x="209" y="398"/>
                        <a:pt x="213" y="399"/>
                      </a:cubicBezTo>
                      <a:cubicBezTo>
                        <a:pt x="209" y="391"/>
                        <a:pt x="207" y="383"/>
                        <a:pt x="207" y="377"/>
                      </a:cubicBezTo>
                      <a:cubicBezTo>
                        <a:pt x="207" y="376"/>
                        <a:pt x="207" y="375"/>
                        <a:pt x="207" y="374"/>
                      </a:cubicBezTo>
                      <a:cubicBezTo>
                        <a:pt x="208" y="366"/>
                        <a:pt x="212" y="360"/>
                        <a:pt x="218" y="355"/>
                      </a:cubicBezTo>
                      <a:cubicBezTo>
                        <a:pt x="225" y="350"/>
                        <a:pt x="233" y="348"/>
                        <a:pt x="241" y="350"/>
                      </a:cubicBezTo>
                      <a:cubicBezTo>
                        <a:pt x="247" y="352"/>
                        <a:pt x="253" y="356"/>
                        <a:pt x="258" y="363"/>
                      </a:cubicBezTo>
                      <a:cubicBezTo>
                        <a:pt x="259" y="361"/>
                        <a:pt x="259" y="359"/>
                        <a:pt x="260" y="357"/>
                      </a:cubicBezTo>
                      <a:cubicBezTo>
                        <a:pt x="264" y="345"/>
                        <a:pt x="272" y="337"/>
                        <a:pt x="281" y="331"/>
                      </a:cubicBezTo>
                      <a:cubicBezTo>
                        <a:pt x="274" y="329"/>
                        <a:pt x="268" y="327"/>
                        <a:pt x="263" y="322"/>
                      </a:cubicBezTo>
                      <a:cubicBezTo>
                        <a:pt x="256" y="316"/>
                        <a:pt x="253" y="306"/>
                        <a:pt x="253" y="294"/>
                      </a:cubicBezTo>
                      <a:cubicBezTo>
                        <a:pt x="253" y="291"/>
                        <a:pt x="253" y="287"/>
                        <a:pt x="253" y="284"/>
                      </a:cubicBezTo>
                      <a:cubicBezTo>
                        <a:pt x="255" y="271"/>
                        <a:pt x="262" y="262"/>
                        <a:pt x="272" y="258"/>
                      </a:cubicBezTo>
                      <a:cubicBezTo>
                        <a:pt x="278" y="256"/>
                        <a:pt x="285" y="255"/>
                        <a:pt x="291" y="257"/>
                      </a:cubicBezTo>
                      <a:cubicBezTo>
                        <a:pt x="288" y="250"/>
                        <a:pt x="286" y="242"/>
                        <a:pt x="286" y="235"/>
                      </a:cubicBezTo>
                      <a:cubicBezTo>
                        <a:pt x="286" y="233"/>
                        <a:pt x="286" y="230"/>
                        <a:pt x="287" y="228"/>
                      </a:cubicBezTo>
                      <a:cubicBezTo>
                        <a:pt x="288" y="217"/>
                        <a:pt x="292" y="208"/>
                        <a:pt x="300" y="200"/>
                      </a:cubicBezTo>
                      <a:cubicBezTo>
                        <a:pt x="292" y="201"/>
                        <a:pt x="284" y="200"/>
                        <a:pt x="278" y="196"/>
                      </a:cubicBezTo>
                      <a:cubicBezTo>
                        <a:pt x="270" y="191"/>
                        <a:pt x="266" y="182"/>
                        <a:pt x="266" y="169"/>
                      </a:cubicBezTo>
                      <a:cubicBezTo>
                        <a:pt x="266" y="158"/>
                        <a:pt x="270" y="149"/>
                        <a:pt x="277" y="144"/>
                      </a:cubicBezTo>
                      <a:cubicBezTo>
                        <a:pt x="283" y="140"/>
                        <a:pt x="290" y="138"/>
                        <a:pt x="297" y="137"/>
                      </a:cubicBezTo>
                      <a:cubicBezTo>
                        <a:pt x="291" y="131"/>
                        <a:pt x="286" y="123"/>
                        <a:pt x="284" y="114"/>
                      </a:cubicBezTo>
                      <a:cubicBezTo>
                        <a:pt x="282" y="110"/>
                        <a:pt x="282" y="105"/>
                        <a:pt x="282" y="101"/>
                      </a:cubicBezTo>
                      <a:cubicBezTo>
                        <a:pt x="282" y="94"/>
                        <a:pt x="283" y="88"/>
                        <a:pt x="285" y="82"/>
                      </a:cubicBezTo>
                      <a:cubicBezTo>
                        <a:pt x="282" y="83"/>
                        <a:pt x="280" y="84"/>
                        <a:pt x="277" y="84"/>
                      </a:cubicBezTo>
                      <a:cubicBezTo>
                        <a:pt x="267" y="83"/>
                        <a:pt x="259" y="75"/>
                        <a:pt x="252" y="67"/>
                      </a:cubicBezTo>
                      <a:cubicBezTo>
                        <a:pt x="247" y="61"/>
                        <a:pt x="245" y="55"/>
                        <a:pt x="245" y="49"/>
                      </a:cubicBezTo>
                      <a:cubicBezTo>
                        <a:pt x="245" y="47"/>
                        <a:pt x="245" y="44"/>
                        <a:pt x="246" y="42"/>
                      </a:cubicBezTo>
                      <a:cubicBezTo>
                        <a:pt x="248" y="36"/>
                        <a:pt x="252" y="31"/>
                        <a:pt x="259" y="26"/>
                      </a:cubicBezTo>
                      <a:cubicBezTo>
                        <a:pt x="249" y="24"/>
                        <a:pt x="240" y="20"/>
                        <a:pt x="232" y="13"/>
                      </a:cubicBezTo>
                      <a:cubicBezTo>
                        <a:pt x="230" y="11"/>
                        <a:pt x="228" y="9"/>
                        <a:pt x="227" y="7"/>
                      </a:cubicBezTo>
                      <a:cubicBezTo>
                        <a:pt x="224" y="19"/>
                        <a:pt x="220" y="26"/>
                        <a:pt x="215" y="31"/>
                      </a:cubicBezTo>
                      <a:cubicBezTo>
                        <a:pt x="209" y="37"/>
                        <a:pt x="202" y="40"/>
                        <a:pt x="193" y="39"/>
                      </a:cubicBezTo>
                      <a:cubicBezTo>
                        <a:pt x="187" y="39"/>
                        <a:pt x="181" y="35"/>
                        <a:pt x="177" y="29"/>
                      </a:cubicBezTo>
                      <a:cubicBezTo>
                        <a:pt x="172" y="23"/>
                        <a:pt x="170" y="13"/>
                        <a:pt x="170" y="2"/>
                      </a:cubicBezTo>
                      <a:cubicBezTo>
                        <a:pt x="170" y="1"/>
                        <a:pt x="170" y="0"/>
                        <a:pt x="170" y="0"/>
                      </a:cubicBezTo>
                      <a:cubicBezTo>
                        <a:pt x="166" y="3"/>
                        <a:pt x="162" y="6"/>
                        <a:pt x="157" y="8"/>
                      </a:cubicBezTo>
                      <a:cubicBezTo>
                        <a:pt x="149" y="11"/>
                        <a:pt x="141" y="12"/>
                        <a:pt x="132" y="12"/>
                      </a:cubicBezTo>
                    </a:path>
                  </a:pathLst>
                </a:custGeom>
                <a:solidFill>
                  <a:srgbClr val="D695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3" name="Freeform 36"/>
                <p:cNvSpPr>
                  <a:spLocks noChangeArrowheads="1"/>
                </p:cNvSpPr>
                <p:nvPr>
                  <p:custDataLst>
                    <p:tags r:id="rId344"/>
                  </p:custDataLst>
                </p:nvPr>
              </p:nvSpPr>
              <p:spPr bwMode="auto">
                <a:xfrm>
                  <a:off x="1667" y="1135"/>
                  <a:ext cx="126" cy="52"/>
                </a:xfrm>
                <a:custGeom>
                  <a:avLst/>
                  <a:gdLst>
                    <a:gd name="T0" fmla="*/ 130 w 131"/>
                    <a:gd name="T1" fmla="*/ 53 h 55"/>
                    <a:gd name="T2" fmla="*/ 62 w 131"/>
                    <a:gd name="T3" fmla="*/ 0 h 55"/>
                    <a:gd name="T4" fmla="*/ 1 w 131"/>
                    <a:gd name="T5" fmla="*/ 49 h 55"/>
                    <a:gd name="T6" fmla="*/ 0 w 131"/>
                    <a:gd name="T7" fmla="*/ 53 h 55"/>
                    <a:gd name="T8" fmla="*/ 61 w 131"/>
                    <a:gd name="T9" fmla="*/ 3 h 55"/>
                    <a:gd name="T10" fmla="*/ 131 w 131"/>
                    <a:gd name="T11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1" h="55">
                      <a:moveTo>
                        <a:pt x="130" y="53"/>
                      </a:moveTo>
                      <a:cubicBezTo>
                        <a:pt x="116" y="17"/>
                        <a:pt x="96" y="0"/>
                        <a:pt x="62" y="0"/>
                      </a:cubicBezTo>
                      <a:cubicBezTo>
                        <a:pt x="23" y="0"/>
                        <a:pt x="10" y="19"/>
                        <a:pt x="1" y="49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9" y="22"/>
                        <a:pt x="22" y="3"/>
                        <a:pt x="61" y="3"/>
                      </a:cubicBezTo>
                      <a:cubicBezTo>
                        <a:pt x="96" y="3"/>
                        <a:pt x="117" y="19"/>
                        <a:pt x="131" y="55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4" name="Freeform 37"/>
                <p:cNvSpPr>
                  <a:spLocks noChangeArrowheads="1"/>
                </p:cNvSpPr>
                <p:nvPr>
                  <p:custDataLst>
                    <p:tags r:id="rId345"/>
                  </p:custDataLst>
                </p:nvPr>
              </p:nvSpPr>
              <p:spPr bwMode="auto">
                <a:xfrm>
                  <a:off x="1632" y="946"/>
                  <a:ext cx="146" cy="262"/>
                </a:xfrm>
                <a:custGeom>
                  <a:avLst/>
                  <a:gdLst>
                    <a:gd name="T0" fmla="*/ 92 w 152"/>
                    <a:gd name="T1" fmla="*/ 88 h 273"/>
                    <a:gd name="T2" fmla="*/ 152 w 152"/>
                    <a:gd name="T3" fmla="*/ 0 h 273"/>
                    <a:gd name="T4" fmla="*/ 113 w 152"/>
                    <a:gd name="T5" fmla="*/ 68 h 273"/>
                    <a:gd name="T6" fmla="*/ 92 w 152"/>
                    <a:gd name="T7" fmla="*/ 84 h 273"/>
                    <a:gd name="T8" fmla="*/ 1 w 152"/>
                    <a:gd name="T9" fmla="*/ 273 h 273"/>
                    <a:gd name="T10" fmla="*/ 92 w 152"/>
                    <a:gd name="T11" fmla="*/ 88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2" h="273">
                      <a:moveTo>
                        <a:pt x="92" y="88"/>
                      </a:moveTo>
                      <a:cubicBezTo>
                        <a:pt x="136" y="56"/>
                        <a:pt x="152" y="26"/>
                        <a:pt x="152" y="0"/>
                      </a:cubicBezTo>
                      <a:cubicBezTo>
                        <a:pt x="150" y="25"/>
                        <a:pt x="137" y="48"/>
                        <a:pt x="113" y="68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47" y="118"/>
                        <a:pt x="4" y="147"/>
                        <a:pt x="1" y="273"/>
                      </a:cubicBezTo>
                      <a:cubicBezTo>
                        <a:pt x="0" y="155"/>
                        <a:pt x="59" y="113"/>
                        <a:pt x="92" y="8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5" name="Freeform 38"/>
                <p:cNvSpPr>
                  <a:spLocks noEditPoints="1" noChangeArrowheads="1"/>
                </p:cNvSpPr>
                <p:nvPr>
                  <p:custDataLst>
                    <p:tags r:id="rId346"/>
                  </p:custDataLst>
                </p:nvPr>
              </p:nvSpPr>
              <p:spPr bwMode="auto">
                <a:xfrm>
                  <a:off x="1627" y="881"/>
                  <a:ext cx="288" cy="540"/>
                </a:xfrm>
                <a:custGeom>
                  <a:avLst/>
                  <a:gdLst>
                    <a:gd name="T0" fmla="*/ 3 w 300"/>
                    <a:gd name="T1" fmla="*/ 464 h 562"/>
                    <a:gd name="T2" fmla="*/ 97 w 300"/>
                    <a:gd name="T3" fmla="*/ 151 h 562"/>
                    <a:gd name="T4" fmla="*/ 157 w 300"/>
                    <a:gd name="T5" fmla="*/ 67 h 562"/>
                    <a:gd name="T6" fmla="*/ 146 w 300"/>
                    <a:gd name="T7" fmla="*/ 22 h 562"/>
                    <a:gd name="T8" fmla="*/ 160 w 300"/>
                    <a:gd name="T9" fmla="*/ 14 h 562"/>
                    <a:gd name="T10" fmla="*/ 171 w 300"/>
                    <a:gd name="T11" fmla="*/ 33 h 562"/>
                    <a:gd name="T12" fmla="*/ 221 w 300"/>
                    <a:gd name="T13" fmla="*/ 36 h 562"/>
                    <a:gd name="T14" fmla="*/ 234 w 300"/>
                    <a:gd name="T15" fmla="*/ 23 h 562"/>
                    <a:gd name="T16" fmla="*/ 243 w 300"/>
                    <a:gd name="T17" fmla="*/ 32 h 562"/>
                    <a:gd name="T18" fmla="*/ 238 w 300"/>
                    <a:gd name="T19" fmla="*/ 49 h 562"/>
                    <a:gd name="T20" fmla="*/ 270 w 300"/>
                    <a:gd name="T21" fmla="*/ 90 h 562"/>
                    <a:gd name="T22" fmla="*/ 274 w 300"/>
                    <a:gd name="T23" fmla="*/ 101 h 562"/>
                    <a:gd name="T24" fmla="*/ 281 w 300"/>
                    <a:gd name="T25" fmla="*/ 127 h 562"/>
                    <a:gd name="T26" fmla="*/ 273 w 300"/>
                    <a:gd name="T27" fmla="*/ 138 h 562"/>
                    <a:gd name="T28" fmla="*/ 274 w 300"/>
                    <a:gd name="T29" fmla="*/ 202 h 562"/>
                    <a:gd name="T30" fmla="*/ 284 w 300"/>
                    <a:gd name="T31" fmla="*/ 211 h 562"/>
                    <a:gd name="T32" fmla="*/ 279 w 300"/>
                    <a:gd name="T33" fmla="*/ 235 h 562"/>
                    <a:gd name="T34" fmla="*/ 275 w 300"/>
                    <a:gd name="T35" fmla="*/ 250 h 562"/>
                    <a:gd name="T36" fmla="*/ 246 w 300"/>
                    <a:gd name="T37" fmla="*/ 283 h 562"/>
                    <a:gd name="T38" fmla="*/ 258 w 300"/>
                    <a:gd name="T39" fmla="*/ 328 h 562"/>
                    <a:gd name="T40" fmla="*/ 264 w 300"/>
                    <a:gd name="T41" fmla="*/ 337 h 562"/>
                    <a:gd name="T42" fmla="*/ 252 w 300"/>
                    <a:gd name="T43" fmla="*/ 347 h 562"/>
                    <a:gd name="T44" fmla="*/ 213 w 300"/>
                    <a:gd name="T45" fmla="*/ 349 h 562"/>
                    <a:gd name="T46" fmla="*/ 200 w 300"/>
                    <a:gd name="T47" fmla="*/ 377 h 562"/>
                    <a:gd name="T48" fmla="*/ 198 w 300"/>
                    <a:gd name="T49" fmla="*/ 390 h 562"/>
                    <a:gd name="T50" fmla="*/ 188 w 300"/>
                    <a:gd name="T51" fmla="*/ 388 h 562"/>
                    <a:gd name="T52" fmla="*/ 173 w 300"/>
                    <a:gd name="T53" fmla="*/ 319 h 562"/>
                    <a:gd name="T54" fmla="*/ 42 w 300"/>
                    <a:gd name="T55" fmla="*/ 317 h 562"/>
                    <a:gd name="T56" fmla="*/ 4 w 300"/>
                    <a:gd name="T57" fmla="*/ 562 h 562"/>
                    <a:gd name="T58" fmla="*/ 2 w 300"/>
                    <a:gd name="T59" fmla="*/ 339 h 562"/>
                    <a:gd name="T60" fmla="*/ 2 w 300"/>
                    <a:gd name="T61" fmla="*/ 562 h 562"/>
                    <a:gd name="T62" fmla="*/ 49 w 300"/>
                    <a:gd name="T63" fmla="*/ 319 h 562"/>
                    <a:gd name="T64" fmla="*/ 166 w 300"/>
                    <a:gd name="T65" fmla="*/ 322 h 562"/>
                    <a:gd name="T66" fmla="*/ 177 w 300"/>
                    <a:gd name="T67" fmla="*/ 403 h 562"/>
                    <a:gd name="T68" fmla="*/ 213 w 300"/>
                    <a:gd name="T69" fmla="*/ 399 h 562"/>
                    <a:gd name="T70" fmla="*/ 207 w 300"/>
                    <a:gd name="T71" fmla="*/ 374 h 562"/>
                    <a:gd name="T72" fmla="*/ 241 w 300"/>
                    <a:gd name="T73" fmla="*/ 350 h 562"/>
                    <a:gd name="T74" fmla="*/ 260 w 300"/>
                    <a:gd name="T75" fmla="*/ 357 h 562"/>
                    <a:gd name="T76" fmla="*/ 263 w 300"/>
                    <a:gd name="T77" fmla="*/ 322 h 562"/>
                    <a:gd name="T78" fmla="*/ 253 w 300"/>
                    <a:gd name="T79" fmla="*/ 284 h 562"/>
                    <a:gd name="T80" fmla="*/ 291 w 300"/>
                    <a:gd name="T81" fmla="*/ 257 h 562"/>
                    <a:gd name="T82" fmla="*/ 287 w 300"/>
                    <a:gd name="T83" fmla="*/ 228 h 562"/>
                    <a:gd name="T84" fmla="*/ 278 w 300"/>
                    <a:gd name="T85" fmla="*/ 196 h 562"/>
                    <a:gd name="T86" fmla="*/ 277 w 300"/>
                    <a:gd name="T87" fmla="*/ 144 h 562"/>
                    <a:gd name="T88" fmla="*/ 284 w 300"/>
                    <a:gd name="T89" fmla="*/ 114 h 562"/>
                    <a:gd name="T90" fmla="*/ 285 w 300"/>
                    <a:gd name="T91" fmla="*/ 82 h 562"/>
                    <a:gd name="T92" fmla="*/ 252 w 300"/>
                    <a:gd name="T93" fmla="*/ 67 h 562"/>
                    <a:gd name="T94" fmla="*/ 246 w 300"/>
                    <a:gd name="T95" fmla="*/ 42 h 562"/>
                    <a:gd name="T96" fmla="*/ 232 w 300"/>
                    <a:gd name="T97" fmla="*/ 13 h 562"/>
                    <a:gd name="T98" fmla="*/ 215 w 300"/>
                    <a:gd name="T99" fmla="*/ 31 h 562"/>
                    <a:gd name="T100" fmla="*/ 177 w 300"/>
                    <a:gd name="T101" fmla="*/ 29 h 562"/>
                    <a:gd name="T102" fmla="*/ 170 w 300"/>
                    <a:gd name="T103" fmla="*/ 0 h 562"/>
                    <a:gd name="T104" fmla="*/ 132 w 300"/>
                    <a:gd name="T105" fmla="*/ 12 h 562"/>
                    <a:gd name="T106" fmla="*/ 149 w 300"/>
                    <a:gd name="T107" fmla="*/ 66 h 562"/>
                    <a:gd name="T108" fmla="*/ 92 w 300"/>
                    <a:gd name="T109" fmla="*/ 145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00" h="562">
                      <a:moveTo>
                        <a:pt x="4" y="562"/>
                      </a:moveTo>
                      <a:cubicBezTo>
                        <a:pt x="3" y="548"/>
                        <a:pt x="3" y="506"/>
                        <a:pt x="3" y="464"/>
                      </a:cubicBezTo>
                      <a:cubicBezTo>
                        <a:pt x="3" y="426"/>
                        <a:pt x="5" y="384"/>
                        <a:pt x="6" y="340"/>
                      </a:cubicBezTo>
                      <a:cubicBezTo>
                        <a:pt x="10" y="214"/>
                        <a:pt x="52" y="185"/>
                        <a:pt x="97" y="151"/>
                      </a:cubicBezTo>
                      <a:cubicBezTo>
                        <a:pt x="118" y="135"/>
                        <a:pt x="118" y="135"/>
                        <a:pt x="118" y="135"/>
                      </a:cubicBezTo>
                      <a:cubicBezTo>
                        <a:pt x="142" y="115"/>
                        <a:pt x="155" y="92"/>
                        <a:pt x="157" y="67"/>
                      </a:cubicBezTo>
                      <a:cubicBezTo>
                        <a:pt x="157" y="63"/>
                        <a:pt x="157" y="63"/>
                        <a:pt x="157" y="63"/>
                      </a:cubicBezTo>
                      <a:cubicBezTo>
                        <a:pt x="157" y="49"/>
                        <a:pt x="153" y="35"/>
                        <a:pt x="146" y="22"/>
                      </a:cubicBezTo>
                      <a:cubicBezTo>
                        <a:pt x="146" y="21"/>
                        <a:pt x="147" y="18"/>
                        <a:pt x="148" y="18"/>
                      </a:cubicBezTo>
                      <a:cubicBezTo>
                        <a:pt x="152" y="17"/>
                        <a:pt x="156" y="16"/>
                        <a:pt x="160" y="14"/>
                      </a:cubicBezTo>
                      <a:cubicBezTo>
                        <a:pt x="161" y="14"/>
                        <a:pt x="164" y="16"/>
                        <a:pt x="164" y="17"/>
                      </a:cubicBezTo>
                      <a:cubicBezTo>
                        <a:pt x="166" y="23"/>
                        <a:pt x="168" y="29"/>
                        <a:pt x="171" y="33"/>
                      </a:cubicBezTo>
                      <a:cubicBezTo>
                        <a:pt x="176" y="41"/>
                        <a:pt x="184" y="46"/>
                        <a:pt x="193" y="46"/>
                      </a:cubicBezTo>
                      <a:cubicBezTo>
                        <a:pt x="203" y="47"/>
                        <a:pt x="213" y="44"/>
                        <a:pt x="221" y="36"/>
                      </a:cubicBezTo>
                      <a:cubicBezTo>
                        <a:pt x="223" y="34"/>
                        <a:pt x="225" y="30"/>
                        <a:pt x="228" y="26"/>
                      </a:cubicBezTo>
                      <a:cubicBezTo>
                        <a:pt x="229" y="24"/>
                        <a:pt x="232" y="22"/>
                        <a:pt x="234" y="23"/>
                      </a:cubicBezTo>
                      <a:cubicBezTo>
                        <a:pt x="236" y="25"/>
                        <a:pt x="238" y="26"/>
                        <a:pt x="241" y="27"/>
                      </a:cubicBezTo>
                      <a:cubicBezTo>
                        <a:pt x="242" y="28"/>
                        <a:pt x="243" y="31"/>
                        <a:pt x="243" y="32"/>
                      </a:cubicBezTo>
                      <a:cubicBezTo>
                        <a:pt x="241" y="35"/>
                        <a:pt x="240" y="37"/>
                        <a:pt x="239" y="40"/>
                      </a:cubicBezTo>
                      <a:cubicBezTo>
                        <a:pt x="238" y="43"/>
                        <a:pt x="238" y="46"/>
                        <a:pt x="238" y="49"/>
                      </a:cubicBezTo>
                      <a:cubicBezTo>
                        <a:pt x="238" y="57"/>
                        <a:pt x="241" y="64"/>
                        <a:pt x="247" y="72"/>
                      </a:cubicBezTo>
                      <a:cubicBezTo>
                        <a:pt x="253" y="79"/>
                        <a:pt x="260" y="87"/>
                        <a:pt x="270" y="90"/>
                      </a:cubicBezTo>
                      <a:cubicBezTo>
                        <a:pt x="272" y="90"/>
                        <a:pt x="275" y="94"/>
                        <a:pt x="275" y="95"/>
                      </a:cubicBezTo>
                      <a:cubicBezTo>
                        <a:pt x="275" y="97"/>
                        <a:pt x="274" y="99"/>
                        <a:pt x="274" y="101"/>
                      </a:cubicBezTo>
                      <a:cubicBezTo>
                        <a:pt x="274" y="106"/>
                        <a:pt x="275" y="111"/>
                        <a:pt x="277" y="116"/>
                      </a:cubicBezTo>
                      <a:cubicBezTo>
                        <a:pt x="278" y="120"/>
                        <a:pt x="279" y="124"/>
                        <a:pt x="281" y="127"/>
                      </a:cubicBezTo>
                      <a:cubicBezTo>
                        <a:pt x="282" y="129"/>
                        <a:pt x="280" y="134"/>
                        <a:pt x="278" y="135"/>
                      </a:cubicBezTo>
                      <a:cubicBezTo>
                        <a:pt x="276" y="136"/>
                        <a:pt x="275" y="137"/>
                        <a:pt x="273" y="138"/>
                      </a:cubicBezTo>
                      <a:cubicBezTo>
                        <a:pt x="264" y="145"/>
                        <a:pt x="259" y="156"/>
                        <a:pt x="259" y="169"/>
                      </a:cubicBezTo>
                      <a:cubicBezTo>
                        <a:pt x="259" y="188"/>
                        <a:pt x="267" y="197"/>
                        <a:pt x="274" y="202"/>
                      </a:cubicBezTo>
                      <a:cubicBezTo>
                        <a:pt x="276" y="203"/>
                        <a:pt x="278" y="204"/>
                        <a:pt x="281" y="205"/>
                      </a:cubicBezTo>
                      <a:cubicBezTo>
                        <a:pt x="283" y="206"/>
                        <a:pt x="285" y="210"/>
                        <a:pt x="284" y="211"/>
                      </a:cubicBezTo>
                      <a:cubicBezTo>
                        <a:pt x="282" y="216"/>
                        <a:pt x="280" y="221"/>
                        <a:pt x="280" y="227"/>
                      </a:cubicBezTo>
                      <a:cubicBezTo>
                        <a:pt x="279" y="235"/>
                        <a:pt x="279" y="235"/>
                        <a:pt x="279" y="235"/>
                      </a:cubicBezTo>
                      <a:cubicBezTo>
                        <a:pt x="279" y="238"/>
                        <a:pt x="279" y="241"/>
                        <a:pt x="280" y="244"/>
                      </a:cubicBezTo>
                      <a:cubicBezTo>
                        <a:pt x="280" y="245"/>
                        <a:pt x="277" y="249"/>
                        <a:pt x="275" y="250"/>
                      </a:cubicBezTo>
                      <a:cubicBezTo>
                        <a:pt x="273" y="250"/>
                        <a:pt x="271" y="250"/>
                        <a:pt x="270" y="251"/>
                      </a:cubicBezTo>
                      <a:cubicBezTo>
                        <a:pt x="257" y="256"/>
                        <a:pt x="248" y="267"/>
                        <a:pt x="246" y="283"/>
                      </a:cubicBezTo>
                      <a:cubicBezTo>
                        <a:pt x="245" y="294"/>
                        <a:pt x="245" y="294"/>
                        <a:pt x="245" y="294"/>
                      </a:cubicBezTo>
                      <a:cubicBezTo>
                        <a:pt x="245" y="308"/>
                        <a:pt x="250" y="320"/>
                        <a:pt x="258" y="328"/>
                      </a:cubicBezTo>
                      <a:cubicBezTo>
                        <a:pt x="259" y="329"/>
                        <a:pt x="261" y="330"/>
                        <a:pt x="262" y="331"/>
                      </a:cubicBezTo>
                      <a:cubicBezTo>
                        <a:pt x="264" y="332"/>
                        <a:pt x="265" y="335"/>
                        <a:pt x="264" y="337"/>
                      </a:cubicBezTo>
                      <a:cubicBezTo>
                        <a:pt x="262" y="339"/>
                        <a:pt x="260" y="342"/>
                        <a:pt x="258" y="345"/>
                      </a:cubicBezTo>
                      <a:cubicBezTo>
                        <a:pt x="257" y="347"/>
                        <a:pt x="253" y="348"/>
                        <a:pt x="252" y="347"/>
                      </a:cubicBezTo>
                      <a:cubicBezTo>
                        <a:pt x="249" y="345"/>
                        <a:pt x="246" y="344"/>
                        <a:pt x="242" y="343"/>
                      </a:cubicBezTo>
                      <a:cubicBezTo>
                        <a:pt x="232" y="340"/>
                        <a:pt x="222" y="342"/>
                        <a:pt x="213" y="349"/>
                      </a:cubicBezTo>
                      <a:cubicBezTo>
                        <a:pt x="206" y="355"/>
                        <a:pt x="201" y="363"/>
                        <a:pt x="200" y="373"/>
                      </a:cubicBezTo>
                      <a:cubicBezTo>
                        <a:pt x="200" y="377"/>
                        <a:pt x="200" y="377"/>
                        <a:pt x="200" y="377"/>
                      </a:cubicBezTo>
                      <a:cubicBezTo>
                        <a:pt x="200" y="380"/>
                        <a:pt x="200" y="383"/>
                        <a:pt x="201" y="386"/>
                      </a:cubicBezTo>
                      <a:cubicBezTo>
                        <a:pt x="201" y="388"/>
                        <a:pt x="199" y="390"/>
                        <a:pt x="198" y="390"/>
                      </a:cubicBezTo>
                      <a:cubicBezTo>
                        <a:pt x="196" y="390"/>
                        <a:pt x="194" y="390"/>
                        <a:pt x="191" y="391"/>
                      </a:cubicBezTo>
                      <a:cubicBezTo>
                        <a:pt x="190" y="391"/>
                        <a:pt x="187" y="389"/>
                        <a:pt x="188" y="388"/>
                      </a:cubicBezTo>
                      <a:cubicBezTo>
                        <a:pt x="188" y="385"/>
                        <a:pt x="188" y="383"/>
                        <a:pt x="188" y="381"/>
                      </a:cubicBezTo>
                      <a:cubicBezTo>
                        <a:pt x="188" y="364"/>
                        <a:pt x="183" y="346"/>
                        <a:pt x="173" y="319"/>
                      </a:cubicBezTo>
                      <a:cubicBezTo>
                        <a:pt x="159" y="283"/>
                        <a:pt x="138" y="267"/>
                        <a:pt x="103" y="267"/>
                      </a:cubicBezTo>
                      <a:cubicBezTo>
                        <a:pt x="64" y="267"/>
                        <a:pt x="51" y="286"/>
                        <a:pt x="42" y="317"/>
                      </a:cubicBezTo>
                      <a:cubicBezTo>
                        <a:pt x="24" y="376"/>
                        <a:pt x="27" y="489"/>
                        <a:pt x="26" y="562"/>
                      </a:cubicBezTo>
                      <a:cubicBezTo>
                        <a:pt x="4" y="562"/>
                        <a:pt x="4" y="562"/>
                        <a:pt x="4" y="562"/>
                      </a:cubicBezTo>
                      <a:moveTo>
                        <a:pt x="92" y="145"/>
                      </a:moveTo>
                      <a:cubicBezTo>
                        <a:pt x="46" y="180"/>
                        <a:pt x="5" y="210"/>
                        <a:pt x="2" y="339"/>
                      </a:cubicBezTo>
                      <a:cubicBezTo>
                        <a:pt x="0" y="389"/>
                        <a:pt x="0" y="431"/>
                        <a:pt x="0" y="464"/>
                      </a:cubicBezTo>
                      <a:cubicBezTo>
                        <a:pt x="0" y="514"/>
                        <a:pt x="1" y="550"/>
                        <a:pt x="2" y="562"/>
                      </a:cubicBezTo>
                      <a:cubicBezTo>
                        <a:pt x="28" y="562"/>
                        <a:pt x="28" y="562"/>
                        <a:pt x="28" y="562"/>
                      </a:cubicBezTo>
                      <a:cubicBezTo>
                        <a:pt x="28" y="488"/>
                        <a:pt x="31" y="378"/>
                        <a:pt x="49" y="319"/>
                      </a:cubicBezTo>
                      <a:cubicBezTo>
                        <a:pt x="57" y="290"/>
                        <a:pt x="69" y="275"/>
                        <a:pt x="103" y="275"/>
                      </a:cubicBezTo>
                      <a:cubicBezTo>
                        <a:pt x="135" y="275"/>
                        <a:pt x="153" y="289"/>
                        <a:pt x="166" y="322"/>
                      </a:cubicBezTo>
                      <a:cubicBezTo>
                        <a:pt x="175" y="347"/>
                        <a:pt x="181" y="364"/>
                        <a:pt x="181" y="381"/>
                      </a:cubicBezTo>
                      <a:cubicBezTo>
                        <a:pt x="181" y="389"/>
                        <a:pt x="179" y="396"/>
                        <a:pt x="177" y="403"/>
                      </a:cubicBezTo>
                      <a:cubicBezTo>
                        <a:pt x="184" y="399"/>
                        <a:pt x="192" y="397"/>
                        <a:pt x="200" y="397"/>
                      </a:cubicBezTo>
                      <a:cubicBezTo>
                        <a:pt x="205" y="397"/>
                        <a:pt x="209" y="398"/>
                        <a:pt x="213" y="399"/>
                      </a:cubicBezTo>
                      <a:cubicBezTo>
                        <a:pt x="209" y="391"/>
                        <a:pt x="207" y="383"/>
                        <a:pt x="207" y="377"/>
                      </a:cubicBezTo>
                      <a:cubicBezTo>
                        <a:pt x="207" y="376"/>
                        <a:pt x="207" y="375"/>
                        <a:pt x="207" y="374"/>
                      </a:cubicBezTo>
                      <a:cubicBezTo>
                        <a:pt x="208" y="366"/>
                        <a:pt x="212" y="360"/>
                        <a:pt x="218" y="355"/>
                      </a:cubicBezTo>
                      <a:cubicBezTo>
                        <a:pt x="225" y="350"/>
                        <a:pt x="233" y="348"/>
                        <a:pt x="241" y="350"/>
                      </a:cubicBezTo>
                      <a:cubicBezTo>
                        <a:pt x="247" y="352"/>
                        <a:pt x="253" y="356"/>
                        <a:pt x="258" y="363"/>
                      </a:cubicBezTo>
                      <a:cubicBezTo>
                        <a:pt x="259" y="361"/>
                        <a:pt x="259" y="359"/>
                        <a:pt x="260" y="357"/>
                      </a:cubicBezTo>
                      <a:cubicBezTo>
                        <a:pt x="264" y="345"/>
                        <a:pt x="272" y="337"/>
                        <a:pt x="281" y="331"/>
                      </a:cubicBezTo>
                      <a:cubicBezTo>
                        <a:pt x="274" y="329"/>
                        <a:pt x="268" y="327"/>
                        <a:pt x="263" y="322"/>
                      </a:cubicBezTo>
                      <a:cubicBezTo>
                        <a:pt x="256" y="316"/>
                        <a:pt x="253" y="306"/>
                        <a:pt x="253" y="294"/>
                      </a:cubicBezTo>
                      <a:cubicBezTo>
                        <a:pt x="253" y="291"/>
                        <a:pt x="253" y="287"/>
                        <a:pt x="253" y="284"/>
                      </a:cubicBezTo>
                      <a:cubicBezTo>
                        <a:pt x="255" y="271"/>
                        <a:pt x="262" y="262"/>
                        <a:pt x="272" y="258"/>
                      </a:cubicBezTo>
                      <a:cubicBezTo>
                        <a:pt x="278" y="256"/>
                        <a:pt x="285" y="255"/>
                        <a:pt x="291" y="257"/>
                      </a:cubicBezTo>
                      <a:cubicBezTo>
                        <a:pt x="288" y="250"/>
                        <a:pt x="286" y="242"/>
                        <a:pt x="286" y="235"/>
                      </a:cubicBezTo>
                      <a:cubicBezTo>
                        <a:pt x="286" y="233"/>
                        <a:pt x="286" y="230"/>
                        <a:pt x="287" y="228"/>
                      </a:cubicBezTo>
                      <a:cubicBezTo>
                        <a:pt x="288" y="217"/>
                        <a:pt x="292" y="208"/>
                        <a:pt x="300" y="200"/>
                      </a:cubicBezTo>
                      <a:cubicBezTo>
                        <a:pt x="292" y="201"/>
                        <a:pt x="284" y="200"/>
                        <a:pt x="278" y="196"/>
                      </a:cubicBezTo>
                      <a:cubicBezTo>
                        <a:pt x="270" y="191"/>
                        <a:pt x="266" y="182"/>
                        <a:pt x="266" y="169"/>
                      </a:cubicBezTo>
                      <a:cubicBezTo>
                        <a:pt x="266" y="158"/>
                        <a:pt x="270" y="149"/>
                        <a:pt x="277" y="144"/>
                      </a:cubicBezTo>
                      <a:cubicBezTo>
                        <a:pt x="283" y="140"/>
                        <a:pt x="290" y="138"/>
                        <a:pt x="297" y="137"/>
                      </a:cubicBezTo>
                      <a:cubicBezTo>
                        <a:pt x="291" y="131"/>
                        <a:pt x="286" y="123"/>
                        <a:pt x="284" y="114"/>
                      </a:cubicBezTo>
                      <a:cubicBezTo>
                        <a:pt x="282" y="110"/>
                        <a:pt x="282" y="105"/>
                        <a:pt x="282" y="101"/>
                      </a:cubicBezTo>
                      <a:cubicBezTo>
                        <a:pt x="282" y="94"/>
                        <a:pt x="283" y="88"/>
                        <a:pt x="285" y="82"/>
                      </a:cubicBezTo>
                      <a:cubicBezTo>
                        <a:pt x="282" y="83"/>
                        <a:pt x="280" y="84"/>
                        <a:pt x="277" y="84"/>
                      </a:cubicBezTo>
                      <a:cubicBezTo>
                        <a:pt x="267" y="83"/>
                        <a:pt x="259" y="75"/>
                        <a:pt x="252" y="67"/>
                      </a:cubicBezTo>
                      <a:cubicBezTo>
                        <a:pt x="247" y="61"/>
                        <a:pt x="245" y="55"/>
                        <a:pt x="245" y="49"/>
                      </a:cubicBezTo>
                      <a:cubicBezTo>
                        <a:pt x="245" y="47"/>
                        <a:pt x="245" y="44"/>
                        <a:pt x="246" y="42"/>
                      </a:cubicBezTo>
                      <a:cubicBezTo>
                        <a:pt x="248" y="36"/>
                        <a:pt x="252" y="31"/>
                        <a:pt x="259" y="26"/>
                      </a:cubicBezTo>
                      <a:cubicBezTo>
                        <a:pt x="249" y="24"/>
                        <a:pt x="240" y="20"/>
                        <a:pt x="232" y="13"/>
                      </a:cubicBezTo>
                      <a:cubicBezTo>
                        <a:pt x="230" y="11"/>
                        <a:pt x="228" y="9"/>
                        <a:pt x="227" y="7"/>
                      </a:cubicBezTo>
                      <a:cubicBezTo>
                        <a:pt x="224" y="19"/>
                        <a:pt x="220" y="26"/>
                        <a:pt x="215" y="31"/>
                      </a:cubicBezTo>
                      <a:cubicBezTo>
                        <a:pt x="209" y="37"/>
                        <a:pt x="202" y="40"/>
                        <a:pt x="193" y="39"/>
                      </a:cubicBezTo>
                      <a:cubicBezTo>
                        <a:pt x="187" y="39"/>
                        <a:pt x="181" y="35"/>
                        <a:pt x="177" y="29"/>
                      </a:cubicBezTo>
                      <a:cubicBezTo>
                        <a:pt x="172" y="23"/>
                        <a:pt x="170" y="13"/>
                        <a:pt x="170" y="2"/>
                      </a:cubicBezTo>
                      <a:cubicBezTo>
                        <a:pt x="170" y="1"/>
                        <a:pt x="170" y="0"/>
                        <a:pt x="170" y="0"/>
                      </a:cubicBezTo>
                      <a:cubicBezTo>
                        <a:pt x="166" y="3"/>
                        <a:pt x="162" y="6"/>
                        <a:pt x="157" y="8"/>
                      </a:cubicBezTo>
                      <a:cubicBezTo>
                        <a:pt x="149" y="11"/>
                        <a:pt x="141" y="12"/>
                        <a:pt x="132" y="12"/>
                      </a:cubicBezTo>
                      <a:cubicBezTo>
                        <a:pt x="141" y="24"/>
                        <a:pt x="150" y="42"/>
                        <a:pt x="150" y="63"/>
                      </a:cubicBezTo>
                      <a:cubicBezTo>
                        <a:pt x="150" y="64"/>
                        <a:pt x="150" y="65"/>
                        <a:pt x="149" y="66"/>
                      </a:cubicBezTo>
                      <a:cubicBezTo>
                        <a:pt x="148" y="90"/>
                        <a:pt x="136" y="111"/>
                        <a:pt x="113" y="129"/>
                      </a:cubicBezTo>
                      <a:cubicBezTo>
                        <a:pt x="92" y="145"/>
                        <a:pt x="92" y="145"/>
                        <a:pt x="92" y="145"/>
                      </a:cubicBezTo>
                    </a:path>
                  </a:pathLst>
                </a:custGeom>
                <a:solidFill>
                  <a:srgbClr val="B876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6" name="Freeform 39"/>
                <p:cNvSpPr>
                  <a:spLocks noChangeArrowheads="1"/>
                </p:cNvSpPr>
                <p:nvPr>
                  <p:custDataLst>
                    <p:tags r:id="rId347"/>
                  </p:custDataLst>
                </p:nvPr>
              </p:nvSpPr>
              <p:spPr bwMode="auto">
                <a:xfrm>
                  <a:off x="1614" y="730"/>
                  <a:ext cx="457" cy="727"/>
                </a:xfrm>
                <a:custGeom>
                  <a:avLst/>
                  <a:gdLst>
                    <a:gd name="T0" fmla="*/ 395 w 475"/>
                    <a:gd name="T1" fmla="*/ 174 h 758"/>
                    <a:gd name="T2" fmla="*/ 158 w 475"/>
                    <a:gd name="T3" fmla="*/ 1 h 758"/>
                    <a:gd name="T4" fmla="*/ 89 w 475"/>
                    <a:gd name="T5" fmla="*/ 256 h 758"/>
                    <a:gd name="T6" fmla="*/ 127 w 475"/>
                    <a:gd name="T7" fmla="*/ 159 h 758"/>
                    <a:gd name="T8" fmla="*/ 130 w 475"/>
                    <a:gd name="T9" fmla="*/ 75 h 758"/>
                    <a:gd name="T10" fmla="*/ 200 w 475"/>
                    <a:gd name="T11" fmla="*/ 101 h 758"/>
                    <a:gd name="T12" fmla="*/ 192 w 475"/>
                    <a:gd name="T13" fmla="*/ 134 h 758"/>
                    <a:gd name="T14" fmla="*/ 207 w 475"/>
                    <a:gd name="T15" fmla="*/ 191 h 758"/>
                    <a:gd name="T16" fmla="*/ 235 w 475"/>
                    <a:gd name="T17" fmla="*/ 134 h 758"/>
                    <a:gd name="T18" fmla="*/ 238 w 475"/>
                    <a:gd name="T19" fmla="*/ 100 h 758"/>
                    <a:gd name="T20" fmla="*/ 313 w 475"/>
                    <a:gd name="T21" fmla="*/ 98 h 758"/>
                    <a:gd name="T22" fmla="*/ 305 w 475"/>
                    <a:gd name="T23" fmla="*/ 175 h 758"/>
                    <a:gd name="T24" fmla="*/ 270 w 475"/>
                    <a:gd name="T25" fmla="*/ 221 h 758"/>
                    <a:gd name="T26" fmla="*/ 325 w 475"/>
                    <a:gd name="T27" fmla="*/ 212 h 758"/>
                    <a:gd name="T28" fmla="*/ 392 w 475"/>
                    <a:gd name="T29" fmla="*/ 245 h 758"/>
                    <a:gd name="T30" fmla="*/ 357 w 475"/>
                    <a:gd name="T31" fmla="*/ 311 h 758"/>
                    <a:gd name="T32" fmla="*/ 285 w 475"/>
                    <a:gd name="T33" fmla="*/ 327 h 758"/>
                    <a:gd name="T34" fmla="*/ 347 w 475"/>
                    <a:gd name="T35" fmla="*/ 343 h 758"/>
                    <a:gd name="T36" fmla="*/ 354 w 475"/>
                    <a:gd name="T37" fmla="*/ 340 h 758"/>
                    <a:gd name="T38" fmla="*/ 398 w 475"/>
                    <a:gd name="T39" fmla="*/ 399 h 758"/>
                    <a:gd name="T40" fmla="*/ 326 w 475"/>
                    <a:gd name="T41" fmla="*/ 434 h 758"/>
                    <a:gd name="T42" fmla="*/ 273 w 475"/>
                    <a:gd name="T43" fmla="*/ 443 h 758"/>
                    <a:gd name="T44" fmla="*/ 331 w 475"/>
                    <a:gd name="T45" fmla="*/ 482 h 758"/>
                    <a:gd name="T46" fmla="*/ 367 w 475"/>
                    <a:gd name="T47" fmla="*/ 549 h 758"/>
                    <a:gd name="T48" fmla="*/ 299 w 475"/>
                    <a:gd name="T49" fmla="*/ 581 h 758"/>
                    <a:gd name="T50" fmla="*/ 277 w 475"/>
                    <a:gd name="T51" fmla="*/ 543 h 758"/>
                    <a:gd name="T52" fmla="*/ 248 w 475"/>
                    <a:gd name="T53" fmla="*/ 576 h 758"/>
                    <a:gd name="T54" fmla="*/ 266 w 475"/>
                    <a:gd name="T55" fmla="*/ 602 h 758"/>
                    <a:gd name="T56" fmla="*/ 213 w 475"/>
                    <a:gd name="T57" fmla="*/ 655 h 758"/>
                    <a:gd name="T58" fmla="*/ 168 w 475"/>
                    <a:gd name="T59" fmla="*/ 590 h 758"/>
                    <a:gd name="T60" fmla="*/ 187 w 475"/>
                    <a:gd name="T61" fmla="*/ 542 h 758"/>
                    <a:gd name="T62" fmla="*/ 64 w 475"/>
                    <a:gd name="T63" fmla="*/ 613 h 758"/>
                    <a:gd name="T64" fmla="*/ 424 w 475"/>
                    <a:gd name="T65" fmla="*/ 553 h 758"/>
                    <a:gd name="T66" fmla="*/ 456 w 475"/>
                    <a:gd name="T67" fmla="*/ 316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75" h="758">
                      <a:moveTo>
                        <a:pt x="456" y="316"/>
                      </a:moveTo>
                      <a:cubicBezTo>
                        <a:pt x="436" y="219"/>
                        <a:pt x="408" y="191"/>
                        <a:pt x="395" y="174"/>
                      </a:cubicBezTo>
                      <a:cubicBezTo>
                        <a:pt x="381" y="158"/>
                        <a:pt x="401" y="148"/>
                        <a:pt x="356" y="84"/>
                      </a:cubicBezTo>
                      <a:cubicBezTo>
                        <a:pt x="310" y="21"/>
                        <a:pt x="237" y="0"/>
                        <a:pt x="158" y="1"/>
                      </a:cubicBezTo>
                      <a:cubicBezTo>
                        <a:pt x="92" y="2"/>
                        <a:pt x="14" y="51"/>
                        <a:pt x="7" y="152"/>
                      </a:cubicBezTo>
                      <a:cubicBezTo>
                        <a:pt x="0" y="253"/>
                        <a:pt x="65" y="258"/>
                        <a:pt x="89" y="256"/>
                      </a:cubicBezTo>
                      <a:cubicBezTo>
                        <a:pt x="112" y="255"/>
                        <a:pt x="162" y="236"/>
                        <a:pt x="145" y="181"/>
                      </a:cubicBezTo>
                      <a:cubicBezTo>
                        <a:pt x="140" y="173"/>
                        <a:pt x="134" y="165"/>
                        <a:pt x="127" y="159"/>
                      </a:cubicBezTo>
                      <a:cubicBezTo>
                        <a:pt x="119" y="155"/>
                        <a:pt x="111" y="150"/>
                        <a:pt x="103" y="144"/>
                      </a:cubicBezTo>
                      <a:cubicBezTo>
                        <a:pt x="81" y="128"/>
                        <a:pt x="85" y="95"/>
                        <a:pt x="130" y="75"/>
                      </a:cubicBezTo>
                      <a:cubicBezTo>
                        <a:pt x="130" y="75"/>
                        <a:pt x="130" y="75"/>
                        <a:pt x="130" y="75"/>
                      </a:cubicBezTo>
                      <a:cubicBezTo>
                        <a:pt x="175" y="55"/>
                        <a:pt x="203" y="74"/>
                        <a:pt x="200" y="101"/>
                      </a:cubicBezTo>
                      <a:cubicBezTo>
                        <a:pt x="199" y="114"/>
                        <a:pt x="196" y="125"/>
                        <a:pt x="192" y="134"/>
                      </a:cubicBezTo>
                      <a:cubicBezTo>
                        <a:pt x="192" y="134"/>
                        <a:pt x="192" y="134"/>
                        <a:pt x="192" y="134"/>
                      </a:cubicBezTo>
                      <a:cubicBezTo>
                        <a:pt x="193" y="134"/>
                        <a:pt x="193" y="134"/>
                        <a:pt x="193" y="134"/>
                      </a:cubicBezTo>
                      <a:cubicBezTo>
                        <a:pt x="185" y="163"/>
                        <a:pt x="190" y="190"/>
                        <a:pt x="207" y="191"/>
                      </a:cubicBezTo>
                      <a:cubicBezTo>
                        <a:pt x="223" y="192"/>
                        <a:pt x="239" y="176"/>
                        <a:pt x="234" y="134"/>
                      </a:cubicBezTo>
                      <a:cubicBezTo>
                        <a:pt x="235" y="134"/>
                        <a:pt x="235" y="134"/>
                        <a:pt x="235" y="134"/>
                      </a:cubicBezTo>
                      <a:cubicBezTo>
                        <a:pt x="235" y="134"/>
                        <a:pt x="235" y="134"/>
                        <a:pt x="235" y="134"/>
                      </a:cubicBezTo>
                      <a:cubicBezTo>
                        <a:pt x="234" y="124"/>
                        <a:pt x="235" y="113"/>
                        <a:pt x="238" y="100"/>
                      </a:cubicBezTo>
                      <a:cubicBezTo>
                        <a:pt x="244" y="73"/>
                        <a:pt x="276" y="64"/>
                        <a:pt x="312" y="97"/>
                      </a:cubicBezTo>
                      <a:cubicBezTo>
                        <a:pt x="313" y="98"/>
                        <a:pt x="313" y="98"/>
                        <a:pt x="313" y="98"/>
                      </a:cubicBezTo>
                      <a:cubicBezTo>
                        <a:pt x="349" y="131"/>
                        <a:pt x="343" y="163"/>
                        <a:pt x="316" y="172"/>
                      </a:cubicBezTo>
                      <a:cubicBezTo>
                        <a:pt x="312" y="173"/>
                        <a:pt x="308" y="174"/>
                        <a:pt x="305" y="175"/>
                      </a:cubicBezTo>
                      <a:cubicBezTo>
                        <a:pt x="305" y="176"/>
                        <a:pt x="305" y="176"/>
                        <a:pt x="305" y="176"/>
                      </a:cubicBezTo>
                      <a:cubicBezTo>
                        <a:pt x="277" y="184"/>
                        <a:pt x="252" y="199"/>
                        <a:pt x="270" y="221"/>
                      </a:cubicBezTo>
                      <a:cubicBezTo>
                        <a:pt x="288" y="244"/>
                        <a:pt x="298" y="239"/>
                        <a:pt x="325" y="212"/>
                      </a:cubicBezTo>
                      <a:cubicBezTo>
                        <a:pt x="325" y="212"/>
                        <a:pt x="325" y="212"/>
                        <a:pt x="325" y="212"/>
                      </a:cubicBezTo>
                      <a:cubicBezTo>
                        <a:pt x="326" y="211"/>
                        <a:pt x="327" y="210"/>
                        <a:pt x="328" y="209"/>
                      </a:cubicBezTo>
                      <a:cubicBezTo>
                        <a:pt x="347" y="189"/>
                        <a:pt x="379" y="198"/>
                        <a:pt x="392" y="245"/>
                      </a:cubicBezTo>
                      <a:cubicBezTo>
                        <a:pt x="393" y="246"/>
                        <a:pt x="393" y="246"/>
                        <a:pt x="393" y="246"/>
                      </a:cubicBezTo>
                      <a:cubicBezTo>
                        <a:pt x="406" y="293"/>
                        <a:pt x="383" y="317"/>
                        <a:pt x="357" y="311"/>
                      </a:cubicBezTo>
                      <a:cubicBezTo>
                        <a:pt x="351" y="309"/>
                        <a:pt x="345" y="308"/>
                        <a:pt x="339" y="306"/>
                      </a:cubicBezTo>
                      <a:cubicBezTo>
                        <a:pt x="318" y="299"/>
                        <a:pt x="285" y="296"/>
                        <a:pt x="285" y="327"/>
                      </a:cubicBezTo>
                      <a:cubicBezTo>
                        <a:pt x="285" y="362"/>
                        <a:pt x="321" y="354"/>
                        <a:pt x="347" y="342"/>
                      </a:cubicBezTo>
                      <a:cubicBezTo>
                        <a:pt x="347" y="343"/>
                        <a:pt x="347" y="343"/>
                        <a:pt x="347" y="343"/>
                      </a:cubicBezTo>
                      <a:cubicBezTo>
                        <a:pt x="346" y="343"/>
                        <a:pt x="346" y="343"/>
                        <a:pt x="346" y="343"/>
                      </a:cubicBezTo>
                      <a:cubicBezTo>
                        <a:pt x="349" y="342"/>
                        <a:pt x="351" y="341"/>
                        <a:pt x="354" y="340"/>
                      </a:cubicBezTo>
                      <a:cubicBezTo>
                        <a:pt x="379" y="329"/>
                        <a:pt x="405" y="350"/>
                        <a:pt x="398" y="399"/>
                      </a:cubicBezTo>
                      <a:cubicBezTo>
                        <a:pt x="398" y="399"/>
                        <a:pt x="398" y="399"/>
                        <a:pt x="398" y="399"/>
                      </a:cubicBezTo>
                      <a:cubicBezTo>
                        <a:pt x="392" y="448"/>
                        <a:pt x="361" y="462"/>
                        <a:pt x="339" y="445"/>
                      </a:cubicBezTo>
                      <a:cubicBezTo>
                        <a:pt x="335" y="441"/>
                        <a:pt x="330" y="438"/>
                        <a:pt x="326" y="434"/>
                      </a:cubicBezTo>
                      <a:cubicBezTo>
                        <a:pt x="326" y="434"/>
                        <a:pt x="326" y="434"/>
                        <a:pt x="326" y="434"/>
                      </a:cubicBezTo>
                      <a:cubicBezTo>
                        <a:pt x="300" y="411"/>
                        <a:pt x="276" y="419"/>
                        <a:pt x="273" y="443"/>
                      </a:cubicBezTo>
                      <a:cubicBezTo>
                        <a:pt x="269" y="466"/>
                        <a:pt x="275" y="493"/>
                        <a:pt x="331" y="482"/>
                      </a:cubicBezTo>
                      <a:cubicBezTo>
                        <a:pt x="331" y="482"/>
                        <a:pt x="331" y="482"/>
                        <a:pt x="331" y="482"/>
                      </a:cubicBezTo>
                      <a:cubicBezTo>
                        <a:pt x="333" y="482"/>
                        <a:pt x="334" y="481"/>
                        <a:pt x="335" y="481"/>
                      </a:cubicBezTo>
                      <a:cubicBezTo>
                        <a:pt x="362" y="476"/>
                        <a:pt x="383" y="502"/>
                        <a:pt x="367" y="549"/>
                      </a:cubicBezTo>
                      <a:cubicBezTo>
                        <a:pt x="367" y="549"/>
                        <a:pt x="367" y="549"/>
                        <a:pt x="367" y="549"/>
                      </a:cubicBezTo>
                      <a:cubicBezTo>
                        <a:pt x="350" y="595"/>
                        <a:pt x="318" y="602"/>
                        <a:pt x="299" y="581"/>
                      </a:cubicBezTo>
                      <a:cubicBezTo>
                        <a:pt x="289" y="569"/>
                        <a:pt x="281" y="556"/>
                        <a:pt x="277" y="543"/>
                      </a:cubicBezTo>
                      <a:cubicBezTo>
                        <a:pt x="277" y="543"/>
                        <a:pt x="277" y="543"/>
                        <a:pt x="277" y="543"/>
                      </a:cubicBezTo>
                      <a:cubicBezTo>
                        <a:pt x="266" y="517"/>
                        <a:pt x="250" y="506"/>
                        <a:pt x="234" y="518"/>
                      </a:cubicBezTo>
                      <a:cubicBezTo>
                        <a:pt x="218" y="531"/>
                        <a:pt x="230" y="557"/>
                        <a:pt x="248" y="576"/>
                      </a:cubicBezTo>
                      <a:cubicBezTo>
                        <a:pt x="247" y="576"/>
                        <a:pt x="247" y="576"/>
                        <a:pt x="247" y="576"/>
                      </a:cubicBezTo>
                      <a:cubicBezTo>
                        <a:pt x="254" y="583"/>
                        <a:pt x="261" y="592"/>
                        <a:pt x="266" y="602"/>
                      </a:cubicBezTo>
                      <a:cubicBezTo>
                        <a:pt x="280" y="626"/>
                        <a:pt x="263" y="654"/>
                        <a:pt x="214" y="655"/>
                      </a:cubicBezTo>
                      <a:cubicBezTo>
                        <a:pt x="213" y="655"/>
                        <a:pt x="213" y="655"/>
                        <a:pt x="213" y="655"/>
                      </a:cubicBezTo>
                      <a:cubicBezTo>
                        <a:pt x="164" y="655"/>
                        <a:pt x="147" y="627"/>
                        <a:pt x="160" y="603"/>
                      </a:cubicBezTo>
                      <a:cubicBezTo>
                        <a:pt x="163" y="598"/>
                        <a:pt x="165" y="594"/>
                        <a:pt x="168" y="590"/>
                      </a:cubicBezTo>
                      <a:cubicBezTo>
                        <a:pt x="167" y="590"/>
                        <a:pt x="167" y="590"/>
                        <a:pt x="167" y="590"/>
                      </a:cubicBezTo>
                      <a:cubicBezTo>
                        <a:pt x="180" y="572"/>
                        <a:pt x="186" y="558"/>
                        <a:pt x="187" y="542"/>
                      </a:cubicBezTo>
                      <a:cubicBezTo>
                        <a:pt x="187" y="543"/>
                        <a:pt x="187" y="543"/>
                        <a:pt x="187" y="543"/>
                      </a:cubicBezTo>
                      <a:cubicBezTo>
                        <a:pt x="184" y="477"/>
                        <a:pt x="48" y="491"/>
                        <a:pt x="64" y="613"/>
                      </a:cubicBezTo>
                      <a:cubicBezTo>
                        <a:pt x="71" y="663"/>
                        <a:pt x="107" y="716"/>
                        <a:pt x="194" y="730"/>
                      </a:cubicBezTo>
                      <a:cubicBezTo>
                        <a:pt x="368" y="758"/>
                        <a:pt x="421" y="569"/>
                        <a:pt x="424" y="553"/>
                      </a:cubicBezTo>
                      <a:cubicBezTo>
                        <a:pt x="426" y="536"/>
                        <a:pt x="436" y="528"/>
                        <a:pt x="446" y="501"/>
                      </a:cubicBezTo>
                      <a:cubicBezTo>
                        <a:pt x="456" y="475"/>
                        <a:pt x="475" y="413"/>
                        <a:pt x="456" y="316"/>
                      </a:cubicBezTo>
                    </a:path>
                  </a:pathLst>
                </a:custGeom>
                <a:solidFill>
                  <a:srgbClr val="DCA1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7" name="Freeform 40"/>
                <p:cNvSpPr>
                  <a:spLocks noChangeArrowheads="1"/>
                </p:cNvSpPr>
                <p:nvPr>
                  <p:custDataLst>
                    <p:tags r:id="rId348"/>
                  </p:custDataLst>
                </p:nvPr>
              </p:nvSpPr>
              <p:spPr bwMode="auto">
                <a:xfrm>
                  <a:off x="1675" y="1234"/>
                  <a:ext cx="133" cy="193"/>
                </a:xfrm>
                <a:custGeom>
                  <a:avLst/>
                  <a:gdLst>
                    <a:gd name="T0" fmla="*/ 139 w 139"/>
                    <a:gd name="T1" fmla="*/ 201 h 201"/>
                    <a:gd name="T2" fmla="*/ 9 w 139"/>
                    <a:gd name="T3" fmla="*/ 83 h 201"/>
                    <a:gd name="T4" fmla="*/ 30 w 139"/>
                    <a:gd name="T5" fmla="*/ 0 h 201"/>
                    <a:gd name="T6" fmla="*/ 47 w 139"/>
                    <a:gd name="T7" fmla="*/ 145 h 201"/>
                    <a:gd name="T8" fmla="*/ 139 w 139"/>
                    <a:gd name="T9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9" h="201">
                      <a:moveTo>
                        <a:pt x="139" y="201"/>
                      </a:moveTo>
                      <a:cubicBezTo>
                        <a:pt x="52" y="187"/>
                        <a:pt x="16" y="134"/>
                        <a:pt x="9" y="83"/>
                      </a:cubicBezTo>
                      <a:cubicBezTo>
                        <a:pt x="4" y="45"/>
                        <a:pt x="14" y="18"/>
                        <a:pt x="30" y="0"/>
                      </a:cubicBezTo>
                      <a:cubicBezTo>
                        <a:pt x="16" y="34"/>
                        <a:pt x="0" y="85"/>
                        <a:pt x="47" y="145"/>
                      </a:cubicBezTo>
                      <a:cubicBezTo>
                        <a:pt x="89" y="196"/>
                        <a:pt x="139" y="201"/>
                        <a:pt x="139" y="201"/>
                      </a:cubicBezTo>
                    </a:path>
                  </a:pathLst>
                </a:custGeom>
                <a:solidFill>
                  <a:srgbClr val="CC75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8" name="Freeform 41"/>
                <p:cNvSpPr>
                  <a:spLocks noChangeArrowheads="1"/>
                </p:cNvSpPr>
                <p:nvPr>
                  <p:custDataLst>
                    <p:tags r:id="rId349"/>
                  </p:custDataLst>
                </p:nvPr>
              </p:nvSpPr>
              <p:spPr bwMode="auto">
                <a:xfrm>
                  <a:off x="1786" y="737"/>
                  <a:ext cx="185" cy="116"/>
                </a:xfrm>
                <a:custGeom>
                  <a:avLst/>
                  <a:gdLst>
                    <a:gd name="T0" fmla="*/ 192 w 192"/>
                    <a:gd name="T1" fmla="*/ 120 h 120"/>
                    <a:gd name="T2" fmla="*/ 0 w 192"/>
                    <a:gd name="T3" fmla="*/ 0 h 120"/>
                    <a:gd name="T4" fmla="*/ 192 w 192"/>
                    <a:gd name="T5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2" h="120">
                      <a:moveTo>
                        <a:pt x="192" y="120"/>
                      </a:moveTo>
                      <a:cubicBezTo>
                        <a:pt x="178" y="86"/>
                        <a:pt x="125" y="3"/>
                        <a:pt x="0" y="0"/>
                      </a:cubicBezTo>
                      <a:cubicBezTo>
                        <a:pt x="53" y="12"/>
                        <a:pt x="123" y="29"/>
                        <a:pt x="192" y="120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9" name="Freeform 42"/>
                <p:cNvSpPr>
                  <a:spLocks noChangeArrowheads="1"/>
                </p:cNvSpPr>
                <p:nvPr>
                  <p:custDataLst>
                    <p:tags r:id="rId350"/>
                  </p:custDataLst>
                </p:nvPr>
              </p:nvSpPr>
              <p:spPr bwMode="auto">
                <a:xfrm>
                  <a:off x="2004" y="922"/>
                  <a:ext cx="59" cy="230"/>
                </a:xfrm>
                <a:custGeom>
                  <a:avLst/>
                  <a:gdLst>
                    <a:gd name="T0" fmla="*/ 0 w 62"/>
                    <a:gd name="T1" fmla="*/ 0 h 240"/>
                    <a:gd name="T2" fmla="*/ 50 w 62"/>
                    <a:gd name="T3" fmla="*/ 240 h 240"/>
                    <a:gd name="T4" fmla="*/ 0 w 62"/>
                    <a:gd name="T5" fmla="*/ 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240">
                      <a:moveTo>
                        <a:pt x="0" y="0"/>
                      </a:moveTo>
                      <a:cubicBezTo>
                        <a:pt x="16" y="17"/>
                        <a:pt x="62" y="128"/>
                        <a:pt x="50" y="240"/>
                      </a:cubicBezTo>
                      <a:cubicBezTo>
                        <a:pt x="50" y="203"/>
                        <a:pt x="29" y="51"/>
                        <a:pt x="0" y="0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0" name="Freeform 43"/>
                <p:cNvSpPr>
                  <a:spLocks noChangeArrowheads="1"/>
                </p:cNvSpPr>
                <p:nvPr>
                  <p:custDataLst>
                    <p:tags r:id="rId351"/>
                  </p:custDataLst>
                </p:nvPr>
              </p:nvSpPr>
              <p:spPr bwMode="auto">
                <a:xfrm>
                  <a:off x="1862" y="1276"/>
                  <a:ext cx="143" cy="150"/>
                </a:xfrm>
                <a:custGeom>
                  <a:avLst/>
                  <a:gdLst>
                    <a:gd name="T0" fmla="*/ 85 w 149"/>
                    <a:gd name="T1" fmla="*/ 96 h 157"/>
                    <a:gd name="T2" fmla="*/ 149 w 149"/>
                    <a:gd name="T3" fmla="*/ 0 h 157"/>
                    <a:gd name="T4" fmla="*/ 0 w 149"/>
                    <a:gd name="T5" fmla="*/ 157 h 157"/>
                    <a:gd name="T6" fmla="*/ 85 w 149"/>
                    <a:gd name="T7" fmla="*/ 9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9" h="157">
                      <a:moveTo>
                        <a:pt x="85" y="96"/>
                      </a:moveTo>
                      <a:cubicBezTo>
                        <a:pt x="117" y="67"/>
                        <a:pt x="139" y="33"/>
                        <a:pt x="149" y="0"/>
                      </a:cubicBezTo>
                      <a:cubicBezTo>
                        <a:pt x="145" y="29"/>
                        <a:pt x="99" y="130"/>
                        <a:pt x="0" y="157"/>
                      </a:cubicBezTo>
                      <a:cubicBezTo>
                        <a:pt x="38" y="141"/>
                        <a:pt x="62" y="119"/>
                        <a:pt x="85" y="96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1" name="Freeform 44"/>
                <p:cNvSpPr>
                  <a:spLocks noChangeArrowheads="1"/>
                </p:cNvSpPr>
                <p:nvPr>
                  <p:custDataLst>
                    <p:tags r:id="rId352"/>
                  </p:custDataLst>
                </p:nvPr>
              </p:nvSpPr>
              <p:spPr bwMode="auto">
                <a:xfrm>
                  <a:off x="1722" y="1214"/>
                  <a:ext cx="67" cy="40"/>
                </a:xfrm>
                <a:custGeom>
                  <a:avLst/>
                  <a:gdLst>
                    <a:gd name="T0" fmla="*/ 70 w 70"/>
                    <a:gd name="T1" fmla="*/ 41 h 41"/>
                    <a:gd name="T2" fmla="*/ 0 w 70"/>
                    <a:gd name="T3" fmla="*/ 11 h 41"/>
                    <a:gd name="T4" fmla="*/ 70 w 70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0" h="41">
                      <a:moveTo>
                        <a:pt x="70" y="41"/>
                      </a:moveTo>
                      <a:cubicBezTo>
                        <a:pt x="66" y="7"/>
                        <a:pt x="23" y="0"/>
                        <a:pt x="0" y="11"/>
                      </a:cubicBezTo>
                      <a:cubicBezTo>
                        <a:pt x="13" y="7"/>
                        <a:pt x="55" y="9"/>
                        <a:pt x="70" y="41"/>
                      </a:cubicBezTo>
                    </a:path>
                  </a:pathLst>
                </a:custGeom>
                <a:solidFill>
                  <a:srgbClr val="E2B6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2" name="Freeform 45"/>
                <p:cNvSpPr>
                  <a:spLocks noChangeArrowheads="1"/>
                </p:cNvSpPr>
                <p:nvPr>
                  <p:custDataLst>
                    <p:tags r:id="rId353"/>
                  </p:custDataLst>
                </p:nvPr>
              </p:nvSpPr>
              <p:spPr bwMode="auto">
                <a:xfrm>
                  <a:off x="1688" y="911"/>
                  <a:ext cx="65" cy="58"/>
                </a:xfrm>
                <a:custGeom>
                  <a:avLst/>
                  <a:gdLst>
                    <a:gd name="T0" fmla="*/ 0 w 67"/>
                    <a:gd name="T1" fmla="*/ 60 h 60"/>
                    <a:gd name="T2" fmla="*/ 64 w 67"/>
                    <a:gd name="T3" fmla="*/ 0 h 60"/>
                    <a:gd name="T4" fmla="*/ 0 w 67"/>
                    <a:gd name="T5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7" h="60">
                      <a:moveTo>
                        <a:pt x="0" y="60"/>
                      </a:moveTo>
                      <a:cubicBezTo>
                        <a:pt x="58" y="58"/>
                        <a:pt x="67" y="18"/>
                        <a:pt x="64" y="0"/>
                      </a:cubicBezTo>
                      <a:cubicBezTo>
                        <a:pt x="62" y="15"/>
                        <a:pt x="46" y="60"/>
                        <a:pt x="0" y="60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3" name="Freeform 46"/>
                <p:cNvSpPr>
                  <a:spLocks noChangeArrowheads="1"/>
                </p:cNvSpPr>
                <p:nvPr>
                  <p:custDataLst>
                    <p:tags r:id="rId354"/>
                  </p:custDataLst>
                </p:nvPr>
              </p:nvSpPr>
              <p:spPr bwMode="auto">
                <a:xfrm>
                  <a:off x="1875" y="732"/>
                  <a:ext cx="118" cy="85"/>
                </a:xfrm>
                <a:custGeom>
                  <a:avLst/>
                  <a:gdLst>
                    <a:gd name="T0" fmla="*/ 0 w 123"/>
                    <a:gd name="T1" fmla="*/ 0 h 89"/>
                    <a:gd name="T2" fmla="*/ 123 w 123"/>
                    <a:gd name="T3" fmla="*/ 89 h 89"/>
                    <a:gd name="T4" fmla="*/ 0 w 123"/>
                    <a:gd name="T5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3" h="89">
                      <a:moveTo>
                        <a:pt x="0" y="0"/>
                      </a:moveTo>
                      <a:cubicBezTo>
                        <a:pt x="30" y="5"/>
                        <a:pt x="99" y="42"/>
                        <a:pt x="123" y="89"/>
                      </a:cubicBezTo>
                      <a:cubicBezTo>
                        <a:pt x="111" y="71"/>
                        <a:pt x="56" y="20"/>
                        <a:pt x="0" y="0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4" name="Freeform 47"/>
                <p:cNvSpPr>
                  <a:spLocks noChangeArrowheads="1"/>
                </p:cNvSpPr>
                <p:nvPr>
                  <p:custDataLst>
                    <p:tags r:id="rId355"/>
                  </p:custDataLst>
                </p:nvPr>
              </p:nvSpPr>
              <p:spPr bwMode="auto">
                <a:xfrm>
                  <a:off x="2038" y="910"/>
                  <a:ext cx="44" cy="137"/>
                </a:xfrm>
                <a:custGeom>
                  <a:avLst/>
                  <a:gdLst>
                    <a:gd name="T0" fmla="*/ 0 w 46"/>
                    <a:gd name="T1" fmla="*/ 0 h 143"/>
                    <a:gd name="T2" fmla="*/ 46 w 46"/>
                    <a:gd name="T3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143">
                      <a:moveTo>
                        <a:pt x="0" y="0"/>
                      </a:moveTo>
                      <a:cubicBezTo>
                        <a:pt x="8" y="16"/>
                        <a:pt x="35" y="68"/>
                        <a:pt x="46" y="143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5" name="Freeform 48"/>
                <p:cNvSpPr>
                  <a:spLocks noChangeArrowheads="1"/>
                </p:cNvSpPr>
                <p:nvPr>
                  <p:custDataLst>
                    <p:tags r:id="rId356"/>
                  </p:custDataLst>
                </p:nvPr>
              </p:nvSpPr>
              <p:spPr bwMode="auto">
                <a:xfrm>
                  <a:off x="1691" y="963"/>
                  <a:ext cx="62" cy="54"/>
                </a:xfrm>
                <a:custGeom>
                  <a:avLst/>
                  <a:gdLst>
                    <a:gd name="T0" fmla="*/ 58 w 64"/>
                    <a:gd name="T1" fmla="*/ 1 h 56"/>
                    <a:gd name="T2" fmla="*/ 20 w 64"/>
                    <a:gd name="T3" fmla="*/ 21 h 56"/>
                    <a:gd name="T4" fmla="*/ 3 w 64"/>
                    <a:gd name="T5" fmla="*/ 24 h 56"/>
                    <a:gd name="T6" fmla="*/ 7 w 64"/>
                    <a:gd name="T7" fmla="*/ 42 h 56"/>
                    <a:gd name="T8" fmla="*/ 60 w 64"/>
                    <a:gd name="T9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56">
                      <a:moveTo>
                        <a:pt x="58" y="1"/>
                      </a:moveTo>
                      <a:cubicBezTo>
                        <a:pt x="52" y="12"/>
                        <a:pt x="32" y="19"/>
                        <a:pt x="20" y="21"/>
                      </a:cubicBezTo>
                      <a:cubicBezTo>
                        <a:pt x="17" y="22"/>
                        <a:pt x="5" y="22"/>
                        <a:pt x="3" y="24"/>
                      </a:cubicBezTo>
                      <a:cubicBezTo>
                        <a:pt x="0" y="28"/>
                        <a:pt x="5" y="39"/>
                        <a:pt x="7" y="42"/>
                      </a:cubicBezTo>
                      <a:cubicBezTo>
                        <a:pt x="16" y="56"/>
                        <a:pt x="64" y="12"/>
                        <a:pt x="60" y="0"/>
                      </a:cubicBezTo>
                    </a:path>
                  </a:pathLst>
                </a:custGeom>
                <a:solidFill>
                  <a:srgbClr val="741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6" name="Freeform 49"/>
                <p:cNvSpPr>
                  <a:spLocks noChangeArrowheads="1"/>
                </p:cNvSpPr>
                <p:nvPr>
                  <p:custDataLst>
                    <p:tags r:id="rId357"/>
                  </p:custDataLst>
                </p:nvPr>
              </p:nvSpPr>
              <p:spPr bwMode="auto">
                <a:xfrm>
                  <a:off x="1718" y="1170"/>
                  <a:ext cx="53" cy="35"/>
                </a:xfrm>
                <a:custGeom>
                  <a:avLst/>
                  <a:gdLst>
                    <a:gd name="T0" fmla="*/ 55 w 55"/>
                    <a:gd name="T1" fmla="*/ 33 h 36"/>
                    <a:gd name="T2" fmla="*/ 17 w 55"/>
                    <a:gd name="T3" fmla="*/ 0 h 36"/>
                    <a:gd name="T4" fmla="*/ 1 w 55"/>
                    <a:gd name="T5" fmla="*/ 34 h 36"/>
                    <a:gd name="T6" fmla="*/ 33 w 55"/>
                    <a:gd name="T7" fmla="*/ 27 h 36"/>
                    <a:gd name="T8" fmla="*/ 55 w 5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36">
                      <a:moveTo>
                        <a:pt x="55" y="33"/>
                      </a:moveTo>
                      <a:cubicBezTo>
                        <a:pt x="54" y="19"/>
                        <a:pt x="32" y="0"/>
                        <a:pt x="17" y="0"/>
                      </a:cubicBezTo>
                      <a:cubicBezTo>
                        <a:pt x="1" y="0"/>
                        <a:pt x="0" y="24"/>
                        <a:pt x="1" y="34"/>
                      </a:cubicBezTo>
                      <a:cubicBezTo>
                        <a:pt x="9" y="35"/>
                        <a:pt x="23" y="26"/>
                        <a:pt x="33" y="27"/>
                      </a:cubicBezTo>
                      <a:cubicBezTo>
                        <a:pt x="41" y="28"/>
                        <a:pt x="49" y="30"/>
                        <a:pt x="55" y="36"/>
                      </a:cubicBezTo>
                    </a:path>
                  </a:pathLst>
                </a:custGeom>
                <a:solidFill>
                  <a:srgbClr val="741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7" name="Freeform 50"/>
                <p:cNvSpPr>
                  <a:spLocks noChangeArrowheads="1"/>
                </p:cNvSpPr>
                <p:nvPr>
                  <p:custDataLst>
                    <p:tags r:id="rId358"/>
                  </p:custDataLst>
                </p:nvPr>
              </p:nvSpPr>
              <p:spPr bwMode="auto">
                <a:xfrm>
                  <a:off x="1597" y="788"/>
                  <a:ext cx="68" cy="179"/>
                </a:xfrm>
                <a:custGeom>
                  <a:avLst/>
                  <a:gdLst>
                    <a:gd name="T0" fmla="*/ 63 w 71"/>
                    <a:gd name="T1" fmla="*/ 0 h 186"/>
                    <a:gd name="T2" fmla="*/ 71 w 71"/>
                    <a:gd name="T3" fmla="*/ 186 h 186"/>
                    <a:gd name="T4" fmla="*/ 63 w 71"/>
                    <a:gd name="T5" fmla="*/ 0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1" h="186">
                      <a:moveTo>
                        <a:pt x="63" y="0"/>
                      </a:moveTo>
                      <a:cubicBezTo>
                        <a:pt x="38" y="23"/>
                        <a:pt x="0" y="153"/>
                        <a:pt x="71" y="186"/>
                      </a:cubicBezTo>
                      <a:cubicBezTo>
                        <a:pt x="56" y="175"/>
                        <a:pt x="10" y="125"/>
                        <a:pt x="63" y="0"/>
                      </a:cubicBezTo>
                    </a:path>
                  </a:pathLst>
                </a:custGeom>
                <a:solidFill>
                  <a:srgbClr val="CC75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8" name="Freeform 51"/>
                <p:cNvSpPr>
                  <a:spLocks noChangeArrowheads="1"/>
                </p:cNvSpPr>
                <p:nvPr>
                  <p:custDataLst>
                    <p:tags r:id="rId359"/>
                  </p:custDataLst>
                </p:nvPr>
              </p:nvSpPr>
              <p:spPr bwMode="auto">
                <a:xfrm>
                  <a:off x="1868" y="1027"/>
                  <a:ext cx="14" cy="40"/>
                </a:xfrm>
                <a:custGeom>
                  <a:avLst/>
                  <a:gdLst>
                    <a:gd name="T0" fmla="*/ 11 w 15"/>
                    <a:gd name="T1" fmla="*/ 0 h 41"/>
                    <a:gd name="T2" fmla="*/ 15 w 15"/>
                    <a:gd name="T3" fmla="*/ 41 h 41"/>
                    <a:gd name="T4" fmla="*/ 11 w 15"/>
                    <a:gd name="T5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41">
                      <a:moveTo>
                        <a:pt x="11" y="0"/>
                      </a:moveTo>
                      <a:cubicBezTo>
                        <a:pt x="7" y="7"/>
                        <a:pt x="3" y="28"/>
                        <a:pt x="15" y="41"/>
                      </a:cubicBezTo>
                      <a:cubicBezTo>
                        <a:pt x="8" y="34"/>
                        <a:pt x="0" y="20"/>
                        <a:pt x="1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9" name="Freeform 52"/>
                <p:cNvSpPr>
                  <a:spLocks noChangeArrowheads="1"/>
                </p:cNvSpPr>
                <p:nvPr>
                  <p:custDataLst>
                    <p:tags r:id="rId360"/>
                  </p:custDataLst>
                </p:nvPr>
              </p:nvSpPr>
              <p:spPr bwMode="auto">
                <a:xfrm>
                  <a:off x="1856" y="1134"/>
                  <a:ext cx="15" cy="50"/>
                </a:xfrm>
                <a:custGeom>
                  <a:avLst/>
                  <a:gdLst>
                    <a:gd name="T0" fmla="*/ 15 w 15"/>
                    <a:gd name="T1" fmla="*/ 0 h 52"/>
                    <a:gd name="T2" fmla="*/ 11 w 15"/>
                    <a:gd name="T3" fmla="*/ 52 h 52"/>
                    <a:gd name="T4" fmla="*/ 15 w 15"/>
                    <a:gd name="T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52">
                      <a:moveTo>
                        <a:pt x="15" y="0"/>
                      </a:moveTo>
                      <a:cubicBezTo>
                        <a:pt x="10" y="5"/>
                        <a:pt x="1" y="29"/>
                        <a:pt x="11" y="52"/>
                      </a:cubicBezTo>
                      <a:cubicBezTo>
                        <a:pt x="3" y="38"/>
                        <a:pt x="0" y="18"/>
                        <a:pt x="15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0" name="Freeform 53"/>
                <p:cNvSpPr>
                  <a:spLocks noChangeArrowheads="1"/>
                </p:cNvSpPr>
                <p:nvPr>
                  <p:custDataLst>
                    <p:tags r:id="rId361"/>
                  </p:custDataLst>
                </p:nvPr>
              </p:nvSpPr>
              <p:spPr bwMode="auto">
                <a:xfrm>
                  <a:off x="1821" y="1210"/>
                  <a:ext cx="25" cy="21"/>
                </a:xfrm>
                <a:custGeom>
                  <a:avLst/>
                  <a:gdLst>
                    <a:gd name="T0" fmla="*/ 26 w 26"/>
                    <a:gd name="T1" fmla="*/ 0 h 22"/>
                    <a:gd name="T2" fmla="*/ 0 w 26"/>
                    <a:gd name="T3" fmla="*/ 22 h 22"/>
                    <a:gd name="T4" fmla="*/ 26 w 26"/>
                    <a:gd name="T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2">
                      <a:moveTo>
                        <a:pt x="26" y="0"/>
                      </a:moveTo>
                      <a:cubicBezTo>
                        <a:pt x="18" y="1"/>
                        <a:pt x="3" y="8"/>
                        <a:pt x="0" y="22"/>
                      </a:cubicBezTo>
                      <a:cubicBezTo>
                        <a:pt x="3" y="13"/>
                        <a:pt x="6" y="0"/>
                        <a:pt x="2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1" name="Freeform 54"/>
                <p:cNvSpPr>
                  <a:spLocks noChangeArrowheads="1"/>
                </p:cNvSpPr>
                <p:nvPr>
                  <p:custDataLst>
                    <p:tags r:id="rId362"/>
                  </p:custDataLst>
                </p:nvPr>
              </p:nvSpPr>
              <p:spPr bwMode="auto">
                <a:xfrm>
                  <a:off x="1855" y="928"/>
                  <a:ext cx="22" cy="35"/>
                </a:xfrm>
                <a:custGeom>
                  <a:avLst/>
                  <a:gdLst>
                    <a:gd name="T0" fmla="*/ 23 w 23"/>
                    <a:gd name="T1" fmla="*/ 36 h 36"/>
                    <a:gd name="T2" fmla="*/ 1 w 23"/>
                    <a:gd name="T3" fmla="*/ 0 h 36"/>
                    <a:gd name="T4" fmla="*/ 23 w 23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36">
                      <a:moveTo>
                        <a:pt x="23" y="36"/>
                      </a:moveTo>
                      <a:cubicBezTo>
                        <a:pt x="10" y="26"/>
                        <a:pt x="0" y="9"/>
                        <a:pt x="1" y="0"/>
                      </a:cubicBezTo>
                      <a:cubicBezTo>
                        <a:pt x="0" y="10"/>
                        <a:pt x="4" y="28"/>
                        <a:pt x="23" y="3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2" name="Freeform 55"/>
                <p:cNvSpPr>
                  <a:spLocks noChangeArrowheads="1"/>
                </p:cNvSpPr>
                <p:nvPr>
                  <p:custDataLst>
                    <p:tags r:id="rId363"/>
                  </p:custDataLst>
                </p:nvPr>
              </p:nvSpPr>
              <p:spPr bwMode="auto">
                <a:xfrm>
                  <a:off x="1793" y="916"/>
                  <a:ext cx="37" cy="20"/>
                </a:xfrm>
                <a:custGeom>
                  <a:avLst/>
                  <a:gdLst>
                    <a:gd name="T0" fmla="*/ 0 w 38"/>
                    <a:gd name="T1" fmla="*/ 0 h 21"/>
                    <a:gd name="T2" fmla="*/ 38 w 38"/>
                    <a:gd name="T3" fmla="*/ 6 h 21"/>
                    <a:gd name="T4" fmla="*/ 0 w 38"/>
                    <a:gd name="T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21">
                      <a:moveTo>
                        <a:pt x="0" y="0"/>
                      </a:moveTo>
                      <a:cubicBezTo>
                        <a:pt x="14" y="16"/>
                        <a:pt x="32" y="12"/>
                        <a:pt x="38" y="6"/>
                      </a:cubicBezTo>
                      <a:cubicBezTo>
                        <a:pt x="31" y="13"/>
                        <a:pt x="14" y="21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3" name="Freeform 56"/>
                <p:cNvSpPr>
                  <a:spLocks noChangeArrowheads="1"/>
                </p:cNvSpPr>
                <p:nvPr>
                  <p:custDataLst>
                    <p:tags r:id="rId364"/>
                  </p:custDataLst>
                </p:nvPr>
              </p:nvSpPr>
              <p:spPr bwMode="auto">
                <a:xfrm>
                  <a:off x="1614" y="730"/>
                  <a:ext cx="457" cy="727"/>
                </a:xfrm>
                <a:custGeom>
                  <a:avLst/>
                  <a:gdLst>
                    <a:gd name="T0" fmla="*/ 168 w 475"/>
                    <a:gd name="T1" fmla="*/ 590 h 758"/>
                    <a:gd name="T2" fmla="*/ 167 w 475"/>
                    <a:gd name="T3" fmla="*/ 590 h 758"/>
                    <a:gd name="T4" fmla="*/ 187 w 475"/>
                    <a:gd name="T5" fmla="*/ 542 h 758"/>
                    <a:gd name="T6" fmla="*/ 187 w 475"/>
                    <a:gd name="T7" fmla="*/ 543 h 758"/>
                    <a:gd name="T8" fmla="*/ 64 w 475"/>
                    <a:gd name="T9" fmla="*/ 613 h 758"/>
                    <a:gd name="T10" fmla="*/ 194 w 475"/>
                    <a:gd name="T11" fmla="*/ 730 h 758"/>
                    <a:gd name="T12" fmla="*/ 424 w 475"/>
                    <a:gd name="T13" fmla="*/ 553 h 758"/>
                    <a:gd name="T14" fmla="*/ 446 w 475"/>
                    <a:gd name="T15" fmla="*/ 501 h 758"/>
                    <a:gd name="T16" fmla="*/ 456 w 475"/>
                    <a:gd name="T17" fmla="*/ 316 h 758"/>
                    <a:gd name="T18" fmla="*/ 395 w 475"/>
                    <a:gd name="T19" fmla="*/ 174 h 758"/>
                    <a:gd name="T20" fmla="*/ 356 w 475"/>
                    <a:gd name="T21" fmla="*/ 84 h 758"/>
                    <a:gd name="T22" fmla="*/ 158 w 475"/>
                    <a:gd name="T23" fmla="*/ 1 h 758"/>
                    <a:gd name="T24" fmla="*/ 7 w 475"/>
                    <a:gd name="T25" fmla="*/ 152 h 758"/>
                    <a:gd name="T26" fmla="*/ 89 w 475"/>
                    <a:gd name="T27" fmla="*/ 256 h 758"/>
                    <a:gd name="T28" fmla="*/ 145 w 475"/>
                    <a:gd name="T29" fmla="*/ 181 h 758"/>
                    <a:gd name="T30" fmla="*/ 127 w 475"/>
                    <a:gd name="T31" fmla="*/ 159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75" h="758">
                      <a:moveTo>
                        <a:pt x="168" y="590"/>
                      </a:moveTo>
                      <a:cubicBezTo>
                        <a:pt x="167" y="590"/>
                        <a:pt x="167" y="590"/>
                        <a:pt x="167" y="590"/>
                      </a:cubicBezTo>
                      <a:cubicBezTo>
                        <a:pt x="180" y="572"/>
                        <a:pt x="186" y="558"/>
                        <a:pt x="187" y="542"/>
                      </a:cubicBezTo>
                      <a:cubicBezTo>
                        <a:pt x="187" y="543"/>
                        <a:pt x="187" y="543"/>
                        <a:pt x="187" y="543"/>
                      </a:cubicBezTo>
                      <a:cubicBezTo>
                        <a:pt x="184" y="477"/>
                        <a:pt x="48" y="491"/>
                        <a:pt x="64" y="613"/>
                      </a:cubicBezTo>
                      <a:cubicBezTo>
                        <a:pt x="71" y="663"/>
                        <a:pt x="107" y="716"/>
                        <a:pt x="194" y="730"/>
                      </a:cubicBezTo>
                      <a:cubicBezTo>
                        <a:pt x="368" y="758"/>
                        <a:pt x="421" y="569"/>
                        <a:pt x="424" y="553"/>
                      </a:cubicBezTo>
                      <a:cubicBezTo>
                        <a:pt x="426" y="536"/>
                        <a:pt x="436" y="528"/>
                        <a:pt x="446" y="501"/>
                      </a:cubicBezTo>
                      <a:cubicBezTo>
                        <a:pt x="456" y="475"/>
                        <a:pt x="475" y="413"/>
                        <a:pt x="456" y="316"/>
                      </a:cubicBezTo>
                      <a:cubicBezTo>
                        <a:pt x="436" y="219"/>
                        <a:pt x="408" y="191"/>
                        <a:pt x="395" y="174"/>
                      </a:cubicBezTo>
                      <a:cubicBezTo>
                        <a:pt x="381" y="158"/>
                        <a:pt x="401" y="148"/>
                        <a:pt x="356" y="84"/>
                      </a:cubicBezTo>
                      <a:cubicBezTo>
                        <a:pt x="310" y="21"/>
                        <a:pt x="237" y="0"/>
                        <a:pt x="158" y="1"/>
                      </a:cubicBezTo>
                      <a:cubicBezTo>
                        <a:pt x="92" y="2"/>
                        <a:pt x="14" y="51"/>
                        <a:pt x="7" y="152"/>
                      </a:cubicBezTo>
                      <a:cubicBezTo>
                        <a:pt x="0" y="253"/>
                        <a:pt x="65" y="258"/>
                        <a:pt x="89" y="256"/>
                      </a:cubicBezTo>
                      <a:cubicBezTo>
                        <a:pt x="112" y="255"/>
                        <a:pt x="162" y="236"/>
                        <a:pt x="145" y="181"/>
                      </a:cubicBezTo>
                      <a:cubicBezTo>
                        <a:pt x="140" y="173"/>
                        <a:pt x="134" y="165"/>
                        <a:pt x="127" y="159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4" name="Freeform 57"/>
                <p:cNvSpPr>
                  <a:spLocks noChangeArrowheads="1"/>
                </p:cNvSpPr>
                <p:nvPr>
                  <p:custDataLst>
                    <p:tags r:id="rId365"/>
                  </p:custDataLst>
                </p:nvPr>
              </p:nvSpPr>
              <p:spPr bwMode="auto">
                <a:xfrm>
                  <a:off x="1713" y="868"/>
                  <a:ext cx="24" cy="15"/>
                </a:xfrm>
                <a:custGeom>
                  <a:avLst/>
                  <a:gdLst>
                    <a:gd name="T0" fmla="*/ 25 w 25"/>
                    <a:gd name="T1" fmla="*/ 14 h 16"/>
                    <a:gd name="T2" fmla="*/ 24 w 25"/>
                    <a:gd name="T3" fmla="*/ 16 h 16"/>
                    <a:gd name="T4" fmla="*/ 0 w 25"/>
                    <a:gd name="T5" fmla="*/ 0 h 16"/>
                    <a:gd name="T6" fmla="*/ 25 w 25"/>
                    <a:gd name="T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25" y="14"/>
                      </a:move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16" y="12"/>
                        <a:pt x="9" y="7"/>
                        <a:pt x="0" y="0"/>
                      </a:cubicBezTo>
                      <a:cubicBezTo>
                        <a:pt x="9" y="7"/>
                        <a:pt x="17" y="11"/>
                        <a:pt x="25" y="14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5" name="Freeform 58"/>
                <p:cNvSpPr>
                  <a:spLocks noChangeArrowheads="1"/>
                </p:cNvSpPr>
                <p:nvPr>
                  <p:custDataLst>
                    <p:tags r:id="rId366"/>
                  </p:custDataLst>
                </p:nvPr>
              </p:nvSpPr>
              <p:spPr bwMode="auto">
                <a:xfrm>
                  <a:off x="1768" y="1296"/>
                  <a:ext cx="9" cy="12"/>
                </a:xfrm>
                <a:custGeom>
                  <a:avLst/>
                  <a:gdLst>
                    <a:gd name="T0" fmla="*/ 9 w 9"/>
                    <a:gd name="T1" fmla="*/ 1 h 12"/>
                    <a:gd name="T2" fmla="*/ 0 w 9"/>
                    <a:gd name="T3" fmla="*/ 12 h 12"/>
                    <a:gd name="T4" fmla="*/ 7 w 9"/>
                    <a:gd name="T5" fmla="*/ 0 h 12"/>
                    <a:gd name="T6" fmla="*/ 9 w 9"/>
                    <a:gd name="T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9" y="1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6" name="Freeform 59"/>
                <p:cNvSpPr>
                  <a:spLocks noChangeArrowheads="1"/>
                </p:cNvSpPr>
                <p:nvPr>
                  <p:custDataLst>
                    <p:tags r:id="rId367"/>
                  </p:custDataLst>
                </p:nvPr>
              </p:nvSpPr>
              <p:spPr bwMode="auto">
                <a:xfrm>
                  <a:off x="1873" y="1124"/>
                  <a:ext cx="63" cy="79"/>
                </a:xfrm>
                <a:custGeom>
                  <a:avLst/>
                  <a:gdLst>
                    <a:gd name="T0" fmla="*/ 57 w 66"/>
                    <a:gd name="T1" fmla="*/ 23 h 82"/>
                    <a:gd name="T2" fmla="*/ 57 w 66"/>
                    <a:gd name="T3" fmla="*/ 23 h 82"/>
                    <a:gd name="T4" fmla="*/ 4 w 66"/>
                    <a:gd name="T5" fmla="*/ 32 h 82"/>
                    <a:gd name="T6" fmla="*/ 62 w 66"/>
                    <a:gd name="T7" fmla="*/ 71 h 82"/>
                    <a:gd name="T8" fmla="*/ 62 w 66"/>
                    <a:gd name="T9" fmla="*/ 71 h 82"/>
                    <a:gd name="T10" fmla="*/ 66 w 66"/>
                    <a:gd name="T11" fmla="*/ 7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82">
                      <a:moveTo>
                        <a:pt x="57" y="23"/>
                      </a:move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31" y="0"/>
                        <a:pt x="7" y="8"/>
                        <a:pt x="4" y="32"/>
                      </a:cubicBezTo>
                      <a:cubicBezTo>
                        <a:pt x="0" y="55"/>
                        <a:pt x="6" y="82"/>
                        <a:pt x="62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4" y="71"/>
                        <a:pt x="65" y="70"/>
                        <a:pt x="66" y="7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7" name="Freeform 60"/>
                <p:cNvSpPr>
                  <a:spLocks noChangeArrowheads="1"/>
                </p:cNvSpPr>
                <p:nvPr>
                  <p:custDataLst>
                    <p:tags r:id="rId368"/>
                  </p:custDataLst>
                </p:nvPr>
              </p:nvSpPr>
              <p:spPr bwMode="auto">
                <a:xfrm>
                  <a:off x="1928" y="1145"/>
                  <a:ext cx="12" cy="12"/>
                </a:xfrm>
                <a:custGeom>
                  <a:avLst/>
                  <a:gdLst>
                    <a:gd name="T0" fmla="*/ 13 w 13"/>
                    <a:gd name="T1" fmla="*/ 12 h 12"/>
                    <a:gd name="T2" fmla="*/ 13 w 13"/>
                    <a:gd name="T3" fmla="*/ 12 h 12"/>
                    <a:gd name="T4" fmla="*/ 0 w 13"/>
                    <a:gd name="T5" fmla="*/ 2 h 12"/>
                    <a:gd name="T6" fmla="*/ 1 w 13"/>
                    <a:gd name="T7" fmla="*/ 0 h 12"/>
                    <a:gd name="T8" fmla="*/ 13 w 13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8"/>
                        <a:pt x="4" y="5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4"/>
                        <a:pt x="9" y="8"/>
                        <a:pt x="13" y="12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8" name="Freeform 61"/>
                <p:cNvSpPr>
                  <a:spLocks noChangeArrowheads="1"/>
                </p:cNvSpPr>
                <p:nvPr>
                  <p:custDataLst>
                    <p:tags r:id="rId369"/>
                  </p:custDataLst>
                </p:nvPr>
              </p:nvSpPr>
              <p:spPr bwMode="auto">
                <a:xfrm>
                  <a:off x="1936" y="1190"/>
                  <a:ext cx="15" cy="2"/>
                </a:xfrm>
                <a:custGeom>
                  <a:avLst/>
                  <a:gdLst>
                    <a:gd name="T0" fmla="*/ 15 w 15"/>
                    <a:gd name="T1" fmla="*/ 2 h 2"/>
                    <a:gd name="T2" fmla="*/ 15 w 15"/>
                    <a:gd name="T3" fmla="*/ 2 h 2"/>
                    <a:gd name="T4" fmla="*/ 0 w 15"/>
                    <a:gd name="T5" fmla="*/ 2 h 2"/>
                    <a:gd name="T6" fmla="*/ 0 w 15"/>
                    <a:gd name="T7" fmla="*/ 0 h 2"/>
                    <a:gd name="T8" fmla="*/ 15 w 1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"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2" y="0"/>
                        <a:pt x="5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0"/>
                        <a:pt x="12" y="0"/>
                        <a:pt x="15" y="2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9" name="Freeform 62"/>
                <p:cNvSpPr>
                  <a:spLocks noChangeArrowheads="1"/>
                </p:cNvSpPr>
                <p:nvPr>
                  <p:custDataLst>
                    <p:tags r:id="rId370"/>
                  </p:custDataLst>
                </p:nvPr>
              </p:nvSpPr>
              <p:spPr bwMode="auto">
                <a:xfrm>
                  <a:off x="1888" y="1014"/>
                  <a:ext cx="69" cy="63"/>
                </a:xfrm>
                <a:custGeom>
                  <a:avLst/>
                  <a:gdLst>
                    <a:gd name="T0" fmla="*/ 72 w 72"/>
                    <a:gd name="T1" fmla="*/ 15 h 66"/>
                    <a:gd name="T2" fmla="*/ 54 w 72"/>
                    <a:gd name="T3" fmla="*/ 10 h 66"/>
                    <a:gd name="T4" fmla="*/ 0 w 72"/>
                    <a:gd name="T5" fmla="*/ 31 h 66"/>
                    <a:gd name="T6" fmla="*/ 62 w 72"/>
                    <a:gd name="T7" fmla="*/ 46 h 66"/>
                    <a:gd name="T8" fmla="*/ 62 w 72"/>
                    <a:gd name="T9" fmla="*/ 47 h 66"/>
                    <a:gd name="T10" fmla="*/ 61 w 72"/>
                    <a:gd name="T11" fmla="*/ 47 h 66"/>
                    <a:gd name="T12" fmla="*/ 69 w 72"/>
                    <a:gd name="T13" fmla="*/ 4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66">
                      <a:moveTo>
                        <a:pt x="72" y="15"/>
                      </a:moveTo>
                      <a:cubicBezTo>
                        <a:pt x="66" y="13"/>
                        <a:pt x="60" y="12"/>
                        <a:pt x="54" y="10"/>
                      </a:cubicBezTo>
                      <a:cubicBezTo>
                        <a:pt x="33" y="3"/>
                        <a:pt x="0" y="0"/>
                        <a:pt x="0" y="31"/>
                      </a:cubicBezTo>
                      <a:cubicBezTo>
                        <a:pt x="0" y="66"/>
                        <a:pt x="36" y="58"/>
                        <a:pt x="62" y="46"/>
                      </a:cubicBezTo>
                      <a:cubicBezTo>
                        <a:pt x="62" y="47"/>
                        <a:pt x="62" y="47"/>
                        <a:pt x="62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4" y="46"/>
                        <a:pt x="66" y="45"/>
                        <a:pt x="69" y="44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0" name="Freeform 63"/>
                <p:cNvSpPr>
                  <a:spLocks noChangeArrowheads="1"/>
                </p:cNvSpPr>
                <p:nvPr>
                  <p:custDataLst>
                    <p:tags r:id="rId371"/>
                  </p:custDataLst>
                </p:nvPr>
              </p:nvSpPr>
              <p:spPr bwMode="auto">
                <a:xfrm>
                  <a:off x="1792" y="858"/>
                  <a:ext cx="52" cy="56"/>
                </a:xfrm>
                <a:custGeom>
                  <a:avLst/>
                  <a:gdLst>
                    <a:gd name="T0" fmla="*/ 7 w 54"/>
                    <a:gd name="T1" fmla="*/ 0 h 58"/>
                    <a:gd name="T2" fmla="*/ 7 w 54"/>
                    <a:gd name="T3" fmla="*/ 0 h 58"/>
                    <a:gd name="T4" fmla="*/ 8 w 54"/>
                    <a:gd name="T5" fmla="*/ 0 h 58"/>
                    <a:gd name="T6" fmla="*/ 22 w 54"/>
                    <a:gd name="T7" fmla="*/ 57 h 58"/>
                    <a:gd name="T8" fmla="*/ 49 w 54"/>
                    <a:gd name="T9" fmla="*/ 0 h 58"/>
                    <a:gd name="T10" fmla="*/ 50 w 54"/>
                    <a:gd name="T11" fmla="*/ 0 h 58"/>
                    <a:gd name="T12" fmla="*/ 50 w 54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57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29"/>
                        <a:pt x="5" y="56"/>
                        <a:pt x="22" y="57"/>
                      </a:cubicBezTo>
                      <a:cubicBezTo>
                        <a:pt x="38" y="58"/>
                        <a:pt x="54" y="42"/>
                        <a:pt x="49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1" name="Freeform 64"/>
                <p:cNvSpPr>
                  <a:spLocks noChangeArrowheads="1"/>
                </p:cNvSpPr>
                <p:nvPr>
                  <p:custDataLst>
                    <p:tags r:id="rId372"/>
                  </p:custDataLst>
                </p:nvPr>
              </p:nvSpPr>
              <p:spPr bwMode="auto">
                <a:xfrm>
                  <a:off x="1838" y="826"/>
                  <a:ext cx="5" cy="32"/>
                </a:xfrm>
                <a:custGeom>
                  <a:avLst/>
                  <a:gdLst>
                    <a:gd name="T0" fmla="*/ 5 w 5"/>
                    <a:gd name="T1" fmla="*/ 0 h 34"/>
                    <a:gd name="T2" fmla="*/ 2 w 5"/>
                    <a:gd name="T3" fmla="*/ 34 h 34"/>
                    <a:gd name="T4" fmla="*/ 1 w 5"/>
                    <a:gd name="T5" fmla="*/ 34 h 34"/>
                    <a:gd name="T6" fmla="*/ 5 w 5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4">
                      <a:moveTo>
                        <a:pt x="5" y="0"/>
                      </a:moveTo>
                      <a:cubicBezTo>
                        <a:pt x="2" y="13"/>
                        <a:pt x="2" y="25"/>
                        <a:pt x="2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0" y="25"/>
                        <a:pt x="2" y="14"/>
                        <a:pt x="5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2" name="Freeform 65"/>
                <p:cNvSpPr>
                  <a:spLocks noChangeArrowheads="1"/>
                </p:cNvSpPr>
                <p:nvPr>
                  <p:custDataLst>
                    <p:tags r:id="rId373"/>
                  </p:custDataLst>
                </p:nvPr>
              </p:nvSpPr>
              <p:spPr bwMode="auto">
                <a:xfrm>
                  <a:off x="1798" y="827"/>
                  <a:ext cx="8" cy="32"/>
                </a:xfrm>
                <a:custGeom>
                  <a:avLst/>
                  <a:gdLst>
                    <a:gd name="T0" fmla="*/ 9 w 9"/>
                    <a:gd name="T1" fmla="*/ 0 h 34"/>
                    <a:gd name="T2" fmla="*/ 2 w 9"/>
                    <a:gd name="T3" fmla="*/ 34 h 34"/>
                    <a:gd name="T4" fmla="*/ 0 w 9"/>
                    <a:gd name="T5" fmla="*/ 33 h 34"/>
                    <a:gd name="T6" fmla="*/ 9 w 9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4">
                      <a:moveTo>
                        <a:pt x="9" y="0"/>
                      </a:moveTo>
                      <a:cubicBezTo>
                        <a:pt x="8" y="14"/>
                        <a:pt x="6" y="25"/>
                        <a:pt x="2" y="34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24"/>
                        <a:pt x="8" y="14"/>
                        <a:pt x="9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3" name="Freeform 66"/>
                <p:cNvSpPr>
                  <a:spLocks noChangeArrowheads="1"/>
                </p:cNvSpPr>
                <p:nvPr>
                  <p:custDataLst>
                    <p:tags r:id="rId374"/>
                  </p:custDataLst>
                </p:nvPr>
              </p:nvSpPr>
              <p:spPr bwMode="auto">
                <a:xfrm>
                  <a:off x="1676" y="718"/>
                  <a:ext cx="427" cy="730"/>
                </a:xfrm>
                <a:custGeom>
                  <a:avLst/>
                  <a:gdLst>
                    <a:gd name="T0" fmla="*/ 425 w 444"/>
                    <a:gd name="T1" fmla="*/ 319 h 761"/>
                    <a:gd name="T2" fmla="*/ 393 w 444"/>
                    <a:gd name="T3" fmla="*/ 221 h 761"/>
                    <a:gd name="T4" fmla="*/ 350 w 444"/>
                    <a:gd name="T5" fmla="*/ 131 h 761"/>
                    <a:gd name="T6" fmla="*/ 325 w 444"/>
                    <a:gd name="T7" fmla="*/ 88 h 761"/>
                    <a:gd name="T8" fmla="*/ 128 w 444"/>
                    <a:gd name="T9" fmla="*/ 2 h 761"/>
                    <a:gd name="T10" fmla="*/ 0 w 444"/>
                    <a:gd name="T11" fmla="*/ 48 h 761"/>
                    <a:gd name="T12" fmla="*/ 94 w 444"/>
                    <a:gd name="T13" fmla="*/ 13 h 761"/>
                    <a:gd name="T14" fmla="*/ 292 w 444"/>
                    <a:gd name="T15" fmla="*/ 96 h 761"/>
                    <a:gd name="T16" fmla="*/ 331 w 444"/>
                    <a:gd name="T17" fmla="*/ 186 h 761"/>
                    <a:gd name="T18" fmla="*/ 392 w 444"/>
                    <a:gd name="T19" fmla="*/ 328 h 761"/>
                    <a:gd name="T20" fmla="*/ 382 w 444"/>
                    <a:gd name="T21" fmla="*/ 513 h 761"/>
                    <a:gd name="T22" fmla="*/ 360 w 444"/>
                    <a:gd name="T23" fmla="*/ 565 h 761"/>
                    <a:gd name="T24" fmla="*/ 156 w 444"/>
                    <a:gd name="T25" fmla="*/ 745 h 761"/>
                    <a:gd name="T26" fmla="*/ 387 w 444"/>
                    <a:gd name="T27" fmla="*/ 579 h 761"/>
                    <a:gd name="T28" fmla="*/ 415 w 444"/>
                    <a:gd name="T29" fmla="*/ 505 h 761"/>
                    <a:gd name="T30" fmla="*/ 425 w 444"/>
                    <a:gd name="T31" fmla="*/ 319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42" h="761">
                      <a:moveTo>
                        <a:pt x="425" y="319"/>
                      </a:moveTo>
                      <a:cubicBezTo>
                        <a:pt x="415" y="273"/>
                        <a:pt x="404" y="242"/>
                        <a:pt x="393" y="221"/>
                      </a:cubicBezTo>
                      <a:cubicBezTo>
                        <a:pt x="382" y="198"/>
                        <a:pt x="362" y="158"/>
                        <a:pt x="350" y="131"/>
                      </a:cubicBezTo>
                      <a:cubicBezTo>
                        <a:pt x="346" y="120"/>
                        <a:pt x="338" y="106"/>
                        <a:pt x="325" y="88"/>
                      </a:cubicBezTo>
                      <a:cubicBezTo>
                        <a:pt x="279" y="24"/>
                        <a:pt x="207" y="0"/>
                        <a:pt x="128" y="2"/>
                      </a:cubicBezTo>
                      <a:cubicBezTo>
                        <a:pt x="88" y="3"/>
                        <a:pt x="32" y="14"/>
                        <a:pt x="0" y="48"/>
                      </a:cubicBezTo>
                      <a:cubicBezTo>
                        <a:pt x="28" y="25"/>
                        <a:pt x="62" y="14"/>
                        <a:pt x="94" y="13"/>
                      </a:cubicBezTo>
                      <a:cubicBezTo>
                        <a:pt x="173" y="12"/>
                        <a:pt x="246" y="33"/>
                        <a:pt x="292" y="96"/>
                      </a:cubicBezTo>
                      <a:cubicBezTo>
                        <a:pt x="337" y="160"/>
                        <a:pt x="317" y="170"/>
                        <a:pt x="331" y="186"/>
                      </a:cubicBezTo>
                      <a:cubicBezTo>
                        <a:pt x="344" y="203"/>
                        <a:pt x="372" y="231"/>
                        <a:pt x="392" y="328"/>
                      </a:cubicBezTo>
                      <a:cubicBezTo>
                        <a:pt x="411" y="425"/>
                        <a:pt x="392" y="487"/>
                        <a:pt x="382" y="513"/>
                      </a:cubicBezTo>
                      <a:cubicBezTo>
                        <a:pt x="372" y="540"/>
                        <a:pt x="362" y="548"/>
                        <a:pt x="360" y="565"/>
                      </a:cubicBezTo>
                      <a:cubicBezTo>
                        <a:pt x="357" y="580"/>
                        <a:pt x="307" y="751"/>
                        <a:pt x="156" y="745"/>
                      </a:cubicBezTo>
                      <a:cubicBezTo>
                        <a:pt x="293" y="761"/>
                        <a:pt x="369" y="634"/>
                        <a:pt x="387" y="579"/>
                      </a:cubicBezTo>
                      <a:cubicBezTo>
                        <a:pt x="390" y="568"/>
                        <a:pt x="405" y="531"/>
                        <a:pt x="415" y="505"/>
                      </a:cubicBezTo>
                      <a:cubicBezTo>
                        <a:pt x="425" y="479"/>
                        <a:pt x="444" y="416"/>
                        <a:pt x="425" y="31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4" name="Freeform 67"/>
                <p:cNvSpPr>
                  <a:spLocks noChangeArrowheads="1"/>
                </p:cNvSpPr>
                <p:nvPr>
                  <p:custDataLst>
                    <p:tags r:id="rId375"/>
                  </p:custDataLst>
                </p:nvPr>
              </p:nvSpPr>
              <p:spPr bwMode="auto">
                <a:xfrm>
                  <a:off x="1899" y="930"/>
                  <a:ext cx="31" cy="60"/>
                </a:xfrm>
                <a:custGeom>
                  <a:avLst/>
                  <a:gdLst>
                    <a:gd name="T0" fmla="*/ 7 w 32"/>
                    <a:gd name="T1" fmla="*/ 62 h 62"/>
                    <a:gd name="T2" fmla="*/ 32 w 32"/>
                    <a:gd name="T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62">
                      <a:moveTo>
                        <a:pt x="7" y="62"/>
                      </a:moveTo>
                      <a:cubicBezTo>
                        <a:pt x="0" y="40"/>
                        <a:pt x="12" y="19"/>
                        <a:pt x="32" y="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5" name="Freeform 68"/>
                <p:cNvSpPr>
                  <a:spLocks noChangeArrowheads="1"/>
                </p:cNvSpPr>
                <p:nvPr>
                  <p:custDataLst>
                    <p:tags r:id="rId376"/>
                  </p:custDataLst>
                </p:nvPr>
              </p:nvSpPr>
              <p:spPr bwMode="auto">
                <a:xfrm>
                  <a:off x="1929" y="922"/>
                  <a:ext cx="12" cy="8"/>
                </a:xfrm>
                <a:custGeom>
                  <a:avLst/>
                  <a:gdLst>
                    <a:gd name="T0" fmla="*/ 13 w 13"/>
                    <a:gd name="T1" fmla="*/ 0 h 9"/>
                    <a:gd name="T2" fmla="*/ 1 w 13"/>
                    <a:gd name="T3" fmla="*/ 9 h 9"/>
                    <a:gd name="T4" fmla="*/ 0 w 13"/>
                    <a:gd name="T5" fmla="*/ 8 h 9"/>
                    <a:gd name="T6" fmla="*/ 13 w 13"/>
                    <a:gd name="T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9">
                      <a:moveTo>
                        <a:pt x="13" y="0"/>
                      </a:moveTo>
                      <a:cubicBezTo>
                        <a:pt x="11" y="1"/>
                        <a:pt x="4" y="6"/>
                        <a:pt x="1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5"/>
                        <a:pt x="11" y="1"/>
                        <a:pt x="13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6" name="Freeform 69"/>
                <p:cNvSpPr>
                  <a:spLocks noChangeArrowheads="1"/>
                </p:cNvSpPr>
                <p:nvPr>
                  <p:custDataLst>
                    <p:tags r:id="rId377"/>
                  </p:custDataLst>
                </p:nvPr>
              </p:nvSpPr>
              <p:spPr bwMode="auto">
                <a:xfrm>
                  <a:off x="1905" y="990"/>
                  <a:ext cx="52" cy="38"/>
                </a:xfrm>
                <a:custGeom>
                  <a:avLst/>
                  <a:gdLst>
                    <a:gd name="T0" fmla="*/ 0 w 54"/>
                    <a:gd name="T1" fmla="*/ 0 h 40"/>
                    <a:gd name="T2" fmla="*/ 54 w 54"/>
                    <a:gd name="T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40">
                      <a:moveTo>
                        <a:pt x="0" y="0"/>
                      </a:moveTo>
                      <a:cubicBezTo>
                        <a:pt x="6" y="22"/>
                        <a:pt x="27" y="33"/>
                        <a:pt x="54" y="4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7" name="Freeform 70"/>
                <p:cNvSpPr>
                  <a:spLocks noChangeArrowheads="1"/>
                </p:cNvSpPr>
                <p:nvPr>
                  <p:custDataLst>
                    <p:tags r:id="rId378"/>
                  </p:custDataLst>
                </p:nvPr>
              </p:nvSpPr>
              <p:spPr bwMode="auto">
                <a:xfrm>
                  <a:off x="1956" y="1027"/>
                  <a:ext cx="17" cy="3"/>
                </a:xfrm>
                <a:custGeom>
                  <a:avLst/>
                  <a:gdLst>
                    <a:gd name="T0" fmla="*/ 17 w 17"/>
                    <a:gd name="T1" fmla="*/ 1 h 3"/>
                    <a:gd name="T2" fmla="*/ 17 w 17"/>
                    <a:gd name="T3" fmla="*/ 1 h 3"/>
                    <a:gd name="T4" fmla="*/ 0 w 17"/>
                    <a:gd name="T5" fmla="*/ 2 h 3"/>
                    <a:gd name="T6" fmla="*/ 1 w 17"/>
                    <a:gd name="T7" fmla="*/ 0 h 3"/>
                    <a:gd name="T8" fmla="*/ 17 w 17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3">
                      <a:moveTo>
                        <a:pt x="17" y="1"/>
                      </a:move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4" y="3"/>
                        <a:pt x="6" y="3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7" y="1"/>
                        <a:pt x="14" y="2"/>
                        <a:pt x="17" y="1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8" name="Freeform 71"/>
                <p:cNvSpPr>
                  <a:spLocks noChangeArrowheads="1"/>
                </p:cNvSpPr>
                <p:nvPr>
                  <p:custDataLst>
                    <p:tags r:id="rId379"/>
                  </p:custDataLst>
                </p:nvPr>
              </p:nvSpPr>
              <p:spPr bwMode="auto">
                <a:xfrm>
                  <a:off x="1908" y="1056"/>
                  <a:ext cx="47" cy="45"/>
                </a:xfrm>
                <a:custGeom>
                  <a:avLst/>
                  <a:gdLst>
                    <a:gd name="T0" fmla="*/ 0 w 48"/>
                    <a:gd name="T1" fmla="*/ 47 h 47"/>
                    <a:gd name="T2" fmla="*/ 48 w 48"/>
                    <a:gd name="T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8" h="47">
                      <a:moveTo>
                        <a:pt x="0" y="47"/>
                      </a:moveTo>
                      <a:cubicBezTo>
                        <a:pt x="3" y="24"/>
                        <a:pt x="22" y="10"/>
                        <a:pt x="48" y="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9" name="Freeform 72"/>
                <p:cNvSpPr>
                  <a:spLocks noChangeArrowheads="1"/>
                </p:cNvSpPr>
                <p:nvPr>
                  <p:custDataLst>
                    <p:tags r:id="rId380"/>
                  </p:custDataLst>
                </p:nvPr>
              </p:nvSpPr>
              <p:spPr bwMode="auto">
                <a:xfrm>
                  <a:off x="1954" y="1052"/>
                  <a:ext cx="20" cy="4"/>
                </a:xfrm>
                <a:custGeom>
                  <a:avLst/>
                  <a:gdLst>
                    <a:gd name="T0" fmla="*/ 21 w 21"/>
                    <a:gd name="T1" fmla="*/ 2 h 4"/>
                    <a:gd name="T2" fmla="*/ 21 w 21"/>
                    <a:gd name="T3" fmla="*/ 2 h 4"/>
                    <a:gd name="T4" fmla="*/ 1 w 21"/>
                    <a:gd name="T5" fmla="*/ 4 h 4"/>
                    <a:gd name="T6" fmla="*/ 0 w 21"/>
                    <a:gd name="T7" fmla="*/ 3 h 4"/>
                    <a:gd name="T8" fmla="*/ 21 w 21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4">
                      <a:moveTo>
                        <a:pt x="21" y="2"/>
                      </a:move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6" y="0"/>
                        <a:pt x="8" y="2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7" y="0"/>
                        <a:pt x="15" y="0"/>
                        <a:pt x="21" y="2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0" name="Freeform 73"/>
                <p:cNvSpPr>
                  <a:spLocks noChangeArrowheads="1"/>
                </p:cNvSpPr>
                <p:nvPr>
                  <p:custDataLst>
                    <p:tags r:id="rId381"/>
                  </p:custDataLst>
                </p:nvPr>
              </p:nvSpPr>
              <p:spPr bwMode="auto">
                <a:xfrm>
                  <a:off x="1618" y="858"/>
                  <a:ext cx="330" cy="563"/>
                </a:xfrm>
                <a:custGeom>
                  <a:avLst/>
                  <a:gdLst>
                    <a:gd name="T0" fmla="*/ 43 w 343"/>
                    <a:gd name="T1" fmla="*/ 586 h 586"/>
                    <a:gd name="T2" fmla="*/ 63 w 343"/>
                    <a:gd name="T3" fmla="*/ 345 h 586"/>
                    <a:gd name="T4" fmla="*/ 112 w 343"/>
                    <a:gd name="T5" fmla="*/ 305 h 586"/>
                    <a:gd name="T6" fmla="*/ 169 w 343"/>
                    <a:gd name="T7" fmla="*/ 348 h 586"/>
                    <a:gd name="T8" fmla="*/ 163 w 343"/>
                    <a:gd name="T9" fmla="*/ 456 h 586"/>
                    <a:gd name="T10" fmla="*/ 164 w 343"/>
                    <a:gd name="T11" fmla="*/ 456 h 586"/>
                    <a:gd name="T12" fmla="*/ 209 w 343"/>
                    <a:gd name="T13" fmla="*/ 427 h 586"/>
                    <a:gd name="T14" fmla="*/ 209 w 343"/>
                    <a:gd name="T15" fmla="*/ 427 h 586"/>
                    <a:gd name="T16" fmla="*/ 243 w 343"/>
                    <a:gd name="T17" fmla="*/ 442 h 586"/>
                    <a:gd name="T18" fmla="*/ 244 w 343"/>
                    <a:gd name="T19" fmla="*/ 442 h 586"/>
                    <a:gd name="T20" fmla="*/ 230 w 343"/>
                    <a:gd name="T21" fmla="*/ 384 h 586"/>
                    <a:gd name="T22" fmla="*/ 273 w 343"/>
                    <a:gd name="T23" fmla="*/ 409 h 586"/>
                    <a:gd name="T24" fmla="*/ 275 w 343"/>
                    <a:gd name="T25" fmla="*/ 384 h 586"/>
                    <a:gd name="T26" fmla="*/ 275 w 343"/>
                    <a:gd name="T27" fmla="*/ 383 h 586"/>
                    <a:gd name="T28" fmla="*/ 327 w 343"/>
                    <a:gd name="T29" fmla="*/ 348 h 586"/>
                    <a:gd name="T30" fmla="*/ 327 w 343"/>
                    <a:gd name="T31" fmla="*/ 348 h 586"/>
                    <a:gd name="T32" fmla="*/ 269 w 343"/>
                    <a:gd name="T33" fmla="*/ 309 h 586"/>
                    <a:gd name="T34" fmla="*/ 322 w 343"/>
                    <a:gd name="T35" fmla="*/ 300 h 586"/>
                    <a:gd name="T36" fmla="*/ 322 w 343"/>
                    <a:gd name="T37" fmla="*/ 300 h 586"/>
                    <a:gd name="T38" fmla="*/ 302 w 343"/>
                    <a:gd name="T39" fmla="*/ 253 h 586"/>
                    <a:gd name="T40" fmla="*/ 302 w 343"/>
                    <a:gd name="T41" fmla="*/ 253 h 586"/>
                    <a:gd name="T42" fmla="*/ 343 w 343"/>
                    <a:gd name="T43" fmla="*/ 209 h 586"/>
                    <a:gd name="T44" fmla="*/ 343 w 343"/>
                    <a:gd name="T45" fmla="*/ 208 h 586"/>
                    <a:gd name="T46" fmla="*/ 281 w 343"/>
                    <a:gd name="T47" fmla="*/ 193 h 586"/>
                    <a:gd name="T48" fmla="*/ 335 w 343"/>
                    <a:gd name="T49" fmla="*/ 172 h 586"/>
                    <a:gd name="T50" fmla="*/ 299 w 343"/>
                    <a:gd name="T51" fmla="*/ 137 h 586"/>
                    <a:gd name="T52" fmla="*/ 299 w 343"/>
                    <a:gd name="T53" fmla="*/ 137 h 586"/>
                    <a:gd name="T54" fmla="*/ 321 w 343"/>
                    <a:gd name="T55" fmla="*/ 78 h 586"/>
                    <a:gd name="T56" fmla="*/ 321 w 343"/>
                    <a:gd name="T57" fmla="*/ 78 h 586"/>
                    <a:gd name="T58" fmla="*/ 266 w 343"/>
                    <a:gd name="T59" fmla="*/ 87 h 586"/>
                    <a:gd name="T60" fmla="*/ 301 w 343"/>
                    <a:gd name="T61" fmla="*/ 42 h 586"/>
                    <a:gd name="T62" fmla="*/ 301 w 343"/>
                    <a:gd name="T63" fmla="*/ 41 h 586"/>
                    <a:gd name="T64" fmla="*/ 246 w 343"/>
                    <a:gd name="T65" fmla="*/ 32 h 586"/>
                    <a:gd name="T66" fmla="*/ 245 w 343"/>
                    <a:gd name="T67" fmla="*/ 32 h 586"/>
                    <a:gd name="T68" fmla="*/ 231 w 343"/>
                    <a:gd name="T69" fmla="*/ 0 h 586"/>
                    <a:gd name="T70" fmla="*/ 230 w 343"/>
                    <a:gd name="T71" fmla="*/ 0 h 586"/>
                    <a:gd name="T72" fmla="*/ 203 w 343"/>
                    <a:gd name="T73" fmla="*/ 57 h 586"/>
                    <a:gd name="T74" fmla="*/ 189 w 343"/>
                    <a:gd name="T75" fmla="*/ 0 h 586"/>
                    <a:gd name="T76" fmla="*/ 188 w 343"/>
                    <a:gd name="T77" fmla="*/ 0 h 586"/>
                    <a:gd name="T78" fmla="*/ 164 w 343"/>
                    <a:gd name="T79" fmla="*/ 26 h 586"/>
                    <a:gd name="T80" fmla="*/ 164 w 343"/>
                    <a:gd name="T81" fmla="*/ 26 h 586"/>
                    <a:gd name="T82" fmla="*/ 123 w 343"/>
                    <a:gd name="T83" fmla="*/ 25 h 586"/>
                    <a:gd name="T84" fmla="*/ 118 w 343"/>
                    <a:gd name="T85" fmla="*/ 148 h 586"/>
                    <a:gd name="T86" fmla="*/ 5 w 343"/>
                    <a:gd name="T87" fmla="*/ 363 h 586"/>
                    <a:gd name="T88" fmla="*/ 5 w 343"/>
                    <a:gd name="T89" fmla="*/ 586 h 5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43" h="586">
                      <a:moveTo>
                        <a:pt x="43" y="586"/>
                      </a:moveTo>
                      <a:cubicBezTo>
                        <a:pt x="43" y="532"/>
                        <a:pt x="44" y="410"/>
                        <a:pt x="63" y="345"/>
                      </a:cubicBezTo>
                      <a:cubicBezTo>
                        <a:pt x="72" y="317"/>
                        <a:pt x="82" y="305"/>
                        <a:pt x="112" y="305"/>
                      </a:cubicBezTo>
                      <a:cubicBezTo>
                        <a:pt x="143" y="305"/>
                        <a:pt x="159" y="320"/>
                        <a:pt x="169" y="348"/>
                      </a:cubicBezTo>
                      <a:cubicBezTo>
                        <a:pt x="188" y="399"/>
                        <a:pt x="190" y="418"/>
                        <a:pt x="163" y="456"/>
                      </a:cubicBezTo>
                      <a:cubicBezTo>
                        <a:pt x="164" y="456"/>
                        <a:pt x="164" y="456"/>
                        <a:pt x="164" y="456"/>
                      </a:cubicBezTo>
                      <a:cubicBezTo>
                        <a:pt x="176" y="439"/>
                        <a:pt x="190" y="427"/>
                        <a:pt x="209" y="427"/>
                      </a:cubicBezTo>
                      <a:cubicBezTo>
                        <a:pt x="209" y="427"/>
                        <a:pt x="209" y="427"/>
                        <a:pt x="209" y="427"/>
                      </a:cubicBezTo>
                      <a:cubicBezTo>
                        <a:pt x="223" y="427"/>
                        <a:pt x="234" y="433"/>
                        <a:pt x="243" y="442"/>
                      </a:cubicBezTo>
                      <a:cubicBezTo>
                        <a:pt x="244" y="442"/>
                        <a:pt x="244" y="442"/>
                        <a:pt x="244" y="442"/>
                      </a:cubicBezTo>
                      <a:cubicBezTo>
                        <a:pt x="226" y="423"/>
                        <a:pt x="214" y="397"/>
                        <a:pt x="230" y="384"/>
                      </a:cubicBezTo>
                      <a:cubicBezTo>
                        <a:pt x="246" y="372"/>
                        <a:pt x="262" y="383"/>
                        <a:pt x="273" y="409"/>
                      </a:cubicBezTo>
                      <a:cubicBezTo>
                        <a:pt x="271" y="401"/>
                        <a:pt x="272" y="392"/>
                        <a:pt x="275" y="384"/>
                      </a:cubicBezTo>
                      <a:cubicBezTo>
                        <a:pt x="275" y="383"/>
                        <a:pt x="275" y="383"/>
                        <a:pt x="275" y="383"/>
                      </a:cubicBezTo>
                      <a:cubicBezTo>
                        <a:pt x="282" y="362"/>
                        <a:pt x="302" y="353"/>
                        <a:pt x="327" y="348"/>
                      </a:cubicBezTo>
                      <a:cubicBezTo>
                        <a:pt x="327" y="348"/>
                        <a:pt x="327" y="348"/>
                        <a:pt x="327" y="348"/>
                      </a:cubicBezTo>
                      <a:cubicBezTo>
                        <a:pt x="271" y="359"/>
                        <a:pt x="265" y="332"/>
                        <a:pt x="269" y="309"/>
                      </a:cubicBezTo>
                      <a:cubicBezTo>
                        <a:pt x="272" y="285"/>
                        <a:pt x="296" y="277"/>
                        <a:pt x="322" y="300"/>
                      </a:cubicBezTo>
                      <a:cubicBezTo>
                        <a:pt x="322" y="300"/>
                        <a:pt x="322" y="300"/>
                        <a:pt x="322" y="300"/>
                      </a:cubicBezTo>
                      <a:cubicBezTo>
                        <a:pt x="308" y="286"/>
                        <a:pt x="299" y="271"/>
                        <a:pt x="302" y="253"/>
                      </a:cubicBezTo>
                      <a:cubicBezTo>
                        <a:pt x="302" y="253"/>
                        <a:pt x="302" y="253"/>
                        <a:pt x="302" y="253"/>
                      </a:cubicBezTo>
                      <a:cubicBezTo>
                        <a:pt x="305" y="232"/>
                        <a:pt x="320" y="219"/>
                        <a:pt x="343" y="209"/>
                      </a:cubicBezTo>
                      <a:cubicBezTo>
                        <a:pt x="343" y="208"/>
                        <a:pt x="343" y="208"/>
                        <a:pt x="343" y="208"/>
                      </a:cubicBezTo>
                      <a:cubicBezTo>
                        <a:pt x="317" y="220"/>
                        <a:pt x="281" y="228"/>
                        <a:pt x="281" y="193"/>
                      </a:cubicBezTo>
                      <a:cubicBezTo>
                        <a:pt x="281" y="162"/>
                        <a:pt x="314" y="165"/>
                        <a:pt x="335" y="172"/>
                      </a:cubicBezTo>
                      <a:cubicBezTo>
                        <a:pt x="317" y="165"/>
                        <a:pt x="304" y="154"/>
                        <a:pt x="299" y="137"/>
                      </a:cubicBezTo>
                      <a:cubicBezTo>
                        <a:pt x="299" y="137"/>
                        <a:pt x="299" y="137"/>
                        <a:pt x="299" y="137"/>
                      </a:cubicBezTo>
                      <a:cubicBezTo>
                        <a:pt x="293" y="116"/>
                        <a:pt x="303" y="97"/>
                        <a:pt x="321" y="78"/>
                      </a:cubicBezTo>
                      <a:cubicBezTo>
                        <a:pt x="321" y="78"/>
                        <a:pt x="321" y="78"/>
                        <a:pt x="321" y="78"/>
                      </a:cubicBezTo>
                      <a:cubicBezTo>
                        <a:pt x="294" y="105"/>
                        <a:pt x="284" y="110"/>
                        <a:pt x="266" y="87"/>
                      </a:cubicBezTo>
                      <a:cubicBezTo>
                        <a:pt x="248" y="65"/>
                        <a:pt x="273" y="50"/>
                        <a:pt x="301" y="42"/>
                      </a:cubicBezTo>
                      <a:cubicBezTo>
                        <a:pt x="301" y="41"/>
                        <a:pt x="301" y="41"/>
                        <a:pt x="301" y="41"/>
                      </a:cubicBezTo>
                      <a:cubicBezTo>
                        <a:pt x="279" y="47"/>
                        <a:pt x="260" y="46"/>
                        <a:pt x="246" y="32"/>
                      </a:cubicBezTo>
                      <a:cubicBezTo>
                        <a:pt x="245" y="32"/>
                        <a:pt x="245" y="32"/>
                        <a:pt x="245" y="32"/>
                      </a:cubicBezTo>
                      <a:cubicBezTo>
                        <a:pt x="236" y="24"/>
                        <a:pt x="232" y="13"/>
                        <a:pt x="231" y="0"/>
                      </a:cubicBezTo>
                      <a:cubicBezTo>
                        <a:pt x="230" y="0"/>
                        <a:pt x="230" y="0"/>
                        <a:pt x="230" y="0"/>
                      </a:cubicBezTo>
                      <a:cubicBezTo>
                        <a:pt x="235" y="42"/>
                        <a:pt x="219" y="58"/>
                        <a:pt x="203" y="57"/>
                      </a:cubicBezTo>
                      <a:cubicBezTo>
                        <a:pt x="186" y="56"/>
                        <a:pt x="181" y="29"/>
                        <a:pt x="189" y="0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3" y="12"/>
                        <a:pt x="176" y="21"/>
                        <a:pt x="164" y="26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51" y="32"/>
                        <a:pt x="137" y="31"/>
                        <a:pt x="123" y="25"/>
                      </a:cubicBezTo>
                      <a:cubicBezTo>
                        <a:pt x="152" y="53"/>
                        <a:pt x="173" y="105"/>
                        <a:pt x="118" y="148"/>
                      </a:cubicBezTo>
                      <a:cubicBezTo>
                        <a:pt x="63" y="193"/>
                        <a:pt x="9" y="212"/>
                        <a:pt x="5" y="363"/>
                      </a:cubicBezTo>
                      <a:cubicBezTo>
                        <a:pt x="0" y="514"/>
                        <a:pt x="5" y="586"/>
                        <a:pt x="5" y="586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1" name="Freeform 74"/>
                <p:cNvSpPr>
                  <a:spLocks noChangeArrowheads="1"/>
                </p:cNvSpPr>
                <p:nvPr>
                  <p:custDataLst>
                    <p:tags r:id="rId382"/>
                  </p:custDataLst>
                </p:nvPr>
              </p:nvSpPr>
              <p:spPr bwMode="auto">
                <a:xfrm>
                  <a:off x="1627" y="881"/>
                  <a:ext cx="288" cy="540"/>
                </a:xfrm>
                <a:custGeom>
                  <a:avLst/>
                  <a:gdLst>
                    <a:gd name="T0" fmla="*/ 28 w 300"/>
                    <a:gd name="T1" fmla="*/ 562 h 562"/>
                    <a:gd name="T2" fmla="*/ 49 w 300"/>
                    <a:gd name="T3" fmla="*/ 319 h 562"/>
                    <a:gd name="T4" fmla="*/ 103 w 300"/>
                    <a:gd name="T5" fmla="*/ 275 h 562"/>
                    <a:gd name="T6" fmla="*/ 166 w 300"/>
                    <a:gd name="T7" fmla="*/ 322 h 562"/>
                    <a:gd name="T8" fmla="*/ 181 w 300"/>
                    <a:gd name="T9" fmla="*/ 381 h 562"/>
                    <a:gd name="T10" fmla="*/ 177 w 300"/>
                    <a:gd name="T11" fmla="*/ 403 h 562"/>
                    <a:gd name="T12" fmla="*/ 200 w 300"/>
                    <a:gd name="T13" fmla="*/ 397 h 562"/>
                    <a:gd name="T14" fmla="*/ 213 w 300"/>
                    <a:gd name="T15" fmla="*/ 399 h 562"/>
                    <a:gd name="T16" fmla="*/ 207 w 300"/>
                    <a:gd name="T17" fmla="*/ 377 h 562"/>
                    <a:gd name="T18" fmla="*/ 207 w 300"/>
                    <a:gd name="T19" fmla="*/ 374 h 562"/>
                    <a:gd name="T20" fmla="*/ 218 w 300"/>
                    <a:gd name="T21" fmla="*/ 355 h 562"/>
                    <a:gd name="T22" fmla="*/ 241 w 300"/>
                    <a:gd name="T23" fmla="*/ 350 h 562"/>
                    <a:gd name="T24" fmla="*/ 258 w 300"/>
                    <a:gd name="T25" fmla="*/ 363 h 562"/>
                    <a:gd name="T26" fmla="*/ 260 w 300"/>
                    <a:gd name="T27" fmla="*/ 357 h 562"/>
                    <a:gd name="T28" fmla="*/ 281 w 300"/>
                    <a:gd name="T29" fmla="*/ 331 h 562"/>
                    <a:gd name="T30" fmla="*/ 263 w 300"/>
                    <a:gd name="T31" fmla="*/ 322 h 562"/>
                    <a:gd name="T32" fmla="*/ 253 w 300"/>
                    <a:gd name="T33" fmla="*/ 294 h 562"/>
                    <a:gd name="T34" fmla="*/ 253 w 300"/>
                    <a:gd name="T35" fmla="*/ 284 h 562"/>
                    <a:gd name="T36" fmla="*/ 272 w 300"/>
                    <a:gd name="T37" fmla="*/ 258 h 562"/>
                    <a:gd name="T38" fmla="*/ 291 w 300"/>
                    <a:gd name="T39" fmla="*/ 257 h 562"/>
                    <a:gd name="T40" fmla="*/ 286 w 300"/>
                    <a:gd name="T41" fmla="*/ 235 h 562"/>
                    <a:gd name="T42" fmla="*/ 287 w 300"/>
                    <a:gd name="T43" fmla="*/ 228 h 562"/>
                    <a:gd name="T44" fmla="*/ 300 w 300"/>
                    <a:gd name="T45" fmla="*/ 200 h 562"/>
                    <a:gd name="T46" fmla="*/ 278 w 300"/>
                    <a:gd name="T47" fmla="*/ 196 h 562"/>
                    <a:gd name="T48" fmla="*/ 266 w 300"/>
                    <a:gd name="T49" fmla="*/ 169 h 562"/>
                    <a:gd name="T50" fmla="*/ 277 w 300"/>
                    <a:gd name="T51" fmla="*/ 144 h 562"/>
                    <a:gd name="T52" fmla="*/ 297 w 300"/>
                    <a:gd name="T53" fmla="*/ 137 h 562"/>
                    <a:gd name="T54" fmla="*/ 284 w 300"/>
                    <a:gd name="T55" fmla="*/ 114 h 562"/>
                    <a:gd name="T56" fmla="*/ 282 w 300"/>
                    <a:gd name="T57" fmla="*/ 101 h 562"/>
                    <a:gd name="T58" fmla="*/ 285 w 300"/>
                    <a:gd name="T59" fmla="*/ 82 h 562"/>
                    <a:gd name="T60" fmla="*/ 277 w 300"/>
                    <a:gd name="T61" fmla="*/ 84 h 562"/>
                    <a:gd name="T62" fmla="*/ 252 w 300"/>
                    <a:gd name="T63" fmla="*/ 67 h 562"/>
                    <a:gd name="T64" fmla="*/ 245 w 300"/>
                    <a:gd name="T65" fmla="*/ 49 h 562"/>
                    <a:gd name="T66" fmla="*/ 246 w 300"/>
                    <a:gd name="T67" fmla="*/ 42 h 562"/>
                    <a:gd name="T68" fmla="*/ 259 w 300"/>
                    <a:gd name="T69" fmla="*/ 26 h 562"/>
                    <a:gd name="T70" fmla="*/ 232 w 300"/>
                    <a:gd name="T71" fmla="*/ 13 h 562"/>
                    <a:gd name="T72" fmla="*/ 227 w 300"/>
                    <a:gd name="T73" fmla="*/ 7 h 562"/>
                    <a:gd name="T74" fmla="*/ 215 w 300"/>
                    <a:gd name="T75" fmla="*/ 31 h 562"/>
                    <a:gd name="T76" fmla="*/ 193 w 300"/>
                    <a:gd name="T77" fmla="*/ 39 h 562"/>
                    <a:gd name="T78" fmla="*/ 177 w 300"/>
                    <a:gd name="T79" fmla="*/ 29 h 562"/>
                    <a:gd name="T80" fmla="*/ 170 w 300"/>
                    <a:gd name="T81" fmla="*/ 2 h 562"/>
                    <a:gd name="T82" fmla="*/ 170 w 300"/>
                    <a:gd name="T83" fmla="*/ 0 h 562"/>
                    <a:gd name="T84" fmla="*/ 157 w 300"/>
                    <a:gd name="T85" fmla="*/ 8 h 562"/>
                    <a:gd name="T86" fmla="*/ 132 w 300"/>
                    <a:gd name="T87" fmla="*/ 12 h 562"/>
                    <a:gd name="T88" fmla="*/ 150 w 300"/>
                    <a:gd name="T89" fmla="*/ 63 h 562"/>
                    <a:gd name="T90" fmla="*/ 149 w 300"/>
                    <a:gd name="T91" fmla="*/ 66 h 562"/>
                    <a:gd name="T92" fmla="*/ 113 w 300"/>
                    <a:gd name="T93" fmla="*/ 129 h 562"/>
                    <a:gd name="T94" fmla="*/ 92 w 300"/>
                    <a:gd name="T95" fmla="*/ 145 h 562"/>
                    <a:gd name="T96" fmla="*/ 2 w 300"/>
                    <a:gd name="T97" fmla="*/ 339 h 562"/>
                    <a:gd name="T98" fmla="*/ 0 w 300"/>
                    <a:gd name="T99" fmla="*/ 464 h 562"/>
                    <a:gd name="T100" fmla="*/ 2 w 300"/>
                    <a:gd name="T101" fmla="*/ 562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0" h="562">
                      <a:moveTo>
                        <a:pt x="28" y="562"/>
                      </a:moveTo>
                      <a:cubicBezTo>
                        <a:pt x="28" y="488"/>
                        <a:pt x="31" y="378"/>
                        <a:pt x="49" y="319"/>
                      </a:cubicBezTo>
                      <a:cubicBezTo>
                        <a:pt x="57" y="290"/>
                        <a:pt x="69" y="275"/>
                        <a:pt x="103" y="275"/>
                      </a:cubicBezTo>
                      <a:cubicBezTo>
                        <a:pt x="135" y="275"/>
                        <a:pt x="153" y="289"/>
                        <a:pt x="166" y="322"/>
                      </a:cubicBezTo>
                      <a:cubicBezTo>
                        <a:pt x="175" y="347"/>
                        <a:pt x="181" y="364"/>
                        <a:pt x="181" y="381"/>
                      </a:cubicBezTo>
                      <a:cubicBezTo>
                        <a:pt x="181" y="389"/>
                        <a:pt x="179" y="396"/>
                        <a:pt x="177" y="403"/>
                      </a:cubicBezTo>
                      <a:cubicBezTo>
                        <a:pt x="184" y="399"/>
                        <a:pt x="192" y="397"/>
                        <a:pt x="200" y="397"/>
                      </a:cubicBezTo>
                      <a:cubicBezTo>
                        <a:pt x="205" y="397"/>
                        <a:pt x="209" y="398"/>
                        <a:pt x="213" y="399"/>
                      </a:cubicBezTo>
                      <a:cubicBezTo>
                        <a:pt x="209" y="391"/>
                        <a:pt x="207" y="383"/>
                        <a:pt x="207" y="377"/>
                      </a:cubicBezTo>
                      <a:cubicBezTo>
                        <a:pt x="207" y="376"/>
                        <a:pt x="207" y="375"/>
                        <a:pt x="207" y="374"/>
                      </a:cubicBezTo>
                      <a:cubicBezTo>
                        <a:pt x="208" y="366"/>
                        <a:pt x="212" y="360"/>
                        <a:pt x="218" y="355"/>
                      </a:cubicBezTo>
                      <a:cubicBezTo>
                        <a:pt x="225" y="350"/>
                        <a:pt x="233" y="348"/>
                        <a:pt x="241" y="350"/>
                      </a:cubicBezTo>
                      <a:cubicBezTo>
                        <a:pt x="247" y="352"/>
                        <a:pt x="253" y="356"/>
                        <a:pt x="258" y="363"/>
                      </a:cubicBezTo>
                      <a:cubicBezTo>
                        <a:pt x="259" y="361"/>
                        <a:pt x="259" y="359"/>
                        <a:pt x="260" y="357"/>
                      </a:cubicBezTo>
                      <a:cubicBezTo>
                        <a:pt x="264" y="345"/>
                        <a:pt x="272" y="337"/>
                        <a:pt x="281" y="331"/>
                      </a:cubicBezTo>
                      <a:cubicBezTo>
                        <a:pt x="274" y="329"/>
                        <a:pt x="268" y="327"/>
                        <a:pt x="263" y="322"/>
                      </a:cubicBezTo>
                      <a:cubicBezTo>
                        <a:pt x="256" y="316"/>
                        <a:pt x="253" y="306"/>
                        <a:pt x="253" y="294"/>
                      </a:cubicBezTo>
                      <a:cubicBezTo>
                        <a:pt x="253" y="291"/>
                        <a:pt x="253" y="287"/>
                        <a:pt x="253" y="284"/>
                      </a:cubicBezTo>
                      <a:cubicBezTo>
                        <a:pt x="255" y="271"/>
                        <a:pt x="262" y="262"/>
                        <a:pt x="272" y="258"/>
                      </a:cubicBezTo>
                      <a:cubicBezTo>
                        <a:pt x="278" y="256"/>
                        <a:pt x="285" y="255"/>
                        <a:pt x="291" y="257"/>
                      </a:cubicBezTo>
                      <a:cubicBezTo>
                        <a:pt x="288" y="250"/>
                        <a:pt x="286" y="242"/>
                        <a:pt x="286" y="235"/>
                      </a:cubicBezTo>
                      <a:cubicBezTo>
                        <a:pt x="286" y="233"/>
                        <a:pt x="286" y="230"/>
                        <a:pt x="287" y="228"/>
                      </a:cubicBezTo>
                      <a:cubicBezTo>
                        <a:pt x="288" y="217"/>
                        <a:pt x="292" y="208"/>
                        <a:pt x="300" y="200"/>
                      </a:cubicBezTo>
                      <a:cubicBezTo>
                        <a:pt x="292" y="201"/>
                        <a:pt x="284" y="200"/>
                        <a:pt x="278" y="196"/>
                      </a:cubicBezTo>
                      <a:cubicBezTo>
                        <a:pt x="270" y="191"/>
                        <a:pt x="266" y="182"/>
                        <a:pt x="266" y="169"/>
                      </a:cubicBezTo>
                      <a:cubicBezTo>
                        <a:pt x="266" y="158"/>
                        <a:pt x="270" y="149"/>
                        <a:pt x="277" y="144"/>
                      </a:cubicBezTo>
                      <a:cubicBezTo>
                        <a:pt x="283" y="140"/>
                        <a:pt x="290" y="138"/>
                        <a:pt x="297" y="137"/>
                      </a:cubicBezTo>
                      <a:cubicBezTo>
                        <a:pt x="291" y="131"/>
                        <a:pt x="286" y="123"/>
                        <a:pt x="284" y="114"/>
                      </a:cubicBezTo>
                      <a:cubicBezTo>
                        <a:pt x="282" y="110"/>
                        <a:pt x="282" y="105"/>
                        <a:pt x="282" y="101"/>
                      </a:cubicBezTo>
                      <a:cubicBezTo>
                        <a:pt x="282" y="94"/>
                        <a:pt x="283" y="88"/>
                        <a:pt x="285" y="82"/>
                      </a:cubicBezTo>
                      <a:cubicBezTo>
                        <a:pt x="282" y="83"/>
                        <a:pt x="280" y="84"/>
                        <a:pt x="277" y="84"/>
                      </a:cubicBezTo>
                      <a:cubicBezTo>
                        <a:pt x="267" y="83"/>
                        <a:pt x="259" y="75"/>
                        <a:pt x="252" y="67"/>
                      </a:cubicBezTo>
                      <a:cubicBezTo>
                        <a:pt x="247" y="61"/>
                        <a:pt x="245" y="55"/>
                        <a:pt x="245" y="49"/>
                      </a:cubicBezTo>
                      <a:cubicBezTo>
                        <a:pt x="245" y="47"/>
                        <a:pt x="245" y="44"/>
                        <a:pt x="246" y="42"/>
                      </a:cubicBezTo>
                      <a:cubicBezTo>
                        <a:pt x="248" y="36"/>
                        <a:pt x="252" y="31"/>
                        <a:pt x="259" y="26"/>
                      </a:cubicBezTo>
                      <a:cubicBezTo>
                        <a:pt x="249" y="24"/>
                        <a:pt x="240" y="20"/>
                        <a:pt x="232" y="13"/>
                      </a:cubicBezTo>
                      <a:cubicBezTo>
                        <a:pt x="230" y="11"/>
                        <a:pt x="228" y="9"/>
                        <a:pt x="227" y="7"/>
                      </a:cubicBezTo>
                      <a:cubicBezTo>
                        <a:pt x="224" y="19"/>
                        <a:pt x="220" y="26"/>
                        <a:pt x="215" y="31"/>
                      </a:cubicBezTo>
                      <a:cubicBezTo>
                        <a:pt x="209" y="37"/>
                        <a:pt x="202" y="40"/>
                        <a:pt x="193" y="39"/>
                      </a:cubicBezTo>
                      <a:cubicBezTo>
                        <a:pt x="187" y="39"/>
                        <a:pt x="181" y="35"/>
                        <a:pt x="177" y="29"/>
                      </a:cubicBezTo>
                      <a:cubicBezTo>
                        <a:pt x="172" y="23"/>
                        <a:pt x="170" y="13"/>
                        <a:pt x="170" y="2"/>
                      </a:cubicBezTo>
                      <a:cubicBezTo>
                        <a:pt x="170" y="1"/>
                        <a:pt x="170" y="0"/>
                        <a:pt x="170" y="0"/>
                      </a:cubicBezTo>
                      <a:cubicBezTo>
                        <a:pt x="166" y="3"/>
                        <a:pt x="162" y="6"/>
                        <a:pt x="157" y="8"/>
                      </a:cubicBezTo>
                      <a:cubicBezTo>
                        <a:pt x="149" y="11"/>
                        <a:pt x="141" y="12"/>
                        <a:pt x="132" y="12"/>
                      </a:cubicBezTo>
                      <a:cubicBezTo>
                        <a:pt x="141" y="24"/>
                        <a:pt x="150" y="42"/>
                        <a:pt x="150" y="63"/>
                      </a:cubicBezTo>
                      <a:cubicBezTo>
                        <a:pt x="150" y="64"/>
                        <a:pt x="150" y="65"/>
                        <a:pt x="149" y="66"/>
                      </a:cubicBezTo>
                      <a:cubicBezTo>
                        <a:pt x="148" y="90"/>
                        <a:pt x="136" y="111"/>
                        <a:pt x="113" y="129"/>
                      </a:cubicBezTo>
                      <a:cubicBezTo>
                        <a:pt x="92" y="145"/>
                        <a:pt x="92" y="145"/>
                        <a:pt x="92" y="145"/>
                      </a:cubicBezTo>
                      <a:cubicBezTo>
                        <a:pt x="46" y="180"/>
                        <a:pt x="5" y="210"/>
                        <a:pt x="2" y="339"/>
                      </a:cubicBezTo>
                      <a:cubicBezTo>
                        <a:pt x="0" y="389"/>
                        <a:pt x="0" y="431"/>
                        <a:pt x="0" y="464"/>
                      </a:cubicBezTo>
                      <a:cubicBezTo>
                        <a:pt x="0" y="520"/>
                        <a:pt x="1" y="557"/>
                        <a:pt x="2" y="562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2" name="Freeform 75"/>
                <p:cNvSpPr>
                  <a:spLocks noChangeArrowheads="1"/>
                </p:cNvSpPr>
                <p:nvPr>
                  <p:custDataLst>
                    <p:tags r:id="rId383"/>
                  </p:custDataLst>
                </p:nvPr>
              </p:nvSpPr>
              <p:spPr bwMode="auto">
                <a:xfrm>
                  <a:off x="1880" y="1250"/>
                  <a:ext cx="15" cy="30"/>
                </a:xfrm>
                <a:custGeom>
                  <a:avLst/>
                  <a:gdLst>
                    <a:gd name="T0" fmla="*/ 16 w 16"/>
                    <a:gd name="T1" fmla="*/ 31 h 31"/>
                    <a:gd name="T2" fmla="*/ 16 w 16"/>
                    <a:gd name="T3" fmla="*/ 31 h 31"/>
                    <a:gd name="T4" fmla="*/ 0 w 16"/>
                    <a:gd name="T5" fmla="*/ 0 h 31"/>
                    <a:gd name="T6" fmla="*/ 2 w 16"/>
                    <a:gd name="T7" fmla="*/ 0 h 31"/>
                    <a:gd name="T8" fmla="*/ 16 w 16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1">
                      <a:moveTo>
                        <a:pt x="16" y="31"/>
                      </a:move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9" y="22"/>
                        <a:pt x="1" y="8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8"/>
                        <a:pt x="9" y="22"/>
                        <a:pt x="16" y="31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3" name="Freeform 76"/>
                <p:cNvSpPr>
                  <a:spLocks noChangeArrowheads="1"/>
                </p:cNvSpPr>
                <p:nvPr>
                  <p:custDataLst>
                    <p:tags r:id="rId384"/>
                  </p:custDataLst>
                </p:nvPr>
              </p:nvSpPr>
              <p:spPr bwMode="auto">
                <a:xfrm>
                  <a:off x="1852" y="1282"/>
                  <a:ext cx="13" cy="18"/>
                </a:xfrm>
                <a:custGeom>
                  <a:avLst/>
                  <a:gdLst>
                    <a:gd name="T0" fmla="*/ 14 w 14"/>
                    <a:gd name="T1" fmla="*/ 18 h 18"/>
                    <a:gd name="T2" fmla="*/ 14 w 14"/>
                    <a:gd name="T3" fmla="*/ 18 h 18"/>
                    <a:gd name="T4" fmla="*/ 0 w 14"/>
                    <a:gd name="T5" fmla="*/ 1 h 18"/>
                    <a:gd name="T6" fmla="*/ 1 w 14"/>
                    <a:gd name="T7" fmla="*/ 0 h 18"/>
                    <a:gd name="T8" fmla="*/ 14 w 14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8">
                      <a:moveTo>
                        <a:pt x="14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8" y="10"/>
                        <a:pt x="3" y="5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4"/>
                        <a:pt x="8" y="10"/>
                        <a:pt x="14" y="18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4" name="Freeform 77"/>
                <p:cNvSpPr>
                  <a:spLocks noChangeArrowheads="1"/>
                </p:cNvSpPr>
                <p:nvPr>
                  <p:custDataLst>
                    <p:tags r:id="rId385"/>
                  </p:custDataLst>
                </p:nvPr>
              </p:nvSpPr>
              <p:spPr bwMode="auto">
                <a:xfrm>
                  <a:off x="1906" y="890"/>
                  <a:ext cx="23" cy="10"/>
                </a:xfrm>
                <a:custGeom>
                  <a:avLst/>
                  <a:gdLst>
                    <a:gd name="T0" fmla="*/ 23 w 23"/>
                    <a:gd name="T1" fmla="*/ 0 h 10"/>
                    <a:gd name="T2" fmla="*/ 1 w 23"/>
                    <a:gd name="T3" fmla="*/ 10 h 10"/>
                    <a:gd name="T4" fmla="*/ 0 w 23"/>
                    <a:gd name="T5" fmla="*/ 8 h 10"/>
                    <a:gd name="T6" fmla="*/ 23 w 23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0">
                      <a:moveTo>
                        <a:pt x="23" y="0"/>
                      </a:moveTo>
                      <a:cubicBezTo>
                        <a:pt x="17" y="3"/>
                        <a:pt x="1" y="9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7" y="3"/>
                        <a:pt x="23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5" name="Freeform 78"/>
                <p:cNvSpPr>
                  <a:spLocks noChangeArrowheads="1"/>
                </p:cNvSpPr>
                <p:nvPr>
                  <p:custDataLst>
                    <p:tags r:id="rId386"/>
                  </p:custDataLst>
                </p:nvPr>
              </p:nvSpPr>
              <p:spPr bwMode="auto">
                <a:xfrm>
                  <a:off x="1790" y="806"/>
                  <a:ext cx="7" cy="59"/>
                </a:xfrm>
                <a:custGeom>
                  <a:avLst/>
                  <a:gdLst>
                    <a:gd name="T0" fmla="*/ 1 w 7"/>
                    <a:gd name="T1" fmla="*/ 0 h 62"/>
                    <a:gd name="T2" fmla="*/ 0 w 7"/>
                    <a:gd name="T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" h="62">
                      <a:moveTo>
                        <a:pt x="1" y="0"/>
                      </a:moveTo>
                      <a:cubicBezTo>
                        <a:pt x="6" y="12"/>
                        <a:pt x="7" y="48"/>
                        <a:pt x="0" y="62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6" name="Freeform 79"/>
                <p:cNvSpPr>
                  <a:spLocks noChangeArrowheads="1"/>
                </p:cNvSpPr>
                <p:nvPr>
                  <p:custDataLst>
                    <p:tags r:id="rId387"/>
                  </p:custDataLst>
                </p:nvPr>
              </p:nvSpPr>
              <p:spPr bwMode="auto">
                <a:xfrm>
                  <a:off x="1779" y="802"/>
                  <a:ext cx="11" cy="67"/>
                </a:xfrm>
                <a:custGeom>
                  <a:avLst/>
                  <a:gdLst>
                    <a:gd name="T0" fmla="*/ 0 w 12"/>
                    <a:gd name="T1" fmla="*/ 0 h 70"/>
                    <a:gd name="T2" fmla="*/ 8 w 12"/>
                    <a:gd name="T3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70">
                      <a:moveTo>
                        <a:pt x="0" y="0"/>
                      </a:moveTo>
                      <a:cubicBezTo>
                        <a:pt x="5" y="12"/>
                        <a:pt x="12" y="57"/>
                        <a:pt x="8" y="7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7" name="Freeform 80"/>
                <p:cNvSpPr>
                  <a:spLocks noChangeArrowheads="1"/>
                </p:cNvSpPr>
                <p:nvPr>
                  <p:custDataLst>
                    <p:tags r:id="rId388"/>
                  </p:custDataLst>
                </p:nvPr>
              </p:nvSpPr>
              <p:spPr bwMode="auto">
                <a:xfrm>
                  <a:off x="1765" y="802"/>
                  <a:ext cx="18" cy="71"/>
                </a:xfrm>
                <a:custGeom>
                  <a:avLst/>
                  <a:gdLst>
                    <a:gd name="T0" fmla="*/ 0 w 19"/>
                    <a:gd name="T1" fmla="*/ 0 h 74"/>
                    <a:gd name="T2" fmla="*/ 18 w 19"/>
                    <a:gd name="T3" fmla="*/ 74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9" h="74">
                      <a:moveTo>
                        <a:pt x="0" y="0"/>
                      </a:moveTo>
                      <a:cubicBezTo>
                        <a:pt x="4" y="13"/>
                        <a:pt x="19" y="61"/>
                        <a:pt x="18" y="7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8" name="Freeform 81"/>
                <p:cNvSpPr>
                  <a:spLocks noChangeArrowheads="1"/>
                </p:cNvSpPr>
                <p:nvPr>
                  <p:custDataLst>
                    <p:tags r:id="rId389"/>
                  </p:custDataLst>
                </p:nvPr>
              </p:nvSpPr>
              <p:spPr bwMode="auto">
                <a:xfrm>
                  <a:off x="1752" y="805"/>
                  <a:ext cx="27" cy="70"/>
                </a:xfrm>
                <a:custGeom>
                  <a:avLst/>
                  <a:gdLst>
                    <a:gd name="T0" fmla="*/ 0 w 28"/>
                    <a:gd name="T1" fmla="*/ 0 h 73"/>
                    <a:gd name="T2" fmla="*/ 28 w 28"/>
                    <a:gd name="T3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8" h="73">
                      <a:moveTo>
                        <a:pt x="0" y="0"/>
                      </a:moveTo>
                      <a:cubicBezTo>
                        <a:pt x="5" y="13"/>
                        <a:pt x="26" y="61"/>
                        <a:pt x="28" y="7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9" name="Freeform 82"/>
                <p:cNvSpPr>
                  <a:spLocks noChangeArrowheads="1"/>
                </p:cNvSpPr>
                <p:nvPr>
                  <p:custDataLst>
                    <p:tags r:id="rId390"/>
                  </p:custDataLst>
                </p:nvPr>
              </p:nvSpPr>
              <p:spPr bwMode="auto">
                <a:xfrm>
                  <a:off x="1740" y="809"/>
                  <a:ext cx="35" cy="68"/>
                </a:xfrm>
                <a:custGeom>
                  <a:avLst/>
                  <a:gdLst>
                    <a:gd name="T0" fmla="*/ 0 w 36"/>
                    <a:gd name="T1" fmla="*/ 0 h 71"/>
                    <a:gd name="T2" fmla="*/ 36 w 36"/>
                    <a:gd name="T3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6" h="71">
                      <a:moveTo>
                        <a:pt x="0" y="0"/>
                      </a:moveTo>
                      <a:cubicBezTo>
                        <a:pt x="5" y="13"/>
                        <a:pt x="32" y="59"/>
                        <a:pt x="36" y="71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0" name="Freeform 83"/>
                <p:cNvSpPr>
                  <a:spLocks noChangeArrowheads="1"/>
                </p:cNvSpPr>
                <p:nvPr>
                  <p:custDataLst>
                    <p:tags r:id="rId391"/>
                  </p:custDataLst>
                </p:nvPr>
              </p:nvSpPr>
              <p:spPr bwMode="auto">
                <a:xfrm>
                  <a:off x="1730" y="814"/>
                  <a:ext cx="40" cy="64"/>
                </a:xfrm>
                <a:custGeom>
                  <a:avLst/>
                  <a:gdLst>
                    <a:gd name="T0" fmla="*/ 0 w 42"/>
                    <a:gd name="T1" fmla="*/ 0 h 67"/>
                    <a:gd name="T2" fmla="*/ 42 w 42"/>
                    <a:gd name="T3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2" h="67">
                      <a:moveTo>
                        <a:pt x="0" y="0"/>
                      </a:moveTo>
                      <a:cubicBezTo>
                        <a:pt x="6" y="14"/>
                        <a:pt x="33" y="57"/>
                        <a:pt x="42" y="67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1" name="Freeform 84"/>
                <p:cNvSpPr>
                  <a:spLocks noChangeArrowheads="1"/>
                </p:cNvSpPr>
                <p:nvPr>
                  <p:custDataLst>
                    <p:tags r:id="rId392"/>
                  </p:custDataLst>
                </p:nvPr>
              </p:nvSpPr>
              <p:spPr bwMode="auto">
                <a:xfrm>
                  <a:off x="1722" y="823"/>
                  <a:ext cx="44" cy="56"/>
                </a:xfrm>
                <a:custGeom>
                  <a:avLst/>
                  <a:gdLst>
                    <a:gd name="T0" fmla="*/ 0 w 46"/>
                    <a:gd name="T1" fmla="*/ 0 h 59"/>
                    <a:gd name="T2" fmla="*/ 46 w 46"/>
                    <a:gd name="T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59">
                      <a:moveTo>
                        <a:pt x="0" y="0"/>
                      </a:moveTo>
                      <a:cubicBezTo>
                        <a:pt x="6" y="15"/>
                        <a:pt x="31" y="51"/>
                        <a:pt x="46" y="5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2" name="Freeform 85"/>
                <p:cNvSpPr>
                  <a:spLocks noChangeArrowheads="1"/>
                </p:cNvSpPr>
                <p:nvPr>
                  <p:custDataLst>
                    <p:tags r:id="rId393"/>
                  </p:custDataLst>
                </p:nvPr>
              </p:nvSpPr>
              <p:spPr bwMode="auto">
                <a:xfrm>
                  <a:off x="1713" y="831"/>
                  <a:ext cx="48" cy="49"/>
                </a:xfrm>
                <a:custGeom>
                  <a:avLst/>
                  <a:gdLst>
                    <a:gd name="T0" fmla="*/ 0 w 50"/>
                    <a:gd name="T1" fmla="*/ 0 h 51"/>
                    <a:gd name="T2" fmla="*/ 50 w 50"/>
                    <a:gd name="T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0" h="51">
                      <a:moveTo>
                        <a:pt x="0" y="0"/>
                      </a:moveTo>
                      <a:cubicBezTo>
                        <a:pt x="8" y="16"/>
                        <a:pt x="30" y="44"/>
                        <a:pt x="50" y="51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3" name="Freeform 86"/>
                <p:cNvSpPr>
                  <a:spLocks noChangeArrowheads="1"/>
                </p:cNvSpPr>
                <p:nvPr>
                  <p:custDataLst>
                    <p:tags r:id="rId394"/>
                  </p:custDataLst>
                </p:nvPr>
              </p:nvSpPr>
              <p:spPr bwMode="auto">
                <a:xfrm>
                  <a:off x="1707" y="844"/>
                  <a:ext cx="49" cy="37"/>
                </a:xfrm>
                <a:custGeom>
                  <a:avLst/>
                  <a:gdLst>
                    <a:gd name="T0" fmla="*/ 0 w 50"/>
                    <a:gd name="T1" fmla="*/ 0 h 39"/>
                    <a:gd name="T2" fmla="*/ 50 w 50"/>
                    <a:gd name="T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0" h="39">
                      <a:moveTo>
                        <a:pt x="0" y="0"/>
                      </a:moveTo>
                      <a:cubicBezTo>
                        <a:pt x="8" y="17"/>
                        <a:pt x="25" y="34"/>
                        <a:pt x="50" y="3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4" name="Freeform 87"/>
                <p:cNvSpPr>
                  <a:spLocks noChangeArrowheads="1"/>
                </p:cNvSpPr>
                <p:nvPr>
                  <p:custDataLst>
                    <p:tags r:id="rId395"/>
                  </p:custDataLst>
                </p:nvPr>
              </p:nvSpPr>
              <p:spPr bwMode="auto">
                <a:xfrm>
                  <a:off x="1880" y="870"/>
                  <a:ext cx="52" cy="27"/>
                </a:xfrm>
                <a:custGeom>
                  <a:avLst/>
                  <a:gdLst>
                    <a:gd name="T0" fmla="*/ 55 w 55"/>
                    <a:gd name="T1" fmla="*/ 0 h 28"/>
                    <a:gd name="T2" fmla="*/ 0 w 55"/>
                    <a:gd name="T3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5" h="28">
                      <a:moveTo>
                        <a:pt x="55" y="0"/>
                      </a:moveTo>
                      <a:cubicBezTo>
                        <a:pt x="47" y="9"/>
                        <a:pt x="15" y="27"/>
                        <a:pt x="0" y="2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5" name="Freeform 88"/>
                <p:cNvSpPr>
                  <a:spLocks noChangeArrowheads="1"/>
                </p:cNvSpPr>
                <p:nvPr>
                  <p:custDataLst>
                    <p:tags r:id="rId396"/>
                  </p:custDataLst>
                </p:nvPr>
              </p:nvSpPr>
              <p:spPr bwMode="auto">
                <a:xfrm>
                  <a:off x="1874" y="856"/>
                  <a:ext cx="56" cy="39"/>
                </a:xfrm>
                <a:custGeom>
                  <a:avLst/>
                  <a:gdLst>
                    <a:gd name="T0" fmla="*/ 58 w 58"/>
                    <a:gd name="T1" fmla="*/ 0 h 40"/>
                    <a:gd name="T2" fmla="*/ 0 w 58"/>
                    <a:gd name="T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40">
                      <a:moveTo>
                        <a:pt x="58" y="0"/>
                      </a:moveTo>
                      <a:cubicBezTo>
                        <a:pt x="50" y="10"/>
                        <a:pt x="14" y="37"/>
                        <a:pt x="0" y="4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6" name="Freeform 89"/>
                <p:cNvSpPr>
                  <a:spLocks noChangeArrowheads="1"/>
                </p:cNvSpPr>
                <p:nvPr>
                  <p:custDataLst>
                    <p:tags r:id="rId397"/>
                  </p:custDataLst>
                </p:nvPr>
              </p:nvSpPr>
              <p:spPr bwMode="auto">
                <a:xfrm>
                  <a:off x="1869" y="845"/>
                  <a:ext cx="55" cy="48"/>
                </a:xfrm>
                <a:custGeom>
                  <a:avLst/>
                  <a:gdLst>
                    <a:gd name="T0" fmla="*/ 57 w 57"/>
                    <a:gd name="T1" fmla="*/ 0 h 50"/>
                    <a:gd name="T2" fmla="*/ 0 w 57"/>
                    <a:gd name="T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48" y="9"/>
                        <a:pt x="12" y="45"/>
                        <a:pt x="0" y="5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7" name="Freeform 90"/>
                <p:cNvSpPr>
                  <a:spLocks noChangeArrowheads="1"/>
                </p:cNvSpPr>
                <p:nvPr>
                  <p:custDataLst>
                    <p:tags r:id="rId398"/>
                  </p:custDataLst>
                </p:nvPr>
              </p:nvSpPr>
              <p:spPr bwMode="auto">
                <a:xfrm>
                  <a:off x="1865" y="834"/>
                  <a:ext cx="50" cy="56"/>
                </a:xfrm>
                <a:custGeom>
                  <a:avLst/>
                  <a:gdLst>
                    <a:gd name="T0" fmla="*/ 52 w 52"/>
                    <a:gd name="T1" fmla="*/ 0 h 58"/>
                    <a:gd name="T2" fmla="*/ 0 w 52"/>
                    <a:gd name="T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2" h="57">
                      <a:moveTo>
                        <a:pt x="52" y="0"/>
                      </a:moveTo>
                      <a:cubicBezTo>
                        <a:pt x="42" y="10"/>
                        <a:pt x="10" y="52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8" name="Freeform 91"/>
                <p:cNvSpPr>
                  <a:spLocks noChangeArrowheads="1"/>
                </p:cNvSpPr>
                <p:nvPr>
                  <p:custDataLst>
                    <p:tags r:id="rId399"/>
                  </p:custDataLst>
                </p:nvPr>
              </p:nvSpPr>
              <p:spPr bwMode="auto">
                <a:xfrm>
                  <a:off x="1861" y="827"/>
                  <a:ext cx="44" cy="61"/>
                </a:xfrm>
                <a:custGeom>
                  <a:avLst/>
                  <a:gdLst>
                    <a:gd name="T0" fmla="*/ 46 w 46"/>
                    <a:gd name="T1" fmla="*/ 0 h 64"/>
                    <a:gd name="T2" fmla="*/ 0 w 46"/>
                    <a:gd name="T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64">
                      <a:moveTo>
                        <a:pt x="46" y="0"/>
                      </a:moveTo>
                      <a:cubicBezTo>
                        <a:pt x="36" y="10"/>
                        <a:pt x="9" y="56"/>
                        <a:pt x="0" y="6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9" name="Freeform 92"/>
                <p:cNvSpPr>
                  <a:spLocks noChangeArrowheads="1"/>
                </p:cNvSpPr>
                <p:nvPr>
                  <p:custDataLst>
                    <p:tags r:id="rId400"/>
                  </p:custDataLst>
                </p:nvPr>
              </p:nvSpPr>
              <p:spPr bwMode="auto">
                <a:xfrm>
                  <a:off x="1858" y="820"/>
                  <a:ext cx="38" cy="65"/>
                </a:xfrm>
                <a:custGeom>
                  <a:avLst/>
                  <a:gdLst>
                    <a:gd name="T0" fmla="*/ 39 w 39"/>
                    <a:gd name="T1" fmla="*/ 0 h 68"/>
                    <a:gd name="T2" fmla="*/ 0 w 39"/>
                    <a:gd name="T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9" h="68">
                      <a:moveTo>
                        <a:pt x="39" y="0"/>
                      </a:moveTo>
                      <a:cubicBezTo>
                        <a:pt x="29" y="11"/>
                        <a:pt x="4" y="55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0" name="Freeform 93"/>
                <p:cNvSpPr>
                  <a:spLocks noChangeArrowheads="1"/>
                </p:cNvSpPr>
                <p:nvPr>
                  <p:custDataLst>
                    <p:tags r:id="rId401"/>
                  </p:custDataLst>
                </p:nvPr>
              </p:nvSpPr>
              <p:spPr bwMode="auto">
                <a:xfrm>
                  <a:off x="1855" y="816"/>
                  <a:ext cx="29" cy="66"/>
                </a:xfrm>
                <a:custGeom>
                  <a:avLst/>
                  <a:gdLst>
                    <a:gd name="T0" fmla="*/ 30 w 30"/>
                    <a:gd name="T1" fmla="*/ 0 h 69"/>
                    <a:gd name="T2" fmla="*/ 0 w 30"/>
                    <a:gd name="T3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69">
                      <a:moveTo>
                        <a:pt x="30" y="0"/>
                      </a:moveTo>
                      <a:cubicBezTo>
                        <a:pt x="20" y="13"/>
                        <a:pt x="0" y="52"/>
                        <a:pt x="0" y="6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1" name="Freeform 94"/>
                <p:cNvSpPr>
                  <a:spLocks noChangeArrowheads="1"/>
                </p:cNvSpPr>
                <p:nvPr>
                  <p:custDataLst>
                    <p:tags r:id="rId402"/>
                  </p:custDataLst>
                </p:nvPr>
              </p:nvSpPr>
              <p:spPr bwMode="auto">
                <a:xfrm>
                  <a:off x="1849" y="813"/>
                  <a:ext cx="24" cy="65"/>
                </a:xfrm>
                <a:custGeom>
                  <a:avLst/>
                  <a:gdLst>
                    <a:gd name="T0" fmla="*/ 25 w 25"/>
                    <a:gd name="T1" fmla="*/ 0 h 68"/>
                    <a:gd name="T2" fmla="*/ 4 w 25"/>
                    <a:gd name="T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5" h="68">
                      <a:moveTo>
                        <a:pt x="25" y="0"/>
                      </a:moveTo>
                      <a:cubicBezTo>
                        <a:pt x="14" y="14"/>
                        <a:pt x="0" y="47"/>
                        <a:pt x="4" y="6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2" name="Freeform 95"/>
                <p:cNvSpPr>
                  <a:spLocks noChangeArrowheads="1"/>
                </p:cNvSpPr>
                <p:nvPr>
                  <p:custDataLst>
                    <p:tags r:id="rId403"/>
                  </p:custDataLst>
                </p:nvPr>
              </p:nvSpPr>
              <p:spPr bwMode="auto">
                <a:xfrm>
                  <a:off x="1842" y="813"/>
                  <a:ext cx="17" cy="61"/>
                </a:xfrm>
                <a:custGeom>
                  <a:avLst/>
                  <a:gdLst>
                    <a:gd name="T0" fmla="*/ 18 w 18"/>
                    <a:gd name="T1" fmla="*/ 0 h 63"/>
                    <a:gd name="T2" fmla="*/ 7 w 18"/>
                    <a:gd name="T3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62">
                      <a:moveTo>
                        <a:pt x="18" y="0"/>
                      </a:moveTo>
                      <a:cubicBezTo>
                        <a:pt x="7" y="15"/>
                        <a:pt x="0" y="38"/>
                        <a:pt x="7" y="6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3" name="Freeform 96"/>
                <p:cNvSpPr>
                  <a:spLocks noChangeArrowheads="1"/>
                </p:cNvSpPr>
                <p:nvPr>
                  <p:custDataLst>
                    <p:tags r:id="rId404"/>
                  </p:custDataLst>
                </p:nvPr>
              </p:nvSpPr>
              <p:spPr bwMode="auto">
                <a:xfrm>
                  <a:off x="1922" y="1008"/>
                  <a:ext cx="58" cy="11"/>
                </a:xfrm>
                <a:custGeom>
                  <a:avLst/>
                  <a:gdLst>
                    <a:gd name="T0" fmla="*/ 61 w 61"/>
                    <a:gd name="T1" fmla="*/ 9 h 11"/>
                    <a:gd name="T2" fmla="*/ 0 w 61"/>
                    <a:gd name="T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1" h="11">
                      <a:moveTo>
                        <a:pt x="61" y="9"/>
                      </a:moveTo>
                      <a:cubicBezTo>
                        <a:pt x="49" y="11"/>
                        <a:pt x="13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4" name="Freeform 97"/>
                <p:cNvSpPr>
                  <a:spLocks noChangeArrowheads="1"/>
                </p:cNvSpPr>
                <p:nvPr>
                  <p:custDataLst>
                    <p:tags r:id="rId405"/>
                  </p:custDataLst>
                </p:nvPr>
              </p:nvSpPr>
              <p:spPr bwMode="auto">
                <a:xfrm>
                  <a:off x="1918" y="1003"/>
                  <a:ext cx="68" cy="5"/>
                </a:xfrm>
                <a:custGeom>
                  <a:avLst/>
                  <a:gdLst>
                    <a:gd name="T0" fmla="*/ 71 w 71"/>
                    <a:gd name="T1" fmla="*/ 1 h 5"/>
                    <a:gd name="T2" fmla="*/ 0 w 71"/>
                    <a:gd name="T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5">
                      <a:moveTo>
                        <a:pt x="71" y="1"/>
                      </a:moveTo>
                      <a:cubicBezTo>
                        <a:pt x="58" y="4"/>
                        <a:pt x="13" y="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5" name="Freeform 98"/>
                <p:cNvSpPr>
                  <a:spLocks noChangeArrowheads="1"/>
                </p:cNvSpPr>
                <p:nvPr>
                  <p:custDataLst>
                    <p:tags r:id="rId406"/>
                  </p:custDataLst>
                </p:nvPr>
              </p:nvSpPr>
              <p:spPr bwMode="auto">
                <a:xfrm>
                  <a:off x="1915" y="991"/>
                  <a:ext cx="73" cy="10"/>
                </a:xfrm>
                <a:custGeom>
                  <a:avLst/>
                  <a:gdLst>
                    <a:gd name="T0" fmla="*/ 76 w 76"/>
                    <a:gd name="T1" fmla="*/ 0 h 11"/>
                    <a:gd name="T2" fmla="*/ 0 w 76"/>
                    <a:gd name="T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6" h="11">
                      <a:moveTo>
                        <a:pt x="76" y="0"/>
                      </a:moveTo>
                      <a:cubicBezTo>
                        <a:pt x="63" y="3"/>
                        <a:pt x="13" y="11"/>
                        <a:pt x="0" y="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6" name="Freeform 99"/>
                <p:cNvSpPr>
                  <a:spLocks noChangeArrowheads="1"/>
                </p:cNvSpPr>
                <p:nvPr>
                  <p:custDataLst>
                    <p:tags r:id="rId407"/>
                  </p:custDataLst>
                </p:nvPr>
              </p:nvSpPr>
              <p:spPr bwMode="auto">
                <a:xfrm>
                  <a:off x="1914" y="977"/>
                  <a:ext cx="72" cy="18"/>
                </a:xfrm>
                <a:custGeom>
                  <a:avLst/>
                  <a:gdLst>
                    <a:gd name="T0" fmla="*/ 75 w 75"/>
                    <a:gd name="T1" fmla="*/ 0 h 18"/>
                    <a:gd name="T2" fmla="*/ 0 w 75"/>
                    <a:gd name="T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18">
                      <a:moveTo>
                        <a:pt x="75" y="0"/>
                      </a:moveTo>
                      <a:cubicBezTo>
                        <a:pt x="62" y="3"/>
                        <a:pt x="12" y="18"/>
                        <a:pt x="0" y="1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7" name="Freeform 100"/>
                <p:cNvSpPr>
                  <a:spLocks noChangeArrowheads="1"/>
                </p:cNvSpPr>
                <p:nvPr>
                  <p:custDataLst>
                    <p:tags r:id="rId408"/>
                  </p:custDataLst>
                </p:nvPr>
              </p:nvSpPr>
              <p:spPr bwMode="auto">
                <a:xfrm>
                  <a:off x="1912" y="966"/>
                  <a:ext cx="71" cy="25"/>
                </a:xfrm>
                <a:custGeom>
                  <a:avLst/>
                  <a:gdLst>
                    <a:gd name="T0" fmla="*/ 74 w 74"/>
                    <a:gd name="T1" fmla="*/ 0 h 26"/>
                    <a:gd name="T2" fmla="*/ 0 w 74"/>
                    <a:gd name="T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4" h="26">
                      <a:moveTo>
                        <a:pt x="74" y="0"/>
                      </a:moveTo>
                      <a:cubicBezTo>
                        <a:pt x="61" y="3"/>
                        <a:pt x="11" y="24"/>
                        <a:pt x="0" y="26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8" name="Freeform 101"/>
                <p:cNvSpPr>
                  <a:spLocks noChangeArrowheads="1"/>
                </p:cNvSpPr>
                <p:nvPr>
                  <p:custDataLst>
                    <p:tags r:id="rId409"/>
                  </p:custDataLst>
                </p:nvPr>
              </p:nvSpPr>
              <p:spPr bwMode="auto">
                <a:xfrm>
                  <a:off x="1911" y="954"/>
                  <a:ext cx="68" cy="32"/>
                </a:xfrm>
                <a:custGeom>
                  <a:avLst/>
                  <a:gdLst>
                    <a:gd name="T0" fmla="*/ 71 w 71"/>
                    <a:gd name="T1" fmla="*/ 0 h 33"/>
                    <a:gd name="T2" fmla="*/ 0 w 71"/>
                    <a:gd name="T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33">
                      <a:moveTo>
                        <a:pt x="71" y="0"/>
                      </a:moveTo>
                      <a:cubicBezTo>
                        <a:pt x="57" y="4"/>
                        <a:pt x="11" y="25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9" name="Freeform 102"/>
                <p:cNvSpPr>
                  <a:spLocks noChangeArrowheads="1"/>
                </p:cNvSpPr>
                <p:nvPr>
                  <p:custDataLst>
                    <p:tags r:id="rId410"/>
                  </p:custDataLst>
                </p:nvPr>
              </p:nvSpPr>
              <p:spPr bwMode="auto">
                <a:xfrm>
                  <a:off x="1910" y="945"/>
                  <a:ext cx="62" cy="37"/>
                </a:xfrm>
                <a:custGeom>
                  <a:avLst/>
                  <a:gdLst>
                    <a:gd name="T0" fmla="*/ 64 w 64"/>
                    <a:gd name="T1" fmla="*/ 0 h 39"/>
                    <a:gd name="T2" fmla="*/ 0 w 64"/>
                    <a:gd name="T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4" h="39">
                      <a:moveTo>
                        <a:pt x="64" y="0"/>
                      </a:moveTo>
                      <a:cubicBezTo>
                        <a:pt x="49" y="5"/>
                        <a:pt x="10" y="25"/>
                        <a:pt x="0" y="3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0" name="Freeform 103"/>
                <p:cNvSpPr>
                  <a:spLocks noChangeArrowheads="1"/>
                </p:cNvSpPr>
                <p:nvPr>
                  <p:custDataLst>
                    <p:tags r:id="rId411"/>
                  </p:custDataLst>
                </p:nvPr>
              </p:nvSpPr>
              <p:spPr bwMode="auto">
                <a:xfrm>
                  <a:off x="1910" y="936"/>
                  <a:ext cx="55" cy="41"/>
                </a:xfrm>
                <a:custGeom>
                  <a:avLst/>
                  <a:gdLst>
                    <a:gd name="T0" fmla="*/ 57 w 57"/>
                    <a:gd name="T1" fmla="*/ 0 h 43"/>
                    <a:gd name="T2" fmla="*/ 0 w 57"/>
                    <a:gd name="T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43">
                      <a:moveTo>
                        <a:pt x="57" y="0"/>
                      </a:moveTo>
                      <a:cubicBezTo>
                        <a:pt x="40" y="5"/>
                        <a:pt x="9" y="24"/>
                        <a:pt x="0" y="4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1" name="Freeform 104"/>
                <p:cNvSpPr>
                  <a:spLocks noChangeArrowheads="1"/>
                </p:cNvSpPr>
                <p:nvPr>
                  <p:custDataLst>
                    <p:tags r:id="rId412"/>
                  </p:custDataLst>
                </p:nvPr>
              </p:nvSpPr>
              <p:spPr bwMode="auto">
                <a:xfrm>
                  <a:off x="1909" y="928"/>
                  <a:ext cx="45" cy="44"/>
                </a:xfrm>
                <a:custGeom>
                  <a:avLst/>
                  <a:gdLst>
                    <a:gd name="T0" fmla="*/ 46 w 46"/>
                    <a:gd name="T1" fmla="*/ 0 h 45"/>
                    <a:gd name="T2" fmla="*/ 0 w 46"/>
                    <a:gd name="T3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45">
                      <a:moveTo>
                        <a:pt x="46" y="0"/>
                      </a:moveTo>
                      <a:cubicBezTo>
                        <a:pt x="28" y="6"/>
                        <a:pt x="9" y="20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2" name="Freeform 105"/>
                <p:cNvSpPr>
                  <a:spLocks noChangeArrowheads="1"/>
                </p:cNvSpPr>
                <p:nvPr>
                  <p:custDataLst>
                    <p:tags r:id="rId413"/>
                  </p:custDataLst>
                </p:nvPr>
              </p:nvSpPr>
              <p:spPr bwMode="auto">
                <a:xfrm>
                  <a:off x="1914" y="1121"/>
                  <a:ext cx="48" cy="35"/>
                </a:xfrm>
                <a:custGeom>
                  <a:avLst/>
                  <a:gdLst>
                    <a:gd name="T0" fmla="*/ 50 w 50"/>
                    <a:gd name="T1" fmla="*/ 36 h 36"/>
                    <a:gd name="T2" fmla="*/ 0 w 50"/>
                    <a:gd name="T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0" h="36">
                      <a:moveTo>
                        <a:pt x="50" y="36"/>
                      </a:moveTo>
                      <a:cubicBezTo>
                        <a:pt x="38" y="33"/>
                        <a:pt x="8" y="13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3" name="Freeform 106"/>
                <p:cNvSpPr>
                  <a:spLocks noChangeArrowheads="1"/>
                </p:cNvSpPr>
                <p:nvPr>
                  <p:custDataLst>
                    <p:tags r:id="rId414"/>
                  </p:custDataLst>
                </p:nvPr>
              </p:nvSpPr>
              <p:spPr bwMode="auto">
                <a:xfrm>
                  <a:off x="1913" y="1115"/>
                  <a:ext cx="60" cy="33"/>
                </a:xfrm>
                <a:custGeom>
                  <a:avLst/>
                  <a:gdLst>
                    <a:gd name="T0" fmla="*/ 62 w 62"/>
                    <a:gd name="T1" fmla="*/ 34 h 34"/>
                    <a:gd name="T2" fmla="*/ 0 w 62"/>
                    <a:gd name="T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2" h="34">
                      <a:moveTo>
                        <a:pt x="62" y="34"/>
                      </a:moveTo>
                      <a:cubicBezTo>
                        <a:pt x="50" y="30"/>
                        <a:pt x="9" y="11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4" name="Freeform 107"/>
                <p:cNvSpPr>
                  <a:spLocks noChangeArrowheads="1"/>
                </p:cNvSpPr>
                <p:nvPr>
                  <p:custDataLst>
                    <p:tags r:id="rId415"/>
                  </p:custDataLst>
                </p:nvPr>
              </p:nvSpPr>
              <p:spPr bwMode="auto">
                <a:xfrm>
                  <a:off x="1913" y="1110"/>
                  <a:ext cx="68" cy="27"/>
                </a:xfrm>
                <a:custGeom>
                  <a:avLst/>
                  <a:gdLst>
                    <a:gd name="T0" fmla="*/ 71 w 71"/>
                    <a:gd name="T1" fmla="*/ 28 h 28"/>
                    <a:gd name="T2" fmla="*/ 0 w 71"/>
                    <a:gd name="T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28">
                      <a:moveTo>
                        <a:pt x="71" y="28"/>
                      </a:moveTo>
                      <a:cubicBezTo>
                        <a:pt x="58" y="24"/>
                        <a:pt x="10" y="9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5" name="Freeform 108"/>
                <p:cNvSpPr>
                  <a:spLocks noChangeArrowheads="1"/>
                </p:cNvSpPr>
                <p:nvPr>
                  <p:custDataLst>
                    <p:tags r:id="rId416"/>
                  </p:custDataLst>
                </p:nvPr>
              </p:nvSpPr>
              <p:spPr bwMode="auto">
                <a:xfrm>
                  <a:off x="1914" y="1106"/>
                  <a:ext cx="72" cy="18"/>
                </a:xfrm>
                <a:custGeom>
                  <a:avLst/>
                  <a:gdLst>
                    <a:gd name="T0" fmla="*/ 75 w 75"/>
                    <a:gd name="T1" fmla="*/ 19 h 19"/>
                    <a:gd name="T2" fmla="*/ 0 w 75"/>
                    <a:gd name="T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19">
                      <a:moveTo>
                        <a:pt x="75" y="19"/>
                      </a:moveTo>
                      <a:cubicBezTo>
                        <a:pt x="62" y="15"/>
                        <a:pt x="10" y="6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6" name="Freeform 109"/>
                <p:cNvSpPr>
                  <a:spLocks noChangeArrowheads="1"/>
                </p:cNvSpPr>
                <p:nvPr>
                  <p:custDataLst>
                    <p:tags r:id="rId417"/>
                  </p:custDataLst>
                </p:nvPr>
              </p:nvSpPr>
              <p:spPr bwMode="auto">
                <a:xfrm>
                  <a:off x="1914" y="1101"/>
                  <a:ext cx="75" cy="11"/>
                </a:xfrm>
                <a:custGeom>
                  <a:avLst/>
                  <a:gdLst>
                    <a:gd name="T0" fmla="*/ 78 w 78"/>
                    <a:gd name="T1" fmla="*/ 11 h 11"/>
                    <a:gd name="T2" fmla="*/ 0 w 78"/>
                    <a:gd name="T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8" h="11">
                      <a:moveTo>
                        <a:pt x="78" y="11"/>
                      </a:moveTo>
                      <a:cubicBezTo>
                        <a:pt x="64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7" name="Freeform 110"/>
                <p:cNvSpPr>
                  <a:spLocks noChangeArrowheads="1"/>
                </p:cNvSpPr>
                <p:nvPr>
                  <p:custDataLst>
                    <p:tags r:id="rId418"/>
                  </p:custDataLst>
                </p:nvPr>
              </p:nvSpPr>
              <p:spPr bwMode="auto">
                <a:xfrm>
                  <a:off x="1915" y="1095"/>
                  <a:ext cx="76" cy="5"/>
                </a:xfrm>
                <a:custGeom>
                  <a:avLst/>
                  <a:gdLst>
                    <a:gd name="T0" fmla="*/ 79 w 79"/>
                    <a:gd name="T1" fmla="*/ 5 h 5"/>
                    <a:gd name="T2" fmla="*/ 0 w 79"/>
                    <a:gd name="T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9" h="5">
                      <a:moveTo>
                        <a:pt x="79" y="5"/>
                      </a:moveTo>
                      <a:cubicBezTo>
                        <a:pt x="64" y="2"/>
                        <a:pt x="13" y="0"/>
                        <a:pt x="0" y="2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8" name="Freeform 111"/>
                <p:cNvSpPr>
                  <a:spLocks noChangeArrowheads="1"/>
                </p:cNvSpPr>
                <p:nvPr>
                  <p:custDataLst>
                    <p:tags r:id="rId419"/>
                  </p:custDataLst>
                </p:nvPr>
              </p:nvSpPr>
              <p:spPr bwMode="auto">
                <a:xfrm>
                  <a:off x="1916" y="1086"/>
                  <a:ext cx="72" cy="6"/>
                </a:xfrm>
                <a:custGeom>
                  <a:avLst/>
                  <a:gdLst>
                    <a:gd name="T0" fmla="*/ 75 w 75"/>
                    <a:gd name="T1" fmla="*/ 3 h 7"/>
                    <a:gd name="T2" fmla="*/ 0 w 75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7">
                      <a:moveTo>
                        <a:pt x="75" y="3"/>
                      </a:moveTo>
                      <a:cubicBezTo>
                        <a:pt x="59" y="0"/>
                        <a:pt x="16" y="0"/>
                        <a:pt x="0" y="7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9" name="Freeform 112"/>
                <p:cNvSpPr>
                  <a:spLocks noChangeArrowheads="1"/>
                </p:cNvSpPr>
                <p:nvPr>
                  <p:custDataLst>
                    <p:tags r:id="rId420"/>
                  </p:custDataLst>
                </p:nvPr>
              </p:nvSpPr>
              <p:spPr bwMode="auto">
                <a:xfrm>
                  <a:off x="1918" y="1074"/>
                  <a:ext cx="68" cy="15"/>
                </a:xfrm>
                <a:custGeom>
                  <a:avLst/>
                  <a:gdLst>
                    <a:gd name="T0" fmla="*/ 71 w 71"/>
                    <a:gd name="T1" fmla="*/ 3 h 15"/>
                    <a:gd name="T2" fmla="*/ 0 w 71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15">
                      <a:moveTo>
                        <a:pt x="71" y="3"/>
                      </a:moveTo>
                      <a:cubicBezTo>
                        <a:pt x="53" y="0"/>
                        <a:pt x="17" y="2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0" name="Freeform 113"/>
                <p:cNvSpPr>
                  <a:spLocks noChangeArrowheads="1"/>
                </p:cNvSpPr>
                <p:nvPr>
                  <p:custDataLst>
                    <p:tags r:id="rId421"/>
                  </p:custDataLst>
                </p:nvPr>
              </p:nvSpPr>
              <p:spPr bwMode="auto">
                <a:xfrm>
                  <a:off x="1921" y="1063"/>
                  <a:ext cx="58" cy="20"/>
                </a:xfrm>
                <a:custGeom>
                  <a:avLst/>
                  <a:gdLst>
                    <a:gd name="T0" fmla="*/ 61 w 61"/>
                    <a:gd name="T1" fmla="*/ 2 h 21"/>
                    <a:gd name="T2" fmla="*/ 0 w 61"/>
                    <a:gd name="T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1" h="21">
                      <a:moveTo>
                        <a:pt x="61" y="2"/>
                      </a:moveTo>
                      <a:cubicBezTo>
                        <a:pt x="43" y="0"/>
                        <a:pt x="19" y="3"/>
                        <a:pt x="0" y="21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1" name="Freeform 114"/>
                <p:cNvSpPr>
                  <a:spLocks noChangeArrowheads="1"/>
                </p:cNvSpPr>
                <p:nvPr>
                  <p:custDataLst>
                    <p:tags r:id="rId422"/>
                  </p:custDataLst>
                </p:nvPr>
              </p:nvSpPr>
              <p:spPr bwMode="auto">
                <a:xfrm>
                  <a:off x="1885" y="1248"/>
                  <a:ext cx="42" cy="43"/>
                </a:xfrm>
                <a:custGeom>
                  <a:avLst/>
                  <a:gdLst>
                    <a:gd name="T0" fmla="*/ 43 w 43"/>
                    <a:gd name="T1" fmla="*/ 45 h 45"/>
                    <a:gd name="T2" fmla="*/ 0 w 43"/>
                    <a:gd name="T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3" h="45">
                      <a:moveTo>
                        <a:pt x="43" y="45"/>
                      </a:moveTo>
                      <a:cubicBezTo>
                        <a:pt x="31" y="39"/>
                        <a:pt x="5" y="1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2" name="Freeform 115"/>
                <p:cNvSpPr>
                  <a:spLocks noChangeArrowheads="1"/>
                </p:cNvSpPr>
                <p:nvPr>
                  <p:custDataLst>
                    <p:tags r:id="rId423"/>
                  </p:custDataLst>
                </p:nvPr>
              </p:nvSpPr>
              <p:spPr bwMode="auto">
                <a:xfrm>
                  <a:off x="1885" y="1242"/>
                  <a:ext cx="53" cy="43"/>
                </a:xfrm>
                <a:custGeom>
                  <a:avLst/>
                  <a:gdLst>
                    <a:gd name="T0" fmla="*/ 55 w 55"/>
                    <a:gd name="T1" fmla="*/ 45 h 45"/>
                    <a:gd name="T2" fmla="*/ 0 w 55"/>
                    <a:gd name="T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5" h="45">
                      <a:moveTo>
                        <a:pt x="55" y="45"/>
                      </a:moveTo>
                      <a:cubicBezTo>
                        <a:pt x="43" y="39"/>
                        <a:pt x="7" y="12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3" name="Freeform 116"/>
                <p:cNvSpPr>
                  <a:spLocks noChangeArrowheads="1"/>
                </p:cNvSpPr>
                <p:nvPr>
                  <p:custDataLst>
                    <p:tags r:id="rId424"/>
                  </p:custDataLst>
                </p:nvPr>
              </p:nvSpPr>
              <p:spPr bwMode="auto">
                <a:xfrm>
                  <a:off x="1886" y="1237"/>
                  <a:ext cx="62" cy="38"/>
                </a:xfrm>
                <a:custGeom>
                  <a:avLst/>
                  <a:gdLst>
                    <a:gd name="T0" fmla="*/ 64 w 64"/>
                    <a:gd name="T1" fmla="*/ 39 h 39"/>
                    <a:gd name="T2" fmla="*/ 0 w 64"/>
                    <a:gd name="T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4" h="39">
                      <a:moveTo>
                        <a:pt x="64" y="39"/>
                      </a:moveTo>
                      <a:cubicBezTo>
                        <a:pt x="52" y="34"/>
                        <a:pt x="8" y="9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4" name="Freeform 117"/>
                <p:cNvSpPr>
                  <a:spLocks noChangeArrowheads="1"/>
                </p:cNvSpPr>
                <p:nvPr>
                  <p:custDataLst>
                    <p:tags r:id="rId425"/>
                  </p:custDataLst>
                </p:nvPr>
              </p:nvSpPr>
              <p:spPr bwMode="auto">
                <a:xfrm>
                  <a:off x="1887" y="1233"/>
                  <a:ext cx="68" cy="31"/>
                </a:xfrm>
                <a:custGeom>
                  <a:avLst/>
                  <a:gdLst>
                    <a:gd name="T0" fmla="*/ 71 w 71"/>
                    <a:gd name="T1" fmla="*/ 33 h 33"/>
                    <a:gd name="T2" fmla="*/ 0 w 71"/>
                    <a:gd name="T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33">
                      <a:moveTo>
                        <a:pt x="71" y="33"/>
                      </a:moveTo>
                      <a:cubicBezTo>
                        <a:pt x="58" y="27"/>
                        <a:pt x="9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5" name="Freeform 118"/>
                <p:cNvSpPr>
                  <a:spLocks noChangeArrowheads="1"/>
                </p:cNvSpPr>
                <p:nvPr>
                  <p:custDataLst>
                    <p:tags r:id="rId426"/>
                  </p:custDataLst>
                </p:nvPr>
              </p:nvSpPr>
              <p:spPr bwMode="auto">
                <a:xfrm>
                  <a:off x="1888" y="1229"/>
                  <a:ext cx="72" cy="24"/>
                </a:xfrm>
                <a:custGeom>
                  <a:avLst/>
                  <a:gdLst>
                    <a:gd name="T0" fmla="*/ 75 w 75"/>
                    <a:gd name="T1" fmla="*/ 25 h 25"/>
                    <a:gd name="T2" fmla="*/ 0 w 75"/>
                    <a:gd name="T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25">
                      <a:moveTo>
                        <a:pt x="75" y="25"/>
                      </a:moveTo>
                      <a:cubicBezTo>
                        <a:pt x="62" y="19"/>
                        <a:pt x="10" y="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6" name="Freeform 119"/>
                <p:cNvSpPr>
                  <a:spLocks noChangeArrowheads="1"/>
                </p:cNvSpPr>
                <p:nvPr>
                  <p:custDataLst>
                    <p:tags r:id="rId427"/>
                  </p:custDataLst>
                </p:nvPr>
              </p:nvSpPr>
              <p:spPr bwMode="auto">
                <a:xfrm>
                  <a:off x="1890" y="1225"/>
                  <a:ext cx="74" cy="16"/>
                </a:xfrm>
                <a:custGeom>
                  <a:avLst/>
                  <a:gdLst>
                    <a:gd name="T0" fmla="*/ 77 w 77"/>
                    <a:gd name="T1" fmla="*/ 17 h 17"/>
                    <a:gd name="T2" fmla="*/ 0 w 77"/>
                    <a:gd name="T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3" y="11"/>
                        <a:pt x="14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7" name="Freeform 120"/>
                <p:cNvSpPr>
                  <a:spLocks noChangeArrowheads="1"/>
                </p:cNvSpPr>
                <p:nvPr>
                  <p:custDataLst>
                    <p:tags r:id="rId428"/>
                  </p:custDataLst>
                </p:nvPr>
              </p:nvSpPr>
              <p:spPr bwMode="auto">
                <a:xfrm>
                  <a:off x="1892" y="1216"/>
                  <a:ext cx="72" cy="14"/>
                </a:xfrm>
                <a:custGeom>
                  <a:avLst/>
                  <a:gdLst>
                    <a:gd name="T0" fmla="*/ 75 w 75"/>
                    <a:gd name="T1" fmla="*/ 14 h 14"/>
                    <a:gd name="T2" fmla="*/ 0 w 75"/>
                    <a:gd name="T3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14">
                      <a:moveTo>
                        <a:pt x="75" y="14"/>
                      </a:moveTo>
                      <a:cubicBezTo>
                        <a:pt x="59" y="8"/>
                        <a:pt x="16" y="0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8" name="Freeform 121"/>
                <p:cNvSpPr>
                  <a:spLocks noChangeArrowheads="1"/>
                </p:cNvSpPr>
                <p:nvPr>
                  <p:custDataLst>
                    <p:tags r:id="rId429"/>
                  </p:custDataLst>
                </p:nvPr>
              </p:nvSpPr>
              <p:spPr bwMode="auto">
                <a:xfrm>
                  <a:off x="1895" y="1208"/>
                  <a:ext cx="68" cy="9"/>
                </a:xfrm>
                <a:custGeom>
                  <a:avLst/>
                  <a:gdLst>
                    <a:gd name="T0" fmla="*/ 71 w 71"/>
                    <a:gd name="T1" fmla="*/ 10 h 10"/>
                    <a:gd name="T2" fmla="*/ 0 w 71"/>
                    <a:gd name="T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10">
                      <a:moveTo>
                        <a:pt x="71" y="10"/>
                      </a:moveTo>
                      <a:cubicBezTo>
                        <a:pt x="55" y="4"/>
                        <a:pt x="19" y="0"/>
                        <a:pt x="0" y="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9" name="Freeform 122"/>
                <p:cNvSpPr>
                  <a:spLocks noChangeArrowheads="1"/>
                </p:cNvSpPr>
                <p:nvPr>
                  <p:custDataLst>
                    <p:tags r:id="rId430"/>
                  </p:custDataLst>
                </p:nvPr>
              </p:nvSpPr>
              <p:spPr bwMode="auto">
                <a:xfrm>
                  <a:off x="1898" y="1198"/>
                  <a:ext cx="61" cy="13"/>
                </a:xfrm>
                <a:custGeom>
                  <a:avLst/>
                  <a:gdLst>
                    <a:gd name="T0" fmla="*/ 64 w 64"/>
                    <a:gd name="T1" fmla="*/ 7 h 14"/>
                    <a:gd name="T2" fmla="*/ 0 w 64"/>
                    <a:gd name="T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4" h="14">
                      <a:moveTo>
                        <a:pt x="64" y="7"/>
                      </a:moveTo>
                      <a:cubicBezTo>
                        <a:pt x="47" y="1"/>
                        <a:pt x="23" y="0"/>
                        <a:pt x="0" y="1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0" name="Freeform 123"/>
                <p:cNvSpPr>
                  <a:spLocks noChangeArrowheads="1"/>
                </p:cNvSpPr>
                <p:nvPr>
                  <p:custDataLst>
                    <p:tags r:id="rId431"/>
                  </p:custDataLst>
                </p:nvPr>
              </p:nvSpPr>
              <p:spPr bwMode="auto">
                <a:xfrm>
                  <a:off x="1773" y="1279"/>
                  <a:ext cx="26" cy="53"/>
                </a:xfrm>
                <a:custGeom>
                  <a:avLst/>
                  <a:gdLst>
                    <a:gd name="T0" fmla="*/ 0 w 27"/>
                    <a:gd name="T1" fmla="*/ 56 h 56"/>
                    <a:gd name="T2" fmla="*/ 27 w 27"/>
                    <a:gd name="T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56">
                      <a:moveTo>
                        <a:pt x="0" y="56"/>
                      </a:moveTo>
                      <a:cubicBezTo>
                        <a:pt x="1" y="44"/>
                        <a:pt x="15" y="11"/>
                        <a:pt x="27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1" name="Freeform 124"/>
                <p:cNvSpPr>
                  <a:spLocks noChangeArrowheads="1"/>
                </p:cNvSpPr>
                <p:nvPr>
                  <p:custDataLst>
                    <p:tags r:id="rId432"/>
                  </p:custDataLst>
                </p:nvPr>
              </p:nvSpPr>
              <p:spPr bwMode="auto">
                <a:xfrm>
                  <a:off x="1782" y="1277"/>
                  <a:ext cx="22" cy="64"/>
                </a:xfrm>
                <a:custGeom>
                  <a:avLst/>
                  <a:gdLst>
                    <a:gd name="T0" fmla="*/ 0 w 22"/>
                    <a:gd name="T1" fmla="*/ 67 h 67"/>
                    <a:gd name="T2" fmla="*/ 22 w 22"/>
                    <a:gd name="T3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2" h="67">
                      <a:moveTo>
                        <a:pt x="0" y="67"/>
                      </a:moveTo>
                      <a:cubicBezTo>
                        <a:pt x="1" y="55"/>
                        <a:pt x="13" y="11"/>
                        <a:pt x="22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2" name="Freeform 125"/>
                <p:cNvSpPr>
                  <a:spLocks noChangeArrowheads="1"/>
                </p:cNvSpPr>
                <p:nvPr>
                  <p:custDataLst>
                    <p:tags r:id="rId433"/>
                  </p:custDataLst>
                </p:nvPr>
              </p:nvSpPr>
              <p:spPr bwMode="auto">
                <a:xfrm>
                  <a:off x="1796" y="1276"/>
                  <a:ext cx="13" cy="71"/>
                </a:xfrm>
                <a:custGeom>
                  <a:avLst/>
                  <a:gdLst>
                    <a:gd name="T0" fmla="*/ 0 w 14"/>
                    <a:gd name="T1" fmla="*/ 74 h 74"/>
                    <a:gd name="T2" fmla="*/ 14 w 14"/>
                    <a:gd name="T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74">
                      <a:moveTo>
                        <a:pt x="0" y="74"/>
                      </a:moveTo>
                      <a:cubicBezTo>
                        <a:pt x="1" y="61"/>
                        <a:pt x="7" y="11"/>
                        <a:pt x="14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3" name="Freeform 126"/>
                <p:cNvSpPr>
                  <a:spLocks noChangeArrowheads="1"/>
                </p:cNvSpPr>
                <p:nvPr>
                  <p:custDataLst>
                    <p:tags r:id="rId434"/>
                  </p:custDataLst>
                </p:nvPr>
              </p:nvSpPr>
              <p:spPr bwMode="auto">
                <a:xfrm>
                  <a:off x="1808" y="1276"/>
                  <a:ext cx="5" cy="74"/>
                </a:xfrm>
                <a:custGeom>
                  <a:avLst/>
                  <a:gdLst>
                    <a:gd name="T0" fmla="*/ 0 w 5"/>
                    <a:gd name="T1" fmla="*/ 77 h 77"/>
                    <a:gd name="T2" fmla="*/ 5 w 5"/>
                    <a:gd name="T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" h="77">
                      <a:moveTo>
                        <a:pt x="0" y="77"/>
                      </a:moveTo>
                      <a:cubicBezTo>
                        <a:pt x="1" y="64"/>
                        <a:pt x="1" y="11"/>
                        <a:pt x="5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4" name="Freeform 127"/>
                <p:cNvSpPr>
                  <a:spLocks noChangeArrowheads="1"/>
                </p:cNvSpPr>
                <p:nvPr>
                  <p:custDataLst>
                    <p:tags r:id="rId435"/>
                  </p:custDataLst>
                </p:nvPr>
              </p:nvSpPr>
              <p:spPr bwMode="auto">
                <a:xfrm>
                  <a:off x="1816" y="1275"/>
                  <a:ext cx="6" cy="76"/>
                </a:xfrm>
                <a:custGeom>
                  <a:avLst/>
                  <a:gdLst>
                    <a:gd name="T0" fmla="*/ 5 w 6"/>
                    <a:gd name="T1" fmla="*/ 79 h 79"/>
                    <a:gd name="T2" fmla="*/ 2 w 6"/>
                    <a:gd name="T3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" h="79">
                      <a:moveTo>
                        <a:pt x="5" y="79"/>
                      </a:moveTo>
                      <a:cubicBezTo>
                        <a:pt x="6" y="65"/>
                        <a:pt x="0" y="11"/>
                        <a:pt x="2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5" name="Freeform 128"/>
                <p:cNvSpPr>
                  <a:spLocks noChangeArrowheads="1"/>
                </p:cNvSpPr>
                <p:nvPr>
                  <p:custDataLst>
                    <p:tags r:id="rId436"/>
                  </p:custDataLst>
                </p:nvPr>
              </p:nvSpPr>
              <p:spPr bwMode="auto">
                <a:xfrm>
                  <a:off x="1822" y="1276"/>
                  <a:ext cx="11" cy="74"/>
                </a:xfrm>
                <a:custGeom>
                  <a:avLst/>
                  <a:gdLst>
                    <a:gd name="T0" fmla="*/ 11 w 12"/>
                    <a:gd name="T1" fmla="*/ 77 h 77"/>
                    <a:gd name="T2" fmla="*/ 0 w 12"/>
                    <a:gd name="T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77">
                      <a:moveTo>
                        <a:pt x="11" y="77"/>
                      </a:moveTo>
                      <a:cubicBezTo>
                        <a:pt x="12" y="62"/>
                        <a:pt x="5" y="12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6" name="Freeform 129"/>
                <p:cNvSpPr>
                  <a:spLocks noChangeArrowheads="1"/>
                </p:cNvSpPr>
                <p:nvPr>
                  <p:custDataLst>
                    <p:tags r:id="rId437"/>
                  </p:custDataLst>
                </p:nvPr>
              </p:nvSpPr>
              <p:spPr bwMode="auto">
                <a:xfrm>
                  <a:off x="1827" y="1276"/>
                  <a:ext cx="17" cy="70"/>
                </a:xfrm>
                <a:custGeom>
                  <a:avLst/>
                  <a:gdLst>
                    <a:gd name="T0" fmla="*/ 18 w 18"/>
                    <a:gd name="T1" fmla="*/ 73 h 73"/>
                    <a:gd name="T2" fmla="*/ 0 w 18"/>
                    <a:gd name="T3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73">
                      <a:moveTo>
                        <a:pt x="18" y="73"/>
                      </a:moveTo>
                      <a:cubicBezTo>
                        <a:pt x="18" y="56"/>
                        <a:pt x="10" y="1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7" name="Freeform 130"/>
                <p:cNvSpPr>
                  <a:spLocks noChangeArrowheads="1"/>
                </p:cNvSpPr>
                <p:nvPr>
                  <p:custDataLst>
                    <p:tags r:id="rId438"/>
                  </p:custDataLst>
                </p:nvPr>
              </p:nvSpPr>
              <p:spPr bwMode="auto">
                <a:xfrm>
                  <a:off x="1831" y="1277"/>
                  <a:ext cx="24" cy="64"/>
                </a:xfrm>
                <a:custGeom>
                  <a:avLst/>
                  <a:gdLst>
                    <a:gd name="T0" fmla="*/ 24 w 24"/>
                    <a:gd name="T1" fmla="*/ 67 h 67"/>
                    <a:gd name="T2" fmla="*/ 0 w 24"/>
                    <a:gd name="T3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67">
                      <a:moveTo>
                        <a:pt x="24" y="67"/>
                      </a:moveTo>
                      <a:cubicBezTo>
                        <a:pt x="24" y="50"/>
                        <a:pt x="15" y="1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8" name="Freeform 131"/>
                <p:cNvSpPr>
                  <a:spLocks noChangeArrowheads="1"/>
                </p:cNvSpPr>
                <p:nvPr>
                  <p:custDataLst>
                    <p:tags r:id="rId439"/>
                  </p:custDataLst>
                </p:nvPr>
              </p:nvSpPr>
              <p:spPr bwMode="auto">
                <a:xfrm>
                  <a:off x="1837" y="1279"/>
                  <a:ext cx="29" cy="53"/>
                </a:xfrm>
                <a:custGeom>
                  <a:avLst/>
                  <a:gdLst>
                    <a:gd name="T0" fmla="*/ 30 w 30"/>
                    <a:gd name="T1" fmla="*/ 56 h 56"/>
                    <a:gd name="T2" fmla="*/ 0 w 30"/>
                    <a:gd name="T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56">
                      <a:moveTo>
                        <a:pt x="30" y="56"/>
                      </a:moveTo>
                      <a:cubicBezTo>
                        <a:pt x="29" y="38"/>
                        <a:pt x="21" y="1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9" name="Freeform 132"/>
                <p:cNvSpPr>
                  <a:spLocks noChangeArrowheads="1"/>
                </p:cNvSpPr>
                <p:nvPr>
                  <p:custDataLst>
                    <p:tags r:id="rId440"/>
                  </p:custDataLst>
                </p:nvPr>
              </p:nvSpPr>
              <p:spPr bwMode="auto">
                <a:xfrm>
                  <a:off x="1746" y="806"/>
                  <a:ext cx="26" cy="24"/>
                </a:xfrm>
                <a:custGeom>
                  <a:avLst/>
                  <a:gdLst>
                    <a:gd name="T0" fmla="*/ 3 w 27"/>
                    <a:gd name="T1" fmla="*/ 7 h 26"/>
                    <a:gd name="T2" fmla="*/ 12 w 27"/>
                    <a:gd name="T3" fmla="*/ 13 h 26"/>
                    <a:gd name="T4" fmla="*/ 23 w 27"/>
                    <a:gd name="T5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7" h="26">
                      <a:moveTo>
                        <a:pt x="3" y="7"/>
                      </a:moveTo>
                      <a:cubicBezTo>
                        <a:pt x="1" y="0"/>
                        <a:pt x="27" y="1"/>
                        <a:pt x="12" y="13"/>
                      </a:cubicBezTo>
                      <a:cubicBezTo>
                        <a:pt x="0" y="23"/>
                        <a:pt x="18" y="26"/>
                        <a:pt x="23" y="2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0" name="Freeform 133"/>
                <p:cNvSpPr>
                  <a:spLocks noChangeArrowheads="1"/>
                </p:cNvSpPr>
                <p:nvPr>
                  <p:custDataLst>
                    <p:tags r:id="rId441"/>
                  </p:custDataLst>
                </p:nvPr>
              </p:nvSpPr>
              <p:spPr bwMode="auto">
                <a:xfrm>
                  <a:off x="1771" y="802"/>
                  <a:ext cx="17" cy="20"/>
                </a:xfrm>
                <a:custGeom>
                  <a:avLst/>
                  <a:gdLst>
                    <a:gd name="T0" fmla="*/ 5 w 18"/>
                    <a:gd name="T1" fmla="*/ 0 h 21"/>
                    <a:gd name="T2" fmla="*/ 13 w 18"/>
                    <a:gd name="T3" fmla="*/ 3 h 21"/>
                    <a:gd name="T4" fmla="*/ 9 w 18"/>
                    <a:gd name="T5" fmla="*/ 8 h 21"/>
                    <a:gd name="T6" fmla="*/ 18 w 18"/>
                    <a:gd name="T7" fmla="*/ 1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1">
                      <a:moveTo>
                        <a:pt x="5" y="0"/>
                      </a:moveTo>
                      <a:cubicBezTo>
                        <a:pt x="7" y="0"/>
                        <a:pt x="12" y="1"/>
                        <a:pt x="13" y="3"/>
                      </a:cubicBezTo>
                      <a:cubicBezTo>
                        <a:pt x="14" y="7"/>
                        <a:pt x="12" y="6"/>
                        <a:pt x="9" y="8"/>
                      </a:cubicBezTo>
                      <a:cubicBezTo>
                        <a:pt x="0" y="16"/>
                        <a:pt x="9" y="21"/>
                        <a:pt x="18" y="1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1" name="Freeform 134"/>
                <p:cNvSpPr>
                  <a:spLocks noChangeArrowheads="1"/>
                </p:cNvSpPr>
                <p:nvPr>
                  <p:custDataLst>
                    <p:tags r:id="rId442"/>
                  </p:custDataLst>
                </p:nvPr>
              </p:nvSpPr>
              <p:spPr bwMode="auto">
                <a:xfrm>
                  <a:off x="1718" y="817"/>
                  <a:ext cx="17" cy="24"/>
                </a:xfrm>
                <a:custGeom>
                  <a:avLst/>
                  <a:gdLst>
                    <a:gd name="T0" fmla="*/ 1 w 18"/>
                    <a:gd name="T1" fmla="*/ 12 h 25"/>
                    <a:gd name="T2" fmla="*/ 8 w 18"/>
                    <a:gd name="T3" fmla="*/ 11 h 25"/>
                    <a:gd name="T4" fmla="*/ 6 w 18"/>
                    <a:gd name="T5" fmla="*/ 22 h 25"/>
                    <a:gd name="T6" fmla="*/ 18 w 18"/>
                    <a:gd name="T7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5">
                      <a:moveTo>
                        <a:pt x="1" y="12"/>
                      </a:moveTo>
                      <a:cubicBezTo>
                        <a:pt x="0" y="7"/>
                        <a:pt x="11" y="0"/>
                        <a:pt x="8" y="11"/>
                      </a:cubicBezTo>
                      <a:cubicBezTo>
                        <a:pt x="8" y="14"/>
                        <a:pt x="4" y="19"/>
                        <a:pt x="6" y="22"/>
                      </a:cubicBezTo>
                      <a:cubicBezTo>
                        <a:pt x="9" y="25"/>
                        <a:pt x="16" y="22"/>
                        <a:pt x="18" y="2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2" name="Freeform 135"/>
                <p:cNvSpPr>
                  <a:spLocks noChangeArrowheads="1"/>
                </p:cNvSpPr>
                <p:nvPr>
                  <p:custDataLst>
                    <p:tags r:id="rId443"/>
                  </p:custDataLst>
                </p:nvPr>
              </p:nvSpPr>
              <p:spPr bwMode="auto">
                <a:xfrm>
                  <a:off x="1728" y="812"/>
                  <a:ext cx="12" cy="13"/>
                </a:xfrm>
                <a:custGeom>
                  <a:avLst/>
                  <a:gdLst>
                    <a:gd name="T0" fmla="*/ 0 w 13"/>
                    <a:gd name="T1" fmla="*/ 4 h 13"/>
                    <a:gd name="T2" fmla="*/ 9 w 13"/>
                    <a:gd name="T3" fmla="*/ 1 h 13"/>
                    <a:gd name="T4" fmla="*/ 2 w 13"/>
                    <a:gd name="T5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4"/>
                      </a:moveTo>
                      <a:cubicBezTo>
                        <a:pt x="2" y="2"/>
                        <a:pt x="7" y="0"/>
                        <a:pt x="9" y="1"/>
                      </a:cubicBezTo>
                      <a:cubicBezTo>
                        <a:pt x="13" y="5"/>
                        <a:pt x="5" y="12"/>
                        <a:pt x="2" y="13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3" name="Freeform 136"/>
                <p:cNvSpPr>
                  <a:spLocks noChangeArrowheads="1"/>
                </p:cNvSpPr>
                <p:nvPr>
                  <p:custDataLst>
                    <p:tags r:id="rId444"/>
                  </p:custDataLst>
                </p:nvPr>
              </p:nvSpPr>
              <p:spPr bwMode="auto">
                <a:xfrm>
                  <a:off x="1705" y="840"/>
                  <a:ext cx="10" cy="18"/>
                </a:xfrm>
                <a:custGeom>
                  <a:avLst/>
                  <a:gdLst>
                    <a:gd name="T0" fmla="*/ 1 w 11"/>
                    <a:gd name="T1" fmla="*/ 8 h 19"/>
                    <a:gd name="T2" fmla="*/ 10 w 11"/>
                    <a:gd name="T3" fmla="*/ 5 h 19"/>
                    <a:gd name="T4" fmla="*/ 3 w 11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9">
                      <a:moveTo>
                        <a:pt x="1" y="8"/>
                      </a:moveTo>
                      <a:cubicBezTo>
                        <a:pt x="0" y="4"/>
                        <a:pt x="8" y="0"/>
                        <a:pt x="10" y="5"/>
                      </a:cubicBezTo>
                      <a:cubicBezTo>
                        <a:pt x="11" y="8"/>
                        <a:pt x="5" y="16"/>
                        <a:pt x="3" y="19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4" name="Freeform 137"/>
                <p:cNvSpPr>
                  <a:spLocks noChangeArrowheads="1"/>
                </p:cNvSpPr>
                <p:nvPr>
                  <p:custDataLst>
                    <p:tags r:id="rId445"/>
                  </p:custDataLst>
                </p:nvPr>
              </p:nvSpPr>
              <p:spPr bwMode="auto">
                <a:xfrm>
                  <a:off x="1786" y="807"/>
                  <a:ext cx="12" cy="11"/>
                </a:xfrm>
                <a:custGeom>
                  <a:avLst/>
                  <a:gdLst>
                    <a:gd name="T0" fmla="*/ 9 w 12"/>
                    <a:gd name="T1" fmla="*/ 0 h 11"/>
                    <a:gd name="T2" fmla="*/ 2 w 12"/>
                    <a:gd name="T3" fmla="*/ 0 h 11"/>
                    <a:gd name="T4" fmla="*/ 12 w 12"/>
                    <a:gd name="T5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9" y="0"/>
                      </a:moveTo>
                      <a:cubicBezTo>
                        <a:pt x="7" y="0"/>
                        <a:pt x="5" y="0"/>
                        <a:pt x="2" y="0"/>
                      </a:cubicBezTo>
                      <a:cubicBezTo>
                        <a:pt x="0" y="6"/>
                        <a:pt x="8" y="9"/>
                        <a:pt x="12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5" name="Freeform 138"/>
                <p:cNvSpPr>
                  <a:spLocks noChangeArrowheads="1"/>
                </p:cNvSpPr>
                <p:nvPr>
                  <p:custDataLst>
                    <p:tags r:id="rId446"/>
                  </p:custDataLst>
                </p:nvPr>
              </p:nvSpPr>
              <p:spPr bwMode="auto">
                <a:xfrm>
                  <a:off x="1851" y="811"/>
                  <a:ext cx="11" cy="10"/>
                </a:xfrm>
                <a:custGeom>
                  <a:avLst/>
                  <a:gdLst>
                    <a:gd name="T0" fmla="*/ 6 w 12"/>
                    <a:gd name="T1" fmla="*/ 1 h 10"/>
                    <a:gd name="T2" fmla="*/ 10 w 12"/>
                    <a:gd name="T3" fmla="*/ 8 h 10"/>
                    <a:gd name="T4" fmla="*/ 0 w 12"/>
                    <a:gd name="T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6" y="1"/>
                      </a:moveTo>
                      <a:cubicBezTo>
                        <a:pt x="9" y="0"/>
                        <a:pt x="12" y="5"/>
                        <a:pt x="10" y="8"/>
                      </a:cubicBezTo>
                      <a:cubicBezTo>
                        <a:pt x="9" y="10"/>
                        <a:pt x="3" y="9"/>
                        <a:pt x="0" y="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6" name="Freeform 139"/>
                <p:cNvSpPr>
                  <a:spLocks noChangeArrowheads="1"/>
                </p:cNvSpPr>
                <p:nvPr>
                  <p:custDataLst>
                    <p:tags r:id="rId447"/>
                  </p:custDataLst>
                </p:nvPr>
              </p:nvSpPr>
              <p:spPr bwMode="auto">
                <a:xfrm>
                  <a:off x="1869" y="814"/>
                  <a:ext cx="19" cy="17"/>
                </a:xfrm>
                <a:custGeom>
                  <a:avLst/>
                  <a:gdLst>
                    <a:gd name="T0" fmla="*/ 14 w 20"/>
                    <a:gd name="T1" fmla="*/ 0 h 18"/>
                    <a:gd name="T2" fmla="*/ 19 w 20"/>
                    <a:gd name="T3" fmla="*/ 7 h 18"/>
                    <a:gd name="T4" fmla="*/ 7 w 20"/>
                    <a:gd name="T5" fmla="*/ 8 h 18"/>
                    <a:gd name="T6" fmla="*/ 11 w 20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8">
                      <a:moveTo>
                        <a:pt x="14" y="0"/>
                      </a:moveTo>
                      <a:cubicBezTo>
                        <a:pt x="16" y="1"/>
                        <a:pt x="20" y="4"/>
                        <a:pt x="19" y="7"/>
                      </a:cubicBezTo>
                      <a:cubicBezTo>
                        <a:pt x="17" y="12"/>
                        <a:pt x="10" y="7"/>
                        <a:pt x="7" y="8"/>
                      </a:cubicBezTo>
                      <a:cubicBezTo>
                        <a:pt x="0" y="10"/>
                        <a:pt x="6" y="17"/>
                        <a:pt x="11" y="1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7" name="Freeform 140"/>
                <p:cNvSpPr>
                  <a:spLocks noChangeArrowheads="1"/>
                </p:cNvSpPr>
                <p:nvPr>
                  <p:custDataLst>
                    <p:tags r:id="rId448"/>
                  </p:custDataLst>
                </p:nvPr>
              </p:nvSpPr>
              <p:spPr bwMode="auto">
                <a:xfrm>
                  <a:off x="1895" y="825"/>
                  <a:ext cx="12" cy="15"/>
                </a:xfrm>
                <a:custGeom>
                  <a:avLst/>
                  <a:gdLst>
                    <a:gd name="T0" fmla="*/ 8 w 13"/>
                    <a:gd name="T1" fmla="*/ 0 h 16"/>
                    <a:gd name="T2" fmla="*/ 13 w 13"/>
                    <a:gd name="T3" fmla="*/ 6 h 16"/>
                    <a:gd name="T4" fmla="*/ 1 w 13"/>
                    <a:gd name="T5" fmla="*/ 6 h 16"/>
                    <a:gd name="T6" fmla="*/ 5 w 13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16">
                      <a:moveTo>
                        <a:pt x="8" y="0"/>
                      </a:moveTo>
                      <a:cubicBezTo>
                        <a:pt x="11" y="0"/>
                        <a:pt x="13" y="3"/>
                        <a:pt x="13" y="6"/>
                      </a:cubicBezTo>
                      <a:cubicBezTo>
                        <a:pt x="10" y="9"/>
                        <a:pt x="5" y="4"/>
                        <a:pt x="1" y="6"/>
                      </a:cubicBezTo>
                      <a:cubicBezTo>
                        <a:pt x="0" y="9"/>
                        <a:pt x="3" y="13"/>
                        <a:pt x="5" y="1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8" name="Freeform 141"/>
                <p:cNvSpPr>
                  <a:spLocks noChangeArrowheads="1"/>
                </p:cNvSpPr>
                <p:nvPr>
                  <p:custDataLst>
                    <p:tags r:id="rId449"/>
                  </p:custDataLst>
                </p:nvPr>
              </p:nvSpPr>
              <p:spPr bwMode="auto">
                <a:xfrm>
                  <a:off x="1905" y="831"/>
                  <a:ext cx="15" cy="12"/>
                </a:xfrm>
                <a:custGeom>
                  <a:avLst/>
                  <a:gdLst>
                    <a:gd name="T0" fmla="*/ 8 w 15"/>
                    <a:gd name="T1" fmla="*/ 0 h 12"/>
                    <a:gd name="T2" fmla="*/ 11 w 15"/>
                    <a:gd name="T3" fmla="*/ 10 h 12"/>
                    <a:gd name="T4" fmla="*/ 0 w 15"/>
                    <a:gd name="T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2">
                      <a:moveTo>
                        <a:pt x="8" y="0"/>
                      </a:moveTo>
                      <a:cubicBezTo>
                        <a:pt x="12" y="1"/>
                        <a:pt x="15" y="7"/>
                        <a:pt x="11" y="10"/>
                      </a:cubicBezTo>
                      <a:cubicBezTo>
                        <a:pt x="8" y="12"/>
                        <a:pt x="2" y="9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9" name="Freeform 142"/>
                <p:cNvSpPr>
                  <a:spLocks noChangeArrowheads="1"/>
                </p:cNvSpPr>
                <p:nvPr>
                  <p:custDataLst>
                    <p:tags r:id="rId450"/>
                  </p:custDataLst>
                </p:nvPr>
              </p:nvSpPr>
              <p:spPr bwMode="auto">
                <a:xfrm>
                  <a:off x="1914" y="841"/>
                  <a:ext cx="15" cy="12"/>
                </a:xfrm>
                <a:custGeom>
                  <a:avLst/>
                  <a:gdLst>
                    <a:gd name="T0" fmla="*/ 8 w 15"/>
                    <a:gd name="T1" fmla="*/ 0 h 13"/>
                    <a:gd name="T2" fmla="*/ 11 w 15"/>
                    <a:gd name="T3" fmla="*/ 11 h 13"/>
                    <a:gd name="T4" fmla="*/ 0 w 15"/>
                    <a:gd name="T5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12" y="1"/>
                        <a:pt x="15" y="8"/>
                        <a:pt x="11" y="11"/>
                      </a:cubicBezTo>
                      <a:cubicBezTo>
                        <a:pt x="8" y="13"/>
                        <a:pt x="2" y="8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0" name="Freeform 143"/>
                <p:cNvSpPr>
                  <a:spLocks noChangeArrowheads="1"/>
                </p:cNvSpPr>
                <p:nvPr>
                  <p:custDataLst>
                    <p:tags r:id="rId451"/>
                  </p:custDataLst>
                </p:nvPr>
              </p:nvSpPr>
              <p:spPr bwMode="auto">
                <a:xfrm>
                  <a:off x="1920" y="853"/>
                  <a:ext cx="15" cy="14"/>
                </a:xfrm>
                <a:custGeom>
                  <a:avLst/>
                  <a:gdLst>
                    <a:gd name="T0" fmla="*/ 8 w 16"/>
                    <a:gd name="T1" fmla="*/ 0 h 15"/>
                    <a:gd name="T2" fmla="*/ 12 w 16"/>
                    <a:gd name="T3" fmla="*/ 11 h 15"/>
                    <a:gd name="T4" fmla="*/ 0 w 16"/>
                    <a:gd name="T5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5">
                      <a:moveTo>
                        <a:pt x="8" y="0"/>
                      </a:moveTo>
                      <a:cubicBezTo>
                        <a:pt x="11" y="2"/>
                        <a:pt x="16" y="8"/>
                        <a:pt x="12" y="11"/>
                      </a:cubicBezTo>
                      <a:cubicBezTo>
                        <a:pt x="9" y="15"/>
                        <a:pt x="1" y="10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1" name="Freeform 144"/>
                <p:cNvSpPr>
                  <a:spLocks noChangeArrowheads="1"/>
                </p:cNvSpPr>
                <p:nvPr>
                  <p:custDataLst>
                    <p:tags r:id="rId452"/>
                  </p:custDataLst>
                </p:nvPr>
              </p:nvSpPr>
              <p:spPr bwMode="auto">
                <a:xfrm>
                  <a:off x="1891" y="818"/>
                  <a:ext cx="8" cy="4"/>
                </a:xfrm>
                <a:custGeom>
                  <a:avLst/>
                  <a:gdLst>
                    <a:gd name="T0" fmla="*/ 8 w 8"/>
                    <a:gd name="T1" fmla="*/ 4 h 4"/>
                    <a:gd name="T2" fmla="*/ 0 w 8"/>
                    <a:gd name="T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8" h="4">
                      <a:moveTo>
                        <a:pt x="8" y="4"/>
                      </a:moveTo>
                      <a:cubicBezTo>
                        <a:pt x="6" y="2"/>
                        <a:pt x="3" y="1"/>
                        <a:pt x="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2" name="Freeform 145"/>
                <p:cNvSpPr>
                  <a:spLocks noChangeArrowheads="1"/>
                </p:cNvSpPr>
                <p:nvPr>
                  <p:custDataLst>
                    <p:tags r:id="rId453"/>
                  </p:custDataLst>
                </p:nvPr>
              </p:nvSpPr>
              <p:spPr bwMode="auto">
                <a:xfrm>
                  <a:off x="1955" y="930"/>
                  <a:ext cx="14" cy="15"/>
                </a:xfrm>
                <a:custGeom>
                  <a:avLst/>
                  <a:gdLst>
                    <a:gd name="T0" fmla="*/ 14 w 14"/>
                    <a:gd name="T1" fmla="*/ 8 h 15"/>
                    <a:gd name="T2" fmla="*/ 4 w 14"/>
                    <a:gd name="T3" fmla="*/ 4 h 15"/>
                    <a:gd name="T4" fmla="*/ 5 w 14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14" y="8"/>
                      </a:moveTo>
                      <a:cubicBezTo>
                        <a:pt x="10" y="6"/>
                        <a:pt x="8" y="0"/>
                        <a:pt x="4" y="4"/>
                      </a:cubicBezTo>
                      <a:cubicBezTo>
                        <a:pt x="0" y="8"/>
                        <a:pt x="2" y="12"/>
                        <a:pt x="5" y="15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3" name="Freeform 146"/>
                <p:cNvSpPr>
                  <a:spLocks noChangeArrowheads="1"/>
                </p:cNvSpPr>
                <p:nvPr>
                  <p:custDataLst>
                    <p:tags r:id="rId454"/>
                  </p:custDataLst>
                </p:nvPr>
              </p:nvSpPr>
              <p:spPr bwMode="auto">
                <a:xfrm>
                  <a:off x="1949" y="925"/>
                  <a:ext cx="6" cy="8"/>
                </a:xfrm>
                <a:custGeom>
                  <a:avLst/>
                  <a:gdLst>
                    <a:gd name="T0" fmla="*/ 6 w 6"/>
                    <a:gd name="T1" fmla="*/ 8 h 8"/>
                    <a:gd name="T2" fmla="*/ 0 w 6"/>
                    <a:gd name="T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" h="8">
                      <a:moveTo>
                        <a:pt x="6" y="8"/>
                      </a:moveTo>
                      <a:cubicBezTo>
                        <a:pt x="5" y="5"/>
                        <a:pt x="5" y="0"/>
                        <a:pt x="0" y="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4" name="Freeform 147"/>
                <p:cNvSpPr>
                  <a:spLocks noChangeArrowheads="1"/>
                </p:cNvSpPr>
                <p:nvPr>
                  <p:custDataLst>
                    <p:tags r:id="rId455"/>
                  </p:custDataLst>
                </p:nvPr>
              </p:nvSpPr>
              <p:spPr bwMode="auto">
                <a:xfrm>
                  <a:off x="1963" y="941"/>
                  <a:ext cx="15" cy="12"/>
                </a:xfrm>
                <a:custGeom>
                  <a:avLst/>
                  <a:gdLst>
                    <a:gd name="T0" fmla="*/ 8 w 15"/>
                    <a:gd name="T1" fmla="*/ 0 h 13"/>
                    <a:gd name="T2" fmla="*/ 12 w 15"/>
                    <a:gd name="T3" fmla="*/ 11 h 13"/>
                    <a:gd name="T4" fmla="*/ 0 w 15"/>
                    <a:gd name="T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11" y="1"/>
                        <a:pt x="15" y="8"/>
                        <a:pt x="12" y="11"/>
                      </a:cubicBezTo>
                      <a:cubicBezTo>
                        <a:pt x="8" y="13"/>
                        <a:pt x="1" y="7"/>
                        <a:pt x="0" y="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5" name="Freeform 148"/>
                <p:cNvSpPr>
                  <a:spLocks noChangeArrowheads="1"/>
                </p:cNvSpPr>
                <p:nvPr>
                  <p:custDataLst>
                    <p:tags r:id="rId456"/>
                  </p:custDataLst>
                </p:nvPr>
              </p:nvSpPr>
              <p:spPr bwMode="auto">
                <a:xfrm>
                  <a:off x="1973" y="950"/>
                  <a:ext cx="11" cy="13"/>
                </a:xfrm>
                <a:custGeom>
                  <a:avLst/>
                  <a:gdLst>
                    <a:gd name="T0" fmla="*/ 6 w 12"/>
                    <a:gd name="T1" fmla="*/ 0 h 13"/>
                    <a:gd name="T2" fmla="*/ 9 w 12"/>
                    <a:gd name="T3" fmla="*/ 10 h 13"/>
                    <a:gd name="T4" fmla="*/ 0 w 12"/>
                    <a:gd name="T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6" y="0"/>
                      </a:moveTo>
                      <a:cubicBezTo>
                        <a:pt x="8" y="2"/>
                        <a:pt x="12" y="8"/>
                        <a:pt x="9" y="10"/>
                      </a:cubicBezTo>
                      <a:cubicBezTo>
                        <a:pt x="5" y="13"/>
                        <a:pt x="1" y="6"/>
                        <a:pt x="0" y="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6" name="Freeform 149"/>
                <p:cNvSpPr>
                  <a:spLocks noChangeArrowheads="1"/>
                </p:cNvSpPr>
                <p:nvPr>
                  <p:custDataLst>
                    <p:tags r:id="rId457"/>
                  </p:custDataLst>
                </p:nvPr>
              </p:nvSpPr>
              <p:spPr bwMode="auto">
                <a:xfrm>
                  <a:off x="1964" y="961"/>
                  <a:ext cx="22" cy="16"/>
                </a:xfrm>
                <a:custGeom>
                  <a:avLst/>
                  <a:gdLst>
                    <a:gd name="T0" fmla="*/ 19 w 23"/>
                    <a:gd name="T1" fmla="*/ 0 h 17"/>
                    <a:gd name="T2" fmla="*/ 19 w 23"/>
                    <a:gd name="T3" fmla="*/ 11 h 17"/>
                    <a:gd name="T4" fmla="*/ 11 w 23"/>
                    <a:gd name="T5" fmla="*/ 5 h 17"/>
                    <a:gd name="T6" fmla="*/ 0 w 23"/>
                    <a:gd name="T7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7">
                      <a:moveTo>
                        <a:pt x="19" y="0"/>
                      </a:moveTo>
                      <a:cubicBezTo>
                        <a:pt x="20" y="3"/>
                        <a:pt x="23" y="9"/>
                        <a:pt x="19" y="11"/>
                      </a:cubicBezTo>
                      <a:cubicBezTo>
                        <a:pt x="17" y="12"/>
                        <a:pt x="12" y="6"/>
                        <a:pt x="11" y="5"/>
                      </a:cubicBezTo>
                      <a:cubicBezTo>
                        <a:pt x="16" y="17"/>
                        <a:pt x="2" y="17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7" name="Freeform 150"/>
                <p:cNvSpPr>
                  <a:spLocks noChangeArrowheads="1"/>
                </p:cNvSpPr>
                <p:nvPr>
                  <p:custDataLst>
                    <p:tags r:id="rId458"/>
                  </p:custDataLst>
                </p:nvPr>
              </p:nvSpPr>
              <p:spPr bwMode="auto">
                <a:xfrm>
                  <a:off x="1979" y="972"/>
                  <a:ext cx="9" cy="13"/>
                </a:xfrm>
                <a:custGeom>
                  <a:avLst/>
                  <a:gdLst>
                    <a:gd name="T0" fmla="*/ 10 w 10"/>
                    <a:gd name="T1" fmla="*/ 9 h 13"/>
                    <a:gd name="T2" fmla="*/ 4 w 10"/>
                    <a:gd name="T3" fmla="*/ 1 h 13"/>
                    <a:gd name="T4" fmla="*/ 3 w 10"/>
                    <a:gd name="T5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10" y="9"/>
                      </a:moveTo>
                      <a:cubicBezTo>
                        <a:pt x="10" y="7"/>
                        <a:pt x="8" y="0"/>
                        <a:pt x="4" y="1"/>
                      </a:cubicBezTo>
                      <a:cubicBezTo>
                        <a:pt x="0" y="2"/>
                        <a:pt x="3" y="10"/>
                        <a:pt x="3" y="13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8" name="Freeform 151"/>
                <p:cNvSpPr>
                  <a:spLocks noChangeArrowheads="1"/>
                </p:cNvSpPr>
                <p:nvPr>
                  <p:custDataLst>
                    <p:tags r:id="rId459"/>
                  </p:custDataLst>
                </p:nvPr>
              </p:nvSpPr>
              <p:spPr bwMode="auto">
                <a:xfrm>
                  <a:off x="1980" y="985"/>
                  <a:ext cx="10" cy="11"/>
                </a:xfrm>
                <a:custGeom>
                  <a:avLst/>
                  <a:gdLst>
                    <a:gd name="T0" fmla="*/ 8 w 10"/>
                    <a:gd name="T1" fmla="*/ 12 h 12"/>
                    <a:gd name="T2" fmla="*/ 6 w 10"/>
                    <a:gd name="T3" fmla="*/ 0 h 12"/>
                    <a:gd name="T4" fmla="*/ 1 w 10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8" y="12"/>
                      </a:moveTo>
                      <a:cubicBezTo>
                        <a:pt x="10" y="9"/>
                        <a:pt x="9" y="2"/>
                        <a:pt x="6" y="0"/>
                      </a:cubicBezTo>
                      <a:cubicBezTo>
                        <a:pt x="2" y="2"/>
                        <a:pt x="0" y="9"/>
                        <a:pt x="1" y="12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9" name="Freeform 152"/>
                <p:cNvSpPr>
                  <a:spLocks noChangeArrowheads="1"/>
                </p:cNvSpPr>
                <p:nvPr>
                  <p:custDataLst>
                    <p:tags r:id="rId460"/>
                  </p:custDataLst>
                </p:nvPr>
              </p:nvSpPr>
              <p:spPr bwMode="auto">
                <a:xfrm>
                  <a:off x="1977" y="1000"/>
                  <a:ext cx="9" cy="10"/>
                </a:xfrm>
                <a:custGeom>
                  <a:avLst/>
                  <a:gdLst>
                    <a:gd name="T0" fmla="*/ 10 w 10"/>
                    <a:gd name="T1" fmla="*/ 0 h 10"/>
                    <a:gd name="T2" fmla="*/ 6 w 10"/>
                    <a:gd name="T3" fmla="*/ 10 h 10"/>
                    <a:gd name="T4" fmla="*/ 2 w 10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3"/>
                        <a:pt x="10" y="10"/>
                        <a:pt x="6" y="10"/>
                      </a:cubicBezTo>
                      <a:cubicBezTo>
                        <a:pt x="0" y="10"/>
                        <a:pt x="2" y="3"/>
                        <a:pt x="2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0" name="Freeform 153"/>
                <p:cNvSpPr>
                  <a:spLocks noChangeArrowheads="1"/>
                </p:cNvSpPr>
                <p:nvPr>
                  <p:custDataLst>
                    <p:tags r:id="rId461"/>
                  </p:custDataLst>
                </p:nvPr>
              </p:nvSpPr>
              <p:spPr bwMode="auto">
                <a:xfrm>
                  <a:off x="1971" y="1010"/>
                  <a:ext cx="10" cy="13"/>
                </a:xfrm>
                <a:custGeom>
                  <a:avLst/>
                  <a:gdLst>
                    <a:gd name="T0" fmla="*/ 9 w 11"/>
                    <a:gd name="T1" fmla="*/ 10 h 14"/>
                    <a:gd name="T2" fmla="*/ 8 w 11"/>
                    <a:gd name="T3" fmla="*/ 3 h 14"/>
                    <a:gd name="T4" fmla="*/ 0 w 11"/>
                    <a:gd name="T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4">
                      <a:moveTo>
                        <a:pt x="9" y="10"/>
                      </a:moveTo>
                      <a:cubicBezTo>
                        <a:pt x="11" y="9"/>
                        <a:pt x="11" y="4"/>
                        <a:pt x="8" y="3"/>
                      </a:cubicBezTo>
                      <a:cubicBezTo>
                        <a:pt x="3" y="0"/>
                        <a:pt x="1" y="12"/>
                        <a:pt x="0" y="1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1" name="Freeform 154"/>
                <p:cNvSpPr>
                  <a:spLocks noChangeArrowheads="1"/>
                </p:cNvSpPr>
                <p:nvPr>
                  <p:custDataLst>
                    <p:tags r:id="rId462"/>
                  </p:custDataLst>
                </p:nvPr>
              </p:nvSpPr>
              <p:spPr bwMode="auto">
                <a:xfrm>
                  <a:off x="1906" y="969"/>
                  <a:ext cx="18" cy="43"/>
                </a:xfrm>
                <a:custGeom>
                  <a:avLst/>
                  <a:gdLst>
                    <a:gd name="T0" fmla="*/ 2 w 18"/>
                    <a:gd name="T1" fmla="*/ 0 h 45"/>
                    <a:gd name="T2" fmla="*/ 18 w 18"/>
                    <a:gd name="T3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45">
                      <a:moveTo>
                        <a:pt x="2" y="0"/>
                      </a:moveTo>
                      <a:cubicBezTo>
                        <a:pt x="0" y="8"/>
                        <a:pt x="7" y="35"/>
                        <a:pt x="18" y="45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2" name="Freeform 155"/>
                <p:cNvSpPr>
                  <a:spLocks noChangeArrowheads="1"/>
                </p:cNvSpPr>
                <p:nvPr>
                  <p:custDataLst>
                    <p:tags r:id="rId463"/>
                  </p:custDataLst>
                </p:nvPr>
              </p:nvSpPr>
              <p:spPr bwMode="auto">
                <a:xfrm>
                  <a:off x="1845" y="869"/>
                  <a:ext cx="35" cy="29"/>
                </a:xfrm>
                <a:custGeom>
                  <a:avLst/>
                  <a:gdLst>
                    <a:gd name="T0" fmla="*/ 36 w 36"/>
                    <a:gd name="T1" fmla="*/ 30 h 30"/>
                    <a:gd name="T2" fmla="*/ 0 w 36"/>
                    <a:gd name="T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6" h="30">
                      <a:moveTo>
                        <a:pt x="36" y="30"/>
                      </a:moveTo>
                      <a:cubicBezTo>
                        <a:pt x="26" y="28"/>
                        <a:pt x="10" y="18"/>
                        <a:pt x="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3" name="Freeform 156"/>
                <p:cNvSpPr>
                  <a:spLocks noChangeArrowheads="1"/>
                </p:cNvSpPr>
                <p:nvPr>
                  <p:custDataLst>
                    <p:tags r:id="rId464"/>
                  </p:custDataLst>
                </p:nvPr>
              </p:nvSpPr>
              <p:spPr bwMode="auto">
                <a:xfrm>
                  <a:off x="1749" y="859"/>
                  <a:ext cx="46" cy="25"/>
                </a:xfrm>
                <a:custGeom>
                  <a:avLst/>
                  <a:gdLst>
                    <a:gd name="T0" fmla="*/ 48 w 48"/>
                    <a:gd name="T1" fmla="*/ 0 h 26"/>
                    <a:gd name="T2" fmla="*/ 0 w 48"/>
                    <a:gd name="T3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8" h="26">
                      <a:moveTo>
                        <a:pt x="48" y="0"/>
                      </a:moveTo>
                      <a:cubicBezTo>
                        <a:pt x="42" y="11"/>
                        <a:pt x="19" y="26"/>
                        <a:pt x="0" y="25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4" name="Freeform 157"/>
                <p:cNvSpPr>
                  <a:spLocks noChangeArrowheads="1"/>
                </p:cNvSpPr>
                <p:nvPr>
                  <p:custDataLst>
                    <p:tags r:id="rId465"/>
                  </p:custDataLst>
                </p:nvPr>
              </p:nvSpPr>
              <p:spPr bwMode="auto">
                <a:xfrm>
                  <a:off x="1908" y="1077"/>
                  <a:ext cx="16" cy="49"/>
                </a:xfrm>
                <a:custGeom>
                  <a:avLst/>
                  <a:gdLst>
                    <a:gd name="T0" fmla="*/ 16 w 16"/>
                    <a:gd name="T1" fmla="*/ 0 h 51"/>
                    <a:gd name="T2" fmla="*/ 8 w 16"/>
                    <a:gd name="T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6" h="51">
                      <a:moveTo>
                        <a:pt x="16" y="0"/>
                      </a:moveTo>
                      <a:cubicBezTo>
                        <a:pt x="11" y="8"/>
                        <a:pt x="0" y="30"/>
                        <a:pt x="8" y="5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5" name="Freeform 158"/>
                <p:cNvSpPr>
                  <a:spLocks noChangeArrowheads="1"/>
                </p:cNvSpPr>
                <p:nvPr>
                  <p:custDataLst>
                    <p:tags r:id="rId466"/>
                  </p:custDataLst>
                </p:nvPr>
              </p:nvSpPr>
              <p:spPr bwMode="auto">
                <a:xfrm>
                  <a:off x="1880" y="1207"/>
                  <a:ext cx="22" cy="48"/>
                </a:xfrm>
                <a:custGeom>
                  <a:avLst/>
                  <a:gdLst>
                    <a:gd name="T0" fmla="*/ 22 w 22"/>
                    <a:gd name="T1" fmla="*/ 0 h 50"/>
                    <a:gd name="T2" fmla="*/ 4 w 22"/>
                    <a:gd name="T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2" h="50">
                      <a:moveTo>
                        <a:pt x="22" y="0"/>
                      </a:moveTo>
                      <a:cubicBezTo>
                        <a:pt x="16" y="7"/>
                        <a:pt x="0" y="25"/>
                        <a:pt x="4" y="5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6" name="Freeform 159"/>
                <p:cNvSpPr>
                  <a:spLocks noChangeArrowheads="1"/>
                </p:cNvSpPr>
                <p:nvPr>
                  <p:custDataLst>
                    <p:tags r:id="rId467"/>
                  </p:custDataLst>
                </p:nvPr>
              </p:nvSpPr>
              <p:spPr bwMode="auto">
                <a:xfrm>
                  <a:off x="1792" y="1271"/>
                  <a:ext cx="51" cy="10"/>
                </a:xfrm>
                <a:custGeom>
                  <a:avLst/>
                  <a:gdLst>
                    <a:gd name="T0" fmla="*/ 53 w 53"/>
                    <a:gd name="T1" fmla="*/ 9 h 11"/>
                    <a:gd name="T2" fmla="*/ 0 w 53"/>
                    <a:gd name="T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2" h="11">
                      <a:moveTo>
                        <a:pt x="53" y="9"/>
                      </a:moveTo>
                      <a:cubicBezTo>
                        <a:pt x="41" y="3"/>
                        <a:pt x="19" y="0"/>
                        <a:pt x="0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7" name="Freeform 160"/>
                <p:cNvSpPr>
                  <a:spLocks noChangeArrowheads="1"/>
                </p:cNvSpPr>
                <p:nvPr>
                  <p:custDataLst>
                    <p:tags r:id="rId468"/>
                  </p:custDataLst>
                </p:nvPr>
              </p:nvSpPr>
              <p:spPr bwMode="auto">
                <a:xfrm>
                  <a:off x="1969" y="1060"/>
                  <a:ext cx="11" cy="9"/>
                </a:xfrm>
                <a:custGeom>
                  <a:avLst/>
                  <a:gdLst>
                    <a:gd name="T0" fmla="*/ 11 w 12"/>
                    <a:gd name="T1" fmla="*/ 10 h 10"/>
                    <a:gd name="T2" fmla="*/ 6 w 12"/>
                    <a:gd name="T3" fmla="*/ 0 h 10"/>
                    <a:gd name="T4" fmla="*/ 1 w 12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11" y="10"/>
                      </a:moveTo>
                      <a:cubicBezTo>
                        <a:pt x="10" y="6"/>
                        <a:pt x="12" y="0"/>
                        <a:pt x="6" y="0"/>
                      </a:cubicBezTo>
                      <a:cubicBezTo>
                        <a:pt x="0" y="0"/>
                        <a:pt x="2" y="5"/>
                        <a:pt x="1" y="1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8" name="Freeform 161"/>
                <p:cNvSpPr>
                  <a:spLocks noChangeArrowheads="1"/>
                </p:cNvSpPr>
                <p:nvPr>
                  <p:custDataLst>
                    <p:tags r:id="rId469"/>
                  </p:custDataLst>
                </p:nvPr>
              </p:nvSpPr>
              <p:spPr bwMode="auto">
                <a:xfrm>
                  <a:off x="1977" y="1073"/>
                  <a:ext cx="14" cy="13"/>
                </a:xfrm>
                <a:custGeom>
                  <a:avLst/>
                  <a:gdLst>
                    <a:gd name="T0" fmla="*/ 9 w 15"/>
                    <a:gd name="T1" fmla="*/ 0 h 13"/>
                    <a:gd name="T2" fmla="*/ 1 w 15"/>
                    <a:gd name="T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3">
                      <a:moveTo>
                        <a:pt x="9" y="0"/>
                      </a:moveTo>
                      <a:cubicBezTo>
                        <a:pt x="15" y="13"/>
                        <a:pt x="0" y="11"/>
                        <a:pt x="1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9" name="Freeform 162"/>
                <p:cNvSpPr>
                  <a:spLocks noChangeArrowheads="1"/>
                </p:cNvSpPr>
                <p:nvPr>
                  <p:custDataLst>
                    <p:tags r:id="rId470"/>
                  </p:custDataLst>
                </p:nvPr>
              </p:nvSpPr>
              <p:spPr bwMode="auto">
                <a:xfrm>
                  <a:off x="1988" y="1087"/>
                  <a:ext cx="1" cy="7"/>
                </a:xfrm>
                <a:custGeom>
                  <a:avLst/>
                  <a:gdLst>
                    <a:gd name="T0" fmla="*/ 1 w 1"/>
                    <a:gd name="T1" fmla="*/ 0 h 8"/>
                    <a:gd name="T2" fmla="*/ 0 w 1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8">
                      <a:moveTo>
                        <a:pt x="1" y="0"/>
                      </a:moveTo>
                      <a:cubicBezTo>
                        <a:pt x="1" y="2"/>
                        <a:pt x="1" y="5"/>
                        <a:pt x="0" y="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0" name="Freeform 163"/>
                <p:cNvSpPr>
                  <a:spLocks noChangeArrowheads="1"/>
                </p:cNvSpPr>
                <p:nvPr>
                  <p:custDataLst>
                    <p:tags r:id="rId471"/>
                  </p:custDataLst>
                </p:nvPr>
              </p:nvSpPr>
              <p:spPr bwMode="auto">
                <a:xfrm>
                  <a:off x="1978" y="1093"/>
                  <a:ext cx="9" cy="15"/>
                </a:xfrm>
                <a:custGeom>
                  <a:avLst/>
                  <a:gdLst>
                    <a:gd name="T0" fmla="*/ 10 w 10"/>
                    <a:gd name="T1" fmla="*/ 5 h 15"/>
                    <a:gd name="T2" fmla="*/ 4 w 10"/>
                    <a:gd name="T3" fmla="*/ 13 h 15"/>
                    <a:gd name="T4" fmla="*/ 2 w 10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5">
                      <a:moveTo>
                        <a:pt x="10" y="5"/>
                      </a:moveTo>
                      <a:cubicBezTo>
                        <a:pt x="10" y="8"/>
                        <a:pt x="9" y="15"/>
                        <a:pt x="4" y="13"/>
                      </a:cubicBezTo>
                      <a:cubicBezTo>
                        <a:pt x="0" y="11"/>
                        <a:pt x="2" y="4"/>
                        <a:pt x="2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1" name="Freeform 164"/>
                <p:cNvSpPr>
                  <a:spLocks noChangeArrowheads="1"/>
                </p:cNvSpPr>
                <p:nvPr>
                  <p:custDataLst>
                    <p:tags r:id="rId472"/>
                  </p:custDataLst>
                </p:nvPr>
              </p:nvSpPr>
              <p:spPr bwMode="auto">
                <a:xfrm>
                  <a:off x="1977" y="1106"/>
                  <a:ext cx="13" cy="17"/>
                </a:xfrm>
                <a:custGeom>
                  <a:avLst/>
                  <a:gdLst>
                    <a:gd name="T0" fmla="*/ 14 w 14"/>
                    <a:gd name="T1" fmla="*/ 2 h 18"/>
                    <a:gd name="T2" fmla="*/ 4 w 14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18">
                      <a:moveTo>
                        <a:pt x="14" y="2"/>
                      </a:moveTo>
                      <a:cubicBezTo>
                        <a:pt x="14" y="18"/>
                        <a:pt x="0" y="11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2" name="Freeform 165"/>
                <p:cNvSpPr>
                  <a:spLocks noChangeArrowheads="1"/>
                </p:cNvSpPr>
                <p:nvPr>
                  <p:custDataLst>
                    <p:tags r:id="rId473"/>
                  </p:custDataLst>
                </p:nvPr>
              </p:nvSpPr>
              <p:spPr bwMode="auto">
                <a:xfrm>
                  <a:off x="1976" y="1116"/>
                  <a:ext cx="10" cy="18"/>
                </a:xfrm>
                <a:custGeom>
                  <a:avLst/>
                  <a:gdLst>
                    <a:gd name="T0" fmla="*/ 11 w 11"/>
                    <a:gd name="T1" fmla="*/ 4 h 18"/>
                    <a:gd name="T2" fmla="*/ 4 w 11"/>
                    <a:gd name="T3" fmla="*/ 13 h 18"/>
                    <a:gd name="T4" fmla="*/ 4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11" y="4"/>
                      </a:moveTo>
                      <a:cubicBezTo>
                        <a:pt x="11" y="8"/>
                        <a:pt x="9" y="18"/>
                        <a:pt x="4" y="13"/>
                      </a:cubicBezTo>
                      <a:cubicBezTo>
                        <a:pt x="0" y="10"/>
                        <a:pt x="3" y="5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3" name="Freeform 166"/>
                <p:cNvSpPr>
                  <a:spLocks noChangeArrowheads="1"/>
                </p:cNvSpPr>
                <p:nvPr>
                  <p:custDataLst>
                    <p:tags r:id="rId474"/>
                  </p:custDataLst>
                </p:nvPr>
              </p:nvSpPr>
              <p:spPr bwMode="auto">
                <a:xfrm>
                  <a:off x="1969" y="1128"/>
                  <a:ext cx="13" cy="17"/>
                </a:xfrm>
                <a:custGeom>
                  <a:avLst/>
                  <a:gdLst>
                    <a:gd name="T0" fmla="*/ 13 w 14"/>
                    <a:gd name="T1" fmla="*/ 4 h 18"/>
                    <a:gd name="T2" fmla="*/ 4 w 14"/>
                    <a:gd name="T3" fmla="*/ 13 h 18"/>
                    <a:gd name="T4" fmla="*/ 4 w 14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8">
                      <a:moveTo>
                        <a:pt x="13" y="4"/>
                      </a:moveTo>
                      <a:cubicBezTo>
                        <a:pt x="14" y="9"/>
                        <a:pt x="9" y="18"/>
                        <a:pt x="4" y="13"/>
                      </a:cubicBezTo>
                      <a:cubicBezTo>
                        <a:pt x="0" y="10"/>
                        <a:pt x="3" y="4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4" name="Freeform 167"/>
                <p:cNvSpPr>
                  <a:spLocks noChangeArrowheads="1"/>
                </p:cNvSpPr>
                <p:nvPr>
                  <p:custDataLst>
                    <p:tags r:id="rId475"/>
                  </p:custDataLst>
                </p:nvPr>
              </p:nvSpPr>
              <p:spPr bwMode="auto">
                <a:xfrm>
                  <a:off x="1959" y="1140"/>
                  <a:ext cx="15" cy="17"/>
                </a:xfrm>
                <a:custGeom>
                  <a:avLst/>
                  <a:gdLst>
                    <a:gd name="T0" fmla="*/ 15 w 15"/>
                    <a:gd name="T1" fmla="*/ 5 h 17"/>
                    <a:gd name="T2" fmla="*/ 9 w 15"/>
                    <a:gd name="T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7">
                      <a:moveTo>
                        <a:pt x="15" y="5"/>
                      </a:moveTo>
                      <a:cubicBezTo>
                        <a:pt x="14" y="17"/>
                        <a:pt x="0" y="9"/>
                        <a:pt x="9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5" name="Freeform 168"/>
                <p:cNvSpPr>
                  <a:spLocks noChangeArrowheads="1"/>
                </p:cNvSpPr>
                <p:nvPr>
                  <p:custDataLst>
                    <p:tags r:id="rId476"/>
                  </p:custDataLst>
                </p:nvPr>
              </p:nvSpPr>
              <p:spPr bwMode="auto">
                <a:xfrm>
                  <a:off x="1956" y="1150"/>
                  <a:ext cx="4" cy="9"/>
                </a:xfrm>
                <a:custGeom>
                  <a:avLst/>
                  <a:gdLst>
                    <a:gd name="T0" fmla="*/ 4 w 4"/>
                    <a:gd name="T1" fmla="*/ 0 h 9"/>
                    <a:gd name="T2" fmla="*/ 0 w 4"/>
                    <a:gd name="T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" h="9">
                      <a:moveTo>
                        <a:pt x="4" y="0"/>
                      </a:moveTo>
                      <a:cubicBezTo>
                        <a:pt x="3" y="4"/>
                        <a:pt x="2" y="7"/>
                        <a:pt x="0" y="9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6" name="Freeform 169"/>
                <p:cNvSpPr>
                  <a:spLocks noChangeArrowheads="1"/>
                </p:cNvSpPr>
                <p:nvPr>
                  <p:custDataLst>
                    <p:tags r:id="rId477"/>
                  </p:custDataLst>
                </p:nvPr>
              </p:nvSpPr>
              <p:spPr bwMode="auto">
                <a:xfrm>
                  <a:off x="1948" y="1197"/>
                  <a:ext cx="13" cy="17"/>
                </a:xfrm>
                <a:custGeom>
                  <a:avLst/>
                  <a:gdLst>
                    <a:gd name="T0" fmla="*/ 11 w 14"/>
                    <a:gd name="T1" fmla="*/ 5 h 18"/>
                    <a:gd name="T2" fmla="*/ 5 w 14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18">
                      <a:moveTo>
                        <a:pt x="11" y="5"/>
                      </a:moveTo>
                      <a:cubicBezTo>
                        <a:pt x="14" y="18"/>
                        <a:pt x="0" y="9"/>
                        <a:pt x="5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7" name="Freeform 170"/>
                <p:cNvSpPr>
                  <a:spLocks noChangeArrowheads="1"/>
                </p:cNvSpPr>
                <p:nvPr>
                  <p:custDataLst>
                    <p:tags r:id="rId478"/>
                  </p:custDataLst>
                </p:nvPr>
              </p:nvSpPr>
              <p:spPr bwMode="auto">
                <a:xfrm>
                  <a:off x="1955" y="1210"/>
                  <a:ext cx="10" cy="11"/>
                </a:xfrm>
                <a:custGeom>
                  <a:avLst/>
                  <a:gdLst>
                    <a:gd name="T0" fmla="*/ 11 w 11"/>
                    <a:gd name="T1" fmla="*/ 4 h 12"/>
                    <a:gd name="T2" fmla="*/ 5 w 11"/>
                    <a:gd name="T3" fmla="*/ 10 h 12"/>
                    <a:gd name="T4" fmla="*/ 3 w 11"/>
                    <a:gd name="T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1" y="4"/>
                      </a:moveTo>
                      <a:cubicBezTo>
                        <a:pt x="10" y="8"/>
                        <a:pt x="9" y="12"/>
                        <a:pt x="5" y="10"/>
                      </a:cubicBezTo>
                      <a:cubicBezTo>
                        <a:pt x="0" y="8"/>
                        <a:pt x="3" y="4"/>
                        <a:pt x="3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8" name="Freeform 171"/>
                <p:cNvSpPr>
                  <a:spLocks noChangeArrowheads="1"/>
                </p:cNvSpPr>
                <p:nvPr>
                  <p:custDataLst>
                    <p:tags r:id="rId479"/>
                  </p:custDataLst>
                </p:nvPr>
              </p:nvSpPr>
              <p:spPr bwMode="auto">
                <a:xfrm>
                  <a:off x="1961" y="1224"/>
                  <a:ext cx="2" cy="10"/>
                </a:xfrm>
                <a:custGeom>
                  <a:avLst/>
                  <a:gdLst>
                    <a:gd name="T0" fmla="*/ 1 w 2"/>
                    <a:gd name="T1" fmla="*/ 0 h 11"/>
                    <a:gd name="T2" fmla="*/ 0 w 2"/>
                    <a:gd name="T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" h="11">
                      <a:moveTo>
                        <a:pt x="1" y="0"/>
                      </a:moveTo>
                      <a:cubicBezTo>
                        <a:pt x="1" y="4"/>
                        <a:pt x="2" y="8"/>
                        <a:pt x="0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9" name="Freeform 172"/>
                <p:cNvSpPr>
                  <a:spLocks noChangeArrowheads="1"/>
                </p:cNvSpPr>
                <p:nvPr>
                  <p:custDataLst>
                    <p:tags r:id="rId480"/>
                  </p:custDataLst>
                </p:nvPr>
              </p:nvSpPr>
              <p:spPr bwMode="auto">
                <a:xfrm>
                  <a:off x="1953" y="1233"/>
                  <a:ext cx="11" cy="13"/>
                </a:xfrm>
                <a:custGeom>
                  <a:avLst/>
                  <a:gdLst>
                    <a:gd name="T0" fmla="*/ 12 w 12"/>
                    <a:gd name="T1" fmla="*/ 5 h 14"/>
                    <a:gd name="T2" fmla="*/ 6 w 12"/>
                    <a:gd name="T3" fmla="*/ 13 h 14"/>
                    <a:gd name="T4" fmla="*/ 4 w 12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12" y="5"/>
                      </a:moveTo>
                      <a:cubicBezTo>
                        <a:pt x="12" y="9"/>
                        <a:pt x="11" y="14"/>
                        <a:pt x="6" y="13"/>
                      </a:cubicBezTo>
                      <a:cubicBezTo>
                        <a:pt x="0" y="11"/>
                        <a:pt x="2" y="4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0" name="Freeform 173"/>
                <p:cNvSpPr>
                  <a:spLocks noChangeArrowheads="1"/>
                </p:cNvSpPr>
                <p:nvPr>
                  <p:custDataLst>
                    <p:tags r:id="rId481"/>
                  </p:custDataLst>
                </p:nvPr>
              </p:nvSpPr>
              <p:spPr bwMode="auto">
                <a:xfrm>
                  <a:off x="1957" y="1246"/>
                  <a:ext cx="4" cy="11"/>
                </a:xfrm>
                <a:custGeom>
                  <a:avLst/>
                  <a:gdLst>
                    <a:gd name="T0" fmla="*/ 3 w 4"/>
                    <a:gd name="T1" fmla="*/ 0 h 11"/>
                    <a:gd name="T2" fmla="*/ 0 w 4"/>
                    <a:gd name="T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" h="11">
                      <a:moveTo>
                        <a:pt x="3" y="0"/>
                      </a:moveTo>
                      <a:cubicBezTo>
                        <a:pt x="4" y="3"/>
                        <a:pt x="4" y="9"/>
                        <a:pt x="0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1" name="Freeform 174"/>
                <p:cNvSpPr>
                  <a:spLocks noChangeArrowheads="1"/>
                </p:cNvSpPr>
                <p:nvPr>
                  <p:custDataLst>
                    <p:tags r:id="rId482"/>
                  </p:custDataLst>
                </p:nvPr>
              </p:nvSpPr>
              <p:spPr bwMode="auto">
                <a:xfrm>
                  <a:off x="1943" y="1253"/>
                  <a:ext cx="12" cy="16"/>
                </a:xfrm>
                <a:custGeom>
                  <a:avLst/>
                  <a:gdLst>
                    <a:gd name="T0" fmla="*/ 13 w 13"/>
                    <a:gd name="T1" fmla="*/ 7 h 17"/>
                    <a:gd name="T2" fmla="*/ 4 w 13"/>
                    <a:gd name="T3" fmla="*/ 14 h 17"/>
                    <a:gd name="T4" fmla="*/ 4 w 13"/>
                    <a:gd name="T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7">
                      <a:moveTo>
                        <a:pt x="13" y="7"/>
                      </a:moveTo>
                      <a:cubicBezTo>
                        <a:pt x="12" y="11"/>
                        <a:pt x="10" y="17"/>
                        <a:pt x="4" y="14"/>
                      </a:cubicBezTo>
                      <a:cubicBezTo>
                        <a:pt x="0" y="11"/>
                        <a:pt x="1" y="3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2" name="Freeform 175"/>
                <p:cNvSpPr>
                  <a:spLocks noChangeArrowheads="1"/>
                </p:cNvSpPr>
                <p:nvPr>
                  <p:custDataLst>
                    <p:tags r:id="rId483"/>
                  </p:custDataLst>
                </p:nvPr>
              </p:nvSpPr>
              <p:spPr bwMode="auto">
                <a:xfrm>
                  <a:off x="1931" y="1267"/>
                  <a:ext cx="17" cy="17"/>
                </a:xfrm>
                <a:custGeom>
                  <a:avLst/>
                  <a:gdLst>
                    <a:gd name="T0" fmla="*/ 16 w 17"/>
                    <a:gd name="T1" fmla="*/ 2 h 18"/>
                    <a:gd name="T2" fmla="*/ 10 w 17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7" h="18">
                      <a:moveTo>
                        <a:pt x="16" y="2"/>
                      </a:moveTo>
                      <a:cubicBezTo>
                        <a:pt x="17" y="18"/>
                        <a:pt x="0" y="9"/>
                        <a:pt x="1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3" name="Freeform 176"/>
                <p:cNvSpPr>
                  <a:spLocks noChangeArrowheads="1"/>
                </p:cNvSpPr>
                <p:nvPr>
                  <p:custDataLst>
                    <p:tags r:id="rId484"/>
                  </p:custDataLst>
                </p:nvPr>
              </p:nvSpPr>
              <p:spPr bwMode="auto">
                <a:xfrm>
                  <a:off x="1933" y="1280"/>
                  <a:ext cx="5" cy="6"/>
                </a:xfrm>
                <a:custGeom>
                  <a:avLst/>
                  <a:gdLst>
                    <a:gd name="T0" fmla="*/ 5 w 5"/>
                    <a:gd name="T1" fmla="*/ 0 h 7"/>
                    <a:gd name="T2" fmla="*/ 0 w 5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4" y="3"/>
                        <a:pt x="3" y="5"/>
                        <a:pt x="0" y="7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4" name="Freeform 177"/>
                <p:cNvSpPr>
                  <a:spLocks noChangeArrowheads="1"/>
                </p:cNvSpPr>
                <p:nvPr>
                  <p:custDataLst>
                    <p:tags r:id="rId485"/>
                  </p:custDataLst>
                </p:nvPr>
              </p:nvSpPr>
              <p:spPr bwMode="auto">
                <a:xfrm>
                  <a:off x="1919" y="1285"/>
                  <a:ext cx="6" cy="8"/>
                </a:xfrm>
                <a:custGeom>
                  <a:avLst/>
                  <a:gdLst>
                    <a:gd name="T0" fmla="*/ 6 w 6"/>
                    <a:gd name="T1" fmla="*/ 0 h 8"/>
                    <a:gd name="T2" fmla="*/ 0 w 6"/>
                    <a:gd name="T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" h="8">
                      <a:moveTo>
                        <a:pt x="6" y="0"/>
                      </a:moveTo>
                      <a:cubicBezTo>
                        <a:pt x="5" y="3"/>
                        <a:pt x="4" y="8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5" name="Freeform 178"/>
                <p:cNvSpPr>
                  <a:spLocks noChangeArrowheads="1"/>
                </p:cNvSpPr>
                <p:nvPr>
                  <p:custDataLst>
                    <p:tags r:id="rId486"/>
                  </p:custDataLst>
                </p:nvPr>
              </p:nvSpPr>
              <p:spPr bwMode="auto">
                <a:xfrm>
                  <a:off x="1860" y="1323"/>
                  <a:ext cx="10" cy="11"/>
                </a:xfrm>
                <a:custGeom>
                  <a:avLst/>
                  <a:gdLst>
                    <a:gd name="T0" fmla="*/ 7 w 10"/>
                    <a:gd name="T1" fmla="*/ 10 h 12"/>
                    <a:gd name="T2" fmla="*/ 1 w 10"/>
                    <a:gd name="T3" fmla="*/ 7 h 12"/>
                    <a:gd name="T4" fmla="*/ 10 w 10"/>
                    <a:gd name="T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7" y="10"/>
                      </a:moveTo>
                      <a:cubicBezTo>
                        <a:pt x="4" y="12"/>
                        <a:pt x="1" y="10"/>
                        <a:pt x="1" y="7"/>
                      </a:cubicBezTo>
                      <a:cubicBezTo>
                        <a:pt x="0" y="2"/>
                        <a:pt x="6" y="0"/>
                        <a:pt x="1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6" name="Freeform 179"/>
                <p:cNvSpPr>
                  <a:spLocks noChangeArrowheads="1"/>
                </p:cNvSpPr>
                <p:nvPr>
                  <p:custDataLst>
                    <p:tags r:id="rId487"/>
                  </p:custDataLst>
                </p:nvPr>
              </p:nvSpPr>
              <p:spPr bwMode="auto">
                <a:xfrm>
                  <a:off x="1846" y="1328"/>
                  <a:ext cx="12" cy="12"/>
                </a:xfrm>
                <a:custGeom>
                  <a:avLst/>
                  <a:gdLst>
                    <a:gd name="T0" fmla="*/ 12 w 13"/>
                    <a:gd name="T1" fmla="*/ 11 h 13"/>
                    <a:gd name="T2" fmla="*/ 13 w 13"/>
                    <a:gd name="T3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3" h="13">
                      <a:moveTo>
                        <a:pt x="12" y="11"/>
                      </a:moveTo>
                      <a:cubicBezTo>
                        <a:pt x="0" y="13"/>
                        <a:pt x="0" y="0"/>
                        <a:pt x="13" y="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7" name="Freeform 180"/>
                <p:cNvSpPr>
                  <a:spLocks noChangeArrowheads="1"/>
                </p:cNvSpPr>
                <p:nvPr>
                  <p:custDataLst>
                    <p:tags r:id="rId488"/>
                  </p:custDataLst>
                </p:nvPr>
              </p:nvSpPr>
              <p:spPr bwMode="auto">
                <a:xfrm>
                  <a:off x="1837" y="1336"/>
                  <a:ext cx="11" cy="12"/>
                </a:xfrm>
                <a:custGeom>
                  <a:avLst/>
                  <a:gdLst>
                    <a:gd name="T0" fmla="*/ 11 w 11"/>
                    <a:gd name="T1" fmla="*/ 10 h 12"/>
                    <a:gd name="T2" fmla="*/ 0 w 11"/>
                    <a:gd name="T3" fmla="*/ 10 h 12"/>
                    <a:gd name="T4" fmla="*/ 10 w 11"/>
                    <a:gd name="T5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1" y="10"/>
                      </a:moveTo>
                      <a:cubicBezTo>
                        <a:pt x="8" y="12"/>
                        <a:pt x="3" y="11"/>
                        <a:pt x="0" y="10"/>
                      </a:cubicBezTo>
                      <a:cubicBezTo>
                        <a:pt x="1" y="6"/>
                        <a:pt x="5" y="0"/>
                        <a:pt x="10" y="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8" name="Freeform 181"/>
                <p:cNvSpPr>
                  <a:spLocks noChangeArrowheads="1"/>
                </p:cNvSpPr>
                <p:nvPr>
                  <p:custDataLst>
                    <p:tags r:id="rId489"/>
                  </p:custDataLst>
                </p:nvPr>
              </p:nvSpPr>
              <p:spPr bwMode="auto">
                <a:xfrm>
                  <a:off x="1823" y="1345"/>
                  <a:ext cx="13" cy="7"/>
                </a:xfrm>
                <a:custGeom>
                  <a:avLst/>
                  <a:gdLst>
                    <a:gd name="T0" fmla="*/ 12 w 14"/>
                    <a:gd name="T1" fmla="*/ 8 h 8"/>
                    <a:gd name="T2" fmla="*/ 14 w 14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8">
                      <a:moveTo>
                        <a:pt x="12" y="8"/>
                      </a:moveTo>
                      <a:cubicBezTo>
                        <a:pt x="0" y="7"/>
                        <a:pt x="8" y="2"/>
                        <a:pt x="1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9" name="Freeform 182"/>
                <p:cNvSpPr>
                  <a:spLocks noChangeArrowheads="1"/>
                </p:cNvSpPr>
                <p:nvPr>
                  <p:custDataLst>
                    <p:tags r:id="rId490"/>
                  </p:custDataLst>
                </p:nvPr>
              </p:nvSpPr>
              <p:spPr bwMode="auto">
                <a:xfrm>
                  <a:off x="1816" y="1347"/>
                  <a:ext cx="10" cy="1"/>
                </a:xfrm>
                <a:custGeom>
                  <a:avLst/>
                  <a:gdLst>
                    <a:gd name="T0" fmla="*/ 10 w 10"/>
                    <a:gd name="T1" fmla="*/ 0 h 1"/>
                    <a:gd name="T2" fmla="*/ 0 w 10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0" h="1">
                      <a:moveTo>
                        <a:pt x="10" y="0"/>
                      </a:moveTo>
                      <a:cubicBezTo>
                        <a:pt x="7" y="1"/>
                        <a:pt x="3" y="1"/>
                        <a:pt x="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0" name="Freeform 183"/>
                <p:cNvSpPr>
                  <a:spLocks noChangeArrowheads="1"/>
                </p:cNvSpPr>
                <p:nvPr>
                  <p:custDataLst>
                    <p:tags r:id="rId491"/>
                  </p:custDataLst>
                </p:nvPr>
              </p:nvSpPr>
              <p:spPr bwMode="auto">
                <a:xfrm>
                  <a:off x="1803" y="1337"/>
                  <a:ext cx="10" cy="11"/>
                </a:xfrm>
                <a:custGeom>
                  <a:avLst/>
                  <a:gdLst>
                    <a:gd name="T0" fmla="*/ 11 w 11"/>
                    <a:gd name="T1" fmla="*/ 11 h 11"/>
                    <a:gd name="T2" fmla="*/ 1 w 11"/>
                    <a:gd name="T3" fmla="*/ 6 h 11"/>
                    <a:gd name="T4" fmla="*/ 11 w 11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11" y="11"/>
                      </a:moveTo>
                      <a:cubicBezTo>
                        <a:pt x="8" y="11"/>
                        <a:pt x="1" y="10"/>
                        <a:pt x="1" y="6"/>
                      </a:cubicBezTo>
                      <a:cubicBezTo>
                        <a:pt x="0" y="1"/>
                        <a:pt x="7" y="0"/>
                        <a:pt x="11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1" name="Freeform 184"/>
                <p:cNvSpPr>
                  <a:spLocks noChangeArrowheads="1"/>
                </p:cNvSpPr>
                <p:nvPr>
                  <p:custDataLst>
                    <p:tags r:id="rId492"/>
                  </p:custDataLst>
                </p:nvPr>
              </p:nvSpPr>
              <p:spPr bwMode="auto">
                <a:xfrm>
                  <a:off x="1790" y="1322"/>
                  <a:ext cx="14" cy="23"/>
                </a:xfrm>
                <a:custGeom>
                  <a:avLst/>
                  <a:gdLst>
                    <a:gd name="T0" fmla="*/ 10 w 14"/>
                    <a:gd name="T1" fmla="*/ 24 h 24"/>
                    <a:gd name="T2" fmla="*/ 0 w 14"/>
                    <a:gd name="T3" fmla="*/ 18 h 24"/>
                    <a:gd name="T4" fmla="*/ 9 w 14"/>
                    <a:gd name="T5" fmla="*/ 12 h 24"/>
                    <a:gd name="T6" fmla="*/ 1 w 14"/>
                    <a:gd name="T7" fmla="*/ 6 h 24"/>
                    <a:gd name="T8" fmla="*/ 14 w 14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4">
                      <a:moveTo>
                        <a:pt x="10" y="24"/>
                      </a:moveTo>
                      <a:cubicBezTo>
                        <a:pt x="7" y="23"/>
                        <a:pt x="0" y="23"/>
                        <a:pt x="0" y="18"/>
                      </a:cubicBezTo>
                      <a:cubicBezTo>
                        <a:pt x="0" y="14"/>
                        <a:pt x="5" y="13"/>
                        <a:pt x="9" y="12"/>
                      </a:cubicBezTo>
                      <a:cubicBezTo>
                        <a:pt x="6" y="11"/>
                        <a:pt x="1" y="9"/>
                        <a:pt x="1" y="6"/>
                      </a:cubicBezTo>
                      <a:cubicBezTo>
                        <a:pt x="0" y="0"/>
                        <a:pt x="10" y="0"/>
                        <a:pt x="14" y="2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2" name="Freeform 185"/>
                <p:cNvSpPr>
                  <a:spLocks noChangeArrowheads="1"/>
                </p:cNvSpPr>
                <p:nvPr>
                  <p:custDataLst>
                    <p:tags r:id="rId493"/>
                  </p:custDataLst>
                </p:nvPr>
              </p:nvSpPr>
              <p:spPr bwMode="auto">
                <a:xfrm>
                  <a:off x="1778" y="1329"/>
                  <a:ext cx="10" cy="14"/>
                </a:xfrm>
                <a:custGeom>
                  <a:avLst/>
                  <a:gdLst>
                    <a:gd name="T0" fmla="*/ 10 w 11"/>
                    <a:gd name="T1" fmla="*/ 14 h 15"/>
                    <a:gd name="T2" fmla="*/ 11 w 11"/>
                    <a:gd name="T3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1" h="15">
                      <a:moveTo>
                        <a:pt x="10" y="14"/>
                      </a:moveTo>
                      <a:cubicBezTo>
                        <a:pt x="0" y="15"/>
                        <a:pt x="2" y="0"/>
                        <a:pt x="11" y="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3" name="Freeform 186"/>
                <p:cNvSpPr>
                  <a:spLocks noChangeArrowheads="1"/>
                </p:cNvSpPr>
                <p:nvPr>
                  <p:custDataLst>
                    <p:tags r:id="rId494"/>
                  </p:custDataLst>
                </p:nvPr>
              </p:nvSpPr>
              <p:spPr bwMode="auto">
                <a:xfrm>
                  <a:off x="1769" y="1316"/>
                  <a:ext cx="12" cy="17"/>
                </a:xfrm>
                <a:custGeom>
                  <a:avLst/>
                  <a:gdLst>
                    <a:gd name="T0" fmla="*/ 10 w 12"/>
                    <a:gd name="T1" fmla="*/ 17 h 18"/>
                    <a:gd name="T2" fmla="*/ 12 w 12"/>
                    <a:gd name="T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18">
                      <a:moveTo>
                        <a:pt x="10" y="17"/>
                      </a:moveTo>
                      <a:cubicBezTo>
                        <a:pt x="0" y="18"/>
                        <a:pt x="0" y="0"/>
                        <a:pt x="12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4" name="Freeform 187"/>
                <p:cNvSpPr>
                  <a:spLocks noChangeArrowheads="1"/>
                </p:cNvSpPr>
                <p:nvPr>
                  <p:custDataLst>
                    <p:tags r:id="rId495"/>
                  </p:custDataLst>
                </p:nvPr>
              </p:nvSpPr>
              <p:spPr bwMode="auto">
                <a:xfrm>
                  <a:off x="1554" y="1411"/>
                  <a:ext cx="112" cy="1176"/>
                </a:xfrm>
                <a:custGeom>
                  <a:avLst/>
                  <a:gdLst>
                    <a:gd name="T0" fmla="*/ 18 w 117"/>
                    <a:gd name="T1" fmla="*/ 808 h 1225"/>
                    <a:gd name="T2" fmla="*/ 18 w 117"/>
                    <a:gd name="T3" fmla="*/ 1010 h 1225"/>
                    <a:gd name="T4" fmla="*/ 41 w 117"/>
                    <a:gd name="T5" fmla="*/ 1199 h 1225"/>
                    <a:gd name="T6" fmla="*/ 79 w 117"/>
                    <a:gd name="T7" fmla="*/ 1225 h 1225"/>
                    <a:gd name="T8" fmla="*/ 54 w 117"/>
                    <a:gd name="T9" fmla="*/ 1002 h 1225"/>
                    <a:gd name="T10" fmla="*/ 55 w 117"/>
                    <a:gd name="T11" fmla="*/ 802 h 1225"/>
                    <a:gd name="T12" fmla="*/ 90 w 117"/>
                    <a:gd name="T13" fmla="*/ 616 h 1225"/>
                    <a:gd name="T14" fmla="*/ 112 w 117"/>
                    <a:gd name="T15" fmla="*/ 290 h 1225"/>
                    <a:gd name="T16" fmla="*/ 110 w 117"/>
                    <a:gd name="T17" fmla="*/ 0 h 1225"/>
                    <a:gd name="T18" fmla="*/ 92 w 117"/>
                    <a:gd name="T19" fmla="*/ 9 h 1225"/>
                    <a:gd name="T20" fmla="*/ 71 w 117"/>
                    <a:gd name="T21" fmla="*/ 1 h 1225"/>
                    <a:gd name="T22" fmla="*/ 66 w 117"/>
                    <a:gd name="T23" fmla="*/ 288 h 1225"/>
                    <a:gd name="T24" fmla="*/ 48 w 117"/>
                    <a:gd name="T25" fmla="*/ 616 h 1225"/>
                    <a:gd name="T26" fmla="*/ 18 w 117"/>
                    <a:gd name="T27" fmla="*/ 808 h 1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7" h="1225">
                      <a:moveTo>
                        <a:pt x="18" y="808"/>
                      </a:moveTo>
                      <a:cubicBezTo>
                        <a:pt x="18" y="808"/>
                        <a:pt x="0" y="916"/>
                        <a:pt x="18" y="1010"/>
                      </a:cubicBezTo>
                      <a:cubicBezTo>
                        <a:pt x="46" y="1157"/>
                        <a:pt x="41" y="1199"/>
                        <a:pt x="41" y="1199"/>
                      </a:cubicBezTo>
                      <a:cubicBezTo>
                        <a:pt x="79" y="1225"/>
                        <a:pt x="79" y="1225"/>
                        <a:pt x="79" y="1225"/>
                      </a:cubicBezTo>
                      <a:cubicBezTo>
                        <a:pt x="79" y="1225"/>
                        <a:pt x="89" y="1106"/>
                        <a:pt x="54" y="1002"/>
                      </a:cubicBezTo>
                      <a:cubicBezTo>
                        <a:pt x="37" y="952"/>
                        <a:pt x="55" y="802"/>
                        <a:pt x="55" y="802"/>
                      </a:cubicBezTo>
                      <a:cubicBezTo>
                        <a:pt x="55" y="802"/>
                        <a:pt x="87" y="656"/>
                        <a:pt x="90" y="616"/>
                      </a:cubicBezTo>
                      <a:cubicBezTo>
                        <a:pt x="94" y="558"/>
                        <a:pt x="117" y="470"/>
                        <a:pt x="112" y="290"/>
                      </a:cubicBezTo>
                      <a:cubicBezTo>
                        <a:pt x="110" y="221"/>
                        <a:pt x="111" y="17"/>
                        <a:pt x="110" y="0"/>
                      </a:cubicBezTo>
                      <a:cubicBezTo>
                        <a:pt x="110" y="0"/>
                        <a:pt x="108" y="8"/>
                        <a:pt x="92" y="9"/>
                      </a:cubicBezTo>
                      <a:cubicBezTo>
                        <a:pt x="75" y="9"/>
                        <a:pt x="71" y="1"/>
                        <a:pt x="71" y="1"/>
                      </a:cubicBezTo>
                      <a:cubicBezTo>
                        <a:pt x="71" y="1"/>
                        <a:pt x="68" y="232"/>
                        <a:pt x="66" y="288"/>
                      </a:cubicBezTo>
                      <a:cubicBezTo>
                        <a:pt x="64" y="331"/>
                        <a:pt x="84" y="399"/>
                        <a:pt x="48" y="616"/>
                      </a:cubicBezTo>
                      <a:cubicBezTo>
                        <a:pt x="29" y="729"/>
                        <a:pt x="18" y="808"/>
                        <a:pt x="18" y="808"/>
                      </a:cubicBezTo>
                      <a:close/>
                    </a:path>
                  </a:pathLst>
                </a:custGeom>
                <a:solidFill>
                  <a:srgbClr val="FAC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5" name="Freeform 188"/>
                <p:cNvSpPr>
                  <a:spLocks noChangeArrowheads="1"/>
                </p:cNvSpPr>
                <p:nvPr>
                  <p:custDataLst>
                    <p:tags r:id="rId496"/>
                  </p:custDataLst>
                </p:nvPr>
              </p:nvSpPr>
              <p:spPr bwMode="auto">
                <a:xfrm>
                  <a:off x="1043" y="2436"/>
                  <a:ext cx="627" cy="227"/>
                </a:xfrm>
                <a:custGeom>
                  <a:avLst/>
                  <a:gdLst>
                    <a:gd name="T0" fmla="*/ 0 w 652"/>
                    <a:gd name="T1" fmla="*/ 237 h 237"/>
                    <a:gd name="T2" fmla="*/ 324 w 652"/>
                    <a:gd name="T3" fmla="*/ 0 h 237"/>
                    <a:gd name="T4" fmla="*/ 652 w 652"/>
                    <a:gd name="T5" fmla="*/ 231 h 237"/>
                    <a:gd name="T6" fmla="*/ 0 w 652"/>
                    <a:gd name="T7" fmla="*/ 237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52" h="236">
                      <a:moveTo>
                        <a:pt x="0" y="237"/>
                      </a:moveTo>
                      <a:cubicBezTo>
                        <a:pt x="0" y="237"/>
                        <a:pt x="37" y="0"/>
                        <a:pt x="324" y="0"/>
                      </a:cubicBezTo>
                      <a:cubicBezTo>
                        <a:pt x="610" y="0"/>
                        <a:pt x="652" y="231"/>
                        <a:pt x="652" y="231"/>
                      </a:cubicBez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F5BA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6" name="Freeform 189"/>
                <p:cNvSpPr>
                  <a:spLocks noChangeArrowheads="1"/>
                </p:cNvSpPr>
                <p:nvPr>
                  <p:custDataLst>
                    <p:tags r:id="rId497"/>
                  </p:custDataLst>
                </p:nvPr>
              </p:nvSpPr>
              <p:spPr bwMode="auto">
                <a:xfrm>
                  <a:off x="1055" y="2544"/>
                  <a:ext cx="606" cy="651"/>
                </a:xfrm>
                <a:custGeom>
                  <a:avLst/>
                  <a:gdLst>
                    <a:gd name="T0" fmla="*/ 0 w 631"/>
                    <a:gd name="T1" fmla="*/ 109 h 678"/>
                    <a:gd name="T2" fmla="*/ 243 w 631"/>
                    <a:gd name="T3" fmla="*/ 9 h 678"/>
                    <a:gd name="T4" fmla="*/ 622 w 631"/>
                    <a:gd name="T5" fmla="*/ 109 h 678"/>
                    <a:gd name="T6" fmla="*/ 480 w 631"/>
                    <a:gd name="T7" fmla="*/ 398 h 678"/>
                    <a:gd name="T8" fmla="*/ 333 w 631"/>
                    <a:gd name="T9" fmla="*/ 514 h 678"/>
                    <a:gd name="T10" fmla="*/ 300 w 631"/>
                    <a:gd name="T11" fmla="*/ 677 h 678"/>
                    <a:gd name="T12" fmla="*/ 271 w 631"/>
                    <a:gd name="T13" fmla="*/ 467 h 678"/>
                    <a:gd name="T14" fmla="*/ 0 w 631"/>
                    <a:gd name="T15" fmla="*/ 109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1" h="678">
                      <a:moveTo>
                        <a:pt x="0" y="109"/>
                      </a:moveTo>
                      <a:cubicBezTo>
                        <a:pt x="0" y="109"/>
                        <a:pt x="107" y="18"/>
                        <a:pt x="243" y="9"/>
                      </a:cubicBezTo>
                      <a:cubicBezTo>
                        <a:pt x="380" y="0"/>
                        <a:pt x="497" y="3"/>
                        <a:pt x="622" y="109"/>
                      </a:cubicBezTo>
                      <a:cubicBezTo>
                        <a:pt x="622" y="109"/>
                        <a:pt x="631" y="267"/>
                        <a:pt x="480" y="398"/>
                      </a:cubicBezTo>
                      <a:cubicBezTo>
                        <a:pt x="389" y="477"/>
                        <a:pt x="312" y="456"/>
                        <a:pt x="333" y="514"/>
                      </a:cubicBezTo>
                      <a:cubicBezTo>
                        <a:pt x="354" y="572"/>
                        <a:pt x="339" y="678"/>
                        <a:pt x="300" y="677"/>
                      </a:cubicBezTo>
                      <a:cubicBezTo>
                        <a:pt x="260" y="676"/>
                        <a:pt x="308" y="483"/>
                        <a:pt x="271" y="467"/>
                      </a:cubicBezTo>
                      <a:cubicBezTo>
                        <a:pt x="234" y="451"/>
                        <a:pt x="20" y="380"/>
                        <a:pt x="0" y="109"/>
                      </a:cubicBezTo>
                    </a:path>
                  </a:pathLst>
                </a:custGeom>
                <a:solidFill>
                  <a:srgbClr val="E74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7" name="Freeform 190"/>
                <p:cNvSpPr>
                  <a:spLocks noChangeArrowheads="1"/>
                </p:cNvSpPr>
                <p:nvPr>
                  <p:custDataLst>
                    <p:tags r:id="rId498"/>
                  </p:custDataLst>
                </p:nvPr>
              </p:nvSpPr>
              <p:spPr bwMode="auto">
                <a:xfrm>
                  <a:off x="1071" y="2612"/>
                  <a:ext cx="572" cy="181"/>
                </a:xfrm>
                <a:custGeom>
                  <a:avLst/>
                  <a:gdLst>
                    <a:gd name="T0" fmla="*/ 0 w 595"/>
                    <a:gd name="T1" fmla="*/ 53 h 188"/>
                    <a:gd name="T2" fmla="*/ 55 w 595"/>
                    <a:gd name="T3" fmla="*/ 15 h 188"/>
                    <a:gd name="T4" fmla="*/ 77 w 595"/>
                    <a:gd name="T5" fmla="*/ 41 h 188"/>
                    <a:gd name="T6" fmla="*/ 114 w 595"/>
                    <a:gd name="T7" fmla="*/ 23 h 188"/>
                    <a:gd name="T8" fmla="*/ 155 w 595"/>
                    <a:gd name="T9" fmla="*/ 4 h 188"/>
                    <a:gd name="T10" fmla="*/ 155 w 595"/>
                    <a:gd name="T11" fmla="*/ 18 h 188"/>
                    <a:gd name="T12" fmla="*/ 121 w 595"/>
                    <a:gd name="T13" fmla="*/ 63 h 188"/>
                    <a:gd name="T14" fmla="*/ 114 w 595"/>
                    <a:gd name="T15" fmla="*/ 92 h 188"/>
                    <a:gd name="T16" fmla="*/ 140 w 595"/>
                    <a:gd name="T17" fmla="*/ 75 h 188"/>
                    <a:gd name="T18" fmla="*/ 161 w 595"/>
                    <a:gd name="T19" fmla="*/ 76 h 188"/>
                    <a:gd name="T20" fmla="*/ 153 w 595"/>
                    <a:gd name="T21" fmla="*/ 113 h 188"/>
                    <a:gd name="T22" fmla="*/ 234 w 595"/>
                    <a:gd name="T23" fmla="*/ 51 h 188"/>
                    <a:gd name="T24" fmla="*/ 276 w 595"/>
                    <a:gd name="T25" fmla="*/ 11 h 188"/>
                    <a:gd name="T26" fmla="*/ 243 w 595"/>
                    <a:gd name="T27" fmla="*/ 73 h 188"/>
                    <a:gd name="T28" fmla="*/ 251 w 595"/>
                    <a:gd name="T29" fmla="*/ 118 h 188"/>
                    <a:gd name="T30" fmla="*/ 292 w 595"/>
                    <a:gd name="T31" fmla="*/ 82 h 188"/>
                    <a:gd name="T32" fmla="*/ 316 w 595"/>
                    <a:gd name="T33" fmla="*/ 132 h 188"/>
                    <a:gd name="T34" fmla="*/ 328 w 595"/>
                    <a:gd name="T35" fmla="*/ 91 h 188"/>
                    <a:gd name="T36" fmla="*/ 342 w 595"/>
                    <a:gd name="T37" fmla="*/ 49 h 188"/>
                    <a:gd name="T38" fmla="*/ 350 w 595"/>
                    <a:gd name="T39" fmla="*/ 68 h 188"/>
                    <a:gd name="T40" fmla="*/ 379 w 595"/>
                    <a:gd name="T41" fmla="*/ 118 h 188"/>
                    <a:gd name="T42" fmla="*/ 394 w 595"/>
                    <a:gd name="T43" fmla="*/ 130 h 188"/>
                    <a:gd name="T44" fmla="*/ 388 w 595"/>
                    <a:gd name="T45" fmla="*/ 70 h 188"/>
                    <a:gd name="T46" fmla="*/ 400 w 595"/>
                    <a:gd name="T47" fmla="*/ 32 h 188"/>
                    <a:gd name="T48" fmla="*/ 433 w 595"/>
                    <a:gd name="T49" fmla="*/ 62 h 188"/>
                    <a:gd name="T50" fmla="*/ 495 w 595"/>
                    <a:gd name="T51" fmla="*/ 114 h 188"/>
                    <a:gd name="T52" fmla="*/ 462 w 595"/>
                    <a:gd name="T53" fmla="*/ 51 h 188"/>
                    <a:gd name="T54" fmla="*/ 536 w 595"/>
                    <a:gd name="T55" fmla="*/ 73 h 188"/>
                    <a:gd name="T56" fmla="*/ 526 w 595"/>
                    <a:gd name="T57" fmla="*/ 26 h 188"/>
                    <a:gd name="T58" fmla="*/ 556 w 595"/>
                    <a:gd name="T59" fmla="*/ 38 h 188"/>
                    <a:gd name="T60" fmla="*/ 580 w 595"/>
                    <a:gd name="T61" fmla="*/ 48 h 188"/>
                    <a:gd name="T62" fmla="*/ 575 w 595"/>
                    <a:gd name="T63" fmla="*/ 75 h 188"/>
                    <a:gd name="T64" fmla="*/ 542 w 595"/>
                    <a:gd name="T65" fmla="*/ 105 h 188"/>
                    <a:gd name="T66" fmla="*/ 501 w 595"/>
                    <a:gd name="T67" fmla="*/ 125 h 188"/>
                    <a:gd name="T68" fmla="*/ 438 w 595"/>
                    <a:gd name="T69" fmla="*/ 153 h 188"/>
                    <a:gd name="T70" fmla="*/ 361 w 595"/>
                    <a:gd name="T71" fmla="*/ 174 h 188"/>
                    <a:gd name="T72" fmla="*/ 282 w 595"/>
                    <a:gd name="T73" fmla="*/ 186 h 188"/>
                    <a:gd name="T74" fmla="*/ 210 w 595"/>
                    <a:gd name="T75" fmla="*/ 180 h 188"/>
                    <a:gd name="T76" fmla="*/ 136 w 595"/>
                    <a:gd name="T77" fmla="*/ 169 h 188"/>
                    <a:gd name="T78" fmla="*/ 94 w 595"/>
                    <a:gd name="T79" fmla="*/ 147 h 188"/>
                    <a:gd name="T80" fmla="*/ 35 w 595"/>
                    <a:gd name="T81" fmla="*/ 90 h 188"/>
                    <a:gd name="T82" fmla="*/ 5 w 595"/>
                    <a:gd name="T83" fmla="*/ 5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95" h="188">
                      <a:moveTo>
                        <a:pt x="0" y="53"/>
                      </a:moveTo>
                      <a:cubicBezTo>
                        <a:pt x="16" y="38"/>
                        <a:pt x="31" y="18"/>
                        <a:pt x="55" y="15"/>
                      </a:cubicBezTo>
                      <a:cubicBezTo>
                        <a:pt x="80" y="13"/>
                        <a:pt x="64" y="41"/>
                        <a:pt x="77" y="41"/>
                      </a:cubicBezTo>
                      <a:cubicBezTo>
                        <a:pt x="85" y="42"/>
                        <a:pt x="107" y="27"/>
                        <a:pt x="114" y="23"/>
                      </a:cubicBezTo>
                      <a:cubicBezTo>
                        <a:pt x="123" y="18"/>
                        <a:pt x="143" y="0"/>
                        <a:pt x="155" y="4"/>
                      </a:cubicBezTo>
                      <a:cubicBezTo>
                        <a:pt x="163" y="6"/>
                        <a:pt x="160" y="11"/>
                        <a:pt x="155" y="18"/>
                      </a:cubicBezTo>
                      <a:cubicBezTo>
                        <a:pt x="145" y="34"/>
                        <a:pt x="129" y="45"/>
                        <a:pt x="121" y="63"/>
                      </a:cubicBezTo>
                      <a:cubicBezTo>
                        <a:pt x="118" y="69"/>
                        <a:pt x="111" y="85"/>
                        <a:pt x="114" y="92"/>
                      </a:cubicBezTo>
                      <a:cubicBezTo>
                        <a:pt x="120" y="106"/>
                        <a:pt x="134" y="80"/>
                        <a:pt x="140" y="75"/>
                      </a:cubicBezTo>
                      <a:cubicBezTo>
                        <a:pt x="149" y="69"/>
                        <a:pt x="160" y="64"/>
                        <a:pt x="161" y="76"/>
                      </a:cubicBezTo>
                      <a:cubicBezTo>
                        <a:pt x="162" y="85"/>
                        <a:pt x="144" y="104"/>
                        <a:pt x="153" y="113"/>
                      </a:cubicBezTo>
                      <a:cubicBezTo>
                        <a:pt x="163" y="125"/>
                        <a:pt x="227" y="59"/>
                        <a:pt x="234" y="51"/>
                      </a:cubicBezTo>
                      <a:cubicBezTo>
                        <a:pt x="239" y="45"/>
                        <a:pt x="265" y="2"/>
                        <a:pt x="276" y="11"/>
                      </a:cubicBezTo>
                      <a:cubicBezTo>
                        <a:pt x="282" y="17"/>
                        <a:pt x="245" y="64"/>
                        <a:pt x="243" y="73"/>
                      </a:cubicBezTo>
                      <a:cubicBezTo>
                        <a:pt x="242" y="81"/>
                        <a:pt x="235" y="120"/>
                        <a:pt x="251" y="118"/>
                      </a:cubicBezTo>
                      <a:cubicBezTo>
                        <a:pt x="262" y="116"/>
                        <a:pt x="276" y="67"/>
                        <a:pt x="292" y="82"/>
                      </a:cubicBezTo>
                      <a:cubicBezTo>
                        <a:pt x="298" y="87"/>
                        <a:pt x="295" y="142"/>
                        <a:pt x="316" y="132"/>
                      </a:cubicBezTo>
                      <a:cubicBezTo>
                        <a:pt x="325" y="128"/>
                        <a:pt x="326" y="99"/>
                        <a:pt x="328" y="91"/>
                      </a:cubicBezTo>
                      <a:cubicBezTo>
                        <a:pt x="330" y="81"/>
                        <a:pt x="330" y="53"/>
                        <a:pt x="342" y="49"/>
                      </a:cubicBezTo>
                      <a:cubicBezTo>
                        <a:pt x="353" y="45"/>
                        <a:pt x="347" y="58"/>
                        <a:pt x="350" y="68"/>
                      </a:cubicBezTo>
                      <a:cubicBezTo>
                        <a:pt x="354" y="87"/>
                        <a:pt x="369" y="101"/>
                        <a:pt x="379" y="118"/>
                      </a:cubicBezTo>
                      <a:cubicBezTo>
                        <a:pt x="382" y="122"/>
                        <a:pt x="387" y="133"/>
                        <a:pt x="394" y="130"/>
                      </a:cubicBezTo>
                      <a:cubicBezTo>
                        <a:pt x="400" y="127"/>
                        <a:pt x="388" y="76"/>
                        <a:pt x="388" y="70"/>
                      </a:cubicBezTo>
                      <a:cubicBezTo>
                        <a:pt x="387" y="60"/>
                        <a:pt x="389" y="37"/>
                        <a:pt x="400" y="32"/>
                      </a:cubicBezTo>
                      <a:cubicBezTo>
                        <a:pt x="414" y="26"/>
                        <a:pt x="427" y="53"/>
                        <a:pt x="433" y="62"/>
                      </a:cubicBezTo>
                      <a:cubicBezTo>
                        <a:pt x="444" y="77"/>
                        <a:pt x="471" y="119"/>
                        <a:pt x="495" y="114"/>
                      </a:cubicBezTo>
                      <a:cubicBezTo>
                        <a:pt x="492" y="97"/>
                        <a:pt x="440" y="63"/>
                        <a:pt x="462" y="51"/>
                      </a:cubicBezTo>
                      <a:cubicBezTo>
                        <a:pt x="482" y="39"/>
                        <a:pt x="518" y="71"/>
                        <a:pt x="536" y="73"/>
                      </a:cubicBezTo>
                      <a:cubicBezTo>
                        <a:pt x="537" y="57"/>
                        <a:pt x="523" y="43"/>
                        <a:pt x="526" y="26"/>
                      </a:cubicBezTo>
                      <a:cubicBezTo>
                        <a:pt x="536" y="23"/>
                        <a:pt x="547" y="34"/>
                        <a:pt x="556" y="38"/>
                      </a:cubicBezTo>
                      <a:cubicBezTo>
                        <a:pt x="564" y="42"/>
                        <a:pt x="573" y="44"/>
                        <a:pt x="580" y="48"/>
                      </a:cubicBezTo>
                      <a:cubicBezTo>
                        <a:pt x="595" y="56"/>
                        <a:pt x="584" y="66"/>
                        <a:pt x="575" y="75"/>
                      </a:cubicBezTo>
                      <a:cubicBezTo>
                        <a:pt x="564" y="86"/>
                        <a:pt x="555" y="97"/>
                        <a:pt x="542" y="105"/>
                      </a:cubicBezTo>
                      <a:cubicBezTo>
                        <a:pt x="529" y="112"/>
                        <a:pt x="515" y="118"/>
                        <a:pt x="501" y="125"/>
                      </a:cubicBezTo>
                      <a:cubicBezTo>
                        <a:pt x="480" y="135"/>
                        <a:pt x="461" y="146"/>
                        <a:pt x="438" y="153"/>
                      </a:cubicBezTo>
                      <a:cubicBezTo>
                        <a:pt x="413" y="162"/>
                        <a:pt x="387" y="167"/>
                        <a:pt x="361" y="174"/>
                      </a:cubicBezTo>
                      <a:cubicBezTo>
                        <a:pt x="336" y="181"/>
                        <a:pt x="308" y="184"/>
                        <a:pt x="282" y="186"/>
                      </a:cubicBezTo>
                      <a:cubicBezTo>
                        <a:pt x="257" y="188"/>
                        <a:pt x="234" y="184"/>
                        <a:pt x="210" y="180"/>
                      </a:cubicBezTo>
                      <a:cubicBezTo>
                        <a:pt x="185" y="177"/>
                        <a:pt x="159" y="179"/>
                        <a:pt x="136" y="169"/>
                      </a:cubicBezTo>
                      <a:cubicBezTo>
                        <a:pt x="121" y="163"/>
                        <a:pt x="108" y="155"/>
                        <a:pt x="94" y="147"/>
                      </a:cubicBezTo>
                      <a:cubicBezTo>
                        <a:pt x="72" y="133"/>
                        <a:pt x="53" y="109"/>
                        <a:pt x="35" y="90"/>
                      </a:cubicBezTo>
                      <a:cubicBezTo>
                        <a:pt x="26" y="80"/>
                        <a:pt x="15" y="64"/>
                        <a:pt x="5" y="57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8" name="Freeform 191"/>
                <p:cNvSpPr>
                  <a:spLocks noChangeArrowheads="1"/>
                </p:cNvSpPr>
                <p:nvPr>
                  <p:custDataLst>
                    <p:tags r:id="rId499"/>
                  </p:custDataLst>
                </p:nvPr>
              </p:nvSpPr>
              <p:spPr bwMode="auto">
                <a:xfrm>
                  <a:off x="1328" y="2997"/>
                  <a:ext cx="54" cy="204"/>
                </a:xfrm>
                <a:custGeom>
                  <a:avLst/>
                  <a:gdLst>
                    <a:gd name="T0" fmla="*/ 39 w 56"/>
                    <a:gd name="T1" fmla="*/ 0 h 212"/>
                    <a:gd name="T2" fmla="*/ 20 w 56"/>
                    <a:gd name="T3" fmla="*/ 9 h 212"/>
                    <a:gd name="T4" fmla="*/ 12 w 56"/>
                    <a:gd name="T5" fmla="*/ 35 h 212"/>
                    <a:gd name="T6" fmla="*/ 4 w 56"/>
                    <a:gd name="T7" fmla="*/ 114 h 212"/>
                    <a:gd name="T8" fmla="*/ 13 w 56"/>
                    <a:gd name="T9" fmla="*/ 177 h 212"/>
                    <a:gd name="T10" fmla="*/ 24 w 56"/>
                    <a:gd name="T11" fmla="*/ 199 h 212"/>
                    <a:gd name="T12" fmla="*/ 47 w 56"/>
                    <a:gd name="T13" fmla="*/ 178 h 212"/>
                    <a:gd name="T14" fmla="*/ 52 w 56"/>
                    <a:gd name="T15" fmla="*/ 118 h 212"/>
                    <a:gd name="T16" fmla="*/ 54 w 56"/>
                    <a:gd name="T17" fmla="*/ 63 h 212"/>
                    <a:gd name="T18" fmla="*/ 48 w 56"/>
                    <a:gd name="T19" fmla="*/ 27 h 212"/>
                    <a:gd name="T20" fmla="*/ 40 w 56"/>
                    <a:gd name="T21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211">
                      <a:moveTo>
                        <a:pt x="39" y="0"/>
                      </a:moveTo>
                      <a:cubicBezTo>
                        <a:pt x="35" y="5"/>
                        <a:pt x="26" y="4"/>
                        <a:pt x="20" y="9"/>
                      </a:cubicBezTo>
                      <a:cubicBezTo>
                        <a:pt x="13" y="16"/>
                        <a:pt x="13" y="26"/>
                        <a:pt x="12" y="35"/>
                      </a:cubicBezTo>
                      <a:cubicBezTo>
                        <a:pt x="10" y="61"/>
                        <a:pt x="8" y="88"/>
                        <a:pt x="4" y="114"/>
                      </a:cubicBezTo>
                      <a:cubicBezTo>
                        <a:pt x="0" y="138"/>
                        <a:pt x="6" y="155"/>
                        <a:pt x="13" y="177"/>
                      </a:cubicBezTo>
                      <a:cubicBezTo>
                        <a:pt x="16" y="184"/>
                        <a:pt x="18" y="194"/>
                        <a:pt x="24" y="199"/>
                      </a:cubicBezTo>
                      <a:cubicBezTo>
                        <a:pt x="38" y="212"/>
                        <a:pt x="44" y="188"/>
                        <a:pt x="47" y="178"/>
                      </a:cubicBezTo>
                      <a:cubicBezTo>
                        <a:pt x="53" y="158"/>
                        <a:pt x="51" y="138"/>
                        <a:pt x="52" y="118"/>
                      </a:cubicBezTo>
                      <a:cubicBezTo>
                        <a:pt x="53" y="99"/>
                        <a:pt x="56" y="81"/>
                        <a:pt x="54" y="63"/>
                      </a:cubicBezTo>
                      <a:cubicBezTo>
                        <a:pt x="53" y="51"/>
                        <a:pt x="50" y="39"/>
                        <a:pt x="48" y="27"/>
                      </a:cubicBezTo>
                      <a:cubicBezTo>
                        <a:pt x="46" y="19"/>
                        <a:pt x="41" y="12"/>
                        <a:pt x="40" y="4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9" name="Freeform 192"/>
                <p:cNvSpPr>
                  <a:spLocks noChangeArrowheads="1"/>
                </p:cNvSpPr>
                <p:nvPr>
                  <p:custDataLst>
                    <p:tags r:id="rId500"/>
                  </p:custDataLst>
                </p:nvPr>
              </p:nvSpPr>
              <p:spPr bwMode="auto">
                <a:xfrm>
                  <a:off x="1216" y="2556"/>
                  <a:ext cx="184" cy="216"/>
                </a:xfrm>
                <a:custGeom>
                  <a:avLst/>
                  <a:gdLst>
                    <a:gd name="T0" fmla="*/ 112 w 191"/>
                    <a:gd name="T1" fmla="*/ 0 h 225"/>
                    <a:gd name="T2" fmla="*/ 83 w 191"/>
                    <a:gd name="T3" fmla="*/ 125 h 225"/>
                    <a:gd name="T4" fmla="*/ 16 w 191"/>
                    <a:gd name="T5" fmla="*/ 173 h 225"/>
                    <a:gd name="T6" fmla="*/ 22 w 191"/>
                    <a:gd name="T7" fmla="*/ 204 h 225"/>
                    <a:gd name="T8" fmla="*/ 50 w 191"/>
                    <a:gd name="T9" fmla="*/ 215 h 225"/>
                    <a:gd name="T10" fmla="*/ 66 w 191"/>
                    <a:gd name="T11" fmla="*/ 184 h 225"/>
                    <a:gd name="T12" fmla="*/ 98 w 191"/>
                    <a:gd name="T13" fmla="*/ 158 h 225"/>
                    <a:gd name="T14" fmla="*/ 124 w 191"/>
                    <a:gd name="T15" fmla="*/ 134 h 225"/>
                    <a:gd name="T16" fmla="*/ 137 w 191"/>
                    <a:gd name="T17" fmla="*/ 169 h 225"/>
                    <a:gd name="T18" fmla="*/ 137 w 191"/>
                    <a:gd name="T19" fmla="*/ 190 h 225"/>
                    <a:gd name="T20" fmla="*/ 134 w 191"/>
                    <a:gd name="T21" fmla="*/ 211 h 225"/>
                    <a:gd name="T22" fmla="*/ 170 w 191"/>
                    <a:gd name="T23" fmla="*/ 215 h 225"/>
                    <a:gd name="T24" fmla="*/ 182 w 191"/>
                    <a:gd name="T25" fmla="*/ 195 h 225"/>
                    <a:gd name="T26" fmla="*/ 169 w 191"/>
                    <a:gd name="T27" fmla="*/ 160 h 225"/>
                    <a:gd name="T28" fmla="*/ 158 w 191"/>
                    <a:gd name="T29" fmla="*/ 116 h 225"/>
                    <a:gd name="T30" fmla="*/ 144 w 191"/>
                    <a:gd name="T31" fmla="*/ 76 h 225"/>
                    <a:gd name="T32" fmla="*/ 137 w 191"/>
                    <a:gd name="T33" fmla="*/ 30 h 225"/>
                    <a:gd name="T34" fmla="*/ 131 w 191"/>
                    <a:gd name="T35" fmla="*/ 10 h 225"/>
                    <a:gd name="T36" fmla="*/ 114 w 191"/>
                    <a:gd name="T37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91" h="225">
                      <a:moveTo>
                        <a:pt x="112" y="0"/>
                      </a:moveTo>
                      <a:cubicBezTo>
                        <a:pt x="112" y="42"/>
                        <a:pt x="124" y="99"/>
                        <a:pt x="83" y="125"/>
                      </a:cubicBezTo>
                      <a:cubicBezTo>
                        <a:pt x="61" y="139"/>
                        <a:pt x="37" y="155"/>
                        <a:pt x="16" y="173"/>
                      </a:cubicBezTo>
                      <a:cubicBezTo>
                        <a:pt x="0" y="187"/>
                        <a:pt x="7" y="190"/>
                        <a:pt x="22" y="204"/>
                      </a:cubicBezTo>
                      <a:cubicBezTo>
                        <a:pt x="31" y="212"/>
                        <a:pt x="39" y="225"/>
                        <a:pt x="50" y="215"/>
                      </a:cubicBezTo>
                      <a:cubicBezTo>
                        <a:pt x="58" y="207"/>
                        <a:pt x="59" y="193"/>
                        <a:pt x="66" y="184"/>
                      </a:cubicBezTo>
                      <a:cubicBezTo>
                        <a:pt x="75" y="174"/>
                        <a:pt x="88" y="168"/>
                        <a:pt x="98" y="158"/>
                      </a:cubicBezTo>
                      <a:cubicBezTo>
                        <a:pt x="103" y="153"/>
                        <a:pt x="116" y="133"/>
                        <a:pt x="124" y="134"/>
                      </a:cubicBezTo>
                      <a:cubicBezTo>
                        <a:pt x="134" y="135"/>
                        <a:pt x="136" y="161"/>
                        <a:pt x="137" y="169"/>
                      </a:cubicBezTo>
                      <a:cubicBezTo>
                        <a:pt x="138" y="175"/>
                        <a:pt x="138" y="183"/>
                        <a:pt x="137" y="190"/>
                      </a:cubicBezTo>
                      <a:cubicBezTo>
                        <a:pt x="137" y="194"/>
                        <a:pt x="131" y="207"/>
                        <a:pt x="134" y="211"/>
                      </a:cubicBezTo>
                      <a:cubicBezTo>
                        <a:pt x="139" y="220"/>
                        <a:pt x="162" y="217"/>
                        <a:pt x="170" y="215"/>
                      </a:cubicBezTo>
                      <a:cubicBezTo>
                        <a:pt x="186" y="211"/>
                        <a:pt x="191" y="210"/>
                        <a:pt x="182" y="195"/>
                      </a:cubicBezTo>
                      <a:cubicBezTo>
                        <a:pt x="175" y="184"/>
                        <a:pt x="171" y="174"/>
                        <a:pt x="169" y="160"/>
                      </a:cubicBezTo>
                      <a:cubicBezTo>
                        <a:pt x="167" y="145"/>
                        <a:pt x="164" y="130"/>
                        <a:pt x="158" y="116"/>
                      </a:cubicBezTo>
                      <a:cubicBezTo>
                        <a:pt x="151" y="100"/>
                        <a:pt x="143" y="93"/>
                        <a:pt x="144" y="76"/>
                      </a:cubicBezTo>
                      <a:cubicBezTo>
                        <a:pt x="146" y="59"/>
                        <a:pt x="141" y="46"/>
                        <a:pt x="137" y="30"/>
                      </a:cubicBezTo>
                      <a:cubicBezTo>
                        <a:pt x="136" y="25"/>
                        <a:pt x="135" y="15"/>
                        <a:pt x="131" y="10"/>
                      </a:cubicBezTo>
                      <a:cubicBezTo>
                        <a:pt x="125" y="3"/>
                        <a:pt x="123" y="8"/>
                        <a:pt x="114" y="5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0" name="Freeform 193"/>
                <p:cNvSpPr>
                  <a:spLocks noChangeArrowheads="1"/>
                </p:cNvSpPr>
                <p:nvPr>
                  <p:custDataLst>
                    <p:tags r:id="rId501"/>
                  </p:custDataLst>
                </p:nvPr>
              </p:nvSpPr>
              <p:spPr bwMode="auto">
                <a:xfrm>
                  <a:off x="1408" y="2558"/>
                  <a:ext cx="125" cy="205"/>
                </a:xfrm>
                <a:custGeom>
                  <a:avLst/>
                  <a:gdLst>
                    <a:gd name="T0" fmla="*/ 16 w 130"/>
                    <a:gd name="T1" fmla="*/ 0 h 214"/>
                    <a:gd name="T2" fmla="*/ 19 w 130"/>
                    <a:gd name="T3" fmla="*/ 47 h 214"/>
                    <a:gd name="T4" fmla="*/ 3 w 130"/>
                    <a:gd name="T5" fmla="*/ 97 h 214"/>
                    <a:gd name="T6" fmla="*/ 15 w 130"/>
                    <a:gd name="T7" fmla="*/ 181 h 214"/>
                    <a:gd name="T8" fmla="*/ 27 w 130"/>
                    <a:gd name="T9" fmla="*/ 206 h 214"/>
                    <a:gd name="T10" fmla="*/ 61 w 130"/>
                    <a:gd name="T11" fmla="*/ 203 h 214"/>
                    <a:gd name="T12" fmla="*/ 59 w 130"/>
                    <a:gd name="T13" fmla="*/ 125 h 214"/>
                    <a:gd name="T14" fmla="*/ 82 w 130"/>
                    <a:gd name="T15" fmla="*/ 150 h 214"/>
                    <a:gd name="T16" fmla="*/ 96 w 130"/>
                    <a:gd name="T17" fmla="*/ 190 h 214"/>
                    <a:gd name="T18" fmla="*/ 130 w 130"/>
                    <a:gd name="T19" fmla="*/ 165 h 214"/>
                    <a:gd name="T20" fmla="*/ 91 w 130"/>
                    <a:gd name="T21" fmla="*/ 133 h 214"/>
                    <a:gd name="T22" fmla="*/ 54 w 130"/>
                    <a:gd name="T23" fmla="*/ 105 h 214"/>
                    <a:gd name="T24" fmla="*/ 45 w 130"/>
                    <a:gd name="T25" fmla="*/ 57 h 214"/>
                    <a:gd name="T26" fmla="*/ 62 w 130"/>
                    <a:gd name="T27" fmla="*/ 4 h 214"/>
                    <a:gd name="T28" fmla="*/ 19 w 130"/>
                    <a:gd name="T29" fmla="*/ 4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214">
                      <a:moveTo>
                        <a:pt x="16" y="0"/>
                      </a:moveTo>
                      <a:cubicBezTo>
                        <a:pt x="21" y="16"/>
                        <a:pt x="24" y="31"/>
                        <a:pt x="19" y="47"/>
                      </a:cubicBezTo>
                      <a:cubicBezTo>
                        <a:pt x="14" y="63"/>
                        <a:pt x="5" y="79"/>
                        <a:pt x="3" y="97"/>
                      </a:cubicBezTo>
                      <a:cubicBezTo>
                        <a:pt x="0" y="127"/>
                        <a:pt x="15" y="152"/>
                        <a:pt x="15" y="181"/>
                      </a:cubicBezTo>
                      <a:cubicBezTo>
                        <a:pt x="15" y="196"/>
                        <a:pt x="14" y="201"/>
                        <a:pt x="27" y="206"/>
                      </a:cubicBezTo>
                      <a:cubicBezTo>
                        <a:pt x="38" y="210"/>
                        <a:pt x="57" y="214"/>
                        <a:pt x="61" y="203"/>
                      </a:cubicBezTo>
                      <a:cubicBezTo>
                        <a:pt x="69" y="181"/>
                        <a:pt x="40" y="145"/>
                        <a:pt x="59" y="125"/>
                      </a:cubicBezTo>
                      <a:cubicBezTo>
                        <a:pt x="64" y="137"/>
                        <a:pt x="74" y="140"/>
                        <a:pt x="82" y="150"/>
                      </a:cubicBezTo>
                      <a:cubicBezTo>
                        <a:pt x="91" y="160"/>
                        <a:pt x="91" y="177"/>
                        <a:pt x="96" y="190"/>
                      </a:cubicBezTo>
                      <a:cubicBezTo>
                        <a:pt x="103" y="179"/>
                        <a:pt x="120" y="172"/>
                        <a:pt x="130" y="165"/>
                      </a:cubicBezTo>
                      <a:cubicBezTo>
                        <a:pt x="113" y="159"/>
                        <a:pt x="103" y="145"/>
                        <a:pt x="91" y="133"/>
                      </a:cubicBezTo>
                      <a:cubicBezTo>
                        <a:pt x="79" y="122"/>
                        <a:pt x="65" y="116"/>
                        <a:pt x="54" y="105"/>
                      </a:cubicBezTo>
                      <a:cubicBezTo>
                        <a:pt x="42" y="92"/>
                        <a:pt x="43" y="75"/>
                        <a:pt x="45" y="57"/>
                      </a:cubicBezTo>
                      <a:cubicBezTo>
                        <a:pt x="48" y="39"/>
                        <a:pt x="62" y="22"/>
                        <a:pt x="62" y="4"/>
                      </a:cubicBezTo>
                      <a:cubicBezTo>
                        <a:pt x="50" y="4"/>
                        <a:pt x="30" y="0"/>
                        <a:pt x="19" y="4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1" name="Freeform 194"/>
                <p:cNvSpPr>
                  <a:spLocks noChangeArrowheads="1"/>
                </p:cNvSpPr>
                <p:nvPr>
                  <p:custDataLst>
                    <p:tags r:id="rId502"/>
                  </p:custDataLst>
                </p:nvPr>
              </p:nvSpPr>
              <p:spPr bwMode="auto">
                <a:xfrm>
                  <a:off x="1134" y="2548"/>
                  <a:ext cx="197" cy="203"/>
                </a:xfrm>
                <a:custGeom>
                  <a:avLst/>
                  <a:gdLst>
                    <a:gd name="T0" fmla="*/ 153 w 205"/>
                    <a:gd name="T1" fmla="*/ 9 h 211"/>
                    <a:gd name="T2" fmla="*/ 33 w 205"/>
                    <a:gd name="T3" fmla="*/ 122 h 211"/>
                    <a:gd name="T4" fmla="*/ 19 w 205"/>
                    <a:gd name="T5" fmla="*/ 188 h 211"/>
                    <a:gd name="T6" fmla="*/ 45 w 205"/>
                    <a:gd name="T7" fmla="*/ 143 h 211"/>
                    <a:gd name="T8" fmla="*/ 64 w 205"/>
                    <a:gd name="T9" fmla="*/ 155 h 211"/>
                    <a:gd name="T10" fmla="*/ 43 w 205"/>
                    <a:gd name="T11" fmla="*/ 193 h 211"/>
                    <a:gd name="T12" fmla="*/ 63 w 205"/>
                    <a:gd name="T13" fmla="*/ 201 h 211"/>
                    <a:gd name="T14" fmla="*/ 80 w 205"/>
                    <a:gd name="T15" fmla="*/ 156 h 211"/>
                    <a:gd name="T16" fmla="*/ 123 w 205"/>
                    <a:gd name="T17" fmla="*/ 124 h 211"/>
                    <a:gd name="T18" fmla="*/ 112 w 205"/>
                    <a:gd name="T19" fmla="*/ 150 h 211"/>
                    <a:gd name="T20" fmla="*/ 105 w 205"/>
                    <a:gd name="T21" fmla="*/ 180 h 211"/>
                    <a:gd name="T22" fmla="*/ 117 w 205"/>
                    <a:gd name="T23" fmla="*/ 209 h 211"/>
                    <a:gd name="T24" fmla="*/ 134 w 205"/>
                    <a:gd name="T25" fmla="*/ 187 h 211"/>
                    <a:gd name="T26" fmla="*/ 153 w 205"/>
                    <a:gd name="T27" fmla="*/ 116 h 211"/>
                    <a:gd name="T28" fmla="*/ 203 w 205"/>
                    <a:gd name="T29" fmla="*/ 47 h 211"/>
                    <a:gd name="T30" fmla="*/ 198 w 205"/>
                    <a:gd name="T31" fmla="*/ 1 h 211"/>
                    <a:gd name="T32" fmla="*/ 177 w 205"/>
                    <a:gd name="T33" fmla="*/ 5 h 211"/>
                    <a:gd name="T34" fmla="*/ 156 w 205"/>
                    <a:gd name="T35" fmla="*/ 6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05" h="211">
                      <a:moveTo>
                        <a:pt x="153" y="9"/>
                      </a:moveTo>
                      <a:cubicBezTo>
                        <a:pt x="156" y="65"/>
                        <a:pt x="61" y="78"/>
                        <a:pt x="33" y="122"/>
                      </a:cubicBezTo>
                      <a:cubicBezTo>
                        <a:pt x="29" y="129"/>
                        <a:pt x="0" y="184"/>
                        <a:pt x="19" y="188"/>
                      </a:cubicBezTo>
                      <a:cubicBezTo>
                        <a:pt x="24" y="189"/>
                        <a:pt x="39" y="149"/>
                        <a:pt x="45" y="143"/>
                      </a:cubicBezTo>
                      <a:cubicBezTo>
                        <a:pt x="59" y="132"/>
                        <a:pt x="71" y="139"/>
                        <a:pt x="64" y="155"/>
                      </a:cubicBezTo>
                      <a:cubicBezTo>
                        <a:pt x="59" y="168"/>
                        <a:pt x="42" y="179"/>
                        <a:pt x="43" y="193"/>
                      </a:cubicBezTo>
                      <a:cubicBezTo>
                        <a:pt x="49" y="197"/>
                        <a:pt x="57" y="198"/>
                        <a:pt x="63" y="201"/>
                      </a:cubicBezTo>
                      <a:cubicBezTo>
                        <a:pt x="71" y="189"/>
                        <a:pt x="70" y="171"/>
                        <a:pt x="80" y="156"/>
                      </a:cubicBezTo>
                      <a:cubicBezTo>
                        <a:pt x="87" y="146"/>
                        <a:pt x="108" y="121"/>
                        <a:pt x="123" y="124"/>
                      </a:cubicBezTo>
                      <a:cubicBezTo>
                        <a:pt x="123" y="133"/>
                        <a:pt x="115" y="142"/>
                        <a:pt x="112" y="150"/>
                      </a:cubicBezTo>
                      <a:cubicBezTo>
                        <a:pt x="108" y="160"/>
                        <a:pt x="106" y="169"/>
                        <a:pt x="105" y="180"/>
                      </a:cubicBezTo>
                      <a:cubicBezTo>
                        <a:pt x="103" y="196"/>
                        <a:pt x="97" y="208"/>
                        <a:pt x="117" y="209"/>
                      </a:cubicBezTo>
                      <a:cubicBezTo>
                        <a:pt x="134" y="211"/>
                        <a:pt x="133" y="202"/>
                        <a:pt x="134" y="187"/>
                      </a:cubicBezTo>
                      <a:cubicBezTo>
                        <a:pt x="135" y="159"/>
                        <a:pt x="137" y="139"/>
                        <a:pt x="153" y="116"/>
                      </a:cubicBezTo>
                      <a:cubicBezTo>
                        <a:pt x="169" y="92"/>
                        <a:pt x="197" y="75"/>
                        <a:pt x="203" y="47"/>
                      </a:cubicBezTo>
                      <a:cubicBezTo>
                        <a:pt x="204" y="40"/>
                        <a:pt x="205" y="6"/>
                        <a:pt x="198" y="1"/>
                      </a:cubicBezTo>
                      <a:cubicBezTo>
                        <a:pt x="197" y="0"/>
                        <a:pt x="180" y="5"/>
                        <a:pt x="177" y="5"/>
                      </a:cubicBezTo>
                      <a:cubicBezTo>
                        <a:pt x="170" y="5"/>
                        <a:pt x="161" y="4"/>
                        <a:pt x="156" y="6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2" name="Freeform 195"/>
                <p:cNvSpPr>
                  <a:spLocks noChangeArrowheads="1"/>
                </p:cNvSpPr>
                <p:nvPr>
                  <p:custDataLst>
                    <p:tags r:id="rId503"/>
                  </p:custDataLst>
                </p:nvPr>
              </p:nvSpPr>
              <p:spPr bwMode="auto">
                <a:xfrm>
                  <a:off x="1075" y="2549"/>
                  <a:ext cx="184" cy="156"/>
                </a:xfrm>
                <a:custGeom>
                  <a:avLst/>
                  <a:gdLst>
                    <a:gd name="T0" fmla="*/ 112 w 192"/>
                    <a:gd name="T1" fmla="*/ 29 h 162"/>
                    <a:gd name="T2" fmla="*/ 108 w 192"/>
                    <a:gd name="T3" fmla="*/ 28 h 162"/>
                    <a:gd name="T4" fmla="*/ 51 w 192"/>
                    <a:gd name="T5" fmla="*/ 92 h 162"/>
                    <a:gd name="T6" fmla="*/ 3 w 192"/>
                    <a:gd name="T7" fmla="*/ 151 h 162"/>
                    <a:gd name="T8" fmla="*/ 53 w 192"/>
                    <a:gd name="T9" fmla="*/ 115 h 162"/>
                    <a:gd name="T10" fmla="*/ 38 w 192"/>
                    <a:gd name="T11" fmla="*/ 162 h 162"/>
                    <a:gd name="T12" fmla="*/ 75 w 192"/>
                    <a:gd name="T13" fmla="*/ 120 h 162"/>
                    <a:gd name="T14" fmla="*/ 104 w 192"/>
                    <a:gd name="T15" fmla="*/ 81 h 162"/>
                    <a:gd name="T16" fmla="*/ 192 w 192"/>
                    <a:gd name="T17" fmla="*/ 0 h 162"/>
                    <a:gd name="T18" fmla="*/ 112 w 192"/>
                    <a:gd name="T19" fmla="*/ 21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2" h="162">
                      <a:moveTo>
                        <a:pt x="112" y="29"/>
                      </a:moveTo>
                      <a:cubicBezTo>
                        <a:pt x="110" y="28"/>
                        <a:pt x="110" y="27"/>
                        <a:pt x="108" y="28"/>
                      </a:cubicBezTo>
                      <a:cubicBezTo>
                        <a:pt x="111" y="57"/>
                        <a:pt x="75" y="84"/>
                        <a:pt x="51" y="92"/>
                      </a:cubicBezTo>
                      <a:cubicBezTo>
                        <a:pt x="23" y="102"/>
                        <a:pt x="0" y="120"/>
                        <a:pt x="3" y="151"/>
                      </a:cubicBezTo>
                      <a:cubicBezTo>
                        <a:pt x="15" y="134"/>
                        <a:pt x="31" y="116"/>
                        <a:pt x="53" y="115"/>
                      </a:cubicBezTo>
                      <a:cubicBezTo>
                        <a:pt x="51" y="131"/>
                        <a:pt x="40" y="145"/>
                        <a:pt x="38" y="162"/>
                      </a:cubicBezTo>
                      <a:cubicBezTo>
                        <a:pt x="56" y="159"/>
                        <a:pt x="68" y="135"/>
                        <a:pt x="75" y="120"/>
                      </a:cubicBezTo>
                      <a:cubicBezTo>
                        <a:pt x="82" y="103"/>
                        <a:pt x="87" y="91"/>
                        <a:pt x="104" y="81"/>
                      </a:cubicBezTo>
                      <a:cubicBezTo>
                        <a:pt x="139" y="59"/>
                        <a:pt x="180" y="43"/>
                        <a:pt x="192" y="0"/>
                      </a:cubicBezTo>
                      <a:cubicBezTo>
                        <a:pt x="164" y="3"/>
                        <a:pt x="138" y="17"/>
                        <a:pt x="112" y="21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3" name="Freeform 196"/>
                <p:cNvSpPr>
                  <a:spLocks noChangeArrowheads="1"/>
                </p:cNvSpPr>
                <p:nvPr>
                  <p:custDataLst>
                    <p:tags r:id="rId504"/>
                  </p:custDataLst>
                </p:nvPr>
              </p:nvSpPr>
              <p:spPr bwMode="auto">
                <a:xfrm>
                  <a:off x="1358" y="2550"/>
                  <a:ext cx="54" cy="112"/>
                </a:xfrm>
                <a:custGeom>
                  <a:avLst/>
                  <a:gdLst>
                    <a:gd name="T0" fmla="*/ 0 w 57"/>
                    <a:gd name="T1" fmla="*/ 3 h 117"/>
                    <a:gd name="T2" fmla="*/ 14 w 57"/>
                    <a:gd name="T3" fmla="*/ 24 h 117"/>
                    <a:gd name="T4" fmla="*/ 18 w 57"/>
                    <a:gd name="T5" fmla="*/ 55 h 117"/>
                    <a:gd name="T6" fmla="*/ 31 w 57"/>
                    <a:gd name="T7" fmla="*/ 114 h 117"/>
                    <a:gd name="T8" fmla="*/ 47 w 57"/>
                    <a:gd name="T9" fmla="*/ 52 h 117"/>
                    <a:gd name="T10" fmla="*/ 52 w 57"/>
                    <a:gd name="T11" fmla="*/ 7 h 117"/>
                    <a:gd name="T12" fmla="*/ 4 w 57"/>
                    <a:gd name="T13" fmla="*/ 7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117">
                      <a:moveTo>
                        <a:pt x="0" y="3"/>
                      </a:moveTo>
                      <a:cubicBezTo>
                        <a:pt x="4" y="11"/>
                        <a:pt x="11" y="16"/>
                        <a:pt x="14" y="24"/>
                      </a:cubicBezTo>
                      <a:cubicBezTo>
                        <a:pt x="19" y="33"/>
                        <a:pt x="18" y="45"/>
                        <a:pt x="18" y="55"/>
                      </a:cubicBezTo>
                      <a:cubicBezTo>
                        <a:pt x="18" y="64"/>
                        <a:pt x="15" y="117"/>
                        <a:pt x="31" y="114"/>
                      </a:cubicBezTo>
                      <a:cubicBezTo>
                        <a:pt x="43" y="111"/>
                        <a:pt x="44" y="62"/>
                        <a:pt x="47" y="52"/>
                      </a:cubicBezTo>
                      <a:cubicBezTo>
                        <a:pt x="50" y="39"/>
                        <a:pt x="57" y="21"/>
                        <a:pt x="52" y="7"/>
                      </a:cubicBezTo>
                      <a:cubicBezTo>
                        <a:pt x="41" y="0"/>
                        <a:pt x="14" y="4"/>
                        <a:pt x="4" y="7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4" name="Freeform 197"/>
                <p:cNvSpPr>
                  <a:spLocks noChangeArrowheads="1"/>
                </p:cNvSpPr>
                <p:nvPr>
                  <p:custDataLst>
                    <p:tags r:id="rId505"/>
                  </p:custDataLst>
                </p:nvPr>
              </p:nvSpPr>
              <p:spPr bwMode="auto">
                <a:xfrm>
                  <a:off x="1442" y="2546"/>
                  <a:ext cx="176" cy="171"/>
                </a:xfrm>
                <a:custGeom>
                  <a:avLst/>
                  <a:gdLst>
                    <a:gd name="T0" fmla="*/ 64 w 183"/>
                    <a:gd name="T1" fmla="*/ 24 h 178"/>
                    <a:gd name="T2" fmla="*/ 100 w 183"/>
                    <a:gd name="T3" fmla="*/ 109 h 178"/>
                    <a:gd name="T4" fmla="*/ 150 w 183"/>
                    <a:gd name="T5" fmla="*/ 137 h 178"/>
                    <a:gd name="T6" fmla="*/ 183 w 183"/>
                    <a:gd name="T7" fmla="*/ 161 h 178"/>
                    <a:gd name="T8" fmla="*/ 145 w 183"/>
                    <a:gd name="T9" fmla="*/ 161 h 178"/>
                    <a:gd name="T10" fmla="*/ 110 w 183"/>
                    <a:gd name="T11" fmla="*/ 138 h 178"/>
                    <a:gd name="T12" fmla="*/ 118 w 183"/>
                    <a:gd name="T13" fmla="*/ 178 h 178"/>
                    <a:gd name="T14" fmla="*/ 83 w 183"/>
                    <a:gd name="T15" fmla="*/ 127 h 178"/>
                    <a:gd name="T16" fmla="*/ 40 w 183"/>
                    <a:gd name="T17" fmla="*/ 87 h 178"/>
                    <a:gd name="T18" fmla="*/ 5 w 183"/>
                    <a:gd name="T19" fmla="*/ 21 h 178"/>
                    <a:gd name="T20" fmla="*/ 58 w 183"/>
                    <a:gd name="T21" fmla="*/ 2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3" h="178">
                      <a:moveTo>
                        <a:pt x="64" y="24"/>
                      </a:moveTo>
                      <a:cubicBezTo>
                        <a:pt x="52" y="62"/>
                        <a:pt x="64" y="90"/>
                        <a:pt x="100" y="109"/>
                      </a:cubicBezTo>
                      <a:cubicBezTo>
                        <a:pt x="117" y="118"/>
                        <a:pt x="134" y="127"/>
                        <a:pt x="150" y="137"/>
                      </a:cubicBezTo>
                      <a:cubicBezTo>
                        <a:pt x="160" y="142"/>
                        <a:pt x="180" y="150"/>
                        <a:pt x="183" y="161"/>
                      </a:cubicBezTo>
                      <a:cubicBezTo>
                        <a:pt x="172" y="162"/>
                        <a:pt x="155" y="164"/>
                        <a:pt x="145" y="161"/>
                      </a:cubicBezTo>
                      <a:cubicBezTo>
                        <a:pt x="132" y="157"/>
                        <a:pt x="124" y="141"/>
                        <a:pt x="110" y="138"/>
                      </a:cubicBezTo>
                      <a:cubicBezTo>
                        <a:pt x="102" y="146"/>
                        <a:pt x="117" y="168"/>
                        <a:pt x="118" y="178"/>
                      </a:cubicBezTo>
                      <a:cubicBezTo>
                        <a:pt x="98" y="164"/>
                        <a:pt x="95" y="147"/>
                        <a:pt x="83" y="127"/>
                      </a:cubicBezTo>
                      <a:cubicBezTo>
                        <a:pt x="72" y="108"/>
                        <a:pt x="54" y="102"/>
                        <a:pt x="40" y="87"/>
                      </a:cubicBezTo>
                      <a:cubicBezTo>
                        <a:pt x="26" y="73"/>
                        <a:pt x="0" y="44"/>
                        <a:pt x="5" y="21"/>
                      </a:cubicBezTo>
                      <a:cubicBezTo>
                        <a:pt x="10" y="0"/>
                        <a:pt x="45" y="11"/>
                        <a:pt x="58" y="20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5" name="Freeform 198"/>
                <p:cNvSpPr>
                  <a:spLocks noChangeArrowheads="1"/>
                </p:cNvSpPr>
                <p:nvPr>
                  <p:custDataLst>
                    <p:tags r:id="rId506"/>
                  </p:custDataLst>
                </p:nvPr>
              </p:nvSpPr>
              <p:spPr bwMode="auto">
                <a:xfrm>
                  <a:off x="1530" y="2574"/>
                  <a:ext cx="110" cy="150"/>
                </a:xfrm>
                <a:custGeom>
                  <a:avLst/>
                  <a:gdLst>
                    <a:gd name="T0" fmla="*/ 0 w 115"/>
                    <a:gd name="T1" fmla="*/ 0 h 156"/>
                    <a:gd name="T2" fmla="*/ 23 w 115"/>
                    <a:gd name="T3" fmla="*/ 46 h 156"/>
                    <a:gd name="T4" fmla="*/ 26 w 115"/>
                    <a:gd name="T5" fmla="*/ 94 h 156"/>
                    <a:gd name="T6" fmla="*/ 52 w 115"/>
                    <a:gd name="T7" fmla="*/ 156 h 156"/>
                    <a:gd name="T8" fmla="*/ 80 w 115"/>
                    <a:gd name="T9" fmla="*/ 131 h 156"/>
                    <a:gd name="T10" fmla="*/ 41 w 115"/>
                    <a:gd name="T11" fmla="*/ 79 h 156"/>
                    <a:gd name="T12" fmla="*/ 95 w 115"/>
                    <a:gd name="T13" fmla="*/ 112 h 156"/>
                    <a:gd name="T14" fmla="*/ 104 w 115"/>
                    <a:gd name="T15" fmla="*/ 83 h 156"/>
                    <a:gd name="T16" fmla="*/ 64 w 115"/>
                    <a:gd name="T17" fmla="*/ 50 h 156"/>
                    <a:gd name="T18" fmla="*/ 1 w 115"/>
                    <a:gd name="T19" fmla="*/ 2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5" h="156">
                      <a:moveTo>
                        <a:pt x="0" y="0"/>
                      </a:moveTo>
                      <a:cubicBezTo>
                        <a:pt x="8" y="15"/>
                        <a:pt x="20" y="28"/>
                        <a:pt x="23" y="46"/>
                      </a:cubicBezTo>
                      <a:cubicBezTo>
                        <a:pt x="26" y="61"/>
                        <a:pt x="24" y="78"/>
                        <a:pt x="26" y="94"/>
                      </a:cubicBezTo>
                      <a:cubicBezTo>
                        <a:pt x="29" y="114"/>
                        <a:pt x="37" y="142"/>
                        <a:pt x="52" y="156"/>
                      </a:cubicBezTo>
                      <a:cubicBezTo>
                        <a:pt x="57" y="143"/>
                        <a:pt x="71" y="140"/>
                        <a:pt x="80" y="131"/>
                      </a:cubicBezTo>
                      <a:cubicBezTo>
                        <a:pt x="57" y="132"/>
                        <a:pt x="34" y="102"/>
                        <a:pt x="41" y="79"/>
                      </a:cubicBezTo>
                      <a:cubicBezTo>
                        <a:pt x="47" y="57"/>
                        <a:pt x="90" y="99"/>
                        <a:pt x="95" y="112"/>
                      </a:cubicBezTo>
                      <a:cubicBezTo>
                        <a:pt x="108" y="102"/>
                        <a:pt x="115" y="96"/>
                        <a:pt x="104" y="83"/>
                      </a:cubicBezTo>
                      <a:cubicBezTo>
                        <a:pt x="93" y="69"/>
                        <a:pt x="79" y="60"/>
                        <a:pt x="64" y="50"/>
                      </a:cubicBezTo>
                      <a:cubicBezTo>
                        <a:pt x="40" y="34"/>
                        <a:pt x="30" y="9"/>
                        <a:pt x="1" y="2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6" name="Freeform 199"/>
                <p:cNvSpPr>
                  <a:spLocks noChangeArrowheads="1"/>
                </p:cNvSpPr>
                <p:nvPr>
                  <p:custDataLst>
                    <p:tags r:id="rId507"/>
                  </p:custDataLst>
                </p:nvPr>
              </p:nvSpPr>
              <p:spPr bwMode="auto">
                <a:xfrm>
                  <a:off x="1059" y="2648"/>
                  <a:ext cx="606" cy="544"/>
                </a:xfrm>
                <a:custGeom>
                  <a:avLst/>
                  <a:gdLst>
                    <a:gd name="T0" fmla="*/ 0 w 631"/>
                    <a:gd name="T1" fmla="*/ 1 h 567"/>
                    <a:gd name="T2" fmla="*/ 17 w 631"/>
                    <a:gd name="T3" fmla="*/ 7 h 567"/>
                    <a:gd name="T4" fmla="*/ 44 w 631"/>
                    <a:gd name="T5" fmla="*/ 26 h 567"/>
                    <a:gd name="T6" fmla="*/ 71 w 631"/>
                    <a:gd name="T7" fmla="*/ 40 h 567"/>
                    <a:gd name="T8" fmla="*/ 107 w 631"/>
                    <a:gd name="T9" fmla="*/ 71 h 567"/>
                    <a:gd name="T10" fmla="*/ 155 w 631"/>
                    <a:gd name="T11" fmla="*/ 86 h 567"/>
                    <a:gd name="T12" fmla="*/ 168 w 631"/>
                    <a:gd name="T13" fmla="*/ 90 h 567"/>
                    <a:gd name="T14" fmla="*/ 193 w 631"/>
                    <a:gd name="T15" fmla="*/ 84 h 567"/>
                    <a:gd name="T16" fmla="*/ 224 w 631"/>
                    <a:gd name="T17" fmla="*/ 99 h 567"/>
                    <a:gd name="T18" fmla="*/ 272 w 631"/>
                    <a:gd name="T19" fmla="*/ 102 h 567"/>
                    <a:gd name="T20" fmla="*/ 299 w 631"/>
                    <a:gd name="T21" fmla="*/ 95 h 567"/>
                    <a:gd name="T22" fmla="*/ 333 w 631"/>
                    <a:gd name="T23" fmla="*/ 97 h 567"/>
                    <a:gd name="T24" fmla="*/ 392 w 631"/>
                    <a:gd name="T25" fmla="*/ 94 h 567"/>
                    <a:gd name="T26" fmla="*/ 482 w 631"/>
                    <a:gd name="T27" fmla="*/ 77 h 567"/>
                    <a:gd name="T28" fmla="*/ 510 w 631"/>
                    <a:gd name="T29" fmla="*/ 66 h 567"/>
                    <a:gd name="T30" fmla="*/ 538 w 631"/>
                    <a:gd name="T31" fmla="*/ 56 h 567"/>
                    <a:gd name="T32" fmla="*/ 551 w 631"/>
                    <a:gd name="T33" fmla="*/ 48 h 567"/>
                    <a:gd name="T34" fmla="*/ 568 w 631"/>
                    <a:gd name="T35" fmla="*/ 46 h 567"/>
                    <a:gd name="T36" fmla="*/ 585 w 631"/>
                    <a:gd name="T37" fmla="*/ 23 h 567"/>
                    <a:gd name="T38" fmla="*/ 604 w 631"/>
                    <a:gd name="T39" fmla="*/ 11 h 567"/>
                    <a:gd name="T40" fmla="*/ 620 w 631"/>
                    <a:gd name="T41" fmla="*/ 1 h 567"/>
                    <a:gd name="T42" fmla="*/ 621 w 631"/>
                    <a:gd name="T43" fmla="*/ 1 h 567"/>
                    <a:gd name="T44" fmla="*/ 479 w 631"/>
                    <a:gd name="T45" fmla="*/ 287 h 567"/>
                    <a:gd name="T46" fmla="*/ 332 w 631"/>
                    <a:gd name="T47" fmla="*/ 403 h 567"/>
                    <a:gd name="T48" fmla="*/ 299 w 631"/>
                    <a:gd name="T49" fmla="*/ 566 h 567"/>
                    <a:gd name="T50" fmla="*/ 270 w 631"/>
                    <a:gd name="T51" fmla="*/ 356 h 567"/>
                    <a:gd name="T52" fmla="*/ 0 w 631"/>
                    <a:gd name="T53" fmla="*/ 2 h 567"/>
                    <a:gd name="T54" fmla="*/ 0 w 631"/>
                    <a:gd name="T55" fmla="*/ 1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31" h="567">
                      <a:moveTo>
                        <a:pt x="0" y="1"/>
                      </a:moveTo>
                      <a:cubicBezTo>
                        <a:pt x="6" y="0"/>
                        <a:pt x="12" y="4"/>
                        <a:pt x="17" y="7"/>
                      </a:cubicBezTo>
                      <a:cubicBezTo>
                        <a:pt x="21" y="18"/>
                        <a:pt x="34" y="23"/>
                        <a:pt x="44" y="26"/>
                      </a:cubicBezTo>
                      <a:cubicBezTo>
                        <a:pt x="54" y="30"/>
                        <a:pt x="63" y="33"/>
                        <a:pt x="71" y="40"/>
                      </a:cubicBezTo>
                      <a:cubicBezTo>
                        <a:pt x="83" y="50"/>
                        <a:pt x="91" y="66"/>
                        <a:pt x="107" y="71"/>
                      </a:cubicBezTo>
                      <a:cubicBezTo>
                        <a:pt x="124" y="78"/>
                        <a:pt x="139" y="76"/>
                        <a:pt x="155" y="86"/>
                      </a:cubicBezTo>
                      <a:cubicBezTo>
                        <a:pt x="162" y="90"/>
                        <a:pt x="161" y="91"/>
                        <a:pt x="168" y="90"/>
                      </a:cubicBezTo>
                      <a:cubicBezTo>
                        <a:pt x="177" y="89"/>
                        <a:pt x="184" y="84"/>
                        <a:pt x="193" y="84"/>
                      </a:cubicBezTo>
                      <a:cubicBezTo>
                        <a:pt x="206" y="85"/>
                        <a:pt x="214" y="92"/>
                        <a:pt x="224" y="99"/>
                      </a:cubicBezTo>
                      <a:cubicBezTo>
                        <a:pt x="239" y="107"/>
                        <a:pt x="257" y="108"/>
                        <a:pt x="272" y="102"/>
                      </a:cubicBezTo>
                      <a:cubicBezTo>
                        <a:pt x="282" y="98"/>
                        <a:pt x="288" y="94"/>
                        <a:pt x="299" y="95"/>
                      </a:cubicBezTo>
                      <a:cubicBezTo>
                        <a:pt x="311" y="97"/>
                        <a:pt x="321" y="99"/>
                        <a:pt x="333" y="97"/>
                      </a:cubicBezTo>
                      <a:cubicBezTo>
                        <a:pt x="353" y="94"/>
                        <a:pt x="373" y="96"/>
                        <a:pt x="392" y="94"/>
                      </a:cubicBezTo>
                      <a:cubicBezTo>
                        <a:pt x="424" y="90"/>
                        <a:pt x="455" y="97"/>
                        <a:pt x="482" y="77"/>
                      </a:cubicBezTo>
                      <a:cubicBezTo>
                        <a:pt x="491" y="70"/>
                        <a:pt x="499" y="66"/>
                        <a:pt x="510" y="66"/>
                      </a:cubicBezTo>
                      <a:cubicBezTo>
                        <a:pt x="524" y="66"/>
                        <a:pt x="527" y="66"/>
                        <a:pt x="538" y="56"/>
                      </a:cubicBezTo>
                      <a:cubicBezTo>
                        <a:pt x="543" y="52"/>
                        <a:pt x="545" y="49"/>
                        <a:pt x="551" y="48"/>
                      </a:cubicBezTo>
                      <a:cubicBezTo>
                        <a:pt x="557" y="46"/>
                        <a:pt x="563" y="49"/>
                        <a:pt x="568" y="46"/>
                      </a:cubicBezTo>
                      <a:cubicBezTo>
                        <a:pt x="576" y="42"/>
                        <a:pt x="578" y="29"/>
                        <a:pt x="585" y="23"/>
                      </a:cubicBezTo>
                      <a:cubicBezTo>
                        <a:pt x="591" y="19"/>
                        <a:pt x="598" y="16"/>
                        <a:pt x="604" y="11"/>
                      </a:cubicBezTo>
                      <a:cubicBezTo>
                        <a:pt x="610" y="7"/>
                        <a:pt x="615" y="5"/>
                        <a:pt x="620" y="1"/>
                      </a:cubicBezTo>
                      <a:cubicBezTo>
                        <a:pt x="621" y="1"/>
                        <a:pt x="621" y="1"/>
                        <a:pt x="621" y="1"/>
                      </a:cubicBezTo>
                      <a:cubicBezTo>
                        <a:pt x="621" y="1"/>
                        <a:pt x="631" y="155"/>
                        <a:pt x="479" y="287"/>
                      </a:cubicBezTo>
                      <a:cubicBezTo>
                        <a:pt x="389" y="366"/>
                        <a:pt x="311" y="345"/>
                        <a:pt x="332" y="403"/>
                      </a:cubicBezTo>
                      <a:cubicBezTo>
                        <a:pt x="353" y="461"/>
                        <a:pt x="339" y="567"/>
                        <a:pt x="299" y="566"/>
                      </a:cubicBezTo>
                      <a:cubicBezTo>
                        <a:pt x="260" y="565"/>
                        <a:pt x="307" y="371"/>
                        <a:pt x="270" y="356"/>
                      </a:cubicBezTo>
                      <a:cubicBezTo>
                        <a:pt x="234" y="340"/>
                        <a:pt x="20" y="273"/>
                        <a:pt x="0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95E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7" name="Freeform 200"/>
                <p:cNvSpPr>
                  <a:spLocks noChangeArrowheads="1"/>
                </p:cNvSpPr>
                <p:nvPr>
                  <p:custDataLst>
                    <p:tags r:id="rId508"/>
                  </p:custDataLst>
                </p:nvPr>
              </p:nvSpPr>
              <p:spPr bwMode="auto">
                <a:xfrm>
                  <a:off x="1068" y="2451"/>
                  <a:ext cx="239" cy="157"/>
                </a:xfrm>
                <a:custGeom>
                  <a:avLst/>
                  <a:gdLst>
                    <a:gd name="T0" fmla="*/ 0 w 248"/>
                    <a:gd name="T1" fmla="*/ 163 h 163"/>
                    <a:gd name="T2" fmla="*/ 209 w 248"/>
                    <a:gd name="T3" fmla="*/ 0 h 163"/>
                    <a:gd name="T4" fmla="*/ 248 w 248"/>
                    <a:gd name="T5" fmla="*/ 82 h 163"/>
                    <a:gd name="T6" fmla="*/ 0 w 248"/>
                    <a:gd name="T7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8" h="163">
                      <a:moveTo>
                        <a:pt x="0" y="163"/>
                      </a:moveTo>
                      <a:cubicBezTo>
                        <a:pt x="0" y="163"/>
                        <a:pt x="50" y="30"/>
                        <a:pt x="209" y="0"/>
                      </a:cubicBezTo>
                      <a:cubicBezTo>
                        <a:pt x="209" y="0"/>
                        <a:pt x="195" y="84"/>
                        <a:pt x="248" y="82"/>
                      </a:cubicBezTo>
                      <a:cubicBezTo>
                        <a:pt x="248" y="82"/>
                        <a:pt x="113" y="87"/>
                        <a:pt x="0" y="163"/>
                      </a:cubicBezTo>
                    </a:path>
                  </a:pathLst>
                </a:custGeom>
                <a:solidFill>
                  <a:srgbClr val="F5C5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8" name="Freeform 201"/>
                <p:cNvSpPr>
                  <a:spLocks noChangeArrowheads="1"/>
                </p:cNvSpPr>
                <p:nvPr>
                  <p:custDataLst>
                    <p:tags r:id="rId509"/>
                  </p:custDataLst>
                </p:nvPr>
              </p:nvSpPr>
              <p:spPr bwMode="auto">
                <a:xfrm>
                  <a:off x="1070" y="2467"/>
                  <a:ext cx="157" cy="139"/>
                </a:xfrm>
                <a:custGeom>
                  <a:avLst/>
                  <a:gdLst>
                    <a:gd name="T0" fmla="*/ 0 w 163"/>
                    <a:gd name="T1" fmla="*/ 145 h 145"/>
                    <a:gd name="T2" fmla="*/ 163 w 163"/>
                    <a:gd name="T3" fmla="*/ 0 h 145"/>
                    <a:gd name="T4" fmla="*/ 0 w 163"/>
                    <a:gd name="T5" fmla="*/ 145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3" h="145">
                      <a:moveTo>
                        <a:pt x="0" y="145"/>
                      </a:moveTo>
                      <a:cubicBezTo>
                        <a:pt x="0" y="145"/>
                        <a:pt x="46" y="35"/>
                        <a:pt x="163" y="0"/>
                      </a:cubicBezTo>
                      <a:cubicBezTo>
                        <a:pt x="163" y="0"/>
                        <a:pt x="90" y="30"/>
                        <a:pt x="0" y="145"/>
                      </a:cubicBezTo>
                    </a:path>
                  </a:pathLst>
                </a:custGeom>
                <a:solidFill>
                  <a:srgbClr val="F3DA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9" name="Freeform 202"/>
                <p:cNvSpPr>
                  <a:spLocks noChangeArrowheads="1"/>
                </p:cNvSpPr>
                <p:nvPr>
                  <p:custDataLst>
                    <p:tags r:id="rId510"/>
                  </p:custDataLst>
                </p:nvPr>
              </p:nvSpPr>
              <p:spPr bwMode="auto">
                <a:xfrm>
                  <a:off x="1088" y="2491"/>
                  <a:ext cx="89" cy="88"/>
                </a:xfrm>
                <a:custGeom>
                  <a:avLst/>
                  <a:gdLst>
                    <a:gd name="T0" fmla="*/ 0 w 92"/>
                    <a:gd name="T1" fmla="*/ 92 h 92"/>
                    <a:gd name="T2" fmla="*/ 92 w 92"/>
                    <a:gd name="T3" fmla="*/ 0 h 92"/>
                    <a:gd name="T4" fmla="*/ 0 w 92"/>
                    <a:gd name="T5" fmla="*/ 9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2" h="92">
                      <a:moveTo>
                        <a:pt x="0" y="92"/>
                      </a:moveTo>
                      <a:cubicBezTo>
                        <a:pt x="0" y="92"/>
                        <a:pt x="46" y="27"/>
                        <a:pt x="92" y="0"/>
                      </a:cubicBezTo>
                      <a:cubicBezTo>
                        <a:pt x="92" y="0"/>
                        <a:pt x="21" y="59"/>
                        <a:pt x="0" y="9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10" name="Freeform 203"/>
                <p:cNvSpPr>
                  <a:spLocks noChangeArrowheads="1"/>
                </p:cNvSpPr>
                <p:nvPr>
                  <p:custDataLst>
                    <p:tags r:id="rId511"/>
                  </p:custDataLst>
                </p:nvPr>
              </p:nvSpPr>
              <p:spPr bwMode="auto">
                <a:xfrm>
                  <a:off x="1407" y="2525"/>
                  <a:ext cx="244" cy="88"/>
                </a:xfrm>
                <a:custGeom>
                  <a:avLst/>
                  <a:gdLst>
                    <a:gd name="T0" fmla="*/ 0 w 254"/>
                    <a:gd name="T1" fmla="*/ 0 h 92"/>
                    <a:gd name="T2" fmla="*/ 254 w 254"/>
                    <a:gd name="T3" fmla="*/ 92 h 92"/>
                    <a:gd name="T4" fmla="*/ 0 w 254"/>
                    <a:gd name="T5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4" h="92">
                      <a:moveTo>
                        <a:pt x="0" y="0"/>
                      </a:moveTo>
                      <a:cubicBezTo>
                        <a:pt x="0" y="0"/>
                        <a:pt x="122" y="11"/>
                        <a:pt x="254" y="92"/>
                      </a:cubicBezTo>
                      <a:cubicBezTo>
                        <a:pt x="254" y="92"/>
                        <a:pt x="167" y="6"/>
                        <a:pt x="0" y="0"/>
                      </a:cubicBezTo>
                    </a:path>
                  </a:pathLst>
                </a:custGeom>
                <a:solidFill>
                  <a:srgbClr val="F5C5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11" name="Freeform 204"/>
                <p:cNvSpPr>
                  <a:spLocks noChangeArrowheads="1"/>
                </p:cNvSpPr>
                <p:nvPr>
                  <p:custDataLst>
                    <p:tags r:id="rId512"/>
                  </p:custDataLst>
                </p:nvPr>
              </p:nvSpPr>
              <p:spPr bwMode="auto">
                <a:xfrm>
                  <a:off x="1477" y="2537"/>
                  <a:ext cx="150" cy="61"/>
                </a:xfrm>
                <a:custGeom>
                  <a:avLst/>
                  <a:gdLst>
                    <a:gd name="T0" fmla="*/ 156 w 156"/>
                    <a:gd name="T1" fmla="*/ 64 h 64"/>
                    <a:gd name="T2" fmla="*/ 0 w 156"/>
                    <a:gd name="T3" fmla="*/ 0 h 64"/>
                    <a:gd name="T4" fmla="*/ 156 w 156"/>
                    <a:gd name="T5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6" h="64">
                      <a:moveTo>
                        <a:pt x="156" y="64"/>
                      </a:moveTo>
                      <a:cubicBezTo>
                        <a:pt x="156" y="64"/>
                        <a:pt x="55" y="7"/>
                        <a:pt x="0" y="0"/>
                      </a:cubicBezTo>
                      <a:cubicBezTo>
                        <a:pt x="0" y="0"/>
                        <a:pt x="55" y="1"/>
                        <a:pt x="156" y="6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2817" name="Group 205"/>
              <p:cNvGrpSpPr/>
              <p:nvPr>
                <p:custDataLst>
                  <p:tags r:id="rId18"/>
                </p:custDataLst>
              </p:nvPr>
            </p:nvGrpSpPr>
            <p:grpSpPr>
              <a:xfrm>
                <a:off x="1042" y="2435"/>
                <a:ext cx="638" cy="781"/>
                <a:chOff x="1042" y="2435"/>
                <a:chExt cx="638" cy="781"/>
              </a:xfrm>
            </p:grpSpPr>
            <p:sp>
              <p:nvSpPr>
                <p:cNvPr id="2912" name="Freeform 206"/>
                <p:cNvSpPr>
                  <a:spLocks noChangeArrowheads="1"/>
                </p:cNvSpPr>
                <p:nvPr>
                  <p:custDataLst>
                    <p:tags r:id="rId113"/>
                  </p:custDataLst>
                </p:nvPr>
              </p:nvSpPr>
              <p:spPr bwMode="auto">
                <a:xfrm>
                  <a:off x="1135" y="2768"/>
                  <a:ext cx="110" cy="55"/>
                </a:xfrm>
                <a:custGeom>
                  <a:avLst/>
                  <a:gdLst>
                    <a:gd name="T0" fmla="*/ 47 w 115"/>
                    <a:gd name="T1" fmla="*/ 32 h 57"/>
                    <a:gd name="T2" fmla="*/ 115 w 115"/>
                    <a:gd name="T3" fmla="*/ 57 h 57"/>
                    <a:gd name="T4" fmla="*/ 50 w 115"/>
                    <a:gd name="T5" fmla="*/ 16 h 57"/>
                    <a:gd name="T6" fmla="*/ 47 w 115"/>
                    <a:gd name="T7" fmla="*/ 3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57">
                      <a:moveTo>
                        <a:pt x="47" y="32"/>
                      </a:moveTo>
                      <a:cubicBezTo>
                        <a:pt x="47" y="32"/>
                        <a:pt x="92" y="3"/>
                        <a:pt x="115" y="57"/>
                      </a:cubicBezTo>
                      <a:cubicBezTo>
                        <a:pt x="115" y="57"/>
                        <a:pt x="101" y="0"/>
                        <a:pt x="50" y="16"/>
                      </a:cubicBezTo>
                      <a:cubicBezTo>
                        <a:pt x="0" y="33"/>
                        <a:pt x="33" y="28"/>
                        <a:pt x="47" y="32"/>
                      </a:cubicBezTo>
                    </a:path>
                  </a:pathLst>
                </a:custGeom>
                <a:solidFill>
                  <a:srgbClr val="E030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13" name="Freeform 207"/>
                <p:cNvSpPr>
                  <a:spLocks noChangeArrowheads="1"/>
                </p:cNvSpPr>
                <p:nvPr>
                  <p:custDataLst>
                    <p:tags r:id="rId114"/>
                  </p:custDataLst>
                </p:nvPr>
              </p:nvSpPr>
              <p:spPr bwMode="auto">
                <a:xfrm>
                  <a:off x="1455" y="2768"/>
                  <a:ext cx="110" cy="73"/>
                </a:xfrm>
                <a:custGeom>
                  <a:avLst/>
                  <a:gdLst>
                    <a:gd name="T0" fmla="*/ 77 w 115"/>
                    <a:gd name="T1" fmla="*/ 25 h 76"/>
                    <a:gd name="T2" fmla="*/ 29 w 115"/>
                    <a:gd name="T3" fmla="*/ 76 h 76"/>
                    <a:gd name="T4" fmla="*/ 79 w 115"/>
                    <a:gd name="T5" fmla="*/ 11 h 76"/>
                    <a:gd name="T6" fmla="*/ 77 w 115"/>
                    <a:gd name="T7" fmla="*/ 2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76">
                      <a:moveTo>
                        <a:pt x="77" y="25"/>
                      </a:moveTo>
                      <a:cubicBezTo>
                        <a:pt x="77" y="25"/>
                        <a:pt x="18" y="31"/>
                        <a:pt x="29" y="76"/>
                      </a:cubicBezTo>
                      <a:cubicBezTo>
                        <a:pt x="29" y="76"/>
                        <a:pt x="0" y="37"/>
                        <a:pt x="79" y="11"/>
                      </a:cubicBezTo>
                      <a:cubicBezTo>
                        <a:pt x="115" y="0"/>
                        <a:pt x="77" y="25"/>
                        <a:pt x="77" y="25"/>
                      </a:cubicBezTo>
                    </a:path>
                  </a:pathLst>
                </a:custGeom>
                <a:solidFill>
                  <a:srgbClr val="E030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14" name="Freeform 208"/>
                <p:cNvSpPr>
                  <a:spLocks noChangeArrowheads="1"/>
                </p:cNvSpPr>
                <p:nvPr>
                  <p:custDataLst>
                    <p:tags r:id="rId115"/>
                  </p:custDataLst>
                </p:nvPr>
              </p:nvSpPr>
              <p:spPr bwMode="auto">
                <a:xfrm>
                  <a:off x="1206" y="2812"/>
                  <a:ext cx="15" cy="12"/>
                </a:xfrm>
                <a:custGeom>
                  <a:avLst/>
                  <a:gdLst>
                    <a:gd name="T0" fmla="*/ 15 w 16"/>
                    <a:gd name="T1" fmla="*/ 9 h 12"/>
                    <a:gd name="T2" fmla="*/ 6 w 16"/>
                    <a:gd name="T3" fmla="*/ 10 h 12"/>
                    <a:gd name="T4" fmla="*/ 1 w 16"/>
                    <a:gd name="T5" fmla="*/ 3 h 12"/>
                    <a:gd name="T6" fmla="*/ 10 w 16"/>
                    <a:gd name="T7" fmla="*/ 2 h 12"/>
                    <a:gd name="T8" fmla="*/ 15 w 16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2">
                      <a:moveTo>
                        <a:pt x="15" y="9"/>
                      </a:moveTo>
                      <a:cubicBezTo>
                        <a:pt x="14" y="11"/>
                        <a:pt x="10" y="12"/>
                        <a:pt x="6" y="10"/>
                      </a:cubicBezTo>
                      <a:cubicBezTo>
                        <a:pt x="2" y="9"/>
                        <a:pt x="0" y="6"/>
                        <a:pt x="1" y="3"/>
                      </a:cubicBezTo>
                      <a:cubicBezTo>
                        <a:pt x="2" y="1"/>
                        <a:pt x="6" y="0"/>
                        <a:pt x="10" y="2"/>
                      </a:cubicBezTo>
                      <a:cubicBezTo>
                        <a:pt x="14" y="3"/>
                        <a:pt x="16" y="7"/>
                        <a:pt x="15" y="9"/>
                      </a:cubicBezTo>
                    </a:path>
                  </a:pathLst>
                </a:custGeom>
                <a:solidFill>
                  <a:srgbClr val="BC1D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15" name="Freeform 209"/>
                <p:cNvSpPr>
                  <a:spLocks noChangeArrowheads="1"/>
                </p:cNvSpPr>
                <p:nvPr>
                  <p:custDataLst>
                    <p:tags r:id="rId116"/>
                  </p:custDataLst>
                </p:nvPr>
              </p:nvSpPr>
              <p:spPr bwMode="auto">
                <a:xfrm>
                  <a:off x="1502" y="2813"/>
                  <a:ext cx="16" cy="9"/>
                </a:xfrm>
                <a:custGeom>
                  <a:avLst/>
                  <a:gdLst>
                    <a:gd name="T0" fmla="*/ 16 w 17"/>
                    <a:gd name="T1" fmla="*/ 2 h 9"/>
                    <a:gd name="T2" fmla="*/ 9 w 17"/>
                    <a:gd name="T3" fmla="*/ 8 h 9"/>
                    <a:gd name="T4" fmla="*/ 0 w 17"/>
                    <a:gd name="T5" fmla="*/ 6 h 9"/>
                    <a:gd name="T6" fmla="*/ 7 w 17"/>
                    <a:gd name="T7" fmla="*/ 1 h 9"/>
                    <a:gd name="T8" fmla="*/ 16 w 17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9">
                      <a:moveTo>
                        <a:pt x="16" y="2"/>
                      </a:moveTo>
                      <a:cubicBezTo>
                        <a:pt x="17" y="5"/>
                        <a:pt x="14" y="7"/>
                        <a:pt x="9" y="8"/>
                      </a:cubicBezTo>
                      <a:cubicBezTo>
                        <a:pt x="5" y="9"/>
                        <a:pt x="1" y="9"/>
                        <a:pt x="0" y="6"/>
                      </a:cubicBezTo>
                      <a:cubicBezTo>
                        <a:pt x="0" y="4"/>
                        <a:pt x="3" y="2"/>
                        <a:pt x="7" y="1"/>
                      </a:cubicBezTo>
                      <a:cubicBezTo>
                        <a:pt x="12" y="0"/>
                        <a:pt x="16" y="0"/>
                        <a:pt x="16" y="2"/>
                      </a:cubicBezTo>
                    </a:path>
                  </a:pathLst>
                </a:custGeom>
                <a:solidFill>
                  <a:srgbClr val="BC1D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16" name="Freeform 210"/>
                <p:cNvSpPr>
                  <a:spLocks noChangeArrowheads="1"/>
                </p:cNvSpPr>
                <p:nvPr>
                  <p:custDataLst>
                    <p:tags r:id="rId117"/>
                  </p:custDataLst>
                </p:nvPr>
              </p:nvSpPr>
              <p:spPr bwMode="auto">
                <a:xfrm>
                  <a:off x="1307" y="2873"/>
                  <a:ext cx="83" cy="87"/>
                </a:xfrm>
                <a:custGeom>
                  <a:avLst/>
                  <a:gdLst>
                    <a:gd name="T0" fmla="*/ 3 w 87"/>
                    <a:gd name="T1" fmla="*/ 0 h 90"/>
                    <a:gd name="T2" fmla="*/ 0 w 87"/>
                    <a:gd name="T3" fmla="*/ 1 h 90"/>
                    <a:gd name="T4" fmla="*/ 10 w 87"/>
                    <a:gd name="T5" fmla="*/ 13 h 90"/>
                    <a:gd name="T6" fmla="*/ 20 w 87"/>
                    <a:gd name="T7" fmla="*/ 29 h 90"/>
                    <a:gd name="T8" fmla="*/ 36 w 87"/>
                    <a:gd name="T9" fmla="*/ 63 h 90"/>
                    <a:gd name="T10" fmla="*/ 41 w 87"/>
                    <a:gd name="T11" fmla="*/ 78 h 90"/>
                    <a:gd name="T12" fmla="*/ 44 w 87"/>
                    <a:gd name="T13" fmla="*/ 87 h 90"/>
                    <a:gd name="T14" fmla="*/ 47 w 87"/>
                    <a:gd name="T15" fmla="*/ 75 h 90"/>
                    <a:gd name="T16" fmla="*/ 52 w 87"/>
                    <a:gd name="T17" fmla="*/ 60 h 90"/>
                    <a:gd name="T18" fmla="*/ 64 w 87"/>
                    <a:gd name="T19" fmla="*/ 39 h 90"/>
                    <a:gd name="T20" fmla="*/ 87 w 87"/>
                    <a:gd name="T21" fmla="*/ 14 h 90"/>
                    <a:gd name="T22" fmla="*/ 63 w 87"/>
                    <a:gd name="T23" fmla="*/ 12 h 90"/>
                    <a:gd name="T24" fmla="*/ 36 w 87"/>
                    <a:gd name="T25" fmla="*/ 9 h 90"/>
                    <a:gd name="T26" fmla="*/ 16 w 87"/>
                    <a:gd name="T27" fmla="*/ 5 h 90"/>
                    <a:gd name="T28" fmla="*/ 0 w 87"/>
                    <a:gd name="T29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7" h="90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2" y="5"/>
                        <a:pt x="7" y="9"/>
                        <a:pt x="10" y="13"/>
                      </a:cubicBezTo>
                      <a:cubicBezTo>
                        <a:pt x="13" y="18"/>
                        <a:pt x="17" y="24"/>
                        <a:pt x="20" y="29"/>
                      </a:cubicBezTo>
                      <a:cubicBezTo>
                        <a:pt x="27" y="40"/>
                        <a:pt x="33" y="51"/>
                        <a:pt x="36" y="63"/>
                      </a:cubicBezTo>
                      <a:cubicBezTo>
                        <a:pt x="38" y="68"/>
                        <a:pt x="40" y="73"/>
                        <a:pt x="41" y="78"/>
                      </a:cubicBezTo>
                      <a:cubicBezTo>
                        <a:pt x="41" y="79"/>
                        <a:pt x="40" y="90"/>
                        <a:pt x="44" y="87"/>
                      </a:cubicBezTo>
                      <a:cubicBezTo>
                        <a:pt x="46" y="86"/>
                        <a:pt x="47" y="77"/>
                        <a:pt x="47" y="75"/>
                      </a:cubicBezTo>
                      <a:cubicBezTo>
                        <a:pt x="49" y="70"/>
                        <a:pt x="50" y="65"/>
                        <a:pt x="52" y="60"/>
                      </a:cubicBezTo>
                      <a:cubicBezTo>
                        <a:pt x="55" y="52"/>
                        <a:pt x="59" y="46"/>
                        <a:pt x="64" y="39"/>
                      </a:cubicBezTo>
                      <a:cubicBezTo>
                        <a:pt x="70" y="31"/>
                        <a:pt x="85" y="25"/>
                        <a:pt x="87" y="14"/>
                      </a:cubicBezTo>
                      <a:cubicBezTo>
                        <a:pt x="82" y="10"/>
                        <a:pt x="69" y="12"/>
                        <a:pt x="63" y="12"/>
                      </a:cubicBezTo>
                      <a:cubicBezTo>
                        <a:pt x="54" y="11"/>
                        <a:pt x="45" y="10"/>
                        <a:pt x="36" y="9"/>
                      </a:cubicBezTo>
                      <a:cubicBezTo>
                        <a:pt x="29" y="8"/>
                        <a:pt x="22" y="7"/>
                        <a:pt x="16" y="5"/>
                      </a:cubicBezTo>
                      <a:cubicBezTo>
                        <a:pt x="10" y="3"/>
                        <a:pt x="6" y="0"/>
                        <a:pt x="0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17" name="Freeform 211"/>
                <p:cNvSpPr>
                  <a:spLocks noChangeArrowheads="1"/>
                </p:cNvSpPr>
                <p:nvPr>
                  <p:custDataLst>
                    <p:tags r:id="rId118"/>
                  </p:custDataLst>
                </p:nvPr>
              </p:nvSpPr>
              <p:spPr bwMode="auto">
                <a:xfrm>
                  <a:off x="1349" y="2859"/>
                  <a:ext cx="47" cy="14"/>
                </a:xfrm>
                <a:custGeom>
                  <a:avLst/>
                  <a:gdLst>
                    <a:gd name="T0" fmla="*/ 0 w 49"/>
                    <a:gd name="T1" fmla="*/ 12 h 14"/>
                    <a:gd name="T2" fmla="*/ 16 w 49"/>
                    <a:gd name="T3" fmla="*/ 14 h 14"/>
                    <a:gd name="T4" fmla="*/ 29 w 49"/>
                    <a:gd name="T5" fmla="*/ 12 h 14"/>
                    <a:gd name="T6" fmla="*/ 49 w 49"/>
                    <a:gd name="T7" fmla="*/ 5 h 14"/>
                    <a:gd name="T8" fmla="*/ 19 w 49"/>
                    <a:gd name="T9" fmla="*/ 5 h 14"/>
                    <a:gd name="T10" fmla="*/ 0 w 49"/>
                    <a:gd name="T1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14">
                      <a:moveTo>
                        <a:pt x="0" y="12"/>
                      </a:moveTo>
                      <a:cubicBezTo>
                        <a:pt x="5" y="11"/>
                        <a:pt x="11" y="13"/>
                        <a:pt x="16" y="14"/>
                      </a:cubicBezTo>
                      <a:cubicBezTo>
                        <a:pt x="21" y="14"/>
                        <a:pt x="25" y="13"/>
                        <a:pt x="29" y="12"/>
                      </a:cubicBezTo>
                      <a:cubicBezTo>
                        <a:pt x="36" y="11"/>
                        <a:pt x="42" y="9"/>
                        <a:pt x="49" y="5"/>
                      </a:cubicBezTo>
                      <a:cubicBezTo>
                        <a:pt x="45" y="0"/>
                        <a:pt x="25" y="4"/>
                        <a:pt x="19" y="5"/>
                      </a:cubicBezTo>
                      <a:cubicBezTo>
                        <a:pt x="13" y="6"/>
                        <a:pt x="6" y="7"/>
                        <a:pt x="0" y="1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18" name="Freeform 212"/>
                <p:cNvSpPr>
                  <a:spLocks noChangeArrowheads="1"/>
                </p:cNvSpPr>
                <p:nvPr>
                  <p:custDataLst>
                    <p:tags r:id="rId119"/>
                  </p:custDataLst>
                </p:nvPr>
              </p:nvSpPr>
              <p:spPr bwMode="auto">
                <a:xfrm>
                  <a:off x="1135" y="2810"/>
                  <a:ext cx="107" cy="67"/>
                </a:xfrm>
                <a:custGeom>
                  <a:avLst/>
                  <a:gdLst>
                    <a:gd name="T0" fmla="*/ 0 w 112"/>
                    <a:gd name="T1" fmla="*/ 0 h 70"/>
                    <a:gd name="T2" fmla="*/ 21 w 112"/>
                    <a:gd name="T3" fmla="*/ 36 h 70"/>
                    <a:gd name="T4" fmla="*/ 50 w 112"/>
                    <a:gd name="T5" fmla="*/ 59 h 70"/>
                    <a:gd name="T6" fmla="*/ 84 w 112"/>
                    <a:gd name="T7" fmla="*/ 70 h 70"/>
                    <a:gd name="T8" fmla="*/ 112 w 112"/>
                    <a:gd name="T9" fmla="*/ 69 h 70"/>
                    <a:gd name="T10" fmla="*/ 38 w 112"/>
                    <a:gd name="T11" fmla="*/ 28 h 70"/>
                    <a:gd name="T12" fmla="*/ 15 w 112"/>
                    <a:gd name="T13" fmla="*/ 7 h 70"/>
                    <a:gd name="T14" fmla="*/ 1 w 112"/>
                    <a:gd name="T15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2" h="70">
                      <a:moveTo>
                        <a:pt x="0" y="0"/>
                      </a:moveTo>
                      <a:cubicBezTo>
                        <a:pt x="8" y="12"/>
                        <a:pt x="10" y="26"/>
                        <a:pt x="21" y="36"/>
                      </a:cubicBezTo>
                      <a:cubicBezTo>
                        <a:pt x="30" y="44"/>
                        <a:pt x="40" y="51"/>
                        <a:pt x="50" y="59"/>
                      </a:cubicBezTo>
                      <a:cubicBezTo>
                        <a:pt x="60" y="67"/>
                        <a:pt x="71" y="70"/>
                        <a:pt x="84" y="70"/>
                      </a:cubicBezTo>
                      <a:cubicBezTo>
                        <a:pt x="93" y="70"/>
                        <a:pt x="103" y="67"/>
                        <a:pt x="112" y="69"/>
                      </a:cubicBezTo>
                      <a:cubicBezTo>
                        <a:pt x="90" y="50"/>
                        <a:pt x="59" y="48"/>
                        <a:pt x="38" y="28"/>
                      </a:cubicBezTo>
                      <a:cubicBezTo>
                        <a:pt x="30" y="21"/>
                        <a:pt x="23" y="14"/>
                        <a:pt x="15" y="7"/>
                      </a:cubicBezTo>
                      <a:cubicBezTo>
                        <a:pt x="12" y="4"/>
                        <a:pt x="6" y="0"/>
                        <a:pt x="1" y="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19" name="Freeform 213"/>
                <p:cNvSpPr>
                  <a:spLocks noChangeArrowheads="1"/>
                </p:cNvSpPr>
                <p:nvPr>
                  <p:custDataLst>
                    <p:tags r:id="rId120"/>
                  </p:custDataLst>
                </p:nvPr>
              </p:nvSpPr>
              <p:spPr bwMode="auto">
                <a:xfrm>
                  <a:off x="1201" y="2890"/>
                  <a:ext cx="132" cy="78"/>
                </a:xfrm>
                <a:custGeom>
                  <a:avLst/>
                  <a:gdLst>
                    <a:gd name="T0" fmla="*/ 0 w 138"/>
                    <a:gd name="T1" fmla="*/ 5 h 82"/>
                    <a:gd name="T2" fmla="*/ 21 w 138"/>
                    <a:gd name="T3" fmla="*/ 5 h 82"/>
                    <a:gd name="T4" fmla="*/ 43 w 138"/>
                    <a:gd name="T5" fmla="*/ 4 h 82"/>
                    <a:gd name="T6" fmla="*/ 82 w 138"/>
                    <a:gd name="T7" fmla="*/ 9 h 82"/>
                    <a:gd name="T8" fmla="*/ 100 w 138"/>
                    <a:gd name="T9" fmla="*/ 28 h 82"/>
                    <a:gd name="T10" fmla="*/ 116 w 138"/>
                    <a:gd name="T11" fmla="*/ 45 h 82"/>
                    <a:gd name="T12" fmla="*/ 138 w 138"/>
                    <a:gd name="T13" fmla="*/ 82 h 82"/>
                    <a:gd name="T14" fmla="*/ 102 w 138"/>
                    <a:gd name="T15" fmla="*/ 41 h 82"/>
                    <a:gd name="T16" fmla="*/ 56 w 138"/>
                    <a:gd name="T17" fmla="*/ 13 h 82"/>
                    <a:gd name="T18" fmla="*/ 0 w 138"/>
                    <a:gd name="T19" fmla="*/ 7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8" h="82">
                      <a:moveTo>
                        <a:pt x="0" y="5"/>
                      </a:moveTo>
                      <a:cubicBezTo>
                        <a:pt x="6" y="7"/>
                        <a:pt x="14" y="6"/>
                        <a:pt x="21" y="5"/>
                      </a:cubicBezTo>
                      <a:cubicBezTo>
                        <a:pt x="28" y="5"/>
                        <a:pt x="36" y="4"/>
                        <a:pt x="43" y="4"/>
                      </a:cubicBezTo>
                      <a:cubicBezTo>
                        <a:pt x="58" y="4"/>
                        <a:pt x="69" y="0"/>
                        <a:pt x="82" y="9"/>
                      </a:cubicBezTo>
                      <a:cubicBezTo>
                        <a:pt x="89" y="15"/>
                        <a:pt x="94" y="22"/>
                        <a:pt x="100" y="28"/>
                      </a:cubicBezTo>
                      <a:cubicBezTo>
                        <a:pt x="106" y="33"/>
                        <a:pt x="112" y="39"/>
                        <a:pt x="116" y="45"/>
                      </a:cubicBezTo>
                      <a:cubicBezTo>
                        <a:pt x="124" y="57"/>
                        <a:pt x="135" y="69"/>
                        <a:pt x="138" y="82"/>
                      </a:cubicBezTo>
                      <a:cubicBezTo>
                        <a:pt x="123" y="71"/>
                        <a:pt x="115" y="53"/>
                        <a:pt x="102" y="41"/>
                      </a:cubicBezTo>
                      <a:cubicBezTo>
                        <a:pt x="88" y="29"/>
                        <a:pt x="73" y="20"/>
                        <a:pt x="56" y="13"/>
                      </a:cubicBezTo>
                      <a:cubicBezTo>
                        <a:pt x="38" y="5"/>
                        <a:pt x="19" y="7"/>
                        <a:pt x="0" y="7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0" name="Freeform 214"/>
                <p:cNvSpPr>
                  <a:spLocks noChangeArrowheads="1"/>
                </p:cNvSpPr>
                <p:nvPr>
                  <p:custDataLst>
                    <p:tags r:id="rId121"/>
                  </p:custDataLst>
                </p:nvPr>
              </p:nvSpPr>
              <p:spPr bwMode="auto">
                <a:xfrm>
                  <a:off x="1297" y="2821"/>
                  <a:ext cx="111" cy="20"/>
                </a:xfrm>
                <a:custGeom>
                  <a:avLst/>
                  <a:gdLst>
                    <a:gd name="T0" fmla="*/ 0 w 116"/>
                    <a:gd name="T1" fmla="*/ 8 h 21"/>
                    <a:gd name="T2" fmla="*/ 15 w 116"/>
                    <a:gd name="T3" fmla="*/ 14 h 21"/>
                    <a:gd name="T4" fmla="*/ 29 w 116"/>
                    <a:gd name="T5" fmla="*/ 14 h 21"/>
                    <a:gd name="T6" fmla="*/ 60 w 116"/>
                    <a:gd name="T7" fmla="*/ 13 h 21"/>
                    <a:gd name="T8" fmla="*/ 116 w 116"/>
                    <a:gd name="T9" fmla="*/ 6 h 21"/>
                    <a:gd name="T10" fmla="*/ 79 w 116"/>
                    <a:gd name="T11" fmla="*/ 7 h 21"/>
                    <a:gd name="T12" fmla="*/ 54 w 116"/>
                    <a:gd name="T13" fmla="*/ 2 h 21"/>
                    <a:gd name="T14" fmla="*/ 23 w 116"/>
                    <a:gd name="T15" fmla="*/ 3 h 21"/>
                    <a:gd name="T16" fmla="*/ 2 w 116"/>
                    <a:gd name="T17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21">
                      <a:moveTo>
                        <a:pt x="0" y="8"/>
                      </a:moveTo>
                      <a:cubicBezTo>
                        <a:pt x="3" y="9"/>
                        <a:pt x="10" y="13"/>
                        <a:pt x="15" y="14"/>
                      </a:cubicBezTo>
                      <a:cubicBezTo>
                        <a:pt x="20" y="15"/>
                        <a:pt x="24" y="14"/>
                        <a:pt x="29" y="14"/>
                      </a:cubicBezTo>
                      <a:cubicBezTo>
                        <a:pt x="39" y="13"/>
                        <a:pt x="50" y="13"/>
                        <a:pt x="60" y="13"/>
                      </a:cubicBezTo>
                      <a:cubicBezTo>
                        <a:pt x="80" y="13"/>
                        <a:pt x="99" y="21"/>
                        <a:pt x="116" y="6"/>
                      </a:cubicBezTo>
                      <a:cubicBezTo>
                        <a:pt x="105" y="11"/>
                        <a:pt x="90" y="8"/>
                        <a:pt x="79" y="7"/>
                      </a:cubicBezTo>
                      <a:cubicBezTo>
                        <a:pt x="70" y="7"/>
                        <a:pt x="62" y="3"/>
                        <a:pt x="54" y="2"/>
                      </a:cubicBezTo>
                      <a:cubicBezTo>
                        <a:pt x="43" y="0"/>
                        <a:pt x="33" y="2"/>
                        <a:pt x="23" y="3"/>
                      </a:cubicBezTo>
                      <a:cubicBezTo>
                        <a:pt x="17" y="3"/>
                        <a:pt x="8" y="7"/>
                        <a:pt x="2" y="4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1" name="Freeform 215"/>
                <p:cNvSpPr>
                  <a:spLocks noChangeArrowheads="1"/>
                </p:cNvSpPr>
                <p:nvPr>
                  <p:custDataLst>
                    <p:tags r:id="rId122"/>
                  </p:custDataLst>
                </p:nvPr>
              </p:nvSpPr>
              <p:spPr bwMode="auto">
                <a:xfrm>
                  <a:off x="1370" y="2767"/>
                  <a:ext cx="102" cy="49"/>
                </a:xfrm>
                <a:custGeom>
                  <a:avLst/>
                  <a:gdLst>
                    <a:gd name="T0" fmla="*/ 0 w 106"/>
                    <a:gd name="T1" fmla="*/ 48 h 51"/>
                    <a:gd name="T2" fmla="*/ 43 w 106"/>
                    <a:gd name="T3" fmla="*/ 17 h 51"/>
                    <a:gd name="T4" fmla="*/ 70 w 106"/>
                    <a:gd name="T5" fmla="*/ 10 h 51"/>
                    <a:gd name="T6" fmla="*/ 92 w 106"/>
                    <a:gd name="T7" fmla="*/ 2 h 51"/>
                    <a:gd name="T8" fmla="*/ 96 w 106"/>
                    <a:gd name="T9" fmla="*/ 23 h 51"/>
                    <a:gd name="T10" fmla="*/ 63 w 106"/>
                    <a:gd name="T11" fmla="*/ 34 h 51"/>
                    <a:gd name="T12" fmla="*/ 13 w 106"/>
                    <a:gd name="T13" fmla="*/ 48 h 51"/>
                    <a:gd name="T14" fmla="*/ 0 w 106"/>
                    <a:gd name="T15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5" h="51">
                      <a:moveTo>
                        <a:pt x="0" y="48"/>
                      </a:moveTo>
                      <a:cubicBezTo>
                        <a:pt x="14" y="51"/>
                        <a:pt x="31" y="24"/>
                        <a:pt x="43" y="17"/>
                      </a:cubicBezTo>
                      <a:cubicBezTo>
                        <a:pt x="51" y="13"/>
                        <a:pt x="61" y="13"/>
                        <a:pt x="70" y="10"/>
                      </a:cubicBezTo>
                      <a:cubicBezTo>
                        <a:pt x="76" y="7"/>
                        <a:pt x="86" y="0"/>
                        <a:pt x="92" y="2"/>
                      </a:cubicBezTo>
                      <a:cubicBezTo>
                        <a:pt x="102" y="5"/>
                        <a:pt x="106" y="19"/>
                        <a:pt x="96" y="23"/>
                      </a:cubicBezTo>
                      <a:cubicBezTo>
                        <a:pt x="85" y="27"/>
                        <a:pt x="74" y="28"/>
                        <a:pt x="63" y="34"/>
                      </a:cubicBezTo>
                      <a:cubicBezTo>
                        <a:pt x="47" y="43"/>
                        <a:pt x="32" y="49"/>
                        <a:pt x="13" y="48"/>
                      </a:cubicBezTo>
                      <a:cubicBezTo>
                        <a:pt x="9" y="48"/>
                        <a:pt x="5" y="47"/>
                        <a:pt x="0" y="47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2" name="Freeform 216"/>
                <p:cNvSpPr>
                  <a:spLocks noChangeArrowheads="1"/>
                </p:cNvSpPr>
                <p:nvPr>
                  <p:custDataLst>
                    <p:tags r:id="rId123"/>
                  </p:custDataLst>
                </p:nvPr>
              </p:nvSpPr>
              <p:spPr bwMode="auto">
                <a:xfrm>
                  <a:off x="1242" y="2837"/>
                  <a:ext cx="72" cy="73"/>
                </a:xfrm>
                <a:custGeom>
                  <a:avLst/>
                  <a:gdLst>
                    <a:gd name="T0" fmla="*/ 0 w 75"/>
                    <a:gd name="T1" fmla="*/ 20 h 76"/>
                    <a:gd name="T2" fmla="*/ 13 w 75"/>
                    <a:gd name="T3" fmla="*/ 13 h 76"/>
                    <a:gd name="T4" fmla="*/ 19 w 75"/>
                    <a:gd name="T5" fmla="*/ 3 h 76"/>
                    <a:gd name="T6" fmla="*/ 39 w 75"/>
                    <a:gd name="T7" fmla="*/ 26 h 76"/>
                    <a:gd name="T8" fmla="*/ 60 w 75"/>
                    <a:gd name="T9" fmla="*/ 57 h 76"/>
                    <a:gd name="T10" fmla="*/ 75 w 75"/>
                    <a:gd name="T11" fmla="*/ 76 h 76"/>
                    <a:gd name="T12" fmla="*/ 58 w 75"/>
                    <a:gd name="T13" fmla="*/ 60 h 76"/>
                    <a:gd name="T14" fmla="*/ 34 w 75"/>
                    <a:gd name="T15" fmla="*/ 40 h 76"/>
                    <a:gd name="T16" fmla="*/ 13 w 75"/>
                    <a:gd name="T17" fmla="*/ 28 h 76"/>
                    <a:gd name="T18" fmla="*/ 0 w 75"/>
                    <a:gd name="T19" fmla="*/ 2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5" h="76">
                      <a:moveTo>
                        <a:pt x="0" y="20"/>
                      </a:moveTo>
                      <a:cubicBezTo>
                        <a:pt x="5" y="18"/>
                        <a:pt x="9" y="18"/>
                        <a:pt x="13" y="13"/>
                      </a:cubicBezTo>
                      <a:cubicBezTo>
                        <a:pt x="15" y="9"/>
                        <a:pt x="15" y="4"/>
                        <a:pt x="19" y="3"/>
                      </a:cubicBezTo>
                      <a:cubicBezTo>
                        <a:pt x="29" y="0"/>
                        <a:pt x="36" y="20"/>
                        <a:pt x="39" y="26"/>
                      </a:cubicBezTo>
                      <a:cubicBezTo>
                        <a:pt x="45" y="38"/>
                        <a:pt x="52" y="46"/>
                        <a:pt x="60" y="57"/>
                      </a:cubicBezTo>
                      <a:cubicBezTo>
                        <a:pt x="65" y="63"/>
                        <a:pt x="73" y="69"/>
                        <a:pt x="75" y="76"/>
                      </a:cubicBezTo>
                      <a:cubicBezTo>
                        <a:pt x="68" y="72"/>
                        <a:pt x="64" y="65"/>
                        <a:pt x="58" y="60"/>
                      </a:cubicBezTo>
                      <a:cubicBezTo>
                        <a:pt x="50" y="53"/>
                        <a:pt x="43" y="47"/>
                        <a:pt x="34" y="40"/>
                      </a:cubicBezTo>
                      <a:cubicBezTo>
                        <a:pt x="27" y="36"/>
                        <a:pt x="21" y="31"/>
                        <a:pt x="13" y="28"/>
                      </a:cubicBezTo>
                      <a:cubicBezTo>
                        <a:pt x="10" y="26"/>
                        <a:pt x="2" y="23"/>
                        <a:pt x="0" y="2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3" name="Freeform 217"/>
                <p:cNvSpPr>
                  <a:spLocks noChangeArrowheads="1"/>
                </p:cNvSpPr>
                <p:nvPr>
                  <p:custDataLst>
                    <p:tags r:id="rId124"/>
                  </p:custDataLst>
                </p:nvPr>
              </p:nvSpPr>
              <p:spPr bwMode="auto">
                <a:xfrm>
                  <a:off x="1367" y="2828"/>
                  <a:ext cx="135" cy="124"/>
                </a:xfrm>
                <a:custGeom>
                  <a:avLst/>
                  <a:gdLst>
                    <a:gd name="T0" fmla="*/ 103 w 140"/>
                    <a:gd name="T1" fmla="*/ 5 h 129"/>
                    <a:gd name="T2" fmla="*/ 88 w 140"/>
                    <a:gd name="T3" fmla="*/ 27 h 129"/>
                    <a:gd name="T4" fmla="*/ 72 w 140"/>
                    <a:gd name="T5" fmla="*/ 42 h 129"/>
                    <a:gd name="T6" fmla="*/ 39 w 140"/>
                    <a:gd name="T7" fmla="*/ 66 h 129"/>
                    <a:gd name="T8" fmla="*/ 16 w 140"/>
                    <a:gd name="T9" fmla="*/ 96 h 129"/>
                    <a:gd name="T10" fmla="*/ 1 w 140"/>
                    <a:gd name="T11" fmla="*/ 122 h 129"/>
                    <a:gd name="T12" fmla="*/ 0 w 140"/>
                    <a:gd name="T13" fmla="*/ 129 h 129"/>
                    <a:gd name="T14" fmla="*/ 16 w 140"/>
                    <a:gd name="T15" fmla="*/ 109 h 129"/>
                    <a:gd name="T16" fmla="*/ 37 w 140"/>
                    <a:gd name="T17" fmla="*/ 91 h 129"/>
                    <a:gd name="T18" fmla="*/ 80 w 140"/>
                    <a:gd name="T19" fmla="*/ 55 h 129"/>
                    <a:gd name="T20" fmla="*/ 116 w 140"/>
                    <a:gd name="T21" fmla="*/ 36 h 129"/>
                    <a:gd name="T22" fmla="*/ 140 w 140"/>
                    <a:gd name="T23" fmla="*/ 25 h 129"/>
                    <a:gd name="T24" fmla="*/ 125 w 140"/>
                    <a:gd name="T25" fmla="*/ 25 h 129"/>
                    <a:gd name="T26" fmla="*/ 114 w 140"/>
                    <a:gd name="T27" fmla="*/ 13 h 129"/>
                    <a:gd name="T28" fmla="*/ 108 w 140"/>
                    <a:gd name="T29" fmla="*/ 2 h 129"/>
                    <a:gd name="T30" fmla="*/ 102 w 140"/>
                    <a:gd name="T31" fmla="*/ 5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0" h="129">
                      <a:moveTo>
                        <a:pt x="103" y="5"/>
                      </a:moveTo>
                      <a:cubicBezTo>
                        <a:pt x="98" y="13"/>
                        <a:pt x="94" y="20"/>
                        <a:pt x="88" y="27"/>
                      </a:cubicBezTo>
                      <a:cubicBezTo>
                        <a:pt x="83" y="32"/>
                        <a:pt x="77" y="37"/>
                        <a:pt x="72" y="42"/>
                      </a:cubicBezTo>
                      <a:cubicBezTo>
                        <a:pt x="62" y="51"/>
                        <a:pt x="49" y="56"/>
                        <a:pt x="39" y="66"/>
                      </a:cubicBezTo>
                      <a:cubicBezTo>
                        <a:pt x="30" y="75"/>
                        <a:pt x="24" y="86"/>
                        <a:pt x="16" y="96"/>
                      </a:cubicBezTo>
                      <a:cubicBezTo>
                        <a:pt x="9" y="105"/>
                        <a:pt x="5" y="112"/>
                        <a:pt x="1" y="122"/>
                      </a:cubicBezTo>
                      <a:cubicBezTo>
                        <a:pt x="1" y="125"/>
                        <a:pt x="0" y="126"/>
                        <a:pt x="0" y="129"/>
                      </a:cubicBezTo>
                      <a:cubicBezTo>
                        <a:pt x="6" y="126"/>
                        <a:pt x="11" y="114"/>
                        <a:pt x="16" y="109"/>
                      </a:cubicBezTo>
                      <a:cubicBezTo>
                        <a:pt x="22" y="102"/>
                        <a:pt x="29" y="96"/>
                        <a:pt x="37" y="91"/>
                      </a:cubicBezTo>
                      <a:cubicBezTo>
                        <a:pt x="53" y="80"/>
                        <a:pt x="65" y="65"/>
                        <a:pt x="80" y="55"/>
                      </a:cubicBezTo>
                      <a:cubicBezTo>
                        <a:pt x="92" y="48"/>
                        <a:pt x="104" y="42"/>
                        <a:pt x="116" y="36"/>
                      </a:cubicBezTo>
                      <a:cubicBezTo>
                        <a:pt x="121" y="33"/>
                        <a:pt x="137" y="30"/>
                        <a:pt x="140" y="25"/>
                      </a:cubicBezTo>
                      <a:cubicBezTo>
                        <a:pt x="136" y="22"/>
                        <a:pt x="130" y="26"/>
                        <a:pt x="125" y="25"/>
                      </a:cubicBezTo>
                      <a:cubicBezTo>
                        <a:pt x="119" y="23"/>
                        <a:pt x="117" y="18"/>
                        <a:pt x="114" y="13"/>
                      </a:cubicBezTo>
                      <a:cubicBezTo>
                        <a:pt x="113" y="9"/>
                        <a:pt x="111" y="3"/>
                        <a:pt x="108" y="2"/>
                      </a:cubicBezTo>
                      <a:cubicBezTo>
                        <a:pt x="106" y="0"/>
                        <a:pt x="100" y="2"/>
                        <a:pt x="102" y="5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4" name="Freeform 218"/>
                <p:cNvSpPr>
                  <a:spLocks noChangeArrowheads="1"/>
                </p:cNvSpPr>
                <p:nvPr>
                  <p:custDataLst>
                    <p:tags r:id="rId125"/>
                  </p:custDataLst>
                </p:nvPr>
              </p:nvSpPr>
              <p:spPr bwMode="auto">
                <a:xfrm>
                  <a:off x="1444" y="2871"/>
                  <a:ext cx="68" cy="31"/>
                </a:xfrm>
                <a:custGeom>
                  <a:avLst/>
                  <a:gdLst>
                    <a:gd name="T0" fmla="*/ 65 w 71"/>
                    <a:gd name="T1" fmla="*/ 0 h 33"/>
                    <a:gd name="T2" fmla="*/ 30 w 71"/>
                    <a:gd name="T3" fmla="*/ 18 h 33"/>
                    <a:gd name="T4" fmla="*/ 0 w 71"/>
                    <a:gd name="T5" fmla="*/ 33 h 33"/>
                    <a:gd name="T6" fmla="*/ 24 w 71"/>
                    <a:gd name="T7" fmla="*/ 26 h 33"/>
                    <a:gd name="T8" fmla="*/ 44 w 71"/>
                    <a:gd name="T9" fmla="*/ 20 h 33"/>
                    <a:gd name="T10" fmla="*/ 71 w 71"/>
                    <a:gd name="T11" fmla="*/ 2 h 33"/>
                    <a:gd name="T12" fmla="*/ 65 w 71"/>
                    <a:gd name="T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" h="33">
                      <a:moveTo>
                        <a:pt x="65" y="0"/>
                      </a:moveTo>
                      <a:cubicBezTo>
                        <a:pt x="54" y="8"/>
                        <a:pt x="42" y="12"/>
                        <a:pt x="30" y="18"/>
                      </a:cubicBezTo>
                      <a:cubicBezTo>
                        <a:pt x="21" y="24"/>
                        <a:pt x="9" y="27"/>
                        <a:pt x="0" y="33"/>
                      </a:cubicBezTo>
                      <a:cubicBezTo>
                        <a:pt x="8" y="33"/>
                        <a:pt x="17" y="28"/>
                        <a:pt x="24" y="26"/>
                      </a:cubicBezTo>
                      <a:cubicBezTo>
                        <a:pt x="31" y="23"/>
                        <a:pt x="38" y="23"/>
                        <a:pt x="44" y="20"/>
                      </a:cubicBezTo>
                      <a:cubicBezTo>
                        <a:pt x="49" y="18"/>
                        <a:pt x="71" y="10"/>
                        <a:pt x="71" y="2"/>
                      </a:cubicBezTo>
                      <a:cubicBezTo>
                        <a:pt x="69" y="2"/>
                        <a:pt x="67" y="1"/>
                        <a:pt x="65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5" name="Freeform 219"/>
                <p:cNvSpPr>
                  <a:spLocks noChangeArrowheads="1"/>
                </p:cNvSpPr>
                <p:nvPr>
                  <p:custDataLst>
                    <p:tags r:id="rId126"/>
                  </p:custDataLst>
                </p:nvPr>
              </p:nvSpPr>
              <p:spPr bwMode="auto">
                <a:xfrm>
                  <a:off x="1373" y="2900"/>
                  <a:ext cx="123" cy="69"/>
                </a:xfrm>
                <a:custGeom>
                  <a:avLst/>
                  <a:gdLst>
                    <a:gd name="T0" fmla="*/ 127 w 128"/>
                    <a:gd name="T1" fmla="*/ 1 h 72"/>
                    <a:gd name="T2" fmla="*/ 104 w 128"/>
                    <a:gd name="T3" fmla="*/ 11 h 72"/>
                    <a:gd name="T4" fmla="*/ 83 w 128"/>
                    <a:gd name="T5" fmla="*/ 17 h 72"/>
                    <a:gd name="T6" fmla="*/ 50 w 128"/>
                    <a:gd name="T7" fmla="*/ 25 h 72"/>
                    <a:gd name="T8" fmla="*/ 23 w 128"/>
                    <a:gd name="T9" fmla="*/ 49 h 72"/>
                    <a:gd name="T10" fmla="*/ 0 w 128"/>
                    <a:gd name="T11" fmla="*/ 71 h 72"/>
                    <a:gd name="T12" fmla="*/ 15 w 128"/>
                    <a:gd name="T13" fmla="*/ 63 h 72"/>
                    <a:gd name="T14" fmla="*/ 36 w 128"/>
                    <a:gd name="T15" fmla="*/ 55 h 72"/>
                    <a:gd name="T16" fmla="*/ 91 w 128"/>
                    <a:gd name="T17" fmla="*/ 44 h 72"/>
                    <a:gd name="T18" fmla="*/ 120 w 128"/>
                    <a:gd name="T19" fmla="*/ 16 h 72"/>
                    <a:gd name="T20" fmla="*/ 127 w 128"/>
                    <a:gd name="T21" fmla="*/ 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" h="72">
                      <a:moveTo>
                        <a:pt x="127" y="1"/>
                      </a:moveTo>
                      <a:cubicBezTo>
                        <a:pt x="124" y="0"/>
                        <a:pt x="109" y="9"/>
                        <a:pt x="104" y="11"/>
                      </a:cubicBezTo>
                      <a:cubicBezTo>
                        <a:pt x="97" y="13"/>
                        <a:pt x="90" y="16"/>
                        <a:pt x="83" y="17"/>
                      </a:cubicBezTo>
                      <a:cubicBezTo>
                        <a:pt x="72" y="19"/>
                        <a:pt x="60" y="21"/>
                        <a:pt x="50" y="25"/>
                      </a:cubicBezTo>
                      <a:cubicBezTo>
                        <a:pt x="39" y="30"/>
                        <a:pt x="30" y="40"/>
                        <a:pt x="23" y="49"/>
                      </a:cubicBezTo>
                      <a:cubicBezTo>
                        <a:pt x="17" y="56"/>
                        <a:pt x="3" y="62"/>
                        <a:pt x="0" y="71"/>
                      </a:cubicBezTo>
                      <a:cubicBezTo>
                        <a:pt x="5" y="72"/>
                        <a:pt x="11" y="66"/>
                        <a:pt x="15" y="63"/>
                      </a:cubicBezTo>
                      <a:cubicBezTo>
                        <a:pt x="22" y="59"/>
                        <a:pt x="28" y="56"/>
                        <a:pt x="36" y="55"/>
                      </a:cubicBezTo>
                      <a:cubicBezTo>
                        <a:pt x="55" y="53"/>
                        <a:pt x="73" y="56"/>
                        <a:pt x="91" y="44"/>
                      </a:cubicBezTo>
                      <a:cubicBezTo>
                        <a:pt x="102" y="37"/>
                        <a:pt x="111" y="26"/>
                        <a:pt x="120" y="16"/>
                      </a:cubicBezTo>
                      <a:cubicBezTo>
                        <a:pt x="123" y="12"/>
                        <a:pt x="128" y="6"/>
                        <a:pt x="127" y="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6" name="Freeform 220"/>
                <p:cNvSpPr>
                  <a:spLocks noChangeArrowheads="1"/>
                </p:cNvSpPr>
                <p:nvPr>
                  <p:custDataLst>
                    <p:tags r:id="rId127"/>
                  </p:custDataLst>
                </p:nvPr>
              </p:nvSpPr>
              <p:spPr bwMode="auto">
                <a:xfrm>
                  <a:off x="1222" y="2763"/>
                  <a:ext cx="165" cy="46"/>
                </a:xfrm>
                <a:custGeom>
                  <a:avLst/>
                  <a:gdLst>
                    <a:gd name="T0" fmla="*/ 0 w 172"/>
                    <a:gd name="T1" fmla="*/ 0 h 48"/>
                    <a:gd name="T2" fmla="*/ 18 w 172"/>
                    <a:gd name="T3" fmla="*/ 15 h 48"/>
                    <a:gd name="T4" fmla="*/ 37 w 172"/>
                    <a:gd name="T5" fmla="*/ 26 h 48"/>
                    <a:gd name="T6" fmla="*/ 80 w 172"/>
                    <a:gd name="T7" fmla="*/ 45 h 48"/>
                    <a:gd name="T8" fmla="*/ 127 w 172"/>
                    <a:gd name="T9" fmla="*/ 41 h 48"/>
                    <a:gd name="T10" fmla="*/ 172 w 172"/>
                    <a:gd name="T11" fmla="*/ 18 h 48"/>
                    <a:gd name="T12" fmla="*/ 150 w 172"/>
                    <a:gd name="T13" fmla="*/ 16 h 48"/>
                    <a:gd name="T14" fmla="*/ 117 w 172"/>
                    <a:gd name="T15" fmla="*/ 20 h 48"/>
                    <a:gd name="T16" fmla="*/ 54 w 172"/>
                    <a:gd name="T17" fmla="*/ 11 h 48"/>
                    <a:gd name="T18" fmla="*/ 21 w 172"/>
                    <a:gd name="T19" fmla="*/ 3 h 48"/>
                    <a:gd name="T20" fmla="*/ 2 w 172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2" h="48">
                      <a:moveTo>
                        <a:pt x="0" y="0"/>
                      </a:moveTo>
                      <a:cubicBezTo>
                        <a:pt x="6" y="2"/>
                        <a:pt x="13" y="11"/>
                        <a:pt x="18" y="15"/>
                      </a:cubicBezTo>
                      <a:cubicBezTo>
                        <a:pt x="23" y="20"/>
                        <a:pt x="30" y="23"/>
                        <a:pt x="37" y="26"/>
                      </a:cubicBezTo>
                      <a:cubicBezTo>
                        <a:pt x="51" y="33"/>
                        <a:pt x="64" y="41"/>
                        <a:pt x="80" y="45"/>
                      </a:cubicBezTo>
                      <a:cubicBezTo>
                        <a:pt x="94" y="48"/>
                        <a:pt x="114" y="46"/>
                        <a:pt x="127" y="41"/>
                      </a:cubicBezTo>
                      <a:cubicBezTo>
                        <a:pt x="139" y="37"/>
                        <a:pt x="166" y="31"/>
                        <a:pt x="172" y="18"/>
                      </a:cubicBezTo>
                      <a:cubicBezTo>
                        <a:pt x="166" y="15"/>
                        <a:pt x="156" y="16"/>
                        <a:pt x="150" y="16"/>
                      </a:cubicBezTo>
                      <a:cubicBezTo>
                        <a:pt x="139" y="16"/>
                        <a:pt x="128" y="21"/>
                        <a:pt x="117" y="20"/>
                      </a:cubicBezTo>
                      <a:cubicBezTo>
                        <a:pt x="95" y="18"/>
                        <a:pt x="76" y="9"/>
                        <a:pt x="54" y="11"/>
                      </a:cubicBezTo>
                      <a:cubicBezTo>
                        <a:pt x="43" y="12"/>
                        <a:pt x="31" y="5"/>
                        <a:pt x="21" y="3"/>
                      </a:cubicBezTo>
                      <a:cubicBezTo>
                        <a:pt x="15" y="2"/>
                        <a:pt x="6" y="4"/>
                        <a:pt x="2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7" name="Freeform 221"/>
                <p:cNvSpPr>
                  <a:spLocks noChangeArrowheads="1"/>
                </p:cNvSpPr>
                <p:nvPr>
                  <p:custDataLst>
                    <p:tags r:id="rId128"/>
                  </p:custDataLst>
                </p:nvPr>
              </p:nvSpPr>
              <p:spPr bwMode="auto">
                <a:xfrm>
                  <a:off x="1320" y="2883"/>
                  <a:ext cx="32" cy="45"/>
                </a:xfrm>
                <a:custGeom>
                  <a:avLst/>
                  <a:gdLst>
                    <a:gd name="T0" fmla="*/ 0 w 33"/>
                    <a:gd name="T1" fmla="*/ 0 h 47"/>
                    <a:gd name="T2" fmla="*/ 15 w 33"/>
                    <a:gd name="T3" fmla="*/ 21 h 47"/>
                    <a:gd name="T4" fmla="*/ 26 w 33"/>
                    <a:gd name="T5" fmla="*/ 47 h 47"/>
                    <a:gd name="T6" fmla="*/ 20 w 33"/>
                    <a:gd name="T7" fmla="*/ 7 h 47"/>
                    <a:gd name="T8" fmla="*/ 9 w 33"/>
                    <a:gd name="T9" fmla="*/ 4 h 47"/>
                    <a:gd name="T10" fmla="*/ 0 w 33"/>
                    <a:gd name="T11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7">
                      <a:moveTo>
                        <a:pt x="0" y="0"/>
                      </a:moveTo>
                      <a:cubicBezTo>
                        <a:pt x="6" y="7"/>
                        <a:pt x="12" y="12"/>
                        <a:pt x="15" y="21"/>
                      </a:cubicBezTo>
                      <a:cubicBezTo>
                        <a:pt x="18" y="27"/>
                        <a:pt x="20" y="45"/>
                        <a:pt x="26" y="47"/>
                      </a:cubicBezTo>
                      <a:cubicBezTo>
                        <a:pt x="27" y="36"/>
                        <a:pt x="33" y="14"/>
                        <a:pt x="20" y="7"/>
                      </a:cubicBezTo>
                      <a:cubicBezTo>
                        <a:pt x="16" y="5"/>
                        <a:pt x="13" y="6"/>
                        <a:pt x="9" y="4"/>
                      </a:cubicBezTo>
                      <a:cubicBezTo>
                        <a:pt x="6" y="3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8" name="Freeform 222"/>
                <p:cNvSpPr>
                  <a:spLocks noChangeArrowheads="1"/>
                </p:cNvSpPr>
                <p:nvPr>
                  <p:custDataLst>
                    <p:tags r:id="rId129"/>
                  </p:custDataLst>
                </p:nvPr>
              </p:nvSpPr>
              <p:spPr bwMode="auto">
                <a:xfrm>
                  <a:off x="1359" y="2865"/>
                  <a:ext cx="23" cy="7"/>
                </a:xfrm>
                <a:custGeom>
                  <a:avLst/>
                  <a:gdLst>
                    <a:gd name="T0" fmla="*/ 0 w 23"/>
                    <a:gd name="T1" fmla="*/ 6 h 7"/>
                    <a:gd name="T2" fmla="*/ 23 w 23"/>
                    <a:gd name="T3" fmla="*/ 2 h 7"/>
                    <a:gd name="T4" fmla="*/ 0 w 23"/>
                    <a:gd name="T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7">
                      <a:moveTo>
                        <a:pt x="0" y="6"/>
                      </a:moveTo>
                      <a:cubicBezTo>
                        <a:pt x="7" y="6"/>
                        <a:pt x="18" y="7"/>
                        <a:pt x="23" y="2"/>
                      </a:cubicBezTo>
                      <a:cubicBezTo>
                        <a:pt x="17" y="0"/>
                        <a:pt x="5" y="1"/>
                        <a:pt x="0" y="4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9" name="Freeform 223"/>
                <p:cNvSpPr>
                  <a:spLocks noChangeArrowheads="1"/>
                </p:cNvSpPr>
                <p:nvPr>
                  <p:custDataLst>
                    <p:tags r:id="rId130"/>
                  </p:custDataLst>
                </p:nvPr>
              </p:nvSpPr>
              <p:spPr bwMode="auto">
                <a:xfrm>
                  <a:off x="1388" y="2777"/>
                  <a:ext cx="62" cy="31"/>
                </a:xfrm>
                <a:custGeom>
                  <a:avLst/>
                  <a:gdLst>
                    <a:gd name="T0" fmla="*/ 0 w 64"/>
                    <a:gd name="T1" fmla="*/ 33 h 33"/>
                    <a:gd name="T2" fmla="*/ 6 w 64"/>
                    <a:gd name="T3" fmla="*/ 28 h 33"/>
                    <a:gd name="T4" fmla="*/ 14 w 64"/>
                    <a:gd name="T5" fmla="*/ 20 h 33"/>
                    <a:gd name="T6" fmla="*/ 28 w 64"/>
                    <a:gd name="T7" fmla="*/ 7 h 33"/>
                    <a:gd name="T8" fmla="*/ 49 w 64"/>
                    <a:gd name="T9" fmla="*/ 6 h 33"/>
                    <a:gd name="T10" fmla="*/ 64 w 64"/>
                    <a:gd name="T11" fmla="*/ 0 h 33"/>
                    <a:gd name="T12" fmla="*/ 45 w 64"/>
                    <a:gd name="T13" fmla="*/ 10 h 33"/>
                    <a:gd name="T14" fmla="*/ 24 w 64"/>
                    <a:gd name="T15" fmla="*/ 22 h 33"/>
                    <a:gd name="T16" fmla="*/ 2 w 64"/>
                    <a:gd name="T17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33">
                      <a:moveTo>
                        <a:pt x="0" y="33"/>
                      </a:moveTo>
                      <a:cubicBezTo>
                        <a:pt x="1" y="31"/>
                        <a:pt x="4" y="30"/>
                        <a:pt x="6" y="28"/>
                      </a:cubicBezTo>
                      <a:cubicBezTo>
                        <a:pt x="9" y="26"/>
                        <a:pt x="11" y="23"/>
                        <a:pt x="14" y="20"/>
                      </a:cubicBezTo>
                      <a:cubicBezTo>
                        <a:pt x="18" y="16"/>
                        <a:pt x="23" y="9"/>
                        <a:pt x="28" y="7"/>
                      </a:cubicBezTo>
                      <a:cubicBezTo>
                        <a:pt x="34" y="5"/>
                        <a:pt x="42" y="7"/>
                        <a:pt x="49" y="6"/>
                      </a:cubicBezTo>
                      <a:cubicBezTo>
                        <a:pt x="54" y="5"/>
                        <a:pt x="59" y="1"/>
                        <a:pt x="64" y="0"/>
                      </a:cubicBezTo>
                      <a:cubicBezTo>
                        <a:pt x="59" y="6"/>
                        <a:pt x="53" y="7"/>
                        <a:pt x="45" y="10"/>
                      </a:cubicBezTo>
                      <a:cubicBezTo>
                        <a:pt x="36" y="12"/>
                        <a:pt x="32" y="17"/>
                        <a:pt x="24" y="22"/>
                      </a:cubicBezTo>
                      <a:cubicBezTo>
                        <a:pt x="18" y="26"/>
                        <a:pt x="9" y="32"/>
                        <a:pt x="2" y="3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0" name="Freeform 224"/>
                <p:cNvSpPr>
                  <a:spLocks noChangeArrowheads="1"/>
                </p:cNvSpPr>
                <p:nvPr>
                  <p:custDataLst>
                    <p:tags r:id="rId131"/>
                  </p:custDataLst>
                </p:nvPr>
              </p:nvSpPr>
              <p:spPr bwMode="auto">
                <a:xfrm>
                  <a:off x="1147" y="2819"/>
                  <a:ext cx="78" cy="51"/>
                </a:xfrm>
                <a:custGeom>
                  <a:avLst/>
                  <a:gdLst>
                    <a:gd name="T0" fmla="*/ 2 w 81"/>
                    <a:gd name="T1" fmla="*/ 3 h 53"/>
                    <a:gd name="T2" fmla="*/ 21 w 81"/>
                    <a:gd name="T3" fmla="*/ 19 h 53"/>
                    <a:gd name="T4" fmla="*/ 38 w 81"/>
                    <a:gd name="T5" fmla="*/ 32 h 53"/>
                    <a:gd name="T6" fmla="*/ 63 w 81"/>
                    <a:gd name="T7" fmla="*/ 42 h 53"/>
                    <a:gd name="T8" fmla="*/ 81 w 81"/>
                    <a:gd name="T9" fmla="*/ 50 h 53"/>
                    <a:gd name="T10" fmla="*/ 55 w 81"/>
                    <a:gd name="T11" fmla="*/ 45 h 53"/>
                    <a:gd name="T12" fmla="*/ 29 w 81"/>
                    <a:gd name="T13" fmla="*/ 36 h 53"/>
                    <a:gd name="T14" fmla="*/ 0 w 81"/>
                    <a:gd name="T15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1" h="52">
                      <a:moveTo>
                        <a:pt x="2" y="3"/>
                      </a:moveTo>
                      <a:cubicBezTo>
                        <a:pt x="9" y="4"/>
                        <a:pt x="16" y="14"/>
                        <a:pt x="21" y="19"/>
                      </a:cubicBezTo>
                      <a:cubicBezTo>
                        <a:pt x="26" y="24"/>
                        <a:pt x="31" y="28"/>
                        <a:pt x="38" y="32"/>
                      </a:cubicBezTo>
                      <a:cubicBezTo>
                        <a:pt x="46" y="36"/>
                        <a:pt x="55" y="39"/>
                        <a:pt x="63" y="42"/>
                      </a:cubicBezTo>
                      <a:cubicBezTo>
                        <a:pt x="68" y="44"/>
                        <a:pt x="77" y="46"/>
                        <a:pt x="81" y="50"/>
                      </a:cubicBezTo>
                      <a:cubicBezTo>
                        <a:pt x="73" y="53"/>
                        <a:pt x="63" y="47"/>
                        <a:pt x="55" y="45"/>
                      </a:cubicBezTo>
                      <a:cubicBezTo>
                        <a:pt x="47" y="42"/>
                        <a:pt x="37" y="40"/>
                        <a:pt x="29" y="36"/>
                      </a:cubicBezTo>
                      <a:cubicBezTo>
                        <a:pt x="14" y="30"/>
                        <a:pt x="11" y="10"/>
                        <a:pt x="0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1" name="Freeform 225"/>
                <p:cNvSpPr>
                  <a:spLocks noChangeArrowheads="1"/>
                </p:cNvSpPr>
                <p:nvPr>
                  <p:custDataLst>
                    <p:tags r:id="rId132"/>
                  </p:custDataLst>
                </p:nvPr>
              </p:nvSpPr>
              <p:spPr bwMode="auto">
                <a:xfrm>
                  <a:off x="1257" y="2841"/>
                  <a:ext cx="27" cy="37"/>
                </a:xfrm>
                <a:custGeom>
                  <a:avLst/>
                  <a:gdLst>
                    <a:gd name="T0" fmla="*/ 1 w 29"/>
                    <a:gd name="T1" fmla="*/ 11 h 39"/>
                    <a:gd name="T2" fmla="*/ 14 w 29"/>
                    <a:gd name="T3" fmla="*/ 8 h 39"/>
                    <a:gd name="T4" fmla="*/ 29 w 29"/>
                    <a:gd name="T5" fmla="*/ 39 h 39"/>
                    <a:gd name="T6" fmla="*/ 13 w 29"/>
                    <a:gd name="T7" fmla="*/ 16 h 39"/>
                    <a:gd name="T8" fmla="*/ 1 w 29"/>
                    <a:gd name="T9" fmla="*/ 1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9">
                      <a:moveTo>
                        <a:pt x="1" y="11"/>
                      </a:moveTo>
                      <a:cubicBezTo>
                        <a:pt x="0" y="0"/>
                        <a:pt x="8" y="1"/>
                        <a:pt x="14" y="8"/>
                      </a:cubicBezTo>
                      <a:cubicBezTo>
                        <a:pt x="21" y="16"/>
                        <a:pt x="27" y="29"/>
                        <a:pt x="29" y="39"/>
                      </a:cubicBezTo>
                      <a:cubicBezTo>
                        <a:pt x="26" y="31"/>
                        <a:pt x="19" y="22"/>
                        <a:pt x="13" y="16"/>
                      </a:cubicBezTo>
                      <a:cubicBezTo>
                        <a:pt x="9" y="13"/>
                        <a:pt x="5" y="13"/>
                        <a:pt x="1" y="1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2" name="Freeform 226"/>
                <p:cNvSpPr>
                  <a:spLocks noChangeArrowheads="1"/>
                </p:cNvSpPr>
                <p:nvPr>
                  <p:custDataLst>
                    <p:tags r:id="rId133"/>
                  </p:custDataLst>
                </p:nvPr>
              </p:nvSpPr>
              <p:spPr bwMode="auto">
                <a:xfrm>
                  <a:off x="1258" y="2896"/>
                  <a:ext cx="37" cy="23"/>
                </a:xfrm>
                <a:custGeom>
                  <a:avLst/>
                  <a:gdLst>
                    <a:gd name="T0" fmla="*/ 2 w 39"/>
                    <a:gd name="T1" fmla="*/ 2 h 24"/>
                    <a:gd name="T2" fmla="*/ 22 w 39"/>
                    <a:gd name="T3" fmla="*/ 7 h 24"/>
                    <a:gd name="T4" fmla="*/ 39 w 39"/>
                    <a:gd name="T5" fmla="*/ 24 h 24"/>
                    <a:gd name="T6" fmla="*/ 17 w 39"/>
                    <a:gd name="T7" fmla="*/ 11 h 24"/>
                    <a:gd name="T8" fmla="*/ 0 w 39"/>
                    <a:gd name="T9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4">
                      <a:moveTo>
                        <a:pt x="2" y="2"/>
                      </a:moveTo>
                      <a:cubicBezTo>
                        <a:pt x="8" y="0"/>
                        <a:pt x="17" y="3"/>
                        <a:pt x="22" y="7"/>
                      </a:cubicBezTo>
                      <a:cubicBezTo>
                        <a:pt x="27" y="11"/>
                        <a:pt x="36" y="18"/>
                        <a:pt x="39" y="24"/>
                      </a:cubicBezTo>
                      <a:cubicBezTo>
                        <a:pt x="31" y="23"/>
                        <a:pt x="23" y="15"/>
                        <a:pt x="17" y="11"/>
                      </a:cubicBezTo>
                      <a:cubicBezTo>
                        <a:pt x="11" y="7"/>
                        <a:pt x="6" y="5"/>
                        <a:pt x="0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3" name="Freeform 227"/>
                <p:cNvSpPr>
                  <a:spLocks noChangeArrowheads="1"/>
                </p:cNvSpPr>
                <p:nvPr>
                  <p:custDataLst>
                    <p:tags r:id="rId134"/>
                  </p:custDataLst>
                </p:nvPr>
              </p:nvSpPr>
              <p:spPr bwMode="auto">
                <a:xfrm>
                  <a:off x="1386" y="2841"/>
                  <a:ext cx="94" cy="83"/>
                </a:xfrm>
                <a:custGeom>
                  <a:avLst/>
                  <a:gdLst>
                    <a:gd name="T0" fmla="*/ 85 w 97"/>
                    <a:gd name="T1" fmla="*/ 3 h 87"/>
                    <a:gd name="T2" fmla="*/ 81 w 97"/>
                    <a:gd name="T3" fmla="*/ 6 h 87"/>
                    <a:gd name="T4" fmla="*/ 74 w 97"/>
                    <a:gd name="T5" fmla="*/ 15 h 87"/>
                    <a:gd name="T6" fmla="*/ 61 w 97"/>
                    <a:gd name="T7" fmla="*/ 28 h 87"/>
                    <a:gd name="T8" fmla="*/ 37 w 97"/>
                    <a:gd name="T9" fmla="*/ 45 h 87"/>
                    <a:gd name="T10" fmla="*/ 17 w 97"/>
                    <a:gd name="T11" fmla="*/ 61 h 87"/>
                    <a:gd name="T12" fmla="*/ 0 w 97"/>
                    <a:gd name="T13" fmla="*/ 87 h 87"/>
                    <a:gd name="T14" fmla="*/ 27 w 97"/>
                    <a:gd name="T15" fmla="*/ 59 h 87"/>
                    <a:gd name="T16" fmla="*/ 62 w 97"/>
                    <a:gd name="T17" fmla="*/ 35 h 87"/>
                    <a:gd name="T18" fmla="*/ 85 w 97"/>
                    <a:gd name="T19" fmla="*/ 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87">
                      <a:moveTo>
                        <a:pt x="85" y="3"/>
                      </a:moveTo>
                      <a:cubicBezTo>
                        <a:pt x="84" y="0"/>
                        <a:pt x="82" y="5"/>
                        <a:pt x="81" y="6"/>
                      </a:cubicBezTo>
                      <a:cubicBezTo>
                        <a:pt x="79" y="9"/>
                        <a:pt x="77" y="12"/>
                        <a:pt x="74" y="15"/>
                      </a:cubicBezTo>
                      <a:cubicBezTo>
                        <a:pt x="70" y="20"/>
                        <a:pt x="66" y="24"/>
                        <a:pt x="61" y="28"/>
                      </a:cubicBezTo>
                      <a:cubicBezTo>
                        <a:pt x="53" y="35"/>
                        <a:pt x="46" y="39"/>
                        <a:pt x="37" y="45"/>
                      </a:cubicBezTo>
                      <a:cubicBezTo>
                        <a:pt x="30" y="49"/>
                        <a:pt x="22" y="55"/>
                        <a:pt x="17" y="61"/>
                      </a:cubicBezTo>
                      <a:cubicBezTo>
                        <a:pt x="12" y="68"/>
                        <a:pt x="2" y="79"/>
                        <a:pt x="0" y="87"/>
                      </a:cubicBezTo>
                      <a:cubicBezTo>
                        <a:pt x="11" y="81"/>
                        <a:pt x="17" y="67"/>
                        <a:pt x="27" y="59"/>
                      </a:cubicBezTo>
                      <a:cubicBezTo>
                        <a:pt x="39" y="51"/>
                        <a:pt x="51" y="43"/>
                        <a:pt x="62" y="35"/>
                      </a:cubicBezTo>
                      <a:cubicBezTo>
                        <a:pt x="68" y="31"/>
                        <a:pt x="97" y="8"/>
                        <a:pt x="85" y="3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4" name="Freeform 228"/>
                <p:cNvSpPr>
                  <a:spLocks noChangeArrowheads="1"/>
                </p:cNvSpPr>
                <p:nvPr>
                  <p:custDataLst>
                    <p:tags r:id="rId135"/>
                  </p:custDataLst>
                </p:nvPr>
              </p:nvSpPr>
              <p:spPr bwMode="auto">
                <a:xfrm>
                  <a:off x="1472" y="2875"/>
                  <a:ext cx="33" cy="17"/>
                </a:xfrm>
                <a:custGeom>
                  <a:avLst/>
                  <a:gdLst>
                    <a:gd name="T0" fmla="*/ 34 w 34"/>
                    <a:gd name="T1" fmla="*/ 0 h 17"/>
                    <a:gd name="T2" fmla="*/ 17 w 34"/>
                    <a:gd name="T3" fmla="*/ 8 h 17"/>
                    <a:gd name="T4" fmla="*/ 0 w 34"/>
                    <a:gd name="T5" fmla="*/ 15 h 17"/>
                    <a:gd name="T6" fmla="*/ 24 w 34"/>
                    <a:gd name="T7" fmla="*/ 6 h 17"/>
                    <a:gd name="T8" fmla="*/ 34 w 34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4" y="0"/>
                      </a:moveTo>
                      <a:cubicBezTo>
                        <a:pt x="30" y="0"/>
                        <a:pt x="22" y="6"/>
                        <a:pt x="17" y="8"/>
                      </a:cubicBezTo>
                      <a:cubicBezTo>
                        <a:pt x="12" y="11"/>
                        <a:pt x="5" y="12"/>
                        <a:pt x="0" y="15"/>
                      </a:cubicBezTo>
                      <a:cubicBezTo>
                        <a:pt x="9" y="17"/>
                        <a:pt x="17" y="9"/>
                        <a:pt x="24" y="6"/>
                      </a:cubicBezTo>
                      <a:cubicBezTo>
                        <a:pt x="27" y="5"/>
                        <a:pt x="34" y="3"/>
                        <a:pt x="34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5" name="Freeform 229"/>
                <p:cNvSpPr>
                  <a:spLocks noChangeArrowheads="1"/>
                </p:cNvSpPr>
                <p:nvPr>
                  <p:custDataLst>
                    <p:tags r:id="rId136"/>
                  </p:custDataLst>
                </p:nvPr>
              </p:nvSpPr>
              <p:spPr bwMode="auto">
                <a:xfrm>
                  <a:off x="1404" y="2911"/>
                  <a:ext cx="78" cy="36"/>
                </a:xfrm>
                <a:custGeom>
                  <a:avLst/>
                  <a:gdLst>
                    <a:gd name="T0" fmla="*/ 82 w 82"/>
                    <a:gd name="T1" fmla="*/ 3 h 38"/>
                    <a:gd name="T2" fmla="*/ 59 w 82"/>
                    <a:gd name="T3" fmla="*/ 9 h 38"/>
                    <a:gd name="T4" fmla="*/ 32 w 82"/>
                    <a:gd name="T5" fmla="*/ 14 h 38"/>
                    <a:gd name="T6" fmla="*/ 0 w 82"/>
                    <a:gd name="T7" fmla="*/ 36 h 38"/>
                    <a:gd name="T8" fmla="*/ 26 w 82"/>
                    <a:gd name="T9" fmla="*/ 25 h 38"/>
                    <a:gd name="T10" fmla="*/ 55 w 82"/>
                    <a:gd name="T11" fmla="*/ 13 h 38"/>
                    <a:gd name="T12" fmla="*/ 82 w 82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38">
                      <a:moveTo>
                        <a:pt x="82" y="3"/>
                      </a:moveTo>
                      <a:cubicBezTo>
                        <a:pt x="77" y="0"/>
                        <a:pt x="64" y="8"/>
                        <a:pt x="59" y="9"/>
                      </a:cubicBezTo>
                      <a:cubicBezTo>
                        <a:pt x="50" y="11"/>
                        <a:pt x="41" y="11"/>
                        <a:pt x="32" y="14"/>
                      </a:cubicBezTo>
                      <a:cubicBezTo>
                        <a:pt x="22" y="18"/>
                        <a:pt x="6" y="27"/>
                        <a:pt x="0" y="36"/>
                      </a:cubicBezTo>
                      <a:cubicBezTo>
                        <a:pt x="9" y="38"/>
                        <a:pt x="18" y="28"/>
                        <a:pt x="26" y="25"/>
                      </a:cubicBezTo>
                      <a:cubicBezTo>
                        <a:pt x="36" y="22"/>
                        <a:pt x="45" y="17"/>
                        <a:pt x="55" y="13"/>
                      </a:cubicBezTo>
                      <a:cubicBezTo>
                        <a:pt x="63" y="9"/>
                        <a:pt x="74" y="10"/>
                        <a:pt x="82" y="4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6" name="Freeform 230"/>
                <p:cNvSpPr>
                  <a:spLocks noChangeArrowheads="1"/>
                </p:cNvSpPr>
                <p:nvPr>
                  <p:custDataLst>
                    <p:tags r:id="rId137"/>
                  </p:custDataLst>
                </p:nvPr>
              </p:nvSpPr>
              <p:spPr bwMode="auto">
                <a:xfrm>
                  <a:off x="1243" y="2776"/>
                  <a:ext cx="115" cy="26"/>
                </a:xfrm>
                <a:custGeom>
                  <a:avLst/>
                  <a:gdLst>
                    <a:gd name="T0" fmla="*/ 0 w 119"/>
                    <a:gd name="T1" fmla="*/ 2 h 28"/>
                    <a:gd name="T2" fmla="*/ 28 w 119"/>
                    <a:gd name="T3" fmla="*/ 15 h 28"/>
                    <a:gd name="T4" fmla="*/ 57 w 119"/>
                    <a:gd name="T5" fmla="*/ 25 h 28"/>
                    <a:gd name="T6" fmla="*/ 119 w 119"/>
                    <a:gd name="T7" fmla="*/ 17 h 28"/>
                    <a:gd name="T8" fmla="*/ 37 w 119"/>
                    <a:gd name="T9" fmla="*/ 14 h 28"/>
                    <a:gd name="T10" fmla="*/ 4 w 119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9" h="28">
                      <a:moveTo>
                        <a:pt x="0" y="2"/>
                      </a:moveTo>
                      <a:cubicBezTo>
                        <a:pt x="7" y="0"/>
                        <a:pt x="21" y="12"/>
                        <a:pt x="28" y="15"/>
                      </a:cubicBezTo>
                      <a:cubicBezTo>
                        <a:pt x="38" y="19"/>
                        <a:pt x="47" y="23"/>
                        <a:pt x="57" y="25"/>
                      </a:cubicBezTo>
                      <a:cubicBezTo>
                        <a:pt x="78" y="28"/>
                        <a:pt x="99" y="19"/>
                        <a:pt x="119" y="17"/>
                      </a:cubicBezTo>
                      <a:cubicBezTo>
                        <a:pt x="93" y="16"/>
                        <a:pt x="64" y="18"/>
                        <a:pt x="37" y="14"/>
                      </a:cubicBezTo>
                      <a:cubicBezTo>
                        <a:pt x="24" y="12"/>
                        <a:pt x="14" y="7"/>
                        <a:pt x="4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7" name="Freeform 231"/>
                <p:cNvSpPr>
                  <a:spLocks noChangeArrowheads="1"/>
                </p:cNvSpPr>
                <p:nvPr>
                  <p:custDataLst>
                    <p:tags r:id="rId138"/>
                  </p:custDataLst>
                </p:nvPr>
              </p:nvSpPr>
              <p:spPr bwMode="auto">
                <a:xfrm>
                  <a:off x="1073" y="2690"/>
                  <a:ext cx="113" cy="65"/>
                </a:xfrm>
                <a:custGeom>
                  <a:avLst/>
                  <a:gdLst>
                    <a:gd name="T0" fmla="*/ 118 w 118"/>
                    <a:gd name="T1" fmla="*/ 56 h 67"/>
                    <a:gd name="T2" fmla="*/ 89 w 118"/>
                    <a:gd name="T3" fmla="*/ 45 h 67"/>
                    <a:gd name="T4" fmla="*/ 51 w 118"/>
                    <a:gd name="T5" fmla="*/ 33 h 67"/>
                    <a:gd name="T6" fmla="*/ 27 w 118"/>
                    <a:gd name="T7" fmla="*/ 22 h 67"/>
                    <a:gd name="T8" fmla="*/ 0 w 118"/>
                    <a:gd name="T9" fmla="*/ 0 h 67"/>
                    <a:gd name="T10" fmla="*/ 22 w 118"/>
                    <a:gd name="T11" fmla="*/ 29 h 67"/>
                    <a:gd name="T12" fmla="*/ 31 w 118"/>
                    <a:gd name="T13" fmla="*/ 46 h 67"/>
                    <a:gd name="T14" fmla="*/ 38 w 118"/>
                    <a:gd name="T15" fmla="*/ 62 h 67"/>
                    <a:gd name="T16" fmla="*/ 81 w 118"/>
                    <a:gd name="T17" fmla="*/ 61 h 67"/>
                    <a:gd name="T18" fmla="*/ 118 w 118"/>
                    <a:gd name="T19" fmla="*/ 6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8" h="67">
                      <a:moveTo>
                        <a:pt x="118" y="56"/>
                      </a:moveTo>
                      <a:cubicBezTo>
                        <a:pt x="111" y="57"/>
                        <a:pt x="97" y="48"/>
                        <a:pt x="89" y="45"/>
                      </a:cubicBezTo>
                      <a:cubicBezTo>
                        <a:pt x="77" y="42"/>
                        <a:pt x="62" y="39"/>
                        <a:pt x="51" y="33"/>
                      </a:cubicBezTo>
                      <a:cubicBezTo>
                        <a:pt x="39" y="26"/>
                        <a:pt x="38" y="31"/>
                        <a:pt x="27" y="22"/>
                      </a:cubicBezTo>
                      <a:cubicBezTo>
                        <a:pt x="16" y="12"/>
                        <a:pt x="8" y="12"/>
                        <a:pt x="0" y="0"/>
                      </a:cubicBezTo>
                      <a:cubicBezTo>
                        <a:pt x="10" y="15"/>
                        <a:pt x="18" y="23"/>
                        <a:pt x="22" y="29"/>
                      </a:cubicBezTo>
                      <a:cubicBezTo>
                        <a:pt x="26" y="36"/>
                        <a:pt x="29" y="38"/>
                        <a:pt x="31" y="46"/>
                      </a:cubicBezTo>
                      <a:cubicBezTo>
                        <a:pt x="34" y="53"/>
                        <a:pt x="31" y="59"/>
                        <a:pt x="38" y="62"/>
                      </a:cubicBezTo>
                      <a:cubicBezTo>
                        <a:pt x="50" y="67"/>
                        <a:pt x="69" y="62"/>
                        <a:pt x="81" y="61"/>
                      </a:cubicBezTo>
                      <a:cubicBezTo>
                        <a:pt x="94" y="59"/>
                        <a:pt x="105" y="61"/>
                        <a:pt x="118" y="6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8" name="Freeform 232"/>
                <p:cNvSpPr>
                  <a:spLocks noChangeArrowheads="1"/>
                </p:cNvSpPr>
                <p:nvPr>
                  <p:custDataLst>
                    <p:tags r:id="rId139"/>
                  </p:custDataLst>
                </p:nvPr>
              </p:nvSpPr>
              <p:spPr bwMode="auto">
                <a:xfrm>
                  <a:off x="1104" y="2757"/>
                  <a:ext cx="109" cy="35"/>
                </a:xfrm>
                <a:custGeom>
                  <a:avLst/>
                  <a:gdLst>
                    <a:gd name="T0" fmla="*/ 114 w 114"/>
                    <a:gd name="T1" fmla="*/ 18 h 36"/>
                    <a:gd name="T2" fmla="*/ 97 w 114"/>
                    <a:gd name="T3" fmla="*/ 3 h 36"/>
                    <a:gd name="T4" fmla="*/ 69 w 114"/>
                    <a:gd name="T5" fmla="*/ 6 h 36"/>
                    <a:gd name="T6" fmla="*/ 33 w 114"/>
                    <a:gd name="T7" fmla="*/ 12 h 36"/>
                    <a:gd name="T8" fmla="*/ 0 w 114"/>
                    <a:gd name="T9" fmla="*/ 7 h 36"/>
                    <a:gd name="T10" fmla="*/ 66 w 114"/>
                    <a:gd name="T11" fmla="*/ 29 h 36"/>
                    <a:gd name="T12" fmla="*/ 91 w 114"/>
                    <a:gd name="T13" fmla="*/ 19 h 36"/>
                    <a:gd name="T14" fmla="*/ 113 w 114"/>
                    <a:gd name="T15" fmla="*/ 1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36">
                      <a:moveTo>
                        <a:pt x="114" y="18"/>
                      </a:moveTo>
                      <a:cubicBezTo>
                        <a:pt x="108" y="13"/>
                        <a:pt x="105" y="6"/>
                        <a:pt x="97" y="3"/>
                      </a:cubicBezTo>
                      <a:cubicBezTo>
                        <a:pt x="87" y="0"/>
                        <a:pt x="78" y="4"/>
                        <a:pt x="69" y="6"/>
                      </a:cubicBezTo>
                      <a:cubicBezTo>
                        <a:pt x="57" y="9"/>
                        <a:pt x="46" y="13"/>
                        <a:pt x="33" y="12"/>
                      </a:cubicBezTo>
                      <a:cubicBezTo>
                        <a:pt x="22" y="11"/>
                        <a:pt x="11" y="8"/>
                        <a:pt x="0" y="7"/>
                      </a:cubicBezTo>
                      <a:cubicBezTo>
                        <a:pt x="23" y="21"/>
                        <a:pt x="38" y="36"/>
                        <a:pt x="66" y="29"/>
                      </a:cubicBezTo>
                      <a:cubicBezTo>
                        <a:pt x="75" y="27"/>
                        <a:pt x="82" y="22"/>
                        <a:pt x="91" y="19"/>
                      </a:cubicBezTo>
                      <a:cubicBezTo>
                        <a:pt x="98" y="17"/>
                        <a:pt x="105" y="18"/>
                        <a:pt x="113" y="18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9" name="Freeform 233"/>
                <p:cNvSpPr>
                  <a:spLocks noChangeArrowheads="1"/>
                </p:cNvSpPr>
                <p:nvPr>
                  <p:custDataLst>
                    <p:tags r:id="rId140"/>
                  </p:custDataLst>
                </p:nvPr>
              </p:nvSpPr>
              <p:spPr bwMode="auto">
                <a:xfrm>
                  <a:off x="1547" y="2725"/>
                  <a:ext cx="80" cy="105"/>
                </a:xfrm>
                <a:custGeom>
                  <a:avLst/>
                  <a:gdLst>
                    <a:gd name="T0" fmla="*/ 83 w 83"/>
                    <a:gd name="T1" fmla="*/ 2 h 110"/>
                    <a:gd name="T2" fmla="*/ 69 w 83"/>
                    <a:gd name="T3" fmla="*/ 12 h 110"/>
                    <a:gd name="T4" fmla="*/ 45 w 83"/>
                    <a:gd name="T5" fmla="*/ 23 h 110"/>
                    <a:gd name="T6" fmla="*/ 13 w 83"/>
                    <a:gd name="T7" fmla="*/ 44 h 110"/>
                    <a:gd name="T8" fmla="*/ 7 w 83"/>
                    <a:gd name="T9" fmla="*/ 78 h 110"/>
                    <a:gd name="T10" fmla="*/ 1 w 83"/>
                    <a:gd name="T11" fmla="*/ 110 h 110"/>
                    <a:gd name="T12" fmla="*/ 54 w 83"/>
                    <a:gd name="T13" fmla="*/ 57 h 110"/>
                    <a:gd name="T14" fmla="*/ 79 w 83"/>
                    <a:gd name="T1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3" h="110">
                      <a:moveTo>
                        <a:pt x="83" y="2"/>
                      </a:moveTo>
                      <a:cubicBezTo>
                        <a:pt x="80" y="1"/>
                        <a:pt x="73" y="10"/>
                        <a:pt x="69" y="12"/>
                      </a:cubicBezTo>
                      <a:cubicBezTo>
                        <a:pt x="62" y="17"/>
                        <a:pt x="53" y="20"/>
                        <a:pt x="45" y="23"/>
                      </a:cubicBezTo>
                      <a:cubicBezTo>
                        <a:pt x="32" y="28"/>
                        <a:pt x="20" y="32"/>
                        <a:pt x="13" y="44"/>
                      </a:cubicBezTo>
                      <a:cubicBezTo>
                        <a:pt x="6" y="55"/>
                        <a:pt x="8" y="66"/>
                        <a:pt x="7" y="78"/>
                      </a:cubicBezTo>
                      <a:cubicBezTo>
                        <a:pt x="6" y="88"/>
                        <a:pt x="0" y="99"/>
                        <a:pt x="1" y="110"/>
                      </a:cubicBezTo>
                      <a:cubicBezTo>
                        <a:pt x="24" y="102"/>
                        <a:pt x="41" y="76"/>
                        <a:pt x="54" y="57"/>
                      </a:cubicBezTo>
                      <a:cubicBezTo>
                        <a:pt x="64" y="41"/>
                        <a:pt x="77" y="19"/>
                        <a:pt x="79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0" name="Freeform 234"/>
                <p:cNvSpPr>
                  <a:spLocks noChangeArrowheads="1"/>
                </p:cNvSpPr>
                <p:nvPr>
                  <p:custDataLst>
                    <p:tags r:id="rId141"/>
                  </p:custDataLst>
                </p:nvPr>
              </p:nvSpPr>
              <p:spPr bwMode="auto">
                <a:xfrm>
                  <a:off x="1555" y="2744"/>
                  <a:ext cx="53" cy="71"/>
                </a:xfrm>
                <a:custGeom>
                  <a:avLst/>
                  <a:gdLst>
                    <a:gd name="T0" fmla="*/ 56 w 56"/>
                    <a:gd name="T1" fmla="*/ 0 h 74"/>
                    <a:gd name="T2" fmla="*/ 14 w 56"/>
                    <a:gd name="T3" fmla="*/ 23 h 74"/>
                    <a:gd name="T4" fmla="*/ 0 w 56"/>
                    <a:gd name="T5" fmla="*/ 74 h 74"/>
                    <a:gd name="T6" fmla="*/ 25 w 56"/>
                    <a:gd name="T7" fmla="*/ 24 h 74"/>
                    <a:gd name="T8" fmla="*/ 52 w 56"/>
                    <a:gd name="T9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74">
                      <a:moveTo>
                        <a:pt x="56" y="0"/>
                      </a:moveTo>
                      <a:cubicBezTo>
                        <a:pt x="43" y="10"/>
                        <a:pt x="26" y="11"/>
                        <a:pt x="14" y="23"/>
                      </a:cubicBezTo>
                      <a:cubicBezTo>
                        <a:pt x="0" y="37"/>
                        <a:pt x="5" y="57"/>
                        <a:pt x="0" y="74"/>
                      </a:cubicBezTo>
                      <a:cubicBezTo>
                        <a:pt x="9" y="56"/>
                        <a:pt x="10" y="38"/>
                        <a:pt x="25" y="24"/>
                      </a:cubicBezTo>
                      <a:cubicBezTo>
                        <a:pt x="33" y="15"/>
                        <a:pt x="42" y="7"/>
                        <a:pt x="52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1" name="Freeform 235"/>
                <p:cNvSpPr>
                  <a:spLocks noChangeArrowheads="1"/>
                </p:cNvSpPr>
                <p:nvPr>
                  <p:custDataLst>
                    <p:tags r:id="rId142"/>
                  </p:custDataLst>
                </p:nvPr>
              </p:nvSpPr>
              <p:spPr bwMode="auto">
                <a:xfrm>
                  <a:off x="1089" y="2705"/>
                  <a:ext cx="59" cy="38"/>
                </a:xfrm>
                <a:custGeom>
                  <a:avLst/>
                  <a:gdLst>
                    <a:gd name="T0" fmla="*/ 0 w 61"/>
                    <a:gd name="T1" fmla="*/ 0 h 40"/>
                    <a:gd name="T2" fmla="*/ 29 w 61"/>
                    <a:gd name="T3" fmla="*/ 25 h 40"/>
                    <a:gd name="T4" fmla="*/ 45 w 61"/>
                    <a:gd name="T5" fmla="*/ 34 h 40"/>
                    <a:gd name="T6" fmla="*/ 61 w 61"/>
                    <a:gd name="T7" fmla="*/ 40 h 40"/>
                    <a:gd name="T8" fmla="*/ 25 w 61"/>
                    <a:gd name="T9" fmla="*/ 25 h 40"/>
                    <a:gd name="T10" fmla="*/ 4 w 61"/>
                    <a:gd name="T11" fmla="*/ 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0">
                      <a:moveTo>
                        <a:pt x="0" y="0"/>
                      </a:moveTo>
                      <a:cubicBezTo>
                        <a:pt x="4" y="8"/>
                        <a:pt x="22" y="19"/>
                        <a:pt x="29" y="25"/>
                      </a:cubicBezTo>
                      <a:cubicBezTo>
                        <a:pt x="34" y="29"/>
                        <a:pt x="39" y="32"/>
                        <a:pt x="45" y="34"/>
                      </a:cubicBezTo>
                      <a:cubicBezTo>
                        <a:pt x="50" y="36"/>
                        <a:pt x="58" y="36"/>
                        <a:pt x="61" y="40"/>
                      </a:cubicBezTo>
                      <a:cubicBezTo>
                        <a:pt x="51" y="34"/>
                        <a:pt x="36" y="33"/>
                        <a:pt x="25" y="25"/>
                      </a:cubicBezTo>
                      <a:cubicBezTo>
                        <a:pt x="18" y="20"/>
                        <a:pt x="10" y="12"/>
                        <a:pt x="4" y="6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2" name="Freeform 236"/>
                <p:cNvSpPr>
                  <a:spLocks noChangeArrowheads="1"/>
                </p:cNvSpPr>
                <p:nvPr>
                  <p:custDataLst>
                    <p:tags r:id="rId143"/>
                  </p:custDataLst>
                </p:nvPr>
              </p:nvSpPr>
              <p:spPr bwMode="auto">
                <a:xfrm>
                  <a:off x="1172" y="2792"/>
                  <a:ext cx="58" cy="38"/>
                </a:xfrm>
                <a:custGeom>
                  <a:avLst/>
                  <a:gdLst>
                    <a:gd name="T0" fmla="*/ 53 w 60"/>
                    <a:gd name="T1" fmla="*/ 8 h 40"/>
                    <a:gd name="T2" fmla="*/ 12 w 60"/>
                    <a:gd name="T3" fmla="*/ 30 h 40"/>
                    <a:gd name="T4" fmla="*/ 23 w 60"/>
                    <a:gd name="T5" fmla="*/ 33 h 40"/>
                    <a:gd name="T6" fmla="*/ 33 w 60"/>
                    <a:gd name="T7" fmla="*/ 18 h 40"/>
                    <a:gd name="T8" fmla="*/ 50 w 60"/>
                    <a:gd name="T9" fmla="*/ 16 h 40"/>
                    <a:gd name="T10" fmla="*/ 52 w 60"/>
                    <a:gd name="T11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40">
                      <a:moveTo>
                        <a:pt x="53" y="8"/>
                      </a:moveTo>
                      <a:cubicBezTo>
                        <a:pt x="36" y="0"/>
                        <a:pt x="0" y="3"/>
                        <a:pt x="12" y="30"/>
                      </a:cubicBezTo>
                      <a:cubicBezTo>
                        <a:pt x="16" y="38"/>
                        <a:pt x="19" y="40"/>
                        <a:pt x="23" y="33"/>
                      </a:cubicBezTo>
                      <a:cubicBezTo>
                        <a:pt x="26" y="27"/>
                        <a:pt x="25" y="21"/>
                        <a:pt x="33" y="18"/>
                      </a:cubicBezTo>
                      <a:cubicBezTo>
                        <a:pt x="38" y="16"/>
                        <a:pt x="44" y="18"/>
                        <a:pt x="50" y="16"/>
                      </a:cubicBezTo>
                      <a:cubicBezTo>
                        <a:pt x="54" y="15"/>
                        <a:pt x="60" y="9"/>
                        <a:pt x="52" y="8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3" name="Freeform 237"/>
                <p:cNvSpPr>
                  <a:spLocks noChangeArrowheads="1"/>
                </p:cNvSpPr>
                <p:nvPr>
                  <p:custDataLst>
                    <p:tags r:id="rId144"/>
                  </p:custDataLst>
                </p:nvPr>
              </p:nvSpPr>
              <p:spPr bwMode="auto">
                <a:xfrm>
                  <a:off x="1484" y="2796"/>
                  <a:ext cx="52" cy="33"/>
                </a:xfrm>
                <a:custGeom>
                  <a:avLst/>
                  <a:gdLst>
                    <a:gd name="T0" fmla="*/ 13 w 54"/>
                    <a:gd name="T1" fmla="*/ 19 h 35"/>
                    <a:gd name="T2" fmla="*/ 38 w 54"/>
                    <a:gd name="T3" fmla="*/ 22 h 35"/>
                    <a:gd name="T4" fmla="*/ 49 w 54"/>
                    <a:gd name="T5" fmla="*/ 30 h 35"/>
                    <a:gd name="T6" fmla="*/ 54 w 54"/>
                    <a:gd name="T7" fmla="*/ 13 h 35"/>
                    <a:gd name="T8" fmla="*/ 29 w 54"/>
                    <a:gd name="T9" fmla="*/ 4 h 35"/>
                    <a:gd name="T10" fmla="*/ 11 w 54"/>
                    <a:gd name="T1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35">
                      <a:moveTo>
                        <a:pt x="13" y="19"/>
                      </a:moveTo>
                      <a:cubicBezTo>
                        <a:pt x="20" y="12"/>
                        <a:pt x="33" y="14"/>
                        <a:pt x="38" y="22"/>
                      </a:cubicBezTo>
                      <a:cubicBezTo>
                        <a:pt x="41" y="26"/>
                        <a:pt x="42" y="35"/>
                        <a:pt x="49" y="30"/>
                      </a:cubicBezTo>
                      <a:cubicBezTo>
                        <a:pt x="52" y="27"/>
                        <a:pt x="54" y="16"/>
                        <a:pt x="54" y="13"/>
                      </a:cubicBezTo>
                      <a:cubicBezTo>
                        <a:pt x="53" y="0"/>
                        <a:pt x="39" y="2"/>
                        <a:pt x="29" y="4"/>
                      </a:cubicBezTo>
                      <a:cubicBezTo>
                        <a:pt x="25" y="4"/>
                        <a:pt x="0" y="14"/>
                        <a:pt x="11" y="18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4" name="Freeform 238"/>
                <p:cNvSpPr>
                  <a:spLocks noChangeArrowheads="1"/>
                </p:cNvSpPr>
                <p:nvPr>
                  <p:custDataLst>
                    <p:tags r:id="rId145"/>
                  </p:custDataLst>
                </p:nvPr>
              </p:nvSpPr>
              <p:spPr bwMode="auto">
                <a:xfrm>
                  <a:off x="1277" y="2682"/>
                  <a:ext cx="61" cy="62"/>
                </a:xfrm>
                <a:custGeom>
                  <a:avLst/>
                  <a:gdLst>
                    <a:gd name="T0" fmla="*/ 61 w 64"/>
                    <a:gd name="T1" fmla="*/ 8 h 65"/>
                    <a:gd name="T2" fmla="*/ 45 w 64"/>
                    <a:gd name="T3" fmla="*/ 17 h 65"/>
                    <a:gd name="T4" fmla="*/ 31 w 64"/>
                    <a:gd name="T5" fmla="*/ 33 h 65"/>
                    <a:gd name="T6" fmla="*/ 12 w 64"/>
                    <a:gd name="T7" fmla="*/ 47 h 65"/>
                    <a:gd name="T8" fmla="*/ 0 w 64"/>
                    <a:gd name="T9" fmla="*/ 65 h 65"/>
                    <a:gd name="T10" fmla="*/ 19 w 64"/>
                    <a:gd name="T11" fmla="*/ 50 h 65"/>
                    <a:gd name="T12" fmla="*/ 37 w 64"/>
                    <a:gd name="T13" fmla="*/ 36 h 65"/>
                    <a:gd name="T14" fmla="*/ 64 w 64"/>
                    <a:gd name="T15" fmla="*/ 12 h 65"/>
                    <a:gd name="T16" fmla="*/ 61 w 64"/>
                    <a:gd name="T17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65">
                      <a:moveTo>
                        <a:pt x="61" y="8"/>
                      </a:moveTo>
                      <a:cubicBezTo>
                        <a:pt x="60" y="0"/>
                        <a:pt x="47" y="15"/>
                        <a:pt x="45" y="17"/>
                      </a:cubicBezTo>
                      <a:cubicBezTo>
                        <a:pt x="40" y="23"/>
                        <a:pt x="37" y="28"/>
                        <a:pt x="31" y="33"/>
                      </a:cubicBezTo>
                      <a:cubicBezTo>
                        <a:pt x="25" y="38"/>
                        <a:pt x="18" y="42"/>
                        <a:pt x="12" y="47"/>
                      </a:cubicBezTo>
                      <a:cubicBezTo>
                        <a:pt x="7" y="52"/>
                        <a:pt x="4" y="58"/>
                        <a:pt x="0" y="65"/>
                      </a:cubicBezTo>
                      <a:cubicBezTo>
                        <a:pt x="4" y="59"/>
                        <a:pt x="13" y="54"/>
                        <a:pt x="19" y="50"/>
                      </a:cubicBezTo>
                      <a:cubicBezTo>
                        <a:pt x="25" y="45"/>
                        <a:pt x="32" y="43"/>
                        <a:pt x="37" y="36"/>
                      </a:cubicBezTo>
                      <a:cubicBezTo>
                        <a:pt x="42" y="30"/>
                        <a:pt x="53" y="8"/>
                        <a:pt x="64" y="12"/>
                      </a:cubicBezTo>
                      <a:cubicBezTo>
                        <a:pt x="63" y="10"/>
                        <a:pt x="62" y="9"/>
                        <a:pt x="61" y="8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5" name="Freeform 239"/>
                <p:cNvSpPr>
                  <a:spLocks noChangeArrowheads="1"/>
                </p:cNvSpPr>
                <p:nvPr>
                  <p:custDataLst>
                    <p:tags r:id="rId146"/>
                  </p:custDataLst>
                </p:nvPr>
              </p:nvSpPr>
              <p:spPr bwMode="auto">
                <a:xfrm>
                  <a:off x="1195" y="2670"/>
                  <a:ext cx="53" cy="59"/>
                </a:xfrm>
                <a:custGeom>
                  <a:avLst/>
                  <a:gdLst>
                    <a:gd name="T0" fmla="*/ 55 w 55"/>
                    <a:gd name="T1" fmla="*/ 0 h 61"/>
                    <a:gd name="T2" fmla="*/ 20 w 55"/>
                    <a:gd name="T3" fmla="*/ 25 h 61"/>
                    <a:gd name="T4" fmla="*/ 11 w 55"/>
                    <a:gd name="T5" fmla="*/ 61 h 61"/>
                    <a:gd name="T6" fmla="*/ 16 w 55"/>
                    <a:gd name="T7" fmla="*/ 40 h 61"/>
                    <a:gd name="T8" fmla="*/ 28 w 55"/>
                    <a:gd name="T9" fmla="*/ 21 h 61"/>
                    <a:gd name="T10" fmla="*/ 54 w 55"/>
                    <a:gd name="T11" fmla="*/ 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61">
                      <a:moveTo>
                        <a:pt x="55" y="0"/>
                      </a:moveTo>
                      <a:cubicBezTo>
                        <a:pt x="41" y="4"/>
                        <a:pt x="29" y="14"/>
                        <a:pt x="20" y="25"/>
                      </a:cubicBezTo>
                      <a:cubicBezTo>
                        <a:pt x="15" y="31"/>
                        <a:pt x="0" y="56"/>
                        <a:pt x="11" y="61"/>
                      </a:cubicBezTo>
                      <a:cubicBezTo>
                        <a:pt x="8" y="53"/>
                        <a:pt x="12" y="47"/>
                        <a:pt x="16" y="40"/>
                      </a:cubicBezTo>
                      <a:cubicBezTo>
                        <a:pt x="19" y="34"/>
                        <a:pt x="22" y="26"/>
                        <a:pt x="28" y="21"/>
                      </a:cubicBezTo>
                      <a:cubicBezTo>
                        <a:pt x="34" y="15"/>
                        <a:pt x="45" y="4"/>
                        <a:pt x="54" y="1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6" name="Freeform 240"/>
                <p:cNvSpPr>
                  <a:spLocks noChangeArrowheads="1"/>
                </p:cNvSpPr>
                <p:nvPr>
                  <p:custDataLst>
                    <p:tags r:id="rId147"/>
                  </p:custDataLst>
                </p:nvPr>
              </p:nvSpPr>
              <p:spPr bwMode="auto">
                <a:xfrm>
                  <a:off x="1270" y="2611"/>
                  <a:ext cx="53" cy="79"/>
                </a:xfrm>
                <a:custGeom>
                  <a:avLst/>
                  <a:gdLst>
                    <a:gd name="T0" fmla="*/ 55 w 55"/>
                    <a:gd name="T1" fmla="*/ 0 h 83"/>
                    <a:gd name="T2" fmla="*/ 39 w 55"/>
                    <a:gd name="T3" fmla="*/ 23 h 83"/>
                    <a:gd name="T4" fmla="*/ 18 w 55"/>
                    <a:gd name="T5" fmla="*/ 43 h 83"/>
                    <a:gd name="T6" fmla="*/ 5 w 55"/>
                    <a:gd name="T7" fmla="*/ 64 h 83"/>
                    <a:gd name="T8" fmla="*/ 0 w 55"/>
                    <a:gd name="T9" fmla="*/ 83 h 83"/>
                    <a:gd name="T10" fmla="*/ 28 w 55"/>
                    <a:gd name="T11" fmla="*/ 36 h 83"/>
                    <a:gd name="T12" fmla="*/ 45 w 55"/>
                    <a:gd name="T13" fmla="*/ 20 h 83"/>
                    <a:gd name="T14" fmla="*/ 53 w 55"/>
                    <a:gd name="T15" fmla="*/ 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5" h="83">
                      <a:moveTo>
                        <a:pt x="55" y="0"/>
                      </a:moveTo>
                      <a:cubicBezTo>
                        <a:pt x="50" y="7"/>
                        <a:pt x="46" y="17"/>
                        <a:pt x="39" y="23"/>
                      </a:cubicBezTo>
                      <a:cubicBezTo>
                        <a:pt x="31" y="30"/>
                        <a:pt x="23" y="35"/>
                        <a:pt x="18" y="43"/>
                      </a:cubicBezTo>
                      <a:cubicBezTo>
                        <a:pt x="13" y="50"/>
                        <a:pt x="8" y="57"/>
                        <a:pt x="5" y="64"/>
                      </a:cubicBezTo>
                      <a:cubicBezTo>
                        <a:pt x="3" y="70"/>
                        <a:pt x="3" y="78"/>
                        <a:pt x="0" y="83"/>
                      </a:cubicBezTo>
                      <a:cubicBezTo>
                        <a:pt x="7" y="67"/>
                        <a:pt x="16" y="48"/>
                        <a:pt x="28" y="36"/>
                      </a:cubicBezTo>
                      <a:cubicBezTo>
                        <a:pt x="34" y="30"/>
                        <a:pt x="41" y="26"/>
                        <a:pt x="45" y="20"/>
                      </a:cubicBezTo>
                      <a:cubicBezTo>
                        <a:pt x="49" y="15"/>
                        <a:pt x="50" y="8"/>
                        <a:pt x="53" y="3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7" name="Freeform 241"/>
                <p:cNvSpPr>
                  <a:spLocks noChangeArrowheads="1"/>
                </p:cNvSpPr>
                <p:nvPr>
                  <p:custDataLst>
                    <p:tags r:id="rId148"/>
                  </p:custDataLst>
                </p:nvPr>
              </p:nvSpPr>
              <p:spPr bwMode="auto">
                <a:xfrm>
                  <a:off x="1395" y="2574"/>
                  <a:ext cx="15" cy="77"/>
                </a:xfrm>
                <a:custGeom>
                  <a:avLst/>
                  <a:gdLst>
                    <a:gd name="T0" fmla="*/ 16 w 16"/>
                    <a:gd name="T1" fmla="*/ 0 h 80"/>
                    <a:gd name="T2" fmla="*/ 12 w 16"/>
                    <a:gd name="T3" fmla="*/ 17 h 80"/>
                    <a:gd name="T4" fmla="*/ 8 w 16"/>
                    <a:gd name="T5" fmla="*/ 35 h 80"/>
                    <a:gd name="T6" fmla="*/ 5 w 16"/>
                    <a:gd name="T7" fmla="*/ 58 h 80"/>
                    <a:gd name="T8" fmla="*/ 0 w 16"/>
                    <a:gd name="T9" fmla="*/ 80 h 80"/>
                    <a:gd name="T10" fmla="*/ 10 w 16"/>
                    <a:gd name="T11" fmla="*/ 33 h 80"/>
                    <a:gd name="T12" fmla="*/ 15 w 16"/>
                    <a:gd name="T13" fmla="*/ 2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0">
                      <a:moveTo>
                        <a:pt x="16" y="0"/>
                      </a:moveTo>
                      <a:cubicBezTo>
                        <a:pt x="14" y="6"/>
                        <a:pt x="14" y="11"/>
                        <a:pt x="12" y="17"/>
                      </a:cubicBezTo>
                      <a:cubicBezTo>
                        <a:pt x="11" y="23"/>
                        <a:pt x="8" y="28"/>
                        <a:pt x="8" y="35"/>
                      </a:cubicBezTo>
                      <a:cubicBezTo>
                        <a:pt x="8" y="43"/>
                        <a:pt x="7" y="50"/>
                        <a:pt x="5" y="58"/>
                      </a:cubicBezTo>
                      <a:cubicBezTo>
                        <a:pt x="3" y="65"/>
                        <a:pt x="0" y="73"/>
                        <a:pt x="0" y="80"/>
                      </a:cubicBezTo>
                      <a:cubicBezTo>
                        <a:pt x="9" y="66"/>
                        <a:pt x="8" y="49"/>
                        <a:pt x="10" y="33"/>
                      </a:cubicBezTo>
                      <a:cubicBezTo>
                        <a:pt x="11" y="23"/>
                        <a:pt x="15" y="13"/>
                        <a:pt x="15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8" name="Freeform 242"/>
                <p:cNvSpPr>
                  <a:spLocks noChangeArrowheads="1"/>
                </p:cNvSpPr>
                <p:nvPr>
                  <p:custDataLst>
                    <p:tags r:id="rId149"/>
                  </p:custDataLst>
                </p:nvPr>
              </p:nvSpPr>
              <p:spPr bwMode="auto">
                <a:xfrm>
                  <a:off x="1460" y="2681"/>
                  <a:ext cx="12" cy="52"/>
                </a:xfrm>
                <a:custGeom>
                  <a:avLst/>
                  <a:gdLst>
                    <a:gd name="T0" fmla="*/ 4 w 12"/>
                    <a:gd name="T1" fmla="*/ 0 h 55"/>
                    <a:gd name="T2" fmla="*/ 2 w 12"/>
                    <a:gd name="T3" fmla="*/ 25 h 55"/>
                    <a:gd name="T4" fmla="*/ 12 w 12"/>
                    <a:gd name="T5" fmla="*/ 55 h 55"/>
                    <a:gd name="T6" fmla="*/ 5 w 12"/>
                    <a:gd name="T7" fmla="*/ 22 h 55"/>
                    <a:gd name="T8" fmla="*/ 3 w 12"/>
                    <a:gd name="T9" fmla="*/ 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5">
                      <a:moveTo>
                        <a:pt x="4" y="0"/>
                      </a:moveTo>
                      <a:cubicBezTo>
                        <a:pt x="2" y="8"/>
                        <a:pt x="0" y="17"/>
                        <a:pt x="2" y="25"/>
                      </a:cubicBezTo>
                      <a:cubicBezTo>
                        <a:pt x="5" y="34"/>
                        <a:pt x="7" y="46"/>
                        <a:pt x="12" y="55"/>
                      </a:cubicBezTo>
                      <a:cubicBezTo>
                        <a:pt x="7" y="46"/>
                        <a:pt x="6" y="33"/>
                        <a:pt x="5" y="22"/>
                      </a:cubicBezTo>
                      <a:cubicBezTo>
                        <a:pt x="4" y="16"/>
                        <a:pt x="3" y="10"/>
                        <a:pt x="3" y="4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9" name="Freeform 243"/>
                <p:cNvSpPr>
                  <a:spLocks noChangeArrowheads="1"/>
                </p:cNvSpPr>
                <p:nvPr>
                  <p:custDataLst>
                    <p:tags r:id="rId150"/>
                  </p:custDataLst>
                </p:nvPr>
              </p:nvSpPr>
              <p:spPr bwMode="auto">
                <a:xfrm>
                  <a:off x="1453" y="2608"/>
                  <a:ext cx="17" cy="55"/>
                </a:xfrm>
                <a:custGeom>
                  <a:avLst/>
                  <a:gdLst>
                    <a:gd name="T0" fmla="*/ 2 w 18"/>
                    <a:gd name="T1" fmla="*/ 0 h 58"/>
                    <a:gd name="T2" fmla="*/ 1 w 18"/>
                    <a:gd name="T3" fmla="*/ 16 h 58"/>
                    <a:gd name="T4" fmla="*/ 1 w 18"/>
                    <a:gd name="T5" fmla="*/ 32 h 58"/>
                    <a:gd name="T6" fmla="*/ 18 w 18"/>
                    <a:gd name="T7" fmla="*/ 58 h 58"/>
                    <a:gd name="T8" fmla="*/ 2 w 18"/>
                    <a:gd name="T9" fmla="*/ 30 h 58"/>
                    <a:gd name="T10" fmla="*/ 2 w 18"/>
                    <a:gd name="T11" fmla="*/ 15 h 58"/>
                    <a:gd name="T12" fmla="*/ 1 w 18"/>
                    <a:gd name="T13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57">
                      <a:moveTo>
                        <a:pt x="2" y="0"/>
                      </a:moveTo>
                      <a:cubicBezTo>
                        <a:pt x="0" y="4"/>
                        <a:pt x="1" y="10"/>
                        <a:pt x="1" y="16"/>
                      </a:cubicBezTo>
                      <a:cubicBezTo>
                        <a:pt x="1" y="21"/>
                        <a:pt x="0" y="27"/>
                        <a:pt x="1" y="32"/>
                      </a:cubicBezTo>
                      <a:cubicBezTo>
                        <a:pt x="3" y="42"/>
                        <a:pt x="10" y="53"/>
                        <a:pt x="18" y="58"/>
                      </a:cubicBezTo>
                      <a:cubicBezTo>
                        <a:pt x="10" y="53"/>
                        <a:pt x="3" y="39"/>
                        <a:pt x="2" y="30"/>
                      </a:cubicBezTo>
                      <a:cubicBezTo>
                        <a:pt x="1" y="25"/>
                        <a:pt x="2" y="20"/>
                        <a:pt x="2" y="15"/>
                      </a:cubicBezTo>
                      <a:cubicBezTo>
                        <a:pt x="1" y="10"/>
                        <a:pt x="1" y="6"/>
                        <a:pt x="1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0" name="Freeform 244"/>
                <p:cNvSpPr>
                  <a:spLocks noChangeArrowheads="1"/>
                </p:cNvSpPr>
                <p:nvPr>
                  <p:custDataLst>
                    <p:tags r:id="rId151"/>
                  </p:custDataLst>
                </p:nvPr>
              </p:nvSpPr>
              <p:spPr bwMode="auto">
                <a:xfrm>
                  <a:off x="1501" y="2587"/>
                  <a:ext cx="27" cy="51"/>
                </a:xfrm>
                <a:custGeom>
                  <a:avLst/>
                  <a:gdLst>
                    <a:gd name="T0" fmla="*/ 1 w 28"/>
                    <a:gd name="T1" fmla="*/ 0 h 54"/>
                    <a:gd name="T2" fmla="*/ 5 w 28"/>
                    <a:gd name="T3" fmla="*/ 31 h 54"/>
                    <a:gd name="T4" fmla="*/ 28 w 28"/>
                    <a:gd name="T5" fmla="*/ 54 h 54"/>
                    <a:gd name="T6" fmla="*/ 6 w 28"/>
                    <a:gd name="T7" fmla="*/ 20 h 54"/>
                    <a:gd name="T8" fmla="*/ 1 w 28"/>
                    <a:gd name="T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54">
                      <a:moveTo>
                        <a:pt x="1" y="0"/>
                      </a:moveTo>
                      <a:cubicBezTo>
                        <a:pt x="1" y="10"/>
                        <a:pt x="0" y="22"/>
                        <a:pt x="5" y="31"/>
                      </a:cubicBezTo>
                      <a:cubicBezTo>
                        <a:pt x="10" y="40"/>
                        <a:pt x="22" y="46"/>
                        <a:pt x="28" y="54"/>
                      </a:cubicBezTo>
                      <a:cubicBezTo>
                        <a:pt x="18" y="45"/>
                        <a:pt x="12" y="32"/>
                        <a:pt x="6" y="20"/>
                      </a:cubicBezTo>
                      <a:cubicBezTo>
                        <a:pt x="3" y="14"/>
                        <a:pt x="3" y="7"/>
                        <a:pt x="1" y="0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1" name="Freeform 245"/>
                <p:cNvSpPr>
                  <a:spLocks noChangeArrowheads="1"/>
                </p:cNvSpPr>
                <p:nvPr>
                  <p:custDataLst>
                    <p:tags r:id="rId152"/>
                  </p:custDataLst>
                </p:nvPr>
              </p:nvSpPr>
              <p:spPr bwMode="auto">
                <a:xfrm>
                  <a:off x="1569" y="2646"/>
                  <a:ext cx="18" cy="30"/>
                </a:xfrm>
                <a:custGeom>
                  <a:avLst/>
                  <a:gdLst>
                    <a:gd name="T0" fmla="*/ 5 w 19"/>
                    <a:gd name="T1" fmla="*/ 0 h 31"/>
                    <a:gd name="T2" fmla="*/ 0 w 19"/>
                    <a:gd name="T3" fmla="*/ 19 h 31"/>
                    <a:gd name="T4" fmla="*/ 6 w 19"/>
                    <a:gd name="T5" fmla="*/ 25 h 31"/>
                    <a:gd name="T6" fmla="*/ 19 w 19"/>
                    <a:gd name="T7" fmla="*/ 31 h 31"/>
                    <a:gd name="T8" fmla="*/ 5 w 19"/>
                    <a:gd name="T9" fmla="*/ 16 h 31"/>
                    <a:gd name="T10" fmla="*/ 4 w 19"/>
                    <a:gd name="T11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1">
                      <a:moveTo>
                        <a:pt x="5" y="0"/>
                      </a:moveTo>
                      <a:cubicBezTo>
                        <a:pt x="0" y="2"/>
                        <a:pt x="0" y="14"/>
                        <a:pt x="0" y="19"/>
                      </a:cubicBezTo>
                      <a:cubicBezTo>
                        <a:pt x="1" y="23"/>
                        <a:pt x="3" y="23"/>
                        <a:pt x="6" y="25"/>
                      </a:cubicBezTo>
                      <a:cubicBezTo>
                        <a:pt x="11" y="27"/>
                        <a:pt x="15" y="30"/>
                        <a:pt x="19" y="31"/>
                      </a:cubicBezTo>
                      <a:cubicBezTo>
                        <a:pt x="15" y="26"/>
                        <a:pt x="8" y="23"/>
                        <a:pt x="5" y="16"/>
                      </a:cubicBezTo>
                      <a:cubicBezTo>
                        <a:pt x="4" y="12"/>
                        <a:pt x="4" y="5"/>
                        <a:pt x="4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2" name="Freeform 246"/>
                <p:cNvSpPr>
                  <a:spLocks noChangeArrowheads="1"/>
                </p:cNvSpPr>
                <p:nvPr>
                  <p:custDataLst>
                    <p:tags r:id="rId153"/>
                  </p:custDataLst>
                </p:nvPr>
              </p:nvSpPr>
              <p:spPr bwMode="auto">
                <a:xfrm>
                  <a:off x="1547" y="2682"/>
                  <a:ext cx="8" cy="21"/>
                </a:xfrm>
                <a:custGeom>
                  <a:avLst/>
                  <a:gdLst>
                    <a:gd name="T0" fmla="*/ 3 w 8"/>
                    <a:gd name="T1" fmla="*/ 1 h 22"/>
                    <a:gd name="T2" fmla="*/ 1 w 8"/>
                    <a:gd name="T3" fmla="*/ 0 h 22"/>
                    <a:gd name="T4" fmla="*/ 7 w 8"/>
                    <a:gd name="T5" fmla="*/ 22 h 22"/>
                    <a:gd name="T6" fmla="*/ 3 w 8"/>
                    <a:gd name="T7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2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7"/>
                        <a:pt x="5" y="16"/>
                        <a:pt x="7" y="22"/>
                      </a:cubicBezTo>
                      <a:cubicBezTo>
                        <a:pt x="8" y="16"/>
                        <a:pt x="5" y="6"/>
                        <a:pt x="3" y="1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3" name="Freeform 247"/>
                <p:cNvSpPr>
                  <a:spLocks noChangeArrowheads="1"/>
                </p:cNvSpPr>
                <p:nvPr>
                  <p:custDataLst>
                    <p:tags r:id="rId154"/>
                  </p:custDataLst>
                </p:nvPr>
              </p:nvSpPr>
              <p:spPr bwMode="auto">
                <a:xfrm>
                  <a:off x="1144" y="2615"/>
                  <a:ext cx="60" cy="66"/>
                </a:xfrm>
                <a:custGeom>
                  <a:avLst/>
                  <a:gdLst>
                    <a:gd name="T0" fmla="*/ 0 w 62"/>
                    <a:gd name="T1" fmla="*/ 68 h 68"/>
                    <a:gd name="T2" fmla="*/ 18 w 62"/>
                    <a:gd name="T3" fmla="*/ 33 h 68"/>
                    <a:gd name="T4" fmla="*/ 35 w 62"/>
                    <a:gd name="T5" fmla="*/ 18 h 68"/>
                    <a:gd name="T6" fmla="*/ 62 w 62"/>
                    <a:gd name="T7" fmla="*/ 0 h 68"/>
                    <a:gd name="T8" fmla="*/ 21 w 62"/>
                    <a:gd name="T9" fmla="*/ 33 h 68"/>
                    <a:gd name="T10" fmla="*/ 0 w 62"/>
                    <a:gd name="T11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68">
                      <a:moveTo>
                        <a:pt x="0" y="68"/>
                      </a:moveTo>
                      <a:cubicBezTo>
                        <a:pt x="3" y="57"/>
                        <a:pt x="11" y="42"/>
                        <a:pt x="18" y="33"/>
                      </a:cubicBezTo>
                      <a:cubicBezTo>
                        <a:pt x="23" y="27"/>
                        <a:pt x="29" y="22"/>
                        <a:pt x="35" y="18"/>
                      </a:cubicBezTo>
                      <a:cubicBezTo>
                        <a:pt x="43" y="11"/>
                        <a:pt x="52" y="4"/>
                        <a:pt x="62" y="0"/>
                      </a:cubicBezTo>
                      <a:cubicBezTo>
                        <a:pt x="49" y="11"/>
                        <a:pt x="35" y="22"/>
                        <a:pt x="21" y="33"/>
                      </a:cubicBezTo>
                      <a:cubicBezTo>
                        <a:pt x="10" y="41"/>
                        <a:pt x="2" y="53"/>
                        <a:pt x="0" y="67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4" name="Freeform 248"/>
                <p:cNvSpPr>
                  <a:spLocks noChangeArrowheads="1"/>
                </p:cNvSpPr>
                <p:nvPr>
                  <p:custDataLst>
                    <p:tags r:id="rId155"/>
                  </p:custDataLst>
                </p:nvPr>
              </p:nvSpPr>
              <p:spPr bwMode="auto">
                <a:xfrm>
                  <a:off x="1143" y="2592"/>
                  <a:ext cx="28" cy="20"/>
                </a:xfrm>
                <a:custGeom>
                  <a:avLst/>
                  <a:gdLst>
                    <a:gd name="T0" fmla="*/ 28 w 29"/>
                    <a:gd name="T1" fmla="*/ 2 h 21"/>
                    <a:gd name="T2" fmla="*/ 19 w 29"/>
                    <a:gd name="T3" fmla="*/ 10 h 21"/>
                    <a:gd name="T4" fmla="*/ 9 w 29"/>
                    <a:gd name="T5" fmla="*/ 14 h 21"/>
                    <a:gd name="T6" fmla="*/ 0 w 29"/>
                    <a:gd name="T7" fmla="*/ 21 h 21"/>
                    <a:gd name="T8" fmla="*/ 13 w 29"/>
                    <a:gd name="T9" fmla="*/ 9 h 21"/>
                    <a:gd name="T10" fmla="*/ 29 w 29"/>
                    <a:gd name="T1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21">
                      <a:moveTo>
                        <a:pt x="28" y="2"/>
                      </a:moveTo>
                      <a:cubicBezTo>
                        <a:pt x="26" y="5"/>
                        <a:pt x="22" y="8"/>
                        <a:pt x="19" y="10"/>
                      </a:cubicBezTo>
                      <a:cubicBezTo>
                        <a:pt x="16" y="11"/>
                        <a:pt x="12" y="12"/>
                        <a:pt x="9" y="14"/>
                      </a:cubicBezTo>
                      <a:cubicBezTo>
                        <a:pt x="6" y="16"/>
                        <a:pt x="4" y="19"/>
                        <a:pt x="0" y="21"/>
                      </a:cubicBezTo>
                      <a:cubicBezTo>
                        <a:pt x="4" y="17"/>
                        <a:pt x="8" y="12"/>
                        <a:pt x="13" y="9"/>
                      </a:cubicBezTo>
                      <a:cubicBezTo>
                        <a:pt x="18" y="6"/>
                        <a:pt x="23" y="2"/>
                        <a:pt x="29" y="0"/>
                      </a:cubicBezTo>
                    </a:path>
                  </a:pathLst>
                </a:custGeom>
                <a:solidFill>
                  <a:srgbClr val="E53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5" name="Freeform 249"/>
                <p:cNvSpPr>
                  <a:spLocks noChangeArrowheads="1"/>
                </p:cNvSpPr>
                <p:nvPr>
                  <p:custDataLst>
                    <p:tags r:id="rId156"/>
                  </p:custDataLst>
                </p:nvPr>
              </p:nvSpPr>
              <p:spPr bwMode="auto">
                <a:xfrm>
                  <a:off x="1152" y="2634"/>
                  <a:ext cx="67" cy="81"/>
                </a:xfrm>
                <a:custGeom>
                  <a:avLst/>
                  <a:gdLst>
                    <a:gd name="T0" fmla="*/ 0 w 70"/>
                    <a:gd name="T1" fmla="*/ 76 h 85"/>
                    <a:gd name="T2" fmla="*/ 24 w 70"/>
                    <a:gd name="T3" fmla="*/ 29 h 85"/>
                    <a:gd name="T4" fmla="*/ 44 w 70"/>
                    <a:gd name="T5" fmla="*/ 14 h 85"/>
                    <a:gd name="T6" fmla="*/ 70 w 70"/>
                    <a:gd name="T7" fmla="*/ 0 h 85"/>
                    <a:gd name="T8" fmla="*/ 34 w 70"/>
                    <a:gd name="T9" fmla="*/ 26 h 85"/>
                    <a:gd name="T10" fmla="*/ 20 w 70"/>
                    <a:gd name="T11" fmla="*/ 56 h 85"/>
                    <a:gd name="T12" fmla="*/ 1 w 70"/>
                    <a:gd name="T13" fmla="*/ 7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85">
                      <a:moveTo>
                        <a:pt x="0" y="76"/>
                      </a:moveTo>
                      <a:cubicBezTo>
                        <a:pt x="2" y="60"/>
                        <a:pt x="12" y="41"/>
                        <a:pt x="24" y="29"/>
                      </a:cubicBezTo>
                      <a:cubicBezTo>
                        <a:pt x="30" y="23"/>
                        <a:pt x="37" y="18"/>
                        <a:pt x="44" y="14"/>
                      </a:cubicBezTo>
                      <a:cubicBezTo>
                        <a:pt x="52" y="9"/>
                        <a:pt x="62" y="3"/>
                        <a:pt x="70" y="0"/>
                      </a:cubicBezTo>
                      <a:cubicBezTo>
                        <a:pt x="58" y="7"/>
                        <a:pt x="43" y="15"/>
                        <a:pt x="34" y="26"/>
                      </a:cubicBezTo>
                      <a:cubicBezTo>
                        <a:pt x="26" y="34"/>
                        <a:pt x="24" y="46"/>
                        <a:pt x="20" y="56"/>
                      </a:cubicBezTo>
                      <a:cubicBezTo>
                        <a:pt x="19" y="59"/>
                        <a:pt x="4" y="85"/>
                        <a:pt x="1" y="78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6" name="Freeform 250"/>
                <p:cNvSpPr>
                  <a:spLocks noChangeArrowheads="1"/>
                </p:cNvSpPr>
                <p:nvPr>
                  <p:custDataLst>
                    <p:tags r:id="rId157"/>
                  </p:custDataLst>
                </p:nvPr>
              </p:nvSpPr>
              <p:spPr bwMode="auto">
                <a:xfrm>
                  <a:off x="1184" y="2653"/>
                  <a:ext cx="43" cy="77"/>
                </a:xfrm>
                <a:custGeom>
                  <a:avLst/>
                  <a:gdLst>
                    <a:gd name="T0" fmla="*/ 0 w 45"/>
                    <a:gd name="T1" fmla="*/ 70 h 80"/>
                    <a:gd name="T2" fmla="*/ 13 w 45"/>
                    <a:gd name="T3" fmla="*/ 53 h 80"/>
                    <a:gd name="T4" fmla="*/ 23 w 45"/>
                    <a:gd name="T5" fmla="*/ 34 h 80"/>
                    <a:gd name="T6" fmla="*/ 45 w 45"/>
                    <a:gd name="T7" fmla="*/ 0 h 80"/>
                    <a:gd name="T8" fmla="*/ 28 w 45"/>
                    <a:gd name="T9" fmla="*/ 32 h 80"/>
                    <a:gd name="T10" fmla="*/ 16 w 45"/>
                    <a:gd name="T11" fmla="*/ 59 h 80"/>
                    <a:gd name="T12" fmla="*/ 0 w 45"/>
                    <a:gd name="T13" fmla="*/ 7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80">
                      <a:moveTo>
                        <a:pt x="0" y="70"/>
                      </a:moveTo>
                      <a:cubicBezTo>
                        <a:pt x="5" y="65"/>
                        <a:pt x="9" y="58"/>
                        <a:pt x="13" y="53"/>
                      </a:cubicBezTo>
                      <a:cubicBezTo>
                        <a:pt x="16" y="47"/>
                        <a:pt x="21" y="40"/>
                        <a:pt x="23" y="34"/>
                      </a:cubicBezTo>
                      <a:cubicBezTo>
                        <a:pt x="28" y="21"/>
                        <a:pt x="32" y="8"/>
                        <a:pt x="45" y="0"/>
                      </a:cubicBezTo>
                      <a:cubicBezTo>
                        <a:pt x="36" y="8"/>
                        <a:pt x="32" y="22"/>
                        <a:pt x="28" y="32"/>
                      </a:cubicBezTo>
                      <a:cubicBezTo>
                        <a:pt x="24" y="41"/>
                        <a:pt x="20" y="50"/>
                        <a:pt x="16" y="59"/>
                      </a:cubicBezTo>
                      <a:cubicBezTo>
                        <a:pt x="14" y="62"/>
                        <a:pt x="5" y="80"/>
                        <a:pt x="0" y="70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7" name="Freeform 251"/>
                <p:cNvSpPr>
                  <a:spLocks noChangeArrowheads="1"/>
                </p:cNvSpPr>
                <p:nvPr>
                  <p:custDataLst>
                    <p:tags r:id="rId158"/>
                  </p:custDataLst>
                </p:nvPr>
              </p:nvSpPr>
              <p:spPr bwMode="auto">
                <a:xfrm>
                  <a:off x="1093" y="2630"/>
                  <a:ext cx="61" cy="45"/>
                </a:xfrm>
                <a:custGeom>
                  <a:avLst/>
                  <a:gdLst>
                    <a:gd name="T0" fmla="*/ 0 w 63"/>
                    <a:gd name="T1" fmla="*/ 40 h 47"/>
                    <a:gd name="T2" fmla="*/ 7 w 63"/>
                    <a:gd name="T3" fmla="*/ 34 h 47"/>
                    <a:gd name="T4" fmla="*/ 16 w 63"/>
                    <a:gd name="T5" fmla="*/ 30 h 47"/>
                    <a:gd name="T6" fmla="*/ 31 w 63"/>
                    <a:gd name="T7" fmla="*/ 25 h 47"/>
                    <a:gd name="T8" fmla="*/ 38 w 63"/>
                    <a:gd name="T9" fmla="*/ 47 h 47"/>
                    <a:gd name="T10" fmla="*/ 53 w 63"/>
                    <a:gd name="T11" fmla="*/ 24 h 47"/>
                    <a:gd name="T12" fmla="*/ 59 w 63"/>
                    <a:gd name="T13" fmla="*/ 10 h 47"/>
                    <a:gd name="T14" fmla="*/ 62 w 63"/>
                    <a:gd name="T15" fmla="*/ 0 h 47"/>
                    <a:gd name="T16" fmla="*/ 47 w 63"/>
                    <a:gd name="T17" fmla="*/ 7 h 47"/>
                    <a:gd name="T18" fmla="*/ 25 w 63"/>
                    <a:gd name="T19" fmla="*/ 20 h 47"/>
                    <a:gd name="T20" fmla="*/ 10 w 63"/>
                    <a:gd name="T21" fmla="*/ 27 h 47"/>
                    <a:gd name="T22" fmla="*/ 2 w 63"/>
                    <a:gd name="T23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2" h="47">
                      <a:moveTo>
                        <a:pt x="0" y="40"/>
                      </a:moveTo>
                      <a:cubicBezTo>
                        <a:pt x="3" y="39"/>
                        <a:pt x="5" y="36"/>
                        <a:pt x="7" y="34"/>
                      </a:cubicBezTo>
                      <a:cubicBezTo>
                        <a:pt x="10" y="32"/>
                        <a:pt x="13" y="31"/>
                        <a:pt x="16" y="30"/>
                      </a:cubicBezTo>
                      <a:cubicBezTo>
                        <a:pt x="21" y="27"/>
                        <a:pt x="26" y="25"/>
                        <a:pt x="31" y="25"/>
                      </a:cubicBezTo>
                      <a:cubicBezTo>
                        <a:pt x="45" y="25"/>
                        <a:pt x="36" y="40"/>
                        <a:pt x="38" y="47"/>
                      </a:cubicBezTo>
                      <a:cubicBezTo>
                        <a:pt x="44" y="47"/>
                        <a:pt x="51" y="29"/>
                        <a:pt x="53" y="24"/>
                      </a:cubicBezTo>
                      <a:cubicBezTo>
                        <a:pt x="55" y="19"/>
                        <a:pt x="57" y="14"/>
                        <a:pt x="59" y="10"/>
                      </a:cubicBezTo>
                      <a:cubicBezTo>
                        <a:pt x="61" y="7"/>
                        <a:pt x="63" y="4"/>
                        <a:pt x="62" y="0"/>
                      </a:cubicBezTo>
                      <a:cubicBezTo>
                        <a:pt x="58" y="0"/>
                        <a:pt x="51" y="5"/>
                        <a:pt x="47" y="7"/>
                      </a:cubicBezTo>
                      <a:cubicBezTo>
                        <a:pt x="40" y="12"/>
                        <a:pt x="33" y="17"/>
                        <a:pt x="25" y="20"/>
                      </a:cubicBezTo>
                      <a:cubicBezTo>
                        <a:pt x="19" y="22"/>
                        <a:pt x="14" y="23"/>
                        <a:pt x="10" y="27"/>
                      </a:cubicBezTo>
                      <a:cubicBezTo>
                        <a:pt x="7" y="29"/>
                        <a:pt x="4" y="34"/>
                        <a:pt x="2" y="37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8" name="Freeform 252"/>
                <p:cNvSpPr>
                  <a:spLocks noChangeArrowheads="1"/>
                </p:cNvSpPr>
                <p:nvPr>
                  <p:custDataLst>
                    <p:tags r:id="rId159"/>
                  </p:custDataLst>
                </p:nvPr>
              </p:nvSpPr>
              <p:spPr bwMode="auto">
                <a:xfrm>
                  <a:off x="1244" y="2669"/>
                  <a:ext cx="22" cy="38"/>
                </a:xfrm>
                <a:custGeom>
                  <a:avLst/>
                  <a:gdLst>
                    <a:gd name="T0" fmla="*/ 12 w 23"/>
                    <a:gd name="T1" fmla="*/ 5 h 40"/>
                    <a:gd name="T2" fmla="*/ 5 w 23"/>
                    <a:gd name="T3" fmla="*/ 26 h 40"/>
                    <a:gd name="T4" fmla="*/ 1 w 23"/>
                    <a:gd name="T5" fmla="*/ 40 h 40"/>
                    <a:gd name="T6" fmla="*/ 10 w 23"/>
                    <a:gd name="T7" fmla="*/ 32 h 40"/>
                    <a:gd name="T8" fmla="*/ 17 w 23"/>
                    <a:gd name="T9" fmla="*/ 24 h 40"/>
                    <a:gd name="T10" fmla="*/ 21 w 23"/>
                    <a:gd name="T11" fmla="*/ 1 h 40"/>
                    <a:gd name="T12" fmla="*/ 9 w 23"/>
                    <a:gd name="T13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40">
                      <a:moveTo>
                        <a:pt x="12" y="5"/>
                      </a:moveTo>
                      <a:cubicBezTo>
                        <a:pt x="10" y="12"/>
                        <a:pt x="7" y="19"/>
                        <a:pt x="5" y="26"/>
                      </a:cubicBezTo>
                      <a:cubicBezTo>
                        <a:pt x="3" y="30"/>
                        <a:pt x="0" y="36"/>
                        <a:pt x="1" y="40"/>
                      </a:cubicBezTo>
                      <a:cubicBezTo>
                        <a:pt x="4" y="40"/>
                        <a:pt x="7" y="34"/>
                        <a:pt x="10" y="32"/>
                      </a:cubicBezTo>
                      <a:cubicBezTo>
                        <a:pt x="13" y="29"/>
                        <a:pt x="15" y="28"/>
                        <a:pt x="17" y="24"/>
                      </a:cubicBezTo>
                      <a:cubicBezTo>
                        <a:pt x="19" y="18"/>
                        <a:pt x="23" y="7"/>
                        <a:pt x="21" y="1"/>
                      </a:cubicBezTo>
                      <a:cubicBezTo>
                        <a:pt x="16" y="0"/>
                        <a:pt x="11" y="6"/>
                        <a:pt x="9" y="9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9" name="Freeform 253"/>
                <p:cNvSpPr>
                  <a:spLocks noChangeArrowheads="1"/>
                </p:cNvSpPr>
                <p:nvPr>
                  <p:custDataLst>
                    <p:tags r:id="rId160"/>
                  </p:custDataLst>
                </p:nvPr>
              </p:nvSpPr>
              <p:spPr bwMode="auto">
                <a:xfrm>
                  <a:off x="1233" y="2683"/>
                  <a:ext cx="86" cy="49"/>
                </a:xfrm>
                <a:custGeom>
                  <a:avLst/>
                  <a:gdLst>
                    <a:gd name="T0" fmla="*/ 0 w 90"/>
                    <a:gd name="T1" fmla="*/ 45 h 51"/>
                    <a:gd name="T2" fmla="*/ 21 w 90"/>
                    <a:gd name="T3" fmla="*/ 41 h 51"/>
                    <a:gd name="T4" fmla="*/ 37 w 90"/>
                    <a:gd name="T5" fmla="*/ 50 h 51"/>
                    <a:gd name="T6" fmla="*/ 55 w 90"/>
                    <a:gd name="T7" fmla="*/ 34 h 51"/>
                    <a:gd name="T8" fmla="*/ 83 w 90"/>
                    <a:gd name="T9" fmla="*/ 12 h 51"/>
                    <a:gd name="T10" fmla="*/ 80 w 90"/>
                    <a:gd name="T11" fmla="*/ 1 h 51"/>
                    <a:gd name="T12" fmla="*/ 49 w 90"/>
                    <a:gd name="T13" fmla="*/ 16 h 51"/>
                    <a:gd name="T14" fmla="*/ 19 w 90"/>
                    <a:gd name="T15" fmla="*/ 32 h 51"/>
                    <a:gd name="T16" fmla="*/ 4 w 90"/>
                    <a:gd name="T17" fmla="*/ 4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" h="51">
                      <a:moveTo>
                        <a:pt x="0" y="45"/>
                      </a:moveTo>
                      <a:cubicBezTo>
                        <a:pt x="7" y="41"/>
                        <a:pt x="13" y="39"/>
                        <a:pt x="21" y="41"/>
                      </a:cubicBezTo>
                      <a:cubicBezTo>
                        <a:pt x="26" y="43"/>
                        <a:pt x="32" y="50"/>
                        <a:pt x="37" y="50"/>
                      </a:cubicBezTo>
                      <a:cubicBezTo>
                        <a:pt x="42" y="51"/>
                        <a:pt x="50" y="38"/>
                        <a:pt x="55" y="34"/>
                      </a:cubicBezTo>
                      <a:cubicBezTo>
                        <a:pt x="65" y="28"/>
                        <a:pt x="76" y="21"/>
                        <a:pt x="83" y="12"/>
                      </a:cubicBezTo>
                      <a:cubicBezTo>
                        <a:pt x="89" y="5"/>
                        <a:pt x="90" y="0"/>
                        <a:pt x="80" y="1"/>
                      </a:cubicBezTo>
                      <a:cubicBezTo>
                        <a:pt x="69" y="1"/>
                        <a:pt x="58" y="10"/>
                        <a:pt x="49" y="16"/>
                      </a:cubicBezTo>
                      <a:cubicBezTo>
                        <a:pt x="38" y="21"/>
                        <a:pt x="28" y="25"/>
                        <a:pt x="19" y="32"/>
                      </a:cubicBezTo>
                      <a:cubicBezTo>
                        <a:pt x="14" y="35"/>
                        <a:pt x="7" y="38"/>
                        <a:pt x="4" y="44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0" name="Freeform 254"/>
                <p:cNvSpPr>
                  <a:spLocks noChangeArrowheads="1"/>
                </p:cNvSpPr>
                <p:nvPr>
                  <p:custDataLst>
                    <p:tags r:id="rId161"/>
                  </p:custDataLst>
                </p:nvPr>
              </p:nvSpPr>
              <p:spPr bwMode="auto">
                <a:xfrm>
                  <a:off x="1331" y="2637"/>
                  <a:ext cx="48" cy="100"/>
                </a:xfrm>
                <a:custGeom>
                  <a:avLst/>
                  <a:gdLst>
                    <a:gd name="T0" fmla="*/ 25 w 50"/>
                    <a:gd name="T1" fmla="*/ 98 h 104"/>
                    <a:gd name="T2" fmla="*/ 15 w 50"/>
                    <a:gd name="T3" fmla="*/ 49 h 104"/>
                    <a:gd name="T4" fmla="*/ 3 w 50"/>
                    <a:gd name="T5" fmla="*/ 39 h 104"/>
                    <a:gd name="T6" fmla="*/ 6 w 50"/>
                    <a:gd name="T7" fmla="*/ 10 h 104"/>
                    <a:gd name="T8" fmla="*/ 28 w 50"/>
                    <a:gd name="T9" fmla="*/ 15 h 104"/>
                    <a:gd name="T10" fmla="*/ 38 w 50"/>
                    <a:gd name="T11" fmla="*/ 51 h 104"/>
                    <a:gd name="T12" fmla="*/ 45 w 50"/>
                    <a:gd name="T13" fmla="*/ 80 h 104"/>
                    <a:gd name="T14" fmla="*/ 50 w 50"/>
                    <a:gd name="T15" fmla="*/ 100 h 104"/>
                    <a:gd name="T16" fmla="*/ 27 w 50"/>
                    <a:gd name="T17" fmla="*/ 102 h 104"/>
                    <a:gd name="T18" fmla="*/ 25 w 50"/>
                    <a:gd name="T19" fmla="*/ 95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104">
                      <a:moveTo>
                        <a:pt x="25" y="98"/>
                      </a:moveTo>
                      <a:cubicBezTo>
                        <a:pt x="25" y="83"/>
                        <a:pt x="26" y="62"/>
                        <a:pt x="15" y="49"/>
                      </a:cubicBezTo>
                      <a:cubicBezTo>
                        <a:pt x="12" y="45"/>
                        <a:pt x="6" y="44"/>
                        <a:pt x="3" y="39"/>
                      </a:cubicBezTo>
                      <a:cubicBezTo>
                        <a:pt x="0" y="32"/>
                        <a:pt x="3" y="16"/>
                        <a:pt x="6" y="10"/>
                      </a:cubicBezTo>
                      <a:cubicBezTo>
                        <a:pt x="13" y="0"/>
                        <a:pt x="23" y="7"/>
                        <a:pt x="28" y="15"/>
                      </a:cubicBezTo>
                      <a:cubicBezTo>
                        <a:pt x="35" y="25"/>
                        <a:pt x="35" y="39"/>
                        <a:pt x="38" y="51"/>
                      </a:cubicBezTo>
                      <a:cubicBezTo>
                        <a:pt x="40" y="61"/>
                        <a:pt x="42" y="70"/>
                        <a:pt x="45" y="80"/>
                      </a:cubicBezTo>
                      <a:cubicBezTo>
                        <a:pt x="46" y="87"/>
                        <a:pt x="49" y="94"/>
                        <a:pt x="50" y="100"/>
                      </a:cubicBezTo>
                      <a:cubicBezTo>
                        <a:pt x="42" y="101"/>
                        <a:pt x="34" y="104"/>
                        <a:pt x="27" y="102"/>
                      </a:cubicBezTo>
                      <a:cubicBezTo>
                        <a:pt x="26" y="100"/>
                        <a:pt x="25" y="98"/>
                        <a:pt x="25" y="95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1" name="Freeform 255"/>
                <p:cNvSpPr>
                  <a:spLocks noChangeArrowheads="1"/>
                </p:cNvSpPr>
                <p:nvPr>
                  <p:custDataLst>
                    <p:tags r:id="rId162"/>
                  </p:custDataLst>
                </p:nvPr>
              </p:nvSpPr>
              <p:spPr bwMode="auto">
                <a:xfrm>
                  <a:off x="1420" y="2629"/>
                  <a:ext cx="83" cy="107"/>
                </a:xfrm>
                <a:custGeom>
                  <a:avLst/>
                  <a:gdLst>
                    <a:gd name="T0" fmla="*/ 84 w 86"/>
                    <a:gd name="T1" fmla="*/ 96 h 112"/>
                    <a:gd name="T2" fmla="*/ 75 w 86"/>
                    <a:gd name="T3" fmla="*/ 73 h 112"/>
                    <a:gd name="T4" fmla="*/ 62 w 86"/>
                    <a:gd name="T5" fmla="*/ 62 h 112"/>
                    <a:gd name="T6" fmla="*/ 51 w 86"/>
                    <a:gd name="T7" fmla="*/ 51 h 112"/>
                    <a:gd name="T8" fmla="*/ 42 w 86"/>
                    <a:gd name="T9" fmla="*/ 50 h 112"/>
                    <a:gd name="T10" fmla="*/ 31 w 86"/>
                    <a:gd name="T11" fmla="*/ 72 h 112"/>
                    <a:gd name="T12" fmla="*/ 36 w 86"/>
                    <a:gd name="T13" fmla="*/ 96 h 112"/>
                    <a:gd name="T14" fmla="*/ 25 w 86"/>
                    <a:gd name="T15" fmla="*/ 106 h 112"/>
                    <a:gd name="T16" fmla="*/ 10 w 86"/>
                    <a:gd name="T17" fmla="*/ 103 h 112"/>
                    <a:gd name="T18" fmla="*/ 5 w 86"/>
                    <a:gd name="T19" fmla="*/ 61 h 112"/>
                    <a:gd name="T20" fmla="*/ 2 w 86"/>
                    <a:gd name="T21" fmla="*/ 25 h 112"/>
                    <a:gd name="T22" fmla="*/ 13 w 86"/>
                    <a:gd name="T23" fmla="*/ 1 h 112"/>
                    <a:gd name="T24" fmla="*/ 25 w 86"/>
                    <a:gd name="T25" fmla="*/ 23 h 112"/>
                    <a:gd name="T26" fmla="*/ 46 w 86"/>
                    <a:gd name="T27" fmla="*/ 37 h 112"/>
                    <a:gd name="T28" fmla="*/ 62 w 86"/>
                    <a:gd name="T29" fmla="*/ 54 h 112"/>
                    <a:gd name="T30" fmla="*/ 81 w 86"/>
                    <a:gd name="T31" fmla="*/ 72 h 112"/>
                    <a:gd name="T32" fmla="*/ 84 w 86"/>
                    <a:gd name="T33" fmla="*/ 9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6" h="112">
                      <a:moveTo>
                        <a:pt x="84" y="96"/>
                      </a:moveTo>
                      <a:cubicBezTo>
                        <a:pt x="85" y="89"/>
                        <a:pt x="79" y="78"/>
                        <a:pt x="75" y="73"/>
                      </a:cubicBezTo>
                      <a:cubicBezTo>
                        <a:pt x="72" y="68"/>
                        <a:pt x="67" y="65"/>
                        <a:pt x="62" y="62"/>
                      </a:cubicBezTo>
                      <a:cubicBezTo>
                        <a:pt x="58" y="59"/>
                        <a:pt x="55" y="55"/>
                        <a:pt x="51" y="51"/>
                      </a:cubicBezTo>
                      <a:cubicBezTo>
                        <a:pt x="47" y="46"/>
                        <a:pt x="46" y="44"/>
                        <a:pt x="42" y="50"/>
                      </a:cubicBezTo>
                      <a:cubicBezTo>
                        <a:pt x="37" y="56"/>
                        <a:pt x="32" y="64"/>
                        <a:pt x="31" y="72"/>
                      </a:cubicBezTo>
                      <a:cubicBezTo>
                        <a:pt x="30" y="80"/>
                        <a:pt x="35" y="88"/>
                        <a:pt x="36" y="96"/>
                      </a:cubicBezTo>
                      <a:cubicBezTo>
                        <a:pt x="38" y="104"/>
                        <a:pt x="32" y="104"/>
                        <a:pt x="25" y="106"/>
                      </a:cubicBezTo>
                      <a:cubicBezTo>
                        <a:pt x="18" y="109"/>
                        <a:pt x="12" y="112"/>
                        <a:pt x="10" y="103"/>
                      </a:cubicBezTo>
                      <a:cubicBezTo>
                        <a:pt x="7" y="89"/>
                        <a:pt x="7" y="75"/>
                        <a:pt x="5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2" y="20"/>
                        <a:pt x="6" y="0"/>
                        <a:pt x="13" y="1"/>
                      </a:cubicBezTo>
                      <a:cubicBezTo>
                        <a:pt x="19" y="2"/>
                        <a:pt x="21" y="18"/>
                        <a:pt x="25" y="23"/>
                      </a:cubicBezTo>
                      <a:cubicBezTo>
                        <a:pt x="31" y="29"/>
                        <a:pt x="39" y="32"/>
                        <a:pt x="46" y="37"/>
                      </a:cubicBezTo>
                      <a:cubicBezTo>
                        <a:pt x="53" y="41"/>
                        <a:pt x="56" y="49"/>
                        <a:pt x="62" y="54"/>
                      </a:cubicBezTo>
                      <a:cubicBezTo>
                        <a:pt x="69" y="60"/>
                        <a:pt x="76" y="65"/>
                        <a:pt x="81" y="72"/>
                      </a:cubicBezTo>
                      <a:cubicBezTo>
                        <a:pt x="86" y="80"/>
                        <a:pt x="81" y="88"/>
                        <a:pt x="84" y="96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2" name="Freeform 256"/>
                <p:cNvSpPr>
                  <a:spLocks noChangeArrowheads="1"/>
                </p:cNvSpPr>
                <p:nvPr>
                  <p:custDataLst>
                    <p:tags r:id="rId163"/>
                  </p:custDataLst>
                </p:nvPr>
              </p:nvSpPr>
              <p:spPr bwMode="auto">
                <a:xfrm>
                  <a:off x="1526" y="2649"/>
                  <a:ext cx="30" cy="57"/>
                </a:xfrm>
                <a:custGeom>
                  <a:avLst/>
                  <a:gdLst>
                    <a:gd name="T0" fmla="*/ 24 w 31"/>
                    <a:gd name="T1" fmla="*/ 59 h 59"/>
                    <a:gd name="T2" fmla="*/ 18 w 31"/>
                    <a:gd name="T3" fmla="*/ 33 h 59"/>
                    <a:gd name="T4" fmla="*/ 31 w 31"/>
                    <a:gd name="T5" fmla="*/ 27 h 59"/>
                    <a:gd name="T6" fmla="*/ 28 w 31"/>
                    <a:gd name="T7" fmla="*/ 19 h 59"/>
                    <a:gd name="T8" fmla="*/ 20 w 31"/>
                    <a:gd name="T9" fmla="*/ 14 h 59"/>
                    <a:gd name="T10" fmla="*/ 1 w 31"/>
                    <a:gd name="T11" fmla="*/ 12 h 59"/>
                    <a:gd name="T12" fmla="*/ 10 w 31"/>
                    <a:gd name="T13" fmla="*/ 40 h 59"/>
                    <a:gd name="T14" fmla="*/ 22 w 31"/>
                    <a:gd name="T15" fmla="*/ 5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59">
                      <a:moveTo>
                        <a:pt x="24" y="59"/>
                      </a:moveTo>
                      <a:cubicBezTo>
                        <a:pt x="20" y="51"/>
                        <a:pt x="17" y="42"/>
                        <a:pt x="18" y="33"/>
                      </a:cubicBezTo>
                      <a:cubicBezTo>
                        <a:pt x="19" y="27"/>
                        <a:pt x="25" y="22"/>
                        <a:pt x="31" y="27"/>
                      </a:cubicBezTo>
                      <a:cubicBezTo>
                        <a:pt x="28" y="25"/>
                        <a:pt x="29" y="22"/>
                        <a:pt x="28" y="19"/>
                      </a:cubicBezTo>
                      <a:cubicBezTo>
                        <a:pt x="26" y="15"/>
                        <a:pt x="25" y="15"/>
                        <a:pt x="20" y="14"/>
                      </a:cubicBezTo>
                      <a:cubicBezTo>
                        <a:pt x="15" y="11"/>
                        <a:pt x="0" y="0"/>
                        <a:pt x="1" y="12"/>
                      </a:cubicBezTo>
                      <a:cubicBezTo>
                        <a:pt x="2" y="20"/>
                        <a:pt x="6" y="32"/>
                        <a:pt x="10" y="40"/>
                      </a:cubicBezTo>
                      <a:cubicBezTo>
                        <a:pt x="13" y="47"/>
                        <a:pt x="18" y="51"/>
                        <a:pt x="22" y="57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3" name="Freeform 257"/>
                <p:cNvSpPr>
                  <a:spLocks noChangeArrowheads="1"/>
                </p:cNvSpPr>
                <p:nvPr>
                  <p:custDataLst>
                    <p:tags r:id="rId164"/>
                  </p:custDataLst>
                </p:nvPr>
              </p:nvSpPr>
              <p:spPr bwMode="auto">
                <a:xfrm>
                  <a:off x="1557" y="2614"/>
                  <a:ext cx="23" cy="86"/>
                </a:xfrm>
                <a:custGeom>
                  <a:avLst/>
                  <a:gdLst>
                    <a:gd name="T0" fmla="*/ 17 w 23"/>
                    <a:gd name="T1" fmla="*/ 83 h 89"/>
                    <a:gd name="T2" fmla="*/ 18 w 23"/>
                    <a:gd name="T3" fmla="*/ 84 h 89"/>
                    <a:gd name="T4" fmla="*/ 9 w 23"/>
                    <a:gd name="T5" fmla="*/ 59 h 89"/>
                    <a:gd name="T6" fmla="*/ 7 w 23"/>
                    <a:gd name="T7" fmla="*/ 38 h 89"/>
                    <a:gd name="T8" fmla="*/ 15 w 23"/>
                    <a:gd name="T9" fmla="*/ 14 h 89"/>
                    <a:gd name="T10" fmla="*/ 0 w 23"/>
                    <a:gd name="T11" fmla="*/ 43 h 89"/>
                    <a:gd name="T12" fmla="*/ 9 w 23"/>
                    <a:gd name="T13" fmla="*/ 81 h 89"/>
                    <a:gd name="T14" fmla="*/ 14 w 23"/>
                    <a:gd name="T15" fmla="*/ 89 h 89"/>
                    <a:gd name="T16" fmla="*/ 17 w 23"/>
                    <a:gd name="T17" fmla="*/ 87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89">
                      <a:moveTo>
                        <a:pt x="17" y="83"/>
                      </a:moveTo>
                      <a:cubicBezTo>
                        <a:pt x="18" y="83"/>
                        <a:pt x="18" y="84"/>
                        <a:pt x="18" y="84"/>
                      </a:cubicBezTo>
                      <a:cubicBezTo>
                        <a:pt x="12" y="79"/>
                        <a:pt x="11" y="66"/>
                        <a:pt x="9" y="59"/>
                      </a:cubicBezTo>
                      <a:cubicBezTo>
                        <a:pt x="7" y="52"/>
                        <a:pt x="6" y="45"/>
                        <a:pt x="7" y="38"/>
                      </a:cubicBezTo>
                      <a:cubicBezTo>
                        <a:pt x="8" y="29"/>
                        <a:pt x="23" y="24"/>
                        <a:pt x="15" y="14"/>
                      </a:cubicBezTo>
                      <a:cubicBezTo>
                        <a:pt x="4" y="0"/>
                        <a:pt x="0" y="38"/>
                        <a:pt x="0" y="43"/>
                      </a:cubicBezTo>
                      <a:cubicBezTo>
                        <a:pt x="0" y="56"/>
                        <a:pt x="3" y="70"/>
                        <a:pt x="9" y="81"/>
                      </a:cubicBezTo>
                      <a:cubicBezTo>
                        <a:pt x="11" y="84"/>
                        <a:pt x="12" y="87"/>
                        <a:pt x="14" y="89"/>
                      </a:cubicBezTo>
                      <a:cubicBezTo>
                        <a:pt x="15" y="88"/>
                        <a:pt x="17" y="88"/>
                        <a:pt x="17" y="87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4" name="Freeform 258"/>
                <p:cNvSpPr>
                  <a:spLocks noChangeArrowheads="1"/>
                </p:cNvSpPr>
                <p:nvPr>
                  <p:custDataLst>
                    <p:tags r:id="rId165"/>
                  </p:custDataLst>
                </p:nvPr>
              </p:nvSpPr>
              <p:spPr bwMode="auto">
                <a:xfrm>
                  <a:off x="1584" y="2630"/>
                  <a:ext cx="44" cy="34"/>
                </a:xfrm>
                <a:custGeom>
                  <a:avLst/>
                  <a:gdLst>
                    <a:gd name="T0" fmla="*/ 6 w 45"/>
                    <a:gd name="T1" fmla="*/ 0 h 36"/>
                    <a:gd name="T2" fmla="*/ 0 w 45"/>
                    <a:gd name="T3" fmla="*/ 7 h 36"/>
                    <a:gd name="T4" fmla="*/ 10 w 45"/>
                    <a:gd name="T5" fmla="*/ 18 h 36"/>
                    <a:gd name="T6" fmla="*/ 23 w 45"/>
                    <a:gd name="T7" fmla="*/ 27 h 36"/>
                    <a:gd name="T8" fmla="*/ 35 w 45"/>
                    <a:gd name="T9" fmla="*/ 34 h 36"/>
                    <a:gd name="T10" fmla="*/ 23 w 45"/>
                    <a:gd name="T11" fmla="*/ 11 h 36"/>
                    <a:gd name="T12" fmla="*/ 6 w 45"/>
                    <a:gd name="T1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36">
                      <a:moveTo>
                        <a:pt x="6" y="0"/>
                      </a:moveTo>
                      <a:cubicBezTo>
                        <a:pt x="4" y="0"/>
                        <a:pt x="0" y="4"/>
                        <a:pt x="0" y="7"/>
                      </a:cubicBezTo>
                      <a:cubicBezTo>
                        <a:pt x="0" y="11"/>
                        <a:pt x="6" y="15"/>
                        <a:pt x="10" y="18"/>
                      </a:cubicBezTo>
                      <a:cubicBezTo>
                        <a:pt x="14" y="21"/>
                        <a:pt x="19" y="24"/>
                        <a:pt x="23" y="27"/>
                      </a:cubicBezTo>
                      <a:cubicBezTo>
                        <a:pt x="26" y="29"/>
                        <a:pt x="31" y="36"/>
                        <a:pt x="35" y="34"/>
                      </a:cubicBezTo>
                      <a:cubicBezTo>
                        <a:pt x="45" y="30"/>
                        <a:pt x="26" y="13"/>
                        <a:pt x="23" y="11"/>
                      </a:cubicBezTo>
                      <a:cubicBezTo>
                        <a:pt x="18" y="6"/>
                        <a:pt x="10" y="4"/>
                        <a:pt x="6" y="0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5" name="Freeform 259"/>
                <p:cNvSpPr>
                  <a:spLocks noChangeArrowheads="1"/>
                </p:cNvSpPr>
                <p:nvPr>
                  <p:custDataLst>
                    <p:tags r:id="rId166"/>
                  </p:custDataLst>
                </p:nvPr>
              </p:nvSpPr>
              <p:spPr bwMode="auto">
                <a:xfrm>
                  <a:off x="1573" y="2675"/>
                  <a:ext cx="23" cy="18"/>
                </a:xfrm>
                <a:custGeom>
                  <a:avLst/>
                  <a:gdLst>
                    <a:gd name="T0" fmla="*/ 0 w 24"/>
                    <a:gd name="T1" fmla="*/ 1 h 19"/>
                    <a:gd name="T2" fmla="*/ 8 w 24"/>
                    <a:gd name="T3" fmla="*/ 14 h 19"/>
                    <a:gd name="T4" fmla="*/ 21 w 24"/>
                    <a:gd name="T5" fmla="*/ 15 h 19"/>
                    <a:gd name="T6" fmla="*/ 24 w 24"/>
                    <a:gd name="T7" fmla="*/ 13 h 19"/>
                    <a:gd name="T8" fmla="*/ 1 w 24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0" y="1"/>
                      </a:moveTo>
                      <a:cubicBezTo>
                        <a:pt x="0" y="7"/>
                        <a:pt x="1" y="12"/>
                        <a:pt x="8" y="14"/>
                      </a:cubicBezTo>
                      <a:cubicBezTo>
                        <a:pt x="11" y="16"/>
                        <a:pt x="19" y="19"/>
                        <a:pt x="21" y="15"/>
                      </a:cubicBezTo>
                      <a:cubicBezTo>
                        <a:pt x="23" y="15"/>
                        <a:pt x="23" y="14"/>
                        <a:pt x="24" y="13"/>
                      </a:cubicBezTo>
                      <a:cubicBezTo>
                        <a:pt x="17" y="7"/>
                        <a:pt x="8" y="4"/>
                        <a:pt x="1" y="0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6" name="Freeform 260"/>
                <p:cNvSpPr>
                  <a:spLocks noChangeArrowheads="1"/>
                </p:cNvSpPr>
                <p:nvPr>
                  <p:custDataLst>
                    <p:tags r:id="rId167"/>
                  </p:custDataLst>
                </p:nvPr>
              </p:nvSpPr>
              <p:spPr bwMode="auto">
                <a:xfrm>
                  <a:off x="1126" y="2649"/>
                  <a:ext cx="10" cy="10"/>
                </a:xfrm>
                <a:custGeom>
                  <a:avLst/>
                  <a:gdLst>
                    <a:gd name="T0" fmla="*/ 1 w 11"/>
                    <a:gd name="T1" fmla="*/ 0 h 10"/>
                    <a:gd name="T2" fmla="*/ 9 w 11"/>
                    <a:gd name="T3" fmla="*/ 10 h 10"/>
                    <a:gd name="T4" fmla="*/ 0 w 11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5" y="3"/>
                        <a:pt x="8" y="5"/>
                        <a:pt x="9" y="10"/>
                      </a:cubicBezTo>
                      <a:cubicBezTo>
                        <a:pt x="11" y="3"/>
                        <a:pt x="6" y="0"/>
                        <a:pt x="0" y="0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7" name="Freeform 261"/>
                <p:cNvSpPr>
                  <a:spLocks noChangeArrowheads="1"/>
                </p:cNvSpPr>
                <p:nvPr>
                  <p:custDataLst>
                    <p:tags r:id="rId168"/>
                  </p:custDataLst>
                </p:nvPr>
              </p:nvSpPr>
              <p:spPr bwMode="auto">
                <a:xfrm>
                  <a:off x="1155" y="2665"/>
                  <a:ext cx="19" cy="35"/>
                </a:xfrm>
                <a:custGeom>
                  <a:avLst/>
                  <a:gdLst>
                    <a:gd name="T0" fmla="*/ 20 w 20"/>
                    <a:gd name="T1" fmla="*/ 0 h 36"/>
                    <a:gd name="T2" fmla="*/ 0 w 20"/>
                    <a:gd name="T3" fmla="*/ 36 h 36"/>
                    <a:gd name="T4" fmla="*/ 18 w 20"/>
                    <a:gd name="T5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36">
                      <a:moveTo>
                        <a:pt x="20" y="0"/>
                      </a:moveTo>
                      <a:cubicBezTo>
                        <a:pt x="12" y="11"/>
                        <a:pt x="1" y="20"/>
                        <a:pt x="0" y="36"/>
                      </a:cubicBezTo>
                      <a:cubicBezTo>
                        <a:pt x="5" y="25"/>
                        <a:pt x="8" y="7"/>
                        <a:pt x="18" y="1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8" name="Freeform 262"/>
                <p:cNvSpPr>
                  <a:spLocks noChangeArrowheads="1"/>
                </p:cNvSpPr>
                <p:nvPr>
                  <p:custDataLst>
                    <p:tags r:id="rId169"/>
                  </p:custDataLst>
                </p:nvPr>
              </p:nvSpPr>
              <p:spPr bwMode="auto">
                <a:xfrm>
                  <a:off x="1247" y="2702"/>
                  <a:ext cx="35" cy="16"/>
                </a:xfrm>
                <a:custGeom>
                  <a:avLst/>
                  <a:gdLst>
                    <a:gd name="T0" fmla="*/ 0 w 36"/>
                    <a:gd name="T1" fmla="*/ 17 h 17"/>
                    <a:gd name="T2" fmla="*/ 36 w 36"/>
                    <a:gd name="T3" fmla="*/ 0 h 17"/>
                    <a:gd name="T4" fmla="*/ 19 w 36"/>
                    <a:gd name="T5" fmla="*/ 11 h 17"/>
                    <a:gd name="T6" fmla="*/ 3 w 36"/>
                    <a:gd name="T7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17">
                      <a:moveTo>
                        <a:pt x="0" y="17"/>
                      </a:moveTo>
                      <a:cubicBezTo>
                        <a:pt x="11" y="14"/>
                        <a:pt x="27" y="7"/>
                        <a:pt x="36" y="0"/>
                      </a:cubicBezTo>
                      <a:cubicBezTo>
                        <a:pt x="31" y="4"/>
                        <a:pt x="25" y="8"/>
                        <a:pt x="19" y="11"/>
                      </a:cubicBezTo>
                      <a:cubicBezTo>
                        <a:pt x="14" y="14"/>
                        <a:pt x="8" y="13"/>
                        <a:pt x="3" y="15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9" name="Freeform 263"/>
                <p:cNvSpPr>
                  <a:spLocks noChangeArrowheads="1"/>
                </p:cNvSpPr>
                <p:nvPr>
                  <p:custDataLst>
                    <p:tags r:id="rId170"/>
                  </p:custDataLst>
                </p:nvPr>
              </p:nvSpPr>
              <p:spPr bwMode="auto">
                <a:xfrm>
                  <a:off x="1358" y="2672"/>
                  <a:ext cx="15" cy="50"/>
                </a:xfrm>
                <a:custGeom>
                  <a:avLst/>
                  <a:gdLst>
                    <a:gd name="T0" fmla="*/ 0 w 16"/>
                    <a:gd name="T1" fmla="*/ 0 h 52"/>
                    <a:gd name="T2" fmla="*/ 13 w 16"/>
                    <a:gd name="T3" fmla="*/ 29 h 52"/>
                    <a:gd name="T4" fmla="*/ 16 w 16"/>
                    <a:gd name="T5" fmla="*/ 52 h 52"/>
                    <a:gd name="T6" fmla="*/ 9 w 16"/>
                    <a:gd name="T7" fmla="*/ 27 h 52"/>
                    <a:gd name="T8" fmla="*/ 4 w 16"/>
                    <a:gd name="T9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52">
                      <a:moveTo>
                        <a:pt x="0" y="0"/>
                      </a:moveTo>
                      <a:cubicBezTo>
                        <a:pt x="7" y="4"/>
                        <a:pt x="11" y="22"/>
                        <a:pt x="13" y="29"/>
                      </a:cubicBezTo>
                      <a:cubicBezTo>
                        <a:pt x="15" y="36"/>
                        <a:pt x="16" y="45"/>
                        <a:pt x="16" y="52"/>
                      </a:cubicBezTo>
                      <a:cubicBezTo>
                        <a:pt x="12" y="46"/>
                        <a:pt x="12" y="34"/>
                        <a:pt x="9" y="27"/>
                      </a:cubicBezTo>
                      <a:cubicBezTo>
                        <a:pt x="7" y="19"/>
                        <a:pt x="7" y="9"/>
                        <a:pt x="4" y="2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0" name="Freeform 264"/>
                <p:cNvSpPr>
                  <a:spLocks noChangeArrowheads="1"/>
                </p:cNvSpPr>
                <p:nvPr>
                  <p:custDataLst>
                    <p:tags r:id="rId171"/>
                  </p:custDataLst>
                </p:nvPr>
              </p:nvSpPr>
              <p:spPr bwMode="auto">
                <a:xfrm>
                  <a:off x="1424" y="2659"/>
                  <a:ext cx="9" cy="56"/>
                </a:xfrm>
                <a:custGeom>
                  <a:avLst/>
                  <a:gdLst>
                    <a:gd name="T0" fmla="*/ 0 w 10"/>
                    <a:gd name="T1" fmla="*/ 0 h 59"/>
                    <a:gd name="T2" fmla="*/ 5 w 10"/>
                    <a:gd name="T3" fmla="*/ 33 h 59"/>
                    <a:gd name="T4" fmla="*/ 10 w 10"/>
                    <a:gd name="T5" fmla="*/ 59 h 59"/>
                    <a:gd name="T6" fmla="*/ 6 w 10"/>
                    <a:gd name="T7" fmla="*/ 28 h 59"/>
                    <a:gd name="T8" fmla="*/ 2 w 10"/>
                    <a:gd name="T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59">
                      <a:moveTo>
                        <a:pt x="0" y="0"/>
                      </a:moveTo>
                      <a:cubicBezTo>
                        <a:pt x="1" y="11"/>
                        <a:pt x="4" y="22"/>
                        <a:pt x="5" y="33"/>
                      </a:cubicBezTo>
                      <a:cubicBezTo>
                        <a:pt x="6" y="42"/>
                        <a:pt x="5" y="52"/>
                        <a:pt x="10" y="59"/>
                      </a:cubicBezTo>
                      <a:cubicBezTo>
                        <a:pt x="7" y="49"/>
                        <a:pt x="7" y="38"/>
                        <a:pt x="6" y="28"/>
                      </a:cubicBezTo>
                      <a:cubicBezTo>
                        <a:pt x="5" y="20"/>
                        <a:pt x="3" y="12"/>
                        <a:pt x="2" y="4"/>
                      </a:cubicBezTo>
                    </a:path>
                  </a:pathLst>
                </a:custGeom>
                <a:solidFill>
                  <a:srgbClr val="F1C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1" name="Freeform 265"/>
                <p:cNvSpPr>
                  <a:spLocks noChangeArrowheads="1"/>
                </p:cNvSpPr>
                <p:nvPr>
                  <p:custDataLst>
                    <p:tags r:id="rId172"/>
                  </p:custDataLst>
                </p:nvPr>
              </p:nvSpPr>
              <p:spPr bwMode="auto">
                <a:xfrm>
                  <a:off x="1533" y="2664"/>
                  <a:ext cx="6" cy="19"/>
                </a:xfrm>
                <a:custGeom>
                  <a:avLst/>
                  <a:gdLst>
                    <a:gd name="T0" fmla="*/ 0 w 6"/>
                    <a:gd name="T1" fmla="*/ 0 h 20"/>
                    <a:gd name="T2" fmla="*/ 6 w 6"/>
                    <a:gd name="T3" fmla="*/ 20 h 20"/>
                    <a:gd name="T4" fmla="*/ 1 w 6"/>
                    <a:gd name="T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0">
                      <a:moveTo>
                        <a:pt x="0" y="0"/>
                      </a:moveTo>
                      <a:cubicBezTo>
                        <a:pt x="0" y="6"/>
                        <a:pt x="2" y="15"/>
                        <a:pt x="6" y="20"/>
                      </a:cubicBezTo>
                      <a:cubicBezTo>
                        <a:pt x="4" y="15"/>
                        <a:pt x="3" y="8"/>
                        <a:pt x="1" y="3"/>
                      </a:cubicBezTo>
                    </a:path>
                  </a:pathLst>
                </a:custGeom>
                <a:solidFill>
                  <a:srgbClr val="F1C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2" name="Freeform 266"/>
                <p:cNvSpPr>
                  <a:spLocks noChangeArrowheads="1"/>
                </p:cNvSpPr>
                <p:nvPr>
                  <p:custDataLst>
                    <p:tags r:id="rId173"/>
                  </p:custDataLst>
                </p:nvPr>
              </p:nvSpPr>
              <p:spPr bwMode="auto">
                <a:xfrm>
                  <a:off x="1557" y="2636"/>
                  <a:ext cx="8" cy="38"/>
                </a:xfrm>
                <a:custGeom>
                  <a:avLst/>
                  <a:gdLst>
                    <a:gd name="T0" fmla="*/ 8 w 8"/>
                    <a:gd name="T1" fmla="*/ 0 h 39"/>
                    <a:gd name="T2" fmla="*/ 4 w 8"/>
                    <a:gd name="T3" fmla="*/ 39 h 39"/>
                    <a:gd name="T4" fmla="*/ 6 w 8"/>
                    <a:gd name="T5" fmla="*/ 5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39">
                      <a:moveTo>
                        <a:pt x="8" y="0"/>
                      </a:moveTo>
                      <a:cubicBezTo>
                        <a:pt x="0" y="2"/>
                        <a:pt x="0" y="32"/>
                        <a:pt x="4" y="39"/>
                      </a:cubicBezTo>
                      <a:cubicBezTo>
                        <a:pt x="4" y="30"/>
                        <a:pt x="1" y="12"/>
                        <a:pt x="6" y="5"/>
                      </a:cubicBezTo>
                    </a:path>
                  </a:pathLst>
                </a:custGeom>
                <a:solidFill>
                  <a:srgbClr val="F1C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3" name="Freeform 267"/>
                <p:cNvSpPr>
                  <a:spLocks noChangeArrowheads="1"/>
                </p:cNvSpPr>
                <p:nvPr>
                  <p:custDataLst>
                    <p:tags r:id="rId174"/>
                  </p:custDataLst>
                </p:nvPr>
              </p:nvSpPr>
              <p:spPr bwMode="auto">
                <a:xfrm>
                  <a:off x="1069" y="2652"/>
                  <a:ext cx="571" cy="100"/>
                </a:xfrm>
                <a:custGeom>
                  <a:avLst/>
                  <a:gdLst>
                    <a:gd name="T0" fmla="*/ 0 w 594"/>
                    <a:gd name="T1" fmla="*/ 0 h 104"/>
                    <a:gd name="T2" fmla="*/ 6 w 594"/>
                    <a:gd name="T3" fmla="*/ 3 h 104"/>
                    <a:gd name="T4" fmla="*/ 33 w 594"/>
                    <a:gd name="T5" fmla="*/ 22 h 104"/>
                    <a:gd name="T6" fmla="*/ 60 w 594"/>
                    <a:gd name="T7" fmla="*/ 36 h 104"/>
                    <a:gd name="T8" fmla="*/ 95 w 594"/>
                    <a:gd name="T9" fmla="*/ 67 h 104"/>
                    <a:gd name="T10" fmla="*/ 144 w 594"/>
                    <a:gd name="T11" fmla="*/ 82 h 104"/>
                    <a:gd name="T12" fmla="*/ 157 w 594"/>
                    <a:gd name="T13" fmla="*/ 86 h 104"/>
                    <a:gd name="T14" fmla="*/ 182 w 594"/>
                    <a:gd name="T15" fmla="*/ 80 h 104"/>
                    <a:gd name="T16" fmla="*/ 213 w 594"/>
                    <a:gd name="T17" fmla="*/ 95 h 104"/>
                    <a:gd name="T18" fmla="*/ 261 w 594"/>
                    <a:gd name="T19" fmla="*/ 98 h 104"/>
                    <a:gd name="T20" fmla="*/ 287 w 594"/>
                    <a:gd name="T21" fmla="*/ 91 h 104"/>
                    <a:gd name="T22" fmla="*/ 322 w 594"/>
                    <a:gd name="T23" fmla="*/ 93 h 104"/>
                    <a:gd name="T24" fmla="*/ 381 w 594"/>
                    <a:gd name="T25" fmla="*/ 90 h 104"/>
                    <a:gd name="T26" fmla="*/ 471 w 594"/>
                    <a:gd name="T27" fmla="*/ 73 h 104"/>
                    <a:gd name="T28" fmla="*/ 498 w 594"/>
                    <a:gd name="T29" fmla="*/ 62 h 104"/>
                    <a:gd name="T30" fmla="*/ 527 w 594"/>
                    <a:gd name="T31" fmla="*/ 52 h 104"/>
                    <a:gd name="T32" fmla="*/ 540 w 594"/>
                    <a:gd name="T33" fmla="*/ 44 h 104"/>
                    <a:gd name="T34" fmla="*/ 556 w 594"/>
                    <a:gd name="T35" fmla="*/ 42 h 104"/>
                    <a:gd name="T36" fmla="*/ 573 w 594"/>
                    <a:gd name="T37" fmla="*/ 19 h 104"/>
                    <a:gd name="T38" fmla="*/ 593 w 594"/>
                    <a:gd name="T39" fmla="*/ 7 h 104"/>
                    <a:gd name="T40" fmla="*/ 594 w 594"/>
                    <a:gd name="T41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4" h="104">
                      <a:moveTo>
                        <a:pt x="0" y="0"/>
                      </a:moveTo>
                      <a:cubicBezTo>
                        <a:pt x="2" y="1"/>
                        <a:pt x="4" y="2"/>
                        <a:pt x="6" y="3"/>
                      </a:cubicBezTo>
                      <a:cubicBezTo>
                        <a:pt x="9" y="14"/>
                        <a:pt x="23" y="19"/>
                        <a:pt x="33" y="22"/>
                      </a:cubicBezTo>
                      <a:cubicBezTo>
                        <a:pt x="42" y="26"/>
                        <a:pt x="51" y="29"/>
                        <a:pt x="60" y="36"/>
                      </a:cubicBezTo>
                      <a:cubicBezTo>
                        <a:pt x="72" y="46"/>
                        <a:pt x="80" y="62"/>
                        <a:pt x="95" y="67"/>
                      </a:cubicBezTo>
                      <a:cubicBezTo>
                        <a:pt x="113" y="74"/>
                        <a:pt x="128" y="72"/>
                        <a:pt x="144" y="82"/>
                      </a:cubicBezTo>
                      <a:cubicBezTo>
                        <a:pt x="150" y="86"/>
                        <a:pt x="149" y="87"/>
                        <a:pt x="157" y="86"/>
                      </a:cubicBezTo>
                      <a:cubicBezTo>
                        <a:pt x="165" y="85"/>
                        <a:pt x="172" y="80"/>
                        <a:pt x="182" y="80"/>
                      </a:cubicBezTo>
                      <a:cubicBezTo>
                        <a:pt x="195" y="81"/>
                        <a:pt x="202" y="88"/>
                        <a:pt x="213" y="95"/>
                      </a:cubicBezTo>
                      <a:cubicBezTo>
                        <a:pt x="227" y="103"/>
                        <a:pt x="245" y="104"/>
                        <a:pt x="261" y="98"/>
                      </a:cubicBezTo>
                      <a:cubicBezTo>
                        <a:pt x="271" y="94"/>
                        <a:pt x="276" y="90"/>
                        <a:pt x="287" y="91"/>
                      </a:cubicBezTo>
                      <a:cubicBezTo>
                        <a:pt x="299" y="93"/>
                        <a:pt x="310" y="95"/>
                        <a:pt x="322" y="93"/>
                      </a:cubicBezTo>
                      <a:cubicBezTo>
                        <a:pt x="342" y="90"/>
                        <a:pt x="361" y="92"/>
                        <a:pt x="381" y="90"/>
                      </a:cubicBezTo>
                      <a:cubicBezTo>
                        <a:pt x="413" y="86"/>
                        <a:pt x="444" y="93"/>
                        <a:pt x="471" y="73"/>
                      </a:cubicBezTo>
                      <a:cubicBezTo>
                        <a:pt x="480" y="66"/>
                        <a:pt x="487" y="62"/>
                        <a:pt x="498" y="62"/>
                      </a:cubicBezTo>
                      <a:cubicBezTo>
                        <a:pt x="513" y="62"/>
                        <a:pt x="515" y="62"/>
                        <a:pt x="527" y="52"/>
                      </a:cubicBezTo>
                      <a:cubicBezTo>
                        <a:pt x="532" y="48"/>
                        <a:pt x="534" y="45"/>
                        <a:pt x="540" y="44"/>
                      </a:cubicBezTo>
                      <a:cubicBezTo>
                        <a:pt x="545" y="42"/>
                        <a:pt x="552" y="45"/>
                        <a:pt x="556" y="42"/>
                      </a:cubicBezTo>
                      <a:cubicBezTo>
                        <a:pt x="564" y="38"/>
                        <a:pt x="566" y="25"/>
                        <a:pt x="573" y="19"/>
                      </a:cubicBezTo>
                      <a:cubicBezTo>
                        <a:pt x="579" y="15"/>
                        <a:pt x="587" y="12"/>
                        <a:pt x="593" y="7"/>
                      </a:cubicBezTo>
                      <a:cubicBezTo>
                        <a:pt x="593" y="7"/>
                        <a:pt x="594" y="7"/>
                        <a:pt x="594" y="7"/>
                      </a:cubicBezTo>
                    </a:path>
                  </a:pathLst>
                </a:custGeom>
                <a:noFill/>
                <a:ln w="4763">
                  <a:solidFill>
                    <a:srgbClr val="343434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4" name="Freeform 268"/>
                <p:cNvSpPr>
                  <a:spLocks noChangeArrowheads="1"/>
                </p:cNvSpPr>
                <p:nvPr>
                  <p:custDataLst>
                    <p:tags r:id="rId175"/>
                  </p:custDataLst>
                </p:nvPr>
              </p:nvSpPr>
              <p:spPr bwMode="auto">
                <a:xfrm>
                  <a:off x="1043" y="2436"/>
                  <a:ext cx="622" cy="227"/>
                </a:xfrm>
                <a:custGeom>
                  <a:avLst/>
                  <a:gdLst>
                    <a:gd name="T0" fmla="*/ 0 w 647"/>
                    <a:gd name="T1" fmla="*/ 237 h 237"/>
                    <a:gd name="T2" fmla="*/ 324 w 647"/>
                    <a:gd name="T3" fmla="*/ 0 h 237"/>
                    <a:gd name="T4" fmla="*/ 647 w 647"/>
                    <a:gd name="T5" fmla="*/ 21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47" h="236">
                      <a:moveTo>
                        <a:pt x="0" y="237"/>
                      </a:moveTo>
                      <a:cubicBezTo>
                        <a:pt x="0" y="237"/>
                        <a:pt x="37" y="0"/>
                        <a:pt x="324" y="0"/>
                      </a:cubicBezTo>
                      <a:cubicBezTo>
                        <a:pt x="557" y="0"/>
                        <a:pt x="628" y="152"/>
                        <a:pt x="647" y="210"/>
                      </a:cubicBezTo>
                    </a:path>
                  </a:pathLst>
                </a:custGeom>
                <a:noFill/>
                <a:ln w="4763">
                  <a:solidFill>
                    <a:srgbClr val="343434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5" name="Oval 269"/>
                <p:cNvSpPr>
                  <a:spLocks noChangeArrowheads="1"/>
                </p:cNvSpPr>
                <p:nvPr>
                  <p:custDataLst>
                    <p:tags r:id="rId176"/>
                  </p:custDataLst>
                </p:nvPr>
              </p:nvSpPr>
              <p:spPr bwMode="auto">
                <a:xfrm>
                  <a:off x="1208" y="2816"/>
                  <a:ext cx="10" cy="5"/>
                </a:xfrm>
                <a:prstGeom prst="ellipse">
                  <a:avLst/>
                </a:prstGeom>
                <a:solidFill>
                  <a:srgbClr val="8B11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zh-CN">
                    <a:solidFill>
                      <a:srgbClr val="0070C0"/>
                    </a:solidFill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6" name="Oval 270"/>
                <p:cNvSpPr>
                  <a:spLocks noChangeArrowheads="1"/>
                </p:cNvSpPr>
                <p:nvPr>
                  <p:custDataLst>
                    <p:tags r:id="rId177"/>
                  </p:custDataLst>
                </p:nvPr>
              </p:nvSpPr>
              <p:spPr bwMode="auto">
                <a:xfrm>
                  <a:off x="1506" y="2816"/>
                  <a:ext cx="7" cy="5"/>
                </a:xfrm>
                <a:prstGeom prst="ellipse">
                  <a:avLst/>
                </a:prstGeom>
                <a:solidFill>
                  <a:srgbClr val="8B11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zh-CN">
                    <a:solidFill>
                      <a:srgbClr val="0070C0"/>
                    </a:solidFill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7" name="Freeform 271"/>
                <p:cNvSpPr>
                  <a:spLocks noChangeArrowheads="1"/>
                </p:cNvSpPr>
                <p:nvPr>
                  <p:custDataLst>
                    <p:tags r:id="rId178"/>
                  </p:custDataLst>
                </p:nvPr>
              </p:nvSpPr>
              <p:spPr bwMode="auto">
                <a:xfrm>
                  <a:off x="1199" y="2813"/>
                  <a:ext cx="13" cy="11"/>
                </a:xfrm>
                <a:custGeom>
                  <a:avLst/>
                  <a:gdLst>
                    <a:gd name="T0" fmla="*/ 7 w 14"/>
                    <a:gd name="T1" fmla="*/ 0 h 11"/>
                    <a:gd name="T2" fmla="*/ 14 w 14"/>
                    <a:gd name="T3" fmla="*/ 11 h 11"/>
                    <a:gd name="T4" fmla="*/ 7 w 14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1">
                      <a:moveTo>
                        <a:pt x="7" y="0"/>
                      </a:moveTo>
                      <a:cubicBezTo>
                        <a:pt x="7" y="0"/>
                        <a:pt x="3" y="6"/>
                        <a:pt x="14" y="11"/>
                      </a:cubicBezTo>
                      <a:cubicBezTo>
                        <a:pt x="14" y="11"/>
                        <a:pt x="0" y="7"/>
                        <a:pt x="7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8" name="Freeform 272"/>
                <p:cNvSpPr>
                  <a:spLocks noChangeArrowheads="1"/>
                </p:cNvSpPr>
                <p:nvPr>
                  <p:custDataLst>
                    <p:tags r:id="rId179"/>
                  </p:custDataLst>
                </p:nvPr>
              </p:nvSpPr>
              <p:spPr bwMode="auto">
                <a:xfrm>
                  <a:off x="1492" y="2814"/>
                  <a:ext cx="15" cy="9"/>
                </a:xfrm>
                <a:custGeom>
                  <a:avLst/>
                  <a:gdLst>
                    <a:gd name="T0" fmla="*/ 12 w 15"/>
                    <a:gd name="T1" fmla="*/ 0 h 9"/>
                    <a:gd name="T2" fmla="*/ 15 w 15"/>
                    <a:gd name="T3" fmla="*/ 9 h 9"/>
                    <a:gd name="T4" fmla="*/ 12 w 15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2" y="0"/>
                      </a:moveTo>
                      <a:cubicBezTo>
                        <a:pt x="12" y="0"/>
                        <a:pt x="3" y="8"/>
                        <a:pt x="15" y="9"/>
                      </a:cubicBezTo>
                      <a:cubicBezTo>
                        <a:pt x="15" y="9"/>
                        <a:pt x="0" y="9"/>
                        <a:pt x="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9" name="Freeform 273"/>
                <p:cNvSpPr>
                  <a:spLocks noChangeArrowheads="1"/>
                </p:cNvSpPr>
                <p:nvPr>
                  <p:custDataLst>
                    <p:tags r:id="rId180"/>
                  </p:custDataLst>
                </p:nvPr>
              </p:nvSpPr>
              <p:spPr bwMode="auto">
                <a:xfrm>
                  <a:off x="1259" y="2562"/>
                  <a:ext cx="89" cy="52"/>
                </a:xfrm>
                <a:custGeom>
                  <a:avLst/>
                  <a:gdLst>
                    <a:gd name="T0" fmla="*/ 28 w 92"/>
                    <a:gd name="T1" fmla="*/ 1 h 55"/>
                    <a:gd name="T2" fmla="*/ 17 w 92"/>
                    <a:gd name="T3" fmla="*/ 27 h 55"/>
                    <a:gd name="T4" fmla="*/ 0 w 92"/>
                    <a:gd name="T5" fmla="*/ 45 h 55"/>
                    <a:gd name="T6" fmla="*/ 41 w 92"/>
                    <a:gd name="T7" fmla="*/ 53 h 55"/>
                    <a:gd name="T8" fmla="*/ 58 w 92"/>
                    <a:gd name="T9" fmla="*/ 46 h 55"/>
                    <a:gd name="T10" fmla="*/ 72 w 92"/>
                    <a:gd name="T11" fmla="*/ 40 h 55"/>
                    <a:gd name="T12" fmla="*/ 83 w 92"/>
                    <a:gd name="T13" fmla="*/ 53 h 55"/>
                    <a:gd name="T14" fmla="*/ 91 w 92"/>
                    <a:gd name="T15" fmla="*/ 39 h 55"/>
                    <a:gd name="T16" fmla="*/ 86 w 92"/>
                    <a:gd name="T17" fmla="*/ 19 h 55"/>
                    <a:gd name="T18" fmla="*/ 82 w 92"/>
                    <a:gd name="T19" fmla="*/ 4 h 55"/>
                    <a:gd name="T20" fmla="*/ 55 w 92"/>
                    <a:gd name="T21" fmla="*/ 1 h 55"/>
                    <a:gd name="T22" fmla="*/ 27 w 92"/>
                    <a:gd name="T2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2" h="55">
                      <a:moveTo>
                        <a:pt x="28" y="1"/>
                      </a:moveTo>
                      <a:cubicBezTo>
                        <a:pt x="23" y="4"/>
                        <a:pt x="21" y="22"/>
                        <a:pt x="17" y="27"/>
                      </a:cubicBezTo>
                      <a:cubicBezTo>
                        <a:pt x="12" y="34"/>
                        <a:pt x="4" y="37"/>
                        <a:pt x="0" y="45"/>
                      </a:cubicBezTo>
                      <a:cubicBezTo>
                        <a:pt x="7" y="55"/>
                        <a:pt x="30" y="55"/>
                        <a:pt x="41" y="53"/>
                      </a:cubicBezTo>
                      <a:cubicBezTo>
                        <a:pt x="47" y="52"/>
                        <a:pt x="52" y="50"/>
                        <a:pt x="58" y="46"/>
                      </a:cubicBezTo>
                      <a:cubicBezTo>
                        <a:pt x="62" y="44"/>
                        <a:pt x="67" y="37"/>
                        <a:pt x="72" y="40"/>
                      </a:cubicBezTo>
                      <a:cubicBezTo>
                        <a:pt x="78" y="42"/>
                        <a:pt x="75" y="52"/>
                        <a:pt x="83" y="53"/>
                      </a:cubicBezTo>
                      <a:cubicBezTo>
                        <a:pt x="90" y="54"/>
                        <a:pt x="92" y="44"/>
                        <a:pt x="91" y="39"/>
                      </a:cubicBezTo>
                      <a:cubicBezTo>
                        <a:pt x="90" y="32"/>
                        <a:pt x="87" y="26"/>
                        <a:pt x="86" y="19"/>
                      </a:cubicBezTo>
                      <a:cubicBezTo>
                        <a:pt x="86" y="14"/>
                        <a:pt x="87" y="6"/>
                        <a:pt x="82" y="4"/>
                      </a:cubicBezTo>
                      <a:cubicBezTo>
                        <a:pt x="76" y="1"/>
                        <a:pt x="61" y="3"/>
                        <a:pt x="55" y="1"/>
                      </a:cubicBezTo>
                      <a:cubicBezTo>
                        <a:pt x="45" y="0"/>
                        <a:pt x="36" y="0"/>
                        <a:pt x="27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0" name="Freeform 274"/>
                <p:cNvSpPr>
                  <a:spLocks noChangeArrowheads="1"/>
                </p:cNvSpPr>
                <p:nvPr>
                  <p:custDataLst>
                    <p:tags r:id="rId181"/>
                  </p:custDataLst>
                </p:nvPr>
              </p:nvSpPr>
              <p:spPr bwMode="auto">
                <a:xfrm>
                  <a:off x="1373" y="2561"/>
                  <a:ext cx="33" cy="44"/>
                </a:xfrm>
                <a:custGeom>
                  <a:avLst/>
                  <a:gdLst>
                    <a:gd name="T0" fmla="*/ 0 w 34"/>
                    <a:gd name="T1" fmla="*/ 0 h 46"/>
                    <a:gd name="T2" fmla="*/ 8 w 34"/>
                    <a:gd name="T3" fmla="*/ 30 h 46"/>
                    <a:gd name="T4" fmla="*/ 13 w 34"/>
                    <a:gd name="T5" fmla="*/ 43 h 46"/>
                    <a:gd name="T6" fmla="*/ 25 w 34"/>
                    <a:gd name="T7" fmla="*/ 37 h 46"/>
                    <a:gd name="T8" fmla="*/ 29 w 34"/>
                    <a:gd name="T9" fmla="*/ 8 h 46"/>
                    <a:gd name="T10" fmla="*/ 2 w 34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46">
                      <a:moveTo>
                        <a:pt x="0" y="0"/>
                      </a:moveTo>
                      <a:cubicBezTo>
                        <a:pt x="10" y="4"/>
                        <a:pt x="7" y="21"/>
                        <a:pt x="8" y="30"/>
                      </a:cubicBezTo>
                      <a:cubicBezTo>
                        <a:pt x="8" y="36"/>
                        <a:pt x="8" y="41"/>
                        <a:pt x="13" y="43"/>
                      </a:cubicBezTo>
                      <a:cubicBezTo>
                        <a:pt x="20" y="46"/>
                        <a:pt x="24" y="42"/>
                        <a:pt x="25" y="37"/>
                      </a:cubicBezTo>
                      <a:cubicBezTo>
                        <a:pt x="27" y="30"/>
                        <a:pt x="34" y="14"/>
                        <a:pt x="29" y="8"/>
                      </a:cubicBezTo>
                      <a:cubicBezTo>
                        <a:pt x="23" y="0"/>
                        <a:pt x="10" y="3"/>
                        <a:pt x="2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1" name="Freeform 275"/>
                <p:cNvSpPr>
                  <a:spLocks noChangeArrowheads="1"/>
                </p:cNvSpPr>
                <p:nvPr>
                  <p:custDataLst>
                    <p:tags r:id="rId182"/>
                  </p:custDataLst>
                </p:nvPr>
              </p:nvSpPr>
              <p:spPr bwMode="auto">
                <a:xfrm>
                  <a:off x="1426" y="2564"/>
                  <a:ext cx="75" cy="54"/>
                </a:xfrm>
                <a:custGeom>
                  <a:avLst/>
                  <a:gdLst>
                    <a:gd name="T0" fmla="*/ 6 w 78"/>
                    <a:gd name="T1" fmla="*/ 7 h 57"/>
                    <a:gd name="T2" fmla="*/ 7 w 78"/>
                    <a:gd name="T3" fmla="*/ 42 h 57"/>
                    <a:gd name="T4" fmla="*/ 30 w 78"/>
                    <a:gd name="T5" fmla="*/ 26 h 57"/>
                    <a:gd name="T6" fmla="*/ 45 w 78"/>
                    <a:gd name="T7" fmla="*/ 42 h 57"/>
                    <a:gd name="T8" fmla="*/ 63 w 78"/>
                    <a:gd name="T9" fmla="*/ 50 h 57"/>
                    <a:gd name="T10" fmla="*/ 75 w 78"/>
                    <a:gd name="T11" fmla="*/ 13 h 57"/>
                    <a:gd name="T12" fmla="*/ 42 w 78"/>
                    <a:gd name="T13" fmla="*/ 2 h 57"/>
                    <a:gd name="T14" fmla="*/ 7 w 78"/>
                    <a:gd name="T15" fmla="*/ 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7">
                      <a:moveTo>
                        <a:pt x="6" y="7"/>
                      </a:moveTo>
                      <a:cubicBezTo>
                        <a:pt x="14" y="18"/>
                        <a:pt x="0" y="33"/>
                        <a:pt x="7" y="42"/>
                      </a:cubicBezTo>
                      <a:cubicBezTo>
                        <a:pt x="20" y="57"/>
                        <a:pt x="19" y="25"/>
                        <a:pt x="30" y="26"/>
                      </a:cubicBezTo>
                      <a:cubicBezTo>
                        <a:pt x="35" y="27"/>
                        <a:pt x="41" y="39"/>
                        <a:pt x="45" y="42"/>
                      </a:cubicBezTo>
                      <a:cubicBezTo>
                        <a:pt x="49" y="47"/>
                        <a:pt x="56" y="50"/>
                        <a:pt x="63" y="50"/>
                      </a:cubicBezTo>
                      <a:cubicBezTo>
                        <a:pt x="78" y="48"/>
                        <a:pt x="75" y="25"/>
                        <a:pt x="75" y="13"/>
                      </a:cubicBezTo>
                      <a:cubicBezTo>
                        <a:pt x="74" y="0"/>
                        <a:pt x="53" y="2"/>
                        <a:pt x="42" y="2"/>
                      </a:cubicBezTo>
                      <a:cubicBezTo>
                        <a:pt x="32" y="2"/>
                        <a:pt x="15" y="3"/>
                        <a:pt x="7" y="8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2" name="Freeform 276"/>
                <p:cNvSpPr>
                  <a:spLocks noChangeArrowheads="1"/>
                </p:cNvSpPr>
                <p:nvPr>
                  <p:custDataLst>
                    <p:tags r:id="rId183"/>
                  </p:custDataLst>
                </p:nvPr>
              </p:nvSpPr>
              <p:spPr bwMode="auto">
                <a:xfrm>
                  <a:off x="1175" y="2561"/>
                  <a:ext cx="73" cy="51"/>
                </a:xfrm>
                <a:custGeom>
                  <a:avLst/>
                  <a:gdLst>
                    <a:gd name="T0" fmla="*/ 76 w 76"/>
                    <a:gd name="T1" fmla="*/ 0 h 53"/>
                    <a:gd name="T2" fmla="*/ 29 w 76"/>
                    <a:gd name="T3" fmla="*/ 17 h 53"/>
                    <a:gd name="T4" fmla="*/ 11 w 76"/>
                    <a:gd name="T5" fmla="*/ 25 h 53"/>
                    <a:gd name="T6" fmla="*/ 6 w 76"/>
                    <a:gd name="T7" fmla="*/ 37 h 53"/>
                    <a:gd name="T8" fmla="*/ 0 w 76"/>
                    <a:gd name="T9" fmla="*/ 46 h 53"/>
                    <a:gd name="T10" fmla="*/ 39 w 76"/>
                    <a:gd name="T11" fmla="*/ 31 h 53"/>
                    <a:gd name="T12" fmla="*/ 74 w 76"/>
                    <a:gd name="T13" fmla="*/ 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52">
                      <a:moveTo>
                        <a:pt x="76" y="0"/>
                      </a:moveTo>
                      <a:cubicBezTo>
                        <a:pt x="60" y="5"/>
                        <a:pt x="46" y="13"/>
                        <a:pt x="29" y="17"/>
                      </a:cubicBezTo>
                      <a:cubicBezTo>
                        <a:pt x="22" y="18"/>
                        <a:pt x="15" y="18"/>
                        <a:pt x="11" y="25"/>
                      </a:cubicBezTo>
                      <a:cubicBezTo>
                        <a:pt x="8" y="29"/>
                        <a:pt x="8" y="33"/>
                        <a:pt x="6" y="37"/>
                      </a:cubicBezTo>
                      <a:cubicBezTo>
                        <a:pt x="4" y="40"/>
                        <a:pt x="1" y="43"/>
                        <a:pt x="0" y="46"/>
                      </a:cubicBezTo>
                      <a:cubicBezTo>
                        <a:pt x="14" y="53"/>
                        <a:pt x="30" y="39"/>
                        <a:pt x="39" y="31"/>
                      </a:cubicBezTo>
                      <a:cubicBezTo>
                        <a:pt x="49" y="22"/>
                        <a:pt x="62" y="6"/>
                        <a:pt x="74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3" name="Freeform 277"/>
                <p:cNvSpPr>
                  <a:spLocks noChangeArrowheads="1"/>
                </p:cNvSpPr>
                <p:nvPr>
                  <p:custDataLst>
                    <p:tags r:id="rId184"/>
                  </p:custDataLst>
                </p:nvPr>
              </p:nvSpPr>
              <p:spPr bwMode="auto">
                <a:xfrm>
                  <a:off x="1550" y="2601"/>
                  <a:ext cx="37" cy="21"/>
                </a:xfrm>
                <a:custGeom>
                  <a:avLst/>
                  <a:gdLst>
                    <a:gd name="T0" fmla="*/ 0 w 39"/>
                    <a:gd name="T1" fmla="*/ 0 h 22"/>
                    <a:gd name="T2" fmla="*/ 4 w 39"/>
                    <a:gd name="T3" fmla="*/ 12 h 22"/>
                    <a:gd name="T4" fmla="*/ 15 w 39"/>
                    <a:gd name="T5" fmla="*/ 13 h 22"/>
                    <a:gd name="T6" fmla="*/ 39 w 39"/>
                    <a:gd name="T7" fmla="*/ 22 h 22"/>
                    <a:gd name="T8" fmla="*/ 23 w 39"/>
                    <a:gd name="T9" fmla="*/ 4 h 22"/>
                    <a:gd name="T10" fmla="*/ 1 w 39"/>
                    <a:gd name="T1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22">
                      <a:moveTo>
                        <a:pt x="0" y="0"/>
                      </a:moveTo>
                      <a:cubicBezTo>
                        <a:pt x="2" y="4"/>
                        <a:pt x="2" y="8"/>
                        <a:pt x="4" y="12"/>
                      </a:cubicBezTo>
                      <a:cubicBezTo>
                        <a:pt x="8" y="18"/>
                        <a:pt x="8" y="14"/>
                        <a:pt x="15" y="13"/>
                      </a:cubicBezTo>
                      <a:cubicBezTo>
                        <a:pt x="24" y="12"/>
                        <a:pt x="32" y="18"/>
                        <a:pt x="39" y="22"/>
                      </a:cubicBezTo>
                      <a:cubicBezTo>
                        <a:pt x="38" y="17"/>
                        <a:pt x="27" y="7"/>
                        <a:pt x="23" y="4"/>
                      </a:cubicBezTo>
                      <a:cubicBezTo>
                        <a:pt x="18" y="2"/>
                        <a:pt x="5" y="0"/>
                        <a:pt x="1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4" name="Freeform 278"/>
                <p:cNvSpPr>
                  <a:spLocks noChangeArrowheads="1"/>
                </p:cNvSpPr>
                <p:nvPr>
                  <p:custDataLst>
                    <p:tags r:id="rId185"/>
                  </p:custDataLst>
                </p:nvPr>
              </p:nvSpPr>
              <p:spPr bwMode="auto">
                <a:xfrm>
                  <a:off x="1504" y="2574"/>
                  <a:ext cx="46" cy="41"/>
                </a:xfrm>
                <a:custGeom>
                  <a:avLst/>
                  <a:gdLst>
                    <a:gd name="T0" fmla="*/ 1 w 48"/>
                    <a:gd name="T1" fmla="*/ 0 h 43"/>
                    <a:gd name="T2" fmla="*/ 10 w 48"/>
                    <a:gd name="T3" fmla="*/ 29 h 43"/>
                    <a:gd name="T4" fmla="*/ 29 w 48"/>
                    <a:gd name="T5" fmla="*/ 39 h 43"/>
                    <a:gd name="T6" fmla="*/ 42 w 48"/>
                    <a:gd name="T7" fmla="*/ 38 h 43"/>
                    <a:gd name="T8" fmla="*/ 26 w 48"/>
                    <a:gd name="T9" fmla="*/ 18 h 43"/>
                    <a:gd name="T10" fmla="*/ 0 w 48"/>
                    <a:gd name="T11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" h="43">
                      <a:moveTo>
                        <a:pt x="1" y="0"/>
                      </a:moveTo>
                      <a:cubicBezTo>
                        <a:pt x="0" y="9"/>
                        <a:pt x="5" y="22"/>
                        <a:pt x="10" y="29"/>
                      </a:cubicBezTo>
                      <a:cubicBezTo>
                        <a:pt x="15" y="35"/>
                        <a:pt x="22" y="37"/>
                        <a:pt x="29" y="39"/>
                      </a:cubicBezTo>
                      <a:cubicBezTo>
                        <a:pt x="35" y="41"/>
                        <a:pt x="39" y="43"/>
                        <a:pt x="42" y="38"/>
                      </a:cubicBezTo>
                      <a:cubicBezTo>
                        <a:pt x="48" y="23"/>
                        <a:pt x="36" y="23"/>
                        <a:pt x="26" y="18"/>
                      </a:cubicBezTo>
                      <a:cubicBezTo>
                        <a:pt x="16" y="13"/>
                        <a:pt x="8" y="7"/>
                        <a:pt x="0" y="1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5" name="Freeform 279"/>
                <p:cNvSpPr>
                  <a:spLocks noChangeArrowheads="1"/>
                </p:cNvSpPr>
                <p:nvPr>
                  <p:custDataLst>
                    <p:tags r:id="rId186"/>
                  </p:custDataLst>
                </p:nvPr>
              </p:nvSpPr>
              <p:spPr bwMode="auto">
                <a:xfrm>
                  <a:off x="1405" y="2568"/>
                  <a:ext cx="22" cy="39"/>
                </a:xfrm>
                <a:custGeom>
                  <a:avLst/>
                  <a:gdLst>
                    <a:gd name="T0" fmla="*/ 22 w 23"/>
                    <a:gd name="T1" fmla="*/ 2 h 40"/>
                    <a:gd name="T2" fmla="*/ 22 w 23"/>
                    <a:gd name="T3" fmla="*/ 26 h 40"/>
                    <a:gd name="T4" fmla="*/ 5 w 23"/>
                    <a:gd name="T5" fmla="*/ 33 h 40"/>
                    <a:gd name="T6" fmla="*/ 6 w 23"/>
                    <a:gd name="T7" fmla="*/ 10 h 40"/>
                    <a:gd name="T8" fmla="*/ 21 w 23"/>
                    <a:gd name="T9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40">
                      <a:moveTo>
                        <a:pt x="22" y="2"/>
                      </a:moveTo>
                      <a:cubicBezTo>
                        <a:pt x="22" y="10"/>
                        <a:pt x="23" y="18"/>
                        <a:pt x="22" y="26"/>
                      </a:cubicBezTo>
                      <a:cubicBezTo>
                        <a:pt x="20" y="33"/>
                        <a:pt x="11" y="40"/>
                        <a:pt x="5" y="33"/>
                      </a:cubicBezTo>
                      <a:cubicBezTo>
                        <a:pt x="0" y="29"/>
                        <a:pt x="4" y="15"/>
                        <a:pt x="6" y="10"/>
                      </a:cubicBezTo>
                      <a:cubicBezTo>
                        <a:pt x="9" y="2"/>
                        <a:pt x="12" y="0"/>
                        <a:pt x="21" y="3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6" name="Freeform 280"/>
                <p:cNvSpPr>
                  <a:spLocks noChangeArrowheads="1"/>
                </p:cNvSpPr>
                <p:nvPr>
                  <p:custDataLst>
                    <p:tags r:id="rId187"/>
                  </p:custDataLst>
                </p:nvPr>
              </p:nvSpPr>
              <p:spPr bwMode="auto">
                <a:xfrm>
                  <a:off x="1346" y="2563"/>
                  <a:ext cx="28" cy="43"/>
                </a:xfrm>
                <a:custGeom>
                  <a:avLst/>
                  <a:gdLst>
                    <a:gd name="T0" fmla="*/ 1 w 29"/>
                    <a:gd name="T1" fmla="*/ 2 h 45"/>
                    <a:gd name="T2" fmla="*/ 18 w 29"/>
                    <a:gd name="T3" fmla="*/ 2 h 45"/>
                    <a:gd name="T4" fmla="*/ 26 w 29"/>
                    <a:gd name="T5" fmla="*/ 17 h 45"/>
                    <a:gd name="T6" fmla="*/ 13 w 29"/>
                    <a:gd name="T7" fmla="*/ 42 h 45"/>
                    <a:gd name="T8" fmla="*/ 0 w 29"/>
                    <a:gd name="T9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45">
                      <a:moveTo>
                        <a:pt x="1" y="2"/>
                      </a:moveTo>
                      <a:cubicBezTo>
                        <a:pt x="6" y="4"/>
                        <a:pt x="12" y="0"/>
                        <a:pt x="18" y="2"/>
                      </a:cubicBezTo>
                      <a:cubicBezTo>
                        <a:pt x="22" y="4"/>
                        <a:pt x="25" y="12"/>
                        <a:pt x="26" y="17"/>
                      </a:cubicBezTo>
                      <a:cubicBezTo>
                        <a:pt x="29" y="28"/>
                        <a:pt x="28" y="45"/>
                        <a:pt x="13" y="42"/>
                      </a:cubicBezTo>
                      <a:cubicBezTo>
                        <a:pt x="9" y="31"/>
                        <a:pt x="7" y="15"/>
                        <a:pt x="0" y="5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7" name="Freeform 281"/>
                <p:cNvSpPr>
                  <a:spLocks noChangeArrowheads="1"/>
                </p:cNvSpPr>
                <p:nvPr>
                  <p:custDataLst>
                    <p:tags r:id="rId188"/>
                  </p:custDataLst>
                </p:nvPr>
              </p:nvSpPr>
              <p:spPr bwMode="auto">
                <a:xfrm>
                  <a:off x="1238" y="2558"/>
                  <a:ext cx="43" cy="36"/>
                </a:xfrm>
                <a:custGeom>
                  <a:avLst/>
                  <a:gdLst>
                    <a:gd name="T0" fmla="*/ 44 w 44"/>
                    <a:gd name="T1" fmla="*/ 4 h 38"/>
                    <a:gd name="T2" fmla="*/ 11 w 44"/>
                    <a:gd name="T3" fmla="*/ 37 h 38"/>
                    <a:gd name="T4" fmla="*/ 5 w 44"/>
                    <a:gd name="T5" fmla="*/ 23 h 38"/>
                    <a:gd name="T6" fmla="*/ 20 w 44"/>
                    <a:gd name="T7" fmla="*/ 2 h 38"/>
                    <a:gd name="T8" fmla="*/ 42 w 44"/>
                    <a:gd name="T9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38">
                      <a:moveTo>
                        <a:pt x="44" y="4"/>
                      </a:moveTo>
                      <a:cubicBezTo>
                        <a:pt x="44" y="16"/>
                        <a:pt x="22" y="38"/>
                        <a:pt x="11" y="37"/>
                      </a:cubicBezTo>
                      <a:cubicBezTo>
                        <a:pt x="1" y="36"/>
                        <a:pt x="0" y="30"/>
                        <a:pt x="5" y="23"/>
                      </a:cubicBezTo>
                      <a:cubicBezTo>
                        <a:pt x="10" y="16"/>
                        <a:pt x="15" y="10"/>
                        <a:pt x="20" y="2"/>
                      </a:cubicBezTo>
                      <a:cubicBezTo>
                        <a:pt x="26" y="0"/>
                        <a:pt x="37" y="4"/>
                        <a:pt x="42" y="6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8" name="Freeform 282"/>
                <p:cNvSpPr>
                  <a:spLocks noChangeArrowheads="1"/>
                </p:cNvSpPr>
                <p:nvPr>
                  <p:custDataLst>
                    <p:tags r:id="rId189"/>
                  </p:custDataLst>
                </p:nvPr>
              </p:nvSpPr>
              <p:spPr bwMode="auto">
                <a:xfrm>
                  <a:off x="1143" y="2588"/>
                  <a:ext cx="31" cy="24"/>
                </a:xfrm>
                <a:custGeom>
                  <a:avLst/>
                  <a:gdLst>
                    <a:gd name="T0" fmla="*/ 32 w 32"/>
                    <a:gd name="T1" fmla="*/ 0 h 26"/>
                    <a:gd name="T2" fmla="*/ 25 w 32"/>
                    <a:gd name="T3" fmla="*/ 2 h 26"/>
                    <a:gd name="T4" fmla="*/ 16 w 32"/>
                    <a:gd name="T5" fmla="*/ 6 h 26"/>
                    <a:gd name="T6" fmla="*/ 11 w 32"/>
                    <a:gd name="T7" fmla="*/ 10 h 26"/>
                    <a:gd name="T8" fmla="*/ 8 w 32"/>
                    <a:gd name="T9" fmla="*/ 12 h 26"/>
                    <a:gd name="T10" fmla="*/ 3 w 32"/>
                    <a:gd name="T11" fmla="*/ 18 h 26"/>
                    <a:gd name="T12" fmla="*/ 0 w 32"/>
                    <a:gd name="T13" fmla="*/ 21 h 26"/>
                    <a:gd name="T14" fmla="*/ 4 w 32"/>
                    <a:gd name="T15" fmla="*/ 23 h 26"/>
                    <a:gd name="T16" fmla="*/ 16 w 32"/>
                    <a:gd name="T17" fmla="*/ 23 h 26"/>
                    <a:gd name="T18" fmla="*/ 20 w 32"/>
                    <a:gd name="T19" fmla="*/ 19 h 26"/>
                    <a:gd name="T20" fmla="*/ 24 w 32"/>
                    <a:gd name="T21" fmla="*/ 14 h 26"/>
                    <a:gd name="T22" fmla="*/ 29 w 32"/>
                    <a:gd name="T23" fmla="*/ 7 h 26"/>
                    <a:gd name="T24" fmla="*/ 32 w 32"/>
                    <a:gd name="T25" fmla="*/ 1 h 26"/>
                    <a:gd name="T26" fmla="*/ 32 w 32"/>
                    <a:gd name="T2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26">
                      <a:moveTo>
                        <a:pt x="32" y="0"/>
                      </a:moveTo>
                      <a:cubicBezTo>
                        <a:pt x="30" y="0"/>
                        <a:pt x="27" y="1"/>
                        <a:pt x="25" y="2"/>
                      </a:cubicBezTo>
                      <a:cubicBezTo>
                        <a:pt x="22" y="4"/>
                        <a:pt x="18" y="5"/>
                        <a:pt x="16" y="6"/>
                      </a:cubicBezTo>
                      <a:cubicBezTo>
                        <a:pt x="14" y="7"/>
                        <a:pt x="13" y="9"/>
                        <a:pt x="11" y="10"/>
                      </a:cubicBezTo>
                      <a:cubicBezTo>
                        <a:pt x="10" y="11"/>
                        <a:pt x="9" y="11"/>
                        <a:pt x="8" y="12"/>
                      </a:cubicBezTo>
                      <a:cubicBezTo>
                        <a:pt x="6" y="14"/>
                        <a:pt x="4" y="16"/>
                        <a:pt x="3" y="18"/>
                      </a:cubicBezTo>
                      <a:cubicBezTo>
                        <a:pt x="2" y="18"/>
                        <a:pt x="0" y="20"/>
                        <a:pt x="0" y="21"/>
                      </a:cubicBezTo>
                      <a:cubicBezTo>
                        <a:pt x="0" y="22"/>
                        <a:pt x="3" y="22"/>
                        <a:pt x="4" y="23"/>
                      </a:cubicBezTo>
                      <a:cubicBezTo>
                        <a:pt x="7" y="24"/>
                        <a:pt x="13" y="26"/>
                        <a:pt x="16" y="23"/>
                      </a:cubicBezTo>
                      <a:cubicBezTo>
                        <a:pt x="18" y="22"/>
                        <a:pt x="19" y="20"/>
                        <a:pt x="20" y="19"/>
                      </a:cubicBezTo>
                      <a:cubicBezTo>
                        <a:pt x="21" y="18"/>
                        <a:pt x="22" y="16"/>
                        <a:pt x="24" y="14"/>
                      </a:cubicBezTo>
                      <a:cubicBezTo>
                        <a:pt x="25" y="12"/>
                        <a:pt x="27" y="9"/>
                        <a:pt x="29" y="7"/>
                      </a:cubicBezTo>
                      <a:cubicBezTo>
                        <a:pt x="30" y="5"/>
                        <a:pt x="32" y="3"/>
                        <a:pt x="32" y="1"/>
                      </a:cubicBezTo>
                      <a:cubicBezTo>
                        <a:pt x="32" y="1"/>
                        <a:pt x="32" y="0"/>
                        <a:pt x="32" y="0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9" name="Freeform 283"/>
                <p:cNvSpPr>
                  <a:spLocks noChangeArrowheads="1"/>
                </p:cNvSpPr>
                <p:nvPr>
                  <p:custDataLst>
                    <p:tags r:id="rId190"/>
                  </p:custDataLst>
                </p:nvPr>
              </p:nvSpPr>
              <p:spPr bwMode="auto">
                <a:xfrm>
                  <a:off x="1060" y="2657"/>
                  <a:ext cx="97" cy="61"/>
                </a:xfrm>
                <a:custGeom>
                  <a:avLst/>
                  <a:gdLst>
                    <a:gd name="T0" fmla="*/ 7 w 101"/>
                    <a:gd name="T1" fmla="*/ 0 h 64"/>
                    <a:gd name="T2" fmla="*/ 27 w 101"/>
                    <a:gd name="T3" fmla="*/ 16 h 64"/>
                    <a:gd name="T4" fmla="*/ 56 w 101"/>
                    <a:gd name="T5" fmla="*/ 28 h 64"/>
                    <a:gd name="T6" fmla="*/ 101 w 101"/>
                    <a:gd name="T7" fmla="*/ 64 h 64"/>
                    <a:gd name="T8" fmla="*/ 69 w 101"/>
                    <a:gd name="T9" fmla="*/ 57 h 64"/>
                    <a:gd name="T10" fmla="*/ 44 w 101"/>
                    <a:gd name="T11" fmla="*/ 56 h 64"/>
                    <a:gd name="T12" fmla="*/ 7 w 101"/>
                    <a:gd name="T1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64">
                      <a:moveTo>
                        <a:pt x="7" y="0"/>
                      </a:moveTo>
                      <a:cubicBezTo>
                        <a:pt x="16" y="2"/>
                        <a:pt x="21" y="12"/>
                        <a:pt x="27" y="16"/>
                      </a:cubicBezTo>
                      <a:cubicBezTo>
                        <a:pt x="36" y="22"/>
                        <a:pt x="46" y="24"/>
                        <a:pt x="56" y="28"/>
                      </a:cubicBezTo>
                      <a:cubicBezTo>
                        <a:pt x="73" y="34"/>
                        <a:pt x="86" y="53"/>
                        <a:pt x="101" y="64"/>
                      </a:cubicBezTo>
                      <a:cubicBezTo>
                        <a:pt x="92" y="64"/>
                        <a:pt x="77" y="60"/>
                        <a:pt x="69" y="57"/>
                      </a:cubicBezTo>
                      <a:cubicBezTo>
                        <a:pt x="59" y="54"/>
                        <a:pt x="52" y="63"/>
                        <a:pt x="44" y="56"/>
                      </a:cubicBezTo>
                      <a:cubicBezTo>
                        <a:pt x="38" y="50"/>
                        <a:pt x="0" y="34"/>
                        <a:pt x="7" y="1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0" name="Freeform 284"/>
                <p:cNvSpPr>
                  <a:spLocks noChangeArrowheads="1"/>
                </p:cNvSpPr>
                <p:nvPr>
                  <p:custDataLst>
                    <p:tags r:id="rId191"/>
                  </p:custDataLst>
                </p:nvPr>
              </p:nvSpPr>
              <p:spPr bwMode="auto">
                <a:xfrm>
                  <a:off x="1135" y="2718"/>
                  <a:ext cx="92" cy="54"/>
                </a:xfrm>
                <a:custGeom>
                  <a:avLst/>
                  <a:gdLst>
                    <a:gd name="T0" fmla="*/ 95 w 95"/>
                    <a:gd name="T1" fmla="*/ 56 h 56"/>
                    <a:gd name="T2" fmla="*/ 82 w 95"/>
                    <a:gd name="T3" fmla="*/ 29 h 56"/>
                    <a:gd name="T4" fmla="*/ 66 w 95"/>
                    <a:gd name="T5" fmla="*/ 11 h 56"/>
                    <a:gd name="T6" fmla="*/ 41 w 95"/>
                    <a:gd name="T7" fmla="*/ 7 h 56"/>
                    <a:gd name="T8" fmla="*/ 17 w 95"/>
                    <a:gd name="T9" fmla="*/ 3 h 56"/>
                    <a:gd name="T10" fmla="*/ 0 w 95"/>
                    <a:gd name="T11" fmla="*/ 0 h 56"/>
                    <a:gd name="T12" fmla="*/ 30 w 95"/>
                    <a:gd name="T13" fmla="*/ 9 h 56"/>
                    <a:gd name="T14" fmla="*/ 54 w 95"/>
                    <a:gd name="T15" fmla="*/ 19 h 56"/>
                    <a:gd name="T16" fmla="*/ 93 w 95"/>
                    <a:gd name="T17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" h="56">
                      <a:moveTo>
                        <a:pt x="95" y="56"/>
                      </a:moveTo>
                      <a:cubicBezTo>
                        <a:pt x="87" y="52"/>
                        <a:pt x="84" y="37"/>
                        <a:pt x="82" y="29"/>
                      </a:cubicBezTo>
                      <a:cubicBezTo>
                        <a:pt x="79" y="22"/>
                        <a:pt x="73" y="15"/>
                        <a:pt x="66" y="11"/>
                      </a:cubicBezTo>
                      <a:cubicBezTo>
                        <a:pt x="59" y="7"/>
                        <a:pt x="50" y="8"/>
                        <a:pt x="41" y="7"/>
                      </a:cubicBezTo>
                      <a:cubicBezTo>
                        <a:pt x="33" y="6"/>
                        <a:pt x="25" y="5"/>
                        <a:pt x="17" y="3"/>
                      </a:cubicBezTo>
                      <a:cubicBezTo>
                        <a:pt x="11" y="2"/>
                        <a:pt x="6" y="1"/>
                        <a:pt x="0" y="0"/>
                      </a:cubicBezTo>
                      <a:cubicBezTo>
                        <a:pt x="10" y="4"/>
                        <a:pt x="20" y="6"/>
                        <a:pt x="30" y="9"/>
                      </a:cubicBezTo>
                      <a:cubicBezTo>
                        <a:pt x="39" y="12"/>
                        <a:pt x="46" y="16"/>
                        <a:pt x="54" y="19"/>
                      </a:cubicBezTo>
                      <a:cubicBezTo>
                        <a:pt x="71" y="27"/>
                        <a:pt x="79" y="47"/>
                        <a:pt x="93" y="56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1" name="Freeform 285"/>
                <p:cNvSpPr>
                  <a:spLocks noChangeArrowheads="1"/>
                </p:cNvSpPr>
                <p:nvPr>
                  <p:custDataLst>
                    <p:tags r:id="rId192"/>
                  </p:custDataLst>
                </p:nvPr>
              </p:nvSpPr>
              <p:spPr bwMode="auto">
                <a:xfrm>
                  <a:off x="1212" y="2709"/>
                  <a:ext cx="359" cy="72"/>
                </a:xfrm>
                <a:custGeom>
                  <a:avLst/>
                  <a:gdLst>
                    <a:gd name="T0" fmla="*/ 0 w 373"/>
                    <a:gd name="T1" fmla="*/ 29 h 75"/>
                    <a:gd name="T2" fmla="*/ 36 w 373"/>
                    <a:gd name="T3" fmla="*/ 23 h 75"/>
                    <a:gd name="T4" fmla="*/ 54 w 373"/>
                    <a:gd name="T5" fmla="*/ 32 h 75"/>
                    <a:gd name="T6" fmla="*/ 74 w 373"/>
                    <a:gd name="T7" fmla="*/ 43 h 75"/>
                    <a:gd name="T8" fmla="*/ 128 w 373"/>
                    <a:gd name="T9" fmla="*/ 35 h 75"/>
                    <a:gd name="T10" fmla="*/ 160 w 373"/>
                    <a:gd name="T11" fmla="*/ 37 h 75"/>
                    <a:gd name="T12" fmla="*/ 194 w 373"/>
                    <a:gd name="T13" fmla="*/ 34 h 75"/>
                    <a:gd name="T14" fmla="*/ 289 w 373"/>
                    <a:gd name="T15" fmla="*/ 29 h 75"/>
                    <a:gd name="T16" fmla="*/ 339 w 373"/>
                    <a:gd name="T17" fmla="*/ 7 h 75"/>
                    <a:gd name="T18" fmla="*/ 356 w 373"/>
                    <a:gd name="T19" fmla="*/ 6 h 75"/>
                    <a:gd name="T20" fmla="*/ 373 w 373"/>
                    <a:gd name="T21" fmla="*/ 0 h 75"/>
                    <a:gd name="T22" fmla="*/ 361 w 373"/>
                    <a:gd name="T23" fmla="*/ 24 h 75"/>
                    <a:gd name="T24" fmla="*/ 345 w 373"/>
                    <a:gd name="T25" fmla="*/ 39 h 75"/>
                    <a:gd name="T26" fmla="*/ 299 w 373"/>
                    <a:gd name="T27" fmla="*/ 55 h 75"/>
                    <a:gd name="T28" fmla="*/ 278 w 373"/>
                    <a:gd name="T29" fmla="*/ 66 h 75"/>
                    <a:gd name="T30" fmla="*/ 259 w 373"/>
                    <a:gd name="T31" fmla="*/ 52 h 75"/>
                    <a:gd name="T32" fmla="*/ 240 w 373"/>
                    <a:gd name="T33" fmla="*/ 54 h 75"/>
                    <a:gd name="T34" fmla="*/ 214 w 373"/>
                    <a:gd name="T35" fmla="*/ 58 h 75"/>
                    <a:gd name="T36" fmla="*/ 190 w 373"/>
                    <a:gd name="T37" fmla="*/ 70 h 75"/>
                    <a:gd name="T38" fmla="*/ 166 w 373"/>
                    <a:gd name="T39" fmla="*/ 69 h 75"/>
                    <a:gd name="T40" fmla="*/ 126 w 373"/>
                    <a:gd name="T41" fmla="*/ 74 h 75"/>
                    <a:gd name="T42" fmla="*/ 61 w 373"/>
                    <a:gd name="T43" fmla="*/ 64 h 75"/>
                    <a:gd name="T44" fmla="*/ 12 w 373"/>
                    <a:gd name="T45" fmla="*/ 53 h 75"/>
                    <a:gd name="T46" fmla="*/ 2 w 373"/>
                    <a:gd name="T47" fmla="*/ 3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73" h="75">
                      <a:moveTo>
                        <a:pt x="0" y="29"/>
                      </a:moveTo>
                      <a:cubicBezTo>
                        <a:pt x="10" y="30"/>
                        <a:pt x="25" y="21"/>
                        <a:pt x="36" y="23"/>
                      </a:cubicBezTo>
                      <a:cubicBezTo>
                        <a:pt x="41" y="24"/>
                        <a:pt x="50" y="30"/>
                        <a:pt x="54" y="32"/>
                      </a:cubicBezTo>
                      <a:cubicBezTo>
                        <a:pt x="61" y="35"/>
                        <a:pt x="67" y="41"/>
                        <a:pt x="74" y="43"/>
                      </a:cubicBezTo>
                      <a:cubicBezTo>
                        <a:pt x="88" y="47"/>
                        <a:pt x="115" y="39"/>
                        <a:pt x="128" y="35"/>
                      </a:cubicBezTo>
                      <a:cubicBezTo>
                        <a:pt x="146" y="29"/>
                        <a:pt x="142" y="37"/>
                        <a:pt x="160" y="37"/>
                      </a:cubicBezTo>
                      <a:cubicBezTo>
                        <a:pt x="180" y="37"/>
                        <a:pt x="174" y="35"/>
                        <a:pt x="194" y="34"/>
                      </a:cubicBezTo>
                      <a:cubicBezTo>
                        <a:pt x="215" y="32"/>
                        <a:pt x="268" y="33"/>
                        <a:pt x="289" y="29"/>
                      </a:cubicBezTo>
                      <a:cubicBezTo>
                        <a:pt x="306" y="26"/>
                        <a:pt x="323" y="12"/>
                        <a:pt x="339" y="7"/>
                      </a:cubicBezTo>
                      <a:cubicBezTo>
                        <a:pt x="345" y="5"/>
                        <a:pt x="350" y="7"/>
                        <a:pt x="356" y="6"/>
                      </a:cubicBezTo>
                      <a:cubicBezTo>
                        <a:pt x="363" y="5"/>
                        <a:pt x="368" y="3"/>
                        <a:pt x="373" y="0"/>
                      </a:cubicBezTo>
                      <a:cubicBezTo>
                        <a:pt x="370" y="7"/>
                        <a:pt x="363" y="17"/>
                        <a:pt x="361" y="24"/>
                      </a:cubicBezTo>
                      <a:cubicBezTo>
                        <a:pt x="358" y="32"/>
                        <a:pt x="354" y="36"/>
                        <a:pt x="345" y="39"/>
                      </a:cubicBezTo>
                      <a:cubicBezTo>
                        <a:pt x="330" y="45"/>
                        <a:pt x="314" y="48"/>
                        <a:pt x="299" y="55"/>
                      </a:cubicBezTo>
                      <a:cubicBezTo>
                        <a:pt x="293" y="58"/>
                        <a:pt x="284" y="66"/>
                        <a:pt x="278" y="66"/>
                      </a:cubicBezTo>
                      <a:cubicBezTo>
                        <a:pt x="269" y="67"/>
                        <a:pt x="266" y="57"/>
                        <a:pt x="259" y="52"/>
                      </a:cubicBezTo>
                      <a:cubicBezTo>
                        <a:pt x="252" y="48"/>
                        <a:pt x="248" y="53"/>
                        <a:pt x="240" y="54"/>
                      </a:cubicBezTo>
                      <a:cubicBezTo>
                        <a:pt x="232" y="55"/>
                        <a:pt x="223" y="55"/>
                        <a:pt x="214" y="58"/>
                      </a:cubicBezTo>
                      <a:cubicBezTo>
                        <a:pt x="207" y="60"/>
                        <a:pt x="198" y="67"/>
                        <a:pt x="190" y="70"/>
                      </a:cubicBezTo>
                      <a:cubicBezTo>
                        <a:pt x="182" y="72"/>
                        <a:pt x="174" y="69"/>
                        <a:pt x="166" y="69"/>
                      </a:cubicBezTo>
                      <a:cubicBezTo>
                        <a:pt x="148" y="70"/>
                        <a:pt x="145" y="75"/>
                        <a:pt x="126" y="74"/>
                      </a:cubicBezTo>
                      <a:cubicBezTo>
                        <a:pt x="109" y="72"/>
                        <a:pt x="79" y="65"/>
                        <a:pt x="61" y="64"/>
                      </a:cubicBezTo>
                      <a:cubicBezTo>
                        <a:pt x="47" y="63"/>
                        <a:pt x="24" y="55"/>
                        <a:pt x="12" y="53"/>
                      </a:cubicBezTo>
                      <a:cubicBezTo>
                        <a:pt x="9" y="53"/>
                        <a:pt x="3" y="39"/>
                        <a:pt x="2" y="34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2" name="Freeform 286"/>
                <p:cNvSpPr>
                  <a:spLocks noChangeArrowheads="1"/>
                </p:cNvSpPr>
                <p:nvPr>
                  <p:custDataLst>
                    <p:tags r:id="rId193"/>
                  </p:custDataLst>
                </p:nvPr>
              </p:nvSpPr>
              <p:spPr bwMode="auto">
                <a:xfrm>
                  <a:off x="1298" y="2792"/>
                  <a:ext cx="83" cy="27"/>
                </a:xfrm>
                <a:custGeom>
                  <a:avLst/>
                  <a:gdLst>
                    <a:gd name="T0" fmla="*/ 0 w 86"/>
                    <a:gd name="T1" fmla="*/ 25 h 28"/>
                    <a:gd name="T2" fmla="*/ 15 w 86"/>
                    <a:gd name="T3" fmla="*/ 26 h 28"/>
                    <a:gd name="T4" fmla="*/ 32 w 86"/>
                    <a:gd name="T5" fmla="*/ 24 h 28"/>
                    <a:gd name="T6" fmla="*/ 65 w 86"/>
                    <a:gd name="T7" fmla="*/ 18 h 28"/>
                    <a:gd name="T8" fmla="*/ 77 w 86"/>
                    <a:gd name="T9" fmla="*/ 10 h 28"/>
                    <a:gd name="T10" fmla="*/ 86 w 86"/>
                    <a:gd name="T11" fmla="*/ 0 h 28"/>
                    <a:gd name="T12" fmla="*/ 64 w 86"/>
                    <a:gd name="T13" fmla="*/ 14 h 28"/>
                    <a:gd name="T14" fmla="*/ 39 w 86"/>
                    <a:gd name="T15" fmla="*/ 17 h 28"/>
                    <a:gd name="T16" fmla="*/ 14 w 86"/>
                    <a:gd name="T17" fmla="*/ 23 h 28"/>
                    <a:gd name="T18" fmla="*/ 0 w 86"/>
                    <a:gd name="T19" fmla="*/ 25 h 28"/>
                    <a:gd name="T20" fmla="*/ 0 w 86"/>
                    <a:gd name="T21" fmla="*/ 2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6" h="28">
                      <a:moveTo>
                        <a:pt x="0" y="25"/>
                      </a:moveTo>
                      <a:cubicBezTo>
                        <a:pt x="5" y="28"/>
                        <a:pt x="10" y="27"/>
                        <a:pt x="15" y="26"/>
                      </a:cubicBezTo>
                      <a:cubicBezTo>
                        <a:pt x="21" y="26"/>
                        <a:pt x="27" y="25"/>
                        <a:pt x="32" y="24"/>
                      </a:cubicBezTo>
                      <a:cubicBezTo>
                        <a:pt x="43" y="22"/>
                        <a:pt x="55" y="22"/>
                        <a:pt x="65" y="18"/>
                      </a:cubicBezTo>
                      <a:cubicBezTo>
                        <a:pt x="70" y="16"/>
                        <a:pt x="74" y="14"/>
                        <a:pt x="77" y="10"/>
                      </a:cubicBezTo>
                      <a:cubicBezTo>
                        <a:pt x="80" y="7"/>
                        <a:pt x="83" y="3"/>
                        <a:pt x="86" y="0"/>
                      </a:cubicBezTo>
                      <a:cubicBezTo>
                        <a:pt x="79" y="5"/>
                        <a:pt x="73" y="12"/>
                        <a:pt x="64" y="14"/>
                      </a:cubicBezTo>
                      <a:cubicBezTo>
                        <a:pt x="56" y="16"/>
                        <a:pt x="47" y="15"/>
                        <a:pt x="39" y="17"/>
                      </a:cubicBezTo>
                      <a:cubicBezTo>
                        <a:pt x="31" y="19"/>
                        <a:pt x="22" y="22"/>
                        <a:pt x="14" y="23"/>
                      </a:cubicBezTo>
                      <a:cubicBezTo>
                        <a:pt x="9" y="23"/>
                        <a:pt x="5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3" name="Freeform 287"/>
                <p:cNvSpPr>
                  <a:spLocks noChangeArrowheads="1"/>
                </p:cNvSpPr>
                <p:nvPr>
                  <p:custDataLst>
                    <p:tags r:id="rId194"/>
                  </p:custDataLst>
                </p:nvPr>
              </p:nvSpPr>
              <p:spPr bwMode="auto">
                <a:xfrm>
                  <a:off x="1559" y="2662"/>
                  <a:ext cx="79" cy="81"/>
                </a:xfrm>
                <a:custGeom>
                  <a:avLst/>
                  <a:gdLst>
                    <a:gd name="T0" fmla="*/ 82 w 82"/>
                    <a:gd name="T1" fmla="*/ 0 h 84"/>
                    <a:gd name="T2" fmla="*/ 59 w 82"/>
                    <a:gd name="T3" fmla="*/ 19 h 84"/>
                    <a:gd name="T4" fmla="*/ 44 w 82"/>
                    <a:gd name="T5" fmla="*/ 36 h 84"/>
                    <a:gd name="T6" fmla="*/ 29 w 82"/>
                    <a:gd name="T7" fmla="*/ 38 h 84"/>
                    <a:gd name="T8" fmla="*/ 20 w 82"/>
                    <a:gd name="T9" fmla="*/ 47 h 84"/>
                    <a:gd name="T10" fmla="*/ 7 w 82"/>
                    <a:gd name="T11" fmla="*/ 75 h 84"/>
                    <a:gd name="T12" fmla="*/ 0 w 82"/>
                    <a:gd name="T13" fmla="*/ 84 h 84"/>
                    <a:gd name="T14" fmla="*/ 13 w 82"/>
                    <a:gd name="T15" fmla="*/ 78 h 84"/>
                    <a:gd name="T16" fmla="*/ 25 w 82"/>
                    <a:gd name="T17" fmla="*/ 77 h 84"/>
                    <a:gd name="T18" fmla="*/ 56 w 82"/>
                    <a:gd name="T19" fmla="*/ 65 h 84"/>
                    <a:gd name="T20" fmla="*/ 71 w 82"/>
                    <a:gd name="T21" fmla="*/ 34 h 84"/>
                    <a:gd name="T22" fmla="*/ 79 w 82"/>
                    <a:gd name="T23" fmla="*/ 10 h 84"/>
                    <a:gd name="T24" fmla="*/ 81 w 82"/>
                    <a:gd name="T25" fmla="*/ 1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2" h="84">
                      <a:moveTo>
                        <a:pt x="82" y="0"/>
                      </a:moveTo>
                      <a:cubicBezTo>
                        <a:pt x="74" y="6"/>
                        <a:pt x="65" y="11"/>
                        <a:pt x="59" y="19"/>
                      </a:cubicBezTo>
                      <a:cubicBezTo>
                        <a:pt x="54" y="26"/>
                        <a:pt x="53" y="34"/>
                        <a:pt x="44" y="36"/>
                      </a:cubicBezTo>
                      <a:cubicBezTo>
                        <a:pt x="39" y="38"/>
                        <a:pt x="34" y="36"/>
                        <a:pt x="29" y="38"/>
                      </a:cubicBezTo>
                      <a:cubicBezTo>
                        <a:pt x="26" y="40"/>
                        <a:pt x="22" y="44"/>
                        <a:pt x="20" y="47"/>
                      </a:cubicBezTo>
                      <a:cubicBezTo>
                        <a:pt x="13" y="55"/>
                        <a:pt x="12" y="66"/>
                        <a:pt x="7" y="75"/>
                      </a:cubicBezTo>
                      <a:cubicBezTo>
                        <a:pt x="5" y="78"/>
                        <a:pt x="1" y="81"/>
                        <a:pt x="0" y="84"/>
                      </a:cubicBezTo>
                      <a:cubicBezTo>
                        <a:pt x="4" y="84"/>
                        <a:pt x="9" y="80"/>
                        <a:pt x="13" y="78"/>
                      </a:cubicBezTo>
                      <a:cubicBezTo>
                        <a:pt x="17" y="77"/>
                        <a:pt x="21" y="77"/>
                        <a:pt x="25" y="77"/>
                      </a:cubicBezTo>
                      <a:cubicBezTo>
                        <a:pt x="37" y="78"/>
                        <a:pt x="48" y="75"/>
                        <a:pt x="56" y="65"/>
                      </a:cubicBezTo>
                      <a:cubicBezTo>
                        <a:pt x="64" y="56"/>
                        <a:pt x="68" y="46"/>
                        <a:pt x="71" y="34"/>
                      </a:cubicBezTo>
                      <a:cubicBezTo>
                        <a:pt x="73" y="26"/>
                        <a:pt x="76" y="18"/>
                        <a:pt x="79" y="10"/>
                      </a:cubicBezTo>
                      <a:cubicBezTo>
                        <a:pt x="80" y="8"/>
                        <a:pt x="82" y="5"/>
                        <a:pt x="81" y="1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4" name="Freeform 288"/>
                <p:cNvSpPr>
                  <a:spLocks noChangeArrowheads="1"/>
                </p:cNvSpPr>
                <p:nvPr>
                  <p:custDataLst>
                    <p:tags r:id="rId195"/>
                  </p:custDataLst>
                </p:nvPr>
              </p:nvSpPr>
              <p:spPr bwMode="auto">
                <a:xfrm>
                  <a:off x="1412" y="2772"/>
                  <a:ext cx="94" cy="68"/>
                </a:xfrm>
                <a:custGeom>
                  <a:avLst/>
                  <a:gdLst>
                    <a:gd name="T0" fmla="*/ 97 w 97"/>
                    <a:gd name="T1" fmla="*/ 0 h 71"/>
                    <a:gd name="T2" fmla="*/ 79 w 97"/>
                    <a:gd name="T3" fmla="*/ 9 h 71"/>
                    <a:gd name="T4" fmla="*/ 63 w 97"/>
                    <a:gd name="T5" fmla="*/ 24 h 71"/>
                    <a:gd name="T6" fmla="*/ 44 w 97"/>
                    <a:gd name="T7" fmla="*/ 33 h 71"/>
                    <a:gd name="T8" fmla="*/ 25 w 97"/>
                    <a:gd name="T9" fmla="*/ 51 h 71"/>
                    <a:gd name="T10" fmla="*/ 0 w 97"/>
                    <a:gd name="T11" fmla="*/ 71 h 71"/>
                    <a:gd name="T12" fmla="*/ 31 w 97"/>
                    <a:gd name="T13" fmla="*/ 50 h 71"/>
                    <a:gd name="T14" fmla="*/ 42 w 97"/>
                    <a:gd name="T15" fmla="*/ 39 h 71"/>
                    <a:gd name="T16" fmla="*/ 56 w 97"/>
                    <a:gd name="T17" fmla="*/ 32 h 71"/>
                    <a:gd name="T18" fmla="*/ 96 w 97"/>
                    <a:gd name="T19" fmla="*/ 2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71">
                      <a:moveTo>
                        <a:pt x="97" y="0"/>
                      </a:moveTo>
                      <a:cubicBezTo>
                        <a:pt x="91" y="4"/>
                        <a:pt x="85" y="5"/>
                        <a:pt x="79" y="9"/>
                      </a:cubicBezTo>
                      <a:cubicBezTo>
                        <a:pt x="74" y="14"/>
                        <a:pt x="69" y="19"/>
                        <a:pt x="63" y="24"/>
                      </a:cubicBezTo>
                      <a:cubicBezTo>
                        <a:pt x="57" y="29"/>
                        <a:pt x="50" y="29"/>
                        <a:pt x="44" y="33"/>
                      </a:cubicBezTo>
                      <a:cubicBezTo>
                        <a:pt x="37" y="38"/>
                        <a:pt x="31" y="45"/>
                        <a:pt x="25" y="51"/>
                      </a:cubicBezTo>
                      <a:cubicBezTo>
                        <a:pt x="17" y="59"/>
                        <a:pt x="8" y="64"/>
                        <a:pt x="0" y="71"/>
                      </a:cubicBezTo>
                      <a:cubicBezTo>
                        <a:pt x="11" y="65"/>
                        <a:pt x="21" y="58"/>
                        <a:pt x="31" y="50"/>
                      </a:cubicBezTo>
                      <a:cubicBezTo>
                        <a:pt x="35" y="46"/>
                        <a:pt x="38" y="43"/>
                        <a:pt x="42" y="39"/>
                      </a:cubicBezTo>
                      <a:cubicBezTo>
                        <a:pt x="46" y="35"/>
                        <a:pt x="51" y="34"/>
                        <a:pt x="56" y="32"/>
                      </a:cubicBezTo>
                      <a:cubicBezTo>
                        <a:pt x="73" y="26"/>
                        <a:pt x="83" y="13"/>
                        <a:pt x="96" y="2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5" name="Freeform 289"/>
                <p:cNvSpPr>
                  <a:spLocks noChangeArrowheads="1"/>
                </p:cNvSpPr>
                <p:nvPr>
                  <p:custDataLst>
                    <p:tags r:id="rId196"/>
                  </p:custDataLst>
                </p:nvPr>
              </p:nvSpPr>
              <p:spPr bwMode="auto">
                <a:xfrm>
                  <a:off x="1234" y="2796"/>
                  <a:ext cx="67" cy="47"/>
                </a:xfrm>
                <a:custGeom>
                  <a:avLst/>
                  <a:gdLst>
                    <a:gd name="T0" fmla="*/ 0 w 70"/>
                    <a:gd name="T1" fmla="*/ 0 h 49"/>
                    <a:gd name="T2" fmla="*/ 35 w 70"/>
                    <a:gd name="T3" fmla="*/ 14 h 49"/>
                    <a:gd name="T4" fmla="*/ 70 w 70"/>
                    <a:gd name="T5" fmla="*/ 48 h 49"/>
                    <a:gd name="T6" fmla="*/ 33 w 70"/>
                    <a:gd name="T7" fmla="*/ 21 h 49"/>
                    <a:gd name="T8" fmla="*/ 13 w 70"/>
                    <a:gd name="T9" fmla="*/ 9 h 49"/>
                    <a:gd name="T10" fmla="*/ 1 w 70"/>
                    <a:gd name="T1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9">
                      <a:moveTo>
                        <a:pt x="0" y="0"/>
                      </a:moveTo>
                      <a:cubicBezTo>
                        <a:pt x="12" y="0"/>
                        <a:pt x="26" y="6"/>
                        <a:pt x="35" y="14"/>
                      </a:cubicBezTo>
                      <a:cubicBezTo>
                        <a:pt x="47" y="25"/>
                        <a:pt x="56" y="42"/>
                        <a:pt x="70" y="48"/>
                      </a:cubicBezTo>
                      <a:cubicBezTo>
                        <a:pt x="55" y="49"/>
                        <a:pt x="42" y="30"/>
                        <a:pt x="33" y="21"/>
                      </a:cubicBezTo>
                      <a:cubicBezTo>
                        <a:pt x="27" y="16"/>
                        <a:pt x="20" y="13"/>
                        <a:pt x="13" y="9"/>
                      </a:cubicBezTo>
                      <a:cubicBezTo>
                        <a:pt x="9" y="8"/>
                        <a:pt x="2" y="4"/>
                        <a:pt x="1" y="0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6" name="Freeform 290"/>
                <p:cNvSpPr>
                  <a:spLocks noChangeArrowheads="1"/>
                </p:cNvSpPr>
                <p:nvPr>
                  <p:custDataLst>
                    <p:tags r:id="rId197"/>
                  </p:custDataLst>
                </p:nvPr>
              </p:nvSpPr>
              <p:spPr bwMode="auto">
                <a:xfrm>
                  <a:off x="1156" y="2732"/>
                  <a:ext cx="44" cy="20"/>
                </a:xfrm>
                <a:custGeom>
                  <a:avLst/>
                  <a:gdLst>
                    <a:gd name="T0" fmla="*/ 0 w 46"/>
                    <a:gd name="T1" fmla="*/ 0 h 20"/>
                    <a:gd name="T2" fmla="*/ 7 w 46"/>
                    <a:gd name="T3" fmla="*/ 2 h 20"/>
                    <a:gd name="T4" fmla="*/ 14 w 46"/>
                    <a:gd name="T5" fmla="*/ 5 h 20"/>
                    <a:gd name="T6" fmla="*/ 27 w 46"/>
                    <a:gd name="T7" fmla="*/ 12 h 20"/>
                    <a:gd name="T8" fmla="*/ 38 w 46"/>
                    <a:gd name="T9" fmla="*/ 17 h 20"/>
                    <a:gd name="T10" fmla="*/ 46 w 46"/>
                    <a:gd name="T11" fmla="*/ 20 h 20"/>
                    <a:gd name="T12" fmla="*/ 40 w 46"/>
                    <a:gd name="T13" fmla="*/ 16 h 20"/>
                    <a:gd name="T14" fmla="*/ 34 w 46"/>
                    <a:gd name="T15" fmla="*/ 12 h 20"/>
                    <a:gd name="T16" fmla="*/ 22 w 46"/>
                    <a:gd name="T17" fmla="*/ 6 h 20"/>
                    <a:gd name="T18" fmla="*/ 0 w 46"/>
                    <a:gd name="T19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20">
                      <a:moveTo>
                        <a:pt x="0" y="0"/>
                      </a:moveTo>
                      <a:cubicBezTo>
                        <a:pt x="2" y="1"/>
                        <a:pt x="5" y="2"/>
                        <a:pt x="7" y="2"/>
                      </a:cubicBezTo>
                      <a:cubicBezTo>
                        <a:pt x="9" y="3"/>
                        <a:pt x="12" y="4"/>
                        <a:pt x="14" y="5"/>
                      </a:cubicBezTo>
                      <a:cubicBezTo>
                        <a:pt x="18" y="7"/>
                        <a:pt x="22" y="10"/>
                        <a:pt x="27" y="12"/>
                      </a:cubicBezTo>
                      <a:cubicBezTo>
                        <a:pt x="30" y="14"/>
                        <a:pt x="34" y="15"/>
                        <a:pt x="38" y="17"/>
                      </a:cubicBezTo>
                      <a:cubicBezTo>
                        <a:pt x="41" y="18"/>
                        <a:pt x="44" y="19"/>
                        <a:pt x="46" y="20"/>
                      </a:cubicBezTo>
                      <a:cubicBezTo>
                        <a:pt x="44" y="19"/>
                        <a:pt x="42" y="17"/>
                        <a:pt x="40" y="16"/>
                      </a:cubicBezTo>
                      <a:cubicBezTo>
                        <a:pt x="38" y="14"/>
                        <a:pt x="36" y="13"/>
                        <a:pt x="34" y="12"/>
                      </a:cubicBezTo>
                      <a:cubicBezTo>
                        <a:pt x="30" y="9"/>
                        <a:pt x="26" y="7"/>
                        <a:pt x="22" y="6"/>
                      </a:cubicBezTo>
                      <a:cubicBezTo>
                        <a:pt x="15" y="3"/>
                        <a:pt x="8" y="1"/>
                        <a:pt x="0" y="1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7" name="Freeform 291"/>
                <p:cNvSpPr>
                  <a:spLocks noChangeArrowheads="1"/>
                </p:cNvSpPr>
                <p:nvPr>
                  <p:custDataLst>
                    <p:tags r:id="rId198"/>
                  </p:custDataLst>
                </p:nvPr>
              </p:nvSpPr>
              <p:spPr bwMode="auto">
                <a:xfrm>
                  <a:off x="1357" y="2803"/>
                  <a:ext cx="75" cy="17"/>
                </a:xfrm>
                <a:custGeom>
                  <a:avLst/>
                  <a:gdLst>
                    <a:gd name="T0" fmla="*/ 0 w 78"/>
                    <a:gd name="T1" fmla="*/ 13 h 17"/>
                    <a:gd name="T2" fmla="*/ 38 w 78"/>
                    <a:gd name="T3" fmla="*/ 11 h 17"/>
                    <a:gd name="T4" fmla="*/ 62 w 78"/>
                    <a:gd name="T5" fmla="*/ 6 h 17"/>
                    <a:gd name="T6" fmla="*/ 78 w 78"/>
                    <a:gd name="T7" fmla="*/ 0 h 17"/>
                    <a:gd name="T8" fmla="*/ 53 w 78"/>
                    <a:gd name="T9" fmla="*/ 12 h 17"/>
                    <a:gd name="T10" fmla="*/ 32 w 78"/>
                    <a:gd name="T11" fmla="*/ 16 h 17"/>
                    <a:gd name="T12" fmla="*/ 13 w 78"/>
                    <a:gd name="T13" fmla="*/ 14 h 17"/>
                    <a:gd name="T14" fmla="*/ 2 w 78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17">
                      <a:moveTo>
                        <a:pt x="0" y="13"/>
                      </a:moveTo>
                      <a:cubicBezTo>
                        <a:pt x="12" y="10"/>
                        <a:pt x="25" y="12"/>
                        <a:pt x="38" y="11"/>
                      </a:cubicBezTo>
                      <a:cubicBezTo>
                        <a:pt x="46" y="10"/>
                        <a:pt x="54" y="8"/>
                        <a:pt x="62" y="6"/>
                      </a:cubicBezTo>
                      <a:cubicBezTo>
                        <a:pt x="68" y="4"/>
                        <a:pt x="73" y="2"/>
                        <a:pt x="78" y="0"/>
                      </a:cubicBezTo>
                      <a:cubicBezTo>
                        <a:pt x="70" y="5"/>
                        <a:pt x="62" y="9"/>
                        <a:pt x="53" y="12"/>
                      </a:cubicBezTo>
                      <a:cubicBezTo>
                        <a:pt x="46" y="15"/>
                        <a:pt x="39" y="17"/>
                        <a:pt x="32" y="16"/>
                      </a:cubicBezTo>
                      <a:cubicBezTo>
                        <a:pt x="25" y="16"/>
                        <a:pt x="19" y="15"/>
                        <a:pt x="13" y="14"/>
                      </a:cubicBezTo>
                      <a:cubicBezTo>
                        <a:pt x="10" y="13"/>
                        <a:pt x="6" y="14"/>
                        <a:pt x="2" y="13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8" name="Freeform 292"/>
                <p:cNvSpPr>
                  <a:spLocks noChangeArrowheads="1"/>
                </p:cNvSpPr>
                <p:nvPr>
                  <p:custDataLst>
                    <p:tags r:id="rId199"/>
                  </p:custDataLst>
                </p:nvPr>
              </p:nvSpPr>
              <p:spPr bwMode="auto">
                <a:xfrm>
                  <a:off x="1482" y="2819"/>
                  <a:ext cx="44" cy="31"/>
                </a:xfrm>
                <a:custGeom>
                  <a:avLst/>
                  <a:gdLst>
                    <a:gd name="T0" fmla="*/ 3 w 45"/>
                    <a:gd name="T1" fmla="*/ 0 h 33"/>
                    <a:gd name="T2" fmla="*/ 0 w 45"/>
                    <a:gd name="T3" fmla="*/ 17 h 33"/>
                    <a:gd name="T4" fmla="*/ 7 w 45"/>
                    <a:gd name="T5" fmla="*/ 29 h 33"/>
                    <a:gd name="T6" fmla="*/ 25 w 45"/>
                    <a:gd name="T7" fmla="*/ 32 h 33"/>
                    <a:gd name="T8" fmla="*/ 45 w 45"/>
                    <a:gd name="T9" fmla="*/ 21 h 33"/>
                    <a:gd name="T10" fmla="*/ 26 w 45"/>
                    <a:gd name="T11" fmla="*/ 27 h 33"/>
                    <a:gd name="T12" fmla="*/ 11 w 45"/>
                    <a:gd name="T13" fmla="*/ 29 h 33"/>
                    <a:gd name="T14" fmla="*/ 1 w 45"/>
                    <a:gd name="T15" fmla="*/ 15 h 33"/>
                    <a:gd name="T16" fmla="*/ 2 w 45"/>
                    <a:gd name="T17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33">
                      <a:moveTo>
                        <a:pt x="3" y="0"/>
                      </a:moveTo>
                      <a:cubicBezTo>
                        <a:pt x="0" y="5"/>
                        <a:pt x="0" y="11"/>
                        <a:pt x="0" y="17"/>
                      </a:cubicBezTo>
                      <a:cubicBezTo>
                        <a:pt x="1" y="22"/>
                        <a:pt x="3" y="26"/>
                        <a:pt x="7" y="29"/>
                      </a:cubicBezTo>
                      <a:cubicBezTo>
                        <a:pt x="13" y="33"/>
                        <a:pt x="19" y="33"/>
                        <a:pt x="25" y="32"/>
                      </a:cubicBezTo>
                      <a:cubicBezTo>
                        <a:pt x="33" y="30"/>
                        <a:pt x="38" y="25"/>
                        <a:pt x="45" y="21"/>
                      </a:cubicBezTo>
                      <a:cubicBezTo>
                        <a:pt x="42" y="25"/>
                        <a:pt x="31" y="26"/>
                        <a:pt x="26" y="27"/>
                      </a:cubicBezTo>
                      <a:cubicBezTo>
                        <a:pt x="22" y="28"/>
                        <a:pt x="15" y="31"/>
                        <a:pt x="11" y="29"/>
                      </a:cubicBezTo>
                      <a:cubicBezTo>
                        <a:pt x="6" y="27"/>
                        <a:pt x="2" y="20"/>
                        <a:pt x="1" y="15"/>
                      </a:cubicBezTo>
                      <a:cubicBezTo>
                        <a:pt x="1" y="12"/>
                        <a:pt x="1" y="4"/>
                        <a:pt x="2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9" name="Freeform 293"/>
                <p:cNvSpPr>
                  <a:spLocks noChangeArrowheads="1"/>
                </p:cNvSpPr>
                <p:nvPr>
                  <p:custDataLst>
                    <p:tags r:id="rId200"/>
                  </p:custDataLst>
                </p:nvPr>
              </p:nvSpPr>
              <p:spPr bwMode="auto">
                <a:xfrm>
                  <a:off x="1197" y="2811"/>
                  <a:ext cx="51" cy="37"/>
                </a:xfrm>
                <a:custGeom>
                  <a:avLst/>
                  <a:gdLst>
                    <a:gd name="T0" fmla="*/ 43 w 53"/>
                    <a:gd name="T1" fmla="*/ 0 h 38"/>
                    <a:gd name="T2" fmla="*/ 37 w 53"/>
                    <a:gd name="T3" fmla="*/ 34 h 38"/>
                    <a:gd name="T4" fmla="*/ 0 w 53"/>
                    <a:gd name="T5" fmla="*/ 22 h 38"/>
                    <a:gd name="T6" fmla="*/ 40 w 53"/>
                    <a:gd name="T7" fmla="*/ 29 h 38"/>
                    <a:gd name="T8" fmla="*/ 46 w 53"/>
                    <a:gd name="T9" fmla="*/ 15 h 38"/>
                    <a:gd name="T10" fmla="*/ 43 w 53"/>
                    <a:gd name="T11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38">
                      <a:moveTo>
                        <a:pt x="43" y="0"/>
                      </a:moveTo>
                      <a:cubicBezTo>
                        <a:pt x="51" y="9"/>
                        <a:pt x="53" y="30"/>
                        <a:pt x="37" y="34"/>
                      </a:cubicBezTo>
                      <a:cubicBezTo>
                        <a:pt x="24" y="38"/>
                        <a:pt x="10" y="32"/>
                        <a:pt x="0" y="22"/>
                      </a:cubicBezTo>
                      <a:cubicBezTo>
                        <a:pt x="14" y="29"/>
                        <a:pt x="25" y="38"/>
                        <a:pt x="40" y="29"/>
                      </a:cubicBezTo>
                      <a:cubicBezTo>
                        <a:pt x="46" y="26"/>
                        <a:pt x="46" y="21"/>
                        <a:pt x="46" y="15"/>
                      </a:cubicBezTo>
                      <a:cubicBezTo>
                        <a:pt x="46" y="10"/>
                        <a:pt x="45" y="5"/>
                        <a:pt x="43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0" name="Freeform 294"/>
                <p:cNvSpPr>
                  <a:spLocks noChangeArrowheads="1"/>
                </p:cNvSpPr>
                <p:nvPr>
                  <p:custDataLst>
                    <p:tags r:id="rId201"/>
                  </p:custDataLst>
                </p:nvPr>
              </p:nvSpPr>
              <p:spPr bwMode="auto">
                <a:xfrm>
                  <a:off x="1215" y="2732"/>
                  <a:ext cx="58" cy="18"/>
                </a:xfrm>
                <a:custGeom>
                  <a:avLst/>
                  <a:gdLst>
                    <a:gd name="T0" fmla="*/ 1 w 60"/>
                    <a:gd name="T1" fmla="*/ 8 h 18"/>
                    <a:gd name="T2" fmla="*/ 30 w 60"/>
                    <a:gd name="T3" fmla="*/ 2 h 18"/>
                    <a:gd name="T4" fmla="*/ 44 w 60"/>
                    <a:gd name="T5" fmla="*/ 10 h 18"/>
                    <a:gd name="T6" fmla="*/ 60 w 60"/>
                    <a:gd name="T7" fmla="*/ 18 h 18"/>
                    <a:gd name="T8" fmla="*/ 29 w 60"/>
                    <a:gd name="T9" fmla="*/ 8 h 18"/>
                    <a:gd name="T10" fmla="*/ 0 w 60"/>
                    <a:gd name="T1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18">
                      <a:moveTo>
                        <a:pt x="1" y="8"/>
                      </a:moveTo>
                      <a:cubicBezTo>
                        <a:pt x="10" y="8"/>
                        <a:pt x="20" y="0"/>
                        <a:pt x="30" y="2"/>
                      </a:cubicBezTo>
                      <a:cubicBezTo>
                        <a:pt x="35" y="3"/>
                        <a:pt x="40" y="7"/>
                        <a:pt x="44" y="10"/>
                      </a:cubicBezTo>
                      <a:cubicBezTo>
                        <a:pt x="49" y="13"/>
                        <a:pt x="55" y="15"/>
                        <a:pt x="60" y="18"/>
                      </a:cubicBezTo>
                      <a:cubicBezTo>
                        <a:pt x="49" y="15"/>
                        <a:pt x="39" y="10"/>
                        <a:pt x="29" y="8"/>
                      </a:cubicBezTo>
                      <a:cubicBezTo>
                        <a:pt x="20" y="6"/>
                        <a:pt x="8" y="7"/>
                        <a:pt x="0" y="9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1" name="Freeform 295"/>
                <p:cNvSpPr>
                  <a:spLocks noChangeArrowheads="1"/>
                </p:cNvSpPr>
                <p:nvPr>
                  <p:custDataLst>
                    <p:tags r:id="rId202"/>
                  </p:custDataLst>
                </p:nvPr>
              </p:nvSpPr>
              <p:spPr bwMode="auto">
                <a:xfrm>
                  <a:off x="1068" y="2660"/>
                  <a:ext cx="66" cy="45"/>
                </a:xfrm>
                <a:custGeom>
                  <a:avLst/>
                  <a:gdLst>
                    <a:gd name="T0" fmla="*/ 0 w 68"/>
                    <a:gd name="T1" fmla="*/ 1 h 47"/>
                    <a:gd name="T2" fmla="*/ 14 w 68"/>
                    <a:gd name="T3" fmla="*/ 14 h 47"/>
                    <a:gd name="T4" fmla="*/ 32 w 68"/>
                    <a:gd name="T5" fmla="*/ 23 h 47"/>
                    <a:gd name="T6" fmla="*/ 68 w 68"/>
                    <a:gd name="T7" fmla="*/ 47 h 47"/>
                    <a:gd name="T8" fmla="*/ 46 w 68"/>
                    <a:gd name="T9" fmla="*/ 35 h 47"/>
                    <a:gd name="T10" fmla="*/ 17 w 68"/>
                    <a:gd name="T11" fmla="*/ 30 h 47"/>
                    <a:gd name="T12" fmla="*/ 0 w 68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47">
                      <a:moveTo>
                        <a:pt x="0" y="1"/>
                      </a:moveTo>
                      <a:cubicBezTo>
                        <a:pt x="7" y="2"/>
                        <a:pt x="10" y="10"/>
                        <a:pt x="14" y="14"/>
                      </a:cubicBezTo>
                      <a:cubicBezTo>
                        <a:pt x="19" y="19"/>
                        <a:pt x="26" y="21"/>
                        <a:pt x="32" y="23"/>
                      </a:cubicBezTo>
                      <a:cubicBezTo>
                        <a:pt x="46" y="29"/>
                        <a:pt x="61" y="33"/>
                        <a:pt x="68" y="47"/>
                      </a:cubicBezTo>
                      <a:cubicBezTo>
                        <a:pt x="61" y="42"/>
                        <a:pt x="56" y="37"/>
                        <a:pt x="46" y="35"/>
                      </a:cubicBezTo>
                      <a:cubicBezTo>
                        <a:pt x="37" y="33"/>
                        <a:pt x="26" y="33"/>
                        <a:pt x="17" y="30"/>
                      </a:cubicBezTo>
                      <a:cubicBezTo>
                        <a:pt x="6" y="25"/>
                        <a:pt x="4" y="10"/>
                        <a:pt x="0" y="0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2" name="Freeform 296"/>
                <p:cNvSpPr>
                  <a:spLocks noChangeArrowheads="1"/>
                </p:cNvSpPr>
                <p:nvPr>
                  <p:custDataLst>
                    <p:tags r:id="rId203"/>
                  </p:custDataLst>
                </p:nvPr>
              </p:nvSpPr>
              <p:spPr bwMode="auto">
                <a:xfrm>
                  <a:off x="1597" y="2671"/>
                  <a:ext cx="34" cy="35"/>
                </a:xfrm>
                <a:custGeom>
                  <a:avLst/>
                  <a:gdLst>
                    <a:gd name="T0" fmla="*/ 35 w 35"/>
                    <a:gd name="T1" fmla="*/ 0 h 36"/>
                    <a:gd name="T2" fmla="*/ 27 w 35"/>
                    <a:gd name="T3" fmla="*/ 7 h 36"/>
                    <a:gd name="T4" fmla="*/ 19 w 35"/>
                    <a:gd name="T5" fmla="*/ 17 h 36"/>
                    <a:gd name="T6" fmla="*/ 11 w 35"/>
                    <a:gd name="T7" fmla="*/ 29 h 36"/>
                    <a:gd name="T8" fmla="*/ 0 w 35"/>
                    <a:gd name="T9" fmla="*/ 35 h 36"/>
                    <a:gd name="T10" fmla="*/ 13 w 35"/>
                    <a:gd name="T11" fmla="*/ 32 h 36"/>
                    <a:gd name="T12" fmla="*/ 22 w 35"/>
                    <a:gd name="T13" fmla="*/ 20 h 36"/>
                    <a:gd name="T14" fmla="*/ 29 w 35"/>
                    <a:gd name="T15" fmla="*/ 9 h 36"/>
                    <a:gd name="T16" fmla="*/ 34 w 35"/>
                    <a:gd name="T17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36">
                      <a:moveTo>
                        <a:pt x="35" y="0"/>
                      </a:moveTo>
                      <a:cubicBezTo>
                        <a:pt x="31" y="0"/>
                        <a:pt x="29" y="4"/>
                        <a:pt x="27" y="7"/>
                      </a:cubicBezTo>
                      <a:cubicBezTo>
                        <a:pt x="24" y="11"/>
                        <a:pt x="21" y="13"/>
                        <a:pt x="19" y="17"/>
                      </a:cubicBezTo>
                      <a:cubicBezTo>
                        <a:pt x="17" y="21"/>
                        <a:pt x="14" y="26"/>
                        <a:pt x="11" y="29"/>
                      </a:cubicBezTo>
                      <a:cubicBezTo>
                        <a:pt x="8" y="33"/>
                        <a:pt x="2" y="33"/>
                        <a:pt x="0" y="35"/>
                      </a:cubicBezTo>
                      <a:cubicBezTo>
                        <a:pt x="5" y="36"/>
                        <a:pt x="9" y="34"/>
                        <a:pt x="13" y="32"/>
                      </a:cubicBezTo>
                      <a:cubicBezTo>
                        <a:pt x="18" y="29"/>
                        <a:pt x="19" y="25"/>
                        <a:pt x="22" y="20"/>
                      </a:cubicBezTo>
                      <a:cubicBezTo>
                        <a:pt x="24" y="17"/>
                        <a:pt x="27" y="13"/>
                        <a:pt x="29" y="9"/>
                      </a:cubicBezTo>
                      <a:cubicBezTo>
                        <a:pt x="30" y="7"/>
                        <a:pt x="31" y="3"/>
                        <a:pt x="34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3" name="Freeform 297"/>
                <p:cNvSpPr>
                  <a:spLocks noChangeArrowheads="1"/>
                </p:cNvSpPr>
                <p:nvPr>
                  <p:custDataLst>
                    <p:tags r:id="rId204"/>
                  </p:custDataLst>
                </p:nvPr>
              </p:nvSpPr>
              <p:spPr bwMode="auto">
                <a:xfrm>
                  <a:off x="1483" y="2716"/>
                  <a:ext cx="72" cy="30"/>
                </a:xfrm>
                <a:custGeom>
                  <a:avLst/>
                  <a:gdLst>
                    <a:gd name="T0" fmla="*/ 73 w 74"/>
                    <a:gd name="T1" fmla="*/ 2 h 31"/>
                    <a:gd name="T2" fmla="*/ 42 w 74"/>
                    <a:gd name="T3" fmla="*/ 12 h 31"/>
                    <a:gd name="T4" fmla="*/ 0 w 74"/>
                    <a:gd name="T5" fmla="*/ 27 h 31"/>
                    <a:gd name="T6" fmla="*/ 45 w 74"/>
                    <a:gd name="T7" fmla="*/ 15 h 31"/>
                    <a:gd name="T8" fmla="*/ 74 w 74"/>
                    <a:gd name="T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1">
                      <a:moveTo>
                        <a:pt x="73" y="2"/>
                      </a:moveTo>
                      <a:cubicBezTo>
                        <a:pt x="62" y="0"/>
                        <a:pt x="51" y="7"/>
                        <a:pt x="42" y="12"/>
                      </a:cubicBezTo>
                      <a:cubicBezTo>
                        <a:pt x="29" y="19"/>
                        <a:pt x="15" y="26"/>
                        <a:pt x="0" y="27"/>
                      </a:cubicBezTo>
                      <a:cubicBezTo>
                        <a:pt x="16" y="31"/>
                        <a:pt x="33" y="24"/>
                        <a:pt x="45" y="15"/>
                      </a:cubicBezTo>
                      <a:cubicBezTo>
                        <a:pt x="52" y="9"/>
                        <a:pt x="65" y="3"/>
                        <a:pt x="74" y="3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4" name="Freeform 298"/>
                <p:cNvSpPr>
                  <a:spLocks noChangeArrowheads="1"/>
                </p:cNvSpPr>
                <p:nvPr>
                  <p:custDataLst>
                    <p:tags r:id="rId205"/>
                  </p:custDataLst>
                </p:nvPr>
              </p:nvSpPr>
              <p:spPr bwMode="auto">
                <a:xfrm>
                  <a:off x="1331" y="3003"/>
                  <a:ext cx="57" cy="213"/>
                </a:xfrm>
                <a:custGeom>
                  <a:avLst/>
                  <a:gdLst>
                    <a:gd name="T0" fmla="*/ 34 w 60"/>
                    <a:gd name="T1" fmla="*/ 7 h 222"/>
                    <a:gd name="T2" fmla="*/ 2 w 60"/>
                    <a:gd name="T3" fmla="*/ 68 h 222"/>
                    <a:gd name="T4" fmla="*/ 4 w 60"/>
                    <a:gd name="T5" fmla="*/ 152 h 222"/>
                    <a:gd name="T6" fmla="*/ 40 w 60"/>
                    <a:gd name="T7" fmla="*/ 184 h 222"/>
                    <a:gd name="T8" fmla="*/ 47 w 60"/>
                    <a:gd name="T9" fmla="*/ 49 h 222"/>
                    <a:gd name="T10" fmla="*/ 32 w 60"/>
                    <a:gd name="T11" fmla="*/ 10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21">
                      <a:moveTo>
                        <a:pt x="34" y="7"/>
                      </a:moveTo>
                      <a:cubicBezTo>
                        <a:pt x="6" y="0"/>
                        <a:pt x="4" y="47"/>
                        <a:pt x="2" y="68"/>
                      </a:cubicBezTo>
                      <a:cubicBezTo>
                        <a:pt x="0" y="94"/>
                        <a:pt x="0" y="126"/>
                        <a:pt x="4" y="152"/>
                      </a:cubicBezTo>
                      <a:cubicBezTo>
                        <a:pt x="7" y="171"/>
                        <a:pt x="24" y="222"/>
                        <a:pt x="40" y="184"/>
                      </a:cubicBezTo>
                      <a:cubicBezTo>
                        <a:pt x="57" y="145"/>
                        <a:pt x="60" y="90"/>
                        <a:pt x="47" y="49"/>
                      </a:cubicBezTo>
                      <a:cubicBezTo>
                        <a:pt x="42" y="35"/>
                        <a:pt x="38" y="23"/>
                        <a:pt x="32" y="10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5" name="Freeform 299"/>
                <p:cNvSpPr>
                  <a:spLocks noChangeArrowheads="1"/>
                </p:cNvSpPr>
                <p:nvPr>
                  <p:custDataLst>
                    <p:tags r:id="rId206"/>
                  </p:custDataLst>
                </p:nvPr>
              </p:nvSpPr>
              <p:spPr bwMode="auto">
                <a:xfrm>
                  <a:off x="1331" y="3016"/>
                  <a:ext cx="25" cy="169"/>
                </a:xfrm>
                <a:custGeom>
                  <a:avLst/>
                  <a:gdLst>
                    <a:gd name="T0" fmla="*/ 16 w 26"/>
                    <a:gd name="T1" fmla="*/ 6 h 177"/>
                    <a:gd name="T2" fmla="*/ 11 w 26"/>
                    <a:gd name="T3" fmla="*/ 23 h 177"/>
                    <a:gd name="T4" fmla="*/ 4 w 26"/>
                    <a:gd name="T5" fmla="*/ 52 h 177"/>
                    <a:gd name="T6" fmla="*/ 3 w 26"/>
                    <a:gd name="T7" fmla="*/ 103 h 177"/>
                    <a:gd name="T8" fmla="*/ 14 w 26"/>
                    <a:gd name="T9" fmla="*/ 145 h 177"/>
                    <a:gd name="T10" fmla="*/ 21 w 26"/>
                    <a:gd name="T11" fmla="*/ 165 h 177"/>
                    <a:gd name="T12" fmla="*/ 24 w 26"/>
                    <a:gd name="T13" fmla="*/ 177 h 177"/>
                    <a:gd name="T14" fmla="*/ 23 w 26"/>
                    <a:gd name="T15" fmla="*/ 158 h 177"/>
                    <a:gd name="T16" fmla="*/ 21 w 26"/>
                    <a:gd name="T17" fmla="*/ 132 h 177"/>
                    <a:gd name="T18" fmla="*/ 19 w 26"/>
                    <a:gd name="T19" fmla="*/ 103 h 177"/>
                    <a:gd name="T20" fmla="*/ 18 w 26"/>
                    <a:gd name="T21" fmla="*/ 71 h 177"/>
                    <a:gd name="T22" fmla="*/ 18 w 26"/>
                    <a:gd name="T23" fmla="*/ 20 h 177"/>
                    <a:gd name="T24" fmla="*/ 15 w 26"/>
                    <a:gd name="T25" fmla="*/ 1 h 177"/>
                    <a:gd name="T26" fmla="*/ 14 w 26"/>
                    <a:gd name="T27" fmla="*/ 2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" h="177">
                      <a:moveTo>
                        <a:pt x="16" y="6"/>
                      </a:moveTo>
                      <a:cubicBezTo>
                        <a:pt x="13" y="8"/>
                        <a:pt x="12" y="19"/>
                        <a:pt x="11" y="23"/>
                      </a:cubicBezTo>
                      <a:cubicBezTo>
                        <a:pt x="9" y="32"/>
                        <a:pt x="6" y="42"/>
                        <a:pt x="4" y="52"/>
                      </a:cubicBezTo>
                      <a:cubicBezTo>
                        <a:pt x="1" y="69"/>
                        <a:pt x="0" y="85"/>
                        <a:pt x="3" y="103"/>
                      </a:cubicBezTo>
                      <a:cubicBezTo>
                        <a:pt x="5" y="117"/>
                        <a:pt x="9" y="131"/>
                        <a:pt x="14" y="145"/>
                      </a:cubicBezTo>
                      <a:cubicBezTo>
                        <a:pt x="17" y="151"/>
                        <a:pt x="19" y="158"/>
                        <a:pt x="21" y="165"/>
                      </a:cubicBezTo>
                      <a:cubicBezTo>
                        <a:pt x="21" y="168"/>
                        <a:pt x="22" y="174"/>
                        <a:pt x="24" y="177"/>
                      </a:cubicBezTo>
                      <a:cubicBezTo>
                        <a:pt x="26" y="172"/>
                        <a:pt x="24" y="163"/>
                        <a:pt x="23" y="158"/>
                      </a:cubicBezTo>
                      <a:cubicBezTo>
                        <a:pt x="22" y="149"/>
                        <a:pt x="21" y="141"/>
                        <a:pt x="21" y="132"/>
                      </a:cubicBezTo>
                      <a:cubicBezTo>
                        <a:pt x="20" y="122"/>
                        <a:pt x="19" y="113"/>
                        <a:pt x="19" y="103"/>
                      </a:cubicBezTo>
                      <a:cubicBezTo>
                        <a:pt x="19" y="92"/>
                        <a:pt x="19" y="82"/>
                        <a:pt x="18" y="71"/>
                      </a:cubicBezTo>
                      <a:cubicBezTo>
                        <a:pt x="18" y="54"/>
                        <a:pt x="20" y="37"/>
                        <a:pt x="18" y="20"/>
                      </a:cubicBezTo>
                      <a:cubicBezTo>
                        <a:pt x="17" y="14"/>
                        <a:pt x="18" y="7"/>
                        <a:pt x="15" y="1"/>
                      </a:cubicBezTo>
                      <a:cubicBezTo>
                        <a:pt x="14" y="0"/>
                        <a:pt x="14" y="1"/>
                        <a:pt x="14" y="2"/>
                      </a:cubicBezTo>
                    </a:path>
                  </a:pathLst>
                </a:custGeom>
                <a:solidFill>
                  <a:srgbClr val="C427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6" name="Freeform 300"/>
                <p:cNvSpPr>
                  <a:spLocks noChangeArrowheads="1"/>
                </p:cNvSpPr>
                <p:nvPr>
                  <p:custDataLst>
                    <p:tags r:id="rId207"/>
                  </p:custDataLst>
                </p:nvPr>
              </p:nvSpPr>
              <p:spPr bwMode="auto">
                <a:xfrm>
                  <a:off x="1359" y="3046"/>
                  <a:ext cx="10" cy="108"/>
                </a:xfrm>
                <a:custGeom>
                  <a:avLst/>
                  <a:gdLst>
                    <a:gd name="T0" fmla="*/ 1 w 10"/>
                    <a:gd name="T1" fmla="*/ 0 h 112"/>
                    <a:gd name="T2" fmla="*/ 10 w 10"/>
                    <a:gd name="T3" fmla="*/ 50 h 112"/>
                    <a:gd name="T4" fmla="*/ 10 w 10"/>
                    <a:gd name="T5" fmla="*/ 76 h 112"/>
                    <a:gd name="T6" fmla="*/ 4 w 10"/>
                    <a:gd name="T7" fmla="*/ 100 h 112"/>
                    <a:gd name="T8" fmla="*/ 0 w 10"/>
                    <a:gd name="T9" fmla="*/ 112 h 112"/>
                    <a:gd name="T10" fmla="*/ 6 w 10"/>
                    <a:gd name="T11" fmla="*/ 82 h 112"/>
                    <a:gd name="T12" fmla="*/ 6 w 10"/>
                    <a:gd name="T13" fmla="*/ 50 h 112"/>
                    <a:gd name="T14" fmla="*/ 2 w 10"/>
                    <a:gd name="T15" fmla="*/ 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112">
                      <a:moveTo>
                        <a:pt x="1" y="0"/>
                      </a:moveTo>
                      <a:cubicBezTo>
                        <a:pt x="8" y="16"/>
                        <a:pt x="9" y="33"/>
                        <a:pt x="10" y="50"/>
                      </a:cubicBezTo>
                      <a:cubicBezTo>
                        <a:pt x="10" y="58"/>
                        <a:pt x="10" y="67"/>
                        <a:pt x="10" y="76"/>
                      </a:cubicBezTo>
                      <a:cubicBezTo>
                        <a:pt x="10" y="84"/>
                        <a:pt x="6" y="92"/>
                        <a:pt x="4" y="100"/>
                      </a:cubicBezTo>
                      <a:cubicBezTo>
                        <a:pt x="4" y="104"/>
                        <a:pt x="3" y="109"/>
                        <a:pt x="0" y="112"/>
                      </a:cubicBezTo>
                      <a:cubicBezTo>
                        <a:pt x="0" y="102"/>
                        <a:pt x="4" y="92"/>
                        <a:pt x="6" y="82"/>
                      </a:cubicBezTo>
                      <a:cubicBezTo>
                        <a:pt x="7" y="71"/>
                        <a:pt x="7" y="61"/>
                        <a:pt x="6" y="50"/>
                      </a:cubicBezTo>
                      <a:cubicBezTo>
                        <a:pt x="5" y="34"/>
                        <a:pt x="5" y="17"/>
                        <a:pt x="2" y="2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7" name="Freeform 301"/>
                <p:cNvSpPr>
                  <a:spLocks noChangeArrowheads="1"/>
                </p:cNvSpPr>
                <p:nvPr>
                  <p:custDataLst>
                    <p:tags r:id="rId208"/>
                  </p:custDataLst>
                </p:nvPr>
              </p:nvSpPr>
              <p:spPr bwMode="auto">
                <a:xfrm>
                  <a:off x="1103" y="2778"/>
                  <a:ext cx="252" cy="238"/>
                </a:xfrm>
                <a:custGeom>
                  <a:avLst/>
                  <a:gdLst>
                    <a:gd name="T0" fmla="*/ 0 w 262"/>
                    <a:gd name="T1" fmla="*/ 0 h 248"/>
                    <a:gd name="T2" fmla="*/ 108 w 262"/>
                    <a:gd name="T3" fmla="*/ 77 h 248"/>
                    <a:gd name="T4" fmla="*/ 165 w 262"/>
                    <a:gd name="T5" fmla="*/ 102 h 248"/>
                    <a:gd name="T6" fmla="*/ 211 w 262"/>
                    <a:gd name="T7" fmla="*/ 141 h 248"/>
                    <a:gd name="T8" fmla="*/ 262 w 262"/>
                    <a:gd name="T9" fmla="*/ 248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2" h="248">
                      <a:moveTo>
                        <a:pt x="0" y="0"/>
                      </a:moveTo>
                      <a:cubicBezTo>
                        <a:pt x="39" y="19"/>
                        <a:pt x="69" y="57"/>
                        <a:pt x="108" y="77"/>
                      </a:cubicBezTo>
                      <a:cubicBezTo>
                        <a:pt x="126" y="87"/>
                        <a:pt x="147" y="90"/>
                        <a:pt x="165" y="102"/>
                      </a:cubicBezTo>
                      <a:cubicBezTo>
                        <a:pt x="181" y="113"/>
                        <a:pt x="196" y="129"/>
                        <a:pt x="211" y="141"/>
                      </a:cubicBezTo>
                      <a:cubicBezTo>
                        <a:pt x="247" y="171"/>
                        <a:pt x="252" y="207"/>
                        <a:pt x="262" y="248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8" name="Freeform 302"/>
                <p:cNvSpPr>
                  <a:spLocks noChangeArrowheads="1"/>
                </p:cNvSpPr>
                <p:nvPr>
                  <p:custDataLst>
                    <p:tags r:id="rId209"/>
                  </p:custDataLst>
                </p:nvPr>
              </p:nvSpPr>
              <p:spPr bwMode="auto">
                <a:xfrm>
                  <a:off x="1110" y="2781"/>
                  <a:ext cx="165" cy="109"/>
                </a:xfrm>
                <a:custGeom>
                  <a:avLst/>
                  <a:gdLst>
                    <a:gd name="T0" fmla="*/ 172 w 172"/>
                    <a:gd name="T1" fmla="*/ 110 h 113"/>
                    <a:gd name="T2" fmla="*/ 123 w 172"/>
                    <a:gd name="T3" fmla="*/ 112 h 113"/>
                    <a:gd name="T4" fmla="*/ 68 w 172"/>
                    <a:gd name="T5" fmla="*/ 94 h 113"/>
                    <a:gd name="T6" fmla="*/ 25 w 172"/>
                    <a:gd name="T7" fmla="*/ 47 h 113"/>
                    <a:gd name="T8" fmla="*/ 16 w 172"/>
                    <a:gd name="T9" fmla="*/ 24 h 113"/>
                    <a:gd name="T10" fmla="*/ 6 w 172"/>
                    <a:gd name="T11" fmla="*/ 6 h 113"/>
                    <a:gd name="T12" fmla="*/ 0 w 172"/>
                    <a:gd name="T13" fmla="*/ 0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113">
                      <a:moveTo>
                        <a:pt x="172" y="110"/>
                      </a:moveTo>
                      <a:cubicBezTo>
                        <a:pt x="158" y="102"/>
                        <a:pt x="137" y="111"/>
                        <a:pt x="123" y="112"/>
                      </a:cubicBezTo>
                      <a:cubicBezTo>
                        <a:pt x="105" y="113"/>
                        <a:pt x="82" y="106"/>
                        <a:pt x="68" y="94"/>
                      </a:cubicBezTo>
                      <a:cubicBezTo>
                        <a:pt x="51" y="80"/>
                        <a:pt x="34" y="67"/>
                        <a:pt x="25" y="47"/>
                      </a:cubicBezTo>
                      <a:cubicBezTo>
                        <a:pt x="22" y="40"/>
                        <a:pt x="20" y="31"/>
                        <a:pt x="16" y="24"/>
                      </a:cubicBezTo>
                      <a:cubicBezTo>
                        <a:pt x="13" y="18"/>
                        <a:pt x="8" y="12"/>
                        <a:pt x="6" y="6"/>
                      </a:cubicBezTo>
                      <a:cubicBezTo>
                        <a:pt x="4" y="4"/>
                        <a:pt x="3" y="2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9" name="Freeform 303"/>
                <p:cNvSpPr>
                  <a:spLocks noChangeArrowheads="1"/>
                </p:cNvSpPr>
                <p:nvPr>
                  <p:custDataLst>
                    <p:tags r:id="rId210"/>
                  </p:custDataLst>
                </p:nvPr>
              </p:nvSpPr>
              <p:spPr bwMode="auto">
                <a:xfrm>
                  <a:off x="1347" y="2739"/>
                  <a:ext cx="234" cy="271"/>
                </a:xfrm>
                <a:custGeom>
                  <a:avLst/>
                  <a:gdLst>
                    <a:gd name="T0" fmla="*/ 7 w 243"/>
                    <a:gd name="T1" fmla="*/ 282 h 282"/>
                    <a:gd name="T2" fmla="*/ 16 w 243"/>
                    <a:gd name="T3" fmla="*/ 213 h 282"/>
                    <a:gd name="T4" fmla="*/ 60 w 243"/>
                    <a:gd name="T5" fmla="*/ 153 h 282"/>
                    <a:gd name="T6" fmla="*/ 113 w 243"/>
                    <a:gd name="T7" fmla="*/ 98 h 282"/>
                    <a:gd name="T8" fmla="*/ 129 w 243"/>
                    <a:gd name="T9" fmla="*/ 71 h 282"/>
                    <a:gd name="T10" fmla="*/ 157 w 243"/>
                    <a:gd name="T11" fmla="*/ 49 h 282"/>
                    <a:gd name="T12" fmla="*/ 197 w 243"/>
                    <a:gd name="T13" fmla="*/ 20 h 282"/>
                    <a:gd name="T14" fmla="*/ 243 w 243"/>
                    <a:gd name="T15" fmla="*/ 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3" h="282">
                      <a:moveTo>
                        <a:pt x="7" y="282"/>
                      </a:moveTo>
                      <a:cubicBezTo>
                        <a:pt x="0" y="263"/>
                        <a:pt x="9" y="230"/>
                        <a:pt x="16" y="213"/>
                      </a:cubicBezTo>
                      <a:cubicBezTo>
                        <a:pt x="27" y="189"/>
                        <a:pt x="39" y="170"/>
                        <a:pt x="60" y="153"/>
                      </a:cubicBezTo>
                      <a:cubicBezTo>
                        <a:pt x="81" y="135"/>
                        <a:pt x="100" y="121"/>
                        <a:pt x="113" y="98"/>
                      </a:cubicBezTo>
                      <a:cubicBezTo>
                        <a:pt x="119" y="89"/>
                        <a:pt x="121" y="79"/>
                        <a:pt x="129" y="71"/>
                      </a:cubicBezTo>
                      <a:cubicBezTo>
                        <a:pt x="137" y="63"/>
                        <a:pt x="149" y="58"/>
                        <a:pt x="157" y="49"/>
                      </a:cubicBezTo>
                      <a:cubicBezTo>
                        <a:pt x="170" y="33"/>
                        <a:pt x="176" y="23"/>
                        <a:pt x="197" y="20"/>
                      </a:cubicBezTo>
                      <a:cubicBezTo>
                        <a:pt x="216" y="18"/>
                        <a:pt x="226" y="7"/>
                        <a:pt x="243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0" name="Freeform 304"/>
                <p:cNvSpPr>
                  <a:spLocks noChangeArrowheads="1"/>
                </p:cNvSpPr>
                <p:nvPr>
                  <p:custDataLst>
                    <p:tags r:id="rId211"/>
                  </p:custDataLst>
                </p:nvPr>
              </p:nvSpPr>
              <p:spPr bwMode="auto">
                <a:xfrm>
                  <a:off x="1226" y="2764"/>
                  <a:ext cx="289" cy="59"/>
                </a:xfrm>
                <a:custGeom>
                  <a:avLst/>
                  <a:gdLst>
                    <a:gd name="T0" fmla="*/ 301 w 301"/>
                    <a:gd name="T1" fmla="*/ 0 h 61"/>
                    <a:gd name="T2" fmla="*/ 275 w 301"/>
                    <a:gd name="T3" fmla="*/ 13 h 61"/>
                    <a:gd name="T4" fmla="*/ 247 w 301"/>
                    <a:gd name="T5" fmla="*/ 34 h 61"/>
                    <a:gd name="T6" fmla="*/ 211 w 301"/>
                    <a:gd name="T7" fmla="*/ 48 h 61"/>
                    <a:gd name="T8" fmla="*/ 164 w 301"/>
                    <a:gd name="T9" fmla="*/ 60 h 61"/>
                    <a:gd name="T10" fmla="*/ 103 w 301"/>
                    <a:gd name="T11" fmla="*/ 55 h 61"/>
                    <a:gd name="T12" fmla="*/ 62 w 301"/>
                    <a:gd name="T13" fmla="*/ 52 h 61"/>
                    <a:gd name="T14" fmla="*/ 10 w 301"/>
                    <a:gd name="T15" fmla="*/ 30 h 61"/>
                    <a:gd name="T16" fmla="*/ 0 w 301"/>
                    <a:gd name="T17" fmla="*/ 2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1" h="61">
                      <a:moveTo>
                        <a:pt x="301" y="0"/>
                      </a:moveTo>
                      <a:cubicBezTo>
                        <a:pt x="301" y="5"/>
                        <a:pt x="281" y="8"/>
                        <a:pt x="275" y="13"/>
                      </a:cubicBezTo>
                      <a:cubicBezTo>
                        <a:pt x="266" y="22"/>
                        <a:pt x="260" y="31"/>
                        <a:pt x="247" y="34"/>
                      </a:cubicBezTo>
                      <a:cubicBezTo>
                        <a:pt x="232" y="37"/>
                        <a:pt x="224" y="39"/>
                        <a:pt x="211" y="48"/>
                      </a:cubicBezTo>
                      <a:cubicBezTo>
                        <a:pt x="196" y="59"/>
                        <a:pt x="182" y="61"/>
                        <a:pt x="164" y="60"/>
                      </a:cubicBezTo>
                      <a:cubicBezTo>
                        <a:pt x="143" y="60"/>
                        <a:pt x="124" y="51"/>
                        <a:pt x="103" y="55"/>
                      </a:cubicBezTo>
                      <a:cubicBezTo>
                        <a:pt x="88" y="59"/>
                        <a:pt x="77" y="61"/>
                        <a:pt x="62" y="52"/>
                      </a:cubicBezTo>
                      <a:cubicBezTo>
                        <a:pt x="43" y="40"/>
                        <a:pt x="30" y="33"/>
                        <a:pt x="10" y="30"/>
                      </a:cubicBezTo>
                      <a:cubicBezTo>
                        <a:pt x="7" y="29"/>
                        <a:pt x="3" y="27"/>
                        <a:pt x="0" y="28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1" name="Freeform 305"/>
                <p:cNvSpPr>
                  <a:spLocks noChangeArrowheads="1"/>
                </p:cNvSpPr>
                <p:nvPr>
                  <p:custDataLst>
                    <p:tags r:id="rId212"/>
                  </p:custDataLst>
                </p:nvPr>
              </p:nvSpPr>
              <p:spPr bwMode="auto">
                <a:xfrm>
                  <a:off x="1261" y="2797"/>
                  <a:ext cx="201" cy="53"/>
                </a:xfrm>
                <a:custGeom>
                  <a:avLst/>
                  <a:gdLst>
                    <a:gd name="T0" fmla="*/ 209 w 209"/>
                    <a:gd name="T1" fmla="*/ 0 h 56"/>
                    <a:gd name="T2" fmla="*/ 156 w 209"/>
                    <a:gd name="T3" fmla="*/ 41 h 56"/>
                    <a:gd name="T4" fmla="*/ 76 w 209"/>
                    <a:gd name="T5" fmla="*/ 44 h 56"/>
                    <a:gd name="T6" fmla="*/ 24 w 209"/>
                    <a:gd name="T7" fmla="*/ 28 h 56"/>
                    <a:gd name="T8" fmla="*/ 0 w 209"/>
                    <a:gd name="T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9" h="56">
                      <a:moveTo>
                        <a:pt x="209" y="0"/>
                      </a:moveTo>
                      <a:cubicBezTo>
                        <a:pt x="189" y="5"/>
                        <a:pt x="173" y="31"/>
                        <a:pt x="156" y="41"/>
                      </a:cubicBezTo>
                      <a:cubicBezTo>
                        <a:pt x="132" y="56"/>
                        <a:pt x="103" y="41"/>
                        <a:pt x="76" y="44"/>
                      </a:cubicBezTo>
                      <a:cubicBezTo>
                        <a:pt x="53" y="47"/>
                        <a:pt x="40" y="47"/>
                        <a:pt x="24" y="28"/>
                      </a:cubicBezTo>
                      <a:cubicBezTo>
                        <a:pt x="17" y="20"/>
                        <a:pt x="10" y="10"/>
                        <a:pt x="0" y="3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2" name="Freeform 306"/>
                <p:cNvSpPr>
                  <a:spLocks noChangeArrowheads="1"/>
                </p:cNvSpPr>
                <p:nvPr>
                  <p:custDataLst>
                    <p:tags r:id="rId213"/>
                  </p:custDataLst>
                </p:nvPr>
              </p:nvSpPr>
              <p:spPr bwMode="auto">
                <a:xfrm>
                  <a:off x="1252" y="2819"/>
                  <a:ext cx="202" cy="65"/>
                </a:xfrm>
                <a:custGeom>
                  <a:avLst/>
                  <a:gdLst>
                    <a:gd name="T0" fmla="*/ 210 w 210"/>
                    <a:gd name="T1" fmla="*/ 20 h 68"/>
                    <a:gd name="T2" fmla="*/ 160 w 210"/>
                    <a:gd name="T3" fmla="*/ 51 h 68"/>
                    <a:gd name="T4" fmla="*/ 75 w 210"/>
                    <a:gd name="T5" fmla="*/ 53 h 68"/>
                    <a:gd name="T6" fmla="*/ 29 w 210"/>
                    <a:gd name="T7" fmla="*/ 28 h 68"/>
                    <a:gd name="T8" fmla="*/ 0 w 210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68">
                      <a:moveTo>
                        <a:pt x="210" y="20"/>
                      </a:moveTo>
                      <a:cubicBezTo>
                        <a:pt x="190" y="18"/>
                        <a:pt x="175" y="41"/>
                        <a:pt x="160" y="51"/>
                      </a:cubicBezTo>
                      <a:cubicBezTo>
                        <a:pt x="134" y="68"/>
                        <a:pt x="102" y="64"/>
                        <a:pt x="75" y="53"/>
                      </a:cubicBezTo>
                      <a:cubicBezTo>
                        <a:pt x="59" y="46"/>
                        <a:pt x="45" y="35"/>
                        <a:pt x="29" y="28"/>
                      </a:cubicBezTo>
                      <a:cubicBezTo>
                        <a:pt x="15" y="22"/>
                        <a:pt x="11" y="9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3" name="Freeform 307"/>
                <p:cNvSpPr>
                  <a:spLocks noChangeArrowheads="1"/>
                </p:cNvSpPr>
                <p:nvPr>
                  <p:custDataLst>
                    <p:tags r:id="rId214"/>
                  </p:custDataLst>
                </p:nvPr>
              </p:nvSpPr>
              <p:spPr bwMode="auto">
                <a:xfrm>
                  <a:off x="1276" y="2843"/>
                  <a:ext cx="67" cy="130"/>
                </a:xfrm>
                <a:custGeom>
                  <a:avLst/>
                  <a:gdLst>
                    <a:gd name="T0" fmla="*/ 0 w 70"/>
                    <a:gd name="T1" fmla="*/ 0 h 136"/>
                    <a:gd name="T2" fmla="*/ 24 w 70"/>
                    <a:gd name="T3" fmla="*/ 33 h 136"/>
                    <a:gd name="T4" fmla="*/ 48 w 70"/>
                    <a:gd name="T5" fmla="*/ 67 h 136"/>
                    <a:gd name="T6" fmla="*/ 70 w 70"/>
                    <a:gd name="T7" fmla="*/ 13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0" h="136">
                      <a:moveTo>
                        <a:pt x="0" y="0"/>
                      </a:moveTo>
                      <a:cubicBezTo>
                        <a:pt x="13" y="8"/>
                        <a:pt x="17" y="21"/>
                        <a:pt x="24" y="33"/>
                      </a:cubicBezTo>
                      <a:cubicBezTo>
                        <a:pt x="31" y="45"/>
                        <a:pt x="41" y="55"/>
                        <a:pt x="48" y="67"/>
                      </a:cubicBezTo>
                      <a:cubicBezTo>
                        <a:pt x="64" y="89"/>
                        <a:pt x="63" y="112"/>
                        <a:pt x="70" y="136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4" name="Freeform 308"/>
                <p:cNvSpPr>
                  <a:spLocks noChangeArrowheads="1"/>
                </p:cNvSpPr>
                <p:nvPr>
                  <p:custDataLst>
                    <p:tags r:id="rId215"/>
                  </p:custDataLst>
                </p:nvPr>
              </p:nvSpPr>
              <p:spPr bwMode="auto">
                <a:xfrm>
                  <a:off x="1295" y="2844"/>
                  <a:ext cx="120" cy="38"/>
                </a:xfrm>
                <a:custGeom>
                  <a:avLst/>
                  <a:gdLst>
                    <a:gd name="T0" fmla="*/ 0 w 125"/>
                    <a:gd name="T1" fmla="*/ 11 h 40"/>
                    <a:gd name="T2" fmla="*/ 125 w 125"/>
                    <a:gd name="T3" fmla="*/ 1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5" h="40">
                      <a:moveTo>
                        <a:pt x="0" y="11"/>
                      </a:moveTo>
                      <a:cubicBezTo>
                        <a:pt x="35" y="40"/>
                        <a:pt x="88" y="0"/>
                        <a:pt x="125" y="14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5" name="Freeform 309"/>
                <p:cNvSpPr>
                  <a:spLocks noChangeArrowheads="1"/>
                </p:cNvSpPr>
                <p:nvPr>
                  <p:custDataLst>
                    <p:tags r:id="rId216"/>
                  </p:custDataLst>
                </p:nvPr>
              </p:nvSpPr>
              <p:spPr bwMode="auto">
                <a:xfrm>
                  <a:off x="1346" y="2810"/>
                  <a:ext cx="198" cy="202"/>
                </a:xfrm>
                <a:custGeom>
                  <a:avLst/>
                  <a:gdLst>
                    <a:gd name="T0" fmla="*/ 4 w 206"/>
                    <a:gd name="T1" fmla="*/ 210 h 210"/>
                    <a:gd name="T2" fmla="*/ 53 w 206"/>
                    <a:gd name="T3" fmla="*/ 129 h 210"/>
                    <a:gd name="T4" fmla="*/ 131 w 206"/>
                    <a:gd name="T5" fmla="*/ 73 h 210"/>
                    <a:gd name="T6" fmla="*/ 184 w 206"/>
                    <a:gd name="T7" fmla="*/ 40 h 210"/>
                    <a:gd name="T8" fmla="*/ 204 w 206"/>
                    <a:gd name="T9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6" h="210">
                      <a:moveTo>
                        <a:pt x="4" y="210"/>
                      </a:moveTo>
                      <a:cubicBezTo>
                        <a:pt x="0" y="177"/>
                        <a:pt x="32" y="149"/>
                        <a:pt x="53" y="129"/>
                      </a:cubicBezTo>
                      <a:cubicBezTo>
                        <a:pt x="75" y="108"/>
                        <a:pt x="103" y="86"/>
                        <a:pt x="131" y="73"/>
                      </a:cubicBezTo>
                      <a:cubicBezTo>
                        <a:pt x="151" y="63"/>
                        <a:pt x="170" y="55"/>
                        <a:pt x="184" y="40"/>
                      </a:cubicBezTo>
                      <a:cubicBezTo>
                        <a:pt x="193" y="31"/>
                        <a:pt x="206" y="13"/>
                        <a:pt x="204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6" name="Freeform 310"/>
                <p:cNvSpPr>
                  <a:spLocks noChangeArrowheads="1"/>
                </p:cNvSpPr>
                <p:nvPr>
                  <p:custDataLst>
                    <p:tags r:id="rId217"/>
                  </p:custDataLst>
                </p:nvPr>
              </p:nvSpPr>
              <p:spPr bwMode="auto">
                <a:xfrm>
                  <a:off x="1413" y="2826"/>
                  <a:ext cx="161" cy="94"/>
                </a:xfrm>
                <a:custGeom>
                  <a:avLst/>
                  <a:gdLst>
                    <a:gd name="T0" fmla="*/ 167 w 167"/>
                    <a:gd name="T1" fmla="*/ 0 h 97"/>
                    <a:gd name="T2" fmla="*/ 126 w 167"/>
                    <a:gd name="T3" fmla="*/ 30 h 97"/>
                    <a:gd name="T4" fmla="*/ 88 w 167"/>
                    <a:gd name="T5" fmla="*/ 69 h 97"/>
                    <a:gd name="T6" fmla="*/ 0 w 167"/>
                    <a:gd name="T7" fmla="*/ 9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7" h="97">
                      <a:moveTo>
                        <a:pt x="167" y="0"/>
                      </a:moveTo>
                      <a:cubicBezTo>
                        <a:pt x="153" y="9"/>
                        <a:pt x="138" y="17"/>
                        <a:pt x="126" y="30"/>
                      </a:cubicBezTo>
                      <a:cubicBezTo>
                        <a:pt x="114" y="44"/>
                        <a:pt x="105" y="59"/>
                        <a:pt x="88" y="69"/>
                      </a:cubicBezTo>
                      <a:cubicBezTo>
                        <a:pt x="61" y="85"/>
                        <a:pt x="27" y="83"/>
                        <a:pt x="0" y="97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7" name="Freeform 311"/>
                <p:cNvSpPr>
                  <a:spLocks noChangeArrowheads="1"/>
                </p:cNvSpPr>
                <p:nvPr>
                  <p:custDataLst>
                    <p:tags r:id="rId218"/>
                  </p:custDataLst>
                </p:nvPr>
              </p:nvSpPr>
              <p:spPr bwMode="auto">
                <a:xfrm>
                  <a:off x="1122" y="2713"/>
                  <a:ext cx="132" cy="84"/>
                </a:xfrm>
                <a:custGeom>
                  <a:avLst/>
                  <a:gdLst>
                    <a:gd name="T0" fmla="*/ 137 w 137"/>
                    <a:gd name="T1" fmla="*/ 87 h 87"/>
                    <a:gd name="T2" fmla="*/ 81 w 137"/>
                    <a:gd name="T3" fmla="*/ 37 h 87"/>
                    <a:gd name="T4" fmla="*/ 38 w 137"/>
                    <a:gd name="T5" fmla="*/ 17 h 87"/>
                    <a:gd name="T6" fmla="*/ 0 w 137"/>
                    <a:gd name="T7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7" h="87">
                      <a:moveTo>
                        <a:pt x="137" y="87"/>
                      </a:moveTo>
                      <a:cubicBezTo>
                        <a:pt x="111" y="78"/>
                        <a:pt x="97" y="53"/>
                        <a:pt x="81" y="37"/>
                      </a:cubicBezTo>
                      <a:cubicBezTo>
                        <a:pt x="68" y="25"/>
                        <a:pt x="54" y="21"/>
                        <a:pt x="38" y="17"/>
                      </a:cubicBezTo>
                      <a:cubicBezTo>
                        <a:pt x="23" y="14"/>
                        <a:pt x="12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8" name="Freeform 312"/>
                <p:cNvSpPr>
                  <a:spLocks noChangeArrowheads="1"/>
                </p:cNvSpPr>
                <p:nvPr>
                  <p:custDataLst>
                    <p:tags r:id="rId219"/>
                  </p:custDataLst>
                </p:nvPr>
              </p:nvSpPr>
              <p:spPr bwMode="auto">
                <a:xfrm>
                  <a:off x="1343" y="2761"/>
                  <a:ext cx="111" cy="59"/>
                </a:xfrm>
                <a:custGeom>
                  <a:avLst/>
                  <a:gdLst>
                    <a:gd name="T0" fmla="*/ 0 w 115"/>
                    <a:gd name="T1" fmla="*/ 56 h 61"/>
                    <a:gd name="T2" fmla="*/ 52 w 115"/>
                    <a:gd name="T3" fmla="*/ 24 h 61"/>
                    <a:gd name="T4" fmla="*/ 80 w 115"/>
                    <a:gd name="T5" fmla="*/ 7 h 61"/>
                    <a:gd name="T6" fmla="*/ 115 w 115"/>
                    <a:gd name="T7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61">
                      <a:moveTo>
                        <a:pt x="0" y="56"/>
                      </a:moveTo>
                      <a:cubicBezTo>
                        <a:pt x="22" y="61"/>
                        <a:pt x="38" y="37"/>
                        <a:pt x="52" y="24"/>
                      </a:cubicBezTo>
                      <a:cubicBezTo>
                        <a:pt x="60" y="17"/>
                        <a:pt x="70" y="10"/>
                        <a:pt x="80" y="7"/>
                      </a:cubicBezTo>
                      <a:cubicBezTo>
                        <a:pt x="92" y="5"/>
                        <a:pt x="104" y="5"/>
                        <a:pt x="115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9" name="Freeform 313"/>
                <p:cNvSpPr>
                  <a:spLocks noChangeArrowheads="1"/>
                </p:cNvSpPr>
                <p:nvPr>
                  <p:custDataLst>
                    <p:tags r:id="rId220"/>
                  </p:custDataLst>
                </p:nvPr>
              </p:nvSpPr>
              <p:spPr bwMode="auto">
                <a:xfrm>
                  <a:off x="1094" y="2750"/>
                  <a:ext cx="111" cy="9"/>
                </a:xfrm>
                <a:custGeom>
                  <a:avLst/>
                  <a:gdLst>
                    <a:gd name="T0" fmla="*/ 115 w 115"/>
                    <a:gd name="T1" fmla="*/ 6 h 10"/>
                    <a:gd name="T2" fmla="*/ 84 w 115"/>
                    <a:gd name="T3" fmla="*/ 1 h 10"/>
                    <a:gd name="T4" fmla="*/ 42 w 115"/>
                    <a:gd name="T5" fmla="*/ 9 h 10"/>
                    <a:gd name="T6" fmla="*/ 0 w 115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0">
                      <a:moveTo>
                        <a:pt x="115" y="6"/>
                      </a:moveTo>
                      <a:cubicBezTo>
                        <a:pt x="106" y="3"/>
                        <a:pt x="96" y="0"/>
                        <a:pt x="84" y="1"/>
                      </a:cubicBezTo>
                      <a:cubicBezTo>
                        <a:pt x="70" y="2"/>
                        <a:pt x="57" y="8"/>
                        <a:pt x="42" y="9"/>
                      </a:cubicBezTo>
                      <a:cubicBezTo>
                        <a:pt x="29" y="10"/>
                        <a:pt x="9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0" name="Freeform 314"/>
                <p:cNvSpPr>
                  <a:spLocks noChangeArrowheads="1"/>
                </p:cNvSpPr>
                <p:nvPr>
                  <p:custDataLst>
                    <p:tags r:id="rId221"/>
                  </p:custDataLst>
                </p:nvPr>
              </p:nvSpPr>
              <p:spPr bwMode="auto">
                <a:xfrm>
                  <a:off x="1042" y="2435"/>
                  <a:ext cx="637" cy="781"/>
                </a:xfrm>
                <a:custGeom>
                  <a:avLst/>
                  <a:gdLst>
                    <a:gd name="T0" fmla="*/ 0 w 662"/>
                    <a:gd name="T1" fmla="*/ 249 h 814"/>
                    <a:gd name="T2" fmla="*/ 27 w 662"/>
                    <a:gd name="T3" fmla="*/ 188 h 814"/>
                    <a:gd name="T4" fmla="*/ 620 w 662"/>
                    <a:gd name="T5" fmla="*/ 185 h 814"/>
                    <a:gd name="T6" fmla="*/ 650 w 662"/>
                    <a:gd name="T7" fmla="*/ 274 h 814"/>
                    <a:gd name="T8" fmla="*/ 415 w 662"/>
                    <a:gd name="T9" fmla="*/ 580 h 814"/>
                    <a:gd name="T10" fmla="*/ 367 w 662"/>
                    <a:gd name="T11" fmla="*/ 626 h 814"/>
                    <a:gd name="T12" fmla="*/ 366 w 662"/>
                    <a:gd name="T13" fmla="*/ 734 h 814"/>
                    <a:gd name="T14" fmla="*/ 344 w 662"/>
                    <a:gd name="T15" fmla="*/ 814 h 814"/>
                    <a:gd name="T16" fmla="*/ 333 w 662"/>
                    <a:gd name="T17" fmla="*/ 749 h 814"/>
                    <a:gd name="T18" fmla="*/ 331 w 662"/>
                    <a:gd name="T19" fmla="*/ 630 h 814"/>
                    <a:gd name="T20" fmla="*/ 377 w 662"/>
                    <a:gd name="T21" fmla="*/ 556 h 814"/>
                    <a:gd name="T22" fmla="*/ 468 w 662"/>
                    <a:gd name="T23" fmla="*/ 510 h 814"/>
                    <a:gd name="T24" fmla="*/ 509 w 662"/>
                    <a:gd name="T25" fmla="*/ 474 h 814"/>
                    <a:gd name="T26" fmla="*/ 559 w 662"/>
                    <a:gd name="T27" fmla="*/ 410 h 814"/>
                    <a:gd name="T28" fmla="*/ 594 w 662"/>
                    <a:gd name="T29" fmla="*/ 355 h 814"/>
                    <a:gd name="T30" fmla="*/ 613 w 662"/>
                    <a:gd name="T31" fmla="*/ 294 h 814"/>
                    <a:gd name="T32" fmla="*/ 620 w 662"/>
                    <a:gd name="T33" fmla="*/ 225 h 814"/>
                    <a:gd name="T34" fmla="*/ 563 w 662"/>
                    <a:gd name="T35" fmla="*/ 187 h 814"/>
                    <a:gd name="T36" fmla="*/ 496 w 662"/>
                    <a:gd name="T37" fmla="*/ 161 h 814"/>
                    <a:gd name="T38" fmla="*/ 426 w 662"/>
                    <a:gd name="T39" fmla="*/ 141 h 814"/>
                    <a:gd name="T40" fmla="*/ 360 w 662"/>
                    <a:gd name="T41" fmla="*/ 136 h 814"/>
                    <a:gd name="T42" fmla="*/ 295 w 662"/>
                    <a:gd name="T43" fmla="*/ 136 h 814"/>
                    <a:gd name="T44" fmla="*/ 225 w 662"/>
                    <a:gd name="T45" fmla="*/ 134 h 814"/>
                    <a:gd name="T46" fmla="*/ 138 w 662"/>
                    <a:gd name="T47" fmla="*/ 160 h 814"/>
                    <a:gd name="T48" fmla="*/ 67 w 662"/>
                    <a:gd name="T49" fmla="*/ 203 h 814"/>
                    <a:gd name="T50" fmla="*/ 24 w 662"/>
                    <a:gd name="T51" fmla="*/ 230 h 814"/>
                    <a:gd name="T52" fmla="*/ 48 w 662"/>
                    <a:gd name="T53" fmla="*/ 301 h 814"/>
                    <a:gd name="T54" fmla="*/ 60 w 662"/>
                    <a:gd name="T55" fmla="*/ 353 h 814"/>
                    <a:gd name="T56" fmla="*/ 92 w 662"/>
                    <a:gd name="T57" fmla="*/ 424 h 814"/>
                    <a:gd name="T58" fmla="*/ 160 w 662"/>
                    <a:gd name="T59" fmla="*/ 496 h 814"/>
                    <a:gd name="T60" fmla="*/ 263 w 662"/>
                    <a:gd name="T61" fmla="*/ 550 h 814"/>
                    <a:gd name="T62" fmla="*/ 317 w 662"/>
                    <a:gd name="T63" fmla="*/ 629 h 814"/>
                    <a:gd name="T64" fmla="*/ 317 w 662"/>
                    <a:gd name="T65" fmla="*/ 748 h 814"/>
                    <a:gd name="T66" fmla="*/ 300 w 662"/>
                    <a:gd name="T67" fmla="*/ 813 h 814"/>
                    <a:gd name="T68" fmla="*/ 283 w 662"/>
                    <a:gd name="T69" fmla="*/ 733 h 814"/>
                    <a:gd name="T70" fmla="*/ 284 w 662"/>
                    <a:gd name="T71" fmla="*/ 624 h 814"/>
                    <a:gd name="T72" fmla="*/ 236 w 662"/>
                    <a:gd name="T73" fmla="*/ 573 h 814"/>
                    <a:gd name="T74" fmla="*/ 0 w 662"/>
                    <a:gd name="T75" fmla="*/ 249 h 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62" h="814">
                      <a:moveTo>
                        <a:pt x="0" y="249"/>
                      </a:moveTo>
                      <a:cubicBezTo>
                        <a:pt x="0" y="249"/>
                        <a:pt x="2" y="204"/>
                        <a:pt x="27" y="188"/>
                      </a:cubicBezTo>
                      <a:cubicBezTo>
                        <a:pt x="52" y="173"/>
                        <a:pt x="319" y="0"/>
                        <a:pt x="620" y="185"/>
                      </a:cubicBezTo>
                      <a:cubicBezTo>
                        <a:pt x="640" y="198"/>
                        <a:pt x="662" y="212"/>
                        <a:pt x="650" y="274"/>
                      </a:cubicBezTo>
                      <a:cubicBezTo>
                        <a:pt x="637" y="336"/>
                        <a:pt x="563" y="523"/>
                        <a:pt x="415" y="580"/>
                      </a:cubicBezTo>
                      <a:cubicBezTo>
                        <a:pt x="379" y="594"/>
                        <a:pt x="355" y="588"/>
                        <a:pt x="367" y="626"/>
                      </a:cubicBezTo>
                      <a:cubicBezTo>
                        <a:pt x="379" y="668"/>
                        <a:pt x="377" y="709"/>
                        <a:pt x="366" y="734"/>
                      </a:cubicBezTo>
                      <a:cubicBezTo>
                        <a:pt x="355" y="760"/>
                        <a:pt x="372" y="814"/>
                        <a:pt x="344" y="814"/>
                      </a:cubicBezTo>
                      <a:cubicBezTo>
                        <a:pt x="315" y="814"/>
                        <a:pt x="322" y="778"/>
                        <a:pt x="333" y="749"/>
                      </a:cubicBezTo>
                      <a:cubicBezTo>
                        <a:pt x="344" y="721"/>
                        <a:pt x="349" y="662"/>
                        <a:pt x="331" y="630"/>
                      </a:cubicBezTo>
                      <a:cubicBezTo>
                        <a:pt x="314" y="599"/>
                        <a:pt x="333" y="565"/>
                        <a:pt x="377" y="556"/>
                      </a:cubicBezTo>
                      <a:cubicBezTo>
                        <a:pt x="422" y="546"/>
                        <a:pt x="463" y="527"/>
                        <a:pt x="468" y="510"/>
                      </a:cubicBezTo>
                      <a:cubicBezTo>
                        <a:pt x="472" y="493"/>
                        <a:pt x="496" y="494"/>
                        <a:pt x="509" y="474"/>
                      </a:cubicBezTo>
                      <a:cubicBezTo>
                        <a:pt x="521" y="453"/>
                        <a:pt x="553" y="439"/>
                        <a:pt x="559" y="410"/>
                      </a:cubicBezTo>
                      <a:cubicBezTo>
                        <a:pt x="566" y="382"/>
                        <a:pt x="590" y="374"/>
                        <a:pt x="594" y="355"/>
                      </a:cubicBezTo>
                      <a:cubicBezTo>
                        <a:pt x="599" y="336"/>
                        <a:pt x="618" y="315"/>
                        <a:pt x="613" y="294"/>
                      </a:cubicBezTo>
                      <a:cubicBezTo>
                        <a:pt x="609" y="274"/>
                        <a:pt x="629" y="236"/>
                        <a:pt x="620" y="225"/>
                      </a:cubicBezTo>
                      <a:cubicBezTo>
                        <a:pt x="610" y="214"/>
                        <a:pt x="572" y="199"/>
                        <a:pt x="563" y="187"/>
                      </a:cubicBezTo>
                      <a:cubicBezTo>
                        <a:pt x="553" y="174"/>
                        <a:pt x="510" y="177"/>
                        <a:pt x="496" y="161"/>
                      </a:cubicBezTo>
                      <a:cubicBezTo>
                        <a:pt x="482" y="146"/>
                        <a:pt x="449" y="131"/>
                        <a:pt x="426" y="141"/>
                      </a:cubicBezTo>
                      <a:cubicBezTo>
                        <a:pt x="404" y="150"/>
                        <a:pt x="377" y="142"/>
                        <a:pt x="360" y="136"/>
                      </a:cubicBezTo>
                      <a:cubicBezTo>
                        <a:pt x="342" y="130"/>
                        <a:pt x="314" y="142"/>
                        <a:pt x="295" y="136"/>
                      </a:cubicBezTo>
                      <a:cubicBezTo>
                        <a:pt x="276" y="130"/>
                        <a:pt x="247" y="138"/>
                        <a:pt x="225" y="134"/>
                      </a:cubicBezTo>
                      <a:cubicBezTo>
                        <a:pt x="203" y="131"/>
                        <a:pt x="165" y="153"/>
                        <a:pt x="138" y="160"/>
                      </a:cubicBezTo>
                      <a:cubicBezTo>
                        <a:pt x="111" y="166"/>
                        <a:pt x="90" y="203"/>
                        <a:pt x="67" y="203"/>
                      </a:cubicBezTo>
                      <a:cubicBezTo>
                        <a:pt x="43" y="203"/>
                        <a:pt x="32" y="220"/>
                        <a:pt x="24" y="230"/>
                      </a:cubicBezTo>
                      <a:cubicBezTo>
                        <a:pt x="16" y="239"/>
                        <a:pt x="30" y="283"/>
                        <a:pt x="48" y="301"/>
                      </a:cubicBezTo>
                      <a:cubicBezTo>
                        <a:pt x="65" y="318"/>
                        <a:pt x="45" y="339"/>
                        <a:pt x="60" y="353"/>
                      </a:cubicBezTo>
                      <a:cubicBezTo>
                        <a:pt x="76" y="367"/>
                        <a:pt x="75" y="412"/>
                        <a:pt x="92" y="424"/>
                      </a:cubicBezTo>
                      <a:cubicBezTo>
                        <a:pt x="110" y="437"/>
                        <a:pt x="135" y="483"/>
                        <a:pt x="160" y="496"/>
                      </a:cubicBezTo>
                      <a:cubicBezTo>
                        <a:pt x="186" y="508"/>
                        <a:pt x="233" y="538"/>
                        <a:pt x="263" y="550"/>
                      </a:cubicBezTo>
                      <a:cubicBezTo>
                        <a:pt x="293" y="561"/>
                        <a:pt x="330" y="573"/>
                        <a:pt x="317" y="629"/>
                      </a:cubicBezTo>
                      <a:cubicBezTo>
                        <a:pt x="304" y="684"/>
                        <a:pt x="309" y="722"/>
                        <a:pt x="317" y="748"/>
                      </a:cubicBezTo>
                      <a:cubicBezTo>
                        <a:pt x="325" y="773"/>
                        <a:pt x="328" y="813"/>
                        <a:pt x="300" y="813"/>
                      </a:cubicBezTo>
                      <a:cubicBezTo>
                        <a:pt x="269" y="812"/>
                        <a:pt x="294" y="758"/>
                        <a:pt x="283" y="733"/>
                      </a:cubicBezTo>
                      <a:cubicBezTo>
                        <a:pt x="263" y="690"/>
                        <a:pt x="282" y="646"/>
                        <a:pt x="284" y="624"/>
                      </a:cubicBezTo>
                      <a:cubicBezTo>
                        <a:pt x="285" y="602"/>
                        <a:pt x="265" y="588"/>
                        <a:pt x="236" y="573"/>
                      </a:cubicBezTo>
                      <a:cubicBezTo>
                        <a:pt x="236" y="573"/>
                        <a:pt x="35" y="507"/>
                        <a:pt x="0" y="249"/>
                      </a:cubicBezTo>
                    </a:path>
                  </a:pathLst>
                </a:custGeom>
                <a:solidFill>
                  <a:srgbClr val="EE8D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1" name="Freeform 315"/>
                <p:cNvSpPr>
                  <a:spLocks noChangeArrowheads="1"/>
                </p:cNvSpPr>
                <p:nvPr>
                  <p:custDataLst>
                    <p:tags r:id="rId222"/>
                  </p:custDataLst>
                </p:nvPr>
              </p:nvSpPr>
              <p:spPr bwMode="auto">
                <a:xfrm>
                  <a:off x="1043" y="2435"/>
                  <a:ext cx="637" cy="781"/>
                </a:xfrm>
                <a:custGeom>
                  <a:avLst/>
                  <a:gdLst>
                    <a:gd name="T0" fmla="*/ 0 w 662"/>
                    <a:gd name="T1" fmla="*/ 248 h 814"/>
                    <a:gd name="T2" fmla="*/ 26 w 662"/>
                    <a:gd name="T3" fmla="*/ 188 h 814"/>
                    <a:gd name="T4" fmla="*/ 619 w 662"/>
                    <a:gd name="T5" fmla="*/ 185 h 814"/>
                    <a:gd name="T6" fmla="*/ 649 w 662"/>
                    <a:gd name="T7" fmla="*/ 274 h 814"/>
                    <a:gd name="T8" fmla="*/ 415 w 662"/>
                    <a:gd name="T9" fmla="*/ 579 h 814"/>
                    <a:gd name="T10" fmla="*/ 366 w 662"/>
                    <a:gd name="T11" fmla="*/ 626 h 814"/>
                    <a:gd name="T12" fmla="*/ 366 w 662"/>
                    <a:gd name="T13" fmla="*/ 734 h 814"/>
                    <a:gd name="T14" fmla="*/ 343 w 662"/>
                    <a:gd name="T15" fmla="*/ 814 h 814"/>
                    <a:gd name="T16" fmla="*/ 332 w 662"/>
                    <a:gd name="T17" fmla="*/ 749 h 814"/>
                    <a:gd name="T18" fmla="*/ 331 w 662"/>
                    <a:gd name="T19" fmla="*/ 630 h 814"/>
                    <a:gd name="T20" fmla="*/ 377 w 662"/>
                    <a:gd name="T21" fmla="*/ 556 h 814"/>
                    <a:gd name="T22" fmla="*/ 467 w 662"/>
                    <a:gd name="T23" fmla="*/ 510 h 814"/>
                    <a:gd name="T24" fmla="*/ 508 w 662"/>
                    <a:gd name="T25" fmla="*/ 473 h 814"/>
                    <a:gd name="T26" fmla="*/ 559 w 662"/>
                    <a:gd name="T27" fmla="*/ 410 h 814"/>
                    <a:gd name="T28" fmla="*/ 594 w 662"/>
                    <a:gd name="T29" fmla="*/ 354 h 814"/>
                    <a:gd name="T30" fmla="*/ 613 w 662"/>
                    <a:gd name="T31" fmla="*/ 294 h 814"/>
                    <a:gd name="T32" fmla="*/ 619 w 662"/>
                    <a:gd name="T33" fmla="*/ 224 h 814"/>
                    <a:gd name="T34" fmla="*/ 562 w 662"/>
                    <a:gd name="T35" fmla="*/ 186 h 814"/>
                    <a:gd name="T36" fmla="*/ 495 w 662"/>
                    <a:gd name="T37" fmla="*/ 161 h 814"/>
                    <a:gd name="T38" fmla="*/ 426 w 662"/>
                    <a:gd name="T39" fmla="*/ 140 h 814"/>
                    <a:gd name="T40" fmla="*/ 359 w 662"/>
                    <a:gd name="T41" fmla="*/ 136 h 814"/>
                    <a:gd name="T42" fmla="*/ 294 w 662"/>
                    <a:gd name="T43" fmla="*/ 136 h 814"/>
                    <a:gd name="T44" fmla="*/ 224 w 662"/>
                    <a:gd name="T45" fmla="*/ 134 h 814"/>
                    <a:gd name="T46" fmla="*/ 137 w 662"/>
                    <a:gd name="T47" fmla="*/ 159 h 814"/>
                    <a:gd name="T48" fmla="*/ 66 w 662"/>
                    <a:gd name="T49" fmla="*/ 202 h 814"/>
                    <a:gd name="T50" fmla="*/ 23 w 662"/>
                    <a:gd name="T51" fmla="*/ 229 h 814"/>
                    <a:gd name="T52" fmla="*/ 47 w 662"/>
                    <a:gd name="T53" fmla="*/ 300 h 814"/>
                    <a:gd name="T54" fmla="*/ 60 w 662"/>
                    <a:gd name="T55" fmla="*/ 353 h 814"/>
                    <a:gd name="T56" fmla="*/ 91 w 662"/>
                    <a:gd name="T57" fmla="*/ 424 h 814"/>
                    <a:gd name="T58" fmla="*/ 160 w 662"/>
                    <a:gd name="T59" fmla="*/ 495 h 814"/>
                    <a:gd name="T60" fmla="*/ 263 w 662"/>
                    <a:gd name="T61" fmla="*/ 549 h 814"/>
                    <a:gd name="T62" fmla="*/ 316 w 662"/>
                    <a:gd name="T63" fmla="*/ 628 h 814"/>
                    <a:gd name="T64" fmla="*/ 316 w 662"/>
                    <a:gd name="T65" fmla="*/ 747 h 814"/>
                    <a:gd name="T66" fmla="*/ 299 w 662"/>
                    <a:gd name="T67" fmla="*/ 812 h 814"/>
                    <a:gd name="T68" fmla="*/ 282 w 662"/>
                    <a:gd name="T69" fmla="*/ 733 h 814"/>
                    <a:gd name="T70" fmla="*/ 283 w 662"/>
                    <a:gd name="T71" fmla="*/ 624 h 814"/>
                    <a:gd name="T72" fmla="*/ 236 w 662"/>
                    <a:gd name="T73" fmla="*/ 573 h 814"/>
                    <a:gd name="T74" fmla="*/ 0 w 662"/>
                    <a:gd name="T75" fmla="*/ 248 h 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62" h="814">
                      <a:moveTo>
                        <a:pt x="0" y="248"/>
                      </a:moveTo>
                      <a:cubicBezTo>
                        <a:pt x="0" y="248"/>
                        <a:pt x="1" y="204"/>
                        <a:pt x="26" y="188"/>
                      </a:cubicBezTo>
                      <a:cubicBezTo>
                        <a:pt x="52" y="172"/>
                        <a:pt x="318" y="0"/>
                        <a:pt x="619" y="185"/>
                      </a:cubicBezTo>
                      <a:cubicBezTo>
                        <a:pt x="640" y="197"/>
                        <a:pt x="662" y="212"/>
                        <a:pt x="649" y="274"/>
                      </a:cubicBezTo>
                      <a:cubicBezTo>
                        <a:pt x="636" y="335"/>
                        <a:pt x="563" y="522"/>
                        <a:pt x="415" y="579"/>
                      </a:cubicBezTo>
                      <a:cubicBezTo>
                        <a:pt x="378" y="593"/>
                        <a:pt x="354" y="588"/>
                        <a:pt x="366" y="626"/>
                      </a:cubicBezTo>
                      <a:cubicBezTo>
                        <a:pt x="379" y="667"/>
                        <a:pt x="376" y="709"/>
                        <a:pt x="366" y="734"/>
                      </a:cubicBezTo>
                      <a:cubicBezTo>
                        <a:pt x="355" y="759"/>
                        <a:pt x="372" y="814"/>
                        <a:pt x="343" y="814"/>
                      </a:cubicBezTo>
                      <a:cubicBezTo>
                        <a:pt x="314" y="814"/>
                        <a:pt x="321" y="777"/>
                        <a:pt x="332" y="749"/>
                      </a:cubicBezTo>
                      <a:cubicBezTo>
                        <a:pt x="343" y="720"/>
                        <a:pt x="348" y="662"/>
                        <a:pt x="331" y="630"/>
                      </a:cubicBezTo>
                      <a:cubicBezTo>
                        <a:pt x="313" y="598"/>
                        <a:pt x="332" y="565"/>
                        <a:pt x="377" y="556"/>
                      </a:cubicBezTo>
                      <a:cubicBezTo>
                        <a:pt x="421" y="546"/>
                        <a:pt x="462" y="527"/>
                        <a:pt x="467" y="510"/>
                      </a:cubicBezTo>
                      <a:cubicBezTo>
                        <a:pt x="472" y="492"/>
                        <a:pt x="495" y="494"/>
                        <a:pt x="508" y="473"/>
                      </a:cubicBezTo>
                      <a:cubicBezTo>
                        <a:pt x="521" y="453"/>
                        <a:pt x="552" y="438"/>
                        <a:pt x="559" y="410"/>
                      </a:cubicBezTo>
                      <a:cubicBezTo>
                        <a:pt x="565" y="381"/>
                        <a:pt x="589" y="373"/>
                        <a:pt x="594" y="354"/>
                      </a:cubicBezTo>
                      <a:cubicBezTo>
                        <a:pt x="598" y="335"/>
                        <a:pt x="617" y="315"/>
                        <a:pt x="613" y="294"/>
                      </a:cubicBezTo>
                      <a:cubicBezTo>
                        <a:pt x="608" y="274"/>
                        <a:pt x="628" y="236"/>
                        <a:pt x="619" y="224"/>
                      </a:cubicBezTo>
                      <a:cubicBezTo>
                        <a:pt x="609" y="213"/>
                        <a:pt x="571" y="199"/>
                        <a:pt x="562" y="186"/>
                      </a:cubicBezTo>
                      <a:cubicBezTo>
                        <a:pt x="552" y="174"/>
                        <a:pt x="510" y="177"/>
                        <a:pt x="495" y="161"/>
                      </a:cubicBezTo>
                      <a:cubicBezTo>
                        <a:pt x="481" y="145"/>
                        <a:pt x="448" y="131"/>
                        <a:pt x="426" y="140"/>
                      </a:cubicBezTo>
                      <a:cubicBezTo>
                        <a:pt x="404" y="150"/>
                        <a:pt x="377" y="142"/>
                        <a:pt x="359" y="136"/>
                      </a:cubicBezTo>
                      <a:cubicBezTo>
                        <a:pt x="342" y="129"/>
                        <a:pt x="313" y="142"/>
                        <a:pt x="294" y="136"/>
                      </a:cubicBezTo>
                      <a:cubicBezTo>
                        <a:pt x="275" y="129"/>
                        <a:pt x="247" y="137"/>
                        <a:pt x="224" y="134"/>
                      </a:cubicBezTo>
                      <a:cubicBezTo>
                        <a:pt x="202" y="131"/>
                        <a:pt x="164" y="153"/>
                        <a:pt x="137" y="159"/>
                      </a:cubicBezTo>
                      <a:cubicBezTo>
                        <a:pt x="110" y="166"/>
                        <a:pt x="90" y="202"/>
                        <a:pt x="66" y="202"/>
                      </a:cubicBezTo>
                      <a:cubicBezTo>
                        <a:pt x="42" y="202"/>
                        <a:pt x="31" y="220"/>
                        <a:pt x="23" y="229"/>
                      </a:cubicBezTo>
                      <a:cubicBezTo>
                        <a:pt x="15" y="239"/>
                        <a:pt x="30" y="283"/>
                        <a:pt x="47" y="300"/>
                      </a:cubicBezTo>
                      <a:cubicBezTo>
                        <a:pt x="64" y="318"/>
                        <a:pt x="44" y="338"/>
                        <a:pt x="60" y="353"/>
                      </a:cubicBezTo>
                      <a:cubicBezTo>
                        <a:pt x="76" y="367"/>
                        <a:pt x="74" y="411"/>
                        <a:pt x="91" y="424"/>
                      </a:cubicBezTo>
                      <a:cubicBezTo>
                        <a:pt x="109" y="437"/>
                        <a:pt x="134" y="483"/>
                        <a:pt x="160" y="495"/>
                      </a:cubicBezTo>
                      <a:cubicBezTo>
                        <a:pt x="185" y="508"/>
                        <a:pt x="232" y="538"/>
                        <a:pt x="263" y="549"/>
                      </a:cubicBezTo>
                      <a:cubicBezTo>
                        <a:pt x="293" y="560"/>
                        <a:pt x="329" y="573"/>
                        <a:pt x="316" y="628"/>
                      </a:cubicBezTo>
                      <a:cubicBezTo>
                        <a:pt x="304" y="684"/>
                        <a:pt x="308" y="722"/>
                        <a:pt x="316" y="747"/>
                      </a:cubicBezTo>
                      <a:cubicBezTo>
                        <a:pt x="324" y="773"/>
                        <a:pt x="327" y="812"/>
                        <a:pt x="299" y="812"/>
                      </a:cubicBezTo>
                      <a:cubicBezTo>
                        <a:pt x="268" y="812"/>
                        <a:pt x="294" y="758"/>
                        <a:pt x="282" y="733"/>
                      </a:cubicBezTo>
                      <a:cubicBezTo>
                        <a:pt x="262" y="690"/>
                        <a:pt x="282" y="646"/>
                        <a:pt x="283" y="624"/>
                      </a:cubicBezTo>
                      <a:cubicBezTo>
                        <a:pt x="285" y="601"/>
                        <a:pt x="264" y="587"/>
                        <a:pt x="236" y="573"/>
                      </a:cubicBezTo>
                      <a:cubicBezTo>
                        <a:pt x="236" y="573"/>
                        <a:pt x="34" y="506"/>
                        <a:pt x="0" y="248"/>
                      </a:cubicBezTo>
                      <a:close/>
                    </a:path>
                  </a:pathLst>
                </a:custGeom>
                <a:noFill/>
                <a:ln w="4763">
                  <a:solidFill>
                    <a:srgbClr val="343434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2" name="Freeform 316"/>
                <p:cNvSpPr>
                  <a:spLocks noChangeArrowheads="1"/>
                </p:cNvSpPr>
                <p:nvPr>
                  <p:custDataLst>
                    <p:tags r:id="rId223"/>
                  </p:custDataLst>
                </p:nvPr>
              </p:nvSpPr>
              <p:spPr bwMode="auto">
                <a:xfrm>
                  <a:off x="1073" y="2620"/>
                  <a:ext cx="19" cy="15"/>
                </a:xfrm>
                <a:custGeom>
                  <a:avLst/>
                  <a:gdLst>
                    <a:gd name="T0" fmla="*/ 2 w 20"/>
                    <a:gd name="T1" fmla="*/ 0 h 15"/>
                    <a:gd name="T2" fmla="*/ 16 w 20"/>
                    <a:gd name="T3" fmla="*/ 11 h 15"/>
                    <a:gd name="T4" fmla="*/ 0 w 20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2" y="0"/>
                      </a:moveTo>
                      <a:cubicBezTo>
                        <a:pt x="4" y="2"/>
                        <a:pt x="20" y="7"/>
                        <a:pt x="16" y="11"/>
                      </a:cubicBezTo>
                      <a:cubicBezTo>
                        <a:pt x="11" y="15"/>
                        <a:pt x="3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3" name="Freeform 317"/>
                <p:cNvSpPr>
                  <a:spLocks noChangeArrowheads="1"/>
                </p:cNvSpPr>
                <p:nvPr>
                  <p:custDataLst>
                    <p:tags r:id="rId224"/>
                  </p:custDataLst>
                </p:nvPr>
              </p:nvSpPr>
              <p:spPr bwMode="auto">
                <a:xfrm>
                  <a:off x="1046" y="2693"/>
                  <a:ext cx="21" cy="10"/>
                </a:xfrm>
                <a:custGeom>
                  <a:avLst/>
                  <a:gdLst>
                    <a:gd name="T0" fmla="*/ 4 w 22"/>
                    <a:gd name="T1" fmla="*/ 0 h 10"/>
                    <a:gd name="T2" fmla="*/ 22 w 22"/>
                    <a:gd name="T3" fmla="*/ 7 h 10"/>
                    <a:gd name="T4" fmla="*/ 0 w 22"/>
                    <a:gd name="T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10">
                      <a:moveTo>
                        <a:pt x="4" y="0"/>
                      </a:moveTo>
                      <a:cubicBezTo>
                        <a:pt x="6" y="5"/>
                        <a:pt x="17" y="1"/>
                        <a:pt x="22" y="7"/>
                      </a:cubicBezTo>
                      <a:cubicBezTo>
                        <a:pt x="14" y="10"/>
                        <a:pt x="4" y="10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4" name="Freeform 318"/>
                <p:cNvSpPr>
                  <a:spLocks noChangeArrowheads="1"/>
                </p:cNvSpPr>
                <p:nvPr>
                  <p:custDataLst>
                    <p:tags r:id="rId225"/>
                  </p:custDataLst>
                </p:nvPr>
              </p:nvSpPr>
              <p:spPr bwMode="auto">
                <a:xfrm>
                  <a:off x="1062" y="2626"/>
                  <a:ext cx="12" cy="7"/>
                </a:xfrm>
                <a:custGeom>
                  <a:avLst/>
                  <a:gdLst>
                    <a:gd name="T0" fmla="*/ 4 w 12"/>
                    <a:gd name="T1" fmla="*/ 0 h 7"/>
                    <a:gd name="T2" fmla="*/ 12 w 12"/>
                    <a:gd name="T3" fmla="*/ 7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4" y="0"/>
                      </a:moveTo>
                      <a:cubicBezTo>
                        <a:pt x="1" y="0"/>
                        <a:pt x="10" y="4"/>
                        <a:pt x="12" y="7"/>
                      </a:cubicBezTo>
                      <a:cubicBezTo>
                        <a:pt x="7" y="7"/>
                        <a:pt x="2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5" name="Freeform 319"/>
                <p:cNvSpPr>
                  <a:spLocks noChangeArrowheads="1"/>
                </p:cNvSpPr>
                <p:nvPr>
                  <p:custDataLst>
                    <p:tags r:id="rId226"/>
                  </p:custDataLst>
                </p:nvPr>
              </p:nvSpPr>
              <p:spPr bwMode="auto">
                <a:xfrm>
                  <a:off x="1083" y="2611"/>
                  <a:ext cx="23" cy="14"/>
                </a:xfrm>
                <a:custGeom>
                  <a:avLst/>
                  <a:gdLst>
                    <a:gd name="T0" fmla="*/ 1 w 24"/>
                    <a:gd name="T1" fmla="*/ 0 h 15"/>
                    <a:gd name="T2" fmla="*/ 11 w 24"/>
                    <a:gd name="T3" fmla="*/ 12 h 15"/>
                    <a:gd name="T4" fmla="*/ 24 w 24"/>
                    <a:gd name="T5" fmla="*/ 14 h 15"/>
                    <a:gd name="T6" fmla="*/ 17 w 24"/>
                    <a:gd name="T7" fmla="*/ 11 h 15"/>
                    <a:gd name="T8" fmla="*/ 9 w 24"/>
                    <a:gd name="T9" fmla="*/ 4 h 15"/>
                    <a:gd name="T10" fmla="*/ 0 w 24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5">
                      <a:moveTo>
                        <a:pt x="1" y="0"/>
                      </a:moveTo>
                      <a:cubicBezTo>
                        <a:pt x="0" y="3"/>
                        <a:pt x="8" y="10"/>
                        <a:pt x="11" y="12"/>
                      </a:cubicBezTo>
                      <a:cubicBezTo>
                        <a:pt x="14" y="13"/>
                        <a:pt x="20" y="15"/>
                        <a:pt x="24" y="14"/>
                      </a:cubicBezTo>
                      <a:cubicBezTo>
                        <a:pt x="22" y="12"/>
                        <a:pt x="19" y="12"/>
                        <a:pt x="17" y="11"/>
                      </a:cubicBezTo>
                      <a:cubicBezTo>
                        <a:pt x="14" y="9"/>
                        <a:pt x="12" y="6"/>
                        <a:pt x="9" y="4"/>
                      </a:cubicBezTo>
                      <a:cubicBezTo>
                        <a:pt x="6" y="2"/>
                        <a:pt x="3" y="2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6" name="Freeform 320"/>
                <p:cNvSpPr>
                  <a:spLocks noChangeArrowheads="1"/>
                </p:cNvSpPr>
                <p:nvPr>
                  <p:custDataLst>
                    <p:tags r:id="rId227"/>
                  </p:custDataLst>
                </p:nvPr>
              </p:nvSpPr>
              <p:spPr bwMode="auto">
                <a:xfrm>
                  <a:off x="1058" y="2631"/>
                  <a:ext cx="13" cy="12"/>
                </a:xfrm>
                <a:custGeom>
                  <a:avLst/>
                  <a:gdLst>
                    <a:gd name="T0" fmla="*/ 1 w 14"/>
                    <a:gd name="T1" fmla="*/ 1 h 13"/>
                    <a:gd name="T2" fmla="*/ 6 w 14"/>
                    <a:gd name="T3" fmla="*/ 4 h 13"/>
                    <a:gd name="T4" fmla="*/ 14 w 14"/>
                    <a:gd name="T5" fmla="*/ 13 h 13"/>
                    <a:gd name="T6" fmla="*/ 13 w 14"/>
                    <a:gd name="T7" fmla="*/ 13 h 13"/>
                    <a:gd name="T8" fmla="*/ 0 w 14"/>
                    <a:gd name="T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3">
                      <a:moveTo>
                        <a:pt x="1" y="1"/>
                      </a:moveTo>
                      <a:cubicBezTo>
                        <a:pt x="0" y="0"/>
                        <a:pt x="5" y="4"/>
                        <a:pt x="6" y="4"/>
                      </a:cubicBezTo>
                      <a:cubicBezTo>
                        <a:pt x="9" y="6"/>
                        <a:pt x="13" y="9"/>
                        <a:pt x="14" y="13"/>
                      </a:cubicBezTo>
                      <a:cubicBezTo>
                        <a:pt x="14" y="13"/>
                        <a:pt x="14" y="13"/>
                        <a:pt x="13" y="13"/>
                      </a:cubicBezTo>
                      <a:cubicBezTo>
                        <a:pt x="7" y="11"/>
                        <a:pt x="2" y="7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7" name="Freeform 321"/>
                <p:cNvSpPr>
                  <a:spLocks noChangeArrowheads="1"/>
                </p:cNvSpPr>
                <p:nvPr>
                  <p:custDataLst>
                    <p:tags r:id="rId228"/>
                  </p:custDataLst>
                </p:nvPr>
              </p:nvSpPr>
              <p:spPr bwMode="auto">
                <a:xfrm>
                  <a:off x="1048" y="2685"/>
                  <a:ext cx="14" cy="9"/>
                </a:xfrm>
                <a:custGeom>
                  <a:avLst/>
                  <a:gdLst>
                    <a:gd name="T0" fmla="*/ 1 w 15"/>
                    <a:gd name="T1" fmla="*/ 3 h 9"/>
                    <a:gd name="T2" fmla="*/ 15 w 15"/>
                    <a:gd name="T3" fmla="*/ 3 h 9"/>
                    <a:gd name="T4" fmla="*/ 0 w 15"/>
                    <a:gd name="T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3" y="5"/>
                        <a:pt x="14" y="9"/>
                        <a:pt x="15" y="3"/>
                      </a:cubicBezTo>
                      <a:cubicBezTo>
                        <a:pt x="10" y="0"/>
                        <a:pt x="4" y="4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8" name="Freeform 322"/>
                <p:cNvSpPr>
                  <a:spLocks noChangeArrowheads="1"/>
                </p:cNvSpPr>
                <p:nvPr>
                  <p:custDataLst>
                    <p:tags r:id="rId229"/>
                  </p:custDataLst>
                </p:nvPr>
              </p:nvSpPr>
              <p:spPr bwMode="auto">
                <a:xfrm>
                  <a:off x="1045" y="2675"/>
                  <a:ext cx="16" cy="5"/>
                </a:xfrm>
                <a:custGeom>
                  <a:avLst/>
                  <a:gdLst>
                    <a:gd name="T0" fmla="*/ 2 w 17"/>
                    <a:gd name="T1" fmla="*/ 2 h 5"/>
                    <a:gd name="T2" fmla="*/ 3 w 17"/>
                    <a:gd name="T3" fmla="*/ 2 h 5"/>
                    <a:gd name="T4" fmla="*/ 10 w 17"/>
                    <a:gd name="T5" fmla="*/ 4 h 5"/>
                    <a:gd name="T6" fmla="*/ 17 w 17"/>
                    <a:gd name="T7" fmla="*/ 4 h 5"/>
                    <a:gd name="T8" fmla="*/ 1 w 17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2" y="2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5" y="3"/>
                        <a:pt x="7" y="4"/>
                        <a:pt x="10" y="4"/>
                      </a:cubicBezTo>
                      <a:cubicBezTo>
                        <a:pt x="12" y="5"/>
                        <a:pt x="15" y="5"/>
                        <a:pt x="17" y="4"/>
                      </a:cubicBezTo>
                      <a:cubicBezTo>
                        <a:pt x="16" y="0"/>
                        <a:pt x="5" y="2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9" name="Freeform 323"/>
                <p:cNvSpPr>
                  <a:spLocks noChangeArrowheads="1"/>
                </p:cNvSpPr>
                <p:nvPr>
                  <p:custDataLst>
                    <p:tags r:id="rId230"/>
                  </p:custDataLst>
                </p:nvPr>
              </p:nvSpPr>
              <p:spPr bwMode="auto">
                <a:xfrm>
                  <a:off x="1095" y="2605"/>
                  <a:ext cx="19" cy="18"/>
                </a:xfrm>
                <a:custGeom>
                  <a:avLst/>
                  <a:gdLst>
                    <a:gd name="T0" fmla="*/ 0 w 20"/>
                    <a:gd name="T1" fmla="*/ 2 h 19"/>
                    <a:gd name="T2" fmla="*/ 20 w 20"/>
                    <a:gd name="T3" fmla="*/ 19 h 19"/>
                    <a:gd name="T4" fmla="*/ 8 w 20"/>
                    <a:gd name="T5" fmla="*/ 4 h 19"/>
                    <a:gd name="T6" fmla="*/ 0 w 20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9">
                      <a:moveTo>
                        <a:pt x="0" y="2"/>
                      </a:moveTo>
                      <a:cubicBezTo>
                        <a:pt x="0" y="7"/>
                        <a:pt x="15" y="17"/>
                        <a:pt x="20" y="19"/>
                      </a:cubicBezTo>
                      <a:cubicBezTo>
                        <a:pt x="16" y="14"/>
                        <a:pt x="14" y="8"/>
                        <a:pt x="8" y="4"/>
                      </a:cubicBezTo>
                      <a:cubicBezTo>
                        <a:pt x="6" y="3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0" name="Freeform 324"/>
                <p:cNvSpPr>
                  <a:spLocks noChangeArrowheads="1"/>
                </p:cNvSpPr>
                <p:nvPr>
                  <p:custDataLst>
                    <p:tags r:id="rId231"/>
                  </p:custDataLst>
                </p:nvPr>
              </p:nvSpPr>
              <p:spPr bwMode="auto">
                <a:xfrm>
                  <a:off x="1111" y="2596"/>
                  <a:ext cx="11" cy="21"/>
                </a:xfrm>
                <a:custGeom>
                  <a:avLst/>
                  <a:gdLst>
                    <a:gd name="T0" fmla="*/ 1 w 11"/>
                    <a:gd name="T1" fmla="*/ 1 h 22"/>
                    <a:gd name="T2" fmla="*/ 0 w 11"/>
                    <a:gd name="T3" fmla="*/ 0 h 22"/>
                    <a:gd name="T4" fmla="*/ 9 w 11"/>
                    <a:gd name="T5" fmla="*/ 22 h 22"/>
                    <a:gd name="T6" fmla="*/ 2 w 11"/>
                    <a:gd name="T7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2">
                      <a:moveTo>
                        <a:pt x="1" y="1"/>
                      </a:moveTo>
                      <a:cubicBezTo>
                        <a:pt x="0" y="1"/>
                        <a:pt x="1" y="1"/>
                        <a:pt x="0" y="0"/>
                      </a:cubicBezTo>
                      <a:cubicBezTo>
                        <a:pt x="1" y="8"/>
                        <a:pt x="5" y="16"/>
                        <a:pt x="9" y="22"/>
                      </a:cubicBezTo>
                      <a:cubicBezTo>
                        <a:pt x="11" y="16"/>
                        <a:pt x="6" y="6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1" name="Freeform 325"/>
                <p:cNvSpPr>
                  <a:spLocks noChangeArrowheads="1"/>
                </p:cNvSpPr>
                <p:nvPr>
                  <p:custDataLst>
                    <p:tags r:id="rId232"/>
                  </p:custDataLst>
                </p:nvPr>
              </p:nvSpPr>
              <p:spPr bwMode="auto">
                <a:xfrm>
                  <a:off x="1123" y="2593"/>
                  <a:ext cx="10" cy="20"/>
                </a:xfrm>
                <a:custGeom>
                  <a:avLst/>
                  <a:gdLst>
                    <a:gd name="T0" fmla="*/ 0 w 10"/>
                    <a:gd name="T1" fmla="*/ 0 h 21"/>
                    <a:gd name="T2" fmla="*/ 5 w 10"/>
                    <a:gd name="T3" fmla="*/ 21 h 21"/>
                    <a:gd name="T4" fmla="*/ 0 w 10"/>
                    <a:gd name="T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21">
                      <a:moveTo>
                        <a:pt x="0" y="0"/>
                      </a:moveTo>
                      <a:cubicBezTo>
                        <a:pt x="0" y="7"/>
                        <a:pt x="2" y="14"/>
                        <a:pt x="5" y="21"/>
                      </a:cubicBezTo>
                      <a:cubicBezTo>
                        <a:pt x="10" y="14"/>
                        <a:pt x="0" y="6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2" name="Freeform 326"/>
                <p:cNvSpPr>
                  <a:spLocks noChangeArrowheads="1"/>
                </p:cNvSpPr>
                <p:nvPr>
                  <p:custDataLst>
                    <p:tags r:id="rId233"/>
                  </p:custDataLst>
                </p:nvPr>
              </p:nvSpPr>
              <p:spPr bwMode="auto">
                <a:xfrm>
                  <a:off x="1133" y="2587"/>
                  <a:ext cx="9" cy="18"/>
                </a:xfrm>
                <a:custGeom>
                  <a:avLst/>
                  <a:gdLst>
                    <a:gd name="T0" fmla="*/ 2 w 10"/>
                    <a:gd name="T1" fmla="*/ 0 h 19"/>
                    <a:gd name="T2" fmla="*/ 4 w 10"/>
                    <a:gd name="T3" fmla="*/ 19 h 19"/>
                    <a:gd name="T4" fmla="*/ 0 w 10"/>
                    <a:gd name="T5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9">
                      <a:moveTo>
                        <a:pt x="2" y="0"/>
                      </a:moveTo>
                      <a:cubicBezTo>
                        <a:pt x="0" y="3"/>
                        <a:pt x="1" y="16"/>
                        <a:pt x="4" y="19"/>
                      </a:cubicBezTo>
                      <a:cubicBezTo>
                        <a:pt x="10" y="15"/>
                        <a:pt x="1" y="6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3" name="Freeform 327"/>
                <p:cNvSpPr>
                  <a:spLocks noChangeArrowheads="1"/>
                </p:cNvSpPr>
                <p:nvPr>
                  <p:custDataLst>
                    <p:tags r:id="rId234"/>
                  </p:custDataLst>
                </p:nvPr>
              </p:nvSpPr>
              <p:spPr bwMode="auto">
                <a:xfrm>
                  <a:off x="1053" y="2640"/>
                  <a:ext cx="10" cy="13"/>
                </a:xfrm>
                <a:custGeom>
                  <a:avLst/>
                  <a:gdLst>
                    <a:gd name="T0" fmla="*/ 1 w 11"/>
                    <a:gd name="T1" fmla="*/ 1 h 13"/>
                    <a:gd name="T2" fmla="*/ 3 w 11"/>
                    <a:gd name="T3" fmla="*/ 2 h 13"/>
                    <a:gd name="T4" fmla="*/ 8 w 11"/>
                    <a:gd name="T5" fmla="*/ 6 h 13"/>
                    <a:gd name="T6" fmla="*/ 10 w 11"/>
                    <a:gd name="T7" fmla="*/ 13 h 13"/>
                    <a:gd name="T8" fmla="*/ 0 w 11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3">
                      <a:moveTo>
                        <a:pt x="1" y="1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5" y="3"/>
                        <a:pt x="7" y="5"/>
                        <a:pt x="8" y="6"/>
                      </a:cubicBezTo>
                      <a:cubicBezTo>
                        <a:pt x="10" y="8"/>
                        <a:pt x="11" y="10"/>
                        <a:pt x="10" y="13"/>
                      </a:cubicBezTo>
                      <a:cubicBezTo>
                        <a:pt x="5" y="13"/>
                        <a:pt x="3" y="4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4" name="Freeform 328"/>
                <p:cNvSpPr>
                  <a:spLocks noChangeArrowheads="1"/>
                </p:cNvSpPr>
                <p:nvPr>
                  <p:custDataLst>
                    <p:tags r:id="rId235"/>
                  </p:custDataLst>
                </p:nvPr>
              </p:nvSpPr>
              <p:spPr bwMode="auto">
                <a:xfrm>
                  <a:off x="1049" y="2652"/>
                  <a:ext cx="11" cy="9"/>
                </a:xfrm>
                <a:custGeom>
                  <a:avLst/>
                  <a:gdLst>
                    <a:gd name="T0" fmla="*/ 1 w 12"/>
                    <a:gd name="T1" fmla="*/ 0 h 10"/>
                    <a:gd name="T2" fmla="*/ 11 w 12"/>
                    <a:gd name="T3" fmla="*/ 10 h 10"/>
                    <a:gd name="T4" fmla="*/ 0 w 12"/>
                    <a:gd name="T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1" y="0"/>
                      </a:moveTo>
                      <a:cubicBezTo>
                        <a:pt x="3" y="2"/>
                        <a:pt x="12" y="6"/>
                        <a:pt x="11" y="10"/>
                      </a:cubicBezTo>
                      <a:cubicBezTo>
                        <a:pt x="7" y="9"/>
                        <a:pt x="3" y="6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5" name="Freeform 329"/>
                <p:cNvSpPr>
                  <a:spLocks noChangeArrowheads="1"/>
                </p:cNvSpPr>
                <p:nvPr>
                  <p:custDataLst>
                    <p:tags r:id="rId236"/>
                  </p:custDataLst>
                </p:nvPr>
              </p:nvSpPr>
              <p:spPr bwMode="auto">
                <a:xfrm>
                  <a:off x="1046" y="2663"/>
                  <a:ext cx="17" cy="7"/>
                </a:xfrm>
                <a:custGeom>
                  <a:avLst/>
                  <a:gdLst>
                    <a:gd name="T0" fmla="*/ 1 w 18"/>
                    <a:gd name="T1" fmla="*/ 4 h 7"/>
                    <a:gd name="T2" fmla="*/ 10 w 18"/>
                    <a:gd name="T3" fmla="*/ 2 h 7"/>
                    <a:gd name="T4" fmla="*/ 0 w 18"/>
                    <a:gd name="T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7">
                      <a:moveTo>
                        <a:pt x="1" y="4"/>
                      </a:moveTo>
                      <a:cubicBezTo>
                        <a:pt x="1" y="5"/>
                        <a:pt x="18" y="7"/>
                        <a:pt x="10" y="2"/>
                      </a:cubicBezTo>
                      <a:cubicBezTo>
                        <a:pt x="7" y="0"/>
                        <a:pt x="2" y="5"/>
                        <a:pt x="0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6" name="Freeform 330"/>
                <p:cNvSpPr>
                  <a:spLocks noChangeArrowheads="1"/>
                </p:cNvSpPr>
                <p:nvPr>
                  <p:custDataLst>
                    <p:tags r:id="rId237"/>
                  </p:custDataLst>
                </p:nvPr>
              </p:nvSpPr>
              <p:spPr bwMode="auto">
                <a:xfrm>
                  <a:off x="1142" y="2581"/>
                  <a:ext cx="10" cy="19"/>
                </a:xfrm>
                <a:custGeom>
                  <a:avLst/>
                  <a:gdLst>
                    <a:gd name="T0" fmla="*/ 1 w 10"/>
                    <a:gd name="T1" fmla="*/ 2 h 20"/>
                    <a:gd name="T2" fmla="*/ 0 w 10"/>
                    <a:gd name="T3" fmla="*/ 0 h 20"/>
                    <a:gd name="T4" fmla="*/ 8 w 10"/>
                    <a:gd name="T5" fmla="*/ 14 h 20"/>
                    <a:gd name="T6" fmla="*/ 0 w 10"/>
                    <a:gd name="T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0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3"/>
                        <a:pt x="5" y="20"/>
                        <a:pt x="8" y="14"/>
                      </a:cubicBezTo>
                      <a:cubicBezTo>
                        <a:pt x="10" y="8"/>
                        <a:pt x="2" y="6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7" name="Freeform 331"/>
                <p:cNvSpPr>
                  <a:spLocks noChangeArrowheads="1"/>
                </p:cNvSpPr>
                <p:nvPr>
                  <p:custDataLst>
                    <p:tags r:id="rId238"/>
                  </p:custDataLst>
                </p:nvPr>
              </p:nvSpPr>
              <p:spPr bwMode="auto">
                <a:xfrm>
                  <a:off x="1053" y="2707"/>
                  <a:ext cx="19" cy="5"/>
                </a:xfrm>
                <a:custGeom>
                  <a:avLst/>
                  <a:gdLst>
                    <a:gd name="T0" fmla="*/ 20 w 20"/>
                    <a:gd name="T1" fmla="*/ 3 h 6"/>
                    <a:gd name="T2" fmla="*/ 9 w 20"/>
                    <a:gd name="T3" fmla="*/ 2 h 6"/>
                    <a:gd name="T4" fmla="*/ 0 w 20"/>
                    <a:gd name="T5" fmla="*/ 4 h 6"/>
                    <a:gd name="T6" fmla="*/ 19 w 20"/>
                    <a:gd name="T7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6">
                      <a:moveTo>
                        <a:pt x="20" y="3"/>
                      </a:moveTo>
                      <a:cubicBezTo>
                        <a:pt x="18" y="0"/>
                        <a:pt x="13" y="1"/>
                        <a:pt x="9" y="2"/>
                      </a:cubicBezTo>
                      <a:cubicBezTo>
                        <a:pt x="6" y="3"/>
                        <a:pt x="3" y="3"/>
                        <a:pt x="0" y="4"/>
                      </a:cubicBezTo>
                      <a:cubicBezTo>
                        <a:pt x="4" y="6"/>
                        <a:pt x="15" y="6"/>
                        <a:pt x="19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8" name="Freeform 332"/>
                <p:cNvSpPr>
                  <a:spLocks noChangeArrowheads="1"/>
                </p:cNvSpPr>
                <p:nvPr>
                  <p:custDataLst>
                    <p:tags r:id="rId239"/>
                  </p:custDataLst>
                </p:nvPr>
              </p:nvSpPr>
              <p:spPr bwMode="auto">
                <a:xfrm>
                  <a:off x="1055" y="2718"/>
                  <a:ext cx="26" cy="7"/>
                </a:xfrm>
                <a:custGeom>
                  <a:avLst/>
                  <a:gdLst>
                    <a:gd name="T0" fmla="*/ 25 w 27"/>
                    <a:gd name="T1" fmla="*/ 1 h 7"/>
                    <a:gd name="T2" fmla="*/ 11 w 27"/>
                    <a:gd name="T3" fmla="*/ 2 h 7"/>
                    <a:gd name="T4" fmla="*/ 0 w 27"/>
                    <a:gd name="T5" fmla="*/ 6 h 7"/>
                    <a:gd name="T6" fmla="*/ 25 w 27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">
                      <a:moveTo>
                        <a:pt x="25" y="1"/>
                      </a:moveTo>
                      <a:cubicBezTo>
                        <a:pt x="20" y="0"/>
                        <a:pt x="15" y="0"/>
                        <a:pt x="11" y="2"/>
                      </a:cubicBezTo>
                      <a:cubicBezTo>
                        <a:pt x="7" y="3"/>
                        <a:pt x="4" y="6"/>
                        <a:pt x="0" y="6"/>
                      </a:cubicBezTo>
                      <a:cubicBezTo>
                        <a:pt x="3" y="7"/>
                        <a:pt x="27" y="7"/>
                        <a:pt x="25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9" name="Freeform 333"/>
                <p:cNvSpPr>
                  <a:spLocks noChangeArrowheads="1"/>
                </p:cNvSpPr>
                <p:nvPr>
                  <p:custDataLst>
                    <p:tags r:id="rId240"/>
                  </p:custDataLst>
                </p:nvPr>
              </p:nvSpPr>
              <p:spPr bwMode="auto">
                <a:xfrm>
                  <a:off x="1057" y="2728"/>
                  <a:ext cx="33" cy="10"/>
                </a:xfrm>
                <a:custGeom>
                  <a:avLst/>
                  <a:gdLst>
                    <a:gd name="T0" fmla="*/ 35 w 35"/>
                    <a:gd name="T1" fmla="*/ 3 h 11"/>
                    <a:gd name="T2" fmla="*/ 16 w 35"/>
                    <a:gd name="T3" fmla="*/ 7 h 11"/>
                    <a:gd name="T4" fmla="*/ 8 w 35"/>
                    <a:gd name="T5" fmla="*/ 10 h 11"/>
                    <a:gd name="T6" fmla="*/ 0 w 35"/>
                    <a:gd name="T7" fmla="*/ 11 h 11"/>
                    <a:gd name="T8" fmla="*/ 7 w 35"/>
                    <a:gd name="T9" fmla="*/ 11 h 11"/>
                    <a:gd name="T10" fmla="*/ 21 w 35"/>
                    <a:gd name="T11" fmla="*/ 9 h 11"/>
                    <a:gd name="T12" fmla="*/ 33 w 35"/>
                    <a:gd name="T1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1">
                      <a:moveTo>
                        <a:pt x="35" y="3"/>
                      </a:moveTo>
                      <a:cubicBezTo>
                        <a:pt x="29" y="0"/>
                        <a:pt x="21" y="6"/>
                        <a:pt x="16" y="7"/>
                      </a:cubicBezTo>
                      <a:cubicBezTo>
                        <a:pt x="13" y="8"/>
                        <a:pt x="11" y="9"/>
                        <a:pt x="8" y="10"/>
                      </a:cubicBezTo>
                      <a:cubicBezTo>
                        <a:pt x="5" y="10"/>
                        <a:pt x="2" y="10"/>
                        <a:pt x="0" y="11"/>
                      </a:cubicBezTo>
                      <a:cubicBezTo>
                        <a:pt x="2" y="11"/>
                        <a:pt x="5" y="11"/>
                        <a:pt x="7" y="11"/>
                      </a:cubicBezTo>
                      <a:cubicBezTo>
                        <a:pt x="12" y="11"/>
                        <a:pt x="16" y="11"/>
                        <a:pt x="21" y="9"/>
                      </a:cubicBezTo>
                      <a:cubicBezTo>
                        <a:pt x="25" y="8"/>
                        <a:pt x="29" y="4"/>
                        <a:pt x="33" y="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0" name="Freeform 334"/>
                <p:cNvSpPr>
                  <a:spLocks noChangeArrowheads="1"/>
                </p:cNvSpPr>
                <p:nvPr>
                  <p:custDataLst>
                    <p:tags r:id="rId241"/>
                  </p:custDataLst>
                </p:nvPr>
              </p:nvSpPr>
              <p:spPr bwMode="auto">
                <a:xfrm>
                  <a:off x="1152" y="2575"/>
                  <a:ext cx="7" cy="14"/>
                </a:xfrm>
                <a:custGeom>
                  <a:avLst/>
                  <a:gdLst>
                    <a:gd name="T0" fmla="*/ 6 w 7"/>
                    <a:gd name="T1" fmla="*/ 15 h 15"/>
                    <a:gd name="T2" fmla="*/ 1 w 7"/>
                    <a:gd name="T3" fmla="*/ 0 h 15"/>
                    <a:gd name="T4" fmla="*/ 7 w 7"/>
                    <a:gd name="T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5">
                      <a:moveTo>
                        <a:pt x="6" y="15"/>
                      </a:moveTo>
                      <a:cubicBezTo>
                        <a:pt x="5" y="10"/>
                        <a:pt x="0" y="6"/>
                        <a:pt x="1" y="0"/>
                      </a:cubicBezTo>
                      <a:cubicBezTo>
                        <a:pt x="5" y="2"/>
                        <a:pt x="7" y="9"/>
                        <a:pt x="7" y="1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1" name="Freeform 335"/>
                <p:cNvSpPr>
                  <a:spLocks noChangeArrowheads="1"/>
                </p:cNvSpPr>
                <p:nvPr>
                  <p:custDataLst>
                    <p:tags r:id="rId242"/>
                  </p:custDataLst>
                </p:nvPr>
              </p:nvSpPr>
              <p:spPr bwMode="auto">
                <a:xfrm>
                  <a:off x="1061" y="2739"/>
                  <a:ext cx="31" cy="11"/>
                </a:xfrm>
                <a:custGeom>
                  <a:avLst/>
                  <a:gdLst>
                    <a:gd name="T0" fmla="*/ 32 w 32"/>
                    <a:gd name="T1" fmla="*/ 0 h 11"/>
                    <a:gd name="T2" fmla="*/ 23 w 32"/>
                    <a:gd name="T3" fmla="*/ 2 h 11"/>
                    <a:gd name="T4" fmla="*/ 13 w 32"/>
                    <a:gd name="T5" fmla="*/ 6 h 11"/>
                    <a:gd name="T6" fmla="*/ 0 w 32"/>
                    <a:gd name="T7" fmla="*/ 8 h 11"/>
                    <a:gd name="T8" fmla="*/ 19 w 32"/>
                    <a:gd name="T9" fmla="*/ 8 h 11"/>
                    <a:gd name="T10" fmla="*/ 32 w 32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11">
                      <a:moveTo>
                        <a:pt x="32" y="0"/>
                      </a:moveTo>
                      <a:cubicBezTo>
                        <a:pt x="29" y="1"/>
                        <a:pt x="26" y="1"/>
                        <a:pt x="23" y="2"/>
                      </a:cubicBezTo>
                      <a:cubicBezTo>
                        <a:pt x="20" y="4"/>
                        <a:pt x="17" y="5"/>
                        <a:pt x="13" y="6"/>
                      </a:cubicBezTo>
                      <a:cubicBezTo>
                        <a:pt x="9" y="7"/>
                        <a:pt x="4" y="7"/>
                        <a:pt x="0" y="8"/>
                      </a:cubicBezTo>
                      <a:cubicBezTo>
                        <a:pt x="7" y="11"/>
                        <a:pt x="12" y="11"/>
                        <a:pt x="19" y="8"/>
                      </a:cubicBezTo>
                      <a:cubicBezTo>
                        <a:pt x="23" y="7"/>
                        <a:pt x="30" y="3"/>
                        <a:pt x="3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2" name="Freeform 336"/>
                <p:cNvSpPr>
                  <a:spLocks noChangeArrowheads="1"/>
                </p:cNvSpPr>
                <p:nvPr>
                  <p:custDataLst>
                    <p:tags r:id="rId243"/>
                  </p:custDataLst>
                </p:nvPr>
              </p:nvSpPr>
              <p:spPr bwMode="auto">
                <a:xfrm>
                  <a:off x="1067" y="2751"/>
                  <a:ext cx="23" cy="8"/>
                </a:xfrm>
                <a:custGeom>
                  <a:avLst/>
                  <a:gdLst>
                    <a:gd name="T0" fmla="*/ 24 w 24"/>
                    <a:gd name="T1" fmla="*/ 0 h 9"/>
                    <a:gd name="T2" fmla="*/ 0 w 24"/>
                    <a:gd name="T3" fmla="*/ 9 h 9"/>
                    <a:gd name="T4" fmla="*/ 22 w 24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9">
                      <a:moveTo>
                        <a:pt x="24" y="0"/>
                      </a:moveTo>
                      <a:cubicBezTo>
                        <a:pt x="16" y="2"/>
                        <a:pt x="7" y="4"/>
                        <a:pt x="0" y="9"/>
                      </a:cubicBezTo>
                      <a:cubicBezTo>
                        <a:pt x="9" y="9"/>
                        <a:pt x="15" y="4"/>
                        <a:pt x="2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3" name="Freeform 337"/>
                <p:cNvSpPr>
                  <a:spLocks noChangeArrowheads="1"/>
                </p:cNvSpPr>
                <p:nvPr>
                  <p:custDataLst>
                    <p:tags r:id="rId244"/>
                  </p:custDataLst>
                </p:nvPr>
              </p:nvSpPr>
              <p:spPr bwMode="auto">
                <a:xfrm>
                  <a:off x="1160" y="2573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4 w 8"/>
                    <a:gd name="T3" fmla="*/ 15 h 15"/>
                    <a:gd name="T4" fmla="*/ 0 w 8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cubicBezTo>
                        <a:pt x="0" y="5"/>
                        <a:pt x="1" y="12"/>
                        <a:pt x="4" y="15"/>
                      </a:cubicBezTo>
                      <a:cubicBezTo>
                        <a:pt x="8" y="10"/>
                        <a:pt x="1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4" name="Freeform 338"/>
                <p:cNvSpPr>
                  <a:spLocks noChangeArrowheads="1"/>
                </p:cNvSpPr>
                <p:nvPr>
                  <p:custDataLst>
                    <p:tags r:id="rId245"/>
                  </p:custDataLst>
                </p:nvPr>
              </p:nvSpPr>
              <p:spPr bwMode="auto">
                <a:xfrm>
                  <a:off x="1169" y="2571"/>
                  <a:ext cx="4" cy="13"/>
                </a:xfrm>
                <a:custGeom>
                  <a:avLst/>
                  <a:gdLst>
                    <a:gd name="T0" fmla="*/ 0 w 4"/>
                    <a:gd name="T1" fmla="*/ 1 h 13"/>
                    <a:gd name="T2" fmla="*/ 0 w 4"/>
                    <a:gd name="T3" fmla="*/ 0 h 13"/>
                    <a:gd name="T4" fmla="*/ 4 w 4"/>
                    <a:gd name="T5" fmla="*/ 13 h 13"/>
                    <a:gd name="T6" fmla="*/ 0 w 4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3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4"/>
                        <a:pt x="0" y="11"/>
                        <a:pt x="4" y="13"/>
                      </a:cubicBezTo>
                      <a:cubicBezTo>
                        <a:pt x="4" y="9"/>
                        <a:pt x="2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5" name="Freeform 339"/>
                <p:cNvSpPr>
                  <a:spLocks noChangeArrowheads="1"/>
                </p:cNvSpPr>
                <p:nvPr>
                  <p:custDataLst>
                    <p:tags r:id="rId246"/>
                  </p:custDataLst>
                </p:nvPr>
              </p:nvSpPr>
              <p:spPr bwMode="auto">
                <a:xfrm>
                  <a:off x="1177" y="2567"/>
                  <a:ext cx="6" cy="16"/>
                </a:xfrm>
                <a:custGeom>
                  <a:avLst/>
                  <a:gdLst>
                    <a:gd name="T0" fmla="*/ 0 w 6"/>
                    <a:gd name="T1" fmla="*/ 1 h 16"/>
                    <a:gd name="T2" fmla="*/ 4 w 6"/>
                    <a:gd name="T3" fmla="*/ 16 h 16"/>
                    <a:gd name="T4" fmla="*/ 0 w 6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16">
                      <a:moveTo>
                        <a:pt x="0" y="1"/>
                      </a:moveTo>
                      <a:cubicBezTo>
                        <a:pt x="0" y="5"/>
                        <a:pt x="0" y="14"/>
                        <a:pt x="4" y="16"/>
                      </a:cubicBezTo>
                      <a:cubicBezTo>
                        <a:pt x="6" y="12"/>
                        <a:pt x="1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6" name="Freeform 340"/>
                <p:cNvSpPr>
                  <a:spLocks noChangeArrowheads="1"/>
                </p:cNvSpPr>
                <p:nvPr>
                  <p:custDataLst>
                    <p:tags r:id="rId247"/>
                  </p:custDataLst>
                </p:nvPr>
              </p:nvSpPr>
              <p:spPr bwMode="auto">
                <a:xfrm>
                  <a:off x="1184" y="2564"/>
                  <a:ext cx="9" cy="16"/>
                </a:xfrm>
                <a:custGeom>
                  <a:avLst/>
                  <a:gdLst>
                    <a:gd name="T0" fmla="*/ 2 w 10"/>
                    <a:gd name="T1" fmla="*/ 2 h 16"/>
                    <a:gd name="T2" fmla="*/ 5 w 10"/>
                    <a:gd name="T3" fmla="*/ 16 h 16"/>
                    <a:gd name="T4" fmla="*/ 0 w 10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6">
                      <a:moveTo>
                        <a:pt x="2" y="2"/>
                      </a:moveTo>
                      <a:cubicBezTo>
                        <a:pt x="2" y="5"/>
                        <a:pt x="2" y="13"/>
                        <a:pt x="5" y="16"/>
                      </a:cubicBezTo>
                      <a:cubicBezTo>
                        <a:pt x="10" y="11"/>
                        <a:pt x="1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7" name="Freeform 341"/>
                <p:cNvSpPr>
                  <a:spLocks noChangeArrowheads="1"/>
                </p:cNvSpPr>
                <p:nvPr>
                  <p:custDataLst>
                    <p:tags r:id="rId248"/>
                  </p:custDataLst>
                </p:nvPr>
              </p:nvSpPr>
              <p:spPr bwMode="auto">
                <a:xfrm>
                  <a:off x="1197" y="2560"/>
                  <a:ext cx="7" cy="15"/>
                </a:xfrm>
                <a:custGeom>
                  <a:avLst/>
                  <a:gdLst>
                    <a:gd name="T0" fmla="*/ 1 w 7"/>
                    <a:gd name="T1" fmla="*/ 0 h 16"/>
                    <a:gd name="T2" fmla="*/ 3 w 7"/>
                    <a:gd name="T3" fmla="*/ 16 h 16"/>
                    <a:gd name="T4" fmla="*/ 0 w 7"/>
                    <a:gd name="T5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6">
                      <a:moveTo>
                        <a:pt x="1" y="0"/>
                      </a:moveTo>
                      <a:cubicBezTo>
                        <a:pt x="1" y="5"/>
                        <a:pt x="0" y="13"/>
                        <a:pt x="3" y="16"/>
                      </a:cubicBezTo>
                      <a:cubicBezTo>
                        <a:pt x="7" y="12"/>
                        <a:pt x="2" y="5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8" name="Freeform 342"/>
                <p:cNvSpPr>
                  <a:spLocks noChangeArrowheads="1"/>
                </p:cNvSpPr>
                <p:nvPr>
                  <p:custDataLst>
                    <p:tags r:id="rId249"/>
                  </p:custDataLst>
                </p:nvPr>
              </p:nvSpPr>
              <p:spPr bwMode="auto">
                <a:xfrm>
                  <a:off x="1206" y="2556"/>
                  <a:ext cx="5" cy="15"/>
                </a:xfrm>
                <a:custGeom>
                  <a:avLst/>
                  <a:gdLst>
                    <a:gd name="T0" fmla="*/ 2 w 6"/>
                    <a:gd name="T1" fmla="*/ 2 h 16"/>
                    <a:gd name="T2" fmla="*/ 6 w 6"/>
                    <a:gd name="T3" fmla="*/ 16 h 16"/>
                    <a:gd name="T4" fmla="*/ 2 w 6"/>
                    <a:gd name="T5" fmla="*/ 0 h 16"/>
                    <a:gd name="T6" fmla="*/ 1 w 6"/>
                    <a:gd name="T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6">
                      <a:moveTo>
                        <a:pt x="2" y="2"/>
                      </a:moveTo>
                      <a:cubicBezTo>
                        <a:pt x="0" y="4"/>
                        <a:pt x="3" y="14"/>
                        <a:pt x="6" y="16"/>
                      </a:cubicBezTo>
                      <a:cubicBezTo>
                        <a:pt x="6" y="11"/>
                        <a:pt x="3" y="5"/>
                        <a:pt x="2" y="0"/>
                      </a:cubicBezTo>
                      <a:cubicBezTo>
                        <a:pt x="1" y="0"/>
                        <a:pt x="2" y="0"/>
                        <a:pt x="1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49" name="Freeform 343"/>
                <p:cNvSpPr>
                  <a:spLocks noChangeArrowheads="1"/>
                </p:cNvSpPr>
                <p:nvPr>
                  <p:custDataLst>
                    <p:tags r:id="rId250"/>
                  </p:custDataLst>
                </p:nvPr>
              </p:nvSpPr>
              <p:spPr bwMode="auto">
                <a:xfrm>
                  <a:off x="1217" y="2554"/>
                  <a:ext cx="6" cy="13"/>
                </a:xfrm>
                <a:custGeom>
                  <a:avLst/>
                  <a:gdLst>
                    <a:gd name="T0" fmla="*/ 0 w 6"/>
                    <a:gd name="T1" fmla="*/ 2 h 14"/>
                    <a:gd name="T2" fmla="*/ 0 w 6"/>
                    <a:gd name="T3" fmla="*/ 6 h 14"/>
                    <a:gd name="T4" fmla="*/ 4 w 6"/>
                    <a:gd name="T5" fmla="*/ 14 h 14"/>
                    <a:gd name="T6" fmla="*/ 0 w 6"/>
                    <a:gd name="T7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4">
                      <a:moveTo>
                        <a:pt x="0" y="2"/>
                      </a:moveTo>
                      <a:cubicBezTo>
                        <a:pt x="0" y="0"/>
                        <a:pt x="0" y="6"/>
                        <a:pt x="0" y="6"/>
                      </a:cubicBezTo>
                      <a:cubicBezTo>
                        <a:pt x="1" y="9"/>
                        <a:pt x="1" y="13"/>
                        <a:pt x="4" y="14"/>
                      </a:cubicBezTo>
                      <a:cubicBezTo>
                        <a:pt x="6" y="10"/>
                        <a:pt x="2" y="5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0" name="Freeform 344"/>
                <p:cNvSpPr>
                  <a:spLocks noChangeArrowheads="1"/>
                </p:cNvSpPr>
                <p:nvPr>
                  <p:custDataLst>
                    <p:tags r:id="rId251"/>
                  </p:custDataLst>
                </p:nvPr>
              </p:nvSpPr>
              <p:spPr bwMode="auto">
                <a:xfrm>
                  <a:off x="1225" y="2551"/>
                  <a:ext cx="8" cy="14"/>
                </a:xfrm>
                <a:custGeom>
                  <a:avLst/>
                  <a:gdLst>
                    <a:gd name="T0" fmla="*/ 5 w 8"/>
                    <a:gd name="T1" fmla="*/ 1 h 15"/>
                    <a:gd name="T2" fmla="*/ 4 w 8"/>
                    <a:gd name="T3" fmla="*/ 0 h 15"/>
                    <a:gd name="T4" fmla="*/ 7 w 8"/>
                    <a:gd name="T5" fmla="*/ 15 h 15"/>
                    <a:gd name="T6" fmla="*/ 3 w 8"/>
                    <a:gd name="T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5">
                      <a:moveTo>
                        <a:pt x="5" y="1"/>
                      </a:move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4"/>
                        <a:pt x="0" y="15"/>
                        <a:pt x="7" y="15"/>
                      </a:cubicBezTo>
                      <a:cubicBezTo>
                        <a:pt x="8" y="11"/>
                        <a:pt x="2" y="3"/>
                        <a:pt x="3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1" name="Freeform 345"/>
                <p:cNvSpPr>
                  <a:spLocks noChangeArrowheads="1"/>
                </p:cNvSpPr>
                <p:nvPr>
                  <p:custDataLst>
                    <p:tags r:id="rId252"/>
                  </p:custDataLst>
                </p:nvPr>
              </p:nvSpPr>
              <p:spPr bwMode="auto">
                <a:xfrm>
                  <a:off x="1237" y="2549"/>
                  <a:ext cx="7" cy="15"/>
                </a:xfrm>
                <a:custGeom>
                  <a:avLst/>
                  <a:gdLst>
                    <a:gd name="T0" fmla="*/ 2 w 7"/>
                    <a:gd name="T1" fmla="*/ 3 h 16"/>
                    <a:gd name="T2" fmla="*/ 0 w 7"/>
                    <a:gd name="T3" fmla="*/ 0 h 16"/>
                    <a:gd name="T4" fmla="*/ 4 w 7"/>
                    <a:gd name="T5" fmla="*/ 12 h 16"/>
                    <a:gd name="T6" fmla="*/ 0 w 7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6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2"/>
                        <a:pt x="1" y="16"/>
                        <a:pt x="4" y="12"/>
                      </a:cubicBezTo>
                      <a:cubicBezTo>
                        <a:pt x="7" y="9"/>
                        <a:pt x="1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2" name="Freeform 346"/>
                <p:cNvSpPr>
                  <a:spLocks noChangeArrowheads="1"/>
                </p:cNvSpPr>
                <p:nvPr>
                  <p:custDataLst>
                    <p:tags r:id="rId253"/>
                  </p:custDataLst>
                </p:nvPr>
              </p:nvSpPr>
              <p:spPr bwMode="auto">
                <a:xfrm>
                  <a:off x="1247" y="2547"/>
                  <a:ext cx="8" cy="17"/>
                </a:xfrm>
                <a:custGeom>
                  <a:avLst/>
                  <a:gdLst>
                    <a:gd name="T0" fmla="*/ 4 w 8"/>
                    <a:gd name="T1" fmla="*/ 0 h 17"/>
                    <a:gd name="T2" fmla="*/ 5 w 8"/>
                    <a:gd name="T3" fmla="*/ 16 h 17"/>
                    <a:gd name="T4" fmla="*/ 3 w 8"/>
                    <a:gd name="T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7">
                      <a:moveTo>
                        <a:pt x="4" y="0"/>
                      </a:moveTo>
                      <a:cubicBezTo>
                        <a:pt x="3" y="2"/>
                        <a:pt x="0" y="17"/>
                        <a:pt x="5" y="16"/>
                      </a:cubicBezTo>
                      <a:cubicBezTo>
                        <a:pt x="8" y="15"/>
                        <a:pt x="3" y="2"/>
                        <a:pt x="3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3" name="Freeform 347"/>
                <p:cNvSpPr>
                  <a:spLocks noChangeArrowheads="1"/>
                </p:cNvSpPr>
                <p:nvPr>
                  <p:custDataLst>
                    <p:tags r:id="rId254"/>
                  </p:custDataLst>
                </p:nvPr>
              </p:nvSpPr>
              <p:spPr bwMode="auto">
                <a:xfrm>
                  <a:off x="1258" y="2547"/>
                  <a:ext cx="9" cy="16"/>
                </a:xfrm>
                <a:custGeom>
                  <a:avLst/>
                  <a:gdLst>
                    <a:gd name="T0" fmla="*/ 3 w 10"/>
                    <a:gd name="T1" fmla="*/ 0 h 16"/>
                    <a:gd name="T2" fmla="*/ 5 w 10"/>
                    <a:gd name="T3" fmla="*/ 13 h 16"/>
                    <a:gd name="T4" fmla="*/ 3 w 10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6">
                      <a:moveTo>
                        <a:pt x="3" y="0"/>
                      </a:moveTo>
                      <a:cubicBezTo>
                        <a:pt x="3" y="0"/>
                        <a:pt x="0" y="16"/>
                        <a:pt x="5" y="13"/>
                      </a:cubicBezTo>
                      <a:cubicBezTo>
                        <a:pt x="10" y="11"/>
                        <a:pt x="4" y="2"/>
                        <a:pt x="3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4" name="Freeform 348"/>
                <p:cNvSpPr>
                  <a:spLocks noChangeArrowheads="1"/>
                </p:cNvSpPr>
                <p:nvPr>
                  <p:custDataLst>
                    <p:tags r:id="rId255"/>
                  </p:custDataLst>
                </p:nvPr>
              </p:nvSpPr>
              <p:spPr bwMode="auto">
                <a:xfrm>
                  <a:off x="1272" y="2542"/>
                  <a:ext cx="7" cy="21"/>
                </a:xfrm>
                <a:custGeom>
                  <a:avLst/>
                  <a:gdLst>
                    <a:gd name="T0" fmla="*/ 1 w 7"/>
                    <a:gd name="T1" fmla="*/ 0 h 21"/>
                    <a:gd name="T2" fmla="*/ 3 w 7"/>
                    <a:gd name="T3" fmla="*/ 21 h 21"/>
                    <a:gd name="T4" fmla="*/ 2 w 7"/>
                    <a:gd name="T5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21">
                      <a:moveTo>
                        <a:pt x="1" y="0"/>
                      </a:moveTo>
                      <a:cubicBezTo>
                        <a:pt x="1" y="7"/>
                        <a:pt x="0" y="14"/>
                        <a:pt x="3" y="21"/>
                      </a:cubicBezTo>
                      <a:cubicBezTo>
                        <a:pt x="7" y="17"/>
                        <a:pt x="3" y="7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5" name="Freeform 349"/>
                <p:cNvSpPr>
                  <a:spLocks noChangeArrowheads="1"/>
                </p:cNvSpPr>
                <p:nvPr>
                  <p:custDataLst>
                    <p:tags r:id="rId256"/>
                  </p:custDataLst>
                </p:nvPr>
              </p:nvSpPr>
              <p:spPr bwMode="auto">
                <a:xfrm>
                  <a:off x="1285" y="2541"/>
                  <a:ext cx="7" cy="19"/>
                </a:xfrm>
                <a:custGeom>
                  <a:avLst/>
                  <a:gdLst>
                    <a:gd name="T0" fmla="*/ 1 w 7"/>
                    <a:gd name="T1" fmla="*/ 1 h 19"/>
                    <a:gd name="T2" fmla="*/ 1 w 7"/>
                    <a:gd name="T3" fmla="*/ 1 h 19"/>
                    <a:gd name="T4" fmla="*/ 4 w 7"/>
                    <a:gd name="T5" fmla="*/ 19 h 19"/>
                    <a:gd name="T6" fmla="*/ 2 w 7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9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7"/>
                        <a:pt x="0" y="14"/>
                        <a:pt x="4" y="19"/>
                      </a:cubicBezTo>
                      <a:cubicBezTo>
                        <a:pt x="7" y="15"/>
                        <a:pt x="2" y="4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6" name="Freeform 350"/>
                <p:cNvSpPr>
                  <a:spLocks noChangeArrowheads="1"/>
                </p:cNvSpPr>
                <p:nvPr>
                  <p:custDataLst>
                    <p:tags r:id="rId257"/>
                  </p:custDataLst>
                </p:nvPr>
              </p:nvSpPr>
              <p:spPr bwMode="auto">
                <a:xfrm>
                  <a:off x="1296" y="2538"/>
                  <a:ext cx="7" cy="20"/>
                </a:xfrm>
                <a:custGeom>
                  <a:avLst/>
                  <a:gdLst>
                    <a:gd name="T0" fmla="*/ 6 w 7"/>
                    <a:gd name="T1" fmla="*/ 0 h 21"/>
                    <a:gd name="T2" fmla="*/ 5 w 7"/>
                    <a:gd name="T3" fmla="*/ 0 h 21"/>
                    <a:gd name="T4" fmla="*/ 5 w 7"/>
                    <a:gd name="T5" fmla="*/ 21 h 21"/>
                    <a:gd name="T6" fmla="*/ 5 w 7"/>
                    <a:gd name="T7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1">
                      <a:moveTo>
                        <a:pt x="6" y="0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3" y="4"/>
                        <a:pt x="0" y="20"/>
                        <a:pt x="5" y="21"/>
                      </a:cubicBezTo>
                      <a:cubicBezTo>
                        <a:pt x="6" y="15"/>
                        <a:pt x="7" y="7"/>
                        <a:pt x="5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7" name="Freeform 351"/>
                <p:cNvSpPr>
                  <a:spLocks noChangeArrowheads="1"/>
                </p:cNvSpPr>
                <p:nvPr>
                  <p:custDataLst>
                    <p:tags r:id="rId258"/>
                  </p:custDataLst>
                </p:nvPr>
              </p:nvSpPr>
              <p:spPr bwMode="auto">
                <a:xfrm>
                  <a:off x="1307" y="2538"/>
                  <a:ext cx="6" cy="23"/>
                </a:xfrm>
                <a:custGeom>
                  <a:avLst/>
                  <a:gdLst>
                    <a:gd name="T0" fmla="*/ 3 w 7"/>
                    <a:gd name="T1" fmla="*/ 1 h 24"/>
                    <a:gd name="T2" fmla="*/ 4 w 7"/>
                    <a:gd name="T3" fmla="*/ 24 h 24"/>
                    <a:gd name="T4" fmla="*/ 4 w 7"/>
                    <a:gd name="T5" fmla="*/ 10 h 24"/>
                    <a:gd name="T6" fmla="*/ 4 w 7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4">
                      <a:moveTo>
                        <a:pt x="3" y="1"/>
                      </a:moveTo>
                      <a:cubicBezTo>
                        <a:pt x="2" y="6"/>
                        <a:pt x="0" y="18"/>
                        <a:pt x="4" y="24"/>
                      </a:cubicBezTo>
                      <a:cubicBezTo>
                        <a:pt x="7" y="22"/>
                        <a:pt x="4" y="13"/>
                        <a:pt x="4" y="10"/>
                      </a:cubicBezTo>
                      <a:cubicBezTo>
                        <a:pt x="4" y="7"/>
                        <a:pt x="4" y="3"/>
                        <a:pt x="4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8" name="Freeform 352"/>
                <p:cNvSpPr>
                  <a:spLocks noChangeArrowheads="1"/>
                </p:cNvSpPr>
                <p:nvPr>
                  <p:custDataLst>
                    <p:tags r:id="rId259"/>
                  </p:custDataLst>
                </p:nvPr>
              </p:nvSpPr>
              <p:spPr bwMode="auto">
                <a:xfrm>
                  <a:off x="1320" y="2536"/>
                  <a:ext cx="8" cy="26"/>
                </a:xfrm>
                <a:custGeom>
                  <a:avLst/>
                  <a:gdLst>
                    <a:gd name="T0" fmla="*/ 5 w 8"/>
                    <a:gd name="T1" fmla="*/ 1 h 27"/>
                    <a:gd name="T2" fmla="*/ 5 w 8"/>
                    <a:gd name="T3" fmla="*/ 0 h 27"/>
                    <a:gd name="T4" fmla="*/ 4 w 8"/>
                    <a:gd name="T5" fmla="*/ 27 h 27"/>
                    <a:gd name="T6" fmla="*/ 5 w 8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7">
                      <a:moveTo>
                        <a:pt x="5" y="1"/>
                      </a:move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0" y="3"/>
                        <a:pt x="1" y="22"/>
                        <a:pt x="4" y="27"/>
                      </a:cubicBezTo>
                      <a:cubicBezTo>
                        <a:pt x="8" y="18"/>
                        <a:pt x="4" y="8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9" name="Freeform 353"/>
                <p:cNvSpPr>
                  <a:spLocks noChangeArrowheads="1"/>
                </p:cNvSpPr>
                <p:nvPr>
                  <p:custDataLst>
                    <p:tags r:id="rId260"/>
                  </p:custDataLst>
                </p:nvPr>
              </p:nvSpPr>
              <p:spPr bwMode="auto">
                <a:xfrm>
                  <a:off x="1333" y="2536"/>
                  <a:ext cx="8" cy="26"/>
                </a:xfrm>
                <a:custGeom>
                  <a:avLst/>
                  <a:gdLst>
                    <a:gd name="T0" fmla="*/ 5 w 9"/>
                    <a:gd name="T1" fmla="*/ 0 h 27"/>
                    <a:gd name="T2" fmla="*/ 7 w 9"/>
                    <a:gd name="T3" fmla="*/ 27 h 27"/>
                    <a:gd name="T4" fmla="*/ 6 w 9"/>
                    <a:gd name="T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27">
                      <a:moveTo>
                        <a:pt x="5" y="0"/>
                      </a:moveTo>
                      <a:cubicBezTo>
                        <a:pt x="4" y="5"/>
                        <a:pt x="0" y="26"/>
                        <a:pt x="7" y="27"/>
                      </a:cubicBezTo>
                      <a:cubicBezTo>
                        <a:pt x="9" y="20"/>
                        <a:pt x="8" y="7"/>
                        <a:pt x="6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0" name="Freeform 354"/>
                <p:cNvSpPr>
                  <a:spLocks noChangeArrowheads="1"/>
                </p:cNvSpPr>
                <p:nvPr>
                  <p:custDataLst>
                    <p:tags r:id="rId261"/>
                  </p:custDataLst>
                </p:nvPr>
              </p:nvSpPr>
              <p:spPr bwMode="auto">
                <a:xfrm>
                  <a:off x="1348" y="2535"/>
                  <a:ext cx="9" cy="24"/>
                </a:xfrm>
                <a:custGeom>
                  <a:avLst/>
                  <a:gdLst>
                    <a:gd name="T0" fmla="*/ 5 w 9"/>
                    <a:gd name="T1" fmla="*/ 1 h 25"/>
                    <a:gd name="T2" fmla="*/ 5 w 9"/>
                    <a:gd name="T3" fmla="*/ 25 h 25"/>
                    <a:gd name="T4" fmla="*/ 5 w 9"/>
                    <a:gd name="T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25">
                      <a:moveTo>
                        <a:pt x="5" y="1"/>
                      </a:moveTo>
                      <a:cubicBezTo>
                        <a:pt x="3" y="7"/>
                        <a:pt x="0" y="19"/>
                        <a:pt x="5" y="25"/>
                      </a:cubicBezTo>
                      <a:cubicBezTo>
                        <a:pt x="9" y="20"/>
                        <a:pt x="8" y="4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1" name="Freeform 355"/>
                <p:cNvSpPr>
                  <a:spLocks noChangeArrowheads="1"/>
                </p:cNvSpPr>
                <p:nvPr>
                  <p:custDataLst>
                    <p:tags r:id="rId262"/>
                  </p:custDataLst>
                </p:nvPr>
              </p:nvSpPr>
              <p:spPr bwMode="auto">
                <a:xfrm>
                  <a:off x="1359" y="2535"/>
                  <a:ext cx="8" cy="20"/>
                </a:xfrm>
                <a:custGeom>
                  <a:avLst/>
                  <a:gdLst>
                    <a:gd name="T0" fmla="*/ 3 w 8"/>
                    <a:gd name="T1" fmla="*/ 1 h 21"/>
                    <a:gd name="T2" fmla="*/ 3 w 8"/>
                    <a:gd name="T3" fmla="*/ 1 h 21"/>
                    <a:gd name="T4" fmla="*/ 5 w 8"/>
                    <a:gd name="T5" fmla="*/ 21 h 21"/>
                    <a:gd name="T6" fmla="*/ 4 w 8"/>
                    <a:gd name="T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1">
                      <a:moveTo>
                        <a:pt x="3" y="1"/>
                      </a:moveTo>
                      <a:cubicBezTo>
                        <a:pt x="3" y="1"/>
                        <a:pt x="3" y="0"/>
                        <a:pt x="3" y="1"/>
                      </a:cubicBezTo>
                      <a:cubicBezTo>
                        <a:pt x="4" y="6"/>
                        <a:pt x="0" y="18"/>
                        <a:pt x="5" y="21"/>
                      </a:cubicBezTo>
                      <a:cubicBezTo>
                        <a:pt x="8" y="17"/>
                        <a:pt x="6" y="7"/>
                        <a:pt x="4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2" name="Freeform 356"/>
                <p:cNvSpPr>
                  <a:spLocks noChangeArrowheads="1"/>
                </p:cNvSpPr>
                <p:nvPr>
                  <p:custDataLst>
                    <p:tags r:id="rId263"/>
                  </p:custDataLst>
                </p:nvPr>
              </p:nvSpPr>
              <p:spPr bwMode="auto">
                <a:xfrm>
                  <a:off x="1371" y="2537"/>
                  <a:ext cx="4" cy="19"/>
                </a:xfrm>
                <a:custGeom>
                  <a:avLst/>
                  <a:gdLst>
                    <a:gd name="T0" fmla="*/ 2 w 4"/>
                    <a:gd name="T1" fmla="*/ 1 h 20"/>
                    <a:gd name="T2" fmla="*/ 4 w 4"/>
                    <a:gd name="T3" fmla="*/ 20 h 20"/>
                    <a:gd name="T4" fmla="*/ 2 w 4"/>
                    <a:gd name="T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0">
                      <a:moveTo>
                        <a:pt x="2" y="1"/>
                      </a:moveTo>
                      <a:cubicBezTo>
                        <a:pt x="0" y="1"/>
                        <a:pt x="1" y="18"/>
                        <a:pt x="4" y="20"/>
                      </a:cubicBezTo>
                      <a:cubicBezTo>
                        <a:pt x="4" y="13"/>
                        <a:pt x="4" y="7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3" name="Freeform 357"/>
                <p:cNvSpPr>
                  <a:spLocks noChangeArrowheads="1"/>
                </p:cNvSpPr>
                <p:nvPr>
                  <p:custDataLst>
                    <p:tags r:id="rId264"/>
                  </p:custDataLst>
                </p:nvPr>
              </p:nvSpPr>
              <p:spPr bwMode="auto">
                <a:xfrm>
                  <a:off x="1382" y="2536"/>
                  <a:ext cx="7" cy="24"/>
                </a:xfrm>
                <a:custGeom>
                  <a:avLst/>
                  <a:gdLst>
                    <a:gd name="T0" fmla="*/ 4 w 8"/>
                    <a:gd name="T1" fmla="*/ 1 h 25"/>
                    <a:gd name="T2" fmla="*/ 7 w 8"/>
                    <a:gd name="T3" fmla="*/ 25 h 25"/>
                    <a:gd name="T4" fmla="*/ 3 w 8"/>
                    <a:gd name="T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5">
                      <a:moveTo>
                        <a:pt x="4" y="1"/>
                      </a:moveTo>
                      <a:cubicBezTo>
                        <a:pt x="4" y="5"/>
                        <a:pt x="0" y="25"/>
                        <a:pt x="7" y="25"/>
                      </a:cubicBezTo>
                      <a:cubicBezTo>
                        <a:pt x="8" y="16"/>
                        <a:pt x="4" y="8"/>
                        <a:pt x="3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4" name="Freeform 358"/>
                <p:cNvSpPr>
                  <a:spLocks noChangeArrowheads="1"/>
                </p:cNvSpPr>
                <p:nvPr>
                  <p:custDataLst>
                    <p:tags r:id="rId265"/>
                  </p:custDataLst>
                </p:nvPr>
              </p:nvSpPr>
              <p:spPr bwMode="auto">
                <a:xfrm>
                  <a:off x="1394" y="2537"/>
                  <a:ext cx="7" cy="25"/>
                </a:xfrm>
                <a:custGeom>
                  <a:avLst/>
                  <a:gdLst>
                    <a:gd name="T0" fmla="*/ 2 w 7"/>
                    <a:gd name="T1" fmla="*/ 5 h 26"/>
                    <a:gd name="T2" fmla="*/ 5 w 7"/>
                    <a:gd name="T3" fmla="*/ 26 h 26"/>
                    <a:gd name="T4" fmla="*/ 2 w 7"/>
                    <a:gd name="T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26">
                      <a:moveTo>
                        <a:pt x="2" y="5"/>
                      </a:moveTo>
                      <a:cubicBezTo>
                        <a:pt x="0" y="12"/>
                        <a:pt x="1" y="20"/>
                        <a:pt x="5" y="26"/>
                      </a:cubicBezTo>
                      <a:cubicBezTo>
                        <a:pt x="7" y="20"/>
                        <a:pt x="3" y="7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5" name="Freeform 359"/>
                <p:cNvSpPr>
                  <a:spLocks noChangeArrowheads="1"/>
                </p:cNvSpPr>
                <p:nvPr>
                  <p:custDataLst>
                    <p:tags r:id="rId266"/>
                  </p:custDataLst>
                </p:nvPr>
              </p:nvSpPr>
              <p:spPr bwMode="auto">
                <a:xfrm>
                  <a:off x="1408" y="2541"/>
                  <a:ext cx="9" cy="25"/>
                </a:xfrm>
                <a:custGeom>
                  <a:avLst/>
                  <a:gdLst>
                    <a:gd name="T0" fmla="*/ 6 w 9"/>
                    <a:gd name="T1" fmla="*/ 0 h 26"/>
                    <a:gd name="T2" fmla="*/ 7 w 9"/>
                    <a:gd name="T3" fmla="*/ 26 h 26"/>
                    <a:gd name="T4" fmla="*/ 6 w 9"/>
                    <a:gd name="T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26">
                      <a:moveTo>
                        <a:pt x="6" y="0"/>
                      </a:moveTo>
                      <a:cubicBezTo>
                        <a:pt x="0" y="4"/>
                        <a:pt x="2" y="21"/>
                        <a:pt x="7" y="26"/>
                      </a:cubicBezTo>
                      <a:cubicBezTo>
                        <a:pt x="9" y="19"/>
                        <a:pt x="6" y="8"/>
                        <a:pt x="6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6" name="Freeform 360"/>
                <p:cNvSpPr>
                  <a:spLocks noChangeArrowheads="1"/>
                </p:cNvSpPr>
                <p:nvPr>
                  <p:custDataLst>
                    <p:tags r:id="rId267"/>
                  </p:custDataLst>
                </p:nvPr>
              </p:nvSpPr>
              <p:spPr bwMode="auto">
                <a:xfrm>
                  <a:off x="1427" y="2542"/>
                  <a:ext cx="7" cy="24"/>
                </a:xfrm>
                <a:custGeom>
                  <a:avLst/>
                  <a:gdLst>
                    <a:gd name="T0" fmla="*/ 7 w 8"/>
                    <a:gd name="T1" fmla="*/ 4 h 25"/>
                    <a:gd name="T2" fmla="*/ 6 w 8"/>
                    <a:gd name="T3" fmla="*/ 2 h 25"/>
                    <a:gd name="T4" fmla="*/ 7 w 8"/>
                    <a:gd name="T5" fmla="*/ 25 h 25"/>
                    <a:gd name="T6" fmla="*/ 6 w 8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5">
                      <a:moveTo>
                        <a:pt x="7" y="4"/>
                      </a:moveTo>
                      <a:cubicBezTo>
                        <a:pt x="7" y="3"/>
                        <a:pt x="7" y="2"/>
                        <a:pt x="6" y="2"/>
                      </a:cubicBezTo>
                      <a:cubicBezTo>
                        <a:pt x="4" y="7"/>
                        <a:pt x="0" y="22"/>
                        <a:pt x="7" y="25"/>
                      </a:cubicBezTo>
                      <a:cubicBezTo>
                        <a:pt x="7" y="17"/>
                        <a:pt x="8" y="8"/>
                        <a:pt x="6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7" name="Freeform 361"/>
                <p:cNvSpPr>
                  <a:spLocks noChangeArrowheads="1"/>
                </p:cNvSpPr>
                <p:nvPr>
                  <p:custDataLst>
                    <p:tags r:id="rId268"/>
                  </p:custDataLst>
                </p:nvPr>
              </p:nvSpPr>
              <p:spPr bwMode="auto">
                <a:xfrm>
                  <a:off x="1444" y="2544"/>
                  <a:ext cx="8" cy="22"/>
                </a:xfrm>
                <a:custGeom>
                  <a:avLst/>
                  <a:gdLst>
                    <a:gd name="T0" fmla="*/ 5 w 8"/>
                    <a:gd name="T1" fmla="*/ 2 h 23"/>
                    <a:gd name="T2" fmla="*/ 4 w 8"/>
                    <a:gd name="T3" fmla="*/ 23 h 23"/>
                    <a:gd name="T4" fmla="*/ 5 w 8"/>
                    <a:gd name="T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3">
                      <a:moveTo>
                        <a:pt x="5" y="2"/>
                      </a:moveTo>
                      <a:cubicBezTo>
                        <a:pt x="0" y="6"/>
                        <a:pt x="0" y="19"/>
                        <a:pt x="4" y="23"/>
                      </a:cubicBezTo>
                      <a:cubicBezTo>
                        <a:pt x="8" y="21"/>
                        <a:pt x="6" y="5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8" name="Freeform 362"/>
                <p:cNvSpPr>
                  <a:spLocks noChangeArrowheads="1"/>
                </p:cNvSpPr>
                <p:nvPr>
                  <p:custDataLst>
                    <p:tags r:id="rId269"/>
                  </p:custDataLst>
                </p:nvPr>
              </p:nvSpPr>
              <p:spPr bwMode="auto">
                <a:xfrm>
                  <a:off x="1457" y="2547"/>
                  <a:ext cx="6" cy="17"/>
                </a:xfrm>
                <a:custGeom>
                  <a:avLst/>
                  <a:gdLst>
                    <a:gd name="T0" fmla="*/ 5 w 7"/>
                    <a:gd name="T1" fmla="*/ 0 h 18"/>
                    <a:gd name="T2" fmla="*/ 3 w 7"/>
                    <a:gd name="T3" fmla="*/ 18 h 18"/>
                    <a:gd name="T4" fmla="*/ 6 w 7"/>
                    <a:gd name="T5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8">
                      <a:moveTo>
                        <a:pt x="5" y="0"/>
                      </a:moveTo>
                      <a:cubicBezTo>
                        <a:pt x="3" y="1"/>
                        <a:pt x="0" y="16"/>
                        <a:pt x="3" y="18"/>
                      </a:cubicBezTo>
                      <a:cubicBezTo>
                        <a:pt x="7" y="14"/>
                        <a:pt x="5" y="6"/>
                        <a:pt x="6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9" name="Freeform 363"/>
                <p:cNvSpPr>
                  <a:spLocks noChangeArrowheads="1"/>
                </p:cNvSpPr>
                <p:nvPr>
                  <p:custDataLst>
                    <p:tags r:id="rId270"/>
                  </p:custDataLst>
                </p:nvPr>
              </p:nvSpPr>
              <p:spPr bwMode="auto">
                <a:xfrm>
                  <a:off x="1471" y="2548"/>
                  <a:ext cx="5" cy="13"/>
                </a:xfrm>
                <a:custGeom>
                  <a:avLst/>
                  <a:gdLst>
                    <a:gd name="T0" fmla="*/ 4 w 5"/>
                    <a:gd name="T1" fmla="*/ 2 h 13"/>
                    <a:gd name="T2" fmla="*/ 2 w 5"/>
                    <a:gd name="T3" fmla="*/ 13 h 13"/>
                    <a:gd name="T4" fmla="*/ 5 w 5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3">
                      <a:moveTo>
                        <a:pt x="4" y="2"/>
                      </a:moveTo>
                      <a:cubicBezTo>
                        <a:pt x="0" y="4"/>
                        <a:pt x="1" y="11"/>
                        <a:pt x="2" y="13"/>
                      </a:cubicBezTo>
                      <a:cubicBezTo>
                        <a:pt x="5" y="10"/>
                        <a:pt x="5" y="5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0" name="Freeform 364"/>
                <p:cNvSpPr>
                  <a:spLocks noChangeArrowheads="1"/>
                </p:cNvSpPr>
                <p:nvPr>
                  <p:custDataLst>
                    <p:tags r:id="rId271"/>
                  </p:custDataLst>
                </p:nvPr>
              </p:nvSpPr>
              <p:spPr bwMode="auto">
                <a:xfrm>
                  <a:off x="1484" y="2554"/>
                  <a:ext cx="4" cy="9"/>
                </a:xfrm>
                <a:custGeom>
                  <a:avLst/>
                  <a:gdLst>
                    <a:gd name="T0" fmla="*/ 3 w 4"/>
                    <a:gd name="T1" fmla="*/ 1 h 9"/>
                    <a:gd name="T2" fmla="*/ 2 w 4"/>
                    <a:gd name="T3" fmla="*/ 0 h 9"/>
                    <a:gd name="T4" fmla="*/ 1 w 4"/>
                    <a:gd name="T5" fmla="*/ 9 h 9"/>
                    <a:gd name="T6" fmla="*/ 3 w 4"/>
                    <a:gd name="T7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9">
                      <a:moveTo>
                        <a:pt x="3" y="1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0" y="3"/>
                        <a:pt x="1" y="6"/>
                        <a:pt x="1" y="9"/>
                      </a:cubicBezTo>
                      <a:cubicBezTo>
                        <a:pt x="4" y="8"/>
                        <a:pt x="3" y="4"/>
                        <a:pt x="3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1" name="Freeform 365"/>
                <p:cNvSpPr>
                  <a:spLocks noChangeArrowheads="1"/>
                </p:cNvSpPr>
                <p:nvPr>
                  <p:custDataLst>
                    <p:tags r:id="rId272"/>
                  </p:custDataLst>
                </p:nvPr>
              </p:nvSpPr>
              <p:spPr bwMode="auto">
                <a:xfrm>
                  <a:off x="1496" y="2557"/>
                  <a:ext cx="5" cy="9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9 h 10"/>
                    <a:gd name="T4" fmla="*/ 5 w 5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cubicBezTo>
                        <a:pt x="1" y="1"/>
                        <a:pt x="0" y="6"/>
                        <a:pt x="0" y="9"/>
                      </a:cubicBezTo>
                      <a:cubicBezTo>
                        <a:pt x="5" y="10"/>
                        <a:pt x="4" y="3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2" name="Freeform 366"/>
                <p:cNvSpPr>
                  <a:spLocks noChangeArrowheads="1"/>
                </p:cNvSpPr>
                <p:nvPr>
                  <p:custDataLst>
                    <p:tags r:id="rId273"/>
                  </p:custDataLst>
                </p:nvPr>
              </p:nvSpPr>
              <p:spPr bwMode="auto">
                <a:xfrm>
                  <a:off x="1507" y="2562"/>
                  <a:ext cx="6" cy="12"/>
                </a:xfrm>
                <a:custGeom>
                  <a:avLst/>
                  <a:gdLst>
                    <a:gd name="T0" fmla="*/ 4 w 6"/>
                    <a:gd name="T1" fmla="*/ 3 h 13"/>
                    <a:gd name="T2" fmla="*/ 4 w 6"/>
                    <a:gd name="T3" fmla="*/ 2 h 13"/>
                    <a:gd name="T4" fmla="*/ 2 w 6"/>
                    <a:gd name="T5" fmla="*/ 13 h 13"/>
                    <a:gd name="T6" fmla="*/ 6 w 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3">
                      <a:moveTo>
                        <a:pt x="4" y="3"/>
                      </a:moveTo>
                      <a:cubicBezTo>
                        <a:pt x="4" y="2"/>
                        <a:pt x="6" y="2"/>
                        <a:pt x="4" y="2"/>
                      </a:cubicBezTo>
                      <a:cubicBezTo>
                        <a:pt x="1" y="3"/>
                        <a:pt x="0" y="11"/>
                        <a:pt x="2" y="13"/>
                      </a:cubicBezTo>
                      <a:cubicBezTo>
                        <a:pt x="5" y="10"/>
                        <a:pt x="5" y="5"/>
                        <a:pt x="6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3" name="Freeform 367"/>
                <p:cNvSpPr>
                  <a:spLocks noChangeArrowheads="1"/>
                </p:cNvSpPr>
                <p:nvPr>
                  <p:custDataLst>
                    <p:tags r:id="rId274"/>
                  </p:custDataLst>
                </p:nvPr>
              </p:nvSpPr>
              <p:spPr bwMode="auto">
                <a:xfrm>
                  <a:off x="1518" y="2567"/>
                  <a:ext cx="11" cy="13"/>
                </a:xfrm>
                <a:custGeom>
                  <a:avLst/>
                  <a:gdLst>
                    <a:gd name="T0" fmla="*/ 9 w 11"/>
                    <a:gd name="T1" fmla="*/ 0 h 13"/>
                    <a:gd name="T2" fmla="*/ 5 w 11"/>
                    <a:gd name="T3" fmla="*/ 13 h 13"/>
                    <a:gd name="T4" fmla="*/ 11 w 11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9" y="0"/>
                      </a:moveTo>
                      <a:cubicBezTo>
                        <a:pt x="4" y="0"/>
                        <a:pt x="0" y="10"/>
                        <a:pt x="5" y="13"/>
                      </a:cubicBezTo>
                      <a:cubicBezTo>
                        <a:pt x="7" y="10"/>
                        <a:pt x="10" y="4"/>
                        <a:pt x="11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4" name="Freeform 368"/>
                <p:cNvSpPr>
                  <a:spLocks noChangeArrowheads="1"/>
                </p:cNvSpPr>
                <p:nvPr>
                  <p:custDataLst>
                    <p:tags r:id="rId275"/>
                  </p:custDataLst>
                </p:nvPr>
              </p:nvSpPr>
              <p:spPr bwMode="auto">
                <a:xfrm>
                  <a:off x="1534" y="2569"/>
                  <a:ext cx="10" cy="19"/>
                </a:xfrm>
                <a:custGeom>
                  <a:avLst/>
                  <a:gdLst>
                    <a:gd name="T0" fmla="*/ 9 w 10"/>
                    <a:gd name="T1" fmla="*/ 2 h 19"/>
                    <a:gd name="T2" fmla="*/ 1 w 10"/>
                    <a:gd name="T3" fmla="*/ 19 h 19"/>
                    <a:gd name="T4" fmla="*/ 10 w 10"/>
                    <a:gd name="T5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9">
                      <a:moveTo>
                        <a:pt x="9" y="2"/>
                      </a:moveTo>
                      <a:cubicBezTo>
                        <a:pt x="5" y="0"/>
                        <a:pt x="0" y="15"/>
                        <a:pt x="1" y="19"/>
                      </a:cubicBezTo>
                      <a:cubicBezTo>
                        <a:pt x="5" y="17"/>
                        <a:pt x="9" y="7"/>
                        <a:pt x="1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5" name="Freeform 369"/>
                <p:cNvSpPr>
                  <a:spLocks noChangeArrowheads="1"/>
                </p:cNvSpPr>
                <p:nvPr>
                  <p:custDataLst>
                    <p:tags r:id="rId276"/>
                  </p:custDataLst>
                </p:nvPr>
              </p:nvSpPr>
              <p:spPr bwMode="auto">
                <a:xfrm>
                  <a:off x="1549" y="2576"/>
                  <a:ext cx="11" cy="19"/>
                </a:xfrm>
                <a:custGeom>
                  <a:avLst/>
                  <a:gdLst>
                    <a:gd name="T0" fmla="*/ 9 w 12"/>
                    <a:gd name="T1" fmla="*/ 2 h 20"/>
                    <a:gd name="T2" fmla="*/ 10 w 12"/>
                    <a:gd name="T3" fmla="*/ 0 h 20"/>
                    <a:gd name="T4" fmla="*/ 1 w 12"/>
                    <a:gd name="T5" fmla="*/ 20 h 20"/>
                    <a:gd name="T6" fmla="*/ 12 w 12"/>
                    <a:gd name="T7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0">
                      <a:moveTo>
                        <a:pt x="9" y="2"/>
                      </a:move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5" y="6"/>
                        <a:pt x="0" y="11"/>
                        <a:pt x="1" y="20"/>
                      </a:cubicBezTo>
                      <a:cubicBezTo>
                        <a:pt x="7" y="17"/>
                        <a:pt x="8" y="5"/>
                        <a:pt x="12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6" name="Freeform 370"/>
                <p:cNvSpPr>
                  <a:spLocks noChangeArrowheads="1"/>
                </p:cNvSpPr>
                <p:nvPr>
                  <p:custDataLst>
                    <p:tags r:id="rId277"/>
                  </p:custDataLst>
                </p:nvPr>
              </p:nvSpPr>
              <p:spPr bwMode="auto">
                <a:xfrm>
                  <a:off x="1565" y="2582"/>
                  <a:ext cx="8" cy="17"/>
                </a:xfrm>
                <a:custGeom>
                  <a:avLst/>
                  <a:gdLst>
                    <a:gd name="T0" fmla="*/ 7 w 8"/>
                    <a:gd name="T1" fmla="*/ 2 h 18"/>
                    <a:gd name="T2" fmla="*/ 1 w 8"/>
                    <a:gd name="T3" fmla="*/ 18 h 18"/>
                    <a:gd name="T4" fmla="*/ 8 w 8"/>
                    <a:gd name="T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8">
                      <a:moveTo>
                        <a:pt x="7" y="2"/>
                      </a:moveTo>
                      <a:cubicBezTo>
                        <a:pt x="5" y="0"/>
                        <a:pt x="0" y="13"/>
                        <a:pt x="1" y="18"/>
                      </a:cubicBezTo>
                      <a:cubicBezTo>
                        <a:pt x="5" y="15"/>
                        <a:pt x="7" y="7"/>
                        <a:pt x="8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7" name="Freeform 371"/>
                <p:cNvSpPr>
                  <a:spLocks noChangeArrowheads="1"/>
                </p:cNvSpPr>
                <p:nvPr>
                  <p:custDataLst>
                    <p:tags r:id="rId278"/>
                  </p:custDataLst>
                </p:nvPr>
              </p:nvSpPr>
              <p:spPr bwMode="auto">
                <a:xfrm>
                  <a:off x="1576" y="2590"/>
                  <a:ext cx="7" cy="13"/>
                </a:xfrm>
                <a:custGeom>
                  <a:avLst/>
                  <a:gdLst>
                    <a:gd name="T0" fmla="*/ 7 w 8"/>
                    <a:gd name="T1" fmla="*/ 2 h 13"/>
                    <a:gd name="T2" fmla="*/ 7 w 8"/>
                    <a:gd name="T3" fmla="*/ 0 h 13"/>
                    <a:gd name="T4" fmla="*/ 2 w 8"/>
                    <a:gd name="T5" fmla="*/ 13 h 13"/>
                    <a:gd name="T6" fmla="*/ 8 w 8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3">
                      <a:moveTo>
                        <a:pt x="7" y="2"/>
                      </a:moveTo>
                      <a:cubicBezTo>
                        <a:pt x="7" y="1"/>
                        <a:pt x="7" y="1"/>
                        <a:pt x="7" y="0"/>
                      </a:cubicBezTo>
                      <a:cubicBezTo>
                        <a:pt x="3" y="2"/>
                        <a:pt x="0" y="9"/>
                        <a:pt x="2" y="13"/>
                      </a:cubicBezTo>
                      <a:cubicBezTo>
                        <a:pt x="4" y="10"/>
                        <a:pt x="7" y="4"/>
                        <a:pt x="8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8" name="Freeform 372"/>
                <p:cNvSpPr>
                  <a:spLocks noChangeArrowheads="1"/>
                </p:cNvSpPr>
                <p:nvPr>
                  <p:custDataLst>
                    <p:tags r:id="rId279"/>
                  </p:custDataLst>
                </p:nvPr>
              </p:nvSpPr>
              <p:spPr bwMode="auto">
                <a:xfrm>
                  <a:off x="1587" y="2593"/>
                  <a:ext cx="11" cy="19"/>
                </a:xfrm>
                <a:custGeom>
                  <a:avLst/>
                  <a:gdLst>
                    <a:gd name="T0" fmla="*/ 11 w 11"/>
                    <a:gd name="T1" fmla="*/ 0 h 20"/>
                    <a:gd name="T2" fmla="*/ 0 w 11"/>
                    <a:gd name="T3" fmla="*/ 20 h 20"/>
                    <a:gd name="T4" fmla="*/ 11 w 11"/>
                    <a:gd name="T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0">
                      <a:moveTo>
                        <a:pt x="11" y="0"/>
                      </a:moveTo>
                      <a:cubicBezTo>
                        <a:pt x="8" y="0"/>
                        <a:pt x="0" y="14"/>
                        <a:pt x="0" y="20"/>
                      </a:cubicBezTo>
                      <a:cubicBezTo>
                        <a:pt x="5" y="19"/>
                        <a:pt x="10" y="8"/>
                        <a:pt x="11" y="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9" name="Freeform 373"/>
                <p:cNvSpPr>
                  <a:spLocks noChangeArrowheads="1"/>
                </p:cNvSpPr>
                <p:nvPr>
                  <p:custDataLst>
                    <p:tags r:id="rId280"/>
                  </p:custDataLst>
                </p:nvPr>
              </p:nvSpPr>
              <p:spPr bwMode="auto">
                <a:xfrm>
                  <a:off x="1600" y="2605"/>
                  <a:ext cx="9" cy="15"/>
                </a:xfrm>
                <a:custGeom>
                  <a:avLst/>
                  <a:gdLst>
                    <a:gd name="T0" fmla="*/ 10 w 10"/>
                    <a:gd name="T1" fmla="*/ 3 h 16"/>
                    <a:gd name="T2" fmla="*/ 8 w 10"/>
                    <a:gd name="T3" fmla="*/ 1 h 16"/>
                    <a:gd name="T4" fmla="*/ 0 w 10"/>
                    <a:gd name="T5" fmla="*/ 15 h 16"/>
                    <a:gd name="T6" fmla="*/ 10 w 10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16">
                      <a:moveTo>
                        <a:pt x="10" y="3"/>
                      </a:moveTo>
                      <a:cubicBezTo>
                        <a:pt x="9" y="2"/>
                        <a:pt x="9" y="2"/>
                        <a:pt x="8" y="1"/>
                      </a:cubicBezTo>
                      <a:cubicBezTo>
                        <a:pt x="3" y="4"/>
                        <a:pt x="0" y="10"/>
                        <a:pt x="0" y="15"/>
                      </a:cubicBezTo>
                      <a:cubicBezTo>
                        <a:pt x="6" y="16"/>
                        <a:pt x="8" y="4"/>
                        <a:pt x="1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0" name="Freeform 374"/>
                <p:cNvSpPr>
                  <a:spLocks noChangeArrowheads="1"/>
                </p:cNvSpPr>
                <p:nvPr>
                  <p:custDataLst>
                    <p:tags r:id="rId281"/>
                  </p:custDataLst>
                </p:nvPr>
              </p:nvSpPr>
              <p:spPr bwMode="auto">
                <a:xfrm>
                  <a:off x="1610" y="2606"/>
                  <a:ext cx="15" cy="19"/>
                </a:xfrm>
                <a:custGeom>
                  <a:avLst/>
                  <a:gdLst>
                    <a:gd name="T0" fmla="*/ 10 w 15"/>
                    <a:gd name="T1" fmla="*/ 5 h 20"/>
                    <a:gd name="T2" fmla="*/ 1 w 15"/>
                    <a:gd name="T3" fmla="*/ 20 h 20"/>
                    <a:gd name="T4" fmla="*/ 15 w 15"/>
                    <a:gd name="T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0" y="5"/>
                      </a:moveTo>
                      <a:cubicBezTo>
                        <a:pt x="7" y="0"/>
                        <a:pt x="0" y="15"/>
                        <a:pt x="1" y="20"/>
                      </a:cubicBezTo>
                      <a:cubicBezTo>
                        <a:pt x="7" y="18"/>
                        <a:pt x="9" y="6"/>
                        <a:pt x="15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1" name="Freeform 375"/>
                <p:cNvSpPr>
                  <a:spLocks noChangeArrowheads="1"/>
                </p:cNvSpPr>
                <p:nvPr>
                  <p:custDataLst>
                    <p:tags r:id="rId282"/>
                  </p:custDataLst>
                </p:nvPr>
              </p:nvSpPr>
              <p:spPr bwMode="auto">
                <a:xfrm>
                  <a:off x="1619" y="2613"/>
                  <a:ext cx="13" cy="21"/>
                </a:xfrm>
                <a:custGeom>
                  <a:avLst/>
                  <a:gdLst>
                    <a:gd name="T0" fmla="*/ 14 w 14"/>
                    <a:gd name="T1" fmla="*/ 1 h 21"/>
                    <a:gd name="T2" fmla="*/ 1 w 14"/>
                    <a:gd name="T3" fmla="*/ 21 h 21"/>
                    <a:gd name="T4" fmla="*/ 13 w 14"/>
                    <a:gd name="T5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21">
                      <a:moveTo>
                        <a:pt x="14" y="1"/>
                      </a:moveTo>
                      <a:cubicBezTo>
                        <a:pt x="8" y="0"/>
                        <a:pt x="0" y="15"/>
                        <a:pt x="1" y="21"/>
                      </a:cubicBezTo>
                      <a:cubicBezTo>
                        <a:pt x="6" y="17"/>
                        <a:pt x="7" y="8"/>
                        <a:pt x="13" y="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2" name="Freeform 376"/>
                <p:cNvSpPr>
                  <a:spLocks noChangeArrowheads="1"/>
                </p:cNvSpPr>
                <p:nvPr>
                  <p:custDataLst>
                    <p:tags r:id="rId283"/>
                  </p:custDataLst>
                </p:nvPr>
              </p:nvSpPr>
              <p:spPr bwMode="auto">
                <a:xfrm>
                  <a:off x="1631" y="2622"/>
                  <a:ext cx="15" cy="17"/>
                </a:xfrm>
                <a:custGeom>
                  <a:avLst/>
                  <a:gdLst>
                    <a:gd name="T0" fmla="*/ 12 w 16"/>
                    <a:gd name="T1" fmla="*/ 3 h 18"/>
                    <a:gd name="T2" fmla="*/ 13 w 16"/>
                    <a:gd name="T3" fmla="*/ 0 h 18"/>
                    <a:gd name="T4" fmla="*/ 1 w 16"/>
                    <a:gd name="T5" fmla="*/ 18 h 18"/>
                    <a:gd name="T6" fmla="*/ 16 w 16"/>
                    <a:gd name="T7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8">
                      <a:moveTo>
                        <a:pt x="12" y="3"/>
                      </a:moveTo>
                      <a:cubicBezTo>
                        <a:pt x="13" y="2"/>
                        <a:pt x="14" y="2"/>
                        <a:pt x="13" y="0"/>
                      </a:cubicBezTo>
                      <a:cubicBezTo>
                        <a:pt x="9" y="6"/>
                        <a:pt x="0" y="10"/>
                        <a:pt x="1" y="18"/>
                      </a:cubicBezTo>
                      <a:cubicBezTo>
                        <a:pt x="6" y="18"/>
                        <a:pt x="14" y="6"/>
                        <a:pt x="16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3" name="Freeform 377"/>
                <p:cNvSpPr>
                  <a:spLocks noChangeArrowheads="1"/>
                </p:cNvSpPr>
                <p:nvPr>
                  <p:custDataLst>
                    <p:tags r:id="rId284"/>
                  </p:custDataLst>
                </p:nvPr>
              </p:nvSpPr>
              <p:spPr bwMode="auto">
                <a:xfrm>
                  <a:off x="1637" y="2636"/>
                  <a:ext cx="22" cy="11"/>
                </a:xfrm>
                <a:custGeom>
                  <a:avLst/>
                  <a:gdLst>
                    <a:gd name="T0" fmla="*/ 5 w 23"/>
                    <a:gd name="T1" fmla="*/ 9 h 11"/>
                    <a:gd name="T2" fmla="*/ 6 w 23"/>
                    <a:gd name="T3" fmla="*/ 8 h 11"/>
                    <a:gd name="T4" fmla="*/ 13 w 23"/>
                    <a:gd name="T5" fmla="*/ 4 h 11"/>
                    <a:gd name="T6" fmla="*/ 23 w 23"/>
                    <a:gd name="T7" fmla="*/ 0 h 11"/>
                    <a:gd name="T8" fmla="*/ 0 w 23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11">
                      <a:moveTo>
                        <a:pt x="5" y="9"/>
                      </a:moveTo>
                      <a:cubicBezTo>
                        <a:pt x="4" y="11"/>
                        <a:pt x="5" y="9"/>
                        <a:pt x="6" y="8"/>
                      </a:cubicBezTo>
                      <a:cubicBezTo>
                        <a:pt x="9" y="7"/>
                        <a:pt x="11" y="5"/>
                        <a:pt x="13" y="4"/>
                      </a:cubicBezTo>
                      <a:cubicBezTo>
                        <a:pt x="17" y="2"/>
                        <a:pt x="20" y="0"/>
                        <a:pt x="23" y="0"/>
                      </a:cubicBezTo>
                      <a:cubicBezTo>
                        <a:pt x="17" y="6"/>
                        <a:pt x="6" y="6"/>
                        <a:pt x="0" y="1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4" name="Freeform 378"/>
                <p:cNvSpPr>
                  <a:spLocks noChangeArrowheads="1"/>
                </p:cNvSpPr>
                <p:nvPr>
                  <p:custDataLst>
                    <p:tags r:id="rId285"/>
                  </p:custDataLst>
                </p:nvPr>
              </p:nvSpPr>
              <p:spPr bwMode="auto">
                <a:xfrm>
                  <a:off x="1645" y="2649"/>
                  <a:ext cx="15" cy="9"/>
                </a:xfrm>
                <a:custGeom>
                  <a:avLst/>
                  <a:gdLst>
                    <a:gd name="T0" fmla="*/ 2 w 16"/>
                    <a:gd name="T1" fmla="*/ 9 h 9"/>
                    <a:gd name="T2" fmla="*/ 0 w 16"/>
                    <a:gd name="T3" fmla="*/ 8 h 9"/>
                    <a:gd name="T4" fmla="*/ 16 w 16"/>
                    <a:gd name="T5" fmla="*/ 5 h 9"/>
                    <a:gd name="T6" fmla="*/ 0 w 16"/>
                    <a:gd name="T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9">
                      <a:moveTo>
                        <a:pt x="2" y="9"/>
                      </a:moveTo>
                      <a:cubicBezTo>
                        <a:pt x="1" y="8"/>
                        <a:pt x="1" y="9"/>
                        <a:pt x="0" y="8"/>
                      </a:cubicBezTo>
                      <a:cubicBezTo>
                        <a:pt x="4" y="6"/>
                        <a:pt x="15" y="0"/>
                        <a:pt x="16" y="5"/>
                      </a:cubicBezTo>
                      <a:cubicBezTo>
                        <a:pt x="11" y="7"/>
                        <a:pt x="5" y="7"/>
                        <a:pt x="0" y="8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5" name="Freeform 379"/>
                <p:cNvSpPr>
                  <a:spLocks noChangeArrowheads="1"/>
                </p:cNvSpPr>
                <p:nvPr>
                  <p:custDataLst>
                    <p:tags r:id="rId286"/>
                  </p:custDataLst>
                </p:nvPr>
              </p:nvSpPr>
              <p:spPr bwMode="auto">
                <a:xfrm>
                  <a:off x="1642" y="2659"/>
                  <a:ext cx="21" cy="9"/>
                </a:xfrm>
                <a:custGeom>
                  <a:avLst/>
                  <a:gdLst>
                    <a:gd name="T0" fmla="*/ 2 w 22"/>
                    <a:gd name="T1" fmla="*/ 9 h 10"/>
                    <a:gd name="T2" fmla="*/ 1 w 22"/>
                    <a:gd name="T3" fmla="*/ 7 h 10"/>
                    <a:gd name="T4" fmla="*/ 22 w 22"/>
                    <a:gd name="T5" fmla="*/ 7 h 10"/>
                    <a:gd name="T6" fmla="*/ 0 w 22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0">
                      <a:moveTo>
                        <a:pt x="2" y="9"/>
                      </a:moveTo>
                      <a:cubicBezTo>
                        <a:pt x="1" y="8"/>
                        <a:pt x="1" y="8"/>
                        <a:pt x="1" y="7"/>
                      </a:cubicBezTo>
                      <a:cubicBezTo>
                        <a:pt x="8" y="6"/>
                        <a:pt x="17" y="0"/>
                        <a:pt x="22" y="7"/>
                      </a:cubicBezTo>
                      <a:cubicBezTo>
                        <a:pt x="19" y="10"/>
                        <a:pt x="6" y="10"/>
                        <a:pt x="0" y="1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6" name="Freeform 380"/>
                <p:cNvSpPr>
                  <a:spLocks noChangeArrowheads="1"/>
                </p:cNvSpPr>
                <p:nvPr>
                  <p:custDataLst>
                    <p:tags r:id="rId287"/>
                  </p:custDataLst>
                </p:nvPr>
              </p:nvSpPr>
              <p:spPr bwMode="auto">
                <a:xfrm>
                  <a:off x="1642" y="2672"/>
                  <a:ext cx="18" cy="9"/>
                </a:xfrm>
                <a:custGeom>
                  <a:avLst/>
                  <a:gdLst>
                    <a:gd name="T0" fmla="*/ 0 w 19"/>
                    <a:gd name="T1" fmla="*/ 6 h 9"/>
                    <a:gd name="T2" fmla="*/ 19 w 19"/>
                    <a:gd name="T3" fmla="*/ 7 h 9"/>
                    <a:gd name="T4" fmla="*/ 1 w 19"/>
                    <a:gd name="T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9">
                      <a:moveTo>
                        <a:pt x="0" y="6"/>
                      </a:moveTo>
                      <a:cubicBezTo>
                        <a:pt x="6" y="6"/>
                        <a:pt x="13" y="9"/>
                        <a:pt x="19" y="7"/>
                      </a:cubicBezTo>
                      <a:cubicBezTo>
                        <a:pt x="18" y="0"/>
                        <a:pt x="4" y="7"/>
                        <a:pt x="1" y="7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7" name="Freeform 381"/>
                <p:cNvSpPr>
                  <a:spLocks noChangeArrowheads="1"/>
                </p:cNvSpPr>
                <p:nvPr>
                  <p:custDataLst>
                    <p:tags r:id="rId288"/>
                  </p:custDataLst>
                </p:nvPr>
              </p:nvSpPr>
              <p:spPr bwMode="auto">
                <a:xfrm>
                  <a:off x="1639" y="2687"/>
                  <a:ext cx="19" cy="8"/>
                </a:xfrm>
                <a:custGeom>
                  <a:avLst/>
                  <a:gdLst>
                    <a:gd name="T0" fmla="*/ 2 w 20"/>
                    <a:gd name="T1" fmla="*/ 0 h 8"/>
                    <a:gd name="T2" fmla="*/ 20 w 20"/>
                    <a:gd name="T3" fmla="*/ 7 h 8"/>
                    <a:gd name="T4" fmla="*/ 0 w 20"/>
                    <a:gd name="T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8">
                      <a:moveTo>
                        <a:pt x="2" y="0"/>
                      </a:moveTo>
                      <a:cubicBezTo>
                        <a:pt x="5" y="3"/>
                        <a:pt x="19" y="2"/>
                        <a:pt x="20" y="7"/>
                      </a:cubicBezTo>
                      <a:cubicBezTo>
                        <a:pt x="15" y="8"/>
                        <a:pt x="0" y="7"/>
                        <a:pt x="0" y="5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8" name="Freeform 382"/>
                <p:cNvSpPr>
                  <a:spLocks noChangeArrowheads="1"/>
                </p:cNvSpPr>
                <p:nvPr>
                  <p:custDataLst>
                    <p:tags r:id="rId289"/>
                  </p:custDataLst>
                </p:nvPr>
              </p:nvSpPr>
              <p:spPr bwMode="auto">
                <a:xfrm>
                  <a:off x="1638" y="2701"/>
                  <a:ext cx="22" cy="6"/>
                </a:xfrm>
                <a:custGeom>
                  <a:avLst/>
                  <a:gdLst>
                    <a:gd name="T0" fmla="*/ 1 w 23"/>
                    <a:gd name="T1" fmla="*/ 1 h 6"/>
                    <a:gd name="T2" fmla="*/ 23 w 23"/>
                    <a:gd name="T3" fmla="*/ 5 h 6"/>
                    <a:gd name="T4" fmla="*/ 2 w 23"/>
                    <a:gd name="T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6">
                      <a:moveTo>
                        <a:pt x="1" y="1"/>
                      </a:moveTo>
                      <a:cubicBezTo>
                        <a:pt x="0" y="2"/>
                        <a:pt x="18" y="6"/>
                        <a:pt x="23" y="5"/>
                      </a:cubicBezTo>
                      <a:cubicBezTo>
                        <a:pt x="19" y="0"/>
                        <a:pt x="8" y="2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9" name="Freeform 383"/>
                <p:cNvSpPr>
                  <a:spLocks noChangeArrowheads="1"/>
                </p:cNvSpPr>
                <p:nvPr>
                  <p:custDataLst>
                    <p:tags r:id="rId290"/>
                  </p:custDataLst>
                </p:nvPr>
              </p:nvSpPr>
              <p:spPr bwMode="auto">
                <a:xfrm>
                  <a:off x="1637" y="2711"/>
                  <a:ext cx="19" cy="11"/>
                </a:xfrm>
                <a:custGeom>
                  <a:avLst/>
                  <a:gdLst>
                    <a:gd name="T0" fmla="*/ 3 w 19"/>
                    <a:gd name="T1" fmla="*/ 3 h 11"/>
                    <a:gd name="T2" fmla="*/ 1 w 19"/>
                    <a:gd name="T3" fmla="*/ 1 h 11"/>
                    <a:gd name="T4" fmla="*/ 19 w 19"/>
                    <a:gd name="T5" fmla="*/ 7 h 11"/>
                    <a:gd name="T6" fmla="*/ 0 w 19"/>
                    <a:gd name="T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1">
                      <a:moveTo>
                        <a:pt x="3" y="3"/>
                      </a:move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5" y="4"/>
                        <a:pt x="14" y="11"/>
                        <a:pt x="19" y="7"/>
                      </a:cubicBezTo>
                      <a:cubicBezTo>
                        <a:pt x="15" y="4"/>
                        <a:pt x="0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0" name="Freeform 384"/>
                <p:cNvSpPr>
                  <a:spLocks noChangeArrowheads="1"/>
                </p:cNvSpPr>
                <p:nvPr>
                  <p:custDataLst>
                    <p:tags r:id="rId291"/>
                  </p:custDataLst>
                </p:nvPr>
              </p:nvSpPr>
              <p:spPr bwMode="auto">
                <a:xfrm>
                  <a:off x="1636" y="2724"/>
                  <a:ext cx="15" cy="6"/>
                </a:xfrm>
                <a:custGeom>
                  <a:avLst/>
                  <a:gdLst>
                    <a:gd name="T0" fmla="*/ 2 w 15"/>
                    <a:gd name="T1" fmla="*/ 1 h 6"/>
                    <a:gd name="T2" fmla="*/ 0 w 15"/>
                    <a:gd name="T3" fmla="*/ 1 h 6"/>
                    <a:gd name="T4" fmla="*/ 15 w 15"/>
                    <a:gd name="T5" fmla="*/ 5 h 6"/>
                    <a:gd name="T6" fmla="*/ 0 w 15"/>
                    <a:gd name="T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6">
                      <a:moveTo>
                        <a:pt x="2" y="1"/>
                      </a:move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5" y="4"/>
                        <a:pt x="10" y="6"/>
                        <a:pt x="15" y="5"/>
                      </a:cubicBezTo>
                      <a:cubicBezTo>
                        <a:pt x="10" y="2"/>
                        <a:pt x="5" y="4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1" name="Freeform 385"/>
                <p:cNvSpPr>
                  <a:spLocks noChangeArrowheads="1"/>
                </p:cNvSpPr>
                <p:nvPr>
                  <p:custDataLst>
                    <p:tags r:id="rId292"/>
                  </p:custDataLst>
                </p:nvPr>
              </p:nvSpPr>
              <p:spPr bwMode="auto">
                <a:xfrm>
                  <a:off x="1634" y="2735"/>
                  <a:ext cx="12" cy="6"/>
                </a:xfrm>
                <a:custGeom>
                  <a:avLst/>
                  <a:gdLst>
                    <a:gd name="T0" fmla="*/ 4 w 12"/>
                    <a:gd name="T1" fmla="*/ 0 h 6"/>
                    <a:gd name="T2" fmla="*/ 1 w 12"/>
                    <a:gd name="T3" fmla="*/ 0 h 6"/>
                    <a:gd name="T4" fmla="*/ 12 w 12"/>
                    <a:gd name="T5" fmla="*/ 5 h 6"/>
                    <a:gd name="T6" fmla="*/ 0 w 12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4" y="0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4" y="3"/>
                        <a:pt x="7" y="6"/>
                        <a:pt x="12" y="5"/>
                      </a:cubicBezTo>
                      <a:cubicBezTo>
                        <a:pt x="10" y="0"/>
                        <a:pt x="4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2" name="Freeform 386"/>
                <p:cNvSpPr>
                  <a:spLocks noChangeArrowheads="1"/>
                </p:cNvSpPr>
                <p:nvPr>
                  <p:custDataLst>
                    <p:tags r:id="rId293"/>
                  </p:custDataLst>
                </p:nvPr>
              </p:nvSpPr>
              <p:spPr bwMode="auto">
                <a:xfrm>
                  <a:off x="1631" y="2748"/>
                  <a:ext cx="13" cy="7"/>
                </a:xfrm>
                <a:custGeom>
                  <a:avLst/>
                  <a:gdLst>
                    <a:gd name="T0" fmla="*/ 3 w 14"/>
                    <a:gd name="T1" fmla="*/ 0 h 8"/>
                    <a:gd name="T2" fmla="*/ 0 w 14"/>
                    <a:gd name="T3" fmla="*/ 0 h 8"/>
                    <a:gd name="T4" fmla="*/ 14 w 14"/>
                    <a:gd name="T5" fmla="*/ 7 h 8"/>
                    <a:gd name="T6" fmla="*/ 1 w 14"/>
                    <a:gd name="T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8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4" y="3"/>
                        <a:pt x="8" y="8"/>
                        <a:pt x="14" y="7"/>
                      </a:cubicBezTo>
                      <a:cubicBezTo>
                        <a:pt x="12" y="2"/>
                        <a:pt x="5" y="3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3" name="Freeform 387"/>
                <p:cNvSpPr>
                  <a:spLocks noChangeArrowheads="1"/>
                </p:cNvSpPr>
                <p:nvPr>
                  <p:custDataLst>
                    <p:tags r:id="rId294"/>
                  </p:custDataLst>
                </p:nvPr>
              </p:nvSpPr>
              <p:spPr bwMode="auto">
                <a:xfrm>
                  <a:off x="1626" y="2759"/>
                  <a:ext cx="8" cy="8"/>
                </a:xfrm>
                <a:custGeom>
                  <a:avLst/>
                  <a:gdLst>
                    <a:gd name="T0" fmla="*/ 0 w 9"/>
                    <a:gd name="T1" fmla="*/ 2 h 8"/>
                    <a:gd name="T2" fmla="*/ 9 w 9"/>
                    <a:gd name="T3" fmla="*/ 8 h 8"/>
                    <a:gd name="T4" fmla="*/ 0 w 9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0" y="2"/>
                      </a:moveTo>
                      <a:cubicBezTo>
                        <a:pt x="1" y="3"/>
                        <a:pt x="6" y="8"/>
                        <a:pt x="9" y="8"/>
                      </a:cubicBezTo>
                      <a:cubicBezTo>
                        <a:pt x="9" y="3"/>
                        <a:pt x="3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4" name="Freeform 388"/>
                <p:cNvSpPr>
                  <a:spLocks noChangeArrowheads="1"/>
                </p:cNvSpPr>
                <p:nvPr>
                  <p:custDataLst>
                    <p:tags r:id="rId295"/>
                  </p:custDataLst>
                </p:nvPr>
              </p:nvSpPr>
              <p:spPr bwMode="auto">
                <a:xfrm>
                  <a:off x="1618" y="2773"/>
                  <a:ext cx="14" cy="10"/>
                </a:xfrm>
                <a:custGeom>
                  <a:avLst/>
                  <a:gdLst>
                    <a:gd name="T0" fmla="*/ 2 w 15"/>
                    <a:gd name="T1" fmla="*/ 1 h 11"/>
                    <a:gd name="T2" fmla="*/ 0 w 15"/>
                    <a:gd name="T3" fmla="*/ 0 h 11"/>
                    <a:gd name="T4" fmla="*/ 12 w 15"/>
                    <a:gd name="T5" fmla="*/ 11 h 11"/>
                    <a:gd name="T6" fmla="*/ 2 w 15"/>
                    <a:gd name="T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4"/>
                        <a:pt x="7" y="10"/>
                        <a:pt x="12" y="11"/>
                      </a:cubicBezTo>
                      <a:cubicBezTo>
                        <a:pt x="15" y="6"/>
                        <a:pt x="5" y="4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5" name="Freeform 389"/>
                <p:cNvSpPr>
                  <a:spLocks noChangeArrowheads="1"/>
                </p:cNvSpPr>
                <p:nvPr>
                  <p:custDataLst>
                    <p:tags r:id="rId296"/>
                  </p:custDataLst>
                </p:nvPr>
              </p:nvSpPr>
              <p:spPr bwMode="auto">
                <a:xfrm>
                  <a:off x="1611" y="2788"/>
                  <a:ext cx="12" cy="8"/>
                </a:xfrm>
                <a:custGeom>
                  <a:avLst/>
                  <a:gdLst>
                    <a:gd name="T0" fmla="*/ 4 w 12"/>
                    <a:gd name="T1" fmla="*/ 2 h 8"/>
                    <a:gd name="T2" fmla="*/ 2 w 12"/>
                    <a:gd name="T3" fmla="*/ 1 h 8"/>
                    <a:gd name="T4" fmla="*/ 12 w 12"/>
                    <a:gd name="T5" fmla="*/ 8 h 8"/>
                    <a:gd name="T6" fmla="*/ 0 w 12"/>
                    <a:gd name="T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8">
                      <a:moveTo>
                        <a:pt x="4" y="2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4" y="4"/>
                        <a:pt x="8" y="8"/>
                        <a:pt x="12" y="8"/>
                      </a:cubicBezTo>
                      <a:cubicBezTo>
                        <a:pt x="12" y="3"/>
                        <a:pt x="4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6" name="Freeform 390"/>
                <p:cNvSpPr>
                  <a:spLocks noChangeArrowheads="1"/>
                </p:cNvSpPr>
                <p:nvPr>
                  <p:custDataLst>
                    <p:tags r:id="rId297"/>
                  </p:custDataLst>
                </p:nvPr>
              </p:nvSpPr>
              <p:spPr bwMode="auto">
                <a:xfrm>
                  <a:off x="1604" y="2800"/>
                  <a:ext cx="13" cy="9"/>
                </a:xfrm>
                <a:custGeom>
                  <a:avLst/>
                  <a:gdLst>
                    <a:gd name="T0" fmla="*/ 2 w 14"/>
                    <a:gd name="T1" fmla="*/ 2 h 10"/>
                    <a:gd name="T2" fmla="*/ 0 w 14"/>
                    <a:gd name="T3" fmla="*/ 1 h 10"/>
                    <a:gd name="T4" fmla="*/ 14 w 14"/>
                    <a:gd name="T5" fmla="*/ 9 h 10"/>
                    <a:gd name="T6" fmla="*/ 1 w 14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0">
                      <a:moveTo>
                        <a:pt x="2" y="2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4" y="4"/>
                        <a:pt x="9" y="10"/>
                        <a:pt x="14" y="9"/>
                      </a:cubicBezTo>
                      <a:cubicBezTo>
                        <a:pt x="13" y="4"/>
                        <a:pt x="4" y="1"/>
                        <a:pt x="1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7" name="Freeform 391"/>
                <p:cNvSpPr>
                  <a:spLocks noChangeArrowheads="1"/>
                </p:cNvSpPr>
                <p:nvPr>
                  <p:custDataLst>
                    <p:tags r:id="rId298"/>
                  </p:custDataLst>
                </p:nvPr>
              </p:nvSpPr>
              <p:spPr bwMode="auto">
                <a:xfrm>
                  <a:off x="1594" y="2811"/>
                  <a:ext cx="15" cy="8"/>
                </a:xfrm>
                <a:custGeom>
                  <a:avLst/>
                  <a:gdLst>
                    <a:gd name="T0" fmla="*/ 0 w 16"/>
                    <a:gd name="T1" fmla="*/ 1 h 8"/>
                    <a:gd name="T2" fmla="*/ 16 w 16"/>
                    <a:gd name="T3" fmla="*/ 8 h 8"/>
                    <a:gd name="T4" fmla="*/ 2 w 16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1"/>
                        <a:pt x="12" y="7"/>
                        <a:pt x="16" y="8"/>
                      </a:cubicBezTo>
                      <a:cubicBezTo>
                        <a:pt x="13" y="3"/>
                        <a:pt x="7" y="2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8" name="Freeform 392"/>
                <p:cNvSpPr>
                  <a:spLocks noChangeArrowheads="1"/>
                </p:cNvSpPr>
                <p:nvPr>
                  <p:custDataLst>
                    <p:tags r:id="rId299"/>
                  </p:custDataLst>
                </p:nvPr>
              </p:nvSpPr>
              <p:spPr bwMode="auto">
                <a:xfrm>
                  <a:off x="1589" y="2819"/>
                  <a:ext cx="16" cy="12"/>
                </a:xfrm>
                <a:custGeom>
                  <a:avLst/>
                  <a:gdLst>
                    <a:gd name="T0" fmla="*/ 1 w 16"/>
                    <a:gd name="T1" fmla="*/ 1 h 13"/>
                    <a:gd name="T2" fmla="*/ 0 w 16"/>
                    <a:gd name="T3" fmla="*/ 1 h 13"/>
                    <a:gd name="T4" fmla="*/ 15 w 16"/>
                    <a:gd name="T5" fmla="*/ 12 h 13"/>
                    <a:gd name="T6" fmla="*/ 1 w 16"/>
                    <a:gd name="T7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3">
                      <a:moveTo>
                        <a:pt x="1" y="1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3" y="6"/>
                        <a:pt x="9" y="13"/>
                        <a:pt x="15" y="12"/>
                      </a:cubicBezTo>
                      <a:cubicBezTo>
                        <a:pt x="16" y="6"/>
                        <a:pt x="6" y="3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9" name="Freeform 393"/>
                <p:cNvSpPr>
                  <a:spLocks noChangeArrowheads="1"/>
                </p:cNvSpPr>
                <p:nvPr>
                  <p:custDataLst>
                    <p:tags r:id="rId300"/>
                  </p:custDataLst>
                </p:nvPr>
              </p:nvSpPr>
              <p:spPr bwMode="auto">
                <a:xfrm>
                  <a:off x="1583" y="2834"/>
                  <a:ext cx="15" cy="10"/>
                </a:xfrm>
                <a:custGeom>
                  <a:avLst/>
                  <a:gdLst>
                    <a:gd name="T0" fmla="*/ 2 w 15"/>
                    <a:gd name="T1" fmla="*/ 2 h 10"/>
                    <a:gd name="T2" fmla="*/ 0 w 15"/>
                    <a:gd name="T3" fmla="*/ 0 h 10"/>
                    <a:gd name="T4" fmla="*/ 15 w 15"/>
                    <a:gd name="T5" fmla="*/ 8 h 10"/>
                    <a:gd name="T6" fmla="*/ 2 w 15"/>
                    <a:gd name="T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0">
                      <a:moveTo>
                        <a:pt x="2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2" y="4"/>
                        <a:pt x="10" y="10"/>
                        <a:pt x="15" y="8"/>
                      </a:cubicBezTo>
                      <a:cubicBezTo>
                        <a:pt x="14" y="3"/>
                        <a:pt x="7" y="2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0" name="Freeform 394"/>
                <p:cNvSpPr>
                  <a:spLocks noChangeArrowheads="1"/>
                </p:cNvSpPr>
                <p:nvPr>
                  <p:custDataLst>
                    <p:tags r:id="rId301"/>
                  </p:custDataLst>
                </p:nvPr>
              </p:nvSpPr>
              <p:spPr bwMode="auto">
                <a:xfrm>
                  <a:off x="1576" y="2846"/>
                  <a:ext cx="14" cy="12"/>
                </a:xfrm>
                <a:custGeom>
                  <a:avLst/>
                  <a:gdLst>
                    <a:gd name="T0" fmla="*/ 2 w 15"/>
                    <a:gd name="T1" fmla="*/ 0 h 13"/>
                    <a:gd name="T2" fmla="*/ 15 w 15"/>
                    <a:gd name="T3" fmla="*/ 10 h 13"/>
                    <a:gd name="T4" fmla="*/ 0 w 15"/>
                    <a:gd name="T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2" y="0"/>
                      </a:moveTo>
                      <a:cubicBezTo>
                        <a:pt x="6" y="2"/>
                        <a:pt x="14" y="5"/>
                        <a:pt x="15" y="10"/>
                      </a:cubicBezTo>
                      <a:cubicBezTo>
                        <a:pt x="9" y="13"/>
                        <a:pt x="3" y="3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1" name="Freeform 395"/>
                <p:cNvSpPr>
                  <a:spLocks noChangeArrowheads="1"/>
                </p:cNvSpPr>
                <p:nvPr>
                  <p:custDataLst>
                    <p:tags r:id="rId302"/>
                  </p:custDataLst>
                </p:nvPr>
              </p:nvSpPr>
              <p:spPr bwMode="auto">
                <a:xfrm>
                  <a:off x="1568" y="2858"/>
                  <a:ext cx="14" cy="14"/>
                </a:xfrm>
                <a:custGeom>
                  <a:avLst/>
                  <a:gdLst>
                    <a:gd name="T0" fmla="*/ 0 w 14"/>
                    <a:gd name="T1" fmla="*/ 1 h 14"/>
                    <a:gd name="T2" fmla="*/ 14 w 14"/>
                    <a:gd name="T3" fmla="*/ 11 h 14"/>
                    <a:gd name="T4" fmla="*/ 0 w 14"/>
                    <a:gd name="T5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4">
                      <a:moveTo>
                        <a:pt x="0" y="1"/>
                      </a:moveTo>
                      <a:cubicBezTo>
                        <a:pt x="1" y="0"/>
                        <a:pt x="11" y="8"/>
                        <a:pt x="14" y="11"/>
                      </a:cubicBezTo>
                      <a:cubicBezTo>
                        <a:pt x="9" y="14"/>
                        <a:pt x="0" y="11"/>
                        <a:pt x="0" y="5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2" name="Freeform 396"/>
                <p:cNvSpPr>
                  <a:spLocks noChangeArrowheads="1"/>
                </p:cNvSpPr>
                <p:nvPr>
                  <p:custDataLst>
                    <p:tags r:id="rId303"/>
                  </p:custDataLst>
                </p:nvPr>
              </p:nvSpPr>
              <p:spPr bwMode="auto">
                <a:xfrm>
                  <a:off x="1555" y="2873"/>
                  <a:ext cx="13" cy="11"/>
                </a:xfrm>
                <a:custGeom>
                  <a:avLst/>
                  <a:gdLst>
                    <a:gd name="T0" fmla="*/ 2 w 14"/>
                    <a:gd name="T1" fmla="*/ 2 h 11"/>
                    <a:gd name="T2" fmla="*/ 0 w 14"/>
                    <a:gd name="T3" fmla="*/ 1 h 11"/>
                    <a:gd name="T4" fmla="*/ 14 w 14"/>
                    <a:gd name="T5" fmla="*/ 11 h 11"/>
                    <a:gd name="T6" fmla="*/ 1 w 14"/>
                    <a:gd name="T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1">
                      <a:moveTo>
                        <a:pt x="2" y="2"/>
                      </a:move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4" y="5"/>
                        <a:pt x="9" y="10"/>
                        <a:pt x="14" y="11"/>
                      </a:cubicBezTo>
                      <a:cubicBezTo>
                        <a:pt x="13" y="5"/>
                        <a:pt x="6" y="4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3" name="Freeform 397"/>
                <p:cNvSpPr>
                  <a:spLocks noChangeArrowheads="1"/>
                </p:cNvSpPr>
                <p:nvPr>
                  <p:custDataLst>
                    <p:tags r:id="rId304"/>
                  </p:custDataLst>
                </p:nvPr>
              </p:nvSpPr>
              <p:spPr bwMode="auto">
                <a:xfrm>
                  <a:off x="1542" y="2884"/>
                  <a:ext cx="19" cy="13"/>
                </a:xfrm>
                <a:custGeom>
                  <a:avLst/>
                  <a:gdLst>
                    <a:gd name="T0" fmla="*/ 1 w 20"/>
                    <a:gd name="T1" fmla="*/ 2 h 14"/>
                    <a:gd name="T2" fmla="*/ 0 w 20"/>
                    <a:gd name="T3" fmla="*/ 0 h 14"/>
                    <a:gd name="T4" fmla="*/ 16 w 20"/>
                    <a:gd name="T5" fmla="*/ 14 h 14"/>
                    <a:gd name="T6" fmla="*/ 3 w 20"/>
                    <a:gd name="T7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4" y="5"/>
                        <a:pt x="10" y="13"/>
                        <a:pt x="16" y="14"/>
                      </a:cubicBezTo>
                      <a:cubicBezTo>
                        <a:pt x="20" y="7"/>
                        <a:pt x="6" y="5"/>
                        <a:pt x="3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4" name="Freeform 398"/>
                <p:cNvSpPr>
                  <a:spLocks noChangeArrowheads="1"/>
                </p:cNvSpPr>
                <p:nvPr>
                  <p:custDataLst>
                    <p:tags r:id="rId305"/>
                  </p:custDataLst>
                </p:nvPr>
              </p:nvSpPr>
              <p:spPr bwMode="auto">
                <a:xfrm>
                  <a:off x="1530" y="2898"/>
                  <a:ext cx="12" cy="13"/>
                </a:xfrm>
                <a:custGeom>
                  <a:avLst/>
                  <a:gdLst>
                    <a:gd name="T0" fmla="*/ 2 w 13"/>
                    <a:gd name="T1" fmla="*/ 2 h 13"/>
                    <a:gd name="T2" fmla="*/ 0 w 13"/>
                    <a:gd name="T3" fmla="*/ 1 h 13"/>
                    <a:gd name="T4" fmla="*/ 13 w 13"/>
                    <a:gd name="T5" fmla="*/ 13 h 13"/>
                    <a:gd name="T6" fmla="*/ 2 w 13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13">
                      <a:moveTo>
                        <a:pt x="2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4" y="5"/>
                        <a:pt x="7" y="12"/>
                        <a:pt x="13" y="13"/>
                      </a:cubicBezTo>
                      <a:cubicBezTo>
                        <a:pt x="13" y="8"/>
                        <a:pt x="6" y="2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5" name="Freeform 399"/>
                <p:cNvSpPr>
                  <a:spLocks noChangeArrowheads="1"/>
                </p:cNvSpPr>
                <p:nvPr>
                  <p:custDataLst>
                    <p:tags r:id="rId306"/>
                  </p:custDataLst>
                </p:nvPr>
              </p:nvSpPr>
              <p:spPr bwMode="auto">
                <a:xfrm>
                  <a:off x="1516" y="2908"/>
                  <a:ext cx="15" cy="20"/>
                </a:xfrm>
                <a:custGeom>
                  <a:avLst/>
                  <a:gdLst>
                    <a:gd name="T0" fmla="*/ 3 w 15"/>
                    <a:gd name="T1" fmla="*/ 0 h 21"/>
                    <a:gd name="T2" fmla="*/ 0 w 15"/>
                    <a:gd name="T3" fmla="*/ 0 h 21"/>
                    <a:gd name="T4" fmla="*/ 14 w 15"/>
                    <a:gd name="T5" fmla="*/ 21 h 21"/>
                    <a:gd name="T6" fmla="*/ 1 w 15"/>
                    <a:gd name="T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1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2" y="6"/>
                        <a:pt x="7" y="21"/>
                        <a:pt x="14" y="21"/>
                      </a:cubicBezTo>
                      <a:cubicBezTo>
                        <a:pt x="15" y="12"/>
                        <a:pt x="6" y="8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6" name="Freeform 400"/>
                <p:cNvSpPr>
                  <a:spLocks noChangeArrowheads="1"/>
                </p:cNvSpPr>
                <p:nvPr>
                  <p:custDataLst>
                    <p:tags r:id="rId307"/>
                  </p:custDataLst>
                </p:nvPr>
              </p:nvSpPr>
              <p:spPr bwMode="auto">
                <a:xfrm>
                  <a:off x="1501" y="2917"/>
                  <a:ext cx="17" cy="21"/>
                </a:xfrm>
                <a:custGeom>
                  <a:avLst/>
                  <a:gdLst>
                    <a:gd name="T0" fmla="*/ 1 w 18"/>
                    <a:gd name="T1" fmla="*/ 3 h 22"/>
                    <a:gd name="T2" fmla="*/ 0 w 18"/>
                    <a:gd name="T3" fmla="*/ 1 h 22"/>
                    <a:gd name="T4" fmla="*/ 15 w 18"/>
                    <a:gd name="T5" fmla="*/ 22 h 22"/>
                    <a:gd name="T6" fmla="*/ 2 w 18"/>
                    <a:gd name="T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2">
                      <a:moveTo>
                        <a:pt x="1" y="3"/>
                      </a:moveTo>
                      <a:cubicBezTo>
                        <a:pt x="1" y="2"/>
                        <a:pt x="2" y="0"/>
                        <a:pt x="0" y="1"/>
                      </a:cubicBezTo>
                      <a:cubicBezTo>
                        <a:pt x="2" y="8"/>
                        <a:pt x="8" y="19"/>
                        <a:pt x="15" y="22"/>
                      </a:cubicBezTo>
                      <a:cubicBezTo>
                        <a:pt x="18" y="15"/>
                        <a:pt x="10" y="4"/>
                        <a:pt x="2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7" name="Freeform 401"/>
                <p:cNvSpPr>
                  <a:spLocks noChangeArrowheads="1"/>
                </p:cNvSpPr>
                <p:nvPr>
                  <p:custDataLst>
                    <p:tags r:id="rId308"/>
                  </p:custDataLst>
                </p:nvPr>
              </p:nvSpPr>
              <p:spPr bwMode="auto">
                <a:xfrm>
                  <a:off x="1492" y="2933"/>
                  <a:ext cx="12" cy="16"/>
                </a:xfrm>
                <a:custGeom>
                  <a:avLst/>
                  <a:gdLst>
                    <a:gd name="T0" fmla="*/ 1 w 12"/>
                    <a:gd name="T1" fmla="*/ 2 h 17"/>
                    <a:gd name="T2" fmla="*/ 0 w 12"/>
                    <a:gd name="T3" fmla="*/ 0 h 17"/>
                    <a:gd name="T4" fmla="*/ 10 w 12"/>
                    <a:gd name="T5" fmla="*/ 17 h 17"/>
                    <a:gd name="T6" fmla="*/ 1 w 12"/>
                    <a:gd name="T7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7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6"/>
                        <a:pt x="5" y="13"/>
                        <a:pt x="10" y="17"/>
                      </a:cubicBezTo>
                      <a:cubicBezTo>
                        <a:pt x="12" y="12"/>
                        <a:pt x="6" y="3"/>
                        <a:pt x="1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8" name="Freeform 402"/>
                <p:cNvSpPr>
                  <a:spLocks noChangeArrowheads="1"/>
                </p:cNvSpPr>
                <p:nvPr>
                  <p:custDataLst>
                    <p:tags r:id="rId309"/>
                  </p:custDataLst>
                </p:nvPr>
              </p:nvSpPr>
              <p:spPr bwMode="auto">
                <a:xfrm>
                  <a:off x="1483" y="2944"/>
                  <a:ext cx="9" cy="12"/>
                </a:xfrm>
                <a:custGeom>
                  <a:avLst/>
                  <a:gdLst>
                    <a:gd name="T0" fmla="*/ 1 w 9"/>
                    <a:gd name="T1" fmla="*/ 2 h 13"/>
                    <a:gd name="T2" fmla="*/ 0 w 9"/>
                    <a:gd name="T3" fmla="*/ 0 h 13"/>
                    <a:gd name="T4" fmla="*/ 9 w 9"/>
                    <a:gd name="T5" fmla="*/ 13 h 13"/>
                    <a:gd name="T6" fmla="*/ 0 w 9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13">
                      <a:moveTo>
                        <a:pt x="1" y="2"/>
                      </a:move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3" y="4"/>
                        <a:pt x="4" y="11"/>
                        <a:pt x="9" y="13"/>
                      </a:cubicBezTo>
                      <a:cubicBezTo>
                        <a:pt x="9" y="8"/>
                        <a:pt x="4" y="0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9" name="Freeform 403"/>
                <p:cNvSpPr>
                  <a:spLocks noChangeArrowheads="1"/>
                </p:cNvSpPr>
                <p:nvPr>
                  <p:custDataLst>
                    <p:tags r:id="rId310"/>
                  </p:custDataLst>
                </p:nvPr>
              </p:nvSpPr>
              <p:spPr bwMode="auto">
                <a:xfrm>
                  <a:off x="1474" y="2947"/>
                  <a:ext cx="9" cy="16"/>
                </a:xfrm>
                <a:custGeom>
                  <a:avLst/>
                  <a:gdLst>
                    <a:gd name="T0" fmla="*/ 0 w 10"/>
                    <a:gd name="T1" fmla="*/ 2 h 16"/>
                    <a:gd name="T2" fmla="*/ 0 w 10"/>
                    <a:gd name="T3" fmla="*/ 0 h 16"/>
                    <a:gd name="T4" fmla="*/ 10 w 10"/>
                    <a:gd name="T5" fmla="*/ 16 h 16"/>
                    <a:gd name="T6" fmla="*/ 0 w 10"/>
                    <a:gd name="T7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16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5"/>
                        <a:pt x="4" y="16"/>
                        <a:pt x="10" y="16"/>
                      </a:cubicBezTo>
                      <a:cubicBezTo>
                        <a:pt x="9" y="10"/>
                        <a:pt x="3" y="8"/>
                        <a:pt x="0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0" name="Freeform 404"/>
                <p:cNvSpPr>
                  <a:spLocks noChangeArrowheads="1"/>
                </p:cNvSpPr>
                <p:nvPr>
                  <p:custDataLst>
                    <p:tags r:id="rId311"/>
                  </p:custDataLst>
                </p:nvPr>
              </p:nvSpPr>
              <p:spPr bwMode="auto">
                <a:xfrm>
                  <a:off x="1462" y="2958"/>
                  <a:ext cx="9" cy="12"/>
                </a:xfrm>
                <a:custGeom>
                  <a:avLst/>
                  <a:gdLst>
                    <a:gd name="T0" fmla="*/ 2 w 9"/>
                    <a:gd name="T1" fmla="*/ 0 h 13"/>
                    <a:gd name="T2" fmla="*/ 9 w 9"/>
                    <a:gd name="T3" fmla="*/ 13 h 13"/>
                    <a:gd name="T4" fmla="*/ 0 w 9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2" y="0"/>
                      </a:moveTo>
                      <a:cubicBezTo>
                        <a:pt x="0" y="2"/>
                        <a:pt x="4" y="13"/>
                        <a:pt x="9" y="13"/>
                      </a:cubicBezTo>
                      <a:cubicBezTo>
                        <a:pt x="8" y="8"/>
                        <a:pt x="4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1" name="Freeform 405"/>
                <p:cNvSpPr>
                  <a:spLocks noChangeArrowheads="1"/>
                </p:cNvSpPr>
                <p:nvPr>
                  <p:custDataLst>
                    <p:tags r:id="rId312"/>
                  </p:custDataLst>
                </p:nvPr>
              </p:nvSpPr>
              <p:spPr bwMode="auto">
                <a:xfrm>
                  <a:off x="1449" y="2961"/>
                  <a:ext cx="10" cy="15"/>
                </a:xfrm>
                <a:custGeom>
                  <a:avLst/>
                  <a:gdLst>
                    <a:gd name="T0" fmla="*/ 3 w 11"/>
                    <a:gd name="T1" fmla="*/ 2 h 16"/>
                    <a:gd name="T2" fmla="*/ 2 w 11"/>
                    <a:gd name="T3" fmla="*/ 1 h 16"/>
                    <a:gd name="T4" fmla="*/ 9 w 11"/>
                    <a:gd name="T5" fmla="*/ 16 h 16"/>
                    <a:gd name="T6" fmla="*/ 0 w 11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16">
                      <a:moveTo>
                        <a:pt x="3" y="2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3" y="5"/>
                        <a:pt x="5" y="13"/>
                        <a:pt x="9" y="16"/>
                      </a:cubicBezTo>
                      <a:cubicBezTo>
                        <a:pt x="11" y="10"/>
                        <a:pt x="4" y="4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2818" name="Freeform 406"/>
              <p:cNvSpPr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1435" y="2966"/>
                <a:ext cx="8" cy="14"/>
              </a:xfrm>
              <a:custGeom>
                <a:avLst/>
                <a:gdLst>
                  <a:gd name="T0" fmla="*/ 3 w 8"/>
                  <a:gd name="T1" fmla="*/ 0 h 15"/>
                  <a:gd name="T2" fmla="*/ 8 w 8"/>
                  <a:gd name="T3" fmla="*/ 15 h 15"/>
                  <a:gd name="T4" fmla="*/ 0 w 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3" y="0"/>
                    </a:moveTo>
                    <a:cubicBezTo>
                      <a:pt x="1" y="2"/>
                      <a:pt x="3" y="14"/>
                      <a:pt x="8" y="15"/>
                    </a:cubicBezTo>
                    <a:cubicBezTo>
                      <a:pt x="8" y="10"/>
                      <a:pt x="3" y="4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19" name="Freeform 407"/>
              <p:cNvSpPr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1419" y="2971"/>
                <a:ext cx="8" cy="15"/>
              </a:xfrm>
              <a:custGeom>
                <a:avLst/>
                <a:gdLst>
                  <a:gd name="T0" fmla="*/ 3 w 8"/>
                  <a:gd name="T1" fmla="*/ 1 h 15"/>
                  <a:gd name="T2" fmla="*/ 2 w 8"/>
                  <a:gd name="T3" fmla="*/ 0 h 15"/>
                  <a:gd name="T4" fmla="*/ 8 w 8"/>
                  <a:gd name="T5" fmla="*/ 15 h 15"/>
                  <a:gd name="T6" fmla="*/ 2 w 8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3" y="1"/>
                    </a:moveTo>
                    <a:cubicBezTo>
                      <a:pt x="2" y="1"/>
                      <a:pt x="3" y="0"/>
                      <a:pt x="2" y="0"/>
                    </a:cubicBezTo>
                    <a:cubicBezTo>
                      <a:pt x="0" y="5"/>
                      <a:pt x="5" y="11"/>
                      <a:pt x="8" y="15"/>
                    </a:cubicBezTo>
                    <a:cubicBezTo>
                      <a:pt x="8" y="11"/>
                      <a:pt x="5" y="4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0" name="Freeform 408"/>
              <p:cNvSpPr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1399" y="2974"/>
                <a:ext cx="10" cy="16"/>
              </a:xfrm>
              <a:custGeom>
                <a:avLst/>
                <a:gdLst>
                  <a:gd name="T0" fmla="*/ 3 w 11"/>
                  <a:gd name="T1" fmla="*/ 2 h 16"/>
                  <a:gd name="T2" fmla="*/ 11 w 11"/>
                  <a:gd name="T3" fmla="*/ 16 h 16"/>
                  <a:gd name="T4" fmla="*/ 0 w 1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3" y="2"/>
                    </a:moveTo>
                    <a:cubicBezTo>
                      <a:pt x="5" y="6"/>
                      <a:pt x="7" y="14"/>
                      <a:pt x="11" y="16"/>
                    </a:cubicBezTo>
                    <a:cubicBezTo>
                      <a:pt x="10" y="10"/>
                      <a:pt x="5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1" name="Freeform 409"/>
              <p:cNvSpPr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388" y="2979"/>
                <a:ext cx="14" cy="13"/>
              </a:xfrm>
              <a:custGeom>
                <a:avLst/>
                <a:gdLst>
                  <a:gd name="T0" fmla="*/ 1 w 14"/>
                  <a:gd name="T1" fmla="*/ 1 h 14"/>
                  <a:gd name="T2" fmla="*/ 0 w 14"/>
                  <a:gd name="T3" fmla="*/ 1 h 14"/>
                  <a:gd name="T4" fmla="*/ 14 w 14"/>
                  <a:gd name="T5" fmla="*/ 14 h 14"/>
                  <a:gd name="T6" fmla="*/ 0 w 14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4" y="5"/>
                      <a:pt x="8" y="13"/>
                      <a:pt x="14" y="14"/>
                    </a:cubicBezTo>
                    <a:cubicBezTo>
                      <a:pt x="11" y="9"/>
                      <a:pt x="5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2" name="Freeform 410"/>
              <p:cNvSpPr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1375" y="2986"/>
                <a:ext cx="19" cy="13"/>
              </a:xfrm>
              <a:custGeom>
                <a:avLst/>
                <a:gdLst>
                  <a:gd name="T0" fmla="*/ 2 w 20"/>
                  <a:gd name="T1" fmla="*/ 0 h 14"/>
                  <a:gd name="T2" fmla="*/ 20 w 20"/>
                  <a:gd name="T3" fmla="*/ 14 h 14"/>
                  <a:gd name="T4" fmla="*/ 0 w 20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2" y="0"/>
                    </a:moveTo>
                    <a:cubicBezTo>
                      <a:pt x="2" y="4"/>
                      <a:pt x="15" y="13"/>
                      <a:pt x="20" y="14"/>
                    </a:cubicBezTo>
                    <a:cubicBezTo>
                      <a:pt x="14" y="10"/>
                      <a:pt x="7" y="5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3" name="Freeform 411"/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1365" y="2998"/>
                <a:ext cx="22" cy="10"/>
              </a:xfrm>
              <a:custGeom>
                <a:avLst/>
                <a:gdLst>
                  <a:gd name="T0" fmla="*/ 0 w 23"/>
                  <a:gd name="T1" fmla="*/ 0 h 10"/>
                  <a:gd name="T2" fmla="*/ 23 w 23"/>
                  <a:gd name="T3" fmla="*/ 9 h 10"/>
                  <a:gd name="T4" fmla="*/ 2 w 23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6" y="6"/>
                      <a:pt x="14" y="10"/>
                      <a:pt x="23" y="9"/>
                    </a:cubicBezTo>
                    <a:cubicBezTo>
                      <a:pt x="19" y="1"/>
                      <a:pt x="10" y="1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4" name="Freeform 412"/>
              <p:cNvSpPr>
                <a:spLocks noChangeArrowhead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1362" y="3009"/>
                <a:ext cx="25" cy="8"/>
              </a:xfrm>
              <a:custGeom>
                <a:avLst/>
                <a:gdLst>
                  <a:gd name="T0" fmla="*/ 0 w 26"/>
                  <a:gd name="T1" fmla="*/ 0 h 9"/>
                  <a:gd name="T2" fmla="*/ 26 w 26"/>
                  <a:gd name="T3" fmla="*/ 6 h 9"/>
                  <a:gd name="T4" fmla="*/ 2 w 26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cubicBezTo>
                      <a:pt x="2" y="4"/>
                      <a:pt x="21" y="9"/>
                      <a:pt x="26" y="6"/>
                    </a:cubicBezTo>
                    <a:cubicBezTo>
                      <a:pt x="22" y="1"/>
                      <a:pt x="8" y="0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5" name="Freeform 413"/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1360" y="3017"/>
                <a:ext cx="26" cy="14"/>
              </a:xfrm>
              <a:custGeom>
                <a:avLst/>
                <a:gdLst>
                  <a:gd name="T0" fmla="*/ 0 w 27"/>
                  <a:gd name="T1" fmla="*/ 9 h 14"/>
                  <a:gd name="T2" fmla="*/ 23 w 27"/>
                  <a:gd name="T3" fmla="*/ 7 h 14"/>
                  <a:gd name="T4" fmla="*/ 0 w 27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4">
                    <a:moveTo>
                      <a:pt x="0" y="9"/>
                    </a:moveTo>
                    <a:cubicBezTo>
                      <a:pt x="4" y="11"/>
                      <a:pt x="27" y="14"/>
                      <a:pt x="23" y="7"/>
                    </a:cubicBezTo>
                    <a:cubicBezTo>
                      <a:pt x="20" y="0"/>
                      <a:pt x="5" y="5"/>
                      <a:pt x="0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6" name="Freeform 414"/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1367" y="3031"/>
                <a:ext cx="23" cy="9"/>
              </a:xfrm>
              <a:custGeom>
                <a:avLst/>
                <a:gdLst>
                  <a:gd name="T0" fmla="*/ 2 w 24"/>
                  <a:gd name="T1" fmla="*/ 8 h 9"/>
                  <a:gd name="T2" fmla="*/ 0 w 24"/>
                  <a:gd name="T3" fmla="*/ 8 h 9"/>
                  <a:gd name="T4" fmla="*/ 24 w 24"/>
                  <a:gd name="T5" fmla="*/ 5 h 9"/>
                  <a:gd name="T6" fmla="*/ 2 w 24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2" y="8"/>
                    </a:moveTo>
                    <a:cubicBezTo>
                      <a:pt x="2" y="8"/>
                      <a:pt x="1" y="8"/>
                      <a:pt x="0" y="8"/>
                    </a:cubicBezTo>
                    <a:cubicBezTo>
                      <a:pt x="7" y="7"/>
                      <a:pt x="18" y="0"/>
                      <a:pt x="24" y="5"/>
                    </a:cubicBezTo>
                    <a:cubicBezTo>
                      <a:pt x="19" y="7"/>
                      <a:pt x="7" y="9"/>
                      <a:pt x="2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7" name="Freeform 415"/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1373" y="3045"/>
                <a:ext cx="18" cy="5"/>
              </a:xfrm>
              <a:custGeom>
                <a:avLst/>
                <a:gdLst>
                  <a:gd name="T0" fmla="*/ 2 w 19"/>
                  <a:gd name="T1" fmla="*/ 5 h 5"/>
                  <a:gd name="T2" fmla="*/ 0 w 19"/>
                  <a:gd name="T3" fmla="*/ 3 h 5"/>
                  <a:gd name="T4" fmla="*/ 19 w 19"/>
                  <a:gd name="T5" fmla="*/ 3 h 5"/>
                  <a:gd name="T6" fmla="*/ 2 w 19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">
                    <a:moveTo>
                      <a:pt x="2" y="5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5" y="4"/>
                      <a:pt x="13" y="0"/>
                      <a:pt x="19" y="3"/>
                    </a:cubicBezTo>
                    <a:cubicBezTo>
                      <a:pt x="15" y="4"/>
                      <a:pt x="6" y="3"/>
                      <a:pt x="2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8" name="Freeform 416"/>
              <p:cNvSpPr>
                <a:spLocks noChangeArrowhead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1378" y="3063"/>
                <a:ext cx="16" cy="7"/>
              </a:xfrm>
              <a:custGeom>
                <a:avLst/>
                <a:gdLst>
                  <a:gd name="T0" fmla="*/ 1 w 17"/>
                  <a:gd name="T1" fmla="*/ 3 h 8"/>
                  <a:gd name="T2" fmla="*/ 16 w 17"/>
                  <a:gd name="T3" fmla="*/ 3 h 8"/>
                  <a:gd name="T4" fmla="*/ 1 w 17"/>
                  <a:gd name="T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" y="3"/>
                    </a:moveTo>
                    <a:cubicBezTo>
                      <a:pt x="0" y="5"/>
                      <a:pt x="17" y="8"/>
                      <a:pt x="16" y="3"/>
                    </a:cubicBezTo>
                    <a:cubicBezTo>
                      <a:pt x="15" y="0"/>
                      <a:pt x="3" y="1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29" name="Freeform 417"/>
              <p:cNvSpPr>
                <a:spLocks noChangeArrowheads="1"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1377" y="3076"/>
                <a:ext cx="17" cy="8"/>
              </a:xfrm>
              <a:custGeom>
                <a:avLst/>
                <a:gdLst>
                  <a:gd name="T0" fmla="*/ 0 w 18"/>
                  <a:gd name="T1" fmla="*/ 5 h 8"/>
                  <a:gd name="T2" fmla="*/ 18 w 18"/>
                  <a:gd name="T3" fmla="*/ 5 h 8"/>
                  <a:gd name="T4" fmla="*/ 0 w 18"/>
                  <a:gd name="T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5"/>
                    </a:moveTo>
                    <a:cubicBezTo>
                      <a:pt x="6" y="7"/>
                      <a:pt x="12" y="8"/>
                      <a:pt x="18" y="5"/>
                    </a:cubicBezTo>
                    <a:cubicBezTo>
                      <a:pt x="16" y="0"/>
                      <a:pt x="5" y="2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0" name="Freeform 418"/>
              <p:cNvSpPr>
                <a:spLocks noChangeArrowheads="1"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1380" y="3094"/>
                <a:ext cx="18" cy="9"/>
              </a:xfrm>
              <a:custGeom>
                <a:avLst/>
                <a:gdLst>
                  <a:gd name="T0" fmla="*/ 0 w 19"/>
                  <a:gd name="T1" fmla="*/ 3 h 9"/>
                  <a:gd name="T2" fmla="*/ 19 w 19"/>
                  <a:gd name="T3" fmla="*/ 3 h 9"/>
                  <a:gd name="T4" fmla="*/ 0 w 1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0" y="3"/>
                    </a:moveTo>
                    <a:cubicBezTo>
                      <a:pt x="6" y="5"/>
                      <a:pt x="14" y="9"/>
                      <a:pt x="19" y="3"/>
                    </a:cubicBezTo>
                    <a:cubicBezTo>
                      <a:pt x="14" y="0"/>
                      <a:pt x="5" y="4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1" name="Freeform 419"/>
              <p:cNvSpPr>
                <a:spLocks noChangeArrowhead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1380" y="3108"/>
                <a:ext cx="19" cy="5"/>
              </a:xfrm>
              <a:custGeom>
                <a:avLst/>
                <a:gdLst>
                  <a:gd name="T0" fmla="*/ 1 w 20"/>
                  <a:gd name="T1" fmla="*/ 3 h 6"/>
                  <a:gd name="T2" fmla="*/ 0 w 20"/>
                  <a:gd name="T3" fmla="*/ 2 h 6"/>
                  <a:gd name="T4" fmla="*/ 20 w 20"/>
                  <a:gd name="T5" fmla="*/ 3 h 6"/>
                  <a:gd name="T6" fmla="*/ 2 w 2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1" y="3"/>
                    </a:moveTo>
                    <a:cubicBezTo>
                      <a:pt x="0" y="2"/>
                      <a:pt x="0" y="3"/>
                      <a:pt x="0" y="2"/>
                    </a:cubicBezTo>
                    <a:cubicBezTo>
                      <a:pt x="6" y="4"/>
                      <a:pt x="14" y="6"/>
                      <a:pt x="20" y="3"/>
                    </a:cubicBezTo>
                    <a:cubicBezTo>
                      <a:pt x="15" y="3"/>
                      <a:pt x="3" y="3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2" name="Freeform 420"/>
              <p:cNvSpPr>
                <a:spLocks noChangeArrowhead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1377" y="3119"/>
                <a:ext cx="14" cy="5"/>
              </a:xfrm>
              <a:custGeom>
                <a:avLst/>
                <a:gdLst>
                  <a:gd name="T0" fmla="*/ 0 w 15"/>
                  <a:gd name="T1" fmla="*/ 2 h 5"/>
                  <a:gd name="T2" fmla="*/ 0 w 15"/>
                  <a:gd name="T3" fmla="*/ 0 h 5"/>
                  <a:gd name="T4" fmla="*/ 15 w 15"/>
                  <a:gd name="T5" fmla="*/ 5 h 5"/>
                  <a:gd name="T6" fmla="*/ 2 w 1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4" y="2"/>
                      <a:pt x="10" y="5"/>
                      <a:pt x="15" y="5"/>
                    </a:cubicBezTo>
                    <a:cubicBezTo>
                      <a:pt x="13" y="0"/>
                      <a:pt x="3" y="3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3" name="Freeform 421"/>
              <p:cNvSpPr>
                <a:spLocks noChangeArrowhead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1374" y="3131"/>
                <a:ext cx="15" cy="5"/>
              </a:xfrm>
              <a:custGeom>
                <a:avLst/>
                <a:gdLst>
                  <a:gd name="T0" fmla="*/ 5 w 16"/>
                  <a:gd name="T1" fmla="*/ 5 h 6"/>
                  <a:gd name="T2" fmla="*/ 3 w 16"/>
                  <a:gd name="T3" fmla="*/ 4 h 6"/>
                  <a:gd name="T4" fmla="*/ 16 w 16"/>
                  <a:gd name="T5" fmla="*/ 5 h 6"/>
                  <a:gd name="T6" fmla="*/ 1 w 16"/>
                  <a:gd name="T7" fmla="*/ 1 h 6"/>
                  <a:gd name="T8" fmla="*/ 2 w 1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5" y="5"/>
                    </a:moveTo>
                    <a:cubicBezTo>
                      <a:pt x="4" y="5"/>
                      <a:pt x="4" y="4"/>
                      <a:pt x="3" y="4"/>
                    </a:cubicBezTo>
                    <a:cubicBezTo>
                      <a:pt x="7" y="4"/>
                      <a:pt x="12" y="6"/>
                      <a:pt x="16" y="5"/>
                    </a:cubicBezTo>
                    <a:cubicBezTo>
                      <a:pt x="14" y="0"/>
                      <a:pt x="6" y="2"/>
                      <a:pt x="1" y="1"/>
                    </a:cubicBezTo>
                    <a:cubicBezTo>
                      <a:pt x="0" y="1"/>
                      <a:pt x="2" y="1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4" name="Freeform 422"/>
              <p:cNvSpPr>
                <a:spLocks noChangeArrowheads="1"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1370" y="3143"/>
                <a:ext cx="13" cy="8"/>
              </a:xfrm>
              <a:custGeom>
                <a:avLst/>
                <a:gdLst>
                  <a:gd name="T0" fmla="*/ 3 w 14"/>
                  <a:gd name="T1" fmla="*/ 3 h 8"/>
                  <a:gd name="T2" fmla="*/ 1 w 14"/>
                  <a:gd name="T3" fmla="*/ 3 h 8"/>
                  <a:gd name="T4" fmla="*/ 14 w 14"/>
                  <a:gd name="T5" fmla="*/ 6 h 8"/>
                  <a:gd name="T6" fmla="*/ 0 w 14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4" y="5"/>
                      <a:pt x="10" y="8"/>
                      <a:pt x="14" y="6"/>
                    </a:cubicBezTo>
                    <a:cubicBezTo>
                      <a:pt x="12" y="2"/>
                      <a:pt x="1" y="0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5" name="Freeform 423"/>
              <p:cNvSpPr>
                <a:spLocks noChangeArrowhead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1367" y="3155"/>
                <a:ext cx="16" cy="7"/>
              </a:xfrm>
              <a:custGeom>
                <a:avLst/>
                <a:gdLst>
                  <a:gd name="T0" fmla="*/ 1 w 16"/>
                  <a:gd name="T1" fmla="*/ 2 h 8"/>
                  <a:gd name="T2" fmla="*/ 0 w 16"/>
                  <a:gd name="T3" fmla="*/ 1 h 8"/>
                  <a:gd name="T4" fmla="*/ 16 w 16"/>
                  <a:gd name="T5" fmla="*/ 4 h 8"/>
                  <a:gd name="T6" fmla="*/ 0 w 16"/>
                  <a:gd name="T7" fmla="*/ 2 h 8"/>
                  <a:gd name="T8" fmla="*/ 1 w 1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5" y="1"/>
                      <a:pt x="14" y="1"/>
                      <a:pt x="16" y="4"/>
                    </a:cubicBezTo>
                    <a:cubicBezTo>
                      <a:pt x="13" y="8"/>
                      <a:pt x="3" y="5"/>
                      <a:pt x="0" y="2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6" name="Freeform 424"/>
              <p:cNvSpPr>
                <a:spLocks noChangeArrowheads="1"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363" y="3166"/>
                <a:ext cx="19" cy="5"/>
              </a:xfrm>
              <a:custGeom>
                <a:avLst/>
                <a:gdLst>
                  <a:gd name="T0" fmla="*/ 3 w 19"/>
                  <a:gd name="T1" fmla="*/ 1 h 5"/>
                  <a:gd name="T2" fmla="*/ 1 w 19"/>
                  <a:gd name="T3" fmla="*/ 0 h 5"/>
                  <a:gd name="T4" fmla="*/ 19 w 19"/>
                  <a:gd name="T5" fmla="*/ 4 h 5"/>
                  <a:gd name="T6" fmla="*/ 0 w 1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6" y="0"/>
                      <a:pt x="14" y="2"/>
                      <a:pt x="19" y="4"/>
                    </a:cubicBezTo>
                    <a:cubicBezTo>
                      <a:pt x="13" y="5"/>
                      <a:pt x="4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7" name="Freeform 425"/>
              <p:cNvSpPr>
                <a:spLocks noChangeArrowhead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1360" y="3177"/>
                <a:ext cx="22" cy="10"/>
              </a:xfrm>
              <a:custGeom>
                <a:avLst/>
                <a:gdLst>
                  <a:gd name="T0" fmla="*/ 2 w 22"/>
                  <a:gd name="T1" fmla="*/ 0 h 11"/>
                  <a:gd name="T2" fmla="*/ 11 w 22"/>
                  <a:gd name="T3" fmla="*/ 1 h 11"/>
                  <a:gd name="T4" fmla="*/ 22 w 22"/>
                  <a:gd name="T5" fmla="*/ 8 h 11"/>
                  <a:gd name="T6" fmla="*/ 2 w 22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1">
                    <a:moveTo>
                      <a:pt x="2" y="0"/>
                    </a:moveTo>
                    <a:cubicBezTo>
                      <a:pt x="0" y="0"/>
                      <a:pt x="9" y="1"/>
                      <a:pt x="11" y="1"/>
                    </a:cubicBezTo>
                    <a:cubicBezTo>
                      <a:pt x="15" y="2"/>
                      <a:pt x="20" y="4"/>
                      <a:pt x="22" y="8"/>
                    </a:cubicBezTo>
                    <a:cubicBezTo>
                      <a:pt x="16" y="11"/>
                      <a:pt x="5" y="6"/>
                      <a:pt x="2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8" name="Freeform 426"/>
              <p:cNvSpPr>
                <a:spLocks noChangeArrowheads="1"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1360" y="3187"/>
                <a:ext cx="23" cy="19"/>
              </a:xfrm>
              <a:custGeom>
                <a:avLst/>
                <a:gdLst>
                  <a:gd name="T0" fmla="*/ 0 w 24"/>
                  <a:gd name="T1" fmla="*/ 2 h 19"/>
                  <a:gd name="T2" fmla="*/ 14 w 24"/>
                  <a:gd name="T3" fmla="*/ 19 h 19"/>
                  <a:gd name="T4" fmla="*/ 0 w 24"/>
                  <a:gd name="T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2"/>
                    </a:moveTo>
                    <a:cubicBezTo>
                      <a:pt x="8" y="0"/>
                      <a:pt x="24" y="10"/>
                      <a:pt x="14" y="19"/>
                    </a:cubicBezTo>
                    <a:cubicBezTo>
                      <a:pt x="10" y="14"/>
                      <a:pt x="6" y="12"/>
                      <a:pt x="0" y="8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39" name="Freeform 427"/>
              <p:cNvSpPr>
                <a:spLocks noChangeArrowhead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1070" y="2758"/>
                <a:ext cx="20" cy="9"/>
              </a:xfrm>
              <a:custGeom>
                <a:avLst/>
                <a:gdLst>
                  <a:gd name="T0" fmla="*/ 0 w 21"/>
                  <a:gd name="T1" fmla="*/ 9 h 9"/>
                  <a:gd name="T2" fmla="*/ 21 w 21"/>
                  <a:gd name="T3" fmla="*/ 0 h 9"/>
                  <a:gd name="T4" fmla="*/ 1 w 21"/>
                  <a:gd name="T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2" y="5"/>
                      <a:pt x="16" y="1"/>
                      <a:pt x="21" y="0"/>
                    </a:cubicBezTo>
                    <a:cubicBezTo>
                      <a:pt x="15" y="3"/>
                      <a:pt x="7" y="5"/>
                      <a:pt x="1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0" name="Freeform 428"/>
              <p:cNvSpPr>
                <a:spLocks noChangeArrowheads="1"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1072" y="2765"/>
                <a:ext cx="17" cy="13"/>
              </a:xfrm>
              <a:custGeom>
                <a:avLst/>
                <a:gdLst>
                  <a:gd name="T0" fmla="*/ 1 w 18"/>
                  <a:gd name="T1" fmla="*/ 10 h 14"/>
                  <a:gd name="T2" fmla="*/ 18 w 18"/>
                  <a:gd name="T3" fmla="*/ 5 h 14"/>
                  <a:gd name="T4" fmla="*/ 0 w 18"/>
                  <a:gd name="T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" y="10"/>
                    </a:moveTo>
                    <a:cubicBezTo>
                      <a:pt x="5" y="14"/>
                      <a:pt x="15" y="8"/>
                      <a:pt x="18" y="5"/>
                    </a:cubicBezTo>
                    <a:cubicBezTo>
                      <a:pt x="15" y="0"/>
                      <a:pt x="4" y="8"/>
                      <a:pt x="0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1" name="Freeform 429"/>
              <p:cNvSpPr>
                <a:spLocks noChangeArrowhead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080" y="2775"/>
                <a:ext cx="18" cy="11"/>
              </a:xfrm>
              <a:custGeom>
                <a:avLst/>
                <a:gdLst>
                  <a:gd name="T0" fmla="*/ 0 w 19"/>
                  <a:gd name="T1" fmla="*/ 11 h 12"/>
                  <a:gd name="T2" fmla="*/ 19 w 19"/>
                  <a:gd name="T3" fmla="*/ 4 h 12"/>
                  <a:gd name="T4" fmla="*/ 0 w 19"/>
                  <a:gd name="T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0" y="11"/>
                    </a:moveTo>
                    <a:cubicBezTo>
                      <a:pt x="6" y="12"/>
                      <a:pt x="14" y="7"/>
                      <a:pt x="19" y="4"/>
                    </a:cubicBezTo>
                    <a:cubicBezTo>
                      <a:pt x="15" y="0"/>
                      <a:pt x="4" y="8"/>
                      <a:pt x="0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2" name="Freeform 430"/>
              <p:cNvSpPr>
                <a:spLocks noChangeArrowhead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1083" y="2783"/>
                <a:ext cx="18" cy="15"/>
              </a:xfrm>
              <a:custGeom>
                <a:avLst/>
                <a:gdLst>
                  <a:gd name="T0" fmla="*/ 0 w 19"/>
                  <a:gd name="T1" fmla="*/ 15 h 15"/>
                  <a:gd name="T2" fmla="*/ 19 w 19"/>
                  <a:gd name="T3" fmla="*/ 0 h 15"/>
                  <a:gd name="T4" fmla="*/ 0 w 19"/>
                  <a:gd name="T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cubicBezTo>
                      <a:pt x="6" y="13"/>
                      <a:pt x="18" y="7"/>
                      <a:pt x="19" y="0"/>
                    </a:cubicBezTo>
                    <a:cubicBezTo>
                      <a:pt x="13" y="1"/>
                      <a:pt x="5" y="7"/>
                      <a:pt x="0" y="1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3" name="Freeform 431"/>
              <p:cNvSpPr>
                <a:spLocks noChangeArrowhead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1088" y="2794"/>
                <a:ext cx="18" cy="16"/>
              </a:xfrm>
              <a:custGeom>
                <a:avLst/>
                <a:gdLst>
                  <a:gd name="T0" fmla="*/ 1 w 18"/>
                  <a:gd name="T1" fmla="*/ 15 h 17"/>
                  <a:gd name="T2" fmla="*/ 18 w 18"/>
                  <a:gd name="T3" fmla="*/ 4 h 17"/>
                  <a:gd name="T4" fmla="*/ 0 w 18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1" y="15"/>
                    </a:moveTo>
                    <a:cubicBezTo>
                      <a:pt x="4" y="17"/>
                      <a:pt x="15" y="6"/>
                      <a:pt x="18" y="4"/>
                    </a:cubicBezTo>
                    <a:cubicBezTo>
                      <a:pt x="15" y="0"/>
                      <a:pt x="3" y="14"/>
                      <a:pt x="0" y="1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4" name="Freeform 432"/>
              <p:cNvSpPr>
                <a:spLocks noChangeArrowhead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1091" y="2806"/>
                <a:ext cx="19" cy="13"/>
              </a:xfrm>
              <a:custGeom>
                <a:avLst/>
                <a:gdLst>
                  <a:gd name="T0" fmla="*/ 0 w 20"/>
                  <a:gd name="T1" fmla="*/ 13 h 13"/>
                  <a:gd name="T2" fmla="*/ 20 w 20"/>
                  <a:gd name="T3" fmla="*/ 0 h 13"/>
                  <a:gd name="T4" fmla="*/ 13 w 20"/>
                  <a:gd name="T5" fmla="*/ 9 h 13"/>
                  <a:gd name="T6" fmla="*/ 2 w 20"/>
                  <a:gd name="T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3">
                    <a:moveTo>
                      <a:pt x="0" y="13"/>
                    </a:moveTo>
                    <a:cubicBezTo>
                      <a:pt x="6" y="7"/>
                      <a:pt x="12" y="2"/>
                      <a:pt x="20" y="0"/>
                    </a:cubicBezTo>
                    <a:cubicBezTo>
                      <a:pt x="18" y="3"/>
                      <a:pt x="17" y="7"/>
                      <a:pt x="13" y="9"/>
                    </a:cubicBezTo>
                    <a:cubicBezTo>
                      <a:pt x="10" y="11"/>
                      <a:pt x="6" y="11"/>
                      <a:pt x="2" y="1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5" name="Freeform 433"/>
              <p:cNvSpPr>
                <a:spLocks noChangeArrowheads="1"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1096" y="2819"/>
                <a:ext cx="17" cy="10"/>
              </a:xfrm>
              <a:custGeom>
                <a:avLst/>
                <a:gdLst>
                  <a:gd name="T0" fmla="*/ 2 w 18"/>
                  <a:gd name="T1" fmla="*/ 10 h 11"/>
                  <a:gd name="T2" fmla="*/ 18 w 18"/>
                  <a:gd name="T3" fmla="*/ 0 h 11"/>
                  <a:gd name="T4" fmla="*/ 0 w 18"/>
                  <a:gd name="T5" fmla="*/ 11 h 11"/>
                  <a:gd name="T6" fmla="*/ 1 w 18"/>
                  <a:gd name="T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">
                    <a:moveTo>
                      <a:pt x="2" y="10"/>
                    </a:moveTo>
                    <a:cubicBezTo>
                      <a:pt x="5" y="4"/>
                      <a:pt x="12" y="1"/>
                      <a:pt x="18" y="0"/>
                    </a:cubicBezTo>
                    <a:cubicBezTo>
                      <a:pt x="12" y="3"/>
                      <a:pt x="8" y="10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6" name="Freeform 434"/>
              <p:cNvSpPr>
                <a:spLocks noChangeArrowhead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1102" y="2827"/>
                <a:ext cx="15" cy="17"/>
              </a:xfrm>
              <a:custGeom>
                <a:avLst/>
                <a:gdLst>
                  <a:gd name="T0" fmla="*/ 16 w 16"/>
                  <a:gd name="T1" fmla="*/ 1 h 17"/>
                  <a:gd name="T2" fmla="*/ 2 w 16"/>
                  <a:gd name="T3" fmla="*/ 13 h 17"/>
                  <a:gd name="T4" fmla="*/ 15 w 16"/>
                  <a:gd name="T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16" y="1"/>
                    </a:moveTo>
                    <a:cubicBezTo>
                      <a:pt x="12" y="0"/>
                      <a:pt x="0" y="9"/>
                      <a:pt x="2" y="13"/>
                    </a:cubicBezTo>
                    <a:cubicBezTo>
                      <a:pt x="4" y="17"/>
                      <a:pt x="14" y="4"/>
                      <a:pt x="15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7" name="Freeform 435"/>
              <p:cNvSpPr>
                <a:spLocks noChangeArrowheads="1"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1110" y="2837"/>
                <a:ext cx="13" cy="15"/>
              </a:xfrm>
              <a:custGeom>
                <a:avLst/>
                <a:gdLst>
                  <a:gd name="T0" fmla="*/ 13 w 14"/>
                  <a:gd name="T1" fmla="*/ 1 h 16"/>
                  <a:gd name="T2" fmla="*/ 14 w 14"/>
                  <a:gd name="T3" fmla="*/ 0 h 16"/>
                  <a:gd name="T4" fmla="*/ 2 w 14"/>
                  <a:gd name="T5" fmla="*/ 12 h 16"/>
                  <a:gd name="T6" fmla="*/ 12 w 14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3" y="1"/>
                    </a:moveTo>
                    <a:cubicBezTo>
                      <a:pt x="13" y="1"/>
                      <a:pt x="14" y="0"/>
                      <a:pt x="14" y="0"/>
                    </a:cubicBezTo>
                    <a:cubicBezTo>
                      <a:pt x="12" y="2"/>
                      <a:pt x="0" y="9"/>
                      <a:pt x="2" y="12"/>
                    </a:cubicBezTo>
                    <a:cubicBezTo>
                      <a:pt x="4" y="16"/>
                      <a:pt x="11" y="4"/>
                      <a:pt x="1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8" name="Freeform 436"/>
              <p:cNvSpPr>
                <a:spLocks noChangeArrowhead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1117" y="2849"/>
                <a:ext cx="16" cy="10"/>
              </a:xfrm>
              <a:custGeom>
                <a:avLst/>
                <a:gdLst>
                  <a:gd name="T0" fmla="*/ 15 w 16"/>
                  <a:gd name="T1" fmla="*/ 1 h 11"/>
                  <a:gd name="T2" fmla="*/ 14 w 16"/>
                  <a:gd name="T3" fmla="*/ 0 h 11"/>
                  <a:gd name="T4" fmla="*/ 4 w 16"/>
                  <a:gd name="T5" fmla="*/ 10 h 11"/>
                  <a:gd name="T6" fmla="*/ 16 w 16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15" y="1"/>
                    </a:moveTo>
                    <a:cubicBezTo>
                      <a:pt x="15" y="1"/>
                      <a:pt x="15" y="0"/>
                      <a:pt x="14" y="0"/>
                    </a:cubicBezTo>
                    <a:cubicBezTo>
                      <a:pt x="13" y="1"/>
                      <a:pt x="0" y="8"/>
                      <a:pt x="4" y="10"/>
                    </a:cubicBezTo>
                    <a:cubicBezTo>
                      <a:pt x="7" y="11"/>
                      <a:pt x="14" y="3"/>
                      <a:pt x="1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49" name="Freeform 437"/>
              <p:cNvSpPr>
                <a:spLocks noChangeArrowhead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1125" y="2855"/>
                <a:ext cx="14" cy="13"/>
              </a:xfrm>
              <a:custGeom>
                <a:avLst/>
                <a:gdLst>
                  <a:gd name="T0" fmla="*/ 15 w 15"/>
                  <a:gd name="T1" fmla="*/ 0 h 13"/>
                  <a:gd name="T2" fmla="*/ 0 w 15"/>
                  <a:gd name="T3" fmla="*/ 11 h 13"/>
                  <a:gd name="T4" fmla="*/ 13 w 15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15" y="0"/>
                    </a:moveTo>
                    <a:cubicBezTo>
                      <a:pt x="11" y="0"/>
                      <a:pt x="1" y="7"/>
                      <a:pt x="0" y="11"/>
                    </a:cubicBezTo>
                    <a:cubicBezTo>
                      <a:pt x="5" y="13"/>
                      <a:pt x="11" y="4"/>
                      <a:pt x="1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0" name="Freeform 438"/>
              <p:cNvSpPr>
                <a:spLocks noChangeArrowhead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1129" y="2861"/>
                <a:ext cx="14" cy="13"/>
              </a:xfrm>
              <a:custGeom>
                <a:avLst/>
                <a:gdLst>
                  <a:gd name="T0" fmla="*/ 15 w 15"/>
                  <a:gd name="T1" fmla="*/ 2 h 14"/>
                  <a:gd name="T2" fmla="*/ 15 w 15"/>
                  <a:gd name="T3" fmla="*/ 0 h 14"/>
                  <a:gd name="T4" fmla="*/ 2 w 15"/>
                  <a:gd name="T5" fmla="*/ 14 h 14"/>
                  <a:gd name="T6" fmla="*/ 15 w 15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15" y="2"/>
                    </a:moveTo>
                    <a:cubicBezTo>
                      <a:pt x="15" y="1"/>
                      <a:pt x="15" y="1"/>
                      <a:pt x="15" y="0"/>
                    </a:cubicBezTo>
                    <a:cubicBezTo>
                      <a:pt x="11" y="0"/>
                      <a:pt x="0" y="10"/>
                      <a:pt x="2" y="14"/>
                    </a:cubicBezTo>
                    <a:cubicBezTo>
                      <a:pt x="7" y="12"/>
                      <a:pt x="12" y="6"/>
                      <a:pt x="15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1" name="Freeform 439"/>
              <p:cNvSpPr>
                <a:spLocks noChangeArrowhead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1135" y="2868"/>
                <a:ext cx="13" cy="13"/>
              </a:xfrm>
              <a:custGeom>
                <a:avLst/>
                <a:gdLst>
                  <a:gd name="T0" fmla="*/ 14 w 14"/>
                  <a:gd name="T1" fmla="*/ 0 h 14"/>
                  <a:gd name="T2" fmla="*/ 0 w 14"/>
                  <a:gd name="T3" fmla="*/ 14 h 14"/>
                  <a:gd name="T4" fmla="*/ 14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cubicBezTo>
                      <a:pt x="9" y="1"/>
                      <a:pt x="1" y="8"/>
                      <a:pt x="0" y="14"/>
                    </a:cubicBezTo>
                    <a:cubicBezTo>
                      <a:pt x="4" y="9"/>
                      <a:pt x="10" y="5"/>
                      <a:pt x="1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2" name="Freeform 440"/>
              <p:cNvSpPr>
                <a:spLocks noChangeArrowhead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1140" y="2875"/>
                <a:ext cx="15" cy="16"/>
              </a:xfrm>
              <a:custGeom>
                <a:avLst/>
                <a:gdLst>
                  <a:gd name="T0" fmla="*/ 15 w 15"/>
                  <a:gd name="T1" fmla="*/ 0 h 16"/>
                  <a:gd name="T2" fmla="*/ 0 w 15"/>
                  <a:gd name="T3" fmla="*/ 16 h 16"/>
                  <a:gd name="T4" fmla="*/ 13 w 15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5" y="0"/>
                    </a:moveTo>
                    <a:cubicBezTo>
                      <a:pt x="10" y="0"/>
                      <a:pt x="0" y="11"/>
                      <a:pt x="0" y="16"/>
                    </a:cubicBezTo>
                    <a:cubicBezTo>
                      <a:pt x="6" y="16"/>
                      <a:pt x="9" y="6"/>
                      <a:pt x="13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3" name="Freeform 441"/>
              <p:cNvSpPr>
                <a:spLocks noChangeArrowhead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1149" y="2883"/>
                <a:ext cx="12" cy="14"/>
              </a:xfrm>
              <a:custGeom>
                <a:avLst/>
                <a:gdLst>
                  <a:gd name="T0" fmla="*/ 12 w 13"/>
                  <a:gd name="T1" fmla="*/ 1 h 15"/>
                  <a:gd name="T2" fmla="*/ 13 w 13"/>
                  <a:gd name="T3" fmla="*/ 0 h 15"/>
                  <a:gd name="T4" fmla="*/ 0 w 13"/>
                  <a:gd name="T5" fmla="*/ 15 h 15"/>
                  <a:gd name="T6" fmla="*/ 12 w 13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2" y="1"/>
                    </a:moveTo>
                    <a:cubicBezTo>
                      <a:pt x="12" y="0"/>
                      <a:pt x="13" y="0"/>
                      <a:pt x="13" y="0"/>
                    </a:cubicBezTo>
                    <a:cubicBezTo>
                      <a:pt x="7" y="4"/>
                      <a:pt x="1" y="8"/>
                      <a:pt x="0" y="15"/>
                    </a:cubicBezTo>
                    <a:cubicBezTo>
                      <a:pt x="4" y="10"/>
                      <a:pt x="8" y="6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4" name="Freeform 442"/>
              <p:cNvSpPr>
                <a:spLocks noChangeArrowhead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1157" y="2890"/>
                <a:ext cx="9" cy="13"/>
              </a:xfrm>
              <a:custGeom>
                <a:avLst/>
                <a:gdLst>
                  <a:gd name="T0" fmla="*/ 10 w 10"/>
                  <a:gd name="T1" fmla="*/ 3 h 14"/>
                  <a:gd name="T2" fmla="*/ 0 w 10"/>
                  <a:gd name="T3" fmla="*/ 14 h 14"/>
                  <a:gd name="T4" fmla="*/ 3 w 10"/>
                  <a:gd name="T5" fmla="*/ 11 h 14"/>
                  <a:gd name="T6" fmla="*/ 10 w 10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3"/>
                    </a:moveTo>
                    <a:cubicBezTo>
                      <a:pt x="9" y="0"/>
                      <a:pt x="0" y="11"/>
                      <a:pt x="0" y="14"/>
                    </a:cubicBezTo>
                    <a:cubicBezTo>
                      <a:pt x="2" y="14"/>
                      <a:pt x="2" y="13"/>
                      <a:pt x="3" y="11"/>
                    </a:cubicBezTo>
                    <a:cubicBezTo>
                      <a:pt x="5" y="8"/>
                      <a:pt x="8" y="4"/>
                      <a:pt x="1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5" name="Freeform 443"/>
              <p:cNvSpPr>
                <a:spLocks noChangeArrowhead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1161" y="2897"/>
                <a:ext cx="13" cy="16"/>
              </a:xfrm>
              <a:custGeom>
                <a:avLst/>
                <a:gdLst>
                  <a:gd name="T0" fmla="*/ 12 w 13"/>
                  <a:gd name="T1" fmla="*/ 1 h 16"/>
                  <a:gd name="T2" fmla="*/ 13 w 13"/>
                  <a:gd name="T3" fmla="*/ 0 h 16"/>
                  <a:gd name="T4" fmla="*/ 0 w 13"/>
                  <a:gd name="T5" fmla="*/ 15 h 16"/>
                  <a:gd name="T6" fmla="*/ 13 w 13"/>
                  <a:gd name="T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2" y="1"/>
                    </a:moveTo>
                    <a:cubicBezTo>
                      <a:pt x="13" y="1"/>
                      <a:pt x="13" y="1"/>
                      <a:pt x="13" y="0"/>
                    </a:cubicBezTo>
                    <a:cubicBezTo>
                      <a:pt x="8" y="1"/>
                      <a:pt x="1" y="10"/>
                      <a:pt x="0" y="15"/>
                    </a:cubicBezTo>
                    <a:cubicBezTo>
                      <a:pt x="6" y="16"/>
                      <a:pt x="8" y="4"/>
                      <a:pt x="13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6" name="Freeform 444"/>
              <p:cNvSpPr>
                <a:spLocks noChangeArrowhead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1172" y="2907"/>
                <a:ext cx="11" cy="14"/>
              </a:xfrm>
              <a:custGeom>
                <a:avLst/>
                <a:gdLst>
                  <a:gd name="T0" fmla="*/ 10 w 11"/>
                  <a:gd name="T1" fmla="*/ 2 h 14"/>
                  <a:gd name="T2" fmla="*/ 11 w 11"/>
                  <a:gd name="T3" fmla="*/ 0 h 14"/>
                  <a:gd name="T4" fmla="*/ 2 w 11"/>
                  <a:gd name="T5" fmla="*/ 14 h 14"/>
                  <a:gd name="T6" fmla="*/ 11 w 11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0" y="2"/>
                    </a:moveTo>
                    <a:cubicBezTo>
                      <a:pt x="11" y="1"/>
                      <a:pt x="11" y="1"/>
                      <a:pt x="11" y="0"/>
                    </a:cubicBezTo>
                    <a:cubicBezTo>
                      <a:pt x="7" y="1"/>
                      <a:pt x="0" y="10"/>
                      <a:pt x="2" y="14"/>
                    </a:cubicBezTo>
                    <a:cubicBezTo>
                      <a:pt x="7" y="13"/>
                      <a:pt x="9" y="4"/>
                      <a:pt x="11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7" name="Freeform 445"/>
              <p:cNvSpPr>
                <a:spLocks noChangeArrowheads="1"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1181" y="2912"/>
                <a:ext cx="12" cy="15"/>
              </a:xfrm>
              <a:custGeom>
                <a:avLst/>
                <a:gdLst>
                  <a:gd name="T0" fmla="*/ 13 w 13"/>
                  <a:gd name="T1" fmla="*/ 1 h 16"/>
                  <a:gd name="T2" fmla="*/ 13 w 13"/>
                  <a:gd name="T3" fmla="*/ 0 h 16"/>
                  <a:gd name="T4" fmla="*/ 2 w 13"/>
                  <a:gd name="T5" fmla="*/ 16 h 16"/>
                  <a:gd name="T6" fmla="*/ 13 w 13"/>
                  <a:gd name="T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1"/>
                    </a:moveTo>
                    <a:cubicBezTo>
                      <a:pt x="13" y="1"/>
                      <a:pt x="13" y="1"/>
                      <a:pt x="13" y="0"/>
                    </a:cubicBezTo>
                    <a:cubicBezTo>
                      <a:pt x="9" y="1"/>
                      <a:pt x="0" y="11"/>
                      <a:pt x="2" y="16"/>
                    </a:cubicBezTo>
                    <a:cubicBezTo>
                      <a:pt x="7" y="15"/>
                      <a:pt x="9" y="5"/>
                      <a:pt x="1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8" name="Freeform 446"/>
              <p:cNvSpPr>
                <a:spLocks noChangeArrowheads="1"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1190" y="2920"/>
                <a:ext cx="12" cy="16"/>
              </a:xfrm>
              <a:custGeom>
                <a:avLst/>
                <a:gdLst>
                  <a:gd name="T0" fmla="*/ 11 w 12"/>
                  <a:gd name="T1" fmla="*/ 2 h 17"/>
                  <a:gd name="T2" fmla="*/ 12 w 12"/>
                  <a:gd name="T3" fmla="*/ 0 h 17"/>
                  <a:gd name="T4" fmla="*/ 1 w 12"/>
                  <a:gd name="T5" fmla="*/ 15 h 17"/>
                  <a:gd name="T6" fmla="*/ 10 w 1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1" y="2"/>
                    </a:moveTo>
                    <a:cubicBezTo>
                      <a:pt x="12" y="2"/>
                      <a:pt x="12" y="1"/>
                      <a:pt x="12" y="0"/>
                    </a:cubicBezTo>
                    <a:cubicBezTo>
                      <a:pt x="6" y="0"/>
                      <a:pt x="0" y="10"/>
                      <a:pt x="1" y="15"/>
                    </a:cubicBezTo>
                    <a:cubicBezTo>
                      <a:pt x="7" y="17"/>
                      <a:pt x="9" y="4"/>
                      <a:pt x="1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59" name="Freeform 447"/>
              <p:cNvSpPr>
                <a:spLocks noChangeArrowheads="1"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1204" y="2925"/>
                <a:ext cx="11" cy="17"/>
              </a:xfrm>
              <a:custGeom>
                <a:avLst/>
                <a:gdLst>
                  <a:gd name="T0" fmla="*/ 10 w 12"/>
                  <a:gd name="T1" fmla="*/ 2 h 17"/>
                  <a:gd name="T2" fmla="*/ 11 w 12"/>
                  <a:gd name="T3" fmla="*/ 0 h 17"/>
                  <a:gd name="T4" fmla="*/ 2 w 12"/>
                  <a:gd name="T5" fmla="*/ 17 h 17"/>
                  <a:gd name="T6" fmla="*/ 12 w 12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0" y="2"/>
                    </a:moveTo>
                    <a:cubicBezTo>
                      <a:pt x="11" y="2"/>
                      <a:pt x="11" y="1"/>
                      <a:pt x="11" y="0"/>
                    </a:cubicBezTo>
                    <a:cubicBezTo>
                      <a:pt x="7" y="4"/>
                      <a:pt x="0" y="12"/>
                      <a:pt x="2" y="17"/>
                    </a:cubicBezTo>
                    <a:cubicBezTo>
                      <a:pt x="6" y="16"/>
                      <a:pt x="12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0" name="Freeform 448"/>
              <p:cNvSpPr>
                <a:spLocks noChangeArrowheads="1"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1211" y="2929"/>
                <a:ext cx="14" cy="19"/>
              </a:xfrm>
              <a:custGeom>
                <a:avLst/>
                <a:gdLst>
                  <a:gd name="T0" fmla="*/ 13 w 14"/>
                  <a:gd name="T1" fmla="*/ 2 h 20"/>
                  <a:gd name="T2" fmla="*/ 3 w 14"/>
                  <a:gd name="T3" fmla="*/ 19 h 20"/>
                  <a:gd name="T4" fmla="*/ 14 w 14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3" y="2"/>
                    </a:moveTo>
                    <a:cubicBezTo>
                      <a:pt x="9" y="0"/>
                      <a:pt x="0" y="17"/>
                      <a:pt x="3" y="19"/>
                    </a:cubicBezTo>
                    <a:cubicBezTo>
                      <a:pt x="6" y="20"/>
                      <a:pt x="12" y="4"/>
                      <a:pt x="14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1" name="Freeform 449"/>
              <p:cNvSpPr>
                <a:spLocks noChangeArrowheads="1"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1225" y="2938"/>
                <a:ext cx="9" cy="16"/>
              </a:xfrm>
              <a:custGeom>
                <a:avLst/>
                <a:gdLst>
                  <a:gd name="T0" fmla="*/ 9 w 10"/>
                  <a:gd name="T1" fmla="*/ 2 h 17"/>
                  <a:gd name="T2" fmla="*/ 7 w 10"/>
                  <a:gd name="T3" fmla="*/ 4 h 17"/>
                  <a:gd name="T4" fmla="*/ 2 w 10"/>
                  <a:gd name="T5" fmla="*/ 17 h 17"/>
                  <a:gd name="T6" fmla="*/ 10 w 1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2"/>
                    </a:moveTo>
                    <a:cubicBezTo>
                      <a:pt x="9" y="0"/>
                      <a:pt x="8" y="2"/>
                      <a:pt x="7" y="4"/>
                    </a:cubicBezTo>
                    <a:cubicBezTo>
                      <a:pt x="4" y="7"/>
                      <a:pt x="0" y="13"/>
                      <a:pt x="2" y="17"/>
                    </a:cubicBezTo>
                    <a:cubicBezTo>
                      <a:pt x="7" y="14"/>
                      <a:pt x="9" y="6"/>
                      <a:pt x="1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2" name="Freeform 450"/>
              <p:cNvSpPr>
                <a:spLocks noChangeArrowhead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1235" y="2944"/>
                <a:ext cx="12" cy="18"/>
              </a:xfrm>
              <a:custGeom>
                <a:avLst/>
                <a:gdLst>
                  <a:gd name="T0" fmla="*/ 10 w 12"/>
                  <a:gd name="T1" fmla="*/ 2 h 19"/>
                  <a:gd name="T2" fmla="*/ 11 w 12"/>
                  <a:gd name="T3" fmla="*/ 0 h 19"/>
                  <a:gd name="T4" fmla="*/ 2 w 12"/>
                  <a:gd name="T5" fmla="*/ 19 h 19"/>
                  <a:gd name="T6" fmla="*/ 12 w 12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10" y="2"/>
                    </a:moveTo>
                    <a:cubicBezTo>
                      <a:pt x="11" y="1"/>
                      <a:pt x="11" y="1"/>
                      <a:pt x="11" y="0"/>
                    </a:cubicBezTo>
                    <a:cubicBezTo>
                      <a:pt x="4" y="0"/>
                      <a:pt x="0" y="14"/>
                      <a:pt x="2" y="19"/>
                    </a:cubicBezTo>
                    <a:cubicBezTo>
                      <a:pt x="6" y="18"/>
                      <a:pt x="11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3" name="Freeform 451"/>
              <p:cNvSpPr>
                <a:spLocks noChangeArrowhead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1247" y="2949"/>
                <a:ext cx="11" cy="19"/>
              </a:xfrm>
              <a:custGeom>
                <a:avLst/>
                <a:gdLst>
                  <a:gd name="T0" fmla="*/ 9 w 11"/>
                  <a:gd name="T1" fmla="*/ 4 h 19"/>
                  <a:gd name="T2" fmla="*/ 11 w 11"/>
                  <a:gd name="T3" fmla="*/ 1 h 19"/>
                  <a:gd name="T4" fmla="*/ 2 w 11"/>
                  <a:gd name="T5" fmla="*/ 19 h 19"/>
                  <a:gd name="T6" fmla="*/ 10 w 11"/>
                  <a:gd name="T7" fmla="*/ 0 h 19"/>
                  <a:gd name="T8" fmla="*/ 9 w 1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9">
                    <a:moveTo>
                      <a:pt x="9" y="4"/>
                    </a:moveTo>
                    <a:cubicBezTo>
                      <a:pt x="10" y="3"/>
                      <a:pt x="11" y="2"/>
                      <a:pt x="11" y="1"/>
                    </a:cubicBezTo>
                    <a:cubicBezTo>
                      <a:pt x="5" y="2"/>
                      <a:pt x="0" y="14"/>
                      <a:pt x="2" y="19"/>
                    </a:cubicBezTo>
                    <a:cubicBezTo>
                      <a:pt x="8" y="18"/>
                      <a:pt x="10" y="5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4" name="Freeform 452"/>
              <p:cNvSpPr>
                <a:spLocks noChangeArrowhead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1259" y="2956"/>
                <a:ext cx="12" cy="17"/>
              </a:xfrm>
              <a:custGeom>
                <a:avLst/>
                <a:gdLst>
                  <a:gd name="T0" fmla="*/ 10 w 12"/>
                  <a:gd name="T1" fmla="*/ 0 h 18"/>
                  <a:gd name="T2" fmla="*/ 2 w 12"/>
                  <a:gd name="T3" fmla="*/ 18 h 18"/>
                  <a:gd name="T4" fmla="*/ 12 w 12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10" y="0"/>
                    </a:moveTo>
                    <a:cubicBezTo>
                      <a:pt x="6" y="2"/>
                      <a:pt x="0" y="14"/>
                      <a:pt x="2" y="18"/>
                    </a:cubicBezTo>
                    <a:cubicBezTo>
                      <a:pt x="8" y="17"/>
                      <a:pt x="12" y="5"/>
                      <a:pt x="1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5" name="Freeform 453"/>
              <p:cNvSpPr>
                <a:spLocks noChangeArrowhead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1275" y="2963"/>
                <a:ext cx="9" cy="16"/>
              </a:xfrm>
              <a:custGeom>
                <a:avLst/>
                <a:gdLst>
                  <a:gd name="T0" fmla="*/ 8 w 10"/>
                  <a:gd name="T1" fmla="*/ 1 h 17"/>
                  <a:gd name="T2" fmla="*/ 8 w 10"/>
                  <a:gd name="T3" fmla="*/ 0 h 17"/>
                  <a:gd name="T4" fmla="*/ 0 w 10"/>
                  <a:gd name="T5" fmla="*/ 17 h 17"/>
                  <a:gd name="T6" fmla="*/ 10 w 10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4"/>
                      <a:pt x="0" y="11"/>
                      <a:pt x="0" y="17"/>
                    </a:cubicBezTo>
                    <a:cubicBezTo>
                      <a:pt x="5" y="17"/>
                      <a:pt x="10" y="4"/>
                      <a:pt x="1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6" name="Freeform 454"/>
              <p:cNvSpPr>
                <a:spLocks noChangeArrowheads="1"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1284" y="2968"/>
                <a:ext cx="10" cy="18"/>
              </a:xfrm>
              <a:custGeom>
                <a:avLst/>
                <a:gdLst>
                  <a:gd name="T0" fmla="*/ 10 w 11"/>
                  <a:gd name="T1" fmla="*/ 0 h 18"/>
                  <a:gd name="T2" fmla="*/ 10 w 11"/>
                  <a:gd name="T3" fmla="*/ 0 h 18"/>
                  <a:gd name="T4" fmla="*/ 3 w 11"/>
                  <a:gd name="T5" fmla="*/ 18 h 18"/>
                  <a:gd name="T6" fmla="*/ 11 w 11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0" y="13"/>
                      <a:pt x="3" y="18"/>
                    </a:cubicBezTo>
                    <a:cubicBezTo>
                      <a:pt x="7" y="17"/>
                      <a:pt x="10" y="5"/>
                      <a:pt x="1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7" name="Freeform 455"/>
              <p:cNvSpPr>
                <a:spLocks noChangeArrowhead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1294" y="2972"/>
                <a:ext cx="14" cy="18"/>
              </a:xfrm>
              <a:custGeom>
                <a:avLst/>
                <a:gdLst>
                  <a:gd name="T0" fmla="*/ 13 w 14"/>
                  <a:gd name="T1" fmla="*/ 1 h 18"/>
                  <a:gd name="T2" fmla="*/ 13 w 14"/>
                  <a:gd name="T3" fmla="*/ 0 h 18"/>
                  <a:gd name="T4" fmla="*/ 1 w 14"/>
                  <a:gd name="T5" fmla="*/ 18 h 18"/>
                  <a:gd name="T6" fmla="*/ 14 w 1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13" y="1"/>
                    </a:moveTo>
                    <a:cubicBezTo>
                      <a:pt x="13" y="1"/>
                      <a:pt x="14" y="1"/>
                      <a:pt x="13" y="0"/>
                    </a:cubicBezTo>
                    <a:cubicBezTo>
                      <a:pt x="7" y="2"/>
                      <a:pt x="0" y="13"/>
                      <a:pt x="1" y="18"/>
                    </a:cubicBezTo>
                    <a:cubicBezTo>
                      <a:pt x="5" y="18"/>
                      <a:pt x="12" y="2"/>
                      <a:pt x="1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8" name="Freeform 456"/>
              <p:cNvSpPr>
                <a:spLocks noChangeArrowhead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304" y="2978"/>
                <a:ext cx="18" cy="22"/>
              </a:xfrm>
              <a:custGeom>
                <a:avLst/>
                <a:gdLst>
                  <a:gd name="T0" fmla="*/ 17 w 19"/>
                  <a:gd name="T1" fmla="*/ 2 h 23"/>
                  <a:gd name="T2" fmla="*/ 11 w 19"/>
                  <a:gd name="T3" fmla="*/ 7 h 23"/>
                  <a:gd name="T4" fmla="*/ 1 w 19"/>
                  <a:gd name="T5" fmla="*/ 23 h 23"/>
                  <a:gd name="T6" fmla="*/ 11 w 19"/>
                  <a:gd name="T7" fmla="*/ 12 h 23"/>
                  <a:gd name="T8" fmla="*/ 19 w 19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17" y="2"/>
                    </a:moveTo>
                    <a:cubicBezTo>
                      <a:pt x="17" y="0"/>
                      <a:pt x="12" y="5"/>
                      <a:pt x="11" y="7"/>
                    </a:cubicBezTo>
                    <a:cubicBezTo>
                      <a:pt x="7" y="10"/>
                      <a:pt x="0" y="17"/>
                      <a:pt x="1" y="23"/>
                    </a:cubicBezTo>
                    <a:cubicBezTo>
                      <a:pt x="5" y="23"/>
                      <a:pt x="9" y="15"/>
                      <a:pt x="11" y="12"/>
                    </a:cubicBezTo>
                    <a:cubicBezTo>
                      <a:pt x="13" y="9"/>
                      <a:pt x="18" y="5"/>
                      <a:pt x="19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69" name="Freeform 457"/>
              <p:cNvSpPr>
                <a:spLocks noChangeArrowhead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1309" y="2991"/>
                <a:ext cx="24" cy="19"/>
              </a:xfrm>
              <a:custGeom>
                <a:avLst/>
                <a:gdLst>
                  <a:gd name="T0" fmla="*/ 22 w 24"/>
                  <a:gd name="T1" fmla="*/ 1 h 20"/>
                  <a:gd name="T2" fmla="*/ 21 w 24"/>
                  <a:gd name="T3" fmla="*/ 0 h 20"/>
                  <a:gd name="T4" fmla="*/ 4 w 24"/>
                  <a:gd name="T5" fmla="*/ 20 h 20"/>
                  <a:gd name="T6" fmla="*/ 16 w 24"/>
                  <a:gd name="T7" fmla="*/ 10 h 20"/>
                  <a:gd name="T8" fmla="*/ 24 w 24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22" y="1"/>
                    </a:moveTo>
                    <a:cubicBezTo>
                      <a:pt x="21" y="1"/>
                      <a:pt x="22" y="0"/>
                      <a:pt x="21" y="0"/>
                    </a:cubicBezTo>
                    <a:cubicBezTo>
                      <a:pt x="16" y="3"/>
                      <a:pt x="0" y="12"/>
                      <a:pt x="4" y="20"/>
                    </a:cubicBezTo>
                    <a:cubicBezTo>
                      <a:pt x="8" y="20"/>
                      <a:pt x="13" y="13"/>
                      <a:pt x="16" y="10"/>
                    </a:cubicBezTo>
                    <a:cubicBezTo>
                      <a:pt x="20" y="7"/>
                      <a:pt x="22" y="5"/>
                      <a:pt x="24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0" name="Freeform 458"/>
              <p:cNvSpPr>
                <a:spLocks noChangeArrowheads="1"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1315" y="3003"/>
                <a:ext cx="29" cy="15"/>
              </a:xfrm>
              <a:custGeom>
                <a:avLst/>
                <a:gdLst>
                  <a:gd name="T0" fmla="*/ 27 w 30"/>
                  <a:gd name="T1" fmla="*/ 0 h 16"/>
                  <a:gd name="T2" fmla="*/ 0 w 30"/>
                  <a:gd name="T3" fmla="*/ 16 h 16"/>
                  <a:gd name="T4" fmla="*/ 7 w 30"/>
                  <a:gd name="T5" fmla="*/ 14 h 16"/>
                  <a:gd name="T6" fmla="*/ 24 w 30"/>
                  <a:gd name="T7" fmla="*/ 5 h 16"/>
                  <a:gd name="T8" fmla="*/ 30 w 30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6">
                    <a:moveTo>
                      <a:pt x="27" y="0"/>
                    </a:moveTo>
                    <a:cubicBezTo>
                      <a:pt x="20" y="3"/>
                      <a:pt x="9" y="10"/>
                      <a:pt x="0" y="16"/>
                    </a:cubicBezTo>
                    <a:cubicBezTo>
                      <a:pt x="3" y="16"/>
                      <a:pt x="5" y="15"/>
                      <a:pt x="7" y="14"/>
                    </a:cubicBezTo>
                    <a:cubicBezTo>
                      <a:pt x="13" y="11"/>
                      <a:pt x="19" y="9"/>
                      <a:pt x="24" y="5"/>
                    </a:cubicBezTo>
                    <a:cubicBezTo>
                      <a:pt x="26" y="4"/>
                      <a:pt x="28" y="3"/>
                      <a:pt x="3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1" name="Freeform 459"/>
              <p:cNvSpPr>
                <a:spLocks noChangeArrowheads="1"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1320" y="3017"/>
                <a:ext cx="23" cy="14"/>
              </a:xfrm>
              <a:custGeom>
                <a:avLst/>
                <a:gdLst>
                  <a:gd name="T0" fmla="*/ 2 w 24"/>
                  <a:gd name="T1" fmla="*/ 11 h 14"/>
                  <a:gd name="T2" fmla="*/ 0 w 24"/>
                  <a:gd name="T3" fmla="*/ 11 h 14"/>
                  <a:gd name="T4" fmla="*/ 24 w 24"/>
                  <a:gd name="T5" fmla="*/ 2 h 14"/>
                  <a:gd name="T6" fmla="*/ 2 w 24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4">
                    <a:moveTo>
                      <a:pt x="2" y="11"/>
                    </a:moveTo>
                    <a:cubicBezTo>
                      <a:pt x="1" y="11"/>
                      <a:pt x="1" y="11"/>
                      <a:pt x="0" y="11"/>
                    </a:cubicBezTo>
                    <a:cubicBezTo>
                      <a:pt x="10" y="14"/>
                      <a:pt x="19" y="8"/>
                      <a:pt x="24" y="2"/>
                    </a:cubicBezTo>
                    <a:cubicBezTo>
                      <a:pt x="19" y="0"/>
                      <a:pt x="6" y="6"/>
                      <a:pt x="2" y="9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2" name="Freeform 460"/>
              <p:cNvSpPr>
                <a:spLocks noChangeArrowhead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1317" y="3033"/>
                <a:ext cx="24" cy="9"/>
              </a:xfrm>
              <a:custGeom>
                <a:avLst/>
                <a:gdLst>
                  <a:gd name="T0" fmla="*/ 1 w 25"/>
                  <a:gd name="T1" fmla="*/ 10 h 10"/>
                  <a:gd name="T2" fmla="*/ 0 w 25"/>
                  <a:gd name="T3" fmla="*/ 8 h 10"/>
                  <a:gd name="T4" fmla="*/ 25 w 25"/>
                  <a:gd name="T5" fmla="*/ 4 h 10"/>
                  <a:gd name="T6" fmla="*/ 3 w 25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1" y="10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8" y="10"/>
                      <a:pt x="19" y="9"/>
                      <a:pt x="25" y="4"/>
                    </a:cubicBezTo>
                    <a:cubicBezTo>
                      <a:pt x="25" y="0"/>
                      <a:pt x="4" y="5"/>
                      <a:pt x="3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3" name="Freeform 461"/>
              <p:cNvSpPr>
                <a:spLocks noChangeArrowheads="1"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1317" y="3045"/>
                <a:ext cx="23" cy="9"/>
              </a:xfrm>
              <a:custGeom>
                <a:avLst/>
                <a:gdLst>
                  <a:gd name="T0" fmla="*/ 0 w 24"/>
                  <a:gd name="T1" fmla="*/ 8 h 9"/>
                  <a:gd name="T2" fmla="*/ 24 w 24"/>
                  <a:gd name="T3" fmla="*/ 4 h 9"/>
                  <a:gd name="T4" fmla="*/ 5 w 24"/>
                  <a:gd name="T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9">
                    <a:moveTo>
                      <a:pt x="0" y="8"/>
                    </a:moveTo>
                    <a:cubicBezTo>
                      <a:pt x="5" y="5"/>
                      <a:pt x="18" y="0"/>
                      <a:pt x="24" y="4"/>
                    </a:cubicBezTo>
                    <a:cubicBezTo>
                      <a:pt x="22" y="7"/>
                      <a:pt x="7" y="9"/>
                      <a:pt x="5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4" name="Freeform 462"/>
              <p:cNvSpPr>
                <a:spLocks noChangeArrowhead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1314" y="3061"/>
                <a:ext cx="23" cy="8"/>
              </a:xfrm>
              <a:custGeom>
                <a:avLst/>
                <a:gdLst>
                  <a:gd name="T0" fmla="*/ 2 w 24"/>
                  <a:gd name="T1" fmla="*/ 6 h 9"/>
                  <a:gd name="T2" fmla="*/ 7 w 24"/>
                  <a:gd name="T3" fmla="*/ 3 h 9"/>
                  <a:gd name="T4" fmla="*/ 24 w 24"/>
                  <a:gd name="T5" fmla="*/ 3 h 9"/>
                  <a:gd name="T6" fmla="*/ 2 w 24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2" y="6"/>
                    </a:moveTo>
                    <a:cubicBezTo>
                      <a:pt x="0" y="5"/>
                      <a:pt x="6" y="3"/>
                      <a:pt x="7" y="3"/>
                    </a:cubicBezTo>
                    <a:cubicBezTo>
                      <a:pt x="12" y="1"/>
                      <a:pt x="21" y="0"/>
                      <a:pt x="24" y="3"/>
                    </a:cubicBezTo>
                    <a:cubicBezTo>
                      <a:pt x="21" y="7"/>
                      <a:pt x="6" y="9"/>
                      <a:pt x="2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5" name="Freeform 463"/>
              <p:cNvSpPr>
                <a:spLocks noChangeArrowhead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1312" y="3075"/>
                <a:ext cx="21" cy="7"/>
              </a:xfrm>
              <a:custGeom>
                <a:avLst/>
                <a:gdLst>
                  <a:gd name="T0" fmla="*/ 22 w 22"/>
                  <a:gd name="T1" fmla="*/ 1 h 7"/>
                  <a:gd name="T2" fmla="*/ 0 w 22"/>
                  <a:gd name="T3" fmla="*/ 7 h 7"/>
                  <a:gd name="T4" fmla="*/ 21 w 22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7">
                    <a:moveTo>
                      <a:pt x="22" y="1"/>
                    </a:moveTo>
                    <a:cubicBezTo>
                      <a:pt x="15" y="0"/>
                      <a:pt x="4" y="2"/>
                      <a:pt x="0" y="7"/>
                    </a:cubicBezTo>
                    <a:cubicBezTo>
                      <a:pt x="7" y="7"/>
                      <a:pt x="14" y="2"/>
                      <a:pt x="2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6" name="Freeform 464"/>
              <p:cNvSpPr>
                <a:spLocks noChangeArrowhead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1313" y="3084"/>
                <a:ext cx="19" cy="10"/>
              </a:xfrm>
              <a:custGeom>
                <a:avLst/>
                <a:gdLst>
                  <a:gd name="T0" fmla="*/ 17 w 19"/>
                  <a:gd name="T1" fmla="*/ 6 h 11"/>
                  <a:gd name="T2" fmla="*/ 0 w 19"/>
                  <a:gd name="T3" fmla="*/ 7 h 11"/>
                  <a:gd name="T4" fmla="*/ 19 w 19"/>
                  <a:gd name="T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17" y="6"/>
                    </a:moveTo>
                    <a:cubicBezTo>
                      <a:pt x="15" y="0"/>
                      <a:pt x="3" y="5"/>
                      <a:pt x="0" y="7"/>
                    </a:cubicBezTo>
                    <a:cubicBezTo>
                      <a:pt x="3" y="11"/>
                      <a:pt x="14" y="6"/>
                      <a:pt x="19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7" name="Freeform 465"/>
              <p:cNvSpPr>
                <a:spLocks noChangeArrowhead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1312" y="3098"/>
                <a:ext cx="21" cy="12"/>
              </a:xfrm>
              <a:custGeom>
                <a:avLst/>
                <a:gdLst>
                  <a:gd name="T0" fmla="*/ 20 w 21"/>
                  <a:gd name="T1" fmla="*/ 4 h 12"/>
                  <a:gd name="T2" fmla="*/ 0 w 21"/>
                  <a:gd name="T3" fmla="*/ 5 h 12"/>
                  <a:gd name="T4" fmla="*/ 21 w 21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20" y="4"/>
                    </a:moveTo>
                    <a:cubicBezTo>
                      <a:pt x="16" y="0"/>
                      <a:pt x="4" y="3"/>
                      <a:pt x="0" y="5"/>
                    </a:cubicBezTo>
                    <a:cubicBezTo>
                      <a:pt x="2" y="12"/>
                      <a:pt x="16" y="6"/>
                      <a:pt x="21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8" name="Freeform 466"/>
              <p:cNvSpPr>
                <a:spLocks noChangeArrowhead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1314" y="3115"/>
                <a:ext cx="20" cy="13"/>
              </a:xfrm>
              <a:custGeom>
                <a:avLst/>
                <a:gdLst>
                  <a:gd name="T0" fmla="*/ 17 w 21"/>
                  <a:gd name="T1" fmla="*/ 4 h 13"/>
                  <a:gd name="T2" fmla="*/ 0 w 21"/>
                  <a:gd name="T3" fmla="*/ 6 h 13"/>
                  <a:gd name="T4" fmla="*/ 21 w 21"/>
                  <a:gd name="T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17" y="4"/>
                    </a:moveTo>
                    <a:cubicBezTo>
                      <a:pt x="18" y="0"/>
                      <a:pt x="2" y="5"/>
                      <a:pt x="0" y="6"/>
                    </a:cubicBezTo>
                    <a:cubicBezTo>
                      <a:pt x="2" y="13"/>
                      <a:pt x="17" y="6"/>
                      <a:pt x="21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79" name="Freeform 467"/>
              <p:cNvSpPr>
                <a:spLocks noChangeArrowhead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1318" y="3128"/>
                <a:ext cx="18" cy="13"/>
              </a:xfrm>
              <a:custGeom>
                <a:avLst/>
                <a:gdLst>
                  <a:gd name="T0" fmla="*/ 18 w 19"/>
                  <a:gd name="T1" fmla="*/ 4 h 14"/>
                  <a:gd name="T2" fmla="*/ 18 w 19"/>
                  <a:gd name="T3" fmla="*/ 4 h 14"/>
                  <a:gd name="T4" fmla="*/ 3 w 19"/>
                  <a:gd name="T5" fmla="*/ 10 h 14"/>
                  <a:gd name="T6" fmla="*/ 19 w 19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8" y="4"/>
                    </a:moveTo>
                    <a:cubicBezTo>
                      <a:pt x="18" y="4"/>
                      <a:pt x="19" y="5"/>
                      <a:pt x="18" y="4"/>
                    </a:cubicBezTo>
                    <a:cubicBezTo>
                      <a:pt x="14" y="0"/>
                      <a:pt x="0" y="6"/>
                      <a:pt x="3" y="10"/>
                    </a:cubicBezTo>
                    <a:cubicBezTo>
                      <a:pt x="6" y="14"/>
                      <a:pt x="16" y="8"/>
                      <a:pt x="19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0" name="Freeform 468"/>
              <p:cNvSpPr>
                <a:spLocks noChangeArrowheads="1"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1321" y="3144"/>
                <a:ext cx="19" cy="8"/>
              </a:xfrm>
              <a:custGeom>
                <a:avLst/>
                <a:gdLst>
                  <a:gd name="T0" fmla="*/ 18 w 20"/>
                  <a:gd name="T1" fmla="*/ 4 h 8"/>
                  <a:gd name="T2" fmla="*/ 18 w 20"/>
                  <a:gd name="T3" fmla="*/ 3 h 8"/>
                  <a:gd name="T4" fmla="*/ 0 w 20"/>
                  <a:gd name="T5" fmla="*/ 5 h 8"/>
                  <a:gd name="T6" fmla="*/ 20 w 20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8">
                    <a:moveTo>
                      <a:pt x="18" y="4"/>
                    </a:moveTo>
                    <a:cubicBezTo>
                      <a:pt x="18" y="4"/>
                      <a:pt x="18" y="3"/>
                      <a:pt x="18" y="3"/>
                    </a:cubicBezTo>
                    <a:cubicBezTo>
                      <a:pt x="13" y="1"/>
                      <a:pt x="3" y="0"/>
                      <a:pt x="0" y="5"/>
                    </a:cubicBezTo>
                    <a:cubicBezTo>
                      <a:pt x="6" y="8"/>
                      <a:pt x="14" y="4"/>
                      <a:pt x="20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1" name="Freeform 469"/>
              <p:cNvSpPr>
                <a:spLocks noChangeArrowheads="1"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1327" y="3152"/>
                <a:ext cx="15" cy="11"/>
              </a:xfrm>
              <a:custGeom>
                <a:avLst/>
                <a:gdLst>
                  <a:gd name="T0" fmla="*/ 16 w 16"/>
                  <a:gd name="T1" fmla="*/ 6 h 12"/>
                  <a:gd name="T2" fmla="*/ 0 w 16"/>
                  <a:gd name="T3" fmla="*/ 12 h 12"/>
                  <a:gd name="T4" fmla="*/ 15 w 16"/>
                  <a:gd name="T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6" y="6"/>
                    </a:moveTo>
                    <a:cubicBezTo>
                      <a:pt x="14" y="0"/>
                      <a:pt x="2" y="10"/>
                      <a:pt x="0" y="12"/>
                    </a:cubicBezTo>
                    <a:cubicBezTo>
                      <a:pt x="5" y="10"/>
                      <a:pt x="10" y="9"/>
                      <a:pt x="15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2" name="Freeform 470"/>
              <p:cNvSpPr>
                <a:spLocks noChangeArrowheads="1"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1323" y="3167"/>
                <a:ext cx="22" cy="10"/>
              </a:xfrm>
              <a:custGeom>
                <a:avLst/>
                <a:gdLst>
                  <a:gd name="T0" fmla="*/ 20 w 23"/>
                  <a:gd name="T1" fmla="*/ 4 h 10"/>
                  <a:gd name="T2" fmla="*/ 0 w 23"/>
                  <a:gd name="T3" fmla="*/ 5 h 10"/>
                  <a:gd name="T4" fmla="*/ 23 w 23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20" y="4"/>
                    </a:moveTo>
                    <a:cubicBezTo>
                      <a:pt x="17" y="0"/>
                      <a:pt x="5" y="3"/>
                      <a:pt x="0" y="5"/>
                    </a:cubicBezTo>
                    <a:cubicBezTo>
                      <a:pt x="4" y="10"/>
                      <a:pt x="18" y="6"/>
                      <a:pt x="23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3" name="Freeform 471"/>
              <p:cNvSpPr>
                <a:spLocks noChangeArrowhead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1319" y="3179"/>
                <a:ext cx="25" cy="13"/>
              </a:xfrm>
              <a:custGeom>
                <a:avLst/>
                <a:gdLst>
                  <a:gd name="T0" fmla="*/ 25 w 26"/>
                  <a:gd name="T1" fmla="*/ 4 h 14"/>
                  <a:gd name="T2" fmla="*/ 0 w 26"/>
                  <a:gd name="T3" fmla="*/ 9 h 14"/>
                  <a:gd name="T4" fmla="*/ 26 w 2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4">
                    <a:moveTo>
                      <a:pt x="25" y="4"/>
                    </a:moveTo>
                    <a:cubicBezTo>
                      <a:pt x="24" y="0"/>
                      <a:pt x="3" y="7"/>
                      <a:pt x="0" y="9"/>
                    </a:cubicBezTo>
                    <a:cubicBezTo>
                      <a:pt x="2" y="14"/>
                      <a:pt x="24" y="7"/>
                      <a:pt x="26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4" name="Freeform 472"/>
              <p:cNvSpPr>
                <a:spLocks noChangeArrowhead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1324" y="3191"/>
                <a:ext cx="19" cy="14"/>
              </a:xfrm>
              <a:custGeom>
                <a:avLst/>
                <a:gdLst>
                  <a:gd name="T0" fmla="*/ 20 w 20"/>
                  <a:gd name="T1" fmla="*/ 0 h 14"/>
                  <a:gd name="T2" fmla="*/ 1 w 20"/>
                  <a:gd name="T3" fmla="*/ 12 h 14"/>
                  <a:gd name="T4" fmla="*/ 20 w 20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20" y="0"/>
                    </a:moveTo>
                    <a:cubicBezTo>
                      <a:pt x="15" y="1"/>
                      <a:pt x="0" y="5"/>
                      <a:pt x="1" y="12"/>
                    </a:cubicBezTo>
                    <a:cubicBezTo>
                      <a:pt x="5" y="14"/>
                      <a:pt x="17" y="5"/>
                      <a:pt x="2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5" name="Freeform 473"/>
              <p:cNvSpPr>
                <a:spLocks noChangeArrowhead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1331" y="3199"/>
                <a:ext cx="12" cy="10"/>
              </a:xfrm>
              <a:custGeom>
                <a:avLst/>
                <a:gdLst>
                  <a:gd name="T0" fmla="*/ 13 w 13"/>
                  <a:gd name="T1" fmla="*/ 0 h 11"/>
                  <a:gd name="T2" fmla="*/ 13 w 13"/>
                  <a:gd name="T3" fmla="*/ 0 h 11"/>
                  <a:gd name="T4" fmla="*/ 0 w 13"/>
                  <a:gd name="T5" fmla="*/ 10 h 11"/>
                  <a:gd name="T6" fmla="*/ 12 w 13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4"/>
                      <a:pt x="3" y="6"/>
                      <a:pt x="0" y="10"/>
                    </a:cubicBezTo>
                    <a:cubicBezTo>
                      <a:pt x="4" y="11"/>
                      <a:pt x="10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6" name="Freeform 474"/>
              <p:cNvSpPr>
                <a:spLocks noChangeArrowheads="1"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1147" y="2614"/>
                <a:ext cx="91" cy="93"/>
              </a:xfrm>
              <a:custGeom>
                <a:avLst/>
                <a:gdLst>
                  <a:gd name="T0" fmla="*/ 0 w 95"/>
                  <a:gd name="T1" fmla="*/ 97 h 97"/>
                  <a:gd name="T2" fmla="*/ 10 w 95"/>
                  <a:gd name="T3" fmla="*/ 69 h 97"/>
                  <a:gd name="T4" fmla="*/ 31 w 95"/>
                  <a:gd name="T5" fmla="*/ 39 h 97"/>
                  <a:gd name="T6" fmla="*/ 64 w 95"/>
                  <a:gd name="T7" fmla="*/ 17 h 97"/>
                  <a:gd name="T8" fmla="*/ 95 w 95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97">
                    <a:moveTo>
                      <a:pt x="0" y="97"/>
                    </a:moveTo>
                    <a:cubicBezTo>
                      <a:pt x="0" y="90"/>
                      <a:pt x="7" y="77"/>
                      <a:pt x="10" y="69"/>
                    </a:cubicBezTo>
                    <a:cubicBezTo>
                      <a:pt x="15" y="56"/>
                      <a:pt x="20" y="48"/>
                      <a:pt x="31" y="39"/>
                    </a:cubicBezTo>
                    <a:cubicBezTo>
                      <a:pt x="41" y="30"/>
                      <a:pt x="52" y="22"/>
                      <a:pt x="64" y="17"/>
                    </a:cubicBezTo>
                    <a:cubicBezTo>
                      <a:pt x="74" y="11"/>
                      <a:pt x="83" y="3"/>
                      <a:pt x="9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7" name="Freeform 475"/>
              <p:cNvSpPr>
                <a:spLocks noChangeArrowhead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1266" y="2606"/>
                <a:ext cx="57" cy="90"/>
              </a:xfrm>
              <a:custGeom>
                <a:avLst/>
                <a:gdLst>
                  <a:gd name="T0" fmla="*/ 59 w 59"/>
                  <a:gd name="T1" fmla="*/ 0 h 94"/>
                  <a:gd name="T2" fmla="*/ 40 w 59"/>
                  <a:gd name="T3" fmla="*/ 27 h 94"/>
                  <a:gd name="T4" fmla="*/ 20 w 59"/>
                  <a:gd name="T5" fmla="*/ 51 h 94"/>
                  <a:gd name="T6" fmla="*/ 0 w 59"/>
                  <a:gd name="T7" fmla="*/ 94 h 94"/>
                  <a:gd name="T8" fmla="*/ 24 w 59"/>
                  <a:gd name="T9" fmla="*/ 78 h 94"/>
                  <a:gd name="T10" fmla="*/ 44 w 59"/>
                  <a:gd name="T11" fmla="*/ 6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94">
                    <a:moveTo>
                      <a:pt x="59" y="0"/>
                    </a:moveTo>
                    <a:cubicBezTo>
                      <a:pt x="57" y="11"/>
                      <a:pt x="47" y="19"/>
                      <a:pt x="40" y="27"/>
                    </a:cubicBezTo>
                    <a:cubicBezTo>
                      <a:pt x="33" y="34"/>
                      <a:pt x="26" y="42"/>
                      <a:pt x="20" y="51"/>
                    </a:cubicBezTo>
                    <a:cubicBezTo>
                      <a:pt x="11" y="64"/>
                      <a:pt x="3" y="78"/>
                      <a:pt x="0" y="94"/>
                    </a:cubicBezTo>
                    <a:cubicBezTo>
                      <a:pt x="6" y="85"/>
                      <a:pt x="14" y="83"/>
                      <a:pt x="24" y="78"/>
                    </a:cubicBezTo>
                    <a:cubicBezTo>
                      <a:pt x="32" y="75"/>
                      <a:pt x="37" y="67"/>
                      <a:pt x="44" y="6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8" name="Freeform 476"/>
              <p:cNvSpPr>
                <a:spLocks noChangeArrowhead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1108" y="2659"/>
                <a:ext cx="18" cy="17"/>
              </a:xfrm>
              <a:custGeom>
                <a:avLst/>
                <a:gdLst>
                  <a:gd name="T0" fmla="*/ 0 w 19"/>
                  <a:gd name="T1" fmla="*/ 8 h 18"/>
                  <a:gd name="T2" fmla="*/ 17 w 19"/>
                  <a:gd name="T3" fmla="*/ 0 h 18"/>
                  <a:gd name="T4" fmla="*/ 14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0" y="8"/>
                    </a:moveTo>
                    <a:cubicBezTo>
                      <a:pt x="5" y="5"/>
                      <a:pt x="12" y="2"/>
                      <a:pt x="17" y="0"/>
                    </a:cubicBezTo>
                    <a:cubicBezTo>
                      <a:pt x="19" y="5"/>
                      <a:pt x="16" y="13"/>
                      <a:pt x="14" y="1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89" name="Freeform 477"/>
              <p:cNvSpPr>
                <a:spLocks noChangeArrowhead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1459" y="2676"/>
                <a:ext cx="30" cy="59"/>
              </a:xfrm>
              <a:custGeom>
                <a:avLst/>
                <a:gdLst>
                  <a:gd name="T0" fmla="*/ 9 w 31"/>
                  <a:gd name="T1" fmla="*/ 62 h 62"/>
                  <a:gd name="T2" fmla="*/ 1 w 31"/>
                  <a:gd name="T3" fmla="*/ 34 h 62"/>
                  <a:gd name="T4" fmla="*/ 7 w 31"/>
                  <a:gd name="T5" fmla="*/ 0 h 62"/>
                  <a:gd name="T6" fmla="*/ 31 w 31"/>
                  <a:gd name="T7" fmla="*/ 3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62">
                    <a:moveTo>
                      <a:pt x="9" y="62"/>
                    </a:moveTo>
                    <a:cubicBezTo>
                      <a:pt x="5" y="53"/>
                      <a:pt x="1" y="43"/>
                      <a:pt x="1" y="34"/>
                    </a:cubicBezTo>
                    <a:cubicBezTo>
                      <a:pt x="0" y="22"/>
                      <a:pt x="7" y="11"/>
                      <a:pt x="7" y="0"/>
                    </a:cubicBezTo>
                    <a:cubicBezTo>
                      <a:pt x="12" y="10"/>
                      <a:pt x="29" y="20"/>
                      <a:pt x="31" y="3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0" name="Freeform 478"/>
              <p:cNvSpPr>
                <a:spLocks noChangeArrowhead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1498" y="2640"/>
                <a:ext cx="47" cy="72"/>
              </a:xfrm>
              <a:custGeom>
                <a:avLst/>
                <a:gdLst>
                  <a:gd name="T0" fmla="*/ 49 w 49"/>
                  <a:gd name="T1" fmla="*/ 75 h 75"/>
                  <a:gd name="T2" fmla="*/ 30 w 49"/>
                  <a:gd name="T3" fmla="*/ 34 h 75"/>
                  <a:gd name="T4" fmla="*/ 0 w 49"/>
                  <a:gd name="T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75">
                    <a:moveTo>
                      <a:pt x="49" y="75"/>
                    </a:moveTo>
                    <a:cubicBezTo>
                      <a:pt x="39" y="62"/>
                      <a:pt x="36" y="49"/>
                      <a:pt x="30" y="34"/>
                    </a:cubicBezTo>
                    <a:cubicBezTo>
                      <a:pt x="23" y="18"/>
                      <a:pt x="10" y="1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1" name="Freeform 479"/>
              <p:cNvSpPr>
                <a:spLocks noChangeArrowhead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1564" y="2636"/>
                <a:ext cx="43" cy="61"/>
              </a:xfrm>
              <a:custGeom>
                <a:avLst/>
                <a:gdLst>
                  <a:gd name="T0" fmla="*/ 15 w 44"/>
                  <a:gd name="T1" fmla="*/ 64 h 64"/>
                  <a:gd name="T2" fmla="*/ 5 w 44"/>
                  <a:gd name="T3" fmla="*/ 38 h 64"/>
                  <a:gd name="T4" fmla="*/ 4 w 44"/>
                  <a:gd name="T5" fmla="*/ 15 h 64"/>
                  <a:gd name="T6" fmla="*/ 44 w 44"/>
                  <a:gd name="T7" fmla="*/ 2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64">
                    <a:moveTo>
                      <a:pt x="15" y="64"/>
                    </a:moveTo>
                    <a:cubicBezTo>
                      <a:pt x="9" y="56"/>
                      <a:pt x="8" y="47"/>
                      <a:pt x="5" y="38"/>
                    </a:cubicBezTo>
                    <a:cubicBezTo>
                      <a:pt x="3" y="30"/>
                      <a:pt x="0" y="23"/>
                      <a:pt x="4" y="15"/>
                    </a:cubicBezTo>
                    <a:cubicBezTo>
                      <a:pt x="12" y="0"/>
                      <a:pt x="40" y="16"/>
                      <a:pt x="44" y="2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2" name="Freeform 480"/>
              <p:cNvSpPr>
                <a:spLocks noChangeArrowheads="1"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1354" y="2624"/>
                <a:ext cx="34" cy="114"/>
              </a:xfrm>
              <a:custGeom>
                <a:avLst/>
                <a:gdLst>
                  <a:gd name="T0" fmla="*/ 36 w 36"/>
                  <a:gd name="T1" fmla="*/ 119 h 119"/>
                  <a:gd name="T2" fmla="*/ 28 w 36"/>
                  <a:gd name="T3" fmla="*/ 96 h 119"/>
                  <a:gd name="T4" fmla="*/ 21 w 36"/>
                  <a:gd name="T5" fmla="*/ 67 h 119"/>
                  <a:gd name="T6" fmla="*/ 8 w 36"/>
                  <a:gd name="T7" fmla="*/ 35 h 119"/>
                  <a:gd name="T8" fmla="*/ 3 w 36"/>
                  <a:gd name="T9" fmla="*/ 19 h 119"/>
                  <a:gd name="T10" fmla="*/ 2 w 36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19">
                    <a:moveTo>
                      <a:pt x="36" y="119"/>
                    </a:moveTo>
                    <a:cubicBezTo>
                      <a:pt x="32" y="112"/>
                      <a:pt x="30" y="103"/>
                      <a:pt x="28" y="96"/>
                    </a:cubicBezTo>
                    <a:cubicBezTo>
                      <a:pt x="25" y="86"/>
                      <a:pt x="22" y="77"/>
                      <a:pt x="21" y="67"/>
                    </a:cubicBezTo>
                    <a:cubicBezTo>
                      <a:pt x="20" y="54"/>
                      <a:pt x="13" y="45"/>
                      <a:pt x="8" y="35"/>
                    </a:cubicBezTo>
                    <a:cubicBezTo>
                      <a:pt x="6" y="30"/>
                      <a:pt x="4" y="24"/>
                      <a:pt x="3" y="19"/>
                    </a:cubicBezTo>
                    <a:cubicBezTo>
                      <a:pt x="3" y="14"/>
                      <a:pt x="0" y="4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3" name="Freeform 481"/>
              <p:cNvSpPr>
                <a:spLocks noChangeArrowhead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1274" y="2690"/>
                <a:ext cx="51" cy="52"/>
              </a:xfrm>
              <a:custGeom>
                <a:avLst/>
                <a:gdLst>
                  <a:gd name="T0" fmla="*/ 0 w 53"/>
                  <a:gd name="T1" fmla="*/ 54 h 54"/>
                  <a:gd name="T2" fmla="*/ 11 w 53"/>
                  <a:gd name="T3" fmla="*/ 37 h 54"/>
                  <a:gd name="T4" fmla="*/ 27 w 53"/>
                  <a:gd name="T5" fmla="*/ 27 h 54"/>
                  <a:gd name="T6" fmla="*/ 42 w 53"/>
                  <a:gd name="T7" fmla="*/ 15 h 54"/>
                  <a:gd name="T8" fmla="*/ 53 w 53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3" y="49"/>
                      <a:pt x="6" y="41"/>
                      <a:pt x="11" y="37"/>
                    </a:cubicBezTo>
                    <a:cubicBezTo>
                      <a:pt x="16" y="33"/>
                      <a:pt x="22" y="31"/>
                      <a:pt x="27" y="27"/>
                    </a:cubicBezTo>
                    <a:cubicBezTo>
                      <a:pt x="33" y="24"/>
                      <a:pt x="38" y="20"/>
                      <a:pt x="42" y="15"/>
                    </a:cubicBezTo>
                    <a:cubicBezTo>
                      <a:pt x="45" y="11"/>
                      <a:pt x="48" y="1"/>
                      <a:pt x="53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4" name="Freeform 482"/>
              <p:cNvSpPr>
                <a:spLocks noChangeArrowheads="1"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1346" y="2709"/>
                <a:ext cx="4" cy="31"/>
              </a:xfrm>
              <a:custGeom>
                <a:avLst/>
                <a:gdLst>
                  <a:gd name="T0" fmla="*/ 2 w 4"/>
                  <a:gd name="T1" fmla="*/ 32 h 32"/>
                  <a:gd name="T2" fmla="*/ 3 w 4"/>
                  <a:gd name="T3" fmla="*/ 12 h 32"/>
                  <a:gd name="T4" fmla="*/ 0 w 4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2">
                    <a:moveTo>
                      <a:pt x="2" y="32"/>
                    </a:moveTo>
                    <a:cubicBezTo>
                      <a:pt x="0" y="26"/>
                      <a:pt x="4" y="19"/>
                      <a:pt x="3" y="12"/>
                    </a:cubicBezTo>
                    <a:cubicBezTo>
                      <a:pt x="2" y="8"/>
                      <a:pt x="1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5" name="Freeform 483"/>
              <p:cNvSpPr>
                <a:spLocks noChangeArrowheads="1"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1222" y="2705"/>
                <a:ext cx="29" cy="28"/>
              </a:xfrm>
              <a:custGeom>
                <a:avLst/>
                <a:gdLst>
                  <a:gd name="T0" fmla="*/ 0 w 30"/>
                  <a:gd name="T1" fmla="*/ 30 h 30"/>
                  <a:gd name="T2" fmla="*/ 12 w 30"/>
                  <a:gd name="T3" fmla="*/ 13 h 30"/>
                  <a:gd name="T4" fmla="*/ 30 w 3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0" y="29"/>
                      <a:pt x="7" y="17"/>
                      <a:pt x="12" y="13"/>
                    </a:cubicBezTo>
                    <a:cubicBezTo>
                      <a:pt x="17" y="8"/>
                      <a:pt x="23" y="4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6" name="Freeform 484"/>
              <p:cNvSpPr>
                <a:spLocks noChangeArrowhead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1143" y="1884"/>
                <a:ext cx="52" cy="529"/>
              </a:xfrm>
              <a:custGeom>
                <a:avLst/>
                <a:gdLst>
                  <a:gd name="T0" fmla="*/ 18 w 54"/>
                  <a:gd name="T1" fmla="*/ 0 h 551"/>
                  <a:gd name="T2" fmla="*/ 23 w 54"/>
                  <a:gd name="T3" fmla="*/ 47 h 551"/>
                  <a:gd name="T4" fmla="*/ 29 w 54"/>
                  <a:gd name="T5" fmla="*/ 99 h 551"/>
                  <a:gd name="T6" fmla="*/ 31 w 54"/>
                  <a:gd name="T7" fmla="*/ 169 h 551"/>
                  <a:gd name="T8" fmla="*/ 33 w 54"/>
                  <a:gd name="T9" fmla="*/ 257 h 551"/>
                  <a:gd name="T10" fmla="*/ 33 w 54"/>
                  <a:gd name="T11" fmla="*/ 413 h 551"/>
                  <a:gd name="T12" fmla="*/ 21 w 54"/>
                  <a:gd name="T13" fmla="*/ 482 h 551"/>
                  <a:gd name="T14" fmla="*/ 1 w 54"/>
                  <a:gd name="T15" fmla="*/ 551 h 551"/>
                  <a:gd name="T16" fmla="*/ 28 w 54"/>
                  <a:gd name="T17" fmla="*/ 472 h 551"/>
                  <a:gd name="T18" fmla="*/ 46 w 54"/>
                  <a:gd name="T19" fmla="*/ 385 h 551"/>
                  <a:gd name="T20" fmla="*/ 46 w 54"/>
                  <a:gd name="T21" fmla="*/ 219 h 551"/>
                  <a:gd name="T22" fmla="*/ 41 w 54"/>
                  <a:gd name="T23" fmla="*/ 91 h 551"/>
                  <a:gd name="T24" fmla="*/ 19 w 54"/>
                  <a:gd name="T25" fmla="*/ 12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551">
                    <a:moveTo>
                      <a:pt x="18" y="0"/>
                    </a:moveTo>
                    <a:cubicBezTo>
                      <a:pt x="12" y="11"/>
                      <a:pt x="21" y="35"/>
                      <a:pt x="23" y="47"/>
                    </a:cubicBezTo>
                    <a:cubicBezTo>
                      <a:pt x="26" y="64"/>
                      <a:pt x="26" y="82"/>
                      <a:pt x="29" y="99"/>
                    </a:cubicBezTo>
                    <a:cubicBezTo>
                      <a:pt x="32" y="122"/>
                      <a:pt x="32" y="145"/>
                      <a:pt x="31" y="169"/>
                    </a:cubicBezTo>
                    <a:cubicBezTo>
                      <a:pt x="30" y="199"/>
                      <a:pt x="31" y="227"/>
                      <a:pt x="33" y="257"/>
                    </a:cubicBezTo>
                    <a:cubicBezTo>
                      <a:pt x="35" y="308"/>
                      <a:pt x="38" y="362"/>
                      <a:pt x="33" y="413"/>
                    </a:cubicBezTo>
                    <a:cubicBezTo>
                      <a:pt x="30" y="436"/>
                      <a:pt x="27" y="459"/>
                      <a:pt x="21" y="482"/>
                    </a:cubicBezTo>
                    <a:cubicBezTo>
                      <a:pt x="16" y="503"/>
                      <a:pt x="0" y="529"/>
                      <a:pt x="1" y="551"/>
                    </a:cubicBezTo>
                    <a:cubicBezTo>
                      <a:pt x="19" y="537"/>
                      <a:pt x="23" y="493"/>
                      <a:pt x="28" y="472"/>
                    </a:cubicBezTo>
                    <a:cubicBezTo>
                      <a:pt x="36" y="444"/>
                      <a:pt x="42" y="414"/>
                      <a:pt x="46" y="385"/>
                    </a:cubicBezTo>
                    <a:cubicBezTo>
                      <a:pt x="54" y="330"/>
                      <a:pt x="49" y="275"/>
                      <a:pt x="46" y="219"/>
                    </a:cubicBezTo>
                    <a:cubicBezTo>
                      <a:pt x="45" y="177"/>
                      <a:pt x="47" y="133"/>
                      <a:pt x="41" y="91"/>
                    </a:cubicBezTo>
                    <a:cubicBezTo>
                      <a:pt x="37" y="63"/>
                      <a:pt x="25" y="39"/>
                      <a:pt x="19" y="12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7" name="Freeform 485"/>
              <p:cNvSpPr>
                <a:spLocks noChangeArrowheads="1"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1579" y="1868"/>
                <a:ext cx="53" cy="551"/>
              </a:xfrm>
              <a:custGeom>
                <a:avLst/>
                <a:gdLst>
                  <a:gd name="T0" fmla="*/ 55 w 55"/>
                  <a:gd name="T1" fmla="*/ 0 h 574"/>
                  <a:gd name="T2" fmla="*/ 45 w 55"/>
                  <a:gd name="T3" fmla="*/ 72 h 574"/>
                  <a:gd name="T4" fmla="*/ 34 w 55"/>
                  <a:gd name="T5" fmla="*/ 154 h 574"/>
                  <a:gd name="T6" fmla="*/ 8 w 55"/>
                  <a:gd name="T7" fmla="*/ 314 h 574"/>
                  <a:gd name="T8" fmla="*/ 0 w 55"/>
                  <a:gd name="T9" fmla="*/ 458 h 574"/>
                  <a:gd name="T10" fmla="*/ 21 w 55"/>
                  <a:gd name="T11" fmla="*/ 574 h 574"/>
                  <a:gd name="T12" fmla="*/ 9 w 55"/>
                  <a:gd name="T13" fmla="*/ 416 h 574"/>
                  <a:gd name="T14" fmla="*/ 32 w 55"/>
                  <a:gd name="T15" fmla="*/ 266 h 574"/>
                  <a:gd name="T16" fmla="*/ 55 w 55"/>
                  <a:gd name="T17" fmla="*/ 15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74">
                    <a:moveTo>
                      <a:pt x="55" y="0"/>
                    </a:moveTo>
                    <a:cubicBezTo>
                      <a:pt x="49" y="22"/>
                      <a:pt x="48" y="49"/>
                      <a:pt x="45" y="72"/>
                    </a:cubicBezTo>
                    <a:cubicBezTo>
                      <a:pt x="42" y="99"/>
                      <a:pt x="37" y="127"/>
                      <a:pt x="34" y="154"/>
                    </a:cubicBezTo>
                    <a:cubicBezTo>
                      <a:pt x="28" y="208"/>
                      <a:pt x="15" y="261"/>
                      <a:pt x="8" y="314"/>
                    </a:cubicBezTo>
                    <a:cubicBezTo>
                      <a:pt x="1" y="362"/>
                      <a:pt x="0" y="410"/>
                      <a:pt x="0" y="458"/>
                    </a:cubicBezTo>
                    <a:cubicBezTo>
                      <a:pt x="0" y="500"/>
                      <a:pt x="10" y="535"/>
                      <a:pt x="21" y="574"/>
                    </a:cubicBezTo>
                    <a:cubicBezTo>
                      <a:pt x="6" y="527"/>
                      <a:pt x="4" y="465"/>
                      <a:pt x="9" y="416"/>
                    </a:cubicBezTo>
                    <a:cubicBezTo>
                      <a:pt x="14" y="366"/>
                      <a:pt x="20" y="315"/>
                      <a:pt x="32" y="266"/>
                    </a:cubicBezTo>
                    <a:cubicBezTo>
                      <a:pt x="54" y="182"/>
                      <a:pt x="55" y="102"/>
                      <a:pt x="55" y="15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8" name="Freeform 486"/>
              <p:cNvSpPr>
                <a:spLocks noChangeArrowhead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1112" y="1513"/>
                <a:ext cx="33" cy="291"/>
              </a:xfrm>
              <a:custGeom>
                <a:avLst/>
                <a:gdLst>
                  <a:gd name="T0" fmla="*/ 15 w 34"/>
                  <a:gd name="T1" fmla="*/ 0 h 304"/>
                  <a:gd name="T2" fmla="*/ 4 w 34"/>
                  <a:gd name="T3" fmla="*/ 157 h 304"/>
                  <a:gd name="T4" fmla="*/ 34 w 34"/>
                  <a:gd name="T5" fmla="*/ 304 h 304"/>
                  <a:gd name="T6" fmla="*/ 18 w 34"/>
                  <a:gd name="T7" fmla="*/ 152 h 304"/>
                  <a:gd name="T8" fmla="*/ 21 w 34"/>
                  <a:gd name="T9" fmla="*/ 5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04">
                    <a:moveTo>
                      <a:pt x="15" y="0"/>
                    </a:moveTo>
                    <a:cubicBezTo>
                      <a:pt x="16" y="53"/>
                      <a:pt x="0" y="104"/>
                      <a:pt x="4" y="157"/>
                    </a:cubicBezTo>
                    <a:cubicBezTo>
                      <a:pt x="9" y="208"/>
                      <a:pt x="19" y="256"/>
                      <a:pt x="34" y="304"/>
                    </a:cubicBezTo>
                    <a:cubicBezTo>
                      <a:pt x="17" y="260"/>
                      <a:pt x="14" y="199"/>
                      <a:pt x="18" y="152"/>
                    </a:cubicBezTo>
                    <a:cubicBezTo>
                      <a:pt x="22" y="103"/>
                      <a:pt x="21" y="54"/>
                      <a:pt x="21" y="5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99" name="Freeform 487"/>
              <p:cNvSpPr>
                <a:spLocks noChangeArrowhead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1637" y="1445"/>
                <a:ext cx="9" cy="250"/>
              </a:xfrm>
              <a:custGeom>
                <a:avLst/>
                <a:gdLst>
                  <a:gd name="T0" fmla="*/ 0 w 9"/>
                  <a:gd name="T1" fmla="*/ 0 h 261"/>
                  <a:gd name="T2" fmla="*/ 0 w 9"/>
                  <a:gd name="T3" fmla="*/ 261 h 261"/>
                  <a:gd name="T4" fmla="*/ 4 w 9"/>
                  <a:gd name="T5" fmla="*/ 105 h 261"/>
                  <a:gd name="T6" fmla="*/ 4 w 9"/>
                  <a:gd name="T7" fmla="*/ 42 h 261"/>
                  <a:gd name="T8" fmla="*/ 3 w 9"/>
                  <a:gd name="T9" fmla="*/ 3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61">
                    <a:moveTo>
                      <a:pt x="0" y="0"/>
                    </a:moveTo>
                    <a:cubicBezTo>
                      <a:pt x="0" y="87"/>
                      <a:pt x="0" y="174"/>
                      <a:pt x="0" y="261"/>
                    </a:cubicBezTo>
                    <a:cubicBezTo>
                      <a:pt x="5" y="209"/>
                      <a:pt x="4" y="157"/>
                      <a:pt x="4" y="105"/>
                    </a:cubicBezTo>
                    <a:cubicBezTo>
                      <a:pt x="4" y="84"/>
                      <a:pt x="3" y="63"/>
                      <a:pt x="4" y="42"/>
                    </a:cubicBezTo>
                    <a:cubicBezTo>
                      <a:pt x="5" y="30"/>
                      <a:pt x="9" y="13"/>
                      <a:pt x="3" y="3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0" name="Freeform 488"/>
              <p:cNvSpPr>
                <a:spLocks noChangeArrowhead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1096" y="2481"/>
                <a:ext cx="36" cy="60"/>
              </a:xfrm>
              <a:custGeom>
                <a:avLst/>
                <a:gdLst>
                  <a:gd name="T0" fmla="*/ 1 w 37"/>
                  <a:gd name="T1" fmla="*/ 62 h 62"/>
                  <a:gd name="T2" fmla="*/ 14 w 37"/>
                  <a:gd name="T3" fmla="*/ 48 h 62"/>
                  <a:gd name="T4" fmla="*/ 26 w 37"/>
                  <a:gd name="T5" fmla="*/ 36 h 62"/>
                  <a:gd name="T6" fmla="*/ 37 w 37"/>
                  <a:gd name="T7" fmla="*/ 0 h 62"/>
                  <a:gd name="T8" fmla="*/ 19 w 37"/>
                  <a:gd name="T9" fmla="*/ 7 h 62"/>
                  <a:gd name="T10" fmla="*/ 10 w 37"/>
                  <a:gd name="T11" fmla="*/ 21 h 62"/>
                  <a:gd name="T12" fmla="*/ 0 w 37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62">
                    <a:moveTo>
                      <a:pt x="1" y="62"/>
                    </a:moveTo>
                    <a:cubicBezTo>
                      <a:pt x="5" y="60"/>
                      <a:pt x="10" y="52"/>
                      <a:pt x="14" y="48"/>
                    </a:cubicBezTo>
                    <a:cubicBezTo>
                      <a:pt x="18" y="44"/>
                      <a:pt x="23" y="40"/>
                      <a:pt x="26" y="36"/>
                    </a:cubicBezTo>
                    <a:cubicBezTo>
                      <a:pt x="34" y="27"/>
                      <a:pt x="36" y="11"/>
                      <a:pt x="37" y="0"/>
                    </a:cubicBezTo>
                    <a:cubicBezTo>
                      <a:pt x="33" y="0"/>
                      <a:pt x="23" y="5"/>
                      <a:pt x="19" y="7"/>
                    </a:cubicBezTo>
                    <a:cubicBezTo>
                      <a:pt x="12" y="10"/>
                      <a:pt x="12" y="15"/>
                      <a:pt x="10" y="21"/>
                    </a:cubicBezTo>
                    <a:cubicBezTo>
                      <a:pt x="5" y="35"/>
                      <a:pt x="3" y="48"/>
                      <a:pt x="0" y="62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1" name="Freeform 489"/>
              <p:cNvSpPr>
                <a:spLocks noChangeArrowhead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1592" y="2493"/>
                <a:ext cx="37" cy="66"/>
              </a:xfrm>
              <a:custGeom>
                <a:avLst/>
                <a:gdLst>
                  <a:gd name="T0" fmla="*/ 1 w 38"/>
                  <a:gd name="T1" fmla="*/ 0 h 68"/>
                  <a:gd name="T2" fmla="*/ 34 w 38"/>
                  <a:gd name="T3" fmla="*/ 1 h 68"/>
                  <a:gd name="T4" fmla="*/ 36 w 38"/>
                  <a:gd name="T5" fmla="*/ 68 h 68"/>
                  <a:gd name="T6" fmla="*/ 28 w 38"/>
                  <a:gd name="T7" fmla="*/ 51 h 68"/>
                  <a:gd name="T8" fmla="*/ 13 w 38"/>
                  <a:gd name="T9" fmla="*/ 38 h 68"/>
                  <a:gd name="T10" fmla="*/ 0 w 38"/>
                  <a:gd name="T1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68">
                    <a:moveTo>
                      <a:pt x="1" y="0"/>
                    </a:moveTo>
                    <a:cubicBezTo>
                      <a:pt x="2" y="11"/>
                      <a:pt x="29" y="6"/>
                      <a:pt x="34" y="1"/>
                    </a:cubicBezTo>
                    <a:cubicBezTo>
                      <a:pt x="34" y="23"/>
                      <a:pt x="38" y="46"/>
                      <a:pt x="36" y="68"/>
                    </a:cubicBezTo>
                    <a:cubicBezTo>
                      <a:pt x="33" y="62"/>
                      <a:pt x="33" y="56"/>
                      <a:pt x="28" y="51"/>
                    </a:cubicBezTo>
                    <a:cubicBezTo>
                      <a:pt x="23" y="46"/>
                      <a:pt x="18" y="42"/>
                      <a:pt x="13" y="38"/>
                    </a:cubicBezTo>
                    <a:cubicBezTo>
                      <a:pt x="1" y="27"/>
                      <a:pt x="0" y="18"/>
                      <a:pt x="0" y="2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2" name="Freeform 490"/>
              <p:cNvSpPr>
                <a:spLocks noChangeArrowheads="1"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1629" y="1414"/>
                <a:ext cx="24" cy="8"/>
              </a:xfrm>
              <a:custGeom>
                <a:avLst/>
                <a:gdLst>
                  <a:gd name="T0" fmla="*/ 0 w 25"/>
                  <a:gd name="T1" fmla="*/ 3 h 8"/>
                  <a:gd name="T2" fmla="*/ 25 w 25"/>
                  <a:gd name="T3" fmla="*/ 3 h 8"/>
                  <a:gd name="T4" fmla="*/ 13 w 25"/>
                  <a:gd name="T5" fmla="*/ 0 h 8"/>
                  <a:gd name="T6" fmla="*/ 0 w 25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0" y="3"/>
                    </a:moveTo>
                    <a:cubicBezTo>
                      <a:pt x="0" y="3"/>
                      <a:pt x="13" y="8"/>
                      <a:pt x="25" y="3"/>
                    </a:cubicBezTo>
                    <a:cubicBezTo>
                      <a:pt x="25" y="3"/>
                      <a:pt x="21" y="0"/>
                      <a:pt x="13" y="0"/>
                    </a:cubicBezTo>
                    <a:cubicBezTo>
                      <a:pt x="5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B87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3" name="Freeform 491"/>
              <p:cNvSpPr>
                <a:spLocks noChangeArrowheads="1"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1025" y="1026"/>
                <a:ext cx="187" cy="1486"/>
              </a:xfrm>
              <a:custGeom>
                <a:avLst/>
                <a:gdLst>
                  <a:gd name="T0" fmla="*/ 110 w 195"/>
                  <a:gd name="T1" fmla="*/ 1548 h 1548"/>
                  <a:gd name="T2" fmla="*/ 155 w 195"/>
                  <a:gd name="T3" fmla="*/ 1417 h 1548"/>
                  <a:gd name="T4" fmla="*/ 188 w 195"/>
                  <a:gd name="T5" fmla="*/ 1220 h 1548"/>
                  <a:gd name="T6" fmla="*/ 180 w 195"/>
                  <a:gd name="T7" fmla="*/ 971 h 1548"/>
                  <a:gd name="T8" fmla="*/ 127 w 195"/>
                  <a:gd name="T9" fmla="*/ 662 h 1548"/>
                  <a:gd name="T10" fmla="*/ 136 w 195"/>
                  <a:gd name="T11" fmla="*/ 439 h 1548"/>
                  <a:gd name="T12" fmla="*/ 136 w 195"/>
                  <a:gd name="T13" fmla="*/ 215 h 1548"/>
                  <a:gd name="T14" fmla="*/ 31 w 195"/>
                  <a:gd name="T15" fmla="*/ 1 h 1548"/>
                  <a:gd name="T16" fmla="*/ 30 w 195"/>
                  <a:gd name="T17" fmla="*/ 0 h 1548"/>
                  <a:gd name="T18" fmla="*/ 1 w 195"/>
                  <a:gd name="T19" fmla="*/ 97 h 1548"/>
                  <a:gd name="T20" fmla="*/ 27 w 195"/>
                  <a:gd name="T21" fmla="*/ 183 h 1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548">
                    <a:moveTo>
                      <a:pt x="110" y="1548"/>
                    </a:moveTo>
                    <a:cubicBezTo>
                      <a:pt x="117" y="1516"/>
                      <a:pt x="131" y="1470"/>
                      <a:pt x="155" y="1417"/>
                    </a:cubicBezTo>
                    <a:cubicBezTo>
                      <a:pt x="194" y="1330"/>
                      <a:pt x="188" y="1220"/>
                      <a:pt x="188" y="1220"/>
                    </a:cubicBezTo>
                    <a:cubicBezTo>
                      <a:pt x="195" y="1045"/>
                      <a:pt x="180" y="971"/>
                      <a:pt x="180" y="971"/>
                    </a:cubicBezTo>
                    <a:cubicBezTo>
                      <a:pt x="178" y="888"/>
                      <a:pt x="132" y="778"/>
                      <a:pt x="127" y="662"/>
                    </a:cubicBezTo>
                    <a:cubicBezTo>
                      <a:pt x="122" y="562"/>
                      <a:pt x="136" y="439"/>
                      <a:pt x="136" y="439"/>
                    </a:cubicBezTo>
                    <a:cubicBezTo>
                      <a:pt x="136" y="439"/>
                      <a:pt x="140" y="367"/>
                      <a:pt x="136" y="215"/>
                    </a:cubicBezTo>
                    <a:cubicBezTo>
                      <a:pt x="132" y="76"/>
                      <a:pt x="82" y="40"/>
                      <a:pt x="31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4" y="23"/>
                      <a:pt x="0" y="60"/>
                      <a:pt x="1" y="97"/>
                    </a:cubicBezTo>
                    <a:cubicBezTo>
                      <a:pt x="3" y="133"/>
                      <a:pt x="14" y="146"/>
                      <a:pt x="27" y="183"/>
                    </a:cubicBezTo>
                  </a:path>
                </a:pathLst>
              </a:custGeom>
              <a:noFill/>
              <a:ln w="4763">
                <a:solidFill>
                  <a:srgbClr val="343434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4" name="Freeform 492"/>
              <p:cNvSpPr>
                <a:spLocks noChangeArrowhead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1051" y="1202"/>
                <a:ext cx="119" cy="1353"/>
              </a:xfrm>
              <a:custGeom>
                <a:avLst/>
                <a:gdLst>
                  <a:gd name="T0" fmla="*/ 0 w 124"/>
                  <a:gd name="T1" fmla="*/ 0 h 1410"/>
                  <a:gd name="T2" fmla="*/ 7 w 124"/>
                  <a:gd name="T3" fmla="*/ 35 h 1410"/>
                  <a:gd name="T4" fmla="*/ 58 w 124"/>
                  <a:gd name="T5" fmla="*/ 94 h 1410"/>
                  <a:gd name="T6" fmla="*/ 70 w 124"/>
                  <a:gd name="T7" fmla="*/ 256 h 1410"/>
                  <a:gd name="T8" fmla="*/ 64 w 124"/>
                  <a:gd name="T9" fmla="*/ 538 h 1410"/>
                  <a:gd name="T10" fmla="*/ 120 w 124"/>
                  <a:gd name="T11" fmla="*/ 839 h 1410"/>
                  <a:gd name="T12" fmla="*/ 123 w 124"/>
                  <a:gd name="T13" fmla="*/ 1037 h 1410"/>
                  <a:gd name="T14" fmla="*/ 95 w 124"/>
                  <a:gd name="T15" fmla="*/ 1213 h 1410"/>
                  <a:gd name="T16" fmla="*/ 42 w 124"/>
                  <a:gd name="T17" fmla="*/ 1410 h 1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1410">
                    <a:moveTo>
                      <a:pt x="0" y="0"/>
                    </a:moveTo>
                    <a:cubicBezTo>
                      <a:pt x="4" y="10"/>
                      <a:pt x="6" y="22"/>
                      <a:pt x="7" y="35"/>
                    </a:cubicBezTo>
                    <a:cubicBezTo>
                      <a:pt x="35" y="38"/>
                      <a:pt x="52" y="66"/>
                      <a:pt x="58" y="94"/>
                    </a:cubicBezTo>
                    <a:cubicBezTo>
                      <a:pt x="69" y="155"/>
                      <a:pt x="70" y="201"/>
                      <a:pt x="70" y="256"/>
                    </a:cubicBezTo>
                    <a:cubicBezTo>
                      <a:pt x="70" y="256"/>
                      <a:pt x="51" y="452"/>
                      <a:pt x="64" y="538"/>
                    </a:cubicBezTo>
                    <a:cubicBezTo>
                      <a:pt x="84" y="673"/>
                      <a:pt x="117" y="759"/>
                      <a:pt x="120" y="839"/>
                    </a:cubicBezTo>
                    <a:cubicBezTo>
                      <a:pt x="122" y="919"/>
                      <a:pt x="123" y="1037"/>
                      <a:pt x="123" y="1037"/>
                    </a:cubicBezTo>
                    <a:cubicBezTo>
                      <a:pt x="123" y="1037"/>
                      <a:pt x="124" y="1139"/>
                      <a:pt x="95" y="1213"/>
                    </a:cubicBezTo>
                    <a:cubicBezTo>
                      <a:pt x="72" y="1275"/>
                      <a:pt x="52" y="1363"/>
                      <a:pt x="42" y="1410"/>
                    </a:cubicBezTo>
                  </a:path>
                </a:pathLst>
              </a:custGeom>
              <a:noFill/>
              <a:ln w="4763">
                <a:solidFill>
                  <a:srgbClr val="343434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5" name="Freeform 493"/>
              <p:cNvSpPr>
                <a:spLocks noChangeArrowhead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1554" y="1411"/>
                <a:ext cx="112" cy="1157"/>
              </a:xfrm>
              <a:custGeom>
                <a:avLst/>
                <a:gdLst>
                  <a:gd name="T0" fmla="*/ 81 w 117"/>
                  <a:gd name="T1" fmla="*/ 1206 h 1206"/>
                  <a:gd name="T2" fmla="*/ 54 w 117"/>
                  <a:gd name="T3" fmla="*/ 1002 h 1206"/>
                  <a:gd name="T4" fmla="*/ 56 w 117"/>
                  <a:gd name="T5" fmla="*/ 802 h 1206"/>
                  <a:gd name="T6" fmla="*/ 90 w 117"/>
                  <a:gd name="T7" fmla="*/ 616 h 1206"/>
                  <a:gd name="T8" fmla="*/ 112 w 117"/>
                  <a:gd name="T9" fmla="*/ 290 h 1206"/>
                  <a:gd name="T10" fmla="*/ 111 w 117"/>
                  <a:gd name="T11" fmla="*/ 0 h 1206"/>
                  <a:gd name="T12" fmla="*/ 92 w 117"/>
                  <a:gd name="T13" fmla="*/ 8 h 1206"/>
                  <a:gd name="T14" fmla="*/ 71 w 117"/>
                  <a:gd name="T15" fmla="*/ 0 h 1206"/>
                  <a:gd name="T16" fmla="*/ 66 w 117"/>
                  <a:gd name="T17" fmla="*/ 288 h 1206"/>
                  <a:gd name="T18" fmla="*/ 48 w 117"/>
                  <a:gd name="T19" fmla="*/ 616 h 1206"/>
                  <a:gd name="T20" fmla="*/ 18 w 117"/>
                  <a:gd name="T21" fmla="*/ 807 h 1206"/>
                  <a:gd name="T22" fmla="*/ 18 w 117"/>
                  <a:gd name="T23" fmla="*/ 1010 h 1206"/>
                  <a:gd name="T24" fmla="*/ 41 w 117"/>
                  <a:gd name="T25" fmla="*/ 1157 h 1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1206">
                    <a:moveTo>
                      <a:pt x="81" y="1206"/>
                    </a:moveTo>
                    <a:cubicBezTo>
                      <a:pt x="82" y="1168"/>
                      <a:pt x="81" y="1081"/>
                      <a:pt x="54" y="1002"/>
                    </a:cubicBezTo>
                    <a:cubicBezTo>
                      <a:pt x="38" y="951"/>
                      <a:pt x="56" y="802"/>
                      <a:pt x="56" y="802"/>
                    </a:cubicBezTo>
                    <a:cubicBezTo>
                      <a:pt x="56" y="802"/>
                      <a:pt x="88" y="655"/>
                      <a:pt x="90" y="616"/>
                    </a:cubicBezTo>
                    <a:cubicBezTo>
                      <a:pt x="94" y="558"/>
                      <a:pt x="117" y="469"/>
                      <a:pt x="112" y="290"/>
                    </a:cubicBezTo>
                    <a:cubicBezTo>
                      <a:pt x="111" y="221"/>
                      <a:pt x="112" y="16"/>
                      <a:pt x="111" y="0"/>
                    </a:cubicBezTo>
                    <a:cubicBezTo>
                      <a:pt x="111" y="0"/>
                      <a:pt x="108" y="8"/>
                      <a:pt x="92" y="8"/>
                    </a:cubicBezTo>
                    <a:cubicBezTo>
                      <a:pt x="76" y="9"/>
                      <a:pt x="71" y="0"/>
                      <a:pt x="71" y="0"/>
                    </a:cubicBezTo>
                    <a:cubicBezTo>
                      <a:pt x="71" y="0"/>
                      <a:pt x="69" y="231"/>
                      <a:pt x="66" y="288"/>
                    </a:cubicBezTo>
                    <a:cubicBezTo>
                      <a:pt x="65" y="330"/>
                      <a:pt x="84" y="398"/>
                      <a:pt x="48" y="616"/>
                    </a:cubicBezTo>
                    <a:cubicBezTo>
                      <a:pt x="30" y="729"/>
                      <a:pt x="18" y="807"/>
                      <a:pt x="18" y="807"/>
                    </a:cubicBezTo>
                    <a:cubicBezTo>
                      <a:pt x="18" y="807"/>
                      <a:pt x="0" y="916"/>
                      <a:pt x="18" y="1010"/>
                    </a:cubicBezTo>
                    <a:cubicBezTo>
                      <a:pt x="32" y="1081"/>
                      <a:pt x="38" y="1128"/>
                      <a:pt x="41" y="1157"/>
                    </a:cubicBezTo>
                  </a:path>
                </a:pathLst>
              </a:custGeom>
              <a:noFill/>
              <a:ln w="3175">
                <a:solidFill>
                  <a:srgbClr val="343434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6" name="Freeform 494"/>
              <p:cNvSpPr>
                <a:spLocks noChangeArrowhead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1085" y="1070"/>
                <a:ext cx="65" cy="196"/>
              </a:xfrm>
              <a:custGeom>
                <a:avLst/>
                <a:gdLst>
                  <a:gd name="T0" fmla="*/ 0 w 67"/>
                  <a:gd name="T1" fmla="*/ 0 h 204"/>
                  <a:gd name="T2" fmla="*/ 67 w 67"/>
                  <a:gd name="T3" fmla="*/ 204 h 204"/>
                  <a:gd name="T4" fmla="*/ 0 w 67"/>
                  <a:gd name="T5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7" h="204">
                    <a:moveTo>
                      <a:pt x="0" y="0"/>
                    </a:moveTo>
                    <a:cubicBezTo>
                      <a:pt x="0" y="0"/>
                      <a:pt x="65" y="44"/>
                      <a:pt x="67" y="204"/>
                    </a:cubicBezTo>
                    <a:cubicBezTo>
                      <a:pt x="67" y="204"/>
                      <a:pt x="62" y="6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7" name="Freeform 495"/>
              <p:cNvSpPr>
                <a:spLocks noChangeArrowheads="1"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1114" y="1526"/>
                <a:ext cx="81" cy="601"/>
              </a:xfrm>
              <a:custGeom>
                <a:avLst/>
                <a:gdLst>
                  <a:gd name="T0" fmla="*/ 17 w 84"/>
                  <a:gd name="T1" fmla="*/ 0 h 626"/>
                  <a:gd name="T2" fmla="*/ 40 w 84"/>
                  <a:gd name="T3" fmla="*/ 300 h 626"/>
                  <a:gd name="T4" fmla="*/ 79 w 84"/>
                  <a:gd name="T5" fmla="*/ 626 h 626"/>
                  <a:gd name="T6" fmla="*/ 42 w 84"/>
                  <a:gd name="T7" fmla="*/ 332 h 626"/>
                  <a:gd name="T8" fmla="*/ 17 w 84"/>
                  <a:gd name="T9" fmla="*/ 0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6">
                    <a:moveTo>
                      <a:pt x="17" y="0"/>
                    </a:moveTo>
                    <a:cubicBezTo>
                      <a:pt x="17" y="0"/>
                      <a:pt x="0" y="176"/>
                      <a:pt x="40" y="300"/>
                    </a:cubicBezTo>
                    <a:cubicBezTo>
                      <a:pt x="81" y="424"/>
                      <a:pt x="84" y="563"/>
                      <a:pt x="79" y="626"/>
                    </a:cubicBezTo>
                    <a:cubicBezTo>
                      <a:pt x="79" y="626"/>
                      <a:pt x="74" y="425"/>
                      <a:pt x="42" y="332"/>
                    </a:cubicBezTo>
                    <a:cubicBezTo>
                      <a:pt x="10" y="239"/>
                      <a:pt x="2" y="58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8" name="Freeform 496"/>
              <p:cNvSpPr>
                <a:spLocks noChangeArrowhead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1583" y="1745"/>
                <a:ext cx="62" cy="575"/>
              </a:xfrm>
              <a:custGeom>
                <a:avLst/>
                <a:gdLst>
                  <a:gd name="T0" fmla="*/ 64 w 64"/>
                  <a:gd name="T1" fmla="*/ 0 h 599"/>
                  <a:gd name="T2" fmla="*/ 32 w 64"/>
                  <a:gd name="T3" fmla="*/ 326 h 599"/>
                  <a:gd name="T4" fmla="*/ 0 w 64"/>
                  <a:gd name="T5" fmla="*/ 599 h 599"/>
                  <a:gd name="T6" fmla="*/ 34 w 64"/>
                  <a:gd name="T7" fmla="*/ 273 h 599"/>
                  <a:gd name="T8" fmla="*/ 64 w 64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99">
                    <a:moveTo>
                      <a:pt x="64" y="0"/>
                    </a:moveTo>
                    <a:cubicBezTo>
                      <a:pt x="64" y="0"/>
                      <a:pt x="57" y="227"/>
                      <a:pt x="32" y="326"/>
                    </a:cubicBezTo>
                    <a:cubicBezTo>
                      <a:pt x="7" y="424"/>
                      <a:pt x="0" y="599"/>
                      <a:pt x="0" y="599"/>
                    </a:cubicBezTo>
                    <a:cubicBezTo>
                      <a:pt x="0" y="599"/>
                      <a:pt x="5" y="409"/>
                      <a:pt x="34" y="273"/>
                    </a:cubicBezTo>
                    <a:cubicBezTo>
                      <a:pt x="51" y="200"/>
                      <a:pt x="64" y="0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09" name="Freeform 497"/>
              <p:cNvSpPr>
                <a:spLocks noChangeArrowhead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1625" y="1417"/>
                <a:ext cx="33" cy="7"/>
              </a:xfrm>
              <a:custGeom>
                <a:avLst/>
                <a:gdLst>
                  <a:gd name="T0" fmla="*/ 0 w 35"/>
                  <a:gd name="T1" fmla="*/ 1 h 8"/>
                  <a:gd name="T2" fmla="*/ 19 w 35"/>
                  <a:gd name="T3" fmla="*/ 5 h 8"/>
                  <a:gd name="T4" fmla="*/ 35 w 35"/>
                  <a:gd name="T5" fmla="*/ 0 h 8"/>
                  <a:gd name="T6" fmla="*/ 19 w 35"/>
                  <a:gd name="T7" fmla="*/ 7 h 8"/>
                  <a:gd name="T8" fmla="*/ 0 w 35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8">
                    <a:moveTo>
                      <a:pt x="0" y="1"/>
                    </a:moveTo>
                    <a:cubicBezTo>
                      <a:pt x="0" y="1"/>
                      <a:pt x="8" y="5"/>
                      <a:pt x="19" y="5"/>
                    </a:cubicBezTo>
                    <a:cubicBezTo>
                      <a:pt x="30" y="5"/>
                      <a:pt x="35" y="0"/>
                      <a:pt x="35" y="0"/>
                    </a:cubicBezTo>
                    <a:cubicBezTo>
                      <a:pt x="35" y="0"/>
                      <a:pt x="32" y="7"/>
                      <a:pt x="19" y="7"/>
                    </a:cubicBezTo>
                    <a:cubicBezTo>
                      <a:pt x="6" y="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10" name="Freeform 498"/>
              <p:cNvSpPr>
                <a:spLocks noChangeArrowheads="1"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1622" y="1411"/>
                <a:ext cx="38" cy="9"/>
              </a:xfrm>
              <a:custGeom>
                <a:avLst/>
                <a:gdLst>
                  <a:gd name="T0" fmla="*/ 0 w 40"/>
                  <a:gd name="T1" fmla="*/ 0 h 9"/>
                  <a:gd name="T2" fmla="*/ 6 w 40"/>
                  <a:gd name="T3" fmla="*/ 0 h 9"/>
                  <a:gd name="T4" fmla="*/ 33 w 40"/>
                  <a:gd name="T5" fmla="*/ 0 h 9"/>
                  <a:gd name="T6" fmla="*/ 40 w 40"/>
                  <a:gd name="T7" fmla="*/ 0 h 9"/>
                  <a:gd name="T8" fmla="*/ 20 w 40"/>
                  <a:gd name="T9" fmla="*/ 8 h 9"/>
                  <a:gd name="T10" fmla="*/ 0 w 4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9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21" y="8"/>
                      <a:pt x="33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6" y="9"/>
                      <a:pt x="20" y="8"/>
                    </a:cubicBezTo>
                    <a:cubicBezTo>
                      <a:pt x="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AD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11" name="Freeform 499"/>
              <p:cNvSpPr>
                <a:spLocks noChangeArrowheads="1"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1622" y="1411"/>
                <a:ext cx="38" cy="9"/>
              </a:xfrm>
              <a:custGeom>
                <a:avLst/>
                <a:gdLst>
                  <a:gd name="T0" fmla="*/ 0 w 40"/>
                  <a:gd name="T1" fmla="*/ 0 h 9"/>
                  <a:gd name="T2" fmla="*/ 7 w 40"/>
                  <a:gd name="T3" fmla="*/ 0 h 9"/>
                  <a:gd name="T4" fmla="*/ 33 w 40"/>
                  <a:gd name="T5" fmla="*/ 0 h 9"/>
                  <a:gd name="T6" fmla="*/ 40 w 40"/>
                  <a:gd name="T7" fmla="*/ 0 h 9"/>
                  <a:gd name="T8" fmla="*/ 20 w 40"/>
                  <a:gd name="T9" fmla="*/ 8 h 9"/>
                  <a:gd name="T10" fmla="*/ 0 w 4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9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22" y="8"/>
                      <a:pt x="33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6" y="9"/>
                      <a:pt x="20" y="8"/>
                    </a:cubicBezTo>
                    <a:cubicBezTo>
                      <a:pt x="5" y="8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343434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5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3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31" name="组合 30"/>
          <p:cNvGrpSpPr/>
          <p:nvPr>
            <p:custDataLst>
              <p:tags r:id="rId3"/>
            </p:custDataLst>
          </p:nvPr>
        </p:nvGrpSpPr>
        <p:grpSpPr>
          <a:xfrm>
            <a:off x="984792" y="1197783"/>
            <a:ext cx="2015619" cy="683742"/>
            <a:chOff x="8780075" y="4806304"/>
            <a:chExt cx="2015619" cy="683742"/>
          </a:xfrm>
        </p:grpSpPr>
        <p:sp>
          <p:nvSpPr>
            <p:cNvPr id="21" name="矩形: 圆角 20"/>
            <p:cNvSpPr/>
            <p:nvPr>
              <p:custDataLst>
                <p:tags r:id="rId1742"/>
              </p:custDataLst>
            </p:nvPr>
          </p:nvSpPr>
          <p:spPr>
            <a:xfrm>
              <a:off x="8780075" y="4806304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22" name="文本框 21"/>
            <p:cNvSpPr txBox="1"/>
            <p:nvPr>
              <p:custDataLst>
                <p:tags r:id="rId1743"/>
              </p:custDataLst>
            </p:nvPr>
          </p:nvSpPr>
          <p:spPr>
            <a:xfrm>
              <a:off x="8871502" y="4855787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消化系统</a:t>
              </a:r>
            </a:p>
          </p:txBody>
        </p:sp>
      </p:grpSp>
      <p:grpSp>
        <p:nvGrpSpPr>
          <p:cNvPr id="1045" name="Group 983"/>
          <p:cNvGrpSpPr/>
          <p:nvPr>
            <p:custDataLst>
              <p:tags r:id="rId4"/>
            </p:custDataLst>
          </p:nvPr>
        </p:nvGrpSpPr>
        <p:grpSpPr>
          <a:xfrm>
            <a:off x="4985273" y="1034485"/>
            <a:ext cx="1577014" cy="5772658"/>
            <a:chOff x="3744" y="702"/>
            <a:chExt cx="919" cy="3364"/>
          </a:xfrm>
        </p:grpSpPr>
        <p:sp>
          <p:nvSpPr>
            <p:cNvPr id="1046" name="Freeform 984"/>
            <p:cNvSpPr/>
            <p:nvPr>
              <p:custDataLst>
                <p:tags r:id="rId16"/>
              </p:custDataLst>
            </p:nvPr>
          </p:nvSpPr>
          <p:spPr bwMode="auto">
            <a:xfrm>
              <a:off x="4459" y="2522"/>
              <a:ext cx="184" cy="313"/>
            </a:xfrm>
            <a:custGeom>
              <a:avLst/>
              <a:gdLst>
                <a:gd name="T0" fmla="*/ 136 w 143"/>
                <a:gd name="T1" fmla="*/ 1 h 244"/>
                <a:gd name="T2" fmla="*/ 201 w 143"/>
                <a:gd name="T3" fmla="*/ 28 h 244"/>
                <a:gd name="T4" fmla="*/ 302 w 143"/>
                <a:gd name="T5" fmla="*/ 258 h 244"/>
                <a:gd name="T6" fmla="*/ 206 w 143"/>
                <a:gd name="T7" fmla="*/ 466 h 244"/>
                <a:gd name="T8" fmla="*/ 69 w 143"/>
                <a:gd name="T9" fmla="*/ 485 h 244"/>
                <a:gd name="T10" fmla="*/ 50 w 143"/>
                <a:gd name="T11" fmla="*/ 357 h 244"/>
                <a:gd name="T12" fmla="*/ 87 w 143"/>
                <a:gd name="T13" fmla="*/ 159 h 244"/>
                <a:gd name="T14" fmla="*/ 76 w 143"/>
                <a:gd name="T15" fmla="*/ 63 h 244"/>
                <a:gd name="T16" fmla="*/ 136 w 143"/>
                <a:gd name="T17" fmla="*/ 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244">
                  <a:moveTo>
                    <a:pt x="64" y="1"/>
                  </a:moveTo>
                  <a:cubicBezTo>
                    <a:pt x="74" y="0"/>
                    <a:pt x="86" y="8"/>
                    <a:pt x="94" y="13"/>
                  </a:cubicBezTo>
                  <a:cubicBezTo>
                    <a:pt x="126" y="36"/>
                    <a:pt x="143" y="79"/>
                    <a:pt x="142" y="122"/>
                  </a:cubicBezTo>
                  <a:cubicBezTo>
                    <a:pt x="141" y="159"/>
                    <a:pt x="118" y="196"/>
                    <a:pt x="96" y="221"/>
                  </a:cubicBezTo>
                  <a:cubicBezTo>
                    <a:pt x="78" y="241"/>
                    <a:pt x="53" y="244"/>
                    <a:pt x="33" y="230"/>
                  </a:cubicBezTo>
                  <a:cubicBezTo>
                    <a:pt x="25" y="225"/>
                    <a:pt x="0" y="202"/>
                    <a:pt x="23" y="169"/>
                  </a:cubicBezTo>
                  <a:cubicBezTo>
                    <a:pt x="43" y="139"/>
                    <a:pt x="51" y="118"/>
                    <a:pt x="41" y="76"/>
                  </a:cubicBezTo>
                  <a:cubicBezTo>
                    <a:pt x="37" y="62"/>
                    <a:pt x="33" y="46"/>
                    <a:pt x="36" y="30"/>
                  </a:cubicBezTo>
                  <a:cubicBezTo>
                    <a:pt x="39" y="12"/>
                    <a:pt x="52" y="2"/>
                    <a:pt x="64" y="1"/>
                  </a:cubicBezTo>
                  <a:close/>
                </a:path>
              </a:pathLst>
            </a:custGeom>
            <a:solidFill>
              <a:srgbClr val="A57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7" name="Freeform 985"/>
            <p:cNvSpPr/>
            <p:nvPr>
              <p:custDataLst>
                <p:tags r:id="rId17"/>
              </p:custDataLst>
            </p:nvPr>
          </p:nvSpPr>
          <p:spPr bwMode="auto">
            <a:xfrm>
              <a:off x="4506" y="2551"/>
              <a:ext cx="93" cy="228"/>
            </a:xfrm>
            <a:custGeom>
              <a:avLst/>
              <a:gdLst>
                <a:gd name="T0" fmla="*/ 77 w 71"/>
                <a:gd name="T1" fmla="*/ 0 h 178"/>
                <a:gd name="T2" fmla="*/ 103 w 71"/>
                <a:gd name="T3" fmla="*/ 33 h 178"/>
                <a:gd name="T4" fmla="*/ 138 w 71"/>
                <a:gd name="T5" fmla="*/ 59 h 178"/>
                <a:gd name="T6" fmla="*/ 158 w 71"/>
                <a:gd name="T7" fmla="*/ 145 h 178"/>
                <a:gd name="T8" fmla="*/ 148 w 71"/>
                <a:gd name="T9" fmla="*/ 188 h 178"/>
                <a:gd name="T10" fmla="*/ 145 w 71"/>
                <a:gd name="T11" fmla="*/ 209 h 178"/>
                <a:gd name="T12" fmla="*/ 139 w 71"/>
                <a:gd name="T13" fmla="*/ 229 h 178"/>
                <a:gd name="T14" fmla="*/ 123 w 71"/>
                <a:gd name="T15" fmla="*/ 270 h 178"/>
                <a:gd name="T16" fmla="*/ 111 w 71"/>
                <a:gd name="T17" fmla="*/ 311 h 178"/>
                <a:gd name="T18" fmla="*/ 94 w 71"/>
                <a:gd name="T19" fmla="*/ 316 h 178"/>
                <a:gd name="T20" fmla="*/ 81 w 71"/>
                <a:gd name="T21" fmla="*/ 329 h 178"/>
                <a:gd name="T22" fmla="*/ 56 w 71"/>
                <a:gd name="T23" fmla="*/ 360 h 178"/>
                <a:gd name="T24" fmla="*/ 28 w 71"/>
                <a:gd name="T25" fmla="*/ 373 h 178"/>
                <a:gd name="T26" fmla="*/ 13 w 71"/>
                <a:gd name="T27" fmla="*/ 364 h 178"/>
                <a:gd name="T28" fmla="*/ 0 w 71"/>
                <a:gd name="T29" fmla="*/ 346 h 178"/>
                <a:gd name="T30" fmla="*/ 38 w 71"/>
                <a:gd name="T31" fmla="*/ 350 h 178"/>
                <a:gd name="T32" fmla="*/ 72 w 71"/>
                <a:gd name="T33" fmla="*/ 305 h 178"/>
                <a:gd name="T34" fmla="*/ 88 w 71"/>
                <a:gd name="T35" fmla="*/ 286 h 178"/>
                <a:gd name="T36" fmla="*/ 96 w 71"/>
                <a:gd name="T37" fmla="*/ 261 h 178"/>
                <a:gd name="T38" fmla="*/ 122 w 71"/>
                <a:gd name="T39" fmla="*/ 218 h 178"/>
                <a:gd name="T40" fmla="*/ 122 w 71"/>
                <a:gd name="T41" fmla="*/ 200 h 178"/>
                <a:gd name="T42" fmla="*/ 131 w 71"/>
                <a:gd name="T43" fmla="*/ 172 h 178"/>
                <a:gd name="T44" fmla="*/ 135 w 71"/>
                <a:gd name="T45" fmla="*/ 105 h 178"/>
                <a:gd name="T46" fmla="*/ 111 w 71"/>
                <a:gd name="T47" fmla="*/ 59 h 178"/>
                <a:gd name="T48" fmla="*/ 103 w 71"/>
                <a:gd name="T49" fmla="*/ 42 h 178"/>
                <a:gd name="T50" fmla="*/ 96 w 71"/>
                <a:gd name="T51" fmla="*/ 23 h 17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1" h="178">
                  <a:moveTo>
                    <a:pt x="34" y="0"/>
                  </a:moveTo>
                  <a:cubicBezTo>
                    <a:pt x="35" y="5"/>
                    <a:pt x="42" y="13"/>
                    <a:pt x="46" y="16"/>
                  </a:cubicBezTo>
                  <a:cubicBezTo>
                    <a:pt x="51" y="20"/>
                    <a:pt x="57" y="22"/>
                    <a:pt x="61" y="28"/>
                  </a:cubicBezTo>
                  <a:cubicBezTo>
                    <a:pt x="68" y="37"/>
                    <a:pt x="71" y="57"/>
                    <a:pt x="70" y="69"/>
                  </a:cubicBezTo>
                  <a:cubicBezTo>
                    <a:pt x="70" y="76"/>
                    <a:pt x="67" y="83"/>
                    <a:pt x="66" y="90"/>
                  </a:cubicBezTo>
                  <a:cubicBezTo>
                    <a:pt x="65" y="93"/>
                    <a:pt x="66" y="96"/>
                    <a:pt x="65" y="99"/>
                  </a:cubicBezTo>
                  <a:cubicBezTo>
                    <a:pt x="65" y="103"/>
                    <a:pt x="63" y="106"/>
                    <a:pt x="62" y="109"/>
                  </a:cubicBezTo>
                  <a:cubicBezTo>
                    <a:pt x="60" y="115"/>
                    <a:pt x="58" y="122"/>
                    <a:pt x="55" y="129"/>
                  </a:cubicBezTo>
                  <a:cubicBezTo>
                    <a:pt x="54" y="133"/>
                    <a:pt x="53" y="144"/>
                    <a:pt x="50" y="148"/>
                  </a:cubicBezTo>
                  <a:cubicBezTo>
                    <a:pt x="48" y="150"/>
                    <a:pt x="44" y="150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3" y="162"/>
                    <a:pt x="29" y="167"/>
                    <a:pt x="25" y="171"/>
                  </a:cubicBezTo>
                  <a:cubicBezTo>
                    <a:pt x="21" y="174"/>
                    <a:pt x="17" y="178"/>
                    <a:pt x="12" y="177"/>
                  </a:cubicBezTo>
                  <a:cubicBezTo>
                    <a:pt x="10" y="177"/>
                    <a:pt x="7" y="175"/>
                    <a:pt x="6" y="173"/>
                  </a:cubicBezTo>
                  <a:cubicBezTo>
                    <a:pt x="4" y="170"/>
                    <a:pt x="3" y="165"/>
                    <a:pt x="0" y="165"/>
                  </a:cubicBezTo>
                  <a:cubicBezTo>
                    <a:pt x="3" y="170"/>
                    <a:pt x="12" y="170"/>
                    <a:pt x="17" y="166"/>
                  </a:cubicBezTo>
                  <a:cubicBezTo>
                    <a:pt x="23" y="161"/>
                    <a:pt x="26" y="151"/>
                    <a:pt x="32" y="145"/>
                  </a:cubicBezTo>
                  <a:cubicBezTo>
                    <a:pt x="34" y="142"/>
                    <a:pt x="37" y="140"/>
                    <a:pt x="39" y="136"/>
                  </a:cubicBezTo>
                  <a:cubicBezTo>
                    <a:pt x="41" y="132"/>
                    <a:pt x="41" y="128"/>
                    <a:pt x="43" y="124"/>
                  </a:cubicBezTo>
                  <a:cubicBezTo>
                    <a:pt x="47" y="118"/>
                    <a:pt x="54" y="113"/>
                    <a:pt x="54" y="104"/>
                  </a:cubicBezTo>
                  <a:cubicBezTo>
                    <a:pt x="54" y="100"/>
                    <a:pt x="53" y="99"/>
                    <a:pt x="54" y="95"/>
                  </a:cubicBezTo>
                  <a:cubicBezTo>
                    <a:pt x="56" y="91"/>
                    <a:pt x="57" y="87"/>
                    <a:pt x="58" y="82"/>
                  </a:cubicBezTo>
                  <a:cubicBezTo>
                    <a:pt x="60" y="72"/>
                    <a:pt x="62" y="60"/>
                    <a:pt x="60" y="50"/>
                  </a:cubicBezTo>
                  <a:cubicBezTo>
                    <a:pt x="58" y="43"/>
                    <a:pt x="53" y="35"/>
                    <a:pt x="50" y="28"/>
                  </a:cubicBezTo>
                  <a:cubicBezTo>
                    <a:pt x="49" y="25"/>
                    <a:pt x="48" y="23"/>
                    <a:pt x="46" y="20"/>
                  </a:cubicBezTo>
                  <a:cubicBezTo>
                    <a:pt x="45" y="17"/>
                    <a:pt x="45" y="14"/>
                    <a:pt x="43" y="11"/>
                  </a:cubicBezTo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8" name="Freeform 986"/>
            <p:cNvSpPr/>
            <p:nvPr>
              <p:custDataLst>
                <p:tags r:id="rId18"/>
              </p:custDataLst>
            </p:nvPr>
          </p:nvSpPr>
          <p:spPr bwMode="auto">
            <a:xfrm>
              <a:off x="4532" y="2609"/>
              <a:ext cx="33" cy="98"/>
            </a:xfrm>
            <a:custGeom>
              <a:avLst/>
              <a:gdLst>
                <a:gd name="T0" fmla="*/ 29 w 25"/>
                <a:gd name="T1" fmla="*/ 1 h 76"/>
                <a:gd name="T2" fmla="*/ 22 w 25"/>
                <a:gd name="T3" fmla="*/ 81 h 76"/>
                <a:gd name="T4" fmla="*/ 20 w 25"/>
                <a:gd name="T5" fmla="*/ 123 h 76"/>
                <a:gd name="T6" fmla="*/ 5 w 25"/>
                <a:gd name="T7" fmla="*/ 161 h 76"/>
                <a:gd name="T8" fmla="*/ 7 w 25"/>
                <a:gd name="T9" fmla="*/ 162 h 76"/>
                <a:gd name="T10" fmla="*/ 16 w 25"/>
                <a:gd name="T11" fmla="*/ 161 h 76"/>
                <a:gd name="T12" fmla="*/ 50 w 25"/>
                <a:gd name="T13" fmla="*/ 83 h 76"/>
                <a:gd name="T14" fmla="*/ 55 w 25"/>
                <a:gd name="T15" fmla="*/ 39 h 76"/>
                <a:gd name="T16" fmla="*/ 34 w 25"/>
                <a:gd name="T17" fmla="*/ 0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6">
                  <a:moveTo>
                    <a:pt x="13" y="1"/>
                  </a:moveTo>
                  <a:cubicBezTo>
                    <a:pt x="0" y="7"/>
                    <a:pt x="9" y="28"/>
                    <a:pt x="10" y="38"/>
                  </a:cubicBezTo>
                  <a:cubicBezTo>
                    <a:pt x="11" y="45"/>
                    <a:pt x="10" y="51"/>
                    <a:pt x="8" y="57"/>
                  </a:cubicBezTo>
                  <a:cubicBezTo>
                    <a:pt x="7" y="60"/>
                    <a:pt x="1" y="70"/>
                    <a:pt x="2" y="75"/>
                  </a:cubicBezTo>
                  <a:cubicBezTo>
                    <a:pt x="2" y="75"/>
                    <a:pt x="2" y="75"/>
                    <a:pt x="3" y="76"/>
                  </a:cubicBezTo>
                  <a:cubicBezTo>
                    <a:pt x="4" y="75"/>
                    <a:pt x="6" y="76"/>
                    <a:pt x="7" y="75"/>
                  </a:cubicBezTo>
                  <a:cubicBezTo>
                    <a:pt x="16" y="68"/>
                    <a:pt x="19" y="50"/>
                    <a:pt x="22" y="39"/>
                  </a:cubicBezTo>
                  <a:cubicBezTo>
                    <a:pt x="23" y="32"/>
                    <a:pt x="25" y="26"/>
                    <a:pt x="24" y="18"/>
                  </a:cubicBezTo>
                  <a:cubicBezTo>
                    <a:pt x="24" y="12"/>
                    <a:pt x="21" y="1"/>
                    <a:pt x="15" y="0"/>
                  </a:cubicBezTo>
                </a:path>
              </a:pathLst>
            </a:custGeom>
            <a:solidFill>
              <a:srgbClr val="9D6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9" name="Freeform 987"/>
            <p:cNvSpPr/>
            <p:nvPr>
              <p:custDataLst>
                <p:tags r:id="rId19"/>
              </p:custDataLst>
            </p:nvPr>
          </p:nvSpPr>
          <p:spPr bwMode="auto">
            <a:xfrm>
              <a:off x="4506" y="2618"/>
              <a:ext cx="133" cy="223"/>
            </a:xfrm>
            <a:custGeom>
              <a:avLst/>
              <a:gdLst>
                <a:gd name="T0" fmla="*/ 201 w 103"/>
                <a:gd name="T1" fmla="*/ 0 h 174"/>
                <a:gd name="T2" fmla="*/ 191 w 103"/>
                <a:gd name="T3" fmla="*/ 136 h 174"/>
                <a:gd name="T4" fmla="*/ 177 w 103"/>
                <a:gd name="T5" fmla="*/ 164 h 174"/>
                <a:gd name="T6" fmla="*/ 160 w 103"/>
                <a:gd name="T7" fmla="*/ 194 h 174"/>
                <a:gd name="T8" fmla="*/ 145 w 103"/>
                <a:gd name="T9" fmla="*/ 211 h 174"/>
                <a:gd name="T10" fmla="*/ 139 w 103"/>
                <a:gd name="T11" fmla="*/ 237 h 174"/>
                <a:gd name="T12" fmla="*/ 128 w 103"/>
                <a:gd name="T13" fmla="*/ 255 h 174"/>
                <a:gd name="T14" fmla="*/ 87 w 103"/>
                <a:gd name="T15" fmla="*/ 282 h 174"/>
                <a:gd name="T16" fmla="*/ 76 w 103"/>
                <a:gd name="T17" fmla="*/ 304 h 174"/>
                <a:gd name="T18" fmla="*/ 0 w 103"/>
                <a:gd name="T19" fmla="*/ 322 h 174"/>
                <a:gd name="T20" fmla="*/ 191 w 103"/>
                <a:gd name="T21" fmla="*/ 192 h 174"/>
                <a:gd name="T22" fmla="*/ 201 w 103"/>
                <a:gd name="T23" fmla="*/ 0 h 1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74">
                  <a:moveTo>
                    <a:pt x="94" y="0"/>
                  </a:moveTo>
                  <a:cubicBezTo>
                    <a:pt x="98" y="19"/>
                    <a:pt x="95" y="42"/>
                    <a:pt x="89" y="65"/>
                  </a:cubicBezTo>
                  <a:cubicBezTo>
                    <a:pt x="87" y="69"/>
                    <a:pt x="85" y="74"/>
                    <a:pt x="82" y="78"/>
                  </a:cubicBezTo>
                  <a:cubicBezTo>
                    <a:pt x="80" y="83"/>
                    <a:pt x="77" y="88"/>
                    <a:pt x="74" y="92"/>
                  </a:cubicBezTo>
                  <a:cubicBezTo>
                    <a:pt x="72" y="95"/>
                    <a:pt x="68" y="98"/>
                    <a:pt x="67" y="101"/>
                  </a:cubicBezTo>
                  <a:cubicBezTo>
                    <a:pt x="66" y="104"/>
                    <a:pt x="66" y="108"/>
                    <a:pt x="65" y="112"/>
                  </a:cubicBezTo>
                  <a:cubicBezTo>
                    <a:pt x="64" y="115"/>
                    <a:pt x="62" y="118"/>
                    <a:pt x="60" y="121"/>
                  </a:cubicBezTo>
                  <a:cubicBezTo>
                    <a:pt x="55" y="128"/>
                    <a:pt x="48" y="133"/>
                    <a:pt x="40" y="134"/>
                  </a:cubicBezTo>
                  <a:cubicBezTo>
                    <a:pt x="40" y="138"/>
                    <a:pt x="38" y="141"/>
                    <a:pt x="36" y="144"/>
                  </a:cubicBezTo>
                  <a:cubicBezTo>
                    <a:pt x="21" y="152"/>
                    <a:pt x="7" y="154"/>
                    <a:pt x="0" y="153"/>
                  </a:cubicBezTo>
                  <a:cubicBezTo>
                    <a:pt x="42" y="174"/>
                    <a:pt x="74" y="122"/>
                    <a:pt x="89" y="91"/>
                  </a:cubicBezTo>
                  <a:cubicBezTo>
                    <a:pt x="103" y="60"/>
                    <a:pt x="98" y="19"/>
                    <a:pt x="94" y="0"/>
                  </a:cubicBezTo>
                  <a:close/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0" name="Freeform 988"/>
            <p:cNvSpPr/>
            <p:nvPr>
              <p:custDataLst>
                <p:tags r:id="rId20"/>
              </p:custDataLst>
            </p:nvPr>
          </p:nvSpPr>
          <p:spPr bwMode="auto">
            <a:xfrm>
              <a:off x="4556" y="2546"/>
              <a:ext cx="44" cy="47"/>
            </a:xfrm>
            <a:custGeom>
              <a:avLst/>
              <a:gdLst>
                <a:gd name="T0" fmla="*/ 0 w 34"/>
                <a:gd name="T1" fmla="*/ 0 h 37"/>
                <a:gd name="T2" fmla="*/ 16 w 34"/>
                <a:gd name="T3" fmla="*/ 23 h 37"/>
                <a:gd name="T4" fmla="*/ 36 w 34"/>
                <a:gd name="T5" fmla="*/ 38 h 37"/>
                <a:gd name="T6" fmla="*/ 74 w 34"/>
                <a:gd name="T7" fmla="*/ 76 h 37"/>
                <a:gd name="T8" fmla="*/ 58 w 34"/>
                <a:gd name="T9" fmla="*/ 53 h 37"/>
                <a:gd name="T10" fmla="*/ 39 w 34"/>
                <a:gd name="T11" fmla="*/ 32 h 37"/>
                <a:gd name="T12" fmla="*/ 21 w 34"/>
                <a:gd name="T13" fmla="*/ 18 h 37"/>
                <a:gd name="T14" fmla="*/ 0 w 34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37">
                  <a:moveTo>
                    <a:pt x="0" y="0"/>
                  </a:moveTo>
                  <a:cubicBezTo>
                    <a:pt x="3" y="4"/>
                    <a:pt x="4" y="8"/>
                    <a:pt x="7" y="11"/>
                  </a:cubicBezTo>
                  <a:cubicBezTo>
                    <a:pt x="10" y="15"/>
                    <a:pt x="13" y="16"/>
                    <a:pt x="17" y="19"/>
                  </a:cubicBezTo>
                  <a:cubicBezTo>
                    <a:pt x="23" y="25"/>
                    <a:pt x="27" y="34"/>
                    <a:pt x="34" y="37"/>
                  </a:cubicBezTo>
                  <a:cubicBezTo>
                    <a:pt x="30" y="36"/>
                    <a:pt x="28" y="30"/>
                    <a:pt x="27" y="26"/>
                  </a:cubicBezTo>
                  <a:cubicBezTo>
                    <a:pt x="25" y="22"/>
                    <a:pt x="22" y="19"/>
                    <a:pt x="18" y="16"/>
                  </a:cubicBezTo>
                  <a:cubicBezTo>
                    <a:pt x="15" y="13"/>
                    <a:pt x="12" y="11"/>
                    <a:pt x="9" y="9"/>
                  </a:cubicBezTo>
                  <a:cubicBezTo>
                    <a:pt x="5" y="7"/>
                    <a:pt x="3" y="1"/>
                    <a:pt x="0" y="0"/>
                  </a:cubicBezTo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1" name="Freeform 989"/>
            <p:cNvSpPr/>
            <p:nvPr>
              <p:custDataLst>
                <p:tags r:id="rId21"/>
              </p:custDataLst>
            </p:nvPr>
          </p:nvSpPr>
          <p:spPr bwMode="auto">
            <a:xfrm>
              <a:off x="4484" y="2614"/>
              <a:ext cx="54" cy="148"/>
            </a:xfrm>
            <a:custGeom>
              <a:avLst/>
              <a:gdLst>
                <a:gd name="T0" fmla="*/ 53 w 42"/>
                <a:gd name="T1" fmla="*/ 0 h 115"/>
                <a:gd name="T2" fmla="*/ 51 w 42"/>
                <a:gd name="T3" fmla="*/ 154 h 115"/>
                <a:gd name="T4" fmla="*/ 0 w 42"/>
                <a:gd name="T5" fmla="*/ 245 h 115"/>
                <a:gd name="T6" fmla="*/ 58 w 42"/>
                <a:gd name="T7" fmla="*/ 162 h 115"/>
                <a:gd name="T8" fmla="*/ 53 w 42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5">
                  <a:moveTo>
                    <a:pt x="25" y="0"/>
                  </a:moveTo>
                  <a:cubicBezTo>
                    <a:pt x="29" y="17"/>
                    <a:pt x="38" y="43"/>
                    <a:pt x="24" y="72"/>
                  </a:cubicBezTo>
                  <a:cubicBezTo>
                    <a:pt x="10" y="101"/>
                    <a:pt x="2" y="104"/>
                    <a:pt x="0" y="115"/>
                  </a:cubicBezTo>
                  <a:cubicBezTo>
                    <a:pt x="4" y="106"/>
                    <a:pt x="20" y="88"/>
                    <a:pt x="27" y="76"/>
                  </a:cubicBezTo>
                  <a:cubicBezTo>
                    <a:pt x="34" y="64"/>
                    <a:pt x="42" y="35"/>
                    <a:pt x="25" y="0"/>
                  </a:cubicBezTo>
                  <a:close/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2" name="Freeform 990"/>
            <p:cNvSpPr/>
            <p:nvPr>
              <p:custDataLst>
                <p:tags r:id="rId22"/>
              </p:custDataLst>
            </p:nvPr>
          </p:nvSpPr>
          <p:spPr bwMode="auto">
            <a:xfrm>
              <a:off x="4574" y="2692"/>
              <a:ext cx="19" cy="45"/>
            </a:xfrm>
            <a:custGeom>
              <a:avLst/>
              <a:gdLst>
                <a:gd name="T0" fmla="*/ 18 w 15"/>
                <a:gd name="T1" fmla="*/ 33 h 36"/>
                <a:gd name="T2" fmla="*/ 6 w 15"/>
                <a:gd name="T3" fmla="*/ 70 h 36"/>
                <a:gd name="T4" fmla="*/ 14 w 15"/>
                <a:gd name="T5" fmla="*/ 31 h 36"/>
                <a:gd name="T6" fmla="*/ 25 w 15"/>
                <a:gd name="T7" fmla="*/ 0 h 36"/>
                <a:gd name="T8" fmla="*/ 18 w 15"/>
                <a:gd name="T9" fmla="*/ 3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6">
                  <a:moveTo>
                    <a:pt x="9" y="17"/>
                  </a:moveTo>
                  <a:cubicBezTo>
                    <a:pt x="6" y="21"/>
                    <a:pt x="2" y="33"/>
                    <a:pt x="3" y="36"/>
                  </a:cubicBezTo>
                  <a:cubicBezTo>
                    <a:pt x="0" y="33"/>
                    <a:pt x="4" y="24"/>
                    <a:pt x="7" y="16"/>
                  </a:cubicBezTo>
                  <a:cubicBezTo>
                    <a:pt x="11" y="9"/>
                    <a:pt x="12" y="5"/>
                    <a:pt x="13" y="0"/>
                  </a:cubicBezTo>
                  <a:cubicBezTo>
                    <a:pt x="13" y="4"/>
                    <a:pt x="15" y="5"/>
                    <a:pt x="9" y="17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3" name="Freeform 991"/>
            <p:cNvSpPr/>
            <p:nvPr>
              <p:custDataLst>
                <p:tags r:id="rId23"/>
              </p:custDataLst>
            </p:nvPr>
          </p:nvSpPr>
          <p:spPr bwMode="auto">
            <a:xfrm>
              <a:off x="4592" y="2649"/>
              <a:ext cx="11" cy="34"/>
            </a:xfrm>
            <a:custGeom>
              <a:avLst/>
              <a:gdLst>
                <a:gd name="T0" fmla="*/ 8 w 8"/>
                <a:gd name="T1" fmla="*/ 58 h 26"/>
                <a:gd name="T2" fmla="*/ 21 w 8"/>
                <a:gd name="T3" fmla="*/ 0 h 26"/>
                <a:gd name="T4" fmla="*/ 8 w 8"/>
                <a:gd name="T5" fmla="*/ 5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6">
                  <a:moveTo>
                    <a:pt x="3" y="26"/>
                  </a:moveTo>
                  <a:cubicBezTo>
                    <a:pt x="0" y="17"/>
                    <a:pt x="3" y="8"/>
                    <a:pt x="8" y="0"/>
                  </a:cubicBezTo>
                  <a:cubicBezTo>
                    <a:pt x="7" y="4"/>
                    <a:pt x="1" y="18"/>
                    <a:pt x="3" y="26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" name="Freeform 992"/>
            <p:cNvSpPr/>
            <p:nvPr>
              <p:custDataLst>
                <p:tags r:id="rId24"/>
              </p:custDataLst>
            </p:nvPr>
          </p:nvSpPr>
          <p:spPr bwMode="auto">
            <a:xfrm>
              <a:off x="4597" y="2604"/>
              <a:ext cx="7" cy="34"/>
            </a:xfrm>
            <a:custGeom>
              <a:avLst/>
              <a:gdLst>
                <a:gd name="T0" fmla="*/ 0 w 5"/>
                <a:gd name="T1" fmla="*/ 0 h 26"/>
                <a:gd name="T2" fmla="*/ 11 w 5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0" y="0"/>
                  </a:moveTo>
                  <a:cubicBezTo>
                    <a:pt x="3" y="3"/>
                    <a:pt x="5" y="22"/>
                    <a:pt x="4" y="26"/>
                  </a:cubicBezTo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5" name="Freeform 993"/>
            <p:cNvSpPr/>
            <p:nvPr>
              <p:custDataLst>
                <p:tags r:id="rId25"/>
              </p:custDataLst>
            </p:nvPr>
          </p:nvSpPr>
          <p:spPr bwMode="auto">
            <a:xfrm>
              <a:off x="4570" y="2537"/>
              <a:ext cx="56" cy="79"/>
            </a:xfrm>
            <a:custGeom>
              <a:avLst/>
              <a:gdLst>
                <a:gd name="T0" fmla="*/ 0 w 44"/>
                <a:gd name="T1" fmla="*/ 0 h 62"/>
                <a:gd name="T2" fmla="*/ 90 w 44"/>
                <a:gd name="T3" fmla="*/ 129 h 62"/>
                <a:gd name="T4" fmla="*/ 0 w 44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2">
                  <a:moveTo>
                    <a:pt x="0" y="0"/>
                  </a:moveTo>
                  <a:cubicBezTo>
                    <a:pt x="6" y="5"/>
                    <a:pt x="31" y="20"/>
                    <a:pt x="44" y="62"/>
                  </a:cubicBezTo>
                  <a:cubicBezTo>
                    <a:pt x="42" y="57"/>
                    <a:pt x="29" y="26"/>
                    <a:pt x="0" y="0"/>
                  </a:cubicBezTo>
                  <a:close/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6" name="Freeform 994"/>
            <p:cNvSpPr/>
            <p:nvPr>
              <p:custDataLst>
                <p:tags r:id="rId26"/>
              </p:custDataLst>
            </p:nvPr>
          </p:nvSpPr>
          <p:spPr bwMode="auto">
            <a:xfrm>
              <a:off x="4503" y="2533"/>
              <a:ext cx="24" cy="54"/>
            </a:xfrm>
            <a:custGeom>
              <a:avLst/>
              <a:gdLst>
                <a:gd name="T0" fmla="*/ 10 w 19"/>
                <a:gd name="T1" fmla="*/ 89 h 42"/>
                <a:gd name="T2" fmla="*/ 38 w 19"/>
                <a:gd name="T3" fmla="*/ 0 h 42"/>
                <a:gd name="T4" fmla="*/ 10 w 19"/>
                <a:gd name="T5" fmla="*/ 8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2">
                  <a:moveTo>
                    <a:pt x="5" y="42"/>
                  </a:moveTo>
                  <a:cubicBezTo>
                    <a:pt x="0" y="19"/>
                    <a:pt x="13" y="3"/>
                    <a:pt x="19" y="0"/>
                  </a:cubicBezTo>
                  <a:cubicBezTo>
                    <a:pt x="16" y="3"/>
                    <a:pt x="3" y="16"/>
                    <a:pt x="5" y="42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7" name="Freeform 995"/>
            <p:cNvSpPr/>
            <p:nvPr>
              <p:custDataLst>
                <p:tags r:id="rId27"/>
              </p:custDataLst>
            </p:nvPr>
          </p:nvSpPr>
          <p:spPr bwMode="auto">
            <a:xfrm>
              <a:off x="4544" y="2631"/>
              <a:ext cx="29" cy="79"/>
            </a:xfrm>
            <a:custGeom>
              <a:avLst/>
              <a:gdLst>
                <a:gd name="T0" fmla="*/ 0 w 22"/>
                <a:gd name="T1" fmla="*/ 132 h 61"/>
                <a:gd name="T2" fmla="*/ 38 w 22"/>
                <a:gd name="T3" fmla="*/ 0 h 61"/>
                <a:gd name="T4" fmla="*/ 0 w 22"/>
                <a:gd name="T5" fmla="*/ 132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61">
                  <a:moveTo>
                    <a:pt x="0" y="61"/>
                  </a:moveTo>
                  <a:cubicBezTo>
                    <a:pt x="22" y="38"/>
                    <a:pt x="18" y="9"/>
                    <a:pt x="17" y="0"/>
                  </a:cubicBezTo>
                  <a:cubicBezTo>
                    <a:pt x="17" y="6"/>
                    <a:pt x="17" y="36"/>
                    <a:pt x="0" y="61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8" name="Freeform 996"/>
            <p:cNvSpPr/>
            <p:nvPr>
              <p:custDataLst>
                <p:tags r:id="rId28"/>
              </p:custDataLst>
            </p:nvPr>
          </p:nvSpPr>
          <p:spPr bwMode="auto">
            <a:xfrm>
              <a:off x="4534" y="2611"/>
              <a:ext cx="32" cy="98"/>
            </a:xfrm>
            <a:custGeom>
              <a:avLst/>
              <a:gdLst>
                <a:gd name="T0" fmla="*/ 29 w 25"/>
                <a:gd name="T1" fmla="*/ 0 h 76"/>
                <a:gd name="T2" fmla="*/ 29 w 25"/>
                <a:gd name="T3" fmla="*/ 0 h 76"/>
                <a:gd name="T4" fmla="*/ 45 w 25"/>
                <a:gd name="T5" fmla="*/ 30 h 76"/>
                <a:gd name="T6" fmla="*/ 13 w 25"/>
                <a:gd name="T7" fmla="*/ 156 h 76"/>
                <a:gd name="T8" fmla="*/ 5 w 25"/>
                <a:gd name="T9" fmla="*/ 159 h 76"/>
                <a:gd name="T10" fmla="*/ 1 w 25"/>
                <a:gd name="T11" fmla="*/ 155 h 76"/>
                <a:gd name="T12" fmla="*/ 10 w 25"/>
                <a:gd name="T13" fmla="*/ 138 h 76"/>
                <a:gd name="T14" fmla="*/ 22 w 25"/>
                <a:gd name="T15" fmla="*/ 111 h 76"/>
                <a:gd name="T16" fmla="*/ 17 w 25"/>
                <a:gd name="T17" fmla="*/ 71 h 76"/>
                <a:gd name="T18" fmla="*/ 13 w 25"/>
                <a:gd name="T19" fmla="*/ 25 h 76"/>
                <a:gd name="T20" fmla="*/ 13 w 25"/>
                <a:gd name="T21" fmla="*/ 25 h 76"/>
                <a:gd name="T22" fmla="*/ 15 w 25"/>
                <a:gd name="T23" fmla="*/ 74 h 76"/>
                <a:gd name="T24" fmla="*/ 19 w 25"/>
                <a:gd name="T25" fmla="*/ 111 h 76"/>
                <a:gd name="T26" fmla="*/ 8 w 25"/>
                <a:gd name="T27" fmla="*/ 138 h 76"/>
                <a:gd name="T28" fmla="*/ 0 w 25"/>
                <a:gd name="T29" fmla="*/ 155 h 76"/>
                <a:gd name="T30" fmla="*/ 5 w 25"/>
                <a:gd name="T31" fmla="*/ 162 h 76"/>
                <a:gd name="T32" fmla="*/ 15 w 25"/>
                <a:gd name="T33" fmla="*/ 159 h 76"/>
                <a:gd name="T34" fmla="*/ 47 w 25"/>
                <a:gd name="T35" fmla="*/ 28 h 76"/>
                <a:gd name="T36" fmla="*/ 29 w 25"/>
                <a:gd name="T37" fmla="*/ 0 h 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" h="7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9" y="1"/>
                    <a:pt x="21" y="8"/>
                    <a:pt x="21" y="14"/>
                  </a:cubicBezTo>
                  <a:cubicBezTo>
                    <a:pt x="24" y="32"/>
                    <a:pt x="15" y="66"/>
                    <a:pt x="6" y="73"/>
                  </a:cubicBezTo>
                  <a:cubicBezTo>
                    <a:pt x="5" y="74"/>
                    <a:pt x="4" y="75"/>
                    <a:pt x="2" y="74"/>
                  </a:cubicBezTo>
                  <a:cubicBezTo>
                    <a:pt x="2" y="74"/>
                    <a:pt x="1" y="74"/>
                    <a:pt x="1" y="72"/>
                  </a:cubicBezTo>
                  <a:cubicBezTo>
                    <a:pt x="2" y="70"/>
                    <a:pt x="3" y="67"/>
                    <a:pt x="5" y="64"/>
                  </a:cubicBezTo>
                  <a:cubicBezTo>
                    <a:pt x="7" y="60"/>
                    <a:pt x="9" y="56"/>
                    <a:pt x="10" y="52"/>
                  </a:cubicBezTo>
                  <a:cubicBezTo>
                    <a:pt x="11" y="45"/>
                    <a:pt x="10" y="39"/>
                    <a:pt x="8" y="33"/>
                  </a:cubicBezTo>
                  <a:cubicBezTo>
                    <a:pt x="7" y="28"/>
                    <a:pt x="5" y="18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8"/>
                    <a:pt x="6" y="29"/>
                    <a:pt x="7" y="34"/>
                  </a:cubicBezTo>
                  <a:cubicBezTo>
                    <a:pt x="9" y="39"/>
                    <a:pt x="10" y="45"/>
                    <a:pt x="9" y="52"/>
                  </a:cubicBezTo>
                  <a:cubicBezTo>
                    <a:pt x="8" y="55"/>
                    <a:pt x="6" y="60"/>
                    <a:pt x="4" y="64"/>
                  </a:cubicBezTo>
                  <a:cubicBezTo>
                    <a:pt x="2" y="67"/>
                    <a:pt x="1" y="70"/>
                    <a:pt x="0" y="72"/>
                  </a:cubicBezTo>
                  <a:cubicBezTo>
                    <a:pt x="0" y="73"/>
                    <a:pt x="0" y="75"/>
                    <a:pt x="2" y="76"/>
                  </a:cubicBezTo>
                  <a:cubicBezTo>
                    <a:pt x="4" y="76"/>
                    <a:pt x="5" y="76"/>
                    <a:pt x="7" y="74"/>
                  </a:cubicBezTo>
                  <a:cubicBezTo>
                    <a:pt x="16" y="66"/>
                    <a:pt x="25" y="33"/>
                    <a:pt x="23" y="13"/>
                  </a:cubicBezTo>
                  <a:cubicBezTo>
                    <a:pt x="22" y="5"/>
                    <a:pt x="18" y="1"/>
                    <a:pt x="14" y="0"/>
                  </a:cubicBezTo>
                  <a:close/>
                </a:path>
              </a:pathLst>
            </a:custGeom>
            <a:solidFill>
              <a:srgbClr val="BD9A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9" name="Freeform 997"/>
            <p:cNvSpPr/>
            <p:nvPr>
              <p:custDataLst>
                <p:tags r:id="rId29"/>
              </p:custDataLst>
            </p:nvPr>
          </p:nvSpPr>
          <p:spPr bwMode="auto">
            <a:xfrm>
              <a:off x="4509" y="2734"/>
              <a:ext cx="65" cy="56"/>
            </a:xfrm>
            <a:custGeom>
              <a:avLst/>
              <a:gdLst>
                <a:gd name="T0" fmla="*/ 108 w 50"/>
                <a:gd name="T1" fmla="*/ 5 h 44"/>
                <a:gd name="T2" fmla="*/ 108 w 50"/>
                <a:gd name="T3" fmla="*/ 24 h 44"/>
                <a:gd name="T4" fmla="*/ 105 w 50"/>
                <a:gd name="T5" fmla="*/ 46 h 44"/>
                <a:gd name="T6" fmla="*/ 88 w 50"/>
                <a:gd name="T7" fmla="*/ 81 h 44"/>
                <a:gd name="T8" fmla="*/ 38 w 50"/>
                <a:gd name="T9" fmla="*/ 84 h 44"/>
                <a:gd name="T10" fmla="*/ 13 w 50"/>
                <a:gd name="T11" fmla="*/ 73 h 44"/>
                <a:gd name="T12" fmla="*/ 1 w 50"/>
                <a:gd name="T13" fmla="*/ 52 h 44"/>
                <a:gd name="T14" fmla="*/ 51 w 50"/>
                <a:gd name="T15" fmla="*/ 37 h 44"/>
                <a:gd name="T16" fmla="*/ 78 w 50"/>
                <a:gd name="T17" fmla="*/ 14 h 44"/>
                <a:gd name="T18" fmla="*/ 100 w 50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44">
                  <a:moveTo>
                    <a:pt x="49" y="2"/>
                  </a:moveTo>
                  <a:cubicBezTo>
                    <a:pt x="50" y="4"/>
                    <a:pt x="49" y="9"/>
                    <a:pt x="49" y="12"/>
                  </a:cubicBezTo>
                  <a:cubicBezTo>
                    <a:pt x="49" y="15"/>
                    <a:pt x="48" y="19"/>
                    <a:pt x="48" y="22"/>
                  </a:cubicBezTo>
                  <a:cubicBezTo>
                    <a:pt x="47" y="29"/>
                    <a:pt x="45" y="35"/>
                    <a:pt x="40" y="39"/>
                  </a:cubicBezTo>
                  <a:cubicBezTo>
                    <a:pt x="34" y="43"/>
                    <a:pt x="24" y="44"/>
                    <a:pt x="17" y="41"/>
                  </a:cubicBezTo>
                  <a:cubicBezTo>
                    <a:pt x="13" y="40"/>
                    <a:pt x="9" y="38"/>
                    <a:pt x="6" y="35"/>
                  </a:cubicBezTo>
                  <a:cubicBezTo>
                    <a:pt x="4" y="33"/>
                    <a:pt x="0" y="27"/>
                    <a:pt x="1" y="25"/>
                  </a:cubicBezTo>
                  <a:cubicBezTo>
                    <a:pt x="4" y="33"/>
                    <a:pt x="20" y="20"/>
                    <a:pt x="23" y="18"/>
                  </a:cubicBezTo>
                  <a:cubicBezTo>
                    <a:pt x="28" y="14"/>
                    <a:pt x="31" y="11"/>
                    <a:pt x="35" y="7"/>
                  </a:cubicBezTo>
                  <a:cubicBezTo>
                    <a:pt x="38" y="4"/>
                    <a:pt x="43" y="3"/>
                    <a:pt x="45" y="0"/>
                  </a:cubicBezTo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0" name="Freeform 998"/>
            <p:cNvSpPr/>
            <p:nvPr>
              <p:custDataLst>
                <p:tags r:id="rId30"/>
              </p:custDataLst>
            </p:nvPr>
          </p:nvSpPr>
          <p:spPr bwMode="auto">
            <a:xfrm>
              <a:off x="4459" y="2522"/>
              <a:ext cx="184" cy="313"/>
            </a:xfrm>
            <a:custGeom>
              <a:avLst/>
              <a:gdLst>
                <a:gd name="T0" fmla="*/ 136 w 143"/>
                <a:gd name="T1" fmla="*/ 1 h 244"/>
                <a:gd name="T2" fmla="*/ 201 w 143"/>
                <a:gd name="T3" fmla="*/ 28 h 244"/>
                <a:gd name="T4" fmla="*/ 302 w 143"/>
                <a:gd name="T5" fmla="*/ 258 h 244"/>
                <a:gd name="T6" fmla="*/ 206 w 143"/>
                <a:gd name="T7" fmla="*/ 466 h 244"/>
                <a:gd name="T8" fmla="*/ 69 w 143"/>
                <a:gd name="T9" fmla="*/ 485 h 244"/>
                <a:gd name="T10" fmla="*/ 50 w 143"/>
                <a:gd name="T11" fmla="*/ 357 h 244"/>
                <a:gd name="T12" fmla="*/ 87 w 143"/>
                <a:gd name="T13" fmla="*/ 159 h 244"/>
                <a:gd name="T14" fmla="*/ 76 w 143"/>
                <a:gd name="T15" fmla="*/ 63 h 244"/>
                <a:gd name="T16" fmla="*/ 136 w 143"/>
                <a:gd name="T17" fmla="*/ 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244">
                  <a:moveTo>
                    <a:pt x="64" y="1"/>
                  </a:moveTo>
                  <a:cubicBezTo>
                    <a:pt x="74" y="0"/>
                    <a:pt x="86" y="8"/>
                    <a:pt x="94" y="13"/>
                  </a:cubicBezTo>
                  <a:cubicBezTo>
                    <a:pt x="126" y="36"/>
                    <a:pt x="143" y="79"/>
                    <a:pt x="142" y="122"/>
                  </a:cubicBezTo>
                  <a:cubicBezTo>
                    <a:pt x="141" y="159"/>
                    <a:pt x="118" y="196"/>
                    <a:pt x="96" y="221"/>
                  </a:cubicBezTo>
                  <a:cubicBezTo>
                    <a:pt x="78" y="241"/>
                    <a:pt x="53" y="244"/>
                    <a:pt x="33" y="230"/>
                  </a:cubicBezTo>
                  <a:cubicBezTo>
                    <a:pt x="25" y="225"/>
                    <a:pt x="0" y="202"/>
                    <a:pt x="23" y="169"/>
                  </a:cubicBezTo>
                  <a:cubicBezTo>
                    <a:pt x="43" y="139"/>
                    <a:pt x="51" y="118"/>
                    <a:pt x="41" y="76"/>
                  </a:cubicBezTo>
                  <a:cubicBezTo>
                    <a:pt x="37" y="62"/>
                    <a:pt x="33" y="46"/>
                    <a:pt x="36" y="30"/>
                  </a:cubicBezTo>
                  <a:cubicBezTo>
                    <a:pt x="39" y="12"/>
                    <a:pt x="52" y="2"/>
                    <a:pt x="64" y="1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1" name="Freeform 999"/>
            <p:cNvSpPr/>
            <p:nvPr>
              <p:custDataLst>
                <p:tags r:id="rId31"/>
              </p:custDataLst>
            </p:nvPr>
          </p:nvSpPr>
          <p:spPr bwMode="auto">
            <a:xfrm>
              <a:off x="4547" y="2543"/>
              <a:ext cx="52" cy="108"/>
            </a:xfrm>
            <a:custGeom>
              <a:avLst/>
              <a:gdLst>
                <a:gd name="T0" fmla="*/ 83 w 40"/>
                <a:gd name="T1" fmla="*/ 179 h 84"/>
                <a:gd name="T2" fmla="*/ 73 w 40"/>
                <a:gd name="T3" fmla="*/ 85 h 84"/>
                <a:gd name="T4" fmla="*/ 23 w 40"/>
                <a:gd name="T5" fmla="*/ 35 h 84"/>
                <a:gd name="T6" fmla="*/ 5 w 40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84">
                  <a:moveTo>
                    <a:pt x="38" y="84"/>
                  </a:moveTo>
                  <a:cubicBezTo>
                    <a:pt x="40" y="69"/>
                    <a:pt x="38" y="55"/>
                    <a:pt x="33" y="40"/>
                  </a:cubicBezTo>
                  <a:cubicBezTo>
                    <a:pt x="30" y="31"/>
                    <a:pt x="17" y="24"/>
                    <a:pt x="11" y="16"/>
                  </a:cubicBezTo>
                  <a:cubicBezTo>
                    <a:pt x="8" y="13"/>
                    <a:pt x="0" y="4"/>
                    <a:pt x="2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2" name="Freeform 1000"/>
            <p:cNvSpPr/>
            <p:nvPr>
              <p:custDataLst>
                <p:tags r:id="rId32"/>
              </p:custDataLst>
            </p:nvPr>
          </p:nvSpPr>
          <p:spPr bwMode="auto">
            <a:xfrm>
              <a:off x="4556" y="2680"/>
              <a:ext cx="35" cy="106"/>
            </a:xfrm>
            <a:custGeom>
              <a:avLst/>
              <a:gdLst>
                <a:gd name="T0" fmla="*/ 58 w 27"/>
                <a:gd name="T1" fmla="*/ 0 h 83"/>
                <a:gd name="T2" fmla="*/ 49 w 27"/>
                <a:gd name="T3" fmla="*/ 31 h 83"/>
                <a:gd name="T4" fmla="*/ 30 w 27"/>
                <a:gd name="T5" fmla="*/ 96 h 83"/>
                <a:gd name="T6" fmla="*/ 0 w 27"/>
                <a:gd name="T7" fmla="*/ 17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3">
                  <a:moveTo>
                    <a:pt x="27" y="0"/>
                  </a:moveTo>
                  <a:cubicBezTo>
                    <a:pt x="26" y="6"/>
                    <a:pt x="23" y="9"/>
                    <a:pt x="22" y="15"/>
                  </a:cubicBezTo>
                  <a:cubicBezTo>
                    <a:pt x="22" y="19"/>
                    <a:pt x="10" y="43"/>
                    <a:pt x="14" y="46"/>
                  </a:cubicBezTo>
                  <a:cubicBezTo>
                    <a:pt x="12" y="47"/>
                    <a:pt x="19" y="74"/>
                    <a:pt x="0" y="8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3" name="Freeform 1001"/>
            <p:cNvSpPr/>
            <p:nvPr>
              <p:custDataLst>
                <p:tags r:id="rId33"/>
              </p:custDataLst>
            </p:nvPr>
          </p:nvSpPr>
          <p:spPr bwMode="auto">
            <a:xfrm>
              <a:off x="4587" y="2590"/>
              <a:ext cx="19" cy="15"/>
            </a:xfrm>
            <a:custGeom>
              <a:avLst/>
              <a:gdLst>
                <a:gd name="T0" fmla="*/ 0 w 15"/>
                <a:gd name="T1" fmla="*/ 0 h 13"/>
                <a:gd name="T2" fmla="*/ 30 w 15"/>
                <a:gd name="T3" fmla="*/ 2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4" y="6"/>
                    <a:pt x="8" y="11"/>
                    <a:pt x="15" y="1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4" name="Freeform 1002"/>
            <p:cNvSpPr/>
            <p:nvPr>
              <p:custDataLst>
                <p:tags r:id="rId34"/>
              </p:custDataLst>
            </p:nvPr>
          </p:nvSpPr>
          <p:spPr bwMode="auto">
            <a:xfrm>
              <a:off x="4587" y="2639"/>
              <a:ext cx="16" cy="49"/>
            </a:xfrm>
            <a:custGeom>
              <a:avLst/>
              <a:gdLst>
                <a:gd name="T0" fmla="*/ 28 w 12"/>
                <a:gd name="T1" fmla="*/ 0 h 38"/>
                <a:gd name="T2" fmla="*/ 15 w 12"/>
                <a:gd name="T3" fmla="*/ 81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8">
                  <a:moveTo>
                    <a:pt x="12" y="0"/>
                  </a:moveTo>
                  <a:cubicBezTo>
                    <a:pt x="6" y="10"/>
                    <a:pt x="0" y="30"/>
                    <a:pt x="6" y="3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5" name="Freeform 1003"/>
            <p:cNvSpPr/>
            <p:nvPr>
              <p:custDataLst>
                <p:tags r:id="rId35"/>
              </p:custDataLst>
            </p:nvPr>
          </p:nvSpPr>
          <p:spPr bwMode="auto">
            <a:xfrm>
              <a:off x="4547" y="2546"/>
              <a:ext cx="6" cy="10"/>
            </a:xfrm>
            <a:custGeom>
              <a:avLst/>
              <a:gdLst>
                <a:gd name="T0" fmla="*/ 6 w 5"/>
                <a:gd name="T1" fmla="*/ 0 h 8"/>
                <a:gd name="T2" fmla="*/ 0 w 5"/>
                <a:gd name="T3" fmla="*/ 5 h 8"/>
                <a:gd name="T4" fmla="*/ 8 w 5"/>
                <a:gd name="T5" fmla="*/ 5 h 8"/>
                <a:gd name="T6" fmla="*/ 1 w 5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5" y="5"/>
                    <a:pt x="3" y="6"/>
                    <a:pt x="1" y="8"/>
                  </a:cubicBezTo>
                </a:path>
              </a:pathLst>
            </a:custGeom>
            <a:noFill/>
            <a:ln w="4763" cap="flat">
              <a:solidFill>
                <a:srgbClr val="A5768D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6" name="Freeform 1004"/>
            <p:cNvSpPr/>
            <p:nvPr>
              <p:custDataLst>
                <p:tags r:id="rId36"/>
              </p:custDataLst>
            </p:nvPr>
          </p:nvSpPr>
          <p:spPr bwMode="auto">
            <a:xfrm>
              <a:off x="4601" y="2601"/>
              <a:ext cx="5" cy="7"/>
            </a:xfrm>
            <a:custGeom>
              <a:avLst/>
              <a:gdLst>
                <a:gd name="T0" fmla="*/ 5 w 4"/>
                <a:gd name="T1" fmla="*/ 9 h 6"/>
                <a:gd name="T2" fmla="*/ 8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0" y="5"/>
                    <a:pt x="2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5768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7" name="Freeform 1005"/>
            <p:cNvSpPr/>
            <p:nvPr>
              <p:custDataLst>
                <p:tags r:id="rId37"/>
              </p:custDataLst>
            </p:nvPr>
          </p:nvSpPr>
          <p:spPr bwMode="auto">
            <a:xfrm>
              <a:off x="4574" y="2739"/>
              <a:ext cx="10" cy="9"/>
            </a:xfrm>
            <a:custGeom>
              <a:avLst/>
              <a:gdLst>
                <a:gd name="T0" fmla="*/ 0 w 8"/>
                <a:gd name="T1" fmla="*/ 0 h 7"/>
                <a:gd name="T2" fmla="*/ 16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2" y="5"/>
                    <a:pt x="6" y="7"/>
                    <a:pt x="8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8" name="Freeform 1006"/>
            <p:cNvSpPr/>
            <p:nvPr>
              <p:custDataLst>
                <p:tags r:id="rId38"/>
              </p:custDataLst>
            </p:nvPr>
          </p:nvSpPr>
          <p:spPr bwMode="auto">
            <a:xfrm>
              <a:off x="4579" y="2743"/>
              <a:ext cx="4" cy="10"/>
            </a:xfrm>
            <a:custGeom>
              <a:avLst/>
              <a:gdLst>
                <a:gd name="T0" fmla="*/ 0 w 3"/>
                <a:gd name="T1" fmla="*/ 16 h 8"/>
                <a:gd name="T2" fmla="*/ 7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0" y="5"/>
                    <a:pt x="1" y="3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5768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9" name="Freeform 1007"/>
            <p:cNvSpPr/>
            <p:nvPr>
              <p:custDataLst>
                <p:tags r:id="rId39"/>
              </p:custDataLst>
            </p:nvPr>
          </p:nvSpPr>
          <p:spPr bwMode="auto">
            <a:xfrm>
              <a:off x="4057" y="2226"/>
              <a:ext cx="277" cy="1223"/>
            </a:xfrm>
            <a:custGeom>
              <a:avLst/>
              <a:gdLst>
                <a:gd name="T0" fmla="*/ 460 w 215"/>
                <a:gd name="T1" fmla="*/ 1943 h 956"/>
                <a:gd name="T2" fmla="*/ 305 w 215"/>
                <a:gd name="T3" fmla="*/ 1504 h 956"/>
                <a:gd name="T4" fmla="*/ 304 w 215"/>
                <a:gd name="T5" fmla="*/ 0 h 956"/>
                <a:gd name="T6" fmla="*/ 162 w 215"/>
                <a:gd name="T7" fmla="*/ 0 h 956"/>
                <a:gd name="T8" fmla="*/ 155 w 215"/>
                <a:gd name="T9" fmla="*/ 1504 h 956"/>
                <a:gd name="T10" fmla="*/ 0 w 215"/>
                <a:gd name="T11" fmla="*/ 1943 h 956"/>
                <a:gd name="T12" fmla="*/ 75 w 215"/>
                <a:gd name="T13" fmla="*/ 1997 h 956"/>
                <a:gd name="T14" fmla="*/ 231 w 215"/>
                <a:gd name="T15" fmla="*/ 1838 h 956"/>
                <a:gd name="T16" fmla="*/ 380 w 215"/>
                <a:gd name="T17" fmla="*/ 2002 h 9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" h="956">
                  <a:moveTo>
                    <a:pt x="215" y="928"/>
                  </a:moveTo>
                  <a:cubicBezTo>
                    <a:pt x="157" y="844"/>
                    <a:pt x="149" y="860"/>
                    <a:pt x="143" y="718"/>
                  </a:cubicBezTo>
                  <a:cubicBezTo>
                    <a:pt x="137" y="576"/>
                    <a:pt x="142" y="116"/>
                    <a:pt x="142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16"/>
                    <a:pt x="78" y="576"/>
                    <a:pt x="72" y="718"/>
                  </a:cubicBezTo>
                  <a:cubicBezTo>
                    <a:pt x="66" y="860"/>
                    <a:pt x="58" y="844"/>
                    <a:pt x="0" y="928"/>
                  </a:cubicBezTo>
                  <a:cubicBezTo>
                    <a:pt x="35" y="954"/>
                    <a:pt x="35" y="954"/>
                    <a:pt x="35" y="954"/>
                  </a:cubicBezTo>
                  <a:cubicBezTo>
                    <a:pt x="59" y="916"/>
                    <a:pt x="80" y="878"/>
                    <a:pt x="108" y="878"/>
                  </a:cubicBezTo>
                  <a:cubicBezTo>
                    <a:pt x="136" y="878"/>
                    <a:pt x="178" y="956"/>
                    <a:pt x="178" y="956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0" name="Freeform 1008"/>
            <p:cNvSpPr/>
            <p:nvPr>
              <p:custDataLst>
                <p:tags r:id="rId40"/>
              </p:custDataLst>
            </p:nvPr>
          </p:nvSpPr>
          <p:spPr bwMode="auto">
            <a:xfrm>
              <a:off x="4102" y="3350"/>
              <a:ext cx="184" cy="99"/>
            </a:xfrm>
            <a:custGeom>
              <a:avLst/>
              <a:gdLst>
                <a:gd name="T0" fmla="*/ 0 w 143"/>
                <a:gd name="T1" fmla="*/ 155 h 78"/>
                <a:gd name="T2" fmla="*/ 156 w 143"/>
                <a:gd name="T3" fmla="*/ 0 h 78"/>
                <a:gd name="T4" fmla="*/ 305 w 143"/>
                <a:gd name="T5" fmla="*/ 16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78">
                  <a:moveTo>
                    <a:pt x="0" y="76"/>
                  </a:moveTo>
                  <a:cubicBezTo>
                    <a:pt x="24" y="38"/>
                    <a:pt x="45" y="0"/>
                    <a:pt x="73" y="0"/>
                  </a:cubicBezTo>
                  <a:cubicBezTo>
                    <a:pt x="101" y="0"/>
                    <a:pt x="143" y="78"/>
                    <a:pt x="143" y="7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1" name="Freeform 1009"/>
            <p:cNvSpPr/>
            <p:nvPr>
              <p:custDataLst>
                <p:tags r:id="rId41"/>
              </p:custDataLst>
            </p:nvPr>
          </p:nvSpPr>
          <p:spPr bwMode="auto">
            <a:xfrm>
              <a:off x="4057" y="2226"/>
              <a:ext cx="100" cy="1187"/>
            </a:xfrm>
            <a:custGeom>
              <a:avLst/>
              <a:gdLst>
                <a:gd name="T0" fmla="*/ 159 w 78"/>
                <a:gd name="T1" fmla="*/ 0 h 928"/>
                <a:gd name="T2" fmla="*/ 151 w 78"/>
                <a:gd name="T3" fmla="*/ 1502 h 928"/>
                <a:gd name="T4" fmla="*/ 0 w 78"/>
                <a:gd name="T5" fmla="*/ 1942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25">
                  <a:moveTo>
                    <a:pt x="76" y="0"/>
                  </a:moveTo>
                  <a:cubicBezTo>
                    <a:pt x="76" y="116"/>
                    <a:pt x="78" y="576"/>
                    <a:pt x="72" y="718"/>
                  </a:cubicBezTo>
                  <a:cubicBezTo>
                    <a:pt x="66" y="860"/>
                    <a:pt x="58" y="844"/>
                    <a:pt x="0" y="92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2" name="Freeform 1010"/>
            <p:cNvSpPr/>
            <p:nvPr>
              <p:custDataLst>
                <p:tags r:id="rId42"/>
              </p:custDataLst>
            </p:nvPr>
          </p:nvSpPr>
          <p:spPr bwMode="auto">
            <a:xfrm>
              <a:off x="4234" y="2226"/>
              <a:ext cx="100" cy="1187"/>
            </a:xfrm>
            <a:custGeom>
              <a:avLst/>
              <a:gdLst>
                <a:gd name="T0" fmla="*/ 164 w 78"/>
                <a:gd name="T1" fmla="*/ 1942 h 928"/>
                <a:gd name="T2" fmla="*/ 13 w 78"/>
                <a:gd name="T3" fmla="*/ 1502 h 928"/>
                <a:gd name="T4" fmla="*/ 10 w 78"/>
                <a:gd name="T5" fmla="*/ 0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25">
                  <a:moveTo>
                    <a:pt x="78" y="928"/>
                  </a:moveTo>
                  <a:cubicBezTo>
                    <a:pt x="20" y="844"/>
                    <a:pt x="12" y="860"/>
                    <a:pt x="6" y="718"/>
                  </a:cubicBezTo>
                  <a:cubicBezTo>
                    <a:pt x="0" y="576"/>
                    <a:pt x="5" y="116"/>
                    <a:pt x="5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3" name="Freeform 1011"/>
            <p:cNvSpPr/>
            <p:nvPr>
              <p:custDataLst>
                <p:tags r:id="rId43"/>
              </p:custDataLst>
            </p:nvPr>
          </p:nvSpPr>
          <p:spPr bwMode="auto">
            <a:xfrm>
              <a:off x="4164" y="2245"/>
              <a:ext cx="10" cy="352"/>
            </a:xfrm>
            <a:custGeom>
              <a:avLst/>
              <a:gdLst>
                <a:gd name="T0" fmla="*/ 16 w 8"/>
                <a:gd name="T1" fmla="*/ 577 h 275"/>
                <a:gd name="T2" fmla="*/ 16 w 8"/>
                <a:gd name="T3" fmla="*/ 0 h 2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5">
                  <a:moveTo>
                    <a:pt x="8" y="275"/>
                  </a:moveTo>
                  <a:cubicBezTo>
                    <a:pt x="1" y="251"/>
                    <a:pt x="0" y="5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4" name="Freeform 1012"/>
            <p:cNvSpPr/>
            <p:nvPr>
              <p:custDataLst>
                <p:tags r:id="rId44"/>
              </p:custDataLst>
            </p:nvPr>
          </p:nvSpPr>
          <p:spPr bwMode="auto">
            <a:xfrm>
              <a:off x="4083" y="2994"/>
              <a:ext cx="87" cy="397"/>
            </a:xfrm>
            <a:custGeom>
              <a:avLst/>
              <a:gdLst>
                <a:gd name="T0" fmla="*/ 0 w 68"/>
                <a:gd name="T1" fmla="*/ 647 h 311"/>
                <a:gd name="T2" fmla="*/ 110 w 68"/>
                <a:gd name="T3" fmla="*/ 430 h 311"/>
                <a:gd name="T4" fmla="*/ 129 w 68"/>
                <a:gd name="T5" fmla="*/ 0 h 311"/>
                <a:gd name="T6" fmla="*/ 110 w 68"/>
                <a:gd name="T7" fmla="*/ 481 h 311"/>
                <a:gd name="T8" fmla="*/ 0 w 68"/>
                <a:gd name="T9" fmla="*/ 647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11">
                  <a:moveTo>
                    <a:pt x="0" y="311"/>
                  </a:moveTo>
                  <a:cubicBezTo>
                    <a:pt x="17" y="291"/>
                    <a:pt x="47" y="247"/>
                    <a:pt x="52" y="207"/>
                  </a:cubicBezTo>
                  <a:cubicBezTo>
                    <a:pt x="57" y="167"/>
                    <a:pt x="62" y="0"/>
                    <a:pt x="62" y="0"/>
                  </a:cubicBezTo>
                  <a:cubicBezTo>
                    <a:pt x="68" y="111"/>
                    <a:pt x="65" y="189"/>
                    <a:pt x="52" y="231"/>
                  </a:cubicBezTo>
                  <a:cubicBezTo>
                    <a:pt x="39" y="272"/>
                    <a:pt x="0" y="311"/>
                    <a:pt x="0" y="3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5" name="Freeform 1013"/>
            <p:cNvSpPr/>
            <p:nvPr>
              <p:custDataLst>
                <p:tags r:id="rId45"/>
              </p:custDataLst>
            </p:nvPr>
          </p:nvSpPr>
          <p:spPr bwMode="auto">
            <a:xfrm>
              <a:off x="4195" y="3335"/>
              <a:ext cx="89" cy="98"/>
            </a:xfrm>
            <a:custGeom>
              <a:avLst/>
              <a:gdLst>
                <a:gd name="T0" fmla="*/ 0 w 69"/>
                <a:gd name="T1" fmla="*/ 13 h 76"/>
                <a:gd name="T2" fmla="*/ 148 w 69"/>
                <a:gd name="T3" fmla="*/ 162 h 76"/>
                <a:gd name="T4" fmla="*/ 0 w 69"/>
                <a:gd name="T5" fmla="*/ 1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6">
                  <a:moveTo>
                    <a:pt x="0" y="6"/>
                  </a:moveTo>
                  <a:cubicBezTo>
                    <a:pt x="12" y="3"/>
                    <a:pt x="32" y="16"/>
                    <a:pt x="69" y="76"/>
                  </a:cubicBezTo>
                  <a:cubicBezTo>
                    <a:pt x="54" y="37"/>
                    <a:pt x="26" y="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6" name="Freeform 1014"/>
            <p:cNvSpPr/>
            <p:nvPr>
              <p:custDataLst>
                <p:tags r:id="rId46"/>
              </p:custDataLst>
            </p:nvPr>
          </p:nvSpPr>
          <p:spPr bwMode="auto">
            <a:xfrm>
              <a:off x="4150" y="2653"/>
              <a:ext cx="85" cy="310"/>
            </a:xfrm>
            <a:custGeom>
              <a:avLst/>
              <a:gdLst>
                <a:gd name="T0" fmla="*/ 103 w 66"/>
                <a:gd name="T1" fmla="*/ 264 h 242"/>
                <a:gd name="T2" fmla="*/ 140 w 66"/>
                <a:gd name="T3" fmla="*/ 509 h 242"/>
                <a:gd name="T4" fmla="*/ 140 w 66"/>
                <a:gd name="T5" fmla="*/ 40 h 242"/>
                <a:gd name="T6" fmla="*/ 81 w 66"/>
                <a:gd name="T7" fmla="*/ 0 h 242"/>
                <a:gd name="T8" fmla="*/ 36 w 66"/>
                <a:gd name="T9" fmla="*/ 15 h 242"/>
                <a:gd name="T10" fmla="*/ 13 w 66"/>
                <a:gd name="T11" fmla="*/ 40 h 242"/>
                <a:gd name="T12" fmla="*/ 15 w 66"/>
                <a:gd name="T13" fmla="*/ 51 h 242"/>
                <a:gd name="T14" fmla="*/ 73 w 66"/>
                <a:gd name="T15" fmla="*/ 54 h 242"/>
                <a:gd name="T16" fmla="*/ 117 w 66"/>
                <a:gd name="T17" fmla="*/ 142 h 242"/>
                <a:gd name="T18" fmla="*/ 126 w 66"/>
                <a:gd name="T19" fmla="*/ 309 h 242"/>
                <a:gd name="T20" fmla="*/ 103 w 66"/>
                <a:gd name="T21" fmla="*/ 264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241">
                  <a:moveTo>
                    <a:pt x="48" y="126"/>
                  </a:moveTo>
                  <a:cubicBezTo>
                    <a:pt x="46" y="143"/>
                    <a:pt x="56" y="222"/>
                    <a:pt x="66" y="242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0" y="20"/>
                    <a:pt x="7" y="24"/>
                  </a:cubicBezTo>
                  <a:cubicBezTo>
                    <a:pt x="14" y="28"/>
                    <a:pt x="20" y="24"/>
                    <a:pt x="34" y="26"/>
                  </a:cubicBezTo>
                  <a:cubicBezTo>
                    <a:pt x="47" y="27"/>
                    <a:pt x="52" y="46"/>
                    <a:pt x="55" y="68"/>
                  </a:cubicBezTo>
                  <a:cubicBezTo>
                    <a:pt x="58" y="89"/>
                    <a:pt x="62" y="122"/>
                    <a:pt x="59" y="147"/>
                  </a:cubicBezTo>
                  <a:cubicBezTo>
                    <a:pt x="56" y="166"/>
                    <a:pt x="45" y="132"/>
                    <a:pt x="48" y="126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7" name="Freeform 1015"/>
            <p:cNvSpPr/>
            <p:nvPr>
              <p:custDataLst>
                <p:tags r:id="rId47"/>
              </p:custDataLst>
            </p:nvPr>
          </p:nvSpPr>
          <p:spPr bwMode="auto">
            <a:xfrm>
              <a:off x="4226" y="2313"/>
              <a:ext cx="9" cy="327"/>
            </a:xfrm>
            <a:custGeom>
              <a:avLst/>
              <a:gdLst>
                <a:gd name="T0" fmla="*/ 15 w 7"/>
                <a:gd name="T1" fmla="*/ 0 h 256"/>
                <a:gd name="T2" fmla="*/ 15 w 7"/>
                <a:gd name="T3" fmla="*/ 534 h 256"/>
                <a:gd name="T4" fmla="*/ 5 w 7"/>
                <a:gd name="T5" fmla="*/ 510 h 256"/>
                <a:gd name="T6" fmla="*/ 8 w 7"/>
                <a:gd name="T7" fmla="*/ 400 h 256"/>
                <a:gd name="T8" fmla="*/ 15 w 7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56">
                  <a:moveTo>
                    <a:pt x="7" y="0"/>
                  </a:moveTo>
                  <a:cubicBezTo>
                    <a:pt x="7" y="20"/>
                    <a:pt x="7" y="256"/>
                    <a:pt x="7" y="256"/>
                  </a:cubicBezTo>
                  <a:cubicBezTo>
                    <a:pt x="7" y="256"/>
                    <a:pt x="4" y="252"/>
                    <a:pt x="2" y="244"/>
                  </a:cubicBezTo>
                  <a:cubicBezTo>
                    <a:pt x="0" y="237"/>
                    <a:pt x="3" y="210"/>
                    <a:pt x="4" y="192"/>
                  </a:cubicBezTo>
                  <a:cubicBezTo>
                    <a:pt x="5" y="174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8" name="Freeform 1016"/>
            <p:cNvSpPr/>
            <p:nvPr>
              <p:custDataLst>
                <p:tags r:id="rId48"/>
              </p:custDataLst>
            </p:nvPr>
          </p:nvSpPr>
          <p:spPr bwMode="auto">
            <a:xfrm>
              <a:off x="4187" y="2894"/>
              <a:ext cx="59" cy="353"/>
            </a:xfrm>
            <a:custGeom>
              <a:avLst/>
              <a:gdLst>
                <a:gd name="T0" fmla="*/ 0 w 45"/>
                <a:gd name="T1" fmla="*/ 0 h 276"/>
                <a:gd name="T2" fmla="*/ 79 w 45"/>
                <a:gd name="T3" fmla="*/ 211 h 276"/>
                <a:gd name="T4" fmla="*/ 81 w 45"/>
                <a:gd name="T5" fmla="*/ 310 h 276"/>
                <a:gd name="T6" fmla="*/ 101 w 45"/>
                <a:gd name="T7" fmla="*/ 577 h 276"/>
                <a:gd name="T8" fmla="*/ 60 w 45"/>
                <a:gd name="T9" fmla="*/ 260 h 276"/>
                <a:gd name="T10" fmla="*/ 0 w 45"/>
                <a:gd name="T11" fmla="*/ 0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76">
                  <a:moveTo>
                    <a:pt x="0" y="0"/>
                  </a:moveTo>
                  <a:cubicBezTo>
                    <a:pt x="4" y="24"/>
                    <a:pt x="20" y="87"/>
                    <a:pt x="35" y="101"/>
                  </a:cubicBezTo>
                  <a:cubicBezTo>
                    <a:pt x="40" y="106"/>
                    <a:pt x="35" y="107"/>
                    <a:pt x="36" y="148"/>
                  </a:cubicBezTo>
                  <a:cubicBezTo>
                    <a:pt x="37" y="190"/>
                    <a:pt x="41" y="258"/>
                    <a:pt x="45" y="276"/>
                  </a:cubicBezTo>
                  <a:cubicBezTo>
                    <a:pt x="41" y="262"/>
                    <a:pt x="29" y="155"/>
                    <a:pt x="27" y="124"/>
                  </a:cubicBezTo>
                  <a:cubicBezTo>
                    <a:pt x="26" y="94"/>
                    <a:pt x="0" y="56"/>
                    <a:pt x="0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9" name="Freeform 1017"/>
            <p:cNvSpPr/>
            <p:nvPr>
              <p:custDataLst>
                <p:tags r:id="rId49"/>
              </p:custDataLst>
            </p:nvPr>
          </p:nvSpPr>
          <p:spPr bwMode="auto">
            <a:xfrm>
              <a:off x="4204" y="3272"/>
              <a:ext cx="48" cy="21"/>
            </a:xfrm>
            <a:custGeom>
              <a:avLst/>
              <a:gdLst>
                <a:gd name="T0" fmla="*/ 0 w 37"/>
                <a:gd name="T1" fmla="*/ 0 h 16"/>
                <a:gd name="T2" fmla="*/ 64 w 37"/>
                <a:gd name="T3" fmla="*/ 34 h 16"/>
                <a:gd name="T4" fmla="*/ 79 w 37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">
                  <a:moveTo>
                    <a:pt x="0" y="0"/>
                  </a:moveTo>
                  <a:cubicBezTo>
                    <a:pt x="7" y="9"/>
                    <a:pt x="21" y="16"/>
                    <a:pt x="29" y="15"/>
                  </a:cubicBezTo>
                  <a:cubicBezTo>
                    <a:pt x="37" y="13"/>
                    <a:pt x="36" y="2"/>
                    <a:pt x="36" y="2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0" name="Freeform 1018"/>
            <p:cNvSpPr/>
            <p:nvPr>
              <p:custDataLst>
                <p:tags r:id="rId50"/>
              </p:custDataLst>
            </p:nvPr>
          </p:nvSpPr>
          <p:spPr bwMode="auto">
            <a:xfrm>
              <a:off x="4106" y="3345"/>
              <a:ext cx="82" cy="85"/>
            </a:xfrm>
            <a:custGeom>
              <a:avLst/>
              <a:gdLst>
                <a:gd name="T0" fmla="*/ 0 w 64"/>
                <a:gd name="T1" fmla="*/ 137 h 67"/>
                <a:gd name="T2" fmla="*/ 135 w 64"/>
                <a:gd name="T3" fmla="*/ 0 h 67"/>
                <a:gd name="T4" fmla="*/ 0 w 64"/>
                <a:gd name="T5" fmla="*/ 13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7">
                  <a:moveTo>
                    <a:pt x="0" y="67"/>
                  </a:moveTo>
                  <a:cubicBezTo>
                    <a:pt x="14" y="45"/>
                    <a:pt x="38" y="4"/>
                    <a:pt x="64" y="0"/>
                  </a:cubicBezTo>
                  <a:cubicBezTo>
                    <a:pt x="42" y="0"/>
                    <a:pt x="12" y="30"/>
                    <a:pt x="0" y="67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1" name="Freeform 1019"/>
            <p:cNvSpPr/>
            <p:nvPr>
              <p:custDataLst>
                <p:tags r:id="rId51"/>
              </p:custDataLst>
            </p:nvPr>
          </p:nvSpPr>
          <p:spPr bwMode="auto">
            <a:xfrm>
              <a:off x="4233" y="3250"/>
              <a:ext cx="20" cy="35"/>
            </a:xfrm>
            <a:custGeom>
              <a:avLst/>
              <a:gdLst>
                <a:gd name="T0" fmla="*/ 1 w 16"/>
                <a:gd name="T1" fmla="*/ 25 h 28"/>
                <a:gd name="T2" fmla="*/ 20 w 16"/>
                <a:gd name="T3" fmla="*/ 1 h 28"/>
                <a:gd name="T4" fmla="*/ 30 w 16"/>
                <a:gd name="T5" fmla="*/ 30 h 28"/>
                <a:gd name="T6" fmla="*/ 10 w 16"/>
                <a:gd name="T7" fmla="*/ 55 h 28"/>
                <a:gd name="T8" fmla="*/ 1 w 16"/>
                <a:gd name="T9" fmla="*/ 2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13"/>
                  </a:moveTo>
                  <a:cubicBezTo>
                    <a:pt x="3" y="6"/>
                    <a:pt x="7" y="0"/>
                    <a:pt x="10" y="1"/>
                  </a:cubicBezTo>
                  <a:cubicBezTo>
                    <a:pt x="14" y="2"/>
                    <a:pt x="16" y="8"/>
                    <a:pt x="15" y="15"/>
                  </a:cubicBezTo>
                  <a:cubicBezTo>
                    <a:pt x="13" y="23"/>
                    <a:pt x="9" y="28"/>
                    <a:pt x="5" y="28"/>
                  </a:cubicBezTo>
                  <a:cubicBezTo>
                    <a:pt x="2" y="27"/>
                    <a:pt x="0" y="20"/>
                    <a:pt x="1" y="13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2" name="Freeform 1020"/>
            <p:cNvSpPr/>
            <p:nvPr>
              <p:custDataLst>
                <p:tags r:id="rId52"/>
              </p:custDataLst>
            </p:nvPr>
          </p:nvSpPr>
          <p:spPr bwMode="auto">
            <a:xfrm>
              <a:off x="4238" y="3257"/>
              <a:ext cx="10" cy="22"/>
            </a:xfrm>
            <a:custGeom>
              <a:avLst/>
              <a:gdLst>
                <a:gd name="T0" fmla="*/ 5 w 8"/>
                <a:gd name="T1" fmla="*/ 36 h 17"/>
                <a:gd name="T2" fmla="*/ 1 w 8"/>
                <a:gd name="T3" fmla="*/ 35 h 17"/>
                <a:gd name="T4" fmla="*/ 1 w 8"/>
                <a:gd name="T5" fmla="*/ 17 h 17"/>
                <a:gd name="T6" fmla="*/ 1 w 8"/>
                <a:gd name="T7" fmla="*/ 17 h 17"/>
                <a:gd name="T8" fmla="*/ 8 w 8"/>
                <a:gd name="T9" fmla="*/ 0 h 17"/>
                <a:gd name="T10" fmla="*/ 10 w 8"/>
                <a:gd name="T11" fmla="*/ 0 h 17"/>
                <a:gd name="T12" fmla="*/ 14 w 8"/>
                <a:gd name="T13" fmla="*/ 21 h 17"/>
                <a:gd name="T14" fmla="*/ 5 w 8"/>
                <a:gd name="T15" fmla="*/ 3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7">
                  <a:moveTo>
                    <a:pt x="2" y="17"/>
                  </a:move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2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4"/>
                    <a:pt x="7" y="9"/>
                  </a:cubicBezTo>
                  <a:cubicBezTo>
                    <a:pt x="6" y="14"/>
                    <a:pt x="3" y="17"/>
                    <a:pt x="2" y="17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3" name="Freeform 1021"/>
            <p:cNvSpPr/>
            <p:nvPr>
              <p:custDataLst>
                <p:tags r:id="rId53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4" name="Freeform 1022"/>
            <p:cNvSpPr/>
            <p:nvPr>
              <p:custDataLst>
                <p:tags r:id="rId54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5" name="Freeform 1023"/>
            <p:cNvSpPr/>
            <p:nvPr>
              <p:custDataLst>
                <p:tags r:id="rId55"/>
              </p:custDataLst>
            </p:nvPr>
          </p:nvSpPr>
          <p:spPr bwMode="auto">
            <a:xfrm>
              <a:off x="4259" y="2626"/>
              <a:ext cx="13" cy="10"/>
            </a:xfrm>
            <a:custGeom>
              <a:avLst/>
              <a:gdLst>
                <a:gd name="T0" fmla="*/ 17 w 11"/>
                <a:gd name="T1" fmla="*/ 14 h 8"/>
                <a:gd name="T2" fmla="*/ 7 w 11"/>
                <a:gd name="T3" fmla="*/ 14 h 8"/>
                <a:gd name="T4" fmla="*/ 1 w 11"/>
                <a:gd name="T5" fmla="*/ 5 h 8"/>
                <a:gd name="T6" fmla="*/ 11 w 11"/>
                <a:gd name="T7" fmla="*/ 5 h 8"/>
                <a:gd name="T8" fmla="*/ 17 w 11"/>
                <a:gd name="T9" fmla="*/ 1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7"/>
                  </a:moveTo>
                  <a:cubicBezTo>
                    <a:pt x="10" y="8"/>
                    <a:pt x="7" y="8"/>
                    <a:pt x="4" y="7"/>
                  </a:cubicBezTo>
                  <a:cubicBezTo>
                    <a:pt x="2" y="5"/>
                    <a:pt x="0" y="3"/>
                    <a:pt x="1" y="2"/>
                  </a:cubicBezTo>
                  <a:cubicBezTo>
                    <a:pt x="2" y="0"/>
                    <a:pt x="5" y="0"/>
                    <a:pt x="7" y="2"/>
                  </a:cubicBezTo>
                  <a:cubicBezTo>
                    <a:pt x="10" y="3"/>
                    <a:pt x="11" y="5"/>
                    <a:pt x="10" y="7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6" name="Freeform 1024"/>
            <p:cNvSpPr/>
            <p:nvPr>
              <p:custDataLst>
                <p:tags r:id="rId56"/>
              </p:custDataLst>
            </p:nvPr>
          </p:nvSpPr>
          <p:spPr bwMode="auto">
            <a:xfrm>
              <a:off x="4260" y="2653"/>
              <a:ext cx="16" cy="27"/>
            </a:xfrm>
            <a:custGeom>
              <a:avLst/>
              <a:gdLst>
                <a:gd name="T0" fmla="*/ 1 w 13"/>
                <a:gd name="T1" fmla="*/ 19 h 21"/>
                <a:gd name="T2" fmla="*/ 18 w 13"/>
                <a:gd name="T3" fmla="*/ 0 h 21"/>
                <a:gd name="T4" fmla="*/ 21 w 13"/>
                <a:gd name="T5" fmla="*/ 24 h 21"/>
                <a:gd name="T6" fmla="*/ 6 w 13"/>
                <a:gd name="T7" fmla="*/ 45 h 21"/>
                <a:gd name="T8" fmla="*/ 1 w 13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1" y="9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2" y="1"/>
                    <a:pt x="13" y="7"/>
                    <a:pt x="11" y="12"/>
                  </a:cubicBezTo>
                  <a:cubicBezTo>
                    <a:pt x="10" y="18"/>
                    <a:pt x="6" y="21"/>
                    <a:pt x="3" y="21"/>
                  </a:cubicBezTo>
                  <a:cubicBezTo>
                    <a:pt x="0" y="20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7" name="Freeform 1025"/>
            <p:cNvSpPr/>
            <p:nvPr>
              <p:custDataLst>
                <p:tags r:id="rId57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8" name="Freeform 1026"/>
            <p:cNvSpPr/>
            <p:nvPr>
              <p:custDataLst>
                <p:tags r:id="rId58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9" name="Freeform 1027"/>
            <p:cNvSpPr/>
            <p:nvPr>
              <p:custDataLst>
                <p:tags r:id="rId59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0" name="Freeform 1028"/>
            <p:cNvSpPr/>
            <p:nvPr>
              <p:custDataLst>
                <p:tags r:id="rId60"/>
              </p:custDataLst>
            </p:nvPr>
          </p:nvSpPr>
          <p:spPr bwMode="auto">
            <a:xfrm>
              <a:off x="4263" y="2630"/>
              <a:ext cx="4" cy="3"/>
            </a:xfrm>
            <a:custGeom>
              <a:avLst/>
              <a:gdLst>
                <a:gd name="T0" fmla="*/ 1 w 3"/>
                <a:gd name="T1" fmla="*/ 8 h 2"/>
                <a:gd name="T2" fmla="*/ 0 w 3"/>
                <a:gd name="T3" fmla="*/ 0 h 2"/>
                <a:gd name="T4" fmla="*/ 5 w 3"/>
                <a:gd name="T5" fmla="*/ 5 h 2"/>
                <a:gd name="T6" fmla="*/ 7 w 3"/>
                <a:gd name="T7" fmla="*/ 8 h 2"/>
                <a:gd name="T8" fmla="*/ 1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1" name="Freeform 1029"/>
            <p:cNvSpPr/>
            <p:nvPr>
              <p:custDataLst>
                <p:tags r:id="rId61"/>
              </p:custDataLst>
            </p:nvPr>
          </p:nvSpPr>
          <p:spPr bwMode="auto">
            <a:xfrm>
              <a:off x="4336" y="3285"/>
              <a:ext cx="22" cy="14"/>
            </a:xfrm>
            <a:custGeom>
              <a:avLst/>
              <a:gdLst>
                <a:gd name="T0" fmla="*/ 22 w 17"/>
                <a:gd name="T1" fmla="*/ 5 h 11"/>
                <a:gd name="T2" fmla="*/ 35 w 17"/>
                <a:gd name="T3" fmla="*/ 18 h 11"/>
                <a:gd name="T4" fmla="*/ 16 w 17"/>
                <a:gd name="T5" fmla="*/ 18 h 11"/>
                <a:gd name="T6" fmla="*/ 1 w 17"/>
                <a:gd name="T7" fmla="*/ 5 h 11"/>
                <a:gd name="T8" fmla="*/ 22 w 17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">
                  <a:moveTo>
                    <a:pt x="10" y="2"/>
                  </a:moveTo>
                  <a:cubicBezTo>
                    <a:pt x="14" y="4"/>
                    <a:pt x="17" y="7"/>
                    <a:pt x="16" y="9"/>
                  </a:cubicBezTo>
                  <a:cubicBezTo>
                    <a:pt x="15" y="11"/>
                    <a:pt x="11" y="11"/>
                    <a:pt x="7" y="9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0"/>
                    <a:pt x="6" y="0"/>
                    <a:pt x="10" y="2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2" name="Freeform 1030"/>
            <p:cNvSpPr/>
            <p:nvPr>
              <p:custDataLst>
                <p:tags r:id="rId62"/>
              </p:custDataLst>
            </p:nvPr>
          </p:nvSpPr>
          <p:spPr bwMode="auto">
            <a:xfrm>
              <a:off x="4195" y="3227"/>
              <a:ext cx="51" cy="58"/>
            </a:xfrm>
            <a:custGeom>
              <a:avLst/>
              <a:gdLst>
                <a:gd name="T0" fmla="*/ 0 w 39"/>
                <a:gd name="T1" fmla="*/ 59 h 46"/>
                <a:gd name="T2" fmla="*/ 76 w 39"/>
                <a:gd name="T3" fmla="*/ 92 h 46"/>
                <a:gd name="T4" fmla="*/ 76 w 39"/>
                <a:gd name="T5" fmla="*/ 92 h 46"/>
                <a:gd name="T6" fmla="*/ 67 w 39"/>
                <a:gd name="T7" fmla="*/ 62 h 46"/>
                <a:gd name="T8" fmla="*/ 88 w 39"/>
                <a:gd name="T9" fmla="*/ 38 h 46"/>
                <a:gd name="T10" fmla="*/ 21 w 39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6">
                  <a:moveTo>
                    <a:pt x="0" y="29"/>
                  </a:moveTo>
                  <a:cubicBezTo>
                    <a:pt x="9" y="41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1" y="45"/>
                    <a:pt x="29" y="38"/>
                    <a:pt x="30" y="31"/>
                  </a:cubicBezTo>
                  <a:cubicBezTo>
                    <a:pt x="31" y="24"/>
                    <a:pt x="35" y="19"/>
                    <a:pt x="39" y="19"/>
                  </a:cubicBezTo>
                  <a:cubicBezTo>
                    <a:pt x="34" y="18"/>
                    <a:pt x="13" y="14"/>
                    <a:pt x="9" y="0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3" name="Freeform 1031"/>
            <p:cNvSpPr/>
            <p:nvPr>
              <p:custDataLst>
                <p:tags r:id="rId63"/>
              </p:custDataLst>
            </p:nvPr>
          </p:nvSpPr>
          <p:spPr bwMode="auto">
            <a:xfrm>
              <a:off x="4178" y="2774"/>
              <a:ext cx="235" cy="523"/>
            </a:xfrm>
            <a:custGeom>
              <a:avLst/>
              <a:gdLst>
                <a:gd name="T0" fmla="*/ 267 w 182"/>
                <a:gd name="T1" fmla="*/ 839 h 409"/>
                <a:gd name="T2" fmla="*/ 284 w 182"/>
                <a:gd name="T3" fmla="*/ 840 h 409"/>
                <a:gd name="T4" fmla="*/ 297 w 182"/>
                <a:gd name="T5" fmla="*/ 855 h 409"/>
                <a:gd name="T6" fmla="*/ 220 w 182"/>
                <a:gd name="T7" fmla="*/ 492 h 409"/>
                <a:gd name="T8" fmla="*/ 110 w 182"/>
                <a:gd name="T9" fmla="*/ 354 h 409"/>
                <a:gd name="T10" fmla="*/ 52 w 182"/>
                <a:gd name="T11" fmla="*/ 40 h 409"/>
                <a:gd name="T12" fmla="*/ 0 w 182"/>
                <a:gd name="T13" fmla="*/ 31 h 409"/>
                <a:gd name="T14" fmla="*/ 65 w 182"/>
                <a:gd name="T15" fmla="*/ 370 h 409"/>
                <a:gd name="T16" fmla="*/ 194 w 182"/>
                <a:gd name="T17" fmla="*/ 524 h 409"/>
                <a:gd name="T18" fmla="*/ 267 w 182"/>
                <a:gd name="T19" fmla="*/ 839 h 4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409">
                  <a:moveTo>
                    <a:pt x="124" y="401"/>
                  </a:moveTo>
                  <a:cubicBezTo>
                    <a:pt x="125" y="400"/>
                    <a:pt x="129" y="400"/>
                    <a:pt x="132" y="402"/>
                  </a:cubicBezTo>
                  <a:cubicBezTo>
                    <a:pt x="136" y="403"/>
                    <a:pt x="139" y="407"/>
                    <a:pt x="138" y="409"/>
                  </a:cubicBezTo>
                  <a:cubicBezTo>
                    <a:pt x="182" y="315"/>
                    <a:pt x="144" y="274"/>
                    <a:pt x="102" y="235"/>
                  </a:cubicBezTo>
                  <a:cubicBezTo>
                    <a:pt x="81" y="215"/>
                    <a:pt x="64" y="199"/>
                    <a:pt x="51" y="170"/>
                  </a:cubicBezTo>
                  <a:cubicBezTo>
                    <a:pt x="28" y="117"/>
                    <a:pt x="24" y="59"/>
                    <a:pt x="24" y="19"/>
                  </a:cubicBezTo>
                  <a:cubicBezTo>
                    <a:pt x="24" y="2"/>
                    <a:pt x="0" y="0"/>
                    <a:pt x="0" y="15"/>
                  </a:cubicBezTo>
                  <a:cubicBezTo>
                    <a:pt x="0" y="56"/>
                    <a:pt x="5" y="119"/>
                    <a:pt x="30" y="177"/>
                  </a:cubicBezTo>
                  <a:cubicBezTo>
                    <a:pt x="44" y="209"/>
                    <a:pt x="68" y="231"/>
                    <a:pt x="90" y="251"/>
                  </a:cubicBezTo>
                  <a:cubicBezTo>
                    <a:pt x="130" y="289"/>
                    <a:pt x="163" y="319"/>
                    <a:pt x="124" y="40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4" name="Freeform 1032"/>
            <p:cNvSpPr/>
            <p:nvPr>
              <p:custDataLst>
                <p:tags r:id="rId64"/>
              </p:custDataLst>
            </p:nvPr>
          </p:nvSpPr>
          <p:spPr bwMode="auto">
            <a:xfrm>
              <a:off x="4208" y="2831"/>
              <a:ext cx="194" cy="445"/>
            </a:xfrm>
            <a:custGeom>
              <a:avLst/>
              <a:gdLst>
                <a:gd name="T0" fmla="*/ 0 w 151"/>
                <a:gd name="T1" fmla="*/ 0 h 348"/>
                <a:gd name="T2" fmla="*/ 46 w 151"/>
                <a:gd name="T3" fmla="*/ 265 h 348"/>
                <a:gd name="T4" fmla="*/ 157 w 151"/>
                <a:gd name="T5" fmla="*/ 404 h 348"/>
                <a:gd name="T6" fmla="*/ 251 w 151"/>
                <a:gd name="T7" fmla="*/ 728 h 348"/>
                <a:gd name="T8" fmla="*/ 251 w 151"/>
                <a:gd name="T9" fmla="*/ 728 h 348"/>
                <a:gd name="T10" fmla="*/ 163 w 151"/>
                <a:gd name="T11" fmla="*/ 398 h 348"/>
                <a:gd name="T12" fmla="*/ 54 w 151"/>
                <a:gd name="T13" fmla="*/ 263 h 348"/>
                <a:gd name="T14" fmla="*/ 0 w 151"/>
                <a:gd name="T15" fmla="*/ 0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348">
                  <a:moveTo>
                    <a:pt x="0" y="0"/>
                  </a:moveTo>
                  <a:cubicBezTo>
                    <a:pt x="2" y="49"/>
                    <a:pt x="7" y="91"/>
                    <a:pt x="22" y="127"/>
                  </a:cubicBezTo>
                  <a:cubicBezTo>
                    <a:pt x="35" y="155"/>
                    <a:pt x="51" y="172"/>
                    <a:pt x="74" y="193"/>
                  </a:cubicBezTo>
                  <a:cubicBezTo>
                    <a:pt x="113" y="229"/>
                    <a:pt x="150" y="268"/>
                    <a:pt x="118" y="348"/>
                  </a:cubicBezTo>
                  <a:cubicBezTo>
                    <a:pt x="118" y="348"/>
                    <a:pt x="118" y="348"/>
                    <a:pt x="118" y="348"/>
                  </a:cubicBezTo>
                  <a:cubicBezTo>
                    <a:pt x="151" y="265"/>
                    <a:pt x="117" y="227"/>
                    <a:pt x="77" y="190"/>
                  </a:cubicBezTo>
                  <a:cubicBezTo>
                    <a:pt x="54" y="169"/>
                    <a:pt x="38" y="153"/>
                    <a:pt x="26" y="126"/>
                  </a:cubicBezTo>
                  <a:cubicBezTo>
                    <a:pt x="11" y="90"/>
                    <a:pt x="2" y="48"/>
                    <a:pt x="0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5" name="Freeform 1033"/>
            <p:cNvSpPr/>
            <p:nvPr>
              <p:custDataLst>
                <p:tags r:id="rId65"/>
              </p:custDataLst>
            </p:nvPr>
          </p:nvSpPr>
          <p:spPr bwMode="auto">
            <a:xfrm>
              <a:off x="4185" y="2823"/>
              <a:ext cx="203" cy="443"/>
            </a:xfrm>
            <a:custGeom>
              <a:avLst/>
              <a:gdLst>
                <a:gd name="T0" fmla="*/ 0 w 158"/>
                <a:gd name="T1" fmla="*/ 0 h 346"/>
                <a:gd name="T2" fmla="*/ 62 w 158"/>
                <a:gd name="T3" fmla="*/ 287 h 346"/>
                <a:gd name="T4" fmla="*/ 188 w 158"/>
                <a:gd name="T5" fmla="*/ 444 h 346"/>
                <a:gd name="T6" fmla="*/ 274 w 158"/>
                <a:gd name="T7" fmla="*/ 726 h 346"/>
                <a:gd name="T8" fmla="*/ 274 w 158"/>
                <a:gd name="T9" fmla="*/ 726 h 346"/>
                <a:gd name="T10" fmla="*/ 195 w 158"/>
                <a:gd name="T11" fmla="*/ 439 h 346"/>
                <a:gd name="T12" fmla="*/ 69 w 158"/>
                <a:gd name="T13" fmla="*/ 286 h 346"/>
                <a:gd name="T14" fmla="*/ 0 w 158"/>
                <a:gd name="T15" fmla="*/ 0 h 3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346">
                  <a:moveTo>
                    <a:pt x="0" y="0"/>
                  </a:moveTo>
                  <a:cubicBezTo>
                    <a:pt x="3" y="52"/>
                    <a:pt x="12" y="98"/>
                    <a:pt x="29" y="137"/>
                  </a:cubicBezTo>
                  <a:cubicBezTo>
                    <a:pt x="43" y="170"/>
                    <a:pt x="67" y="192"/>
                    <a:pt x="89" y="212"/>
                  </a:cubicBezTo>
                  <a:cubicBezTo>
                    <a:pt x="127" y="247"/>
                    <a:pt x="157" y="275"/>
                    <a:pt x="129" y="346"/>
                  </a:cubicBezTo>
                  <a:cubicBezTo>
                    <a:pt x="129" y="346"/>
                    <a:pt x="129" y="346"/>
                    <a:pt x="129" y="346"/>
                  </a:cubicBezTo>
                  <a:cubicBezTo>
                    <a:pt x="158" y="273"/>
                    <a:pt x="129" y="244"/>
                    <a:pt x="92" y="209"/>
                  </a:cubicBezTo>
                  <a:cubicBezTo>
                    <a:pt x="70" y="190"/>
                    <a:pt x="46" y="167"/>
                    <a:pt x="33" y="136"/>
                  </a:cubicBezTo>
                  <a:cubicBezTo>
                    <a:pt x="16" y="97"/>
                    <a:pt x="3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6" name="Freeform 1034"/>
            <p:cNvSpPr/>
            <p:nvPr>
              <p:custDataLst>
                <p:tags r:id="rId66"/>
              </p:custDataLst>
            </p:nvPr>
          </p:nvSpPr>
          <p:spPr bwMode="auto">
            <a:xfrm>
              <a:off x="4018" y="2551"/>
              <a:ext cx="120" cy="39"/>
            </a:xfrm>
            <a:custGeom>
              <a:avLst/>
              <a:gdLst>
                <a:gd name="T0" fmla="*/ 200 w 93"/>
                <a:gd name="T1" fmla="*/ 0 h 30"/>
                <a:gd name="T2" fmla="*/ 102 w 93"/>
                <a:gd name="T3" fmla="*/ 23 h 30"/>
                <a:gd name="T4" fmla="*/ 81 w 93"/>
                <a:gd name="T5" fmla="*/ 23 h 30"/>
                <a:gd name="T6" fmla="*/ 76 w 93"/>
                <a:gd name="T7" fmla="*/ 27 h 30"/>
                <a:gd name="T8" fmla="*/ 71 w 93"/>
                <a:gd name="T9" fmla="*/ 35 h 30"/>
                <a:gd name="T10" fmla="*/ 52 w 93"/>
                <a:gd name="T11" fmla="*/ 52 h 30"/>
                <a:gd name="T12" fmla="*/ 15 w 93"/>
                <a:gd name="T13" fmla="*/ 64 h 30"/>
                <a:gd name="T14" fmla="*/ 0 w 93"/>
                <a:gd name="T15" fmla="*/ 61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30">
                  <a:moveTo>
                    <a:pt x="93" y="0"/>
                  </a:moveTo>
                  <a:cubicBezTo>
                    <a:pt x="82" y="7"/>
                    <a:pt x="60" y="11"/>
                    <a:pt x="47" y="11"/>
                  </a:cubicBezTo>
                  <a:cubicBezTo>
                    <a:pt x="44" y="11"/>
                    <a:pt x="40" y="10"/>
                    <a:pt x="38" y="11"/>
                  </a:cubicBezTo>
                  <a:cubicBezTo>
                    <a:pt x="36" y="11"/>
                    <a:pt x="37" y="11"/>
                    <a:pt x="36" y="12"/>
                  </a:cubicBezTo>
                  <a:cubicBezTo>
                    <a:pt x="35" y="13"/>
                    <a:pt x="34" y="15"/>
                    <a:pt x="33" y="16"/>
                  </a:cubicBezTo>
                  <a:cubicBezTo>
                    <a:pt x="30" y="19"/>
                    <a:pt x="27" y="22"/>
                    <a:pt x="24" y="24"/>
                  </a:cubicBezTo>
                  <a:cubicBezTo>
                    <a:pt x="18" y="27"/>
                    <a:pt x="13" y="28"/>
                    <a:pt x="7" y="29"/>
                  </a:cubicBezTo>
                  <a:cubicBezTo>
                    <a:pt x="3" y="30"/>
                    <a:pt x="0" y="28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7" name="Freeform 1035"/>
            <p:cNvSpPr/>
            <p:nvPr>
              <p:custDataLst>
                <p:tags r:id="rId67"/>
              </p:custDataLst>
            </p:nvPr>
          </p:nvSpPr>
          <p:spPr bwMode="auto">
            <a:xfrm>
              <a:off x="4233" y="3250"/>
              <a:ext cx="20" cy="35"/>
            </a:xfrm>
            <a:custGeom>
              <a:avLst/>
              <a:gdLst>
                <a:gd name="T0" fmla="*/ 1 w 16"/>
                <a:gd name="T1" fmla="*/ 25 h 28"/>
                <a:gd name="T2" fmla="*/ 20 w 16"/>
                <a:gd name="T3" fmla="*/ 1 h 28"/>
                <a:gd name="T4" fmla="*/ 30 w 16"/>
                <a:gd name="T5" fmla="*/ 30 h 28"/>
                <a:gd name="T6" fmla="*/ 10 w 16"/>
                <a:gd name="T7" fmla="*/ 55 h 28"/>
                <a:gd name="T8" fmla="*/ 1 w 16"/>
                <a:gd name="T9" fmla="*/ 2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13"/>
                  </a:moveTo>
                  <a:cubicBezTo>
                    <a:pt x="3" y="6"/>
                    <a:pt x="7" y="0"/>
                    <a:pt x="10" y="1"/>
                  </a:cubicBezTo>
                  <a:cubicBezTo>
                    <a:pt x="14" y="2"/>
                    <a:pt x="16" y="8"/>
                    <a:pt x="15" y="15"/>
                  </a:cubicBezTo>
                  <a:cubicBezTo>
                    <a:pt x="13" y="23"/>
                    <a:pt x="9" y="28"/>
                    <a:pt x="5" y="28"/>
                  </a:cubicBezTo>
                  <a:cubicBezTo>
                    <a:pt x="2" y="27"/>
                    <a:pt x="0" y="20"/>
                    <a:pt x="1" y="1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8" name="Freeform 1036"/>
            <p:cNvSpPr/>
            <p:nvPr>
              <p:custDataLst>
                <p:tags r:id="rId68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9" name="Freeform 1037"/>
            <p:cNvSpPr/>
            <p:nvPr>
              <p:custDataLst>
                <p:tags r:id="rId69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0" name="Freeform 1038"/>
            <p:cNvSpPr/>
            <p:nvPr>
              <p:custDataLst>
                <p:tags r:id="rId70"/>
              </p:custDataLst>
            </p:nvPr>
          </p:nvSpPr>
          <p:spPr bwMode="auto">
            <a:xfrm>
              <a:off x="4259" y="2626"/>
              <a:ext cx="13" cy="10"/>
            </a:xfrm>
            <a:custGeom>
              <a:avLst/>
              <a:gdLst>
                <a:gd name="T0" fmla="*/ 17 w 11"/>
                <a:gd name="T1" fmla="*/ 14 h 8"/>
                <a:gd name="T2" fmla="*/ 7 w 11"/>
                <a:gd name="T3" fmla="*/ 14 h 8"/>
                <a:gd name="T4" fmla="*/ 1 w 11"/>
                <a:gd name="T5" fmla="*/ 5 h 8"/>
                <a:gd name="T6" fmla="*/ 11 w 11"/>
                <a:gd name="T7" fmla="*/ 5 h 8"/>
                <a:gd name="T8" fmla="*/ 17 w 11"/>
                <a:gd name="T9" fmla="*/ 1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7"/>
                  </a:moveTo>
                  <a:cubicBezTo>
                    <a:pt x="10" y="8"/>
                    <a:pt x="7" y="8"/>
                    <a:pt x="4" y="7"/>
                  </a:cubicBezTo>
                  <a:cubicBezTo>
                    <a:pt x="2" y="5"/>
                    <a:pt x="0" y="3"/>
                    <a:pt x="1" y="2"/>
                  </a:cubicBezTo>
                  <a:cubicBezTo>
                    <a:pt x="2" y="0"/>
                    <a:pt x="5" y="0"/>
                    <a:pt x="7" y="2"/>
                  </a:cubicBezTo>
                  <a:cubicBezTo>
                    <a:pt x="10" y="3"/>
                    <a:pt x="11" y="5"/>
                    <a:pt x="10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1" name="Freeform 1039"/>
            <p:cNvSpPr/>
            <p:nvPr>
              <p:custDataLst>
                <p:tags r:id="rId71"/>
              </p:custDataLst>
            </p:nvPr>
          </p:nvSpPr>
          <p:spPr bwMode="auto">
            <a:xfrm>
              <a:off x="4260" y="2653"/>
              <a:ext cx="16" cy="27"/>
            </a:xfrm>
            <a:custGeom>
              <a:avLst/>
              <a:gdLst>
                <a:gd name="T0" fmla="*/ 1 w 13"/>
                <a:gd name="T1" fmla="*/ 19 h 21"/>
                <a:gd name="T2" fmla="*/ 18 w 13"/>
                <a:gd name="T3" fmla="*/ 0 h 21"/>
                <a:gd name="T4" fmla="*/ 21 w 13"/>
                <a:gd name="T5" fmla="*/ 24 h 21"/>
                <a:gd name="T6" fmla="*/ 6 w 13"/>
                <a:gd name="T7" fmla="*/ 45 h 21"/>
                <a:gd name="T8" fmla="*/ 1 w 13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1" y="9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2" y="1"/>
                    <a:pt x="13" y="7"/>
                    <a:pt x="11" y="12"/>
                  </a:cubicBezTo>
                  <a:cubicBezTo>
                    <a:pt x="10" y="18"/>
                    <a:pt x="6" y="21"/>
                    <a:pt x="3" y="21"/>
                  </a:cubicBezTo>
                  <a:cubicBezTo>
                    <a:pt x="0" y="20"/>
                    <a:pt x="0" y="15"/>
                    <a:pt x="1" y="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2" name="Freeform 1040"/>
            <p:cNvSpPr/>
            <p:nvPr>
              <p:custDataLst>
                <p:tags r:id="rId72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3" name="Freeform 1041"/>
            <p:cNvSpPr/>
            <p:nvPr>
              <p:custDataLst>
                <p:tags r:id="rId73"/>
              </p:custDataLst>
            </p:nvPr>
          </p:nvSpPr>
          <p:spPr bwMode="auto">
            <a:xfrm>
              <a:off x="4069" y="2667"/>
              <a:ext cx="2" cy="2"/>
            </a:xfrm>
            <a:custGeom>
              <a:avLst/>
              <a:gdLst>
                <a:gd name="T0" fmla="*/ 1 w 2"/>
                <a:gd name="T1" fmla="*/ 8 h 1"/>
                <a:gd name="T2" fmla="*/ 0 w 2"/>
                <a:gd name="T3" fmla="*/ 0 h 1"/>
                <a:gd name="T4" fmla="*/ 1 w 2"/>
                <a:gd name="T5" fmla="*/ 8 h 1"/>
                <a:gd name="T6" fmla="*/ 2 w 2"/>
                <a:gd name="T7" fmla="*/ 8 h 1"/>
                <a:gd name="T8" fmla="*/ 1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1588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4" name="Freeform 1042"/>
            <p:cNvSpPr/>
            <p:nvPr>
              <p:custDataLst>
                <p:tags r:id="rId74"/>
              </p:custDataLst>
            </p:nvPr>
          </p:nvSpPr>
          <p:spPr bwMode="auto">
            <a:xfrm>
              <a:off x="4263" y="2658"/>
              <a:ext cx="9" cy="17"/>
            </a:xfrm>
            <a:custGeom>
              <a:avLst/>
              <a:gdLst>
                <a:gd name="T0" fmla="*/ 1 w 7"/>
                <a:gd name="T1" fmla="*/ 29 h 13"/>
                <a:gd name="T2" fmla="*/ 1 w 7"/>
                <a:gd name="T3" fmla="*/ 27 h 13"/>
                <a:gd name="T4" fmla="*/ 1 w 7"/>
                <a:gd name="T5" fmla="*/ 13 h 13"/>
                <a:gd name="T6" fmla="*/ 1 w 7"/>
                <a:gd name="T7" fmla="*/ 13 h 13"/>
                <a:gd name="T8" fmla="*/ 10 w 7"/>
                <a:gd name="T9" fmla="*/ 0 h 13"/>
                <a:gd name="T10" fmla="*/ 10 w 7"/>
                <a:gd name="T11" fmla="*/ 0 h 13"/>
                <a:gd name="T12" fmla="*/ 13 w 7"/>
                <a:gd name="T13" fmla="*/ 16 h 13"/>
                <a:gd name="T14" fmla="*/ 1 w 7"/>
                <a:gd name="T15" fmla="*/ 2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3">
                  <a:moveTo>
                    <a:pt x="1" y="13"/>
                  </a:moveTo>
                  <a:cubicBezTo>
                    <a:pt x="1" y="13"/>
                    <a:pt x="1" y="13"/>
                    <a:pt x="1" y="12"/>
                  </a:cubicBezTo>
                  <a:cubicBezTo>
                    <a:pt x="0" y="11"/>
                    <a:pt x="0" y="9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3"/>
                    <a:pt x="6" y="7"/>
                  </a:cubicBezTo>
                  <a:cubicBezTo>
                    <a:pt x="5" y="11"/>
                    <a:pt x="2" y="13"/>
                    <a:pt x="1" y="13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5" name="Freeform 1043"/>
            <p:cNvSpPr/>
            <p:nvPr>
              <p:custDataLst>
                <p:tags r:id="rId75"/>
              </p:custDataLst>
            </p:nvPr>
          </p:nvSpPr>
          <p:spPr bwMode="auto">
            <a:xfrm>
              <a:off x="4336" y="3285"/>
              <a:ext cx="22" cy="14"/>
            </a:xfrm>
            <a:custGeom>
              <a:avLst/>
              <a:gdLst>
                <a:gd name="T0" fmla="*/ 22 w 17"/>
                <a:gd name="T1" fmla="*/ 5 h 11"/>
                <a:gd name="T2" fmla="*/ 35 w 17"/>
                <a:gd name="T3" fmla="*/ 18 h 11"/>
                <a:gd name="T4" fmla="*/ 16 w 17"/>
                <a:gd name="T5" fmla="*/ 18 h 11"/>
                <a:gd name="T6" fmla="*/ 1 w 17"/>
                <a:gd name="T7" fmla="*/ 5 h 11"/>
                <a:gd name="T8" fmla="*/ 22 w 17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">
                  <a:moveTo>
                    <a:pt x="10" y="2"/>
                  </a:moveTo>
                  <a:cubicBezTo>
                    <a:pt x="14" y="4"/>
                    <a:pt x="17" y="7"/>
                    <a:pt x="16" y="9"/>
                  </a:cubicBezTo>
                  <a:cubicBezTo>
                    <a:pt x="15" y="11"/>
                    <a:pt x="11" y="11"/>
                    <a:pt x="7" y="9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0"/>
                    <a:pt x="6" y="0"/>
                    <a:pt x="10" y="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6" name="Freeform 1044"/>
            <p:cNvSpPr/>
            <p:nvPr>
              <p:custDataLst>
                <p:tags r:id="rId76"/>
              </p:custDataLst>
            </p:nvPr>
          </p:nvSpPr>
          <p:spPr bwMode="auto">
            <a:xfrm>
              <a:off x="4341" y="3289"/>
              <a:ext cx="10" cy="6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0 h 5"/>
                <a:gd name="T4" fmla="*/ 10 w 8"/>
                <a:gd name="T5" fmla="*/ 1 h 5"/>
                <a:gd name="T6" fmla="*/ 10 w 8"/>
                <a:gd name="T7" fmla="*/ 1 h 5"/>
                <a:gd name="T8" fmla="*/ 16 w 8"/>
                <a:gd name="T9" fmla="*/ 7 h 5"/>
                <a:gd name="T10" fmla="*/ 16 w 8"/>
                <a:gd name="T11" fmla="*/ 7 h 5"/>
                <a:gd name="T12" fmla="*/ 8 w 8"/>
                <a:gd name="T13" fmla="*/ 7 h 5"/>
                <a:gd name="T14" fmla="*/ 1 w 8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5"/>
                    <a:pt x="4" y="4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7" name="Freeform 1045"/>
            <p:cNvSpPr/>
            <p:nvPr>
              <p:custDataLst>
                <p:tags r:id="rId77"/>
              </p:custDataLst>
            </p:nvPr>
          </p:nvSpPr>
          <p:spPr bwMode="auto">
            <a:xfrm>
              <a:off x="4195" y="3227"/>
              <a:ext cx="51" cy="58"/>
            </a:xfrm>
            <a:custGeom>
              <a:avLst/>
              <a:gdLst>
                <a:gd name="T0" fmla="*/ 0 w 39"/>
                <a:gd name="T1" fmla="*/ 59 h 46"/>
                <a:gd name="T2" fmla="*/ 76 w 39"/>
                <a:gd name="T3" fmla="*/ 92 h 46"/>
                <a:gd name="T4" fmla="*/ 76 w 39"/>
                <a:gd name="T5" fmla="*/ 92 h 46"/>
                <a:gd name="T6" fmla="*/ 67 w 39"/>
                <a:gd name="T7" fmla="*/ 62 h 46"/>
                <a:gd name="T8" fmla="*/ 88 w 39"/>
                <a:gd name="T9" fmla="*/ 38 h 46"/>
                <a:gd name="T10" fmla="*/ 21 w 39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6">
                  <a:moveTo>
                    <a:pt x="0" y="29"/>
                  </a:moveTo>
                  <a:cubicBezTo>
                    <a:pt x="9" y="41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1" y="45"/>
                    <a:pt x="29" y="38"/>
                    <a:pt x="30" y="31"/>
                  </a:cubicBezTo>
                  <a:cubicBezTo>
                    <a:pt x="31" y="24"/>
                    <a:pt x="35" y="19"/>
                    <a:pt x="39" y="19"/>
                  </a:cubicBezTo>
                  <a:cubicBezTo>
                    <a:pt x="34" y="18"/>
                    <a:pt x="13" y="14"/>
                    <a:pt x="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8" name="Freeform 1046"/>
            <p:cNvSpPr/>
            <p:nvPr>
              <p:custDataLst>
                <p:tags r:id="rId78"/>
              </p:custDataLst>
            </p:nvPr>
          </p:nvSpPr>
          <p:spPr bwMode="auto">
            <a:xfrm>
              <a:off x="4178" y="2793"/>
              <a:ext cx="235" cy="504"/>
            </a:xfrm>
            <a:custGeom>
              <a:avLst/>
              <a:gdLst>
                <a:gd name="T0" fmla="*/ 0 w 182"/>
                <a:gd name="T1" fmla="*/ 0 h 394"/>
                <a:gd name="T2" fmla="*/ 65 w 182"/>
                <a:gd name="T3" fmla="*/ 339 h 394"/>
                <a:gd name="T4" fmla="*/ 194 w 182"/>
                <a:gd name="T5" fmla="*/ 494 h 394"/>
                <a:gd name="T6" fmla="*/ 267 w 182"/>
                <a:gd name="T7" fmla="*/ 808 h 394"/>
                <a:gd name="T8" fmla="*/ 284 w 182"/>
                <a:gd name="T9" fmla="*/ 810 h 394"/>
                <a:gd name="T10" fmla="*/ 297 w 182"/>
                <a:gd name="T11" fmla="*/ 825 h 394"/>
                <a:gd name="T12" fmla="*/ 220 w 182"/>
                <a:gd name="T13" fmla="*/ 459 h 394"/>
                <a:gd name="T14" fmla="*/ 110 w 182"/>
                <a:gd name="T15" fmla="*/ 324 h 394"/>
                <a:gd name="T16" fmla="*/ 52 w 182"/>
                <a:gd name="T17" fmla="*/ 8 h 3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394">
                  <a:moveTo>
                    <a:pt x="0" y="0"/>
                  </a:moveTo>
                  <a:cubicBezTo>
                    <a:pt x="0" y="41"/>
                    <a:pt x="5" y="104"/>
                    <a:pt x="30" y="162"/>
                  </a:cubicBezTo>
                  <a:cubicBezTo>
                    <a:pt x="44" y="194"/>
                    <a:pt x="68" y="216"/>
                    <a:pt x="90" y="236"/>
                  </a:cubicBezTo>
                  <a:cubicBezTo>
                    <a:pt x="130" y="274"/>
                    <a:pt x="163" y="304"/>
                    <a:pt x="124" y="386"/>
                  </a:cubicBezTo>
                  <a:cubicBezTo>
                    <a:pt x="125" y="385"/>
                    <a:pt x="129" y="385"/>
                    <a:pt x="132" y="387"/>
                  </a:cubicBezTo>
                  <a:cubicBezTo>
                    <a:pt x="136" y="388"/>
                    <a:pt x="139" y="392"/>
                    <a:pt x="138" y="394"/>
                  </a:cubicBezTo>
                  <a:cubicBezTo>
                    <a:pt x="182" y="300"/>
                    <a:pt x="144" y="259"/>
                    <a:pt x="102" y="220"/>
                  </a:cubicBezTo>
                  <a:cubicBezTo>
                    <a:pt x="81" y="200"/>
                    <a:pt x="64" y="184"/>
                    <a:pt x="51" y="155"/>
                  </a:cubicBezTo>
                  <a:cubicBezTo>
                    <a:pt x="28" y="102"/>
                    <a:pt x="24" y="44"/>
                    <a:pt x="24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9" name="Freeform 1047"/>
            <p:cNvSpPr/>
            <p:nvPr>
              <p:custDataLst>
                <p:tags r:id="rId79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4763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0" name="Freeform 1048"/>
            <p:cNvSpPr/>
            <p:nvPr>
              <p:custDataLst>
                <p:tags r:id="rId80"/>
              </p:custDataLst>
            </p:nvPr>
          </p:nvSpPr>
          <p:spPr bwMode="auto">
            <a:xfrm>
              <a:off x="4263" y="2630"/>
              <a:ext cx="4" cy="3"/>
            </a:xfrm>
            <a:custGeom>
              <a:avLst/>
              <a:gdLst>
                <a:gd name="T0" fmla="*/ 1 w 3"/>
                <a:gd name="T1" fmla="*/ 8 h 2"/>
                <a:gd name="T2" fmla="*/ 0 w 3"/>
                <a:gd name="T3" fmla="*/ 0 h 2"/>
                <a:gd name="T4" fmla="*/ 5 w 3"/>
                <a:gd name="T5" fmla="*/ 5 h 2"/>
                <a:gd name="T6" fmla="*/ 7 w 3"/>
                <a:gd name="T7" fmla="*/ 8 h 2"/>
                <a:gd name="T8" fmla="*/ 1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BB0719"/>
            </a:solidFill>
            <a:ln w="1588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1" name="Freeform 1049"/>
            <p:cNvSpPr/>
            <p:nvPr>
              <p:custDataLst>
                <p:tags r:id="rId81"/>
              </p:custDataLst>
            </p:nvPr>
          </p:nvSpPr>
          <p:spPr bwMode="auto">
            <a:xfrm>
              <a:off x="4181" y="2601"/>
              <a:ext cx="11" cy="15"/>
            </a:xfrm>
            <a:custGeom>
              <a:avLst/>
              <a:gdLst>
                <a:gd name="T0" fmla="*/ 7 w 9"/>
                <a:gd name="T1" fmla="*/ 0 h 12"/>
                <a:gd name="T2" fmla="*/ 0 w 9"/>
                <a:gd name="T3" fmla="*/ 8 h 12"/>
                <a:gd name="T4" fmla="*/ 0 w 9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9" y="3"/>
                    <a:pt x="5" y="12"/>
                    <a:pt x="0" y="9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2" name="Freeform 1050"/>
            <p:cNvSpPr/>
            <p:nvPr>
              <p:custDataLst>
                <p:tags r:id="rId82"/>
              </p:custDataLst>
            </p:nvPr>
          </p:nvSpPr>
          <p:spPr bwMode="auto">
            <a:xfrm>
              <a:off x="4218" y="2603"/>
              <a:ext cx="9" cy="9"/>
            </a:xfrm>
            <a:custGeom>
              <a:avLst/>
              <a:gdLst>
                <a:gd name="T0" fmla="*/ 15 w 7"/>
                <a:gd name="T1" fmla="*/ 0 h 7"/>
                <a:gd name="T2" fmla="*/ 5 w 7"/>
                <a:gd name="T3" fmla="*/ 1 h 7"/>
                <a:gd name="T4" fmla="*/ 13 w 7"/>
                <a:gd name="T5" fmla="*/ 6 h 7"/>
                <a:gd name="T6" fmla="*/ 0 w 7"/>
                <a:gd name="T7" fmla="*/ 1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3" y="2"/>
                    <a:pt x="5" y="3"/>
                    <a:pt x="6" y="3"/>
                  </a:cubicBezTo>
                  <a:cubicBezTo>
                    <a:pt x="6" y="6"/>
                    <a:pt x="3" y="7"/>
                    <a:pt x="0" y="7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3" name="Freeform 1051"/>
            <p:cNvSpPr/>
            <p:nvPr>
              <p:custDataLst>
                <p:tags r:id="rId83"/>
              </p:custDataLst>
            </p:nvPr>
          </p:nvSpPr>
          <p:spPr bwMode="auto">
            <a:xfrm>
              <a:off x="4174" y="2794"/>
              <a:ext cx="17" cy="23"/>
            </a:xfrm>
            <a:custGeom>
              <a:avLst/>
              <a:gdLst>
                <a:gd name="T0" fmla="*/ 13 w 13"/>
                <a:gd name="T1" fmla="*/ 0 h 18"/>
                <a:gd name="T2" fmla="*/ 0 w 13"/>
                <a:gd name="T3" fmla="*/ 5 h 18"/>
                <a:gd name="T4" fmla="*/ 13 w 13"/>
                <a:gd name="T5" fmla="*/ 8 h 18"/>
                <a:gd name="T6" fmla="*/ 5 w 13"/>
                <a:gd name="T7" fmla="*/ 17 h 18"/>
                <a:gd name="T8" fmla="*/ 0 w 13"/>
                <a:gd name="T9" fmla="*/ 3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8">
                  <a:moveTo>
                    <a:pt x="6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1" y="2"/>
                    <a:pt x="4" y="4"/>
                    <a:pt x="6" y="4"/>
                  </a:cubicBezTo>
                  <a:cubicBezTo>
                    <a:pt x="4" y="5"/>
                    <a:pt x="4" y="7"/>
                    <a:pt x="2" y="8"/>
                  </a:cubicBezTo>
                  <a:cubicBezTo>
                    <a:pt x="13" y="6"/>
                    <a:pt x="7" y="1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4" name="Freeform 1052"/>
            <p:cNvSpPr/>
            <p:nvPr>
              <p:custDataLst>
                <p:tags r:id="rId84"/>
              </p:custDataLst>
            </p:nvPr>
          </p:nvSpPr>
          <p:spPr bwMode="auto">
            <a:xfrm>
              <a:off x="4204" y="2801"/>
              <a:ext cx="9" cy="1"/>
            </a:xfrm>
            <a:custGeom>
              <a:avLst/>
              <a:gdLst>
                <a:gd name="T0" fmla="*/ 15 w 7"/>
                <a:gd name="T1" fmla="*/ 0 h 1"/>
                <a:gd name="T2" fmla="*/ 0 w 7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6" y="1"/>
                    <a:pt x="2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5" name="Freeform 1053"/>
            <p:cNvSpPr/>
            <p:nvPr>
              <p:custDataLst>
                <p:tags r:id="rId85"/>
              </p:custDataLst>
            </p:nvPr>
          </p:nvSpPr>
          <p:spPr bwMode="auto">
            <a:xfrm>
              <a:off x="4204" y="3227"/>
              <a:ext cx="9" cy="10"/>
            </a:xfrm>
            <a:custGeom>
              <a:avLst/>
              <a:gdLst>
                <a:gd name="T0" fmla="*/ 8 w 7"/>
                <a:gd name="T1" fmla="*/ 0 h 8"/>
                <a:gd name="T2" fmla="*/ 8 w 7"/>
                <a:gd name="T3" fmla="*/ 6 h 8"/>
                <a:gd name="T4" fmla="*/ 13 w 7"/>
                <a:gd name="T5" fmla="*/ 6 h 8"/>
                <a:gd name="T6" fmla="*/ 5 w 7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0"/>
                    <a:pt x="0" y="3"/>
                    <a:pt x="4" y="3"/>
                  </a:cubicBezTo>
                  <a:cubicBezTo>
                    <a:pt x="5" y="3"/>
                    <a:pt x="6" y="1"/>
                    <a:pt x="6" y="3"/>
                  </a:cubicBezTo>
                  <a:cubicBezTo>
                    <a:pt x="7" y="5"/>
                    <a:pt x="3" y="8"/>
                    <a:pt x="2" y="8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6" name="Freeform 1054"/>
            <p:cNvSpPr/>
            <p:nvPr>
              <p:custDataLst>
                <p:tags r:id="rId86"/>
              </p:custDataLst>
            </p:nvPr>
          </p:nvSpPr>
          <p:spPr bwMode="auto">
            <a:xfrm>
              <a:off x="4191" y="3262"/>
              <a:ext cx="7" cy="10"/>
            </a:xfrm>
            <a:custGeom>
              <a:avLst/>
              <a:gdLst>
                <a:gd name="T0" fmla="*/ 14 w 5"/>
                <a:gd name="T1" fmla="*/ 0 h 8"/>
                <a:gd name="T2" fmla="*/ 0 w 5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7" name="Freeform 1055"/>
            <p:cNvSpPr/>
            <p:nvPr>
              <p:custDataLst>
                <p:tags r:id="rId87"/>
              </p:custDataLst>
            </p:nvPr>
          </p:nvSpPr>
          <p:spPr bwMode="auto">
            <a:xfrm>
              <a:off x="4087" y="2613"/>
              <a:ext cx="96" cy="44"/>
            </a:xfrm>
            <a:custGeom>
              <a:avLst/>
              <a:gdLst>
                <a:gd name="T0" fmla="*/ 0 w 75"/>
                <a:gd name="T1" fmla="*/ 0 h 34"/>
                <a:gd name="T2" fmla="*/ 82 w 75"/>
                <a:gd name="T3" fmla="*/ 63 h 34"/>
                <a:gd name="T4" fmla="*/ 157 w 75"/>
                <a:gd name="T5" fmla="*/ 17 h 34"/>
                <a:gd name="T6" fmla="*/ 82 w 75"/>
                <a:gd name="T7" fmla="*/ 74 h 34"/>
                <a:gd name="T8" fmla="*/ 0 w 75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4">
                  <a:moveTo>
                    <a:pt x="0" y="0"/>
                  </a:moveTo>
                  <a:cubicBezTo>
                    <a:pt x="3" y="16"/>
                    <a:pt x="21" y="31"/>
                    <a:pt x="39" y="29"/>
                  </a:cubicBezTo>
                  <a:cubicBezTo>
                    <a:pt x="57" y="28"/>
                    <a:pt x="66" y="26"/>
                    <a:pt x="75" y="8"/>
                  </a:cubicBezTo>
                  <a:cubicBezTo>
                    <a:pt x="70" y="26"/>
                    <a:pt x="58" y="34"/>
                    <a:pt x="39" y="34"/>
                  </a:cubicBezTo>
                  <a:cubicBezTo>
                    <a:pt x="20" y="33"/>
                    <a:pt x="5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8" name="Freeform 1056"/>
            <p:cNvSpPr/>
            <p:nvPr>
              <p:custDataLst>
                <p:tags r:id="rId88"/>
              </p:custDataLst>
            </p:nvPr>
          </p:nvSpPr>
          <p:spPr bwMode="auto">
            <a:xfrm>
              <a:off x="4227" y="2640"/>
              <a:ext cx="25" cy="16"/>
            </a:xfrm>
            <a:custGeom>
              <a:avLst/>
              <a:gdLst>
                <a:gd name="T0" fmla="*/ 0 w 19"/>
                <a:gd name="T1" fmla="*/ 1 h 12"/>
                <a:gd name="T2" fmla="*/ 43 w 19"/>
                <a:gd name="T3" fmla="*/ 0 h 12"/>
                <a:gd name="T4" fmla="*/ 0 w 19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1"/>
                  </a:moveTo>
                  <a:cubicBezTo>
                    <a:pt x="4" y="9"/>
                    <a:pt x="11" y="9"/>
                    <a:pt x="19" y="0"/>
                  </a:cubicBezTo>
                  <a:cubicBezTo>
                    <a:pt x="14" y="12"/>
                    <a:pt x="2" y="1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9" name="Freeform 1057"/>
            <p:cNvSpPr/>
            <p:nvPr>
              <p:custDataLst>
                <p:tags r:id="rId89"/>
              </p:custDataLst>
            </p:nvPr>
          </p:nvSpPr>
          <p:spPr bwMode="auto">
            <a:xfrm>
              <a:off x="4052" y="2572"/>
              <a:ext cx="17" cy="19"/>
            </a:xfrm>
            <a:custGeom>
              <a:avLst/>
              <a:gdLst>
                <a:gd name="T0" fmla="*/ 0 w 13"/>
                <a:gd name="T1" fmla="*/ 16 h 15"/>
                <a:gd name="T2" fmla="*/ 21 w 13"/>
                <a:gd name="T3" fmla="*/ 0 h 15"/>
                <a:gd name="T4" fmla="*/ 29 w 13"/>
                <a:gd name="T5" fmla="*/ 30 h 15"/>
                <a:gd name="T6" fmla="*/ 5 w 13"/>
                <a:gd name="T7" fmla="*/ 2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0" y="8"/>
                  </a:moveTo>
                  <a:cubicBezTo>
                    <a:pt x="3" y="7"/>
                    <a:pt x="6" y="3"/>
                    <a:pt x="9" y="0"/>
                  </a:cubicBezTo>
                  <a:cubicBezTo>
                    <a:pt x="10" y="5"/>
                    <a:pt x="12" y="10"/>
                    <a:pt x="13" y="15"/>
                  </a:cubicBezTo>
                  <a:cubicBezTo>
                    <a:pt x="11" y="11"/>
                    <a:pt x="6" y="7"/>
                    <a:pt x="2" y="10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0" name="Freeform 1058"/>
            <p:cNvSpPr/>
            <p:nvPr>
              <p:custDataLst>
                <p:tags r:id="rId90"/>
              </p:custDataLst>
            </p:nvPr>
          </p:nvSpPr>
          <p:spPr bwMode="auto">
            <a:xfrm>
              <a:off x="4075" y="2568"/>
              <a:ext cx="12" cy="19"/>
            </a:xfrm>
            <a:custGeom>
              <a:avLst/>
              <a:gdLst>
                <a:gd name="T0" fmla="*/ 5 w 9"/>
                <a:gd name="T1" fmla="*/ 0 h 15"/>
                <a:gd name="T2" fmla="*/ 21 w 9"/>
                <a:gd name="T3" fmla="*/ 1 h 15"/>
                <a:gd name="T4" fmla="*/ 16 w 9"/>
                <a:gd name="T5" fmla="*/ 30 h 15"/>
                <a:gd name="T6" fmla="*/ 0 w 9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2" y="0"/>
                  </a:moveTo>
                  <a:cubicBezTo>
                    <a:pt x="6" y="1"/>
                    <a:pt x="6" y="0"/>
                    <a:pt x="9" y="1"/>
                  </a:cubicBezTo>
                  <a:cubicBezTo>
                    <a:pt x="4" y="3"/>
                    <a:pt x="7" y="10"/>
                    <a:pt x="7" y="15"/>
                  </a:cubicBezTo>
                  <a:cubicBezTo>
                    <a:pt x="6" y="10"/>
                    <a:pt x="4" y="5"/>
                    <a:pt x="0" y="1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1" name="Freeform 1059"/>
            <p:cNvSpPr/>
            <p:nvPr>
              <p:custDataLst>
                <p:tags r:id="rId91"/>
              </p:custDataLst>
            </p:nvPr>
          </p:nvSpPr>
          <p:spPr bwMode="auto">
            <a:xfrm>
              <a:off x="4212" y="3241"/>
              <a:ext cx="25" cy="33"/>
            </a:xfrm>
            <a:custGeom>
              <a:avLst/>
              <a:gdLst>
                <a:gd name="T0" fmla="*/ 0 w 19"/>
                <a:gd name="T1" fmla="*/ 0 h 26"/>
                <a:gd name="T2" fmla="*/ 34 w 19"/>
                <a:gd name="T3" fmla="*/ 17 h 26"/>
                <a:gd name="T4" fmla="*/ 34 w 19"/>
                <a:gd name="T5" fmla="*/ 36 h 26"/>
                <a:gd name="T6" fmla="*/ 32 w 19"/>
                <a:gd name="T7" fmla="*/ 53 h 26"/>
                <a:gd name="T8" fmla="*/ 32 w 19"/>
                <a:gd name="T9" fmla="*/ 29 h 26"/>
                <a:gd name="T10" fmla="*/ 21 w 19"/>
                <a:gd name="T11" fmla="*/ 14 h 26"/>
                <a:gd name="T12" fmla="*/ 0 w 19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0" y="0"/>
                  </a:moveTo>
                  <a:cubicBezTo>
                    <a:pt x="4" y="5"/>
                    <a:pt x="11" y="6"/>
                    <a:pt x="15" y="8"/>
                  </a:cubicBezTo>
                  <a:cubicBezTo>
                    <a:pt x="19" y="10"/>
                    <a:pt x="16" y="13"/>
                    <a:pt x="15" y="17"/>
                  </a:cubicBezTo>
                  <a:cubicBezTo>
                    <a:pt x="14" y="21"/>
                    <a:pt x="14" y="23"/>
                    <a:pt x="14" y="26"/>
                  </a:cubicBezTo>
                  <a:cubicBezTo>
                    <a:pt x="13" y="22"/>
                    <a:pt x="13" y="17"/>
                    <a:pt x="14" y="14"/>
                  </a:cubicBezTo>
                  <a:cubicBezTo>
                    <a:pt x="14" y="11"/>
                    <a:pt x="11" y="9"/>
                    <a:pt x="9" y="7"/>
                  </a:cubicBezTo>
                  <a:cubicBezTo>
                    <a:pt x="6" y="6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2" name="Line 1060"/>
            <p:cNvSpPr>
              <a:spLocks noChangeShapeType="1"/>
            </p:cNvSpPr>
            <p:nvPr>
              <p:custDataLst>
                <p:tags r:id="rId92"/>
              </p:custDataLst>
            </p:nvPr>
          </p:nvSpPr>
          <p:spPr bwMode="auto">
            <a:xfrm>
              <a:off x="4102" y="258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3" name="Line 1061"/>
            <p:cNvSpPr>
              <a:spLocks noChangeShapeType="1"/>
            </p:cNvSpPr>
            <p:nvPr>
              <p:custDataLst>
                <p:tags r:id="rId93"/>
              </p:custDataLst>
            </p:nvPr>
          </p:nvSpPr>
          <p:spPr bwMode="auto">
            <a:xfrm>
              <a:off x="4288" y="2859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4" name="Line 1062"/>
            <p:cNvSpPr>
              <a:spLocks noChangeShapeType="1"/>
            </p:cNvSpPr>
            <p:nvPr>
              <p:custDataLst>
                <p:tags r:id="rId94"/>
              </p:custDataLst>
            </p:nvPr>
          </p:nvSpPr>
          <p:spPr bwMode="auto">
            <a:xfrm>
              <a:off x="4110" y="294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5" name="Line 1063"/>
            <p:cNvSpPr>
              <a:spLocks noChangeShapeType="1"/>
            </p:cNvSpPr>
            <p:nvPr>
              <p:custDataLst>
                <p:tags r:id="rId95"/>
              </p:custDataLst>
            </p:nvPr>
          </p:nvSpPr>
          <p:spPr bwMode="auto">
            <a:xfrm>
              <a:off x="4110" y="3022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6" name="Line 1064"/>
            <p:cNvSpPr>
              <a:spLocks noChangeShapeType="1"/>
            </p:cNvSpPr>
            <p:nvPr>
              <p:custDataLst>
                <p:tags r:id="rId96"/>
              </p:custDataLst>
            </p:nvPr>
          </p:nvSpPr>
          <p:spPr bwMode="auto">
            <a:xfrm>
              <a:off x="4282" y="2721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" name="Freeform 1065"/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3928" y="2553"/>
              <a:ext cx="462" cy="1006"/>
            </a:xfrm>
            <a:custGeom>
              <a:avLst/>
              <a:gdLst>
                <a:gd name="T0" fmla="*/ 698 w 359"/>
                <a:gd name="T1" fmla="*/ 1176 h 786"/>
                <a:gd name="T2" fmla="*/ 290 w 359"/>
                <a:gd name="T3" fmla="*/ 353 h 786"/>
                <a:gd name="T4" fmla="*/ 270 w 359"/>
                <a:gd name="T5" fmla="*/ 36 h 786"/>
                <a:gd name="T6" fmla="*/ 232 w 359"/>
                <a:gd name="T7" fmla="*/ 19 h 786"/>
                <a:gd name="T8" fmla="*/ 198 w 359"/>
                <a:gd name="T9" fmla="*/ 46 h 786"/>
                <a:gd name="T10" fmla="*/ 196 w 359"/>
                <a:gd name="T11" fmla="*/ 239 h 786"/>
                <a:gd name="T12" fmla="*/ 198 w 359"/>
                <a:gd name="T13" fmla="*/ 786 h 786"/>
                <a:gd name="T14" fmla="*/ 340 w 359"/>
                <a:gd name="T15" fmla="*/ 762 h 786"/>
                <a:gd name="T16" fmla="*/ 633 w 359"/>
                <a:gd name="T17" fmla="*/ 1204 h 786"/>
                <a:gd name="T18" fmla="*/ 24 w 359"/>
                <a:gd name="T19" fmla="*/ 1073 h 786"/>
                <a:gd name="T20" fmla="*/ 1 w 359"/>
                <a:gd name="T21" fmla="*/ 1038 h 786"/>
                <a:gd name="T22" fmla="*/ 75 w 359"/>
                <a:gd name="T23" fmla="*/ 1184 h 786"/>
                <a:gd name="T24" fmla="*/ 53 w 359"/>
                <a:gd name="T25" fmla="*/ 1266 h 786"/>
                <a:gd name="T26" fmla="*/ 46 w 359"/>
                <a:gd name="T27" fmla="*/ 1275 h 786"/>
                <a:gd name="T28" fmla="*/ 82 w 359"/>
                <a:gd name="T29" fmla="*/ 1391 h 786"/>
                <a:gd name="T30" fmla="*/ 24 w 359"/>
                <a:gd name="T31" fmla="*/ 1451 h 786"/>
                <a:gd name="T32" fmla="*/ 22 w 359"/>
                <a:gd name="T33" fmla="*/ 1459 h 786"/>
                <a:gd name="T34" fmla="*/ 36 w 359"/>
                <a:gd name="T35" fmla="*/ 1538 h 786"/>
                <a:gd name="T36" fmla="*/ 42 w 359"/>
                <a:gd name="T37" fmla="*/ 1544 h 786"/>
                <a:gd name="T38" fmla="*/ 143 w 359"/>
                <a:gd name="T39" fmla="*/ 1556 h 786"/>
                <a:gd name="T40" fmla="*/ 151 w 359"/>
                <a:gd name="T41" fmla="*/ 1556 h 786"/>
                <a:gd name="T42" fmla="*/ 396 w 359"/>
                <a:gd name="T43" fmla="*/ 1523 h 786"/>
                <a:gd name="T44" fmla="*/ 501 w 359"/>
                <a:gd name="T45" fmla="*/ 1508 h 786"/>
                <a:gd name="T46" fmla="*/ 607 w 359"/>
                <a:gd name="T47" fmla="*/ 1491 h 786"/>
                <a:gd name="T48" fmla="*/ 683 w 359"/>
                <a:gd name="T49" fmla="*/ 1395 h 786"/>
                <a:gd name="T50" fmla="*/ 91 w 359"/>
                <a:gd name="T51" fmla="*/ 1186 h 786"/>
                <a:gd name="T52" fmla="*/ 663 w 359"/>
                <a:gd name="T53" fmla="*/ 1186 h 786"/>
                <a:gd name="T54" fmla="*/ 652 w 359"/>
                <a:gd name="T55" fmla="*/ 1265 h 786"/>
                <a:gd name="T56" fmla="*/ 85 w 359"/>
                <a:gd name="T57" fmla="*/ 1248 h 786"/>
                <a:gd name="T58" fmla="*/ 54 w 359"/>
                <a:gd name="T59" fmla="*/ 1304 h 786"/>
                <a:gd name="T60" fmla="*/ 255 w 359"/>
                <a:gd name="T61" fmla="*/ 1288 h 786"/>
                <a:gd name="T62" fmla="*/ 624 w 359"/>
                <a:gd name="T63" fmla="*/ 1340 h 786"/>
                <a:gd name="T64" fmla="*/ 295 w 359"/>
                <a:gd name="T65" fmla="*/ 1385 h 786"/>
                <a:gd name="T66" fmla="*/ 125 w 359"/>
                <a:gd name="T67" fmla="*/ 1386 h 786"/>
                <a:gd name="T68" fmla="*/ 333 w 359"/>
                <a:gd name="T69" fmla="*/ 1533 h 786"/>
                <a:gd name="T70" fmla="*/ 480 w 359"/>
                <a:gd name="T71" fmla="*/ 1477 h 786"/>
                <a:gd name="T72" fmla="*/ 403 w 359"/>
                <a:gd name="T73" fmla="*/ 1515 h 786"/>
                <a:gd name="T74" fmla="*/ 480 w 359"/>
                <a:gd name="T75" fmla="*/ 1477 h 786"/>
                <a:gd name="T76" fmla="*/ 104 w 359"/>
                <a:gd name="T77" fmla="*/ 1537 h 786"/>
                <a:gd name="T78" fmla="*/ 215 w 359"/>
                <a:gd name="T79" fmla="*/ 1394 h 786"/>
                <a:gd name="T80" fmla="*/ 560 w 359"/>
                <a:gd name="T81" fmla="*/ 1407 h 786"/>
                <a:gd name="T82" fmla="*/ 333 w 359"/>
                <a:gd name="T83" fmla="*/ 1518 h 786"/>
                <a:gd name="T84" fmla="*/ 498 w 359"/>
                <a:gd name="T85" fmla="*/ 1469 h 786"/>
                <a:gd name="T86" fmla="*/ 587 w 359"/>
                <a:gd name="T87" fmla="*/ 1409 h 786"/>
                <a:gd name="T88" fmla="*/ 605 w 359"/>
                <a:gd name="T89" fmla="*/ 1481 h 786"/>
                <a:gd name="T90" fmla="*/ 596 w 359"/>
                <a:gd name="T91" fmla="*/ 1423 h 786"/>
                <a:gd name="T92" fmla="*/ 637 w 359"/>
                <a:gd name="T93" fmla="*/ 1444 h 786"/>
                <a:gd name="T94" fmla="*/ 652 w 359"/>
                <a:gd name="T95" fmla="*/ 1426 h 786"/>
                <a:gd name="T96" fmla="*/ 619 w 359"/>
                <a:gd name="T97" fmla="*/ 1428 h 786"/>
                <a:gd name="T98" fmla="*/ 637 w 359"/>
                <a:gd name="T99" fmla="*/ 1348 h 786"/>
                <a:gd name="T100" fmla="*/ 681 w 359"/>
                <a:gd name="T101" fmla="*/ 1371 h 786"/>
                <a:gd name="T102" fmla="*/ 699 w 359"/>
                <a:gd name="T103" fmla="*/ 1195 h 786"/>
                <a:gd name="T104" fmla="*/ 705 w 359"/>
                <a:gd name="T105" fmla="*/ 1295 h 786"/>
                <a:gd name="T106" fmla="*/ 688 w 359"/>
                <a:gd name="T107" fmla="*/ 1386 h 786"/>
                <a:gd name="T108" fmla="*/ 686 w 359"/>
                <a:gd name="T109" fmla="*/ 1311 h 786"/>
                <a:gd name="T110" fmla="*/ 740 w 359"/>
                <a:gd name="T111" fmla="*/ 1286 h 7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59" h="786">
                  <a:moveTo>
                    <a:pt x="351" y="606"/>
                  </a:moveTo>
                  <a:cubicBezTo>
                    <a:pt x="352" y="604"/>
                    <a:pt x="352" y="603"/>
                    <a:pt x="353" y="601"/>
                  </a:cubicBezTo>
                  <a:cubicBezTo>
                    <a:pt x="354" y="592"/>
                    <a:pt x="351" y="577"/>
                    <a:pt x="327" y="561"/>
                  </a:cubicBezTo>
                  <a:cubicBezTo>
                    <a:pt x="327" y="559"/>
                    <a:pt x="327" y="557"/>
                    <a:pt x="326" y="555"/>
                  </a:cubicBezTo>
                  <a:cubicBezTo>
                    <a:pt x="319" y="506"/>
                    <a:pt x="202" y="359"/>
                    <a:pt x="191" y="343"/>
                  </a:cubicBezTo>
                  <a:cubicBezTo>
                    <a:pt x="162" y="303"/>
                    <a:pt x="145" y="244"/>
                    <a:pt x="136" y="169"/>
                  </a:cubicBezTo>
                  <a:cubicBezTo>
                    <a:pt x="125" y="83"/>
                    <a:pt x="140" y="15"/>
                    <a:pt x="158" y="0"/>
                  </a:cubicBezTo>
                  <a:cubicBezTo>
                    <a:pt x="152" y="3"/>
                    <a:pt x="145" y="5"/>
                    <a:pt x="137" y="7"/>
                  </a:cubicBezTo>
                  <a:cubicBezTo>
                    <a:pt x="133" y="12"/>
                    <a:pt x="129" y="16"/>
                    <a:pt x="127" y="17"/>
                  </a:cubicBezTo>
                  <a:cubicBezTo>
                    <a:pt x="125" y="18"/>
                    <a:pt x="124" y="14"/>
                    <a:pt x="124" y="9"/>
                  </a:cubicBezTo>
                  <a:cubicBezTo>
                    <a:pt x="121" y="9"/>
                    <a:pt x="118" y="9"/>
                    <a:pt x="116" y="9"/>
                  </a:cubicBezTo>
                  <a:cubicBezTo>
                    <a:pt x="114" y="9"/>
                    <a:pt x="111" y="9"/>
                    <a:pt x="109" y="9"/>
                  </a:cubicBezTo>
                  <a:cubicBezTo>
                    <a:pt x="108" y="14"/>
                    <a:pt x="107" y="18"/>
                    <a:pt x="104" y="19"/>
                  </a:cubicBezTo>
                  <a:cubicBezTo>
                    <a:pt x="102" y="20"/>
                    <a:pt x="100" y="20"/>
                    <a:pt x="98" y="18"/>
                  </a:cubicBezTo>
                  <a:cubicBezTo>
                    <a:pt x="96" y="20"/>
                    <a:pt x="94" y="21"/>
                    <a:pt x="93" y="22"/>
                  </a:cubicBezTo>
                  <a:cubicBezTo>
                    <a:pt x="88" y="25"/>
                    <a:pt x="84" y="26"/>
                    <a:pt x="79" y="27"/>
                  </a:cubicBezTo>
                  <a:cubicBezTo>
                    <a:pt x="85" y="33"/>
                    <a:pt x="91" y="44"/>
                    <a:pt x="91" y="61"/>
                  </a:cubicBezTo>
                  <a:cubicBezTo>
                    <a:pt x="91" y="74"/>
                    <a:pt x="91" y="93"/>
                    <a:pt x="92" y="114"/>
                  </a:cubicBezTo>
                  <a:cubicBezTo>
                    <a:pt x="94" y="149"/>
                    <a:pt x="108" y="238"/>
                    <a:pt x="127" y="288"/>
                  </a:cubicBezTo>
                  <a:cubicBezTo>
                    <a:pt x="137" y="313"/>
                    <a:pt x="148" y="336"/>
                    <a:pt x="146" y="350"/>
                  </a:cubicBezTo>
                  <a:cubicBezTo>
                    <a:pt x="145" y="357"/>
                    <a:pt x="138" y="369"/>
                    <a:pt x="93" y="375"/>
                  </a:cubicBezTo>
                  <a:cubicBezTo>
                    <a:pt x="97" y="378"/>
                    <a:pt x="101" y="382"/>
                    <a:pt x="104" y="386"/>
                  </a:cubicBezTo>
                  <a:cubicBezTo>
                    <a:pt x="107" y="382"/>
                    <a:pt x="115" y="382"/>
                    <a:pt x="124" y="383"/>
                  </a:cubicBezTo>
                  <a:cubicBezTo>
                    <a:pt x="140" y="379"/>
                    <a:pt x="150" y="373"/>
                    <a:pt x="159" y="363"/>
                  </a:cubicBezTo>
                  <a:cubicBezTo>
                    <a:pt x="164" y="357"/>
                    <a:pt x="170" y="362"/>
                    <a:pt x="171" y="363"/>
                  </a:cubicBezTo>
                  <a:cubicBezTo>
                    <a:pt x="180" y="374"/>
                    <a:pt x="299" y="509"/>
                    <a:pt x="306" y="547"/>
                  </a:cubicBezTo>
                  <a:cubicBezTo>
                    <a:pt x="308" y="559"/>
                    <a:pt x="305" y="568"/>
                    <a:pt x="297" y="574"/>
                  </a:cubicBezTo>
                  <a:cubicBezTo>
                    <a:pt x="270" y="595"/>
                    <a:pt x="191" y="581"/>
                    <a:pt x="129" y="555"/>
                  </a:cubicBezTo>
                  <a:cubicBezTo>
                    <a:pt x="84" y="536"/>
                    <a:pt x="54" y="544"/>
                    <a:pt x="40" y="559"/>
                  </a:cubicBezTo>
                  <a:cubicBezTo>
                    <a:pt x="30" y="558"/>
                    <a:pt x="14" y="527"/>
                    <a:pt x="12" y="512"/>
                  </a:cubicBezTo>
                  <a:cubicBezTo>
                    <a:pt x="11" y="500"/>
                    <a:pt x="9" y="491"/>
                    <a:pt x="4" y="489"/>
                  </a:cubicBezTo>
                  <a:cubicBezTo>
                    <a:pt x="3" y="491"/>
                    <a:pt x="2" y="493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3" y="496"/>
                    <a:pt x="4" y="506"/>
                    <a:pt x="5" y="513"/>
                  </a:cubicBezTo>
                  <a:cubicBezTo>
                    <a:pt x="7" y="529"/>
                    <a:pt x="23" y="560"/>
                    <a:pt x="35" y="565"/>
                  </a:cubicBezTo>
                  <a:cubicBezTo>
                    <a:pt x="29" y="576"/>
                    <a:pt x="28" y="588"/>
                    <a:pt x="33" y="597"/>
                  </a:cubicBezTo>
                  <a:cubicBezTo>
                    <a:pt x="32" y="598"/>
                    <a:pt x="30" y="599"/>
                    <a:pt x="29" y="600"/>
                  </a:cubicBezTo>
                  <a:cubicBezTo>
                    <a:pt x="27" y="601"/>
                    <a:pt x="26" y="602"/>
                    <a:pt x="25" y="604"/>
                  </a:cubicBezTo>
                  <a:cubicBezTo>
                    <a:pt x="19" y="605"/>
                    <a:pt x="9" y="606"/>
                    <a:pt x="0" y="606"/>
                  </a:cubicBezTo>
                  <a:cubicBezTo>
                    <a:pt x="0" y="608"/>
                    <a:pt x="0" y="609"/>
                    <a:pt x="0" y="610"/>
                  </a:cubicBezTo>
                  <a:cubicBezTo>
                    <a:pt x="6" y="610"/>
                    <a:pt x="13" y="609"/>
                    <a:pt x="22" y="608"/>
                  </a:cubicBezTo>
                  <a:cubicBezTo>
                    <a:pt x="20" y="612"/>
                    <a:pt x="19" y="616"/>
                    <a:pt x="19" y="622"/>
                  </a:cubicBezTo>
                  <a:cubicBezTo>
                    <a:pt x="18" y="635"/>
                    <a:pt x="21" y="646"/>
                    <a:pt x="28" y="654"/>
                  </a:cubicBezTo>
                  <a:cubicBezTo>
                    <a:pt x="31" y="658"/>
                    <a:pt x="35" y="661"/>
                    <a:pt x="39" y="663"/>
                  </a:cubicBezTo>
                  <a:cubicBezTo>
                    <a:pt x="41" y="664"/>
                    <a:pt x="41" y="667"/>
                    <a:pt x="39" y="667"/>
                  </a:cubicBezTo>
                  <a:cubicBezTo>
                    <a:pt x="30" y="671"/>
                    <a:pt x="23" y="676"/>
                    <a:pt x="18" y="682"/>
                  </a:cubicBezTo>
                  <a:cubicBezTo>
                    <a:pt x="15" y="685"/>
                    <a:pt x="13" y="689"/>
                    <a:pt x="12" y="692"/>
                  </a:cubicBezTo>
                  <a:cubicBezTo>
                    <a:pt x="8" y="692"/>
                    <a:pt x="4" y="691"/>
                    <a:pt x="0" y="691"/>
                  </a:cubicBezTo>
                  <a:cubicBezTo>
                    <a:pt x="0" y="692"/>
                    <a:pt x="0" y="693"/>
                    <a:pt x="1" y="695"/>
                  </a:cubicBezTo>
                  <a:cubicBezTo>
                    <a:pt x="4" y="695"/>
                    <a:pt x="7" y="696"/>
                    <a:pt x="10" y="696"/>
                  </a:cubicBezTo>
                  <a:cubicBezTo>
                    <a:pt x="9" y="701"/>
                    <a:pt x="9" y="707"/>
                    <a:pt x="10" y="713"/>
                  </a:cubicBezTo>
                  <a:cubicBezTo>
                    <a:pt x="12" y="719"/>
                    <a:pt x="15" y="725"/>
                    <a:pt x="21" y="729"/>
                  </a:cubicBezTo>
                  <a:cubicBezTo>
                    <a:pt x="17" y="734"/>
                    <a:pt x="17" y="734"/>
                    <a:pt x="17" y="734"/>
                  </a:cubicBezTo>
                  <a:cubicBezTo>
                    <a:pt x="14" y="736"/>
                    <a:pt x="12" y="739"/>
                    <a:pt x="9" y="742"/>
                  </a:cubicBezTo>
                  <a:cubicBezTo>
                    <a:pt x="10" y="744"/>
                    <a:pt x="11" y="745"/>
                    <a:pt x="11" y="746"/>
                  </a:cubicBezTo>
                  <a:cubicBezTo>
                    <a:pt x="14" y="742"/>
                    <a:pt x="17" y="739"/>
                    <a:pt x="20" y="736"/>
                  </a:cubicBezTo>
                  <a:cubicBezTo>
                    <a:pt x="25" y="731"/>
                    <a:pt x="25" y="731"/>
                    <a:pt x="25" y="731"/>
                  </a:cubicBezTo>
                  <a:cubicBezTo>
                    <a:pt x="31" y="735"/>
                    <a:pt x="38" y="737"/>
                    <a:pt x="48" y="739"/>
                  </a:cubicBezTo>
                  <a:cubicBezTo>
                    <a:pt x="54" y="740"/>
                    <a:pt x="60" y="741"/>
                    <a:pt x="67" y="742"/>
                  </a:cubicBezTo>
                  <a:cubicBezTo>
                    <a:pt x="62" y="750"/>
                    <a:pt x="54" y="766"/>
                    <a:pt x="52" y="783"/>
                  </a:cubicBezTo>
                  <a:cubicBezTo>
                    <a:pt x="53" y="784"/>
                    <a:pt x="55" y="785"/>
                    <a:pt x="56" y="786"/>
                  </a:cubicBezTo>
                  <a:cubicBezTo>
                    <a:pt x="57" y="768"/>
                    <a:pt x="66" y="749"/>
                    <a:pt x="71" y="742"/>
                  </a:cubicBezTo>
                  <a:cubicBezTo>
                    <a:pt x="94" y="743"/>
                    <a:pt x="122" y="739"/>
                    <a:pt x="151" y="732"/>
                  </a:cubicBezTo>
                  <a:cubicBezTo>
                    <a:pt x="152" y="741"/>
                    <a:pt x="157" y="743"/>
                    <a:pt x="161" y="743"/>
                  </a:cubicBezTo>
                  <a:cubicBezTo>
                    <a:pt x="169" y="744"/>
                    <a:pt x="179" y="736"/>
                    <a:pt x="186" y="727"/>
                  </a:cubicBezTo>
                  <a:cubicBezTo>
                    <a:pt x="188" y="729"/>
                    <a:pt x="192" y="730"/>
                    <a:pt x="198" y="730"/>
                  </a:cubicBezTo>
                  <a:cubicBezTo>
                    <a:pt x="212" y="730"/>
                    <a:pt x="223" y="719"/>
                    <a:pt x="230" y="708"/>
                  </a:cubicBezTo>
                  <a:cubicBezTo>
                    <a:pt x="230" y="713"/>
                    <a:pt x="233" y="717"/>
                    <a:pt x="235" y="719"/>
                  </a:cubicBezTo>
                  <a:cubicBezTo>
                    <a:pt x="240" y="723"/>
                    <a:pt x="247" y="724"/>
                    <a:pt x="256" y="721"/>
                  </a:cubicBezTo>
                  <a:cubicBezTo>
                    <a:pt x="262" y="720"/>
                    <a:pt x="267" y="715"/>
                    <a:pt x="270" y="710"/>
                  </a:cubicBezTo>
                  <a:cubicBezTo>
                    <a:pt x="274" y="712"/>
                    <a:pt x="280" y="713"/>
                    <a:pt x="285" y="711"/>
                  </a:cubicBezTo>
                  <a:cubicBezTo>
                    <a:pt x="294" y="708"/>
                    <a:pt x="303" y="699"/>
                    <a:pt x="306" y="686"/>
                  </a:cubicBezTo>
                  <a:cubicBezTo>
                    <a:pt x="307" y="685"/>
                    <a:pt x="307" y="685"/>
                    <a:pt x="308" y="685"/>
                  </a:cubicBezTo>
                  <a:cubicBezTo>
                    <a:pt x="313" y="682"/>
                    <a:pt x="318" y="675"/>
                    <a:pt x="321" y="666"/>
                  </a:cubicBezTo>
                  <a:cubicBezTo>
                    <a:pt x="338" y="663"/>
                    <a:pt x="350" y="652"/>
                    <a:pt x="355" y="637"/>
                  </a:cubicBezTo>
                  <a:cubicBezTo>
                    <a:pt x="359" y="626"/>
                    <a:pt x="357" y="613"/>
                    <a:pt x="351" y="606"/>
                  </a:cubicBezTo>
                  <a:close/>
                  <a:moveTo>
                    <a:pt x="43" y="566"/>
                  </a:moveTo>
                  <a:cubicBezTo>
                    <a:pt x="54" y="552"/>
                    <a:pt x="82" y="543"/>
                    <a:pt x="126" y="561"/>
                  </a:cubicBezTo>
                  <a:cubicBezTo>
                    <a:pt x="189" y="588"/>
                    <a:pt x="272" y="603"/>
                    <a:pt x="301" y="580"/>
                  </a:cubicBezTo>
                  <a:cubicBezTo>
                    <a:pt x="306" y="576"/>
                    <a:pt x="310" y="571"/>
                    <a:pt x="311" y="566"/>
                  </a:cubicBezTo>
                  <a:cubicBezTo>
                    <a:pt x="312" y="564"/>
                    <a:pt x="315" y="564"/>
                    <a:pt x="315" y="565"/>
                  </a:cubicBezTo>
                  <a:cubicBezTo>
                    <a:pt x="315" y="571"/>
                    <a:pt x="315" y="578"/>
                    <a:pt x="314" y="584"/>
                  </a:cubicBezTo>
                  <a:cubicBezTo>
                    <a:pt x="314" y="594"/>
                    <a:pt x="308" y="601"/>
                    <a:pt x="306" y="603"/>
                  </a:cubicBezTo>
                  <a:cubicBezTo>
                    <a:pt x="262" y="642"/>
                    <a:pt x="185" y="623"/>
                    <a:pt x="121" y="607"/>
                  </a:cubicBezTo>
                  <a:cubicBezTo>
                    <a:pt x="103" y="603"/>
                    <a:pt x="85" y="599"/>
                    <a:pt x="71" y="596"/>
                  </a:cubicBezTo>
                  <a:cubicBezTo>
                    <a:pt x="58" y="594"/>
                    <a:pt x="48" y="593"/>
                    <a:pt x="40" y="595"/>
                  </a:cubicBezTo>
                  <a:cubicBezTo>
                    <a:pt x="35" y="587"/>
                    <a:pt x="36" y="575"/>
                    <a:pt x="43" y="566"/>
                  </a:cubicBezTo>
                  <a:close/>
                  <a:moveTo>
                    <a:pt x="34" y="650"/>
                  </a:moveTo>
                  <a:cubicBezTo>
                    <a:pt x="28" y="643"/>
                    <a:pt x="25" y="633"/>
                    <a:pt x="26" y="622"/>
                  </a:cubicBezTo>
                  <a:cubicBezTo>
                    <a:pt x="26" y="614"/>
                    <a:pt x="29" y="609"/>
                    <a:pt x="33" y="605"/>
                  </a:cubicBezTo>
                  <a:cubicBezTo>
                    <a:pt x="40" y="600"/>
                    <a:pt x="53" y="600"/>
                    <a:pt x="70" y="603"/>
                  </a:cubicBezTo>
                  <a:cubicBezTo>
                    <a:pt x="84" y="605"/>
                    <a:pt x="101" y="610"/>
                    <a:pt x="120" y="614"/>
                  </a:cubicBezTo>
                  <a:cubicBezTo>
                    <a:pt x="179" y="628"/>
                    <a:pt x="250" y="646"/>
                    <a:pt x="297" y="618"/>
                  </a:cubicBezTo>
                  <a:cubicBezTo>
                    <a:pt x="301" y="616"/>
                    <a:pt x="305" y="619"/>
                    <a:pt x="301" y="627"/>
                  </a:cubicBezTo>
                  <a:cubicBezTo>
                    <a:pt x="298" y="631"/>
                    <a:pt x="296" y="635"/>
                    <a:pt x="293" y="639"/>
                  </a:cubicBezTo>
                  <a:cubicBezTo>
                    <a:pt x="290" y="643"/>
                    <a:pt x="287" y="647"/>
                    <a:pt x="283" y="651"/>
                  </a:cubicBezTo>
                  <a:cubicBezTo>
                    <a:pt x="279" y="656"/>
                    <a:pt x="272" y="658"/>
                    <a:pt x="268" y="659"/>
                  </a:cubicBezTo>
                  <a:cubicBezTo>
                    <a:pt x="239" y="663"/>
                    <a:pt x="175" y="664"/>
                    <a:pt x="138" y="660"/>
                  </a:cubicBezTo>
                  <a:cubicBezTo>
                    <a:pt x="101" y="658"/>
                    <a:pt x="101" y="658"/>
                    <a:pt x="101" y="658"/>
                  </a:cubicBezTo>
                  <a:cubicBezTo>
                    <a:pt x="87" y="657"/>
                    <a:pt x="72" y="658"/>
                    <a:pt x="58" y="661"/>
                  </a:cubicBezTo>
                  <a:cubicBezTo>
                    <a:pt x="58" y="661"/>
                    <a:pt x="58" y="661"/>
                    <a:pt x="58" y="661"/>
                  </a:cubicBezTo>
                  <a:cubicBezTo>
                    <a:pt x="48" y="661"/>
                    <a:pt x="39" y="657"/>
                    <a:pt x="34" y="650"/>
                  </a:cubicBezTo>
                  <a:close/>
                  <a:moveTo>
                    <a:pt x="161" y="738"/>
                  </a:moveTo>
                  <a:cubicBezTo>
                    <a:pt x="158" y="738"/>
                    <a:pt x="156" y="734"/>
                    <a:pt x="156" y="731"/>
                  </a:cubicBezTo>
                  <a:cubicBezTo>
                    <a:pt x="165" y="728"/>
                    <a:pt x="174" y="725"/>
                    <a:pt x="183" y="722"/>
                  </a:cubicBezTo>
                  <a:cubicBezTo>
                    <a:pt x="178" y="731"/>
                    <a:pt x="168" y="739"/>
                    <a:pt x="161" y="738"/>
                  </a:cubicBezTo>
                  <a:close/>
                  <a:moveTo>
                    <a:pt x="225" y="705"/>
                  </a:moveTo>
                  <a:cubicBezTo>
                    <a:pt x="220" y="715"/>
                    <a:pt x="210" y="725"/>
                    <a:pt x="197" y="725"/>
                  </a:cubicBezTo>
                  <a:cubicBezTo>
                    <a:pt x="191" y="725"/>
                    <a:pt x="189" y="723"/>
                    <a:pt x="189" y="723"/>
                  </a:cubicBezTo>
                  <a:cubicBezTo>
                    <a:pt x="189" y="723"/>
                    <a:pt x="189" y="723"/>
                    <a:pt x="189" y="723"/>
                  </a:cubicBezTo>
                  <a:cubicBezTo>
                    <a:pt x="189" y="722"/>
                    <a:pt x="190" y="720"/>
                    <a:pt x="190" y="719"/>
                  </a:cubicBezTo>
                  <a:cubicBezTo>
                    <a:pt x="202" y="715"/>
                    <a:pt x="213" y="710"/>
                    <a:pt x="224" y="704"/>
                  </a:cubicBezTo>
                  <a:cubicBezTo>
                    <a:pt x="225" y="704"/>
                    <a:pt x="226" y="704"/>
                    <a:pt x="225" y="705"/>
                  </a:cubicBezTo>
                  <a:close/>
                  <a:moveTo>
                    <a:pt x="156" y="724"/>
                  </a:moveTo>
                  <a:cubicBezTo>
                    <a:pt x="156" y="724"/>
                    <a:pt x="152" y="725"/>
                    <a:pt x="151" y="725"/>
                  </a:cubicBezTo>
                  <a:cubicBezTo>
                    <a:pt x="112" y="735"/>
                    <a:pt x="75" y="738"/>
                    <a:pt x="49" y="733"/>
                  </a:cubicBezTo>
                  <a:cubicBezTo>
                    <a:pt x="36" y="730"/>
                    <a:pt x="20" y="724"/>
                    <a:pt x="17" y="712"/>
                  </a:cubicBezTo>
                  <a:cubicBezTo>
                    <a:pt x="15" y="702"/>
                    <a:pt x="17" y="694"/>
                    <a:pt x="23" y="687"/>
                  </a:cubicBezTo>
                  <a:cubicBezTo>
                    <a:pt x="38" y="669"/>
                    <a:pt x="74" y="663"/>
                    <a:pt x="101" y="665"/>
                  </a:cubicBezTo>
                  <a:cubicBezTo>
                    <a:pt x="137" y="667"/>
                    <a:pt x="137" y="667"/>
                    <a:pt x="137" y="667"/>
                  </a:cubicBezTo>
                  <a:cubicBezTo>
                    <a:pt x="173" y="670"/>
                    <a:pt x="229" y="670"/>
                    <a:pt x="261" y="666"/>
                  </a:cubicBezTo>
                  <a:cubicBezTo>
                    <a:pt x="264" y="666"/>
                    <a:pt x="265" y="669"/>
                    <a:pt x="263" y="671"/>
                  </a:cubicBezTo>
                  <a:cubicBezTo>
                    <a:pt x="255" y="677"/>
                    <a:pt x="246" y="683"/>
                    <a:pt x="237" y="689"/>
                  </a:cubicBezTo>
                  <a:cubicBezTo>
                    <a:pt x="236" y="690"/>
                    <a:pt x="233" y="692"/>
                    <a:pt x="230" y="693"/>
                  </a:cubicBezTo>
                  <a:cubicBezTo>
                    <a:pt x="226" y="696"/>
                    <a:pt x="181" y="717"/>
                    <a:pt x="156" y="724"/>
                  </a:cubicBezTo>
                  <a:close/>
                  <a:moveTo>
                    <a:pt x="255" y="716"/>
                  </a:moveTo>
                  <a:cubicBezTo>
                    <a:pt x="248" y="719"/>
                    <a:pt x="242" y="718"/>
                    <a:pt x="238" y="715"/>
                  </a:cubicBezTo>
                  <a:cubicBezTo>
                    <a:pt x="235" y="712"/>
                    <a:pt x="234" y="708"/>
                    <a:pt x="234" y="701"/>
                  </a:cubicBezTo>
                  <a:cubicBezTo>
                    <a:pt x="234" y="700"/>
                    <a:pt x="236" y="698"/>
                    <a:pt x="237" y="697"/>
                  </a:cubicBezTo>
                  <a:cubicBezTo>
                    <a:pt x="250" y="689"/>
                    <a:pt x="262" y="681"/>
                    <a:pt x="273" y="671"/>
                  </a:cubicBezTo>
                  <a:cubicBezTo>
                    <a:pt x="274" y="670"/>
                    <a:pt x="276" y="671"/>
                    <a:pt x="275" y="672"/>
                  </a:cubicBezTo>
                  <a:cubicBezTo>
                    <a:pt x="275" y="690"/>
                    <a:pt x="267" y="713"/>
                    <a:pt x="255" y="716"/>
                  </a:cubicBezTo>
                  <a:close/>
                  <a:moveTo>
                    <a:pt x="299" y="690"/>
                  </a:moveTo>
                  <a:cubicBezTo>
                    <a:pt x="296" y="698"/>
                    <a:pt x="289" y="704"/>
                    <a:pt x="284" y="706"/>
                  </a:cubicBezTo>
                  <a:cubicBezTo>
                    <a:pt x="281" y="706"/>
                    <a:pt x="278" y="707"/>
                    <a:pt x="275" y="706"/>
                  </a:cubicBezTo>
                  <a:cubicBezTo>
                    <a:pt x="273" y="706"/>
                    <a:pt x="273" y="704"/>
                    <a:pt x="273" y="704"/>
                  </a:cubicBezTo>
                  <a:cubicBezTo>
                    <a:pt x="277" y="696"/>
                    <a:pt x="279" y="688"/>
                    <a:pt x="280" y="679"/>
                  </a:cubicBezTo>
                  <a:cubicBezTo>
                    <a:pt x="280" y="679"/>
                    <a:pt x="281" y="679"/>
                    <a:pt x="281" y="679"/>
                  </a:cubicBezTo>
                  <a:cubicBezTo>
                    <a:pt x="283" y="682"/>
                    <a:pt x="286" y="685"/>
                    <a:pt x="289" y="686"/>
                  </a:cubicBezTo>
                  <a:cubicBezTo>
                    <a:pt x="292" y="688"/>
                    <a:pt x="295" y="688"/>
                    <a:pt x="299" y="688"/>
                  </a:cubicBezTo>
                  <a:cubicBezTo>
                    <a:pt x="299" y="688"/>
                    <a:pt x="300" y="688"/>
                    <a:pt x="299" y="690"/>
                  </a:cubicBezTo>
                  <a:close/>
                  <a:moveTo>
                    <a:pt x="319" y="654"/>
                  </a:moveTo>
                  <a:cubicBezTo>
                    <a:pt x="317" y="666"/>
                    <a:pt x="311" y="677"/>
                    <a:pt x="306" y="680"/>
                  </a:cubicBezTo>
                  <a:cubicBezTo>
                    <a:pt x="306" y="680"/>
                    <a:pt x="306" y="680"/>
                    <a:pt x="306" y="680"/>
                  </a:cubicBezTo>
                  <a:cubicBezTo>
                    <a:pt x="304" y="681"/>
                    <a:pt x="304" y="681"/>
                    <a:pt x="302" y="682"/>
                  </a:cubicBezTo>
                  <a:cubicBezTo>
                    <a:pt x="298" y="683"/>
                    <a:pt x="294" y="683"/>
                    <a:pt x="291" y="681"/>
                  </a:cubicBezTo>
                  <a:cubicBezTo>
                    <a:pt x="287" y="679"/>
                    <a:pt x="284" y="675"/>
                    <a:pt x="282" y="668"/>
                  </a:cubicBezTo>
                  <a:cubicBezTo>
                    <a:pt x="281" y="667"/>
                    <a:pt x="281" y="663"/>
                    <a:pt x="284" y="660"/>
                  </a:cubicBezTo>
                  <a:cubicBezTo>
                    <a:pt x="289" y="655"/>
                    <a:pt x="294" y="649"/>
                    <a:pt x="299" y="643"/>
                  </a:cubicBezTo>
                  <a:cubicBezTo>
                    <a:pt x="303" y="636"/>
                    <a:pt x="308" y="630"/>
                    <a:pt x="311" y="623"/>
                  </a:cubicBezTo>
                  <a:cubicBezTo>
                    <a:pt x="313" y="621"/>
                    <a:pt x="315" y="622"/>
                    <a:pt x="315" y="623"/>
                  </a:cubicBezTo>
                  <a:cubicBezTo>
                    <a:pt x="320" y="631"/>
                    <a:pt x="321" y="642"/>
                    <a:pt x="319" y="654"/>
                  </a:cubicBezTo>
                  <a:close/>
                  <a:moveTo>
                    <a:pt x="318" y="617"/>
                  </a:moveTo>
                  <a:cubicBezTo>
                    <a:pt x="316" y="616"/>
                    <a:pt x="317" y="613"/>
                    <a:pt x="317" y="612"/>
                  </a:cubicBezTo>
                  <a:cubicBezTo>
                    <a:pt x="324" y="597"/>
                    <a:pt x="328" y="583"/>
                    <a:pt x="328" y="570"/>
                  </a:cubicBezTo>
                  <a:cubicBezTo>
                    <a:pt x="327" y="568"/>
                    <a:pt x="329" y="569"/>
                    <a:pt x="330" y="570"/>
                  </a:cubicBezTo>
                  <a:cubicBezTo>
                    <a:pt x="343" y="580"/>
                    <a:pt x="349" y="590"/>
                    <a:pt x="348" y="600"/>
                  </a:cubicBezTo>
                  <a:cubicBezTo>
                    <a:pt x="346" y="609"/>
                    <a:pt x="338" y="616"/>
                    <a:pt x="331" y="618"/>
                  </a:cubicBezTo>
                  <a:cubicBezTo>
                    <a:pt x="326" y="619"/>
                    <a:pt x="322" y="619"/>
                    <a:pt x="318" y="617"/>
                  </a:cubicBezTo>
                  <a:close/>
                  <a:moveTo>
                    <a:pt x="350" y="635"/>
                  </a:moveTo>
                  <a:cubicBezTo>
                    <a:pt x="346" y="648"/>
                    <a:pt x="336" y="657"/>
                    <a:pt x="323" y="661"/>
                  </a:cubicBezTo>
                  <a:cubicBezTo>
                    <a:pt x="323" y="659"/>
                    <a:pt x="324" y="657"/>
                    <a:pt x="324" y="655"/>
                  </a:cubicBezTo>
                  <a:cubicBezTo>
                    <a:pt x="325" y="652"/>
                    <a:pt x="325" y="648"/>
                    <a:pt x="325" y="645"/>
                  </a:cubicBezTo>
                  <a:cubicBezTo>
                    <a:pt x="326" y="638"/>
                    <a:pt x="324" y="631"/>
                    <a:pt x="322" y="625"/>
                  </a:cubicBezTo>
                  <a:cubicBezTo>
                    <a:pt x="322" y="624"/>
                    <a:pt x="323" y="623"/>
                    <a:pt x="324" y="623"/>
                  </a:cubicBezTo>
                  <a:cubicBezTo>
                    <a:pt x="326" y="624"/>
                    <a:pt x="329" y="624"/>
                    <a:pt x="332" y="623"/>
                  </a:cubicBezTo>
                  <a:cubicBezTo>
                    <a:pt x="338" y="621"/>
                    <a:pt x="343" y="618"/>
                    <a:pt x="347" y="613"/>
                  </a:cubicBezTo>
                  <a:cubicBezTo>
                    <a:pt x="348" y="612"/>
                    <a:pt x="349" y="611"/>
                    <a:pt x="350" y="613"/>
                  </a:cubicBezTo>
                  <a:cubicBezTo>
                    <a:pt x="352" y="619"/>
                    <a:pt x="353" y="627"/>
                    <a:pt x="350" y="635"/>
                  </a:cubicBezTo>
                  <a:close/>
                </a:path>
              </a:pathLst>
            </a:custGeom>
            <a:solidFill>
              <a:srgbClr val="00A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" name="Freeform 1066"/>
            <p:cNvSpPr/>
            <p:nvPr>
              <p:custDataLst>
                <p:tags r:id="rId98"/>
              </p:custDataLst>
            </p:nvPr>
          </p:nvSpPr>
          <p:spPr bwMode="auto">
            <a:xfrm>
              <a:off x="4247" y="2730"/>
              <a:ext cx="9" cy="11"/>
            </a:xfrm>
            <a:custGeom>
              <a:avLst/>
              <a:gdLst>
                <a:gd name="T0" fmla="*/ 13 w 7"/>
                <a:gd name="T1" fmla="*/ 6 h 9"/>
                <a:gd name="T2" fmla="*/ 8 w 7"/>
                <a:gd name="T3" fmla="*/ 16 h 9"/>
                <a:gd name="T4" fmla="*/ 0 w 7"/>
                <a:gd name="T5" fmla="*/ 9 h 9"/>
                <a:gd name="T6" fmla="*/ 5 w 7"/>
                <a:gd name="T7" fmla="*/ 0 h 9"/>
                <a:gd name="T8" fmla="*/ 13 w 7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6" y="3"/>
                  </a:moveTo>
                  <a:cubicBezTo>
                    <a:pt x="7" y="6"/>
                    <a:pt x="6" y="8"/>
                    <a:pt x="4" y="9"/>
                  </a:cubicBezTo>
                  <a:cubicBezTo>
                    <a:pt x="3" y="9"/>
                    <a:pt x="1" y="8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007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" name="Freeform 1067"/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4061" y="2683"/>
              <a:ext cx="455" cy="1247"/>
            </a:xfrm>
            <a:custGeom>
              <a:avLst/>
              <a:gdLst>
                <a:gd name="T0" fmla="*/ 665 w 353"/>
                <a:gd name="T1" fmla="*/ 1372 h 975"/>
                <a:gd name="T2" fmla="*/ 755 w 353"/>
                <a:gd name="T3" fmla="*/ 1337 h 975"/>
                <a:gd name="T4" fmla="*/ 688 w 353"/>
                <a:gd name="T5" fmla="*/ 1310 h 975"/>
                <a:gd name="T6" fmla="*/ 681 w 353"/>
                <a:gd name="T7" fmla="*/ 1207 h 975"/>
                <a:gd name="T8" fmla="*/ 712 w 353"/>
                <a:gd name="T9" fmla="*/ 1197 h 975"/>
                <a:gd name="T10" fmla="*/ 669 w 353"/>
                <a:gd name="T11" fmla="*/ 1104 h 975"/>
                <a:gd name="T12" fmla="*/ 696 w 353"/>
                <a:gd name="T13" fmla="*/ 1095 h 975"/>
                <a:gd name="T14" fmla="*/ 668 w 353"/>
                <a:gd name="T15" fmla="*/ 1042 h 975"/>
                <a:gd name="T16" fmla="*/ 681 w 353"/>
                <a:gd name="T17" fmla="*/ 961 h 975"/>
                <a:gd name="T18" fmla="*/ 661 w 353"/>
                <a:gd name="T19" fmla="*/ 952 h 975"/>
                <a:gd name="T20" fmla="*/ 679 w 353"/>
                <a:gd name="T21" fmla="*/ 810 h 975"/>
                <a:gd name="T22" fmla="*/ 669 w 353"/>
                <a:gd name="T23" fmla="*/ 661 h 975"/>
                <a:gd name="T24" fmla="*/ 606 w 353"/>
                <a:gd name="T25" fmla="*/ 866 h 975"/>
                <a:gd name="T26" fmla="*/ 228 w 353"/>
                <a:gd name="T27" fmla="*/ 128 h 975"/>
                <a:gd name="T28" fmla="*/ 317 w 353"/>
                <a:gd name="T29" fmla="*/ 96 h 975"/>
                <a:gd name="T30" fmla="*/ 312 w 353"/>
                <a:gd name="T31" fmla="*/ 77 h 975"/>
                <a:gd name="T32" fmla="*/ 165 w 353"/>
                <a:gd name="T33" fmla="*/ 86 h 975"/>
                <a:gd name="T34" fmla="*/ 0 w 353"/>
                <a:gd name="T35" fmla="*/ 13 h 975"/>
                <a:gd name="T36" fmla="*/ 541 w 353"/>
                <a:gd name="T37" fmla="*/ 1274 h 975"/>
                <a:gd name="T38" fmla="*/ 366 w 353"/>
                <a:gd name="T39" fmla="*/ 1425 h 975"/>
                <a:gd name="T40" fmla="*/ 150 w 353"/>
                <a:gd name="T41" fmla="*/ 1839 h 975"/>
                <a:gd name="T42" fmla="*/ 153 w 353"/>
                <a:gd name="T43" fmla="*/ 1940 h 975"/>
                <a:gd name="T44" fmla="*/ 150 w 353"/>
                <a:gd name="T45" fmla="*/ 1980 h 975"/>
                <a:gd name="T46" fmla="*/ 156 w 353"/>
                <a:gd name="T47" fmla="*/ 1980 h 975"/>
                <a:gd name="T48" fmla="*/ 162 w 353"/>
                <a:gd name="T49" fmla="*/ 1899 h 975"/>
                <a:gd name="T50" fmla="*/ 171 w 353"/>
                <a:gd name="T51" fmla="*/ 1855 h 975"/>
                <a:gd name="T52" fmla="*/ 220 w 353"/>
                <a:gd name="T53" fmla="*/ 1881 h 975"/>
                <a:gd name="T54" fmla="*/ 217 w 353"/>
                <a:gd name="T55" fmla="*/ 1872 h 975"/>
                <a:gd name="T56" fmla="*/ 139 w 353"/>
                <a:gd name="T57" fmla="*/ 1672 h 975"/>
                <a:gd name="T58" fmla="*/ 454 w 353"/>
                <a:gd name="T59" fmla="*/ 1394 h 975"/>
                <a:gd name="T60" fmla="*/ 343 w 353"/>
                <a:gd name="T61" fmla="*/ 1550 h 975"/>
                <a:gd name="T62" fmla="*/ 356 w 353"/>
                <a:gd name="T63" fmla="*/ 1558 h 975"/>
                <a:gd name="T64" fmla="*/ 420 w 353"/>
                <a:gd name="T65" fmla="*/ 1517 h 975"/>
                <a:gd name="T66" fmla="*/ 496 w 353"/>
                <a:gd name="T67" fmla="*/ 1558 h 975"/>
                <a:gd name="T68" fmla="*/ 495 w 353"/>
                <a:gd name="T69" fmla="*/ 1614 h 975"/>
                <a:gd name="T70" fmla="*/ 541 w 353"/>
                <a:gd name="T71" fmla="*/ 1514 h 975"/>
                <a:gd name="T72" fmla="*/ 583 w 353"/>
                <a:gd name="T73" fmla="*/ 1567 h 975"/>
                <a:gd name="T74" fmla="*/ 606 w 353"/>
                <a:gd name="T75" fmla="*/ 1641 h 975"/>
                <a:gd name="T76" fmla="*/ 594 w 353"/>
                <a:gd name="T77" fmla="*/ 1569 h 975"/>
                <a:gd name="T78" fmla="*/ 674 w 353"/>
                <a:gd name="T79" fmla="*/ 1454 h 975"/>
                <a:gd name="T80" fmla="*/ 735 w 353"/>
                <a:gd name="T81" fmla="*/ 1508 h 975"/>
                <a:gd name="T82" fmla="*/ 548 w 353"/>
                <a:gd name="T83" fmla="*/ 1423 h 975"/>
                <a:gd name="T84" fmla="*/ 492 w 353"/>
                <a:gd name="T85" fmla="*/ 1540 h 975"/>
                <a:gd name="T86" fmla="*/ 436 w 353"/>
                <a:gd name="T87" fmla="*/ 1513 h 975"/>
                <a:gd name="T88" fmla="*/ 547 w 353"/>
                <a:gd name="T89" fmla="*/ 1312 h 975"/>
                <a:gd name="T90" fmla="*/ 548 w 353"/>
                <a:gd name="T91" fmla="*/ 1423 h 975"/>
                <a:gd name="T92" fmla="*/ 594 w 353"/>
                <a:gd name="T93" fmla="*/ 1553 h 975"/>
                <a:gd name="T94" fmla="*/ 562 w 353"/>
                <a:gd name="T95" fmla="*/ 1464 h 975"/>
                <a:gd name="T96" fmla="*/ 565 w 353"/>
                <a:gd name="T97" fmla="*/ 1425 h 975"/>
                <a:gd name="T98" fmla="*/ 576 w 353"/>
                <a:gd name="T99" fmla="*/ 1218 h 975"/>
                <a:gd name="T100" fmla="*/ 610 w 353"/>
                <a:gd name="T101" fmla="*/ 1280 h 975"/>
                <a:gd name="T102" fmla="*/ 651 w 353"/>
                <a:gd name="T103" fmla="*/ 1337 h 975"/>
                <a:gd name="T104" fmla="*/ 585 w 353"/>
                <a:gd name="T105" fmla="*/ 1147 h 975"/>
                <a:gd name="T106" fmla="*/ 610 w 353"/>
                <a:gd name="T107" fmla="*/ 880 h 975"/>
                <a:gd name="T108" fmla="*/ 632 w 353"/>
                <a:gd name="T109" fmla="*/ 875 h 975"/>
                <a:gd name="T110" fmla="*/ 666 w 353"/>
                <a:gd name="T111" fmla="*/ 1221 h 975"/>
                <a:gd name="T112" fmla="*/ 665 w 353"/>
                <a:gd name="T113" fmla="*/ 1335 h 9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3" h="975">
                  <a:moveTo>
                    <a:pt x="315" y="686"/>
                  </a:moveTo>
                  <a:cubicBezTo>
                    <a:pt x="314" y="676"/>
                    <a:pt x="312" y="666"/>
                    <a:pt x="310" y="656"/>
                  </a:cubicBezTo>
                  <a:cubicBezTo>
                    <a:pt x="313" y="653"/>
                    <a:pt x="318" y="646"/>
                    <a:pt x="320" y="630"/>
                  </a:cubicBezTo>
                  <a:cubicBezTo>
                    <a:pt x="330" y="627"/>
                    <a:pt x="346" y="635"/>
                    <a:pt x="353" y="639"/>
                  </a:cubicBezTo>
                  <a:cubicBezTo>
                    <a:pt x="352" y="637"/>
                    <a:pt x="351" y="635"/>
                    <a:pt x="351" y="633"/>
                  </a:cubicBezTo>
                  <a:cubicBezTo>
                    <a:pt x="344" y="630"/>
                    <a:pt x="330" y="624"/>
                    <a:pt x="321" y="626"/>
                  </a:cubicBezTo>
                  <a:cubicBezTo>
                    <a:pt x="322" y="615"/>
                    <a:pt x="321" y="601"/>
                    <a:pt x="318" y="583"/>
                  </a:cubicBezTo>
                  <a:cubicBezTo>
                    <a:pt x="318" y="581"/>
                    <a:pt x="318" y="579"/>
                    <a:pt x="318" y="577"/>
                  </a:cubicBezTo>
                  <a:cubicBezTo>
                    <a:pt x="323" y="576"/>
                    <a:pt x="328" y="575"/>
                    <a:pt x="334" y="576"/>
                  </a:cubicBezTo>
                  <a:cubicBezTo>
                    <a:pt x="334" y="575"/>
                    <a:pt x="333" y="573"/>
                    <a:pt x="332" y="572"/>
                  </a:cubicBezTo>
                  <a:cubicBezTo>
                    <a:pt x="327" y="571"/>
                    <a:pt x="322" y="572"/>
                    <a:pt x="317" y="573"/>
                  </a:cubicBezTo>
                  <a:cubicBezTo>
                    <a:pt x="315" y="559"/>
                    <a:pt x="314" y="544"/>
                    <a:pt x="313" y="528"/>
                  </a:cubicBezTo>
                  <a:cubicBezTo>
                    <a:pt x="318" y="529"/>
                    <a:pt x="323" y="528"/>
                    <a:pt x="325" y="527"/>
                  </a:cubicBezTo>
                  <a:cubicBezTo>
                    <a:pt x="325" y="526"/>
                    <a:pt x="325" y="525"/>
                    <a:pt x="325" y="523"/>
                  </a:cubicBezTo>
                  <a:cubicBezTo>
                    <a:pt x="323" y="524"/>
                    <a:pt x="318" y="525"/>
                    <a:pt x="313" y="524"/>
                  </a:cubicBezTo>
                  <a:cubicBezTo>
                    <a:pt x="313" y="516"/>
                    <a:pt x="312" y="507"/>
                    <a:pt x="312" y="498"/>
                  </a:cubicBezTo>
                  <a:cubicBezTo>
                    <a:pt x="311" y="483"/>
                    <a:pt x="310" y="471"/>
                    <a:pt x="310" y="459"/>
                  </a:cubicBezTo>
                  <a:cubicBezTo>
                    <a:pt x="313" y="459"/>
                    <a:pt x="316" y="459"/>
                    <a:pt x="318" y="459"/>
                  </a:cubicBezTo>
                  <a:cubicBezTo>
                    <a:pt x="318" y="457"/>
                    <a:pt x="318" y="456"/>
                    <a:pt x="319" y="455"/>
                  </a:cubicBezTo>
                  <a:cubicBezTo>
                    <a:pt x="317" y="455"/>
                    <a:pt x="313" y="455"/>
                    <a:pt x="309" y="455"/>
                  </a:cubicBezTo>
                  <a:cubicBezTo>
                    <a:pt x="308" y="433"/>
                    <a:pt x="305" y="419"/>
                    <a:pt x="301" y="413"/>
                  </a:cubicBezTo>
                  <a:cubicBezTo>
                    <a:pt x="307" y="407"/>
                    <a:pt x="313" y="399"/>
                    <a:pt x="317" y="387"/>
                  </a:cubicBezTo>
                  <a:cubicBezTo>
                    <a:pt x="325" y="360"/>
                    <a:pt x="325" y="327"/>
                    <a:pt x="320" y="308"/>
                  </a:cubicBezTo>
                  <a:cubicBezTo>
                    <a:pt x="318" y="311"/>
                    <a:pt x="315" y="313"/>
                    <a:pt x="313" y="316"/>
                  </a:cubicBezTo>
                  <a:cubicBezTo>
                    <a:pt x="316" y="332"/>
                    <a:pt x="317" y="359"/>
                    <a:pt x="309" y="385"/>
                  </a:cubicBezTo>
                  <a:cubicBezTo>
                    <a:pt x="304" y="403"/>
                    <a:pt x="292" y="412"/>
                    <a:pt x="283" y="414"/>
                  </a:cubicBezTo>
                  <a:cubicBezTo>
                    <a:pt x="275" y="413"/>
                    <a:pt x="276" y="408"/>
                    <a:pt x="276" y="405"/>
                  </a:cubicBezTo>
                  <a:cubicBezTo>
                    <a:pt x="261" y="206"/>
                    <a:pt x="171" y="94"/>
                    <a:pt x="106" y="61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7" y="58"/>
                    <a:pt x="135" y="52"/>
                    <a:pt x="148" y="46"/>
                  </a:cubicBezTo>
                  <a:cubicBezTo>
                    <a:pt x="147" y="46"/>
                    <a:pt x="145" y="44"/>
                    <a:pt x="144" y="42"/>
                  </a:cubicBezTo>
                  <a:cubicBezTo>
                    <a:pt x="144" y="40"/>
                    <a:pt x="144" y="38"/>
                    <a:pt x="146" y="37"/>
                  </a:cubicBezTo>
                  <a:cubicBezTo>
                    <a:pt x="136" y="41"/>
                    <a:pt x="123" y="44"/>
                    <a:pt x="111" y="45"/>
                  </a:cubicBezTo>
                  <a:cubicBezTo>
                    <a:pt x="95" y="46"/>
                    <a:pt x="77" y="41"/>
                    <a:pt x="77" y="41"/>
                  </a:cubicBezTo>
                  <a:cubicBezTo>
                    <a:pt x="34" y="30"/>
                    <a:pt x="25" y="26"/>
                    <a:pt x="18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38"/>
                    <a:pt x="19" y="39"/>
                    <a:pt x="73" y="63"/>
                  </a:cubicBezTo>
                  <a:cubicBezTo>
                    <a:pt x="128" y="87"/>
                    <a:pt x="311" y="208"/>
                    <a:pt x="253" y="609"/>
                  </a:cubicBezTo>
                  <a:cubicBezTo>
                    <a:pt x="253" y="610"/>
                    <a:pt x="247" y="625"/>
                    <a:pt x="242" y="631"/>
                  </a:cubicBezTo>
                  <a:cubicBezTo>
                    <a:pt x="227" y="649"/>
                    <a:pt x="199" y="665"/>
                    <a:pt x="171" y="681"/>
                  </a:cubicBezTo>
                  <a:cubicBezTo>
                    <a:pt x="121" y="710"/>
                    <a:pt x="64" y="742"/>
                    <a:pt x="57" y="798"/>
                  </a:cubicBezTo>
                  <a:cubicBezTo>
                    <a:pt x="54" y="842"/>
                    <a:pt x="70" y="879"/>
                    <a:pt x="70" y="879"/>
                  </a:cubicBezTo>
                  <a:cubicBezTo>
                    <a:pt x="72" y="886"/>
                    <a:pt x="72" y="896"/>
                    <a:pt x="72" y="908"/>
                  </a:cubicBezTo>
                  <a:cubicBezTo>
                    <a:pt x="71" y="914"/>
                    <a:pt x="71" y="921"/>
                    <a:pt x="71" y="927"/>
                  </a:cubicBezTo>
                  <a:cubicBezTo>
                    <a:pt x="71" y="929"/>
                    <a:pt x="71" y="934"/>
                    <a:pt x="71" y="938"/>
                  </a:cubicBezTo>
                  <a:cubicBezTo>
                    <a:pt x="71" y="940"/>
                    <a:pt x="70" y="945"/>
                    <a:pt x="70" y="946"/>
                  </a:cubicBezTo>
                  <a:cubicBezTo>
                    <a:pt x="67" y="953"/>
                    <a:pt x="66" y="962"/>
                    <a:pt x="71" y="975"/>
                  </a:cubicBezTo>
                  <a:cubicBezTo>
                    <a:pt x="67" y="964"/>
                    <a:pt x="71" y="954"/>
                    <a:pt x="73" y="946"/>
                  </a:cubicBezTo>
                  <a:cubicBezTo>
                    <a:pt x="75" y="955"/>
                    <a:pt x="79" y="962"/>
                    <a:pt x="85" y="970"/>
                  </a:cubicBezTo>
                  <a:cubicBezTo>
                    <a:pt x="72" y="952"/>
                    <a:pt x="75" y="928"/>
                    <a:pt x="76" y="908"/>
                  </a:cubicBezTo>
                  <a:cubicBezTo>
                    <a:pt x="76" y="898"/>
                    <a:pt x="77" y="891"/>
                    <a:pt x="76" y="884"/>
                  </a:cubicBezTo>
                  <a:cubicBezTo>
                    <a:pt x="77" y="886"/>
                    <a:pt x="78" y="886"/>
                    <a:pt x="80" y="887"/>
                  </a:cubicBezTo>
                  <a:cubicBezTo>
                    <a:pt x="100" y="900"/>
                    <a:pt x="116" y="911"/>
                    <a:pt x="116" y="936"/>
                  </a:cubicBezTo>
                  <a:cubicBezTo>
                    <a:pt x="116" y="919"/>
                    <a:pt x="112" y="909"/>
                    <a:pt x="103" y="899"/>
                  </a:cubicBezTo>
                  <a:cubicBezTo>
                    <a:pt x="112" y="901"/>
                    <a:pt x="122" y="901"/>
                    <a:pt x="132" y="892"/>
                  </a:cubicBezTo>
                  <a:cubicBezTo>
                    <a:pt x="122" y="901"/>
                    <a:pt x="105" y="897"/>
                    <a:pt x="101" y="895"/>
                  </a:cubicBezTo>
                  <a:cubicBezTo>
                    <a:pt x="96" y="892"/>
                    <a:pt x="88" y="886"/>
                    <a:pt x="82" y="882"/>
                  </a:cubicBezTo>
                  <a:cubicBezTo>
                    <a:pt x="65" y="870"/>
                    <a:pt x="64" y="835"/>
                    <a:pt x="65" y="799"/>
                  </a:cubicBezTo>
                  <a:cubicBezTo>
                    <a:pt x="71" y="747"/>
                    <a:pt x="124" y="717"/>
                    <a:pt x="175" y="688"/>
                  </a:cubicBezTo>
                  <a:cubicBezTo>
                    <a:pt x="188" y="681"/>
                    <a:pt x="200" y="674"/>
                    <a:pt x="212" y="666"/>
                  </a:cubicBezTo>
                  <a:cubicBezTo>
                    <a:pt x="203" y="681"/>
                    <a:pt x="197" y="694"/>
                    <a:pt x="195" y="706"/>
                  </a:cubicBezTo>
                  <a:cubicBezTo>
                    <a:pt x="183" y="730"/>
                    <a:pt x="173" y="740"/>
                    <a:pt x="160" y="741"/>
                  </a:cubicBezTo>
                  <a:cubicBezTo>
                    <a:pt x="159" y="741"/>
                    <a:pt x="158" y="742"/>
                    <a:pt x="158" y="743"/>
                  </a:cubicBezTo>
                  <a:cubicBezTo>
                    <a:pt x="161" y="743"/>
                    <a:pt x="163" y="744"/>
                    <a:pt x="166" y="744"/>
                  </a:cubicBezTo>
                  <a:cubicBezTo>
                    <a:pt x="176" y="741"/>
                    <a:pt x="185" y="733"/>
                    <a:pt x="194" y="716"/>
                  </a:cubicBezTo>
                  <a:cubicBezTo>
                    <a:pt x="194" y="719"/>
                    <a:pt x="195" y="722"/>
                    <a:pt x="196" y="725"/>
                  </a:cubicBezTo>
                  <a:cubicBezTo>
                    <a:pt x="198" y="734"/>
                    <a:pt x="205" y="741"/>
                    <a:pt x="214" y="744"/>
                  </a:cubicBezTo>
                  <a:cubicBezTo>
                    <a:pt x="220" y="747"/>
                    <a:pt x="226" y="747"/>
                    <a:pt x="232" y="744"/>
                  </a:cubicBezTo>
                  <a:cubicBezTo>
                    <a:pt x="228" y="755"/>
                    <a:pt x="226" y="764"/>
                    <a:pt x="227" y="771"/>
                  </a:cubicBezTo>
                  <a:cubicBezTo>
                    <a:pt x="228" y="771"/>
                    <a:pt x="230" y="772"/>
                    <a:pt x="231" y="772"/>
                  </a:cubicBezTo>
                  <a:cubicBezTo>
                    <a:pt x="229" y="764"/>
                    <a:pt x="232" y="753"/>
                    <a:pt x="238" y="741"/>
                  </a:cubicBezTo>
                  <a:cubicBezTo>
                    <a:pt x="244" y="737"/>
                    <a:pt x="249" y="730"/>
                    <a:pt x="253" y="724"/>
                  </a:cubicBezTo>
                  <a:cubicBezTo>
                    <a:pt x="254" y="722"/>
                    <a:pt x="256" y="722"/>
                    <a:pt x="256" y="724"/>
                  </a:cubicBezTo>
                  <a:cubicBezTo>
                    <a:pt x="259" y="737"/>
                    <a:pt x="265" y="745"/>
                    <a:pt x="272" y="749"/>
                  </a:cubicBezTo>
                  <a:cubicBezTo>
                    <a:pt x="279" y="760"/>
                    <a:pt x="279" y="773"/>
                    <a:pt x="279" y="782"/>
                  </a:cubicBezTo>
                  <a:cubicBezTo>
                    <a:pt x="280" y="783"/>
                    <a:pt x="282" y="783"/>
                    <a:pt x="283" y="784"/>
                  </a:cubicBezTo>
                  <a:cubicBezTo>
                    <a:pt x="283" y="784"/>
                    <a:pt x="283" y="784"/>
                    <a:pt x="283" y="784"/>
                  </a:cubicBezTo>
                  <a:cubicBezTo>
                    <a:pt x="283" y="776"/>
                    <a:pt x="283" y="763"/>
                    <a:pt x="278" y="750"/>
                  </a:cubicBezTo>
                  <a:cubicBezTo>
                    <a:pt x="288" y="752"/>
                    <a:pt x="303" y="744"/>
                    <a:pt x="312" y="715"/>
                  </a:cubicBezTo>
                  <a:cubicBezTo>
                    <a:pt x="314" y="709"/>
                    <a:pt x="315" y="702"/>
                    <a:pt x="315" y="695"/>
                  </a:cubicBezTo>
                  <a:cubicBezTo>
                    <a:pt x="322" y="707"/>
                    <a:pt x="332" y="719"/>
                    <a:pt x="343" y="726"/>
                  </a:cubicBezTo>
                  <a:cubicBezTo>
                    <a:pt x="343" y="724"/>
                    <a:pt x="343" y="723"/>
                    <a:pt x="343" y="721"/>
                  </a:cubicBezTo>
                  <a:cubicBezTo>
                    <a:pt x="332" y="713"/>
                    <a:pt x="321" y="699"/>
                    <a:pt x="315" y="686"/>
                  </a:cubicBezTo>
                  <a:close/>
                  <a:moveTo>
                    <a:pt x="256" y="680"/>
                  </a:moveTo>
                  <a:cubicBezTo>
                    <a:pt x="255" y="687"/>
                    <a:pt x="252" y="708"/>
                    <a:pt x="249" y="714"/>
                  </a:cubicBezTo>
                  <a:cubicBezTo>
                    <a:pt x="245" y="722"/>
                    <a:pt x="238" y="732"/>
                    <a:pt x="230" y="736"/>
                  </a:cubicBezTo>
                  <a:cubicBezTo>
                    <a:pt x="226" y="739"/>
                    <a:pt x="222" y="739"/>
                    <a:pt x="217" y="737"/>
                  </a:cubicBezTo>
                  <a:cubicBezTo>
                    <a:pt x="210" y="734"/>
                    <a:pt x="205" y="729"/>
                    <a:pt x="203" y="723"/>
                  </a:cubicBezTo>
                  <a:cubicBezTo>
                    <a:pt x="199" y="707"/>
                    <a:pt x="209" y="682"/>
                    <a:pt x="231" y="653"/>
                  </a:cubicBezTo>
                  <a:cubicBezTo>
                    <a:pt x="241" y="644"/>
                    <a:pt x="250" y="636"/>
                    <a:pt x="255" y="627"/>
                  </a:cubicBezTo>
                  <a:cubicBezTo>
                    <a:pt x="257" y="623"/>
                    <a:pt x="260" y="624"/>
                    <a:pt x="260" y="628"/>
                  </a:cubicBezTo>
                  <a:cubicBezTo>
                    <a:pt x="260" y="644"/>
                    <a:pt x="259" y="661"/>
                    <a:pt x="256" y="680"/>
                  </a:cubicBezTo>
                  <a:close/>
                  <a:moveTo>
                    <a:pt x="304" y="713"/>
                  </a:moveTo>
                  <a:cubicBezTo>
                    <a:pt x="297" y="736"/>
                    <a:pt x="286" y="744"/>
                    <a:pt x="278" y="742"/>
                  </a:cubicBezTo>
                  <a:cubicBezTo>
                    <a:pt x="269" y="740"/>
                    <a:pt x="262" y="726"/>
                    <a:pt x="262" y="701"/>
                  </a:cubicBezTo>
                  <a:cubicBezTo>
                    <a:pt x="262" y="701"/>
                    <a:pt x="262" y="701"/>
                    <a:pt x="262" y="700"/>
                  </a:cubicBezTo>
                  <a:cubicBezTo>
                    <a:pt x="263" y="700"/>
                    <a:pt x="263" y="699"/>
                    <a:pt x="262" y="698"/>
                  </a:cubicBezTo>
                  <a:cubicBezTo>
                    <a:pt x="262" y="693"/>
                    <a:pt x="263" y="687"/>
                    <a:pt x="264" y="681"/>
                  </a:cubicBezTo>
                  <a:cubicBezTo>
                    <a:pt x="269" y="645"/>
                    <a:pt x="269" y="611"/>
                    <a:pt x="268" y="592"/>
                  </a:cubicBezTo>
                  <a:cubicBezTo>
                    <a:pt x="268" y="589"/>
                    <a:pt x="269" y="585"/>
                    <a:pt x="269" y="582"/>
                  </a:cubicBezTo>
                  <a:cubicBezTo>
                    <a:pt x="270" y="579"/>
                    <a:pt x="272" y="580"/>
                    <a:pt x="273" y="583"/>
                  </a:cubicBezTo>
                  <a:cubicBezTo>
                    <a:pt x="277" y="592"/>
                    <a:pt x="281" y="602"/>
                    <a:pt x="285" y="612"/>
                  </a:cubicBezTo>
                  <a:cubicBezTo>
                    <a:pt x="299" y="646"/>
                    <a:pt x="314" y="682"/>
                    <a:pt x="304" y="713"/>
                  </a:cubicBezTo>
                  <a:close/>
                  <a:moveTo>
                    <a:pt x="304" y="639"/>
                  </a:moveTo>
                  <a:cubicBezTo>
                    <a:pt x="300" y="629"/>
                    <a:pt x="296" y="619"/>
                    <a:pt x="292" y="609"/>
                  </a:cubicBezTo>
                  <a:cubicBezTo>
                    <a:pt x="283" y="586"/>
                    <a:pt x="274" y="565"/>
                    <a:pt x="273" y="548"/>
                  </a:cubicBezTo>
                  <a:cubicBezTo>
                    <a:pt x="278" y="505"/>
                    <a:pt x="279" y="466"/>
                    <a:pt x="277" y="429"/>
                  </a:cubicBezTo>
                  <a:cubicBezTo>
                    <a:pt x="275" y="423"/>
                    <a:pt x="282" y="422"/>
                    <a:pt x="285" y="421"/>
                  </a:cubicBezTo>
                  <a:cubicBezTo>
                    <a:pt x="288" y="421"/>
                    <a:pt x="291" y="420"/>
                    <a:pt x="294" y="418"/>
                  </a:cubicBezTo>
                  <a:cubicBezTo>
                    <a:pt x="294" y="418"/>
                    <a:pt x="294" y="418"/>
                    <a:pt x="295" y="418"/>
                  </a:cubicBezTo>
                  <a:cubicBezTo>
                    <a:pt x="300" y="423"/>
                    <a:pt x="302" y="466"/>
                    <a:pt x="304" y="498"/>
                  </a:cubicBezTo>
                  <a:cubicBezTo>
                    <a:pt x="305" y="529"/>
                    <a:pt x="307" y="560"/>
                    <a:pt x="311" y="584"/>
                  </a:cubicBezTo>
                  <a:cubicBezTo>
                    <a:pt x="312" y="596"/>
                    <a:pt x="313" y="606"/>
                    <a:pt x="313" y="614"/>
                  </a:cubicBezTo>
                  <a:cubicBezTo>
                    <a:pt x="313" y="624"/>
                    <a:pt x="312" y="632"/>
                    <a:pt x="310" y="638"/>
                  </a:cubicBezTo>
                  <a:cubicBezTo>
                    <a:pt x="309" y="642"/>
                    <a:pt x="305" y="642"/>
                    <a:pt x="304" y="639"/>
                  </a:cubicBezTo>
                  <a:close/>
                </a:path>
              </a:pathLst>
            </a:custGeom>
            <a:solidFill>
              <a:srgbClr val="00A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0" name="Freeform 1068"/>
            <p:cNvSpPr/>
            <p:nvPr>
              <p:custDataLst>
                <p:tags r:id="rId100"/>
              </p:custDataLst>
            </p:nvPr>
          </p:nvSpPr>
          <p:spPr bwMode="auto">
            <a:xfrm>
              <a:off x="4088" y="2705"/>
              <a:ext cx="143" cy="45"/>
            </a:xfrm>
            <a:custGeom>
              <a:avLst/>
              <a:gdLst>
                <a:gd name="T0" fmla="*/ 237 w 111"/>
                <a:gd name="T1" fmla="*/ 55 h 36"/>
                <a:gd name="T2" fmla="*/ 192 w 111"/>
                <a:gd name="T3" fmla="*/ 63 h 36"/>
                <a:gd name="T4" fmla="*/ 120 w 111"/>
                <a:gd name="T5" fmla="*/ 55 h 36"/>
                <a:gd name="T6" fmla="*/ 0 w 111"/>
                <a:gd name="T7" fmla="*/ 0 h 36"/>
                <a:gd name="T8" fmla="*/ 73 w 111"/>
                <a:gd name="T9" fmla="*/ 49 h 36"/>
                <a:gd name="T10" fmla="*/ 186 w 111"/>
                <a:gd name="T11" fmla="*/ 68 h 36"/>
                <a:gd name="T12" fmla="*/ 237 w 111"/>
                <a:gd name="T13" fmla="*/ 5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36">
                  <a:moveTo>
                    <a:pt x="111" y="28"/>
                  </a:moveTo>
                  <a:cubicBezTo>
                    <a:pt x="104" y="30"/>
                    <a:pt x="97" y="31"/>
                    <a:pt x="90" y="32"/>
                  </a:cubicBezTo>
                  <a:cubicBezTo>
                    <a:pt x="74" y="33"/>
                    <a:pt x="56" y="28"/>
                    <a:pt x="56" y="28"/>
                  </a:cubicBezTo>
                  <a:cubicBezTo>
                    <a:pt x="22" y="19"/>
                    <a:pt x="8" y="15"/>
                    <a:pt x="0" y="0"/>
                  </a:cubicBezTo>
                  <a:cubicBezTo>
                    <a:pt x="8" y="15"/>
                    <a:pt x="17" y="19"/>
                    <a:pt x="34" y="25"/>
                  </a:cubicBezTo>
                  <a:cubicBezTo>
                    <a:pt x="52" y="31"/>
                    <a:pt x="76" y="36"/>
                    <a:pt x="87" y="34"/>
                  </a:cubicBezTo>
                  <a:cubicBezTo>
                    <a:pt x="98" y="33"/>
                    <a:pt x="108" y="30"/>
                    <a:pt x="11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" name="Freeform 1069"/>
            <p:cNvSpPr/>
            <p:nvPr>
              <p:custDataLst>
                <p:tags r:id="rId101"/>
              </p:custDataLst>
            </p:nvPr>
          </p:nvSpPr>
          <p:spPr bwMode="auto">
            <a:xfrm>
              <a:off x="4057" y="2715"/>
              <a:ext cx="51" cy="222"/>
            </a:xfrm>
            <a:custGeom>
              <a:avLst/>
              <a:gdLst>
                <a:gd name="T0" fmla="*/ 88 w 39"/>
                <a:gd name="T1" fmla="*/ 366 h 173"/>
                <a:gd name="T2" fmla="*/ 0 w 39"/>
                <a:gd name="T3" fmla="*/ 0 h 173"/>
                <a:gd name="T4" fmla="*/ 88 w 39"/>
                <a:gd name="T5" fmla="*/ 366 h 1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73">
                  <a:moveTo>
                    <a:pt x="39" y="173"/>
                  </a:moveTo>
                  <a:cubicBezTo>
                    <a:pt x="16" y="131"/>
                    <a:pt x="1" y="29"/>
                    <a:pt x="0" y="0"/>
                  </a:cubicBezTo>
                  <a:cubicBezTo>
                    <a:pt x="3" y="19"/>
                    <a:pt x="30" y="160"/>
                    <a:pt x="39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2" name="Freeform 1070"/>
            <p:cNvSpPr/>
            <p:nvPr>
              <p:custDataLst>
                <p:tags r:id="rId102"/>
              </p:custDataLst>
            </p:nvPr>
          </p:nvSpPr>
          <p:spPr bwMode="auto">
            <a:xfrm>
              <a:off x="4053" y="2570"/>
              <a:ext cx="21" cy="23"/>
            </a:xfrm>
            <a:custGeom>
              <a:avLst/>
              <a:gdLst>
                <a:gd name="T0" fmla="*/ 0 w 16"/>
                <a:gd name="T1" fmla="*/ 17 h 18"/>
                <a:gd name="T2" fmla="*/ 32 w 16"/>
                <a:gd name="T3" fmla="*/ 0 h 18"/>
                <a:gd name="T4" fmla="*/ 0 w 16"/>
                <a:gd name="T5" fmla="*/ 1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8"/>
                  </a:moveTo>
                  <a:cubicBezTo>
                    <a:pt x="6" y="13"/>
                    <a:pt x="13" y="9"/>
                    <a:pt x="14" y="0"/>
                  </a:cubicBezTo>
                  <a:cubicBezTo>
                    <a:pt x="16" y="7"/>
                    <a:pt x="8" y="1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3" name="Freeform 1071"/>
            <p:cNvSpPr/>
            <p:nvPr>
              <p:custDataLst>
                <p:tags r:id="rId103"/>
              </p:custDataLst>
            </p:nvPr>
          </p:nvSpPr>
          <p:spPr bwMode="auto">
            <a:xfrm>
              <a:off x="4086" y="2566"/>
              <a:ext cx="20" cy="25"/>
            </a:xfrm>
            <a:custGeom>
              <a:avLst/>
              <a:gdLst>
                <a:gd name="T0" fmla="*/ 0 w 16"/>
                <a:gd name="T1" fmla="*/ 16 h 19"/>
                <a:gd name="T2" fmla="*/ 31 w 16"/>
                <a:gd name="T3" fmla="*/ 0 h 19"/>
                <a:gd name="T4" fmla="*/ 0 w 16"/>
                <a:gd name="T5" fmla="*/ 1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0" y="7"/>
                  </a:moveTo>
                  <a:cubicBezTo>
                    <a:pt x="2" y="11"/>
                    <a:pt x="8" y="14"/>
                    <a:pt x="16" y="0"/>
                  </a:cubicBezTo>
                  <a:cubicBezTo>
                    <a:pt x="13" y="9"/>
                    <a:pt x="2" y="19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4" name="Freeform 1072"/>
            <p:cNvSpPr/>
            <p:nvPr>
              <p:custDataLst>
                <p:tags r:id="rId104"/>
              </p:custDataLst>
            </p:nvPr>
          </p:nvSpPr>
          <p:spPr bwMode="auto">
            <a:xfrm>
              <a:off x="4291" y="2869"/>
              <a:ext cx="124" cy="456"/>
            </a:xfrm>
            <a:custGeom>
              <a:avLst/>
              <a:gdLst>
                <a:gd name="T0" fmla="*/ 168 w 96"/>
                <a:gd name="T1" fmla="*/ 352 h 356"/>
                <a:gd name="T2" fmla="*/ 0 w 96"/>
                <a:gd name="T3" fmla="*/ 0 h 356"/>
                <a:gd name="T4" fmla="*/ 0 w 96"/>
                <a:gd name="T5" fmla="*/ 1 h 356"/>
                <a:gd name="T6" fmla="*/ 190 w 96"/>
                <a:gd name="T7" fmla="*/ 748 h 356"/>
                <a:gd name="T8" fmla="*/ 168 w 96"/>
                <a:gd name="T9" fmla="*/ 352 h 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56">
                  <a:moveTo>
                    <a:pt x="78" y="168"/>
                  </a:moveTo>
                  <a:cubicBezTo>
                    <a:pt x="62" y="91"/>
                    <a:pt x="31" y="38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0" y="66"/>
                    <a:pt x="96" y="175"/>
                    <a:pt x="88" y="356"/>
                  </a:cubicBezTo>
                  <a:cubicBezTo>
                    <a:pt x="92" y="282"/>
                    <a:pt x="90" y="220"/>
                    <a:pt x="78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5" name="Freeform 1073"/>
            <p:cNvSpPr/>
            <p:nvPr>
              <p:custDataLst>
                <p:tags r:id="rId105"/>
              </p:custDataLst>
            </p:nvPr>
          </p:nvSpPr>
          <p:spPr bwMode="auto">
            <a:xfrm>
              <a:off x="4155" y="3018"/>
              <a:ext cx="162" cy="209"/>
            </a:xfrm>
            <a:custGeom>
              <a:avLst/>
              <a:gdLst>
                <a:gd name="T0" fmla="*/ 267 w 126"/>
                <a:gd name="T1" fmla="*/ 344 h 163"/>
                <a:gd name="T2" fmla="*/ 158 w 126"/>
                <a:gd name="T3" fmla="*/ 174 h 163"/>
                <a:gd name="T4" fmla="*/ 0 w 126"/>
                <a:gd name="T5" fmla="*/ 0 h 163"/>
                <a:gd name="T6" fmla="*/ 13 w 126"/>
                <a:gd name="T7" fmla="*/ 15 h 163"/>
                <a:gd name="T8" fmla="*/ 267 w 126"/>
                <a:gd name="T9" fmla="*/ 344 h 163"/>
                <a:gd name="T10" fmla="*/ 267 w 126"/>
                <a:gd name="T11" fmla="*/ 344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63">
                  <a:moveTo>
                    <a:pt x="126" y="163"/>
                  </a:moveTo>
                  <a:cubicBezTo>
                    <a:pt x="118" y="146"/>
                    <a:pt x="103" y="120"/>
                    <a:pt x="75" y="83"/>
                  </a:cubicBezTo>
                  <a:cubicBezTo>
                    <a:pt x="57" y="61"/>
                    <a:pt x="0" y="0"/>
                    <a:pt x="0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0" y="92"/>
                    <a:pt x="113" y="138"/>
                    <a:pt x="126" y="163"/>
                  </a:cubicBezTo>
                  <a:cubicBezTo>
                    <a:pt x="126" y="163"/>
                    <a:pt x="126" y="163"/>
                    <a:pt x="126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6" name="Freeform 1074"/>
            <p:cNvSpPr/>
            <p:nvPr>
              <p:custDataLst>
                <p:tags r:id="rId106"/>
              </p:custDataLst>
            </p:nvPr>
          </p:nvSpPr>
          <p:spPr bwMode="auto">
            <a:xfrm>
              <a:off x="4365" y="3570"/>
              <a:ext cx="28" cy="56"/>
            </a:xfrm>
            <a:custGeom>
              <a:avLst/>
              <a:gdLst>
                <a:gd name="T0" fmla="*/ 43 w 22"/>
                <a:gd name="T1" fmla="*/ 0 h 44"/>
                <a:gd name="T2" fmla="*/ 0 w 22"/>
                <a:gd name="T3" fmla="*/ 90 h 44"/>
                <a:gd name="T4" fmla="*/ 43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21" y="0"/>
                  </a:moveTo>
                  <a:cubicBezTo>
                    <a:pt x="22" y="16"/>
                    <a:pt x="15" y="35"/>
                    <a:pt x="0" y="44"/>
                  </a:cubicBezTo>
                  <a:cubicBezTo>
                    <a:pt x="5" y="39"/>
                    <a:pt x="17" y="2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7" name="Freeform 1075"/>
            <p:cNvSpPr/>
            <p:nvPr>
              <p:custDataLst>
                <p:tags r:id="rId107"/>
              </p:custDataLst>
            </p:nvPr>
          </p:nvSpPr>
          <p:spPr bwMode="auto">
            <a:xfrm>
              <a:off x="4433" y="3578"/>
              <a:ext cx="29" cy="55"/>
            </a:xfrm>
            <a:custGeom>
              <a:avLst/>
              <a:gdLst>
                <a:gd name="T0" fmla="*/ 49 w 22"/>
                <a:gd name="T1" fmla="*/ 0 h 44"/>
                <a:gd name="T2" fmla="*/ 0 w 22"/>
                <a:gd name="T3" fmla="*/ 86 h 44"/>
                <a:gd name="T4" fmla="*/ 49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21" y="0"/>
                  </a:moveTo>
                  <a:cubicBezTo>
                    <a:pt x="22" y="16"/>
                    <a:pt x="15" y="35"/>
                    <a:pt x="0" y="44"/>
                  </a:cubicBezTo>
                  <a:cubicBezTo>
                    <a:pt x="5" y="39"/>
                    <a:pt x="17" y="2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8" name="Freeform 1076"/>
            <p:cNvSpPr/>
            <p:nvPr>
              <p:custDataLst>
                <p:tags r:id="rId108"/>
              </p:custDataLst>
            </p:nvPr>
          </p:nvSpPr>
          <p:spPr bwMode="auto">
            <a:xfrm>
              <a:off x="4311" y="3332"/>
              <a:ext cx="19" cy="30"/>
            </a:xfrm>
            <a:custGeom>
              <a:avLst/>
              <a:gdLst>
                <a:gd name="T0" fmla="*/ 0 w 15"/>
                <a:gd name="T1" fmla="*/ 14 h 24"/>
                <a:gd name="T2" fmla="*/ 8 w 15"/>
                <a:gd name="T3" fmla="*/ 48 h 24"/>
                <a:gd name="T4" fmla="*/ 0 w 15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0" y="7"/>
                  </a:moveTo>
                  <a:cubicBezTo>
                    <a:pt x="7" y="5"/>
                    <a:pt x="15" y="6"/>
                    <a:pt x="4" y="24"/>
                  </a:cubicBezTo>
                  <a:cubicBezTo>
                    <a:pt x="14" y="10"/>
                    <a:pt x="15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9" name="Freeform 1077"/>
            <p:cNvSpPr/>
            <p:nvPr>
              <p:custDataLst>
                <p:tags r:id="rId109"/>
              </p:custDataLst>
            </p:nvPr>
          </p:nvSpPr>
          <p:spPr bwMode="auto">
            <a:xfrm>
              <a:off x="4096" y="2772"/>
              <a:ext cx="249" cy="489"/>
            </a:xfrm>
            <a:custGeom>
              <a:avLst/>
              <a:gdLst>
                <a:gd name="T0" fmla="*/ 414 w 193"/>
                <a:gd name="T1" fmla="*/ 801 h 382"/>
                <a:gd name="T2" fmla="*/ 120 w 193"/>
                <a:gd name="T3" fmla="*/ 367 h 382"/>
                <a:gd name="T4" fmla="*/ 0 w 193"/>
                <a:gd name="T5" fmla="*/ 0 h 382"/>
                <a:gd name="T6" fmla="*/ 116 w 193"/>
                <a:gd name="T7" fmla="*/ 381 h 382"/>
                <a:gd name="T8" fmla="*/ 414 w 193"/>
                <a:gd name="T9" fmla="*/ 801 h 3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382">
                  <a:moveTo>
                    <a:pt x="193" y="382"/>
                  </a:moveTo>
                  <a:cubicBezTo>
                    <a:pt x="185" y="332"/>
                    <a:pt x="67" y="190"/>
                    <a:pt x="56" y="175"/>
                  </a:cubicBezTo>
                  <a:cubicBezTo>
                    <a:pt x="27" y="134"/>
                    <a:pt x="10" y="75"/>
                    <a:pt x="0" y="0"/>
                  </a:cubicBezTo>
                  <a:cubicBezTo>
                    <a:pt x="1" y="47"/>
                    <a:pt x="14" y="121"/>
                    <a:pt x="54" y="182"/>
                  </a:cubicBezTo>
                  <a:cubicBezTo>
                    <a:pt x="70" y="205"/>
                    <a:pt x="178" y="331"/>
                    <a:pt x="193" y="382"/>
                  </a:cubicBezTo>
                  <a:close/>
                </a:path>
              </a:pathLst>
            </a:custGeom>
            <a:solidFill>
              <a:srgbClr val="008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0" name="Freeform 1078"/>
            <p:cNvSpPr/>
            <p:nvPr>
              <p:custDataLst>
                <p:tags r:id="rId110"/>
              </p:custDataLst>
            </p:nvPr>
          </p:nvSpPr>
          <p:spPr bwMode="auto">
            <a:xfrm>
              <a:off x="4086" y="2573"/>
              <a:ext cx="28" cy="127"/>
            </a:xfrm>
            <a:custGeom>
              <a:avLst/>
              <a:gdLst>
                <a:gd name="T0" fmla="*/ 46 w 22"/>
                <a:gd name="T1" fmla="*/ 0 h 99"/>
                <a:gd name="T2" fmla="*/ 14 w 22"/>
                <a:gd name="T3" fmla="*/ 209 h 99"/>
                <a:gd name="T4" fmla="*/ 46 w 22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9">
                  <a:moveTo>
                    <a:pt x="22" y="0"/>
                  </a:moveTo>
                  <a:cubicBezTo>
                    <a:pt x="13" y="19"/>
                    <a:pt x="5" y="70"/>
                    <a:pt x="7" y="99"/>
                  </a:cubicBezTo>
                  <a:cubicBezTo>
                    <a:pt x="0" y="69"/>
                    <a:pt x="4" y="30"/>
                    <a:pt x="22" y="0"/>
                  </a:cubicBezTo>
                  <a:close/>
                </a:path>
              </a:pathLst>
            </a:custGeom>
            <a:solidFill>
              <a:srgbClr val="008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1" name="Freeform 1079"/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3928" y="2553"/>
              <a:ext cx="462" cy="1006"/>
            </a:xfrm>
            <a:custGeom>
              <a:avLst/>
              <a:gdLst>
                <a:gd name="T0" fmla="*/ 291 w 359"/>
                <a:gd name="T1" fmla="*/ 15 h 786"/>
                <a:gd name="T2" fmla="*/ 247 w 359"/>
                <a:gd name="T3" fmla="*/ 19 h 786"/>
                <a:gd name="T4" fmla="*/ 208 w 359"/>
                <a:gd name="T5" fmla="*/ 37 h 786"/>
                <a:gd name="T6" fmla="*/ 194 w 359"/>
                <a:gd name="T7" fmla="*/ 128 h 786"/>
                <a:gd name="T8" fmla="*/ 311 w 359"/>
                <a:gd name="T9" fmla="*/ 733 h 786"/>
                <a:gd name="T10" fmla="*/ 265 w 359"/>
                <a:gd name="T11" fmla="*/ 802 h 786"/>
                <a:gd name="T12" fmla="*/ 652 w 359"/>
                <a:gd name="T13" fmla="*/ 1147 h 786"/>
                <a:gd name="T14" fmla="*/ 85 w 359"/>
                <a:gd name="T15" fmla="*/ 1171 h 786"/>
                <a:gd name="T16" fmla="*/ 1 w 359"/>
                <a:gd name="T17" fmla="*/ 1038 h 786"/>
                <a:gd name="T18" fmla="*/ 10 w 359"/>
                <a:gd name="T19" fmla="*/ 1076 h 786"/>
                <a:gd name="T20" fmla="*/ 62 w 359"/>
                <a:gd name="T21" fmla="*/ 1258 h 786"/>
                <a:gd name="T22" fmla="*/ 0 w 359"/>
                <a:gd name="T23" fmla="*/ 1280 h 786"/>
                <a:gd name="T24" fmla="*/ 59 w 359"/>
                <a:gd name="T25" fmla="*/ 1371 h 786"/>
                <a:gd name="T26" fmla="*/ 39 w 359"/>
                <a:gd name="T27" fmla="*/ 1430 h 786"/>
                <a:gd name="T28" fmla="*/ 1 w 359"/>
                <a:gd name="T29" fmla="*/ 1458 h 786"/>
                <a:gd name="T30" fmla="*/ 45 w 359"/>
                <a:gd name="T31" fmla="*/ 1528 h 786"/>
                <a:gd name="T32" fmla="*/ 23 w 359"/>
                <a:gd name="T33" fmla="*/ 1564 h 786"/>
                <a:gd name="T34" fmla="*/ 103 w 359"/>
                <a:gd name="T35" fmla="*/ 1550 h 786"/>
                <a:gd name="T36" fmla="*/ 120 w 359"/>
                <a:gd name="T37" fmla="*/ 1649 h 786"/>
                <a:gd name="T38" fmla="*/ 342 w 359"/>
                <a:gd name="T39" fmla="*/ 1558 h 786"/>
                <a:gd name="T40" fmla="*/ 490 w 359"/>
                <a:gd name="T41" fmla="*/ 1485 h 786"/>
                <a:gd name="T42" fmla="*/ 575 w 359"/>
                <a:gd name="T43" fmla="*/ 1489 h 786"/>
                <a:gd name="T44" fmla="*/ 656 w 359"/>
                <a:gd name="T45" fmla="*/ 1436 h 786"/>
                <a:gd name="T46" fmla="*/ 749 w 359"/>
                <a:gd name="T47" fmla="*/ 1271 h 786"/>
                <a:gd name="T48" fmla="*/ 696 w 359"/>
                <a:gd name="T49" fmla="*/ 1163 h 786"/>
                <a:gd name="T50" fmla="*/ 283 w 359"/>
                <a:gd name="T51" fmla="*/ 305 h 786"/>
                <a:gd name="T52" fmla="*/ 641 w 359"/>
                <a:gd name="T53" fmla="*/ 1216 h 786"/>
                <a:gd name="T54" fmla="*/ 669 w 359"/>
                <a:gd name="T55" fmla="*/ 1224 h 786"/>
                <a:gd name="T56" fmla="*/ 151 w 359"/>
                <a:gd name="T57" fmla="*/ 1250 h 786"/>
                <a:gd name="T58" fmla="*/ 73 w 359"/>
                <a:gd name="T59" fmla="*/ 1363 h 786"/>
                <a:gd name="T60" fmla="*/ 149 w 359"/>
                <a:gd name="T61" fmla="*/ 1265 h 786"/>
                <a:gd name="T62" fmla="*/ 641 w 359"/>
                <a:gd name="T63" fmla="*/ 1313 h 786"/>
                <a:gd name="T64" fmla="*/ 571 w 359"/>
                <a:gd name="T65" fmla="*/ 1381 h 786"/>
                <a:gd name="T66" fmla="*/ 125 w 359"/>
                <a:gd name="T67" fmla="*/ 1386 h 786"/>
                <a:gd name="T68" fmla="*/ 342 w 359"/>
                <a:gd name="T69" fmla="*/ 1549 h 786"/>
                <a:gd name="T70" fmla="*/ 342 w 359"/>
                <a:gd name="T71" fmla="*/ 1549 h 786"/>
                <a:gd name="T72" fmla="*/ 403 w 359"/>
                <a:gd name="T73" fmla="*/ 1515 h 786"/>
                <a:gd name="T74" fmla="*/ 477 w 359"/>
                <a:gd name="T75" fmla="*/ 1476 h 786"/>
                <a:gd name="T76" fmla="*/ 322 w 359"/>
                <a:gd name="T77" fmla="*/ 1521 h 786"/>
                <a:gd name="T78" fmla="*/ 50 w 359"/>
                <a:gd name="T79" fmla="*/ 1440 h 786"/>
                <a:gd name="T80" fmla="*/ 556 w 359"/>
                <a:gd name="T81" fmla="*/ 1395 h 786"/>
                <a:gd name="T82" fmla="*/ 490 w 359"/>
                <a:gd name="T83" fmla="*/ 1453 h 786"/>
                <a:gd name="T84" fmla="*/ 507 w 359"/>
                <a:gd name="T85" fmla="*/ 1499 h 786"/>
                <a:gd name="T86" fmla="*/ 582 w 359"/>
                <a:gd name="T87" fmla="*/ 1407 h 786"/>
                <a:gd name="T88" fmla="*/ 637 w 359"/>
                <a:gd name="T89" fmla="*/ 1446 h 786"/>
                <a:gd name="T90" fmla="*/ 582 w 359"/>
                <a:gd name="T91" fmla="*/ 1476 h 786"/>
                <a:gd name="T92" fmla="*/ 616 w 359"/>
                <a:gd name="T93" fmla="*/ 1439 h 786"/>
                <a:gd name="T94" fmla="*/ 681 w 359"/>
                <a:gd name="T95" fmla="*/ 1371 h 786"/>
                <a:gd name="T96" fmla="*/ 645 w 359"/>
                <a:gd name="T97" fmla="*/ 1430 h 786"/>
                <a:gd name="T98" fmla="*/ 605 w 359"/>
                <a:gd name="T99" fmla="*/ 1385 h 786"/>
                <a:gd name="T100" fmla="*/ 670 w 359"/>
                <a:gd name="T101" fmla="*/ 1305 h 786"/>
                <a:gd name="T102" fmla="*/ 676 w 359"/>
                <a:gd name="T103" fmla="*/ 1282 h 786"/>
                <a:gd name="T104" fmla="*/ 743 w 359"/>
                <a:gd name="T105" fmla="*/ 1258 h 786"/>
                <a:gd name="T106" fmla="*/ 745 w 359"/>
                <a:gd name="T107" fmla="*/ 1332 h 786"/>
                <a:gd name="T108" fmla="*/ 692 w 359"/>
                <a:gd name="T109" fmla="*/ 1353 h 786"/>
                <a:gd name="T110" fmla="*/ 708 w 359"/>
                <a:gd name="T111" fmla="*/ 1305 h 786"/>
                <a:gd name="T112" fmla="*/ 745 w 359"/>
                <a:gd name="T113" fmla="*/ 1332 h 7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9" h="786">
                  <a:moveTo>
                    <a:pt x="132" y="123"/>
                  </a:moveTo>
                  <a:cubicBezTo>
                    <a:pt x="131" y="59"/>
                    <a:pt x="143" y="12"/>
                    <a:pt x="158" y="0"/>
                  </a:cubicBezTo>
                  <a:cubicBezTo>
                    <a:pt x="152" y="3"/>
                    <a:pt x="145" y="5"/>
                    <a:pt x="137" y="7"/>
                  </a:cubicBezTo>
                  <a:cubicBezTo>
                    <a:pt x="133" y="12"/>
                    <a:pt x="129" y="16"/>
                    <a:pt x="127" y="17"/>
                  </a:cubicBezTo>
                  <a:cubicBezTo>
                    <a:pt x="125" y="18"/>
                    <a:pt x="124" y="14"/>
                    <a:pt x="124" y="9"/>
                  </a:cubicBezTo>
                  <a:cubicBezTo>
                    <a:pt x="121" y="9"/>
                    <a:pt x="118" y="9"/>
                    <a:pt x="116" y="9"/>
                  </a:cubicBezTo>
                  <a:cubicBezTo>
                    <a:pt x="114" y="9"/>
                    <a:pt x="111" y="9"/>
                    <a:pt x="109" y="9"/>
                  </a:cubicBezTo>
                  <a:cubicBezTo>
                    <a:pt x="108" y="14"/>
                    <a:pt x="107" y="18"/>
                    <a:pt x="104" y="19"/>
                  </a:cubicBezTo>
                  <a:cubicBezTo>
                    <a:pt x="102" y="20"/>
                    <a:pt x="100" y="20"/>
                    <a:pt x="98" y="18"/>
                  </a:cubicBezTo>
                  <a:cubicBezTo>
                    <a:pt x="96" y="20"/>
                    <a:pt x="94" y="21"/>
                    <a:pt x="93" y="22"/>
                  </a:cubicBezTo>
                  <a:cubicBezTo>
                    <a:pt x="88" y="25"/>
                    <a:pt x="84" y="26"/>
                    <a:pt x="79" y="27"/>
                  </a:cubicBezTo>
                  <a:cubicBezTo>
                    <a:pt x="85" y="33"/>
                    <a:pt x="91" y="44"/>
                    <a:pt x="91" y="61"/>
                  </a:cubicBezTo>
                  <a:cubicBezTo>
                    <a:pt x="91" y="74"/>
                    <a:pt x="91" y="93"/>
                    <a:pt x="92" y="114"/>
                  </a:cubicBezTo>
                  <a:cubicBezTo>
                    <a:pt x="94" y="149"/>
                    <a:pt x="108" y="238"/>
                    <a:pt x="127" y="288"/>
                  </a:cubicBezTo>
                  <a:cubicBezTo>
                    <a:pt x="137" y="313"/>
                    <a:pt x="148" y="336"/>
                    <a:pt x="146" y="350"/>
                  </a:cubicBezTo>
                  <a:cubicBezTo>
                    <a:pt x="145" y="357"/>
                    <a:pt x="138" y="369"/>
                    <a:pt x="93" y="375"/>
                  </a:cubicBezTo>
                  <a:cubicBezTo>
                    <a:pt x="97" y="378"/>
                    <a:pt x="101" y="382"/>
                    <a:pt x="104" y="386"/>
                  </a:cubicBezTo>
                  <a:cubicBezTo>
                    <a:pt x="107" y="382"/>
                    <a:pt x="115" y="382"/>
                    <a:pt x="124" y="383"/>
                  </a:cubicBezTo>
                  <a:cubicBezTo>
                    <a:pt x="140" y="379"/>
                    <a:pt x="150" y="373"/>
                    <a:pt x="159" y="363"/>
                  </a:cubicBezTo>
                  <a:cubicBezTo>
                    <a:pt x="164" y="357"/>
                    <a:pt x="170" y="362"/>
                    <a:pt x="171" y="363"/>
                  </a:cubicBezTo>
                  <a:cubicBezTo>
                    <a:pt x="180" y="374"/>
                    <a:pt x="299" y="509"/>
                    <a:pt x="306" y="547"/>
                  </a:cubicBezTo>
                  <a:cubicBezTo>
                    <a:pt x="308" y="559"/>
                    <a:pt x="305" y="568"/>
                    <a:pt x="297" y="574"/>
                  </a:cubicBezTo>
                  <a:cubicBezTo>
                    <a:pt x="270" y="595"/>
                    <a:pt x="191" y="581"/>
                    <a:pt x="129" y="555"/>
                  </a:cubicBezTo>
                  <a:cubicBezTo>
                    <a:pt x="84" y="536"/>
                    <a:pt x="54" y="544"/>
                    <a:pt x="40" y="559"/>
                  </a:cubicBezTo>
                  <a:cubicBezTo>
                    <a:pt x="30" y="558"/>
                    <a:pt x="14" y="527"/>
                    <a:pt x="12" y="512"/>
                  </a:cubicBezTo>
                  <a:cubicBezTo>
                    <a:pt x="11" y="500"/>
                    <a:pt x="9" y="491"/>
                    <a:pt x="4" y="489"/>
                  </a:cubicBezTo>
                  <a:cubicBezTo>
                    <a:pt x="3" y="491"/>
                    <a:pt x="2" y="493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3" y="496"/>
                    <a:pt x="4" y="506"/>
                    <a:pt x="5" y="513"/>
                  </a:cubicBezTo>
                  <a:cubicBezTo>
                    <a:pt x="7" y="529"/>
                    <a:pt x="23" y="560"/>
                    <a:pt x="35" y="565"/>
                  </a:cubicBezTo>
                  <a:cubicBezTo>
                    <a:pt x="29" y="576"/>
                    <a:pt x="28" y="588"/>
                    <a:pt x="33" y="597"/>
                  </a:cubicBezTo>
                  <a:cubicBezTo>
                    <a:pt x="32" y="598"/>
                    <a:pt x="30" y="599"/>
                    <a:pt x="29" y="600"/>
                  </a:cubicBezTo>
                  <a:cubicBezTo>
                    <a:pt x="27" y="601"/>
                    <a:pt x="26" y="602"/>
                    <a:pt x="25" y="604"/>
                  </a:cubicBezTo>
                  <a:cubicBezTo>
                    <a:pt x="19" y="605"/>
                    <a:pt x="9" y="606"/>
                    <a:pt x="0" y="606"/>
                  </a:cubicBezTo>
                  <a:cubicBezTo>
                    <a:pt x="0" y="608"/>
                    <a:pt x="0" y="609"/>
                    <a:pt x="0" y="610"/>
                  </a:cubicBezTo>
                  <a:cubicBezTo>
                    <a:pt x="6" y="610"/>
                    <a:pt x="13" y="609"/>
                    <a:pt x="22" y="608"/>
                  </a:cubicBezTo>
                  <a:cubicBezTo>
                    <a:pt x="20" y="612"/>
                    <a:pt x="19" y="616"/>
                    <a:pt x="19" y="622"/>
                  </a:cubicBezTo>
                  <a:cubicBezTo>
                    <a:pt x="18" y="635"/>
                    <a:pt x="21" y="646"/>
                    <a:pt x="28" y="654"/>
                  </a:cubicBezTo>
                  <a:cubicBezTo>
                    <a:pt x="31" y="658"/>
                    <a:pt x="35" y="661"/>
                    <a:pt x="39" y="663"/>
                  </a:cubicBezTo>
                  <a:cubicBezTo>
                    <a:pt x="41" y="664"/>
                    <a:pt x="41" y="667"/>
                    <a:pt x="39" y="667"/>
                  </a:cubicBezTo>
                  <a:cubicBezTo>
                    <a:pt x="30" y="671"/>
                    <a:pt x="23" y="676"/>
                    <a:pt x="18" y="682"/>
                  </a:cubicBezTo>
                  <a:cubicBezTo>
                    <a:pt x="15" y="685"/>
                    <a:pt x="13" y="689"/>
                    <a:pt x="12" y="692"/>
                  </a:cubicBezTo>
                  <a:cubicBezTo>
                    <a:pt x="8" y="692"/>
                    <a:pt x="4" y="691"/>
                    <a:pt x="0" y="691"/>
                  </a:cubicBezTo>
                  <a:cubicBezTo>
                    <a:pt x="0" y="692"/>
                    <a:pt x="0" y="693"/>
                    <a:pt x="1" y="695"/>
                  </a:cubicBezTo>
                  <a:cubicBezTo>
                    <a:pt x="4" y="695"/>
                    <a:pt x="7" y="696"/>
                    <a:pt x="10" y="696"/>
                  </a:cubicBezTo>
                  <a:cubicBezTo>
                    <a:pt x="9" y="701"/>
                    <a:pt x="9" y="707"/>
                    <a:pt x="10" y="713"/>
                  </a:cubicBezTo>
                  <a:cubicBezTo>
                    <a:pt x="12" y="719"/>
                    <a:pt x="15" y="725"/>
                    <a:pt x="21" y="729"/>
                  </a:cubicBezTo>
                  <a:cubicBezTo>
                    <a:pt x="17" y="734"/>
                    <a:pt x="17" y="734"/>
                    <a:pt x="17" y="734"/>
                  </a:cubicBezTo>
                  <a:cubicBezTo>
                    <a:pt x="14" y="736"/>
                    <a:pt x="12" y="739"/>
                    <a:pt x="9" y="742"/>
                  </a:cubicBezTo>
                  <a:cubicBezTo>
                    <a:pt x="10" y="744"/>
                    <a:pt x="11" y="745"/>
                    <a:pt x="11" y="746"/>
                  </a:cubicBezTo>
                  <a:cubicBezTo>
                    <a:pt x="14" y="742"/>
                    <a:pt x="17" y="739"/>
                    <a:pt x="20" y="736"/>
                  </a:cubicBezTo>
                  <a:cubicBezTo>
                    <a:pt x="25" y="731"/>
                    <a:pt x="25" y="731"/>
                    <a:pt x="25" y="731"/>
                  </a:cubicBezTo>
                  <a:cubicBezTo>
                    <a:pt x="31" y="735"/>
                    <a:pt x="38" y="737"/>
                    <a:pt x="48" y="739"/>
                  </a:cubicBezTo>
                  <a:cubicBezTo>
                    <a:pt x="54" y="740"/>
                    <a:pt x="60" y="741"/>
                    <a:pt x="67" y="742"/>
                  </a:cubicBezTo>
                  <a:cubicBezTo>
                    <a:pt x="62" y="750"/>
                    <a:pt x="54" y="766"/>
                    <a:pt x="52" y="783"/>
                  </a:cubicBezTo>
                  <a:cubicBezTo>
                    <a:pt x="53" y="784"/>
                    <a:pt x="55" y="785"/>
                    <a:pt x="56" y="786"/>
                  </a:cubicBezTo>
                  <a:cubicBezTo>
                    <a:pt x="57" y="768"/>
                    <a:pt x="66" y="749"/>
                    <a:pt x="71" y="742"/>
                  </a:cubicBezTo>
                  <a:cubicBezTo>
                    <a:pt x="94" y="743"/>
                    <a:pt x="122" y="739"/>
                    <a:pt x="151" y="732"/>
                  </a:cubicBezTo>
                  <a:cubicBezTo>
                    <a:pt x="152" y="741"/>
                    <a:pt x="157" y="743"/>
                    <a:pt x="161" y="743"/>
                  </a:cubicBezTo>
                  <a:cubicBezTo>
                    <a:pt x="169" y="744"/>
                    <a:pt x="179" y="736"/>
                    <a:pt x="186" y="727"/>
                  </a:cubicBezTo>
                  <a:cubicBezTo>
                    <a:pt x="188" y="729"/>
                    <a:pt x="192" y="730"/>
                    <a:pt x="198" y="730"/>
                  </a:cubicBezTo>
                  <a:cubicBezTo>
                    <a:pt x="212" y="730"/>
                    <a:pt x="223" y="719"/>
                    <a:pt x="230" y="708"/>
                  </a:cubicBezTo>
                  <a:cubicBezTo>
                    <a:pt x="230" y="713"/>
                    <a:pt x="233" y="717"/>
                    <a:pt x="235" y="719"/>
                  </a:cubicBezTo>
                  <a:cubicBezTo>
                    <a:pt x="240" y="723"/>
                    <a:pt x="247" y="724"/>
                    <a:pt x="256" y="721"/>
                  </a:cubicBezTo>
                  <a:cubicBezTo>
                    <a:pt x="262" y="720"/>
                    <a:pt x="267" y="715"/>
                    <a:pt x="270" y="710"/>
                  </a:cubicBezTo>
                  <a:cubicBezTo>
                    <a:pt x="274" y="712"/>
                    <a:pt x="280" y="713"/>
                    <a:pt x="285" y="711"/>
                  </a:cubicBezTo>
                  <a:cubicBezTo>
                    <a:pt x="294" y="708"/>
                    <a:pt x="303" y="699"/>
                    <a:pt x="306" y="686"/>
                  </a:cubicBezTo>
                  <a:cubicBezTo>
                    <a:pt x="307" y="685"/>
                    <a:pt x="307" y="685"/>
                    <a:pt x="308" y="685"/>
                  </a:cubicBezTo>
                  <a:cubicBezTo>
                    <a:pt x="313" y="682"/>
                    <a:pt x="318" y="675"/>
                    <a:pt x="321" y="666"/>
                  </a:cubicBezTo>
                  <a:cubicBezTo>
                    <a:pt x="338" y="663"/>
                    <a:pt x="350" y="652"/>
                    <a:pt x="355" y="637"/>
                  </a:cubicBezTo>
                  <a:cubicBezTo>
                    <a:pt x="359" y="626"/>
                    <a:pt x="357" y="613"/>
                    <a:pt x="351" y="606"/>
                  </a:cubicBezTo>
                  <a:cubicBezTo>
                    <a:pt x="352" y="604"/>
                    <a:pt x="352" y="603"/>
                    <a:pt x="353" y="601"/>
                  </a:cubicBezTo>
                  <a:cubicBezTo>
                    <a:pt x="354" y="592"/>
                    <a:pt x="351" y="577"/>
                    <a:pt x="327" y="561"/>
                  </a:cubicBezTo>
                  <a:cubicBezTo>
                    <a:pt x="327" y="559"/>
                    <a:pt x="327" y="557"/>
                    <a:pt x="326" y="555"/>
                  </a:cubicBezTo>
                  <a:cubicBezTo>
                    <a:pt x="319" y="506"/>
                    <a:pt x="202" y="359"/>
                    <a:pt x="191" y="343"/>
                  </a:cubicBezTo>
                  <a:cubicBezTo>
                    <a:pt x="162" y="303"/>
                    <a:pt x="145" y="244"/>
                    <a:pt x="136" y="169"/>
                  </a:cubicBezTo>
                  <a:cubicBezTo>
                    <a:pt x="135" y="161"/>
                    <a:pt x="134" y="153"/>
                    <a:pt x="133" y="145"/>
                  </a:cubicBezTo>
                  <a:moveTo>
                    <a:pt x="43" y="566"/>
                  </a:moveTo>
                  <a:cubicBezTo>
                    <a:pt x="54" y="552"/>
                    <a:pt x="82" y="543"/>
                    <a:pt x="126" y="561"/>
                  </a:cubicBezTo>
                  <a:cubicBezTo>
                    <a:pt x="189" y="588"/>
                    <a:pt x="272" y="603"/>
                    <a:pt x="301" y="580"/>
                  </a:cubicBezTo>
                  <a:cubicBezTo>
                    <a:pt x="306" y="576"/>
                    <a:pt x="310" y="571"/>
                    <a:pt x="311" y="566"/>
                  </a:cubicBezTo>
                  <a:cubicBezTo>
                    <a:pt x="312" y="564"/>
                    <a:pt x="315" y="564"/>
                    <a:pt x="315" y="565"/>
                  </a:cubicBezTo>
                  <a:cubicBezTo>
                    <a:pt x="315" y="571"/>
                    <a:pt x="315" y="578"/>
                    <a:pt x="314" y="584"/>
                  </a:cubicBezTo>
                  <a:cubicBezTo>
                    <a:pt x="314" y="594"/>
                    <a:pt x="308" y="601"/>
                    <a:pt x="306" y="603"/>
                  </a:cubicBezTo>
                  <a:cubicBezTo>
                    <a:pt x="262" y="642"/>
                    <a:pt x="185" y="623"/>
                    <a:pt x="121" y="607"/>
                  </a:cubicBezTo>
                  <a:cubicBezTo>
                    <a:pt x="103" y="603"/>
                    <a:pt x="85" y="599"/>
                    <a:pt x="71" y="596"/>
                  </a:cubicBezTo>
                  <a:cubicBezTo>
                    <a:pt x="58" y="594"/>
                    <a:pt x="48" y="593"/>
                    <a:pt x="40" y="595"/>
                  </a:cubicBezTo>
                  <a:cubicBezTo>
                    <a:pt x="35" y="587"/>
                    <a:pt x="36" y="575"/>
                    <a:pt x="43" y="566"/>
                  </a:cubicBezTo>
                  <a:close/>
                  <a:moveTo>
                    <a:pt x="34" y="650"/>
                  </a:moveTo>
                  <a:cubicBezTo>
                    <a:pt x="28" y="643"/>
                    <a:pt x="25" y="633"/>
                    <a:pt x="26" y="622"/>
                  </a:cubicBezTo>
                  <a:cubicBezTo>
                    <a:pt x="26" y="614"/>
                    <a:pt x="29" y="609"/>
                    <a:pt x="33" y="605"/>
                  </a:cubicBezTo>
                  <a:cubicBezTo>
                    <a:pt x="40" y="600"/>
                    <a:pt x="53" y="600"/>
                    <a:pt x="70" y="603"/>
                  </a:cubicBezTo>
                  <a:cubicBezTo>
                    <a:pt x="84" y="605"/>
                    <a:pt x="101" y="610"/>
                    <a:pt x="120" y="614"/>
                  </a:cubicBezTo>
                  <a:cubicBezTo>
                    <a:pt x="179" y="628"/>
                    <a:pt x="250" y="646"/>
                    <a:pt x="297" y="618"/>
                  </a:cubicBezTo>
                  <a:cubicBezTo>
                    <a:pt x="301" y="616"/>
                    <a:pt x="305" y="619"/>
                    <a:pt x="301" y="627"/>
                  </a:cubicBezTo>
                  <a:cubicBezTo>
                    <a:pt x="298" y="631"/>
                    <a:pt x="296" y="635"/>
                    <a:pt x="293" y="639"/>
                  </a:cubicBezTo>
                  <a:cubicBezTo>
                    <a:pt x="290" y="643"/>
                    <a:pt x="287" y="647"/>
                    <a:pt x="283" y="651"/>
                  </a:cubicBezTo>
                  <a:cubicBezTo>
                    <a:pt x="279" y="656"/>
                    <a:pt x="272" y="658"/>
                    <a:pt x="268" y="659"/>
                  </a:cubicBezTo>
                  <a:cubicBezTo>
                    <a:pt x="239" y="663"/>
                    <a:pt x="175" y="664"/>
                    <a:pt x="138" y="660"/>
                  </a:cubicBezTo>
                  <a:cubicBezTo>
                    <a:pt x="101" y="658"/>
                    <a:pt x="101" y="658"/>
                    <a:pt x="101" y="658"/>
                  </a:cubicBezTo>
                  <a:cubicBezTo>
                    <a:pt x="87" y="657"/>
                    <a:pt x="72" y="658"/>
                    <a:pt x="58" y="661"/>
                  </a:cubicBezTo>
                  <a:cubicBezTo>
                    <a:pt x="58" y="661"/>
                    <a:pt x="58" y="661"/>
                    <a:pt x="58" y="661"/>
                  </a:cubicBezTo>
                  <a:cubicBezTo>
                    <a:pt x="48" y="661"/>
                    <a:pt x="39" y="657"/>
                    <a:pt x="34" y="650"/>
                  </a:cubicBezTo>
                  <a:close/>
                  <a:moveTo>
                    <a:pt x="161" y="738"/>
                  </a:moveTo>
                  <a:cubicBezTo>
                    <a:pt x="158" y="738"/>
                    <a:pt x="156" y="734"/>
                    <a:pt x="156" y="731"/>
                  </a:cubicBezTo>
                  <a:cubicBezTo>
                    <a:pt x="165" y="728"/>
                    <a:pt x="174" y="725"/>
                    <a:pt x="183" y="722"/>
                  </a:cubicBezTo>
                  <a:cubicBezTo>
                    <a:pt x="178" y="731"/>
                    <a:pt x="168" y="739"/>
                    <a:pt x="161" y="738"/>
                  </a:cubicBezTo>
                  <a:close/>
                  <a:moveTo>
                    <a:pt x="225" y="705"/>
                  </a:moveTo>
                  <a:cubicBezTo>
                    <a:pt x="220" y="715"/>
                    <a:pt x="210" y="725"/>
                    <a:pt x="197" y="725"/>
                  </a:cubicBezTo>
                  <a:cubicBezTo>
                    <a:pt x="191" y="725"/>
                    <a:pt x="189" y="723"/>
                    <a:pt x="189" y="723"/>
                  </a:cubicBezTo>
                  <a:cubicBezTo>
                    <a:pt x="189" y="723"/>
                    <a:pt x="189" y="723"/>
                    <a:pt x="189" y="723"/>
                  </a:cubicBezTo>
                  <a:cubicBezTo>
                    <a:pt x="189" y="722"/>
                    <a:pt x="190" y="720"/>
                    <a:pt x="190" y="719"/>
                  </a:cubicBezTo>
                  <a:cubicBezTo>
                    <a:pt x="202" y="715"/>
                    <a:pt x="213" y="710"/>
                    <a:pt x="224" y="704"/>
                  </a:cubicBezTo>
                  <a:cubicBezTo>
                    <a:pt x="225" y="704"/>
                    <a:pt x="226" y="704"/>
                    <a:pt x="225" y="705"/>
                  </a:cubicBezTo>
                  <a:close/>
                  <a:moveTo>
                    <a:pt x="156" y="724"/>
                  </a:moveTo>
                  <a:cubicBezTo>
                    <a:pt x="156" y="724"/>
                    <a:pt x="152" y="725"/>
                    <a:pt x="151" y="725"/>
                  </a:cubicBezTo>
                  <a:cubicBezTo>
                    <a:pt x="112" y="735"/>
                    <a:pt x="75" y="738"/>
                    <a:pt x="49" y="733"/>
                  </a:cubicBezTo>
                  <a:cubicBezTo>
                    <a:pt x="36" y="730"/>
                    <a:pt x="20" y="724"/>
                    <a:pt x="17" y="712"/>
                  </a:cubicBezTo>
                  <a:cubicBezTo>
                    <a:pt x="15" y="702"/>
                    <a:pt x="17" y="694"/>
                    <a:pt x="23" y="687"/>
                  </a:cubicBezTo>
                  <a:cubicBezTo>
                    <a:pt x="38" y="669"/>
                    <a:pt x="74" y="663"/>
                    <a:pt x="101" y="665"/>
                  </a:cubicBezTo>
                  <a:cubicBezTo>
                    <a:pt x="137" y="667"/>
                    <a:pt x="137" y="667"/>
                    <a:pt x="137" y="667"/>
                  </a:cubicBezTo>
                  <a:cubicBezTo>
                    <a:pt x="173" y="670"/>
                    <a:pt x="229" y="670"/>
                    <a:pt x="261" y="666"/>
                  </a:cubicBezTo>
                  <a:cubicBezTo>
                    <a:pt x="264" y="666"/>
                    <a:pt x="265" y="669"/>
                    <a:pt x="263" y="671"/>
                  </a:cubicBezTo>
                  <a:cubicBezTo>
                    <a:pt x="255" y="677"/>
                    <a:pt x="246" y="683"/>
                    <a:pt x="237" y="689"/>
                  </a:cubicBezTo>
                  <a:cubicBezTo>
                    <a:pt x="236" y="690"/>
                    <a:pt x="233" y="692"/>
                    <a:pt x="230" y="693"/>
                  </a:cubicBezTo>
                  <a:cubicBezTo>
                    <a:pt x="226" y="696"/>
                    <a:pt x="181" y="717"/>
                    <a:pt x="156" y="724"/>
                  </a:cubicBezTo>
                  <a:close/>
                  <a:moveTo>
                    <a:pt x="255" y="716"/>
                  </a:moveTo>
                  <a:cubicBezTo>
                    <a:pt x="248" y="719"/>
                    <a:pt x="242" y="718"/>
                    <a:pt x="238" y="715"/>
                  </a:cubicBezTo>
                  <a:cubicBezTo>
                    <a:pt x="235" y="712"/>
                    <a:pt x="234" y="708"/>
                    <a:pt x="234" y="701"/>
                  </a:cubicBezTo>
                  <a:cubicBezTo>
                    <a:pt x="234" y="700"/>
                    <a:pt x="236" y="698"/>
                    <a:pt x="237" y="697"/>
                  </a:cubicBezTo>
                  <a:cubicBezTo>
                    <a:pt x="250" y="689"/>
                    <a:pt x="262" y="681"/>
                    <a:pt x="273" y="671"/>
                  </a:cubicBezTo>
                  <a:cubicBezTo>
                    <a:pt x="274" y="670"/>
                    <a:pt x="276" y="671"/>
                    <a:pt x="275" y="672"/>
                  </a:cubicBezTo>
                  <a:cubicBezTo>
                    <a:pt x="275" y="690"/>
                    <a:pt x="267" y="713"/>
                    <a:pt x="255" y="716"/>
                  </a:cubicBezTo>
                  <a:close/>
                  <a:moveTo>
                    <a:pt x="299" y="690"/>
                  </a:moveTo>
                  <a:cubicBezTo>
                    <a:pt x="296" y="698"/>
                    <a:pt x="289" y="704"/>
                    <a:pt x="284" y="706"/>
                  </a:cubicBezTo>
                  <a:cubicBezTo>
                    <a:pt x="281" y="706"/>
                    <a:pt x="278" y="707"/>
                    <a:pt x="275" y="706"/>
                  </a:cubicBezTo>
                  <a:cubicBezTo>
                    <a:pt x="273" y="706"/>
                    <a:pt x="273" y="704"/>
                    <a:pt x="273" y="704"/>
                  </a:cubicBezTo>
                  <a:cubicBezTo>
                    <a:pt x="277" y="696"/>
                    <a:pt x="279" y="688"/>
                    <a:pt x="280" y="679"/>
                  </a:cubicBezTo>
                  <a:cubicBezTo>
                    <a:pt x="280" y="679"/>
                    <a:pt x="281" y="679"/>
                    <a:pt x="281" y="679"/>
                  </a:cubicBezTo>
                  <a:cubicBezTo>
                    <a:pt x="283" y="682"/>
                    <a:pt x="286" y="685"/>
                    <a:pt x="289" y="686"/>
                  </a:cubicBezTo>
                  <a:cubicBezTo>
                    <a:pt x="292" y="688"/>
                    <a:pt x="295" y="688"/>
                    <a:pt x="299" y="688"/>
                  </a:cubicBezTo>
                  <a:cubicBezTo>
                    <a:pt x="299" y="688"/>
                    <a:pt x="300" y="688"/>
                    <a:pt x="299" y="690"/>
                  </a:cubicBezTo>
                  <a:close/>
                  <a:moveTo>
                    <a:pt x="319" y="654"/>
                  </a:moveTo>
                  <a:cubicBezTo>
                    <a:pt x="317" y="666"/>
                    <a:pt x="311" y="677"/>
                    <a:pt x="306" y="680"/>
                  </a:cubicBezTo>
                  <a:cubicBezTo>
                    <a:pt x="306" y="680"/>
                    <a:pt x="306" y="680"/>
                    <a:pt x="306" y="680"/>
                  </a:cubicBezTo>
                  <a:cubicBezTo>
                    <a:pt x="304" y="681"/>
                    <a:pt x="304" y="681"/>
                    <a:pt x="302" y="682"/>
                  </a:cubicBezTo>
                  <a:cubicBezTo>
                    <a:pt x="298" y="683"/>
                    <a:pt x="294" y="683"/>
                    <a:pt x="291" y="681"/>
                  </a:cubicBezTo>
                  <a:cubicBezTo>
                    <a:pt x="287" y="679"/>
                    <a:pt x="284" y="675"/>
                    <a:pt x="282" y="668"/>
                  </a:cubicBezTo>
                  <a:cubicBezTo>
                    <a:pt x="281" y="667"/>
                    <a:pt x="281" y="663"/>
                    <a:pt x="284" y="660"/>
                  </a:cubicBezTo>
                  <a:cubicBezTo>
                    <a:pt x="289" y="655"/>
                    <a:pt x="294" y="649"/>
                    <a:pt x="299" y="643"/>
                  </a:cubicBezTo>
                  <a:cubicBezTo>
                    <a:pt x="303" y="636"/>
                    <a:pt x="308" y="630"/>
                    <a:pt x="311" y="623"/>
                  </a:cubicBezTo>
                  <a:cubicBezTo>
                    <a:pt x="313" y="621"/>
                    <a:pt x="315" y="622"/>
                    <a:pt x="315" y="623"/>
                  </a:cubicBezTo>
                  <a:cubicBezTo>
                    <a:pt x="320" y="631"/>
                    <a:pt x="321" y="642"/>
                    <a:pt x="319" y="654"/>
                  </a:cubicBezTo>
                  <a:close/>
                  <a:moveTo>
                    <a:pt x="318" y="617"/>
                  </a:moveTo>
                  <a:cubicBezTo>
                    <a:pt x="316" y="616"/>
                    <a:pt x="317" y="613"/>
                    <a:pt x="317" y="612"/>
                  </a:cubicBezTo>
                  <a:cubicBezTo>
                    <a:pt x="324" y="597"/>
                    <a:pt x="328" y="583"/>
                    <a:pt x="328" y="570"/>
                  </a:cubicBezTo>
                  <a:cubicBezTo>
                    <a:pt x="327" y="568"/>
                    <a:pt x="329" y="569"/>
                    <a:pt x="330" y="570"/>
                  </a:cubicBezTo>
                  <a:cubicBezTo>
                    <a:pt x="343" y="580"/>
                    <a:pt x="349" y="590"/>
                    <a:pt x="348" y="600"/>
                  </a:cubicBezTo>
                  <a:cubicBezTo>
                    <a:pt x="346" y="609"/>
                    <a:pt x="338" y="616"/>
                    <a:pt x="331" y="618"/>
                  </a:cubicBezTo>
                  <a:cubicBezTo>
                    <a:pt x="326" y="619"/>
                    <a:pt x="322" y="619"/>
                    <a:pt x="318" y="617"/>
                  </a:cubicBezTo>
                  <a:close/>
                  <a:moveTo>
                    <a:pt x="350" y="635"/>
                  </a:moveTo>
                  <a:cubicBezTo>
                    <a:pt x="346" y="648"/>
                    <a:pt x="336" y="657"/>
                    <a:pt x="323" y="661"/>
                  </a:cubicBezTo>
                  <a:cubicBezTo>
                    <a:pt x="323" y="659"/>
                    <a:pt x="324" y="657"/>
                    <a:pt x="324" y="655"/>
                  </a:cubicBezTo>
                  <a:cubicBezTo>
                    <a:pt x="325" y="652"/>
                    <a:pt x="325" y="648"/>
                    <a:pt x="325" y="645"/>
                  </a:cubicBezTo>
                  <a:cubicBezTo>
                    <a:pt x="326" y="638"/>
                    <a:pt x="324" y="631"/>
                    <a:pt x="322" y="625"/>
                  </a:cubicBezTo>
                  <a:cubicBezTo>
                    <a:pt x="322" y="624"/>
                    <a:pt x="323" y="623"/>
                    <a:pt x="324" y="623"/>
                  </a:cubicBezTo>
                  <a:cubicBezTo>
                    <a:pt x="326" y="624"/>
                    <a:pt x="329" y="624"/>
                    <a:pt x="332" y="623"/>
                  </a:cubicBezTo>
                  <a:cubicBezTo>
                    <a:pt x="338" y="621"/>
                    <a:pt x="343" y="618"/>
                    <a:pt x="347" y="613"/>
                  </a:cubicBezTo>
                  <a:cubicBezTo>
                    <a:pt x="348" y="612"/>
                    <a:pt x="349" y="611"/>
                    <a:pt x="350" y="613"/>
                  </a:cubicBezTo>
                  <a:cubicBezTo>
                    <a:pt x="352" y="619"/>
                    <a:pt x="353" y="627"/>
                    <a:pt x="350" y="63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2" name="Freeform 1080"/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4061" y="2683"/>
              <a:ext cx="455" cy="1247"/>
            </a:xfrm>
            <a:custGeom>
              <a:avLst/>
              <a:gdLst>
                <a:gd name="T0" fmla="*/ 156 w 353"/>
                <a:gd name="T1" fmla="*/ 133 h 975"/>
                <a:gd name="T2" fmla="*/ 518 w 353"/>
                <a:gd name="T3" fmla="*/ 1320 h 975"/>
                <a:gd name="T4" fmla="*/ 121 w 353"/>
                <a:gd name="T5" fmla="*/ 1670 h 975"/>
                <a:gd name="T6" fmla="*/ 155 w 353"/>
                <a:gd name="T7" fmla="*/ 1899 h 975"/>
                <a:gd name="T8" fmla="*/ 153 w 353"/>
                <a:gd name="T9" fmla="*/ 1963 h 975"/>
                <a:gd name="T10" fmla="*/ 153 w 353"/>
                <a:gd name="T11" fmla="*/ 2040 h 975"/>
                <a:gd name="T12" fmla="*/ 183 w 353"/>
                <a:gd name="T13" fmla="*/ 2030 h 975"/>
                <a:gd name="T14" fmla="*/ 162 w 353"/>
                <a:gd name="T15" fmla="*/ 1851 h 975"/>
                <a:gd name="T16" fmla="*/ 249 w 353"/>
                <a:gd name="T17" fmla="*/ 1958 h 975"/>
                <a:gd name="T18" fmla="*/ 282 w 353"/>
                <a:gd name="T19" fmla="*/ 1866 h 975"/>
                <a:gd name="T20" fmla="*/ 177 w 353"/>
                <a:gd name="T21" fmla="*/ 1846 h 975"/>
                <a:gd name="T22" fmla="*/ 375 w 353"/>
                <a:gd name="T23" fmla="*/ 1439 h 975"/>
                <a:gd name="T24" fmla="*/ 418 w 353"/>
                <a:gd name="T25" fmla="*/ 1477 h 975"/>
                <a:gd name="T26" fmla="*/ 339 w 353"/>
                <a:gd name="T27" fmla="*/ 1554 h 975"/>
                <a:gd name="T28" fmla="*/ 415 w 353"/>
                <a:gd name="T29" fmla="*/ 1499 h 975"/>
                <a:gd name="T30" fmla="*/ 459 w 353"/>
                <a:gd name="T31" fmla="*/ 1558 h 975"/>
                <a:gd name="T32" fmla="*/ 487 w 353"/>
                <a:gd name="T33" fmla="*/ 1613 h 975"/>
                <a:gd name="T34" fmla="*/ 510 w 353"/>
                <a:gd name="T35" fmla="*/ 1550 h 975"/>
                <a:gd name="T36" fmla="*/ 548 w 353"/>
                <a:gd name="T37" fmla="*/ 1514 h 975"/>
                <a:gd name="T38" fmla="*/ 598 w 353"/>
                <a:gd name="T39" fmla="*/ 1636 h 975"/>
                <a:gd name="T40" fmla="*/ 606 w 353"/>
                <a:gd name="T41" fmla="*/ 1641 h 975"/>
                <a:gd name="T42" fmla="*/ 668 w 353"/>
                <a:gd name="T43" fmla="*/ 1495 h 975"/>
                <a:gd name="T44" fmla="*/ 735 w 353"/>
                <a:gd name="T45" fmla="*/ 1519 h 975"/>
                <a:gd name="T46" fmla="*/ 674 w 353"/>
                <a:gd name="T47" fmla="*/ 1435 h 975"/>
                <a:gd name="T48" fmla="*/ 684 w 353"/>
                <a:gd name="T49" fmla="*/ 1319 h 975"/>
                <a:gd name="T50" fmla="*/ 751 w 353"/>
                <a:gd name="T51" fmla="*/ 1325 h 975"/>
                <a:gd name="T52" fmla="*/ 681 w 353"/>
                <a:gd name="T53" fmla="*/ 1220 h 975"/>
                <a:gd name="T54" fmla="*/ 717 w 353"/>
                <a:gd name="T55" fmla="*/ 1206 h 975"/>
                <a:gd name="T56" fmla="*/ 679 w 353"/>
                <a:gd name="T57" fmla="*/ 1198 h 975"/>
                <a:gd name="T58" fmla="*/ 696 w 353"/>
                <a:gd name="T59" fmla="*/ 1102 h 975"/>
                <a:gd name="T60" fmla="*/ 669 w 353"/>
                <a:gd name="T61" fmla="*/ 1096 h 975"/>
                <a:gd name="T62" fmla="*/ 665 w 353"/>
                <a:gd name="T63" fmla="*/ 961 h 975"/>
                <a:gd name="T64" fmla="*/ 683 w 353"/>
                <a:gd name="T65" fmla="*/ 952 h 975"/>
                <a:gd name="T66" fmla="*/ 644 w 353"/>
                <a:gd name="T67" fmla="*/ 863 h 975"/>
                <a:gd name="T68" fmla="*/ 684 w 353"/>
                <a:gd name="T69" fmla="*/ 645 h 975"/>
                <a:gd name="T70" fmla="*/ 661 w 353"/>
                <a:gd name="T71" fmla="*/ 804 h 975"/>
                <a:gd name="T72" fmla="*/ 592 w 353"/>
                <a:gd name="T73" fmla="*/ 848 h 975"/>
                <a:gd name="T74" fmla="*/ 224 w 353"/>
                <a:gd name="T75" fmla="*/ 125 h 975"/>
                <a:gd name="T76" fmla="*/ 309 w 353"/>
                <a:gd name="T77" fmla="*/ 88 h 975"/>
                <a:gd name="T78" fmla="*/ 237 w 353"/>
                <a:gd name="T79" fmla="*/ 95 h 975"/>
                <a:gd name="T80" fmla="*/ 39 w 353"/>
                <a:gd name="T81" fmla="*/ 0 h 975"/>
                <a:gd name="T82" fmla="*/ 534 w 353"/>
                <a:gd name="T83" fmla="*/ 1494 h 975"/>
                <a:gd name="T84" fmla="*/ 465 w 353"/>
                <a:gd name="T85" fmla="*/ 1542 h 975"/>
                <a:gd name="T86" fmla="*/ 495 w 353"/>
                <a:gd name="T87" fmla="*/ 1366 h 975"/>
                <a:gd name="T88" fmla="*/ 557 w 353"/>
                <a:gd name="T89" fmla="*/ 1314 h 975"/>
                <a:gd name="T90" fmla="*/ 651 w 353"/>
                <a:gd name="T91" fmla="*/ 1491 h 975"/>
                <a:gd name="T92" fmla="*/ 562 w 353"/>
                <a:gd name="T93" fmla="*/ 1467 h 975"/>
                <a:gd name="T94" fmla="*/ 562 w 353"/>
                <a:gd name="T95" fmla="*/ 1461 h 975"/>
                <a:gd name="T96" fmla="*/ 574 w 353"/>
                <a:gd name="T97" fmla="*/ 1238 h 975"/>
                <a:gd name="T98" fmla="*/ 585 w 353"/>
                <a:gd name="T99" fmla="*/ 1220 h 975"/>
                <a:gd name="T100" fmla="*/ 651 w 353"/>
                <a:gd name="T101" fmla="*/ 1491 h 975"/>
                <a:gd name="T102" fmla="*/ 625 w 353"/>
                <a:gd name="T103" fmla="*/ 1274 h 975"/>
                <a:gd name="T104" fmla="*/ 593 w 353"/>
                <a:gd name="T105" fmla="*/ 898 h 975"/>
                <a:gd name="T106" fmla="*/ 630 w 353"/>
                <a:gd name="T107" fmla="*/ 875 h 975"/>
                <a:gd name="T108" fmla="*/ 651 w 353"/>
                <a:gd name="T109" fmla="*/ 1042 h 975"/>
                <a:gd name="T110" fmla="*/ 669 w 353"/>
                <a:gd name="T111" fmla="*/ 1284 h 975"/>
                <a:gd name="T112" fmla="*/ 651 w 353"/>
                <a:gd name="T113" fmla="*/ 1337 h 9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3" h="975">
                  <a:moveTo>
                    <a:pt x="0" y="6"/>
                  </a:moveTo>
                  <a:cubicBezTo>
                    <a:pt x="8" y="38"/>
                    <a:pt x="19" y="39"/>
                    <a:pt x="73" y="63"/>
                  </a:cubicBezTo>
                  <a:cubicBezTo>
                    <a:pt x="128" y="87"/>
                    <a:pt x="311" y="208"/>
                    <a:pt x="253" y="609"/>
                  </a:cubicBezTo>
                  <a:cubicBezTo>
                    <a:pt x="253" y="610"/>
                    <a:pt x="247" y="625"/>
                    <a:pt x="242" y="631"/>
                  </a:cubicBezTo>
                  <a:cubicBezTo>
                    <a:pt x="227" y="649"/>
                    <a:pt x="199" y="665"/>
                    <a:pt x="171" y="681"/>
                  </a:cubicBezTo>
                  <a:cubicBezTo>
                    <a:pt x="121" y="710"/>
                    <a:pt x="64" y="742"/>
                    <a:pt x="57" y="798"/>
                  </a:cubicBezTo>
                  <a:cubicBezTo>
                    <a:pt x="54" y="842"/>
                    <a:pt x="70" y="879"/>
                    <a:pt x="70" y="879"/>
                  </a:cubicBezTo>
                  <a:cubicBezTo>
                    <a:pt x="72" y="886"/>
                    <a:pt x="72" y="896"/>
                    <a:pt x="72" y="908"/>
                  </a:cubicBezTo>
                  <a:cubicBezTo>
                    <a:pt x="71" y="914"/>
                    <a:pt x="71" y="921"/>
                    <a:pt x="71" y="927"/>
                  </a:cubicBezTo>
                  <a:cubicBezTo>
                    <a:pt x="71" y="929"/>
                    <a:pt x="71" y="934"/>
                    <a:pt x="71" y="938"/>
                  </a:cubicBezTo>
                  <a:cubicBezTo>
                    <a:pt x="71" y="940"/>
                    <a:pt x="70" y="945"/>
                    <a:pt x="70" y="946"/>
                  </a:cubicBezTo>
                  <a:cubicBezTo>
                    <a:pt x="67" y="953"/>
                    <a:pt x="66" y="962"/>
                    <a:pt x="71" y="975"/>
                  </a:cubicBezTo>
                  <a:cubicBezTo>
                    <a:pt x="67" y="964"/>
                    <a:pt x="71" y="954"/>
                    <a:pt x="73" y="946"/>
                  </a:cubicBezTo>
                  <a:cubicBezTo>
                    <a:pt x="75" y="955"/>
                    <a:pt x="79" y="962"/>
                    <a:pt x="85" y="970"/>
                  </a:cubicBezTo>
                  <a:cubicBezTo>
                    <a:pt x="72" y="952"/>
                    <a:pt x="75" y="928"/>
                    <a:pt x="76" y="908"/>
                  </a:cubicBezTo>
                  <a:cubicBezTo>
                    <a:pt x="76" y="898"/>
                    <a:pt x="77" y="891"/>
                    <a:pt x="76" y="884"/>
                  </a:cubicBezTo>
                  <a:cubicBezTo>
                    <a:pt x="77" y="886"/>
                    <a:pt x="78" y="886"/>
                    <a:pt x="80" y="887"/>
                  </a:cubicBezTo>
                  <a:cubicBezTo>
                    <a:pt x="100" y="900"/>
                    <a:pt x="116" y="911"/>
                    <a:pt x="116" y="936"/>
                  </a:cubicBezTo>
                  <a:cubicBezTo>
                    <a:pt x="116" y="919"/>
                    <a:pt x="112" y="909"/>
                    <a:pt x="103" y="899"/>
                  </a:cubicBezTo>
                  <a:cubicBezTo>
                    <a:pt x="112" y="901"/>
                    <a:pt x="122" y="901"/>
                    <a:pt x="132" y="892"/>
                  </a:cubicBezTo>
                  <a:cubicBezTo>
                    <a:pt x="122" y="901"/>
                    <a:pt x="105" y="897"/>
                    <a:pt x="101" y="895"/>
                  </a:cubicBezTo>
                  <a:cubicBezTo>
                    <a:pt x="96" y="892"/>
                    <a:pt x="88" y="886"/>
                    <a:pt x="82" y="882"/>
                  </a:cubicBezTo>
                  <a:cubicBezTo>
                    <a:pt x="65" y="870"/>
                    <a:pt x="64" y="835"/>
                    <a:pt x="65" y="799"/>
                  </a:cubicBezTo>
                  <a:cubicBezTo>
                    <a:pt x="71" y="747"/>
                    <a:pt x="124" y="717"/>
                    <a:pt x="175" y="688"/>
                  </a:cubicBezTo>
                  <a:cubicBezTo>
                    <a:pt x="188" y="681"/>
                    <a:pt x="200" y="674"/>
                    <a:pt x="212" y="666"/>
                  </a:cubicBezTo>
                  <a:cubicBezTo>
                    <a:pt x="203" y="681"/>
                    <a:pt x="197" y="694"/>
                    <a:pt x="195" y="706"/>
                  </a:cubicBezTo>
                  <a:cubicBezTo>
                    <a:pt x="183" y="730"/>
                    <a:pt x="173" y="740"/>
                    <a:pt x="160" y="741"/>
                  </a:cubicBezTo>
                  <a:cubicBezTo>
                    <a:pt x="159" y="741"/>
                    <a:pt x="158" y="742"/>
                    <a:pt x="158" y="743"/>
                  </a:cubicBezTo>
                  <a:cubicBezTo>
                    <a:pt x="161" y="743"/>
                    <a:pt x="163" y="744"/>
                    <a:pt x="166" y="744"/>
                  </a:cubicBezTo>
                  <a:cubicBezTo>
                    <a:pt x="176" y="741"/>
                    <a:pt x="185" y="733"/>
                    <a:pt x="194" y="716"/>
                  </a:cubicBezTo>
                  <a:cubicBezTo>
                    <a:pt x="194" y="719"/>
                    <a:pt x="195" y="722"/>
                    <a:pt x="196" y="725"/>
                  </a:cubicBezTo>
                  <a:cubicBezTo>
                    <a:pt x="198" y="734"/>
                    <a:pt x="205" y="741"/>
                    <a:pt x="214" y="744"/>
                  </a:cubicBezTo>
                  <a:cubicBezTo>
                    <a:pt x="220" y="747"/>
                    <a:pt x="226" y="747"/>
                    <a:pt x="232" y="744"/>
                  </a:cubicBezTo>
                  <a:cubicBezTo>
                    <a:pt x="228" y="755"/>
                    <a:pt x="226" y="764"/>
                    <a:pt x="227" y="771"/>
                  </a:cubicBezTo>
                  <a:cubicBezTo>
                    <a:pt x="228" y="771"/>
                    <a:pt x="230" y="772"/>
                    <a:pt x="231" y="772"/>
                  </a:cubicBezTo>
                  <a:cubicBezTo>
                    <a:pt x="229" y="764"/>
                    <a:pt x="232" y="753"/>
                    <a:pt x="238" y="741"/>
                  </a:cubicBezTo>
                  <a:cubicBezTo>
                    <a:pt x="244" y="737"/>
                    <a:pt x="249" y="730"/>
                    <a:pt x="253" y="724"/>
                  </a:cubicBezTo>
                  <a:cubicBezTo>
                    <a:pt x="254" y="722"/>
                    <a:pt x="256" y="722"/>
                    <a:pt x="256" y="724"/>
                  </a:cubicBezTo>
                  <a:cubicBezTo>
                    <a:pt x="259" y="737"/>
                    <a:pt x="265" y="745"/>
                    <a:pt x="272" y="749"/>
                  </a:cubicBezTo>
                  <a:cubicBezTo>
                    <a:pt x="279" y="760"/>
                    <a:pt x="279" y="773"/>
                    <a:pt x="279" y="782"/>
                  </a:cubicBezTo>
                  <a:cubicBezTo>
                    <a:pt x="280" y="783"/>
                    <a:pt x="282" y="783"/>
                    <a:pt x="283" y="784"/>
                  </a:cubicBezTo>
                  <a:cubicBezTo>
                    <a:pt x="283" y="784"/>
                    <a:pt x="283" y="784"/>
                    <a:pt x="283" y="784"/>
                  </a:cubicBezTo>
                  <a:cubicBezTo>
                    <a:pt x="283" y="776"/>
                    <a:pt x="283" y="763"/>
                    <a:pt x="278" y="750"/>
                  </a:cubicBezTo>
                  <a:cubicBezTo>
                    <a:pt x="288" y="752"/>
                    <a:pt x="303" y="744"/>
                    <a:pt x="312" y="715"/>
                  </a:cubicBezTo>
                  <a:cubicBezTo>
                    <a:pt x="314" y="709"/>
                    <a:pt x="315" y="702"/>
                    <a:pt x="315" y="695"/>
                  </a:cubicBezTo>
                  <a:cubicBezTo>
                    <a:pt x="322" y="707"/>
                    <a:pt x="332" y="719"/>
                    <a:pt x="343" y="726"/>
                  </a:cubicBezTo>
                  <a:cubicBezTo>
                    <a:pt x="343" y="724"/>
                    <a:pt x="343" y="723"/>
                    <a:pt x="343" y="721"/>
                  </a:cubicBezTo>
                  <a:cubicBezTo>
                    <a:pt x="332" y="713"/>
                    <a:pt x="321" y="699"/>
                    <a:pt x="315" y="686"/>
                  </a:cubicBezTo>
                  <a:cubicBezTo>
                    <a:pt x="314" y="676"/>
                    <a:pt x="312" y="666"/>
                    <a:pt x="310" y="656"/>
                  </a:cubicBezTo>
                  <a:cubicBezTo>
                    <a:pt x="313" y="653"/>
                    <a:pt x="318" y="646"/>
                    <a:pt x="320" y="630"/>
                  </a:cubicBezTo>
                  <a:cubicBezTo>
                    <a:pt x="330" y="627"/>
                    <a:pt x="346" y="635"/>
                    <a:pt x="353" y="639"/>
                  </a:cubicBezTo>
                  <a:cubicBezTo>
                    <a:pt x="352" y="637"/>
                    <a:pt x="351" y="635"/>
                    <a:pt x="351" y="633"/>
                  </a:cubicBezTo>
                  <a:cubicBezTo>
                    <a:pt x="344" y="630"/>
                    <a:pt x="330" y="624"/>
                    <a:pt x="321" y="626"/>
                  </a:cubicBezTo>
                  <a:cubicBezTo>
                    <a:pt x="322" y="615"/>
                    <a:pt x="321" y="601"/>
                    <a:pt x="318" y="583"/>
                  </a:cubicBezTo>
                  <a:cubicBezTo>
                    <a:pt x="318" y="581"/>
                    <a:pt x="318" y="579"/>
                    <a:pt x="318" y="577"/>
                  </a:cubicBezTo>
                  <a:cubicBezTo>
                    <a:pt x="323" y="576"/>
                    <a:pt x="328" y="575"/>
                    <a:pt x="334" y="576"/>
                  </a:cubicBezTo>
                  <a:cubicBezTo>
                    <a:pt x="334" y="575"/>
                    <a:pt x="333" y="573"/>
                    <a:pt x="332" y="572"/>
                  </a:cubicBezTo>
                  <a:cubicBezTo>
                    <a:pt x="327" y="571"/>
                    <a:pt x="322" y="572"/>
                    <a:pt x="317" y="573"/>
                  </a:cubicBezTo>
                  <a:cubicBezTo>
                    <a:pt x="315" y="559"/>
                    <a:pt x="314" y="544"/>
                    <a:pt x="313" y="528"/>
                  </a:cubicBezTo>
                  <a:cubicBezTo>
                    <a:pt x="318" y="529"/>
                    <a:pt x="323" y="528"/>
                    <a:pt x="325" y="527"/>
                  </a:cubicBezTo>
                  <a:cubicBezTo>
                    <a:pt x="325" y="526"/>
                    <a:pt x="325" y="525"/>
                    <a:pt x="325" y="523"/>
                  </a:cubicBezTo>
                  <a:cubicBezTo>
                    <a:pt x="323" y="524"/>
                    <a:pt x="318" y="525"/>
                    <a:pt x="313" y="524"/>
                  </a:cubicBezTo>
                  <a:cubicBezTo>
                    <a:pt x="313" y="516"/>
                    <a:pt x="312" y="507"/>
                    <a:pt x="312" y="498"/>
                  </a:cubicBezTo>
                  <a:cubicBezTo>
                    <a:pt x="311" y="483"/>
                    <a:pt x="310" y="471"/>
                    <a:pt x="310" y="459"/>
                  </a:cubicBezTo>
                  <a:cubicBezTo>
                    <a:pt x="313" y="459"/>
                    <a:pt x="316" y="459"/>
                    <a:pt x="318" y="459"/>
                  </a:cubicBezTo>
                  <a:cubicBezTo>
                    <a:pt x="318" y="457"/>
                    <a:pt x="318" y="456"/>
                    <a:pt x="319" y="455"/>
                  </a:cubicBezTo>
                  <a:cubicBezTo>
                    <a:pt x="317" y="455"/>
                    <a:pt x="313" y="455"/>
                    <a:pt x="309" y="455"/>
                  </a:cubicBezTo>
                  <a:cubicBezTo>
                    <a:pt x="308" y="433"/>
                    <a:pt x="305" y="419"/>
                    <a:pt x="301" y="413"/>
                  </a:cubicBezTo>
                  <a:cubicBezTo>
                    <a:pt x="307" y="407"/>
                    <a:pt x="313" y="399"/>
                    <a:pt x="317" y="387"/>
                  </a:cubicBezTo>
                  <a:cubicBezTo>
                    <a:pt x="325" y="360"/>
                    <a:pt x="325" y="327"/>
                    <a:pt x="320" y="308"/>
                  </a:cubicBezTo>
                  <a:cubicBezTo>
                    <a:pt x="318" y="311"/>
                    <a:pt x="315" y="313"/>
                    <a:pt x="313" y="316"/>
                  </a:cubicBezTo>
                  <a:cubicBezTo>
                    <a:pt x="316" y="332"/>
                    <a:pt x="317" y="359"/>
                    <a:pt x="309" y="385"/>
                  </a:cubicBezTo>
                  <a:cubicBezTo>
                    <a:pt x="304" y="403"/>
                    <a:pt x="292" y="412"/>
                    <a:pt x="283" y="414"/>
                  </a:cubicBezTo>
                  <a:cubicBezTo>
                    <a:pt x="275" y="413"/>
                    <a:pt x="276" y="408"/>
                    <a:pt x="276" y="405"/>
                  </a:cubicBezTo>
                  <a:cubicBezTo>
                    <a:pt x="261" y="206"/>
                    <a:pt x="171" y="94"/>
                    <a:pt x="106" y="61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7" y="58"/>
                    <a:pt x="135" y="52"/>
                    <a:pt x="148" y="46"/>
                  </a:cubicBezTo>
                  <a:cubicBezTo>
                    <a:pt x="147" y="46"/>
                    <a:pt x="145" y="44"/>
                    <a:pt x="144" y="42"/>
                  </a:cubicBezTo>
                  <a:cubicBezTo>
                    <a:pt x="144" y="40"/>
                    <a:pt x="144" y="38"/>
                    <a:pt x="146" y="37"/>
                  </a:cubicBezTo>
                  <a:cubicBezTo>
                    <a:pt x="136" y="41"/>
                    <a:pt x="123" y="44"/>
                    <a:pt x="111" y="45"/>
                  </a:cubicBezTo>
                  <a:cubicBezTo>
                    <a:pt x="95" y="46"/>
                    <a:pt x="77" y="41"/>
                    <a:pt x="77" y="41"/>
                  </a:cubicBezTo>
                  <a:cubicBezTo>
                    <a:pt x="34" y="30"/>
                    <a:pt x="25" y="26"/>
                    <a:pt x="18" y="0"/>
                  </a:cubicBezTo>
                  <a:moveTo>
                    <a:pt x="256" y="680"/>
                  </a:moveTo>
                  <a:cubicBezTo>
                    <a:pt x="255" y="687"/>
                    <a:pt x="252" y="708"/>
                    <a:pt x="249" y="714"/>
                  </a:cubicBezTo>
                  <a:cubicBezTo>
                    <a:pt x="245" y="722"/>
                    <a:pt x="238" y="732"/>
                    <a:pt x="230" y="736"/>
                  </a:cubicBezTo>
                  <a:cubicBezTo>
                    <a:pt x="226" y="739"/>
                    <a:pt x="222" y="739"/>
                    <a:pt x="217" y="737"/>
                  </a:cubicBezTo>
                  <a:cubicBezTo>
                    <a:pt x="210" y="734"/>
                    <a:pt x="205" y="729"/>
                    <a:pt x="203" y="723"/>
                  </a:cubicBezTo>
                  <a:cubicBezTo>
                    <a:pt x="199" y="707"/>
                    <a:pt x="209" y="682"/>
                    <a:pt x="231" y="653"/>
                  </a:cubicBezTo>
                  <a:cubicBezTo>
                    <a:pt x="241" y="644"/>
                    <a:pt x="250" y="636"/>
                    <a:pt x="255" y="627"/>
                  </a:cubicBezTo>
                  <a:cubicBezTo>
                    <a:pt x="257" y="623"/>
                    <a:pt x="260" y="624"/>
                    <a:pt x="260" y="628"/>
                  </a:cubicBezTo>
                  <a:cubicBezTo>
                    <a:pt x="260" y="644"/>
                    <a:pt x="259" y="661"/>
                    <a:pt x="256" y="680"/>
                  </a:cubicBezTo>
                  <a:close/>
                  <a:moveTo>
                    <a:pt x="304" y="713"/>
                  </a:moveTo>
                  <a:cubicBezTo>
                    <a:pt x="297" y="736"/>
                    <a:pt x="286" y="744"/>
                    <a:pt x="278" y="742"/>
                  </a:cubicBezTo>
                  <a:cubicBezTo>
                    <a:pt x="269" y="740"/>
                    <a:pt x="262" y="726"/>
                    <a:pt x="262" y="701"/>
                  </a:cubicBezTo>
                  <a:cubicBezTo>
                    <a:pt x="262" y="701"/>
                    <a:pt x="262" y="701"/>
                    <a:pt x="262" y="700"/>
                  </a:cubicBezTo>
                  <a:cubicBezTo>
                    <a:pt x="263" y="700"/>
                    <a:pt x="263" y="699"/>
                    <a:pt x="262" y="698"/>
                  </a:cubicBezTo>
                  <a:cubicBezTo>
                    <a:pt x="262" y="693"/>
                    <a:pt x="263" y="687"/>
                    <a:pt x="264" y="681"/>
                  </a:cubicBezTo>
                  <a:cubicBezTo>
                    <a:pt x="269" y="645"/>
                    <a:pt x="269" y="611"/>
                    <a:pt x="268" y="592"/>
                  </a:cubicBezTo>
                  <a:cubicBezTo>
                    <a:pt x="268" y="589"/>
                    <a:pt x="269" y="585"/>
                    <a:pt x="269" y="582"/>
                  </a:cubicBezTo>
                  <a:cubicBezTo>
                    <a:pt x="270" y="579"/>
                    <a:pt x="272" y="580"/>
                    <a:pt x="273" y="583"/>
                  </a:cubicBezTo>
                  <a:cubicBezTo>
                    <a:pt x="277" y="592"/>
                    <a:pt x="281" y="602"/>
                    <a:pt x="285" y="612"/>
                  </a:cubicBezTo>
                  <a:cubicBezTo>
                    <a:pt x="299" y="646"/>
                    <a:pt x="314" y="682"/>
                    <a:pt x="304" y="713"/>
                  </a:cubicBezTo>
                  <a:close/>
                  <a:moveTo>
                    <a:pt x="304" y="639"/>
                  </a:moveTo>
                  <a:cubicBezTo>
                    <a:pt x="300" y="629"/>
                    <a:pt x="296" y="619"/>
                    <a:pt x="292" y="609"/>
                  </a:cubicBezTo>
                  <a:cubicBezTo>
                    <a:pt x="283" y="586"/>
                    <a:pt x="274" y="565"/>
                    <a:pt x="273" y="548"/>
                  </a:cubicBezTo>
                  <a:cubicBezTo>
                    <a:pt x="278" y="505"/>
                    <a:pt x="279" y="466"/>
                    <a:pt x="277" y="429"/>
                  </a:cubicBezTo>
                  <a:cubicBezTo>
                    <a:pt x="275" y="423"/>
                    <a:pt x="282" y="422"/>
                    <a:pt x="285" y="421"/>
                  </a:cubicBezTo>
                  <a:cubicBezTo>
                    <a:pt x="288" y="421"/>
                    <a:pt x="291" y="420"/>
                    <a:pt x="294" y="418"/>
                  </a:cubicBezTo>
                  <a:cubicBezTo>
                    <a:pt x="294" y="418"/>
                    <a:pt x="294" y="418"/>
                    <a:pt x="295" y="418"/>
                  </a:cubicBezTo>
                  <a:cubicBezTo>
                    <a:pt x="300" y="423"/>
                    <a:pt x="302" y="466"/>
                    <a:pt x="304" y="498"/>
                  </a:cubicBezTo>
                  <a:cubicBezTo>
                    <a:pt x="305" y="529"/>
                    <a:pt x="307" y="560"/>
                    <a:pt x="311" y="584"/>
                  </a:cubicBezTo>
                  <a:cubicBezTo>
                    <a:pt x="312" y="596"/>
                    <a:pt x="313" y="606"/>
                    <a:pt x="313" y="614"/>
                  </a:cubicBezTo>
                  <a:cubicBezTo>
                    <a:pt x="313" y="624"/>
                    <a:pt x="312" y="632"/>
                    <a:pt x="310" y="638"/>
                  </a:cubicBezTo>
                  <a:cubicBezTo>
                    <a:pt x="309" y="642"/>
                    <a:pt x="305" y="642"/>
                    <a:pt x="304" y="63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3" name="Freeform 1081"/>
            <p:cNvSpPr/>
            <p:nvPr>
              <p:custDataLst>
                <p:tags r:id="rId113"/>
              </p:custDataLst>
            </p:nvPr>
          </p:nvSpPr>
          <p:spPr bwMode="auto">
            <a:xfrm>
              <a:off x="4247" y="2730"/>
              <a:ext cx="9" cy="11"/>
            </a:xfrm>
            <a:custGeom>
              <a:avLst/>
              <a:gdLst>
                <a:gd name="T0" fmla="*/ 13 w 7"/>
                <a:gd name="T1" fmla="*/ 6 h 9"/>
                <a:gd name="T2" fmla="*/ 8 w 7"/>
                <a:gd name="T3" fmla="*/ 16 h 9"/>
                <a:gd name="T4" fmla="*/ 0 w 7"/>
                <a:gd name="T5" fmla="*/ 9 h 9"/>
                <a:gd name="T6" fmla="*/ 5 w 7"/>
                <a:gd name="T7" fmla="*/ 0 h 9"/>
                <a:gd name="T8" fmla="*/ 13 w 7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6" y="3"/>
                  </a:moveTo>
                  <a:cubicBezTo>
                    <a:pt x="7" y="6"/>
                    <a:pt x="6" y="8"/>
                    <a:pt x="4" y="9"/>
                  </a:cubicBezTo>
                  <a:cubicBezTo>
                    <a:pt x="3" y="9"/>
                    <a:pt x="1" y="8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4" name="Freeform 1082"/>
            <p:cNvSpPr/>
            <p:nvPr>
              <p:custDataLst>
                <p:tags r:id="rId114"/>
              </p:custDataLst>
            </p:nvPr>
          </p:nvSpPr>
          <p:spPr bwMode="auto">
            <a:xfrm>
              <a:off x="4058" y="2692"/>
              <a:ext cx="13" cy="13"/>
            </a:xfrm>
            <a:custGeom>
              <a:avLst/>
              <a:gdLst>
                <a:gd name="T0" fmla="*/ 9 w 10"/>
                <a:gd name="T1" fmla="*/ 0 h 10"/>
                <a:gd name="T2" fmla="*/ 0 w 10"/>
                <a:gd name="T3" fmla="*/ 9 h 10"/>
                <a:gd name="T4" fmla="*/ 16 w 10"/>
                <a:gd name="T5" fmla="*/ 7 h 10"/>
                <a:gd name="T6" fmla="*/ 7 w 10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2" y="4"/>
                    <a:pt x="6" y="2"/>
                    <a:pt x="7" y="3"/>
                  </a:cubicBezTo>
                  <a:cubicBezTo>
                    <a:pt x="10" y="6"/>
                    <a:pt x="5" y="10"/>
                    <a:pt x="3" y="10"/>
                  </a:cubicBezTo>
                </a:path>
              </a:pathLst>
            </a:custGeom>
            <a:noFill/>
            <a:ln w="4763" cap="rnd">
              <a:solidFill>
                <a:srgbClr val="00A8E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5" name="Freeform 1083"/>
            <p:cNvSpPr/>
            <p:nvPr>
              <p:custDataLst>
                <p:tags r:id="rId115"/>
              </p:custDataLst>
            </p:nvPr>
          </p:nvSpPr>
          <p:spPr bwMode="auto">
            <a:xfrm>
              <a:off x="4082" y="2683"/>
              <a:ext cx="7" cy="11"/>
            </a:xfrm>
            <a:custGeom>
              <a:avLst/>
              <a:gdLst>
                <a:gd name="T0" fmla="*/ 7 w 6"/>
                <a:gd name="T1" fmla="*/ 1 h 9"/>
                <a:gd name="T2" fmla="*/ 0 w 6"/>
                <a:gd name="T3" fmla="*/ 6 h 9"/>
                <a:gd name="T4" fmla="*/ 9 w 6"/>
                <a:gd name="T5" fmla="*/ 9 h 9"/>
                <a:gd name="T6" fmla="*/ 2 w 6"/>
                <a:gd name="T7" fmla="*/ 1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4" y="1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4"/>
                    <a:pt x="5" y="3"/>
                    <a:pt x="6" y="5"/>
                  </a:cubicBezTo>
                  <a:cubicBezTo>
                    <a:pt x="6" y="7"/>
                    <a:pt x="4" y="8"/>
                    <a:pt x="2" y="9"/>
                  </a:cubicBezTo>
                </a:path>
              </a:pathLst>
            </a:custGeom>
            <a:noFill/>
            <a:ln w="4763" cap="rnd">
              <a:solidFill>
                <a:srgbClr val="00A8E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6" name="Freeform 1084"/>
            <p:cNvSpPr/>
            <p:nvPr>
              <p:custDataLst>
                <p:tags r:id="rId116"/>
              </p:custDataLst>
            </p:nvPr>
          </p:nvSpPr>
          <p:spPr bwMode="auto">
            <a:xfrm>
              <a:off x="3874" y="1271"/>
              <a:ext cx="351" cy="83"/>
            </a:xfrm>
            <a:custGeom>
              <a:avLst/>
              <a:gdLst>
                <a:gd name="T0" fmla="*/ 25 w 272"/>
                <a:gd name="T1" fmla="*/ 102 h 65"/>
                <a:gd name="T2" fmla="*/ 28 w 272"/>
                <a:gd name="T3" fmla="*/ 102 h 65"/>
                <a:gd name="T4" fmla="*/ 44 w 272"/>
                <a:gd name="T5" fmla="*/ 134 h 65"/>
                <a:gd name="T6" fmla="*/ 44 w 272"/>
                <a:gd name="T7" fmla="*/ 135 h 65"/>
                <a:gd name="T8" fmla="*/ 68 w 272"/>
                <a:gd name="T9" fmla="*/ 96 h 65"/>
                <a:gd name="T10" fmla="*/ 74 w 272"/>
                <a:gd name="T11" fmla="*/ 125 h 65"/>
                <a:gd name="T12" fmla="*/ 92 w 272"/>
                <a:gd name="T13" fmla="*/ 106 h 65"/>
                <a:gd name="T14" fmla="*/ 443 w 272"/>
                <a:gd name="T15" fmla="*/ 40 h 65"/>
                <a:gd name="T16" fmla="*/ 458 w 272"/>
                <a:gd name="T17" fmla="*/ 40 h 65"/>
                <a:gd name="T18" fmla="*/ 461 w 272"/>
                <a:gd name="T19" fmla="*/ 40 h 65"/>
                <a:gd name="T20" fmla="*/ 472 w 272"/>
                <a:gd name="T21" fmla="*/ 42 h 65"/>
                <a:gd name="T22" fmla="*/ 476 w 272"/>
                <a:gd name="T23" fmla="*/ 42 h 65"/>
                <a:gd name="T24" fmla="*/ 493 w 272"/>
                <a:gd name="T25" fmla="*/ 43 h 65"/>
                <a:gd name="T26" fmla="*/ 497 w 272"/>
                <a:gd name="T27" fmla="*/ 46 h 65"/>
                <a:gd name="T28" fmla="*/ 503 w 272"/>
                <a:gd name="T29" fmla="*/ 47 h 65"/>
                <a:gd name="T30" fmla="*/ 510 w 272"/>
                <a:gd name="T31" fmla="*/ 47 h 65"/>
                <a:gd name="T32" fmla="*/ 516 w 272"/>
                <a:gd name="T33" fmla="*/ 51 h 65"/>
                <a:gd name="T34" fmla="*/ 528 w 272"/>
                <a:gd name="T35" fmla="*/ 54 h 65"/>
                <a:gd name="T36" fmla="*/ 528 w 272"/>
                <a:gd name="T37" fmla="*/ 54 h 65"/>
                <a:gd name="T38" fmla="*/ 528 w 272"/>
                <a:gd name="T39" fmla="*/ 54 h 65"/>
                <a:gd name="T40" fmla="*/ 560 w 272"/>
                <a:gd name="T41" fmla="*/ 65 h 65"/>
                <a:gd name="T42" fmla="*/ 564 w 272"/>
                <a:gd name="T43" fmla="*/ 66 h 65"/>
                <a:gd name="T44" fmla="*/ 564 w 272"/>
                <a:gd name="T45" fmla="*/ 66 h 65"/>
                <a:gd name="T46" fmla="*/ 568 w 272"/>
                <a:gd name="T47" fmla="*/ 66 h 65"/>
                <a:gd name="T48" fmla="*/ 569 w 272"/>
                <a:gd name="T49" fmla="*/ 66 h 65"/>
                <a:gd name="T50" fmla="*/ 572 w 272"/>
                <a:gd name="T51" fmla="*/ 69 h 65"/>
                <a:gd name="T52" fmla="*/ 576 w 272"/>
                <a:gd name="T53" fmla="*/ 69 h 65"/>
                <a:gd name="T54" fmla="*/ 576 w 272"/>
                <a:gd name="T55" fmla="*/ 70 h 65"/>
                <a:gd name="T56" fmla="*/ 579 w 272"/>
                <a:gd name="T57" fmla="*/ 70 h 65"/>
                <a:gd name="T58" fmla="*/ 579 w 272"/>
                <a:gd name="T59" fmla="*/ 70 h 65"/>
                <a:gd name="T60" fmla="*/ 583 w 272"/>
                <a:gd name="T61" fmla="*/ 70 h 65"/>
                <a:gd name="T62" fmla="*/ 585 w 272"/>
                <a:gd name="T63" fmla="*/ 65 h 65"/>
                <a:gd name="T64" fmla="*/ 488 w 272"/>
                <a:gd name="T65" fmla="*/ 18 h 65"/>
                <a:gd name="T66" fmla="*/ 294 w 272"/>
                <a:gd name="T67" fmla="*/ 0 h 65"/>
                <a:gd name="T68" fmla="*/ 17 w 272"/>
                <a:gd name="T69" fmla="*/ 52 h 65"/>
                <a:gd name="T70" fmla="*/ 0 w 272"/>
                <a:gd name="T71" fmla="*/ 60 h 65"/>
                <a:gd name="T72" fmla="*/ 0 w 272"/>
                <a:gd name="T73" fmla="*/ 63 h 65"/>
                <a:gd name="T74" fmla="*/ 25 w 272"/>
                <a:gd name="T75" fmla="*/ 102 h 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2" h="65">
                  <a:moveTo>
                    <a:pt x="12" y="49"/>
                  </a:moveTo>
                  <a:cubicBezTo>
                    <a:pt x="13" y="49"/>
                    <a:pt x="13" y="49"/>
                    <a:pt x="13" y="49"/>
                  </a:cubicBezTo>
                  <a:cubicBezTo>
                    <a:pt x="16" y="51"/>
                    <a:pt x="16" y="65"/>
                    <a:pt x="20" y="64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2" y="59"/>
                    <a:pt x="29" y="44"/>
                    <a:pt x="32" y="46"/>
                  </a:cubicBezTo>
                  <a:cubicBezTo>
                    <a:pt x="34" y="47"/>
                    <a:pt x="34" y="54"/>
                    <a:pt x="34" y="60"/>
                  </a:cubicBezTo>
                  <a:cubicBezTo>
                    <a:pt x="36" y="57"/>
                    <a:pt x="38" y="54"/>
                    <a:pt x="43" y="51"/>
                  </a:cubicBezTo>
                  <a:cubicBezTo>
                    <a:pt x="89" y="14"/>
                    <a:pt x="167" y="15"/>
                    <a:pt x="206" y="19"/>
                  </a:cubicBezTo>
                  <a:cubicBezTo>
                    <a:pt x="208" y="19"/>
                    <a:pt x="211" y="19"/>
                    <a:pt x="213" y="19"/>
                  </a:cubicBezTo>
                  <a:cubicBezTo>
                    <a:pt x="214" y="19"/>
                    <a:pt x="215" y="19"/>
                    <a:pt x="215" y="19"/>
                  </a:cubicBezTo>
                  <a:cubicBezTo>
                    <a:pt x="217" y="19"/>
                    <a:pt x="219" y="20"/>
                    <a:pt x="220" y="20"/>
                  </a:cubicBezTo>
                  <a:cubicBezTo>
                    <a:pt x="221" y="20"/>
                    <a:pt x="222" y="20"/>
                    <a:pt x="222" y="20"/>
                  </a:cubicBezTo>
                  <a:cubicBezTo>
                    <a:pt x="224" y="21"/>
                    <a:pt x="227" y="21"/>
                    <a:pt x="229" y="21"/>
                  </a:cubicBezTo>
                  <a:cubicBezTo>
                    <a:pt x="229" y="21"/>
                    <a:pt x="230" y="22"/>
                    <a:pt x="231" y="22"/>
                  </a:cubicBezTo>
                  <a:cubicBezTo>
                    <a:pt x="232" y="22"/>
                    <a:pt x="233" y="22"/>
                    <a:pt x="234" y="23"/>
                  </a:cubicBezTo>
                  <a:cubicBezTo>
                    <a:pt x="235" y="23"/>
                    <a:pt x="236" y="23"/>
                    <a:pt x="237" y="23"/>
                  </a:cubicBezTo>
                  <a:cubicBezTo>
                    <a:pt x="238" y="23"/>
                    <a:pt x="239" y="24"/>
                    <a:pt x="240" y="24"/>
                  </a:cubicBezTo>
                  <a:cubicBezTo>
                    <a:pt x="242" y="24"/>
                    <a:pt x="244" y="25"/>
                    <a:pt x="246" y="26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52" y="27"/>
                    <a:pt x="257" y="29"/>
                    <a:pt x="260" y="31"/>
                  </a:cubicBezTo>
                  <a:cubicBezTo>
                    <a:pt x="261" y="31"/>
                    <a:pt x="262" y="31"/>
                    <a:pt x="263" y="32"/>
                  </a:cubicBezTo>
                  <a:cubicBezTo>
                    <a:pt x="263" y="32"/>
                    <a:pt x="263" y="32"/>
                    <a:pt x="263" y="32"/>
                  </a:cubicBezTo>
                  <a:cubicBezTo>
                    <a:pt x="263" y="32"/>
                    <a:pt x="264" y="32"/>
                    <a:pt x="264" y="32"/>
                  </a:cubicBezTo>
                  <a:cubicBezTo>
                    <a:pt x="264" y="32"/>
                    <a:pt x="265" y="32"/>
                    <a:pt x="265" y="32"/>
                  </a:cubicBezTo>
                  <a:cubicBezTo>
                    <a:pt x="265" y="33"/>
                    <a:pt x="266" y="33"/>
                    <a:pt x="266" y="33"/>
                  </a:cubicBezTo>
                  <a:cubicBezTo>
                    <a:pt x="267" y="33"/>
                    <a:pt x="267" y="33"/>
                    <a:pt x="268" y="33"/>
                  </a:cubicBezTo>
                  <a:cubicBezTo>
                    <a:pt x="268" y="33"/>
                    <a:pt x="268" y="33"/>
                    <a:pt x="268" y="34"/>
                  </a:cubicBezTo>
                  <a:cubicBezTo>
                    <a:pt x="269" y="34"/>
                    <a:pt x="269" y="34"/>
                    <a:pt x="270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4"/>
                    <a:pt x="271" y="34"/>
                    <a:pt x="271" y="34"/>
                  </a:cubicBezTo>
                  <a:cubicBezTo>
                    <a:pt x="272" y="34"/>
                    <a:pt x="272" y="33"/>
                    <a:pt x="272" y="31"/>
                  </a:cubicBezTo>
                  <a:cubicBezTo>
                    <a:pt x="267" y="21"/>
                    <a:pt x="250" y="13"/>
                    <a:pt x="227" y="9"/>
                  </a:cubicBezTo>
                  <a:cubicBezTo>
                    <a:pt x="195" y="3"/>
                    <a:pt x="185" y="1"/>
                    <a:pt x="137" y="0"/>
                  </a:cubicBezTo>
                  <a:cubicBezTo>
                    <a:pt x="71" y="0"/>
                    <a:pt x="32" y="14"/>
                    <a:pt x="8" y="25"/>
                  </a:cubicBezTo>
                  <a:cubicBezTo>
                    <a:pt x="5" y="26"/>
                    <a:pt x="2" y="28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25"/>
                    <a:pt x="11" y="43"/>
                    <a:pt x="12" y="49"/>
                  </a:cubicBezTo>
                  <a:close/>
                </a:path>
              </a:pathLst>
            </a:custGeom>
            <a:solidFill>
              <a:srgbClr val="F4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7" name="Freeform 1085"/>
            <p:cNvSpPr/>
            <p:nvPr>
              <p:custDataLst>
                <p:tags r:id="rId117"/>
              </p:custDataLst>
            </p:nvPr>
          </p:nvSpPr>
          <p:spPr bwMode="auto">
            <a:xfrm>
              <a:off x="3899" y="1326"/>
              <a:ext cx="20" cy="65"/>
            </a:xfrm>
            <a:custGeom>
              <a:avLst/>
              <a:gdLst>
                <a:gd name="T0" fmla="*/ 25 w 16"/>
                <a:gd name="T1" fmla="*/ 7 h 50"/>
                <a:gd name="T2" fmla="*/ 30 w 16"/>
                <a:gd name="T3" fmla="*/ 49 h 50"/>
                <a:gd name="T4" fmla="*/ 23 w 16"/>
                <a:gd name="T5" fmla="*/ 79 h 50"/>
                <a:gd name="T6" fmla="*/ 10 w 16"/>
                <a:gd name="T7" fmla="*/ 103 h 50"/>
                <a:gd name="T8" fmla="*/ 1 w 16"/>
                <a:gd name="T9" fmla="*/ 94 h 50"/>
                <a:gd name="T10" fmla="*/ 1 w 16"/>
                <a:gd name="T11" fmla="*/ 51 h 50"/>
                <a:gd name="T12" fmla="*/ 25 w 16"/>
                <a:gd name="T13" fmla="*/ 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0">
                  <a:moveTo>
                    <a:pt x="13" y="3"/>
                  </a:moveTo>
                  <a:cubicBezTo>
                    <a:pt x="16" y="4"/>
                    <a:pt x="14" y="16"/>
                    <a:pt x="15" y="22"/>
                  </a:cubicBezTo>
                  <a:cubicBezTo>
                    <a:pt x="15" y="29"/>
                    <a:pt x="14" y="31"/>
                    <a:pt x="11" y="36"/>
                  </a:cubicBezTo>
                  <a:cubicBezTo>
                    <a:pt x="8" y="40"/>
                    <a:pt x="5" y="43"/>
                    <a:pt x="5" y="47"/>
                  </a:cubicBezTo>
                  <a:cubicBezTo>
                    <a:pt x="5" y="50"/>
                    <a:pt x="3" y="47"/>
                    <a:pt x="1" y="42"/>
                  </a:cubicBezTo>
                  <a:cubicBezTo>
                    <a:pt x="0" y="36"/>
                    <a:pt x="0" y="28"/>
                    <a:pt x="1" y="23"/>
                  </a:cubicBezTo>
                  <a:cubicBezTo>
                    <a:pt x="1" y="19"/>
                    <a:pt x="10" y="0"/>
                    <a:pt x="13" y="3"/>
                  </a:cubicBezTo>
                  <a:close/>
                </a:path>
              </a:pathLst>
            </a:custGeom>
            <a:solidFill>
              <a:srgbClr val="F2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8" name="Freeform 1086"/>
            <p:cNvSpPr/>
            <p:nvPr>
              <p:custDataLst>
                <p:tags r:id="rId118"/>
              </p:custDataLst>
            </p:nvPr>
          </p:nvSpPr>
          <p:spPr bwMode="auto">
            <a:xfrm>
              <a:off x="3907" y="1384"/>
              <a:ext cx="26" cy="58"/>
            </a:xfrm>
            <a:custGeom>
              <a:avLst/>
              <a:gdLst>
                <a:gd name="T0" fmla="*/ 2 w 21"/>
                <a:gd name="T1" fmla="*/ 0 h 46"/>
                <a:gd name="T2" fmla="*/ 2 w 21"/>
                <a:gd name="T3" fmla="*/ 38 h 46"/>
                <a:gd name="T4" fmla="*/ 25 w 21"/>
                <a:gd name="T5" fmla="*/ 77 h 46"/>
                <a:gd name="T6" fmla="*/ 38 w 21"/>
                <a:gd name="T7" fmla="*/ 91 h 46"/>
                <a:gd name="T8" fmla="*/ 31 w 21"/>
                <a:gd name="T9" fmla="*/ 67 h 46"/>
                <a:gd name="T10" fmla="*/ 26 w 21"/>
                <a:gd name="T11" fmla="*/ 33 h 46"/>
                <a:gd name="T12" fmla="*/ 11 w 21"/>
                <a:gd name="T13" fmla="*/ 13 h 46"/>
                <a:gd name="T14" fmla="*/ 2 w 21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"/>
                    <a:pt x="0" y="10"/>
                    <a:pt x="2" y="19"/>
                  </a:cubicBezTo>
                  <a:cubicBezTo>
                    <a:pt x="3" y="27"/>
                    <a:pt x="8" y="31"/>
                    <a:pt x="13" y="38"/>
                  </a:cubicBezTo>
                  <a:cubicBezTo>
                    <a:pt x="16" y="43"/>
                    <a:pt x="19" y="46"/>
                    <a:pt x="20" y="45"/>
                  </a:cubicBezTo>
                  <a:cubicBezTo>
                    <a:pt x="21" y="44"/>
                    <a:pt x="19" y="37"/>
                    <a:pt x="16" y="33"/>
                  </a:cubicBezTo>
                  <a:cubicBezTo>
                    <a:pt x="14" y="28"/>
                    <a:pt x="14" y="25"/>
                    <a:pt x="14" y="17"/>
                  </a:cubicBezTo>
                  <a:cubicBezTo>
                    <a:pt x="13" y="10"/>
                    <a:pt x="9" y="12"/>
                    <a:pt x="6" y="6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2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9" name="Freeform 1087"/>
            <p:cNvSpPr/>
            <p:nvPr>
              <p:custDataLst>
                <p:tags r:id="rId119"/>
              </p:custDataLst>
            </p:nvPr>
          </p:nvSpPr>
          <p:spPr bwMode="auto">
            <a:xfrm>
              <a:off x="3890" y="983"/>
              <a:ext cx="262" cy="185"/>
            </a:xfrm>
            <a:custGeom>
              <a:avLst/>
              <a:gdLst>
                <a:gd name="T0" fmla="*/ 10 w 204"/>
                <a:gd name="T1" fmla="*/ 297 h 144"/>
                <a:gd name="T2" fmla="*/ 10 w 204"/>
                <a:gd name="T3" fmla="*/ 301 h 144"/>
                <a:gd name="T4" fmla="*/ 149 w 204"/>
                <a:gd name="T5" fmla="*/ 153 h 144"/>
                <a:gd name="T6" fmla="*/ 352 w 204"/>
                <a:gd name="T7" fmla="*/ 134 h 144"/>
                <a:gd name="T8" fmla="*/ 428 w 204"/>
                <a:gd name="T9" fmla="*/ 146 h 144"/>
                <a:gd name="T10" fmla="*/ 432 w 204"/>
                <a:gd name="T11" fmla="*/ 149 h 144"/>
                <a:gd name="T12" fmla="*/ 425 w 204"/>
                <a:gd name="T13" fmla="*/ 128 h 144"/>
                <a:gd name="T14" fmla="*/ 167 w 204"/>
                <a:gd name="T15" fmla="*/ 123 h 144"/>
                <a:gd name="T16" fmla="*/ 80 w 204"/>
                <a:gd name="T17" fmla="*/ 109 h 144"/>
                <a:gd name="T18" fmla="*/ 46 w 204"/>
                <a:gd name="T19" fmla="*/ 1 h 144"/>
                <a:gd name="T20" fmla="*/ 39 w 204"/>
                <a:gd name="T21" fmla="*/ 0 h 144"/>
                <a:gd name="T22" fmla="*/ 5 w 204"/>
                <a:gd name="T23" fmla="*/ 132 h 144"/>
                <a:gd name="T24" fmla="*/ 19 w 204"/>
                <a:gd name="T25" fmla="*/ 221 h 144"/>
                <a:gd name="T26" fmla="*/ 10 w 204"/>
                <a:gd name="T27" fmla="*/ 297 h 1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44">
                  <a:moveTo>
                    <a:pt x="5" y="140"/>
                  </a:moveTo>
                  <a:cubicBezTo>
                    <a:pt x="4" y="142"/>
                    <a:pt x="4" y="144"/>
                    <a:pt x="5" y="142"/>
                  </a:cubicBezTo>
                  <a:cubicBezTo>
                    <a:pt x="22" y="116"/>
                    <a:pt x="45" y="84"/>
                    <a:pt x="70" y="72"/>
                  </a:cubicBezTo>
                  <a:cubicBezTo>
                    <a:pt x="95" y="60"/>
                    <a:pt x="131" y="62"/>
                    <a:pt x="166" y="63"/>
                  </a:cubicBezTo>
                  <a:cubicBezTo>
                    <a:pt x="184" y="64"/>
                    <a:pt x="194" y="65"/>
                    <a:pt x="202" y="69"/>
                  </a:cubicBezTo>
                  <a:cubicBezTo>
                    <a:pt x="203" y="69"/>
                    <a:pt x="203" y="70"/>
                    <a:pt x="204" y="70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60" y="52"/>
                    <a:pt x="96" y="56"/>
                    <a:pt x="79" y="58"/>
                  </a:cubicBezTo>
                  <a:cubicBezTo>
                    <a:pt x="62" y="60"/>
                    <a:pt x="45" y="59"/>
                    <a:pt x="37" y="51"/>
                  </a:cubicBezTo>
                  <a:cubicBezTo>
                    <a:pt x="28" y="43"/>
                    <a:pt x="15" y="20"/>
                    <a:pt x="22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20"/>
                    <a:pt x="3" y="51"/>
                    <a:pt x="2" y="62"/>
                  </a:cubicBezTo>
                  <a:cubicBezTo>
                    <a:pt x="0" y="72"/>
                    <a:pt x="8" y="91"/>
                    <a:pt x="9" y="104"/>
                  </a:cubicBezTo>
                  <a:cubicBezTo>
                    <a:pt x="10" y="116"/>
                    <a:pt x="8" y="131"/>
                    <a:pt x="5" y="140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0" name="Freeform 1088"/>
            <p:cNvSpPr/>
            <p:nvPr>
              <p:custDataLst>
                <p:tags r:id="rId120"/>
              </p:custDataLst>
            </p:nvPr>
          </p:nvSpPr>
          <p:spPr bwMode="auto">
            <a:xfrm>
              <a:off x="3902" y="1035"/>
              <a:ext cx="51" cy="75"/>
            </a:xfrm>
            <a:custGeom>
              <a:avLst/>
              <a:gdLst>
                <a:gd name="T0" fmla="*/ 17 w 40"/>
                <a:gd name="T1" fmla="*/ 1 h 59"/>
                <a:gd name="T2" fmla="*/ 5 w 40"/>
                <a:gd name="T3" fmla="*/ 41 h 59"/>
                <a:gd name="T4" fmla="*/ 23 w 40"/>
                <a:gd name="T5" fmla="*/ 114 h 59"/>
                <a:gd name="T6" fmla="*/ 75 w 40"/>
                <a:gd name="T7" fmla="*/ 81 h 59"/>
                <a:gd name="T8" fmla="*/ 54 w 40"/>
                <a:gd name="T9" fmla="*/ 47 h 59"/>
                <a:gd name="T10" fmla="*/ 17 w 40"/>
                <a:gd name="T11" fmla="*/ 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9">
                  <a:moveTo>
                    <a:pt x="8" y="1"/>
                  </a:moveTo>
                  <a:cubicBezTo>
                    <a:pt x="5" y="0"/>
                    <a:pt x="3" y="12"/>
                    <a:pt x="2" y="20"/>
                  </a:cubicBezTo>
                  <a:cubicBezTo>
                    <a:pt x="0" y="27"/>
                    <a:pt x="5" y="52"/>
                    <a:pt x="11" y="56"/>
                  </a:cubicBezTo>
                  <a:cubicBezTo>
                    <a:pt x="18" y="59"/>
                    <a:pt x="32" y="46"/>
                    <a:pt x="36" y="39"/>
                  </a:cubicBezTo>
                  <a:cubicBezTo>
                    <a:pt x="40" y="32"/>
                    <a:pt x="37" y="32"/>
                    <a:pt x="26" y="23"/>
                  </a:cubicBezTo>
                  <a:cubicBezTo>
                    <a:pt x="15" y="14"/>
                    <a:pt x="11" y="3"/>
                    <a:pt x="8" y="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1" name="Freeform 1089"/>
            <p:cNvSpPr/>
            <p:nvPr>
              <p:custDataLst>
                <p:tags r:id="rId121"/>
              </p:custDataLst>
            </p:nvPr>
          </p:nvSpPr>
          <p:spPr bwMode="auto">
            <a:xfrm>
              <a:off x="3895" y="1279"/>
              <a:ext cx="218" cy="68"/>
            </a:xfrm>
            <a:custGeom>
              <a:avLst/>
              <a:gdLst>
                <a:gd name="T0" fmla="*/ 268 w 169"/>
                <a:gd name="T1" fmla="*/ 0 h 53"/>
                <a:gd name="T2" fmla="*/ 134 w 169"/>
                <a:gd name="T3" fmla="*/ 8 h 53"/>
                <a:gd name="T4" fmla="*/ 30 w 169"/>
                <a:gd name="T5" fmla="*/ 36 h 53"/>
                <a:gd name="T6" fmla="*/ 1 w 169"/>
                <a:gd name="T7" fmla="*/ 76 h 53"/>
                <a:gd name="T8" fmla="*/ 13 w 169"/>
                <a:gd name="T9" fmla="*/ 112 h 53"/>
                <a:gd name="T10" fmla="*/ 13 w 169"/>
                <a:gd name="T11" fmla="*/ 112 h 53"/>
                <a:gd name="T12" fmla="*/ 35 w 169"/>
                <a:gd name="T13" fmla="*/ 83 h 53"/>
                <a:gd name="T14" fmla="*/ 39 w 169"/>
                <a:gd name="T15" fmla="*/ 99 h 53"/>
                <a:gd name="T16" fmla="*/ 104 w 169"/>
                <a:gd name="T17" fmla="*/ 54 h 53"/>
                <a:gd name="T18" fmla="*/ 311 w 169"/>
                <a:gd name="T19" fmla="*/ 10 h 53"/>
                <a:gd name="T20" fmla="*/ 268 w 169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2">
                  <a:moveTo>
                    <a:pt x="125" y="0"/>
                  </a:moveTo>
                  <a:cubicBezTo>
                    <a:pt x="106" y="0"/>
                    <a:pt x="85" y="1"/>
                    <a:pt x="63" y="4"/>
                  </a:cubicBezTo>
                  <a:cubicBezTo>
                    <a:pt x="42" y="8"/>
                    <a:pt x="24" y="14"/>
                    <a:pt x="14" y="17"/>
                  </a:cubicBezTo>
                  <a:cubicBezTo>
                    <a:pt x="1" y="21"/>
                    <a:pt x="0" y="25"/>
                    <a:pt x="1" y="36"/>
                  </a:cubicBezTo>
                  <a:cubicBezTo>
                    <a:pt x="2" y="44"/>
                    <a:pt x="3" y="51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9" y="46"/>
                    <a:pt x="14" y="38"/>
                    <a:pt x="16" y="40"/>
                  </a:cubicBezTo>
                  <a:cubicBezTo>
                    <a:pt x="17" y="40"/>
                    <a:pt x="18" y="43"/>
                    <a:pt x="18" y="47"/>
                  </a:cubicBezTo>
                  <a:cubicBezTo>
                    <a:pt x="22" y="43"/>
                    <a:pt x="31" y="35"/>
                    <a:pt x="49" y="26"/>
                  </a:cubicBezTo>
                  <a:cubicBezTo>
                    <a:pt x="72" y="13"/>
                    <a:pt x="121" y="5"/>
                    <a:pt x="145" y="5"/>
                  </a:cubicBezTo>
                  <a:cubicBezTo>
                    <a:pt x="169" y="5"/>
                    <a:pt x="147" y="1"/>
                    <a:pt x="125" y="0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2" name="Freeform 1090"/>
            <p:cNvSpPr/>
            <p:nvPr>
              <p:custDataLst>
                <p:tags r:id="rId122"/>
              </p:custDataLst>
            </p:nvPr>
          </p:nvSpPr>
          <p:spPr bwMode="auto">
            <a:xfrm>
              <a:off x="3918" y="1418"/>
              <a:ext cx="48" cy="96"/>
            </a:xfrm>
            <a:custGeom>
              <a:avLst/>
              <a:gdLst>
                <a:gd name="T0" fmla="*/ 64 w 37"/>
                <a:gd name="T1" fmla="*/ 75 h 74"/>
                <a:gd name="T2" fmla="*/ 10 w 37"/>
                <a:gd name="T3" fmla="*/ 0 h 74"/>
                <a:gd name="T4" fmla="*/ 16 w 37"/>
                <a:gd name="T5" fmla="*/ 13 h 74"/>
                <a:gd name="T6" fmla="*/ 23 w 37"/>
                <a:gd name="T7" fmla="*/ 39 h 74"/>
                <a:gd name="T8" fmla="*/ 8 w 37"/>
                <a:gd name="T9" fmla="*/ 23 h 74"/>
                <a:gd name="T10" fmla="*/ 0 w 37"/>
                <a:gd name="T11" fmla="*/ 16 h 74"/>
                <a:gd name="T12" fmla="*/ 13 w 37"/>
                <a:gd name="T13" fmla="*/ 87 h 74"/>
                <a:gd name="T14" fmla="*/ 58 w 37"/>
                <a:gd name="T15" fmla="*/ 152 h 74"/>
                <a:gd name="T16" fmla="*/ 64 w 37"/>
                <a:gd name="T17" fmla="*/ 75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74">
                  <a:moveTo>
                    <a:pt x="29" y="35"/>
                  </a:moveTo>
                  <a:cubicBezTo>
                    <a:pt x="23" y="26"/>
                    <a:pt x="14" y="6"/>
                    <a:pt x="5" y="0"/>
                  </a:cubicBezTo>
                  <a:cubicBezTo>
                    <a:pt x="6" y="2"/>
                    <a:pt x="6" y="4"/>
                    <a:pt x="7" y="6"/>
                  </a:cubicBezTo>
                  <a:cubicBezTo>
                    <a:pt x="10" y="10"/>
                    <a:pt x="12" y="17"/>
                    <a:pt x="11" y="18"/>
                  </a:cubicBezTo>
                  <a:cubicBezTo>
                    <a:pt x="10" y="19"/>
                    <a:pt x="7" y="16"/>
                    <a:pt x="4" y="11"/>
                  </a:cubicBezTo>
                  <a:cubicBezTo>
                    <a:pt x="3" y="10"/>
                    <a:pt x="2" y="8"/>
                    <a:pt x="0" y="7"/>
                  </a:cubicBezTo>
                  <a:cubicBezTo>
                    <a:pt x="3" y="15"/>
                    <a:pt x="8" y="27"/>
                    <a:pt x="6" y="40"/>
                  </a:cubicBezTo>
                  <a:cubicBezTo>
                    <a:pt x="2" y="62"/>
                    <a:pt x="15" y="74"/>
                    <a:pt x="27" y="69"/>
                  </a:cubicBezTo>
                  <a:cubicBezTo>
                    <a:pt x="37" y="64"/>
                    <a:pt x="36" y="47"/>
                    <a:pt x="29" y="35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3" name="Freeform 1091"/>
            <p:cNvSpPr/>
            <p:nvPr>
              <p:custDataLst>
                <p:tags r:id="rId123"/>
              </p:custDataLst>
            </p:nvPr>
          </p:nvSpPr>
          <p:spPr bwMode="auto">
            <a:xfrm>
              <a:off x="4093" y="1476"/>
              <a:ext cx="34" cy="32"/>
            </a:xfrm>
            <a:custGeom>
              <a:avLst/>
              <a:gdLst>
                <a:gd name="T0" fmla="*/ 13 w 26"/>
                <a:gd name="T1" fmla="*/ 46 h 25"/>
                <a:gd name="T2" fmla="*/ 50 w 26"/>
                <a:gd name="T3" fmla="*/ 5 h 25"/>
                <a:gd name="T4" fmla="*/ 13 w 26"/>
                <a:gd name="T5" fmla="*/ 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6" y="22"/>
                  </a:moveTo>
                  <a:cubicBezTo>
                    <a:pt x="13" y="25"/>
                    <a:pt x="26" y="5"/>
                    <a:pt x="22" y="2"/>
                  </a:cubicBezTo>
                  <a:cubicBezTo>
                    <a:pt x="18" y="0"/>
                    <a:pt x="0" y="18"/>
                    <a:pt x="6" y="22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4" name="Freeform 1092"/>
            <p:cNvSpPr/>
            <p:nvPr>
              <p:custDataLst>
                <p:tags r:id="rId124"/>
              </p:custDataLst>
            </p:nvPr>
          </p:nvSpPr>
          <p:spPr bwMode="auto">
            <a:xfrm>
              <a:off x="3874" y="1332"/>
              <a:ext cx="38" cy="98"/>
            </a:xfrm>
            <a:custGeom>
              <a:avLst/>
              <a:gdLst>
                <a:gd name="T0" fmla="*/ 60 w 29"/>
                <a:gd name="T1" fmla="*/ 126 h 76"/>
                <a:gd name="T2" fmla="*/ 59 w 29"/>
                <a:gd name="T3" fmla="*/ 92 h 76"/>
                <a:gd name="T4" fmla="*/ 56 w 29"/>
                <a:gd name="T5" fmla="*/ 86 h 76"/>
                <a:gd name="T6" fmla="*/ 56 w 29"/>
                <a:gd name="T7" fmla="*/ 86 h 76"/>
                <a:gd name="T8" fmla="*/ 54 w 29"/>
                <a:gd name="T9" fmla="*/ 90 h 76"/>
                <a:gd name="T10" fmla="*/ 45 w 29"/>
                <a:gd name="T11" fmla="*/ 80 h 76"/>
                <a:gd name="T12" fmla="*/ 45 w 29"/>
                <a:gd name="T13" fmla="*/ 39 h 76"/>
                <a:gd name="T14" fmla="*/ 45 w 29"/>
                <a:gd name="T15" fmla="*/ 36 h 76"/>
                <a:gd name="T16" fmla="*/ 45 w 29"/>
                <a:gd name="T17" fmla="*/ 35 h 76"/>
                <a:gd name="T18" fmla="*/ 24 w 29"/>
                <a:gd name="T19" fmla="*/ 0 h 76"/>
                <a:gd name="T20" fmla="*/ 31 w 29"/>
                <a:gd name="T21" fmla="*/ 75 h 76"/>
                <a:gd name="T22" fmla="*/ 0 w 29"/>
                <a:gd name="T23" fmla="*/ 86 h 76"/>
                <a:gd name="T24" fmla="*/ 38 w 29"/>
                <a:gd name="T25" fmla="*/ 119 h 76"/>
                <a:gd name="T26" fmla="*/ 60 w 29"/>
                <a:gd name="T27" fmla="*/ 162 h 76"/>
                <a:gd name="T28" fmla="*/ 63 w 29"/>
                <a:gd name="T29" fmla="*/ 139 h 76"/>
                <a:gd name="T30" fmla="*/ 60 w 29"/>
                <a:gd name="T31" fmla="*/ 126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76">
                  <a:moveTo>
                    <a:pt x="27" y="59"/>
                  </a:moveTo>
                  <a:cubicBezTo>
                    <a:pt x="26" y="53"/>
                    <a:pt x="25" y="46"/>
                    <a:pt x="26" y="43"/>
                  </a:cubicBezTo>
                  <a:cubicBezTo>
                    <a:pt x="25" y="42"/>
                    <a:pt x="25" y="41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4" y="41"/>
                    <a:pt x="24" y="42"/>
                  </a:cubicBezTo>
                  <a:cubicBezTo>
                    <a:pt x="24" y="45"/>
                    <a:pt x="22" y="42"/>
                    <a:pt x="20" y="37"/>
                  </a:cubicBezTo>
                  <a:cubicBezTo>
                    <a:pt x="19" y="31"/>
                    <a:pt x="19" y="23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0"/>
                    <a:pt x="11" y="0"/>
                  </a:cubicBezTo>
                  <a:cubicBezTo>
                    <a:pt x="7" y="0"/>
                    <a:pt x="17" y="29"/>
                    <a:pt x="14" y="35"/>
                  </a:cubicBezTo>
                  <a:cubicBezTo>
                    <a:pt x="11" y="41"/>
                    <a:pt x="9" y="39"/>
                    <a:pt x="0" y="40"/>
                  </a:cubicBezTo>
                  <a:cubicBezTo>
                    <a:pt x="6" y="40"/>
                    <a:pt x="14" y="45"/>
                    <a:pt x="17" y="55"/>
                  </a:cubicBezTo>
                  <a:cubicBezTo>
                    <a:pt x="20" y="67"/>
                    <a:pt x="24" y="76"/>
                    <a:pt x="27" y="76"/>
                  </a:cubicBezTo>
                  <a:cubicBezTo>
                    <a:pt x="29" y="76"/>
                    <a:pt x="28" y="71"/>
                    <a:pt x="28" y="65"/>
                  </a:cubicBezTo>
                  <a:cubicBezTo>
                    <a:pt x="28" y="63"/>
                    <a:pt x="27" y="61"/>
                    <a:pt x="27" y="5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5" name="Freeform 1093"/>
            <p:cNvSpPr/>
            <p:nvPr>
              <p:custDataLst>
                <p:tags r:id="rId125"/>
              </p:custDataLst>
            </p:nvPr>
          </p:nvSpPr>
          <p:spPr bwMode="auto">
            <a:xfrm>
              <a:off x="3830" y="1060"/>
              <a:ext cx="473" cy="1504"/>
            </a:xfrm>
            <a:custGeom>
              <a:avLst/>
              <a:gdLst>
                <a:gd name="T0" fmla="*/ 156 w 367"/>
                <a:gd name="T1" fmla="*/ 579 h 1175"/>
                <a:gd name="T2" fmla="*/ 157 w 367"/>
                <a:gd name="T3" fmla="*/ 579 h 1175"/>
                <a:gd name="T4" fmla="*/ 208 w 367"/>
                <a:gd name="T5" fmla="*/ 620 h 1175"/>
                <a:gd name="T6" fmla="*/ 244 w 367"/>
                <a:gd name="T7" fmla="*/ 616 h 1175"/>
                <a:gd name="T8" fmla="*/ 232 w 367"/>
                <a:gd name="T9" fmla="*/ 602 h 1175"/>
                <a:gd name="T10" fmla="*/ 173 w 367"/>
                <a:gd name="T11" fmla="*/ 557 h 1175"/>
                <a:gd name="T12" fmla="*/ 209 w 367"/>
                <a:gd name="T13" fmla="*/ 449 h 1175"/>
                <a:gd name="T14" fmla="*/ 599 w 367"/>
                <a:gd name="T15" fmla="*/ 443 h 1175"/>
                <a:gd name="T16" fmla="*/ 623 w 367"/>
                <a:gd name="T17" fmla="*/ 509 h 1175"/>
                <a:gd name="T18" fmla="*/ 646 w 367"/>
                <a:gd name="T19" fmla="*/ 540 h 1175"/>
                <a:gd name="T20" fmla="*/ 615 w 367"/>
                <a:gd name="T21" fmla="*/ 645 h 1175"/>
                <a:gd name="T22" fmla="*/ 632 w 367"/>
                <a:gd name="T23" fmla="*/ 2234 h 1175"/>
                <a:gd name="T24" fmla="*/ 688 w 367"/>
                <a:gd name="T25" fmla="*/ 2464 h 1175"/>
                <a:gd name="T26" fmla="*/ 786 w 367"/>
                <a:gd name="T27" fmla="*/ 2401 h 1175"/>
                <a:gd name="T28" fmla="*/ 729 w 367"/>
                <a:gd name="T29" fmla="*/ 2231 h 1175"/>
                <a:gd name="T30" fmla="*/ 742 w 367"/>
                <a:gd name="T31" fmla="*/ 302 h 1175"/>
                <a:gd name="T32" fmla="*/ 674 w 367"/>
                <a:gd name="T33" fmla="*/ 128 h 1175"/>
                <a:gd name="T34" fmla="*/ 574 w 367"/>
                <a:gd name="T35" fmla="*/ 59 h 1175"/>
                <a:gd name="T36" fmla="*/ 454 w 367"/>
                <a:gd name="T37" fmla="*/ 6 h 1175"/>
                <a:gd name="T38" fmla="*/ 249 w 367"/>
                <a:gd name="T39" fmla="*/ 24 h 1175"/>
                <a:gd name="T40" fmla="*/ 106 w 367"/>
                <a:gd name="T41" fmla="*/ 179 h 1175"/>
                <a:gd name="T42" fmla="*/ 13 w 367"/>
                <a:gd name="T43" fmla="*/ 332 h 1175"/>
                <a:gd name="T44" fmla="*/ 24 w 367"/>
                <a:gd name="T45" fmla="*/ 394 h 1175"/>
                <a:gd name="T46" fmla="*/ 28 w 367"/>
                <a:gd name="T47" fmla="*/ 397 h 1175"/>
                <a:gd name="T48" fmla="*/ 64 w 367"/>
                <a:gd name="T49" fmla="*/ 406 h 1175"/>
                <a:gd name="T50" fmla="*/ 68 w 367"/>
                <a:gd name="T51" fmla="*/ 410 h 1175"/>
                <a:gd name="T52" fmla="*/ 90 w 367"/>
                <a:gd name="T53" fmla="*/ 398 h 1175"/>
                <a:gd name="T54" fmla="*/ 366 w 367"/>
                <a:gd name="T55" fmla="*/ 346 h 1175"/>
                <a:gd name="T56" fmla="*/ 558 w 367"/>
                <a:gd name="T57" fmla="*/ 365 h 1175"/>
                <a:gd name="T58" fmla="*/ 655 w 367"/>
                <a:gd name="T59" fmla="*/ 411 h 1175"/>
                <a:gd name="T60" fmla="*/ 513 w 367"/>
                <a:gd name="T61" fmla="*/ 387 h 1175"/>
                <a:gd name="T62" fmla="*/ 165 w 367"/>
                <a:gd name="T63" fmla="*/ 452 h 1175"/>
                <a:gd name="T64" fmla="*/ 146 w 367"/>
                <a:gd name="T65" fmla="*/ 472 h 1175"/>
                <a:gd name="T66" fmla="*/ 146 w 367"/>
                <a:gd name="T67" fmla="*/ 481 h 1175"/>
                <a:gd name="T68" fmla="*/ 137 w 367"/>
                <a:gd name="T69" fmla="*/ 511 h 1175"/>
                <a:gd name="T70" fmla="*/ 126 w 367"/>
                <a:gd name="T71" fmla="*/ 529 h 1175"/>
                <a:gd name="T72" fmla="*/ 128 w 367"/>
                <a:gd name="T73" fmla="*/ 534 h 1175"/>
                <a:gd name="T74" fmla="*/ 131 w 367"/>
                <a:gd name="T75" fmla="*/ 531 h 1175"/>
                <a:gd name="T76" fmla="*/ 139 w 367"/>
                <a:gd name="T77" fmla="*/ 544 h 1175"/>
                <a:gd name="T78" fmla="*/ 156 w 367"/>
                <a:gd name="T79" fmla="*/ 567 h 1175"/>
                <a:gd name="T80" fmla="*/ 156 w 367"/>
                <a:gd name="T81" fmla="*/ 579 h 11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7" h="1175">
                  <a:moveTo>
                    <a:pt x="73" y="276"/>
                  </a:moveTo>
                  <a:cubicBezTo>
                    <a:pt x="74" y="276"/>
                    <a:pt x="74" y="276"/>
                    <a:pt x="74" y="276"/>
                  </a:cubicBezTo>
                  <a:cubicBezTo>
                    <a:pt x="78" y="276"/>
                    <a:pt x="88" y="289"/>
                    <a:pt x="97" y="295"/>
                  </a:cubicBezTo>
                  <a:cubicBezTo>
                    <a:pt x="105" y="298"/>
                    <a:pt x="113" y="296"/>
                    <a:pt x="114" y="294"/>
                  </a:cubicBezTo>
                  <a:cubicBezTo>
                    <a:pt x="115" y="293"/>
                    <a:pt x="113" y="290"/>
                    <a:pt x="109" y="287"/>
                  </a:cubicBezTo>
                  <a:cubicBezTo>
                    <a:pt x="101" y="282"/>
                    <a:pt x="97" y="281"/>
                    <a:pt x="81" y="266"/>
                  </a:cubicBezTo>
                  <a:cubicBezTo>
                    <a:pt x="64" y="252"/>
                    <a:pt x="67" y="231"/>
                    <a:pt x="98" y="214"/>
                  </a:cubicBezTo>
                  <a:cubicBezTo>
                    <a:pt x="138" y="193"/>
                    <a:pt x="229" y="179"/>
                    <a:pt x="280" y="211"/>
                  </a:cubicBezTo>
                  <a:cubicBezTo>
                    <a:pt x="298" y="224"/>
                    <a:pt x="294" y="237"/>
                    <a:pt x="291" y="243"/>
                  </a:cubicBezTo>
                  <a:cubicBezTo>
                    <a:pt x="289" y="250"/>
                    <a:pt x="299" y="244"/>
                    <a:pt x="302" y="258"/>
                  </a:cubicBezTo>
                  <a:cubicBezTo>
                    <a:pt x="305" y="271"/>
                    <a:pt x="301" y="295"/>
                    <a:pt x="287" y="308"/>
                  </a:cubicBezTo>
                  <a:cubicBezTo>
                    <a:pt x="294" y="327"/>
                    <a:pt x="295" y="1006"/>
                    <a:pt x="295" y="1065"/>
                  </a:cubicBezTo>
                  <a:cubicBezTo>
                    <a:pt x="294" y="1097"/>
                    <a:pt x="301" y="1150"/>
                    <a:pt x="321" y="1175"/>
                  </a:cubicBezTo>
                  <a:cubicBezTo>
                    <a:pt x="336" y="1169"/>
                    <a:pt x="350" y="1158"/>
                    <a:pt x="367" y="1145"/>
                  </a:cubicBezTo>
                  <a:cubicBezTo>
                    <a:pt x="353" y="1137"/>
                    <a:pt x="342" y="1091"/>
                    <a:pt x="341" y="1064"/>
                  </a:cubicBezTo>
                  <a:cubicBezTo>
                    <a:pt x="341" y="1014"/>
                    <a:pt x="344" y="203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9" y="192"/>
                    <a:pt x="21" y="191"/>
                    <a:pt x="30" y="194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34" y="194"/>
                    <a:pt x="38" y="192"/>
                    <a:pt x="42" y="190"/>
                  </a:cubicBezTo>
                  <a:cubicBezTo>
                    <a:pt x="66" y="179"/>
                    <a:pt x="105" y="165"/>
                    <a:pt x="171" y="165"/>
                  </a:cubicBezTo>
                  <a:cubicBezTo>
                    <a:pt x="219" y="166"/>
                    <a:pt x="229" y="168"/>
                    <a:pt x="261" y="174"/>
                  </a:cubicBezTo>
                  <a:cubicBezTo>
                    <a:pt x="284" y="178"/>
                    <a:pt x="301" y="186"/>
                    <a:pt x="306" y="196"/>
                  </a:cubicBezTo>
                  <a:cubicBezTo>
                    <a:pt x="309" y="206"/>
                    <a:pt x="285" y="186"/>
                    <a:pt x="240" y="184"/>
                  </a:cubicBezTo>
                  <a:cubicBezTo>
                    <a:pt x="201" y="180"/>
                    <a:pt x="123" y="179"/>
                    <a:pt x="77" y="216"/>
                  </a:cubicBezTo>
                  <a:cubicBezTo>
                    <a:pt x="72" y="219"/>
                    <a:pt x="70" y="222"/>
                    <a:pt x="68" y="225"/>
                  </a:cubicBezTo>
                  <a:cubicBezTo>
                    <a:pt x="68" y="227"/>
                    <a:pt x="68" y="229"/>
                    <a:pt x="68" y="230"/>
                  </a:cubicBezTo>
                  <a:cubicBezTo>
                    <a:pt x="68" y="237"/>
                    <a:pt x="67" y="239"/>
                    <a:pt x="64" y="244"/>
                  </a:cubicBezTo>
                  <a:cubicBezTo>
                    <a:pt x="62" y="247"/>
                    <a:pt x="60" y="250"/>
                    <a:pt x="59" y="252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60" y="254"/>
                    <a:pt x="60" y="253"/>
                    <a:pt x="61" y="253"/>
                  </a:cubicBezTo>
                  <a:cubicBezTo>
                    <a:pt x="62" y="253"/>
                    <a:pt x="63" y="254"/>
                    <a:pt x="65" y="259"/>
                  </a:cubicBezTo>
                  <a:cubicBezTo>
                    <a:pt x="68" y="265"/>
                    <a:pt x="72" y="263"/>
                    <a:pt x="73" y="270"/>
                  </a:cubicBezTo>
                  <a:cubicBezTo>
                    <a:pt x="73" y="273"/>
                    <a:pt x="73" y="274"/>
                    <a:pt x="73" y="276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6" name="Freeform 1094"/>
            <p:cNvSpPr/>
            <p:nvPr>
              <p:custDataLst>
                <p:tags r:id="rId126"/>
              </p:custDataLst>
            </p:nvPr>
          </p:nvSpPr>
          <p:spPr bwMode="auto">
            <a:xfrm>
              <a:off x="3830" y="1060"/>
              <a:ext cx="443" cy="249"/>
            </a:xfrm>
            <a:custGeom>
              <a:avLst/>
              <a:gdLst>
                <a:gd name="T0" fmla="*/ 734 w 344"/>
                <a:gd name="T1" fmla="*/ 269 h 195"/>
                <a:gd name="T2" fmla="*/ 713 w 344"/>
                <a:gd name="T3" fmla="*/ 189 h 195"/>
                <a:gd name="T4" fmla="*/ 685 w 344"/>
                <a:gd name="T5" fmla="*/ 143 h 195"/>
                <a:gd name="T6" fmla="*/ 658 w 344"/>
                <a:gd name="T7" fmla="*/ 128 h 195"/>
                <a:gd name="T8" fmla="*/ 661 w 344"/>
                <a:gd name="T9" fmla="*/ 125 h 195"/>
                <a:gd name="T10" fmla="*/ 572 w 344"/>
                <a:gd name="T11" fmla="*/ 59 h 195"/>
                <a:gd name="T12" fmla="*/ 529 w 344"/>
                <a:gd name="T13" fmla="*/ 18 h 195"/>
                <a:gd name="T14" fmla="*/ 520 w 344"/>
                <a:gd name="T15" fmla="*/ 17 h 195"/>
                <a:gd name="T16" fmla="*/ 473 w 344"/>
                <a:gd name="T17" fmla="*/ 8 h 195"/>
                <a:gd name="T18" fmla="*/ 473 w 344"/>
                <a:gd name="T19" fmla="*/ 8 h 195"/>
                <a:gd name="T20" fmla="*/ 473 w 344"/>
                <a:gd name="T21" fmla="*/ 8 h 195"/>
                <a:gd name="T22" fmla="*/ 462 w 344"/>
                <a:gd name="T23" fmla="*/ 6 h 195"/>
                <a:gd name="T24" fmla="*/ 453 w 344"/>
                <a:gd name="T25" fmla="*/ 6 h 195"/>
                <a:gd name="T26" fmla="*/ 437 w 344"/>
                <a:gd name="T27" fmla="*/ 6 h 195"/>
                <a:gd name="T28" fmla="*/ 247 w 344"/>
                <a:gd name="T29" fmla="*/ 24 h 195"/>
                <a:gd name="T30" fmla="*/ 106 w 344"/>
                <a:gd name="T31" fmla="*/ 177 h 195"/>
                <a:gd name="T32" fmla="*/ 13 w 344"/>
                <a:gd name="T33" fmla="*/ 329 h 195"/>
                <a:gd name="T34" fmla="*/ 24 w 344"/>
                <a:gd name="T35" fmla="*/ 391 h 195"/>
                <a:gd name="T36" fmla="*/ 28 w 344"/>
                <a:gd name="T37" fmla="*/ 393 h 195"/>
                <a:gd name="T38" fmla="*/ 64 w 344"/>
                <a:gd name="T39" fmla="*/ 405 h 195"/>
                <a:gd name="T40" fmla="*/ 68 w 344"/>
                <a:gd name="T41" fmla="*/ 406 h 195"/>
                <a:gd name="T42" fmla="*/ 46 w 344"/>
                <a:gd name="T43" fmla="*/ 360 h 195"/>
                <a:gd name="T44" fmla="*/ 125 w 344"/>
                <a:gd name="T45" fmla="*/ 216 h 195"/>
                <a:gd name="T46" fmla="*/ 254 w 344"/>
                <a:gd name="T47" fmla="*/ 65 h 195"/>
                <a:gd name="T48" fmla="*/ 443 w 344"/>
                <a:gd name="T49" fmla="*/ 31 h 195"/>
                <a:gd name="T50" fmla="*/ 513 w 344"/>
                <a:gd name="T51" fmla="*/ 52 h 195"/>
                <a:gd name="T52" fmla="*/ 457 w 344"/>
                <a:gd name="T53" fmla="*/ 100 h 195"/>
                <a:gd name="T54" fmla="*/ 407 w 344"/>
                <a:gd name="T55" fmla="*/ 98 h 195"/>
                <a:gd name="T56" fmla="*/ 416 w 344"/>
                <a:gd name="T57" fmla="*/ 102 h 195"/>
                <a:gd name="T58" fmla="*/ 415 w 344"/>
                <a:gd name="T59" fmla="*/ 102 h 195"/>
                <a:gd name="T60" fmla="*/ 419 w 344"/>
                <a:gd name="T61" fmla="*/ 102 h 195"/>
                <a:gd name="T62" fmla="*/ 594 w 344"/>
                <a:gd name="T63" fmla="*/ 190 h 195"/>
                <a:gd name="T64" fmla="*/ 231 w 344"/>
                <a:gd name="T65" fmla="*/ 186 h 195"/>
                <a:gd name="T66" fmla="*/ 227 w 344"/>
                <a:gd name="T67" fmla="*/ 183 h 195"/>
                <a:gd name="T68" fmla="*/ 236 w 344"/>
                <a:gd name="T69" fmla="*/ 143 h 195"/>
                <a:gd name="T70" fmla="*/ 258 w 344"/>
                <a:gd name="T71" fmla="*/ 106 h 195"/>
                <a:gd name="T72" fmla="*/ 254 w 344"/>
                <a:gd name="T73" fmla="*/ 107 h 195"/>
                <a:gd name="T74" fmla="*/ 209 w 344"/>
                <a:gd name="T75" fmla="*/ 157 h 195"/>
                <a:gd name="T76" fmla="*/ 206 w 344"/>
                <a:gd name="T77" fmla="*/ 181 h 195"/>
                <a:gd name="T78" fmla="*/ 368 w 344"/>
                <a:gd name="T79" fmla="*/ 249 h 195"/>
                <a:gd name="T80" fmla="*/ 632 w 344"/>
                <a:gd name="T81" fmla="*/ 238 h 195"/>
                <a:gd name="T82" fmla="*/ 632 w 344"/>
                <a:gd name="T83" fmla="*/ 238 h 195"/>
                <a:gd name="T84" fmla="*/ 632 w 344"/>
                <a:gd name="T85" fmla="*/ 281 h 195"/>
                <a:gd name="T86" fmla="*/ 207 w 344"/>
                <a:gd name="T87" fmla="*/ 254 h 195"/>
                <a:gd name="T88" fmla="*/ 179 w 344"/>
                <a:gd name="T89" fmla="*/ 264 h 195"/>
                <a:gd name="T90" fmla="*/ 223 w 344"/>
                <a:gd name="T91" fmla="*/ 285 h 195"/>
                <a:gd name="T92" fmla="*/ 341 w 344"/>
                <a:gd name="T93" fmla="*/ 332 h 195"/>
                <a:gd name="T94" fmla="*/ 589 w 344"/>
                <a:gd name="T95" fmla="*/ 324 h 195"/>
                <a:gd name="T96" fmla="*/ 665 w 344"/>
                <a:gd name="T97" fmla="*/ 272 h 195"/>
                <a:gd name="T98" fmla="*/ 697 w 344"/>
                <a:gd name="T99" fmla="*/ 276 h 195"/>
                <a:gd name="T100" fmla="*/ 734 w 344"/>
                <a:gd name="T101" fmla="*/ 359 h 195"/>
                <a:gd name="T102" fmla="*/ 734 w 344"/>
                <a:gd name="T103" fmla="*/ 269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44" h="195">
                  <a:moveTo>
                    <a:pt x="344" y="129"/>
                  </a:moveTo>
                  <a:cubicBezTo>
                    <a:pt x="344" y="114"/>
                    <a:pt x="340" y="105"/>
                    <a:pt x="334" y="91"/>
                  </a:cubicBezTo>
                  <a:cubicBezTo>
                    <a:pt x="331" y="83"/>
                    <a:pt x="326" y="75"/>
                    <a:pt x="321" y="69"/>
                  </a:cubicBezTo>
                  <a:cubicBezTo>
                    <a:pt x="317" y="64"/>
                    <a:pt x="313" y="62"/>
                    <a:pt x="308" y="61"/>
                  </a:cubicBezTo>
                  <a:cubicBezTo>
                    <a:pt x="308" y="60"/>
                    <a:pt x="309" y="60"/>
                    <a:pt x="309" y="60"/>
                  </a:cubicBezTo>
                  <a:cubicBezTo>
                    <a:pt x="281" y="51"/>
                    <a:pt x="276" y="38"/>
                    <a:pt x="268" y="28"/>
                  </a:cubicBezTo>
                  <a:cubicBezTo>
                    <a:pt x="261" y="19"/>
                    <a:pt x="256" y="13"/>
                    <a:pt x="248" y="9"/>
                  </a:cubicBezTo>
                  <a:cubicBezTo>
                    <a:pt x="250" y="9"/>
                    <a:pt x="244" y="8"/>
                    <a:pt x="244" y="8"/>
                  </a:cubicBezTo>
                  <a:cubicBezTo>
                    <a:pt x="238" y="6"/>
                    <a:pt x="23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0" y="4"/>
                    <a:pt x="218" y="4"/>
                    <a:pt x="217" y="3"/>
                  </a:cubicBezTo>
                  <a:cubicBezTo>
                    <a:pt x="215" y="3"/>
                    <a:pt x="214" y="3"/>
                    <a:pt x="212" y="3"/>
                  </a:cubicBezTo>
                  <a:cubicBezTo>
                    <a:pt x="209" y="3"/>
                    <a:pt x="207" y="3"/>
                    <a:pt x="204" y="3"/>
                  </a:cubicBezTo>
                  <a:cubicBezTo>
                    <a:pt x="172" y="2"/>
                    <a:pt x="139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9" y="192"/>
                    <a:pt x="21" y="191"/>
                    <a:pt x="30" y="194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28" y="192"/>
                    <a:pt x="22" y="191"/>
                    <a:pt x="22" y="173"/>
                  </a:cubicBezTo>
                  <a:cubicBezTo>
                    <a:pt x="21" y="156"/>
                    <a:pt x="40" y="135"/>
                    <a:pt x="58" y="103"/>
                  </a:cubicBezTo>
                  <a:cubicBezTo>
                    <a:pt x="77" y="70"/>
                    <a:pt x="96" y="50"/>
                    <a:pt x="119" y="31"/>
                  </a:cubicBezTo>
                  <a:cubicBezTo>
                    <a:pt x="145" y="9"/>
                    <a:pt x="202" y="14"/>
                    <a:pt x="207" y="15"/>
                  </a:cubicBezTo>
                  <a:cubicBezTo>
                    <a:pt x="216" y="16"/>
                    <a:pt x="235" y="17"/>
                    <a:pt x="240" y="25"/>
                  </a:cubicBezTo>
                  <a:cubicBezTo>
                    <a:pt x="249" y="42"/>
                    <a:pt x="231" y="47"/>
                    <a:pt x="214" y="48"/>
                  </a:cubicBezTo>
                  <a:cubicBezTo>
                    <a:pt x="208" y="48"/>
                    <a:pt x="203" y="48"/>
                    <a:pt x="190" y="47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278" y="92"/>
                    <a:pt x="278" y="92"/>
                    <a:pt x="278" y="92"/>
                  </a:cubicBezTo>
                  <a:cubicBezTo>
                    <a:pt x="278" y="92"/>
                    <a:pt x="116" y="99"/>
                    <a:pt x="108" y="89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4" y="82"/>
                    <a:pt x="106" y="74"/>
                    <a:pt x="110" y="69"/>
                  </a:cubicBezTo>
                  <a:cubicBezTo>
                    <a:pt x="112" y="64"/>
                    <a:pt x="127" y="55"/>
                    <a:pt x="120" y="51"/>
                  </a:cubicBezTo>
                  <a:cubicBezTo>
                    <a:pt x="119" y="52"/>
                    <a:pt x="119" y="52"/>
                    <a:pt x="119" y="52"/>
                  </a:cubicBezTo>
                  <a:cubicBezTo>
                    <a:pt x="120" y="64"/>
                    <a:pt x="103" y="68"/>
                    <a:pt x="98" y="75"/>
                  </a:cubicBezTo>
                  <a:cubicBezTo>
                    <a:pt x="95" y="79"/>
                    <a:pt x="94" y="84"/>
                    <a:pt x="96" y="87"/>
                  </a:cubicBezTo>
                  <a:cubicBezTo>
                    <a:pt x="101" y="106"/>
                    <a:pt x="130" y="114"/>
                    <a:pt x="172" y="120"/>
                  </a:cubicBezTo>
                  <a:cubicBezTo>
                    <a:pt x="206" y="125"/>
                    <a:pt x="264" y="123"/>
                    <a:pt x="296" y="114"/>
                  </a:cubicBezTo>
                  <a:cubicBezTo>
                    <a:pt x="296" y="114"/>
                    <a:pt x="296" y="114"/>
                    <a:pt x="296" y="114"/>
                  </a:cubicBezTo>
                  <a:cubicBezTo>
                    <a:pt x="296" y="114"/>
                    <a:pt x="304" y="125"/>
                    <a:pt x="296" y="135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94" y="124"/>
                    <a:pt x="94" y="127"/>
                    <a:pt x="104" y="137"/>
                  </a:cubicBezTo>
                  <a:cubicBezTo>
                    <a:pt x="114" y="147"/>
                    <a:pt x="130" y="160"/>
                    <a:pt x="160" y="160"/>
                  </a:cubicBezTo>
                  <a:cubicBezTo>
                    <a:pt x="190" y="160"/>
                    <a:pt x="252" y="163"/>
                    <a:pt x="276" y="156"/>
                  </a:cubicBezTo>
                  <a:cubicBezTo>
                    <a:pt x="295" y="150"/>
                    <a:pt x="306" y="143"/>
                    <a:pt x="311" y="131"/>
                  </a:cubicBezTo>
                  <a:cubicBezTo>
                    <a:pt x="317" y="128"/>
                    <a:pt x="324" y="130"/>
                    <a:pt x="326" y="132"/>
                  </a:cubicBezTo>
                  <a:cubicBezTo>
                    <a:pt x="339" y="141"/>
                    <a:pt x="342" y="157"/>
                    <a:pt x="344" y="172"/>
                  </a:cubicBezTo>
                  <a:cubicBezTo>
                    <a:pt x="343" y="158"/>
                    <a:pt x="344" y="144"/>
                    <a:pt x="344" y="129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7" name="Freeform 1095"/>
            <p:cNvSpPr/>
            <p:nvPr>
              <p:custDataLst>
                <p:tags r:id="rId127"/>
              </p:custDataLst>
            </p:nvPr>
          </p:nvSpPr>
          <p:spPr bwMode="auto">
            <a:xfrm>
              <a:off x="4221" y="1134"/>
              <a:ext cx="57" cy="99"/>
            </a:xfrm>
            <a:custGeom>
              <a:avLst/>
              <a:gdLst>
                <a:gd name="T0" fmla="*/ 1 w 45"/>
                <a:gd name="T1" fmla="*/ 0 h 77"/>
                <a:gd name="T2" fmla="*/ 20 w 45"/>
                <a:gd name="T3" fmla="*/ 45 h 77"/>
                <a:gd name="T4" fmla="*/ 24 w 45"/>
                <a:gd name="T5" fmla="*/ 66 h 77"/>
                <a:gd name="T6" fmla="*/ 41 w 45"/>
                <a:gd name="T7" fmla="*/ 87 h 77"/>
                <a:gd name="T8" fmla="*/ 90 w 45"/>
                <a:gd name="T9" fmla="*/ 163 h 77"/>
                <a:gd name="T10" fmla="*/ 73 w 45"/>
                <a:gd name="T11" fmla="*/ 96 h 77"/>
                <a:gd name="T12" fmla="*/ 48 w 45"/>
                <a:gd name="T13" fmla="*/ 31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7">
                  <a:moveTo>
                    <a:pt x="1" y="0"/>
                  </a:moveTo>
                  <a:cubicBezTo>
                    <a:pt x="1" y="7"/>
                    <a:pt x="0" y="15"/>
                    <a:pt x="10" y="21"/>
                  </a:cubicBezTo>
                  <a:cubicBezTo>
                    <a:pt x="13" y="23"/>
                    <a:pt x="10" y="28"/>
                    <a:pt x="12" y="31"/>
                  </a:cubicBezTo>
                  <a:cubicBezTo>
                    <a:pt x="14" y="35"/>
                    <a:pt x="18" y="37"/>
                    <a:pt x="20" y="41"/>
                  </a:cubicBezTo>
                  <a:cubicBezTo>
                    <a:pt x="28" y="53"/>
                    <a:pt x="31" y="64"/>
                    <a:pt x="44" y="77"/>
                  </a:cubicBezTo>
                  <a:cubicBezTo>
                    <a:pt x="45" y="67"/>
                    <a:pt x="39" y="55"/>
                    <a:pt x="36" y="45"/>
                  </a:cubicBezTo>
                  <a:cubicBezTo>
                    <a:pt x="33" y="36"/>
                    <a:pt x="32" y="21"/>
                    <a:pt x="24" y="15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8" name="Freeform 1096"/>
            <p:cNvSpPr/>
            <p:nvPr>
              <p:custDataLst>
                <p:tags r:id="rId128"/>
              </p:custDataLst>
            </p:nvPr>
          </p:nvSpPr>
          <p:spPr bwMode="auto">
            <a:xfrm>
              <a:off x="3948" y="1215"/>
              <a:ext cx="269" cy="51"/>
            </a:xfrm>
            <a:custGeom>
              <a:avLst/>
              <a:gdLst>
                <a:gd name="T0" fmla="*/ 40 w 209"/>
                <a:gd name="T1" fmla="*/ 31 h 40"/>
                <a:gd name="T2" fmla="*/ 99 w 209"/>
                <a:gd name="T3" fmla="*/ 66 h 40"/>
                <a:gd name="T4" fmla="*/ 333 w 209"/>
                <a:gd name="T5" fmla="*/ 70 h 40"/>
                <a:gd name="T6" fmla="*/ 445 w 209"/>
                <a:gd name="T7" fmla="*/ 5 h 40"/>
                <a:gd name="T8" fmla="*/ 438 w 209"/>
                <a:gd name="T9" fmla="*/ 13 h 40"/>
                <a:gd name="T10" fmla="*/ 350 w 209"/>
                <a:gd name="T11" fmla="*/ 47 h 40"/>
                <a:gd name="T12" fmla="*/ 194 w 209"/>
                <a:gd name="T13" fmla="*/ 51 h 40"/>
                <a:gd name="T14" fmla="*/ 51 w 209"/>
                <a:gd name="T15" fmla="*/ 22 h 40"/>
                <a:gd name="T16" fmla="*/ 0 w 209"/>
                <a:gd name="T17" fmla="*/ 8 h 40"/>
                <a:gd name="T18" fmla="*/ 40 w 209"/>
                <a:gd name="T19" fmla="*/ 3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9" h="40">
                  <a:moveTo>
                    <a:pt x="19" y="15"/>
                  </a:moveTo>
                  <a:cubicBezTo>
                    <a:pt x="26" y="20"/>
                    <a:pt x="34" y="29"/>
                    <a:pt x="47" y="32"/>
                  </a:cubicBezTo>
                  <a:cubicBezTo>
                    <a:pt x="63" y="36"/>
                    <a:pt x="110" y="40"/>
                    <a:pt x="156" y="34"/>
                  </a:cubicBezTo>
                  <a:cubicBezTo>
                    <a:pt x="202" y="29"/>
                    <a:pt x="209" y="15"/>
                    <a:pt x="209" y="2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10" y="0"/>
                    <a:pt x="0" y="4"/>
                  </a:cubicBezTo>
                  <a:cubicBezTo>
                    <a:pt x="5" y="3"/>
                    <a:pt x="15" y="10"/>
                    <a:pt x="19" y="15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9" name="Freeform 1097"/>
            <p:cNvSpPr/>
            <p:nvPr>
              <p:custDataLst>
                <p:tags r:id="rId129"/>
              </p:custDataLst>
            </p:nvPr>
          </p:nvSpPr>
          <p:spPr bwMode="auto">
            <a:xfrm>
              <a:off x="3981" y="1133"/>
              <a:ext cx="262" cy="87"/>
            </a:xfrm>
            <a:custGeom>
              <a:avLst/>
              <a:gdLst>
                <a:gd name="T0" fmla="*/ 0 w 203"/>
                <a:gd name="T1" fmla="*/ 83 h 68"/>
                <a:gd name="T2" fmla="*/ 294 w 203"/>
                <a:gd name="T3" fmla="*/ 123 h 68"/>
                <a:gd name="T4" fmla="*/ 430 w 203"/>
                <a:gd name="T5" fmla="*/ 75 h 68"/>
                <a:gd name="T6" fmla="*/ 365 w 203"/>
                <a:gd name="T7" fmla="*/ 33 h 68"/>
                <a:gd name="T8" fmla="*/ 230 w 203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68">
                  <a:moveTo>
                    <a:pt x="0" y="40"/>
                  </a:moveTo>
                  <a:cubicBezTo>
                    <a:pt x="9" y="50"/>
                    <a:pt x="83" y="68"/>
                    <a:pt x="137" y="59"/>
                  </a:cubicBezTo>
                  <a:cubicBezTo>
                    <a:pt x="190" y="50"/>
                    <a:pt x="197" y="46"/>
                    <a:pt x="200" y="36"/>
                  </a:cubicBezTo>
                  <a:cubicBezTo>
                    <a:pt x="203" y="25"/>
                    <a:pt x="188" y="18"/>
                    <a:pt x="170" y="16"/>
                  </a:cubicBezTo>
                  <a:cubicBezTo>
                    <a:pt x="152" y="13"/>
                    <a:pt x="107" y="0"/>
                    <a:pt x="107" y="0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0" name="Freeform 1098"/>
            <p:cNvSpPr/>
            <p:nvPr>
              <p:custDataLst>
                <p:tags r:id="rId130"/>
              </p:custDataLst>
            </p:nvPr>
          </p:nvSpPr>
          <p:spPr bwMode="auto">
            <a:xfrm>
              <a:off x="4229" y="1261"/>
              <a:ext cx="34" cy="111"/>
            </a:xfrm>
            <a:custGeom>
              <a:avLst/>
              <a:gdLst>
                <a:gd name="T0" fmla="*/ 0 w 27"/>
                <a:gd name="T1" fmla="*/ 0 h 87"/>
                <a:gd name="T2" fmla="*/ 24 w 27"/>
                <a:gd name="T3" fmla="*/ 70 h 87"/>
                <a:gd name="T4" fmla="*/ 53 w 27"/>
                <a:gd name="T5" fmla="*/ 181 h 87"/>
                <a:gd name="T6" fmla="*/ 30 w 27"/>
                <a:gd name="T7" fmla="*/ 61 h 87"/>
                <a:gd name="T8" fmla="*/ 24 w 27"/>
                <a:gd name="T9" fmla="*/ 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7">
                  <a:moveTo>
                    <a:pt x="0" y="0"/>
                  </a:moveTo>
                  <a:cubicBezTo>
                    <a:pt x="2" y="11"/>
                    <a:pt x="6" y="23"/>
                    <a:pt x="12" y="34"/>
                  </a:cubicBezTo>
                  <a:cubicBezTo>
                    <a:pt x="17" y="45"/>
                    <a:pt x="26" y="69"/>
                    <a:pt x="26" y="87"/>
                  </a:cubicBezTo>
                  <a:cubicBezTo>
                    <a:pt x="27" y="70"/>
                    <a:pt x="19" y="40"/>
                    <a:pt x="15" y="30"/>
                  </a:cubicBezTo>
                  <a:cubicBezTo>
                    <a:pt x="12" y="21"/>
                    <a:pt x="13" y="8"/>
                    <a:pt x="12" y="4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1" name="Freeform 1099"/>
            <p:cNvSpPr/>
            <p:nvPr>
              <p:custDataLst>
                <p:tags r:id="rId131"/>
              </p:custDataLst>
            </p:nvPr>
          </p:nvSpPr>
          <p:spPr bwMode="auto">
            <a:xfrm>
              <a:off x="4227" y="1248"/>
              <a:ext cx="21" cy="38"/>
            </a:xfrm>
            <a:custGeom>
              <a:avLst/>
              <a:gdLst>
                <a:gd name="T0" fmla="*/ 5 w 16"/>
                <a:gd name="T1" fmla="*/ 37 h 29"/>
                <a:gd name="T2" fmla="*/ 5 w 16"/>
                <a:gd name="T3" fmla="*/ 9 h 29"/>
                <a:gd name="T4" fmla="*/ 18 w 16"/>
                <a:gd name="T5" fmla="*/ 13 h 29"/>
                <a:gd name="T6" fmla="*/ 37 w 16"/>
                <a:gd name="T7" fmla="*/ 66 h 29"/>
                <a:gd name="T8" fmla="*/ 7 w 16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2" y="16"/>
                  </a:moveTo>
                  <a:cubicBezTo>
                    <a:pt x="1" y="13"/>
                    <a:pt x="0" y="6"/>
                    <a:pt x="2" y="4"/>
                  </a:cubicBezTo>
                  <a:cubicBezTo>
                    <a:pt x="5" y="0"/>
                    <a:pt x="6" y="5"/>
                    <a:pt x="8" y="6"/>
                  </a:cubicBezTo>
                  <a:cubicBezTo>
                    <a:pt x="15" y="12"/>
                    <a:pt x="15" y="21"/>
                    <a:pt x="16" y="29"/>
                  </a:cubicBezTo>
                  <a:cubicBezTo>
                    <a:pt x="13" y="26"/>
                    <a:pt x="9" y="7"/>
                    <a:pt x="3" y="11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2" name="Freeform 1100"/>
            <p:cNvSpPr/>
            <p:nvPr>
              <p:custDataLst>
                <p:tags r:id="rId132"/>
              </p:custDataLst>
            </p:nvPr>
          </p:nvSpPr>
          <p:spPr bwMode="auto">
            <a:xfrm>
              <a:off x="3907" y="1290"/>
              <a:ext cx="346" cy="151"/>
            </a:xfrm>
            <a:custGeom>
              <a:avLst/>
              <a:gdLst>
                <a:gd name="T0" fmla="*/ 522 w 269"/>
                <a:gd name="T1" fmla="*/ 41 h 119"/>
                <a:gd name="T2" fmla="*/ 507 w 269"/>
                <a:gd name="T3" fmla="*/ 37 h 119"/>
                <a:gd name="T4" fmla="*/ 507 w 269"/>
                <a:gd name="T5" fmla="*/ 37 h 119"/>
                <a:gd name="T6" fmla="*/ 481 w 269"/>
                <a:gd name="T7" fmla="*/ 25 h 119"/>
                <a:gd name="T8" fmla="*/ 481 w 269"/>
                <a:gd name="T9" fmla="*/ 25 h 119"/>
                <a:gd name="T10" fmla="*/ 469 w 269"/>
                <a:gd name="T11" fmla="*/ 24 h 119"/>
                <a:gd name="T12" fmla="*/ 469 w 269"/>
                <a:gd name="T13" fmla="*/ 24 h 119"/>
                <a:gd name="T14" fmla="*/ 469 w 269"/>
                <a:gd name="T15" fmla="*/ 24 h 119"/>
                <a:gd name="T16" fmla="*/ 386 w 269"/>
                <a:gd name="T17" fmla="*/ 10 h 119"/>
                <a:gd name="T18" fmla="*/ 39 w 269"/>
                <a:gd name="T19" fmla="*/ 76 h 119"/>
                <a:gd name="T20" fmla="*/ 19 w 269"/>
                <a:gd name="T21" fmla="*/ 94 h 119"/>
                <a:gd name="T22" fmla="*/ 19 w 269"/>
                <a:gd name="T23" fmla="*/ 104 h 119"/>
                <a:gd name="T24" fmla="*/ 10 w 269"/>
                <a:gd name="T25" fmla="*/ 132 h 119"/>
                <a:gd name="T26" fmla="*/ 0 w 269"/>
                <a:gd name="T27" fmla="*/ 150 h 119"/>
                <a:gd name="T28" fmla="*/ 1 w 269"/>
                <a:gd name="T29" fmla="*/ 155 h 119"/>
                <a:gd name="T30" fmla="*/ 5 w 269"/>
                <a:gd name="T31" fmla="*/ 151 h 119"/>
                <a:gd name="T32" fmla="*/ 13 w 269"/>
                <a:gd name="T33" fmla="*/ 164 h 119"/>
                <a:gd name="T34" fmla="*/ 30 w 269"/>
                <a:gd name="T35" fmla="*/ 185 h 119"/>
                <a:gd name="T36" fmla="*/ 30 w 269"/>
                <a:gd name="T37" fmla="*/ 198 h 119"/>
                <a:gd name="T38" fmla="*/ 31 w 269"/>
                <a:gd name="T39" fmla="*/ 198 h 119"/>
                <a:gd name="T40" fmla="*/ 81 w 269"/>
                <a:gd name="T41" fmla="*/ 237 h 119"/>
                <a:gd name="T42" fmla="*/ 117 w 269"/>
                <a:gd name="T43" fmla="*/ 235 h 119"/>
                <a:gd name="T44" fmla="*/ 105 w 269"/>
                <a:gd name="T45" fmla="*/ 221 h 119"/>
                <a:gd name="T46" fmla="*/ 46 w 269"/>
                <a:gd name="T47" fmla="*/ 178 h 119"/>
                <a:gd name="T48" fmla="*/ 82 w 269"/>
                <a:gd name="T49" fmla="*/ 71 h 119"/>
                <a:gd name="T50" fmla="*/ 445 w 269"/>
                <a:gd name="T51" fmla="*/ 53 h 119"/>
                <a:gd name="T52" fmla="*/ 445 w 269"/>
                <a:gd name="T53" fmla="*/ 53 h 119"/>
                <a:gd name="T54" fmla="*/ 458 w 269"/>
                <a:gd name="T55" fmla="*/ 60 h 119"/>
                <a:gd name="T56" fmla="*/ 458 w 269"/>
                <a:gd name="T57" fmla="*/ 60 h 119"/>
                <a:gd name="T58" fmla="*/ 469 w 269"/>
                <a:gd name="T59" fmla="*/ 66 h 119"/>
                <a:gd name="T60" fmla="*/ 476 w 269"/>
                <a:gd name="T61" fmla="*/ 71 h 119"/>
                <a:gd name="T62" fmla="*/ 478 w 269"/>
                <a:gd name="T63" fmla="*/ 74 h 119"/>
                <a:gd name="T64" fmla="*/ 484 w 269"/>
                <a:gd name="T65" fmla="*/ 77 h 119"/>
                <a:gd name="T66" fmla="*/ 485 w 269"/>
                <a:gd name="T67" fmla="*/ 79 h 119"/>
                <a:gd name="T68" fmla="*/ 490 w 269"/>
                <a:gd name="T69" fmla="*/ 84 h 119"/>
                <a:gd name="T70" fmla="*/ 490 w 269"/>
                <a:gd name="T71" fmla="*/ 84 h 119"/>
                <a:gd name="T72" fmla="*/ 493 w 269"/>
                <a:gd name="T73" fmla="*/ 90 h 119"/>
                <a:gd name="T74" fmla="*/ 493 w 269"/>
                <a:gd name="T75" fmla="*/ 90 h 119"/>
                <a:gd name="T76" fmla="*/ 493 w 269"/>
                <a:gd name="T77" fmla="*/ 131 h 119"/>
                <a:gd name="T78" fmla="*/ 518 w 269"/>
                <a:gd name="T79" fmla="*/ 161 h 119"/>
                <a:gd name="T80" fmla="*/ 520 w 269"/>
                <a:gd name="T81" fmla="*/ 169 h 119"/>
                <a:gd name="T82" fmla="*/ 521 w 269"/>
                <a:gd name="T83" fmla="*/ 173 h 119"/>
                <a:gd name="T84" fmla="*/ 520 w 269"/>
                <a:gd name="T85" fmla="*/ 124 h 119"/>
                <a:gd name="T86" fmla="*/ 572 w 269"/>
                <a:gd name="T87" fmla="*/ 164 h 119"/>
                <a:gd name="T88" fmla="*/ 522 w 269"/>
                <a:gd name="T89" fmla="*/ 41 h 11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119">
                  <a:moveTo>
                    <a:pt x="246" y="20"/>
                  </a:moveTo>
                  <a:cubicBezTo>
                    <a:pt x="245" y="20"/>
                    <a:pt x="242" y="19"/>
                    <a:pt x="238" y="18"/>
                  </a:cubicBezTo>
                  <a:cubicBezTo>
                    <a:pt x="238" y="18"/>
                    <a:pt x="238" y="18"/>
                    <a:pt x="238" y="18"/>
                  </a:cubicBezTo>
                  <a:cubicBezTo>
                    <a:pt x="235" y="17"/>
                    <a:pt x="231" y="15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4" y="13"/>
                    <a:pt x="223" y="12"/>
                    <a:pt x="221" y="12"/>
                  </a:cubicBezTo>
                  <a:cubicBezTo>
                    <a:pt x="221" y="12"/>
                    <a:pt x="221" y="12"/>
                    <a:pt x="221" y="12"/>
                  </a:cubicBezTo>
                  <a:cubicBezTo>
                    <a:pt x="221" y="12"/>
                    <a:pt x="221" y="12"/>
                    <a:pt x="221" y="12"/>
                  </a:cubicBezTo>
                  <a:cubicBezTo>
                    <a:pt x="211" y="8"/>
                    <a:pt x="197" y="5"/>
                    <a:pt x="181" y="5"/>
                  </a:cubicBezTo>
                  <a:cubicBezTo>
                    <a:pt x="142" y="1"/>
                    <a:pt x="64" y="0"/>
                    <a:pt x="18" y="37"/>
                  </a:cubicBezTo>
                  <a:cubicBezTo>
                    <a:pt x="13" y="40"/>
                    <a:pt x="11" y="43"/>
                    <a:pt x="9" y="46"/>
                  </a:cubicBezTo>
                  <a:cubicBezTo>
                    <a:pt x="9" y="48"/>
                    <a:pt x="9" y="50"/>
                    <a:pt x="9" y="51"/>
                  </a:cubicBezTo>
                  <a:cubicBezTo>
                    <a:pt x="9" y="58"/>
                    <a:pt x="8" y="60"/>
                    <a:pt x="5" y="65"/>
                  </a:cubicBezTo>
                  <a:cubicBezTo>
                    <a:pt x="3" y="68"/>
                    <a:pt x="1" y="71"/>
                    <a:pt x="0" y="73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5"/>
                    <a:pt x="1" y="74"/>
                    <a:pt x="2" y="74"/>
                  </a:cubicBezTo>
                  <a:cubicBezTo>
                    <a:pt x="3" y="74"/>
                    <a:pt x="4" y="75"/>
                    <a:pt x="6" y="80"/>
                  </a:cubicBezTo>
                  <a:cubicBezTo>
                    <a:pt x="9" y="86"/>
                    <a:pt x="13" y="84"/>
                    <a:pt x="14" y="91"/>
                  </a:cubicBezTo>
                  <a:cubicBezTo>
                    <a:pt x="14" y="94"/>
                    <a:pt x="14" y="95"/>
                    <a:pt x="14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97"/>
                    <a:pt x="29" y="110"/>
                    <a:pt x="38" y="116"/>
                  </a:cubicBezTo>
                  <a:cubicBezTo>
                    <a:pt x="46" y="119"/>
                    <a:pt x="54" y="117"/>
                    <a:pt x="55" y="115"/>
                  </a:cubicBezTo>
                  <a:cubicBezTo>
                    <a:pt x="56" y="114"/>
                    <a:pt x="54" y="111"/>
                    <a:pt x="50" y="108"/>
                  </a:cubicBezTo>
                  <a:cubicBezTo>
                    <a:pt x="42" y="103"/>
                    <a:pt x="38" y="102"/>
                    <a:pt x="22" y="87"/>
                  </a:cubicBezTo>
                  <a:cubicBezTo>
                    <a:pt x="5" y="73"/>
                    <a:pt x="8" y="52"/>
                    <a:pt x="39" y="35"/>
                  </a:cubicBezTo>
                  <a:cubicBezTo>
                    <a:pt x="76" y="15"/>
                    <a:pt x="157" y="2"/>
                    <a:pt x="209" y="26"/>
                  </a:cubicBezTo>
                  <a:cubicBezTo>
                    <a:pt x="209" y="26"/>
                    <a:pt x="209" y="26"/>
                    <a:pt x="209" y="26"/>
                  </a:cubicBezTo>
                  <a:cubicBezTo>
                    <a:pt x="211" y="27"/>
                    <a:pt x="213" y="28"/>
                    <a:pt x="215" y="29"/>
                  </a:cubicBezTo>
                  <a:cubicBezTo>
                    <a:pt x="215" y="29"/>
                    <a:pt x="215" y="29"/>
                    <a:pt x="215" y="29"/>
                  </a:cubicBezTo>
                  <a:cubicBezTo>
                    <a:pt x="217" y="30"/>
                    <a:pt x="219" y="31"/>
                    <a:pt x="221" y="32"/>
                  </a:cubicBezTo>
                  <a:cubicBezTo>
                    <a:pt x="222" y="33"/>
                    <a:pt x="223" y="34"/>
                    <a:pt x="224" y="35"/>
                  </a:cubicBezTo>
                  <a:cubicBezTo>
                    <a:pt x="225" y="35"/>
                    <a:pt x="225" y="36"/>
                    <a:pt x="225" y="36"/>
                  </a:cubicBezTo>
                  <a:cubicBezTo>
                    <a:pt x="226" y="36"/>
                    <a:pt x="227" y="37"/>
                    <a:pt x="227" y="38"/>
                  </a:cubicBezTo>
                  <a:cubicBezTo>
                    <a:pt x="228" y="38"/>
                    <a:pt x="228" y="38"/>
                    <a:pt x="228" y="39"/>
                  </a:cubicBezTo>
                  <a:cubicBezTo>
                    <a:pt x="229" y="39"/>
                    <a:pt x="229" y="40"/>
                    <a:pt x="230" y="41"/>
                  </a:cubicBezTo>
                  <a:cubicBezTo>
                    <a:pt x="230" y="41"/>
                    <a:pt x="230" y="41"/>
                    <a:pt x="230" y="41"/>
                  </a:cubicBezTo>
                  <a:cubicBezTo>
                    <a:pt x="231" y="42"/>
                    <a:pt x="232" y="43"/>
                    <a:pt x="232" y="44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7" y="52"/>
                    <a:pt x="234" y="60"/>
                    <a:pt x="232" y="64"/>
                  </a:cubicBezTo>
                  <a:cubicBezTo>
                    <a:pt x="230" y="71"/>
                    <a:pt x="240" y="65"/>
                    <a:pt x="243" y="79"/>
                  </a:cubicBezTo>
                  <a:cubicBezTo>
                    <a:pt x="243" y="80"/>
                    <a:pt x="244" y="81"/>
                    <a:pt x="244" y="83"/>
                  </a:cubicBezTo>
                  <a:cubicBezTo>
                    <a:pt x="245" y="84"/>
                    <a:pt x="245" y="84"/>
                    <a:pt x="245" y="84"/>
                  </a:cubicBezTo>
                  <a:cubicBezTo>
                    <a:pt x="249" y="73"/>
                    <a:pt x="245" y="69"/>
                    <a:pt x="244" y="61"/>
                  </a:cubicBezTo>
                  <a:cubicBezTo>
                    <a:pt x="244" y="52"/>
                    <a:pt x="260" y="41"/>
                    <a:pt x="269" y="80"/>
                  </a:cubicBezTo>
                  <a:cubicBezTo>
                    <a:pt x="268" y="61"/>
                    <a:pt x="261" y="32"/>
                    <a:pt x="246" y="2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3" name="Freeform 1101"/>
            <p:cNvSpPr/>
            <p:nvPr>
              <p:custDataLst>
                <p:tags r:id="rId133"/>
              </p:custDataLst>
            </p:nvPr>
          </p:nvSpPr>
          <p:spPr bwMode="auto">
            <a:xfrm>
              <a:off x="3913" y="1305"/>
              <a:ext cx="309" cy="202"/>
            </a:xfrm>
            <a:custGeom>
              <a:avLst/>
              <a:gdLst>
                <a:gd name="T0" fmla="*/ 507 w 240"/>
                <a:gd name="T1" fmla="*/ 140 h 157"/>
                <a:gd name="T2" fmla="*/ 488 w 240"/>
                <a:gd name="T3" fmla="*/ 106 h 157"/>
                <a:gd name="T4" fmla="*/ 489 w 240"/>
                <a:gd name="T5" fmla="*/ 103 h 157"/>
                <a:gd name="T6" fmla="*/ 489 w 240"/>
                <a:gd name="T7" fmla="*/ 96 h 157"/>
                <a:gd name="T8" fmla="*/ 491 w 240"/>
                <a:gd name="T9" fmla="*/ 91 h 157"/>
                <a:gd name="T10" fmla="*/ 489 w 240"/>
                <a:gd name="T11" fmla="*/ 80 h 157"/>
                <a:gd name="T12" fmla="*/ 489 w 240"/>
                <a:gd name="T13" fmla="*/ 73 h 157"/>
                <a:gd name="T14" fmla="*/ 484 w 240"/>
                <a:gd name="T15" fmla="*/ 66 h 157"/>
                <a:gd name="T16" fmla="*/ 480 w 240"/>
                <a:gd name="T17" fmla="*/ 59 h 157"/>
                <a:gd name="T18" fmla="*/ 476 w 240"/>
                <a:gd name="T19" fmla="*/ 53 h 157"/>
                <a:gd name="T20" fmla="*/ 469 w 240"/>
                <a:gd name="T21" fmla="*/ 50 h 157"/>
                <a:gd name="T22" fmla="*/ 461 w 240"/>
                <a:gd name="T23" fmla="*/ 40 h 157"/>
                <a:gd name="T24" fmla="*/ 448 w 240"/>
                <a:gd name="T25" fmla="*/ 35 h 157"/>
                <a:gd name="T26" fmla="*/ 436 w 240"/>
                <a:gd name="T27" fmla="*/ 28 h 157"/>
                <a:gd name="T28" fmla="*/ 305 w 240"/>
                <a:gd name="T29" fmla="*/ 0 h 157"/>
                <a:gd name="T30" fmla="*/ 292 w 240"/>
                <a:gd name="T31" fmla="*/ 0 h 157"/>
                <a:gd name="T32" fmla="*/ 281 w 240"/>
                <a:gd name="T33" fmla="*/ 0 h 157"/>
                <a:gd name="T34" fmla="*/ 267 w 240"/>
                <a:gd name="T35" fmla="*/ 0 h 157"/>
                <a:gd name="T36" fmla="*/ 180 w 240"/>
                <a:gd name="T37" fmla="*/ 10 h 157"/>
                <a:gd name="T38" fmla="*/ 169 w 240"/>
                <a:gd name="T39" fmla="*/ 13 h 157"/>
                <a:gd name="T40" fmla="*/ 157 w 240"/>
                <a:gd name="T41" fmla="*/ 17 h 157"/>
                <a:gd name="T42" fmla="*/ 145 w 240"/>
                <a:gd name="T43" fmla="*/ 19 h 157"/>
                <a:gd name="T44" fmla="*/ 134 w 240"/>
                <a:gd name="T45" fmla="*/ 23 h 157"/>
                <a:gd name="T46" fmla="*/ 125 w 240"/>
                <a:gd name="T47" fmla="*/ 24 h 157"/>
                <a:gd name="T48" fmla="*/ 113 w 240"/>
                <a:gd name="T49" fmla="*/ 30 h 157"/>
                <a:gd name="T50" fmla="*/ 103 w 240"/>
                <a:gd name="T51" fmla="*/ 35 h 157"/>
                <a:gd name="T52" fmla="*/ 94 w 240"/>
                <a:gd name="T53" fmla="*/ 39 h 157"/>
                <a:gd name="T54" fmla="*/ 82 w 240"/>
                <a:gd name="T55" fmla="*/ 42 h 157"/>
                <a:gd name="T56" fmla="*/ 73 w 240"/>
                <a:gd name="T57" fmla="*/ 46 h 157"/>
                <a:gd name="T58" fmla="*/ 97 w 240"/>
                <a:gd name="T59" fmla="*/ 202 h 157"/>
                <a:gd name="T60" fmla="*/ 70 w 240"/>
                <a:gd name="T61" fmla="*/ 220 h 157"/>
                <a:gd name="T62" fmla="*/ 19 w 240"/>
                <a:gd name="T63" fmla="*/ 179 h 157"/>
                <a:gd name="T64" fmla="*/ 19 w 240"/>
                <a:gd name="T65" fmla="*/ 187 h 157"/>
                <a:gd name="T66" fmla="*/ 67 w 240"/>
                <a:gd name="T67" fmla="*/ 335 h 157"/>
                <a:gd name="T68" fmla="*/ 346 w 240"/>
                <a:gd name="T69" fmla="*/ 288 h 157"/>
                <a:gd name="T70" fmla="*/ 350 w 240"/>
                <a:gd name="T71" fmla="*/ 305 h 157"/>
                <a:gd name="T72" fmla="*/ 511 w 240"/>
                <a:gd name="T73" fmla="*/ 149 h 1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0" h="157">
                  <a:moveTo>
                    <a:pt x="239" y="70"/>
                  </a:moveTo>
                  <a:cubicBezTo>
                    <a:pt x="239" y="68"/>
                    <a:pt x="238" y="67"/>
                    <a:pt x="238" y="66"/>
                  </a:cubicBezTo>
                  <a:cubicBezTo>
                    <a:pt x="235" y="52"/>
                    <a:pt x="225" y="58"/>
                    <a:pt x="227" y="51"/>
                  </a:cubicBezTo>
                  <a:cubicBezTo>
                    <a:pt x="228" y="51"/>
                    <a:pt x="228" y="50"/>
                    <a:pt x="228" y="50"/>
                  </a:cubicBezTo>
                  <a:cubicBezTo>
                    <a:pt x="228" y="50"/>
                    <a:pt x="228" y="49"/>
                    <a:pt x="228" y="49"/>
                  </a:cubicBezTo>
                  <a:cubicBezTo>
                    <a:pt x="228" y="49"/>
                    <a:pt x="229" y="48"/>
                    <a:pt x="229" y="48"/>
                  </a:cubicBezTo>
                  <a:cubicBezTo>
                    <a:pt x="229" y="47"/>
                    <a:pt x="229" y="47"/>
                    <a:pt x="229" y="47"/>
                  </a:cubicBezTo>
                  <a:cubicBezTo>
                    <a:pt x="229" y="47"/>
                    <a:pt x="229" y="46"/>
                    <a:pt x="229" y="45"/>
                  </a:cubicBezTo>
                  <a:cubicBezTo>
                    <a:pt x="229" y="45"/>
                    <a:pt x="229" y="45"/>
                    <a:pt x="229" y="45"/>
                  </a:cubicBezTo>
                  <a:cubicBezTo>
                    <a:pt x="230" y="44"/>
                    <a:pt x="230" y="43"/>
                    <a:pt x="230" y="43"/>
                  </a:cubicBezTo>
                  <a:cubicBezTo>
                    <a:pt x="230" y="43"/>
                    <a:pt x="230" y="42"/>
                    <a:pt x="230" y="42"/>
                  </a:cubicBezTo>
                  <a:cubicBezTo>
                    <a:pt x="230" y="41"/>
                    <a:pt x="230" y="39"/>
                    <a:pt x="229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29" y="36"/>
                    <a:pt x="229" y="35"/>
                    <a:pt x="229" y="34"/>
                  </a:cubicBezTo>
                  <a:cubicBezTo>
                    <a:pt x="229" y="34"/>
                    <a:pt x="228" y="34"/>
                    <a:pt x="228" y="34"/>
                  </a:cubicBezTo>
                  <a:cubicBezTo>
                    <a:pt x="228" y="33"/>
                    <a:pt x="228" y="32"/>
                    <a:pt x="227" y="31"/>
                  </a:cubicBezTo>
                  <a:cubicBezTo>
                    <a:pt x="227" y="30"/>
                    <a:pt x="226" y="29"/>
                    <a:pt x="225" y="28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24" y="27"/>
                    <a:pt x="224" y="26"/>
                    <a:pt x="223" y="26"/>
                  </a:cubicBezTo>
                  <a:cubicBezTo>
                    <a:pt x="223" y="25"/>
                    <a:pt x="223" y="25"/>
                    <a:pt x="223" y="25"/>
                  </a:cubicBezTo>
                  <a:cubicBezTo>
                    <a:pt x="223" y="25"/>
                    <a:pt x="222" y="25"/>
                    <a:pt x="222" y="25"/>
                  </a:cubicBezTo>
                  <a:cubicBezTo>
                    <a:pt x="222" y="24"/>
                    <a:pt x="221" y="23"/>
                    <a:pt x="220" y="23"/>
                  </a:cubicBezTo>
                  <a:cubicBezTo>
                    <a:pt x="220" y="23"/>
                    <a:pt x="220" y="22"/>
                    <a:pt x="219" y="22"/>
                  </a:cubicBezTo>
                  <a:cubicBezTo>
                    <a:pt x="218" y="21"/>
                    <a:pt x="217" y="20"/>
                    <a:pt x="216" y="19"/>
                  </a:cubicBezTo>
                  <a:cubicBezTo>
                    <a:pt x="214" y="18"/>
                    <a:pt x="212" y="17"/>
                    <a:pt x="210" y="16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8" y="15"/>
                    <a:pt x="206" y="14"/>
                    <a:pt x="204" y="13"/>
                  </a:cubicBezTo>
                  <a:cubicBezTo>
                    <a:pt x="186" y="5"/>
                    <a:pt x="165" y="1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1" y="0"/>
                    <a:pt x="139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5" y="0"/>
                    <a:pt x="133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29" y="0"/>
                    <a:pt x="127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12" y="1"/>
                    <a:pt x="98" y="3"/>
                    <a:pt x="86" y="5"/>
                  </a:cubicBezTo>
                  <a:cubicBezTo>
                    <a:pt x="86" y="5"/>
                    <a:pt x="85" y="5"/>
                    <a:pt x="85" y="5"/>
                  </a:cubicBezTo>
                  <a:cubicBezTo>
                    <a:pt x="83" y="6"/>
                    <a:pt x="82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4" y="8"/>
                    <a:pt x="74" y="8"/>
                  </a:cubicBezTo>
                  <a:cubicBezTo>
                    <a:pt x="72" y="8"/>
                    <a:pt x="71" y="8"/>
                    <a:pt x="70" y="9"/>
                  </a:cubicBezTo>
                  <a:cubicBezTo>
                    <a:pt x="70" y="9"/>
                    <a:pt x="69" y="9"/>
                    <a:pt x="68" y="9"/>
                  </a:cubicBezTo>
                  <a:cubicBezTo>
                    <a:pt x="67" y="9"/>
                    <a:pt x="66" y="10"/>
                    <a:pt x="65" y="10"/>
                  </a:cubicBezTo>
                  <a:cubicBezTo>
                    <a:pt x="64" y="10"/>
                    <a:pt x="64" y="10"/>
                    <a:pt x="63" y="11"/>
                  </a:cubicBezTo>
                  <a:cubicBezTo>
                    <a:pt x="62" y="11"/>
                    <a:pt x="61" y="11"/>
                    <a:pt x="60" y="12"/>
                  </a:cubicBezTo>
                  <a:cubicBezTo>
                    <a:pt x="59" y="12"/>
                    <a:pt x="59" y="12"/>
                    <a:pt x="58" y="12"/>
                  </a:cubicBezTo>
                  <a:cubicBezTo>
                    <a:pt x="57" y="13"/>
                    <a:pt x="56" y="13"/>
                    <a:pt x="55" y="13"/>
                  </a:cubicBezTo>
                  <a:cubicBezTo>
                    <a:pt x="55" y="13"/>
                    <a:pt x="54" y="14"/>
                    <a:pt x="53" y="14"/>
                  </a:cubicBezTo>
                  <a:cubicBezTo>
                    <a:pt x="52" y="14"/>
                    <a:pt x="51" y="15"/>
                    <a:pt x="51" y="15"/>
                  </a:cubicBezTo>
                  <a:cubicBezTo>
                    <a:pt x="50" y="15"/>
                    <a:pt x="49" y="15"/>
                    <a:pt x="48" y="16"/>
                  </a:cubicBezTo>
                  <a:cubicBezTo>
                    <a:pt x="48" y="16"/>
                    <a:pt x="47" y="16"/>
                    <a:pt x="46" y="17"/>
                  </a:cubicBezTo>
                  <a:cubicBezTo>
                    <a:pt x="45" y="17"/>
                    <a:pt x="45" y="17"/>
                    <a:pt x="44" y="18"/>
                  </a:cubicBezTo>
                  <a:cubicBezTo>
                    <a:pt x="43" y="18"/>
                    <a:pt x="43" y="18"/>
                    <a:pt x="42" y="18"/>
                  </a:cubicBezTo>
                  <a:cubicBezTo>
                    <a:pt x="41" y="19"/>
                    <a:pt x="40" y="19"/>
                    <a:pt x="39" y="20"/>
                  </a:cubicBezTo>
                  <a:cubicBezTo>
                    <a:pt x="39" y="20"/>
                    <a:pt x="39" y="20"/>
                    <a:pt x="38" y="20"/>
                  </a:cubicBezTo>
                  <a:cubicBezTo>
                    <a:pt x="37" y="21"/>
                    <a:pt x="36" y="21"/>
                    <a:pt x="34" y="22"/>
                  </a:cubicBezTo>
                  <a:cubicBezTo>
                    <a:pt x="3" y="39"/>
                    <a:pt x="0" y="60"/>
                    <a:pt x="17" y="74"/>
                  </a:cubicBezTo>
                  <a:cubicBezTo>
                    <a:pt x="33" y="89"/>
                    <a:pt x="37" y="90"/>
                    <a:pt x="45" y="95"/>
                  </a:cubicBezTo>
                  <a:cubicBezTo>
                    <a:pt x="49" y="98"/>
                    <a:pt x="51" y="101"/>
                    <a:pt x="50" y="102"/>
                  </a:cubicBezTo>
                  <a:cubicBezTo>
                    <a:pt x="49" y="104"/>
                    <a:pt x="41" y="106"/>
                    <a:pt x="33" y="103"/>
                  </a:cubicBezTo>
                  <a:cubicBezTo>
                    <a:pt x="24" y="97"/>
                    <a:pt x="14" y="84"/>
                    <a:pt x="10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5"/>
                    <a:pt x="9" y="87"/>
                    <a:pt x="9" y="88"/>
                  </a:cubicBezTo>
                  <a:cubicBezTo>
                    <a:pt x="18" y="94"/>
                    <a:pt x="27" y="114"/>
                    <a:pt x="33" y="123"/>
                  </a:cubicBezTo>
                  <a:cubicBezTo>
                    <a:pt x="40" y="135"/>
                    <a:pt x="41" y="152"/>
                    <a:pt x="31" y="157"/>
                  </a:cubicBezTo>
                  <a:cubicBezTo>
                    <a:pt x="45" y="154"/>
                    <a:pt x="121" y="152"/>
                    <a:pt x="145" y="154"/>
                  </a:cubicBezTo>
                  <a:cubicBezTo>
                    <a:pt x="142" y="149"/>
                    <a:pt x="158" y="133"/>
                    <a:pt x="162" y="135"/>
                  </a:cubicBezTo>
                  <a:cubicBezTo>
                    <a:pt x="164" y="137"/>
                    <a:pt x="162" y="142"/>
                    <a:pt x="159" y="146"/>
                  </a:cubicBezTo>
                  <a:cubicBezTo>
                    <a:pt x="164" y="143"/>
                    <a:pt x="164" y="143"/>
                    <a:pt x="164" y="143"/>
                  </a:cubicBezTo>
                  <a:cubicBezTo>
                    <a:pt x="176" y="140"/>
                    <a:pt x="207" y="133"/>
                    <a:pt x="223" y="116"/>
                  </a:cubicBezTo>
                  <a:cubicBezTo>
                    <a:pt x="235" y="104"/>
                    <a:pt x="240" y="84"/>
                    <a:pt x="239" y="70"/>
                  </a:cubicBezTo>
                  <a:close/>
                </a:path>
              </a:pathLst>
            </a:custGeom>
            <a:solidFill>
              <a:srgbClr val="F2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4" name="Freeform 1102"/>
            <p:cNvSpPr/>
            <p:nvPr>
              <p:custDataLst>
                <p:tags r:id="rId134"/>
              </p:custDataLst>
            </p:nvPr>
          </p:nvSpPr>
          <p:spPr bwMode="auto">
            <a:xfrm>
              <a:off x="4229" y="1136"/>
              <a:ext cx="49" cy="94"/>
            </a:xfrm>
            <a:custGeom>
              <a:avLst/>
              <a:gdLst>
                <a:gd name="T0" fmla="*/ 13 w 39"/>
                <a:gd name="T1" fmla="*/ 5 h 74"/>
                <a:gd name="T2" fmla="*/ 0 w 39"/>
                <a:gd name="T3" fmla="*/ 0 h 74"/>
                <a:gd name="T4" fmla="*/ 5 w 39"/>
                <a:gd name="T5" fmla="*/ 18 h 74"/>
                <a:gd name="T6" fmla="*/ 18 w 39"/>
                <a:gd name="T7" fmla="*/ 32 h 74"/>
                <a:gd name="T8" fmla="*/ 23 w 39"/>
                <a:gd name="T9" fmla="*/ 43 h 74"/>
                <a:gd name="T10" fmla="*/ 36 w 39"/>
                <a:gd name="T11" fmla="*/ 55 h 74"/>
                <a:gd name="T12" fmla="*/ 39 w 39"/>
                <a:gd name="T13" fmla="*/ 83 h 74"/>
                <a:gd name="T14" fmla="*/ 49 w 39"/>
                <a:gd name="T15" fmla="*/ 89 h 74"/>
                <a:gd name="T16" fmla="*/ 52 w 39"/>
                <a:gd name="T17" fmla="*/ 103 h 74"/>
                <a:gd name="T18" fmla="*/ 65 w 39"/>
                <a:gd name="T19" fmla="*/ 136 h 74"/>
                <a:gd name="T20" fmla="*/ 78 w 39"/>
                <a:gd name="T21" fmla="*/ 151 h 74"/>
                <a:gd name="T22" fmla="*/ 13 w 39"/>
                <a:gd name="T23" fmla="*/ 5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74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3"/>
                    <a:pt x="0" y="6"/>
                    <a:pt x="2" y="9"/>
                  </a:cubicBezTo>
                  <a:cubicBezTo>
                    <a:pt x="3" y="13"/>
                    <a:pt x="7" y="13"/>
                    <a:pt x="9" y="16"/>
                  </a:cubicBezTo>
                  <a:cubicBezTo>
                    <a:pt x="10" y="17"/>
                    <a:pt x="10" y="20"/>
                    <a:pt x="11" y="21"/>
                  </a:cubicBezTo>
                  <a:cubicBezTo>
                    <a:pt x="13" y="23"/>
                    <a:pt x="17" y="25"/>
                    <a:pt x="18" y="27"/>
                  </a:cubicBezTo>
                  <a:cubicBezTo>
                    <a:pt x="20" y="30"/>
                    <a:pt x="17" y="36"/>
                    <a:pt x="20" y="40"/>
                  </a:cubicBezTo>
                  <a:cubicBezTo>
                    <a:pt x="21" y="41"/>
                    <a:pt x="24" y="42"/>
                    <a:pt x="25" y="43"/>
                  </a:cubicBezTo>
                  <a:cubicBezTo>
                    <a:pt x="26" y="45"/>
                    <a:pt x="25" y="48"/>
                    <a:pt x="26" y="50"/>
                  </a:cubicBezTo>
                  <a:cubicBezTo>
                    <a:pt x="27" y="56"/>
                    <a:pt x="31" y="60"/>
                    <a:pt x="33" y="66"/>
                  </a:cubicBezTo>
                  <a:cubicBezTo>
                    <a:pt x="34" y="70"/>
                    <a:pt x="36" y="73"/>
                    <a:pt x="39" y="74"/>
                  </a:cubicBezTo>
                  <a:cubicBezTo>
                    <a:pt x="39" y="41"/>
                    <a:pt x="37" y="9"/>
                    <a:pt x="6" y="2"/>
                  </a:cubicBezTo>
                  <a:close/>
                </a:path>
              </a:pathLst>
            </a:custGeom>
            <a:solidFill>
              <a:srgbClr val="EE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5" name="Freeform 1103"/>
            <p:cNvSpPr/>
            <p:nvPr>
              <p:custDataLst>
                <p:tags r:id="rId135"/>
              </p:custDataLst>
            </p:nvPr>
          </p:nvSpPr>
          <p:spPr bwMode="auto">
            <a:xfrm>
              <a:off x="3966" y="1120"/>
              <a:ext cx="273" cy="87"/>
            </a:xfrm>
            <a:custGeom>
              <a:avLst/>
              <a:gdLst>
                <a:gd name="T0" fmla="*/ 30 w 212"/>
                <a:gd name="T1" fmla="*/ 6 h 68"/>
                <a:gd name="T2" fmla="*/ 1 w 212"/>
                <a:gd name="T3" fmla="*/ 72 h 68"/>
                <a:gd name="T4" fmla="*/ 156 w 212"/>
                <a:gd name="T5" fmla="*/ 133 h 68"/>
                <a:gd name="T6" fmla="*/ 425 w 212"/>
                <a:gd name="T7" fmla="*/ 110 h 68"/>
                <a:gd name="T8" fmla="*/ 371 w 212"/>
                <a:gd name="T9" fmla="*/ 60 h 68"/>
                <a:gd name="T10" fmla="*/ 169 w 212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68">
                  <a:moveTo>
                    <a:pt x="14" y="3"/>
                  </a:moveTo>
                  <a:cubicBezTo>
                    <a:pt x="27" y="13"/>
                    <a:pt x="2" y="18"/>
                    <a:pt x="1" y="34"/>
                  </a:cubicBezTo>
                  <a:cubicBezTo>
                    <a:pt x="0" y="51"/>
                    <a:pt x="31" y="58"/>
                    <a:pt x="73" y="63"/>
                  </a:cubicBezTo>
                  <a:cubicBezTo>
                    <a:pt x="115" y="68"/>
                    <a:pt x="182" y="66"/>
                    <a:pt x="199" y="52"/>
                  </a:cubicBezTo>
                  <a:cubicBezTo>
                    <a:pt x="212" y="42"/>
                    <a:pt x="203" y="38"/>
                    <a:pt x="174" y="29"/>
                  </a:cubicBezTo>
                  <a:cubicBezTo>
                    <a:pt x="128" y="18"/>
                    <a:pt x="120" y="6"/>
                    <a:pt x="79" y="0"/>
                  </a:cubicBezTo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6" name="Freeform 1104"/>
            <p:cNvSpPr/>
            <p:nvPr>
              <p:custDataLst>
                <p:tags r:id="rId136"/>
              </p:custDataLst>
            </p:nvPr>
          </p:nvSpPr>
          <p:spPr bwMode="auto">
            <a:xfrm>
              <a:off x="3936" y="1209"/>
              <a:ext cx="290" cy="51"/>
            </a:xfrm>
            <a:custGeom>
              <a:avLst/>
              <a:gdLst>
                <a:gd name="T0" fmla="*/ 461 w 225"/>
                <a:gd name="T1" fmla="*/ 5 h 39"/>
                <a:gd name="T2" fmla="*/ 311 w 225"/>
                <a:gd name="T3" fmla="*/ 76 h 39"/>
                <a:gd name="T4" fmla="*/ 81 w 225"/>
                <a:gd name="T5" fmla="*/ 46 h 39"/>
                <a:gd name="T6" fmla="*/ 0 w 225"/>
                <a:gd name="T7" fmla="*/ 24 h 39"/>
                <a:gd name="T8" fmla="*/ 17 w 225"/>
                <a:gd name="T9" fmla="*/ 0 h 39"/>
                <a:gd name="T10" fmla="*/ 131 w 225"/>
                <a:gd name="T11" fmla="*/ 13 h 39"/>
                <a:gd name="T12" fmla="*/ 329 w 225"/>
                <a:gd name="T13" fmla="*/ 2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39">
                  <a:moveTo>
                    <a:pt x="216" y="2"/>
                  </a:moveTo>
                  <a:cubicBezTo>
                    <a:pt x="225" y="19"/>
                    <a:pt x="195" y="33"/>
                    <a:pt x="145" y="34"/>
                  </a:cubicBezTo>
                  <a:cubicBezTo>
                    <a:pt x="94" y="35"/>
                    <a:pt x="67" y="39"/>
                    <a:pt x="38" y="21"/>
                  </a:cubicBezTo>
                  <a:cubicBezTo>
                    <a:pt x="10" y="3"/>
                    <a:pt x="18" y="5"/>
                    <a:pt x="0" y="1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50" y="3"/>
                    <a:pt x="61" y="6"/>
                  </a:cubicBezTo>
                  <a:cubicBezTo>
                    <a:pt x="72" y="10"/>
                    <a:pt x="140" y="12"/>
                    <a:pt x="154" y="12"/>
                  </a:cubicBezTo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7" name="Freeform 1105"/>
            <p:cNvSpPr/>
            <p:nvPr>
              <p:custDataLst>
                <p:tags r:id="rId137"/>
              </p:custDataLst>
            </p:nvPr>
          </p:nvSpPr>
          <p:spPr bwMode="auto">
            <a:xfrm>
              <a:off x="3964" y="1154"/>
              <a:ext cx="256" cy="43"/>
            </a:xfrm>
            <a:custGeom>
              <a:avLst/>
              <a:gdLst>
                <a:gd name="T0" fmla="*/ 23 w 198"/>
                <a:gd name="T1" fmla="*/ 10 h 34"/>
                <a:gd name="T2" fmla="*/ 119 w 198"/>
                <a:gd name="T3" fmla="*/ 51 h 34"/>
                <a:gd name="T4" fmla="*/ 250 w 198"/>
                <a:gd name="T5" fmla="*/ 62 h 34"/>
                <a:gd name="T6" fmla="*/ 376 w 198"/>
                <a:gd name="T7" fmla="*/ 59 h 34"/>
                <a:gd name="T8" fmla="*/ 427 w 198"/>
                <a:gd name="T9" fmla="*/ 37 h 34"/>
                <a:gd name="T10" fmla="*/ 353 w 198"/>
                <a:gd name="T11" fmla="*/ 18 h 34"/>
                <a:gd name="T12" fmla="*/ 315 w 198"/>
                <a:gd name="T13" fmla="*/ 43 h 34"/>
                <a:gd name="T14" fmla="*/ 268 w 198"/>
                <a:gd name="T15" fmla="*/ 32 h 34"/>
                <a:gd name="T16" fmla="*/ 216 w 198"/>
                <a:gd name="T17" fmla="*/ 37 h 34"/>
                <a:gd name="T18" fmla="*/ 32 w 198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8" h="34">
                  <a:moveTo>
                    <a:pt x="11" y="5"/>
                  </a:moveTo>
                  <a:cubicBezTo>
                    <a:pt x="0" y="28"/>
                    <a:pt x="43" y="22"/>
                    <a:pt x="55" y="25"/>
                  </a:cubicBezTo>
                  <a:cubicBezTo>
                    <a:pt x="74" y="31"/>
                    <a:pt x="95" y="33"/>
                    <a:pt x="115" y="31"/>
                  </a:cubicBezTo>
                  <a:cubicBezTo>
                    <a:pt x="134" y="29"/>
                    <a:pt x="155" y="34"/>
                    <a:pt x="174" y="29"/>
                  </a:cubicBezTo>
                  <a:cubicBezTo>
                    <a:pt x="179" y="28"/>
                    <a:pt x="198" y="25"/>
                    <a:pt x="197" y="18"/>
                  </a:cubicBezTo>
                  <a:cubicBezTo>
                    <a:pt x="196" y="13"/>
                    <a:pt x="168" y="11"/>
                    <a:pt x="163" y="9"/>
                  </a:cubicBezTo>
                  <a:cubicBezTo>
                    <a:pt x="185" y="16"/>
                    <a:pt x="156" y="23"/>
                    <a:pt x="146" y="21"/>
                  </a:cubicBezTo>
                  <a:cubicBezTo>
                    <a:pt x="139" y="20"/>
                    <a:pt x="131" y="17"/>
                    <a:pt x="124" y="16"/>
                  </a:cubicBezTo>
                  <a:cubicBezTo>
                    <a:pt x="115" y="15"/>
                    <a:pt x="108" y="17"/>
                    <a:pt x="100" y="18"/>
                  </a:cubicBezTo>
                  <a:cubicBezTo>
                    <a:pt x="90" y="19"/>
                    <a:pt x="1" y="22"/>
                    <a:pt x="15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8" name="Freeform 1106"/>
            <p:cNvSpPr/>
            <p:nvPr>
              <p:custDataLst>
                <p:tags r:id="rId138"/>
              </p:custDataLst>
            </p:nvPr>
          </p:nvSpPr>
          <p:spPr bwMode="auto">
            <a:xfrm>
              <a:off x="3977" y="1198"/>
              <a:ext cx="237" cy="49"/>
            </a:xfrm>
            <a:custGeom>
              <a:avLst/>
              <a:gdLst>
                <a:gd name="T0" fmla="*/ 0 w 184"/>
                <a:gd name="T1" fmla="*/ 36 h 38"/>
                <a:gd name="T2" fmla="*/ 98 w 184"/>
                <a:gd name="T3" fmla="*/ 76 h 38"/>
                <a:gd name="T4" fmla="*/ 220 w 184"/>
                <a:gd name="T5" fmla="*/ 81 h 38"/>
                <a:gd name="T6" fmla="*/ 332 w 184"/>
                <a:gd name="T7" fmla="*/ 68 h 38"/>
                <a:gd name="T8" fmla="*/ 380 w 184"/>
                <a:gd name="T9" fmla="*/ 46 h 38"/>
                <a:gd name="T10" fmla="*/ 393 w 184"/>
                <a:gd name="T11" fmla="*/ 0 h 38"/>
                <a:gd name="T12" fmla="*/ 339 w 184"/>
                <a:gd name="T13" fmla="*/ 17 h 38"/>
                <a:gd name="T14" fmla="*/ 290 w 184"/>
                <a:gd name="T15" fmla="*/ 25 h 38"/>
                <a:gd name="T16" fmla="*/ 299 w 184"/>
                <a:gd name="T17" fmla="*/ 50 h 38"/>
                <a:gd name="T18" fmla="*/ 254 w 184"/>
                <a:gd name="T19" fmla="*/ 62 h 38"/>
                <a:gd name="T20" fmla="*/ 166 w 184"/>
                <a:gd name="T21" fmla="*/ 62 h 38"/>
                <a:gd name="T22" fmla="*/ 76 w 184"/>
                <a:gd name="T23" fmla="*/ 58 h 38"/>
                <a:gd name="T24" fmla="*/ 5 w 184"/>
                <a:gd name="T25" fmla="*/ 35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38">
                  <a:moveTo>
                    <a:pt x="0" y="17"/>
                  </a:moveTo>
                  <a:cubicBezTo>
                    <a:pt x="17" y="21"/>
                    <a:pt x="27" y="35"/>
                    <a:pt x="46" y="36"/>
                  </a:cubicBezTo>
                  <a:cubicBezTo>
                    <a:pt x="65" y="37"/>
                    <a:pt x="84" y="38"/>
                    <a:pt x="103" y="38"/>
                  </a:cubicBezTo>
                  <a:cubicBezTo>
                    <a:pt x="121" y="38"/>
                    <a:pt x="137" y="36"/>
                    <a:pt x="155" y="32"/>
                  </a:cubicBezTo>
                  <a:cubicBezTo>
                    <a:pt x="162" y="30"/>
                    <a:pt x="173" y="28"/>
                    <a:pt x="178" y="22"/>
                  </a:cubicBezTo>
                  <a:cubicBezTo>
                    <a:pt x="183" y="16"/>
                    <a:pt x="182" y="7"/>
                    <a:pt x="184" y="0"/>
                  </a:cubicBezTo>
                  <a:cubicBezTo>
                    <a:pt x="176" y="2"/>
                    <a:pt x="167" y="6"/>
                    <a:pt x="158" y="8"/>
                  </a:cubicBezTo>
                  <a:cubicBezTo>
                    <a:pt x="150" y="10"/>
                    <a:pt x="143" y="10"/>
                    <a:pt x="136" y="12"/>
                  </a:cubicBezTo>
                  <a:cubicBezTo>
                    <a:pt x="143" y="13"/>
                    <a:pt x="145" y="16"/>
                    <a:pt x="140" y="23"/>
                  </a:cubicBezTo>
                  <a:cubicBezTo>
                    <a:pt x="135" y="29"/>
                    <a:pt x="126" y="29"/>
                    <a:pt x="119" y="29"/>
                  </a:cubicBezTo>
                  <a:cubicBezTo>
                    <a:pt x="105" y="29"/>
                    <a:pt x="92" y="27"/>
                    <a:pt x="78" y="29"/>
                  </a:cubicBezTo>
                  <a:cubicBezTo>
                    <a:pt x="64" y="31"/>
                    <a:pt x="50" y="29"/>
                    <a:pt x="36" y="27"/>
                  </a:cubicBezTo>
                  <a:cubicBezTo>
                    <a:pt x="23" y="25"/>
                    <a:pt x="14" y="18"/>
                    <a:pt x="2" y="16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9" name="Freeform 1107"/>
            <p:cNvSpPr/>
            <p:nvPr>
              <p:custDataLst>
                <p:tags r:id="rId139"/>
              </p:custDataLst>
            </p:nvPr>
          </p:nvSpPr>
          <p:spPr bwMode="auto">
            <a:xfrm>
              <a:off x="3830" y="1060"/>
              <a:ext cx="344" cy="245"/>
            </a:xfrm>
            <a:custGeom>
              <a:avLst/>
              <a:gdLst>
                <a:gd name="T0" fmla="*/ 260 w 267"/>
                <a:gd name="T1" fmla="*/ 36 h 192"/>
                <a:gd name="T2" fmla="*/ 444 w 267"/>
                <a:gd name="T3" fmla="*/ 18 h 192"/>
                <a:gd name="T4" fmla="*/ 571 w 267"/>
                <a:gd name="T5" fmla="*/ 55 h 192"/>
                <a:gd name="T6" fmla="*/ 531 w 267"/>
                <a:gd name="T7" fmla="*/ 18 h 192"/>
                <a:gd name="T8" fmla="*/ 522 w 267"/>
                <a:gd name="T9" fmla="*/ 17 h 192"/>
                <a:gd name="T10" fmla="*/ 473 w 267"/>
                <a:gd name="T11" fmla="*/ 8 h 192"/>
                <a:gd name="T12" fmla="*/ 473 w 267"/>
                <a:gd name="T13" fmla="*/ 8 h 192"/>
                <a:gd name="T14" fmla="*/ 473 w 267"/>
                <a:gd name="T15" fmla="*/ 8 h 192"/>
                <a:gd name="T16" fmla="*/ 465 w 267"/>
                <a:gd name="T17" fmla="*/ 6 h 192"/>
                <a:gd name="T18" fmla="*/ 454 w 267"/>
                <a:gd name="T19" fmla="*/ 6 h 192"/>
                <a:gd name="T20" fmla="*/ 437 w 267"/>
                <a:gd name="T21" fmla="*/ 6 h 192"/>
                <a:gd name="T22" fmla="*/ 247 w 267"/>
                <a:gd name="T23" fmla="*/ 24 h 192"/>
                <a:gd name="T24" fmla="*/ 106 w 267"/>
                <a:gd name="T25" fmla="*/ 176 h 192"/>
                <a:gd name="T26" fmla="*/ 13 w 267"/>
                <a:gd name="T27" fmla="*/ 329 h 192"/>
                <a:gd name="T28" fmla="*/ 24 w 267"/>
                <a:gd name="T29" fmla="*/ 390 h 192"/>
                <a:gd name="T30" fmla="*/ 28 w 267"/>
                <a:gd name="T31" fmla="*/ 393 h 192"/>
                <a:gd name="T32" fmla="*/ 46 w 267"/>
                <a:gd name="T33" fmla="*/ 399 h 192"/>
                <a:gd name="T34" fmla="*/ 28 w 267"/>
                <a:gd name="T35" fmla="*/ 348 h 192"/>
                <a:gd name="T36" fmla="*/ 128 w 267"/>
                <a:gd name="T37" fmla="*/ 172 h 192"/>
                <a:gd name="T38" fmla="*/ 260 w 267"/>
                <a:gd name="T39" fmla="*/ 36 h 1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7" h="192">
                  <a:moveTo>
                    <a:pt x="122" y="17"/>
                  </a:moveTo>
                  <a:cubicBezTo>
                    <a:pt x="140" y="9"/>
                    <a:pt x="169" y="6"/>
                    <a:pt x="208" y="9"/>
                  </a:cubicBezTo>
                  <a:cubicBezTo>
                    <a:pt x="244" y="11"/>
                    <a:pt x="259" y="16"/>
                    <a:pt x="267" y="27"/>
                  </a:cubicBezTo>
                  <a:cubicBezTo>
                    <a:pt x="261" y="18"/>
                    <a:pt x="255" y="13"/>
                    <a:pt x="248" y="9"/>
                  </a:cubicBezTo>
                  <a:cubicBezTo>
                    <a:pt x="250" y="9"/>
                    <a:pt x="244" y="8"/>
                    <a:pt x="244" y="8"/>
                  </a:cubicBezTo>
                  <a:cubicBezTo>
                    <a:pt x="238" y="6"/>
                    <a:pt x="23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0" y="4"/>
                    <a:pt x="218" y="4"/>
                    <a:pt x="217" y="3"/>
                  </a:cubicBezTo>
                  <a:cubicBezTo>
                    <a:pt x="215" y="3"/>
                    <a:pt x="214" y="3"/>
                    <a:pt x="212" y="3"/>
                  </a:cubicBezTo>
                  <a:cubicBezTo>
                    <a:pt x="209" y="3"/>
                    <a:pt x="207" y="3"/>
                    <a:pt x="204" y="3"/>
                  </a:cubicBezTo>
                  <a:cubicBezTo>
                    <a:pt x="172" y="2"/>
                    <a:pt x="139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6" y="191"/>
                    <a:pt x="19" y="191"/>
                    <a:pt x="22" y="192"/>
                  </a:cubicBezTo>
                  <a:cubicBezTo>
                    <a:pt x="15" y="184"/>
                    <a:pt x="13" y="177"/>
                    <a:pt x="13" y="168"/>
                  </a:cubicBezTo>
                  <a:cubicBezTo>
                    <a:pt x="12" y="157"/>
                    <a:pt x="42" y="111"/>
                    <a:pt x="60" y="83"/>
                  </a:cubicBezTo>
                  <a:cubicBezTo>
                    <a:pt x="78" y="56"/>
                    <a:pt x="103" y="25"/>
                    <a:pt x="122" y="17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0" name="Freeform 1108"/>
            <p:cNvSpPr/>
            <p:nvPr>
              <p:custDataLst>
                <p:tags r:id="rId140"/>
              </p:custDataLst>
            </p:nvPr>
          </p:nvSpPr>
          <p:spPr bwMode="auto">
            <a:xfrm>
              <a:off x="3855" y="1266"/>
              <a:ext cx="182" cy="43"/>
            </a:xfrm>
            <a:custGeom>
              <a:avLst/>
              <a:gdLst>
                <a:gd name="T0" fmla="*/ 23 w 142"/>
                <a:gd name="T1" fmla="*/ 67 h 34"/>
                <a:gd name="T2" fmla="*/ 28 w 142"/>
                <a:gd name="T3" fmla="*/ 68 h 34"/>
                <a:gd name="T4" fmla="*/ 47 w 142"/>
                <a:gd name="T5" fmla="*/ 59 h 34"/>
                <a:gd name="T6" fmla="*/ 299 w 142"/>
                <a:gd name="T7" fmla="*/ 8 h 34"/>
                <a:gd name="T8" fmla="*/ 97 w 142"/>
                <a:gd name="T9" fmla="*/ 24 h 34"/>
                <a:gd name="T10" fmla="*/ 5 w 142"/>
                <a:gd name="T11" fmla="*/ 16 h 34"/>
                <a:gd name="T12" fmla="*/ 0 w 142"/>
                <a:gd name="T13" fmla="*/ 35 h 34"/>
                <a:gd name="T14" fmla="*/ 0 w 142"/>
                <a:gd name="T15" fmla="*/ 61 h 34"/>
                <a:gd name="T16" fmla="*/ 23 w 142"/>
                <a:gd name="T17" fmla="*/ 6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2" h="34">
                  <a:moveTo>
                    <a:pt x="11" y="33"/>
                  </a:moveTo>
                  <a:cubicBezTo>
                    <a:pt x="12" y="34"/>
                    <a:pt x="12" y="34"/>
                    <a:pt x="13" y="34"/>
                  </a:cubicBezTo>
                  <a:cubicBezTo>
                    <a:pt x="15" y="33"/>
                    <a:pt x="19" y="31"/>
                    <a:pt x="23" y="29"/>
                  </a:cubicBezTo>
                  <a:cubicBezTo>
                    <a:pt x="46" y="18"/>
                    <a:pt x="82" y="5"/>
                    <a:pt x="142" y="4"/>
                  </a:cubicBezTo>
                  <a:cubicBezTo>
                    <a:pt x="117" y="0"/>
                    <a:pt x="75" y="3"/>
                    <a:pt x="46" y="12"/>
                  </a:cubicBezTo>
                  <a:cubicBezTo>
                    <a:pt x="12" y="22"/>
                    <a:pt x="6" y="24"/>
                    <a:pt x="2" y="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" y="31"/>
                    <a:pt x="6" y="31"/>
                    <a:pt x="11" y="33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1" name="Freeform 1109"/>
            <p:cNvSpPr/>
            <p:nvPr>
              <p:custDataLst>
                <p:tags r:id="rId141"/>
              </p:custDataLst>
            </p:nvPr>
          </p:nvSpPr>
          <p:spPr bwMode="auto">
            <a:xfrm>
              <a:off x="4209" y="1344"/>
              <a:ext cx="60" cy="140"/>
            </a:xfrm>
            <a:custGeom>
              <a:avLst/>
              <a:gdLst>
                <a:gd name="T0" fmla="*/ 0 w 47"/>
                <a:gd name="T1" fmla="*/ 167 h 109"/>
                <a:gd name="T2" fmla="*/ 0 w 47"/>
                <a:gd name="T3" fmla="*/ 214 h 109"/>
                <a:gd name="T4" fmla="*/ 66 w 47"/>
                <a:gd name="T5" fmla="*/ 226 h 109"/>
                <a:gd name="T6" fmla="*/ 98 w 47"/>
                <a:gd name="T7" fmla="*/ 214 h 109"/>
                <a:gd name="T8" fmla="*/ 91 w 47"/>
                <a:gd name="T9" fmla="*/ 122 h 109"/>
                <a:gd name="T10" fmla="*/ 69 w 47"/>
                <a:gd name="T11" fmla="*/ 50 h 109"/>
                <a:gd name="T12" fmla="*/ 23 w 47"/>
                <a:gd name="T13" fmla="*/ 5 h 109"/>
                <a:gd name="T14" fmla="*/ 5 w 47"/>
                <a:gd name="T15" fmla="*/ 45 h 109"/>
                <a:gd name="T16" fmla="*/ 17 w 47"/>
                <a:gd name="T17" fmla="*/ 76 h 109"/>
                <a:gd name="T18" fmla="*/ 6 w 47"/>
                <a:gd name="T19" fmla="*/ 150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109">
                  <a:moveTo>
                    <a:pt x="0" y="79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16" y="109"/>
                    <a:pt x="32" y="107"/>
                  </a:cubicBezTo>
                  <a:cubicBezTo>
                    <a:pt x="47" y="104"/>
                    <a:pt x="47" y="101"/>
                    <a:pt x="47" y="101"/>
                  </a:cubicBezTo>
                  <a:cubicBezTo>
                    <a:pt x="47" y="101"/>
                    <a:pt x="45" y="67"/>
                    <a:pt x="44" y="58"/>
                  </a:cubicBezTo>
                  <a:cubicBezTo>
                    <a:pt x="42" y="49"/>
                    <a:pt x="36" y="47"/>
                    <a:pt x="33" y="23"/>
                  </a:cubicBezTo>
                  <a:cubicBezTo>
                    <a:pt x="30" y="0"/>
                    <a:pt x="11" y="2"/>
                    <a:pt x="11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7" y="25"/>
                    <a:pt x="8" y="36"/>
                  </a:cubicBezTo>
                  <a:cubicBezTo>
                    <a:pt x="9" y="46"/>
                    <a:pt x="10" y="63"/>
                    <a:pt x="3" y="71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2" name="Freeform 1110"/>
            <p:cNvSpPr/>
            <p:nvPr>
              <p:custDataLst>
                <p:tags r:id="rId142"/>
              </p:custDataLst>
            </p:nvPr>
          </p:nvSpPr>
          <p:spPr bwMode="auto">
            <a:xfrm>
              <a:off x="4001" y="1182"/>
              <a:ext cx="143" cy="15"/>
            </a:xfrm>
            <a:custGeom>
              <a:avLst/>
              <a:gdLst>
                <a:gd name="T0" fmla="*/ 0 w 111"/>
                <a:gd name="T1" fmla="*/ 0 h 12"/>
                <a:gd name="T2" fmla="*/ 55 w 111"/>
                <a:gd name="T3" fmla="*/ 10 h 12"/>
                <a:gd name="T4" fmla="*/ 110 w 111"/>
                <a:gd name="T5" fmla="*/ 20 h 12"/>
                <a:gd name="T6" fmla="*/ 165 w 111"/>
                <a:gd name="T7" fmla="*/ 23 h 12"/>
                <a:gd name="T8" fmla="*/ 237 w 111"/>
                <a:gd name="T9" fmla="*/ 16 h 12"/>
                <a:gd name="T10" fmla="*/ 128 w 111"/>
                <a:gd name="T11" fmla="*/ 16 h 12"/>
                <a:gd name="T12" fmla="*/ 15 w 111"/>
                <a:gd name="T13" fmla="*/ 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2">
                  <a:moveTo>
                    <a:pt x="0" y="0"/>
                  </a:moveTo>
                  <a:cubicBezTo>
                    <a:pt x="8" y="3"/>
                    <a:pt x="18" y="3"/>
                    <a:pt x="26" y="5"/>
                  </a:cubicBezTo>
                  <a:cubicBezTo>
                    <a:pt x="34" y="8"/>
                    <a:pt x="43" y="9"/>
                    <a:pt x="51" y="10"/>
                  </a:cubicBezTo>
                  <a:cubicBezTo>
                    <a:pt x="60" y="12"/>
                    <a:pt x="68" y="12"/>
                    <a:pt x="77" y="11"/>
                  </a:cubicBezTo>
                  <a:cubicBezTo>
                    <a:pt x="87" y="10"/>
                    <a:pt x="101" y="6"/>
                    <a:pt x="111" y="8"/>
                  </a:cubicBezTo>
                  <a:cubicBezTo>
                    <a:pt x="95" y="6"/>
                    <a:pt x="76" y="9"/>
                    <a:pt x="60" y="8"/>
                  </a:cubicBezTo>
                  <a:cubicBezTo>
                    <a:pt x="42" y="6"/>
                    <a:pt x="25" y="1"/>
                    <a:pt x="7" y="2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3" name="Freeform 1111"/>
            <p:cNvSpPr/>
            <p:nvPr>
              <p:custDataLst>
                <p:tags r:id="rId143"/>
              </p:custDataLst>
            </p:nvPr>
          </p:nvSpPr>
          <p:spPr bwMode="auto">
            <a:xfrm>
              <a:off x="4022" y="1228"/>
              <a:ext cx="183" cy="20"/>
            </a:xfrm>
            <a:custGeom>
              <a:avLst/>
              <a:gdLst>
                <a:gd name="T0" fmla="*/ 0 w 143"/>
                <a:gd name="T1" fmla="*/ 20 h 16"/>
                <a:gd name="T2" fmla="*/ 76 w 143"/>
                <a:gd name="T3" fmla="*/ 30 h 16"/>
                <a:gd name="T4" fmla="*/ 157 w 143"/>
                <a:gd name="T5" fmla="*/ 31 h 16"/>
                <a:gd name="T6" fmla="*/ 228 w 143"/>
                <a:gd name="T7" fmla="*/ 24 h 16"/>
                <a:gd name="T8" fmla="*/ 299 w 143"/>
                <a:gd name="T9" fmla="*/ 0 h 16"/>
                <a:gd name="T10" fmla="*/ 234 w 143"/>
                <a:gd name="T11" fmla="*/ 14 h 16"/>
                <a:gd name="T12" fmla="*/ 203 w 143"/>
                <a:gd name="T13" fmla="*/ 23 h 16"/>
                <a:gd name="T14" fmla="*/ 152 w 143"/>
                <a:gd name="T15" fmla="*/ 23 h 16"/>
                <a:gd name="T16" fmla="*/ 83 w 143"/>
                <a:gd name="T17" fmla="*/ 25 h 16"/>
                <a:gd name="T18" fmla="*/ 0 w 143"/>
                <a:gd name="T19" fmla="*/ 2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16">
                  <a:moveTo>
                    <a:pt x="0" y="10"/>
                  </a:moveTo>
                  <a:cubicBezTo>
                    <a:pt x="11" y="16"/>
                    <a:pt x="24" y="15"/>
                    <a:pt x="36" y="15"/>
                  </a:cubicBezTo>
                  <a:cubicBezTo>
                    <a:pt x="49" y="14"/>
                    <a:pt x="62" y="16"/>
                    <a:pt x="75" y="16"/>
                  </a:cubicBezTo>
                  <a:cubicBezTo>
                    <a:pt x="86" y="15"/>
                    <a:pt x="98" y="14"/>
                    <a:pt x="109" y="12"/>
                  </a:cubicBezTo>
                  <a:cubicBezTo>
                    <a:pt x="118" y="10"/>
                    <a:pt x="137" y="7"/>
                    <a:pt x="143" y="0"/>
                  </a:cubicBezTo>
                  <a:cubicBezTo>
                    <a:pt x="134" y="0"/>
                    <a:pt x="121" y="5"/>
                    <a:pt x="112" y="7"/>
                  </a:cubicBezTo>
                  <a:cubicBezTo>
                    <a:pt x="107" y="9"/>
                    <a:pt x="102" y="10"/>
                    <a:pt x="97" y="11"/>
                  </a:cubicBezTo>
                  <a:cubicBezTo>
                    <a:pt x="89" y="12"/>
                    <a:pt x="81" y="11"/>
                    <a:pt x="73" y="11"/>
                  </a:cubicBezTo>
                  <a:cubicBezTo>
                    <a:pt x="61" y="12"/>
                    <a:pt x="50" y="12"/>
                    <a:pt x="40" y="13"/>
                  </a:cubicBezTo>
                  <a:cubicBezTo>
                    <a:pt x="32" y="13"/>
                    <a:pt x="6" y="15"/>
                    <a:pt x="0" y="10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4" name="Freeform 1112"/>
            <p:cNvSpPr/>
            <p:nvPr>
              <p:custDataLst>
                <p:tags r:id="rId144"/>
              </p:custDataLst>
            </p:nvPr>
          </p:nvSpPr>
          <p:spPr bwMode="auto">
            <a:xfrm>
              <a:off x="4070" y="1125"/>
              <a:ext cx="100" cy="34"/>
            </a:xfrm>
            <a:custGeom>
              <a:avLst/>
              <a:gdLst>
                <a:gd name="T0" fmla="*/ 0 w 78"/>
                <a:gd name="T1" fmla="*/ 0 h 26"/>
                <a:gd name="T2" fmla="*/ 83 w 78"/>
                <a:gd name="T3" fmla="*/ 27 h 26"/>
                <a:gd name="T4" fmla="*/ 164 w 78"/>
                <a:gd name="T5" fmla="*/ 58 h 26"/>
                <a:gd name="T6" fmla="*/ 81 w 78"/>
                <a:gd name="T7" fmla="*/ 35 h 26"/>
                <a:gd name="T8" fmla="*/ 0 w 7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26">
                  <a:moveTo>
                    <a:pt x="0" y="0"/>
                  </a:moveTo>
                  <a:cubicBezTo>
                    <a:pt x="14" y="2"/>
                    <a:pt x="26" y="7"/>
                    <a:pt x="40" y="12"/>
                  </a:cubicBezTo>
                  <a:cubicBezTo>
                    <a:pt x="55" y="18"/>
                    <a:pt x="67" y="23"/>
                    <a:pt x="78" y="26"/>
                  </a:cubicBezTo>
                  <a:cubicBezTo>
                    <a:pt x="59" y="26"/>
                    <a:pt x="50" y="19"/>
                    <a:pt x="38" y="16"/>
                  </a:cubicBezTo>
                  <a:cubicBezTo>
                    <a:pt x="26" y="12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5" name="Freeform 1113"/>
            <p:cNvSpPr/>
            <p:nvPr>
              <p:custDataLst>
                <p:tags r:id="rId145"/>
              </p:custDataLst>
            </p:nvPr>
          </p:nvSpPr>
          <p:spPr bwMode="auto">
            <a:xfrm>
              <a:off x="3985" y="1103"/>
              <a:ext cx="24" cy="45"/>
            </a:xfrm>
            <a:custGeom>
              <a:avLst/>
              <a:gdLst>
                <a:gd name="T0" fmla="*/ 7 w 18"/>
                <a:gd name="T1" fmla="*/ 75 h 35"/>
                <a:gd name="T2" fmla="*/ 15 w 18"/>
                <a:gd name="T3" fmla="*/ 28 h 35"/>
                <a:gd name="T4" fmla="*/ 43 w 18"/>
                <a:gd name="T5" fmla="*/ 0 h 35"/>
                <a:gd name="T6" fmla="*/ 23 w 18"/>
                <a:gd name="T7" fmla="*/ 28 h 35"/>
                <a:gd name="T8" fmla="*/ 7 w 18"/>
                <a:gd name="T9" fmla="*/ 7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5">
                  <a:moveTo>
                    <a:pt x="3" y="35"/>
                  </a:moveTo>
                  <a:cubicBezTo>
                    <a:pt x="16" y="21"/>
                    <a:pt x="11" y="19"/>
                    <a:pt x="6" y="13"/>
                  </a:cubicBezTo>
                  <a:cubicBezTo>
                    <a:pt x="0" y="9"/>
                    <a:pt x="6" y="0"/>
                    <a:pt x="18" y="0"/>
                  </a:cubicBezTo>
                  <a:cubicBezTo>
                    <a:pt x="10" y="2"/>
                    <a:pt x="3" y="6"/>
                    <a:pt x="10" y="13"/>
                  </a:cubicBezTo>
                  <a:cubicBezTo>
                    <a:pt x="18" y="19"/>
                    <a:pt x="14" y="28"/>
                    <a:pt x="3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6" name="Freeform 1114"/>
            <p:cNvSpPr/>
            <p:nvPr>
              <p:custDataLst>
                <p:tags r:id="rId146"/>
              </p:custDataLst>
            </p:nvPr>
          </p:nvSpPr>
          <p:spPr bwMode="auto">
            <a:xfrm>
              <a:off x="4231" y="1237"/>
              <a:ext cx="25" cy="45"/>
            </a:xfrm>
            <a:custGeom>
              <a:avLst/>
              <a:gdLst>
                <a:gd name="T0" fmla="*/ 0 w 19"/>
                <a:gd name="T1" fmla="*/ 19 h 35"/>
                <a:gd name="T2" fmla="*/ 37 w 19"/>
                <a:gd name="T3" fmla="*/ 75 h 35"/>
                <a:gd name="T4" fmla="*/ 0 w 19"/>
                <a:gd name="T5" fmla="*/ 1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5">
                  <a:moveTo>
                    <a:pt x="0" y="9"/>
                  </a:moveTo>
                  <a:cubicBezTo>
                    <a:pt x="7" y="8"/>
                    <a:pt x="15" y="11"/>
                    <a:pt x="16" y="35"/>
                  </a:cubicBezTo>
                  <a:cubicBezTo>
                    <a:pt x="19" y="15"/>
                    <a:pt x="11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7" name="Freeform 1115"/>
            <p:cNvSpPr/>
            <p:nvPr>
              <p:custDataLst>
                <p:tags r:id="rId147"/>
              </p:custDataLst>
            </p:nvPr>
          </p:nvSpPr>
          <p:spPr bwMode="auto">
            <a:xfrm>
              <a:off x="4237" y="1143"/>
              <a:ext cx="38" cy="66"/>
            </a:xfrm>
            <a:custGeom>
              <a:avLst/>
              <a:gdLst>
                <a:gd name="T0" fmla="*/ 6 w 30"/>
                <a:gd name="T1" fmla="*/ 1 h 52"/>
                <a:gd name="T2" fmla="*/ 56 w 30"/>
                <a:gd name="T3" fmla="*/ 107 h 52"/>
                <a:gd name="T4" fmla="*/ 37 w 30"/>
                <a:gd name="T5" fmla="*/ 41 h 52"/>
                <a:gd name="T6" fmla="*/ 0 w 30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2">
                  <a:moveTo>
                    <a:pt x="3" y="1"/>
                  </a:moveTo>
                  <a:cubicBezTo>
                    <a:pt x="24" y="4"/>
                    <a:pt x="30" y="34"/>
                    <a:pt x="28" y="52"/>
                  </a:cubicBezTo>
                  <a:cubicBezTo>
                    <a:pt x="23" y="42"/>
                    <a:pt x="23" y="30"/>
                    <a:pt x="18" y="20"/>
                  </a:cubicBezTo>
                  <a:cubicBezTo>
                    <a:pt x="14" y="14"/>
                    <a:pt x="6" y="4"/>
                    <a:pt x="0" y="0"/>
                  </a:cubicBezTo>
                </a:path>
              </a:pathLst>
            </a:custGeom>
            <a:solidFill>
              <a:srgbClr val="E4B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8" name="Freeform 1116"/>
            <p:cNvSpPr/>
            <p:nvPr>
              <p:custDataLst>
                <p:tags r:id="rId148"/>
              </p:custDataLst>
            </p:nvPr>
          </p:nvSpPr>
          <p:spPr bwMode="auto">
            <a:xfrm>
              <a:off x="3859" y="1268"/>
              <a:ext cx="113" cy="27"/>
            </a:xfrm>
            <a:custGeom>
              <a:avLst/>
              <a:gdLst>
                <a:gd name="T0" fmla="*/ 0 w 88"/>
                <a:gd name="T1" fmla="*/ 19 h 21"/>
                <a:gd name="T2" fmla="*/ 59 w 88"/>
                <a:gd name="T3" fmla="*/ 30 h 21"/>
                <a:gd name="T4" fmla="*/ 186 w 88"/>
                <a:gd name="T5" fmla="*/ 0 h 21"/>
                <a:gd name="T6" fmla="*/ 73 w 88"/>
                <a:gd name="T7" fmla="*/ 15 h 21"/>
                <a:gd name="T8" fmla="*/ 0 w 88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1">
                  <a:moveTo>
                    <a:pt x="0" y="9"/>
                  </a:moveTo>
                  <a:cubicBezTo>
                    <a:pt x="4" y="15"/>
                    <a:pt x="8" y="21"/>
                    <a:pt x="28" y="14"/>
                  </a:cubicBezTo>
                  <a:cubicBezTo>
                    <a:pt x="48" y="7"/>
                    <a:pt x="67" y="2"/>
                    <a:pt x="88" y="0"/>
                  </a:cubicBezTo>
                  <a:cubicBezTo>
                    <a:pt x="75" y="1"/>
                    <a:pt x="58" y="0"/>
                    <a:pt x="34" y="7"/>
                  </a:cubicBezTo>
                  <a:cubicBezTo>
                    <a:pt x="10" y="15"/>
                    <a:pt x="4" y="15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9" name="Freeform 1117"/>
            <p:cNvSpPr/>
            <p:nvPr>
              <p:custDataLst>
                <p:tags r:id="rId149"/>
              </p:custDataLst>
            </p:nvPr>
          </p:nvSpPr>
          <p:spPr bwMode="auto">
            <a:xfrm>
              <a:off x="4234" y="1316"/>
              <a:ext cx="27" cy="73"/>
            </a:xfrm>
            <a:custGeom>
              <a:avLst/>
              <a:gdLst>
                <a:gd name="T0" fmla="*/ 0 w 21"/>
                <a:gd name="T1" fmla="*/ 0 h 57"/>
                <a:gd name="T2" fmla="*/ 40 w 21"/>
                <a:gd name="T3" fmla="*/ 119 h 57"/>
                <a:gd name="T4" fmla="*/ 0 w 21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7">
                  <a:moveTo>
                    <a:pt x="0" y="0"/>
                  </a:moveTo>
                  <a:cubicBezTo>
                    <a:pt x="11" y="12"/>
                    <a:pt x="18" y="35"/>
                    <a:pt x="19" y="57"/>
                  </a:cubicBezTo>
                  <a:cubicBezTo>
                    <a:pt x="21" y="31"/>
                    <a:pt x="15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0" name="Freeform 1118"/>
            <p:cNvSpPr/>
            <p:nvPr>
              <p:custDataLst>
                <p:tags r:id="rId150"/>
              </p:custDataLst>
            </p:nvPr>
          </p:nvSpPr>
          <p:spPr bwMode="auto">
            <a:xfrm>
              <a:off x="4203" y="1475"/>
              <a:ext cx="72" cy="14"/>
            </a:xfrm>
            <a:custGeom>
              <a:avLst/>
              <a:gdLst>
                <a:gd name="T0" fmla="*/ 10 w 56"/>
                <a:gd name="T1" fmla="*/ 0 h 11"/>
                <a:gd name="T2" fmla="*/ 59 w 56"/>
                <a:gd name="T3" fmla="*/ 10 h 11"/>
                <a:gd name="T4" fmla="*/ 109 w 56"/>
                <a:gd name="T5" fmla="*/ 0 h 11"/>
                <a:gd name="T6" fmla="*/ 120 w 56"/>
                <a:gd name="T7" fmla="*/ 0 h 11"/>
                <a:gd name="T8" fmla="*/ 59 w 56"/>
                <a:gd name="T9" fmla="*/ 23 h 11"/>
                <a:gd name="T10" fmla="*/ 0 w 56"/>
                <a:gd name="T11" fmla="*/ 0 h 11"/>
                <a:gd name="T12" fmla="*/ 10 w 56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5" y="0"/>
                  </a:moveTo>
                  <a:cubicBezTo>
                    <a:pt x="5" y="2"/>
                    <a:pt x="15" y="5"/>
                    <a:pt x="28" y="5"/>
                  </a:cubicBezTo>
                  <a:cubicBezTo>
                    <a:pt x="41" y="5"/>
                    <a:pt x="50" y="2"/>
                    <a:pt x="5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6"/>
                    <a:pt x="43" y="11"/>
                    <a:pt x="28" y="11"/>
                  </a:cubicBezTo>
                  <a:cubicBezTo>
                    <a:pt x="12" y="11"/>
                    <a:pt x="0" y="6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E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1" name="Freeform 1119"/>
            <p:cNvSpPr/>
            <p:nvPr>
              <p:custDataLst>
                <p:tags r:id="rId151"/>
              </p:custDataLst>
            </p:nvPr>
          </p:nvSpPr>
          <p:spPr bwMode="auto">
            <a:xfrm>
              <a:off x="4217" y="1507"/>
              <a:ext cx="18" cy="841"/>
            </a:xfrm>
            <a:custGeom>
              <a:avLst/>
              <a:gdLst>
                <a:gd name="T0" fmla="*/ 0 w 14"/>
                <a:gd name="T1" fmla="*/ 0 h 657"/>
                <a:gd name="T2" fmla="*/ 6 w 14"/>
                <a:gd name="T3" fmla="*/ 1379 h 6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57">
                  <a:moveTo>
                    <a:pt x="0" y="0"/>
                  </a:moveTo>
                  <a:cubicBezTo>
                    <a:pt x="7" y="46"/>
                    <a:pt x="14" y="360"/>
                    <a:pt x="3" y="657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2" name="Freeform 1120"/>
            <p:cNvSpPr/>
            <p:nvPr>
              <p:custDataLst>
                <p:tags r:id="rId152"/>
              </p:custDataLst>
            </p:nvPr>
          </p:nvSpPr>
          <p:spPr bwMode="auto">
            <a:xfrm>
              <a:off x="4231" y="1489"/>
              <a:ext cx="50" cy="1018"/>
            </a:xfrm>
            <a:custGeom>
              <a:avLst/>
              <a:gdLst>
                <a:gd name="T0" fmla="*/ 0 w 39"/>
                <a:gd name="T1" fmla="*/ 15 h 796"/>
                <a:gd name="T2" fmla="*/ 58 w 39"/>
                <a:gd name="T3" fmla="*/ 8 h 796"/>
                <a:gd name="T4" fmla="*/ 58 w 39"/>
                <a:gd name="T5" fmla="*/ 121 h 796"/>
                <a:gd name="T6" fmla="*/ 45 w 39"/>
                <a:gd name="T7" fmla="*/ 1446 h 796"/>
                <a:gd name="T8" fmla="*/ 82 w 39"/>
                <a:gd name="T9" fmla="*/ 1665 h 796"/>
                <a:gd name="T10" fmla="*/ 23 w 39"/>
                <a:gd name="T11" fmla="*/ 1273 h 796"/>
                <a:gd name="T12" fmla="*/ 35 w 39"/>
                <a:gd name="T13" fmla="*/ 70 h 796"/>
                <a:gd name="T14" fmla="*/ 0 w 39"/>
                <a:gd name="T15" fmla="*/ 15 h 7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796">
                  <a:moveTo>
                    <a:pt x="0" y="7"/>
                  </a:moveTo>
                  <a:cubicBezTo>
                    <a:pt x="7" y="11"/>
                    <a:pt x="20" y="8"/>
                    <a:pt x="27" y="4"/>
                  </a:cubicBezTo>
                  <a:cubicBezTo>
                    <a:pt x="31" y="0"/>
                    <a:pt x="27" y="22"/>
                    <a:pt x="27" y="58"/>
                  </a:cubicBezTo>
                  <a:cubicBezTo>
                    <a:pt x="27" y="94"/>
                    <a:pt x="21" y="630"/>
                    <a:pt x="21" y="691"/>
                  </a:cubicBezTo>
                  <a:cubicBezTo>
                    <a:pt x="21" y="752"/>
                    <a:pt x="35" y="788"/>
                    <a:pt x="39" y="796"/>
                  </a:cubicBezTo>
                  <a:cubicBezTo>
                    <a:pt x="20" y="760"/>
                    <a:pt x="7" y="738"/>
                    <a:pt x="11" y="608"/>
                  </a:cubicBezTo>
                  <a:cubicBezTo>
                    <a:pt x="15" y="479"/>
                    <a:pt x="17" y="55"/>
                    <a:pt x="16" y="34"/>
                  </a:cubicBezTo>
                  <a:cubicBezTo>
                    <a:pt x="15" y="12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3" name="Freeform 1121"/>
            <p:cNvSpPr/>
            <p:nvPr>
              <p:custDataLst>
                <p:tags r:id="rId153"/>
              </p:custDataLst>
            </p:nvPr>
          </p:nvSpPr>
          <p:spPr bwMode="auto">
            <a:xfrm>
              <a:off x="3902" y="1035"/>
              <a:ext cx="51" cy="71"/>
            </a:xfrm>
            <a:custGeom>
              <a:avLst/>
              <a:gdLst>
                <a:gd name="T0" fmla="*/ 54 w 40"/>
                <a:gd name="T1" fmla="*/ 47 h 56"/>
                <a:gd name="T2" fmla="*/ 17 w 40"/>
                <a:gd name="T3" fmla="*/ 1 h 56"/>
                <a:gd name="T4" fmla="*/ 5 w 40"/>
                <a:gd name="T5" fmla="*/ 41 h 56"/>
                <a:gd name="T6" fmla="*/ 23 w 40"/>
                <a:gd name="T7" fmla="*/ 114 h 56"/>
                <a:gd name="T8" fmla="*/ 24 w 40"/>
                <a:gd name="T9" fmla="*/ 114 h 56"/>
                <a:gd name="T10" fmla="*/ 18 w 40"/>
                <a:gd name="T11" fmla="*/ 62 h 56"/>
                <a:gd name="T12" fmla="*/ 46 w 40"/>
                <a:gd name="T13" fmla="*/ 61 h 56"/>
                <a:gd name="T14" fmla="*/ 77 w 40"/>
                <a:gd name="T15" fmla="*/ 76 h 56"/>
                <a:gd name="T16" fmla="*/ 54 w 40"/>
                <a:gd name="T17" fmla="*/ 47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6">
                  <a:moveTo>
                    <a:pt x="26" y="23"/>
                  </a:moveTo>
                  <a:cubicBezTo>
                    <a:pt x="15" y="14"/>
                    <a:pt x="11" y="3"/>
                    <a:pt x="8" y="1"/>
                  </a:cubicBezTo>
                  <a:cubicBezTo>
                    <a:pt x="5" y="0"/>
                    <a:pt x="3" y="12"/>
                    <a:pt x="2" y="20"/>
                  </a:cubicBezTo>
                  <a:cubicBezTo>
                    <a:pt x="0" y="27"/>
                    <a:pt x="5" y="52"/>
                    <a:pt x="11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9" y="48"/>
                    <a:pt x="8" y="40"/>
                    <a:pt x="9" y="31"/>
                  </a:cubicBezTo>
                  <a:cubicBezTo>
                    <a:pt x="10" y="22"/>
                    <a:pt x="17" y="26"/>
                    <a:pt x="22" y="30"/>
                  </a:cubicBezTo>
                  <a:cubicBezTo>
                    <a:pt x="25" y="32"/>
                    <a:pt x="31" y="36"/>
                    <a:pt x="37" y="37"/>
                  </a:cubicBezTo>
                  <a:cubicBezTo>
                    <a:pt x="40" y="32"/>
                    <a:pt x="36" y="31"/>
                    <a:pt x="26" y="23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4" name="Freeform 1122"/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4221" y="2429"/>
              <a:ext cx="43" cy="130"/>
            </a:xfrm>
            <a:custGeom>
              <a:avLst/>
              <a:gdLst>
                <a:gd name="T0" fmla="*/ 68 w 34"/>
                <a:gd name="T1" fmla="*/ 206 h 101"/>
                <a:gd name="T2" fmla="*/ 0 w 34"/>
                <a:gd name="T3" fmla="*/ 13 h 101"/>
                <a:gd name="T4" fmla="*/ 53 w 34"/>
                <a:gd name="T5" fmla="*/ 215 h 101"/>
                <a:gd name="T6" fmla="*/ 68 w 34"/>
                <a:gd name="T7" fmla="*/ 206 h 101"/>
                <a:gd name="T8" fmla="*/ 68 w 34"/>
                <a:gd name="T9" fmla="*/ 206 h 101"/>
                <a:gd name="T10" fmla="*/ 0 w 34"/>
                <a:gd name="T11" fmla="*/ 13 h 101"/>
                <a:gd name="T12" fmla="*/ 0 w 34"/>
                <a:gd name="T13" fmla="*/ 0 h 101"/>
                <a:gd name="T14" fmla="*/ 0 w 34"/>
                <a:gd name="T15" fmla="*/ 13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100">
                  <a:moveTo>
                    <a:pt x="34" y="96"/>
                  </a:moveTo>
                  <a:cubicBezTo>
                    <a:pt x="15" y="76"/>
                    <a:pt x="1" y="28"/>
                    <a:pt x="0" y="6"/>
                  </a:cubicBezTo>
                  <a:cubicBezTo>
                    <a:pt x="0" y="38"/>
                    <a:pt x="6" y="79"/>
                    <a:pt x="26" y="101"/>
                  </a:cubicBezTo>
                  <a:cubicBezTo>
                    <a:pt x="29" y="100"/>
                    <a:pt x="31" y="98"/>
                    <a:pt x="34" y="96"/>
                  </a:cubicBezTo>
                  <a:cubicBezTo>
                    <a:pt x="34" y="96"/>
                    <a:pt x="34" y="96"/>
                    <a:pt x="34" y="96"/>
                  </a:cubicBezTo>
                  <a:close/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5" name="Freeform 1123"/>
            <p:cNvSpPr/>
            <p:nvPr>
              <p:custDataLst>
                <p:tags r:id="rId155"/>
              </p:custDataLst>
            </p:nvPr>
          </p:nvSpPr>
          <p:spPr bwMode="auto">
            <a:xfrm>
              <a:off x="3966" y="1120"/>
              <a:ext cx="273" cy="87"/>
            </a:xfrm>
            <a:custGeom>
              <a:avLst/>
              <a:gdLst>
                <a:gd name="T0" fmla="*/ 30 w 212"/>
                <a:gd name="T1" fmla="*/ 6 h 68"/>
                <a:gd name="T2" fmla="*/ 1 w 212"/>
                <a:gd name="T3" fmla="*/ 72 h 68"/>
                <a:gd name="T4" fmla="*/ 156 w 212"/>
                <a:gd name="T5" fmla="*/ 133 h 68"/>
                <a:gd name="T6" fmla="*/ 425 w 212"/>
                <a:gd name="T7" fmla="*/ 110 h 68"/>
                <a:gd name="T8" fmla="*/ 371 w 212"/>
                <a:gd name="T9" fmla="*/ 60 h 68"/>
                <a:gd name="T10" fmla="*/ 169 w 212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68">
                  <a:moveTo>
                    <a:pt x="14" y="3"/>
                  </a:moveTo>
                  <a:cubicBezTo>
                    <a:pt x="27" y="13"/>
                    <a:pt x="2" y="18"/>
                    <a:pt x="1" y="34"/>
                  </a:cubicBezTo>
                  <a:cubicBezTo>
                    <a:pt x="0" y="51"/>
                    <a:pt x="31" y="58"/>
                    <a:pt x="73" y="63"/>
                  </a:cubicBezTo>
                  <a:cubicBezTo>
                    <a:pt x="115" y="68"/>
                    <a:pt x="182" y="66"/>
                    <a:pt x="199" y="52"/>
                  </a:cubicBezTo>
                  <a:cubicBezTo>
                    <a:pt x="212" y="42"/>
                    <a:pt x="203" y="38"/>
                    <a:pt x="174" y="29"/>
                  </a:cubicBezTo>
                  <a:cubicBezTo>
                    <a:pt x="128" y="18"/>
                    <a:pt x="120" y="6"/>
                    <a:pt x="7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6" name="Freeform 1124"/>
            <p:cNvSpPr/>
            <p:nvPr>
              <p:custDataLst>
                <p:tags r:id="rId156"/>
              </p:custDataLst>
            </p:nvPr>
          </p:nvSpPr>
          <p:spPr bwMode="auto">
            <a:xfrm>
              <a:off x="3936" y="1212"/>
              <a:ext cx="290" cy="48"/>
            </a:xfrm>
            <a:custGeom>
              <a:avLst/>
              <a:gdLst>
                <a:gd name="T0" fmla="*/ 0 w 225"/>
                <a:gd name="T1" fmla="*/ 21 h 37"/>
                <a:gd name="T2" fmla="*/ 81 w 225"/>
                <a:gd name="T3" fmla="*/ 42 h 37"/>
                <a:gd name="T4" fmla="*/ 311 w 225"/>
                <a:gd name="T5" fmla="*/ 70 h 37"/>
                <a:gd name="T6" fmla="*/ 461 w 22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37">
                  <a:moveTo>
                    <a:pt x="0" y="9"/>
                  </a:moveTo>
                  <a:cubicBezTo>
                    <a:pt x="18" y="3"/>
                    <a:pt x="10" y="1"/>
                    <a:pt x="38" y="19"/>
                  </a:cubicBezTo>
                  <a:cubicBezTo>
                    <a:pt x="67" y="37"/>
                    <a:pt x="94" y="33"/>
                    <a:pt x="145" y="32"/>
                  </a:cubicBezTo>
                  <a:cubicBezTo>
                    <a:pt x="195" y="31"/>
                    <a:pt x="225" y="17"/>
                    <a:pt x="21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7" name="Freeform 1125"/>
            <p:cNvSpPr/>
            <p:nvPr>
              <p:custDataLst>
                <p:tags r:id="rId157"/>
              </p:custDataLst>
            </p:nvPr>
          </p:nvSpPr>
          <p:spPr bwMode="auto">
            <a:xfrm>
              <a:off x="4461" y="1541"/>
              <a:ext cx="4" cy="6"/>
            </a:xfrm>
            <a:custGeom>
              <a:avLst/>
              <a:gdLst>
                <a:gd name="T0" fmla="*/ 0 w 3"/>
                <a:gd name="T1" fmla="*/ 0 h 5"/>
                <a:gd name="T2" fmla="*/ 7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</a:path>
              </a:pathLst>
            </a:custGeom>
            <a:noFill/>
            <a:ln w="6350" cap="rnd">
              <a:solidFill>
                <a:srgbClr val="1A1A1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8" name="Freeform 1126"/>
            <p:cNvSpPr/>
            <p:nvPr>
              <p:custDataLst>
                <p:tags r:id="rId158"/>
              </p:custDataLst>
            </p:nvPr>
          </p:nvSpPr>
          <p:spPr bwMode="auto">
            <a:xfrm>
              <a:off x="3808" y="702"/>
              <a:ext cx="810" cy="835"/>
            </a:xfrm>
            <a:custGeom>
              <a:avLst/>
              <a:gdLst>
                <a:gd name="T0" fmla="*/ 437 w 629"/>
                <a:gd name="T1" fmla="*/ 1357 h 653"/>
                <a:gd name="T2" fmla="*/ 321 w 629"/>
                <a:gd name="T3" fmla="*/ 1363 h 653"/>
                <a:gd name="T4" fmla="*/ 223 w 629"/>
                <a:gd name="T5" fmla="*/ 1357 h 653"/>
                <a:gd name="T6" fmla="*/ 143 w 629"/>
                <a:gd name="T7" fmla="*/ 1231 h 653"/>
                <a:gd name="T8" fmla="*/ 109 w 629"/>
                <a:gd name="T9" fmla="*/ 1167 h 653"/>
                <a:gd name="T10" fmla="*/ 98 w 629"/>
                <a:gd name="T11" fmla="*/ 1146 h 653"/>
                <a:gd name="T12" fmla="*/ 109 w 629"/>
                <a:gd name="T13" fmla="*/ 1115 h 653"/>
                <a:gd name="T14" fmla="*/ 91 w 629"/>
                <a:gd name="T15" fmla="*/ 1072 h 653"/>
                <a:gd name="T16" fmla="*/ 103 w 629"/>
                <a:gd name="T17" fmla="*/ 1042 h 653"/>
                <a:gd name="T18" fmla="*/ 102 w 629"/>
                <a:gd name="T19" fmla="*/ 991 h 653"/>
                <a:gd name="T20" fmla="*/ 50 w 629"/>
                <a:gd name="T21" fmla="*/ 973 h 653"/>
                <a:gd name="T22" fmla="*/ 46 w 629"/>
                <a:gd name="T23" fmla="*/ 857 h 653"/>
                <a:gd name="T24" fmla="*/ 91 w 629"/>
                <a:gd name="T25" fmla="*/ 781 h 653"/>
                <a:gd name="T26" fmla="*/ 126 w 629"/>
                <a:gd name="T27" fmla="*/ 682 h 653"/>
                <a:gd name="T28" fmla="*/ 106 w 629"/>
                <a:gd name="T29" fmla="*/ 581 h 653"/>
                <a:gd name="T30" fmla="*/ 127 w 629"/>
                <a:gd name="T31" fmla="*/ 486 h 653"/>
                <a:gd name="T32" fmla="*/ 173 w 629"/>
                <a:gd name="T33" fmla="*/ 350 h 653"/>
                <a:gd name="T34" fmla="*/ 238 w 629"/>
                <a:gd name="T35" fmla="*/ 247 h 653"/>
                <a:gd name="T36" fmla="*/ 237 w 629"/>
                <a:gd name="T37" fmla="*/ 242 h 653"/>
                <a:gd name="T38" fmla="*/ 214 w 629"/>
                <a:gd name="T39" fmla="*/ 233 h 653"/>
                <a:gd name="T40" fmla="*/ 236 w 629"/>
                <a:gd name="T41" fmla="*/ 211 h 653"/>
                <a:gd name="T42" fmla="*/ 252 w 629"/>
                <a:gd name="T43" fmla="*/ 187 h 653"/>
                <a:gd name="T44" fmla="*/ 254 w 629"/>
                <a:gd name="T45" fmla="*/ 166 h 653"/>
                <a:gd name="T46" fmla="*/ 265 w 629"/>
                <a:gd name="T47" fmla="*/ 160 h 653"/>
                <a:gd name="T48" fmla="*/ 301 w 629"/>
                <a:gd name="T49" fmla="*/ 142 h 653"/>
                <a:gd name="T50" fmla="*/ 318 w 629"/>
                <a:gd name="T51" fmla="*/ 118 h 653"/>
                <a:gd name="T52" fmla="*/ 386 w 629"/>
                <a:gd name="T53" fmla="*/ 98 h 653"/>
                <a:gd name="T54" fmla="*/ 478 w 629"/>
                <a:gd name="T55" fmla="*/ 47 h 653"/>
                <a:gd name="T56" fmla="*/ 572 w 629"/>
                <a:gd name="T57" fmla="*/ 23 h 653"/>
                <a:gd name="T58" fmla="*/ 667 w 629"/>
                <a:gd name="T59" fmla="*/ 15 h 653"/>
                <a:gd name="T60" fmla="*/ 730 w 629"/>
                <a:gd name="T61" fmla="*/ 5 h 653"/>
                <a:gd name="T62" fmla="*/ 765 w 629"/>
                <a:gd name="T63" fmla="*/ 6 h 653"/>
                <a:gd name="T64" fmla="*/ 836 w 629"/>
                <a:gd name="T65" fmla="*/ 19 h 653"/>
                <a:gd name="T66" fmla="*/ 934 w 629"/>
                <a:gd name="T67" fmla="*/ 36 h 653"/>
                <a:gd name="T68" fmla="*/ 1066 w 629"/>
                <a:gd name="T69" fmla="*/ 83 h 653"/>
                <a:gd name="T70" fmla="*/ 1126 w 629"/>
                <a:gd name="T71" fmla="*/ 113 h 653"/>
                <a:gd name="T72" fmla="*/ 1135 w 629"/>
                <a:gd name="T73" fmla="*/ 134 h 653"/>
                <a:gd name="T74" fmla="*/ 1159 w 629"/>
                <a:gd name="T75" fmla="*/ 166 h 653"/>
                <a:gd name="T76" fmla="*/ 1231 w 629"/>
                <a:gd name="T77" fmla="*/ 217 h 653"/>
                <a:gd name="T78" fmla="*/ 1262 w 629"/>
                <a:gd name="T79" fmla="*/ 254 h 653"/>
                <a:gd name="T80" fmla="*/ 1285 w 629"/>
                <a:gd name="T81" fmla="*/ 293 h 653"/>
                <a:gd name="T82" fmla="*/ 1307 w 629"/>
                <a:gd name="T83" fmla="*/ 324 h 653"/>
                <a:gd name="T84" fmla="*/ 1301 w 629"/>
                <a:gd name="T85" fmla="*/ 350 h 653"/>
                <a:gd name="T86" fmla="*/ 1312 w 629"/>
                <a:gd name="T87" fmla="*/ 393 h 653"/>
                <a:gd name="T88" fmla="*/ 1337 w 629"/>
                <a:gd name="T89" fmla="*/ 471 h 653"/>
                <a:gd name="T90" fmla="*/ 1342 w 629"/>
                <a:gd name="T91" fmla="*/ 518 h 653"/>
                <a:gd name="T92" fmla="*/ 1342 w 629"/>
                <a:gd name="T93" fmla="*/ 556 h 653"/>
                <a:gd name="T94" fmla="*/ 1333 w 629"/>
                <a:gd name="T95" fmla="*/ 610 h 653"/>
                <a:gd name="T96" fmla="*/ 1337 w 629"/>
                <a:gd name="T97" fmla="*/ 661 h 653"/>
                <a:gd name="T98" fmla="*/ 1321 w 629"/>
                <a:gd name="T99" fmla="*/ 699 h 653"/>
                <a:gd name="T100" fmla="*/ 1315 w 629"/>
                <a:gd name="T101" fmla="*/ 752 h 653"/>
                <a:gd name="T102" fmla="*/ 1293 w 629"/>
                <a:gd name="T103" fmla="*/ 823 h 653"/>
                <a:gd name="T104" fmla="*/ 1301 w 629"/>
                <a:gd name="T105" fmla="*/ 872 h 653"/>
                <a:gd name="T106" fmla="*/ 1290 w 629"/>
                <a:gd name="T107" fmla="*/ 903 h 653"/>
                <a:gd name="T108" fmla="*/ 1270 w 629"/>
                <a:gd name="T109" fmla="*/ 926 h 653"/>
                <a:gd name="T110" fmla="*/ 1220 w 629"/>
                <a:gd name="T111" fmla="*/ 946 h 653"/>
                <a:gd name="T112" fmla="*/ 1186 w 629"/>
                <a:gd name="T113" fmla="*/ 981 h 653"/>
                <a:gd name="T114" fmla="*/ 1163 w 629"/>
                <a:gd name="T115" fmla="*/ 996 h 653"/>
                <a:gd name="T116" fmla="*/ 1122 w 629"/>
                <a:gd name="T117" fmla="*/ 1015 h 653"/>
                <a:gd name="T118" fmla="*/ 1106 w 629"/>
                <a:gd name="T119" fmla="*/ 1034 h 653"/>
                <a:gd name="T120" fmla="*/ 1062 w 629"/>
                <a:gd name="T121" fmla="*/ 1134 h 653"/>
                <a:gd name="T122" fmla="*/ 1056 w 629"/>
                <a:gd name="T123" fmla="*/ 1257 h 653"/>
                <a:gd name="T124" fmla="*/ 1077 w 629"/>
                <a:gd name="T125" fmla="*/ 1361 h 6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29" h="653">
                  <a:moveTo>
                    <a:pt x="204" y="649"/>
                  </a:moveTo>
                  <a:cubicBezTo>
                    <a:pt x="187" y="650"/>
                    <a:pt x="165" y="651"/>
                    <a:pt x="150" y="652"/>
                  </a:cubicBezTo>
                  <a:cubicBezTo>
                    <a:pt x="137" y="653"/>
                    <a:pt x="122" y="652"/>
                    <a:pt x="104" y="649"/>
                  </a:cubicBezTo>
                  <a:cubicBezTo>
                    <a:pt x="61" y="641"/>
                    <a:pt x="68" y="602"/>
                    <a:pt x="67" y="589"/>
                  </a:cubicBezTo>
                  <a:cubicBezTo>
                    <a:pt x="66" y="575"/>
                    <a:pt x="64" y="569"/>
                    <a:pt x="51" y="558"/>
                  </a:cubicBezTo>
                  <a:cubicBezTo>
                    <a:pt x="48" y="556"/>
                    <a:pt x="47" y="554"/>
                    <a:pt x="46" y="548"/>
                  </a:cubicBezTo>
                  <a:cubicBezTo>
                    <a:pt x="45" y="542"/>
                    <a:pt x="48" y="536"/>
                    <a:pt x="51" y="533"/>
                  </a:cubicBezTo>
                  <a:cubicBezTo>
                    <a:pt x="45" y="529"/>
                    <a:pt x="39" y="521"/>
                    <a:pt x="43" y="512"/>
                  </a:cubicBezTo>
                  <a:cubicBezTo>
                    <a:pt x="44" y="509"/>
                    <a:pt x="47" y="504"/>
                    <a:pt x="48" y="498"/>
                  </a:cubicBezTo>
                  <a:cubicBezTo>
                    <a:pt x="49" y="489"/>
                    <a:pt x="54" y="477"/>
                    <a:pt x="47" y="474"/>
                  </a:cubicBezTo>
                  <a:cubicBezTo>
                    <a:pt x="35" y="470"/>
                    <a:pt x="35" y="473"/>
                    <a:pt x="23" y="465"/>
                  </a:cubicBezTo>
                  <a:cubicBezTo>
                    <a:pt x="0" y="449"/>
                    <a:pt x="10" y="429"/>
                    <a:pt x="22" y="410"/>
                  </a:cubicBezTo>
                  <a:cubicBezTo>
                    <a:pt x="33" y="392"/>
                    <a:pt x="27" y="405"/>
                    <a:pt x="43" y="374"/>
                  </a:cubicBezTo>
                  <a:cubicBezTo>
                    <a:pt x="51" y="360"/>
                    <a:pt x="57" y="349"/>
                    <a:pt x="59" y="326"/>
                  </a:cubicBezTo>
                  <a:cubicBezTo>
                    <a:pt x="60" y="319"/>
                    <a:pt x="50" y="284"/>
                    <a:pt x="50" y="278"/>
                  </a:cubicBezTo>
                  <a:cubicBezTo>
                    <a:pt x="51" y="257"/>
                    <a:pt x="54" y="257"/>
                    <a:pt x="60" y="232"/>
                  </a:cubicBezTo>
                  <a:cubicBezTo>
                    <a:pt x="66" y="208"/>
                    <a:pt x="71" y="187"/>
                    <a:pt x="81" y="167"/>
                  </a:cubicBezTo>
                  <a:cubicBezTo>
                    <a:pt x="92" y="146"/>
                    <a:pt x="106" y="126"/>
                    <a:pt x="112" y="118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06" y="118"/>
                    <a:pt x="98" y="117"/>
                    <a:pt x="100" y="111"/>
                  </a:cubicBezTo>
                  <a:cubicBezTo>
                    <a:pt x="101" y="108"/>
                    <a:pt x="108" y="103"/>
                    <a:pt x="110" y="101"/>
                  </a:cubicBezTo>
                  <a:cubicBezTo>
                    <a:pt x="113" y="97"/>
                    <a:pt x="117" y="93"/>
                    <a:pt x="118" y="89"/>
                  </a:cubicBezTo>
                  <a:cubicBezTo>
                    <a:pt x="119" y="86"/>
                    <a:pt x="118" y="82"/>
                    <a:pt x="119" y="80"/>
                  </a:cubicBezTo>
                  <a:cubicBezTo>
                    <a:pt x="121" y="76"/>
                    <a:pt x="120" y="79"/>
                    <a:pt x="124" y="77"/>
                  </a:cubicBezTo>
                  <a:cubicBezTo>
                    <a:pt x="130" y="75"/>
                    <a:pt x="136" y="72"/>
                    <a:pt x="141" y="68"/>
                  </a:cubicBezTo>
                  <a:cubicBezTo>
                    <a:pt x="145" y="64"/>
                    <a:pt x="146" y="59"/>
                    <a:pt x="149" y="56"/>
                  </a:cubicBezTo>
                  <a:cubicBezTo>
                    <a:pt x="155" y="50"/>
                    <a:pt x="172" y="50"/>
                    <a:pt x="181" y="47"/>
                  </a:cubicBezTo>
                  <a:cubicBezTo>
                    <a:pt x="198" y="42"/>
                    <a:pt x="211" y="34"/>
                    <a:pt x="224" y="23"/>
                  </a:cubicBezTo>
                  <a:cubicBezTo>
                    <a:pt x="236" y="14"/>
                    <a:pt x="253" y="9"/>
                    <a:pt x="268" y="11"/>
                  </a:cubicBezTo>
                  <a:cubicBezTo>
                    <a:pt x="284" y="13"/>
                    <a:pt x="297" y="14"/>
                    <a:pt x="312" y="7"/>
                  </a:cubicBezTo>
                  <a:cubicBezTo>
                    <a:pt x="321" y="4"/>
                    <a:pt x="333" y="1"/>
                    <a:pt x="342" y="2"/>
                  </a:cubicBezTo>
                  <a:cubicBezTo>
                    <a:pt x="353" y="4"/>
                    <a:pt x="360" y="3"/>
                    <a:pt x="358" y="3"/>
                  </a:cubicBezTo>
                  <a:cubicBezTo>
                    <a:pt x="347" y="0"/>
                    <a:pt x="380" y="7"/>
                    <a:pt x="391" y="9"/>
                  </a:cubicBezTo>
                  <a:cubicBezTo>
                    <a:pt x="408" y="10"/>
                    <a:pt x="422" y="11"/>
                    <a:pt x="437" y="17"/>
                  </a:cubicBezTo>
                  <a:cubicBezTo>
                    <a:pt x="450" y="23"/>
                    <a:pt x="487" y="32"/>
                    <a:pt x="499" y="40"/>
                  </a:cubicBezTo>
                  <a:cubicBezTo>
                    <a:pt x="507" y="45"/>
                    <a:pt x="520" y="46"/>
                    <a:pt x="527" y="54"/>
                  </a:cubicBezTo>
                  <a:cubicBezTo>
                    <a:pt x="529" y="57"/>
                    <a:pt x="529" y="61"/>
                    <a:pt x="531" y="64"/>
                  </a:cubicBezTo>
                  <a:cubicBezTo>
                    <a:pt x="533" y="71"/>
                    <a:pt x="538" y="75"/>
                    <a:pt x="543" y="80"/>
                  </a:cubicBezTo>
                  <a:cubicBezTo>
                    <a:pt x="552" y="89"/>
                    <a:pt x="568" y="94"/>
                    <a:pt x="576" y="104"/>
                  </a:cubicBezTo>
                  <a:cubicBezTo>
                    <a:pt x="568" y="111"/>
                    <a:pt x="588" y="116"/>
                    <a:pt x="591" y="122"/>
                  </a:cubicBezTo>
                  <a:cubicBezTo>
                    <a:pt x="595" y="128"/>
                    <a:pt x="598" y="134"/>
                    <a:pt x="602" y="140"/>
                  </a:cubicBezTo>
                  <a:cubicBezTo>
                    <a:pt x="604" y="144"/>
                    <a:pt x="612" y="151"/>
                    <a:pt x="612" y="155"/>
                  </a:cubicBezTo>
                  <a:cubicBezTo>
                    <a:pt x="613" y="159"/>
                    <a:pt x="610" y="163"/>
                    <a:pt x="609" y="167"/>
                  </a:cubicBezTo>
                  <a:cubicBezTo>
                    <a:pt x="608" y="173"/>
                    <a:pt x="613" y="183"/>
                    <a:pt x="614" y="188"/>
                  </a:cubicBezTo>
                  <a:cubicBezTo>
                    <a:pt x="617" y="201"/>
                    <a:pt x="623" y="212"/>
                    <a:pt x="626" y="225"/>
                  </a:cubicBezTo>
                  <a:cubicBezTo>
                    <a:pt x="627" y="232"/>
                    <a:pt x="629" y="242"/>
                    <a:pt x="628" y="248"/>
                  </a:cubicBezTo>
                  <a:cubicBezTo>
                    <a:pt x="625" y="256"/>
                    <a:pt x="626" y="257"/>
                    <a:pt x="628" y="266"/>
                  </a:cubicBezTo>
                  <a:cubicBezTo>
                    <a:pt x="629" y="274"/>
                    <a:pt x="622" y="283"/>
                    <a:pt x="624" y="292"/>
                  </a:cubicBezTo>
                  <a:cubicBezTo>
                    <a:pt x="625" y="299"/>
                    <a:pt x="624" y="308"/>
                    <a:pt x="626" y="316"/>
                  </a:cubicBezTo>
                  <a:cubicBezTo>
                    <a:pt x="629" y="325"/>
                    <a:pt x="624" y="326"/>
                    <a:pt x="619" y="335"/>
                  </a:cubicBezTo>
                  <a:cubicBezTo>
                    <a:pt x="614" y="344"/>
                    <a:pt x="621" y="351"/>
                    <a:pt x="616" y="360"/>
                  </a:cubicBezTo>
                  <a:cubicBezTo>
                    <a:pt x="611" y="369"/>
                    <a:pt x="617" y="385"/>
                    <a:pt x="606" y="394"/>
                  </a:cubicBezTo>
                  <a:cubicBezTo>
                    <a:pt x="598" y="400"/>
                    <a:pt x="612" y="408"/>
                    <a:pt x="609" y="417"/>
                  </a:cubicBezTo>
                  <a:cubicBezTo>
                    <a:pt x="607" y="422"/>
                    <a:pt x="607" y="428"/>
                    <a:pt x="604" y="432"/>
                  </a:cubicBezTo>
                  <a:cubicBezTo>
                    <a:pt x="601" y="436"/>
                    <a:pt x="597" y="437"/>
                    <a:pt x="595" y="443"/>
                  </a:cubicBezTo>
                  <a:cubicBezTo>
                    <a:pt x="593" y="447"/>
                    <a:pt x="573" y="449"/>
                    <a:pt x="571" y="453"/>
                  </a:cubicBezTo>
                  <a:cubicBezTo>
                    <a:pt x="568" y="457"/>
                    <a:pt x="558" y="468"/>
                    <a:pt x="555" y="469"/>
                  </a:cubicBezTo>
                  <a:cubicBezTo>
                    <a:pt x="550" y="470"/>
                    <a:pt x="547" y="473"/>
                    <a:pt x="544" y="476"/>
                  </a:cubicBezTo>
                  <a:cubicBezTo>
                    <a:pt x="540" y="479"/>
                    <a:pt x="529" y="482"/>
                    <a:pt x="525" y="486"/>
                  </a:cubicBezTo>
                  <a:cubicBezTo>
                    <a:pt x="522" y="489"/>
                    <a:pt x="521" y="493"/>
                    <a:pt x="518" y="495"/>
                  </a:cubicBezTo>
                  <a:cubicBezTo>
                    <a:pt x="506" y="513"/>
                    <a:pt x="503" y="525"/>
                    <a:pt x="498" y="543"/>
                  </a:cubicBezTo>
                  <a:cubicBezTo>
                    <a:pt x="493" y="561"/>
                    <a:pt x="496" y="582"/>
                    <a:pt x="495" y="601"/>
                  </a:cubicBezTo>
                  <a:cubicBezTo>
                    <a:pt x="494" y="617"/>
                    <a:pt x="497" y="636"/>
                    <a:pt x="504" y="651"/>
                  </a:cubicBezTo>
                </a:path>
              </a:pathLst>
            </a:custGeom>
            <a:noFill/>
            <a:ln w="6350" cap="rnd">
              <a:solidFill>
                <a:schemeClr val="tx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9" name="Freeform 1127"/>
            <p:cNvSpPr/>
            <p:nvPr>
              <p:custDataLst>
                <p:tags r:id="rId159"/>
              </p:custDataLst>
            </p:nvPr>
          </p:nvSpPr>
          <p:spPr bwMode="auto">
            <a:xfrm>
              <a:off x="4082" y="1531"/>
              <a:ext cx="5" cy="1"/>
            </a:xfrm>
            <a:custGeom>
              <a:avLst/>
              <a:gdLst>
                <a:gd name="T0" fmla="*/ 8 w 4"/>
                <a:gd name="T1" fmla="*/ 0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1A1A1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0" name="Freeform 1128"/>
            <p:cNvSpPr/>
            <p:nvPr>
              <p:custDataLst>
                <p:tags r:id="rId160"/>
              </p:custDataLst>
            </p:nvPr>
          </p:nvSpPr>
          <p:spPr bwMode="auto">
            <a:xfrm>
              <a:off x="3890" y="983"/>
              <a:ext cx="262" cy="185"/>
            </a:xfrm>
            <a:custGeom>
              <a:avLst/>
              <a:gdLst>
                <a:gd name="T0" fmla="*/ 425 w 204"/>
                <a:gd name="T1" fmla="*/ 128 h 144"/>
                <a:gd name="T2" fmla="*/ 167 w 204"/>
                <a:gd name="T3" fmla="*/ 123 h 144"/>
                <a:gd name="T4" fmla="*/ 80 w 204"/>
                <a:gd name="T5" fmla="*/ 109 h 144"/>
                <a:gd name="T6" fmla="*/ 46 w 204"/>
                <a:gd name="T7" fmla="*/ 1 h 144"/>
                <a:gd name="T8" fmla="*/ 39 w 204"/>
                <a:gd name="T9" fmla="*/ 0 h 144"/>
                <a:gd name="T10" fmla="*/ 5 w 204"/>
                <a:gd name="T11" fmla="*/ 132 h 144"/>
                <a:gd name="T12" fmla="*/ 19 w 204"/>
                <a:gd name="T13" fmla="*/ 221 h 144"/>
                <a:gd name="T14" fmla="*/ 10 w 204"/>
                <a:gd name="T15" fmla="*/ 297 h 144"/>
                <a:gd name="T16" fmla="*/ 10 w 204"/>
                <a:gd name="T17" fmla="*/ 301 h 144"/>
                <a:gd name="T18" fmla="*/ 149 w 204"/>
                <a:gd name="T19" fmla="*/ 153 h 144"/>
                <a:gd name="T20" fmla="*/ 352 w 204"/>
                <a:gd name="T21" fmla="*/ 134 h 144"/>
                <a:gd name="T22" fmla="*/ 428 w 204"/>
                <a:gd name="T23" fmla="*/ 146 h 144"/>
                <a:gd name="T24" fmla="*/ 432 w 204"/>
                <a:gd name="T25" fmla="*/ 149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144">
                  <a:moveTo>
                    <a:pt x="201" y="61"/>
                  </a:moveTo>
                  <a:cubicBezTo>
                    <a:pt x="160" y="52"/>
                    <a:pt x="96" y="56"/>
                    <a:pt x="79" y="58"/>
                  </a:cubicBezTo>
                  <a:cubicBezTo>
                    <a:pt x="62" y="60"/>
                    <a:pt x="45" y="59"/>
                    <a:pt x="37" y="51"/>
                  </a:cubicBezTo>
                  <a:cubicBezTo>
                    <a:pt x="28" y="43"/>
                    <a:pt x="15" y="20"/>
                    <a:pt x="22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20"/>
                    <a:pt x="3" y="51"/>
                    <a:pt x="2" y="62"/>
                  </a:cubicBezTo>
                  <a:cubicBezTo>
                    <a:pt x="0" y="72"/>
                    <a:pt x="8" y="91"/>
                    <a:pt x="9" y="104"/>
                  </a:cubicBezTo>
                  <a:cubicBezTo>
                    <a:pt x="10" y="116"/>
                    <a:pt x="8" y="131"/>
                    <a:pt x="5" y="140"/>
                  </a:cubicBezTo>
                  <a:cubicBezTo>
                    <a:pt x="4" y="142"/>
                    <a:pt x="4" y="144"/>
                    <a:pt x="5" y="142"/>
                  </a:cubicBezTo>
                  <a:cubicBezTo>
                    <a:pt x="22" y="116"/>
                    <a:pt x="45" y="84"/>
                    <a:pt x="70" y="72"/>
                  </a:cubicBezTo>
                  <a:cubicBezTo>
                    <a:pt x="95" y="60"/>
                    <a:pt x="131" y="62"/>
                    <a:pt x="166" y="63"/>
                  </a:cubicBezTo>
                  <a:cubicBezTo>
                    <a:pt x="184" y="64"/>
                    <a:pt x="194" y="65"/>
                    <a:pt x="202" y="69"/>
                  </a:cubicBezTo>
                  <a:cubicBezTo>
                    <a:pt x="203" y="69"/>
                    <a:pt x="203" y="70"/>
                    <a:pt x="204" y="7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1" name="Freeform 1129"/>
            <p:cNvSpPr/>
            <p:nvPr>
              <p:custDataLst>
                <p:tags r:id="rId161"/>
              </p:custDataLst>
            </p:nvPr>
          </p:nvSpPr>
          <p:spPr bwMode="auto">
            <a:xfrm>
              <a:off x="4224" y="1314"/>
              <a:ext cx="31" cy="82"/>
            </a:xfrm>
            <a:custGeom>
              <a:avLst/>
              <a:gdLst>
                <a:gd name="T0" fmla="*/ 0 w 24"/>
                <a:gd name="T1" fmla="*/ 0 h 63"/>
                <a:gd name="T2" fmla="*/ 52 w 24"/>
                <a:gd name="T3" fmla="*/ 139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2">
                  <a:moveTo>
                    <a:pt x="0" y="0"/>
                  </a:moveTo>
                  <a:cubicBezTo>
                    <a:pt x="16" y="8"/>
                    <a:pt x="24" y="49"/>
                    <a:pt x="24" y="6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2" name="Freeform 1130"/>
            <p:cNvSpPr/>
            <p:nvPr>
              <p:custDataLst>
                <p:tags r:id="rId162"/>
              </p:custDataLst>
            </p:nvPr>
          </p:nvSpPr>
          <p:spPr bwMode="auto">
            <a:xfrm>
              <a:off x="3899" y="1326"/>
              <a:ext cx="20" cy="65"/>
            </a:xfrm>
            <a:custGeom>
              <a:avLst/>
              <a:gdLst>
                <a:gd name="T0" fmla="*/ 25 w 16"/>
                <a:gd name="T1" fmla="*/ 7 h 50"/>
                <a:gd name="T2" fmla="*/ 30 w 16"/>
                <a:gd name="T3" fmla="*/ 49 h 50"/>
                <a:gd name="T4" fmla="*/ 23 w 16"/>
                <a:gd name="T5" fmla="*/ 79 h 50"/>
                <a:gd name="T6" fmla="*/ 10 w 16"/>
                <a:gd name="T7" fmla="*/ 103 h 50"/>
                <a:gd name="T8" fmla="*/ 1 w 16"/>
                <a:gd name="T9" fmla="*/ 94 h 50"/>
                <a:gd name="T10" fmla="*/ 1 w 16"/>
                <a:gd name="T11" fmla="*/ 51 h 50"/>
                <a:gd name="T12" fmla="*/ 25 w 16"/>
                <a:gd name="T13" fmla="*/ 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0">
                  <a:moveTo>
                    <a:pt x="13" y="3"/>
                  </a:moveTo>
                  <a:cubicBezTo>
                    <a:pt x="16" y="4"/>
                    <a:pt x="14" y="16"/>
                    <a:pt x="15" y="22"/>
                  </a:cubicBezTo>
                  <a:cubicBezTo>
                    <a:pt x="15" y="29"/>
                    <a:pt x="14" y="31"/>
                    <a:pt x="11" y="36"/>
                  </a:cubicBezTo>
                  <a:cubicBezTo>
                    <a:pt x="8" y="40"/>
                    <a:pt x="5" y="43"/>
                    <a:pt x="5" y="47"/>
                  </a:cubicBezTo>
                  <a:cubicBezTo>
                    <a:pt x="5" y="50"/>
                    <a:pt x="3" y="47"/>
                    <a:pt x="1" y="42"/>
                  </a:cubicBezTo>
                  <a:cubicBezTo>
                    <a:pt x="0" y="36"/>
                    <a:pt x="0" y="28"/>
                    <a:pt x="1" y="23"/>
                  </a:cubicBezTo>
                  <a:cubicBezTo>
                    <a:pt x="1" y="19"/>
                    <a:pt x="10" y="0"/>
                    <a:pt x="13" y="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3" name="Freeform 1131"/>
            <p:cNvSpPr/>
            <p:nvPr>
              <p:custDataLst>
                <p:tags r:id="rId163"/>
              </p:custDataLst>
            </p:nvPr>
          </p:nvSpPr>
          <p:spPr bwMode="auto">
            <a:xfrm>
              <a:off x="3895" y="1279"/>
              <a:ext cx="218" cy="68"/>
            </a:xfrm>
            <a:custGeom>
              <a:avLst/>
              <a:gdLst>
                <a:gd name="T0" fmla="*/ 268 w 169"/>
                <a:gd name="T1" fmla="*/ 0 h 53"/>
                <a:gd name="T2" fmla="*/ 134 w 169"/>
                <a:gd name="T3" fmla="*/ 8 h 53"/>
                <a:gd name="T4" fmla="*/ 30 w 169"/>
                <a:gd name="T5" fmla="*/ 36 h 53"/>
                <a:gd name="T6" fmla="*/ 1 w 169"/>
                <a:gd name="T7" fmla="*/ 76 h 53"/>
                <a:gd name="T8" fmla="*/ 13 w 169"/>
                <a:gd name="T9" fmla="*/ 112 h 53"/>
                <a:gd name="T10" fmla="*/ 13 w 169"/>
                <a:gd name="T11" fmla="*/ 112 h 53"/>
                <a:gd name="T12" fmla="*/ 35 w 169"/>
                <a:gd name="T13" fmla="*/ 83 h 53"/>
                <a:gd name="T14" fmla="*/ 39 w 169"/>
                <a:gd name="T15" fmla="*/ 99 h 53"/>
                <a:gd name="T16" fmla="*/ 104 w 169"/>
                <a:gd name="T17" fmla="*/ 54 h 53"/>
                <a:gd name="T18" fmla="*/ 311 w 169"/>
                <a:gd name="T19" fmla="*/ 10 h 53"/>
                <a:gd name="T20" fmla="*/ 268 w 169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2">
                  <a:moveTo>
                    <a:pt x="125" y="0"/>
                  </a:moveTo>
                  <a:cubicBezTo>
                    <a:pt x="106" y="0"/>
                    <a:pt x="85" y="1"/>
                    <a:pt x="63" y="4"/>
                  </a:cubicBezTo>
                  <a:cubicBezTo>
                    <a:pt x="42" y="8"/>
                    <a:pt x="24" y="14"/>
                    <a:pt x="14" y="17"/>
                  </a:cubicBezTo>
                  <a:cubicBezTo>
                    <a:pt x="1" y="21"/>
                    <a:pt x="0" y="25"/>
                    <a:pt x="1" y="36"/>
                  </a:cubicBezTo>
                  <a:cubicBezTo>
                    <a:pt x="2" y="44"/>
                    <a:pt x="3" y="51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9" y="46"/>
                    <a:pt x="14" y="38"/>
                    <a:pt x="16" y="40"/>
                  </a:cubicBezTo>
                  <a:cubicBezTo>
                    <a:pt x="17" y="40"/>
                    <a:pt x="18" y="43"/>
                    <a:pt x="18" y="47"/>
                  </a:cubicBezTo>
                  <a:cubicBezTo>
                    <a:pt x="22" y="43"/>
                    <a:pt x="31" y="35"/>
                    <a:pt x="49" y="26"/>
                  </a:cubicBezTo>
                  <a:cubicBezTo>
                    <a:pt x="72" y="13"/>
                    <a:pt x="121" y="5"/>
                    <a:pt x="145" y="5"/>
                  </a:cubicBezTo>
                  <a:cubicBezTo>
                    <a:pt x="169" y="5"/>
                    <a:pt x="147" y="1"/>
                    <a:pt x="125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4" name="Freeform 1132"/>
            <p:cNvSpPr/>
            <p:nvPr>
              <p:custDataLst>
                <p:tags r:id="rId164"/>
              </p:custDataLst>
            </p:nvPr>
          </p:nvSpPr>
          <p:spPr bwMode="auto">
            <a:xfrm>
              <a:off x="3907" y="1384"/>
              <a:ext cx="26" cy="58"/>
            </a:xfrm>
            <a:custGeom>
              <a:avLst/>
              <a:gdLst>
                <a:gd name="T0" fmla="*/ 2 w 21"/>
                <a:gd name="T1" fmla="*/ 0 h 46"/>
                <a:gd name="T2" fmla="*/ 2 w 21"/>
                <a:gd name="T3" fmla="*/ 38 h 46"/>
                <a:gd name="T4" fmla="*/ 25 w 21"/>
                <a:gd name="T5" fmla="*/ 77 h 46"/>
                <a:gd name="T6" fmla="*/ 38 w 21"/>
                <a:gd name="T7" fmla="*/ 91 h 46"/>
                <a:gd name="T8" fmla="*/ 31 w 21"/>
                <a:gd name="T9" fmla="*/ 67 h 46"/>
                <a:gd name="T10" fmla="*/ 26 w 21"/>
                <a:gd name="T11" fmla="*/ 33 h 46"/>
                <a:gd name="T12" fmla="*/ 11 w 21"/>
                <a:gd name="T13" fmla="*/ 13 h 46"/>
                <a:gd name="T14" fmla="*/ 2 w 21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"/>
                    <a:pt x="0" y="10"/>
                    <a:pt x="2" y="19"/>
                  </a:cubicBezTo>
                  <a:cubicBezTo>
                    <a:pt x="3" y="27"/>
                    <a:pt x="8" y="31"/>
                    <a:pt x="13" y="38"/>
                  </a:cubicBezTo>
                  <a:cubicBezTo>
                    <a:pt x="16" y="43"/>
                    <a:pt x="19" y="46"/>
                    <a:pt x="20" y="45"/>
                  </a:cubicBezTo>
                  <a:cubicBezTo>
                    <a:pt x="21" y="44"/>
                    <a:pt x="19" y="37"/>
                    <a:pt x="16" y="33"/>
                  </a:cubicBezTo>
                  <a:cubicBezTo>
                    <a:pt x="14" y="28"/>
                    <a:pt x="14" y="25"/>
                    <a:pt x="14" y="17"/>
                  </a:cubicBezTo>
                  <a:cubicBezTo>
                    <a:pt x="13" y="10"/>
                    <a:pt x="9" y="12"/>
                    <a:pt x="6" y="6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5" name="Freeform 1133"/>
            <p:cNvSpPr/>
            <p:nvPr>
              <p:custDataLst>
                <p:tags r:id="rId165"/>
              </p:custDataLst>
            </p:nvPr>
          </p:nvSpPr>
          <p:spPr bwMode="auto">
            <a:xfrm>
              <a:off x="3918" y="1418"/>
              <a:ext cx="48" cy="96"/>
            </a:xfrm>
            <a:custGeom>
              <a:avLst/>
              <a:gdLst>
                <a:gd name="T0" fmla="*/ 64 w 37"/>
                <a:gd name="T1" fmla="*/ 75 h 74"/>
                <a:gd name="T2" fmla="*/ 10 w 37"/>
                <a:gd name="T3" fmla="*/ 0 h 74"/>
                <a:gd name="T4" fmla="*/ 16 w 37"/>
                <a:gd name="T5" fmla="*/ 13 h 74"/>
                <a:gd name="T6" fmla="*/ 23 w 37"/>
                <a:gd name="T7" fmla="*/ 39 h 74"/>
                <a:gd name="T8" fmla="*/ 8 w 37"/>
                <a:gd name="T9" fmla="*/ 23 h 74"/>
                <a:gd name="T10" fmla="*/ 0 w 37"/>
                <a:gd name="T11" fmla="*/ 16 h 74"/>
                <a:gd name="T12" fmla="*/ 13 w 37"/>
                <a:gd name="T13" fmla="*/ 87 h 74"/>
                <a:gd name="T14" fmla="*/ 58 w 37"/>
                <a:gd name="T15" fmla="*/ 152 h 74"/>
                <a:gd name="T16" fmla="*/ 64 w 37"/>
                <a:gd name="T17" fmla="*/ 75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74">
                  <a:moveTo>
                    <a:pt x="29" y="35"/>
                  </a:moveTo>
                  <a:cubicBezTo>
                    <a:pt x="23" y="26"/>
                    <a:pt x="14" y="6"/>
                    <a:pt x="5" y="0"/>
                  </a:cubicBezTo>
                  <a:cubicBezTo>
                    <a:pt x="6" y="2"/>
                    <a:pt x="6" y="4"/>
                    <a:pt x="7" y="6"/>
                  </a:cubicBezTo>
                  <a:cubicBezTo>
                    <a:pt x="10" y="10"/>
                    <a:pt x="12" y="17"/>
                    <a:pt x="11" y="18"/>
                  </a:cubicBezTo>
                  <a:cubicBezTo>
                    <a:pt x="10" y="19"/>
                    <a:pt x="7" y="16"/>
                    <a:pt x="4" y="11"/>
                  </a:cubicBezTo>
                  <a:cubicBezTo>
                    <a:pt x="3" y="10"/>
                    <a:pt x="2" y="8"/>
                    <a:pt x="0" y="7"/>
                  </a:cubicBezTo>
                  <a:cubicBezTo>
                    <a:pt x="3" y="15"/>
                    <a:pt x="8" y="27"/>
                    <a:pt x="6" y="40"/>
                  </a:cubicBezTo>
                  <a:cubicBezTo>
                    <a:pt x="2" y="62"/>
                    <a:pt x="15" y="74"/>
                    <a:pt x="27" y="69"/>
                  </a:cubicBezTo>
                  <a:cubicBezTo>
                    <a:pt x="37" y="64"/>
                    <a:pt x="36" y="47"/>
                    <a:pt x="29" y="3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6" name="Freeform 1134"/>
            <p:cNvSpPr/>
            <p:nvPr>
              <p:custDataLst>
                <p:tags r:id="rId166"/>
              </p:custDataLst>
            </p:nvPr>
          </p:nvSpPr>
          <p:spPr bwMode="auto">
            <a:xfrm>
              <a:off x="4224" y="1247"/>
              <a:ext cx="23" cy="44"/>
            </a:xfrm>
            <a:custGeom>
              <a:avLst/>
              <a:gdLst>
                <a:gd name="T0" fmla="*/ 13 w 18"/>
                <a:gd name="T1" fmla="*/ 39 h 34"/>
                <a:gd name="T2" fmla="*/ 23 w 18"/>
                <a:gd name="T3" fmla="*/ 16 h 34"/>
                <a:gd name="T4" fmla="*/ 37 w 18"/>
                <a:gd name="T5" fmla="*/ 7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4">
                  <a:moveTo>
                    <a:pt x="6" y="18"/>
                  </a:moveTo>
                  <a:cubicBezTo>
                    <a:pt x="0" y="10"/>
                    <a:pt x="4" y="0"/>
                    <a:pt x="11" y="7"/>
                  </a:cubicBezTo>
                  <a:cubicBezTo>
                    <a:pt x="18" y="14"/>
                    <a:pt x="16" y="20"/>
                    <a:pt x="18" y="3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7" name="Freeform 1135"/>
            <p:cNvSpPr/>
            <p:nvPr>
              <p:custDataLst>
                <p:tags r:id="rId167"/>
              </p:custDataLst>
            </p:nvPr>
          </p:nvSpPr>
          <p:spPr bwMode="auto">
            <a:xfrm>
              <a:off x="3830" y="1060"/>
              <a:ext cx="473" cy="1504"/>
            </a:xfrm>
            <a:custGeom>
              <a:avLst/>
              <a:gdLst>
                <a:gd name="T0" fmla="*/ 786 w 367"/>
                <a:gd name="T1" fmla="*/ 2401 h 1175"/>
                <a:gd name="T2" fmla="*/ 786 w 367"/>
                <a:gd name="T3" fmla="*/ 2401 h 1175"/>
                <a:gd name="T4" fmla="*/ 729 w 367"/>
                <a:gd name="T5" fmla="*/ 2231 h 1175"/>
                <a:gd name="T6" fmla="*/ 742 w 367"/>
                <a:gd name="T7" fmla="*/ 302 h 1175"/>
                <a:gd name="T8" fmla="*/ 674 w 367"/>
                <a:gd name="T9" fmla="*/ 128 h 1175"/>
                <a:gd name="T10" fmla="*/ 574 w 367"/>
                <a:gd name="T11" fmla="*/ 59 h 1175"/>
                <a:gd name="T12" fmla="*/ 454 w 367"/>
                <a:gd name="T13" fmla="*/ 6 h 1175"/>
                <a:gd name="T14" fmla="*/ 249 w 367"/>
                <a:gd name="T15" fmla="*/ 24 h 1175"/>
                <a:gd name="T16" fmla="*/ 106 w 367"/>
                <a:gd name="T17" fmla="*/ 179 h 1175"/>
                <a:gd name="T18" fmla="*/ 13 w 367"/>
                <a:gd name="T19" fmla="*/ 332 h 1175"/>
                <a:gd name="T20" fmla="*/ 24 w 367"/>
                <a:gd name="T21" fmla="*/ 394 h 1175"/>
                <a:gd name="T22" fmla="*/ 28 w 367"/>
                <a:gd name="T23" fmla="*/ 397 h 1175"/>
                <a:gd name="T24" fmla="*/ 64 w 367"/>
                <a:gd name="T25" fmla="*/ 406 h 1175"/>
                <a:gd name="T26" fmla="*/ 68 w 367"/>
                <a:gd name="T27" fmla="*/ 410 h 1175"/>
                <a:gd name="T28" fmla="*/ 90 w 367"/>
                <a:gd name="T29" fmla="*/ 398 h 1175"/>
                <a:gd name="T30" fmla="*/ 366 w 367"/>
                <a:gd name="T31" fmla="*/ 346 h 1175"/>
                <a:gd name="T32" fmla="*/ 558 w 367"/>
                <a:gd name="T33" fmla="*/ 365 h 1175"/>
                <a:gd name="T34" fmla="*/ 655 w 367"/>
                <a:gd name="T35" fmla="*/ 411 h 1175"/>
                <a:gd name="T36" fmla="*/ 513 w 367"/>
                <a:gd name="T37" fmla="*/ 387 h 1175"/>
                <a:gd name="T38" fmla="*/ 165 w 367"/>
                <a:gd name="T39" fmla="*/ 452 h 1175"/>
                <a:gd name="T40" fmla="*/ 146 w 367"/>
                <a:gd name="T41" fmla="*/ 472 h 1175"/>
                <a:gd name="T42" fmla="*/ 146 w 367"/>
                <a:gd name="T43" fmla="*/ 481 h 1175"/>
                <a:gd name="T44" fmla="*/ 137 w 367"/>
                <a:gd name="T45" fmla="*/ 511 h 1175"/>
                <a:gd name="T46" fmla="*/ 126 w 367"/>
                <a:gd name="T47" fmla="*/ 529 h 1175"/>
                <a:gd name="T48" fmla="*/ 128 w 367"/>
                <a:gd name="T49" fmla="*/ 534 h 1175"/>
                <a:gd name="T50" fmla="*/ 131 w 367"/>
                <a:gd name="T51" fmla="*/ 531 h 1175"/>
                <a:gd name="T52" fmla="*/ 139 w 367"/>
                <a:gd name="T53" fmla="*/ 544 h 1175"/>
                <a:gd name="T54" fmla="*/ 156 w 367"/>
                <a:gd name="T55" fmla="*/ 567 h 1175"/>
                <a:gd name="T56" fmla="*/ 156 w 367"/>
                <a:gd name="T57" fmla="*/ 579 h 1175"/>
                <a:gd name="T58" fmla="*/ 157 w 367"/>
                <a:gd name="T59" fmla="*/ 579 h 1175"/>
                <a:gd name="T60" fmla="*/ 208 w 367"/>
                <a:gd name="T61" fmla="*/ 620 h 1175"/>
                <a:gd name="T62" fmla="*/ 244 w 367"/>
                <a:gd name="T63" fmla="*/ 616 h 1175"/>
                <a:gd name="T64" fmla="*/ 232 w 367"/>
                <a:gd name="T65" fmla="*/ 602 h 1175"/>
                <a:gd name="T66" fmla="*/ 173 w 367"/>
                <a:gd name="T67" fmla="*/ 557 h 1175"/>
                <a:gd name="T68" fmla="*/ 209 w 367"/>
                <a:gd name="T69" fmla="*/ 449 h 1175"/>
                <a:gd name="T70" fmla="*/ 599 w 367"/>
                <a:gd name="T71" fmla="*/ 443 h 1175"/>
                <a:gd name="T72" fmla="*/ 623 w 367"/>
                <a:gd name="T73" fmla="*/ 509 h 1175"/>
                <a:gd name="T74" fmla="*/ 646 w 367"/>
                <a:gd name="T75" fmla="*/ 540 h 1175"/>
                <a:gd name="T76" fmla="*/ 615 w 367"/>
                <a:gd name="T77" fmla="*/ 645 h 1175"/>
                <a:gd name="T78" fmla="*/ 632 w 367"/>
                <a:gd name="T79" fmla="*/ 2234 h 1175"/>
                <a:gd name="T80" fmla="*/ 688 w 367"/>
                <a:gd name="T81" fmla="*/ 2464 h 1175"/>
                <a:gd name="T82" fmla="*/ 688 w 367"/>
                <a:gd name="T83" fmla="*/ 2464 h 11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67" h="1175">
                  <a:moveTo>
                    <a:pt x="367" y="1145"/>
                  </a:moveTo>
                  <a:cubicBezTo>
                    <a:pt x="367" y="1145"/>
                    <a:pt x="367" y="1145"/>
                    <a:pt x="367" y="1145"/>
                  </a:cubicBezTo>
                  <a:cubicBezTo>
                    <a:pt x="353" y="1137"/>
                    <a:pt x="342" y="1091"/>
                    <a:pt x="341" y="1064"/>
                  </a:cubicBezTo>
                  <a:cubicBezTo>
                    <a:pt x="341" y="1014"/>
                    <a:pt x="344" y="203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9" y="192"/>
                    <a:pt x="21" y="191"/>
                    <a:pt x="30" y="194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34" y="194"/>
                    <a:pt x="38" y="192"/>
                    <a:pt x="42" y="190"/>
                  </a:cubicBezTo>
                  <a:cubicBezTo>
                    <a:pt x="66" y="179"/>
                    <a:pt x="105" y="165"/>
                    <a:pt x="171" y="165"/>
                  </a:cubicBezTo>
                  <a:cubicBezTo>
                    <a:pt x="219" y="166"/>
                    <a:pt x="229" y="168"/>
                    <a:pt x="261" y="174"/>
                  </a:cubicBezTo>
                  <a:cubicBezTo>
                    <a:pt x="284" y="178"/>
                    <a:pt x="301" y="186"/>
                    <a:pt x="306" y="196"/>
                  </a:cubicBezTo>
                  <a:cubicBezTo>
                    <a:pt x="309" y="206"/>
                    <a:pt x="285" y="186"/>
                    <a:pt x="240" y="184"/>
                  </a:cubicBezTo>
                  <a:cubicBezTo>
                    <a:pt x="201" y="180"/>
                    <a:pt x="123" y="179"/>
                    <a:pt x="77" y="216"/>
                  </a:cubicBezTo>
                  <a:cubicBezTo>
                    <a:pt x="72" y="219"/>
                    <a:pt x="70" y="222"/>
                    <a:pt x="68" y="225"/>
                  </a:cubicBezTo>
                  <a:cubicBezTo>
                    <a:pt x="68" y="227"/>
                    <a:pt x="68" y="229"/>
                    <a:pt x="68" y="230"/>
                  </a:cubicBezTo>
                  <a:cubicBezTo>
                    <a:pt x="68" y="237"/>
                    <a:pt x="67" y="239"/>
                    <a:pt x="64" y="244"/>
                  </a:cubicBezTo>
                  <a:cubicBezTo>
                    <a:pt x="62" y="247"/>
                    <a:pt x="60" y="250"/>
                    <a:pt x="59" y="252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60" y="254"/>
                    <a:pt x="60" y="253"/>
                    <a:pt x="61" y="253"/>
                  </a:cubicBezTo>
                  <a:cubicBezTo>
                    <a:pt x="62" y="253"/>
                    <a:pt x="63" y="254"/>
                    <a:pt x="65" y="259"/>
                  </a:cubicBezTo>
                  <a:cubicBezTo>
                    <a:pt x="68" y="265"/>
                    <a:pt x="72" y="263"/>
                    <a:pt x="73" y="270"/>
                  </a:cubicBezTo>
                  <a:cubicBezTo>
                    <a:pt x="73" y="273"/>
                    <a:pt x="73" y="274"/>
                    <a:pt x="73" y="276"/>
                  </a:cubicBezTo>
                  <a:cubicBezTo>
                    <a:pt x="74" y="276"/>
                    <a:pt x="74" y="276"/>
                    <a:pt x="74" y="276"/>
                  </a:cubicBezTo>
                  <a:cubicBezTo>
                    <a:pt x="78" y="276"/>
                    <a:pt x="88" y="289"/>
                    <a:pt x="97" y="295"/>
                  </a:cubicBezTo>
                  <a:cubicBezTo>
                    <a:pt x="105" y="298"/>
                    <a:pt x="113" y="296"/>
                    <a:pt x="114" y="294"/>
                  </a:cubicBezTo>
                  <a:cubicBezTo>
                    <a:pt x="115" y="293"/>
                    <a:pt x="113" y="290"/>
                    <a:pt x="109" y="287"/>
                  </a:cubicBezTo>
                  <a:cubicBezTo>
                    <a:pt x="101" y="282"/>
                    <a:pt x="97" y="281"/>
                    <a:pt x="81" y="266"/>
                  </a:cubicBezTo>
                  <a:cubicBezTo>
                    <a:pt x="64" y="252"/>
                    <a:pt x="67" y="231"/>
                    <a:pt x="98" y="214"/>
                  </a:cubicBezTo>
                  <a:cubicBezTo>
                    <a:pt x="138" y="193"/>
                    <a:pt x="229" y="179"/>
                    <a:pt x="280" y="211"/>
                  </a:cubicBezTo>
                  <a:cubicBezTo>
                    <a:pt x="298" y="224"/>
                    <a:pt x="294" y="237"/>
                    <a:pt x="291" y="243"/>
                  </a:cubicBezTo>
                  <a:cubicBezTo>
                    <a:pt x="289" y="250"/>
                    <a:pt x="299" y="244"/>
                    <a:pt x="302" y="258"/>
                  </a:cubicBezTo>
                  <a:cubicBezTo>
                    <a:pt x="305" y="271"/>
                    <a:pt x="301" y="295"/>
                    <a:pt x="287" y="308"/>
                  </a:cubicBezTo>
                  <a:cubicBezTo>
                    <a:pt x="294" y="327"/>
                    <a:pt x="295" y="1006"/>
                    <a:pt x="295" y="1065"/>
                  </a:cubicBezTo>
                  <a:cubicBezTo>
                    <a:pt x="294" y="1097"/>
                    <a:pt x="301" y="1149"/>
                    <a:pt x="321" y="1175"/>
                  </a:cubicBezTo>
                  <a:cubicBezTo>
                    <a:pt x="321" y="1175"/>
                    <a:pt x="321" y="1175"/>
                    <a:pt x="321" y="117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8" name="Freeform 1136"/>
            <p:cNvSpPr/>
            <p:nvPr>
              <p:custDataLst>
                <p:tags r:id="rId168"/>
              </p:custDataLst>
            </p:nvPr>
          </p:nvSpPr>
          <p:spPr bwMode="auto">
            <a:xfrm>
              <a:off x="3953" y="1499"/>
              <a:ext cx="146" cy="8"/>
            </a:xfrm>
            <a:custGeom>
              <a:avLst/>
              <a:gdLst>
                <a:gd name="T0" fmla="*/ 0 w 113"/>
                <a:gd name="T1" fmla="*/ 15 h 6"/>
                <a:gd name="T2" fmla="*/ 244 w 113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3" h="6">
                  <a:moveTo>
                    <a:pt x="0" y="6"/>
                  </a:moveTo>
                  <a:cubicBezTo>
                    <a:pt x="14" y="3"/>
                    <a:pt x="90" y="0"/>
                    <a:pt x="113" y="3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9" name="Freeform 1137"/>
            <p:cNvSpPr/>
            <p:nvPr>
              <p:custDataLst>
                <p:tags r:id="rId169"/>
              </p:custDataLst>
            </p:nvPr>
          </p:nvSpPr>
          <p:spPr bwMode="auto">
            <a:xfrm>
              <a:off x="4093" y="1476"/>
              <a:ext cx="34" cy="32"/>
            </a:xfrm>
            <a:custGeom>
              <a:avLst/>
              <a:gdLst>
                <a:gd name="T0" fmla="*/ 13 w 26"/>
                <a:gd name="T1" fmla="*/ 46 h 25"/>
                <a:gd name="T2" fmla="*/ 50 w 26"/>
                <a:gd name="T3" fmla="*/ 5 h 25"/>
                <a:gd name="T4" fmla="*/ 13 w 26"/>
                <a:gd name="T5" fmla="*/ 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6" y="22"/>
                  </a:moveTo>
                  <a:cubicBezTo>
                    <a:pt x="13" y="25"/>
                    <a:pt x="26" y="5"/>
                    <a:pt x="22" y="2"/>
                  </a:cubicBezTo>
                  <a:cubicBezTo>
                    <a:pt x="18" y="0"/>
                    <a:pt x="0" y="18"/>
                    <a:pt x="6" y="2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0" name="Freeform 1138"/>
            <p:cNvSpPr/>
            <p:nvPr>
              <p:custDataLst>
                <p:tags r:id="rId170"/>
              </p:custDataLst>
            </p:nvPr>
          </p:nvSpPr>
          <p:spPr bwMode="auto">
            <a:xfrm>
              <a:off x="3874" y="1332"/>
              <a:ext cx="38" cy="98"/>
            </a:xfrm>
            <a:custGeom>
              <a:avLst/>
              <a:gdLst>
                <a:gd name="T0" fmla="*/ 60 w 29"/>
                <a:gd name="T1" fmla="*/ 126 h 76"/>
                <a:gd name="T2" fmla="*/ 59 w 29"/>
                <a:gd name="T3" fmla="*/ 92 h 76"/>
                <a:gd name="T4" fmla="*/ 56 w 29"/>
                <a:gd name="T5" fmla="*/ 86 h 76"/>
                <a:gd name="T6" fmla="*/ 56 w 29"/>
                <a:gd name="T7" fmla="*/ 86 h 76"/>
                <a:gd name="T8" fmla="*/ 54 w 29"/>
                <a:gd name="T9" fmla="*/ 90 h 76"/>
                <a:gd name="T10" fmla="*/ 45 w 29"/>
                <a:gd name="T11" fmla="*/ 80 h 76"/>
                <a:gd name="T12" fmla="*/ 45 w 29"/>
                <a:gd name="T13" fmla="*/ 39 h 76"/>
                <a:gd name="T14" fmla="*/ 45 w 29"/>
                <a:gd name="T15" fmla="*/ 36 h 76"/>
                <a:gd name="T16" fmla="*/ 45 w 29"/>
                <a:gd name="T17" fmla="*/ 35 h 76"/>
                <a:gd name="T18" fmla="*/ 24 w 29"/>
                <a:gd name="T19" fmla="*/ 0 h 76"/>
                <a:gd name="T20" fmla="*/ 31 w 29"/>
                <a:gd name="T21" fmla="*/ 75 h 76"/>
                <a:gd name="T22" fmla="*/ 0 w 29"/>
                <a:gd name="T23" fmla="*/ 86 h 76"/>
                <a:gd name="T24" fmla="*/ 38 w 29"/>
                <a:gd name="T25" fmla="*/ 119 h 76"/>
                <a:gd name="T26" fmla="*/ 60 w 29"/>
                <a:gd name="T27" fmla="*/ 162 h 76"/>
                <a:gd name="T28" fmla="*/ 63 w 29"/>
                <a:gd name="T29" fmla="*/ 139 h 76"/>
                <a:gd name="T30" fmla="*/ 60 w 29"/>
                <a:gd name="T31" fmla="*/ 126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76">
                  <a:moveTo>
                    <a:pt x="27" y="59"/>
                  </a:moveTo>
                  <a:cubicBezTo>
                    <a:pt x="26" y="53"/>
                    <a:pt x="25" y="46"/>
                    <a:pt x="26" y="43"/>
                  </a:cubicBezTo>
                  <a:cubicBezTo>
                    <a:pt x="25" y="42"/>
                    <a:pt x="25" y="41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4" y="41"/>
                    <a:pt x="24" y="42"/>
                  </a:cubicBezTo>
                  <a:cubicBezTo>
                    <a:pt x="24" y="45"/>
                    <a:pt x="22" y="42"/>
                    <a:pt x="20" y="37"/>
                  </a:cubicBezTo>
                  <a:cubicBezTo>
                    <a:pt x="19" y="31"/>
                    <a:pt x="19" y="23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0"/>
                    <a:pt x="11" y="0"/>
                  </a:cubicBezTo>
                  <a:cubicBezTo>
                    <a:pt x="7" y="0"/>
                    <a:pt x="17" y="29"/>
                    <a:pt x="14" y="35"/>
                  </a:cubicBezTo>
                  <a:cubicBezTo>
                    <a:pt x="11" y="41"/>
                    <a:pt x="9" y="39"/>
                    <a:pt x="0" y="40"/>
                  </a:cubicBezTo>
                  <a:cubicBezTo>
                    <a:pt x="6" y="40"/>
                    <a:pt x="14" y="45"/>
                    <a:pt x="17" y="55"/>
                  </a:cubicBezTo>
                  <a:cubicBezTo>
                    <a:pt x="20" y="67"/>
                    <a:pt x="24" y="76"/>
                    <a:pt x="27" y="76"/>
                  </a:cubicBezTo>
                  <a:cubicBezTo>
                    <a:pt x="29" y="76"/>
                    <a:pt x="28" y="71"/>
                    <a:pt x="28" y="65"/>
                  </a:cubicBezTo>
                  <a:cubicBezTo>
                    <a:pt x="28" y="63"/>
                    <a:pt x="27" y="61"/>
                    <a:pt x="27" y="5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1" name="Line 113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205" y="1375"/>
              <a:ext cx="1" cy="1"/>
            </a:xfrm>
            <a:prstGeom prst="line">
              <a:avLst/>
            </a:prstGeom>
            <a:noFill/>
            <a:ln w="4763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2" name="Freeform 1140"/>
            <p:cNvSpPr/>
            <p:nvPr>
              <p:custDataLst>
                <p:tags r:id="rId172"/>
              </p:custDataLst>
            </p:nvPr>
          </p:nvSpPr>
          <p:spPr bwMode="auto">
            <a:xfrm>
              <a:off x="4229" y="1136"/>
              <a:ext cx="49" cy="94"/>
            </a:xfrm>
            <a:custGeom>
              <a:avLst/>
              <a:gdLst>
                <a:gd name="T0" fmla="*/ 13 w 39"/>
                <a:gd name="T1" fmla="*/ 5 h 74"/>
                <a:gd name="T2" fmla="*/ 0 w 39"/>
                <a:gd name="T3" fmla="*/ 0 h 74"/>
                <a:gd name="T4" fmla="*/ 5 w 39"/>
                <a:gd name="T5" fmla="*/ 18 h 74"/>
                <a:gd name="T6" fmla="*/ 18 w 39"/>
                <a:gd name="T7" fmla="*/ 32 h 74"/>
                <a:gd name="T8" fmla="*/ 23 w 39"/>
                <a:gd name="T9" fmla="*/ 43 h 74"/>
                <a:gd name="T10" fmla="*/ 36 w 39"/>
                <a:gd name="T11" fmla="*/ 55 h 74"/>
                <a:gd name="T12" fmla="*/ 39 w 39"/>
                <a:gd name="T13" fmla="*/ 83 h 74"/>
                <a:gd name="T14" fmla="*/ 49 w 39"/>
                <a:gd name="T15" fmla="*/ 89 h 74"/>
                <a:gd name="T16" fmla="*/ 52 w 39"/>
                <a:gd name="T17" fmla="*/ 103 h 74"/>
                <a:gd name="T18" fmla="*/ 65 w 39"/>
                <a:gd name="T19" fmla="*/ 136 h 74"/>
                <a:gd name="T20" fmla="*/ 78 w 39"/>
                <a:gd name="T21" fmla="*/ 151 h 74"/>
                <a:gd name="T22" fmla="*/ 13 w 39"/>
                <a:gd name="T23" fmla="*/ 5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74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3"/>
                    <a:pt x="0" y="6"/>
                    <a:pt x="2" y="9"/>
                  </a:cubicBezTo>
                  <a:cubicBezTo>
                    <a:pt x="3" y="13"/>
                    <a:pt x="7" y="13"/>
                    <a:pt x="9" y="16"/>
                  </a:cubicBezTo>
                  <a:cubicBezTo>
                    <a:pt x="10" y="17"/>
                    <a:pt x="10" y="20"/>
                    <a:pt x="11" y="21"/>
                  </a:cubicBezTo>
                  <a:cubicBezTo>
                    <a:pt x="13" y="23"/>
                    <a:pt x="17" y="25"/>
                    <a:pt x="18" y="27"/>
                  </a:cubicBezTo>
                  <a:cubicBezTo>
                    <a:pt x="20" y="30"/>
                    <a:pt x="17" y="36"/>
                    <a:pt x="20" y="40"/>
                  </a:cubicBezTo>
                  <a:cubicBezTo>
                    <a:pt x="21" y="41"/>
                    <a:pt x="24" y="42"/>
                    <a:pt x="25" y="43"/>
                  </a:cubicBezTo>
                  <a:cubicBezTo>
                    <a:pt x="26" y="45"/>
                    <a:pt x="25" y="48"/>
                    <a:pt x="26" y="50"/>
                  </a:cubicBezTo>
                  <a:cubicBezTo>
                    <a:pt x="27" y="56"/>
                    <a:pt x="31" y="60"/>
                    <a:pt x="33" y="66"/>
                  </a:cubicBezTo>
                  <a:cubicBezTo>
                    <a:pt x="34" y="70"/>
                    <a:pt x="36" y="73"/>
                    <a:pt x="39" y="74"/>
                  </a:cubicBezTo>
                  <a:cubicBezTo>
                    <a:pt x="39" y="41"/>
                    <a:pt x="37" y="9"/>
                    <a:pt x="6" y="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3" name="Freeform 1141"/>
            <p:cNvSpPr/>
            <p:nvPr>
              <p:custDataLst>
                <p:tags r:id="rId173"/>
              </p:custDataLst>
            </p:nvPr>
          </p:nvSpPr>
          <p:spPr bwMode="auto">
            <a:xfrm>
              <a:off x="4121" y="1454"/>
              <a:ext cx="79" cy="36"/>
            </a:xfrm>
            <a:custGeom>
              <a:avLst/>
              <a:gdLst>
                <a:gd name="T0" fmla="*/ 129 w 62"/>
                <a:gd name="T1" fmla="*/ 0 h 28"/>
                <a:gd name="T2" fmla="*/ 0 w 62"/>
                <a:gd name="T3" fmla="*/ 5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28">
                  <a:moveTo>
                    <a:pt x="62" y="0"/>
                  </a:moveTo>
                  <a:cubicBezTo>
                    <a:pt x="46" y="17"/>
                    <a:pt x="12" y="25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4" name="Freeform 1142"/>
            <p:cNvSpPr/>
            <p:nvPr>
              <p:custDataLst>
                <p:tags r:id="rId174"/>
              </p:custDataLst>
            </p:nvPr>
          </p:nvSpPr>
          <p:spPr bwMode="auto">
            <a:xfrm>
              <a:off x="4203" y="1475"/>
              <a:ext cx="72" cy="14"/>
            </a:xfrm>
            <a:custGeom>
              <a:avLst/>
              <a:gdLst>
                <a:gd name="T0" fmla="*/ 10 w 56"/>
                <a:gd name="T1" fmla="*/ 0 h 11"/>
                <a:gd name="T2" fmla="*/ 59 w 56"/>
                <a:gd name="T3" fmla="*/ 10 h 11"/>
                <a:gd name="T4" fmla="*/ 109 w 56"/>
                <a:gd name="T5" fmla="*/ 0 h 11"/>
                <a:gd name="T6" fmla="*/ 120 w 56"/>
                <a:gd name="T7" fmla="*/ 0 h 11"/>
                <a:gd name="T8" fmla="*/ 59 w 56"/>
                <a:gd name="T9" fmla="*/ 23 h 11"/>
                <a:gd name="T10" fmla="*/ 0 w 56"/>
                <a:gd name="T11" fmla="*/ 0 h 11"/>
                <a:gd name="T12" fmla="*/ 10 w 56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5" y="0"/>
                  </a:moveTo>
                  <a:cubicBezTo>
                    <a:pt x="5" y="2"/>
                    <a:pt x="15" y="5"/>
                    <a:pt x="28" y="5"/>
                  </a:cubicBezTo>
                  <a:cubicBezTo>
                    <a:pt x="41" y="5"/>
                    <a:pt x="50" y="2"/>
                    <a:pt x="5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6"/>
                    <a:pt x="43" y="11"/>
                    <a:pt x="28" y="11"/>
                  </a:cubicBezTo>
                  <a:cubicBezTo>
                    <a:pt x="12" y="11"/>
                    <a:pt x="0" y="6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5" name="Freeform 1143"/>
            <p:cNvSpPr/>
            <p:nvPr>
              <p:custDataLst>
                <p:tags r:id="rId175"/>
              </p:custDataLst>
            </p:nvPr>
          </p:nvSpPr>
          <p:spPr bwMode="auto">
            <a:xfrm>
              <a:off x="4208" y="1446"/>
              <a:ext cx="1" cy="29"/>
            </a:xfrm>
            <a:custGeom>
              <a:avLst/>
              <a:gdLst>
                <a:gd name="T0" fmla="*/ 0 w 1"/>
                <a:gd name="T1" fmla="*/ 0 h 22"/>
                <a:gd name="T2" fmla="*/ 1 w 1"/>
                <a:gd name="T3" fmla="*/ 5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2"/>
                    <a:pt x="1" y="22"/>
                    <a:pt x="1" y="2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6" name="Freeform 1144"/>
            <p:cNvSpPr/>
            <p:nvPr>
              <p:custDataLst>
                <p:tags r:id="rId176"/>
              </p:custDataLst>
            </p:nvPr>
          </p:nvSpPr>
          <p:spPr bwMode="auto">
            <a:xfrm>
              <a:off x="3936" y="1215"/>
              <a:ext cx="13" cy="13"/>
            </a:xfrm>
            <a:custGeom>
              <a:avLst/>
              <a:gdLst>
                <a:gd name="T0" fmla="*/ 1 w 10"/>
                <a:gd name="T1" fmla="*/ 22 h 10"/>
                <a:gd name="T2" fmla="*/ 1 w 10"/>
                <a:gd name="T3" fmla="*/ 9 h 10"/>
                <a:gd name="T4" fmla="*/ 16 w 10"/>
                <a:gd name="T5" fmla="*/ 22 h 10"/>
                <a:gd name="T6" fmla="*/ 16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1" y="8"/>
                    <a:pt x="0" y="6"/>
                    <a:pt x="1" y="4"/>
                  </a:cubicBezTo>
                  <a:cubicBezTo>
                    <a:pt x="5" y="4"/>
                    <a:pt x="5" y="8"/>
                    <a:pt x="7" y="10"/>
                  </a:cubicBezTo>
                  <a:cubicBezTo>
                    <a:pt x="10" y="8"/>
                    <a:pt x="10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7" name="Freeform 1145"/>
            <p:cNvSpPr/>
            <p:nvPr>
              <p:custDataLst>
                <p:tags r:id="rId177"/>
              </p:custDataLst>
            </p:nvPr>
          </p:nvSpPr>
          <p:spPr bwMode="auto">
            <a:xfrm>
              <a:off x="4069" y="1114"/>
              <a:ext cx="7" cy="11"/>
            </a:xfrm>
            <a:custGeom>
              <a:avLst/>
              <a:gdLst>
                <a:gd name="T0" fmla="*/ 0 w 6"/>
                <a:gd name="T1" fmla="*/ 13 h 9"/>
                <a:gd name="T2" fmla="*/ 7 w 6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7"/>
                  </a:moveTo>
                  <a:cubicBezTo>
                    <a:pt x="0" y="0"/>
                    <a:pt x="6" y="2"/>
                    <a:pt x="4" y="9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8" name="Freeform 1146"/>
            <p:cNvSpPr/>
            <p:nvPr>
              <p:custDataLst>
                <p:tags r:id="rId178"/>
              </p:custDataLst>
            </p:nvPr>
          </p:nvSpPr>
          <p:spPr bwMode="auto">
            <a:xfrm>
              <a:off x="3984" y="1123"/>
              <a:ext cx="5" cy="4"/>
            </a:xfrm>
            <a:custGeom>
              <a:avLst/>
              <a:gdLst>
                <a:gd name="T0" fmla="*/ 0 w 4"/>
                <a:gd name="T1" fmla="*/ 7 h 3"/>
                <a:gd name="T2" fmla="*/ 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9" name="Freeform 1147"/>
            <p:cNvSpPr/>
            <p:nvPr>
              <p:custDataLst>
                <p:tags r:id="rId179"/>
              </p:custDataLst>
            </p:nvPr>
          </p:nvSpPr>
          <p:spPr bwMode="auto">
            <a:xfrm>
              <a:off x="4246" y="1284"/>
              <a:ext cx="5" cy="6"/>
            </a:xfrm>
            <a:custGeom>
              <a:avLst/>
              <a:gdLst>
                <a:gd name="T0" fmla="*/ 0 w 4"/>
                <a:gd name="T1" fmla="*/ 14 h 4"/>
                <a:gd name="T2" fmla="*/ 8 w 4"/>
                <a:gd name="T3" fmla="*/ 5 h 4"/>
                <a:gd name="T4" fmla="*/ 0 w 4"/>
                <a:gd name="T5" fmla="*/ 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3" y="3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0" name="Freeform 1148"/>
            <p:cNvSpPr/>
            <p:nvPr>
              <p:custDataLst>
                <p:tags r:id="rId180"/>
              </p:custDataLst>
            </p:nvPr>
          </p:nvSpPr>
          <p:spPr bwMode="auto">
            <a:xfrm>
              <a:off x="4253" y="1393"/>
              <a:ext cx="7" cy="1"/>
            </a:xfrm>
            <a:custGeom>
              <a:avLst/>
              <a:gdLst>
                <a:gd name="T0" fmla="*/ 0 w 5"/>
                <a:gd name="T1" fmla="*/ 0 h 1"/>
                <a:gd name="T2" fmla="*/ 14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1" name="Freeform 1149"/>
            <p:cNvSpPr/>
            <p:nvPr>
              <p:custDataLst>
                <p:tags r:id="rId181"/>
              </p:custDataLst>
            </p:nvPr>
          </p:nvSpPr>
          <p:spPr bwMode="auto">
            <a:xfrm>
              <a:off x="3902" y="1035"/>
              <a:ext cx="51" cy="75"/>
            </a:xfrm>
            <a:custGeom>
              <a:avLst/>
              <a:gdLst>
                <a:gd name="T0" fmla="*/ 17 w 40"/>
                <a:gd name="T1" fmla="*/ 1 h 59"/>
                <a:gd name="T2" fmla="*/ 5 w 40"/>
                <a:gd name="T3" fmla="*/ 41 h 59"/>
                <a:gd name="T4" fmla="*/ 23 w 40"/>
                <a:gd name="T5" fmla="*/ 114 h 59"/>
                <a:gd name="T6" fmla="*/ 75 w 40"/>
                <a:gd name="T7" fmla="*/ 81 h 59"/>
                <a:gd name="T8" fmla="*/ 54 w 40"/>
                <a:gd name="T9" fmla="*/ 47 h 59"/>
                <a:gd name="T10" fmla="*/ 17 w 40"/>
                <a:gd name="T11" fmla="*/ 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9">
                  <a:moveTo>
                    <a:pt x="8" y="1"/>
                  </a:moveTo>
                  <a:cubicBezTo>
                    <a:pt x="5" y="0"/>
                    <a:pt x="3" y="12"/>
                    <a:pt x="2" y="20"/>
                  </a:cubicBezTo>
                  <a:cubicBezTo>
                    <a:pt x="0" y="27"/>
                    <a:pt x="5" y="52"/>
                    <a:pt x="11" y="56"/>
                  </a:cubicBezTo>
                  <a:cubicBezTo>
                    <a:pt x="18" y="59"/>
                    <a:pt x="32" y="46"/>
                    <a:pt x="36" y="39"/>
                  </a:cubicBezTo>
                  <a:cubicBezTo>
                    <a:pt x="40" y="32"/>
                    <a:pt x="37" y="32"/>
                    <a:pt x="26" y="23"/>
                  </a:cubicBezTo>
                  <a:cubicBezTo>
                    <a:pt x="15" y="14"/>
                    <a:pt x="11" y="3"/>
                    <a:pt x="8" y="1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2" name="Freeform 1150"/>
            <p:cNvSpPr/>
            <p:nvPr>
              <p:custDataLst>
                <p:tags r:id="rId182"/>
              </p:custDataLst>
            </p:nvPr>
          </p:nvSpPr>
          <p:spPr bwMode="auto">
            <a:xfrm>
              <a:off x="3830" y="1060"/>
              <a:ext cx="450" cy="415"/>
            </a:xfrm>
            <a:custGeom>
              <a:avLst/>
              <a:gdLst>
                <a:gd name="T0" fmla="*/ 674 w 349"/>
                <a:gd name="T1" fmla="*/ 128 h 324"/>
                <a:gd name="T2" fmla="*/ 575 w 349"/>
                <a:gd name="T3" fmla="*/ 59 h 324"/>
                <a:gd name="T4" fmla="*/ 454 w 349"/>
                <a:gd name="T5" fmla="*/ 6 h 324"/>
                <a:gd name="T6" fmla="*/ 249 w 349"/>
                <a:gd name="T7" fmla="*/ 24 h 324"/>
                <a:gd name="T8" fmla="*/ 107 w 349"/>
                <a:gd name="T9" fmla="*/ 179 h 324"/>
                <a:gd name="T10" fmla="*/ 13 w 349"/>
                <a:gd name="T11" fmla="*/ 332 h 324"/>
                <a:gd name="T12" fmla="*/ 24 w 349"/>
                <a:gd name="T13" fmla="*/ 396 h 324"/>
                <a:gd name="T14" fmla="*/ 28 w 349"/>
                <a:gd name="T15" fmla="*/ 397 h 324"/>
                <a:gd name="T16" fmla="*/ 39 w 349"/>
                <a:gd name="T17" fmla="*/ 402 h 324"/>
                <a:gd name="T18" fmla="*/ 36 w 349"/>
                <a:gd name="T19" fmla="*/ 397 h 324"/>
                <a:gd name="T20" fmla="*/ 22 w 349"/>
                <a:gd name="T21" fmla="*/ 337 h 324"/>
                <a:gd name="T22" fmla="*/ 113 w 349"/>
                <a:gd name="T23" fmla="*/ 182 h 324"/>
                <a:gd name="T24" fmla="*/ 251 w 349"/>
                <a:gd name="T25" fmla="*/ 31 h 324"/>
                <a:gd name="T26" fmla="*/ 437 w 349"/>
                <a:gd name="T27" fmla="*/ 15 h 324"/>
                <a:gd name="T28" fmla="*/ 454 w 349"/>
                <a:gd name="T29" fmla="*/ 15 h 324"/>
                <a:gd name="T30" fmla="*/ 569 w 349"/>
                <a:gd name="T31" fmla="*/ 63 h 324"/>
                <a:gd name="T32" fmla="*/ 576 w 349"/>
                <a:gd name="T33" fmla="*/ 74 h 324"/>
                <a:gd name="T34" fmla="*/ 673 w 349"/>
                <a:gd name="T35" fmla="*/ 136 h 324"/>
                <a:gd name="T36" fmla="*/ 735 w 349"/>
                <a:gd name="T37" fmla="*/ 302 h 324"/>
                <a:gd name="T38" fmla="*/ 731 w 349"/>
                <a:gd name="T39" fmla="*/ 679 h 324"/>
                <a:gd name="T40" fmla="*/ 731 w 349"/>
                <a:gd name="T41" fmla="*/ 681 h 324"/>
                <a:gd name="T42" fmla="*/ 740 w 349"/>
                <a:gd name="T43" fmla="*/ 681 h 324"/>
                <a:gd name="T44" fmla="*/ 743 w 349"/>
                <a:gd name="T45" fmla="*/ 302 h 324"/>
                <a:gd name="T46" fmla="*/ 674 w 349"/>
                <a:gd name="T47" fmla="*/ 128 h 3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9" h="324">
                  <a:moveTo>
                    <a:pt x="315" y="61"/>
                  </a:move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5" y="190"/>
                    <a:pt x="16" y="191"/>
                    <a:pt x="18" y="191"/>
                  </a:cubicBezTo>
                  <a:cubicBezTo>
                    <a:pt x="18" y="190"/>
                    <a:pt x="17" y="189"/>
                    <a:pt x="17" y="189"/>
                  </a:cubicBezTo>
                  <a:cubicBezTo>
                    <a:pt x="16" y="188"/>
                    <a:pt x="5" y="174"/>
                    <a:pt x="10" y="160"/>
                  </a:cubicBezTo>
                  <a:cubicBezTo>
                    <a:pt x="15" y="144"/>
                    <a:pt x="31" y="117"/>
                    <a:pt x="53" y="87"/>
                  </a:cubicBezTo>
                  <a:cubicBezTo>
                    <a:pt x="77" y="49"/>
                    <a:pt x="98" y="25"/>
                    <a:pt x="117" y="15"/>
                  </a:cubicBezTo>
                  <a:cubicBezTo>
                    <a:pt x="140" y="5"/>
                    <a:pt x="172" y="6"/>
                    <a:pt x="204" y="7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45" y="8"/>
                    <a:pt x="252" y="13"/>
                    <a:pt x="265" y="30"/>
                  </a:cubicBezTo>
                  <a:cubicBezTo>
                    <a:pt x="269" y="35"/>
                    <a:pt x="269" y="35"/>
                    <a:pt x="269" y="35"/>
                  </a:cubicBezTo>
                  <a:cubicBezTo>
                    <a:pt x="276" y="45"/>
                    <a:pt x="284" y="58"/>
                    <a:pt x="314" y="65"/>
                  </a:cubicBezTo>
                  <a:cubicBezTo>
                    <a:pt x="344" y="72"/>
                    <a:pt x="345" y="103"/>
                    <a:pt x="343" y="144"/>
                  </a:cubicBezTo>
                  <a:cubicBezTo>
                    <a:pt x="342" y="158"/>
                    <a:pt x="342" y="218"/>
                    <a:pt x="341" y="323"/>
                  </a:cubicBezTo>
                  <a:cubicBezTo>
                    <a:pt x="341" y="324"/>
                    <a:pt x="341" y="324"/>
                    <a:pt x="341" y="324"/>
                  </a:cubicBezTo>
                  <a:cubicBezTo>
                    <a:pt x="345" y="324"/>
                    <a:pt x="345" y="324"/>
                    <a:pt x="345" y="324"/>
                  </a:cubicBezTo>
                  <a:cubicBezTo>
                    <a:pt x="346" y="229"/>
                    <a:pt x="346" y="160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lose/>
                </a:path>
              </a:pathLst>
            </a:custGeom>
            <a:solidFill>
              <a:srgbClr val="EE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3" name="Freeform 1151"/>
            <p:cNvSpPr/>
            <p:nvPr>
              <p:custDataLst>
                <p:tags r:id="rId183"/>
              </p:custDataLst>
            </p:nvPr>
          </p:nvSpPr>
          <p:spPr bwMode="auto">
            <a:xfrm>
              <a:off x="3830" y="1060"/>
              <a:ext cx="450" cy="415"/>
            </a:xfrm>
            <a:custGeom>
              <a:avLst/>
              <a:gdLst>
                <a:gd name="T0" fmla="*/ 674 w 349"/>
                <a:gd name="T1" fmla="*/ 128 h 324"/>
                <a:gd name="T2" fmla="*/ 575 w 349"/>
                <a:gd name="T3" fmla="*/ 59 h 324"/>
                <a:gd name="T4" fmla="*/ 454 w 349"/>
                <a:gd name="T5" fmla="*/ 6 h 324"/>
                <a:gd name="T6" fmla="*/ 249 w 349"/>
                <a:gd name="T7" fmla="*/ 24 h 324"/>
                <a:gd name="T8" fmla="*/ 107 w 349"/>
                <a:gd name="T9" fmla="*/ 179 h 324"/>
                <a:gd name="T10" fmla="*/ 13 w 349"/>
                <a:gd name="T11" fmla="*/ 332 h 324"/>
                <a:gd name="T12" fmla="*/ 24 w 349"/>
                <a:gd name="T13" fmla="*/ 396 h 324"/>
                <a:gd name="T14" fmla="*/ 28 w 349"/>
                <a:gd name="T15" fmla="*/ 397 h 324"/>
                <a:gd name="T16" fmla="*/ 39 w 349"/>
                <a:gd name="T17" fmla="*/ 402 h 324"/>
                <a:gd name="T18" fmla="*/ 36 w 349"/>
                <a:gd name="T19" fmla="*/ 397 h 324"/>
                <a:gd name="T20" fmla="*/ 22 w 349"/>
                <a:gd name="T21" fmla="*/ 337 h 324"/>
                <a:gd name="T22" fmla="*/ 113 w 349"/>
                <a:gd name="T23" fmla="*/ 182 h 324"/>
                <a:gd name="T24" fmla="*/ 251 w 349"/>
                <a:gd name="T25" fmla="*/ 31 h 324"/>
                <a:gd name="T26" fmla="*/ 437 w 349"/>
                <a:gd name="T27" fmla="*/ 15 h 324"/>
                <a:gd name="T28" fmla="*/ 454 w 349"/>
                <a:gd name="T29" fmla="*/ 15 h 324"/>
                <a:gd name="T30" fmla="*/ 569 w 349"/>
                <a:gd name="T31" fmla="*/ 63 h 324"/>
                <a:gd name="T32" fmla="*/ 576 w 349"/>
                <a:gd name="T33" fmla="*/ 74 h 324"/>
                <a:gd name="T34" fmla="*/ 673 w 349"/>
                <a:gd name="T35" fmla="*/ 136 h 324"/>
                <a:gd name="T36" fmla="*/ 735 w 349"/>
                <a:gd name="T37" fmla="*/ 302 h 324"/>
                <a:gd name="T38" fmla="*/ 731 w 349"/>
                <a:gd name="T39" fmla="*/ 679 h 324"/>
                <a:gd name="T40" fmla="*/ 731 w 349"/>
                <a:gd name="T41" fmla="*/ 681 h 324"/>
                <a:gd name="T42" fmla="*/ 740 w 349"/>
                <a:gd name="T43" fmla="*/ 681 h 324"/>
                <a:gd name="T44" fmla="*/ 743 w 349"/>
                <a:gd name="T45" fmla="*/ 302 h 324"/>
                <a:gd name="T46" fmla="*/ 674 w 349"/>
                <a:gd name="T47" fmla="*/ 128 h 3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9" h="324">
                  <a:moveTo>
                    <a:pt x="315" y="61"/>
                  </a:move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5" y="190"/>
                    <a:pt x="16" y="191"/>
                    <a:pt x="18" y="191"/>
                  </a:cubicBezTo>
                  <a:cubicBezTo>
                    <a:pt x="18" y="190"/>
                    <a:pt x="17" y="189"/>
                    <a:pt x="17" y="189"/>
                  </a:cubicBezTo>
                  <a:cubicBezTo>
                    <a:pt x="16" y="188"/>
                    <a:pt x="5" y="174"/>
                    <a:pt x="10" y="160"/>
                  </a:cubicBezTo>
                  <a:cubicBezTo>
                    <a:pt x="15" y="144"/>
                    <a:pt x="31" y="117"/>
                    <a:pt x="53" y="87"/>
                  </a:cubicBezTo>
                  <a:cubicBezTo>
                    <a:pt x="77" y="49"/>
                    <a:pt x="98" y="25"/>
                    <a:pt x="117" y="15"/>
                  </a:cubicBezTo>
                  <a:cubicBezTo>
                    <a:pt x="140" y="5"/>
                    <a:pt x="172" y="6"/>
                    <a:pt x="204" y="7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45" y="8"/>
                    <a:pt x="252" y="13"/>
                    <a:pt x="265" y="30"/>
                  </a:cubicBezTo>
                  <a:cubicBezTo>
                    <a:pt x="269" y="35"/>
                    <a:pt x="269" y="35"/>
                    <a:pt x="269" y="35"/>
                  </a:cubicBezTo>
                  <a:cubicBezTo>
                    <a:pt x="276" y="45"/>
                    <a:pt x="284" y="58"/>
                    <a:pt x="314" y="65"/>
                  </a:cubicBezTo>
                  <a:cubicBezTo>
                    <a:pt x="344" y="72"/>
                    <a:pt x="345" y="103"/>
                    <a:pt x="343" y="144"/>
                  </a:cubicBezTo>
                  <a:cubicBezTo>
                    <a:pt x="342" y="158"/>
                    <a:pt x="342" y="218"/>
                    <a:pt x="341" y="323"/>
                  </a:cubicBezTo>
                  <a:cubicBezTo>
                    <a:pt x="341" y="324"/>
                    <a:pt x="341" y="324"/>
                    <a:pt x="341" y="324"/>
                  </a:cubicBezTo>
                  <a:cubicBezTo>
                    <a:pt x="345" y="324"/>
                    <a:pt x="345" y="324"/>
                    <a:pt x="345" y="324"/>
                  </a:cubicBezTo>
                  <a:cubicBezTo>
                    <a:pt x="346" y="229"/>
                    <a:pt x="346" y="160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4" name="Freeform 1152"/>
            <p:cNvSpPr/>
            <p:nvPr>
              <p:custDataLst>
                <p:tags r:id="rId184"/>
              </p:custDataLst>
            </p:nvPr>
          </p:nvSpPr>
          <p:spPr bwMode="auto">
            <a:xfrm>
              <a:off x="3874" y="1303"/>
              <a:ext cx="16" cy="31"/>
            </a:xfrm>
            <a:custGeom>
              <a:avLst/>
              <a:gdLst>
                <a:gd name="T0" fmla="*/ 0 w 12"/>
                <a:gd name="T1" fmla="*/ 10 h 24"/>
                <a:gd name="T2" fmla="*/ 28 w 12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0" y="5"/>
                  </a:moveTo>
                  <a:cubicBezTo>
                    <a:pt x="6" y="0"/>
                    <a:pt x="11" y="18"/>
                    <a:pt x="12" y="2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5" name="Freeform 1153"/>
            <p:cNvSpPr/>
            <p:nvPr>
              <p:custDataLst>
                <p:tags r:id="rId185"/>
              </p:custDataLst>
            </p:nvPr>
          </p:nvSpPr>
          <p:spPr bwMode="auto">
            <a:xfrm>
              <a:off x="3957" y="1062"/>
              <a:ext cx="15" cy="15"/>
            </a:xfrm>
            <a:custGeom>
              <a:avLst/>
              <a:gdLst>
                <a:gd name="T0" fmla="*/ 10 w 12"/>
                <a:gd name="T1" fmla="*/ 14 h 12"/>
                <a:gd name="T2" fmla="*/ 8 w 12"/>
                <a:gd name="T3" fmla="*/ 20 h 12"/>
                <a:gd name="T4" fmla="*/ 0 w 12"/>
                <a:gd name="T5" fmla="*/ 18 h 12"/>
                <a:gd name="T6" fmla="*/ 14 w 12"/>
                <a:gd name="T7" fmla="*/ 14 h 12"/>
                <a:gd name="T8" fmla="*/ 10 w 12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cubicBezTo>
                    <a:pt x="4" y="8"/>
                    <a:pt x="4" y="8"/>
                    <a:pt x="4" y="10"/>
                  </a:cubicBezTo>
                  <a:cubicBezTo>
                    <a:pt x="12" y="9"/>
                    <a:pt x="3" y="0"/>
                    <a:pt x="0" y="9"/>
                  </a:cubicBezTo>
                  <a:cubicBezTo>
                    <a:pt x="3" y="12"/>
                    <a:pt x="7" y="10"/>
                    <a:pt x="7" y="7"/>
                  </a:cubicBezTo>
                  <a:cubicBezTo>
                    <a:pt x="6" y="6"/>
                    <a:pt x="6" y="7"/>
                    <a:pt x="5" y="8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6" name="Freeform 1154"/>
            <p:cNvSpPr/>
            <p:nvPr>
              <p:custDataLst>
                <p:tags r:id="rId186"/>
              </p:custDataLst>
            </p:nvPr>
          </p:nvSpPr>
          <p:spPr bwMode="auto">
            <a:xfrm>
              <a:off x="3975" y="1071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7" name="Freeform 1155"/>
            <p:cNvSpPr/>
            <p:nvPr>
              <p:custDataLst>
                <p:tags r:id="rId187"/>
              </p:custDataLst>
            </p:nvPr>
          </p:nvSpPr>
          <p:spPr bwMode="auto">
            <a:xfrm>
              <a:off x="3911" y="1115"/>
              <a:ext cx="11" cy="10"/>
            </a:xfrm>
            <a:custGeom>
              <a:avLst/>
              <a:gdLst>
                <a:gd name="T0" fmla="*/ 0 w 9"/>
                <a:gd name="T1" fmla="*/ 8 h 8"/>
                <a:gd name="T2" fmla="*/ 2 w 9"/>
                <a:gd name="T3" fmla="*/ 16 h 8"/>
                <a:gd name="T4" fmla="*/ 1 w 9"/>
                <a:gd name="T5" fmla="*/ 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0" y="5"/>
                    <a:pt x="2" y="7"/>
                    <a:pt x="2" y="8"/>
                  </a:cubicBezTo>
                  <a:cubicBezTo>
                    <a:pt x="9" y="6"/>
                    <a:pt x="0" y="0"/>
                    <a:pt x="1" y="5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8" name="Freeform 1156"/>
            <p:cNvSpPr/>
            <p:nvPr>
              <p:custDataLst>
                <p:tags r:id="rId188"/>
              </p:custDataLst>
            </p:nvPr>
          </p:nvSpPr>
          <p:spPr bwMode="auto">
            <a:xfrm>
              <a:off x="3910" y="1134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9" name="Freeform 1157"/>
            <p:cNvSpPr/>
            <p:nvPr>
              <p:custDataLst>
                <p:tags r:id="rId189"/>
              </p:custDataLst>
            </p:nvPr>
          </p:nvSpPr>
          <p:spPr bwMode="auto">
            <a:xfrm>
              <a:off x="3925" y="1110"/>
              <a:ext cx="4" cy="4"/>
            </a:xfrm>
            <a:custGeom>
              <a:avLst/>
              <a:gdLst>
                <a:gd name="T0" fmla="*/ 1 w 3"/>
                <a:gd name="T1" fmla="*/ 5 h 3"/>
                <a:gd name="T2" fmla="*/ 1 w 3"/>
                <a:gd name="T3" fmla="*/ 7 h 3"/>
                <a:gd name="T4" fmla="*/ 5 w 3"/>
                <a:gd name="T5" fmla="*/ 0 h 3"/>
                <a:gd name="T6" fmla="*/ 0 w 3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2" y="2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0" name="Freeform 1158"/>
            <p:cNvSpPr/>
            <p:nvPr>
              <p:custDataLst>
                <p:tags r:id="rId190"/>
              </p:custDataLst>
            </p:nvPr>
          </p:nvSpPr>
          <p:spPr bwMode="auto">
            <a:xfrm>
              <a:off x="3910" y="1020"/>
              <a:ext cx="3" cy="4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7 h 3"/>
                <a:gd name="T4" fmla="*/ 3 w 3"/>
                <a:gd name="T5" fmla="*/ 0 h 3"/>
                <a:gd name="T6" fmla="*/ 2 w 3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1" y="0"/>
                    <a:pt x="0" y="1"/>
                    <a:pt x="2" y="3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1" name="Freeform 1159"/>
            <p:cNvSpPr/>
            <p:nvPr>
              <p:custDataLst>
                <p:tags r:id="rId191"/>
              </p:custDataLst>
            </p:nvPr>
          </p:nvSpPr>
          <p:spPr bwMode="auto">
            <a:xfrm>
              <a:off x="3919" y="1033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8 h 2"/>
                <a:gd name="T4" fmla="*/ 1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2" name="Freeform 1160"/>
            <p:cNvSpPr/>
            <p:nvPr>
              <p:custDataLst>
                <p:tags r:id="rId192"/>
              </p:custDataLst>
            </p:nvPr>
          </p:nvSpPr>
          <p:spPr bwMode="auto">
            <a:xfrm>
              <a:off x="3936" y="1058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1"/>
                    <a:pt x="2" y="2"/>
                    <a:pt x="2" y="0"/>
                  </a:cubicBez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3" name="Freeform 1161"/>
            <p:cNvSpPr/>
            <p:nvPr>
              <p:custDataLst>
                <p:tags r:id="rId193"/>
              </p:custDataLst>
            </p:nvPr>
          </p:nvSpPr>
          <p:spPr bwMode="auto">
            <a:xfrm>
              <a:off x="3898" y="1069"/>
              <a:ext cx="1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8 h 2"/>
                <a:gd name="T4" fmla="*/ 1 w 1"/>
                <a:gd name="T5" fmla="*/ 0 h 2"/>
                <a:gd name="T6" fmla="*/ 0 w 1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4" name="Freeform 1162"/>
            <p:cNvSpPr/>
            <p:nvPr>
              <p:custDataLst>
                <p:tags r:id="rId194"/>
              </p:custDataLst>
            </p:nvPr>
          </p:nvSpPr>
          <p:spPr bwMode="auto">
            <a:xfrm>
              <a:off x="3922" y="1309"/>
              <a:ext cx="6" cy="8"/>
            </a:xfrm>
            <a:custGeom>
              <a:avLst/>
              <a:gdLst>
                <a:gd name="T0" fmla="*/ 1 w 5"/>
                <a:gd name="T1" fmla="*/ 7 h 6"/>
                <a:gd name="T2" fmla="*/ 0 w 5"/>
                <a:gd name="T3" fmla="*/ 9 h 6"/>
                <a:gd name="T4" fmla="*/ 8 w 5"/>
                <a:gd name="T5" fmla="*/ 5 h 6"/>
                <a:gd name="T6" fmla="*/ 1 w 5"/>
                <a:gd name="T7" fmla="*/ 7 h 6"/>
                <a:gd name="T8" fmla="*/ 6 w 5"/>
                <a:gd name="T9" fmla="*/ 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6"/>
                    <a:pt x="4" y="4"/>
                    <a:pt x="5" y="2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5" name="Freeform 1163"/>
            <p:cNvSpPr/>
            <p:nvPr>
              <p:custDataLst>
                <p:tags r:id="rId195"/>
              </p:custDataLst>
            </p:nvPr>
          </p:nvSpPr>
          <p:spPr bwMode="auto">
            <a:xfrm>
              <a:off x="3935" y="1310"/>
              <a:ext cx="2" cy="3"/>
            </a:xfrm>
            <a:custGeom>
              <a:avLst/>
              <a:gdLst>
                <a:gd name="T0" fmla="*/ 0 w 2"/>
                <a:gd name="T1" fmla="*/ 8 h 2"/>
                <a:gd name="T2" fmla="*/ 1 w 2"/>
                <a:gd name="T3" fmla="*/ 0 h 2"/>
                <a:gd name="T4" fmla="*/ 0 w 2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2"/>
                    <a:pt x="0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6" name="Freeform 1164"/>
            <p:cNvSpPr/>
            <p:nvPr>
              <p:custDataLst>
                <p:tags r:id="rId196"/>
              </p:custDataLst>
            </p:nvPr>
          </p:nvSpPr>
          <p:spPr bwMode="auto">
            <a:xfrm>
              <a:off x="3908" y="1312"/>
              <a:ext cx="4" cy="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8 h 4"/>
                <a:gd name="T4" fmla="*/ 7 w 3"/>
                <a:gd name="T5" fmla="*/ 6 h 4"/>
                <a:gd name="T6" fmla="*/ 1 w 3"/>
                <a:gd name="T7" fmla="*/ 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3"/>
                    <a:pt x="1" y="4"/>
                    <a:pt x="3" y="3"/>
                  </a:cubicBezTo>
                  <a:cubicBezTo>
                    <a:pt x="2" y="2"/>
                    <a:pt x="2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7" name="Freeform 1165"/>
            <p:cNvSpPr/>
            <p:nvPr>
              <p:custDataLst>
                <p:tags r:id="rId197"/>
              </p:custDataLst>
            </p:nvPr>
          </p:nvSpPr>
          <p:spPr bwMode="auto">
            <a:xfrm>
              <a:off x="3906" y="132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8" name="Freeform 1166"/>
            <p:cNvSpPr/>
            <p:nvPr>
              <p:custDataLst>
                <p:tags r:id="rId198"/>
              </p:custDataLst>
            </p:nvPr>
          </p:nvSpPr>
          <p:spPr bwMode="auto">
            <a:xfrm>
              <a:off x="3916" y="1321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" name="Freeform 1167"/>
            <p:cNvSpPr/>
            <p:nvPr>
              <p:custDataLst>
                <p:tags r:id="rId199"/>
              </p:custDataLst>
            </p:nvPr>
          </p:nvSpPr>
          <p:spPr bwMode="auto">
            <a:xfrm>
              <a:off x="3950" y="1303"/>
              <a:ext cx="3" cy="2"/>
            </a:xfrm>
            <a:custGeom>
              <a:avLst/>
              <a:gdLst>
                <a:gd name="T0" fmla="*/ 0 w 2"/>
                <a:gd name="T1" fmla="*/ 1 h 2"/>
                <a:gd name="T2" fmla="*/ 8 w 2"/>
                <a:gd name="T3" fmla="*/ 1 h 2"/>
                <a:gd name="T4" fmla="*/ 0 w 2"/>
                <a:gd name="T5" fmla="*/ 1 h 2"/>
                <a:gd name="T6" fmla="*/ 5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0" y="0"/>
                    <a:pt x="2" y="0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" name="Freeform 1168"/>
            <p:cNvSpPr/>
            <p:nvPr>
              <p:custDataLst>
                <p:tags r:id="rId200"/>
              </p:custDataLst>
            </p:nvPr>
          </p:nvSpPr>
          <p:spPr bwMode="auto">
            <a:xfrm>
              <a:off x="3961" y="1296"/>
              <a:ext cx="2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" name="Freeform 1169"/>
            <p:cNvSpPr/>
            <p:nvPr>
              <p:custDataLst>
                <p:tags r:id="rId201"/>
              </p:custDataLst>
            </p:nvPr>
          </p:nvSpPr>
          <p:spPr bwMode="auto">
            <a:xfrm>
              <a:off x="3971" y="1296"/>
              <a:ext cx="3" cy="1"/>
            </a:xfrm>
            <a:custGeom>
              <a:avLst/>
              <a:gdLst>
                <a:gd name="T0" fmla="*/ 5 w 2"/>
                <a:gd name="T1" fmla="*/ 1 h 1"/>
                <a:gd name="T2" fmla="*/ 8 w 2"/>
                <a:gd name="T3" fmla="*/ 0 h 1"/>
                <a:gd name="T4" fmla="*/ 5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" name="Freeform 1170"/>
            <p:cNvSpPr/>
            <p:nvPr>
              <p:custDataLst>
                <p:tags r:id="rId202"/>
              </p:custDataLst>
            </p:nvPr>
          </p:nvSpPr>
          <p:spPr bwMode="auto">
            <a:xfrm>
              <a:off x="3985" y="1291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" name="Freeform 1171"/>
            <p:cNvSpPr/>
            <p:nvPr>
              <p:custDataLst>
                <p:tags r:id="rId203"/>
              </p:custDataLst>
            </p:nvPr>
          </p:nvSpPr>
          <p:spPr bwMode="auto">
            <a:xfrm>
              <a:off x="4000" y="1290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" name="Freeform 1172"/>
            <p:cNvSpPr/>
            <p:nvPr>
              <p:custDataLst>
                <p:tags r:id="rId204"/>
              </p:custDataLst>
            </p:nvPr>
          </p:nvSpPr>
          <p:spPr bwMode="auto">
            <a:xfrm>
              <a:off x="4015" y="1288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" name="Freeform 1173"/>
            <p:cNvSpPr/>
            <p:nvPr>
              <p:custDataLst>
                <p:tags r:id="rId205"/>
              </p:custDataLst>
            </p:nvPr>
          </p:nvSpPr>
          <p:spPr bwMode="auto">
            <a:xfrm>
              <a:off x="3929" y="1300"/>
              <a:ext cx="2" cy="3"/>
            </a:xfrm>
            <a:custGeom>
              <a:avLst/>
              <a:gdLst>
                <a:gd name="T0" fmla="*/ 0 w 1"/>
                <a:gd name="T1" fmla="*/ 5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" name="Freeform 1174"/>
            <p:cNvSpPr/>
            <p:nvPr>
              <p:custDataLst>
                <p:tags r:id="rId206"/>
              </p:custDataLst>
            </p:nvPr>
          </p:nvSpPr>
          <p:spPr bwMode="auto">
            <a:xfrm>
              <a:off x="3940" y="1301"/>
              <a:ext cx="4" cy="3"/>
            </a:xfrm>
            <a:custGeom>
              <a:avLst/>
              <a:gdLst>
                <a:gd name="T0" fmla="*/ 1 w 3"/>
                <a:gd name="T1" fmla="*/ 5 h 2"/>
                <a:gd name="T2" fmla="*/ 5 w 3"/>
                <a:gd name="T3" fmla="*/ 8 h 2"/>
                <a:gd name="T4" fmla="*/ 5 w 3"/>
                <a:gd name="T5" fmla="*/ 5 h 2"/>
                <a:gd name="T6" fmla="*/ 1 w 3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1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" name="Freeform 1175"/>
            <p:cNvSpPr/>
            <p:nvPr>
              <p:custDataLst>
                <p:tags r:id="rId207"/>
              </p:custDataLst>
            </p:nvPr>
          </p:nvSpPr>
          <p:spPr bwMode="auto">
            <a:xfrm>
              <a:off x="3933" y="1453"/>
              <a:ext cx="3" cy="5"/>
            </a:xfrm>
            <a:custGeom>
              <a:avLst/>
              <a:gdLst>
                <a:gd name="T0" fmla="*/ 0 w 2"/>
                <a:gd name="T1" fmla="*/ 6 h 4"/>
                <a:gd name="T2" fmla="*/ 8 w 2"/>
                <a:gd name="T3" fmla="*/ 8 h 4"/>
                <a:gd name="T4" fmla="*/ 8 w 2"/>
                <a:gd name="T5" fmla="*/ 5 h 4"/>
                <a:gd name="T6" fmla="*/ 5 w 2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0"/>
                    <a:pt x="2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" name="Freeform 1176"/>
            <p:cNvSpPr/>
            <p:nvPr>
              <p:custDataLst>
                <p:tags r:id="rId208"/>
              </p:custDataLst>
            </p:nvPr>
          </p:nvSpPr>
          <p:spPr bwMode="auto">
            <a:xfrm>
              <a:off x="3931" y="1470"/>
              <a:ext cx="17" cy="11"/>
            </a:xfrm>
            <a:custGeom>
              <a:avLst/>
              <a:gdLst>
                <a:gd name="T0" fmla="*/ 7 w 13"/>
                <a:gd name="T1" fmla="*/ 1 h 9"/>
                <a:gd name="T2" fmla="*/ 9 w 13"/>
                <a:gd name="T3" fmla="*/ 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3" y="1"/>
                  </a:moveTo>
                  <a:cubicBezTo>
                    <a:pt x="0" y="9"/>
                    <a:pt x="1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9" name="Freeform 1177"/>
            <p:cNvSpPr/>
            <p:nvPr>
              <p:custDataLst>
                <p:tags r:id="rId209"/>
              </p:custDataLst>
            </p:nvPr>
          </p:nvSpPr>
          <p:spPr bwMode="auto">
            <a:xfrm>
              <a:off x="3945" y="148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" name="Freeform 1178"/>
            <p:cNvSpPr/>
            <p:nvPr>
              <p:custDataLst>
                <p:tags r:id="rId210"/>
              </p:custDataLst>
            </p:nvPr>
          </p:nvSpPr>
          <p:spPr bwMode="auto">
            <a:xfrm>
              <a:off x="3946" y="146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" name="Freeform 1179"/>
            <p:cNvSpPr/>
            <p:nvPr>
              <p:custDataLst>
                <p:tags r:id="rId211"/>
              </p:custDataLst>
            </p:nvPr>
          </p:nvSpPr>
          <p:spPr bwMode="auto">
            <a:xfrm>
              <a:off x="3938" y="1488"/>
              <a:ext cx="6" cy="6"/>
            </a:xfrm>
            <a:custGeom>
              <a:avLst/>
              <a:gdLst>
                <a:gd name="T0" fmla="*/ 8 w 4"/>
                <a:gd name="T1" fmla="*/ 2 h 5"/>
                <a:gd name="T2" fmla="*/ 0 w 4"/>
                <a:gd name="T3" fmla="*/ 1 h 5"/>
                <a:gd name="T4" fmla="*/ 0 w 4"/>
                <a:gd name="T5" fmla="*/ 8 h 5"/>
                <a:gd name="T6" fmla="*/ 5 w 4"/>
                <a:gd name="T7" fmla="*/ 0 h 5"/>
                <a:gd name="T8" fmla="*/ 5 w 4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" name="Freeform 1180"/>
            <p:cNvSpPr/>
            <p:nvPr>
              <p:custDataLst>
                <p:tags r:id="rId212"/>
              </p:custDataLst>
            </p:nvPr>
          </p:nvSpPr>
          <p:spPr bwMode="auto">
            <a:xfrm>
              <a:off x="3950" y="1492"/>
              <a:ext cx="3" cy="2"/>
            </a:xfrm>
            <a:custGeom>
              <a:avLst/>
              <a:gdLst>
                <a:gd name="T0" fmla="*/ 0 w 2"/>
                <a:gd name="T1" fmla="*/ 2 h 2"/>
                <a:gd name="T2" fmla="*/ 5 w 2"/>
                <a:gd name="T3" fmla="*/ 0 h 2"/>
                <a:gd name="T4" fmla="*/ 0 w 2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" name="Freeform 1181"/>
            <p:cNvSpPr/>
            <p:nvPr>
              <p:custDataLst>
                <p:tags r:id="rId213"/>
              </p:custDataLst>
            </p:nvPr>
          </p:nvSpPr>
          <p:spPr bwMode="auto">
            <a:xfrm>
              <a:off x="3949" y="1477"/>
              <a:ext cx="5" cy="3"/>
            </a:xfrm>
            <a:custGeom>
              <a:avLst/>
              <a:gdLst>
                <a:gd name="T0" fmla="*/ 6 w 4"/>
                <a:gd name="T1" fmla="*/ 8 h 2"/>
                <a:gd name="T2" fmla="*/ 6 w 4"/>
                <a:gd name="T3" fmla="*/ 0 h 2"/>
                <a:gd name="T4" fmla="*/ 6 w 4"/>
                <a:gd name="T5" fmla="*/ 5 h 2"/>
                <a:gd name="T6" fmla="*/ 5 w 4"/>
                <a:gd name="T7" fmla="*/ 0 h 2"/>
                <a:gd name="T8" fmla="*/ 0 w 4"/>
                <a:gd name="T9" fmla="*/ 8 h 2"/>
                <a:gd name="T10" fmla="*/ 0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1"/>
                    <a:pt x="2" y="0"/>
                    <a:pt x="3" y="0"/>
                  </a:cubicBezTo>
                  <a:cubicBezTo>
                    <a:pt x="3" y="0"/>
                    <a:pt x="4" y="0"/>
                    <a:pt x="3" y="1"/>
                  </a:cubicBezTo>
                  <a:cubicBezTo>
                    <a:pt x="4" y="2"/>
                    <a:pt x="1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" name="Freeform 1182"/>
            <p:cNvSpPr/>
            <p:nvPr>
              <p:custDataLst>
                <p:tags r:id="rId214"/>
              </p:custDataLst>
            </p:nvPr>
          </p:nvSpPr>
          <p:spPr bwMode="auto">
            <a:xfrm>
              <a:off x="4109" y="14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" name="Freeform 1183"/>
            <p:cNvSpPr/>
            <p:nvPr>
              <p:custDataLst>
                <p:tags r:id="rId215"/>
              </p:custDataLst>
            </p:nvPr>
          </p:nvSpPr>
          <p:spPr bwMode="auto">
            <a:xfrm>
              <a:off x="4114" y="148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" name="Freeform 1184"/>
            <p:cNvSpPr/>
            <p:nvPr>
              <p:custDataLst>
                <p:tags r:id="rId216"/>
              </p:custDataLst>
            </p:nvPr>
          </p:nvSpPr>
          <p:spPr bwMode="auto">
            <a:xfrm>
              <a:off x="3958" y="1068"/>
              <a:ext cx="6" cy="8"/>
            </a:xfrm>
            <a:custGeom>
              <a:avLst/>
              <a:gdLst>
                <a:gd name="T0" fmla="*/ 6 w 5"/>
                <a:gd name="T1" fmla="*/ 1 h 6"/>
                <a:gd name="T2" fmla="*/ 1 w 5"/>
                <a:gd name="T3" fmla="*/ 9 h 6"/>
                <a:gd name="T4" fmla="*/ 8 w 5"/>
                <a:gd name="T5" fmla="*/ 5 h 6"/>
                <a:gd name="T6" fmla="*/ 1 w 5"/>
                <a:gd name="T7" fmla="*/ 5 h 6"/>
                <a:gd name="T8" fmla="*/ 7 w 5"/>
                <a:gd name="T9" fmla="*/ 7 h 6"/>
                <a:gd name="T10" fmla="*/ 7 w 5"/>
                <a:gd name="T11" fmla="*/ 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6"/>
                    <a:pt x="5" y="4"/>
                    <a:pt x="5" y="2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4"/>
                    <a:pt x="3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7" name="Freeform 1185"/>
            <p:cNvSpPr/>
            <p:nvPr>
              <p:custDataLst>
                <p:tags r:id="rId217"/>
              </p:custDataLst>
            </p:nvPr>
          </p:nvSpPr>
          <p:spPr bwMode="auto">
            <a:xfrm>
              <a:off x="3937" y="1058"/>
              <a:ext cx="3" cy="4"/>
            </a:xfrm>
            <a:custGeom>
              <a:avLst/>
              <a:gdLst>
                <a:gd name="T0" fmla="*/ 5 w 2"/>
                <a:gd name="T1" fmla="*/ 1 h 3"/>
                <a:gd name="T2" fmla="*/ 5 w 2"/>
                <a:gd name="T3" fmla="*/ 5 h 3"/>
                <a:gd name="T4" fmla="*/ 8 w 2"/>
                <a:gd name="T5" fmla="*/ 1 h 3"/>
                <a:gd name="T6" fmla="*/ 5 w 2"/>
                <a:gd name="T7" fmla="*/ 0 h 3"/>
                <a:gd name="T8" fmla="*/ 5 w 2"/>
                <a:gd name="T9" fmla="*/ 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8" name="Freeform 1186"/>
            <p:cNvSpPr/>
            <p:nvPr>
              <p:custDataLst>
                <p:tags r:id="rId218"/>
              </p:custDataLst>
            </p:nvPr>
          </p:nvSpPr>
          <p:spPr bwMode="auto">
            <a:xfrm>
              <a:off x="3910" y="1018"/>
              <a:ext cx="6" cy="5"/>
            </a:xfrm>
            <a:custGeom>
              <a:avLst/>
              <a:gdLst>
                <a:gd name="T0" fmla="*/ 2 w 5"/>
                <a:gd name="T1" fmla="*/ 5 h 4"/>
                <a:gd name="T2" fmla="*/ 2 w 5"/>
                <a:gd name="T3" fmla="*/ 8 h 4"/>
                <a:gd name="T4" fmla="*/ 2 w 5"/>
                <a:gd name="T5" fmla="*/ 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5" y="4"/>
                    <a:pt x="0" y="0"/>
                    <a:pt x="2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9" name="Freeform 1187"/>
            <p:cNvSpPr/>
            <p:nvPr>
              <p:custDataLst>
                <p:tags r:id="rId219"/>
              </p:custDataLst>
            </p:nvPr>
          </p:nvSpPr>
          <p:spPr bwMode="auto">
            <a:xfrm>
              <a:off x="3918" y="1032"/>
              <a:ext cx="2" cy="3"/>
            </a:xfrm>
            <a:custGeom>
              <a:avLst/>
              <a:gdLst>
                <a:gd name="T0" fmla="*/ 1 w 2"/>
                <a:gd name="T1" fmla="*/ 8 h 2"/>
                <a:gd name="T2" fmla="*/ 1 w 2"/>
                <a:gd name="T3" fmla="*/ 0 h 2"/>
                <a:gd name="T4" fmla="*/ 2 w 2"/>
                <a:gd name="T5" fmla="*/ 8 h 2"/>
                <a:gd name="T6" fmla="*/ 0 w 2"/>
                <a:gd name="T7" fmla="*/ 5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" name="Freeform 1188"/>
            <p:cNvSpPr/>
            <p:nvPr>
              <p:custDataLst>
                <p:tags r:id="rId220"/>
              </p:custDataLst>
            </p:nvPr>
          </p:nvSpPr>
          <p:spPr bwMode="auto">
            <a:xfrm>
              <a:off x="3898" y="1069"/>
              <a:ext cx="1" cy="2"/>
            </a:xfrm>
            <a:custGeom>
              <a:avLst/>
              <a:gdLst>
                <a:gd name="T0" fmla="*/ 0 w 1"/>
                <a:gd name="T1" fmla="*/ 8 h 1"/>
                <a:gd name="T2" fmla="*/ 1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1" name="Freeform 1189"/>
            <p:cNvSpPr/>
            <p:nvPr>
              <p:custDataLst>
                <p:tags r:id="rId221"/>
              </p:custDataLst>
            </p:nvPr>
          </p:nvSpPr>
          <p:spPr bwMode="auto">
            <a:xfrm>
              <a:off x="3903" y="109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2" name="Freeform 1190"/>
            <p:cNvSpPr/>
            <p:nvPr>
              <p:custDataLst>
                <p:tags r:id="rId222"/>
              </p:custDataLst>
            </p:nvPr>
          </p:nvSpPr>
          <p:spPr bwMode="auto">
            <a:xfrm>
              <a:off x="3911" y="1119"/>
              <a:ext cx="4" cy="4"/>
            </a:xfrm>
            <a:custGeom>
              <a:avLst/>
              <a:gdLst>
                <a:gd name="T0" fmla="*/ 5 w 3"/>
                <a:gd name="T1" fmla="*/ 0 h 3"/>
                <a:gd name="T2" fmla="*/ 5 w 3"/>
                <a:gd name="T3" fmla="*/ 5 h 3"/>
                <a:gd name="T4" fmla="*/ 5 w 3"/>
                <a:gd name="T5" fmla="*/ 0 h 3"/>
                <a:gd name="T6" fmla="*/ 1 w 3"/>
                <a:gd name="T7" fmla="*/ 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3" y="3"/>
                    <a:pt x="3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3" name="Freeform 1191"/>
            <p:cNvSpPr/>
            <p:nvPr>
              <p:custDataLst>
                <p:tags r:id="rId223"/>
              </p:custDataLst>
            </p:nvPr>
          </p:nvSpPr>
          <p:spPr bwMode="auto">
            <a:xfrm>
              <a:off x="3927" y="1111"/>
              <a:ext cx="1" cy="3"/>
            </a:xfrm>
            <a:custGeom>
              <a:avLst/>
              <a:gdLst>
                <a:gd name="T0" fmla="*/ 0 w 1"/>
                <a:gd name="T1" fmla="*/ 8 h 2"/>
                <a:gd name="T2" fmla="*/ 0 w 1"/>
                <a:gd name="T3" fmla="*/ 0 h 2"/>
                <a:gd name="T4" fmla="*/ 0 w 1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4" name="Freeform 1192"/>
            <p:cNvSpPr/>
            <p:nvPr>
              <p:custDataLst>
                <p:tags r:id="rId224"/>
              </p:custDataLst>
            </p:nvPr>
          </p:nvSpPr>
          <p:spPr bwMode="auto">
            <a:xfrm>
              <a:off x="3910" y="113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5" name="Freeform 1193"/>
            <p:cNvSpPr/>
            <p:nvPr>
              <p:custDataLst>
                <p:tags r:id="rId225"/>
              </p:custDataLst>
            </p:nvPr>
          </p:nvSpPr>
          <p:spPr bwMode="auto">
            <a:xfrm>
              <a:off x="3975" y="1069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6" name="Freeform 1194"/>
            <p:cNvSpPr/>
            <p:nvPr>
              <p:custDataLst>
                <p:tags r:id="rId226"/>
              </p:custDataLst>
            </p:nvPr>
          </p:nvSpPr>
          <p:spPr bwMode="auto">
            <a:xfrm>
              <a:off x="3922" y="1309"/>
              <a:ext cx="6" cy="8"/>
            </a:xfrm>
            <a:custGeom>
              <a:avLst/>
              <a:gdLst>
                <a:gd name="T0" fmla="*/ 2 w 5"/>
                <a:gd name="T1" fmla="*/ 9 h 6"/>
                <a:gd name="T2" fmla="*/ 2 w 5"/>
                <a:gd name="T3" fmla="*/ 12 h 6"/>
                <a:gd name="T4" fmla="*/ 1 w 5"/>
                <a:gd name="T5" fmla="*/ 5 h 6"/>
                <a:gd name="T6" fmla="*/ 6 w 5"/>
                <a:gd name="T7" fmla="*/ 9 h 6"/>
                <a:gd name="T8" fmla="*/ 2 w 5"/>
                <a:gd name="T9" fmla="*/ 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4" y="5"/>
                    <a:pt x="3" y="2"/>
                    <a:pt x="1" y="2"/>
                  </a:cubicBezTo>
                  <a:cubicBezTo>
                    <a:pt x="0" y="3"/>
                    <a:pt x="1" y="6"/>
                    <a:pt x="3" y="4"/>
                  </a:cubicBezTo>
                  <a:cubicBezTo>
                    <a:pt x="5" y="2"/>
                    <a:pt x="1" y="0"/>
                    <a:pt x="2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7" name="Freeform 1195"/>
            <p:cNvSpPr/>
            <p:nvPr>
              <p:custDataLst>
                <p:tags r:id="rId227"/>
              </p:custDataLst>
            </p:nvPr>
          </p:nvSpPr>
          <p:spPr bwMode="auto">
            <a:xfrm>
              <a:off x="3935" y="131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8" name="Freeform 1196"/>
            <p:cNvSpPr/>
            <p:nvPr>
              <p:custDataLst>
                <p:tags r:id="rId228"/>
              </p:custDataLst>
            </p:nvPr>
          </p:nvSpPr>
          <p:spPr bwMode="auto">
            <a:xfrm>
              <a:off x="3949" y="130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9" name="Freeform 1197"/>
            <p:cNvSpPr/>
            <p:nvPr>
              <p:custDataLst>
                <p:tags r:id="rId229"/>
              </p:custDataLst>
            </p:nvPr>
          </p:nvSpPr>
          <p:spPr bwMode="auto">
            <a:xfrm>
              <a:off x="3959" y="1295"/>
              <a:ext cx="3" cy="2"/>
            </a:xfrm>
            <a:custGeom>
              <a:avLst/>
              <a:gdLst>
                <a:gd name="T0" fmla="*/ 5 w 2"/>
                <a:gd name="T1" fmla="*/ 2 h 2"/>
                <a:gd name="T2" fmla="*/ 8 w 2"/>
                <a:gd name="T3" fmla="*/ 1 h 2"/>
                <a:gd name="T4" fmla="*/ 5 w 2"/>
                <a:gd name="T5" fmla="*/ 2 h 2"/>
                <a:gd name="T6" fmla="*/ 5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0" name="Freeform 1198"/>
            <p:cNvSpPr/>
            <p:nvPr>
              <p:custDataLst>
                <p:tags r:id="rId230"/>
              </p:custDataLst>
            </p:nvPr>
          </p:nvSpPr>
          <p:spPr bwMode="auto">
            <a:xfrm>
              <a:off x="3974" y="129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" name="Freeform 1199"/>
            <p:cNvSpPr/>
            <p:nvPr>
              <p:custDataLst>
                <p:tags r:id="rId231"/>
              </p:custDataLst>
            </p:nvPr>
          </p:nvSpPr>
          <p:spPr bwMode="auto">
            <a:xfrm>
              <a:off x="3987" y="129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2" name="Freeform 1200"/>
            <p:cNvSpPr/>
            <p:nvPr>
              <p:custDataLst>
                <p:tags r:id="rId232"/>
              </p:custDataLst>
            </p:nvPr>
          </p:nvSpPr>
          <p:spPr bwMode="auto">
            <a:xfrm>
              <a:off x="3998" y="1290"/>
              <a:ext cx="2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3" name="Freeform 1201"/>
            <p:cNvSpPr/>
            <p:nvPr>
              <p:custDataLst>
                <p:tags r:id="rId233"/>
              </p:custDataLst>
            </p:nvPr>
          </p:nvSpPr>
          <p:spPr bwMode="auto">
            <a:xfrm>
              <a:off x="4012" y="1287"/>
              <a:ext cx="3" cy="1"/>
            </a:xfrm>
            <a:custGeom>
              <a:avLst/>
              <a:gdLst>
                <a:gd name="T0" fmla="*/ 0 w 2"/>
                <a:gd name="T1" fmla="*/ 1 h 1"/>
                <a:gd name="T2" fmla="*/ 5 w 2"/>
                <a:gd name="T3" fmla="*/ 0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4" name="Freeform 1202"/>
            <p:cNvSpPr/>
            <p:nvPr>
              <p:custDataLst>
                <p:tags r:id="rId234"/>
              </p:custDataLst>
            </p:nvPr>
          </p:nvSpPr>
          <p:spPr bwMode="auto">
            <a:xfrm>
              <a:off x="3908" y="1313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1 h 1"/>
                <a:gd name="T4" fmla="*/ 8 w 1"/>
                <a:gd name="T5" fmla="*/ 0 h 1"/>
                <a:gd name="T6" fmla="*/ 8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5" name="Freeform 1203"/>
            <p:cNvSpPr/>
            <p:nvPr>
              <p:custDataLst>
                <p:tags r:id="rId235"/>
              </p:custDataLst>
            </p:nvPr>
          </p:nvSpPr>
          <p:spPr bwMode="auto">
            <a:xfrm>
              <a:off x="3912" y="13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6" name="Freeform 1204"/>
            <p:cNvSpPr/>
            <p:nvPr>
              <p:custDataLst>
                <p:tags r:id="rId236"/>
              </p:custDataLst>
            </p:nvPr>
          </p:nvSpPr>
          <p:spPr bwMode="auto">
            <a:xfrm>
              <a:off x="3916" y="1320"/>
              <a:ext cx="2" cy="1"/>
            </a:xfrm>
            <a:custGeom>
              <a:avLst/>
              <a:gdLst>
                <a:gd name="T0" fmla="*/ 0 w 1"/>
                <a:gd name="T1" fmla="*/ 1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7" name="Freeform 1205"/>
            <p:cNvSpPr/>
            <p:nvPr>
              <p:custDataLst>
                <p:tags r:id="rId237"/>
              </p:custDataLst>
            </p:nvPr>
          </p:nvSpPr>
          <p:spPr bwMode="auto">
            <a:xfrm>
              <a:off x="3906" y="132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8" name="Freeform 1206"/>
            <p:cNvSpPr/>
            <p:nvPr>
              <p:custDataLst>
                <p:tags r:id="rId238"/>
              </p:custDataLst>
            </p:nvPr>
          </p:nvSpPr>
          <p:spPr bwMode="auto">
            <a:xfrm>
              <a:off x="3929" y="1300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9" name="Freeform 1207"/>
            <p:cNvSpPr/>
            <p:nvPr>
              <p:custDataLst>
                <p:tags r:id="rId239"/>
              </p:custDataLst>
            </p:nvPr>
          </p:nvSpPr>
          <p:spPr bwMode="auto">
            <a:xfrm>
              <a:off x="3941" y="1303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0" name="Freeform 1208"/>
            <p:cNvSpPr/>
            <p:nvPr>
              <p:custDataLst>
                <p:tags r:id="rId240"/>
              </p:custDataLst>
            </p:nvPr>
          </p:nvSpPr>
          <p:spPr bwMode="auto">
            <a:xfrm>
              <a:off x="3933" y="1470"/>
              <a:ext cx="4" cy="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3 h 3"/>
                <a:gd name="T4" fmla="*/ 1 w 3"/>
                <a:gd name="T5" fmla="*/ 0 h 3"/>
                <a:gd name="T6" fmla="*/ 1 w 3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1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" name="Freeform 1209"/>
            <p:cNvSpPr/>
            <p:nvPr>
              <p:custDataLst>
                <p:tags r:id="rId241"/>
              </p:custDataLst>
            </p:nvPr>
          </p:nvSpPr>
          <p:spPr bwMode="auto">
            <a:xfrm>
              <a:off x="3937" y="1473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2" name="Freeform 1210"/>
            <p:cNvSpPr/>
            <p:nvPr>
              <p:custDataLst>
                <p:tags r:id="rId242"/>
              </p:custDataLst>
            </p:nvPr>
          </p:nvSpPr>
          <p:spPr bwMode="auto">
            <a:xfrm>
              <a:off x="3948" y="1479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1 w 2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2"/>
                    <a:pt x="2" y="1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3" name="Freeform 1211"/>
            <p:cNvSpPr/>
            <p:nvPr>
              <p:custDataLst>
                <p:tags r:id="rId243"/>
              </p:custDataLst>
            </p:nvPr>
          </p:nvSpPr>
          <p:spPr bwMode="auto">
            <a:xfrm>
              <a:off x="3951" y="1475"/>
              <a:ext cx="2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8 w 1"/>
                <a:gd name="T5" fmla="*/ 0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4" name="Freeform 1212"/>
            <p:cNvSpPr/>
            <p:nvPr>
              <p:custDataLst>
                <p:tags r:id="rId244"/>
              </p:custDataLst>
            </p:nvPr>
          </p:nvSpPr>
          <p:spPr bwMode="auto">
            <a:xfrm>
              <a:off x="3945" y="1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5" name="Freeform 1213"/>
            <p:cNvSpPr/>
            <p:nvPr>
              <p:custDataLst>
                <p:tags r:id="rId245"/>
              </p:custDataLst>
            </p:nvPr>
          </p:nvSpPr>
          <p:spPr bwMode="auto">
            <a:xfrm>
              <a:off x="3935" y="1455"/>
              <a:ext cx="2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8 h 1"/>
                <a:gd name="T6" fmla="*/ 1 w 2"/>
                <a:gd name="T7" fmla="*/ 0 h 1"/>
                <a:gd name="T8" fmla="*/ 1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6" name="Freeform 1214"/>
            <p:cNvSpPr/>
            <p:nvPr>
              <p:custDataLst>
                <p:tags r:id="rId246"/>
              </p:custDataLst>
            </p:nvPr>
          </p:nvSpPr>
          <p:spPr bwMode="auto">
            <a:xfrm>
              <a:off x="3935" y="1485"/>
              <a:ext cx="7" cy="9"/>
            </a:xfrm>
            <a:custGeom>
              <a:avLst/>
              <a:gdLst>
                <a:gd name="T0" fmla="*/ 6 w 6"/>
                <a:gd name="T1" fmla="*/ 5 h 7"/>
                <a:gd name="T2" fmla="*/ 8 w 6"/>
                <a:gd name="T3" fmla="*/ 8 h 7"/>
                <a:gd name="T4" fmla="*/ 6 w 6"/>
                <a:gd name="T5" fmla="*/ 1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2"/>
                  </a:moveTo>
                  <a:cubicBezTo>
                    <a:pt x="0" y="3"/>
                    <a:pt x="4" y="7"/>
                    <a:pt x="5" y="4"/>
                  </a:cubicBezTo>
                  <a:cubicBezTo>
                    <a:pt x="6" y="0"/>
                    <a:pt x="0" y="4"/>
                    <a:pt x="3" y="5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7" name="Freeform 1215"/>
            <p:cNvSpPr/>
            <p:nvPr>
              <p:custDataLst>
                <p:tags r:id="rId247"/>
              </p:custDataLst>
            </p:nvPr>
          </p:nvSpPr>
          <p:spPr bwMode="auto">
            <a:xfrm>
              <a:off x="3951" y="1492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8" name="Freeform 1216"/>
            <p:cNvSpPr/>
            <p:nvPr>
              <p:custDataLst>
                <p:tags r:id="rId248"/>
              </p:custDataLst>
            </p:nvPr>
          </p:nvSpPr>
          <p:spPr bwMode="auto">
            <a:xfrm>
              <a:off x="4108" y="14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9" name="Freeform 1217"/>
            <p:cNvSpPr/>
            <p:nvPr>
              <p:custDataLst>
                <p:tags r:id="rId249"/>
              </p:custDataLst>
            </p:nvPr>
          </p:nvSpPr>
          <p:spPr bwMode="auto">
            <a:xfrm>
              <a:off x="4114" y="1486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" name="Freeform 1218"/>
            <p:cNvSpPr/>
            <p:nvPr>
              <p:custDataLst>
                <p:tags r:id="rId250"/>
              </p:custDataLst>
            </p:nvPr>
          </p:nvSpPr>
          <p:spPr bwMode="auto">
            <a:xfrm>
              <a:off x="3959" y="1071"/>
              <a:ext cx="5" cy="4"/>
            </a:xfrm>
            <a:custGeom>
              <a:avLst/>
              <a:gdLst>
                <a:gd name="T0" fmla="*/ 5 w 4"/>
                <a:gd name="T1" fmla="*/ 0 h 3"/>
                <a:gd name="T2" fmla="*/ 5 w 4"/>
                <a:gd name="T3" fmla="*/ 5 h 3"/>
                <a:gd name="T4" fmla="*/ 5 w 4"/>
                <a:gd name="T5" fmla="*/ 0 h 3"/>
                <a:gd name="T6" fmla="*/ 6 w 4"/>
                <a:gd name="T7" fmla="*/ 5 h 3"/>
                <a:gd name="T8" fmla="*/ 5 w 4"/>
                <a:gd name="T9" fmla="*/ 0 h 3"/>
                <a:gd name="T10" fmla="*/ 1 w 4"/>
                <a:gd name="T11" fmla="*/ 7 h 3"/>
                <a:gd name="T12" fmla="*/ 5 w 4"/>
                <a:gd name="T13" fmla="*/ 0 h 3"/>
                <a:gd name="T14" fmla="*/ 1 w 4"/>
                <a:gd name="T15" fmla="*/ 5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1"/>
                    <a:pt x="1" y="1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2"/>
                    <a:pt x="1" y="1"/>
                    <a:pt x="3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" name="Freeform 1219"/>
            <p:cNvSpPr/>
            <p:nvPr>
              <p:custDataLst>
                <p:tags r:id="rId251"/>
              </p:custDataLst>
            </p:nvPr>
          </p:nvSpPr>
          <p:spPr bwMode="auto">
            <a:xfrm>
              <a:off x="3975" y="1072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" name="Freeform 1220"/>
            <p:cNvSpPr/>
            <p:nvPr>
              <p:custDataLst>
                <p:tags r:id="rId252"/>
              </p:custDataLst>
            </p:nvPr>
          </p:nvSpPr>
          <p:spPr bwMode="auto">
            <a:xfrm>
              <a:off x="3928" y="1110"/>
              <a:ext cx="3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1 h 2"/>
                <a:gd name="T6" fmla="*/ 5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" name="Freeform 1221"/>
            <p:cNvSpPr/>
            <p:nvPr>
              <p:custDataLst>
                <p:tags r:id="rId253"/>
              </p:custDataLst>
            </p:nvPr>
          </p:nvSpPr>
          <p:spPr bwMode="auto">
            <a:xfrm>
              <a:off x="3912" y="1120"/>
              <a:ext cx="3" cy="5"/>
            </a:xfrm>
            <a:custGeom>
              <a:avLst/>
              <a:gdLst>
                <a:gd name="T0" fmla="*/ 5 w 2"/>
                <a:gd name="T1" fmla="*/ 0 h 4"/>
                <a:gd name="T2" fmla="*/ 5 w 2"/>
                <a:gd name="T3" fmla="*/ 5 h 4"/>
                <a:gd name="T4" fmla="*/ 8 w 2"/>
                <a:gd name="T5" fmla="*/ 1 h 4"/>
                <a:gd name="T6" fmla="*/ 5 w 2"/>
                <a:gd name="T7" fmla="*/ 6 h 4"/>
                <a:gd name="T8" fmla="*/ 8 w 2"/>
                <a:gd name="T9" fmla="*/ 1 h 4"/>
                <a:gd name="T10" fmla="*/ 8 w 2"/>
                <a:gd name="T11" fmla="*/ 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0" y="2"/>
                    <a:pt x="1" y="3"/>
                    <a:pt x="2" y="4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" name="Freeform 1222"/>
            <p:cNvSpPr/>
            <p:nvPr>
              <p:custDataLst>
                <p:tags r:id="rId254"/>
              </p:custDataLst>
            </p:nvPr>
          </p:nvSpPr>
          <p:spPr bwMode="auto">
            <a:xfrm>
              <a:off x="3918" y="1035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2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" name="Freeform 1223"/>
            <p:cNvSpPr/>
            <p:nvPr>
              <p:custDataLst>
                <p:tags r:id="rId255"/>
              </p:custDataLst>
            </p:nvPr>
          </p:nvSpPr>
          <p:spPr bwMode="auto">
            <a:xfrm>
              <a:off x="3911" y="1023"/>
              <a:ext cx="2" cy="4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5 h 3"/>
                <a:gd name="T4" fmla="*/ 2 w 2"/>
                <a:gd name="T5" fmla="*/ 0 h 3"/>
                <a:gd name="T6" fmla="*/ 2 w 2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2"/>
                    <a:pt x="2" y="3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" name="Freeform 1224"/>
            <p:cNvSpPr/>
            <p:nvPr>
              <p:custDataLst>
                <p:tags r:id="rId256"/>
              </p:custDataLst>
            </p:nvPr>
          </p:nvSpPr>
          <p:spPr bwMode="auto">
            <a:xfrm>
              <a:off x="3898" y="1073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8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" name="Freeform 1225"/>
            <p:cNvSpPr/>
            <p:nvPr>
              <p:custDataLst>
                <p:tags r:id="rId257"/>
              </p:custDataLst>
            </p:nvPr>
          </p:nvSpPr>
          <p:spPr bwMode="auto">
            <a:xfrm>
              <a:off x="3923" y="1312"/>
              <a:ext cx="4" cy="4"/>
            </a:xfrm>
            <a:custGeom>
              <a:avLst/>
              <a:gdLst>
                <a:gd name="T0" fmla="*/ 5 w 3"/>
                <a:gd name="T1" fmla="*/ 5 h 3"/>
                <a:gd name="T2" fmla="*/ 1 w 3"/>
                <a:gd name="T3" fmla="*/ 7 h 3"/>
                <a:gd name="T4" fmla="*/ 5 w 3"/>
                <a:gd name="T5" fmla="*/ 0 h 3"/>
                <a:gd name="T6" fmla="*/ 1 w 3"/>
                <a:gd name="T7" fmla="*/ 7 h 3"/>
                <a:gd name="T8" fmla="*/ 5 w 3"/>
                <a:gd name="T9" fmla="*/ 5 h 3"/>
                <a:gd name="T10" fmla="*/ 1 w 3"/>
                <a:gd name="T11" fmla="*/ 1 h 3"/>
                <a:gd name="T12" fmla="*/ 1 w 3"/>
                <a:gd name="T13" fmla="*/ 5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" name="Freeform 1226"/>
            <p:cNvSpPr/>
            <p:nvPr>
              <p:custDataLst>
                <p:tags r:id="rId258"/>
              </p:custDataLst>
            </p:nvPr>
          </p:nvSpPr>
          <p:spPr bwMode="auto">
            <a:xfrm>
              <a:off x="3942" y="1303"/>
              <a:ext cx="2" cy="1"/>
            </a:xfrm>
            <a:custGeom>
              <a:avLst/>
              <a:gdLst>
                <a:gd name="T0" fmla="*/ 0 w 1"/>
                <a:gd name="T1" fmla="*/ 1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" name="Freeform 1227"/>
            <p:cNvSpPr/>
            <p:nvPr>
              <p:custDataLst>
                <p:tags r:id="rId259"/>
              </p:custDataLst>
            </p:nvPr>
          </p:nvSpPr>
          <p:spPr bwMode="auto">
            <a:xfrm>
              <a:off x="3948" y="1303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2" y="1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" name="Freeform 1228"/>
            <p:cNvSpPr/>
            <p:nvPr>
              <p:custDataLst>
                <p:tags r:id="rId260"/>
              </p:custDataLst>
            </p:nvPr>
          </p:nvSpPr>
          <p:spPr bwMode="auto">
            <a:xfrm>
              <a:off x="3961" y="1296"/>
              <a:ext cx="2" cy="3"/>
            </a:xfrm>
            <a:custGeom>
              <a:avLst/>
              <a:gdLst>
                <a:gd name="T0" fmla="*/ 1 w 2"/>
                <a:gd name="T1" fmla="*/ 5 h 2"/>
                <a:gd name="T2" fmla="*/ 1 w 2"/>
                <a:gd name="T3" fmla="*/ 8 h 2"/>
                <a:gd name="T4" fmla="*/ 2 w 2"/>
                <a:gd name="T5" fmla="*/ 5 h 2"/>
                <a:gd name="T6" fmla="*/ 0 w 2"/>
                <a:gd name="T7" fmla="*/ 5 h 2"/>
                <a:gd name="T8" fmla="*/ 1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" name="Freeform 1229"/>
            <p:cNvSpPr/>
            <p:nvPr>
              <p:custDataLst>
                <p:tags r:id="rId261"/>
              </p:custDataLst>
            </p:nvPr>
          </p:nvSpPr>
          <p:spPr bwMode="auto">
            <a:xfrm>
              <a:off x="3971" y="1297"/>
              <a:ext cx="3" cy="2"/>
            </a:xfrm>
            <a:custGeom>
              <a:avLst/>
              <a:gdLst>
                <a:gd name="T0" fmla="*/ 5 w 2"/>
                <a:gd name="T1" fmla="*/ 0 h 1"/>
                <a:gd name="T2" fmla="*/ 0 w 2"/>
                <a:gd name="T3" fmla="*/ 8 h 1"/>
                <a:gd name="T4" fmla="*/ 8 w 2"/>
                <a:gd name="T5" fmla="*/ 8 h 1"/>
                <a:gd name="T6" fmla="*/ 0 w 2"/>
                <a:gd name="T7" fmla="*/ 8 h 1"/>
                <a:gd name="T8" fmla="*/ 5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2" name="Freeform 1230"/>
            <p:cNvSpPr/>
            <p:nvPr>
              <p:custDataLst>
                <p:tags r:id="rId262"/>
              </p:custDataLst>
            </p:nvPr>
          </p:nvSpPr>
          <p:spPr bwMode="auto">
            <a:xfrm>
              <a:off x="3987" y="1291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3" name="Freeform 1231"/>
            <p:cNvSpPr/>
            <p:nvPr>
              <p:custDataLst>
                <p:tags r:id="rId263"/>
              </p:custDataLst>
            </p:nvPr>
          </p:nvSpPr>
          <p:spPr bwMode="auto">
            <a:xfrm>
              <a:off x="4000" y="1290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2"/>
                    <a:pt x="0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4" name="Freeform 1232"/>
            <p:cNvSpPr/>
            <p:nvPr>
              <p:custDataLst>
                <p:tags r:id="rId264"/>
              </p:custDataLst>
            </p:nvPr>
          </p:nvSpPr>
          <p:spPr bwMode="auto">
            <a:xfrm>
              <a:off x="4014" y="1287"/>
              <a:ext cx="2" cy="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8 h 2"/>
                <a:gd name="T4" fmla="*/ 2 w 2"/>
                <a:gd name="T5" fmla="*/ 5 h 2"/>
                <a:gd name="T6" fmla="*/ 0 w 2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5" name="Freeform 1233"/>
            <p:cNvSpPr/>
            <p:nvPr>
              <p:custDataLst>
                <p:tags r:id="rId265"/>
              </p:custDataLst>
            </p:nvPr>
          </p:nvSpPr>
          <p:spPr bwMode="auto">
            <a:xfrm>
              <a:off x="3928" y="1300"/>
              <a:ext cx="3" cy="1"/>
            </a:xfrm>
            <a:custGeom>
              <a:avLst/>
              <a:gdLst>
                <a:gd name="T0" fmla="*/ 8 w 2"/>
                <a:gd name="T1" fmla="*/ 0 h 1"/>
                <a:gd name="T2" fmla="*/ 5 w 2"/>
                <a:gd name="T3" fmla="*/ 1 h 1"/>
                <a:gd name="T4" fmla="*/ 8 w 2"/>
                <a:gd name="T5" fmla="*/ 0 h 1"/>
                <a:gd name="T6" fmla="*/ 0 w 2"/>
                <a:gd name="T7" fmla="*/ 1 h 1"/>
                <a:gd name="T8" fmla="*/ 5 w 2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6" name="Freeform 1234"/>
            <p:cNvSpPr/>
            <p:nvPr>
              <p:custDataLst>
                <p:tags r:id="rId266"/>
              </p:custDataLst>
            </p:nvPr>
          </p:nvSpPr>
          <p:spPr bwMode="auto">
            <a:xfrm>
              <a:off x="3908" y="1313"/>
              <a:ext cx="4" cy="4"/>
            </a:xfrm>
            <a:custGeom>
              <a:avLst/>
              <a:gdLst>
                <a:gd name="T0" fmla="*/ 1 w 3"/>
                <a:gd name="T1" fmla="*/ 0 h 3"/>
                <a:gd name="T2" fmla="*/ 5 w 3"/>
                <a:gd name="T3" fmla="*/ 7 h 3"/>
                <a:gd name="T4" fmla="*/ 5 w 3"/>
                <a:gd name="T5" fmla="*/ 0 h 3"/>
                <a:gd name="T6" fmla="*/ 7 w 3"/>
                <a:gd name="T7" fmla="*/ 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7" name="Freeform 1235"/>
            <p:cNvSpPr/>
            <p:nvPr>
              <p:custDataLst>
                <p:tags r:id="rId267"/>
              </p:custDataLst>
            </p:nvPr>
          </p:nvSpPr>
          <p:spPr bwMode="auto">
            <a:xfrm>
              <a:off x="3935" y="1468"/>
              <a:ext cx="5" cy="5"/>
            </a:xfrm>
            <a:custGeom>
              <a:avLst/>
              <a:gdLst>
                <a:gd name="T0" fmla="*/ 5 w 4"/>
                <a:gd name="T1" fmla="*/ 6 h 4"/>
                <a:gd name="T2" fmla="*/ 5 w 4"/>
                <a:gd name="T3" fmla="*/ 0 h 4"/>
                <a:gd name="T4" fmla="*/ 0 w 4"/>
                <a:gd name="T5" fmla="*/ 5 h 4"/>
                <a:gd name="T6" fmla="*/ 5 w 4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4" y="2"/>
                    <a:pt x="1" y="4"/>
                    <a:pt x="0" y="2"/>
                  </a:cubicBez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8" name="Freeform 1236"/>
            <p:cNvSpPr/>
            <p:nvPr>
              <p:custDataLst>
                <p:tags r:id="rId268"/>
              </p:custDataLst>
            </p:nvPr>
          </p:nvSpPr>
          <p:spPr bwMode="auto">
            <a:xfrm>
              <a:off x="3948" y="1477"/>
              <a:ext cx="5" cy="3"/>
            </a:xfrm>
            <a:custGeom>
              <a:avLst/>
              <a:gdLst>
                <a:gd name="T0" fmla="*/ 5 w 4"/>
                <a:gd name="T1" fmla="*/ 5 h 2"/>
                <a:gd name="T2" fmla="*/ 5 w 4"/>
                <a:gd name="T3" fmla="*/ 8 h 2"/>
                <a:gd name="T4" fmla="*/ 1 w 4"/>
                <a:gd name="T5" fmla="*/ 0 h 2"/>
                <a:gd name="T6" fmla="*/ 6 w 4"/>
                <a:gd name="T7" fmla="*/ 5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1" y="1"/>
                    <a:pt x="0" y="1"/>
                    <a:pt x="2" y="2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1" y="2"/>
                    <a:pt x="2" y="2"/>
                    <a:pt x="3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9" name="Freeform 1237"/>
            <p:cNvSpPr/>
            <p:nvPr>
              <p:custDataLst>
                <p:tags r:id="rId269"/>
              </p:custDataLst>
            </p:nvPr>
          </p:nvSpPr>
          <p:spPr bwMode="auto">
            <a:xfrm>
              <a:off x="3938" y="1490"/>
              <a:ext cx="4" cy="4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7 h 3"/>
                <a:gd name="T4" fmla="*/ 1 w 3"/>
                <a:gd name="T5" fmla="*/ 0 h 3"/>
                <a:gd name="T6" fmla="*/ 0 w 3"/>
                <a:gd name="T7" fmla="*/ 5 h 3"/>
                <a:gd name="T8" fmla="*/ 1 w 3"/>
                <a:gd name="T9" fmla="*/ 0 h 3"/>
                <a:gd name="T10" fmla="*/ 1 w 3"/>
                <a:gd name="T11" fmla="*/ 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" name="Freeform 1238"/>
            <p:cNvSpPr/>
            <p:nvPr>
              <p:custDataLst>
                <p:tags r:id="rId270"/>
              </p:custDataLst>
            </p:nvPr>
          </p:nvSpPr>
          <p:spPr bwMode="auto">
            <a:xfrm>
              <a:off x="3935" y="1457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1 w 3"/>
                <a:gd name="T5" fmla="*/ 2 h 2"/>
                <a:gd name="T6" fmla="*/ 1 w 3"/>
                <a:gd name="T7" fmla="*/ 0 h 2"/>
                <a:gd name="T8" fmla="*/ 2 w 3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0" y="0"/>
                    <a:pt x="1" y="1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" name="Freeform 1239"/>
            <p:cNvSpPr/>
            <p:nvPr>
              <p:custDataLst>
                <p:tags r:id="rId271"/>
              </p:custDataLst>
            </p:nvPr>
          </p:nvSpPr>
          <p:spPr bwMode="auto">
            <a:xfrm>
              <a:off x="4108" y="149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2" name="Freeform 1240"/>
            <p:cNvSpPr/>
            <p:nvPr>
              <p:custDataLst>
                <p:tags r:id="rId272"/>
              </p:custDataLst>
            </p:nvPr>
          </p:nvSpPr>
          <p:spPr bwMode="auto">
            <a:xfrm>
              <a:off x="3962" y="1380"/>
              <a:ext cx="239" cy="81"/>
            </a:xfrm>
            <a:custGeom>
              <a:avLst/>
              <a:gdLst>
                <a:gd name="T0" fmla="*/ 0 w 186"/>
                <a:gd name="T1" fmla="*/ 126 h 63"/>
                <a:gd name="T2" fmla="*/ 394 w 186"/>
                <a:gd name="T3" fmla="*/ 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62">
                  <a:moveTo>
                    <a:pt x="0" y="59"/>
                  </a:moveTo>
                  <a:cubicBezTo>
                    <a:pt x="40" y="60"/>
                    <a:pt x="148" y="63"/>
                    <a:pt x="18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" name="Freeform 1241"/>
            <p:cNvSpPr/>
            <p:nvPr>
              <p:custDataLst>
                <p:tags r:id="rId273"/>
              </p:custDataLst>
            </p:nvPr>
          </p:nvSpPr>
          <p:spPr bwMode="auto">
            <a:xfrm>
              <a:off x="4003" y="1345"/>
              <a:ext cx="173" cy="104"/>
            </a:xfrm>
            <a:custGeom>
              <a:avLst/>
              <a:gdLst>
                <a:gd name="T0" fmla="*/ 0 w 134"/>
                <a:gd name="T1" fmla="*/ 172 h 81"/>
                <a:gd name="T2" fmla="*/ 288 w 134"/>
                <a:gd name="T3" fmla="*/ 0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81">
                  <a:moveTo>
                    <a:pt x="0" y="81"/>
                  </a:moveTo>
                  <a:cubicBezTo>
                    <a:pt x="45" y="75"/>
                    <a:pt x="117" y="50"/>
                    <a:pt x="13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" name="Freeform 1242"/>
            <p:cNvSpPr/>
            <p:nvPr>
              <p:custDataLst>
                <p:tags r:id="rId274"/>
              </p:custDataLst>
            </p:nvPr>
          </p:nvSpPr>
          <p:spPr bwMode="auto">
            <a:xfrm>
              <a:off x="4043" y="1326"/>
              <a:ext cx="91" cy="109"/>
            </a:xfrm>
            <a:custGeom>
              <a:avLst/>
              <a:gdLst>
                <a:gd name="T0" fmla="*/ 0 w 70"/>
                <a:gd name="T1" fmla="*/ 180 h 85"/>
                <a:gd name="T2" fmla="*/ 153 w 70"/>
                <a:gd name="T3" fmla="*/ 0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85">
                  <a:moveTo>
                    <a:pt x="0" y="85"/>
                  </a:moveTo>
                  <a:cubicBezTo>
                    <a:pt x="35" y="70"/>
                    <a:pt x="69" y="40"/>
                    <a:pt x="7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" name="Freeform 1243"/>
            <p:cNvSpPr/>
            <p:nvPr>
              <p:custDataLst>
                <p:tags r:id="rId275"/>
              </p:custDataLst>
            </p:nvPr>
          </p:nvSpPr>
          <p:spPr bwMode="auto">
            <a:xfrm>
              <a:off x="3936" y="1380"/>
              <a:ext cx="78" cy="66"/>
            </a:xfrm>
            <a:custGeom>
              <a:avLst/>
              <a:gdLst>
                <a:gd name="T0" fmla="*/ 73 w 60"/>
                <a:gd name="T1" fmla="*/ 107 h 52"/>
                <a:gd name="T2" fmla="*/ 0 w 60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52">
                  <a:moveTo>
                    <a:pt x="33" y="52"/>
                  </a:moveTo>
                  <a:cubicBezTo>
                    <a:pt x="60" y="36"/>
                    <a:pt x="0" y="1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" name="Freeform 1244"/>
            <p:cNvSpPr/>
            <p:nvPr>
              <p:custDataLst>
                <p:tags r:id="rId276"/>
              </p:custDataLst>
            </p:nvPr>
          </p:nvSpPr>
          <p:spPr bwMode="auto">
            <a:xfrm>
              <a:off x="3979" y="1341"/>
              <a:ext cx="39" cy="105"/>
            </a:xfrm>
            <a:custGeom>
              <a:avLst/>
              <a:gdLst>
                <a:gd name="T0" fmla="*/ 7 w 30"/>
                <a:gd name="T1" fmla="*/ 172 h 82"/>
                <a:gd name="T2" fmla="*/ 0 w 30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82">
                  <a:moveTo>
                    <a:pt x="3" y="82"/>
                  </a:moveTo>
                  <a:cubicBezTo>
                    <a:pt x="30" y="71"/>
                    <a:pt x="5" y="2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" name="Freeform 1245"/>
            <p:cNvSpPr/>
            <p:nvPr>
              <p:custDataLst>
                <p:tags r:id="rId277"/>
              </p:custDataLst>
            </p:nvPr>
          </p:nvSpPr>
          <p:spPr bwMode="auto">
            <a:xfrm>
              <a:off x="3987" y="1326"/>
              <a:ext cx="75" cy="120"/>
            </a:xfrm>
            <a:custGeom>
              <a:avLst/>
              <a:gdLst>
                <a:gd name="T0" fmla="*/ 0 w 59"/>
                <a:gd name="T1" fmla="*/ 195 h 94"/>
                <a:gd name="T2" fmla="*/ 70 w 59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94">
                  <a:moveTo>
                    <a:pt x="0" y="94"/>
                  </a:moveTo>
                  <a:cubicBezTo>
                    <a:pt x="27" y="88"/>
                    <a:pt x="59" y="46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8" name="Freeform 1246"/>
            <p:cNvSpPr/>
            <p:nvPr>
              <p:custDataLst>
                <p:tags r:id="rId278"/>
              </p:custDataLst>
            </p:nvPr>
          </p:nvSpPr>
          <p:spPr bwMode="auto">
            <a:xfrm>
              <a:off x="4020" y="1323"/>
              <a:ext cx="79" cy="116"/>
            </a:xfrm>
            <a:custGeom>
              <a:avLst/>
              <a:gdLst>
                <a:gd name="T0" fmla="*/ 0 w 61"/>
                <a:gd name="T1" fmla="*/ 193 h 90"/>
                <a:gd name="T2" fmla="*/ 106 w 61"/>
                <a:gd name="T3" fmla="*/ 0 h 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90">
                  <a:moveTo>
                    <a:pt x="0" y="90"/>
                  </a:moveTo>
                  <a:cubicBezTo>
                    <a:pt x="28" y="77"/>
                    <a:pt x="61" y="45"/>
                    <a:pt x="4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9" name="Freeform 1247"/>
            <p:cNvSpPr/>
            <p:nvPr>
              <p:custDataLst>
                <p:tags r:id="rId279"/>
              </p:custDataLst>
            </p:nvPr>
          </p:nvSpPr>
          <p:spPr bwMode="auto">
            <a:xfrm>
              <a:off x="3966" y="1464"/>
              <a:ext cx="136" cy="19"/>
            </a:xfrm>
            <a:custGeom>
              <a:avLst/>
              <a:gdLst>
                <a:gd name="T0" fmla="*/ 0 w 106"/>
                <a:gd name="T1" fmla="*/ 10 h 14"/>
                <a:gd name="T2" fmla="*/ 223 w 106"/>
                <a:gd name="T3" fmla="*/ 3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4">
                  <a:moveTo>
                    <a:pt x="0" y="4"/>
                  </a:moveTo>
                  <a:cubicBezTo>
                    <a:pt x="26" y="0"/>
                    <a:pt x="93" y="9"/>
                    <a:pt x="106" y="1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0" name="Freeform 1248"/>
            <p:cNvSpPr/>
            <p:nvPr>
              <p:custDataLst>
                <p:tags r:id="rId280"/>
              </p:custDataLst>
            </p:nvPr>
          </p:nvSpPr>
          <p:spPr bwMode="auto">
            <a:xfrm>
              <a:off x="3964" y="1472"/>
              <a:ext cx="137" cy="16"/>
            </a:xfrm>
            <a:custGeom>
              <a:avLst/>
              <a:gdLst>
                <a:gd name="T0" fmla="*/ 0 w 106"/>
                <a:gd name="T1" fmla="*/ 9 h 12"/>
                <a:gd name="T2" fmla="*/ 229 w 106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2">
                  <a:moveTo>
                    <a:pt x="0" y="4"/>
                  </a:moveTo>
                  <a:cubicBezTo>
                    <a:pt x="24" y="0"/>
                    <a:pt x="90" y="6"/>
                    <a:pt x="106" y="1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1" name="Freeform 1249"/>
            <p:cNvSpPr/>
            <p:nvPr>
              <p:custDataLst>
                <p:tags r:id="rId281"/>
              </p:custDataLst>
            </p:nvPr>
          </p:nvSpPr>
          <p:spPr bwMode="auto">
            <a:xfrm>
              <a:off x="3966" y="1481"/>
              <a:ext cx="133" cy="11"/>
            </a:xfrm>
            <a:custGeom>
              <a:avLst/>
              <a:gdLst>
                <a:gd name="T0" fmla="*/ 0 w 103"/>
                <a:gd name="T1" fmla="*/ 8 h 8"/>
                <a:gd name="T2" fmla="*/ 222 w 103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3" h="8">
                  <a:moveTo>
                    <a:pt x="0" y="3"/>
                  </a:moveTo>
                  <a:cubicBezTo>
                    <a:pt x="22" y="0"/>
                    <a:pt x="85" y="3"/>
                    <a:pt x="103" y="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2" name="Freeform 1250"/>
            <p:cNvSpPr/>
            <p:nvPr>
              <p:custDataLst>
                <p:tags r:id="rId282"/>
              </p:custDataLst>
            </p:nvPr>
          </p:nvSpPr>
          <p:spPr bwMode="auto">
            <a:xfrm>
              <a:off x="3967" y="1490"/>
              <a:ext cx="130" cy="7"/>
            </a:xfrm>
            <a:custGeom>
              <a:avLst/>
              <a:gdLst>
                <a:gd name="T0" fmla="*/ 0 w 101"/>
                <a:gd name="T1" fmla="*/ 8 h 5"/>
                <a:gd name="T2" fmla="*/ 215 w 101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5">
                  <a:moveTo>
                    <a:pt x="0" y="3"/>
                  </a:moveTo>
                  <a:cubicBezTo>
                    <a:pt x="20" y="1"/>
                    <a:pt x="81" y="0"/>
                    <a:pt x="101" y="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3" name="Freeform 1251"/>
            <p:cNvSpPr/>
            <p:nvPr>
              <p:custDataLst>
                <p:tags r:id="rId283"/>
              </p:custDataLst>
            </p:nvPr>
          </p:nvSpPr>
          <p:spPr bwMode="auto">
            <a:xfrm>
              <a:off x="4024" y="1436"/>
              <a:ext cx="177" cy="31"/>
            </a:xfrm>
            <a:custGeom>
              <a:avLst/>
              <a:gdLst>
                <a:gd name="T0" fmla="*/ 0 w 138"/>
                <a:gd name="T1" fmla="*/ 45 h 24"/>
                <a:gd name="T2" fmla="*/ 291 w 13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8" h="24">
                  <a:moveTo>
                    <a:pt x="0" y="21"/>
                  </a:moveTo>
                  <a:cubicBezTo>
                    <a:pt x="28" y="24"/>
                    <a:pt x="108" y="21"/>
                    <a:pt x="138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4" name="Freeform 1252"/>
            <p:cNvSpPr/>
            <p:nvPr>
              <p:custDataLst>
                <p:tags r:id="rId284"/>
              </p:custDataLst>
            </p:nvPr>
          </p:nvSpPr>
          <p:spPr bwMode="auto">
            <a:xfrm>
              <a:off x="3951" y="1352"/>
              <a:ext cx="24" cy="48"/>
            </a:xfrm>
            <a:custGeom>
              <a:avLst/>
              <a:gdLst>
                <a:gd name="T0" fmla="*/ 0 w 18"/>
                <a:gd name="T1" fmla="*/ 0 h 37"/>
                <a:gd name="T2" fmla="*/ 43 w 18"/>
                <a:gd name="T3" fmla="*/ 8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7">
                  <a:moveTo>
                    <a:pt x="0" y="0"/>
                  </a:moveTo>
                  <a:cubicBezTo>
                    <a:pt x="0" y="12"/>
                    <a:pt x="8" y="27"/>
                    <a:pt x="18" y="3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5" name="Freeform 1253"/>
            <p:cNvSpPr/>
            <p:nvPr>
              <p:custDataLst>
                <p:tags r:id="rId285"/>
              </p:custDataLst>
            </p:nvPr>
          </p:nvSpPr>
          <p:spPr bwMode="auto">
            <a:xfrm>
              <a:off x="4009" y="1331"/>
              <a:ext cx="13" cy="76"/>
            </a:xfrm>
            <a:custGeom>
              <a:avLst/>
              <a:gdLst>
                <a:gd name="T0" fmla="*/ 0 w 10"/>
                <a:gd name="T1" fmla="*/ 0 h 59"/>
                <a:gd name="T2" fmla="*/ 12 w 10"/>
                <a:gd name="T3" fmla="*/ 12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9">
                  <a:moveTo>
                    <a:pt x="0" y="0"/>
                  </a:moveTo>
                  <a:cubicBezTo>
                    <a:pt x="5" y="8"/>
                    <a:pt x="10" y="41"/>
                    <a:pt x="5" y="5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6" name="Freeform 1254"/>
            <p:cNvSpPr/>
            <p:nvPr>
              <p:custDataLst>
                <p:tags r:id="rId286"/>
              </p:custDataLst>
            </p:nvPr>
          </p:nvSpPr>
          <p:spPr bwMode="auto">
            <a:xfrm>
              <a:off x="4050" y="1325"/>
              <a:ext cx="17" cy="75"/>
            </a:xfrm>
            <a:custGeom>
              <a:avLst/>
              <a:gdLst>
                <a:gd name="T0" fmla="*/ 7 w 13"/>
                <a:gd name="T1" fmla="*/ 0 h 58"/>
                <a:gd name="T2" fmla="*/ 0 w 13"/>
                <a:gd name="T3" fmla="*/ 125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7">
                  <a:moveTo>
                    <a:pt x="3" y="0"/>
                  </a:moveTo>
                  <a:cubicBezTo>
                    <a:pt x="9" y="10"/>
                    <a:pt x="13" y="35"/>
                    <a:pt x="0" y="5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7" name="Freeform 1255"/>
            <p:cNvSpPr/>
            <p:nvPr>
              <p:custDataLst>
                <p:tags r:id="rId287"/>
              </p:custDataLst>
            </p:nvPr>
          </p:nvSpPr>
          <p:spPr bwMode="auto">
            <a:xfrm>
              <a:off x="4089" y="1320"/>
              <a:ext cx="20" cy="71"/>
            </a:xfrm>
            <a:custGeom>
              <a:avLst/>
              <a:gdLst>
                <a:gd name="T0" fmla="*/ 28 w 15"/>
                <a:gd name="T1" fmla="*/ 0 h 55"/>
                <a:gd name="T2" fmla="*/ 0 w 15"/>
                <a:gd name="T3" fmla="*/ 119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2" y="0"/>
                  </a:moveTo>
                  <a:cubicBezTo>
                    <a:pt x="15" y="12"/>
                    <a:pt x="9" y="42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8" name="Freeform 1256"/>
            <p:cNvSpPr/>
            <p:nvPr>
              <p:custDataLst>
                <p:tags r:id="rId288"/>
              </p:custDataLst>
            </p:nvPr>
          </p:nvSpPr>
          <p:spPr bwMode="auto">
            <a:xfrm>
              <a:off x="4118" y="1338"/>
              <a:ext cx="38" cy="58"/>
            </a:xfrm>
            <a:custGeom>
              <a:avLst/>
              <a:gdLst>
                <a:gd name="T0" fmla="*/ 61 w 30"/>
                <a:gd name="T1" fmla="*/ 0 h 45"/>
                <a:gd name="T2" fmla="*/ 0 w 30"/>
                <a:gd name="T3" fmla="*/ 9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5">
                  <a:moveTo>
                    <a:pt x="30" y="0"/>
                  </a:moveTo>
                  <a:cubicBezTo>
                    <a:pt x="29" y="11"/>
                    <a:pt x="12" y="37"/>
                    <a:pt x="0" y="4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9" name="Freeform 1257"/>
            <p:cNvSpPr/>
            <p:nvPr>
              <p:custDataLst>
                <p:tags r:id="rId289"/>
              </p:custDataLst>
            </p:nvPr>
          </p:nvSpPr>
          <p:spPr bwMode="auto">
            <a:xfrm>
              <a:off x="4138" y="1367"/>
              <a:ext cx="53" cy="50"/>
            </a:xfrm>
            <a:custGeom>
              <a:avLst/>
              <a:gdLst>
                <a:gd name="T0" fmla="*/ 85 w 42"/>
                <a:gd name="T1" fmla="*/ 0 h 39"/>
                <a:gd name="T2" fmla="*/ 0 w 42"/>
                <a:gd name="T3" fmla="*/ 8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9">
                  <a:moveTo>
                    <a:pt x="42" y="0"/>
                  </a:moveTo>
                  <a:cubicBezTo>
                    <a:pt x="35" y="12"/>
                    <a:pt x="12" y="34"/>
                    <a:pt x="0" y="3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0" name="Freeform 1258"/>
            <p:cNvSpPr/>
            <p:nvPr>
              <p:custDataLst>
                <p:tags r:id="rId290"/>
              </p:custDataLst>
            </p:nvPr>
          </p:nvSpPr>
          <p:spPr bwMode="auto">
            <a:xfrm>
              <a:off x="4153" y="1414"/>
              <a:ext cx="48" cy="25"/>
            </a:xfrm>
            <a:custGeom>
              <a:avLst/>
              <a:gdLst>
                <a:gd name="T0" fmla="*/ 0 w 37"/>
                <a:gd name="T1" fmla="*/ 43 h 19"/>
                <a:gd name="T2" fmla="*/ 80 w 3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9">
                  <a:moveTo>
                    <a:pt x="0" y="19"/>
                  </a:moveTo>
                  <a:cubicBezTo>
                    <a:pt x="12" y="18"/>
                    <a:pt x="32" y="5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1" name="Freeform 1259"/>
            <p:cNvSpPr/>
            <p:nvPr>
              <p:custDataLst>
                <p:tags r:id="rId291"/>
              </p:custDataLst>
            </p:nvPr>
          </p:nvSpPr>
          <p:spPr bwMode="auto">
            <a:xfrm>
              <a:off x="4117" y="1470"/>
              <a:ext cx="34" cy="3"/>
            </a:xfrm>
            <a:custGeom>
              <a:avLst/>
              <a:gdLst>
                <a:gd name="T0" fmla="*/ 0 w 27"/>
                <a:gd name="T1" fmla="*/ 2 h 3"/>
                <a:gd name="T2" fmla="*/ 54 w 27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2"/>
                  </a:moveTo>
                  <a:cubicBezTo>
                    <a:pt x="14" y="0"/>
                    <a:pt x="22" y="1"/>
                    <a:pt x="27" y="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2" name="Freeform 1260"/>
            <p:cNvSpPr/>
            <p:nvPr>
              <p:custDataLst>
                <p:tags r:id="rId292"/>
              </p:custDataLst>
            </p:nvPr>
          </p:nvSpPr>
          <p:spPr bwMode="auto">
            <a:xfrm>
              <a:off x="4153" y="1430"/>
              <a:ext cx="20" cy="12"/>
            </a:xfrm>
            <a:custGeom>
              <a:avLst/>
              <a:gdLst>
                <a:gd name="T0" fmla="*/ 5 w 15"/>
                <a:gd name="T1" fmla="*/ 17 h 10"/>
                <a:gd name="T2" fmla="*/ 7 w 15"/>
                <a:gd name="T3" fmla="*/ 2 h 10"/>
                <a:gd name="T4" fmla="*/ 15 w 15"/>
                <a:gd name="T5" fmla="*/ 16 h 10"/>
                <a:gd name="T6" fmla="*/ 21 w 15"/>
                <a:gd name="T7" fmla="*/ 0 h 10"/>
                <a:gd name="T8" fmla="*/ 36 w 15"/>
                <a:gd name="T9" fmla="*/ 1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2" y="10"/>
                  </a:moveTo>
                  <a:cubicBezTo>
                    <a:pt x="0" y="7"/>
                    <a:pt x="0" y="3"/>
                    <a:pt x="3" y="2"/>
                  </a:cubicBezTo>
                  <a:cubicBezTo>
                    <a:pt x="7" y="1"/>
                    <a:pt x="6" y="7"/>
                    <a:pt x="6" y="9"/>
                  </a:cubicBezTo>
                  <a:cubicBezTo>
                    <a:pt x="11" y="8"/>
                    <a:pt x="9" y="3"/>
                    <a:pt x="9" y="0"/>
                  </a:cubicBezTo>
                  <a:cubicBezTo>
                    <a:pt x="12" y="0"/>
                    <a:pt x="15" y="3"/>
                    <a:pt x="15" y="7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3" name="Freeform 1261"/>
            <p:cNvSpPr/>
            <p:nvPr>
              <p:custDataLst>
                <p:tags r:id="rId293"/>
              </p:custDataLst>
            </p:nvPr>
          </p:nvSpPr>
          <p:spPr bwMode="auto">
            <a:xfrm>
              <a:off x="4188" y="1411"/>
              <a:ext cx="15" cy="15"/>
            </a:xfrm>
            <a:custGeom>
              <a:avLst/>
              <a:gdLst>
                <a:gd name="T0" fmla="*/ 27 w 11"/>
                <a:gd name="T1" fmla="*/ 15 h 11"/>
                <a:gd name="T2" fmla="*/ 14 w 11"/>
                <a:gd name="T3" fmla="*/ 1 h 11"/>
                <a:gd name="T4" fmla="*/ 14 w 11"/>
                <a:gd name="T5" fmla="*/ 2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4"/>
                    <a:pt x="9" y="0"/>
                    <a:pt x="5" y="1"/>
                  </a:cubicBezTo>
                  <a:cubicBezTo>
                    <a:pt x="0" y="3"/>
                    <a:pt x="4" y="8"/>
                    <a:pt x="5" y="1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4" name="Freeform 1262"/>
            <p:cNvSpPr/>
            <p:nvPr>
              <p:custDataLst>
                <p:tags r:id="rId294"/>
              </p:custDataLst>
            </p:nvPr>
          </p:nvSpPr>
          <p:spPr bwMode="auto">
            <a:xfrm>
              <a:off x="4183" y="1380"/>
              <a:ext cx="21" cy="23"/>
            </a:xfrm>
            <a:custGeom>
              <a:avLst/>
              <a:gdLst>
                <a:gd name="T0" fmla="*/ 37 w 16"/>
                <a:gd name="T1" fmla="*/ 13 h 18"/>
                <a:gd name="T2" fmla="*/ 22 w 16"/>
                <a:gd name="T3" fmla="*/ 5 h 18"/>
                <a:gd name="T4" fmla="*/ 29 w 16"/>
                <a:gd name="T5" fmla="*/ 23 h 18"/>
                <a:gd name="T6" fmla="*/ 7 w 16"/>
                <a:gd name="T7" fmla="*/ 15 h 18"/>
                <a:gd name="T8" fmla="*/ 18 w 16"/>
                <a:gd name="T9" fmla="*/ 3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6" y="3"/>
                    <a:pt x="13" y="0"/>
                    <a:pt x="10" y="2"/>
                  </a:cubicBezTo>
                  <a:cubicBezTo>
                    <a:pt x="9" y="5"/>
                    <a:pt x="16" y="7"/>
                    <a:pt x="13" y="11"/>
                  </a:cubicBezTo>
                  <a:cubicBezTo>
                    <a:pt x="10" y="14"/>
                    <a:pt x="5" y="9"/>
                    <a:pt x="3" y="7"/>
                  </a:cubicBezTo>
                  <a:cubicBezTo>
                    <a:pt x="0" y="11"/>
                    <a:pt x="6" y="15"/>
                    <a:pt x="8" y="18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5" name="Freeform 1263"/>
            <p:cNvSpPr/>
            <p:nvPr>
              <p:custDataLst>
                <p:tags r:id="rId295"/>
              </p:custDataLst>
            </p:nvPr>
          </p:nvSpPr>
          <p:spPr bwMode="auto">
            <a:xfrm>
              <a:off x="4173" y="1365"/>
              <a:ext cx="21" cy="24"/>
            </a:xfrm>
            <a:custGeom>
              <a:avLst/>
              <a:gdLst>
                <a:gd name="T0" fmla="*/ 37 w 16"/>
                <a:gd name="T1" fmla="*/ 0 h 19"/>
                <a:gd name="T2" fmla="*/ 22 w 16"/>
                <a:gd name="T3" fmla="*/ 6 h 19"/>
                <a:gd name="T4" fmla="*/ 37 w 16"/>
                <a:gd name="T5" fmla="*/ 10 h 19"/>
                <a:gd name="T6" fmla="*/ 16 w 16"/>
                <a:gd name="T7" fmla="*/ 14 h 19"/>
                <a:gd name="T8" fmla="*/ 24 w 16"/>
                <a:gd name="T9" fmla="*/ 23 h 19"/>
                <a:gd name="T10" fmla="*/ 18 w 16"/>
                <a:gd name="T11" fmla="*/ 38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14" y="0"/>
                    <a:pt x="11" y="1"/>
                    <a:pt x="10" y="3"/>
                  </a:cubicBezTo>
                  <a:cubicBezTo>
                    <a:pt x="12" y="4"/>
                    <a:pt x="14" y="4"/>
                    <a:pt x="16" y="5"/>
                  </a:cubicBezTo>
                  <a:cubicBezTo>
                    <a:pt x="14" y="7"/>
                    <a:pt x="10" y="5"/>
                    <a:pt x="7" y="7"/>
                  </a:cubicBezTo>
                  <a:cubicBezTo>
                    <a:pt x="8" y="9"/>
                    <a:pt x="9" y="10"/>
                    <a:pt x="11" y="11"/>
                  </a:cubicBezTo>
                  <a:cubicBezTo>
                    <a:pt x="3" y="5"/>
                    <a:pt x="0" y="16"/>
                    <a:pt x="8" y="1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6" name="Freeform 1264"/>
            <p:cNvSpPr/>
            <p:nvPr>
              <p:custDataLst>
                <p:tags r:id="rId296"/>
              </p:custDataLst>
            </p:nvPr>
          </p:nvSpPr>
          <p:spPr bwMode="auto">
            <a:xfrm>
              <a:off x="4155" y="1335"/>
              <a:ext cx="2" cy="12"/>
            </a:xfrm>
            <a:custGeom>
              <a:avLst/>
              <a:gdLst>
                <a:gd name="T0" fmla="*/ 2 w 2"/>
                <a:gd name="T1" fmla="*/ 0 h 9"/>
                <a:gd name="T2" fmla="*/ 0 w 2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1" y="2"/>
                    <a:pt x="0" y="5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7" name="Freeform 1265"/>
            <p:cNvSpPr/>
            <p:nvPr>
              <p:custDataLst>
                <p:tags r:id="rId297"/>
              </p:custDataLst>
            </p:nvPr>
          </p:nvSpPr>
          <p:spPr bwMode="auto">
            <a:xfrm>
              <a:off x="4141" y="1349"/>
              <a:ext cx="15" cy="18"/>
            </a:xfrm>
            <a:custGeom>
              <a:avLst/>
              <a:gdLst>
                <a:gd name="T0" fmla="*/ 20 w 12"/>
                <a:gd name="T1" fmla="*/ 6 h 14"/>
                <a:gd name="T2" fmla="*/ 8 w 12"/>
                <a:gd name="T3" fmla="*/ 5 h 14"/>
                <a:gd name="T4" fmla="*/ 14 w 12"/>
                <a:gd name="T5" fmla="*/ 13 h 14"/>
                <a:gd name="T6" fmla="*/ 0 w 12"/>
                <a:gd name="T7" fmla="*/ 1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0" y="3"/>
                  </a:moveTo>
                  <a:cubicBezTo>
                    <a:pt x="9" y="1"/>
                    <a:pt x="6" y="0"/>
                    <a:pt x="4" y="2"/>
                  </a:cubicBezTo>
                  <a:cubicBezTo>
                    <a:pt x="2" y="5"/>
                    <a:pt x="6" y="4"/>
                    <a:pt x="7" y="6"/>
                  </a:cubicBezTo>
                  <a:cubicBezTo>
                    <a:pt x="12" y="14"/>
                    <a:pt x="2" y="13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8" name="Freeform 1266"/>
            <p:cNvSpPr/>
            <p:nvPr>
              <p:custDataLst>
                <p:tags r:id="rId298"/>
              </p:custDataLst>
            </p:nvPr>
          </p:nvSpPr>
          <p:spPr bwMode="auto">
            <a:xfrm>
              <a:off x="4168" y="1345"/>
              <a:ext cx="11" cy="12"/>
            </a:xfrm>
            <a:custGeom>
              <a:avLst/>
              <a:gdLst>
                <a:gd name="T0" fmla="*/ 11 w 9"/>
                <a:gd name="T1" fmla="*/ 7 h 9"/>
                <a:gd name="T2" fmla="*/ 0 w 9"/>
                <a:gd name="T3" fmla="*/ 7 h 9"/>
                <a:gd name="T4" fmla="*/ 16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3"/>
                  </a:moveTo>
                  <a:cubicBezTo>
                    <a:pt x="5" y="2"/>
                    <a:pt x="1" y="0"/>
                    <a:pt x="0" y="3"/>
                  </a:cubicBezTo>
                  <a:cubicBezTo>
                    <a:pt x="0" y="6"/>
                    <a:pt x="7" y="8"/>
                    <a:pt x="9" y="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9" name="Freeform 1267"/>
            <p:cNvSpPr/>
            <p:nvPr>
              <p:custDataLst>
                <p:tags r:id="rId299"/>
              </p:custDataLst>
            </p:nvPr>
          </p:nvSpPr>
          <p:spPr bwMode="auto">
            <a:xfrm>
              <a:off x="4117" y="1374"/>
              <a:ext cx="19" cy="24"/>
            </a:xfrm>
            <a:custGeom>
              <a:avLst/>
              <a:gdLst>
                <a:gd name="T0" fmla="*/ 0 w 15"/>
                <a:gd name="T1" fmla="*/ 38 h 19"/>
                <a:gd name="T2" fmla="*/ 5 w 15"/>
                <a:gd name="T3" fmla="*/ 25 h 19"/>
                <a:gd name="T4" fmla="*/ 13 w 15"/>
                <a:gd name="T5" fmla="*/ 32 h 19"/>
                <a:gd name="T6" fmla="*/ 10 w 15"/>
                <a:gd name="T7" fmla="*/ 18 h 19"/>
                <a:gd name="T8" fmla="*/ 25 w 15"/>
                <a:gd name="T9" fmla="*/ 23 h 19"/>
                <a:gd name="T10" fmla="*/ 23 w 15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9">
                  <a:moveTo>
                    <a:pt x="0" y="19"/>
                  </a:moveTo>
                  <a:cubicBezTo>
                    <a:pt x="2" y="17"/>
                    <a:pt x="2" y="15"/>
                    <a:pt x="2" y="13"/>
                  </a:cubicBezTo>
                  <a:cubicBezTo>
                    <a:pt x="3" y="15"/>
                    <a:pt x="4" y="16"/>
                    <a:pt x="6" y="16"/>
                  </a:cubicBezTo>
                  <a:cubicBezTo>
                    <a:pt x="6" y="14"/>
                    <a:pt x="5" y="11"/>
                    <a:pt x="5" y="9"/>
                  </a:cubicBezTo>
                  <a:cubicBezTo>
                    <a:pt x="7" y="9"/>
                    <a:pt x="10" y="13"/>
                    <a:pt x="13" y="11"/>
                  </a:cubicBezTo>
                  <a:cubicBezTo>
                    <a:pt x="15" y="9"/>
                    <a:pt x="13" y="2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0" name="Freeform 1268"/>
            <p:cNvSpPr/>
            <p:nvPr>
              <p:custDataLst>
                <p:tags r:id="rId300"/>
              </p:custDataLst>
            </p:nvPr>
          </p:nvSpPr>
          <p:spPr bwMode="auto">
            <a:xfrm>
              <a:off x="4135" y="1397"/>
              <a:ext cx="26" cy="22"/>
            </a:xfrm>
            <a:custGeom>
              <a:avLst/>
              <a:gdLst>
                <a:gd name="T0" fmla="*/ 2 w 21"/>
                <a:gd name="T1" fmla="*/ 33 h 18"/>
                <a:gd name="T2" fmla="*/ 2 w 21"/>
                <a:gd name="T3" fmla="*/ 20 h 18"/>
                <a:gd name="T4" fmla="*/ 19 w 21"/>
                <a:gd name="T5" fmla="*/ 11 h 18"/>
                <a:gd name="T6" fmla="*/ 40 w 2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2" y="18"/>
                  </a:moveTo>
                  <a:cubicBezTo>
                    <a:pt x="1" y="15"/>
                    <a:pt x="0" y="13"/>
                    <a:pt x="2" y="11"/>
                  </a:cubicBezTo>
                  <a:cubicBezTo>
                    <a:pt x="9" y="14"/>
                    <a:pt x="17" y="18"/>
                    <a:pt x="10" y="6"/>
                  </a:cubicBezTo>
                  <a:cubicBezTo>
                    <a:pt x="14" y="0"/>
                    <a:pt x="18" y="8"/>
                    <a:pt x="21" y="1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1" name="Freeform 1269"/>
            <p:cNvSpPr/>
            <p:nvPr>
              <p:custDataLst>
                <p:tags r:id="rId301"/>
              </p:custDataLst>
            </p:nvPr>
          </p:nvSpPr>
          <p:spPr bwMode="auto">
            <a:xfrm>
              <a:off x="4127" y="1325"/>
              <a:ext cx="14" cy="9"/>
            </a:xfrm>
            <a:custGeom>
              <a:avLst/>
              <a:gdLst>
                <a:gd name="T0" fmla="*/ 17 w 11"/>
                <a:gd name="T1" fmla="*/ 1 h 7"/>
                <a:gd name="T2" fmla="*/ 0 w 11"/>
                <a:gd name="T3" fmla="*/ 5 h 7"/>
                <a:gd name="T4" fmla="*/ 23 w 11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8" y="1"/>
                  </a:moveTo>
                  <a:cubicBezTo>
                    <a:pt x="5" y="0"/>
                    <a:pt x="3" y="0"/>
                    <a:pt x="0" y="2"/>
                  </a:cubicBezTo>
                  <a:cubicBezTo>
                    <a:pt x="2" y="6"/>
                    <a:pt x="7" y="7"/>
                    <a:pt x="11" y="7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" name="Freeform 1270"/>
            <p:cNvSpPr/>
            <p:nvPr>
              <p:custDataLst>
                <p:tags r:id="rId302"/>
              </p:custDataLst>
            </p:nvPr>
          </p:nvSpPr>
          <p:spPr bwMode="auto">
            <a:xfrm>
              <a:off x="4100" y="1318"/>
              <a:ext cx="12" cy="23"/>
            </a:xfrm>
            <a:custGeom>
              <a:avLst/>
              <a:gdLst>
                <a:gd name="T0" fmla="*/ 16 w 9"/>
                <a:gd name="T1" fmla="*/ 0 h 18"/>
                <a:gd name="T2" fmla="*/ 0 w 9"/>
                <a:gd name="T3" fmla="*/ 6 h 18"/>
                <a:gd name="T4" fmla="*/ 21 w 9"/>
                <a:gd name="T5" fmla="*/ 13 h 18"/>
                <a:gd name="T6" fmla="*/ 1 w 9"/>
                <a:gd name="T7" fmla="*/ 23 h 18"/>
                <a:gd name="T8" fmla="*/ 21 w 9"/>
                <a:gd name="T9" fmla="*/ 29 h 18"/>
                <a:gd name="T10" fmla="*/ 0 w 9"/>
                <a:gd name="T11" fmla="*/ 3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cubicBezTo>
                    <a:pt x="5" y="0"/>
                    <a:pt x="0" y="1"/>
                    <a:pt x="0" y="3"/>
                  </a:cubicBezTo>
                  <a:cubicBezTo>
                    <a:pt x="1" y="6"/>
                    <a:pt x="7" y="5"/>
                    <a:pt x="9" y="6"/>
                  </a:cubicBezTo>
                  <a:cubicBezTo>
                    <a:pt x="9" y="9"/>
                    <a:pt x="4" y="10"/>
                    <a:pt x="1" y="11"/>
                  </a:cubicBezTo>
                  <a:cubicBezTo>
                    <a:pt x="4" y="12"/>
                    <a:pt x="7" y="12"/>
                    <a:pt x="9" y="14"/>
                  </a:cubicBezTo>
                  <a:cubicBezTo>
                    <a:pt x="8" y="16"/>
                    <a:pt x="3" y="17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" name="Freeform 1271"/>
            <p:cNvSpPr/>
            <p:nvPr>
              <p:custDataLst>
                <p:tags r:id="rId303"/>
              </p:custDataLst>
            </p:nvPr>
          </p:nvSpPr>
          <p:spPr bwMode="auto">
            <a:xfrm>
              <a:off x="4087" y="1369"/>
              <a:ext cx="19" cy="24"/>
            </a:xfrm>
            <a:custGeom>
              <a:avLst/>
              <a:gdLst>
                <a:gd name="T0" fmla="*/ 10 w 15"/>
                <a:gd name="T1" fmla="*/ 38 h 19"/>
                <a:gd name="T2" fmla="*/ 0 w 15"/>
                <a:gd name="T3" fmla="*/ 32 h 19"/>
                <a:gd name="T4" fmla="*/ 13 w 15"/>
                <a:gd name="T5" fmla="*/ 30 h 19"/>
                <a:gd name="T6" fmla="*/ 5 w 15"/>
                <a:gd name="T7" fmla="*/ 24 h 19"/>
                <a:gd name="T8" fmla="*/ 23 w 15"/>
                <a:gd name="T9" fmla="*/ 20 h 19"/>
                <a:gd name="T10" fmla="*/ 10 w 15"/>
                <a:gd name="T11" fmla="*/ 5 h 19"/>
                <a:gd name="T12" fmla="*/ 30 w 15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5" y="19"/>
                  </a:moveTo>
                  <a:cubicBezTo>
                    <a:pt x="3" y="19"/>
                    <a:pt x="1" y="18"/>
                    <a:pt x="0" y="16"/>
                  </a:cubicBezTo>
                  <a:cubicBezTo>
                    <a:pt x="2" y="17"/>
                    <a:pt x="4" y="16"/>
                    <a:pt x="6" y="15"/>
                  </a:cubicBezTo>
                  <a:cubicBezTo>
                    <a:pt x="5" y="14"/>
                    <a:pt x="3" y="13"/>
                    <a:pt x="2" y="12"/>
                  </a:cubicBezTo>
                  <a:cubicBezTo>
                    <a:pt x="5" y="10"/>
                    <a:pt x="8" y="11"/>
                    <a:pt x="11" y="10"/>
                  </a:cubicBezTo>
                  <a:cubicBezTo>
                    <a:pt x="10" y="7"/>
                    <a:pt x="7" y="5"/>
                    <a:pt x="5" y="2"/>
                  </a:cubicBezTo>
                  <a:cubicBezTo>
                    <a:pt x="7" y="0"/>
                    <a:pt x="12" y="1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" name="Freeform 1272"/>
            <p:cNvSpPr/>
            <p:nvPr>
              <p:custDataLst>
                <p:tags r:id="rId304"/>
              </p:custDataLst>
            </p:nvPr>
          </p:nvSpPr>
          <p:spPr bwMode="auto">
            <a:xfrm>
              <a:off x="4076" y="1323"/>
              <a:ext cx="17" cy="28"/>
            </a:xfrm>
            <a:custGeom>
              <a:avLst/>
              <a:gdLst>
                <a:gd name="T0" fmla="*/ 21 w 13"/>
                <a:gd name="T1" fmla="*/ 0 h 21"/>
                <a:gd name="T2" fmla="*/ 1 w 13"/>
                <a:gd name="T3" fmla="*/ 9 h 21"/>
                <a:gd name="T4" fmla="*/ 22 w 13"/>
                <a:gd name="T5" fmla="*/ 12 h 21"/>
                <a:gd name="T6" fmla="*/ 9 w 13"/>
                <a:gd name="T7" fmla="*/ 23 h 21"/>
                <a:gd name="T8" fmla="*/ 29 w 13"/>
                <a:gd name="T9" fmla="*/ 31 h 21"/>
                <a:gd name="T10" fmla="*/ 5 w 13"/>
                <a:gd name="T11" fmla="*/ 4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1">
                  <a:moveTo>
                    <a:pt x="9" y="0"/>
                  </a:moveTo>
                  <a:cubicBezTo>
                    <a:pt x="7" y="0"/>
                    <a:pt x="0" y="1"/>
                    <a:pt x="1" y="4"/>
                  </a:cubicBezTo>
                  <a:cubicBezTo>
                    <a:pt x="1" y="7"/>
                    <a:pt x="8" y="4"/>
                    <a:pt x="10" y="5"/>
                  </a:cubicBezTo>
                  <a:cubicBezTo>
                    <a:pt x="8" y="7"/>
                    <a:pt x="5" y="8"/>
                    <a:pt x="4" y="10"/>
                  </a:cubicBezTo>
                  <a:cubicBezTo>
                    <a:pt x="7" y="11"/>
                    <a:pt x="11" y="10"/>
                    <a:pt x="13" y="13"/>
                  </a:cubicBezTo>
                  <a:cubicBezTo>
                    <a:pt x="10" y="16"/>
                    <a:pt x="6" y="18"/>
                    <a:pt x="2" y="2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" name="Freeform 1273"/>
            <p:cNvSpPr/>
            <p:nvPr>
              <p:custDataLst>
                <p:tags r:id="rId305"/>
              </p:custDataLst>
            </p:nvPr>
          </p:nvSpPr>
          <p:spPr bwMode="auto">
            <a:xfrm>
              <a:off x="4052" y="1323"/>
              <a:ext cx="15" cy="20"/>
            </a:xfrm>
            <a:custGeom>
              <a:avLst/>
              <a:gdLst>
                <a:gd name="T0" fmla="*/ 0 w 12"/>
                <a:gd name="T1" fmla="*/ 7 h 15"/>
                <a:gd name="T2" fmla="*/ 10 w 12"/>
                <a:gd name="T3" fmla="*/ 5 h 15"/>
                <a:gd name="T4" fmla="*/ 1 w 12"/>
                <a:gd name="T5" fmla="*/ 20 h 15"/>
                <a:gd name="T6" fmla="*/ 20 w 12"/>
                <a:gd name="T7" fmla="*/ 20 h 15"/>
                <a:gd name="T8" fmla="*/ 8 w 12"/>
                <a:gd name="T9" fmla="*/ 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cubicBezTo>
                    <a:pt x="2" y="1"/>
                    <a:pt x="4" y="0"/>
                    <a:pt x="5" y="2"/>
                  </a:cubicBezTo>
                  <a:cubicBezTo>
                    <a:pt x="5" y="4"/>
                    <a:pt x="3" y="6"/>
                    <a:pt x="1" y="8"/>
                  </a:cubicBezTo>
                  <a:cubicBezTo>
                    <a:pt x="3" y="8"/>
                    <a:pt x="9" y="6"/>
                    <a:pt x="10" y="8"/>
                  </a:cubicBezTo>
                  <a:cubicBezTo>
                    <a:pt x="12" y="10"/>
                    <a:pt x="6" y="13"/>
                    <a:pt x="4" y="1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" name="Freeform 1274"/>
            <p:cNvSpPr/>
            <p:nvPr>
              <p:custDataLst>
                <p:tags r:id="rId306"/>
              </p:custDataLst>
            </p:nvPr>
          </p:nvSpPr>
          <p:spPr bwMode="auto">
            <a:xfrm>
              <a:off x="4049" y="1388"/>
              <a:ext cx="11" cy="20"/>
            </a:xfrm>
            <a:custGeom>
              <a:avLst/>
              <a:gdLst>
                <a:gd name="T0" fmla="*/ 0 w 8"/>
                <a:gd name="T1" fmla="*/ 16 h 16"/>
                <a:gd name="T2" fmla="*/ 0 w 8"/>
                <a:gd name="T3" fmla="*/ 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6" y="16"/>
                    <a:pt x="8" y="0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" name="Freeform 1275"/>
            <p:cNvSpPr/>
            <p:nvPr>
              <p:custDataLst>
                <p:tags r:id="rId307"/>
              </p:custDataLst>
            </p:nvPr>
          </p:nvSpPr>
          <p:spPr bwMode="auto">
            <a:xfrm>
              <a:off x="4020" y="1325"/>
              <a:ext cx="19" cy="16"/>
            </a:xfrm>
            <a:custGeom>
              <a:avLst/>
              <a:gdLst>
                <a:gd name="T0" fmla="*/ 18 w 15"/>
                <a:gd name="T1" fmla="*/ 0 h 13"/>
                <a:gd name="T2" fmla="*/ 30 w 15"/>
                <a:gd name="T3" fmla="*/ 9 h 13"/>
                <a:gd name="T4" fmla="*/ 16 w 15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9" y="0"/>
                  </a:moveTo>
                  <a:cubicBezTo>
                    <a:pt x="0" y="8"/>
                    <a:pt x="11" y="4"/>
                    <a:pt x="15" y="5"/>
                  </a:cubicBezTo>
                  <a:cubicBezTo>
                    <a:pt x="15" y="9"/>
                    <a:pt x="10" y="11"/>
                    <a:pt x="8" y="13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" name="Freeform 1276"/>
            <p:cNvSpPr/>
            <p:nvPr>
              <p:custDataLst>
                <p:tags r:id="rId308"/>
              </p:custDataLst>
            </p:nvPr>
          </p:nvSpPr>
          <p:spPr bwMode="auto">
            <a:xfrm>
              <a:off x="4003" y="1330"/>
              <a:ext cx="13" cy="18"/>
            </a:xfrm>
            <a:custGeom>
              <a:avLst/>
              <a:gdLst>
                <a:gd name="T0" fmla="*/ 16 w 10"/>
                <a:gd name="T1" fmla="*/ 0 h 14"/>
                <a:gd name="T2" fmla="*/ 5 w 10"/>
                <a:gd name="T3" fmla="*/ 10 h 14"/>
                <a:gd name="T4" fmla="*/ 22 w 10"/>
                <a:gd name="T5" fmla="*/ 10 h 14"/>
                <a:gd name="T6" fmla="*/ 9 w 10"/>
                <a:gd name="T7" fmla="*/ 3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7" y="0"/>
                  </a:moveTo>
                  <a:cubicBezTo>
                    <a:pt x="5" y="1"/>
                    <a:pt x="0" y="2"/>
                    <a:pt x="2" y="5"/>
                  </a:cubicBezTo>
                  <a:cubicBezTo>
                    <a:pt x="3" y="7"/>
                    <a:pt x="8" y="4"/>
                    <a:pt x="10" y="5"/>
                  </a:cubicBezTo>
                  <a:cubicBezTo>
                    <a:pt x="10" y="9"/>
                    <a:pt x="4" y="9"/>
                    <a:pt x="4" y="1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9" name="Freeform 1277"/>
            <p:cNvSpPr/>
            <p:nvPr>
              <p:custDataLst>
                <p:tags r:id="rId309"/>
              </p:custDataLst>
            </p:nvPr>
          </p:nvSpPr>
          <p:spPr bwMode="auto">
            <a:xfrm>
              <a:off x="4010" y="1384"/>
              <a:ext cx="13" cy="21"/>
            </a:xfrm>
            <a:custGeom>
              <a:avLst/>
              <a:gdLst>
                <a:gd name="T0" fmla="*/ 5 w 10"/>
                <a:gd name="T1" fmla="*/ 34 h 16"/>
                <a:gd name="T2" fmla="*/ 21 w 10"/>
                <a:gd name="T3" fmla="*/ 34 h 16"/>
                <a:gd name="T4" fmla="*/ 7 w 10"/>
                <a:gd name="T5" fmla="*/ 28 h 16"/>
                <a:gd name="T6" fmla="*/ 0 w 10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2" y="15"/>
                  </a:moveTo>
                  <a:cubicBezTo>
                    <a:pt x="4" y="16"/>
                    <a:pt x="7" y="16"/>
                    <a:pt x="9" y="15"/>
                  </a:cubicBezTo>
                  <a:cubicBezTo>
                    <a:pt x="8" y="13"/>
                    <a:pt x="5" y="11"/>
                    <a:pt x="3" y="12"/>
                  </a:cubicBezTo>
                  <a:cubicBezTo>
                    <a:pt x="10" y="8"/>
                    <a:pt x="9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0" name="Freeform 1278"/>
            <p:cNvSpPr/>
            <p:nvPr>
              <p:custDataLst>
                <p:tags r:id="rId310"/>
              </p:custDataLst>
            </p:nvPr>
          </p:nvSpPr>
          <p:spPr bwMode="auto">
            <a:xfrm>
              <a:off x="3946" y="1352"/>
              <a:ext cx="12" cy="15"/>
            </a:xfrm>
            <a:custGeom>
              <a:avLst/>
              <a:gdLst>
                <a:gd name="T0" fmla="*/ 16 w 9"/>
                <a:gd name="T1" fmla="*/ 0 h 12"/>
                <a:gd name="T2" fmla="*/ 5 w 9"/>
                <a:gd name="T3" fmla="*/ 5 h 12"/>
                <a:gd name="T4" fmla="*/ 21 w 9"/>
                <a:gd name="T5" fmla="*/ 8 h 12"/>
                <a:gd name="T6" fmla="*/ 0 w 9"/>
                <a:gd name="T7" fmla="*/ 2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7" y="0"/>
                  </a:moveTo>
                  <a:cubicBezTo>
                    <a:pt x="6" y="0"/>
                    <a:pt x="3" y="1"/>
                    <a:pt x="2" y="2"/>
                  </a:cubicBezTo>
                  <a:cubicBezTo>
                    <a:pt x="3" y="4"/>
                    <a:pt x="7" y="2"/>
                    <a:pt x="9" y="4"/>
                  </a:cubicBezTo>
                  <a:cubicBezTo>
                    <a:pt x="8" y="8"/>
                    <a:pt x="4" y="10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1" name="Freeform 1279"/>
            <p:cNvSpPr/>
            <p:nvPr>
              <p:custDataLst>
                <p:tags r:id="rId311"/>
              </p:custDataLst>
            </p:nvPr>
          </p:nvSpPr>
          <p:spPr bwMode="auto">
            <a:xfrm>
              <a:off x="3963" y="1389"/>
              <a:ext cx="14" cy="11"/>
            </a:xfrm>
            <a:custGeom>
              <a:avLst/>
              <a:gdLst>
                <a:gd name="T0" fmla="*/ 14 w 11"/>
                <a:gd name="T1" fmla="*/ 21 h 8"/>
                <a:gd name="T2" fmla="*/ 18 w 11"/>
                <a:gd name="T3" fmla="*/ 0 h 8"/>
                <a:gd name="T4" fmla="*/ 0 w 11"/>
                <a:gd name="T5" fmla="*/ 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8"/>
                  </a:moveTo>
                  <a:cubicBezTo>
                    <a:pt x="10" y="5"/>
                    <a:pt x="11" y="2"/>
                    <a:pt x="9" y="0"/>
                  </a:cubicBezTo>
                  <a:cubicBezTo>
                    <a:pt x="6" y="0"/>
                    <a:pt x="3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2" name="Freeform 1280"/>
            <p:cNvSpPr/>
            <p:nvPr>
              <p:custDataLst>
                <p:tags r:id="rId312"/>
              </p:custDataLst>
            </p:nvPr>
          </p:nvSpPr>
          <p:spPr bwMode="auto">
            <a:xfrm>
              <a:off x="3971" y="1341"/>
              <a:ext cx="19" cy="13"/>
            </a:xfrm>
            <a:custGeom>
              <a:avLst/>
              <a:gdLst>
                <a:gd name="T0" fmla="*/ 18 w 15"/>
                <a:gd name="T1" fmla="*/ 1 h 10"/>
                <a:gd name="T2" fmla="*/ 5 w 15"/>
                <a:gd name="T3" fmla="*/ 13 h 10"/>
                <a:gd name="T4" fmla="*/ 30 w 15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9" y="1"/>
                  </a:moveTo>
                  <a:cubicBezTo>
                    <a:pt x="7" y="0"/>
                    <a:pt x="0" y="2"/>
                    <a:pt x="2" y="6"/>
                  </a:cubicBezTo>
                  <a:cubicBezTo>
                    <a:pt x="5" y="10"/>
                    <a:pt x="12" y="6"/>
                    <a:pt x="15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3" name="Freeform 1281"/>
            <p:cNvSpPr/>
            <p:nvPr>
              <p:custDataLst>
                <p:tags r:id="rId313"/>
              </p:custDataLst>
            </p:nvPr>
          </p:nvSpPr>
          <p:spPr bwMode="auto">
            <a:xfrm>
              <a:off x="3936" y="1381"/>
              <a:ext cx="9" cy="13"/>
            </a:xfrm>
            <a:custGeom>
              <a:avLst/>
              <a:gdLst>
                <a:gd name="T0" fmla="*/ 0 w 7"/>
                <a:gd name="T1" fmla="*/ 9 h 10"/>
                <a:gd name="T2" fmla="*/ 15 w 7"/>
                <a:gd name="T3" fmla="*/ 7 h 10"/>
                <a:gd name="T4" fmla="*/ 5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4"/>
                  </a:moveTo>
                  <a:cubicBezTo>
                    <a:pt x="2" y="2"/>
                    <a:pt x="5" y="0"/>
                    <a:pt x="7" y="3"/>
                  </a:cubicBezTo>
                  <a:cubicBezTo>
                    <a:pt x="7" y="5"/>
                    <a:pt x="4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4" name="Freeform 1282"/>
            <p:cNvSpPr/>
            <p:nvPr>
              <p:custDataLst>
                <p:tags r:id="rId314"/>
              </p:custDataLst>
            </p:nvPr>
          </p:nvSpPr>
          <p:spPr bwMode="auto">
            <a:xfrm>
              <a:off x="4024" y="1461"/>
              <a:ext cx="39" cy="12"/>
            </a:xfrm>
            <a:custGeom>
              <a:avLst/>
              <a:gdLst>
                <a:gd name="T0" fmla="*/ 0 w 31"/>
                <a:gd name="T1" fmla="*/ 7 h 10"/>
                <a:gd name="T2" fmla="*/ 8 w 31"/>
                <a:gd name="T3" fmla="*/ 0 h 10"/>
                <a:gd name="T4" fmla="*/ 13 w 31"/>
                <a:gd name="T5" fmla="*/ 8 h 10"/>
                <a:gd name="T6" fmla="*/ 23 w 31"/>
                <a:gd name="T7" fmla="*/ 1 h 10"/>
                <a:gd name="T8" fmla="*/ 44 w 31"/>
                <a:gd name="T9" fmla="*/ 1 h 10"/>
                <a:gd name="T10" fmla="*/ 62 w 31"/>
                <a:gd name="T11" fmla="*/ 8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0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2"/>
                    <a:pt x="5" y="3"/>
                    <a:pt x="6" y="5"/>
                  </a:cubicBezTo>
                  <a:cubicBezTo>
                    <a:pt x="8" y="4"/>
                    <a:pt x="9" y="3"/>
                    <a:pt x="11" y="1"/>
                  </a:cubicBezTo>
                  <a:cubicBezTo>
                    <a:pt x="15" y="10"/>
                    <a:pt x="17" y="6"/>
                    <a:pt x="22" y="1"/>
                  </a:cubicBezTo>
                  <a:cubicBezTo>
                    <a:pt x="24" y="3"/>
                    <a:pt x="28" y="10"/>
                    <a:pt x="31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5" name="Freeform 1283"/>
            <p:cNvSpPr/>
            <p:nvPr>
              <p:custDataLst>
                <p:tags r:id="rId315"/>
              </p:custDataLst>
            </p:nvPr>
          </p:nvSpPr>
          <p:spPr bwMode="auto">
            <a:xfrm>
              <a:off x="4119" y="1467"/>
              <a:ext cx="9" cy="6"/>
            </a:xfrm>
            <a:custGeom>
              <a:avLst/>
              <a:gdLst>
                <a:gd name="T0" fmla="*/ 1 w 7"/>
                <a:gd name="T1" fmla="*/ 8 h 5"/>
                <a:gd name="T2" fmla="*/ 6 w 7"/>
                <a:gd name="T3" fmla="*/ 0 h 5"/>
                <a:gd name="T4" fmla="*/ 15 w 7"/>
                <a:gd name="T5" fmla="*/ 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3"/>
                    <a:pt x="1" y="0"/>
                    <a:pt x="3" y="0"/>
                  </a:cubicBezTo>
                  <a:cubicBezTo>
                    <a:pt x="5" y="1"/>
                    <a:pt x="6" y="3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6" name="Freeform 1284"/>
            <p:cNvSpPr/>
            <p:nvPr>
              <p:custDataLst>
                <p:tags r:id="rId316"/>
              </p:custDataLst>
            </p:nvPr>
          </p:nvSpPr>
          <p:spPr bwMode="auto">
            <a:xfrm>
              <a:off x="4147" y="1468"/>
              <a:ext cx="4" cy="8"/>
            </a:xfrm>
            <a:custGeom>
              <a:avLst/>
              <a:gdLst>
                <a:gd name="T0" fmla="*/ 1 w 3"/>
                <a:gd name="T1" fmla="*/ 15 h 6"/>
                <a:gd name="T2" fmla="*/ 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" name="Freeform 1285"/>
            <p:cNvSpPr/>
            <p:nvPr>
              <p:custDataLst>
                <p:tags r:id="rId317"/>
              </p:custDataLst>
            </p:nvPr>
          </p:nvSpPr>
          <p:spPr bwMode="auto">
            <a:xfrm>
              <a:off x="3983" y="1437"/>
              <a:ext cx="11" cy="9"/>
            </a:xfrm>
            <a:custGeom>
              <a:avLst/>
              <a:gdLst>
                <a:gd name="T0" fmla="*/ 15 w 9"/>
                <a:gd name="T1" fmla="*/ 0 h 7"/>
                <a:gd name="T2" fmla="*/ 0 w 9"/>
                <a:gd name="T3" fmla="*/ 15 h 7"/>
                <a:gd name="T4" fmla="*/ 16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3" y="6"/>
                    <a:pt x="7" y="3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8" name="Freeform 1286"/>
            <p:cNvSpPr/>
            <p:nvPr>
              <p:custDataLst>
                <p:tags r:id="rId318"/>
              </p:custDataLst>
            </p:nvPr>
          </p:nvSpPr>
          <p:spPr bwMode="auto">
            <a:xfrm>
              <a:off x="3979" y="1445"/>
              <a:ext cx="19" cy="7"/>
            </a:xfrm>
            <a:custGeom>
              <a:avLst/>
              <a:gdLst>
                <a:gd name="T0" fmla="*/ 0 w 15"/>
                <a:gd name="T1" fmla="*/ 8 h 5"/>
                <a:gd name="T2" fmla="*/ 30 w 15"/>
                <a:gd name="T3" fmla="*/ 0 h 5"/>
                <a:gd name="T4" fmla="*/ 8 w 15"/>
                <a:gd name="T5" fmla="*/ 6 h 5"/>
                <a:gd name="T6" fmla="*/ 25 w 1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">
                  <a:moveTo>
                    <a:pt x="0" y="3"/>
                  </a:moveTo>
                  <a:cubicBezTo>
                    <a:pt x="4" y="5"/>
                    <a:pt x="11" y="0"/>
                    <a:pt x="15" y="0"/>
                  </a:cubicBezTo>
                  <a:cubicBezTo>
                    <a:pt x="12" y="1"/>
                    <a:pt x="7" y="1"/>
                    <a:pt x="4" y="2"/>
                  </a:cubicBezTo>
                  <a:cubicBezTo>
                    <a:pt x="7" y="1"/>
                    <a:pt x="10" y="0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9" name="Freeform 1287"/>
            <p:cNvSpPr/>
            <p:nvPr>
              <p:custDataLst>
                <p:tags r:id="rId319"/>
              </p:custDataLst>
            </p:nvPr>
          </p:nvSpPr>
          <p:spPr bwMode="auto">
            <a:xfrm>
              <a:off x="3989" y="1423"/>
              <a:ext cx="34" cy="21"/>
            </a:xfrm>
            <a:custGeom>
              <a:avLst/>
              <a:gdLst>
                <a:gd name="T0" fmla="*/ 9 w 26"/>
                <a:gd name="T1" fmla="*/ 37 h 16"/>
                <a:gd name="T2" fmla="*/ 22 w 26"/>
                <a:gd name="T3" fmla="*/ 34 h 16"/>
                <a:gd name="T4" fmla="*/ 21 w 26"/>
                <a:gd name="T5" fmla="*/ 24 h 16"/>
                <a:gd name="T6" fmla="*/ 34 w 26"/>
                <a:gd name="T7" fmla="*/ 29 h 16"/>
                <a:gd name="T8" fmla="*/ 43 w 26"/>
                <a:gd name="T9" fmla="*/ 18 h 16"/>
                <a:gd name="T10" fmla="*/ 46 w 26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6">
                  <a:moveTo>
                    <a:pt x="4" y="16"/>
                  </a:moveTo>
                  <a:cubicBezTo>
                    <a:pt x="0" y="12"/>
                    <a:pt x="8" y="15"/>
                    <a:pt x="10" y="15"/>
                  </a:cubicBezTo>
                  <a:cubicBezTo>
                    <a:pt x="9" y="15"/>
                    <a:pt x="9" y="12"/>
                    <a:pt x="9" y="11"/>
                  </a:cubicBezTo>
                  <a:cubicBezTo>
                    <a:pt x="10" y="10"/>
                    <a:pt x="13" y="12"/>
                    <a:pt x="15" y="13"/>
                  </a:cubicBezTo>
                  <a:cubicBezTo>
                    <a:pt x="14" y="6"/>
                    <a:pt x="14" y="8"/>
                    <a:pt x="19" y="8"/>
                  </a:cubicBezTo>
                  <a:cubicBezTo>
                    <a:pt x="25" y="8"/>
                    <a:pt x="26" y="2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0" name="Freeform 1288"/>
            <p:cNvSpPr/>
            <p:nvPr>
              <p:custDataLst>
                <p:tags r:id="rId320"/>
              </p:custDataLst>
            </p:nvPr>
          </p:nvSpPr>
          <p:spPr bwMode="auto">
            <a:xfrm>
              <a:off x="3979" y="1440"/>
              <a:ext cx="6" cy="8"/>
            </a:xfrm>
            <a:custGeom>
              <a:avLst/>
              <a:gdLst>
                <a:gd name="T0" fmla="*/ 0 w 5"/>
                <a:gd name="T1" fmla="*/ 7 h 6"/>
                <a:gd name="T2" fmla="*/ 8 w 5"/>
                <a:gd name="T3" fmla="*/ 12 h 6"/>
                <a:gd name="T4" fmla="*/ 6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5"/>
                    <a:pt x="3" y="6"/>
                    <a:pt x="5" y="5"/>
                  </a:cubicBezTo>
                  <a:cubicBezTo>
                    <a:pt x="5" y="3"/>
                    <a:pt x="3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1" name="Freeform 1289"/>
            <p:cNvSpPr/>
            <p:nvPr>
              <p:custDataLst>
                <p:tags r:id="rId321"/>
              </p:custDataLst>
            </p:nvPr>
          </p:nvSpPr>
          <p:spPr bwMode="auto">
            <a:xfrm>
              <a:off x="3959" y="1450"/>
              <a:ext cx="30" cy="11"/>
            </a:xfrm>
            <a:custGeom>
              <a:avLst/>
              <a:gdLst>
                <a:gd name="T0" fmla="*/ 0 w 23"/>
                <a:gd name="T1" fmla="*/ 11 h 8"/>
                <a:gd name="T2" fmla="*/ 9 w 23"/>
                <a:gd name="T3" fmla="*/ 6 h 8"/>
                <a:gd name="T4" fmla="*/ 12 w 23"/>
                <a:gd name="T5" fmla="*/ 11 h 8"/>
                <a:gd name="T6" fmla="*/ 16 w 23"/>
                <a:gd name="T7" fmla="*/ 1 h 8"/>
                <a:gd name="T8" fmla="*/ 21 w 23"/>
                <a:gd name="T9" fmla="*/ 15 h 8"/>
                <a:gd name="T10" fmla="*/ 30 w 23"/>
                <a:gd name="T11" fmla="*/ 0 h 8"/>
                <a:gd name="T12" fmla="*/ 38 w 23"/>
                <a:gd name="T13" fmla="*/ 19 h 8"/>
                <a:gd name="T14" fmla="*/ 51 w 23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8">
                  <a:moveTo>
                    <a:pt x="0" y="4"/>
                  </a:moveTo>
                  <a:cubicBezTo>
                    <a:pt x="2" y="4"/>
                    <a:pt x="2" y="2"/>
                    <a:pt x="4" y="2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8" y="2"/>
                    <a:pt x="8" y="4"/>
                    <a:pt x="9" y="6"/>
                  </a:cubicBezTo>
                  <a:cubicBezTo>
                    <a:pt x="11" y="5"/>
                    <a:pt x="12" y="2"/>
                    <a:pt x="14" y="0"/>
                  </a:cubicBezTo>
                  <a:cubicBezTo>
                    <a:pt x="14" y="2"/>
                    <a:pt x="14" y="8"/>
                    <a:pt x="17" y="7"/>
                  </a:cubicBezTo>
                  <a:cubicBezTo>
                    <a:pt x="20" y="6"/>
                    <a:pt x="19" y="0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" name="Freeform 1290"/>
            <p:cNvSpPr/>
            <p:nvPr>
              <p:custDataLst>
                <p:tags r:id="rId322"/>
              </p:custDataLst>
            </p:nvPr>
          </p:nvSpPr>
          <p:spPr bwMode="auto">
            <a:xfrm>
              <a:off x="4002" y="1444"/>
              <a:ext cx="23" cy="8"/>
            </a:xfrm>
            <a:custGeom>
              <a:avLst/>
              <a:gdLst>
                <a:gd name="T0" fmla="*/ 5 w 18"/>
                <a:gd name="T1" fmla="*/ 15 h 6"/>
                <a:gd name="T2" fmla="*/ 1 w 18"/>
                <a:gd name="T3" fmla="*/ 15 h 6"/>
                <a:gd name="T4" fmla="*/ 1 w 18"/>
                <a:gd name="T5" fmla="*/ 5 h 6"/>
                <a:gd name="T6" fmla="*/ 17 w 18"/>
                <a:gd name="T7" fmla="*/ 12 h 6"/>
                <a:gd name="T8" fmla="*/ 23 w 18"/>
                <a:gd name="T9" fmla="*/ 0 h 6"/>
                <a:gd name="T10" fmla="*/ 37 w 18"/>
                <a:gd name="T11" fmla="*/ 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6"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4" y="2"/>
                    <a:pt x="5" y="5"/>
                    <a:pt x="8" y="5"/>
                  </a:cubicBezTo>
                  <a:cubicBezTo>
                    <a:pt x="11" y="5"/>
                    <a:pt x="11" y="2"/>
                    <a:pt x="11" y="0"/>
                  </a:cubicBezTo>
                  <a:cubicBezTo>
                    <a:pt x="13" y="0"/>
                    <a:pt x="16" y="2"/>
                    <a:pt x="18" y="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" name="Freeform 1291"/>
            <p:cNvSpPr/>
            <p:nvPr>
              <p:custDataLst>
                <p:tags r:id="rId323"/>
              </p:custDataLst>
            </p:nvPr>
          </p:nvSpPr>
          <p:spPr bwMode="auto">
            <a:xfrm>
              <a:off x="4022" y="1430"/>
              <a:ext cx="9" cy="11"/>
            </a:xfrm>
            <a:custGeom>
              <a:avLst/>
              <a:gdLst>
                <a:gd name="T0" fmla="*/ 0 w 8"/>
                <a:gd name="T1" fmla="*/ 9 h 9"/>
                <a:gd name="T2" fmla="*/ 7 w 8"/>
                <a:gd name="T3" fmla="*/ 15 h 9"/>
                <a:gd name="T4" fmla="*/ 8 w 8"/>
                <a:gd name="T5" fmla="*/ 1 h 9"/>
                <a:gd name="T6" fmla="*/ 10 w 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0" y="7"/>
                    <a:pt x="2" y="9"/>
                    <a:pt x="4" y="8"/>
                  </a:cubicBezTo>
                  <a:cubicBezTo>
                    <a:pt x="8" y="7"/>
                    <a:pt x="6" y="4"/>
                    <a:pt x="5" y="1"/>
                  </a:cubicBezTo>
                  <a:cubicBezTo>
                    <a:pt x="6" y="0"/>
                    <a:pt x="6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" name="Freeform 1292"/>
            <p:cNvSpPr/>
            <p:nvPr>
              <p:custDataLst>
                <p:tags r:id="rId324"/>
              </p:custDataLst>
            </p:nvPr>
          </p:nvSpPr>
          <p:spPr bwMode="auto">
            <a:xfrm>
              <a:off x="4041" y="1413"/>
              <a:ext cx="34" cy="22"/>
            </a:xfrm>
            <a:custGeom>
              <a:avLst/>
              <a:gdLst>
                <a:gd name="T0" fmla="*/ 0 w 26"/>
                <a:gd name="T1" fmla="*/ 36 h 17"/>
                <a:gd name="T2" fmla="*/ 13 w 26"/>
                <a:gd name="T3" fmla="*/ 32 h 17"/>
                <a:gd name="T4" fmla="*/ 17 w 26"/>
                <a:gd name="T5" fmla="*/ 22 h 17"/>
                <a:gd name="T6" fmla="*/ 31 w 26"/>
                <a:gd name="T7" fmla="*/ 28 h 17"/>
                <a:gd name="T8" fmla="*/ 31 w 26"/>
                <a:gd name="T9" fmla="*/ 16 h 17"/>
                <a:gd name="T10" fmla="*/ 51 w 26"/>
                <a:gd name="T11" fmla="*/ 21 h 17"/>
                <a:gd name="T12" fmla="*/ 54 w 26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1" y="17"/>
                    <a:pt x="5" y="16"/>
                    <a:pt x="6" y="15"/>
                  </a:cubicBezTo>
                  <a:cubicBezTo>
                    <a:pt x="8" y="14"/>
                    <a:pt x="6" y="11"/>
                    <a:pt x="8" y="10"/>
                  </a:cubicBezTo>
                  <a:cubicBezTo>
                    <a:pt x="9" y="11"/>
                    <a:pt x="12" y="14"/>
                    <a:pt x="14" y="13"/>
                  </a:cubicBezTo>
                  <a:cubicBezTo>
                    <a:pt x="15" y="12"/>
                    <a:pt x="13" y="8"/>
                    <a:pt x="14" y="7"/>
                  </a:cubicBezTo>
                  <a:cubicBezTo>
                    <a:pt x="17" y="7"/>
                    <a:pt x="20" y="11"/>
                    <a:pt x="23" y="9"/>
                  </a:cubicBezTo>
                  <a:cubicBezTo>
                    <a:pt x="26" y="8"/>
                    <a:pt x="26" y="2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5" name="Freeform 1293"/>
            <p:cNvSpPr/>
            <p:nvPr>
              <p:custDataLst>
                <p:tags r:id="rId325"/>
              </p:custDataLst>
            </p:nvPr>
          </p:nvSpPr>
          <p:spPr bwMode="auto">
            <a:xfrm>
              <a:off x="3963" y="1455"/>
              <a:ext cx="5" cy="2"/>
            </a:xfrm>
            <a:custGeom>
              <a:avLst/>
              <a:gdLst>
                <a:gd name="T0" fmla="*/ 0 w 4"/>
                <a:gd name="T1" fmla="*/ 8 h 1"/>
                <a:gd name="T2" fmla="*/ 5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4" y="0"/>
                    <a:pt x="2" y="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" name="Freeform 1294"/>
            <p:cNvSpPr/>
            <p:nvPr>
              <p:custDataLst>
                <p:tags r:id="rId326"/>
              </p:custDataLst>
            </p:nvPr>
          </p:nvSpPr>
          <p:spPr bwMode="auto">
            <a:xfrm>
              <a:off x="3964" y="1475"/>
              <a:ext cx="13" cy="2"/>
            </a:xfrm>
            <a:custGeom>
              <a:avLst/>
              <a:gdLst>
                <a:gd name="T0" fmla="*/ 0 w 10"/>
                <a:gd name="T1" fmla="*/ 2 h 2"/>
                <a:gd name="T2" fmla="*/ 22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3" y="2"/>
                    <a:pt x="6" y="0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7" name="Freeform 1295"/>
            <p:cNvSpPr/>
            <p:nvPr>
              <p:custDataLst>
                <p:tags r:id="rId327"/>
              </p:custDataLst>
            </p:nvPr>
          </p:nvSpPr>
          <p:spPr bwMode="auto">
            <a:xfrm>
              <a:off x="3983" y="1468"/>
              <a:ext cx="18" cy="13"/>
            </a:xfrm>
            <a:custGeom>
              <a:avLst/>
              <a:gdLst>
                <a:gd name="T0" fmla="*/ 0 w 14"/>
                <a:gd name="T1" fmla="*/ 9 h 10"/>
                <a:gd name="T2" fmla="*/ 6 w 14"/>
                <a:gd name="T3" fmla="*/ 21 h 10"/>
                <a:gd name="T4" fmla="*/ 15 w 14"/>
                <a:gd name="T5" fmla="*/ 9 h 10"/>
                <a:gd name="T6" fmla="*/ 30 w 14"/>
                <a:gd name="T7" fmla="*/ 1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4"/>
                  </a:moveTo>
                  <a:cubicBezTo>
                    <a:pt x="1" y="6"/>
                    <a:pt x="1" y="8"/>
                    <a:pt x="3" y="9"/>
                  </a:cubicBezTo>
                  <a:cubicBezTo>
                    <a:pt x="7" y="10"/>
                    <a:pt x="6" y="6"/>
                    <a:pt x="7" y="4"/>
                  </a:cubicBezTo>
                  <a:cubicBezTo>
                    <a:pt x="11" y="0"/>
                    <a:pt x="12" y="6"/>
                    <a:pt x="14" y="8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8" name="Freeform 1296"/>
            <p:cNvSpPr/>
            <p:nvPr>
              <p:custDataLst>
                <p:tags r:id="rId328"/>
              </p:custDataLst>
            </p:nvPr>
          </p:nvSpPr>
          <p:spPr bwMode="auto">
            <a:xfrm>
              <a:off x="3964" y="1493"/>
              <a:ext cx="11" cy="2"/>
            </a:xfrm>
            <a:custGeom>
              <a:avLst/>
              <a:gdLst>
                <a:gd name="T0" fmla="*/ 0 w 8"/>
                <a:gd name="T1" fmla="*/ 2 h 2"/>
                <a:gd name="T2" fmla="*/ 21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0"/>
                    <a:pt x="6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9" name="Freeform 1297"/>
            <p:cNvSpPr/>
            <p:nvPr>
              <p:custDataLst>
                <p:tags r:id="rId329"/>
              </p:custDataLst>
            </p:nvPr>
          </p:nvSpPr>
          <p:spPr bwMode="auto">
            <a:xfrm>
              <a:off x="3983" y="1489"/>
              <a:ext cx="13" cy="9"/>
            </a:xfrm>
            <a:custGeom>
              <a:avLst/>
              <a:gdLst>
                <a:gd name="T0" fmla="*/ 0 w 10"/>
                <a:gd name="T1" fmla="*/ 1 h 7"/>
                <a:gd name="T2" fmla="*/ 7 w 10"/>
                <a:gd name="T3" fmla="*/ 15 h 7"/>
                <a:gd name="T4" fmla="*/ 17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cubicBezTo>
                    <a:pt x="0" y="3"/>
                    <a:pt x="0" y="7"/>
                    <a:pt x="3" y="7"/>
                  </a:cubicBezTo>
                  <a:cubicBezTo>
                    <a:pt x="6" y="7"/>
                    <a:pt x="10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0" name="Freeform 1298"/>
            <p:cNvSpPr/>
            <p:nvPr>
              <p:custDataLst>
                <p:tags r:id="rId330"/>
              </p:custDataLst>
            </p:nvPr>
          </p:nvSpPr>
          <p:spPr bwMode="auto">
            <a:xfrm>
              <a:off x="3970" y="1466"/>
              <a:ext cx="1" cy="9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1" y="2"/>
                    <a:pt x="0" y="4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1" name="Freeform 1299"/>
            <p:cNvSpPr/>
            <p:nvPr>
              <p:custDataLst>
                <p:tags r:id="rId331"/>
              </p:custDataLst>
            </p:nvPr>
          </p:nvSpPr>
          <p:spPr bwMode="auto">
            <a:xfrm>
              <a:off x="4091" y="1485"/>
              <a:ext cx="11" cy="3"/>
            </a:xfrm>
            <a:custGeom>
              <a:avLst/>
              <a:gdLst>
                <a:gd name="T0" fmla="*/ 16 w 9"/>
                <a:gd name="T1" fmla="*/ 8 h 2"/>
                <a:gd name="T2" fmla="*/ 0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7" y="1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2" name="Freeform 1300"/>
            <p:cNvSpPr/>
            <p:nvPr>
              <p:custDataLst>
                <p:tags r:id="rId332"/>
              </p:custDataLst>
            </p:nvPr>
          </p:nvSpPr>
          <p:spPr bwMode="auto">
            <a:xfrm>
              <a:off x="4084" y="1493"/>
              <a:ext cx="15" cy="5"/>
            </a:xfrm>
            <a:custGeom>
              <a:avLst/>
              <a:gdLst>
                <a:gd name="T0" fmla="*/ 27 w 11"/>
                <a:gd name="T1" fmla="*/ 8 h 4"/>
                <a:gd name="T2" fmla="*/ 0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8" y="2"/>
                    <a:pt x="2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3" name="Freeform 1301"/>
            <p:cNvSpPr/>
            <p:nvPr>
              <p:custDataLst>
                <p:tags r:id="rId333"/>
              </p:custDataLst>
            </p:nvPr>
          </p:nvSpPr>
          <p:spPr bwMode="auto">
            <a:xfrm>
              <a:off x="4096" y="1489"/>
              <a:ext cx="1" cy="6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4" name="Freeform 1302"/>
            <p:cNvSpPr/>
            <p:nvPr>
              <p:custDataLst>
                <p:tags r:id="rId334"/>
              </p:custDataLst>
            </p:nvPr>
          </p:nvSpPr>
          <p:spPr bwMode="auto">
            <a:xfrm>
              <a:off x="4099" y="1480"/>
              <a:ext cx="2" cy="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5" name="Freeform 1303"/>
            <p:cNvSpPr/>
            <p:nvPr>
              <p:custDataLst>
                <p:tags r:id="rId335"/>
              </p:custDataLst>
            </p:nvPr>
          </p:nvSpPr>
          <p:spPr bwMode="auto">
            <a:xfrm>
              <a:off x="4084" y="1483"/>
              <a:ext cx="2" cy="2"/>
            </a:xfrm>
            <a:custGeom>
              <a:avLst/>
              <a:gdLst>
                <a:gd name="T0" fmla="*/ 8 w 1"/>
                <a:gd name="T1" fmla="*/ 0 h 2"/>
                <a:gd name="T2" fmla="*/ 8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6" name="Freeform 1304"/>
            <p:cNvSpPr/>
            <p:nvPr>
              <p:custDataLst>
                <p:tags r:id="rId336"/>
              </p:custDataLst>
            </p:nvPr>
          </p:nvSpPr>
          <p:spPr bwMode="auto">
            <a:xfrm>
              <a:off x="4078" y="1493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7" name="Freeform 1305"/>
            <p:cNvSpPr/>
            <p:nvPr>
              <p:custDataLst>
                <p:tags r:id="rId337"/>
              </p:custDataLst>
            </p:nvPr>
          </p:nvSpPr>
          <p:spPr bwMode="auto">
            <a:xfrm>
              <a:off x="3770" y="2364"/>
              <a:ext cx="725" cy="494"/>
            </a:xfrm>
            <a:custGeom>
              <a:avLst/>
              <a:gdLst>
                <a:gd name="T0" fmla="*/ 215 w 563"/>
                <a:gd name="T1" fmla="*/ 742 h 386"/>
                <a:gd name="T2" fmla="*/ 371 w 563"/>
                <a:gd name="T3" fmla="*/ 593 h 386"/>
                <a:gd name="T4" fmla="*/ 536 w 563"/>
                <a:gd name="T5" fmla="*/ 458 h 386"/>
                <a:gd name="T6" fmla="*/ 703 w 563"/>
                <a:gd name="T7" fmla="*/ 342 h 386"/>
                <a:gd name="T8" fmla="*/ 967 w 563"/>
                <a:gd name="T9" fmla="*/ 205 h 386"/>
                <a:gd name="T10" fmla="*/ 1071 w 563"/>
                <a:gd name="T11" fmla="*/ 147 h 386"/>
                <a:gd name="T12" fmla="*/ 1182 w 563"/>
                <a:gd name="T13" fmla="*/ 23 h 386"/>
                <a:gd name="T14" fmla="*/ 972 w 563"/>
                <a:gd name="T15" fmla="*/ 122 h 386"/>
                <a:gd name="T16" fmla="*/ 773 w 563"/>
                <a:gd name="T17" fmla="*/ 164 h 386"/>
                <a:gd name="T18" fmla="*/ 625 w 563"/>
                <a:gd name="T19" fmla="*/ 200 h 386"/>
                <a:gd name="T20" fmla="*/ 453 w 563"/>
                <a:gd name="T21" fmla="*/ 305 h 386"/>
                <a:gd name="T22" fmla="*/ 283 w 563"/>
                <a:gd name="T23" fmla="*/ 352 h 386"/>
                <a:gd name="T24" fmla="*/ 194 w 563"/>
                <a:gd name="T25" fmla="*/ 539 h 386"/>
                <a:gd name="T26" fmla="*/ 86 w 563"/>
                <a:gd name="T27" fmla="*/ 662 h 386"/>
                <a:gd name="T28" fmla="*/ 31 w 563"/>
                <a:gd name="T29" fmla="*/ 785 h 386"/>
                <a:gd name="T30" fmla="*/ 215 w 563"/>
                <a:gd name="T31" fmla="*/ 742 h 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6">
                  <a:moveTo>
                    <a:pt x="101" y="354"/>
                  </a:moveTo>
                  <a:cubicBezTo>
                    <a:pt x="144" y="323"/>
                    <a:pt x="147" y="302"/>
                    <a:pt x="174" y="283"/>
                  </a:cubicBezTo>
                  <a:cubicBezTo>
                    <a:pt x="200" y="265"/>
                    <a:pt x="217" y="248"/>
                    <a:pt x="251" y="219"/>
                  </a:cubicBezTo>
                  <a:cubicBezTo>
                    <a:pt x="276" y="199"/>
                    <a:pt x="318" y="179"/>
                    <a:pt x="329" y="163"/>
                  </a:cubicBezTo>
                  <a:cubicBezTo>
                    <a:pt x="372" y="167"/>
                    <a:pt x="394" y="137"/>
                    <a:pt x="453" y="98"/>
                  </a:cubicBezTo>
                  <a:cubicBezTo>
                    <a:pt x="466" y="89"/>
                    <a:pt x="491" y="81"/>
                    <a:pt x="502" y="70"/>
                  </a:cubicBezTo>
                  <a:cubicBezTo>
                    <a:pt x="538" y="32"/>
                    <a:pt x="563" y="20"/>
                    <a:pt x="554" y="11"/>
                  </a:cubicBezTo>
                  <a:cubicBezTo>
                    <a:pt x="542" y="0"/>
                    <a:pt x="504" y="39"/>
                    <a:pt x="455" y="58"/>
                  </a:cubicBezTo>
                  <a:cubicBezTo>
                    <a:pt x="405" y="76"/>
                    <a:pt x="399" y="74"/>
                    <a:pt x="362" y="78"/>
                  </a:cubicBezTo>
                  <a:cubicBezTo>
                    <a:pt x="326" y="83"/>
                    <a:pt x="317" y="82"/>
                    <a:pt x="293" y="95"/>
                  </a:cubicBezTo>
                  <a:cubicBezTo>
                    <a:pt x="269" y="108"/>
                    <a:pt x="239" y="129"/>
                    <a:pt x="212" y="145"/>
                  </a:cubicBezTo>
                  <a:cubicBezTo>
                    <a:pt x="186" y="160"/>
                    <a:pt x="167" y="145"/>
                    <a:pt x="133" y="168"/>
                  </a:cubicBezTo>
                  <a:cubicBezTo>
                    <a:pt x="99" y="191"/>
                    <a:pt x="93" y="235"/>
                    <a:pt x="91" y="257"/>
                  </a:cubicBezTo>
                  <a:cubicBezTo>
                    <a:pt x="89" y="279"/>
                    <a:pt x="60" y="297"/>
                    <a:pt x="40" y="316"/>
                  </a:cubicBezTo>
                  <a:cubicBezTo>
                    <a:pt x="16" y="341"/>
                    <a:pt x="0" y="358"/>
                    <a:pt x="15" y="374"/>
                  </a:cubicBezTo>
                  <a:cubicBezTo>
                    <a:pt x="26" y="386"/>
                    <a:pt x="58" y="385"/>
                    <a:pt x="101" y="354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8" name="Freeform 1306"/>
            <p:cNvSpPr/>
            <p:nvPr>
              <p:custDataLst>
                <p:tags r:id="rId338"/>
              </p:custDataLst>
            </p:nvPr>
          </p:nvSpPr>
          <p:spPr bwMode="auto">
            <a:xfrm>
              <a:off x="3744" y="2256"/>
              <a:ext cx="740" cy="586"/>
            </a:xfrm>
            <a:custGeom>
              <a:avLst/>
              <a:gdLst>
                <a:gd name="T0" fmla="*/ 128 w 574"/>
                <a:gd name="T1" fmla="*/ 835 h 459"/>
                <a:gd name="T2" fmla="*/ 237 w 574"/>
                <a:gd name="T3" fmla="*/ 712 h 459"/>
                <a:gd name="T4" fmla="*/ 327 w 574"/>
                <a:gd name="T5" fmla="*/ 526 h 459"/>
                <a:gd name="T6" fmla="*/ 496 w 574"/>
                <a:gd name="T7" fmla="*/ 479 h 459"/>
                <a:gd name="T8" fmla="*/ 672 w 574"/>
                <a:gd name="T9" fmla="*/ 375 h 459"/>
                <a:gd name="T10" fmla="*/ 817 w 574"/>
                <a:gd name="T11" fmla="*/ 340 h 459"/>
                <a:gd name="T12" fmla="*/ 1017 w 574"/>
                <a:gd name="T13" fmla="*/ 299 h 459"/>
                <a:gd name="T14" fmla="*/ 1230 w 574"/>
                <a:gd name="T15" fmla="*/ 200 h 459"/>
                <a:gd name="T16" fmla="*/ 1230 w 574"/>
                <a:gd name="T17" fmla="*/ 202 h 459"/>
                <a:gd name="T18" fmla="*/ 1053 w 574"/>
                <a:gd name="T19" fmla="*/ 128 h 459"/>
                <a:gd name="T20" fmla="*/ 869 w 574"/>
                <a:gd name="T21" fmla="*/ 114 h 459"/>
                <a:gd name="T22" fmla="*/ 812 w 574"/>
                <a:gd name="T23" fmla="*/ 123 h 459"/>
                <a:gd name="T24" fmla="*/ 201 w 574"/>
                <a:gd name="T25" fmla="*/ 73 h 459"/>
                <a:gd name="T26" fmla="*/ 23 w 574"/>
                <a:gd name="T27" fmla="*/ 359 h 459"/>
                <a:gd name="T28" fmla="*/ 36 w 574"/>
                <a:gd name="T29" fmla="*/ 700 h 459"/>
                <a:gd name="T30" fmla="*/ 75 w 574"/>
                <a:gd name="T31" fmla="*/ 955 h 459"/>
                <a:gd name="T32" fmla="*/ 128 w 574"/>
                <a:gd name="T33" fmla="*/ 835 h 4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4" h="459">
                  <a:moveTo>
                    <a:pt x="60" y="401"/>
                  </a:moveTo>
                  <a:cubicBezTo>
                    <a:pt x="80" y="382"/>
                    <a:pt x="109" y="364"/>
                    <a:pt x="111" y="342"/>
                  </a:cubicBezTo>
                  <a:cubicBezTo>
                    <a:pt x="113" y="320"/>
                    <a:pt x="119" y="276"/>
                    <a:pt x="153" y="253"/>
                  </a:cubicBezTo>
                  <a:cubicBezTo>
                    <a:pt x="187" y="230"/>
                    <a:pt x="206" y="245"/>
                    <a:pt x="232" y="230"/>
                  </a:cubicBezTo>
                  <a:cubicBezTo>
                    <a:pt x="259" y="214"/>
                    <a:pt x="289" y="193"/>
                    <a:pt x="313" y="180"/>
                  </a:cubicBezTo>
                  <a:cubicBezTo>
                    <a:pt x="337" y="167"/>
                    <a:pt x="346" y="168"/>
                    <a:pt x="382" y="163"/>
                  </a:cubicBezTo>
                  <a:cubicBezTo>
                    <a:pt x="419" y="159"/>
                    <a:pt x="425" y="161"/>
                    <a:pt x="475" y="143"/>
                  </a:cubicBezTo>
                  <a:cubicBezTo>
                    <a:pt x="524" y="124"/>
                    <a:pt x="562" y="85"/>
                    <a:pt x="574" y="96"/>
                  </a:cubicBezTo>
                  <a:cubicBezTo>
                    <a:pt x="574" y="96"/>
                    <a:pt x="574" y="97"/>
                    <a:pt x="574" y="97"/>
                  </a:cubicBezTo>
                  <a:cubicBezTo>
                    <a:pt x="573" y="75"/>
                    <a:pt x="535" y="71"/>
                    <a:pt x="492" y="61"/>
                  </a:cubicBezTo>
                  <a:cubicBezTo>
                    <a:pt x="464" y="54"/>
                    <a:pt x="428" y="49"/>
                    <a:pt x="406" y="55"/>
                  </a:cubicBezTo>
                  <a:cubicBezTo>
                    <a:pt x="398" y="56"/>
                    <a:pt x="389" y="60"/>
                    <a:pt x="379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39" y="56"/>
                    <a:pt x="20" y="108"/>
                    <a:pt x="11" y="172"/>
                  </a:cubicBezTo>
                  <a:cubicBezTo>
                    <a:pt x="0" y="255"/>
                    <a:pt x="14" y="306"/>
                    <a:pt x="17" y="336"/>
                  </a:cubicBezTo>
                  <a:cubicBezTo>
                    <a:pt x="19" y="363"/>
                    <a:pt x="3" y="434"/>
                    <a:pt x="35" y="459"/>
                  </a:cubicBezTo>
                  <a:cubicBezTo>
                    <a:pt x="20" y="443"/>
                    <a:pt x="36" y="426"/>
                    <a:pt x="60" y="401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9" name="Freeform 1307"/>
            <p:cNvSpPr/>
            <p:nvPr>
              <p:custDataLst>
                <p:tags r:id="rId339"/>
              </p:custDataLst>
            </p:nvPr>
          </p:nvSpPr>
          <p:spPr bwMode="auto">
            <a:xfrm>
              <a:off x="3772" y="2282"/>
              <a:ext cx="314" cy="226"/>
            </a:xfrm>
            <a:custGeom>
              <a:avLst/>
              <a:gdLst>
                <a:gd name="T0" fmla="*/ 520 w 244"/>
                <a:gd name="T1" fmla="*/ 54 h 177"/>
                <a:gd name="T2" fmla="*/ 139 w 244"/>
                <a:gd name="T3" fmla="*/ 59 h 177"/>
                <a:gd name="T4" fmla="*/ 0 w 244"/>
                <a:gd name="T5" fmla="*/ 369 h 177"/>
                <a:gd name="T6" fmla="*/ 157 w 244"/>
                <a:gd name="T7" fmla="*/ 65 h 177"/>
                <a:gd name="T8" fmla="*/ 520 w 244"/>
                <a:gd name="T9" fmla="*/ 54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177">
                  <a:moveTo>
                    <a:pt x="244" y="26"/>
                  </a:moveTo>
                  <a:cubicBezTo>
                    <a:pt x="208" y="14"/>
                    <a:pt x="112" y="0"/>
                    <a:pt x="65" y="28"/>
                  </a:cubicBezTo>
                  <a:cubicBezTo>
                    <a:pt x="19" y="56"/>
                    <a:pt x="4" y="114"/>
                    <a:pt x="0" y="177"/>
                  </a:cubicBezTo>
                  <a:cubicBezTo>
                    <a:pt x="7" y="144"/>
                    <a:pt x="19" y="54"/>
                    <a:pt x="74" y="31"/>
                  </a:cubicBezTo>
                  <a:cubicBezTo>
                    <a:pt x="130" y="9"/>
                    <a:pt x="188" y="16"/>
                    <a:pt x="24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0" name="Freeform 1308"/>
            <p:cNvSpPr/>
            <p:nvPr>
              <p:custDataLst>
                <p:tags r:id="rId340"/>
              </p:custDataLst>
            </p:nvPr>
          </p:nvSpPr>
          <p:spPr bwMode="auto">
            <a:xfrm>
              <a:off x="3766" y="2286"/>
              <a:ext cx="343" cy="424"/>
            </a:xfrm>
            <a:custGeom>
              <a:avLst/>
              <a:gdLst>
                <a:gd name="T0" fmla="*/ 208 w 266"/>
                <a:gd name="T1" fmla="*/ 92 h 332"/>
                <a:gd name="T2" fmla="*/ 50 w 266"/>
                <a:gd name="T3" fmla="*/ 355 h 332"/>
                <a:gd name="T4" fmla="*/ 25 w 266"/>
                <a:gd name="T5" fmla="*/ 691 h 332"/>
                <a:gd name="T6" fmla="*/ 8 w 266"/>
                <a:gd name="T7" fmla="*/ 360 h 332"/>
                <a:gd name="T8" fmla="*/ 156 w 266"/>
                <a:gd name="T9" fmla="*/ 59 h 332"/>
                <a:gd name="T10" fmla="*/ 570 w 266"/>
                <a:gd name="T11" fmla="*/ 52 h 332"/>
                <a:gd name="T12" fmla="*/ 208 w 266"/>
                <a:gd name="T13" fmla="*/ 92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6" h="332">
                  <a:moveTo>
                    <a:pt x="97" y="44"/>
                  </a:moveTo>
                  <a:cubicBezTo>
                    <a:pt x="38" y="69"/>
                    <a:pt x="27" y="134"/>
                    <a:pt x="23" y="171"/>
                  </a:cubicBezTo>
                  <a:cubicBezTo>
                    <a:pt x="19" y="209"/>
                    <a:pt x="20" y="303"/>
                    <a:pt x="12" y="332"/>
                  </a:cubicBezTo>
                  <a:cubicBezTo>
                    <a:pt x="15" y="310"/>
                    <a:pt x="0" y="236"/>
                    <a:pt x="4" y="173"/>
                  </a:cubicBezTo>
                  <a:cubicBezTo>
                    <a:pt x="7" y="111"/>
                    <a:pt x="27" y="56"/>
                    <a:pt x="73" y="28"/>
                  </a:cubicBezTo>
                  <a:cubicBezTo>
                    <a:pt x="119" y="0"/>
                    <a:pt x="231" y="13"/>
                    <a:pt x="266" y="25"/>
                  </a:cubicBezTo>
                  <a:cubicBezTo>
                    <a:pt x="245" y="21"/>
                    <a:pt x="152" y="20"/>
                    <a:pt x="97" y="44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1" name="Freeform 1309"/>
            <p:cNvSpPr/>
            <p:nvPr>
              <p:custDataLst>
                <p:tags r:id="rId341"/>
              </p:custDataLst>
            </p:nvPr>
          </p:nvSpPr>
          <p:spPr bwMode="auto">
            <a:xfrm>
              <a:off x="4172" y="2327"/>
              <a:ext cx="226" cy="128"/>
            </a:xfrm>
            <a:custGeom>
              <a:avLst/>
              <a:gdLst>
                <a:gd name="T0" fmla="*/ 372 w 176"/>
                <a:gd name="T1" fmla="*/ 37 h 100"/>
                <a:gd name="T2" fmla="*/ 199 w 176"/>
                <a:gd name="T3" fmla="*/ 6 h 100"/>
                <a:gd name="T4" fmla="*/ 117 w 176"/>
                <a:gd name="T5" fmla="*/ 46 h 100"/>
                <a:gd name="T6" fmla="*/ 53 w 176"/>
                <a:gd name="T7" fmla="*/ 141 h 100"/>
                <a:gd name="T8" fmla="*/ 0 w 176"/>
                <a:gd name="T9" fmla="*/ 210 h 100"/>
                <a:gd name="T10" fmla="*/ 110 w 176"/>
                <a:gd name="T11" fmla="*/ 106 h 100"/>
                <a:gd name="T12" fmla="*/ 372 w 176"/>
                <a:gd name="T13" fmla="*/ 37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00">
                  <a:moveTo>
                    <a:pt x="176" y="18"/>
                  </a:moveTo>
                  <a:cubicBezTo>
                    <a:pt x="150" y="8"/>
                    <a:pt x="109" y="3"/>
                    <a:pt x="94" y="3"/>
                  </a:cubicBezTo>
                  <a:cubicBezTo>
                    <a:pt x="75" y="3"/>
                    <a:pt x="60" y="10"/>
                    <a:pt x="55" y="22"/>
                  </a:cubicBezTo>
                  <a:cubicBezTo>
                    <a:pt x="50" y="34"/>
                    <a:pt x="38" y="53"/>
                    <a:pt x="25" y="67"/>
                  </a:cubicBezTo>
                  <a:cubicBezTo>
                    <a:pt x="12" y="81"/>
                    <a:pt x="3" y="91"/>
                    <a:pt x="0" y="100"/>
                  </a:cubicBezTo>
                  <a:cubicBezTo>
                    <a:pt x="14" y="86"/>
                    <a:pt x="40" y="70"/>
                    <a:pt x="52" y="51"/>
                  </a:cubicBezTo>
                  <a:cubicBezTo>
                    <a:pt x="64" y="32"/>
                    <a:pt x="89" y="0"/>
                    <a:pt x="176" y="18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2" name="Freeform 1310"/>
            <p:cNvSpPr/>
            <p:nvPr>
              <p:custDataLst>
                <p:tags r:id="rId342"/>
              </p:custDataLst>
            </p:nvPr>
          </p:nvSpPr>
          <p:spPr bwMode="auto">
            <a:xfrm>
              <a:off x="4200" y="2324"/>
              <a:ext cx="120" cy="94"/>
            </a:xfrm>
            <a:custGeom>
              <a:avLst/>
              <a:gdLst>
                <a:gd name="T0" fmla="*/ 0 w 93"/>
                <a:gd name="T1" fmla="*/ 156 h 73"/>
                <a:gd name="T2" fmla="*/ 68 w 93"/>
                <a:gd name="T3" fmla="*/ 46 h 73"/>
                <a:gd name="T4" fmla="*/ 200 w 93"/>
                <a:gd name="T5" fmla="*/ 13 h 73"/>
                <a:gd name="T6" fmla="*/ 75 w 93"/>
                <a:gd name="T7" fmla="*/ 53 h 73"/>
                <a:gd name="T8" fmla="*/ 0 w 93"/>
                <a:gd name="T9" fmla="*/ 156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73">
                  <a:moveTo>
                    <a:pt x="0" y="73"/>
                  </a:moveTo>
                  <a:cubicBezTo>
                    <a:pt x="13" y="57"/>
                    <a:pt x="23" y="35"/>
                    <a:pt x="32" y="22"/>
                  </a:cubicBezTo>
                  <a:cubicBezTo>
                    <a:pt x="41" y="9"/>
                    <a:pt x="59" y="0"/>
                    <a:pt x="93" y="6"/>
                  </a:cubicBezTo>
                  <a:cubicBezTo>
                    <a:pt x="73" y="5"/>
                    <a:pt x="49" y="5"/>
                    <a:pt x="35" y="25"/>
                  </a:cubicBezTo>
                  <a:cubicBezTo>
                    <a:pt x="21" y="47"/>
                    <a:pt x="9" y="65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3" name="Freeform 1311"/>
            <p:cNvSpPr/>
            <p:nvPr>
              <p:custDataLst>
                <p:tags r:id="rId343"/>
              </p:custDataLst>
            </p:nvPr>
          </p:nvSpPr>
          <p:spPr bwMode="auto">
            <a:xfrm>
              <a:off x="3876" y="2645"/>
              <a:ext cx="168" cy="64"/>
            </a:xfrm>
            <a:custGeom>
              <a:avLst/>
              <a:gdLst>
                <a:gd name="T0" fmla="*/ 24 w 131"/>
                <a:gd name="T1" fmla="*/ 44 h 49"/>
                <a:gd name="T2" fmla="*/ 31 w 131"/>
                <a:gd name="T3" fmla="*/ 95 h 49"/>
                <a:gd name="T4" fmla="*/ 87 w 131"/>
                <a:gd name="T5" fmla="*/ 67 h 49"/>
                <a:gd name="T6" fmla="*/ 136 w 131"/>
                <a:gd name="T7" fmla="*/ 46 h 49"/>
                <a:gd name="T8" fmla="*/ 231 w 131"/>
                <a:gd name="T9" fmla="*/ 46 h 49"/>
                <a:gd name="T10" fmla="*/ 268 w 131"/>
                <a:gd name="T11" fmla="*/ 51 h 49"/>
                <a:gd name="T12" fmla="*/ 223 w 131"/>
                <a:gd name="T13" fmla="*/ 1 h 49"/>
                <a:gd name="T14" fmla="*/ 167 w 131"/>
                <a:gd name="T15" fmla="*/ 9 h 49"/>
                <a:gd name="T16" fmla="*/ 104 w 131"/>
                <a:gd name="T17" fmla="*/ 29 h 49"/>
                <a:gd name="T18" fmla="*/ 28 w 131"/>
                <a:gd name="T19" fmla="*/ 34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1" h="49">
                  <a:moveTo>
                    <a:pt x="12" y="20"/>
                  </a:moveTo>
                  <a:cubicBezTo>
                    <a:pt x="14" y="28"/>
                    <a:pt x="0" y="49"/>
                    <a:pt x="15" y="43"/>
                  </a:cubicBezTo>
                  <a:cubicBezTo>
                    <a:pt x="21" y="41"/>
                    <a:pt x="35" y="33"/>
                    <a:pt x="41" y="30"/>
                  </a:cubicBezTo>
                  <a:cubicBezTo>
                    <a:pt x="48" y="26"/>
                    <a:pt x="57" y="23"/>
                    <a:pt x="65" y="21"/>
                  </a:cubicBezTo>
                  <a:cubicBezTo>
                    <a:pt x="78" y="18"/>
                    <a:pt x="96" y="14"/>
                    <a:pt x="109" y="21"/>
                  </a:cubicBezTo>
                  <a:cubicBezTo>
                    <a:pt x="114" y="23"/>
                    <a:pt x="131" y="42"/>
                    <a:pt x="127" y="23"/>
                  </a:cubicBezTo>
                  <a:cubicBezTo>
                    <a:pt x="125" y="15"/>
                    <a:pt x="115" y="2"/>
                    <a:pt x="106" y="1"/>
                  </a:cubicBezTo>
                  <a:cubicBezTo>
                    <a:pt x="97" y="0"/>
                    <a:pt x="88" y="2"/>
                    <a:pt x="79" y="4"/>
                  </a:cubicBezTo>
                  <a:cubicBezTo>
                    <a:pt x="69" y="5"/>
                    <a:pt x="58" y="11"/>
                    <a:pt x="49" y="13"/>
                  </a:cubicBezTo>
                  <a:cubicBezTo>
                    <a:pt x="40" y="15"/>
                    <a:pt x="22" y="17"/>
                    <a:pt x="13" y="15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4" name="Freeform 1312"/>
            <p:cNvSpPr/>
            <p:nvPr>
              <p:custDataLst>
                <p:tags r:id="rId344"/>
              </p:custDataLst>
            </p:nvPr>
          </p:nvSpPr>
          <p:spPr bwMode="auto">
            <a:xfrm>
              <a:off x="3953" y="2551"/>
              <a:ext cx="82" cy="78"/>
            </a:xfrm>
            <a:custGeom>
              <a:avLst/>
              <a:gdLst>
                <a:gd name="T0" fmla="*/ 0 w 64"/>
                <a:gd name="T1" fmla="*/ 40 h 61"/>
                <a:gd name="T2" fmla="*/ 77 w 64"/>
                <a:gd name="T3" fmla="*/ 81 h 61"/>
                <a:gd name="T4" fmla="*/ 135 w 64"/>
                <a:gd name="T5" fmla="*/ 128 h 61"/>
                <a:gd name="T6" fmla="*/ 127 w 64"/>
                <a:gd name="T7" fmla="*/ 66 h 61"/>
                <a:gd name="T8" fmla="*/ 88 w 64"/>
                <a:gd name="T9" fmla="*/ 59 h 61"/>
                <a:gd name="T10" fmla="*/ 82 w 64"/>
                <a:gd name="T11" fmla="*/ 37 h 61"/>
                <a:gd name="T12" fmla="*/ 90 w 64"/>
                <a:gd name="T13" fmla="*/ 22 h 61"/>
                <a:gd name="T14" fmla="*/ 6 w 64"/>
                <a:gd name="T15" fmla="*/ 4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1">
                  <a:moveTo>
                    <a:pt x="0" y="19"/>
                  </a:moveTo>
                  <a:cubicBezTo>
                    <a:pt x="13" y="27"/>
                    <a:pt x="20" y="36"/>
                    <a:pt x="37" y="38"/>
                  </a:cubicBezTo>
                  <a:cubicBezTo>
                    <a:pt x="50" y="41"/>
                    <a:pt x="61" y="47"/>
                    <a:pt x="64" y="61"/>
                  </a:cubicBezTo>
                  <a:cubicBezTo>
                    <a:pt x="64" y="51"/>
                    <a:pt x="60" y="41"/>
                    <a:pt x="60" y="32"/>
                  </a:cubicBezTo>
                  <a:cubicBezTo>
                    <a:pt x="55" y="34"/>
                    <a:pt x="46" y="32"/>
                    <a:pt x="42" y="28"/>
                  </a:cubicBezTo>
                  <a:cubicBezTo>
                    <a:pt x="39" y="26"/>
                    <a:pt x="39" y="21"/>
                    <a:pt x="39" y="18"/>
                  </a:cubicBezTo>
                  <a:cubicBezTo>
                    <a:pt x="40" y="16"/>
                    <a:pt x="43" y="10"/>
                    <a:pt x="43" y="10"/>
                  </a:cubicBezTo>
                  <a:cubicBezTo>
                    <a:pt x="40" y="0"/>
                    <a:pt x="10" y="15"/>
                    <a:pt x="3" y="19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5" name="Freeform 1313"/>
            <p:cNvSpPr/>
            <p:nvPr>
              <p:custDataLst>
                <p:tags r:id="rId345"/>
              </p:custDataLst>
            </p:nvPr>
          </p:nvSpPr>
          <p:spPr bwMode="auto">
            <a:xfrm>
              <a:off x="3774" y="2653"/>
              <a:ext cx="270" cy="211"/>
            </a:xfrm>
            <a:custGeom>
              <a:avLst/>
              <a:gdLst>
                <a:gd name="T0" fmla="*/ 17 w 210"/>
                <a:gd name="T1" fmla="*/ 292 h 165"/>
                <a:gd name="T2" fmla="*/ 156 w 210"/>
                <a:gd name="T3" fmla="*/ 286 h 165"/>
                <a:gd name="T4" fmla="*/ 291 w 210"/>
                <a:gd name="T5" fmla="*/ 171 h 165"/>
                <a:gd name="T6" fmla="*/ 352 w 210"/>
                <a:gd name="T7" fmla="*/ 119 h 165"/>
                <a:gd name="T8" fmla="*/ 406 w 210"/>
                <a:gd name="T9" fmla="*/ 70 h 165"/>
                <a:gd name="T10" fmla="*/ 422 w 210"/>
                <a:gd name="T11" fmla="*/ 28 h 165"/>
                <a:gd name="T12" fmla="*/ 332 w 210"/>
                <a:gd name="T13" fmla="*/ 13 h 165"/>
                <a:gd name="T14" fmla="*/ 363 w 210"/>
                <a:gd name="T15" fmla="*/ 29 h 165"/>
                <a:gd name="T16" fmla="*/ 357 w 210"/>
                <a:gd name="T17" fmla="*/ 75 h 165"/>
                <a:gd name="T18" fmla="*/ 307 w 210"/>
                <a:gd name="T19" fmla="*/ 113 h 165"/>
                <a:gd name="T20" fmla="*/ 262 w 210"/>
                <a:gd name="T21" fmla="*/ 157 h 165"/>
                <a:gd name="T22" fmla="*/ 192 w 210"/>
                <a:gd name="T23" fmla="*/ 240 h 165"/>
                <a:gd name="T24" fmla="*/ 75 w 210"/>
                <a:gd name="T25" fmla="*/ 286 h 165"/>
                <a:gd name="T26" fmla="*/ 96 w 210"/>
                <a:gd name="T27" fmla="*/ 219 h 165"/>
                <a:gd name="T28" fmla="*/ 207 w 210"/>
                <a:gd name="T29" fmla="*/ 105 h 165"/>
                <a:gd name="T30" fmla="*/ 210 w 210"/>
                <a:gd name="T31" fmla="*/ 52 h 165"/>
                <a:gd name="T32" fmla="*/ 186 w 210"/>
                <a:gd name="T33" fmla="*/ 47 h 165"/>
                <a:gd name="T34" fmla="*/ 179 w 210"/>
                <a:gd name="T35" fmla="*/ 83 h 165"/>
                <a:gd name="T36" fmla="*/ 150 w 210"/>
                <a:gd name="T37" fmla="*/ 121 h 165"/>
                <a:gd name="T38" fmla="*/ 31 w 210"/>
                <a:gd name="T39" fmla="*/ 237 h 165"/>
                <a:gd name="T40" fmla="*/ 13 w 210"/>
                <a:gd name="T41" fmla="*/ 298 h 165"/>
                <a:gd name="T42" fmla="*/ 80 w 210"/>
                <a:gd name="T43" fmla="*/ 309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0" h="165">
                  <a:moveTo>
                    <a:pt x="8" y="139"/>
                  </a:moveTo>
                  <a:cubicBezTo>
                    <a:pt x="4" y="165"/>
                    <a:pt x="63" y="142"/>
                    <a:pt x="73" y="137"/>
                  </a:cubicBezTo>
                  <a:cubicBezTo>
                    <a:pt x="98" y="124"/>
                    <a:pt x="119" y="103"/>
                    <a:pt x="137" y="82"/>
                  </a:cubicBezTo>
                  <a:cubicBezTo>
                    <a:pt x="145" y="73"/>
                    <a:pt x="157" y="65"/>
                    <a:pt x="166" y="57"/>
                  </a:cubicBezTo>
                  <a:cubicBezTo>
                    <a:pt x="175" y="50"/>
                    <a:pt x="182" y="41"/>
                    <a:pt x="191" y="34"/>
                  </a:cubicBezTo>
                  <a:cubicBezTo>
                    <a:pt x="199" y="27"/>
                    <a:pt x="210" y="23"/>
                    <a:pt x="198" y="13"/>
                  </a:cubicBezTo>
                  <a:cubicBezTo>
                    <a:pt x="188" y="6"/>
                    <a:pt x="167" y="0"/>
                    <a:pt x="156" y="6"/>
                  </a:cubicBezTo>
                  <a:cubicBezTo>
                    <a:pt x="160" y="9"/>
                    <a:pt x="167" y="10"/>
                    <a:pt x="170" y="14"/>
                  </a:cubicBezTo>
                  <a:cubicBezTo>
                    <a:pt x="178" y="21"/>
                    <a:pt x="174" y="30"/>
                    <a:pt x="168" y="36"/>
                  </a:cubicBezTo>
                  <a:cubicBezTo>
                    <a:pt x="161" y="43"/>
                    <a:pt x="153" y="48"/>
                    <a:pt x="145" y="54"/>
                  </a:cubicBezTo>
                  <a:cubicBezTo>
                    <a:pt x="137" y="60"/>
                    <a:pt x="131" y="67"/>
                    <a:pt x="124" y="75"/>
                  </a:cubicBezTo>
                  <a:cubicBezTo>
                    <a:pt x="118" y="82"/>
                    <a:pt x="96" y="109"/>
                    <a:pt x="90" y="115"/>
                  </a:cubicBezTo>
                  <a:cubicBezTo>
                    <a:pt x="77" y="127"/>
                    <a:pt x="53" y="139"/>
                    <a:pt x="35" y="137"/>
                  </a:cubicBezTo>
                  <a:cubicBezTo>
                    <a:pt x="13" y="134"/>
                    <a:pt x="36" y="114"/>
                    <a:pt x="45" y="105"/>
                  </a:cubicBezTo>
                  <a:cubicBezTo>
                    <a:pt x="63" y="87"/>
                    <a:pt x="85" y="73"/>
                    <a:pt x="97" y="50"/>
                  </a:cubicBezTo>
                  <a:cubicBezTo>
                    <a:pt x="101" y="43"/>
                    <a:pt x="102" y="33"/>
                    <a:pt x="99" y="25"/>
                  </a:cubicBezTo>
                  <a:cubicBezTo>
                    <a:pt x="95" y="18"/>
                    <a:pt x="91" y="16"/>
                    <a:pt x="88" y="23"/>
                  </a:cubicBezTo>
                  <a:cubicBezTo>
                    <a:pt x="86" y="28"/>
                    <a:pt x="87" y="34"/>
                    <a:pt x="84" y="40"/>
                  </a:cubicBezTo>
                  <a:cubicBezTo>
                    <a:pt x="80" y="47"/>
                    <a:pt x="77" y="53"/>
                    <a:pt x="71" y="58"/>
                  </a:cubicBezTo>
                  <a:cubicBezTo>
                    <a:pt x="52" y="76"/>
                    <a:pt x="31" y="91"/>
                    <a:pt x="15" y="113"/>
                  </a:cubicBezTo>
                  <a:cubicBezTo>
                    <a:pt x="9" y="121"/>
                    <a:pt x="0" y="132"/>
                    <a:pt x="6" y="142"/>
                  </a:cubicBezTo>
                  <a:cubicBezTo>
                    <a:pt x="12" y="151"/>
                    <a:pt x="27" y="152"/>
                    <a:pt x="37" y="148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6" name="Freeform 1314"/>
            <p:cNvSpPr/>
            <p:nvPr>
              <p:custDataLst>
                <p:tags r:id="rId346"/>
              </p:custDataLst>
            </p:nvPr>
          </p:nvSpPr>
          <p:spPr bwMode="auto">
            <a:xfrm>
              <a:off x="3830" y="2548"/>
              <a:ext cx="128" cy="127"/>
            </a:xfrm>
            <a:custGeom>
              <a:avLst/>
              <a:gdLst>
                <a:gd name="T0" fmla="*/ 103 w 99"/>
                <a:gd name="T1" fmla="*/ 10 h 99"/>
                <a:gd name="T2" fmla="*/ 32 w 99"/>
                <a:gd name="T3" fmla="*/ 63 h 99"/>
                <a:gd name="T4" fmla="*/ 96 w 99"/>
                <a:gd name="T5" fmla="*/ 209 h 99"/>
                <a:gd name="T6" fmla="*/ 102 w 99"/>
                <a:gd name="T7" fmla="*/ 158 h 99"/>
                <a:gd name="T8" fmla="*/ 193 w 99"/>
                <a:gd name="T9" fmla="*/ 40 h 99"/>
                <a:gd name="T10" fmla="*/ 213 w 99"/>
                <a:gd name="T11" fmla="*/ 24 h 99"/>
                <a:gd name="T12" fmla="*/ 103 w 99"/>
                <a:gd name="T13" fmla="*/ 1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99">
                  <a:moveTo>
                    <a:pt x="48" y="5"/>
                  </a:moveTo>
                  <a:cubicBezTo>
                    <a:pt x="35" y="7"/>
                    <a:pt x="21" y="17"/>
                    <a:pt x="15" y="30"/>
                  </a:cubicBezTo>
                  <a:cubicBezTo>
                    <a:pt x="0" y="70"/>
                    <a:pt x="15" y="95"/>
                    <a:pt x="44" y="99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9" y="12"/>
                    <a:pt x="72" y="0"/>
                    <a:pt x="48" y="5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7" name="Freeform 1315"/>
            <p:cNvSpPr/>
            <p:nvPr>
              <p:custDataLst>
                <p:tags r:id="rId347"/>
              </p:custDataLst>
            </p:nvPr>
          </p:nvSpPr>
          <p:spPr bwMode="auto">
            <a:xfrm>
              <a:off x="3877" y="2538"/>
              <a:ext cx="73" cy="22"/>
            </a:xfrm>
            <a:custGeom>
              <a:avLst/>
              <a:gdLst>
                <a:gd name="T0" fmla="*/ 119 w 57"/>
                <a:gd name="T1" fmla="*/ 36 h 17"/>
                <a:gd name="T2" fmla="*/ 0 w 57"/>
                <a:gd name="T3" fmla="*/ 35 h 17"/>
                <a:gd name="T4" fmla="*/ 119 w 57"/>
                <a:gd name="T5" fmla="*/ 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">
                  <a:moveTo>
                    <a:pt x="57" y="17"/>
                  </a:moveTo>
                  <a:cubicBezTo>
                    <a:pt x="42" y="8"/>
                    <a:pt x="15" y="6"/>
                    <a:pt x="0" y="16"/>
                  </a:cubicBezTo>
                  <a:cubicBezTo>
                    <a:pt x="13" y="3"/>
                    <a:pt x="40" y="0"/>
                    <a:pt x="5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8" name="Freeform 1316"/>
            <p:cNvSpPr/>
            <p:nvPr>
              <p:custDataLst>
                <p:tags r:id="rId348"/>
              </p:custDataLst>
            </p:nvPr>
          </p:nvSpPr>
          <p:spPr bwMode="auto">
            <a:xfrm>
              <a:off x="3842" y="2635"/>
              <a:ext cx="29" cy="35"/>
            </a:xfrm>
            <a:custGeom>
              <a:avLst/>
              <a:gdLst>
                <a:gd name="T0" fmla="*/ 0 w 22"/>
                <a:gd name="T1" fmla="*/ 0 h 27"/>
                <a:gd name="T2" fmla="*/ 50 w 22"/>
                <a:gd name="T3" fmla="*/ 58 h 27"/>
                <a:gd name="T4" fmla="*/ 0 w 2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7">
                  <a:moveTo>
                    <a:pt x="0" y="0"/>
                  </a:moveTo>
                  <a:cubicBezTo>
                    <a:pt x="2" y="12"/>
                    <a:pt x="15" y="23"/>
                    <a:pt x="22" y="27"/>
                  </a:cubicBezTo>
                  <a:cubicBezTo>
                    <a:pt x="8" y="25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9" name="Freeform 1317"/>
            <p:cNvSpPr/>
            <p:nvPr>
              <p:custDataLst>
                <p:tags r:id="rId349"/>
              </p:custDataLst>
            </p:nvPr>
          </p:nvSpPr>
          <p:spPr bwMode="auto">
            <a:xfrm>
              <a:off x="3927" y="2661"/>
              <a:ext cx="76" cy="41"/>
            </a:xfrm>
            <a:custGeom>
              <a:avLst/>
              <a:gdLst>
                <a:gd name="T0" fmla="*/ 0 w 59"/>
                <a:gd name="T1" fmla="*/ 42 h 32"/>
                <a:gd name="T2" fmla="*/ 113 w 59"/>
                <a:gd name="T3" fmla="*/ 23 h 32"/>
                <a:gd name="T4" fmla="*/ 104 w 59"/>
                <a:gd name="T5" fmla="*/ 68 h 32"/>
                <a:gd name="T6" fmla="*/ 90 w 59"/>
                <a:gd name="T7" fmla="*/ 23 h 32"/>
                <a:gd name="T8" fmla="*/ 0 w 59"/>
                <a:gd name="T9" fmla="*/ 4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2">
                  <a:moveTo>
                    <a:pt x="0" y="20"/>
                  </a:moveTo>
                  <a:cubicBezTo>
                    <a:pt x="13" y="13"/>
                    <a:pt x="47" y="0"/>
                    <a:pt x="53" y="11"/>
                  </a:cubicBezTo>
                  <a:cubicBezTo>
                    <a:pt x="59" y="22"/>
                    <a:pt x="49" y="32"/>
                    <a:pt x="49" y="32"/>
                  </a:cubicBezTo>
                  <a:cubicBezTo>
                    <a:pt x="53" y="21"/>
                    <a:pt x="53" y="12"/>
                    <a:pt x="42" y="11"/>
                  </a:cubicBezTo>
                  <a:cubicBezTo>
                    <a:pt x="24" y="1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0" name="Freeform 1318"/>
            <p:cNvSpPr/>
            <p:nvPr>
              <p:custDataLst>
                <p:tags r:id="rId350"/>
              </p:custDataLst>
            </p:nvPr>
          </p:nvSpPr>
          <p:spPr bwMode="auto">
            <a:xfrm>
              <a:off x="4157" y="2377"/>
              <a:ext cx="331" cy="196"/>
            </a:xfrm>
            <a:custGeom>
              <a:avLst/>
              <a:gdLst>
                <a:gd name="T0" fmla="*/ 422 w 256"/>
                <a:gd name="T1" fmla="*/ 135 h 153"/>
                <a:gd name="T2" fmla="*/ 537 w 256"/>
                <a:gd name="T3" fmla="*/ 33 h 153"/>
                <a:gd name="T4" fmla="*/ 526 w 256"/>
                <a:gd name="T5" fmla="*/ 5 h 153"/>
                <a:gd name="T6" fmla="*/ 428 w 256"/>
                <a:gd name="T7" fmla="*/ 104 h 153"/>
                <a:gd name="T8" fmla="*/ 308 w 256"/>
                <a:gd name="T9" fmla="*/ 174 h 153"/>
                <a:gd name="T10" fmla="*/ 141 w 256"/>
                <a:gd name="T11" fmla="*/ 268 h 153"/>
                <a:gd name="T12" fmla="*/ 87 w 256"/>
                <a:gd name="T13" fmla="*/ 200 h 153"/>
                <a:gd name="T14" fmla="*/ 259 w 256"/>
                <a:gd name="T15" fmla="*/ 159 h 153"/>
                <a:gd name="T16" fmla="*/ 467 w 256"/>
                <a:gd name="T17" fmla="*/ 40 h 153"/>
                <a:gd name="T18" fmla="*/ 500 w 256"/>
                <a:gd name="T19" fmla="*/ 10 h 153"/>
                <a:gd name="T20" fmla="*/ 332 w 256"/>
                <a:gd name="T21" fmla="*/ 100 h 153"/>
                <a:gd name="T22" fmla="*/ 132 w 256"/>
                <a:gd name="T23" fmla="*/ 142 h 153"/>
                <a:gd name="T24" fmla="*/ 10 w 256"/>
                <a:gd name="T25" fmla="*/ 164 h 153"/>
                <a:gd name="T26" fmla="*/ 1 w 256"/>
                <a:gd name="T27" fmla="*/ 177 h 153"/>
                <a:gd name="T28" fmla="*/ 21 w 256"/>
                <a:gd name="T29" fmla="*/ 241 h 153"/>
                <a:gd name="T30" fmla="*/ 84 w 256"/>
                <a:gd name="T31" fmla="*/ 322 h 153"/>
                <a:gd name="T32" fmla="*/ 141 w 256"/>
                <a:gd name="T33" fmla="*/ 309 h 153"/>
                <a:gd name="T34" fmla="*/ 330 w 256"/>
                <a:gd name="T35" fmla="*/ 186 h 153"/>
                <a:gd name="T36" fmla="*/ 422 w 256"/>
                <a:gd name="T37" fmla="*/ 135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6" h="153">
                  <a:moveTo>
                    <a:pt x="195" y="64"/>
                  </a:moveTo>
                  <a:cubicBezTo>
                    <a:pt x="215" y="41"/>
                    <a:pt x="243" y="22"/>
                    <a:pt x="248" y="16"/>
                  </a:cubicBezTo>
                  <a:cubicBezTo>
                    <a:pt x="256" y="5"/>
                    <a:pt x="248" y="0"/>
                    <a:pt x="244" y="2"/>
                  </a:cubicBezTo>
                  <a:cubicBezTo>
                    <a:pt x="247" y="6"/>
                    <a:pt x="216" y="38"/>
                    <a:pt x="198" y="49"/>
                  </a:cubicBezTo>
                  <a:cubicBezTo>
                    <a:pt x="180" y="60"/>
                    <a:pt x="171" y="63"/>
                    <a:pt x="142" y="83"/>
                  </a:cubicBezTo>
                  <a:cubicBezTo>
                    <a:pt x="120" y="99"/>
                    <a:pt x="82" y="122"/>
                    <a:pt x="65" y="127"/>
                  </a:cubicBezTo>
                  <a:cubicBezTo>
                    <a:pt x="48" y="132"/>
                    <a:pt x="37" y="115"/>
                    <a:pt x="40" y="95"/>
                  </a:cubicBezTo>
                  <a:cubicBezTo>
                    <a:pt x="43" y="75"/>
                    <a:pt x="76" y="90"/>
                    <a:pt x="120" y="76"/>
                  </a:cubicBezTo>
                  <a:cubicBezTo>
                    <a:pt x="164" y="62"/>
                    <a:pt x="205" y="29"/>
                    <a:pt x="216" y="19"/>
                  </a:cubicBezTo>
                  <a:cubicBezTo>
                    <a:pt x="222" y="15"/>
                    <a:pt x="229" y="7"/>
                    <a:pt x="231" y="5"/>
                  </a:cubicBezTo>
                  <a:cubicBezTo>
                    <a:pt x="212" y="15"/>
                    <a:pt x="185" y="36"/>
                    <a:pt x="154" y="48"/>
                  </a:cubicBezTo>
                  <a:cubicBezTo>
                    <a:pt x="104" y="66"/>
                    <a:pt x="98" y="64"/>
                    <a:pt x="61" y="68"/>
                  </a:cubicBezTo>
                  <a:cubicBezTo>
                    <a:pt x="32" y="72"/>
                    <a:pt x="21" y="72"/>
                    <a:pt x="5" y="78"/>
                  </a:cubicBezTo>
                  <a:cubicBezTo>
                    <a:pt x="3" y="80"/>
                    <a:pt x="1" y="82"/>
                    <a:pt x="1" y="84"/>
                  </a:cubicBezTo>
                  <a:cubicBezTo>
                    <a:pt x="0" y="93"/>
                    <a:pt x="9" y="106"/>
                    <a:pt x="9" y="115"/>
                  </a:cubicBezTo>
                  <a:cubicBezTo>
                    <a:pt x="10" y="137"/>
                    <a:pt x="19" y="153"/>
                    <a:pt x="39" y="153"/>
                  </a:cubicBezTo>
                  <a:cubicBezTo>
                    <a:pt x="46" y="153"/>
                    <a:pt x="56" y="148"/>
                    <a:pt x="65" y="147"/>
                  </a:cubicBezTo>
                  <a:cubicBezTo>
                    <a:pt x="89" y="137"/>
                    <a:pt x="112" y="115"/>
                    <a:pt x="152" y="88"/>
                  </a:cubicBezTo>
                  <a:cubicBezTo>
                    <a:pt x="163" y="80"/>
                    <a:pt x="182" y="71"/>
                    <a:pt x="195" y="64"/>
                  </a:cubicBezTo>
                  <a:close/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1" name="Freeform 1319"/>
            <p:cNvSpPr/>
            <p:nvPr>
              <p:custDataLst>
                <p:tags r:id="rId351"/>
              </p:custDataLst>
            </p:nvPr>
          </p:nvSpPr>
          <p:spPr bwMode="auto">
            <a:xfrm>
              <a:off x="4110" y="2517"/>
              <a:ext cx="66" cy="101"/>
            </a:xfrm>
            <a:custGeom>
              <a:avLst/>
              <a:gdLst>
                <a:gd name="T0" fmla="*/ 80 w 51"/>
                <a:gd name="T1" fmla="*/ 0 h 79"/>
                <a:gd name="T2" fmla="*/ 91 w 51"/>
                <a:gd name="T3" fmla="*/ 47 h 79"/>
                <a:gd name="T4" fmla="*/ 106 w 51"/>
                <a:gd name="T5" fmla="*/ 89 h 79"/>
                <a:gd name="T6" fmla="*/ 69 w 51"/>
                <a:gd name="T7" fmla="*/ 128 h 79"/>
                <a:gd name="T8" fmla="*/ 0 w 51"/>
                <a:gd name="T9" fmla="*/ 165 h 79"/>
                <a:gd name="T10" fmla="*/ 80 w 51"/>
                <a:gd name="T11" fmla="*/ 89 h 79"/>
                <a:gd name="T12" fmla="*/ 75 w 51"/>
                <a:gd name="T13" fmla="*/ 6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79">
                  <a:moveTo>
                    <a:pt x="37" y="0"/>
                  </a:moveTo>
                  <a:cubicBezTo>
                    <a:pt x="38" y="8"/>
                    <a:pt x="39" y="16"/>
                    <a:pt x="42" y="23"/>
                  </a:cubicBezTo>
                  <a:cubicBezTo>
                    <a:pt x="45" y="29"/>
                    <a:pt x="51" y="35"/>
                    <a:pt x="49" y="43"/>
                  </a:cubicBezTo>
                  <a:cubicBezTo>
                    <a:pt x="48" y="51"/>
                    <a:pt x="38" y="57"/>
                    <a:pt x="32" y="61"/>
                  </a:cubicBezTo>
                  <a:cubicBezTo>
                    <a:pt x="23" y="67"/>
                    <a:pt x="11" y="77"/>
                    <a:pt x="0" y="79"/>
                  </a:cubicBezTo>
                  <a:cubicBezTo>
                    <a:pt x="13" y="73"/>
                    <a:pt x="34" y="57"/>
                    <a:pt x="37" y="43"/>
                  </a:cubicBezTo>
                  <a:cubicBezTo>
                    <a:pt x="40" y="30"/>
                    <a:pt x="29" y="16"/>
                    <a:pt x="35" y="3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2" name="Freeform 1320"/>
            <p:cNvSpPr/>
            <p:nvPr>
              <p:custDataLst>
                <p:tags r:id="rId352"/>
              </p:custDataLst>
            </p:nvPr>
          </p:nvSpPr>
          <p:spPr bwMode="auto">
            <a:xfrm>
              <a:off x="3998" y="2491"/>
              <a:ext cx="161" cy="91"/>
            </a:xfrm>
            <a:custGeom>
              <a:avLst/>
              <a:gdLst>
                <a:gd name="T0" fmla="*/ 0 w 125"/>
                <a:gd name="T1" fmla="*/ 150 h 71"/>
                <a:gd name="T2" fmla="*/ 86 w 125"/>
                <a:gd name="T3" fmla="*/ 115 h 71"/>
                <a:gd name="T4" fmla="*/ 134 w 125"/>
                <a:gd name="T5" fmla="*/ 90 h 71"/>
                <a:gd name="T6" fmla="*/ 178 w 125"/>
                <a:gd name="T7" fmla="*/ 58 h 71"/>
                <a:gd name="T8" fmla="*/ 237 w 125"/>
                <a:gd name="T9" fmla="*/ 31 h 71"/>
                <a:gd name="T10" fmla="*/ 265 w 125"/>
                <a:gd name="T11" fmla="*/ 88 h 71"/>
                <a:gd name="T12" fmla="*/ 259 w 125"/>
                <a:gd name="T13" fmla="*/ 22 h 71"/>
                <a:gd name="T14" fmla="*/ 242 w 125"/>
                <a:gd name="T15" fmla="*/ 1 h 71"/>
                <a:gd name="T16" fmla="*/ 196 w 125"/>
                <a:gd name="T17" fmla="*/ 23 h 71"/>
                <a:gd name="T18" fmla="*/ 88 w 125"/>
                <a:gd name="T19" fmla="*/ 90 h 71"/>
                <a:gd name="T20" fmla="*/ 43 w 125"/>
                <a:gd name="T21" fmla="*/ 110 h 71"/>
                <a:gd name="T22" fmla="*/ 0 w 125"/>
                <a:gd name="T23" fmla="*/ 118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71">
                  <a:moveTo>
                    <a:pt x="0" y="71"/>
                  </a:moveTo>
                  <a:cubicBezTo>
                    <a:pt x="8" y="59"/>
                    <a:pt x="28" y="60"/>
                    <a:pt x="40" y="55"/>
                  </a:cubicBezTo>
                  <a:cubicBezTo>
                    <a:pt x="48" y="52"/>
                    <a:pt x="55" y="47"/>
                    <a:pt x="63" y="43"/>
                  </a:cubicBezTo>
                  <a:cubicBezTo>
                    <a:pt x="70" y="38"/>
                    <a:pt x="76" y="32"/>
                    <a:pt x="83" y="27"/>
                  </a:cubicBezTo>
                  <a:cubicBezTo>
                    <a:pt x="90" y="22"/>
                    <a:pt x="101" y="7"/>
                    <a:pt x="111" y="15"/>
                  </a:cubicBezTo>
                  <a:cubicBezTo>
                    <a:pt x="120" y="21"/>
                    <a:pt x="116" y="37"/>
                    <a:pt x="124" y="42"/>
                  </a:cubicBezTo>
                  <a:cubicBezTo>
                    <a:pt x="125" y="32"/>
                    <a:pt x="122" y="20"/>
                    <a:pt x="121" y="10"/>
                  </a:cubicBezTo>
                  <a:cubicBezTo>
                    <a:pt x="120" y="5"/>
                    <a:pt x="119" y="0"/>
                    <a:pt x="113" y="1"/>
                  </a:cubicBezTo>
                  <a:cubicBezTo>
                    <a:pt x="106" y="2"/>
                    <a:pt x="98" y="7"/>
                    <a:pt x="92" y="11"/>
                  </a:cubicBezTo>
                  <a:cubicBezTo>
                    <a:pt x="78" y="22"/>
                    <a:pt x="57" y="34"/>
                    <a:pt x="41" y="43"/>
                  </a:cubicBezTo>
                  <a:cubicBezTo>
                    <a:pt x="33" y="47"/>
                    <a:pt x="29" y="50"/>
                    <a:pt x="20" y="52"/>
                  </a:cubicBezTo>
                  <a:cubicBezTo>
                    <a:pt x="13" y="53"/>
                    <a:pt x="6" y="53"/>
                    <a:pt x="0" y="56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3" name="Freeform 1321"/>
            <p:cNvSpPr/>
            <p:nvPr>
              <p:custDataLst>
                <p:tags r:id="rId353"/>
              </p:custDataLst>
            </p:nvPr>
          </p:nvSpPr>
          <p:spPr bwMode="auto">
            <a:xfrm>
              <a:off x="4144" y="2340"/>
              <a:ext cx="83" cy="134"/>
            </a:xfrm>
            <a:custGeom>
              <a:avLst/>
              <a:gdLst>
                <a:gd name="T0" fmla="*/ 135 w 65"/>
                <a:gd name="T1" fmla="*/ 0 h 105"/>
                <a:gd name="T2" fmla="*/ 75 w 65"/>
                <a:gd name="T3" fmla="*/ 106 h 105"/>
                <a:gd name="T4" fmla="*/ 17 w 65"/>
                <a:gd name="T5" fmla="*/ 218 h 105"/>
                <a:gd name="T6" fmla="*/ 52 w 65"/>
                <a:gd name="T7" fmla="*/ 111 h 105"/>
                <a:gd name="T8" fmla="*/ 135 w 6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5">
                  <a:moveTo>
                    <a:pt x="65" y="0"/>
                  </a:moveTo>
                  <a:cubicBezTo>
                    <a:pt x="65" y="12"/>
                    <a:pt x="57" y="31"/>
                    <a:pt x="36" y="51"/>
                  </a:cubicBezTo>
                  <a:cubicBezTo>
                    <a:pt x="15" y="71"/>
                    <a:pt x="5" y="93"/>
                    <a:pt x="8" y="105"/>
                  </a:cubicBezTo>
                  <a:cubicBezTo>
                    <a:pt x="0" y="90"/>
                    <a:pt x="13" y="67"/>
                    <a:pt x="25" y="53"/>
                  </a:cubicBezTo>
                  <a:cubicBezTo>
                    <a:pt x="45" y="28"/>
                    <a:pt x="63" y="23"/>
                    <a:pt x="65" y="0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4" name="Freeform 1322"/>
            <p:cNvSpPr/>
            <p:nvPr>
              <p:custDataLst>
                <p:tags r:id="rId354"/>
              </p:custDataLst>
            </p:nvPr>
          </p:nvSpPr>
          <p:spPr bwMode="auto">
            <a:xfrm>
              <a:off x="4233" y="2373"/>
              <a:ext cx="225" cy="82"/>
            </a:xfrm>
            <a:custGeom>
              <a:avLst/>
              <a:gdLst>
                <a:gd name="T0" fmla="*/ 0 w 175"/>
                <a:gd name="T1" fmla="*/ 133 h 64"/>
                <a:gd name="T2" fmla="*/ 150 w 175"/>
                <a:gd name="T3" fmla="*/ 106 h 64"/>
                <a:gd name="T4" fmla="*/ 288 w 175"/>
                <a:gd name="T5" fmla="*/ 42 h 64"/>
                <a:gd name="T6" fmla="*/ 372 w 175"/>
                <a:gd name="T7" fmla="*/ 0 h 64"/>
                <a:gd name="T8" fmla="*/ 283 w 175"/>
                <a:gd name="T9" fmla="*/ 28 h 64"/>
                <a:gd name="T10" fmla="*/ 192 w 175"/>
                <a:gd name="T11" fmla="*/ 65 h 64"/>
                <a:gd name="T12" fmla="*/ 103 w 175"/>
                <a:gd name="T13" fmla="*/ 105 h 64"/>
                <a:gd name="T14" fmla="*/ 0 w 175"/>
                <a:gd name="T15" fmla="*/ 133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64">
                  <a:moveTo>
                    <a:pt x="0" y="63"/>
                  </a:moveTo>
                  <a:cubicBezTo>
                    <a:pt x="26" y="58"/>
                    <a:pt x="38" y="64"/>
                    <a:pt x="71" y="51"/>
                  </a:cubicBezTo>
                  <a:cubicBezTo>
                    <a:pt x="96" y="41"/>
                    <a:pt x="114" y="27"/>
                    <a:pt x="135" y="20"/>
                  </a:cubicBezTo>
                  <a:cubicBezTo>
                    <a:pt x="156" y="13"/>
                    <a:pt x="169" y="3"/>
                    <a:pt x="175" y="0"/>
                  </a:cubicBezTo>
                  <a:cubicBezTo>
                    <a:pt x="158" y="1"/>
                    <a:pt x="150" y="7"/>
                    <a:pt x="133" y="13"/>
                  </a:cubicBezTo>
                  <a:cubicBezTo>
                    <a:pt x="116" y="18"/>
                    <a:pt x="102" y="22"/>
                    <a:pt x="90" y="31"/>
                  </a:cubicBezTo>
                  <a:cubicBezTo>
                    <a:pt x="78" y="41"/>
                    <a:pt x="68" y="45"/>
                    <a:pt x="48" y="50"/>
                  </a:cubicBezTo>
                  <a:cubicBezTo>
                    <a:pt x="28" y="55"/>
                    <a:pt x="4" y="60"/>
                    <a:pt x="0" y="63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5" name="Freeform 1323"/>
            <p:cNvSpPr/>
            <p:nvPr>
              <p:custDataLst>
                <p:tags r:id="rId355"/>
              </p:custDataLst>
            </p:nvPr>
          </p:nvSpPr>
          <p:spPr bwMode="auto">
            <a:xfrm>
              <a:off x="4320" y="2424"/>
              <a:ext cx="120" cy="76"/>
            </a:xfrm>
            <a:custGeom>
              <a:avLst/>
              <a:gdLst>
                <a:gd name="T0" fmla="*/ 0 w 93"/>
                <a:gd name="T1" fmla="*/ 122 h 60"/>
                <a:gd name="T2" fmla="*/ 22 w 93"/>
                <a:gd name="T3" fmla="*/ 85 h 60"/>
                <a:gd name="T4" fmla="*/ 57 w 93"/>
                <a:gd name="T5" fmla="*/ 44 h 60"/>
                <a:gd name="T6" fmla="*/ 155 w 93"/>
                <a:gd name="T7" fmla="*/ 5 h 60"/>
                <a:gd name="T8" fmla="*/ 179 w 93"/>
                <a:gd name="T9" fmla="*/ 20 h 60"/>
                <a:gd name="T10" fmla="*/ 128 w 93"/>
                <a:gd name="T11" fmla="*/ 52 h 60"/>
                <a:gd name="T12" fmla="*/ 13 w 93"/>
                <a:gd name="T13" fmla="*/ 12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0">
                  <a:moveTo>
                    <a:pt x="0" y="60"/>
                  </a:moveTo>
                  <a:cubicBezTo>
                    <a:pt x="5" y="55"/>
                    <a:pt x="6" y="48"/>
                    <a:pt x="10" y="42"/>
                  </a:cubicBezTo>
                  <a:cubicBezTo>
                    <a:pt x="14" y="35"/>
                    <a:pt x="20" y="28"/>
                    <a:pt x="26" y="22"/>
                  </a:cubicBezTo>
                  <a:cubicBezTo>
                    <a:pt x="38" y="11"/>
                    <a:pt x="56" y="4"/>
                    <a:pt x="72" y="2"/>
                  </a:cubicBezTo>
                  <a:cubicBezTo>
                    <a:pt x="79" y="1"/>
                    <a:pt x="93" y="0"/>
                    <a:pt x="84" y="10"/>
                  </a:cubicBezTo>
                  <a:cubicBezTo>
                    <a:pt x="78" y="17"/>
                    <a:pt x="68" y="20"/>
                    <a:pt x="60" y="25"/>
                  </a:cubicBezTo>
                  <a:cubicBezTo>
                    <a:pt x="41" y="34"/>
                    <a:pt x="23" y="47"/>
                    <a:pt x="6" y="59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6" name="Freeform 1324"/>
            <p:cNvSpPr/>
            <p:nvPr>
              <p:custDataLst>
                <p:tags r:id="rId356"/>
              </p:custDataLst>
            </p:nvPr>
          </p:nvSpPr>
          <p:spPr bwMode="auto">
            <a:xfrm>
              <a:off x="4212" y="2507"/>
              <a:ext cx="91" cy="58"/>
            </a:xfrm>
            <a:custGeom>
              <a:avLst/>
              <a:gdLst>
                <a:gd name="T0" fmla="*/ 0 w 71"/>
                <a:gd name="T1" fmla="*/ 22 h 45"/>
                <a:gd name="T2" fmla="*/ 150 w 71"/>
                <a:gd name="T3" fmla="*/ 0 h 45"/>
                <a:gd name="T4" fmla="*/ 0 w 71"/>
                <a:gd name="T5" fmla="*/ 2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45">
                  <a:moveTo>
                    <a:pt x="0" y="10"/>
                  </a:moveTo>
                  <a:cubicBezTo>
                    <a:pt x="5" y="21"/>
                    <a:pt x="12" y="45"/>
                    <a:pt x="71" y="0"/>
                  </a:cubicBezTo>
                  <a:cubicBezTo>
                    <a:pt x="56" y="10"/>
                    <a:pt x="11" y="33"/>
                    <a:pt x="0" y="10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7" name="Freeform 1325"/>
            <p:cNvSpPr/>
            <p:nvPr>
              <p:custDataLst>
                <p:tags r:id="rId357"/>
              </p:custDataLst>
            </p:nvPr>
          </p:nvSpPr>
          <p:spPr bwMode="auto">
            <a:xfrm>
              <a:off x="4101" y="2553"/>
              <a:ext cx="35" cy="82"/>
            </a:xfrm>
            <a:custGeom>
              <a:avLst/>
              <a:gdLst>
                <a:gd name="T0" fmla="*/ 58 w 27"/>
                <a:gd name="T1" fmla="*/ 0 h 64"/>
                <a:gd name="T2" fmla="*/ 35 w 27"/>
                <a:gd name="T3" fmla="*/ 15 h 64"/>
                <a:gd name="T4" fmla="*/ 16 w 27"/>
                <a:gd name="T5" fmla="*/ 72 h 64"/>
                <a:gd name="T6" fmla="*/ 0 w 27"/>
                <a:gd name="T7" fmla="*/ 135 h 64"/>
                <a:gd name="T8" fmla="*/ 17 w 27"/>
                <a:gd name="T9" fmla="*/ 111 h 64"/>
                <a:gd name="T10" fmla="*/ 58 w 27"/>
                <a:gd name="T11" fmla="*/ 83 h 64"/>
                <a:gd name="T12" fmla="*/ 39 w 27"/>
                <a:gd name="T13" fmla="*/ 87 h 64"/>
                <a:gd name="T14" fmla="*/ 41 w 27"/>
                <a:gd name="T15" fmla="*/ 51 h 64"/>
                <a:gd name="T16" fmla="*/ 57 w 27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4">
                  <a:moveTo>
                    <a:pt x="27" y="0"/>
                  </a:moveTo>
                  <a:cubicBezTo>
                    <a:pt x="22" y="1"/>
                    <a:pt x="18" y="3"/>
                    <a:pt x="16" y="7"/>
                  </a:cubicBezTo>
                  <a:cubicBezTo>
                    <a:pt x="11" y="15"/>
                    <a:pt x="9" y="26"/>
                    <a:pt x="7" y="34"/>
                  </a:cubicBezTo>
                  <a:cubicBezTo>
                    <a:pt x="4" y="44"/>
                    <a:pt x="1" y="54"/>
                    <a:pt x="0" y="64"/>
                  </a:cubicBezTo>
                  <a:cubicBezTo>
                    <a:pt x="3" y="62"/>
                    <a:pt x="4" y="56"/>
                    <a:pt x="8" y="53"/>
                  </a:cubicBezTo>
                  <a:cubicBezTo>
                    <a:pt x="13" y="48"/>
                    <a:pt x="21" y="45"/>
                    <a:pt x="27" y="40"/>
                  </a:cubicBezTo>
                  <a:cubicBezTo>
                    <a:pt x="25" y="41"/>
                    <a:pt x="20" y="43"/>
                    <a:pt x="18" y="41"/>
                  </a:cubicBezTo>
                  <a:cubicBezTo>
                    <a:pt x="16" y="39"/>
                    <a:pt x="19" y="28"/>
                    <a:pt x="19" y="24"/>
                  </a:cubicBezTo>
                  <a:cubicBezTo>
                    <a:pt x="20" y="16"/>
                    <a:pt x="22" y="7"/>
                    <a:pt x="26" y="0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8" name="Freeform 1326"/>
            <p:cNvSpPr/>
            <p:nvPr>
              <p:custDataLst>
                <p:tags r:id="rId358"/>
              </p:custDataLst>
            </p:nvPr>
          </p:nvSpPr>
          <p:spPr bwMode="auto">
            <a:xfrm>
              <a:off x="4088" y="2561"/>
              <a:ext cx="13" cy="14"/>
            </a:xfrm>
            <a:custGeom>
              <a:avLst/>
              <a:gdLst>
                <a:gd name="T0" fmla="*/ 22 w 10"/>
                <a:gd name="T1" fmla="*/ 6 h 11"/>
                <a:gd name="T2" fmla="*/ 5 w 10"/>
                <a:gd name="T3" fmla="*/ 23 h 11"/>
                <a:gd name="T4" fmla="*/ 21 w 10"/>
                <a:gd name="T5" fmla="*/ 1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3"/>
                  </a:moveTo>
                  <a:cubicBezTo>
                    <a:pt x="4" y="0"/>
                    <a:pt x="0" y="6"/>
                    <a:pt x="2" y="11"/>
                  </a:cubicBezTo>
                  <a:cubicBezTo>
                    <a:pt x="4" y="11"/>
                    <a:pt x="7" y="9"/>
                    <a:pt x="9" y="7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9" name="Freeform 1327"/>
            <p:cNvSpPr/>
            <p:nvPr>
              <p:custDataLst>
                <p:tags r:id="rId359"/>
              </p:custDataLst>
            </p:nvPr>
          </p:nvSpPr>
          <p:spPr bwMode="auto">
            <a:xfrm>
              <a:off x="3770" y="2364"/>
              <a:ext cx="725" cy="494"/>
            </a:xfrm>
            <a:custGeom>
              <a:avLst/>
              <a:gdLst>
                <a:gd name="T0" fmla="*/ 215 w 563"/>
                <a:gd name="T1" fmla="*/ 742 h 386"/>
                <a:gd name="T2" fmla="*/ 371 w 563"/>
                <a:gd name="T3" fmla="*/ 593 h 386"/>
                <a:gd name="T4" fmla="*/ 536 w 563"/>
                <a:gd name="T5" fmla="*/ 458 h 386"/>
                <a:gd name="T6" fmla="*/ 703 w 563"/>
                <a:gd name="T7" fmla="*/ 342 h 386"/>
                <a:gd name="T8" fmla="*/ 967 w 563"/>
                <a:gd name="T9" fmla="*/ 205 h 386"/>
                <a:gd name="T10" fmla="*/ 1071 w 563"/>
                <a:gd name="T11" fmla="*/ 147 h 386"/>
                <a:gd name="T12" fmla="*/ 1182 w 563"/>
                <a:gd name="T13" fmla="*/ 23 h 386"/>
                <a:gd name="T14" fmla="*/ 972 w 563"/>
                <a:gd name="T15" fmla="*/ 122 h 386"/>
                <a:gd name="T16" fmla="*/ 773 w 563"/>
                <a:gd name="T17" fmla="*/ 164 h 386"/>
                <a:gd name="T18" fmla="*/ 625 w 563"/>
                <a:gd name="T19" fmla="*/ 200 h 386"/>
                <a:gd name="T20" fmla="*/ 453 w 563"/>
                <a:gd name="T21" fmla="*/ 305 h 386"/>
                <a:gd name="T22" fmla="*/ 283 w 563"/>
                <a:gd name="T23" fmla="*/ 352 h 386"/>
                <a:gd name="T24" fmla="*/ 194 w 563"/>
                <a:gd name="T25" fmla="*/ 539 h 386"/>
                <a:gd name="T26" fmla="*/ 86 w 563"/>
                <a:gd name="T27" fmla="*/ 662 h 386"/>
                <a:gd name="T28" fmla="*/ 31 w 563"/>
                <a:gd name="T29" fmla="*/ 785 h 386"/>
                <a:gd name="T30" fmla="*/ 215 w 563"/>
                <a:gd name="T31" fmla="*/ 742 h 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6">
                  <a:moveTo>
                    <a:pt x="101" y="354"/>
                  </a:moveTo>
                  <a:cubicBezTo>
                    <a:pt x="144" y="323"/>
                    <a:pt x="147" y="302"/>
                    <a:pt x="174" y="283"/>
                  </a:cubicBezTo>
                  <a:cubicBezTo>
                    <a:pt x="200" y="265"/>
                    <a:pt x="217" y="248"/>
                    <a:pt x="251" y="219"/>
                  </a:cubicBezTo>
                  <a:cubicBezTo>
                    <a:pt x="276" y="199"/>
                    <a:pt x="318" y="179"/>
                    <a:pt x="329" y="163"/>
                  </a:cubicBezTo>
                  <a:cubicBezTo>
                    <a:pt x="372" y="167"/>
                    <a:pt x="394" y="137"/>
                    <a:pt x="453" y="98"/>
                  </a:cubicBezTo>
                  <a:cubicBezTo>
                    <a:pt x="466" y="89"/>
                    <a:pt x="491" y="81"/>
                    <a:pt x="502" y="70"/>
                  </a:cubicBezTo>
                  <a:cubicBezTo>
                    <a:pt x="538" y="32"/>
                    <a:pt x="563" y="20"/>
                    <a:pt x="554" y="11"/>
                  </a:cubicBezTo>
                  <a:cubicBezTo>
                    <a:pt x="542" y="0"/>
                    <a:pt x="504" y="39"/>
                    <a:pt x="455" y="58"/>
                  </a:cubicBezTo>
                  <a:cubicBezTo>
                    <a:pt x="405" y="76"/>
                    <a:pt x="399" y="74"/>
                    <a:pt x="362" y="78"/>
                  </a:cubicBezTo>
                  <a:cubicBezTo>
                    <a:pt x="326" y="83"/>
                    <a:pt x="317" y="82"/>
                    <a:pt x="293" y="95"/>
                  </a:cubicBezTo>
                  <a:cubicBezTo>
                    <a:pt x="269" y="108"/>
                    <a:pt x="239" y="129"/>
                    <a:pt x="212" y="145"/>
                  </a:cubicBezTo>
                  <a:cubicBezTo>
                    <a:pt x="186" y="160"/>
                    <a:pt x="167" y="145"/>
                    <a:pt x="133" y="168"/>
                  </a:cubicBezTo>
                  <a:cubicBezTo>
                    <a:pt x="99" y="191"/>
                    <a:pt x="93" y="235"/>
                    <a:pt x="91" y="257"/>
                  </a:cubicBezTo>
                  <a:cubicBezTo>
                    <a:pt x="89" y="279"/>
                    <a:pt x="60" y="297"/>
                    <a:pt x="40" y="316"/>
                  </a:cubicBezTo>
                  <a:cubicBezTo>
                    <a:pt x="16" y="341"/>
                    <a:pt x="0" y="358"/>
                    <a:pt x="15" y="374"/>
                  </a:cubicBezTo>
                  <a:cubicBezTo>
                    <a:pt x="26" y="386"/>
                    <a:pt x="58" y="385"/>
                    <a:pt x="101" y="35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0" name="Freeform 1328"/>
            <p:cNvSpPr/>
            <p:nvPr>
              <p:custDataLst>
                <p:tags r:id="rId360"/>
              </p:custDataLst>
            </p:nvPr>
          </p:nvSpPr>
          <p:spPr bwMode="auto">
            <a:xfrm>
              <a:off x="3744" y="2256"/>
              <a:ext cx="740" cy="586"/>
            </a:xfrm>
            <a:custGeom>
              <a:avLst/>
              <a:gdLst>
                <a:gd name="T0" fmla="*/ 128 w 574"/>
                <a:gd name="T1" fmla="*/ 835 h 459"/>
                <a:gd name="T2" fmla="*/ 237 w 574"/>
                <a:gd name="T3" fmla="*/ 712 h 459"/>
                <a:gd name="T4" fmla="*/ 327 w 574"/>
                <a:gd name="T5" fmla="*/ 526 h 459"/>
                <a:gd name="T6" fmla="*/ 496 w 574"/>
                <a:gd name="T7" fmla="*/ 479 h 459"/>
                <a:gd name="T8" fmla="*/ 672 w 574"/>
                <a:gd name="T9" fmla="*/ 375 h 459"/>
                <a:gd name="T10" fmla="*/ 817 w 574"/>
                <a:gd name="T11" fmla="*/ 340 h 459"/>
                <a:gd name="T12" fmla="*/ 1017 w 574"/>
                <a:gd name="T13" fmla="*/ 299 h 459"/>
                <a:gd name="T14" fmla="*/ 1230 w 574"/>
                <a:gd name="T15" fmla="*/ 200 h 459"/>
                <a:gd name="T16" fmla="*/ 1230 w 574"/>
                <a:gd name="T17" fmla="*/ 202 h 459"/>
                <a:gd name="T18" fmla="*/ 1053 w 574"/>
                <a:gd name="T19" fmla="*/ 128 h 459"/>
                <a:gd name="T20" fmla="*/ 869 w 574"/>
                <a:gd name="T21" fmla="*/ 114 h 459"/>
                <a:gd name="T22" fmla="*/ 812 w 574"/>
                <a:gd name="T23" fmla="*/ 123 h 459"/>
                <a:gd name="T24" fmla="*/ 201 w 574"/>
                <a:gd name="T25" fmla="*/ 73 h 459"/>
                <a:gd name="T26" fmla="*/ 23 w 574"/>
                <a:gd name="T27" fmla="*/ 359 h 459"/>
                <a:gd name="T28" fmla="*/ 36 w 574"/>
                <a:gd name="T29" fmla="*/ 700 h 459"/>
                <a:gd name="T30" fmla="*/ 75 w 574"/>
                <a:gd name="T31" fmla="*/ 955 h 459"/>
                <a:gd name="T32" fmla="*/ 128 w 574"/>
                <a:gd name="T33" fmla="*/ 835 h 4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4" h="459">
                  <a:moveTo>
                    <a:pt x="60" y="401"/>
                  </a:moveTo>
                  <a:cubicBezTo>
                    <a:pt x="80" y="382"/>
                    <a:pt x="109" y="364"/>
                    <a:pt x="111" y="342"/>
                  </a:cubicBezTo>
                  <a:cubicBezTo>
                    <a:pt x="113" y="320"/>
                    <a:pt x="119" y="276"/>
                    <a:pt x="153" y="253"/>
                  </a:cubicBezTo>
                  <a:cubicBezTo>
                    <a:pt x="187" y="230"/>
                    <a:pt x="206" y="245"/>
                    <a:pt x="232" y="230"/>
                  </a:cubicBezTo>
                  <a:cubicBezTo>
                    <a:pt x="259" y="214"/>
                    <a:pt x="289" y="193"/>
                    <a:pt x="313" y="180"/>
                  </a:cubicBezTo>
                  <a:cubicBezTo>
                    <a:pt x="337" y="167"/>
                    <a:pt x="346" y="168"/>
                    <a:pt x="382" y="163"/>
                  </a:cubicBezTo>
                  <a:cubicBezTo>
                    <a:pt x="419" y="159"/>
                    <a:pt x="425" y="161"/>
                    <a:pt x="475" y="143"/>
                  </a:cubicBezTo>
                  <a:cubicBezTo>
                    <a:pt x="524" y="124"/>
                    <a:pt x="562" y="85"/>
                    <a:pt x="574" y="96"/>
                  </a:cubicBezTo>
                  <a:cubicBezTo>
                    <a:pt x="574" y="96"/>
                    <a:pt x="574" y="97"/>
                    <a:pt x="574" y="97"/>
                  </a:cubicBezTo>
                  <a:cubicBezTo>
                    <a:pt x="573" y="75"/>
                    <a:pt x="535" y="71"/>
                    <a:pt x="492" y="61"/>
                  </a:cubicBezTo>
                  <a:cubicBezTo>
                    <a:pt x="464" y="54"/>
                    <a:pt x="428" y="49"/>
                    <a:pt x="406" y="55"/>
                  </a:cubicBezTo>
                  <a:cubicBezTo>
                    <a:pt x="398" y="56"/>
                    <a:pt x="389" y="60"/>
                    <a:pt x="379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39" y="56"/>
                    <a:pt x="20" y="108"/>
                    <a:pt x="11" y="172"/>
                  </a:cubicBezTo>
                  <a:cubicBezTo>
                    <a:pt x="0" y="255"/>
                    <a:pt x="14" y="306"/>
                    <a:pt x="17" y="336"/>
                  </a:cubicBezTo>
                  <a:cubicBezTo>
                    <a:pt x="19" y="363"/>
                    <a:pt x="3" y="434"/>
                    <a:pt x="35" y="459"/>
                  </a:cubicBezTo>
                  <a:cubicBezTo>
                    <a:pt x="20" y="443"/>
                    <a:pt x="36" y="426"/>
                    <a:pt x="60" y="401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1" name="Freeform 1329"/>
            <p:cNvSpPr/>
            <p:nvPr>
              <p:custDataLst>
                <p:tags r:id="rId361"/>
              </p:custDataLst>
            </p:nvPr>
          </p:nvSpPr>
          <p:spPr bwMode="auto">
            <a:xfrm>
              <a:off x="4151" y="2338"/>
              <a:ext cx="82" cy="139"/>
            </a:xfrm>
            <a:custGeom>
              <a:avLst/>
              <a:gdLst>
                <a:gd name="T0" fmla="*/ 125 w 63"/>
                <a:gd name="T1" fmla="*/ 0 h 108"/>
                <a:gd name="T2" fmla="*/ 44 w 63"/>
                <a:gd name="T3" fmla="*/ 140 h 108"/>
                <a:gd name="T4" fmla="*/ 5 w 63"/>
                <a:gd name="T5" fmla="*/ 23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08">
                  <a:moveTo>
                    <a:pt x="57" y="0"/>
                  </a:moveTo>
                  <a:cubicBezTo>
                    <a:pt x="63" y="17"/>
                    <a:pt x="38" y="43"/>
                    <a:pt x="20" y="66"/>
                  </a:cubicBezTo>
                  <a:cubicBezTo>
                    <a:pt x="2" y="90"/>
                    <a:pt x="0" y="104"/>
                    <a:pt x="2" y="10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2" name="Freeform 1330"/>
            <p:cNvSpPr/>
            <p:nvPr>
              <p:custDataLst>
                <p:tags r:id="rId362"/>
              </p:custDataLst>
            </p:nvPr>
          </p:nvSpPr>
          <p:spPr bwMode="auto">
            <a:xfrm>
              <a:off x="4152" y="2482"/>
              <a:ext cx="46" cy="90"/>
            </a:xfrm>
            <a:custGeom>
              <a:avLst/>
              <a:gdLst>
                <a:gd name="T0" fmla="*/ 0 w 35"/>
                <a:gd name="T1" fmla="*/ 0 h 70"/>
                <a:gd name="T2" fmla="*/ 79 w 35"/>
                <a:gd name="T3" fmla="*/ 149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0">
                  <a:moveTo>
                    <a:pt x="0" y="0"/>
                  </a:moveTo>
                  <a:cubicBezTo>
                    <a:pt x="13" y="7"/>
                    <a:pt x="8" y="62"/>
                    <a:pt x="35" y="7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3" name="Line 1331"/>
            <p:cNvSpPr>
              <a:spLocks noChangeShapeType="1"/>
            </p:cNvSpPr>
            <p:nvPr>
              <p:custDataLst>
                <p:tags r:id="rId363"/>
              </p:custDataLst>
            </p:nvPr>
          </p:nvSpPr>
          <p:spPr bwMode="auto">
            <a:xfrm>
              <a:off x="4102" y="258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4" name="Freeform 1332"/>
            <p:cNvSpPr/>
            <p:nvPr>
              <p:custDataLst>
                <p:tags r:id="rId364"/>
              </p:custDataLst>
            </p:nvPr>
          </p:nvSpPr>
          <p:spPr bwMode="auto">
            <a:xfrm>
              <a:off x="4031" y="2553"/>
              <a:ext cx="101" cy="147"/>
            </a:xfrm>
            <a:custGeom>
              <a:avLst/>
              <a:gdLst>
                <a:gd name="T0" fmla="*/ 111 w 79"/>
                <a:gd name="T1" fmla="*/ 237 h 114"/>
                <a:gd name="T2" fmla="*/ 165 w 79"/>
                <a:gd name="T3" fmla="*/ 0 h 114"/>
                <a:gd name="T4" fmla="*/ 121 w 79"/>
                <a:gd name="T5" fmla="*/ 15 h 114"/>
                <a:gd name="T6" fmla="*/ 100 w 79"/>
                <a:gd name="T7" fmla="*/ 36 h 114"/>
                <a:gd name="T8" fmla="*/ 95 w 79"/>
                <a:gd name="T9" fmla="*/ 19 h 114"/>
                <a:gd name="T10" fmla="*/ 77 w 79"/>
                <a:gd name="T11" fmla="*/ 19 h 114"/>
                <a:gd name="T12" fmla="*/ 63 w 79"/>
                <a:gd name="T13" fmla="*/ 19 h 114"/>
                <a:gd name="T14" fmla="*/ 52 w 79"/>
                <a:gd name="T15" fmla="*/ 41 h 114"/>
                <a:gd name="T16" fmla="*/ 40 w 79"/>
                <a:gd name="T17" fmla="*/ 39 h 114"/>
                <a:gd name="T18" fmla="*/ 29 w 79"/>
                <a:gd name="T19" fmla="*/ 46 h 114"/>
                <a:gd name="T20" fmla="*/ 0 w 79"/>
                <a:gd name="T21" fmla="*/ 58 h 114"/>
                <a:gd name="T22" fmla="*/ 24 w 79"/>
                <a:gd name="T23" fmla="*/ 132 h 114"/>
                <a:gd name="T24" fmla="*/ 28 w 79"/>
                <a:gd name="T25" fmla="*/ 245 h 114"/>
                <a:gd name="T26" fmla="*/ 77 w 79"/>
                <a:gd name="T27" fmla="*/ 200 h 114"/>
                <a:gd name="T28" fmla="*/ 111 w 79"/>
                <a:gd name="T29" fmla="*/ 237 h 1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9" h="114">
                  <a:moveTo>
                    <a:pt x="53" y="111"/>
                  </a:moveTo>
                  <a:cubicBezTo>
                    <a:pt x="53" y="53"/>
                    <a:pt x="65" y="11"/>
                    <a:pt x="79" y="0"/>
                  </a:cubicBezTo>
                  <a:cubicBezTo>
                    <a:pt x="73" y="3"/>
                    <a:pt x="66" y="5"/>
                    <a:pt x="58" y="7"/>
                  </a:cubicBezTo>
                  <a:cubicBezTo>
                    <a:pt x="54" y="12"/>
                    <a:pt x="50" y="16"/>
                    <a:pt x="48" y="17"/>
                  </a:cubicBezTo>
                  <a:cubicBezTo>
                    <a:pt x="46" y="18"/>
                    <a:pt x="45" y="14"/>
                    <a:pt x="45" y="9"/>
                  </a:cubicBezTo>
                  <a:cubicBezTo>
                    <a:pt x="42" y="9"/>
                    <a:pt x="39" y="9"/>
                    <a:pt x="37" y="9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4"/>
                    <a:pt x="28" y="18"/>
                    <a:pt x="25" y="19"/>
                  </a:cubicBezTo>
                  <a:cubicBezTo>
                    <a:pt x="23" y="20"/>
                    <a:pt x="21" y="20"/>
                    <a:pt x="19" y="18"/>
                  </a:cubicBezTo>
                  <a:cubicBezTo>
                    <a:pt x="17" y="20"/>
                    <a:pt x="15" y="21"/>
                    <a:pt x="14" y="22"/>
                  </a:cubicBezTo>
                  <a:cubicBezTo>
                    <a:pt x="9" y="25"/>
                    <a:pt x="5" y="26"/>
                    <a:pt x="0" y="27"/>
                  </a:cubicBezTo>
                  <a:cubicBezTo>
                    <a:pt x="6" y="33"/>
                    <a:pt x="12" y="44"/>
                    <a:pt x="12" y="61"/>
                  </a:cubicBezTo>
                  <a:cubicBezTo>
                    <a:pt x="12" y="74"/>
                    <a:pt x="12" y="93"/>
                    <a:pt x="13" y="114"/>
                  </a:cubicBezTo>
                  <a:cubicBezTo>
                    <a:pt x="16" y="103"/>
                    <a:pt x="30" y="94"/>
                    <a:pt x="37" y="93"/>
                  </a:cubicBezTo>
                  <a:cubicBezTo>
                    <a:pt x="43" y="92"/>
                    <a:pt x="52" y="106"/>
                    <a:pt x="53" y="111"/>
                  </a:cubicBezTo>
                  <a:close/>
                </a:path>
              </a:pathLst>
            </a:custGeom>
            <a:solidFill>
              <a:srgbClr val="00A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5" name="Freeform 1333"/>
            <p:cNvSpPr/>
            <p:nvPr>
              <p:custDataLst>
                <p:tags r:id="rId365"/>
              </p:custDataLst>
            </p:nvPr>
          </p:nvSpPr>
          <p:spPr bwMode="auto">
            <a:xfrm>
              <a:off x="4031" y="2553"/>
              <a:ext cx="101" cy="151"/>
            </a:xfrm>
            <a:custGeom>
              <a:avLst/>
              <a:gdLst>
                <a:gd name="T0" fmla="*/ 111 w 79"/>
                <a:gd name="T1" fmla="*/ 252 h 117"/>
                <a:gd name="T2" fmla="*/ 165 w 79"/>
                <a:gd name="T3" fmla="*/ 0 h 117"/>
                <a:gd name="T4" fmla="*/ 121 w 79"/>
                <a:gd name="T5" fmla="*/ 15 h 117"/>
                <a:gd name="T6" fmla="*/ 100 w 79"/>
                <a:gd name="T7" fmla="*/ 36 h 117"/>
                <a:gd name="T8" fmla="*/ 95 w 79"/>
                <a:gd name="T9" fmla="*/ 19 h 117"/>
                <a:gd name="T10" fmla="*/ 77 w 79"/>
                <a:gd name="T11" fmla="*/ 19 h 117"/>
                <a:gd name="T12" fmla="*/ 63 w 79"/>
                <a:gd name="T13" fmla="*/ 19 h 117"/>
                <a:gd name="T14" fmla="*/ 52 w 79"/>
                <a:gd name="T15" fmla="*/ 41 h 117"/>
                <a:gd name="T16" fmla="*/ 40 w 79"/>
                <a:gd name="T17" fmla="*/ 39 h 117"/>
                <a:gd name="T18" fmla="*/ 29 w 79"/>
                <a:gd name="T19" fmla="*/ 46 h 117"/>
                <a:gd name="T20" fmla="*/ 0 w 79"/>
                <a:gd name="T21" fmla="*/ 58 h 117"/>
                <a:gd name="T22" fmla="*/ 24 w 79"/>
                <a:gd name="T23" fmla="*/ 132 h 117"/>
                <a:gd name="T24" fmla="*/ 28 w 79"/>
                <a:gd name="T25" fmla="*/ 245 h 1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9" h="117">
                  <a:moveTo>
                    <a:pt x="53" y="117"/>
                  </a:moveTo>
                  <a:cubicBezTo>
                    <a:pt x="53" y="56"/>
                    <a:pt x="65" y="12"/>
                    <a:pt x="79" y="0"/>
                  </a:cubicBezTo>
                  <a:cubicBezTo>
                    <a:pt x="73" y="3"/>
                    <a:pt x="66" y="5"/>
                    <a:pt x="58" y="7"/>
                  </a:cubicBezTo>
                  <a:cubicBezTo>
                    <a:pt x="54" y="12"/>
                    <a:pt x="50" y="16"/>
                    <a:pt x="48" y="17"/>
                  </a:cubicBezTo>
                  <a:cubicBezTo>
                    <a:pt x="46" y="18"/>
                    <a:pt x="45" y="14"/>
                    <a:pt x="45" y="9"/>
                  </a:cubicBezTo>
                  <a:cubicBezTo>
                    <a:pt x="42" y="9"/>
                    <a:pt x="39" y="9"/>
                    <a:pt x="37" y="9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4"/>
                    <a:pt x="28" y="18"/>
                    <a:pt x="25" y="19"/>
                  </a:cubicBezTo>
                  <a:cubicBezTo>
                    <a:pt x="23" y="20"/>
                    <a:pt x="21" y="20"/>
                    <a:pt x="19" y="18"/>
                  </a:cubicBezTo>
                  <a:cubicBezTo>
                    <a:pt x="17" y="20"/>
                    <a:pt x="15" y="21"/>
                    <a:pt x="14" y="22"/>
                  </a:cubicBezTo>
                  <a:cubicBezTo>
                    <a:pt x="9" y="25"/>
                    <a:pt x="5" y="26"/>
                    <a:pt x="0" y="27"/>
                  </a:cubicBezTo>
                  <a:cubicBezTo>
                    <a:pt x="6" y="33"/>
                    <a:pt x="12" y="44"/>
                    <a:pt x="12" y="61"/>
                  </a:cubicBezTo>
                  <a:cubicBezTo>
                    <a:pt x="12" y="74"/>
                    <a:pt x="12" y="93"/>
                    <a:pt x="13" y="1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6" name="Freeform 1334"/>
            <p:cNvSpPr/>
            <p:nvPr>
              <p:custDataLst>
                <p:tags r:id="rId366"/>
              </p:custDataLst>
            </p:nvPr>
          </p:nvSpPr>
          <p:spPr bwMode="auto">
            <a:xfrm>
              <a:off x="4053" y="2570"/>
              <a:ext cx="21" cy="23"/>
            </a:xfrm>
            <a:custGeom>
              <a:avLst/>
              <a:gdLst>
                <a:gd name="T0" fmla="*/ 0 w 16"/>
                <a:gd name="T1" fmla="*/ 17 h 18"/>
                <a:gd name="T2" fmla="*/ 32 w 16"/>
                <a:gd name="T3" fmla="*/ 0 h 18"/>
                <a:gd name="T4" fmla="*/ 0 w 16"/>
                <a:gd name="T5" fmla="*/ 1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8"/>
                  </a:moveTo>
                  <a:cubicBezTo>
                    <a:pt x="6" y="13"/>
                    <a:pt x="13" y="9"/>
                    <a:pt x="14" y="0"/>
                  </a:cubicBezTo>
                  <a:cubicBezTo>
                    <a:pt x="16" y="7"/>
                    <a:pt x="8" y="1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7" name="Freeform 1335"/>
            <p:cNvSpPr/>
            <p:nvPr>
              <p:custDataLst>
                <p:tags r:id="rId367"/>
              </p:custDataLst>
            </p:nvPr>
          </p:nvSpPr>
          <p:spPr bwMode="auto">
            <a:xfrm>
              <a:off x="4086" y="2566"/>
              <a:ext cx="20" cy="25"/>
            </a:xfrm>
            <a:custGeom>
              <a:avLst/>
              <a:gdLst>
                <a:gd name="T0" fmla="*/ 0 w 16"/>
                <a:gd name="T1" fmla="*/ 16 h 19"/>
                <a:gd name="T2" fmla="*/ 31 w 16"/>
                <a:gd name="T3" fmla="*/ 0 h 19"/>
                <a:gd name="T4" fmla="*/ 0 w 16"/>
                <a:gd name="T5" fmla="*/ 1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0" y="7"/>
                  </a:moveTo>
                  <a:cubicBezTo>
                    <a:pt x="2" y="11"/>
                    <a:pt x="8" y="14"/>
                    <a:pt x="16" y="0"/>
                  </a:cubicBezTo>
                  <a:cubicBezTo>
                    <a:pt x="13" y="9"/>
                    <a:pt x="2" y="19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8" name="Freeform 1336"/>
            <p:cNvSpPr/>
            <p:nvPr>
              <p:custDataLst>
                <p:tags r:id="rId368"/>
              </p:custDataLst>
            </p:nvPr>
          </p:nvSpPr>
          <p:spPr bwMode="auto">
            <a:xfrm>
              <a:off x="4086" y="2573"/>
              <a:ext cx="28" cy="127"/>
            </a:xfrm>
            <a:custGeom>
              <a:avLst/>
              <a:gdLst>
                <a:gd name="T0" fmla="*/ 46 w 22"/>
                <a:gd name="T1" fmla="*/ 0 h 99"/>
                <a:gd name="T2" fmla="*/ 14 w 22"/>
                <a:gd name="T3" fmla="*/ 209 h 99"/>
                <a:gd name="T4" fmla="*/ 46 w 22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9">
                  <a:moveTo>
                    <a:pt x="22" y="0"/>
                  </a:moveTo>
                  <a:cubicBezTo>
                    <a:pt x="13" y="19"/>
                    <a:pt x="5" y="70"/>
                    <a:pt x="7" y="99"/>
                  </a:cubicBezTo>
                  <a:cubicBezTo>
                    <a:pt x="0" y="69"/>
                    <a:pt x="4" y="30"/>
                    <a:pt x="22" y="0"/>
                  </a:cubicBezTo>
                  <a:close/>
                </a:path>
              </a:pathLst>
            </a:custGeom>
            <a:solidFill>
              <a:srgbClr val="008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9" name="Freeform 1337"/>
            <p:cNvSpPr/>
            <p:nvPr>
              <p:custDataLst>
                <p:tags r:id="rId369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0" name="Freeform 1338"/>
            <p:cNvSpPr/>
            <p:nvPr>
              <p:custDataLst>
                <p:tags r:id="rId370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1" name="Freeform 1339"/>
            <p:cNvSpPr/>
            <p:nvPr>
              <p:custDataLst>
                <p:tags r:id="rId371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2" name="Freeform 1340"/>
            <p:cNvSpPr/>
            <p:nvPr>
              <p:custDataLst>
                <p:tags r:id="rId372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3" name="Freeform 1341"/>
            <p:cNvSpPr/>
            <p:nvPr>
              <p:custDataLst>
                <p:tags r:id="rId373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4" name="Freeform 1342"/>
            <p:cNvSpPr/>
            <p:nvPr>
              <p:custDataLst>
                <p:tags r:id="rId374"/>
              </p:custDataLst>
            </p:nvPr>
          </p:nvSpPr>
          <p:spPr bwMode="auto">
            <a:xfrm>
              <a:off x="4018" y="2551"/>
              <a:ext cx="120" cy="39"/>
            </a:xfrm>
            <a:custGeom>
              <a:avLst/>
              <a:gdLst>
                <a:gd name="T0" fmla="*/ 200 w 93"/>
                <a:gd name="T1" fmla="*/ 0 h 30"/>
                <a:gd name="T2" fmla="*/ 102 w 93"/>
                <a:gd name="T3" fmla="*/ 23 h 30"/>
                <a:gd name="T4" fmla="*/ 81 w 93"/>
                <a:gd name="T5" fmla="*/ 23 h 30"/>
                <a:gd name="T6" fmla="*/ 76 w 93"/>
                <a:gd name="T7" fmla="*/ 27 h 30"/>
                <a:gd name="T8" fmla="*/ 71 w 93"/>
                <a:gd name="T9" fmla="*/ 35 h 30"/>
                <a:gd name="T10" fmla="*/ 52 w 93"/>
                <a:gd name="T11" fmla="*/ 52 h 30"/>
                <a:gd name="T12" fmla="*/ 15 w 93"/>
                <a:gd name="T13" fmla="*/ 64 h 30"/>
                <a:gd name="T14" fmla="*/ 0 w 93"/>
                <a:gd name="T15" fmla="*/ 61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30">
                  <a:moveTo>
                    <a:pt x="93" y="0"/>
                  </a:moveTo>
                  <a:cubicBezTo>
                    <a:pt x="82" y="7"/>
                    <a:pt x="60" y="11"/>
                    <a:pt x="47" y="11"/>
                  </a:cubicBezTo>
                  <a:cubicBezTo>
                    <a:pt x="44" y="11"/>
                    <a:pt x="40" y="10"/>
                    <a:pt x="38" y="11"/>
                  </a:cubicBezTo>
                  <a:cubicBezTo>
                    <a:pt x="36" y="11"/>
                    <a:pt x="37" y="11"/>
                    <a:pt x="36" y="12"/>
                  </a:cubicBezTo>
                  <a:cubicBezTo>
                    <a:pt x="35" y="13"/>
                    <a:pt x="34" y="15"/>
                    <a:pt x="33" y="16"/>
                  </a:cubicBezTo>
                  <a:cubicBezTo>
                    <a:pt x="30" y="19"/>
                    <a:pt x="27" y="22"/>
                    <a:pt x="24" y="24"/>
                  </a:cubicBezTo>
                  <a:cubicBezTo>
                    <a:pt x="18" y="27"/>
                    <a:pt x="13" y="28"/>
                    <a:pt x="7" y="29"/>
                  </a:cubicBezTo>
                  <a:cubicBezTo>
                    <a:pt x="3" y="30"/>
                    <a:pt x="0" y="28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5" name="Freeform 1343"/>
            <p:cNvSpPr/>
            <p:nvPr>
              <p:custDataLst>
                <p:tags r:id="rId375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6" name="Freeform 1344"/>
            <p:cNvSpPr/>
            <p:nvPr>
              <p:custDataLst>
                <p:tags r:id="rId376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7" name="Freeform 1345"/>
            <p:cNvSpPr/>
            <p:nvPr>
              <p:custDataLst>
                <p:tags r:id="rId377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8" name="Freeform 1346"/>
            <p:cNvSpPr/>
            <p:nvPr>
              <p:custDataLst>
                <p:tags r:id="rId378"/>
              </p:custDataLst>
            </p:nvPr>
          </p:nvSpPr>
          <p:spPr bwMode="auto">
            <a:xfrm>
              <a:off x="4069" y="2667"/>
              <a:ext cx="2" cy="2"/>
            </a:xfrm>
            <a:custGeom>
              <a:avLst/>
              <a:gdLst>
                <a:gd name="T0" fmla="*/ 1 w 2"/>
                <a:gd name="T1" fmla="*/ 8 h 1"/>
                <a:gd name="T2" fmla="*/ 0 w 2"/>
                <a:gd name="T3" fmla="*/ 0 h 1"/>
                <a:gd name="T4" fmla="*/ 1 w 2"/>
                <a:gd name="T5" fmla="*/ 8 h 1"/>
                <a:gd name="T6" fmla="*/ 2 w 2"/>
                <a:gd name="T7" fmla="*/ 8 h 1"/>
                <a:gd name="T8" fmla="*/ 1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1588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9" name="Freeform 1347"/>
            <p:cNvSpPr/>
            <p:nvPr>
              <p:custDataLst>
                <p:tags r:id="rId379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4763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0" name="Freeform 1348"/>
            <p:cNvSpPr/>
            <p:nvPr>
              <p:custDataLst>
                <p:tags r:id="rId380"/>
              </p:custDataLst>
            </p:nvPr>
          </p:nvSpPr>
          <p:spPr bwMode="auto">
            <a:xfrm>
              <a:off x="4087" y="2613"/>
              <a:ext cx="96" cy="44"/>
            </a:xfrm>
            <a:custGeom>
              <a:avLst/>
              <a:gdLst>
                <a:gd name="T0" fmla="*/ 0 w 75"/>
                <a:gd name="T1" fmla="*/ 0 h 34"/>
                <a:gd name="T2" fmla="*/ 82 w 75"/>
                <a:gd name="T3" fmla="*/ 63 h 34"/>
                <a:gd name="T4" fmla="*/ 157 w 75"/>
                <a:gd name="T5" fmla="*/ 17 h 34"/>
                <a:gd name="T6" fmla="*/ 82 w 75"/>
                <a:gd name="T7" fmla="*/ 74 h 34"/>
                <a:gd name="T8" fmla="*/ 0 w 75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4">
                  <a:moveTo>
                    <a:pt x="0" y="0"/>
                  </a:moveTo>
                  <a:cubicBezTo>
                    <a:pt x="3" y="16"/>
                    <a:pt x="21" y="31"/>
                    <a:pt x="39" y="29"/>
                  </a:cubicBezTo>
                  <a:cubicBezTo>
                    <a:pt x="57" y="28"/>
                    <a:pt x="66" y="26"/>
                    <a:pt x="75" y="8"/>
                  </a:cubicBezTo>
                  <a:cubicBezTo>
                    <a:pt x="70" y="26"/>
                    <a:pt x="58" y="34"/>
                    <a:pt x="39" y="34"/>
                  </a:cubicBezTo>
                  <a:cubicBezTo>
                    <a:pt x="20" y="33"/>
                    <a:pt x="5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1" name="Freeform 1349"/>
            <p:cNvSpPr/>
            <p:nvPr>
              <p:custDataLst>
                <p:tags r:id="rId381"/>
              </p:custDataLst>
            </p:nvPr>
          </p:nvSpPr>
          <p:spPr bwMode="auto">
            <a:xfrm>
              <a:off x="4052" y="2572"/>
              <a:ext cx="17" cy="19"/>
            </a:xfrm>
            <a:custGeom>
              <a:avLst/>
              <a:gdLst>
                <a:gd name="T0" fmla="*/ 0 w 13"/>
                <a:gd name="T1" fmla="*/ 16 h 15"/>
                <a:gd name="T2" fmla="*/ 21 w 13"/>
                <a:gd name="T3" fmla="*/ 0 h 15"/>
                <a:gd name="T4" fmla="*/ 29 w 13"/>
                <a:gd name="T5" fmla="*/ 30 h 15"/>
                <a:gd name="T6" fmla="*/ 5 w 13"/>
                <a:gd name="T7" fmla="*/ 2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0" y="8"/>
                  </a:moveTo>
                  <a:cubicBezTo>
                    <a:pt x="3" y="7"/>
                    <a:pt x="6" y="3"/>
                    <a:pt x="9" y="0"/>
                  </a:cubicBezTo>
                  <a:cubicBezTo>
                    <a:pt x="10" y="5"/>
                    <a:pt x="12" y="10"/>
                    <a:pt x="13" y="15"/>
                  </a:cubicBezTo>
                  <a:cubicBezTo>
                    <a:pt x="11" y="11"/>
                    <a:pt x="6" y="7"/>
                    <a:pt x="2" y="10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2" name="Freeform 1350"/>
            <p:cNvSpPr/>
            <p:nvPr>
              <p:custDataLst>
                <p:tags r:id="rId382"/>
              </p:custDataLst>
            </p:nvPr>
          </p:nvSpPr>
          <p:spPr bwMode="auto">
            <a:xfrm>
              <a:off x="4075" y="2566"/>
              <a:ext cx="12" cy="21"/>
            </a:xfrm>
            <a:custGeom>
              <a:avLst/>
              <a:gdLst>
                <a:gd name="T0" fmla="*/ 5 w 9"/>
                <a:gd name="T1" fmla="*/ 1 h 16"/>
                <a:gd name="T2" fmla="*/ 21 w 9"/>
                <a:gd name="T3" fmla="*/ 1 h 16"/>
                <a:gd name="T4" fmla="*/ 16 w 9"/>
                <a:gd name="T5" fmla="*/ 37 h 16"/>
                <a:gd name="T6" fmla="*/ 0 w 9"/>
                <a:gd name="T7" fmla="*/ 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6">
                  <a:moveTo>
                    <a:pt x="2" y="1"/>
                  </a:moveTo>
                  <a:cubicBezTo>
                    <a:pt x="6" y="2"/>
                    <a:pt x="6" y="0"/>
                    <a:pt x="9" y="1"/>
                  </a:cubicBezTo>
                  <a:cubicBezTo>
                    <a:pt x="4" y="3"/>
                    <a:pt x="7" y="11"/>
                    <a:pt x="7" y="16"/>
                  </a:cubicBezTo>
                  <a:cubicBezTo>
                    <a:pt x="6" y="11"/>
                    <a:pt x="4" y="6"/>
                    <a:pt x="0" y="2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3" name="Freeform 1351"/>
            <p:cNvSpPr/>
            <p:nvPr>
              <p:custDataLst>
                <p:tags r:id="rId383"/>
              </p:custDataLst>
            </p:nvPr>
          </p:nvSpPr>
          <p:spPr bwMode="auto">
            <a:xfrm>
              <a:off x="4181" y="2601"/>
              <a:ext cx="11" cy="15"/>
            </a:xfrm>
            <a:custGeom>
              <a:avLst/>
              <a:gdLst>
                <a:gd name="T0" fmla="*/ 7 w 9"/>
                <a:gd name="T1" fmla="*/ 0 h 12"/>
                <a:gd name="T2" fmla="*/ 0 w 9"/>
                <a:gd name="T3" fmla="*/ 8 h 12"/>
                <a:gd name="T4" fmla="*/ 0 w 9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9" y="3"/>
                    <a:pt x="5" y="12"/>
                    <a:pt x="0" y="9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4" name="Freeform 1352"/>
            <p:cNvSpPr/>
            <p:nvPr>
              <p:custDataLst>
                <p:tags r:id="rId384"/>
              </p:custDataLst>
            </p:nvPr>
          </p:nvSpPr>
          <p:spPr bwMode="auto">
            <a:xfrm>
              <a:off x="4218" y="2603"/>
              <a:ext cx="9" cy="9"/>
            </a:xfrm>
            <a:custGeom>
              <a:avLst/>
              <a:gdLst>
                <a:gd name="T0" fmla="*/ 15 w 7"/>
                <a:gd name="T1" fmla="*/ 0 h 7"/>
                <a:gd name="T2" fmla="*/ 5 w 7"/>
                <a:gd name="T3" fmla="*/ 1 h 7"/>
                <a:gd name="T4" fmla="*/ 13 w 7"/>
                <a:gd name="T5" fmla="*/ 6 h 7"/>
                <a:gd name="T6" fmla="*/ 0 w 7"/>
                <a:gd name="T7" fmla="*/ 1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3" y="2"/>
                    <a:pt x="5" y="3"/>
                    <a:pt x="6" y="3"/>
                  </a:cubicBezTo>
                  <a:cubicBezTo>
                    <a:pt x="6" y="6"/>
                    <a:pt x="3" y="7"/>
                    <a:pt x="0" y="7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5" name="Freeform 1353"/>
            <p:cNvSpPr/>
            <p:nvPr>
              <p:custDataLst>
                <p:tags r:id="rId385"/>
              </p:custDataLst>
            </p:nvPr>
          </p:nvSpPr>
          <p:spPr bwMode="auto">
            <a:xfrm>
              <a:off x="3846" y="2560"/>
              <a:ext cx="225" cy="250"/>
            </a:xfrm>
            <a:custGeom>
              <a:avLst/>
              <a:gdLst>
                <a:gd name="T0" fmla="*/ 314 w 175"/>
                <a:gd name="T1" fmla="*/ 173 h 195"/>
                <a:gd name="T2" fmla="*/ 334 w 175"/>
                <a:gd name="T3" fmla="*/ 229 h 195"/>
                <a:gd name="T4" fmla="*/ 334 w 175"/>
                <a:gd name="T5" fmla="*/ 412 h 195"/>
                <a:gd name="T6" fmla="*/ 343 w 175"/>
                <a:gd name="T7" fmla="*/ 406 h 195"/>
                <a:gd name="T8" fmla="*/ 364 w 175"/>
                <a:gd name="T9" fmla="*/ 395 h 195"/>
                <a:gd name="T10" fmla="*/ 370 w 175"/>
                <a:gd name="T11" fmla="*/ 292 h 195"/>
                <a:gd name="T12" fmla="*/ 328 w 175"/>
                <a:gd name="T13" fmla="*/ 37 h 195"/>
                <a:gd name="T14" fmla="*/ 302 w 175"/>
                <a:gd name="T15" fmla="*/ 46 h 195"/>
                <a:gd name="T16" fmla="*/ 323 w 175"/>
                <a:gd name="T17" fmla="*/ 141 h 195"/>
                <a:gd name="T18" fmla="*/ 247 w 175"/>
                <a:gd name="T19" fmla="*/ 69 h 195"/>
                <a:gd name="T20" fmla="*/ 156 w 175"/>
                <a:gd name="T21" fmla="*/ 23 h 195"/>
                <a:gd name="T22" fmla="*/ 23 w 175"/>
                <a:gd name="T23" fmla="*/ 74 h 195"/>
                <a:gd name="T24" fmla="*/ 127 w 175"/>
                <a:gd name="T25" fmla="*/ 171 h 195"/>
                <a:gd name="T26" fmla="*/ 243 w 175"/>
                <a:gd name="T27" fmla="*/ 141 h 195"/>
                <a:gd name="T28" fmla="*/ 314 w 175"/>
                <a:gd name="T29" fmla="*/ 173 h 19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195">
                  <a:moveTo>
                    <a:pt x="148" y="82"/>
                  </a:moveTo>
                  <a:cubicBezTo>
                    <a:pt x="152" y="88"/>
                    <a:pt x="155" y="100"/>
                    <a:pt x="157" y="109"/>
                  </a:cubicBezTo>
                  <a:cubicBezTo>
                    <a:pt x="163" y="126"/>
                    <a:pt x="160" y="180"/>
                    <a:pt x="157" y="195"/>
                  </a:cubicBezTo>
                  <a:cubicBezTo>
                    <a:pt x="159" y="194"/>
                    <a:pt x="160" y="194"/>
                    <a:pt x="162" y="193"/>
                  </a:cubicBezTo>
                  <a:cubicBezTo>
                    <a:pt x="164" y="191"/>
                    <a:pt x="168" y="189"/>
                    <a:pt x="171" y="187"/>
                  </a:cubicBezTo>
                  <a:cubicBezTo>
                    <a:pt x="173" y="171"/>
                    <a:pt x="174" y="139"/>
                    <a:pt x="174" y="139"/>
                  </a:cubicBezTo>
                  <a:cubicBezTo>
                    <a:pt x="175" y="105"/>
                    <a:pt x="163" y="49"/>
                    <a:pt x="154" y="18"/>
                  </a:cubicBezTo>
                  <a:cubicBezTo>
                    <a:pt x="150" y="20"/>
                    <a:pt x="146" y="21"/>
                    <a:pt x="142" y="22"/>
                  </a:cubicBezTo>
                  <a:cubicBezTo>
                    <a:pt x="145" y="35"/>
                    <a:pt x="149" y="51"/>
                    <a:pt x="152" y="67"/>
                  </a:cubicBezTo>
                  <a:cubicBezTo>
                    <a:pt x="145" y="52"/>
                    <a:pt x="138" y="39"/>
                    <a:pt x="116" y="33"/>
                  </a:cubicBezTo>
                  <a:cubicBezTo>
                    <a:pt x="93" y="26"/>
                    <a:pt x="97" y="21"/>
                    <a:pt x="73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6"/>
                    <a:pt x="30" y="84"/>
                    <a:pt x="60" y="81"/>
                  </a:cubicBezTo>
                  <a:cubicBezTo>
                    <a:pt x="91" y="78"/>
                    <a:pt x="99" y="67"/>
                    <a:pt x="114" y="67"/>
                  </a:cubicBezTo>
                  <a:cubicBezTo>
                    <a:pt x="131" y="67"/>
                    <a:pt x="137" y="62"/>
                    <a:pt x="148" y="82"/>
                  </a:cubicBezTo>
                  <a:close/>
                </a:path>
              </a:pathLst>
            </a:custGeom>
            <a:solidFill>
              <a:srgbClr val="74A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6" name="Freeform 1354"/>
            <p:cNvSpPr/>
            <p:nvPr>
              <p:custDataLst>
                <p:tags r:id="rId386"/>
              </p:custDataLst>
            </p:nvPr>
          </p:nvSpPr>
          <p:spPr bwMode="auto">
            <a:xfrm>
              <a:off x="3846" y="2560"/>
              <a:ext cx="225" cy="250"/>
            </a:xfrm>
            <a:custGeom>
              <a:avLst/>
              <a:gdLst>
                <a:gd name="T0" fmla="*/ 314 w 175"/>
                <a:gd name="T1" fmla="*/ 173 h 195"/>
                <a:gd name="T2" fmla="*/ 334 w 175"/>
                <a:gd name="T3" fmla="*/ 229 h 195"/>
                <a:gd name="T4" fmla="*/ 334 w 175"/>
                <a:gd name="T5" fmla="*/ 412 h 195"/>
                <a:gd name="T6" fmla="*/ 343 w 175"/>
                <a:gd name="T7" fmla="*/ 406 h 195"/>
                <a:gd name="T8" fmla="*/ 364 w 175"/>
                <a:gd name="T9" fmla="*/ 395 h 195"/>
                <a:gd name="T10" fmla="*/ 370 w 175"/>
                <a:gd name="T11" fmla="*/ 292 h 195"/>
                <a:gd name="T12" fmla="*/ 328 w 175"/>
                <a:gd name="T13" fmla="*/ 37 h 195"/>
                <a:gd name="T14" fmla="*/ 302 w 175"/>
                <a:gd name="T15" fmla="*/ 46 h 195"/>
                <a:gd name="T16" fmla="*/ 323 w 175"/>
                <a:gd name="T17" fmla="*/ 141 h 195"/>
                <a:gd name="T18" fmla="*/ 247 w 175"/>
                <a:gd name="T19" fmla="*/ 69 h 195"/>
                <a:gd name="T20" fmla="*/ 156 w 175"/>
                <a:gd name="T21" fmla="*/ 23 h 195"/>
                <a:gd name="T22" fmla="*/ 23 w 175"/>
                <a:gd name="T23" fmla="*/ 74 h 195"/>
                <a:gd name="T24" fmla="*/ 127 w 175"/>
                <a:gd name="T25" fmla="*/ 171 h 195"/>
                <a:gd name="T26" fmla="*/ 243 w 175"/>
                <a:gd name="T27" fmla="*/ 141 h 195"/>
                <a:gd name="T28" fmla="*/ 314 w 175"/>
                <a:gd name="T29" fmla="*/ 173 h 19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195">
                  <a:moveTo>
                    <a:pt x="148" y="82"/>
                  </a:moveTo>
                  <a:cubicBezTo>
                    <a:pt x="152" y="88"/>
                    <a:pt x="155" y="100"/>
                    <a:pt x="157" y="109"/>
                  </a:cubicBezTo>
                  <a:cubicBezTo>
                    <a:pt x="163" y="126"/>
                    <a:pt x="160" y="180"/>
                    <a:pt x="157" y="195"/>
                  </a:cubicBezTo>
                  <a:cubicBezTo>
                    <a:pt x="159" y="194"/>
                    <a:pt x="160" y="194"/>
                    <a:pt x="162" y="193"/>
                  </a:cubicBezTo>
                  <a:cubicBezTo>
                    <a:pt x="164" y="191"/>
                    <a:pt x="168" y="189"/>
                    <a:pt x="171" y="187"/>
                  </a:cubicBezTo>
                  <a:cubicBezTo>
                    <a:pt x="173" y="171"/>
                    <a:pt x="174" y="139"/>
                    <a:pt x="174" y="139"/>
                  </a:cubicBezTo>
                  <a:cubicBezTo>
                    <a:pt x="175" y="105"/>
                    <a:pt x="163" y="49"/>
                    <a:pt x="154" y="18"/>
                  </a:cubicBezTo>
                  <a:cubicBezTo>
                    <a:pt x="150" y="20"/>
                    <a:pt x="146" y="21"/>
                    <a:pt x="142" y="22"/>
                  </a:cubicBezTo>
                  <a:cubicBezTo>
                    <a:pt x="145" y="35"/>
                    <a:pt x="149" y="51"/>
                    <a:pt x="152" y="67"/>
                  </a:cubicBezTo>
                  <a:cubicBezTo>
                    <a:pt x="145" y="52"/>
                    <a:pt x="138" y="39"/>
                    <a:pt x="116" y="33"/>
                  </a:cubicBezTo>
                  <a:cubicBezTo>
                    <a:pt x="93" y="26"/>
                    <a:pt x="97" y="21"/>
                    <a:pt x="73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6"/>
                    <a:pt x="30" y="84"/>
                    <a:pt x="60" y="81"/>
                  </a:cubicBezTo>
                  <a:cubicBezTo>
                    <a:pt x="91" y="78"/>
                    <a:pt x="99" y="67"/>
                    <a:pt x="114" y="67"/>
                  </a:cubicBezTo>
                  <a:cubicBezTo>
                    <a:pt x="131" y="67"/>
                    <a:pt x="137" y="62"/>
                    <a:pt x="148" y="82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7" name="Freeform 1355"/>
            <p:cNvSpPr/>
            <p:nvPr>
              <p:custDataLst>
                <p:tags r:id="rId387"/>
              </p:custDataLst>
            </p:nvPr>
          </p:nvSpPr>
          <p:spPr bwMode="auto">
            <a:xfrm>
              <a:off x="3865" y="2566"/>
              <a:ext cx="101" cy="64"/>
            </a:xfrm>
            <a:custGeom>
              <a:avLst/>
              <a:gdLst>
                <a:gd name="T0" fmla="*/ 0 w 78"/>
                <a:gd name="T1" fmla="*/ 105 h 50"/>
                <a:gd name="T2" fmla="*/ 66 w 78"/>
                <a:gd name="T3" fmla="*/ 17 h 50"/>
                <a:gd name="T4" fmla="*/ 170 w 78"/>
                <a:gd name="T5" fmla="*/ 52 h 50"/>
                <a:gd name="T6" fmla="*/ 0 w 78"/>
                <a:gd name="T7" fmla="*/ 105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0">
                  <a:moveTo>
                    <a:pt x="0" y="50"/>
                  </a:moveTo>
                  <a:cubicBezTo>
                    <a:pt x="0" y="31"/>
                    <a:pt x="6" y="11"/>
                    <a:pt x="30" y="8"/>
                  </a:cubicBezTo>
                  <a:cubicBezTo>
                    <a:pt x="54" y="6"/>
                    <a:pt x="60" y="16"/>
                    <a:pt x="78" y="25"/>
                  </a:cubicBezTo>
                  <a:cubicBezTo>
                    <a:pt x="64" y="19"/>
                    <a:pt x="17" y="0"/>
                    <a:pt x="0" y="50"/>
                  </a:cubicBezTo>
                  <a:close/>
                </a:path>
              </a:pathLst>
            </a:custGeom>
            <a:solidFill>
              <a:srgbClr val="BFD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8" name="Freeform 1356"/>
            <p:cNvSpPr/>
            <p:nvPr>
              <p:custDataLst>
                <p:tags r:id="rId388"/>
              </p:custDataLst>
            </p:nvPr>
          </p:nvSpPr>
          <p:spPr bwMode="auto">
            <a:xfrm>
              <a:off x="3869" y="2566"/>
              <a:ext cx="80" cy="39"/>
            </a:xfrm>
            <a:custGeom>
              <a:avLst/>
              <a:gdLst>
                <a:gd name="T0" fmla="*/ 133 w 62"/>
                <a:gd name="T1" fmla="*/ 33 h 31"/>
                <a:gd name="T2" fmla="*/ 58 w 62"/>
                <a:gd name="T3" fmla="*/ 16 h 31"/>
                <a:gd name="T4" fmla="*/ 0 w 62"/>
                <a:gd name="T5" fmla="*/ 62 h 31"/>
                <a:gd name="T6" fmla="*/ 133 w 62"/>
                <a:gd name="T7" fmla="*/ 3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1">
                  <a:moveTo>
                    <a:pt x="62" y="17"/>
                  </a:moveTo>
                  <a:cubicBezTo>
                    <a:pt x="53" y="11"/>
                    <a:pt x="45" y="6"/>
                    <a:pt x="27" y="8"/>
                  </a:cubicBezTo>
                  <a:cubicBezTo>
                    <a:pt x="12" y="10"/>
                    <a:pt x="3" y="19"/>
                    <a:pt x="0" y="31"/>
                  </a:cubicBezTo>
                  <a:cubicBezTo>
                    <a:pt x="10" y="16"/>
                    <a:pt x="30" y="0"/>
                    <a:pt x="6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9" name="Freeform 1357"/>
            <p:cNvSpPr/>
            <p:nvPr>
              <p:custDataLst>
                <p:tags r:id="rId389"/>
              </p:custDataLst>
            </p:nvPr>
          </p:nvSpPr>
          <p:spPr bwMode="auto">
            <a:xfrm>
              <a:off x="3993" y="2633"/>
              <a:ext cx="29" cy="12"/>
            </a:xfrm>
            <a:custGeom>
              <a:avLst/>
              <a:gdLst>
                <a:gd name="T0" fmla="*/ 50 w 22"/>
                <a:gd name="T1" fmla="*/ 0 h 10"/>
                <a:gd name="T2" fmla="*/ 0 w 22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cubicBezTo>
                    <a:pt x="18" y="8"/>
                    <a:pt x="14" y="9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0" name="Freeform 1358"/>
            <p:cNvSpPr/>
            <p:nvPr>
              <p:custDataLst>
                <p:tags r:id="rId390"/>
              </p:custDataLst>
            </p:nvPr>
          </p:nvSpPr>
          <p:spPr bwMode="auto">
            <a:xfrm>
              <a:off x="3886" y="2617"/>
              <a:ext cx="132" cy="44"/>
            </a:xfrm>
            <a:custGeom>
              <a:avLst/>
              <a:gdLst>
                <a:gd name="T0" fmla="*/ 0 w 102"/>
                <a:gd name="T1" fmla="*/ 61 h 34"/>
                <a:gd name="T2" fmla="*/ 118 w 102"/>
                <a:gd name="T3" fmla="*/ 53 h 34"/>
                <a:gd name="T4" fmla="*/ 207 w 102"/>
                <a:gd name="T5" fmla="*/ 32 h 34"/>
                <a:gd name="T6" fmla="*/ 215 w 102"/>
                <a:gd name="T7" fmla="*/ 0 h 34"/>
                <a:gd name="T8" fmla="*/ 175 w 102"/>
                <a:gd name="T9" fmla="*/ 23 h 34"/>
                <a:gd name="T10" fmla="*/ 101 w 102"/>
                <a:gd name="T11" fmla="*/ 39 h 34"/>
                <a:gd name="T12" fmla="*/ 0 w 102"/>
                <a:gd name="T13" fmla="*/ 6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4">
                  <a:moveTo>
                    <a:pt x="0" y="28"/>
                  </a:moveTo>
                  <a:cubicBezTo>
                    <a:pt x="14" y="31"/>
                    <a:pt x="32" y="34"/>
                    <a:pt x="54" y="25"/>
                  </a:cubicBezTo>
                  <a:cubicBezTo>
                    <a:pt x="80" y="14"/>
                    <a:pt x="89" y="19"/>
                    <a:pt x="96" y="15"/>
                  </a:cubicBezTo>
                  <a:cubicBezTo>
                    <a:pt x="102" y="11"/>
                    <a:pt x="102" y="3"/>
                    <a:pt x="99" y="0"/>
                  </a:cubicBezTo>
                  <a:cubicBezTo>
                    <a:pt x="102" y="3"/>
                    <a:pt x="94" y="9"/>
                    <a:pt x="80" y="11"/>
                  </a:cubicBezTo>
                  <a:cubicBezTo>
                    <a:pt x="66" y="13"/>
                    <a:pt x="57" y="13"/>
                    <a:pt x="46" y="18"/>
                  </a:cubicBezTo>
                  <a:cubicBezTo>
                    <a:pt x="36" y="22"/>
                    <a:pt x="15" y="31"/>
                    <a:pt x="0" y="28"/>
                  </a:cubicBezTo>
                  <a:close/>
                </a:path>
              </a:pathLst>
            </a:custGeom>
            <a:solidFill>
              <a:srgbClr val="299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1" name="Freeform 1359"/>
            <p:cNvSpPr/>
            <p:nvPr>
              <p:custDataLst>
                <p:tags r:id="rId391"/>
              </p:custDataLst>
            </p:nvPr>
          </p:nvSpPr>
          <p:spPr bwMode="auto">
            <a:xfrm>
              <a:off x="4047" y="2671"/>
              <a:ext cx="15" cy="101"/>
            </a:xfrm>
            <a:custGeom>
              <a:avLst/>
              <a:gdLst>
                <a:gd name="T0" fmla="*/ 14 w 12"/>
                <a:gd name="T1" fmla="*/ 66 h 79"/>
                <a:gd name="T2" fmla="*/ 18 w 12"/>
                <a:gd name="T3" fmla="*/ 165 h 79"/>
                <a:gd name="T4" fmla="*/ 20 w 12"/>
                <a:gd name="T5" fmla="*/ 66 h 79"/>
                <a:gd name="T6" fmla="*/ 0 w 12"/>
                <a:gd name="T7" fmla="*/ 0 h 79"/>
                <a:gd name="T8" fmla="*/ 14 w 12"/>
                <a:gd name="T9" fmla="*/ 6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9">
                  <a:moveTo>
                    <a:pt x="7" y="32"/>
                  </a:moveTo>
                  <a:cubicBezTo>
                    <a:pt x="10" y="48"/>
                    <a:pt x="11" y="68"/>
                    <a:pt x="9" y="79"/>
                  </a:cubicBezTo>
                  <a:cubicBezTo>
                    <a:pt x="11" y="64"/>
                    <a:pt x="12" y="46"/>
                    <a:pt x="10" y="32"/>
                  </a:cubicBezTo>
                  <a:cubicBezTo>
                    <a:pt x="8" y="18"/>
                    <a:pt x="5" y="9"/>
                    <a:pt x="0" y="0"/>
                  </a:cubicBezTo>
                  <a:cubicBezTo>
                    <a:pt x="2" y="6"/>
                    <a:pt x="5" y="17"/>
                    <a:pt x="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2" name="Freeform 1360"/>
            <p:cNvSpPr/>
            <p:nvPr>
              <p:custDataLst>
                <p:tags r:id="rId392"/>
              </p:custDataLst>
            </p:nvPr>
          </p:nvSpPr>
          <p:spPr bwMode="auto">
            <a:xfrm>
              <a:off x="4014" y="2631"/>
              <a:ext cx="10" cy="9"/>
            </a:xfrm>
            <a:custGeom>
              <a:avLst/>
              <a:gdLst>
                <a:gd name="T0" fmla="*/ 16 w 8"/>
                <a:gd name="T1" fmla="*/ 6 h 7"/>
                <a:gd name="T2" fmla="*/ 6 w 8"/>
                <a:gd name="T3" fmla="*/ 1 h 7"/>
                <a:gd name="T4" fmla="*/ 14 w 8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0" y="3"/>
                    <a:pt x="4" y="7"/>
                    <a:pt x="7" y="7"/>
                  </a:cubicBezTo>
                </a:path>
              </a:pathLst>
            </a:custGeom>
            <a:noFill/>
            <a:ln w="4763" cap="rnd">
              <a:solidFill>
                <a:srgbClr val="74AA2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3" name="Freeform 1361"/>
            <p:cNvSpPr/>
            <p:nvPr>
              <p:custDataLst>
                <p:tags r:id="rId393"/>
              </p:custDataLst>
            </p:nvPr>
          </p:nvSpPr>
          <p:spPr bwMode="auto">
            <a:xfrm>
              <a:off x="3975" y="2726"/>
              <a:ext cx="603" cy="338"/>
            </a:xfrm>
            <a:custGeom>
              <a:avLst/>
              <a:gdLst>
                <a:gd name="T0" fmla="*/ 39 w 468"/>
                <a:gd name="T1" fmla="*/ 234 h 264"/>
                <a:gd name="T2" fmla="*/ 23 w 468"/>
                <a:gd name="T3" fmla="*/ 343 h 264"/>
                <a:gd name="T4" fmla="*/ 19 w 468"/>
                <a:gd name="T5" fmla="*/ 392 h 264"/>
                <a:gd name="T6" fmla="*/ 40 w 468"/>
                <a:gd name="T7" fmla="*/ 428 h 264"/>
                <a:gd name="T8" fmla="*/ 53 w 468"/>
                <a:gd name="T9" fmla="*/ 457 h 264"/>
                <a:gd name="T10" fmla="*/ 128 w 468"/>
                <a:gd name="T11" fmla="*/ 530 h 264"/>
                <a:gd name="T12" fmla="*/ 206 w 468"/>
                <a:gd name="T13" fmla="*/ 552 h 264"/>
                <a:gd name="T14" fmla="*/ 231 w 468"/>
                <a:gd name="T15" fmla="*/ 545 h 264"/>
                <a:gd name="T16" fmla="*/ 258 w 468"/>
                <a:gd name="T17" fmla="*/ 534 h 264"/>
                <a:gd name="T18" fmla="*/ 282 w 468"/>
                <a:gd name="T19" fmla="*/ 525 h 264"/>
                <a:gd name="T20" fmla="*/ 318 w 468"/>
                <a:gd name="T21" fmla="*/ 510 h 264"/>
                <a:gd name="T22" fmla="*/ 376 w 468"/>
                <a:gd name="T23" fmla="*/ 489 h 264"/>
                <a:gd name="T24" fmla="*/ 450 w 468"/>
                <a:gd name="T25" fmla="*/ 451 h 264"/>
                <a:gd name="T26" fmla="*/ 483 w 468"/>
                <a:gd name="T27" fmla="*/ 351 h 264"/>
                <a:gd name="T28" fmla="*/ 551 w 468"/>
                <a:gd name="T29" fmla="*/ 321 h 264"/>
                <a:gd name="T30" fmla="*/ 621 w 468"/>
                <a:gd name="T31" fmla="*/ 300 h 264"/>
                <a:gd name="T32" fmla="*/ 684 w 468"/>
                <a:gd name="T33" fmla="*/ 277 h 264"/>
                <a:gd name="T34" fmla="*/ 787 w 468"/>
                <a:gd name="T35" fmla="*/ 204 h 264"/>
                <a:gd name="T36" fmla="*/ 813 w 468"/>
                <a:gd name="T37" fmla="*/ 187 h 264"/>
                <a:gd name="T38" fmla="*/ 836 w 468"/>
                <a:gd name="T39" fmla="*/ 181 h 264"/>
                <a:gd name="T40" fmla="*/ 905 w 468"/>
                <a:gd name="T41" fmla="*/ 142 h 264"/>
                <a:gd name="T42" fmla="*/ 981 w 468"/>
                <a:gd name="T43" fmla="*/ 28 h 264"/>
                <a:gd name="T44" fmla="*/ 907 w 468"/>
                <a:gd name="T45" fmla="*/ 15 h 264"/>
                <a:gd name="T46" fmla="*/ 825 w 468"/>
                <a:gd name="T47" fmla="*/ 29 h 264"/>
                <a:gd name="T48" fmla="*/ 773 w 468"/>
                <a:gd name="T49" fmla="*/ 37 h 264"/>
                <a:gd name="T50" fmla="*/ 725 w 468"/>
                <a:gd name="T51" fmla="*/ 36 h 264"/>
                <a:gd name="T52" fmla="*/ 687 w 468"/>
                <a:gd name="T53" fmla="*/ 47 h 264"/>
                <a:gd name="T54" fmla="*/ 624 w 468"/>
                <a:gd name="T55" fmla="*/ 51 h 264"/>
                <a:gd name="T56" fmla="*/ 540 w 468"/>
                <a:gd name="T57" fmla="*/ 58 h 264"/>
                <a:gd name="T58" fmla="*/ 437 w 468"/>
                <a:gd name="T59" fmla="*/ 76 h 264"/>
                <a:gd name="T60" fmla="*/ 260 w 468"/>
                <a:gd name="T61" fmla="*/ 86 h 264"/>
                <a:gd name="T62" fmla="*/ 133 w 468"/>
                <a:gd name="T63" fmla="*/ 133 h 264"/>
                <a:gd name="T64" fmla="*/ 68 w 468"/>
                <a:gd name="T65" fmla="*/ 163 h 264"/>
                <a:gd name="T66" fmla="*/ 44 w 468"/>
                <a:gd name="T67" fmla="*/ 234 h 264"/>
                <a:gd name="T68" fmla="*/ 39 w 468"/>
                <a:gd name="T69" fmla="*/ 234 h 2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8" h="264">
                  <a:moveTo>
                    <a:pt x="18" y="112"/>
                  </a:moveTo>
                  <a:cubicBezTo>
                    <a:pt x="0" y="121"/>
                    <a:pt x="11" y="156"/>
                    <a:pt x="11" y="163"/>
                  </a:cubicBezTo>
                  <a:cubicBezTo>
                    <a:pt x="11" y="168"/>
                    <a:pt x="7" y="182"/>
                    <a:pt x="9" y="187"/>
                  </a:cubicBezTo>
                  <a:cubicBezTo>
                    <a:pt x="11" y="193"/>
                    <a:pt x="18" y="197"/>
                    <a:pt x="19" y="204"/>
                  </a:cubicBezTo>
                  <a:cubicBezTo>
                    <a:pt x="21" y="211"/>
                    <a:pt x="22" y="212"/>
                    <a:pt x="25" y="218"/>
                  </a:cubicBezTo>
                  <a:cubicBezTo>
                    <a:pt x="33" y="233"/>
                    <a:pt x="43" y="251"/>
                    <a:pt x="60" y="252"/>
                  </a:cubicBezTo>
                  <a:cubicBezTo>
                    <a:pt x="68" y="252"/>
                    <a:pt x="88" y="264"/>
                    <a:pt x="96" y="263"/>
                  </a:cubicBezTo>
                  <a:cubicBezTo>
                    <a:pt x="100" y="263"/>
                    <a:pt x="105" y="262"/>
                    <a:pt x="108" y="260"/>
                  </a:cubicBezTo>
                  <a:cubicBezTo>
                    <a:pt x="113" y="259"/>
                    <a:pt x="115" y="257"/>
                    <a:pt x="120" y="255"/>
                  </a:cubicBezTo>
                  <a:cubicBezTo>
                    <a:pt x="124" y="253"/>
                    <a:pt x="128" y="253"/>
                    <a:pt x="132" y="250"/>
                  </a:cubicBezTo>
                  <a:cubicBezTo>
                    <a:pt x="139" y="245"/>
                    <a:pt x="141" y="245"/>
                    <a:pt x="149" y="243"/>
                  </a:cubicBezTo>
                  <a:cubicBezTo>
                    <a:pt x="158" y="241"/>
                    <a:pt x="170" y="238"/>
                    <a:pt x="176" y="233"/>
                  </a:cubicBezTo>
                  <a:cubicBezTo>
                    <a:pt x="191" y="222"/>
                    <a:pt x="197" y="231"/>
                    <a:pt x="210" y="215"/>
                  </a:cubicBezTo>
                  <a:cubicBezTo>
                    <a:pt x="228" y="194"/>
                    <a:pt x="218" y="169"/>
                    <a:pt x="226" y="167"/>
                  </a:cubicBezTo>
                  <a:cubicBezTo>
                    <a:pt x="244" y="164"/>
                    <a:pt x="241" y="160"/>
                    <a:pt x="258" y="153"/>
                  </a:cubicBezTo>
                  <a:cubicBezTo>
                    <a:pt x="267" y="149"/>
                    <a:pt x="279" y="145"/>
                    <a:pt x="290" y="143"/>
                  </a:cubicBezTo>
                  <a:cubicBezTo>
                    <a:pt x="302" y="141"/>
                    <a:pt x="309" y="137"/>
                    <a:pt x="320" y="132"/>
                  </a:cubicBezTo>
                  <a:cubicBezTo>
                    <a:pt x="337" y="125"/>
                    <a:pt x="352" y="104"/>
                    <a:pt x="368" y="97"/>
                  </a:cubicBezTo>
                  <a:cubicBezTo>
                    <a:pt x="372" y="95"/>
                    <a:pt x="376" y="91"/>
                    <a:pt x="380" y="89"/>
                  </a:cubicBezTo>
                  <a:cubicBezTo>
                    <a:pt x="383" y="87"/>
                    <a:pt x="387" y="87"/>
                    <a:pt x="391" y="86"/>
                  </a:cubicBezTo>
                  <a:cubicBezTo>
                    <a:pt x="398" y="82"/>
                    <a:pt x="416" y="72"/>
                    <a:pt x="423" y="68"/>
                  </a:cubicBezTo>
                  <a:cubicBezTo>
                    <a:pt x="434" y="62"/>
                    <a:pt x="468" y="39"/>
                    <a:pt x="459" y="13"/>
                  </a:cubicBezTo>
                  <a:cubicBezTo>
                    <a:pt x="456" y="4"/>
                    <a:pt x="439" y="0"/>
                    <a:pt x="424" y="7"/>
                  </a:cubicBezTo>
                  <a:cubicBezTo>
                    <a:pt x="413" y="12"/>
                    <a:pt x="398" y="13"/>
                    <a:pt x="386" y="14"/>
                  </a:cubicBezTo>
                  <a:cubicBezTo>
                    <a:pt x="376" y="16"/>
                    <a:pt x="371" y="16"/>
                    <a:pt x="362" y="18"/>
                  </a:cubicBezTo>
                  <a:cubicBezTo>
                    <a:pt x="355" y="19"/>
                    <a:pt x="346" y="16"/>
                    <a:pt x="339" y="17"/>
                  </a:cubicBezTo>
                  <a:cubicBezTo>
                    <a:pt x="331" y="18"/>
                    <a:pt x="328" y="21"/>
                    <a:pt x="321" y="23"/>
                  </a:cubicBezTo>
                  <a:cubicBezTo>
                    <a:pt x="312" y="25"/>
                    <a:pt x="301" y="24"/>
                    <a:pt x="292" y="24"/>
                  </a:cubicBezTo>
                  <a:cubicBezTo>
                    <a:pt x="282" y="25"/>
                    <a:pt x="262" y="23"/>
                    <a:pt x="252" y="27"/>
                  </a:cubicBezTo>
                  <a:cubicBezTo>
                    <a:pt x="234" y="33"/>
                    <a:pt x="225" y="34"/>
                    <a:pt x="204" y="36"/>
                  </a:cubicBezTo>
                  <a:cubicBezTo>
                    <a:pt x="182" y="38"/>
                    <a:pt x="143" y="35"/>
                    <a:pt x="122" y="41"/>
                  </a:cubicBezTo>
                  <a:cubicBezTo>
                    <a:pt x="103" y="47"/>
                    <a:pt x="77" y="51"/>
                    <a:pt x="62" y="63"/>
                  </a:cubicBezTo>
                  <a:cubicBezTo>
                    <a:pt x="55" y="67"/>
                    <a:pt x="37" y="72"/>
                    <a:pt x="32" y="77"/>
                  </a:cubicBezTo>
                  <a:cubicBezTo>
                    <a:pt x="25" y="86"/>
                    <a:pt x="22" y="103"/>
                    <a:pt x="20" y="112"/>
                  </a:cubicBezTo>
                  <a:lnTo>
                    <a:pt x="18" y="112"/>
                  </a:lnTo>
                  <a:close/>
                </a:path>
              </a:pathLst>
            </a:custGeom>
            <a:solidFill>
              <a:srgbClr val="FFE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4" name="Freeform 1362"/>
            <p:cNvSpPr/>
            <p:nvPr>
              <p:custDataLst>
                <p:tags r:id="rId394"/>
              </p:custDataLst>
            </p:nvPr>
          </p:nvSpPr>
          <p:spPr bwMode="auto">
            <a:xfrm>
              <a:off x="4011" y="2947"/>
              <a:ext cx="245" cy="110"/>
            </a:xfrm>
            <a:custGeom>
              <a:avLst/>
              <a:gdLst>
                <a:gd name="T0" fmla="*/ 0 w 190"/>
                <a:gd name="T1" fmla="*/ 70 h 86"/>
                <a:gd name="T2" fmla="*/ 10 w 190"/>
                <a:gd name="T3" fmla="*/ 98 h 86"/>
                <a:gd name="T4" fmla="*/ 36 w 190"/>
                <a:gd name="T5" fmla="*/ 129 h 86"/>
                <a:gd name="T6" fmla="*/ 103 w 190"/>
                <a:gd name="T7" fmla="*/ 160 h 86"/>
                <a:gd name="T8" fmla="*/ 155 w 190"/>
                <a:gd name="T9" fmla="*/ 171 h 86"/>
                <a:gd name="T10" fmla="*/ 186 w 190"/>
                <a:gd name="T11" fmla="*/ 164 h 86"/>
                <a:gd name="T12" fmla="*/ 223 w 190"/>
                <a:gd name="T13" fmla="*/ 145 h 86"/>
                <a:gd name="T14" fmla="*/ 264 w 190"/>
                <a:gd name="T15" fmla="*/ 133 h 86"/>
                <a:gd name="T16" fmla="*/ 298 w 190"/>
                <a:gd name="T17" fmla="*/ 125 h 86"/>
                <a:gd name="T18" fmla="*/ 321 w 190"/>
                <a:gd name="T19" fmla="*/ 110 h 86"/>
                <a:gd name="T20" fmla="*/ 351 w 190"/>
                <a:gd name="T21" fmla="*/ 98 h 86"/>
                <a:gd name="T22" fmla="*/ 391 w 190"/>
                <a:gd name="T23" fmla="*/ 60 h 86"/>
                <a:gd name="T24" fmla="*/ 402 w 190"/>
                <a:gd name="T25" fmla="*/ 0 h 86"/>
                <a:gd name="T26" fmla="*/ 324 w 190"/>
                <a:gd name="T27" fmla="*/ 23 h 86"/>
                <a:gd name="T28" fmla="*/ 270 w 190"/>
                <a:gd name="T29" fmla="*/ 60 h 86"/>
                <a:gd name="T30" fmla="*/ 245 w 190"/>
                <a:gd name="T31" fmla="*/ 77 h 86"/>
                <a:gd name="T32" fmla="*/ 253 w 190"/>
                <a:gd name="T33" fmla="*/ 95 h 86"/>
                <a:gd name="T34" fmla="*/ 246 w 190"/>
                <a:gd name="T35" fmla="*/ 111 h 86"/>
                <a:gd name="T36" fmla="*/ 223 w 190"/>
                <a:gd name="T37" fmla="*/ 122 h 86"/>
                <a:gd name="T38" fmla="*/ 214 w 190"/>
                <a:gd name="T39" fmla="*/ 96 h 86"/>
                <a:gd name="T40" fmla="*/ 191 w 190"/>
                <a:gd name="T41" fmla="*/ 95 h 86"/>
                <a:gd name="T42" fmla="*/ 178 w 190"/>
                <a:gd name="T43" fmla="*/ 95 h 86"/>
                <a:gd name="T44" fmla="*/ 162 w 190"/>
                <a:gd name="T45" fmla="*/ 110 h 86"/>
                <a:gd name="T46" fmla="*/ 111 w 190"/>
                <a:gd name="T47" fmla="*/ 110 h 86"/>
                <a:gd name="T48" fmla="*/ 83 w 190"/>
                <a:gd name="T49" fmla="*/ 92 h 86"/>
                <a:gd name="T50" fmla="*/ 36 w 190"/>
                <a:gd name="T51" fmla="*/ 96 h 86"/>
                <a:gd name="T52" fmla="*/ 6 w 190"/>
                <a:gd name="T53" fmla="*/ 7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0" h="86">
                  <a:moveTo>
                    <a:pt x="0" y="34"/>
                  </a:moveTo>
                  <a:cubicBezTo>
                    <a:pt x="2" y="37"/>
                    <a:pt x="3" y="42"/>
                    <a:pt x="5" y="47"/>
                  </a:cubicBezTo>
                  <a:cubicBezTo>
                    <a:pt x="8" y="53"/>
                    <a:pt x="13" y="57"/>
                    <a:pt x="17" y="62"/>
                  </a:cubicBezTo>
                  <a:cubicBezTo>
                    <a:pt x="25" y="74"/>
                    <a:pt x="36" y="72"/>
                    <a:pt x="48" y="77"/>
                  </a:cubicBezTo>
                  <a:cubicBezTo>
                    <a:pt x="57" y="81"/>
                    <a:pt x="62" y="86"/>
                    <a:pt x="72" y="82"/>
                  </a:cubicBezTo>
                  <a:cubicBezTo>
                    <a:pt x="77" y="80"/>
                    <a:pt x="83" y="79"/>
                    <a:pt x="87" y="78"/>
                  </a:cubicBezTo>
                  <a:cubicBezTo>
                    <a:pt x="93" y="75"/>
                    <a:pt x="98" y="71"/>
                    <a:pt x="104" y="69"/>
                  </a:cubicBezTo>
                  <a:cubicBezTo>
                    <a:pt x="111" y="67"/>
                    <a:pt x="117" y="65"/>
                    <a:pt x="123" y="63"/>
                  </a:cubicBezTo>
                  <a:cubicBezTo>
                    <a:pt x="128" y="61"/>
                    <a:pt x="134" y="62"/>
                    <a:pt x="139" y="60"/>
                  </a:cubicBezTo>
                  <a:cubicBezTo>
                    <a:pt x="143" y="58"/>
                    <a:pt x="147" y="54"/>
                    <a:pt x="150" y="52"/>
                  </a:cubicBezTo>
                  <a:cubicBezTo>
                    <a:pt x="155" y="51"/>
                    <a:pt x="160" y="49"/>
                    <a:pt x="164" y="47"/>
                  </a:cubicBezTo>
                  <a:cubicBezTo>
                    <a:pt x="173" y="43"/>
                    <a:pt x="178" y="37"/>
                    <a:pt x="182" y="29"/>
                  </a:cubicBezTo>
                  <a:cubicBezTo>
                    <a:pt x="185" y="20"/>
                    <a:pt x="190" y="10"/>
                    <a:pt x="188" y="0"/>
                  </a:cubicBezTo>
                  <a:cubicBezTo>
                    <a:pt x="177" y="5"/>
                    <a:pt x="163" y="6"/>
                    <a:pt x="151" y="11"/>
                  </a:cubicBezTo>
                  <a:cubicBezTo>
                    <a:pt x="141" y="15"/>
                    <a:pt x="133" y="21"/>
                    <a:pt x="126" y="29"/>
                  </a:cubicBezTo>
                  <a:cubicBezTo>
                    <a:pt x="124" y="31"/>
                    <a:pt x="115" y="34"/>
                    <a:pt x="114" y="37"/>
                  </a:cubicBezTo>
                  <a:cubicBezTo>
                    <a:pt x="113" y="39"/>
                    <a:pt x="118" y="43"/>
                    <a:pt x="118" y="45"/>
                  </a:cubicBezTo>
                  <a:cubicBezTo>
                    <a:pt x="118" y="48"/>
                    <a:pt x="117" y="50"/>
                    <a:pt x="115" y="53"/>
                  </a:cubicBezTo>
                  <a:cubicBezTo>
                    <a:pt x="112" y="56"/>
                    <a:pt x="109" y="60"/>
                    <a:pt x="104" y="58"/>
                  </a:cubicBezTo>
                  <a:cubicBezTo>
                    <a:pt x="98" y="57"/>
                    <a:pt x="99" y="51"/>
                    <a:pt x="100" y="46"/>
                  </a:cubicBezTo>
                  <a:cubicBezTo>
                    <a:pt x="96" y="43"/>
                    <a:pt x="93" y="44"/>
                    <a:pt x="89" y="45"/>
                  </a:cubicBezTo>
                  <a:cubicBezTo>
                    <a:pt x="87" y="45"/>
                    <a:pt x="85" y="44"/>
                    <a:pt x="83" y="45"/>
                  </a:cubicBezTo>
                  <a:cubicBezTo>
                    <a:pt x="80" y="46"/>
                    <a:pt x="78" y="50"/>
                    <a:pt x="76" y="52"/>
                  </a:cubicBezTo>
                  <a:cubicBezTo>
                    <a:pt x="68" y="57"/>
                    <a:pt x="61" y="54"/>
                    <a:pt x="52" y="52"/>
                  </a:cubicBezTo>
                  <a:cubicBezTo>
                    <a:pt x="45" y="51"/>
                    <a:pt x="44" y="47"/>
                    <a:pt x="39" y="44"/>
                  </a:cubicBezTo>
                  <a:cubicBezTo>
                    <a:pt x="36" y="50"/>
                    <a:pt x="23" y="46"/>
                    <a:pt x="17" y="46"/>
                  </a:cubicBezTo>
                  <a:cubicBezTo>
                    <a:pt x="10" y="45"/>
                    <a:pt x="4" y="43"/>
                    <a:pt x="3" y="34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5" name="Freeform 1363"/>
            <p:cNvSpPr/>
            <p:nvPr>
              <p:custDataLst>
                <p:tags r:id="rId395"/>
              </p:custDataLst>
            </p:nvPr>
          </p:nvSpPr>
          <p:spPr bwMode="auto">
            <a:xfrm>
              <a:off x="4130" y="2999"/>
              <a:ext cx="20" cy="13"/>
            </a:xfrm>
            <a:custGeom>
              <a:avLst/>
              <a:gdLst>
                <a:gd name="T0" fmla="*/ 31 w 16"/>
                <a:gd name="T1" fmla="*/ 0 h 10"/>
                <a:gd name="T2" fmla="*/ 25 w 16"/>
                <a:gd name="T3" fmla="*/ 22 h 10"/>
                <a:gd name="T4" fmla="*/ 0 w 16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4" y="3"/>
                    <a:pt x="13" y="7"/>
                    <a:pt x="13" y="10"/>
                  </a:cubicBezTo>
                  <a:cubicBezTo>
                    <a:pt x="9" y="6"/>
                    <a:pt x="5" y="5"/>
                    <a:pt x="0" y="7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6" name="Freeform 1364"/>
            <p:cNvSpPr/>
            <p:nvPr>
              <p:custDataLst>
                <p:tags r:id="rId396"/>
              </p:custDataLst>
            </p:nvPr>
          </p:nvSpPr>
          <p:spPr bwMode="auto">
            <a:xfrm>
              <a:off x="4351" y="2815"/>
              <a:ext cx="148" cy="83"/>
            </a:xfrm>
            <a:custGeom>
              <a:avLst/>
              <a:gdLst>
                <a:gd name="T0" fmla="*/ 0 w 115"/>
                <a:gd name="T1" fmla="*/ 135 h 65"/>
                <a:gd name="T2" fmla="*/ 19 w 115"/>
                <a:gd name="T3" fmla="*/ 120 h 65"/>
                <a:gd name="T4" fmla="*/ 42 w 115"/>
                <a:gd name="T5" fmla="*/ 114 h 65"/>
                <a:gd name="T6" fmla="*/ 99 w 115"/>
                <a:gd name="T7" fmla="*/ 77 h 65"/>
                <a:gd name="T8" fmla="*/ 103 w 115"/>
                <a:gd name="T9" fmla="*/ 52 h 65"/>
                <a:gd name="T10" fmla="*/ 115 w 115"/>
                <a:gd name="T11" fmla="*/ 42 h 65"/>
                <a:gd name="T12" fmla="*/ 162 w 115"/>
                <a:gd name="T13" fmla="*/ 28 h 65"/>
                <a:gd name="T14" fmla="*/ 194 w 115"/>
                <a:gd name="T15" fmla="*/ 6 h 65"/>
                <a:gd name="T16" fmla="*/ 224 w 115"/>
                <a:gd name="T17" fmla="*/ 1 h 65"/>
                <a:gd name="T18" fmla="*/ 245 w 115"/>
                <a:gd name="T19" fmla="*/ 0 h 65"/>
                <a:gd name="T20" fmla="*/ 221 w 115"/>
                <a:gd name="T21" fmla="*/ 13 h 65"/>
                <a:gd name="T22" fmla="*/ 185 w 115"/>
                <a:gd name="T23" fmla="*/ 24 h 65"/>
                <a:gd name="T24" fmla="*/ 131 w 115"/>
                <a:gd name="T25" fmla="*/ 60 h 65"/>
                <a:gd name="T26" fmla="*/ 104 w 115"/>
                <a:gd name="T27" fmla="*/ 84 h 65"/>
                <a:gd name="T28" fmla="*/ 81 w 115"/>
                <a:gd name="T29" fmla="*/ 105 h 65"/>
                <a:gd name="T30" fmla="*/ 23 w 115"/>
                <a:gd name="T31" fmla="*/ 129 h 65"/>
                <a:gd name="T32" fmla="*/ 5 w 115"/>
                <a:gd name="T33" fmla="*/ 134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5" h="65">
                  <a:moveTo>
                    <a:pt x="0" y="65"/>
                  </a:moveTo>
                  <a:cubicBezTo>
                    <a:pt x="4" y="63"/>
                    <a:pt x="5" y="59"/>
                    <a:pt x="9" y="58"/>
                  </a:cubicBezTo>
                  <a:cubicBezTo>
                    <a:pt x="13" y="56"/>
                    <a:pt x="17" y="56"/>
                    <a:pt x="20" y="55"/>
                  </a:cubicBezTo>
                  <a:cubicBezTo>
                    <a:pt x="28" y="51"/>
                    <a:pt x="43" y="45"/>
                    <a:pt x="47" y="37"/>
                  </a:cubicBezTo>
                  <a:cubicBezTo>
                    <a:pt x="49" y="34"/>
                    <a:pt x="49" y="29"/>
                    <a:pt x="48" y="25"/>
                  </a:cubicBezTo>
                  <a:cubicBezTo>
                    <a:pt x="48" y="19"/>
                    <a:pt x="48" y="20"/>
                    <a:pt x="54" y="20"/>
                  </a:cubicBezTo>
                  <a:cubicBezTo>
                    <a:pt x="62" y="19"/>
                    <a:pt x="69" y="16"/>
                    <a:pt x="76" y="13"/>
                  </a:cubicBezTo>
                  <a:cubicBezTo>
                    <a:pt x="80" y="11"/>
                    <a:pt x="90" y="7"/>
                    <a:pt x="91" y="3"/>
                  </a:cubicBezTo>
                  <a:cubicBezTo>
                    <a:pt x="96" y="4"/>
                    <a:pt x="100" y="2"/>
                    <a:pt x="105" y="1"/>
                  </a:cubicBezTo>
                  <a:cubicBezTo>
                    <a:pt x="108" y="0"/>
                    <a:pt x="113" y="1"/>
                    <a:pt x="115" y="0"/>
                  </a:cubicBezTo>
                  <a:cubicBezTo>
                    <a:pt x="113" y="3"/>
                    <a:pt x="108" y="4"/>
                    <a:pt x="104" y="6"/>
                  </a:cubicBezTo>
                  <a:cubicBezTo>
                    <a:pt x="99" y="8"/>
                    <a:pt x="92" y="11"/>
                    <a:pt x="87" y="12"/>
                  </a:cubicBezTo>
                  <a:cubicBezTo>
                    <a:pt x="78" y="16"/>
                    <a:pt x="68" y="23"/>
                    <a:pt x="61" y="29"/>
                  </a:cubicBezTo>
                  <a:cubicBezTo>
                    <a:pt x="56" y="32"/>
                    <a:pt x="53" y="37"/>
                    <a:pt x="49" y="41"/>
                  </a:cubicBezTo>
                  <a:cubicBezTo>
                    <a:pt x="46" y="44"/>
                    <a:pt x="42" y="47"/>
                    <a:pt x="38" y="50"/>
                  </a:cubicBezTo>
                  <a:cubicBezTo>
                    <a:pt x="31" y="56"/>
                    <a:pt x="20" y="59"/>
                    <a:pt x="11" y="62"/>
                  </a:cubicBezTo>
                  <a:cubicBezTo>
                    <a:pt x="8" y="63"/>
                    <a:pt x="4" y="64"/>
                    <a:pt x="2" y="64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7" name="Freeform 1365"/>
            <p:cNvSpPr/>
            <p:nvPr>
              <p:custDataLst>
                <p:tags r:id="rId397"/>
              </p:custDataLst>
            </p:nvPr>
          </p:nvSpPr>
          <p:spPr bwMode="auto">
            <a:xfrm>
              <a:off x="4483" y="2765"/>
              <a:ext cx="73" cy="54"/>
            </a:xfrm>
            <a:custGeom>
              <a:avLst/>
              <a:gdLst>
                <a:gd name="T0" fmla="*/ 22 w 57"/>
                <a:gd name="T1" fmla="*/ 80 h 43"/>
                <a:gd name="T2" fmla="*/ 53 w 57"/>
                <a:gd name="T3" fmla="*/ 63 h 43"/>
                <a:gd name="T4" fmla="*/ 82 w 57"/>
                <a:gd name="T5" fmla="*/ 48 h 43"/>
                <a:gd name="T6" fmla="*/ 119 w 57"/>
                <a:gd name="T7" fmla="*/ 0 h 43"/>
                <a:gd name="T8" fmla="*/ 90 w 57"/>
                <a:gd name="T9" fmla="*/ 18 h 43"/>
                <a:gd name="T10" fmla="*/ 58 w 57"/>
                <a:gd name="T11" fmla="*/ 51 h 43"/>
                <a:gd name="T12" fmla="*/ 33 w 57"/>
                <a:gd name="T13" fmla="*/ 64 h 43"/>
                <a:gd name="T14" fmla="*/ 0 w 57"/>
                <a:gd name="T15" fmla="*/ 85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3">
                  <a:moveTo>
                    <a:pt x="10" y="41"/>
                  </a:moveTo>
                  <a:cubicBezTo>
                    <a:pt x="16" y="39"/>
                    <a:pt x="20" y="35"/>
                    <a:pt x="25" y="32"/>
                  </a:cubicBezTo>
                  <a:cubicBezTo>
                    <a:pt x="30" y="29"/>
                    <a:pt x="35" y="27"/>
                    <a:pt x="39" y="24"/>
                  </a:cubicBezTo>
                  <a:cubicBezTo>
                    <a:pt x="45" y="18"/>
                    <a:pt x="56" y="8"/>
                    <a:pt x="57" y="0"/>
                  </a:cubicBezTo>
                  <a:cubicBezTo>
                    <a:pt x="53" y="5"/>
                    <a:pt x="49" y="8"/>
                    <a:pt x="43" y="9"/>
                  </a:cubicBezTo>
                  <a:cubicBezTo>
                    <a:pt x="44" y="16"/>
                    <a:pt x="33" y="24"/>
                    <a:pt x="27" y="26"/>
                  </a:cubicBezTo>
                  <a:cubicBezTo>
                    <a:pt x="21" y="27"/>
                    <a:pt x="20" y="28"/>
                    <a:pt x="16" y="33"/>
                  </a:cubicBezTo>
                  <a:cubicBezTo>
                    <a:pt x="11" y="37"/>
                    <a:pt x="6" y="41"/>
                    <a:pt x="0" y="43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8" name="Freeform 1366"/>
            <p:cNvSpPr/>
            <p:nvPr>
              <p:custDataLst>
                <p:tags r:id="rId398"/>
              </p:custDataLst>
            </p:nvPr>
          </p:nvSpPr>
          <p:spPr bwMode="auto">
            <a:xfrm>
              <a:off x="4540" y="2734"/>
              <a:ext cx="20" cy="41"/>
            </a:xfrm>
            <a:custGeom>
              <a:avLst/>
              <a:gdLst>
                <a:gd name="T0" fmla="*/ 0 w 15"/>
                <a:gd name="T1" fmla="*/ 5 h 32"/>
                <a:gd name="T2" fmla="*/ 33 w 15"/>
                <a:gd name="T3" fmla="*/ 19 h 32"/>
                <a:gd name="T4" fmla="*/ 31 w 15"/>
                <a:gd name="T5" fmla="*/ 42 h 32"/>
                <a:gd name="T6" fmla="*/ 20 w 15"/>
                <a:gd name="T7" fmla="*/ 68 h 32"/>
                <a:gd name="T8" fmla="*/ 5 w 15"/>
                <a:gd name="T9" fmla="*/ 51 h 32"/>
                <a:gd name="T10" fmla="*/ 23 w 15"/>
                <a:gd name="T11" fmla="*/ 19 h 32"/>
                <a:gd name="T12" fmla="*/ 0 w 15"/>
                <a:gd name="T13" fmla="*/ 5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0" y="2"/>
                  </a:moveTo>
                  <a:cubicBezTo>
                    <a:pt x="7" y="1"/>
                    <a:pt x="13" y="0"/>
                    <a:pt x="14" y="9"/>
                  </a:cubicBezTo>
                  <a:cubicBezTo>
                    <a:pt x="15" y="13"/>
                    <a:pt x="15" y="16"/>
                    <a:pt x="13" y="20"/>
                  </a:cubicBezTo>
                  <a:cubicBezTo>
                    <a:pt x="12" y="23"/>
                    <a:pt x="10" y="31"/>
                    <a:pt x="8" y="32"/>
                  </a:cubicBezTo>
                  <a:cubicBezTo>
                    <a:pt x="10" y="26"/>
                    <a:pt x="9" y="21"/>
                    <a:pt x="2" y="24"/>
                  </a:cubicBezTo>
                  <a:cubicBezTo>
                    <a:pt x="2" y="19"/>
                    <a:pt x="11" y="16"/>
                    <a:pt x="10" y="9"/>
                  </a:cubicBezTo>
                  <a:cubicBezTo>
                    <a:pt x="10" y="4"/>
                    <a:pt x="4" y="2"/>
                    <a:pt x="0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9" name="Freeform 1367"/>
            <p:cNvSpPr/>
            <p:nvPr>
              <p:custDataLst>
                <p:tags r:id="rId399"/>
              </p:custDataLst>
            </p:nvPr>
          </p:nvSpPr>
          <p:spPr bwMode="auto">
            <a:xfrm>
              <a:off x="4458" y="2792"/>
              <a:ext cx="7" cy="14"/>
            </a:xfrm>
            <a:custGeom>
              <a:avLst/>
              <a:gdLst>
                <a:gd name="T0" fmla="*/ 0 w 5"/>
                <a:gd name="T1" fmla="*/ 10 h 11"/>
                <a:gd name="T2" fmla="*/ 14 w 5"/>
                <a:gd name="T3" fmla="*/ 23 h 11"/>
                <a:gd name="T4" fmla="*/ 14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0" y="5"/>
                  </a:moveTo>
                  <a:cubicBezTo>
                    <a:pt x="2" y="7"/>
                    <a:pt x="4" y="9"/>
                    <a:pt x="5" y="11"/>
                  </a:cubicBezTo>
                  <a:cubicBezTo>
                    <a:pt x="5" y="7"/>
                    <a:pt x="4" y="3"/>
                    <a:pt x="5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0" name="Freeform 1368"/>
            <p:cNvSpPr/>
            <p:nvPr>
              <p:custDataLst>
                <p:tags r:id="rId400"/>
              </p:custDataLst>
            </p:nvPr>
          </p:nvSpPr>
          <p:spPr bwMode="auto">
            <a:xfrm>
              <a:off x="4496" y="2759"/>
              <a:ext cx="10" cy="7"/>
            </a:xfrm>
            <a:custGeom>
              <a:avLst/>
              <a:gdLst>
                <a:gd name="T0" fmla="*/ 0 w 8"/>
                <a:gd name="T1" fmla="*/ 0 h 5"/>
                <a:gd name="T2" fmla="*/ 16 w 8"/>
                <a:gd name="T3" fmla="*/ 0 h 5"/>
                <a:gd name="T4" fmla="*/ 13 w 8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6" y="1"/>
                    <a:pt x="6" y="3"/>
                    <a:pt x="6" y="5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1" name="Freeform 1369"/>
            <p:cNvSpPr/>
            <p:nvPr>
              <p:custDataLst>
                <p:tags r:id="rId401"/>
              </p:custDataLst>
            </p:nvPr>
          </p:nvSpPr>
          <p:spPr bwMode="auto">
            <a:xfrm>
              <a:off x="4415" y="2768"/>
              <a:ext cx="13" cy="8"/>
            </a:xfrm>
            <a:custGeom>
              <a:avLst/>
              <a:gdLst>
                <a:gd name="T0" fmla="*/ 0 w 10"/>
                <a:gd name="T1" fmla="*/ 7 h 6"/>
                <a:gd name="T2" fmla="*/ 22 w 10"/>
                <a:gd name="T3" fmla="*/ 1 h 6"/>
                <a:gd name="T4" fmla="*/ 17 w 10"/>
                <a:gd name="T5" fmla="*/ 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3" y="3"/>
                    <a:pt x="5" y="0"/>
                    <a:pt x="10" y="1"/>
                  </a:cubicBezTo>
                  <a:cubicBezTo>
                    <a:pt x="8" y="2"/>
                    <a:pt x="7" y="4"/>
                    <a:pt x="8" y="6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2" name="Freeform 1370"/>
            <p:cNvSpPr/>
            <p:nvPr>
              <p:custDataLst>
                <p:tags r:id="rId402"/>
              </p:custDataLst>
            </p:nvPr>
          </p:nvSpPr>
          <p:spPr bwMode="auto">
            <a:xfrm>
              <a:off x="4332" y="2818"/>
              <a:ext cx="8" cy="10"/>
            </a:xfrm>
            <a:custGeom>
              <a:avLst/>
              <a:gdLst>
                <a:gd name="T0" fmla="*/ 1 w 6"/>
                <a:gd name="T1" fmla="*/ 0 h 8"/>
                <a:gd name="T2" fmla="*/ 15 w 6"/>
                <a:gd name="T3" fmla="*/ 16 h 8"/>
                <a:gd name="T4" fmla="*/ 0 w 6"/>
                <a:gd name="T5" fmla="*/ 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4" y="7"/>
                    <a:pt x="2" y="6"/>
                    <a:pt x="0" y="7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3" name="Freeform 1371"/>
            <p:cNvSpPr/>
            <p:nvPr>
              <p:custDataLst>
                <p:tags r:id="rId403"/>
              </p:custDataLst>
            </p:nvPr>
          </p:nvSpPr>
          <p:spPr bwMode="auto">
            <a:xfrm>
              <a:off x="4351" y="2884"/>
              <a:ext cx="21" cy="10"/>
            </a:xfrm>
            <a:custGeom>
              <a:avLst/>
              <a:gdLst>
                <a:gd name="T0" fmla="*/ 7 w 16"/>
                <a:gd name="T1" fmla="*/ 14 h 8"/>
                <a:gd name="T2" fmla="*/ 37 w 16"/>
                <a:gd name="T3" fmla="*/ 6 h 8"/>
                <a:gd name="T4" fmla="*/ 12 w 16"/>
                <a:gd name="T5" fmla="*/ 0 h 8"/>
                <a:gd name="T6" fmla="*/ 0 w 16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3" y="7"/>
                  </a:moveTo>
                  <a:cubicBezTo>
                    <a:pt x="6" y="6"/>
                    <a:pt x="13" y="6"/>
                    <a:pt x="16" y="3"/>
                  </a:cubicBezTo>
                  <a:cubicBezTo>
                    <a:pt x="13" y="1"/>
                    <a:pt x="8" y="1"/>
                    <a:pt x="5" y="0"/>
                  </a:cubicBezTo>
                  <a:cubicBezTo>
                    <a:pt x="4" y="3"/>
                    <a:pt x="1" y="6"/>
                    <a:pt x="0" y="8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" name="Freeform 1372"/>
            <p:cNvSpPr/>
            <p:nvPr>
              <p:custDataLst>
                <p:tags r:id="rId404"/>
              </p:custDataLst>
            </p:nvPr>
          </p:nvSpPr>
          <p:spPr bwMode="auto">
            <a:xfrm>
              <a:off x="4406" y="2829"/>
              <a:ext cx="13" cy="26"/>
            </a:xfrm>
            <a:custGeom>
              <a:avLst/>
              <a:gdLst>
                <a:gd name="T0" fmla="*/ 13 w 10"/>
                <a:gd name="T1" fmla="*/ 0 h 20"/>
                <a:gd name="T2" fmla="*/ 0 w 10"/>
                <a:gd name="T3" fmla="*/ 22 h 20"/>
                <a:gd name="T4" fmla="*/ 7 w 10"/>
                <a:gd name="T5" fmla="*/ 44 h 20"/>
                <a:gd name="T6" fmla="*/ 22 w 10"/>
                <a:gd name="T7" fmla="*/ 30 h 20"/>
                <a:gd name="T8" fmla="*/ 12 w 10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0">
                  <a:moveTo>
                    <a:pt x="6" y="0"/>
                  </a:moveTo>
                  <a:cubicBezTo>
                    <a:pt x="4" y="3"/>
                    <a:pt x="4" y="8"/>
                    <a:pt x="0" y="10"/>
                  </a:cubicBezTo>
                  <a:cubicBezTo>
                    <a:pt x="4" y="11"/>
                    <a:pt x="4" y="17"/>
                    <a:pt x="3" y="20"/>
                  </a:cubicBezTo>
                  <a:cubicBezTo>
                    <a:pt x="4" y="18"/>
                    <a:pt x="7" y="15"/>
                    <a:pt x="10" y="14"/>
                  </a:cubicBezTo>
                  <a:cubicBezTo>
                    <a:pt x="8" y="9"/>
                    <a:pt x="6" y="7"/>
                    <a:pt x="5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" name="Freeform 1373"/>
            <p:cNvSpPr/>
            <p:nvPr>
              <p:custDataLst>
                <p:tags r:id="rId405"/>
              </p:custDataLst>
            </p:nvPr>
          </p:nvSpPr>
          <p:spPr bwMode="auto">
            <a:xfrm>
              <a:off x="4194" y="2849"/>
              <a:ext cx="14" cy="13"/>
            </a:xfrm>
            <a:custGeom>
              <a:avLst/>
              <a:gdLst>
                <a:gd name="T0" fmla="*/ 0 w 11"/>
                <a:gd name="T1" fmla="*/ 9 h 10"/>
                <a:gd name="T2" fmla="*/ 23 w 11"/>
                <a:gd name="T3" fmla="*/ 22 h 10"/>
                <a:gd name="T4" fmla="*/ 23 w 11"/>
                <a:gd name="T5" fmla="*/ 0 h 10"/>
                <a:gd name="T6" fmla="*/ 8 w 11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4" y="3"/>
                    <a:pt x="8" y="8"/>
                    <a:pt x="11" y="10"/>
                  </a:cubicBezTo>
                  <a:cubicBezTo>
                    <a:pt x="10" y="7"/>
                    <a:pt x="10" y="3"/>
                    <a:pt x="11" y="0"/>
                  </a:cubicBezTo>
                  <a:cubicBezTo>
                    <a:pt x="10" y="2"/>
                    <a:pt x="6" y="2"/>
                    <a:pt x="4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" name="Freeform 1374"/>
            <p:cNvSpPr/>
            <p:nvPr>
              <p:custDataLst>
                <p:tags r:id="rId406"/>
              </p:custDataLst>
            </p:nvPr>
          </p:nvSpPr>
          <p:spPr bwMode="auto">
            <a:xfrm>
              <a:off x="4211" y="2814"/>
              <a:ext cx="13" cy="6"/>
            </a:xfrm>
            <a:custGeom>
              <a:avLst/>
              <a:gdLst>
                <a:gd name="T0" fmla="*/ 0 w 10"/>
                <a:gd name="T1" fmla="*/ 0 h 6"/>
                <a:gd name="T2" fmla="*/ 9 w 10"/>
                <a:gd name="T3" fmla="*/ 6 h 6"/>
                <a:gd name="T4" fmla="*/ 22 w 10"/>
                <a:gd name="T5" fmla="*/ 3 h 6"/>
                <a:gd name="T6" fmla="*/ 7 w 1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3" y="1"/>
                    <a:pt x="3" y="4"/>
                    <a:pt x="4" y="6"/>
                  </a:cubicBezTo>
                  <a:cubicBezTo>
                    <a:pt x="6" y="4"/>
                    <a:pt x="8" y="4"/>
                    <a:pt x="10" y="3"/>
                  </a:cubicBezTo>
                  <a:cubicBezTo>
                    <a:pt x="7" y="4"/>
                    <a:pt x="4" y="2"/>
                    <a:pt x="3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" name="Freeform 1375"/>
            <p:cNvSpPr/>
            <p:nvPr>
              <p:custDataLst>
                <p:tags r:id="rId407"/>
              </p:custDataLst>
            </p:nvPr>
          </p:nvSpPr>
          <p:spPr bwMode="auto">
            <a:xfrm>
              <a:off x="4260" y="2828"/>
              <a:ext cx="11" cy="8"/>
            </a:xfrm>
            <a:custGeom>
              <a:avLst/>
              <a:gdLst>
                <a:gd name="T0" fmla="*/ 0 w 9"/>
                <a:gd name="T1" fmla="*/ 1 h 6"/>
                <a:gd name="T2" fmla="*/ 7 w 9"/>
                <a:gd name="T3" fmla="*/ 15 h 6"/>
                <a:gd name="T4" fmla="*/ 16 w 9"/>
                <a:gd name="T5" fmla="*/ 1 h 6"/>
                <a:gd name="T6" fmla="*/ 6 w 9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2" y="2"/>
                    <a:pt x="3" y="4"/>
                    <a:pt x="4" y="6"/>
                  </a:cubicBezTo>
                  <a:cubicBezTo>
                    <a:pt x="5" y="4"/>
                    <a:pt x="7" y="3"/>
                    <a:pt x="9" y="1"/>
                  </a:cubicBezTo>
                  <a:cubicBezTo>
                    <a:pt x="7" y="2"/>
                    <a:pt x="5" y="2"/>
                    <a:pt x="3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" name="Freeform 1376"/>
            <p:cNvSpPr/>
            <p:nvPr>
              <p:custDataLst>
                <p:tags r:id="rId408"/>
              </p:custDataLst>
            </p:nvPr>
          </p:nvSpPr>
          <p:spPr bwMode="auto">
            <a:xfrm>
              <a:off x="4261" y="2876"/>
              <a:ext cx="14" cy="18"/>
            </a:xfrm>
            <a:custGeom>
              <a:avLst/>
              <a:gdLst>
                <a:gd name="T0" fmla="*/ 0 w 11"/>
                <a:gd name="T1" fmla="*/ 0 h 14"/>
                <a:gd name="T2" fmla="*/ 14 w 11"/>
                <a:gd name="T3" fmla="*/ 30 h 14"/>
                <a:gd name="T4" fmla="*/ 23 w 11"/>
                <a:gd name="T5" fmla="*/ 1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7" y="2"/>
                    <a:pt x="4" y="9"/>
                    <a:pt x="7" y="14"/>
                  </a:cubicBezTo>
                  <a:cubicBezTo>
                    <a:pt x="6" y="10"/>
                    <a:pt x="8" y="7"/>
                    <a:pt x="11" y="5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" name="Freeform 1377"/>
            <p:cNvSpPr/>
            <p:nvPr>
              <p:custDataLst>
                <p:tags r:id="rId409"/>
              </p:custDataLst>
            </p:nvPr>
          </p:nvSpPr>
          <p:spPr bwMode="auto">
            <a:xfrm>
              <a:off x="4108" y="2894"/>
              <a:ext cx="13" cy="19"/>
            </a:xfrm>
            <a:custGeom>
              <a:avLst/>
              <a:gdLst>
                <a:gd name="T0" fmla="*/ 21 w 10"/>
                <a:gd name="T1" fmla="*/ 0 h 15"/>
                <a:gd name="T2" fmla="*/ 17 w 10"/>
                <a:gd name="T3" fmla="*/ 20 h 15"/>
                <a:gd name="T4" fmla="*/ 0 w 10"/>
                <a:gd name="T5" fmla="*/ 30 h 15"/>
                <a:gd name="T6" fmla="*/ 17 w 10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9" y="0"/>
                  </a:moveTo>
                  <a:cubicBezTo>
                    <a:pt x="7" y="3"/>
                    <a:pt x="10" y="7"/>
                    <a:pt x="8" y="10"/>
                  </a:cubicBezTo>
                  <a:cubicBezTo>
                    <a:pt x="6" y="12"/>
                    <a:pt x="2" y="12"/>
                    <a:pt x="0" y="15"/>
                  </a:cubicBezTo>
                  <a:cubicBezTo>
                    <a:pt x="1" y="9"/>
                    <a:pt x="6" y="7"/>
                    <a:pt x="8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" name="Freeform 1378"/>
            <p:cNvSpPr/>
            <p:nvPr>
              <p:custDataLst>
                <p:tags r:id="rId410"/>
              </p:custDataLst>
            </p:nvPr>
          </p:nvSpPr>
          <p:spPr bwMode="auto">
            <a:xfrm>
              <a:off x="4071" y="2942"/>
              <a:ext cx="9" cy="9"/>
            </a:xfrm>
            <a:custGeom>
              <a:avLst/>
              <a:gdLst>
                <a:gd name="T0" fmla="*/ 0 w 7"/>
                <a:gd name="T1" fmla="*/ 0 h 7"/>
                <a:gd name="T2" fmla="*/ 15 w 7"/>
                <a:gd name="T3" fmla="*/ 5 h 7"/>
                <a:gd name="T4" fmla="*/ 8 w 7"/>
                <a:gd name="T5" fmla="*/ 15 h 7"/>
                <a:gd name="T6" fmla="*/ 8 w 7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2" y="2"/>
                    <a:pt x="5" y="1"/>
                    <a:pt x="7" y="2"/>
                  </a:cubicBezTo>
                  <a:cubicBezTo>
                    <a:pt x="6" y="4"/>
                    <a:pt x="5" y="5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" name="Freeform 1379"/>
            <p:cNvSpPr/>
            <p:nvPr>
              <p:custDataLst>
                <p:tags r:id="rId411"/>
              </p:custDataLst>
            </p:nvPr>
          </p:nvSpPr>
          <p:spPr bwMode="auto">
            <a:xfrm>
              <a:off x="4063" y="2863"/>
              <a:ext cx="13" cy="15"/>
            </a:xfrm>
            <a:custGeom>
              <a:avLst/>
              <a:gdLst>
                <a:gd name="T0" fmla="*/ 1 w 10"/>
                <a:gd name="T1" fmla="*/ 0 h 12"/>
                <a:gd name="T2" fmla="*/ 12 w 10"/>
                <a:gd name="T3" fmla="*/ 10 h 12"/>
                <a:gd name="T4" fmla="*/ 22 w 10"/>
                <a:gd name="T5" fmla="*/ 24 h 12"/>
                <a:gd name="T6" fmla="*/ 0 w 10"/>
                <a:gd name="T7" fmla="*/ 1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1" y="0"/>
                  </a:moveTo>
                  <a:cubicBezTo>
                    <a:pt x="1" y="3"/>
                    <a:pt x="3" y="3"/>
                    <a:pt x="5" y="5"/>
                  </a:cubicBezTo>
                  <a:cubicBezTo>
                    <a:pt x="7" y="7"/>
                    <a:pt x="9" y="9"/>
                    <a:pt x="10" y="12"/>
                  </a:cubicBezTo>
                  <a:cubicBezTo>
                    <a:pt x="8" y="9"/>
                    <a:pt x="4" y="9"/>
                    <a:pt x="0" y="9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" name="Freeform 1380"/>
            <p:cNvSpPr/>
            <p:nvPr>
              <p:custDataLst>
                <p:tags r:id="rId412"/>
              </p:custDataLst>
            </p:nvPr>
          </p:nvSpPr>
          <p:spPr bwMode="auto">
            <a:xfrm>
              <a:off x="4093" y="2831"/>
              <a:ext cx="15" cy="9"/>
            </a:xfrm>
            <a:custGeom>
              <a:avLst/>
              <a:gdLst>
                <a:gd name="T0" fmla="*/ 0 w 11"/>
                <a:gd name="T1" fmla="*/ 0 h 7"/>
                <a:gd name="T2" fmla="*/ 27 w 11"/>
                <a:gd name="T3" fmla="*/ 10 h 7"/>
                <a:gd name="T4" fmla="*/ 14 w 11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3" y="5"/>
                    <a:pt x="9" y="0"/>
                    <a:pt x="11" y="5"/>
                  </a:cubicBezTo>
                  <a:cubicBezTo>
                    <a:pt x="9" y="5"/>
                    <a:pt x="7" y="5"/>
                    <a:pt x="5" y="7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" name="Freeform 1381"/>
            <p:cNvSpPr/>
            <p:nvPr>
              <p:custDataLst>
                <p:tags r:id="rId413"/>
              </p:custDataLst>
            </p:nvPr>
          </p:nvSpPr>
          <p:spPr bwMode="auto">
            <a:xfrm>
              <a:off x="4018" y="3004"/>
              <a:ext cx="78" cy="36"/>
            </a:xfrm>
            <a:custGeom>
              <a:avLst/>
              <a:gdLst>
                <a:gd name="T0" fmla="*/ 0 w 61"/>
                <a:gd name="T1" fmla="*/ 0 h 29"/>
                <a:gd name="T2" fmla="*/ 45 w 61"/>
                <a:gd name="T3" fmla="*/ 47 h 29"/>
                <a:gd name="T4" fmla="*/ 115 w 61"/>
                <a:gd name="T5" fmla="*/ 30 h 29"/>
                <a:gd name="T6" fmla="*/ 83 w 61"/>
                <a:gd name="T7" fmla="*/ 37 h 29"/>
                <a:gd name="T8" fmla="*/ 63 w 61"/>
                <a:gd name="T9" fmla="*/ 14 h 29"/>
                <a:gd name="T10" fmla="*/ 22 w 61"/>
                <a:gd name="T11" fmla="*/ 21 h 29"/>
                <a:gd name="T12" fmla="*/ 5 w 6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4" y="12"/>
                    <a:pt x="10" y="20"/>
                    <a:pt x="21" y="25"/>
                  </a:cubicBezTo>
                  <a:cubicBezTo>
                    <a:pt x="28" y="29"/>
                    <a:pt x="61" y="29"/>
                    <a:pt x="55" y="15"/>
                  </a:cubicBezTo>
                  <a:cubicBezTo>
                    <a:pt x="50" y="16"/>
                    <a:pt x="46" y="20"/>
                    <a:pt x="40" y="19"/>
                  </a:cubicBezTo>
                  <a:cubicBezTo>
                    <a:pt x="35" y="18"/>
                    <a:pt x="31" y="13"/>
                    <a:pt x="30" y="7"/>
                  </a:cubicBezTo>
                  <a:cubicBezTo>
                    <a:pt x="23" y="9"/>
                    <a:pt x="18" y="15"/>
                    <a:pt x="10" y="11"/>
                  </a:cubicBezTo>
                  <a:cubicBezTo>
                    <a:pt x="5" y="9"/>
                    <a:pt x="5" y="1"/>
                    <a:pt x="2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" name="Freeform 1382"/>
            <p:cNvSpPr/>
            <p:nvPr>
              <p:custDataLst>
                <p:tags r:id="rId414"/>
              </p:custDataLst>
            </p:nvPr>
          </p:nvSpPr>
          <p:spPr bwMode="auto">
            <a:xfrm>
              <a:off x="4123" y="3001"/>
              <a:ext cx="25" cy="11"/>
            </a:xfrm>
            <a:custGeom>
              <a:avLst/>
              <a:gdLst>
                <a:gd name="T0" fmla="*/ 20 w 20"/>
                <a:gd name="T1" fmla="*/ 0 h 8"/>
                <a:gd name="T2" fmla="*/ 0 w 20"/>
                <a:gd name="T3" fmla="*/ 11 h 8"/>
                <a:gd name="T4" fmla="*/ 24 w 20"/>
                <a:gd name="T5" fmla="*/ 21 h 8"/>
                <a:gd name="T6" fmla="*/ 33 w 20"/>
                <a:gd name="T7" fmla="*/ 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">
                  <a:moveTo>
                    <a:pt x="10" y="0"/>
                  </a:moveTo>
                  <a:cubicBezTo>
                    <a:pt x="6" y="2"/>
                    <a:pt x="4" y="3"/>
                    <a:pt x="0" y="4"/>
                  </a:cubicBezTo>
                  <a:cubicBezTo>
                    <a:pt x="2" y="7"/>
                    <a:pt x="9" y="7"/>
                    <a:pt x="12" y="8"/>
                  </a:cubicBezTo>
                  <a:cubicBezTo>
                    <a:pt x="17" y="8"/>
                    <a:pt x="20" y="8"/>
                    <a:pt x="17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" name="Freeform 1383"/>
            <p:cNvSpPr/>
            <p:nvPr>
              <p:custDataLst>
                <p:tags r:id="rId415"/>
              </p:custDataLst>
            </p:nvPr>
          </p:nvSpPr>
          <p:spPr bwMode="auto">
            <a:xfrm>
              <a:off x="4031" y="2922"/>
              <a:ext cx="12" cy="6"/>
            </a:xfrm>
            <a:custGeom>
              <a:avLst/>
              <a:gdLst>
                <a:gd name="T0" fmla="*/ 0 w 10"/>
                <a:gd name="T1" fmla="*/ 1 h 5"/>
                <a:gd name="T2" fmla="*/ 6 w 10"/>
                <a:gd name="T3" fmla="*/ 8 h 5"/>
                <a:gd name="T4" fmla="*/ 17 w 10"/>
                <a:gd name="T5" fmla="*/ 1 h 5"/>
                <a:gd name="T6" fmla="*/ 6 w 10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5" y="3"/>
                    <a:pt x="7" y="1"/>
                    <a:pt x="10" y="1"/>
                  </a:cubicBezTo>
                  <a:cubicBezTo>
                    <a:pt x="7" y="0"/>
                    <a:pt x="5" y="1"/>
                    <a:pt x="3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" name="Freeform 1384"/>
            <p:cNvSpPr/>
            <p:nvPr>
              <p:custDataLst>
                <p:tags r:id="rId416"/>
              </p:custDataLst>
            </p:nvPr>
          </p:nvSpPr>
          <p:spPr bwMode="auto">
            <a:xfrm>
              <a:off x="4435" y="2736"/>
              <a:ext cx="103" cy="26"/>
            </a:xfrm>
            <a:custGeom>
              <a:avLst/>
              <a:gdLst>
                <a:gd name="T0" fmla="*/ 0 w 80"/>
                <a:gd name="T1" fmla="*/ 38 h 20"/>
                <a:gd name="T2" fmla="*/ 82 w 80"/>
                <a:gd name="T3" fmla="*/ 30 h 20"/>
                <a:gd name="T4" fmla="*/ 121 w 80"/>
                <a:gd name="T5" fmla="*/ 17 h 20"/>
                <a:gd name="T6" fmla="*/ 171 w 80"/>
                <a:gd name="T7" fmla="*/ 0 h 20"/>
                <a:gd name="T8" fmla="*/ 127 w 80"/>
                <a:gd name="T9" fmla="*/ 23 h 20"/>
                <a:gd name="T10" fmla="*/ 97 w 80"/>
                <a:gd name="T11" fmla="*/ 27 h 20"/>
                <a:gd name="T12" fmla="*/ 76 w 80"/>
                <a:gd name="T13" fmla="*/ 43 h 20"/>
                <a:gd name="T14" fmla="*/ 46 w 80"/>
                <a:gd name="T15" fmla="*/ 35 h 20"/>
                <a:gd name="T16" fmla="*/ 28 w 80"/>
                <a:gd name="T17" fmla="*/ 38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0">
                  <a:moveTo>
                    <a:pt x="0" y="17"/>
                  </a:moveTo>
                  <a:cubicBezTo>
                    <a:pt x="8" y="16"/>
                    <a:pt x="33" y="8"/>
                    <a:pt x="39" y="14"/>
                  </a:cubicBezTo>
                  <a:cubicBezTo>
                    <a:pt x="42" y="9"/>
                    <a:pt x="51" y="10"/>
                    <a:pt x="57" y="8"/>
                  </a:cubicBezTo>
                  <a:cubicBezTo>
                    <a:pt x="64" y="6"/>
                    <a:pt x="72" y="3"/>
                    <a:pt x="80" y="0"/>
                  </a:cubicBezTo>
                  <a:cubicBezTo>
                    <a:pt x="74" y="4"/>
                    <a:pt x="67" y="10"/>
                    <a:pt x="60" y="11"/>
                  </a:cubicBezTo>
                  <a:cubicBezTo>
                    <a:pt x="56" y="12"/>
                    <a:pt x="50" y="10"/>
                    <a:pt x="45" y="12"/>
                  </a:cubicBezTo>
                  <a:cubicBezTo>
                    <a:pt x="41" y="13"/>
                    <a:pt x="39" y="18"/>
                    <a:pt x="36" y="19"/>
                  </a:cubicBezTo>
                  <a:cubicBezTo>
                    <a:pt x="33" y="20"/>
                    <a:pt x="25" y="16"/>
                    <a:pt x="22" y="16"/>
                  </a:cubicBezTo>
                  <a:cubicBezTo>
                    <a:pt x="19" y="16"/>
                    <a:pt x="16" y="17"/>
                    <a:pt x="1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7" name="Freeform 1385"/>
            <p:cNvSpPr/>
            <p:nvPr>
              <p:custDataLst>
                <p:tags r:id="rId417"/>
              </p:custDataLst>
            </p:nvPr>
          </p:nvSpPr>
          <p:spPr bwMode="auto">
            <a:xfrm>
              <a:off x="4363" y="2758"/>
              <a:ext cx="47" cy="12"/>
            </a:xfrm>
            <a:custGeom>
              <a:avLst/>
              <a:gdLst>
                <a:gd name="T0" fmla="*/ 0 w 37"/>
                <a:gd name="T1" fmla="*/ 12 h 9"/>
                <a:gd name="T2" fmla="*/ 36 w 37"/>
                <a:gd name="T3" fmla="*/ 12 h 9"/>
                <a:gd name="T4" fmla="*/ 76 w 37"/>
                <a:gd name="T5" fmla="*/ 5 h 9"/>
                <a:gd name="T6" fmla="*/ 41 w 37"/>
                <a:gd name="T7" fmla="*/ 21 h 9"/>
                <a:gd name="T8" fmla="*/ 14 w 37"/>
                <a:gd name="T9" fmla="*/ 1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">
                  <a:moveTo>
                    <a:pt x="0" y="5"/>
                  </a:moveTo>
                  <a:cubicBezTo>
                    <a:pt x="5" y="5"/>
                    <a:pt x="11" y="6"/>
                    <a:pt x="17" y="5"/>
                  </a:cubicBezTo>
                  <a:cubicBezTo>
                    <a:pt x="23" y="4"/>
                    <a:pt x="31" y="0"/>
                    <a:pt x="37" y="2"/>
                  </a:cubicBezTo>
                  <a:cubicBezTo>
                    <a:pt x="31" y="2"/>
                    <a:pt x="25" y="5"/>
                    <a:pt x="20" y="9"/>
                  </a:cubicBezTo>
                  <a:cubicBezTo>
                    <a:pt x="16" y="7"/>
                    <a:pt x="11" y="8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8" name="Freeform 1386"/>
            <p:cNvSpPr/>
            <p:nvPr>
              <p:custDataLst>
                <p:tags r:id="rId418"/>
              </p:custDataLst>
            </p:nvPr>
          </p:nvSpPr>
          <p:spPr bwMode="auto">
            <a:xfrm>
              <a:off x="4290" y="2763"/>
              <a:ext cx="46" cy="16"/>
            </a:xfrm>
            <a:custGeom>
              <a:avLst/>
              <a:gdLst>
                <a:gd name="T0" fmla="*/ 1 w 35"/>
                <a:gd name="T1" fmla="*/ 16 h 12"/>
                <a:gd name="T2" fmla="*/ 79 w 35"/>
                <a:gd name="T3" fmla="*/ 0 h 12"/>
                <a:gd name="T4" fmla="*/ 67 w 35"/>
                <a:gd name="T5" fmla="*/ 9 h 12"/>
                <a:gd name="T6" fmla="*/ 60 w 35"/>
                <a:gd name="T7" fmla="*/ 12 h 12"/>
                <a:gd name="T8" fmla="*/ 29 w 35"/>
                <a:gd name="T9" fmla="*/ 28 h 12"/>
                <a:gd name="T10" fmla="*/ 0 w 35"/>
                <a:gd name="T11" fmla="*/ 2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2">
                  <a:moveTo>
                    <a:pt x="1" y="7"/>
                  </a:moveTo>
                  <a:cubicBezTo>
                    <a:pt x="13" y="5"/>
                    <a:pt x="24" y="3"/>
                    <a:pt x="35" y="0"/>
                  </a:cubicBezTo>
                  <a:cubicBezTo>
                    <a:pt x="33" y="1"/>
                    <a:pt x="32" y="3"/>
                    <a:pt x="30" y="4"/>
                  </a:cubicBezTo>
                  <a:cubicBezTo>
                    <a:pt x="28" y="5"/>
                    <a:pt x="29" y="5"/>
                    <a:pt x="27" y="5"/>
                  </a:cubicBezTo>
                  <a:cubicBezTo>
                    <a:pt x="21" y="7"/>
                    <a:pt x="18" y="7"/>
                    <a:pt x="13" y="12"/>
                  </a:cubicBezTo>
                  <a:cubicBezTo>
                    <a:pt x="11" y="7"/>
                    <a:pt x="4" y="8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9" name="Freeform 1387"/>
            <p:cNvSpPr/>
            <p:nvPr>
              <p:custDataLst>
                <p:tags r:id="rId419"/>
              </p:custDataLst>
            </p:nvPr>
          </p:nvSpPr>
          <p:spPr bwMode="auto">
            <a:xfrm>
              <a:off x="4147" y="2779"/>
              <a:ext cx="99" cy="11"/>
            </a:xfrm>
            <a:custGeom>
              <a:avLst/>
              <a:gdLst>
                <a:gd name="T0" fmla="*/ 0 w 76"/>
                <a:gd name="T1" fmla="*/ 15 h 9"/>
                <a:gd name="T2" fmla="*/ 82 w 76"/>
                <a:gd name="T3" fmla="*/ 2 h 9"/>
                <a:gd name="T4" fmla="*/ 168 w 76"/>
                <a:gd name="T5" fmla="*/ 0 h 9"/>
                <a:gd name="T6" fmla="*/ 151 w 76"/>
                <a:gd name="T7" fmla="*/ 2 h 9"/>
                <a:gd name="T8" fmla="*/ 145 w 76"/>
                <a:gd name="T9" fmla="*/ 9 h 9"/>
                <a:gd name="T10" fmla="*/ 112 w 76"/>
                <a:gd name="T11" fmla="*/ 7 h 9"/>
                <a:gd name="T12" fmla="*/ 46 w 76"/>
                <a:gd name="T13" fmla="*/ 16 h 9"/>
                <a:gd name="T14" fmla="*/ 1 w 76"/>
                <a:gd name="T15" fmla="*/ 1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9">
                  <a:moveTo>
                    <a:pt x="0" y="8"/>
                  </a:moveTo>
                  <a:cubicBezTo>
                    <a:pt x="13" y="3"/>
                    <a:pt x="23" y="2"/>
                    <a:pt x="37" y="2"/>
                  </a:cubicBezTo>
                  <a:cubicBezTo>
                    <a:pt x="50" y="1"/>
                    <a:pt x="63" y="2"/>
                    <a:pt x="76" y="0"/>
                  </a:cubicBezTo>
                  <a:cubicBezTo>
                    <a:pt x="73" y="0"/>
                    <a:pt x="70" y="0"/>
                    <a:pt x="68" y="2"/>
                  </a:cubicBezTo>
                  <a:cubicBezTo>
                    <a:pt x="67" y="3"/>
                    <a:pt x="67" y="5"/>
                    <a:pt x="65" y="5"/>
                  </a:cubicBezTo>
                  <a:cubicBezTo>
                    <a:pt x="62" y="6"/>
                    <a:pt x="54" y="3"/>
                    <a:pt x="51" y="4"/>
                  </a:cubicBezTo>
                  <a:cubicBezTo>
                    <a:pt x="44" y="4"/>
                    <a:pt x="25" y="2"/>
                    <a:pt x="21" y="9"/>
                  </a:cubicBezTo>
                  <a:cubicBezTo>
                    <a:pt x="16" y="6"/>
                    <a:pt x="4" y="6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0" name="Freeform 1388"/>
            <p:cNvSpPr/>
            <p:nvPr>
              <p:custDataLst>
                <p:tags r:id="rId420"/>
              </p:custDataLst>
            </p:nvPr>
          </p:nvSpPr>
          <p:spPr bwMode="auto">
            <a:xfrm>
              <a:off x="4029" y="2797"/>
              <a:ext cx="76" cy="36"/>
            </a:xfrm>
            <a:custGeom>
              <a:avLst/>
              <a:gdLst>
                <a:gd name="T0" fmla="*/ 0 w 59"/>
                <a:gd name="T1" fmla="*/ 56 h 29"/>
                <a:gd name="T2" fmla="*/ 62 w 59"/>
                <a:gd name="T3" fmla="*/ 19 h 29"/>
                <a:gd name="T4" fmla="*/ 126 w 59"/>
                <a:gd name="T5" fmla="*/ 0 h 29"/>
                <a:gd name="T6" fmla="*/ 98 w 59"/>
                <a:gd name="T7" fmla="*/ 15 h 29"/>
                <a:gd name="T8" fmla="*/ 71 w 59"/>
                <a:gd name="T9" fmla="*/ 34 h 29"/>
                <a:gd name="T10" fmla="*/ 35 w 59"/>
                <a:gd name="T11" fmla="*/ 42 h 29"/>
                <a:gd name="T12" fmla="*/ 5 w 59"/>
                <a:gd name="T13" fmla="*/ 5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28">
                  <a:moveTo>
                    <a:pt x="0" y="29"/>
                  </a:moveTo>
                  <a:cubicBezTo>
                    <a:pt x="4" y="20"/>
                    <a:pt x="21" y="15"/>
                    <a:pt x="29" y="10"/>
                  </a:cubicBezTo>
                  <a:cubicBezTo>
                    <a:pt x="39" y="4"/>
                    <a:pt x="47" y="1"/>
                    <a:pt x="59" y="0"/>
                  </a:cubicBezTo>
                  <a:cubicBezTo>
                    <a:pt x="54" y="2"/>
                    <a:pt x="49" y="4"/>
                    <a:pt x="46" y="8"/>
                  </a:cubicBezTo>
                  <a:cubicBezTo>
                    <a:pt x="41" y="4"/>
                    <a:pt x="26" y="12"/>
                    <a:pt x="33" y="18"/>
                  </a:cubicBezTo>
                  <a:cubicBezTo>
                    <a:pt x="27" y="15"/>
                    <a:pt x="21" y="19"/>
                    <a:pt x="16" y="22"/>
                  </a:cubicBezTo>
                  <a:cubicBezTo>
                    <a:pt x="12" y="25"/>
                    <a:pt x="6" y="26"/>
                    <a:pt x="2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1" name="Freeform 1389"/>
            <p:cNvSpPr/>
            <p:nvPr>
              <p:custDataLst>
                <p:tags r:id="rId421"/>
              </p:custDataLst>
            </p:nvPr>
          </p:nvSpPr>
          <p:spPr bwMode="auto">
            <a:xfrm>
              <a:off x="3988" y="2871"/>
              <a:ext cx="27" cy="85"/>
            </a:xfrm>
            <a:custGeom>
              <a:avLst/>
              <a:gdLst>
                <a:gd name="T0" fmla="*/ 35 w 21"/>
                <a:gd name="T1" fmla="*/ 0 h 67"/>
                <a:gd name="T2" fmla="*/ 22 w 21"/>
                <a:gd name="T3" fmla="*/ 137 h 67"/>
                <a:gd name="T4" fmla="*/ 28 w 21"/>
                <a:gd name="T5" fmla="*/ 100 h 67"/>
                <a:gd name="T6" fmla="*/ 24 w 21"/>
                <a:gd name="T7" fmla="*/ 25 h 67"/>
                <a:gd name="T8" fmla="*/ 30 w 21"/>
                <a:gd name="T9" fmla="*/ 30 h 67"/>
                <a:gd name="T10" fmla="*/ 45 w 21"/>
                <a:gd name="T11" fmla="*/ 0 h 67"/>
                <a:gd name="T12" fmla="*/ 42 w 21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7">
                  <a:moveTo>
                    <a:pt x="16" y="0"/>
                  </a:moveTo>
                  <a:cubicBezTo>
                    <a:pt x="0" y="19"/>
                    <a:pt x="3" y="44"/>
                    <a:pt x="10" y="67"/>
                  </a:cubicBezTo>
                  <a:cubicBezTo>
                    <a:pt x="11" y="61"/>
                    <a:pt x="8" y="54"/>
                    <a:pt x="13" y="49"/>
                  </a:cubicBezTo>
                  <a:cubicBezTo>
                    <a:pt x="5" y="48"/>
                    <a:pt x="10" y="19"/>
                    <a:pt x="12" y="13"/>
                  </a:cubicBezTo>
                  <a:cubicBezTo>
                    <a:pt x="13" y="14"/>
                    <a:pt x="14" y="14"/>
                    <a:pt x="14" y="15"/>
                  </a:cubicBezTo>
                  <a:cubicBezTo>
                    <a:pt x="15" y="9"/>
                    <a:pt x="17" y="5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2" name="Freeform 1390"/>
            <p:cNvSpPr/>
            <p:nvPr>
              <p:custDataLst>
                <p:tags r:id="rId422"/>
              </p:custDataLst>
            </p:nvPr>
          </p:nvSpPr>
          <p:spPr bwMode="auto">
            <a:xfrm>
              <a:off x="4025" y="2855"/>
              <a:ext cx="9" cy="9"/>
            </a:xfrm>
            <a:custGeom>
              <a:avLst/>
              <a:gdLst>
                <a:gd name="T0" fmla="*/ 0 w 7"/>
                <a:gd name="T1" fmla="*/ 15 h 7"/>
                <a:gd name="T2" fmla="*/ 15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3" name="Freeform 1391"/>
            <p:cNvSpPr/>
            <p:nvPr>
              <p:custDataLst>
                <p:tags r:id="rId423"/>
              </p:custDataLst>
            </p:nvPr>
          </p:nvSpPr>
          <p:spPr bwMode="auto">
            <a:xfrm>
              <a:off x="4089" y="2833"/>
              <a:ext cx="7" cy="14"/>
            </a:xfrm>
            <a:custGeom>
              <a:avLst/>
              <a:gdLst>
                <a:gd name="T0" fmla="*/ 0 w 5"/>
                <a:gd name="T1" fmla="*/ 0 h 11"/>
                <a:gd name="T2" fmla="*/ 14 w 5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5" y="2"/>
                    <a:pt x="4" y="7"/>
                    <a:pt x="5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4" name="Freeform 1392"/>
            <p:cNvSpPr/>
            <p:nvPr>
              <p:custDataLst>
                <p:tags r:id="rId424"/>
              </p:custDataLst>
            </p:nvPr>
          </p:nvSpPr>
          <p:spPr bwMode="auto">
            <a:xfrm>
              <a:off x="4153" y="2853"/>
              <a:ext cx="8" cy="18"/>
            </a:xfrm>
            <a:custGeom>
              <a:avLst/>
              <a:gdLst>
                <a:gd name="T0" fmla="*/ 1 w 6"/>
                <a:gd name="T1" fmla="*/ 0 h 14"/>
                <a:gd name="T2" fmla="*/ 15 w 6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0" y="4"/>
                    <a:pt x="3" y="11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5" name="Freeform 1393"/>
            <p:cNvSpPr/>
            <p:nvPr>
              <p:custDataLst>
                <p:tags r:id="rId425"/>
              </p:custDataLst>
            </p:nvPr>
          </p:nvSpPr>
          <p:spPr bwMode="auto">
            <a:xfrm>
              <a:off x="4151" y="2794"/>
              <a:ext cx="15" cy="8"/>
            </a:xfrm>
            <a:custGeom>
              <a:avLst/>
              <a:gdLst>
                <a:gd name="T0" fmla="*/ 0 w 12"/>
                <a:gd name="T1" fmla="*/ 15 h 6"/>
                <a:gd name="T2" fmla="*/ 24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3" y="3"/>
                    <a:pt x="8" y="1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6" name="Freeform 1394"/>
            <p:cNvSpPr/>
            <p:nvPr>
              <p:custDataLst>
                <p:tags r:id="rId426"/>
              </p:custDataLst>
            </p:nvPr>
          </p:nvSpPr>
          <p:spPr bwMode="auto">
            <a:xfrm>
              <a:off x="4284" y="2781"/>
              <a:ext cx="9" cy="11"/>
            </a:xfrm>
            <a:custGeom>
              <a:avLst/>
              <a:gdLst>
                <a:gd name="T0" fmla="*/ 0 w 7"/>
                <a:gd name="T1" fmla="*/ 21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4"/>
                    <a:pt x="3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7" name="Freeform 1395"/>
            <p:cNvSpPr/>
            <p:nvPr>
              <p:custDataLst>
                <p:tags r:id="rId427"/>
              </p:custDataLst>
            </p:nvPr>
          </p:nvSpPr>
          <p:spPr bwMode="auto">
            <a:xfrm>
              <a:off x="4362" y="2784"/>
              <a:ext cx="10" cy="5"/>
            </a:xfrm>
            <a:custGeom>
              <a:avLst/>
              <a:gdLst>
                <a:gd name="T0" fmla="*/ 0 w 8"/>
                <a:gd name="T1" fmla="*/ 8 h 4"/>
                <a:gd name="T2" fmla="*/ 16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8" name="Freeform 1396"/>
            <p:cNvSpPr/>
            <p:nvPr>
              <p:custDataLst>
                <p:tags r:id="rId428"/>
              </p:custDataLst>
            </p:nvPr>
          </p:nvSpPr>
          <p:spPr bwMode="auto">
            <a:xfrm>
              <a:off x="4407" y="2776"/>
              <a:ext cx="20" cy="4"/>
            </a:xfrm>
            <a:custGeom>
              <a:avLst/>
              <a:gdLst>
                <a:gd name="T0" fmla="*/ 0 w 15"/>
                <a:gd name="T1" fmla="*/ 7 h 3"/>
                <a:gd name="T2" fmla="*/ 36 w 1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cubicBezTo>
                    <a:pt x="5" y="1"/>
                    <a:pt x="10" y="0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9" name="Freeform 1397"/>
            <p:cNvSpPr/>
            <p:nvPr>
              <p:custDataLst>
                <p:tags r:id="rId429"/>
              </p:custDataLst>
            </p:nvPr>
          </p:nvSpPr>
          <p:spPr bwMode="auto">
            <a:xfrm>
              <a:off x="4329" y="2832"/>
              <a:ext cx="9" cy="10"/>
            </a:xfrm>
            <a:custGeom>
              <a:avLst/>
              <a:gdLst>
                <a:gd name="T0" fmla="*/ 0 w 7"/>
                <a:gd name="T1" fmla="*/ 16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4"/>
                    <a:pt x="2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0" name="Freeform 1398"/>
            <p:cNvSpPr/>
            <p:nvPr>
              <p:custDataLst>
                <p:tags r:id="rId430"/>
              </p:custDataLst>
            </p:nvPr>
          </p:nvSpPr>
          <p:spPr bwMode="auto">
            <a:xfrm>
              <a:off x="4355" y="2876"/>
              <a:ext cx="16" cy="8"/>
            </a:xfrm>
            <a:custGeom>
              <a:avLst/>
              <a:gdLst>
                <a:gd name="T0" fmla="*/ 0 w 12"/>
                <a:gd name="T1" fmla="*/ 0 h 6"/>
                <a:gd name="T2" fmla="*/ 28 w 12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2" y="4"/>
                    <a:pt x="8" y="6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1" name="Freeform 1399"/>
            <p:cNvSpPr/>
            <p:nvPr>
              <p:custDataLst>
                <p:tags r:id="rId431"/>
              </p:custDataLst>
            </p:nvPr>
          </p:nvSpPr>
          <p:spPr bwMode="auto">
            <a:xfrm>
              <a:off x="4264" y="2872"/>
              <a:ext cx="25" cy="4"/>
            </a:xfrm>
            <a:custGeom>
              <a:avLst/>
              <a:gdLst>
                <a:gd name="T0" fmla="*/ 0 w 19"/>
                <a:gd name="T1" fmla="*/ 0 h 3"/>
                <a:gd name="T2" fmla="*/ 43 w 19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5" y="3"/>
                    <a:pt x="14" y="3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2" name="Freeform 1400"/>
            <p:cNvSpPr/>
            <p:nvPr>
              <p:custDataLst>
                <p:tags r:id="rId432"/>
              </p:custDataLst>
            </p:nvPr>
          </p:nvSpPr>
          <p:spPr bwMode="auto">
            <a:xfrm>
              <a:off x="4273" y="2885"/>
              <a:ext cx="12" cy="10"/>
            </a:xfrm>
            <a:custGeom>
              <a:avLst/>
              <a:gdLst>
                <a:gd name="T0" fmla="*/ 0 w 9"/>
                <a:gd name="T1" fmla="*/ 16 h 8"/>
                <a:gd name="T2" fmla="*/ 21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3"/>
                    <a:pt x="4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3" name="Freeform 1401"/>
            <p:cNvSpPr/>
            <p:nvPr>
              <p:custDataLst>
                <p:tags r:id="rId433"/>
              </p:custDataLst>
            </p:nvPr>
          </p:nvSpPr>
          <p:spPr bwMode="auto">
            <a:xfrm>
              <a:off x="4271" y="2832"/>
              <a:ext cx="2" cy="12"/>
            </a:xfrm>
            <a:custGeom>
              <a:avLst/>
              <a:gdLst>
                <a:gd name="T0" fmla="*/ 0 w 2"/>
                <a:gd name="T1" fmla="*/ 21 h 9"/>
                <a:gd name="T2" fmla="*/ 2 w 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6"/>
                    <a:pt x="0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4" name="Freeform 1402"/>
            <p:cNvSpPr/>
            <p:nvPr>
              <p:custDataLst>
                <p:tags r:id="rId434"/>
              </p:custDataLst>
            </p:nvPr>
          </p:nvSpPr>
          <p:spPr bwMode="auto">
            <a:xfrm>
              <a:off x="4211" y="2849"/>
              <a:ext cx="3" cy="22"/>
            </a:xfrm>
            <a:custGeom>
              <a:avLst/>
              <a:gdLst>
                <a:gd name="T0" fmla="*/ 3 w 3"/>
                <a:gd name="T1" fmla="*/ 0 h 17"/>
                <a:gd name="T2" fmla="*/ 3 w 3"/>
                <a:gd name="T3" fmla="*/ 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1" y="5"/>
                    <a:pt x="0" y="14"/>
                    <a:pt x="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5" name="Freeform 1403"/>
            <p:cNvSpPr/>
            <p:nvPr>
              <p:custDataLst>
                <p:tags r:id="rId435"/>
              </p:custDataLst>
            </p:nvPr>
          </p:nvSpPr>
          <p:spPr bwMode="auto">
            <a:xfrm>
              <a:off x="4220" y="2822"/>
              <a:ext cx="4" cy="10"/>
            </a:xfrm>
            <a:custGeom>
              <a:avLst/>
              <a:gdLst>
                <a:gd name="T0" fmla="*/ 7 w 3"/>
                <a:gd name="T1" fmla="*/ 0 h 8"/>
                <a:gd name="T2" fmla="*/ 1 w 3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2"/>
                    <a:pt x="1" y="5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6" name="Freeform 1404"/>
            <p:cNvSpPr/>
            <p:nvPr>
              <p:custDataLst>
                <p:tags r:id="rId436"/>
              </p:custDataLst>
            </p:nvPr>
          </p:nvSpPr>
          <p:spPr bwMode="auto">
            <a:xfrm>
              <a:off x="4260" y="2777"/>
              <a:ext cx="13" cy="6"/>
            </a:xfrm>
            <a:custGeom>
              <a:avLst/>
              <a:gdLst>
                <a:gd name="T0" fmla="*/ 0 w 11"/>
                <a:gd name="T1" fmla="*/ 14 h 4"/>
                <a:gd name="T2" fmla="*/ 18 w 1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3" y="1"/>
                    <a:pt x="7" y="0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7" name="Freeform 1405"/>
            <p:cNvSpPr/>
            <p:nvPr>
              <p:custDataLst>
                <p:tags r:id="rId437"/>
              </p:custDataLst>
            </p:nvPr>
          </p:nvSpPr>
          <p:spPr bwMode="auto">
            <a:xfrm>
              <a:off x="4126" y="2793"/>
              <a:ext cx="13" cy="5"/>
            </a:xfrm>
            <a:custGeom>
              <a:avLst/>
              <a:gdLst>
                <a:gd name="T0" fmla="*/ 0 w 10"/>
                <a:gd name="T1" fmla="*/ 8 h 4"/>
                <a:gd name="T2" fmla="*/ 22 w 10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1"/>
                    <a:pt x="6" y="0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8" name="Freeform 1406"/>
            <p:cNvSpPr/>
            <p:nvPr>
              <p:custDataLst>
                <p:tags r:id="rId438"/>
              </p:custDataLst>
            </p:nvPr>
          </p:nvSpPr>
          <p:spPr bwMode="auto">
            <a:xfrm>
              <a:off x="4100" y="2838"/>
              <a:ext cx="14" cy="13"/>
            </a:xfrm>
            <a:custGeom>
              <a:avLst/>
              <a:gdLst>
                <a:gd name="T0" fmla="*/ 0 w 11"/>
                <a:gd name="T1" fmla="*/ 22 h 10"/>
                <a:gd name="T2" fmla="*/ 23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9" name="Freeform 1407"/>
            <p:cNvSpPr/>
            <p:nvPr>
              <p:custDataLst>
                <p:tags r:id="rId439"/>
              </p:custDataLst>
            </p:nvPr>
          </p:nvSpPr>
          <p:spPr bwMode="auto">
            <a:xfrm>
              <a:off x="4060" y="2878"/>
              <a:ext cx="13" cy="9"/>
            </a:xfrm>
            <a:custGeom>
              <a:avLst/>
              <a:gdLst>
                <a:gd name="T0" fmla="*/ 0 w 10"/>
                <a:gd name="T1" fmla="*/ 15 h 7"/>
                <a:gd name="T2" fmla="*/ 22 w 10"/>
                <a:gd name="T3" fmla="*/ 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2" y="3"/>
                    <a:pt x="6" y="0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0" name="Freeform 1408"/>
            <p:cNvSpPr/>
            <p:nvPr>
              <p:custDataLst>
                <p:tags r:id="rId440"/>
              </p:custDataLst>
            </p:nvPr>
          </p:nvSpPr>
          <p:spPr bwMode="auto">
            <a:xfrm>
              <a:off x="4016" y="2873"/>
              <a:ext cx="9" cy="12"/>
            </a:xfrm>
            <a:custGeom>
              <a:avLst/>
              <a:gdLst>
                <a:gd name="T0" fmla="*/ 1 w 7"/>
                <a:gd name="T1" fmla="*/ 21 h 9"/>
                <a:gd name="T2" fmla="*/ 15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0" y="5"/>
                    <a:pt x="3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1" name="Freeform 1409"/>
            <p:cNvSpPr/>
            <p:nvPr>
              <p:custDataLst>
                <p:tags r:id="rId441"/>
              </p:custDataLst>
            </p:nvPr>
          </p:nvSpPr>
          <p:spPr bwMode="auto">
            <a:xfrm>
              <a:off x="4036" y="2928"/>
              <a:ext cx="8" cy="13"/>
            </a:xfrm>
            <a:custGeom>
              <a:avLst/>
              <a:gdLst>
                <a:gd name="T0" fmla="*/ 1 w 6"/>
                <a:gd name="T1" fmla="*/ 22 h 10"/>
                <a:gd name="T2" fmla="*/ 15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cubicBezTo>
                    <a:pt x="0" y="6"/>
                    <a:pt x="2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2" name="Freeform 1410"/>
            <p:cNvSpPr/>
            <p:nvPr>
              <p:custDataLst>
                <p:tags r:id="rId442"/>
              </p:custDataLst>
            </p:nvPr>
          </p:nvSpPr>
          <p:spPr bwMode="auto">
            <a:xfrm>
              <a:off x="4079" y="2948"/>
              <a:ext cx="5" cy="8"/>
            </a:xfrm>
            <a:custGeom>
              <a:avLst/>
              <a:gdLst>
                <a:gd name="T0" fmla="*/ 1 w 4"/>
                <a:gd name="T1" fmla="*/ 15 h 6"/>
                <a:gd name="T2" fmla="*/ 8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3" name="Freeform 1411"/>
            <p:cNvSpPr/>
            <p:nvPr>
              <p:custDataLst>
                <p:tags r:id="rId443"/>
              </p:custDataLst>
            </p:nvPr>
          </p:nvSpPr>
          <p:spPr bwMode="auto">
            <a:xfrm>
              <a:off x="4110" y="2908"/>
              <a:ext cx="17" cy="9"/>
            </a:xfrm>
            <a:custGeom>
              <a:avLst/>
              <a:gdLst>
                <a:gd name="T0" fmla="*/ 0 w 13"/>
                <a:gd name="T1" fmla="*/ 15 h 7"/>
                <a:gd name="T2" fmla="*/ 29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3" y="3"/>
                    <a:pt x="8" y="1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4" name="Freeform 1412"/>
            <p:cNvSpPr/>
            <p:nvPr>
              <p:custDataLst>
                <p:tags r:id="rId444"/>
              </p:custDataLst>
            </p:nvPr>
          </p:nvSpPr>
          <p:spPr bwMode="auto">
            <a:xfrm>
              <a:off x="4209" y="2903"/>
              <a:ext cx="11" cy="10"/>
            </a:xfrm>
            <a:custGeom>
              <a:avLst/>
              <a:gdLst>
                <a:gd name="T0" fmla="*/ 0 w 8"/>
                <a:gd name="T1" fmla="*/ 0 h 8"/>
                <a:gd name="T2" fmla="*/ 21 w 8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4"/>
                    <a:pt x="4" y="8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5" name="Freeform 1413"/>
            <p:cNvSpPr/>
            <p:nvPr>
              <p:custDataLst>
                <p:tags r:id="rId445"/>
              </p:custDataLst>
            </p:nvPr>
          </p:nvSpPr>
          <p:spPr bwMode="auto">
            <a:xfrm>
              <a:off x="4394" y="2831"/>
              <a:ext cx="15" cy="11"/>
            </a:xfrm>
            <a:custGeom>
              <a:avLst/>
              <a:gdLst>
                <a:gd name="T0" fmla="*/ 0 w 11"/>
                <a:gd name="T1" fmla="*/ 16 h 9"/>
                <a:gd name="T2" fmla="*/ 27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5" y="8"/>
                    <a:pt x="9" y="5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6" name="Freeform 1414"/>
            <p:cNvSpPr/>
            <p:nvPr>
              <p:custDataLst>
                <p:tags r:id="rId446"/>
              </p:custDataLst>
            </p:nvPr>
          </p:nvSpPr>
          <p:spPr bwMode="auto">
            <a:xfrm>
              <a:off x="4444" y="2790"/>
              <a:ext cx="15" cy="9"/>
            </a:xfrm>
            <a:custGeom>
              <a:avLst/>
              <a:gdLst>
                <a:gd name="T0" fmla="*/ 0 w 12"/>
                <a:gd name="T1" fmla="*/ 10 h 7"/>
                <a:gd name="T2" fmla="*/ 24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4" y="7"/>
                    <a:pt x="9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7" name="Freeform 1415"/>
            <p:cNvSpPr/>
            <p:nvPr>
              <p:custDataLst>
                <p:tags r:id="rId447"/>
              </p:custDataLst>
            </p:nvPr>
          </p:nvSpPr>
          <p:spPr bwMode="auto">
            <a:xfrm>
              <a:off x="4496" y="2765"/>
              <a:ext cx="7" cy="12"/>
            </a:xfrm>
            <a:custGeom>
              <a:avLst/>
              <a:gdLst>
                <a:gd name="T0" fmla="*/ 0 w 5"/>
                <a:gd name="T1" fmla="*/ 0 h 10"/>
                <a:gd name="T2" fmla="*/ 11 w 5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3" y="1"/>
                    <a:pt x="5" y="6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8" name="Freeform 1416"/>
            <p:cNvSpPr/>
            <p:nvPr>
              <p:custDataLst>
                <p:tags r:id="rId448"/>
              </p:custDataLst>
            </p:nvPr>
          </p:nvSpPr>
          <p:spPr bwMode="auto">
            <a:xfrm>
              <a:off x="4528" y="2767"/>
              <a:ext cx="16" cy="3"/>
            </a:xfrm>
            <a:custGeom>
              <a:avLst/>
              <a:gdLst>
                <a:gd name="T0" fmla="*/ 0 w 12"/>
                <a:gd name="T1" fmla="*/ 5 h 2"/>
                <a:gd name="T2" fmla="*/ 28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1"/>
                  </a:moveTo>
                  <a:cubicBezTo>
                    <a:pt x="3" y="2"/>
                    <a:pt x="9" y="2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9" name="Freeform 1417"/>
            <p:cNvSpPr/>
            <p:nvPr>
              <p:custDataLst>
                <p:tags r:id="rId449"/>
              </p:custDataLst>
            </p:nvPr>
          </p:nvSpPr>
          <p:spPr bwMode="auto">
            <a:xfrm>
              <a:off x="4522" y="2780"/>
              <a:ext cx="8" cy="10"/>
            </a:xfrm>
            <a:custGeom>
              <a:avLst/>
              <a:gdLst>
                <a:gd name="T0" fmla="*/ 15 w 6"/>
                <a:gd name="T1" fmla="*/ 0 h 8"/>
                <a:gd name="T2" fmla="*/ 0 w 6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4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0" name="Freeform 1418"/>
            <p:cNvSpPr/>
            <p:nvPr>
              <p:custDataLst>
                <p:tags r:id="rId450"/>
              </p:custDataLst>
            </p:nvPr>
          </p:nvSpPr>
          <p:spPr bwMode="auto">
            <a:xfrm>
              <a:off x="4433" y="2768"/>
              <a:ext cx="4" cy="7"/>
            </a:xfrm>
            <a:custGeom>
              <a:avLst/>
              <a:gdLst>
                <a:gd name="T0" fmla="*/ 7 w 3"/>
                <a:gd name="T1" fmla="*/ 0 h 5"/>
                <a:gd name="T2" fmla="*/ 0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1" name="Freeform 1419"/>
            <p:cNvSpPr/>
            <p:nvPr>
              <p:custDataLst>
                <p:tags r:id="rId451"/>
              </p:custDataLst>
            </p:nvPr>
          </p:nvSpPr>
          <p:spPr bwMode="auto">
            <a:xfrm>
              <a:off x="4062" y="2994"/>
              <a:ext cx="13" cy="6"/>
            </a:xfrm>
            <a:custGeom>
              <a:avLst/>
              <a:gdLst>
                <a:gd name="T0" fmla="*/ 0 w 10"/>
                <a:gd name="T1" fmla="*/ 0 h 5"/>
                <a:gd name="T2" fmla="*/ 22 w 10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5"/>
                    <a:pt x="7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2" name="Freeform 1420"/>
            <p:cNvSpPr/>
            <p:nvPr>
              <p:custDataLst>
                <p:tags r:id="rId452"/>
              </p:custDataLst>
            </p:nvPr>
          </p:nvSpPr>
          <p:spPr bwMode="auto">
            <a:xfrm>
              <a:off x="4086" y="2983"/>
              <a:ext cx="10" cy="16"/>
            </a:xfrm>
            <a:custGeom>
              <a:avLst/>
              <a:gdLst>
                <a:gd name="T0" fmla="*/ 0 w 8"/>
                <a:gd name="T1" fmla="*/ 0 h 12"/>
                <a:gd name="T2" fmla="*/ 16 w 8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0" y="6"/>
                    <a:pt x="4" y="10"/>
                    <a:pt x="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3" name="Freeform 1421"/>
            <p:cNvSpPr/>
            <p:nvPr>
              <p:custDataLst>
                <p:tags r:id="rId453"/>
              </p:custDataLst>
            </p:nvPr>
          </p:nvSpPr>
          <p:spPr bwMode="auto">
            <a:xfrm>
              <a:off x="4152" y="3003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8 w 4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0" y="4"/>
                    <a:pt x="2" y="8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4" name="Freeform 1422"/>
            <p:cNvSpPr/>
            <p:nvPr>
              <p:custDataLst>
                <p:tags r:id="rId454"/>
              </p:custDataLst>
            </p:nvPr>
          </p:nvSpPr>
          <p:spPr bwMode="auto">
            <a:xfrm>
              <a:off x="4338" y="2880"/>
              <a:ext cx="22" cy="15"/>
            </a:xfrm>
            <a:custGeom>
              <a:avLst/>
              <a:gdLst>
                <a:gd name="T0" fmla="*/ 0 w 17"/>
                <a:gd name="T1" fmla="*/ 24 h 12"/>
                <a:gd name="T2" fmla="*/ 16 w 17"/>
                <a:gd name="T3" fmla="*/ 0 h 12"/>
                <a:gd name="T4" fmla="*/ 5 w 17"/>
                <a:gd name="T5" fmla="*/ 2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6" y="12"/>
                    <a:pt x="17" y="3"/>
                    <a:pt x="7" y="0"/>
                  </a:cubicBezTo>
                  <a:cubicBezTo>
                    <a:pt x="11" y="4"/>
                    <a:pt x="4" y="7"/>
                    <a:pt x="2" y="1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5" name="Freeform 1423"/>
            <p:cNvSpPr/>
            <p:nvPr>
              <p:custDataLst>
                <p:tags r:id="rId455"/>
              </p:custDataLst>
            </p:nvPr>
          </p:nvSpPr>
          <p:spPr bwMode="auto">
            <a:xfrm>
              <a:off x="4390" y="2845"/>
              <a:ext cx="21" cy="33"/>
            </a:xfrm>
            <a:custGeom>
              <a:avLst/>
              <a:gdLst>
                <a:gd name="T0" fmla="*/ 7 w 16"/>
                <a:gd name="T1" fmla="*/ 8 h 26"/>
                <a:gd name="T2" fmla="*/ 24 w 16"/>
                <a:gd name="T3" fmla="*/ 0 h 26"/>
                <a:gd name="T4" fmla="*/ 24 w 16"/>
                <a:gd name="T5" fmla="*/ 13 h 26"/>
                <a:gd name="T6" fmla="*/ 32 w 16"/>
                <a:gd name="T7" fmla="*/ 24 h 26"/>
                <a:gd name="T8" fmla="*/ 0 w 16"/>
                <a:gd name="T9" fmla="*/ 53 h 26"/>
                <a:gd name="T10" fmla="*/ 18 w 16"/>
                <a:gd name="T11" fmla="*/ 24 h 26"/>
                <a:gd name="T12" fmla="*/ 5 w 16"/>
                <a:gd name="T13" fmla="*/ 1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3" y="4"/>
                  </a:moveTo>
                  <a:cubicBezTo>
                    <a:pt x="7" y="4"/>
                    <a:pt x="8" y="2"/>
                    <a:pt x="11" y="0"/>
                  </a:cubicBezTo>
                  <a:cubicBezTo>
                    <a:pt x="13" y="2"/>
                    <a:pt x="11" y="4"/>
                    <a:pt x="11" y="6"/>
                  </a:cubicBezTo>
                  <a:cubicBezTo>
                    <a:pt x="12" y="8"/>
                    <a:pt x="13" y="10"/>
                    <a:pt x="14" y="12"/>
                  </a:cubicBezTo>
                  <a:cubicBezTo>
                    <a:pt x="16" y="21"/>
                    <a:pt x="6" y="24"/>
                    <a:pt x="0" y="26"/>
                  </a:cubicBezTo>
                  <a:cubicBezTo>
                    <a:pt x="4" y="23"/>
                    <a:pt x="10" y="18"/>
                    <a:pt x="8" y="12"/>
                  </a:cubicBezTo>
                  <a:cubicBezTo>
                    <a:pt x="8" y="10"/>
                    <a:pt x="5" y="6"/>
                    <a:pt x="2" y="6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6" name="Freeform 1424"/>
            <p:cNvSpPr/>
            <p:nvPr>
              <p:custDataLst>
                <p:tags r:id="rId456"/>
              </p:custDataLst>
            </p:nvPr>
          </p:nvSpPr>
          <p:spPr bwMode="auto">
            <a:xfrm>
              <a:off x="4445" y="2802"/>
              <a:ext cx="21" cy="33"/>
            </a:xfrm>
            <a:custGeom>
              <a:avLst/>
              <a:gdLst>
                <a:gd name="T0" fmla="*/ 1 w 16"/>
                <a:gd name="T1" fmla="*/ 5 h 26"/>
                <a:gd name="T2" fmla="*/ 21 w 16"/>
                <a:gd name="T3" fmla="*/ 1 h 26"/>
                <a:gd name="T4" fmla="*/ 32 w 16"/>
                <a:gd name="T5" fmla="*/ 17 h 26"/>
                <a:gd name="T6" fmla="*/ 34 w 16"/>
                <a:gd name="T7" fmla="*/ 38 h 26"/>
                <a:gd name="T8" fmla="*/ 1 w 16"/>
                <a:gd name="T9" fmla="*/ 53 h 26"/>
                <a:gd name="T10" fmla="*/ 24 w 16"/>
                <a:gd name="T11" fmla="*/ 23 h 26"/>
                <a:gd name="T12" fmla="*/ 0 w 16"/>
                <a:gd name="T13" fmla="*/ 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1" y="2"/>
                  </a:moveTo>
                  <a:cubicBezTo>
                    <a:pt x="4" y="3"/>
                    <a:pt x="6" y="0"/>
                    <a:pt x="9" y="1"/>
                  </a:cubicBezTo>
                  <a:cubicBezTo>
                    <a:pt x="11" y="1"/>
                    <a:pt x="13" y="6"/>
                    <a:pt x="14" y="8"/>
                  </a:cubicBezTo>
                  <a:cubicBezTo>
                    <a:pt x="15" y="10"/>
                    <a:pt x="16" y="16"/>
                    <a:pt x="15" y="19"/>
                  </a:cubicBezTo>
                  <a:cubicBezTo>
                    <a:pt x="13" y="23"/>
                    <a:pt x="5" y="24"/>
                    <a:pt x="1" y="26"/>
                  </a:cubicBezTo>
                  <a:cubicBezTo>
                    <a:pt x="7" y="23"/>
                    <a:pt x="13" y="17"/>
                    <a:pt x="11" y="11"/>
                  </a:cubicBezTo>
                  <a:cubicBezTo>
                    <a:pt x="10" y="3"/>
                    <a:pt x="2" y="7"/>
                    <a:pt x="0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7" name="Freeform 1425"/>
            <p:cNvSpPr/>
            <p:nvPr>
              <p:custDataLst>
                <p:tags r:id="rId457"/>
              </p:custDataLst>
            </p:nvPr>
          </p:nvSpPr>
          <p:spPr bwMode="auto">
            <a:xfrm>
              <a:off x="4459" y="2812"/>
              <a:ext cx="13" cy="16"/>
            </a:xfrm>
            <a:custGeom>
              <a:avLst/>
              <a:gdLst>
                <a:gd name="T0" fmla="*/ 7 w 10"/>
                <a:gd name="T1" fmla="*/ 0 h 13"/>
                <a:gd name="T2" fmla="*/ 21 w 10"/>
                <a:gd name="T3" fmla="*/ 9 h 13"/>
                <a:gd name="T4" fmla="*/ 0 w 10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3" y="0"/>
                  </a:moveTo>
                  <a:cubicBezTo>
                    <a:pt x="4" y="3"/>
                    <a:pt x="8" y="3"/>
                    <a:pt x="9" y="5"/>
                  </a:cubicBezTo>
                  <a:cubicBezTo>
                    <a:pt x="10" y="9"/>
                    <a:pt x="2" y="11"/>
                    <a:pt x="0" y="13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8" name="Freeform 1426"/>
            <p:cNvSpPr/>
            <p:nvPr>
              <p:custDataLst>
                <p:tags r:id="rId458"/>
              </p:custDataLst>
            </p:nvPr>
          </p:nvSpPr>
          <p:spPr bwMode="auto">
            <a:xfrm>
              <a:off x="4144" y="2792"/>
              <a:ext cx="15" cy="5"/>
            </a:xfrm>
            <a:custGeom>
              <a:avLst/>
              <a:gdLst>
                <a:gd name="T0" fmla="*/ 0 w 12"/>
                <a:gd name="T1" fmla="*/ 0 h 4"/>
                <a:gd name="T2" fmla="*/ 13 w 12"/>
                <a:gd name="T3" fmla="*/ 8 h 4"/>
                <a:gd name="T4" fmla="*/ 24 w 12"/>
                <a:gd name="T5" fmla="*/ 1 h 4"/>
                <a:gd name="T6" fmla="*/ 5 w 12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1" y="2"/>
                    <a:pt x="4" y="3"/>
                    <a:pt x="6" y="4"/>
                  </a:cubicBezTo>
                  <a:cubicBezTo>
                    <a:pt x="8" y="2"/>
                    <a:pt x="10" y="1"/>
                    <a:pt x="12" y="1"/>
                  </a:cubicBezTo>
                  <a:cubicBezTo>
                    <a:pt x="9" y="1"/>
                    <a:pt x="5" y="2"/>
                    <a:pt x="2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9" name="Freeform 1427"/>
            <p:cNvSpPr/>
            <p:nvPr>
              <p:custDataLst>
                <p:tags r:id="rId459"/>
              </p:custDataLst>
            </p:nvPr>
          </p:nvSpPr>
          <p:spPr bwMode="auto">
            <a:xfrm>
              <a:off x="4278" y="2775"/>
              <a:ext cx="16" cy="6"/>
            </a:xfrm>
            <a:custGeom>
              <a:avLst/>
              <a:gdLst>
                <a:gd name="T0" fmla="*/ 0 w 12"/>
                <a:gd name="T1" fmla="*/ 1 h 5"/>
                <a:gd name="T2" fmla="*/ 12 w 12"/>
                <a:gd name="T3" fmla="*/ 8 h 5"/>
                <a:gd name="T4" fmla="*/ 28 w 12"/>
                <a:gd name="T5" fmla="*/ 2 h 5"/>
                <a:gd name="T6" fmla="*/ 5 w 12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0" y="1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6" y="2"/>
                    <a:pt x="10" y="1"/>
                    <a:pt x="12" y="2"/>
                  </a:cubicBezTo>
                  <a:cubicBezTo>
                    <a:pt x="9" y="1"/>
                    <a:pt x="5" y="0"/>
                    <a:pt x="2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0" name="Freeform 1428"/>
            <p:cNvSpPr/>
            <p:nvPr>
              <p:custDataLst>
                <p:tags r:id="rId460"/>
              </p:custDataLst>
            </p:nvPr>
          </p:nvSpPr>
          <p:spPr bwMode="auto">
            <a:xfrm>
              <a:off x="4416" y="2835"/>
              <a:ext cx="34" cy="29"/>
            </a:xfrm>
            <a:custGeom>
              <a:avLst/>
              <a:gdLst>
                <a:gd name="T0" fmla="*/ 5 w 26"/>
                <a:gd name="T1" fmla="*/ 40 h 23"/>
                <a:gd name="T2" fmla="*/ 58 w 26"/>
                <a:gd name="T3" fmla="*/ 0 h 23"/>
                <a:gd name="T4" fmla="*/ 43 w 26"/>
                <a:gd name="T5" fmla="*/ 8 h 23"/>
                <a:gd name="T6" fmla="*/ 22 w 26"/>
                <a:gd name="T7" fmla="*/ 16 h 23"/>
                <a:gd name="T8" fmla="*/ 12 w 26"/>
                <a:gd name="T9" fmla="*/ 29 h 23"/>
                <a:gd name="T10" fmla="*/ 5 w 26"/>
                <a:gd name="T11" fmla="*/ 37 h 23"/>
                <a:gd name="T12" fmla="*/ 0 w 26"/>
                <a:gd name="T13" fmla="*/ 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3">
                  <a:moveTo>
                    <a:pt x="2" y="20"/>
                  </a:moveTo>
                  <a:cubicBezTo>
                    <a:pt x="9" y="13"/>
                    <a:pt x="17" y="5"/>
                    <a:pt x="26" y="0"/>
                  </a:cubicBezTo>
                  <a:cubicBezTo>
                    <a:pt x="24" y="1"/>
                    <a:pt x="21" y="3"/>
                    <a:pt x="19" y="4"/>
                  </a:cubicBezTo>
                  <a:cubicBezTo>
                    <a:pt x="16" y="5"/>
                    <a:pt x="13" y="7"/>
                    <a:pt x="10" y="8"/>
                  </a:cubicBezTo>
                  <a:cubicBezTo>
                    <a:pt x="7" y="10"/>
                    <a:pt x="6" y="12"/>
                    <a:pt x="5" y="14"/>
                  </a:cubicBezTo>
                  <a:cubicBezTo>
                    <a:pt x="4" y="16"/>
                    <a:pt x="3" y="17"/>
                    <a:pt x="2" y="18"/>
                  </a:cubicBezTo>
                  <a:cubicBezTo>
                    <a:pt x="1" y="20"/>
                    <a:pt x="1" y="22"/>
                    <a:pt x="0" y="23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1" name="Freeform 1429"/>
            <p:cNvSpPr/>
            <p:nvPr>
              <p:custDataLst>
                <p:tags r:id="rId461"/>
              </p:custDataLst>
            </p:nvPr>
          </p:nvSpPr>
          <p:spPr bwMode="auto">
            <a:xfrm>
              <a:off x="4152" y="2903"/>
              <a:ext cx="193" cy="80"/>
            </a:xfrm>
            <a:custGeom>
              <a:avLst/>
              <a:gdLst>
                <a:gd name="T0" fmla="*/ 0 w 149"/>
                <a:gd name="T1" fmla="*/ 127 h 63"/>
                <a:gd name="T2" fmla="*/ 36 w 149"/>
                <a:gd name="T3" fmla="*/ 105 h 63"/>
                <a:gd name="T4" fmla="*/ 73 w 149"/>
                <a:gd name="T5" fmla="*/ 80 h 63"/>
                <a:gd name="T6" fmla="*/ 161 w 149"/>
                <a:gd name="T7" fmla="*/ 60 h 63"/>
                <a:gd name="T8" fmla="*/ 199 w 149"/>
                <a:gd name="T9" fmla="*/ 46 h 63"/>
                <a:gd name="T10" fmla="*/ 251 w 149"/>
                <a:gd name="T11" fmla="*/ 23 h 63"/>
                <a:gd name="T12" fmla="*/ 324 w 149"/>
                <a:gd name="T13" fmla="*/ 0 h 63"/>
                <a:gd name="T14" fmla="*/ 295 w 149"/>
                <a:gd name="T15" fmla="*/ 8 h 63"/>
                <a:gd name="T16" fmla="*/ 260 w 149"/>
                <a:gd name="T17" fmla="*/ 13 h 63"/>
                <a:gd name="T18" fmla="*/ 234 w 149"/>
                <a:gd name="T19" fmla="*/ 18 h 63"/>
                <a:gd name="T20" fmla="*/ 187 w 149"/>
                <a:gd name="T21" fmla="*/ 24 h 63"/>
                <a:gd name="T22" fmla="*/ 168 w 149"/>
                <a:gd name="T23" fmla="*/ 22 h 63"/>
                <a:gd name="T24" fmla="*/ 163 w 149"/>
                <a:gd name="T25" fmla="*/ 29 h 63"/>
                <a:gd name="T26" fmla="*/ 137 w 149"/>
                <a:gd name="T27" fmla="*/ 36 h 63"/>
                <a:gd name="T28" fmla="*/ 95 w 149"/>
                <a:gd name="T29" fmla="*/ 29 h 63"/>
                <a:gd name="T30" fmla="*/ 69 w 149"/>
                <a:gd name="T31" fmla="*/ 47 h 63"/>
                <a:gd name="T32" fmla="*/ 61 w 149"/>
                <a:gd name="T33" fmla="*/ 74 h 63"/>
                <a:gd name="T34" fmla="*/ 28 w 149"/>
                <a:gd name="T35" fmla="*/ 98 h 63"/>
                <a:gd name="T36" fmla="*/ 1 w 149"/>
                <a:gd name="T37" fmla="*/ 130 h 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9" h="62">
                  <a:moveTo>
                    <a:pt x="0" y="62"/>
                  </a:moveTo>
                  <a:cubicBezTo>
                    <a:pt x="7" y="63"/>
                    <a:pt x="13" y="55"/>
                    <a:pt x="17" y="51"/>
                  </a:cubicBezTo>
                  <a:cubicBezTo>
                    <a:pt x="22" y="46"/>
                    <a:pt x="27" y="42"/>
                    <a:pt x="33" y="39"/>
                  </a:cubicBezTo>
                  <a:cubicBezTo>
                    <a:pt x="46" y="34"/>
                    <a:pt x="60" y="32"/>
                    <a:pt x="74" y="29"/>
                  </a:cubicBezTo>
                  <a:cubicBezTo>
                    <a:pt x="80" y="28"/>
                    <a:pt x="86" y="24"/>
                    <a:pt x="92" y="22"/>
                  </a:cubicBezTo>
                  <a:cubicBezTo>
                    <a:pt x="100" y="19"/>
                    <a:pt x="109" y="14"/>
                    <a:pt x="116" y="11"/>
                  </a:cubicBezTo>
                  <a:cubicBezTo>
                    <a:pt x="127" y="6"/>
                    <a:pt x="138" y="5"/>
                    <a:pt x="149" y="0"/>
                  </a:cubicBezTo>
                  <a:cubicBezTo>
                    <a:pt x="144" y="0"/>
                    <a:pt x="140" y="3"/>
                    <a:pt x="136" y="4"/>
                  </a:cubicBezTo>
                  <a:cubicBezTo>
                    <a:pt x="131" y="5"/>
                    <a:pt x="125" y="6"/>
                    <a:pt x="120" y="6"/>
                  </a:cubicBezTo>
                  <a:cubicBezTo>
                    <a:pt x="115" y="6"/>
                    <a:pt x="112" y="6"/>
                    <a:pt x="108" y="9"/>
                  </a:cubicBezTo>
                  <a:cubicBezTo>
                    <a:pt x="100" y="13"/>
                    <a:pt x="94" y="13"/>
                    <a:pt x="86" y="12"/>
                  </a:cubicBezTo>
                  <a:cubicBezTo>
                    <a:pt x="84" y="11"/>
                    <a:pt x="79" y="9"/>
                    <a:pt x="77" y="10"/>
                  </a:cubicBezTo>
                  <a:cubicBezTo>
                    <a:pt x="75" y="11"/>
                    <a:pt x="76" y="13"/>
                    <a:pt x="75" y="14"/>
                  </a:cubicBezTo>
                  <a:cubicBezTo>
                    <a:pt x="72" y="20"/>
                    <a:pt x="70" y="15"/>
                    <a:pt x="63" y="17"/>
                  </a:cubicBezTo>
                  <a:cubicBezTo>
                    <a:pt x="57" y="18"/>
                    <a:pt x="45" y="20"/>
                    <a:pt x="43" y="14"/>
                  </a:cubicBezTo>
                  <a:cubicBezTo>
                    <a:pt x="39" y="17"/>
                    <a:pt x="36" y="20"/>
                    <a:pt x="32" y="23"/>
                  </a:cubicBezTo>
                  <a:cubicBezTo>
                    <a:pt x="27" y="28"/>
                    <a:pt x="31" y="30"/>
                    <a:pt x="28" y="36"/>
                  </a:cubicBezTo>
                  <a:cubicBezTo>
                    <a:pt x="26" y="41"/>
                    <a:pt x="18" y="45"/>
                    <a:pt x="13" y="48"/>
                  </a:cubicBezTo>
                  <a:cubicBezTo>
                    <a:pt x="6" y="52"/>
                    <a:pt x="5" y="57"/>
                    <a:pt x="1" y="63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2" name="Freeform 1430"/>
            <p:cNvSpPr/>
            <p:nvPr>
              <p:custDataLst>
                <p:tags r:id="rId462"/>
              </p:custDataLst>
            </p:nvPr>
          </p:nvSpPr>
          <p:spPr bwMode="auto">
            <a:xfrm>
              <a:off x="4029" y="3004"/>
              <a:ext cx="197" cy="51"/>
            </a:xfrm>
            <a:custGeom>
              <a:avLst/>
              <a:gdLst>
                <a:gd name="T0" fmla="*/ 70 w 153"/>
                <a:gd name="T1" fmla="*/ 66 h 40"/>
                <a:gd name="T2" fmla="*/ 103 w 153"/>
                <a:gd name="T3" fmla="*/ 82 h 40"/>
                <a:gd name="T4" fmla="*/ 133 w 153"/>
                <a:gd name="T5" fmla="*/ 75 h 40"/>
                <a:gd name="T6" fmla="*/ 173 w 153"/>
                <a:gd name="T7" fmla="*/ 55 h 40"/>
                <a:gd name="T8" fmla="*/ 211 w 153"/>
                <a:gd name="T9" fmla="*/ 46 h 40"/>
                <a:gd name="T10" fmla="*/ 276 w 153"/>
                <a:gd name="T11" fmla="*/ 24 h 40"/>
                <a:gd name="T12" fmla="*/ 304 w 153"/>
                <a:gd name="T13" fmla="*/ 10 h 40"/>
                <a:gd name="T14" fmla="*/ 327 w 153"/>
                <a:gd name="T15" fmla="*/ 0 h 40"/>
                <a:gd name="T16" fmla="*/ 287 w 153"/>
                <a:gd name="T17" fmla="*/ 13 h 40"/>
                <a:gd name="T18" fmla="*/ 254 w 153"/>
                <a:gd name="T19" fmla="*/ 22 h 40"/>
                <a:gd name="T20" fmla="*/ 209 w 153"/>
                <a:gd name="T21" fmla="*/ 37 h 40"/>
                <a:gd name="T22" fmla="*/ 166 w 153"/>
                <a:gd name="T23" fmla="*/ 47 h 40"/>
                <a:gd name="T24" fmla="*/ 140 w 153"/>
                <a:gd name="T25" fmla="*/ 54 h 40"/>
                <a:gd name="T26" fmla="*/ 126 w 153"/>
                <a:gd name="T27" fmla="*/ 65 h 40"/>
                <a:gd name="T28" fmla="*/ 88 w 153"/>
                <a:gd name="T29" fmla="*/ 66 h 40"/>
                <a:gd name="T30" fmla="*/ 70 w 153"/>
                <a:gd name="T31" fmla="*/ 54 h 40"/>
                <a:gd name="T32" fmla="*/ 45 w 153"/>
                <a:gd name="T33" fmla="*/ 51 h 40"/>
                <a:gd name="T34" fmla="*/ 0 w 153"/>
                <a:gd name="T35" fmla="*/ 36 h 40"/>
                <a:gd name="T36" fmla="*/ 23 w 153"/>
                <a:gd name="T37" fmla="*/ 59 h 40"/>
                <a:gd name="T38" fmla="*/ 46 w 153"/>
                <a:gd name="T39" fmla="*/ 61 h 40"/>
                <a:gd name="T40" fmla="*/ 73 w 153"/>
                <a:gd name="T41" fmla="*/ 69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3" h="40">
                  <a:moveTo>
                    <a:pt x="33" y="32"/>
                  </a:moveTo>
                  <a:cubicBezTo>
                    <a:pt x="38" y="32"/>
                    <a:pt x="44" y="37"/>
                    <a:pt x="48" y="39"/>
                  </a:cubicBezTo>
                  <a:cubicBezTo>
                    <a:pt x="55" y="40"/>
                    <a:pt x="57" y="39"/>
                    <a:pt x="62" y="36"/>
                  </a:cubicBezTo>
                  <a:cubicBezTo>
                    <a:pt x="68" y="33"/>
                    <a:pt x="75" y="28"/>
                    <a:pt x="81" y="27"/>
                  </a:cubicBezTo>
                  <a:cubicBezTo>
                    <a:pt x="87" y="25"/>
                    <a:pt x="93" y="25"/>
                    <a:pt x="99" y="22"/>
                  </a:cubicBezTo>
                  <a:cubicBezTo>
                    <a:pt x="109" y="18"/>
                    <a:pt x="120" y="17"/>
                    <a:pt x="129" y="12"/>
                  </a:cubicBezTo>
                  <a:cubicBezTo>
                    <a:pt x="133" y="10"/>
                    <a:pt x="138" y="7"/>
                    <a:pt x="142" y="5"/>
                  </a:cubicBezTo>
                  <a:cubicBezTo>
                    <a:pt x="146" y="3"/>
                    <a:pt x="152" y="3"/>
                    <a:pt x="153" y="0"/>
                  </a:cubicBezTo>
                  <a:cubicBezTo>
                    <a:pt x="147" y="0"/>
                    <a:pt x="139" y="5"/>
                    <a:pt x="134" y="6"/>
                  </a:cubicBezTo>
                  <a:cubicBezTo>
                    <a:pt x="127" y="8"/>
                    <a:pt x="125" y="6"/>
                    <a:pt x="119" y="10"/>
                  </a:cubicBezTo>
                  <a:cubicBezTo>
                    <a:pt x="113" y="15"/>
                    <a:pt x="106" y="15"/>
                    <a:pt x="98" y="18"/>
                  </a:cubicBezTo>
                  <a:cubicBezTo>
                    <a:pt x="91" y="21"/>
                    <a:pt x="85" y="22"/>
                    <a:pt x="78" y="23"/>
                  </a:cubicBezTo>
                  <a:cubicBezTo>
                    <a:pt x="74" y="24"/>
                    <a:pt x="70" y="24"/>
                    <a:pt x="66" y="26"/>
                  </a:cubicBezTo>
                  <a:cubicBezTo>
                    <a:pt x="64" y="27"/>
                    <a:pt x="62" y="30"/>
                    <a:pt x="59" y="31"/>
                  </a:cubicBezTo>
                  <a:cubicBezTo>
                    <a:pt x="55" y="33"/>
                    <a:pt x="46" y="33"/>
                    <a:pt x="41" y="32"/>
                  </a:cubicBezTo>
                  <a:cubicBezTo>
                    <a:pt x="37" y="32"/>
                    <a:pt x="36" y="29"/>
                    <a:pt x="33" y="26"/>
                  </a:cubicBezTo>
                  <a:cubicBezTo>
                    <a:pt x="29" y="24"/>
                    <a:pt x="25" y="24"/>
                    <a:pt x="21" y="24"/>
                  </a:cubicBezTo>
                  <a:cubicBezTo>
                    <a:pt x="14" y="24"/>
                    <a:pt x="5" y="22"/>
                    <a:pt x="0" y="17"/>
                  </a:cubicBezTo>
                  <a:cubicBezTo>
                    <a:pt x="1" y="21"/>
                    <a:pt x="8" y="25"/>
                    <a:pt x="11" y="28"/>
                  </a:cubicBezTo>
                  <a:cubicBezTo>
                    <a:pt x="14" y="29"/>
                    <a:pt x="19" y="29"/>
                    <a:pt x="22" y="30"/>
                  </a:cubicBezTo>
                  <a:cubicBezTo>
                    <a:pt x="25" y="31"/>
                    <a:pt x="31" y="31"/>
                    <a:pt x="34" y="33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3" name="Freeform 1431"/>
            <p:cNvSpPr/>
            <p:nvPr>
              <p:custDataLst>
                <p:tags r:id="rId463"/>
              </p:custDataLst>
            </p:nvPr>
          </p:nvSpPr>
          <p:spPr bwMode="auto">
            <a:xfrm>
              <a:off x="4173" y="2946"/>
              <a:ext cx="83" cy="39"/>
            </a:xfrm>
            <a:custGeom>
              <a:avLst/>
              <a:gdLst>
                <a:gd name="T0" fmla="*/ 0 w 64"/>
                <a:gd name="T1" fmla="*/ 66 h 30"/>
                <a:gd name="T2" fmla="*/ 35 w 64"/>
                <a:gd name="T3" fmla="*/ 30 h 30"/>
                <a:gd name="T4" fmla="*/ 89 w 64"/>
                <a:gd name="T5" fmla="*/ 16 h 30"/>
                <a:gd name="T6" fmla="*/ 131 w 64"/>
                <a:gd name="T7" fmla="*/ 1 h 30"/>
                <a:gd name="T8" fmla="*/ 135 w 64"/>
                <a:gd name="T9" fmla="*/ 17 h 30"/>
                <a:gd name="T10" fmla="*/ 135 w 64"/>
                <a:gd name="T11" fmla="*/ 43 h 30"/>
                <a:gd name="T12" fmla="*/ 66 w 64"/>
                <a:gd name="T13" fmla="*/ 43 h 30"/>
                <a:gd name="T14" fmla="*/ 38 w 64"/>
                <a:gd name="T15" fmla="*/ 56 h 30"/>
                <a:gd name="T16" fmla="*/ 1 w 64"/>
                <a:gd name="T17" fmla="*/ 6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6" y="25"/>
                    <a:pt x="9" y="17"/>
                    <a:pt x="16" y="14"/>
                  </a:cubicBezTo>
                  <a:cubicBezTo>
                    <a:pt x="24" y="11"/>
                    <a:pt x="33" y="10"/>
                    <a:pt x="41" y="7"/>
                  </a:cubicBezTo>
                  <a:cubicBezTo>
                    <a:pt x="46" y="6"/>
                    <a:pt x="55" y="0"/>
                    <a:pt x="60" y="1"/>
                  </a:cubicBezTo>
                  <a:cubicBezTo>
                    <a:pt x="64" y="2"/>
                    <a:pt x="63" y="3"/>
                    <a:pt x="62" y="8"/>
                  </a:cubicBezTo>
                  <a:cubicBezTo>
                    <a:pt x="62" y="12"/>
                    <a:pt x="62" y="15"/>
                    <a:pt x="62" y="19"/>
                  </a:cubicBezTo>
                  <a:cubicBezTo>
                    <a:pt x="57" y="9"/>
                    <a:pt x="37" y="15"/>
                    <a:pt x="30" y="19"/>
                  </a:cubicBezTo>
                  <a:cubicBezTo>
                    <a:pt x="25" y="22"/>
                    <a:pt x="23" y="26"/>
                    <a:pt x="17" y="25"/>
                  </a:cubicBezTo>
                  <a:cubicBezTo>
                    <a:pt x="12" y="25"/>
                    <a:pt x="5" y="22"/>
                    <a:pt x="1" y="28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4" name="Freeform 1432"/>
            <p:cNvSpPr/>
            <p:nvPr>
              <p:custDataLst>
                <p:tags r:id="rId464"/>
              </p:custDataLst>
            </p:nvPr>
          </p:nvSpPr>
          <p:spPr bwMode="auto">
            <a:xfrm>
              <a:off x="4166" y="2918"/>
              <a:ext cx="131" cy="55"/>
            </a:xfrm>
            <a:custGeom>
              <a:avLst/>
              <a:gdLst>
                <a:gd name="T0" fmla="*/ 0 w 101"/>
                <a:gd name="T1" fmla="*/ 90 h 43"/>
                <a:gd name="T2" fmla="*/ 23 w 101"/>
                <a:gd name="T3" fmla="*/ 69 h 43"/>
                <a:gd name="T4" fmla="*/ 58 w 101"/>
                <a:gd name="T5" fmla="*/ 52 h 43"/>
                <a:gd name="T6" fmla="*/ 125 w 101"/>
                <a:gd name="T7" fmla="*/ 37 h 43"/>
                <a:gd name="T8" fmla="*/ 178 w 101"/>
                <a:gd name="T9" fmla="*/ 23 h 43"/>
                <a:gd name="T10" fmla="*/ 220 w 101"/>
                <a:gd name="T11" fmla="*/ 0 h 43"/>
                <a:gd name="T12" fmla="*/ 162 w 101"/>
                <a:gd name="T13" fmla="*/ 17 h 43"/>
                <a:gd name="T14" fmla="*/ 132 w 101"/>
                <a:gd name="T15" fmla="*/ 22 h 43"/>
                <a:gd name="T16" fmla="*/ 108 w 101"/>
                <a:gd name="T17" fmla="*/ 31 h 43"/>
                <a:gd name="T18" fmla="*/ 79 w 101"/>
                <a:gd name="T19" fmla="*/ 37 h 43"/>
                <a:gd name="T20" fmla="*/ 61 w 101"/>
                <a:gd name="T21" fmla="*/ 45 h 43"/>
                <a:gd name="T22" fmla="*/ 21 w 101"/>
                <a:gd name="T23" fmla="*/ 74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43">
                  <a:moveTo>
                    <a:pt x="0" y="43"/>
                  </a:moveTo>
                  <a:cubicBezTo>
                    <a:pt x="4" y="41"/>
                    <a:pt x="7" y="36"/>
                    <a:pt x="11" y="33"/>
                  </a:cubicBezTo>
                  <a:cubicBezTo>
                    <a:pt x="16" y="30"/>
                    <a:pt x="22" y="27"/>
                    <a:pt x="27" y="25"/>
                  </a:cubicBezTo>
                  <a:cubicBezTo>
                    <a:pt x="36" y="21"/>
                    <a:pt x="47" y="20"/>
                    <a:pt x="57" y="18"/>
                  </a:cubicBezTo>
                  <a:cubicBezTo>
                    <a:pt x="66" y="17"/>
                    <a:pt x="73" y="12"/>
                    <a:pt x="82" y="11"/>
                  </a:cubicBezTo>
                  <a:cubicBezTo>
                    <a:pt x="90" y="11"/>
                    <a:pt x="95" y="4"/>
                    <a:pt x="101" y="0"/>
                  </a:cubicBezTo>
                  <a:cubicBezTo>
                    <a:pt x="93" y="6"/>
                    <a:pt x="84" y="7"/>
                    <a:pt x="74" y="8"/>
                  </a:cubicBezTo>
                  <a:cubicBezTo>
                    <a:pt x="70" y="8"/>
                    <a:pt x="65" y="8"/>
                    <a:pt x="61" y="10"/>
                  </a:cubicBezTo>
                  <a:cubicBezTo>
                    <a:pt x="57" y="11"/>
                    <a:pt x="54" y="14"/>
                    <a:pt x="49" y="15"/>
                  </a:cubicBezTo>
                  <a:cubicBezTo>
                    <a:pt x="45" y="16"/>
                    <a:pt x="40" y="18"/>
                    <a:pt x="36" y="18"/>
                  </a:cubicBezTo>
                  <a:cubicBezTo>
                    <a:pt x="32" y="19"/>
                    <a:pt x="31" y="19"/>
                    <a:pt x="28" y="21"/>
                  </a:cubicBezTo>
                  <a:cubicBezTo>
                    <a:pt x="21" y="25"/>
                    <a:pt x="15" y="30"/>
                    <a:pt x="9" y="35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5" name="Freeform 1433"/>
            <p:cNvSpPr/>
            <p:nvPr>
              <p:custDataLst>
                <p:tags r:id="rId465"/>
              </p:custDataLst>
            </p:nvPr>
          </p:nvSpPr>
          <p:spPr bwMode="auto">
            <a:xfrm>
              <a:off x="4355" y="2824"/>
              <a:ext cx="123" cy="73"/>
            </a:xfrm>
            <a:custGeom>
              <a:avLst/>
              <a:gdLst>
                <a:gd name="T0" fmla="*/ 0 w 95"/>
                <a:gd name="T1" fmla="*/ 124 h 56"/>
                <a:gd name="T2" fmla="*/ 61 w 95"/>
                <a:gd name="T3" fmla="*/ 107 h 56"/>
                <a:gd name="T4" fmla="*/ 104 w 95"/>
                <a:gd name="T5" fmla="*/ 72 h 56"/>
                <a:gd name="T6" fmla="*/ 142 w 95"/>
                <a:gd name="T7" fmla="*/ 30 h 56"/>
                <a:gd name="T8" fmla="*/ 175 w 95"/>
                <a:gd name="T9" fmla="*/ 13 h 56"/>
                <a:gd name="T10" fmla="*/ 206 w 95"/>
                <a:gd name="T11" fmla="*/ 0 h 56"/>
                <a:gd name="T12" fmla="*/ 126 w 95"/>
                <a:gd name="T13" fmla="*/ 27 h 56"/>
                <a:gd name="T14" fmla="*/ 97 w 95"/>
                <a:gd name="T15" fmla="*/ 63 h 56"/>
                <a:gd name="T16" fmla="*/ 63 w 95"/>
                <a:gd name="T17" fmla="*/ 94 h 56"/>
                <a:gd name="T18" fmla="*/ 39 w 95"/>
                <a:gd name="T19" fmla="*/ 112 h 56"/>
                <a:gd name="T20" fmla="*/ 0 w 95"/>
                <a:gd name="T21" fmla="*/ 124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56">
                  <a:moveTo>
                    <a:pt x="0" y="56"/>
                  </a:moveTo>
                  <a:cubicBezTo>
                    <a:pt x="9" y="56"/>
                    <a:pt x="20" y="52"/>
                    <a:pt x="28" y="48"/>
                  </a:cubicBezTo>
                  <a:cubicBezTo>
                    <a:pt x="36" y="43"/>
                    <a:pt x="42" y="39"/>
                    <a:pt x="48" y="32"/>
                  </a:cubicBezTo>
                  <a:cubicBezTo>
                    <a:pt x="54" y="26"/>
                    <a:pt x="59" y="18"/>
                    <a:pt x="66" y="14"/>
                  </a:cubicBezTo>
                  <a:cubicBezTo>
                    <a:pt x="70" y="11"/>
                    <a:pt x="75" y="9"/>
                    <a:pt x="80" y="6"/>
                  </a:cubicBezTo>
                  <a:cubicBezTo>
                    <a:pt x="83" y="4"/>
                    <a:pt x="91" y="2"/>
                    <a:pt x="95" y="0"/>
                  </a:cubicBezTo>
                  <a:cubicBezTo>
                    <a:pt x="85" y="6"/>
                    <a:pt x="69" y="7"/>
                    <a:pt x="58" y="12"/>
                  </a:cubicBezTo>
                  <a:cubicBezTo>
                    <a:pt x="51" y="16"/>
                    <a:pt x="49" y="21"/>
                    <a:pt x="45" y="28"/>
                  </a:cubicBezTo>
                  <a:cubicBezTo>
                    <a:pt x="41" y="34"/>
                    <a:pt x="35" y="38"/>
                    <a:pt x="29" y="42"/>
                  </a:cubicBezTo>
                  <a:cubicBezTo>
                    <a:pt x="24" y="44"/>
                    <a:pt x="22" y="48"/>
                    <a:pt x="18" y="51"/>
                  </a:cubicBezTo>
                  <a:cubicBezTo>
                    <a:pt x="13" y="54"/>
                    <a:pt x="6" y="54"/>
                    <a:pt x="0" y="56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6" name="Freeform 1434"/>
            <p:cNvSpPr/>
            <p:nvPr>
              <p:custDataLst>
                <p:tags r:id="rId466"/>
              </p:custDataLst>
            </p:nvPr>
          </p:nvSpPr>
          <p:spPr bwMode="auto">
            <a:xfrm>
              <a:off x="3992" y="2849"/>
              <a:ext cx="26" cy="62"/>
            </a:xfrm>
            <a:custGeom>
              <a:avLst/>
              <a:gdLst>
                <a:gd name="T0" fmla="*/ 5 w 20"/>
                <a:gd name="T1" fmla="*/ 103 h 48"/>
                <a:gd name="T2" fmla="*/ 1 w 20"/>
                <a:gd name="T3" fmla="*/ 65 h 48"/>
                <a:gd name="T4" fmla="*/ 21 w 20"/>
                <a:gd name="T5" fmla="*/ 44 h 48"/>
                <a:gd name="T6" fmla="*/ 30 w 20"/>
                <a:gd name="T7" fmla="*/ 30 h 48"/>
                <a:gd name="T8" fmla="*/ 44 w 20"/>
                <a:gd name="T9" fmla="*/ 0 h 48"/>
                <a:gd name="T10" fmla="*/ 38 w 20"/>
                <a:gd name="T11" fmla="*/ 27 h 48"/>
                <a:gd name="T12" fmla="*/ 39 w 20"/>
                <a:gd name="T13" fmla="*/ 36 h 48"/>
                <a:gd name="T14" fmla="*/ 34 w 20"/>
                <a:gd name="T15" fmla="*/ 45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48">
                  <a:moveTo>
                    <a:pt x="2" y="48"/>
                  </a:moveTo>
                  <a:cubicBezTo>
                    <a:pt x="1" y="42"/>
                    <a:pt x="0" y="36"/>
                    <a:pt x="1" y="30"/>
                  </a:cubicBezTo>
                  <a:cubicBezTo>
                    <a:pt x="2" y="25"/>
                    <a:pt x="5" y="23"/>
                    <a:pt x="9" y="20"/>
                  </a:cubicBezTo>
                  <a:cubicBezTo>
                    <a:pt x="13" y="18"/>
                    <a:pt x="13" y="17"/>
                    <a:pt x="14" y="14"/>
                  </a:cubicBezTo>
                  <a:cubicBezTo>
                    <a:pt x="15" y="8"/>
                    <a:pt x="17" y="4"/>
                    <a:pt x="20" y="0"/>
                  </a:cubicBezTo>
                  <a:cubicBezTo>
                    <a:pt x="17" y="3"/>
                    <a:pt x="17" y="8"/>
                    <a:pt x="17" y="12"/>
                  </a:cubicBezTo>
                  <a:cubicBezTo>
                    <a:pt x="17" y="13"/>
                    <a:pt x="18" y="16"/>
                    <a:pt x="18" y="17"/>
                  </a:cubicBezTo>
                  <a:cubicBezTo>
                    <a:pt x="18" y="18"/>
                    <a:pt x="15" y="20"/>
                    <a:pt x="1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7" name="Freeform 1435"/>
            <p:cNvSpPr/>
            <p:nvPr>
              <p:custDataLst>
                <p:tags r:id="rId467"/>
              </p:custDataLst>
            </p:nvPr>
          </p:nvSpPr>
          <p:spPr bwMode="auto">
            <a:xfrm>
              <a:off x="4295" y="2762"/>
              <a:ext cx="92" cy="13"/>
            </a:xfrm>
            <a:custGeom>
              <a:avLst/>
              <a:gdLst>
                <a:gd name="T0" fmla="*/ 0 w 71"/>
                <a:gd name="T1" fmla="*/ 17 h 10"/>
                <a:gd name="T2" fmla="*/ 38 w 71"/>
                <a:gd name="T3" fmla="*/ 5 h 10"/>
                <a:gd name="T4" fmla="*/ 74 w 71"/>
                <a:gd name="T5" fmla="*/ 1 h 10"/>
                <a:gd name="T6" fmla="*/ 154 w 71"/>
                <a:gd name="T7" fmla="*/ 5 h 10"/>
                <a:gd name="T8" fmla="*/ 127 w 71"/>
                <a:gd name="T9" fmla="*/ 12 h 10"/>
                <a:gd name="T10" fmla="*/ 95 w 71"/>
                <a:gd name="T11" fmla="*/ 12 h 10"/>
                <a:gd name="T12" fmla="*/ 66 w 71"/>
                <a:gd name="T13" fmla="*/ 16 h 10"/>
                <a:gd name="T14" fmla="*/ 45 w 71"/>
                <a:gd name="T15" fmla="*/ 22 h 10"/>
                <a:gd name="T16" fmla="*/ 22 w 71"/>
                <a:gd name="T17" fmla="*/ 1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10">
                  <a:moveTo>
                    <a:pt x="0" y="8"/>
                  </a:moveTo>
                  <a:cubicBezTo>
                    <a:pt x="6" y="5"/>
                    <a:pt x="10" y="2"/>
                    <a:pt x="17" y="2"/>
                  </a:cubicBezTo>
                  <a:cubicBezTo>
                    <a:pt x="21" y="2"/>
                    <a:pt x="30" y="0"/>
                    <a:pt x="34" y="1"/>
                  </a:cubicBezTo>
                  <a:cubicBezTo>
                    <a:pt x="47" y="2"/>
                    <a:pt x="58" y="0"/>
                    <a:pt x="71" y="2"/>
                  </a:cubicBezTo>
                  <a:cubicBezTo>
                    <a:pt x="68" y="2"/>
                    <a:pt x="62" y="5"/>
                    <a:pt x="59" y="5"/>
                  </a:cubicBezTo>
                  <a:cubicBezTo>
                    <a:pt x="53" y="6"/>
                    <a:pt x="48" y="6"/>
                    <a:pt x="43" y="5"/>
                  </a:cubicBezTo>
                  <a:cubicBezTo>
                    <a:pt x="38" y="5"/>
                    <a:pt x="34" y="6"/>
                    <a:pt x="30" y="7"/>
                  </a:cubicBezTo>
                  <a:cubicBezTo>
                    <a:pt x="27" y="7"/>
                    <a:pt x="24" y="8"/>
                    <a:pt x="21" y="10"/>
                  </a:cubicBezTo>
                  <a:cubicBezTo>
                    <a:pt x="20" y="5"/>
                    <a:pt x="14" y="6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8" name="Freeform 1436"/>
            <p:cNvSpPr/>
            <p:nvPr>
              <p:custDataLst>
                <p:tags r:id="rId468"/>
              </p:custDataLst>
            </p:nvPr>
          </p:nvSpPr>
          <p:spPr bwMode="auto">
            <a:xfrm>
              <a:off x="3975" y="2726"/>
              <a:ext cx="603" cy="338"/>
            </a:xfrm>
            <a:custGeom>
              <a:avLst/>
              <a:gdLst>
                <a:gd name="T0" fmla="*/ 39 w 468"/>
                <a:gd name="T1" fmla="*/ 234 h 264"/>
                <a:gd name="T2" fmla="*/ 23 w 468"/>
                <a:gd name="T3" fmla="*/ 343 h 264"/>
                <a:gd name="T4" fmla="*/ 19 w 468"/>
                <a:gd name="T5" fmla="*/ 392 h 264"/>
                <a:gd name="T6" fmla="*/ 40 w 468"/>
                <a:gd name="T7" fmla="*/ 428 h 264"/>
                <a:gd name="T8" fmla="*/ 53 w 468"/>
                <a:gd name="T9" fmla="*/ 457 h 264"/>
                <a:gd name="T10" fmla="*/ 128 w 468"/>
                <a:gd name="T11" fmla="*/ 530 h 264"/>
                <a:gd name="T12" fmla="*/ 206 w 468"/>
                <a:gd name="T13" fmla="*/ 552 h 264"/>
                <a:gd name="T14" fmla="*/ 231 w 468"/>
                <a:gd name="T15" fmla="*/ 545 h 264"/>
                <a:gd name="T16" fmla="*/ 258 w 468"/>
                <a:gd name="T17" fmla="*/ 534 h 264"/>
                <a:gd name="T18" fmla="*/ 282 w 468"/>
                <a:gd name="T19" fmla="*/ 525 h 264"/>
                <a:gd name="T20" fmla="*/ 318 w 468"/>
                <a:gd name="T21" fmla="*/ 510 h 264"/>
                <a:gd name="T22" fmla="*/ 376 w 468"/>
                <a:gd name="T23" fmla="*/ 489 h 264"/>
                <a:gd name="T24" fmla="*/ 450 w 468"/>
                <a:gd name="T25" fmla="*/ 451 h 264"/>
                <a:gd name="T26" fmla="*/ 483 w 468"/>
                <a:gd name="T27" fmla="*/ 351 h 264"/>
                <a:gd name="T28" fmla="*/ 551 w 468"/>
                <a:gd name="T29" fmla="*/ 321 h 264"/>
                <a:gd name="T30" fmla="*/ 621 w 468"/>
                <a:gd name="T31" fmla="*/ 300 h 264"/>
                <a:gd name="T32" fmla="*/ 684 w 468"/>
                <a:gd name="T33" fmla="*/ 277 h 264"/>
                <a:gd name="T34" fmla="*/ 787 w 468"/>
                <a:gd name="T35" fmla="*/ 204 h 264"/>
                <a:gd name="T36" fmla="*/ 813 w 468"/>
                <a:gd name="T37" fmla="*/ 187 h 264"/>
                <a:gd name="T38" fmla="*/ 836 w 468"/>
                <a:gd name="T39" fmla="*/ 181 h 264"/>
                <a:gd name="T40" fmla="*/ 905 w 468"/>
                <a:gd name="T41" fmla="*/ 142 h 264"/>
                <a:gd name="T42" fmla="*/ 981 w 468"/>
                <a:gd name="T43" fmla="*/ 28 h 264"/>
                <a:gd name="T44" fmla="*/ 907 w 468"/>
                <a:gd name="T45" fmla="*/ 15 h 264"/>
                <a:gd name="T46" fmla="*/ 825 w 468"/>
                <a:gd name="T47" fmla="*/ 29 h 264"/>
                <a:gd name="T48" fmla="*/ 773 w 468"/>
                <a:gd name="T49" fmla="*/ 37 h 264"/>
                <a:gd name="T50" fmla="*/ 725 w 468"/>
                <a:gd name="T51" fmla="*/ 36 h 264"/>
                <a:gd name="T52" fmla="*/ 687 w 468"/>
                <a:gd name="T53" fmla="*/ 47 h 264"/>
                <a:gd name="T54" fmla="*/ 624 w 468"/>
                <a:gd name="T55" fmla="*/ 51 h 264"/>
                <a:gd name="T56" fmla="*/ 540 w 468"/>
                <a:gd name="T57" fmla="*/ 58 h 264"/>
                <a:gd name="T58" fmla="*/ 437 w 468"/>
                <a:gd name="T59" fmla="*/ 76 h 264"/>
                <a:gd name="T60" fmla="*/ 260 w 468"/>
                <a:gd name="T61" fmla="*/ 86 h 264"/>
                <a:gd name="T62" fmla="*/ 133 w 468"/>
                <a:gd name="T63" fmla="*/ 133 h 264"/>
                <a:gd name="T64" fmla="*/ 68 w 468"/>
                <a:gd name="T65" fmla="*/ 163 h 264"/>
                <a:gd name="T66" fmla="*/ 44 w 468"/>
                <a:gd name="T67" fmla="*/ 234 h 264"/>
                <a:gd name="T68" fmla="*/ 39 w 468"/>
                <a:gd name="T69" fmla="*/ 234 h 2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8" h="264">
                  <a:moveTo>
                    <a:pt x="18" y="112"/>
                  </a:moveTo>
                  <a:cubicBezTo>
                    <a:pt x="0" y="121"/>
                    <a:pt x="11" y="156"/>
                    <a:pt x="11" y="163"/>
                  </a:cubicBezTo>
                  <a:cubicBezTo>
                    <a:pt x="11" y="168"/>
                    <a:pt x="7" y="182"/>
                    <a:pt x="9" y="187"/>
                  </a:cubicBezTo>
                  <a:cubicBezTo>
                    <a:pt x="11" y="193"/>
                    <a:pt x="18" y="197"/>
                    <a:pt x="19" y="204"/>
                  </a:cubicBezTo>
                  <a:cubicBezTo>
                    <a:pt x="21" y="211"/>
                    <a:pt x="22" y="212"/>
                    <a:pt x="25" y="218"/>
                  </a:cubicBezTo>
                  <a:cubicBezTo>
                    <a:pt x="33" y="233"/>
                    <a:pt x="43" y="251"/>
                    <a:pt x="60" y="252"/>
                  </a:cubicBezTo>
                  <a:cubicBezTo>
                    <a:pt x="68" y="252"/>
                    <a:pt x="88" y="264"/>
                    <a:pt x="96" y="263"/>
                  </a:cubicBezTo>
                  <a:cubicBezTo>
                    <a:pt x="100" y="263"/>
                    <a:pt x="105" y="262"/>
                    <a:pt x="108" y="260"/>
                  </a:cubicBezTo>
                  <a:cubicBezTo>
                    <a:pt x="113" y="259"/>
                    <a:pt x="115" y="257"/>
                    <a:pt x="120" y="255"/>
                  </a:cubicBezTo>
                  <a:cubicBezTo>
                    <a:pt x="124" y="253"/>
                    <a:pt x="128" y="253"/>
                    <a:pt x="132" y="250"/>
                  </a:cubicBezTo>
                  <a:cubicBezTo>
                    <a:pt x="139" y="245"/>
                    <a:pt x="141" y="245"/>
                    <a:pt x="149" y="243"/>
                  </a:cubicBezTo>
                  <a:cubicBezTo>
                    <a:pt x="158" y="241"/>
                    <a:pt x="170" y="238"/>
                    <a:pt x="176" y="233"/>
                  </a:cubicBezTo>
                  <a:cubicBezTo>
                    <a:pt x="191" y="222"/>
                    <a:pt x="197" y="231"/>
                    <a:pt x="210" y="215"/>
                  </a:cubicBezTo>
                  <a:cubicBezTo>
                    <a:pt x="228" y="194"/>
                    <a:pt x="218" y="169"/>
                    <a:pt x="226" y="167"/>
                  </a:cubicBezTo>
                  <a:cubicBezTo>
                    <a:pt x="244" y="164"/>
                    <a:pt x="241" y="160"/>
                    <a:pt x="258" y="153"/>
                  </a:cubicBezTo>
                  <a:cubicBezTo>
                    <a:pt x="267" y="149"/>
                    <a:pt x="279" y="145"/>
                    <a:pt x="290" y="143"/>
                  </a:cubicBezTo>
                  <a:cubicBezTo>
                    <a:pt x="302" y="141"/>
                    <a:pt x="309" y="137"/>
                    <a:pt x="320" y="132"/>
                  </a:cubicBezTo>
                  <a:cubicBezTo>
                    <a:pt x="337" y="125"/>
                    <a:pt x="352" y="104"/>
                    <a:pt x="368" y="97"/>
                  </a:cubicBezTo>
                  <a:cubicBezTo>
                    <a:pt x="372" y="95"/>
                    <a:pt x="376" y="91"/>
                    <a:pt x="380" y="89"/>
                  </a:cubicBezTo>
                  <a:cubicBezTo>
                    <a:pt x="383" y="87"/>
                    <a:pt x="387" y="87"/>
                    <a:pt x="391" y="86"/>
                  </a:cubicBezTo>
                  <a:cubicBezTo>
                    <a:pt x="398" y="82"/>
                    <a:pt x="416" y="72"/>
                    <a:pt x="423" y="68"/>
                  </a:cubicBezTo>
                  <a:cubicBezTo>
                    <a:pt x="434" y="62"/>
                    <a:pt x="468" y="39"/>
                    <a:pt x="459" y="13"/>
                  </a:cubicBezTo>
                  <a:cubicBezTo>
                    <a:pt x="456" y="4"/>
                    <a:pt x="439" y="0"/>
                    <a:pt x="424" y="7"/>
                  </a:cubicBezTo>
                  <a:cubicBezTo>
                    <a:pt x="413" y="12"/>
                    <a:pt x="398" y="13"/>
                    <a:pt x="386" y="14"/>
                  </a:cubicBezTo>
                  <a:cubicBezTo>
                    <a:pt x="376" y="16"/>
                    <a:pt x="371" y="16"/>
                    <a:pt x="362" y="18"/>
                  </a:cubicBezTo>
                  <a:cubicBezTo>
                    <a:pt x="355" y="19"/>
                    <a:pt x="346" y="16"/>
                    <a:pt x="339" y="17"/>
                  </a:cubicBezTo>
                  <a:cubicBezTo>
                    <a:pt x="331" y="18"/>
                    <a:pt x="328" y="21"/>
                    <a:pt x="321" y="23"/>
                  </a:cubicBezTo>
                  <a:cubicBezTo>
                    <a:pt x="312" y="25"/>
                    <a:pt x="301" y="24"/>
                    <a:pt x="292" y="24"/>
                  </a:cubicBezTo>
                  <a:cubicBezTo>
                    <a:pt x="282" y="25"/>
                    <a:pt x="262" y="23"/>
                    <a:pt x="252" y="27"/>
                  </a:cubicBezTo>
                  <a:cubicBezTo>
                    <a:pt x="234" y="33"/>
                    <a:pt x="225" y="34"/>
                    <a:pt x="204" y="36"/>
                  </a:cubicBezTo>
                  <a:cubicBezTo>
                    <a:pt x="182" y="38"/>
                    <a:pt x="143" y="35"/>
                    <a:pt x="122" y="41"/>
                  </a:cubicBezTo>
                  <a:cubicBezTo>
                    <a:pt x="103" y="47"/>
                    <a:pt x="77" y="51"/>
                    <a:pt x="62" y="63"/>
                  </a:cubicBezTo>
                  <a:cubicBezTo>
                    <a:pt x="55" y="67"/>
                    <a:pt x="37" y="72"/>
                    <a:pt x="32" y="77"/>
                  </a:cubicBezTo>
                  <a:cubicBezTo>
                    <a:pt x="25" y="86"/>
                    <a:pt x="22" y="103"/>
                    <a:pt x="20" y="112"/>
                  </a:cubicBezTo>
                  <a:lnTo>
                    <a:pt x="18" y="112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9" name="Freeform 1437"/>
            <p:cNvSpPr/>
            <p:nvPr>
              <p:custDataLst>
                <p:tags r:id="rId469"/>
              </p:custDataLst>
            </p:nvPr>
          </p:nvSpPr>
          <p:spPr bwMode="auto">
            <a:xfrm>
              <a:off x="4257" y="2872"/>
              <a:ext cx="38" cy="12"/>
            </a:xfrm>
            <a:custGeom>
              <a:avLst/>
              <a:gdLst>
                <a:gd name="T0" fmla="*/ 0 w 30"/>
                <a:gd name="T1" fmla="*/ 0 h 9"/>
                <a:gd name="T2" fmla="*/ 61 w 30"/>
                <a:gd name="T3" fmla="*/ 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9" y="7"/>
                    <a:pt x="19" y="9"/>
                    <a:pt x="30" y="3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0" name="Freeform 1438"/>
            <p:cNvSpPr/>
            <p:nvPr>
              <p:custDataLst>
                <p:tags r:id="rId470"/>
              </p:custDataLst>
            </p:nvPr>
          </p:nvSpPr>
          <p:spPr bwMode="auto">
            <a:xfrm>
              <a:off x="4269" y="2881"/>
              <a:ext cx="6" cy="14"/>
            </a:xfrm>
            <a:custGeom>
              <a:avLst/>
              <a:gdLst>
                <a:gd name="T0" fmla="*/ 14 w 4"/>
                <a:gd name="T1" fmla="*/ 0 h 11"/>
                <a:gd name="T2" fmla="*/ 5 w 4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1" y="3"/>
                    <a:pt x="0" y="7"/>
                    <a:pt x="1" y="1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1" name="Freeform 1439"/>
            <p:cNvSpPr/>
            <p:nvPr>
              <p:custDataLst>
                <p:tags r:id="rId471"/>
              </p:custDataLst>
            </p:nvPr>
          </p:nvSpPr>
          <p:spPr bwMode="auto">
            <a:xfrm>
              <a:off x="4327" y="2812"/>
              <a:ext cx="9" cy="26"/>
            </a:xfrm>
            <a:custGeom>
              <a:avLst/>
              <a:gdLst>
                <a:gd name="T0" fmla="*/ 5 w 7"/>
                <a:gd name="T1" fmla="*/ 0 h 21"/>
                <a:gd name="T2" fmla="*/ 0 w 7"/>
                <a:gd name="T3" fmla="*/ 4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7"/>
                    <a:pt x="5" y="15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2" name="Freeform 1440"/>
            <p:cNvSpPr/>
            <p:nvPr>
              <p:custDataLst>
                <p:tags r:id="rId472"/>
              </p:custDataLst>
            </p:nvPr>
          </p:nvSpPr>
          <p:spPr bwMode="auto">
            <a:xfrm>
              <a:off x="4332" y="2827"/>
              <a:ext cx="14" cy="2"/>
            </a:xfrm>
            <a:custGeom>
              <a:avLst/>
              <a:gdLst>
                <a:gd name="T0" fmla="*/ 0 w 11"/>
                <a:gd name="T1" fmla="*/ 0 h 2"/>
                <a:gd name="T2" fmla="*/ 23 w 1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4" y="0"/>
                    <a:pt x="8" y="0"/>
                    <a:pt x="11" y="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3" name="Freeform 1441"/>
            <p:cNvSpPr/>
            <p:nvPr>
              <p:custDataLst>
                <p:tags r:id="rId473"/>
              </p:custDataLst>
            </p:nvPr>
          </p:nvSpPr>
          <p:spPr bwMode="auto">
            <a:xfrm>
              <a:off x="4388" y="2827"/>
              <a:ext cx="27" cy="22"/>
            </a:xfrm>
            <a:custGeom>
              <a:avLst/>
              <a:gdLst>
                <a:gd name="T0" fmla="*/ 0 w 21"/>
                <a:gd name="T1" fmla="*/ 36 h 17"/>
                <a:gd name="T2" fmla="*/ 40 w 2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9" y="16"/>
                    <a:pt x="21" y="1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4" name="Freeform 1442"/>
            <p:cNvSpPr/>
            <p:nvPr>
              <p:custDataLst>
                <p:tags r:id="rId474"/>
              </p:custDataLst>
            </p:nvPr>
          </p:nvSpPr>
          <p:spPr bwMode="auto">
            <a:xfrm>
              <a:off x="4407" y="2841"/>
              <a:ext cx="4" cy="14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2" y="4"/>
                    <a:pt x="3" y="7"/>
                    <a:pt x="1" y="1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5" name="Freeform 1443"/>
            <p:cNvSpPr/>
            <p:nvPr>
              <p:custDataLst>
                <p:tags r:id="rId475"/>
              </p:custDataLst>
            </p:nvPr>
          </p:nvSpPr>
          <p:spPr bwMode="auto">
            <a:xfrm>
              <a:off x="4403" y="2770"/>
              <a:ext cx="26" cy="10"/>
            </a:xfrm>
            <a:custGeom>
              <a:avLst/>
              <a:gdLst>
                <a:gd name="T0" fmla="*/ 0 w 20"/>
                <a:gd name="T1" fmla="*/ 16 h 8"/>
                <a:gd name="T2" fmla="*/ 44 w 20"/>
                <a:gd name="T3" fmla="*/ 1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cubicBezTo>
                    <a:pt x="4" y="3"/>
                    <a:pt x="16" y="0"/>
                    <a:pt x="20" y="7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6" name="Freeform 1444"/>
            <p:cNvSpPr/>
            <p:nvPr>
              <p:custDataLst>
                <p:tags r:id="rId476"/>
              </p:custDataLst>
            </p:nvPr>
          </p:nvSpPr>
          <p:spPr bwMode="auto">
            <a:xfrm>
              <a:off x="4426" y="2767"/>
              <a:ext cx="9" cy="8"/>
            </a:xfrm>
            <a:custGeom>
              <a:avLst/>
              <a:gdLst>
                <a:gd name="T0" fmla="*/ 0 w 7"/>
                <a:gd name="T1" fmla="*/ 15 h 6"/>
                <a:gd name="T2" fmla="*/ 15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7" name="Freeform 1445"/>
            <p:cNvSpPr/>
            <p:nvPr>
              <p:custDataLst>
                <p:tags r:id="rId477"/>
              </p:custDataLst>
            </p:nvPr>
          </p:nvSpPr>
          <p:spPr bwMode="auto">
            <a:xfrm>
              <a:off x="4439" y="2785"/>
              <a:ext cx="26" cy="20"/>
            </a:xfrm>
            <a:custGeom>
              <a:avLst/>
              <a:gdLst>
                <a:gd name="T0" fmla="*/ 0 w 20"/>
                <a:gd name="T1" fmla="*/ 27 h 15"/>
                <a:gd name="T2" fmla="*/ 44 w 20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5">
                  <a:moveTo>
                    <a:pt x="0" y="11"/>
                  </a:moveTo>
                  <a:cubicBezTo>
                    <a:pt x="8" y="15"/>
                    <a:pt x="20" y="8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8" name="Freeform 1446"/>
            <p:cNvSpPr/>
            <p:nvPr>
              <p:custDataLst>
                <p:tags r:id="rId478"/>
              </p:custDataLst>
            </p:nvPr>
          </p:nvSpPr>
          <p:spPr bwMode="auto">
            <a:xfrm>
              <a:off x="4458" y="2798"/>
              <a:ext cx="7" cy="13"/>
            </a:xfrm>
            <a:custGeom>
              <a:avLst/>
              <a:gdLst>
                <a:gd name="T0" fmla="*/ 0 w 5"/>
                <a:gd name="T1" fmla="*/ 0 h 10"/>
                <a:gd name="T2" fmla="*/ 14 w 5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2"/>
                    <a:pt x="5" y="5"/>
                    <a:pt x="5" y="1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9" name="Freeform 1447"/>
            <p:cNvSpPr/>
            <p:nvPr>
              <p:custDataLst>
                <p:tags r:id="rId479"/>
              </p:custDataLst>
            </p:nvPr>
          </p:nvSpPr>
          <p:spPr bwMode="auto">
            <a:xfrm>
              <a:off x="4517" y="2775"/>
              <a:ext cx="18" cy="19"/>
            </a:xfrm>
            <a:custGeom>
              <a:avLst/>
              <a:gdLst>
                <a:gd name="T0" fmla="*/ 0 w 14"/>
                <a:gd name="T1" fmla="*/ 30 h 15"/>
                <a:gd name="T2" fmla="*/ 30 w 1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8" y="15"/>
                    <a:pt x="14" y="8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0" name="Freeform 1448"/>
            <p:cNvSpPr/>
            <p:nvPr>
              <p:custDataLst>
                <p:tags r:id="rId480"/>
              </p:custDataLst>
            </p:nvPr>
          </p:nvSpPr>
          <p:spPr bwMode="auto">
            <a:xfrm>
              <a:off x="4527" y="2766"/>
              <a:ext cx="22" cy="10"/>
            </a:xfrm>
            <a:custGeom>
              <a:avLst/>
              <a:gdLst>
                <a:gd name="T0" fmla="*/ 0 w 17"/>
                <a:gd name="T1" fmla="*/ 10 h 8"/>
                <a:gd name="T2" fmla="*/ 36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5"/>
                  </a:moveTo>
                  <a:cubicBezTo>
                    <a:pt x="6" y="8"/>
                    <a:pt x="14" y="5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1" name="Freeform 1449"/>
            <p:cNvSpPr/>
            <p:nvPr>
              <p:custDataLst>
                <p:tags r:id="rId481"/>
              </p:custDataLst>
            </p:nvPr>
          </p:nvSpPr>
          <p:spPr bwMode="auto">
            <a:xfrm>
              <a:off x="4496" y="2759"/>
              <a:ext cx="10" cy="17"/>
            </a:xfrm>
            <a:custGeom>
              <a:avLst/>
              <a:gdLst>
                <a:gd name="T0" fmla="*/ 0 w 8"/>
                <a:gd name="T1" fmla="*/ 0 h 13"/>
                <a:gd name="T2" fmla="*/ 13 w 8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5" y="2"/>
                    <a:pt x="8" y="8"/>
                    <a:pt x="6" y="13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2" name="Freeform 1450"/>
            <p:cNvSpPr/>
            <p:nvPr>
              <p:custDataLst>
                <p:tags r:id="rId482"/>
              </p:custDataLst>
            </p:nvPr>
          </p:nvSpPr>
          <p:spPr bwMode="auto">
            <a:xfrm>
              <a:off x="4504" y="2761"/>
              <a:ext cx="8" cy="5"/>
            </a:xfrm>
            <a:custGeom>
              <a:avLst/>
              <a:gdLst>
                <a:gd name="T0" fmla="*/ 0 w 6"/>
                <a:gd name="T1" fmla="*/ 8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3" name="Freeform 1451"/>
            <p:cNvSpPr/>
            <p:nvPr>
              <p:custDataLst>
                <p:tags r:id="rId483"/>
              </p:custDataLst>
            </p:nvPr>
          </p:nvSpPr>
          <p:spPr bwMode="auto">
            <a:xfrm>
              <a:off x="4327" y="2885"/>
              <a:ext cx="31" cy="19"/>
            </a:xfrm>
            <a:custGeom>
              <a:avLst/>
              <a:gdLst>
                <a:gd name="T0" fmla="*/ 0 w 24"/>
                <a:gd name="T1" fmla="*/ 23 h 15"/>
                <a:gd name="T2" fmla="*/ 52 w 2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0" y="11"/>
                  </a:moveTo>
                  <a:cubicBezTo>
                    <a:pt x="9" y="15"/>
                    <a:pt x="22" y="8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4" name="Freeform 1452"/>
            <p:cNvSpPr/>
            <p:nvPr>
              <p:custDataLst>
                <p:tags r:id="rId484"/>
              </p:custDataLst>
            </p:nvPr>
          </p:nvSpPr>
          <p:spPr bwMode="auto">
            <a:xfrm>
              <a:off x="4351" y="2878"/>
              <a:ext cx="18" cy="8"/>
            </a:xfrm>
            <a:custGeom>
              <a:avLst/>
              <a:gdLst>
                <a:gd name="T0" fmla="*/ 0 w 14"/>
                <a:gd name="T1" fmla="*/ 0 h 6"/>
                <a:gd name="T2" fmla="*/ 30 w 14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4" y="3"/>
                    <a:pt x="8" y="6"/>
                    <a:pt x="14" y="4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5" name="Freeform 1453"/>
            <p:cNvSpPr/>
            <p:nvPr>
              <p:custDataLst>
                <p:tags r:id="rId485"/>
              </p:custDataLst>
            </p:nvPr>
          </p:nvSpPr>
          <p:spPr bwMode="auto">
            <a:xfrm>
              <a:off x="4253" y="2772"/>
              <a:ext cx="33" cy="11"/>
            </a:xfrm>
            <a:custGeom>
              <a:avLst/>
              <a:gdLst>
                <a:gd name="T0" fmla="*/ 0 w 26"/>
                <a:gd name="T1" fmla="*/ 21 h 8"/>
                <a:gd name="T2" fmla="*/ 53 w 26"/>
                <a:gd name="T3" fmla="*/ 1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8"/>
                  </a:moveTo>
                  <a:cubicBezTo>
                    <a:pt x="7" y="1"/>
                    <a:pt x="19" y="0"/>
                    <a:pt x="26" y="7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6" name="Freeform 1454"/>
            <p:cNvSpPr/>
            <p:nvPr>
              <p:custDataLst>
                <p:tags r:id="rId486"/>
              </p:custDataLst>
            </p:nvPr>
          </p:nvSpPr>
          <p:spPr bwMode="auto">
            <a:xfrm>
              <a:off x="4281" y="2777"/>
              <a:ext cx="17" cy="16"/>
            </a:xfrm>
            <a:custGeom>
              <a:avLst/>
              <a:gdLst>
                <a:gd name="T0" fmla="*/ 29 w 13"/>
                <a:gd name="T1" fmla="*/ 0 h 12"/>
                <a:gd name="T2" fmla="*/ 0 w 13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5" y="0"/>
                    <a:pt x="0" y="4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7" name="Freeform 1455"/>
            <p:cNvSpPr/>
            <p:nvPr>
              <p:custDataLst>
                <p:tags r:id="rId487"/>
              </p:custDataLst>
            </p:nvPr>
          </p:nvSpPr>
          <p:spPr bwMode="auto">
            <a:xfrm>
              <a:off x="4174" y="2913"/>
              <a:ext cx="37" cy="24"/>
            </a:xfrm>
            <a:custGeom>
              <a:avLst/>
              <a:gdLst>
                <a:gd name="T0" fmla="*/ 0 w 28"/>
                <a:gd name="T1" fmla="*/ 16 h 19"/>
                <a:gd name="T2" fmla="*/ 65 w 2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9">
                  <a:moveTo>
                    <a:pt x="0" y="8"/>
                  </a:moveTo>
                  <a:cubicBezTo>
                    <a:pt x="8" y="19"/>
                    <a:pt x="22" y="8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8" name="Freeform 1456"/>
            <p:cNvSpPr/>
            <p:nvPr>
              <p:custDataLst>
                <p:tags r:id="rId488"/>
              </p:custDataLst>
            </p:nvPr>
          </p:nvSpPr>
          <p:spPr bwMode="auto">
            <a:xfrm>
              <a:off x="4207" y="2906"/>
              <a:ext cx="17" cy="15"/>
            </a:xfrm>
            <a:custGeom>
              <a:avLst/>
              <a:gdLst>
                <a:gd name="T0" fmla="*/ 0 w 13"/>
                <a:gd name="T1" fmla="*/ 0 h 12"/>
                <a:gd name="T2" fmla="*/ 29 w 13"/>
                <a:gd name="T3" fmla="*/ 2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2" y="6"/>
                    <a:pt x="7" y="12"/>
                    <a:pt x="13" y="1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9" name="Freeform 1457"/>
            <p:cNvSpPr/>
            <p:nvPr>
              <p:custDataLst>
                <p:tags r:id="rId489"/>
              </p:custDataLst>
            </p:nvPr>
          </p:nvSpPr>
          <p:spPr bwMode="auto">
            <a:xfrm>
              <a:off x="4207" y="2845"/>
              <a:ext cx="6" cy="28"/>
            </a:xfrm>
            <a:custGeom>
              <a:avLst/>
              <a:gdLst>
                <a:gd name="T0" fmla="*/ 6 w 5"/>
                <a:gd name="T1" fmla="*/ 0 h 22"/>
                <a:gd name="T2" fmla="*/ 8 w 5"/>
                <a:gd name="T3" fmla="*/ 4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3" y="0"/>
                  </a:moveTo>
                  <a:cubicBezTo>
                    <a:pt x="1" y="7"/>
                    <a:pt x="0" y="17"/>
                    <a:pt x="5" y="2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0" name="Freeform 1458"/>
            <p:cNvSpPr/>
            <p:nvPr>
              <p:custDataLst>
                <p:tags r:id="rId490"/>
              </p:custDataLst>
            </p:nvPr>
          </p:nvSpPr>
          <p:spPr bwMode="auto">
            <a:xfrm>
              <a:off x="4186" y="2851"/>
              <a:ext cx="22" cy="11"/>
            </a:xfrm>
            <a:custGeom>
              <a:avLst/>
              <a:gdLst>
                <a:gd name="T0" fmla="*/ 36 w 17"/>
                <a:gd name="T1" fmla="*/ 21 h 8"/>
                <a:gd name="T2" fmla="*/ 0 w 17"/>
                <a:gd name="T3" fmla="*/ 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2" y="3"/>
                    <a:pt x="6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1" name="Freeform 1459"/>
            <p:cNvSpPr/>
            <p:nvPr>
              <p:custDataLst>
                <p:tags r:id="rId491"/>
              </p:custDataLst>
            </p:nvPr>
          </p:nvSpPr>
          <p:spPr bwMode="auto">
            <a:xfrm>
              <a:off x="4121" y="2785"/>
              <a:ext cx="31" cy="14"/>
            </a:xfrm>
            <a:custGeom>
              <a:avLst/>
              <a:gdLst>
                <a:gd name="T0" fmla="*/ 0 w 25"/>
                <a:gd name="T1" fmla="*/ 23 h 11"/>
                <a:gd name="T2" fmla="*/ 47 w 25"/>
                <a:gd name="T3" fmla="*/ 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6" y="0"/>
                    <a:pt x="17" y="6"/>
                    <a:pt x="25" y="9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2" name="Freeform 1460"/>
            <p:cNvSpPr/>
            <p:nvPr>
              <p:custDataLst>
                <p:tags r:id="rId492"/>
              </p:custDataLst>
            </p:nvPr>
          </p:nvSpPr>
          <p:spPr bwMode="auto">
            <a:xfrm>
              <a:off x="4146" y="2788"/>
              <a:ext cx="27" cy="15"/>
            </a:xfrm>
            <a:custGeom>
              <a:avLst/>
              <a:gdLst>
                <a:gd name="T0" fmla="*/ 0 w 21"/>
                <a:gd name="T1" fmla="*/ 24 h 12"/>
                <a:gd name="T2" fmla="*/ 45 w 21"/>
                <a:gd name="T3" fmla="*/ 1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5" y="5"/>
                    <a:pt x="13" y="0"/>
                    <a:pt x="21" y="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3" name="Freeform 1461"/>
            <p:cNvSpPr/>
            <p:nvPr>
              <p:custDataLst>
                <p:tags r:id="rId493"/>
              </p:custDataLst>
            </p:nvPr>
          </p:nvSpPr>
          <p:spPr bwMode="auto">
            <a:xfrm>
              <a:off x="4018" y="2851"/>
              <a:ext cx="16" cy="20"/>
            </a:xfrm>
            <a:custGeom>
              <a:avLst/>
              <a:gdLst>
                <a:gd name="T0" fmla="*/ 25 w 13"/>
                <a:gd name="T1" fmla="*/ 0 h 15"/>
                <a:gd name="T2" fmla="*/ 2 w 13"/>
                <a:gd name="T3" fmla="*/ 3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5" y="0"/>
                    <a:pt x="0" y="7"/>
                    <a:pt x="2" y="15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4" name="Freeform 1462"/>
            <p:cNvSpPr/>
            <p:nvPr>
              <p:custDataLst>
                <p:tags r:id="rId494"/>
              </p:custDataLst>
            </p:nvPr>
          </p:nvSpPr>
          <p:spPr bwMode="auto">
            <a:xfrm>
              <a:off x="4011" y="2867"/>
              <a:ext cx="18" cy="23"/>
            </a:xfrm>
            <a:custGeom>
              <a:avLst/>
              <a:gdLst>
                <a:gd name="T0" fmla="*/ 30 w 14"/>
                <a:gd name="T1" fmla="*/ 5 h 18"/>
                <a:gd name="T2" fmla="*/ 1 w 14"/>
                <a:gd name="T3" fmla="*/ 3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14" y="2"/>
                  </a:moveTo>
                  <a:cubicBezTo>
                    <a:pt x="6" y="0"/>
                    <a:pt x="0" y="12"/>
                    <a:pt x="1" y="18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5" name="Freeform 1463"/>
            <p:cNvSpPr/>
            <p:nvPr>
              <p:custDataLst>
                <p:tags r:id="rId495"/>
              </p:custDataLst>
            </p:nvPr>
          </p:nvSpPr>
          <p:spPr bwMode="auto">
            <a:xfrm>
              <a:off x="4054" y="2858"/>
              <a:ext cx="13" cy="27"/>
            </a:xfrm>
            <a:custGeom>
              <a:avLst/>
              <a:gdLst>
                <a:gd name="T0" fmla="*/ 16 w 10"/>
                <a:gd name="T1" fmla="*/ 0 h 21"/>
                <a:gd name="T2" fmla="*/ 0 w 10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7" y="0"/>
                  </a:moveTo>
                  <a:cubicBezTo>
                    <a:pt x="10" y="7"/>
                    <a:pt x="7" y="17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6" name="Freeform 1464"/>
            <p:cNvSpPr/>
            <p:nvPr>
              <p:custDataLst>
                <p:tags r:id="rId496"/>
              </p:custDataLst>
            </p:nvPr>
          </p:nvSpPr>
          <p:spPr bwMode="auto">
            <a:xfrm>
              <a:off x="4063" y="2872"/>
              <a:ext cx="19" cy="13"/>
            </a:xfrm>
            <a:custGeom>
              <a:avLst/>
              <a:gdLst>
                <a:gd name="T0" fmla="*/ 0 w 14"/>
                <a:gd name="T1" fmla="*/ 5 h 10"/>
                <a:gd name="T2" fmla="*/ 35 w 14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cubicBezTo>
                    <a:pt x="7" y="0"/>
                    <a:pt x="13" y="4"/>
                    <a:pt x="14" y="1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7" name="Freeform 1465"/>
            <p:cNvSpPr/>
            <p:nvPr>
              <p:custDataLst>
                <p:tags r:id="rId497"/>
              </p:custDataLst>
            </p:nvPr>
          </p:nvSpPr>
          <p:spPr bwMode="auto">
            <a:xfrm>
              <a:off x="4089" y="2829"/>
              <a:ext cx="15" cy="21"/>
            </a:xfrm>
            <a:custGeom>
              <a:avLst/>
              <a:gdLst>
                <a:gd name="T0" fmla="*/ 0 w 11"/>
                <a:gd name="T1" fmla="*/ 0 h 16"/>
                <a:gd name="T2" fmla="*/ 14 w 11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0"/>
                  </a:moveTo>
                  <a:cubicBezTo>
                    <a:pt x="6" y="3"/>
                    <a:pt x="11" y="11"/>
                    <a:pt x="5" y="1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8" name="Freeform 1466"/>
            <p:cNvSpPr/>
            <p:nvPr>
              <p:custDataLst>
                <p:tags r:id="rId498"/>
              </p:custDataLst>
            </p:nvPr>
          </p:nvSpPr>
          <p:spPr bwMode="auto">
            <a:xfrm>
              <a:off x="4099" y="2836"/>
              <a:ext cx="15" cy="6"/>
            </a:xfrm>
            <a:custGeom>
              <a:avLst/>
              <a:gdLst>
                <a:gd name="T0" fmla="*/ 0 w 12"/>
                <a:gd name="T1" fmla="*/ 8 h 5"/>
                <a:gd name="T2" fmla="*/ 24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3" y="1"/>
                    <a:pt x="8" y="0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9" name="Freeform 1467"/>
            <p:cNvSpPr/>
            <p:nvPr>
              <p:custDataLst>
                <p:tags r:id="rId499"/>
              </p:custDataLst>
            </p:nvPr>
          </p:nvSpPr>
          <p:spPr bwMode="auto">
            <a:xfrm>
              <a:off x="4112" y="2934"/>
              <a:ext cx="24" cy="22"/>
            </a:xfrm>
            <a:custGeom>
              <a:avLst/>
              <a:gdLst>
                <a:gd name="T0" fmla="*/ 0 w 19"/>
                <a:gd name="T1" fmla="*/ 28 h 17"/>
                <a:gd name="T2" fmla="*/ 38 w 1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0" y="13"/>
                  </a:moveTo>
                  <a:cubicBezTo>
                    <a:pt x="7" y="17"/>
                    <a:pt x="19" y="8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0" name="Freeform 1468"/>
            <p:cNvSpPr/>
            <p:nvPr>
              <p:custDataLst>
                <p:tags r:id="rId500"/>
              </p:custDataLst>
            </p:nvPr>
          </p:nvSpPr>
          <p:spPr bwMode="auto">
            <a:xfrm>
              <a:off x="4127" y="2927"/>
              <a:ext cx="28" cy="14"/>
            </a:xfrm>
            <a:custGeom>
              <a:avLst/>
              <a:gdLst>
                <a:gd name="T0" fmla="*/ 0 w 22"/>
                <a:gd name="T1" fmla="*/ 5 h 11"/>
                <a:gd name="T2" fmla="*/ 46 w 2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1">
                  <a:moveTo>
                    <a:pt x="0" y="2"/>
                  </a:moveTo>
                  <a:cubicBezTo>
                    <a:pt x="4" y="11"/>
                    <a:pt x="16" y="5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1" name="Freeform 1469"/>
            <p:cNvSpPr/>
            <p:nvPr>
              <p:custDataLst>
                <p:tags r:id="rId501"/>
              </p:custDataLst>
            </p:nvPr>
          </p:nvSpPr>
          <p:spPr bwMode="auto">
            <a:xfrm>
              <a:off x="4108" y="2906"/>
              <a:ext cx="24" cy="12"/>
            </a:xfrm>
            <a:custGeom>
              <a:avLst/>
              <a:gdLst>
                <a:gd name="T0" fmla="*/ 0 w 19"/>
                <a:gd name="T1" fmla="*/ 17 h 10"/>
                <a:gd name="T2" fmla="*/ 38 w 19"/>
                <a:gd name="T3" fmla="*/ 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0" y="10"/>
                  </a:moveTo>
                  <a:cubicBezTo>
                    <a:pt x="0" y="1"/>
                    <a:pt x="12" y="0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2" name="Freeform 1470"/>
            <p:cNvSpPr/>
            <p:nvPr>
              <p:custDataLst>
                <p:tags r:id="rId502"/>
              </p:custDataLst>
            </p:nvPr>
          </p:nvSpPr>
          <p:spPr bwMode="auto">
            <a:xfrm>
              <a:off x="4118" y="2891"/>
              <a:ext cx="7" cy="15"/>
            </a:xfrm>
            <a:custGeom>
              <a:avLst/>
              <a:gdLst>
                <a:gd name="T0" fmla="*/ 1 w 5"/>
                <a:gd name="T1" fmla="*/ 27 h 11"/>
                <a:gd name="T2" fmla="*/ 14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1" y="11"/>
                  </a:moveTo>
                  <a:cubicBezTo>
                    <a:pt x="0" y="7"/>
                    <a:pt x="0" y="1"/>
                    <a:pt x="5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3" name="Freeform 1471"/>
            <p:cNvSpPr/>
            <p:nvPr>
              <p:custDataLst>
                <p:tags r:id="rId503"/>
              </p:custDataLst>
            </p:nvPr>
          </p:nvSpPr>
          <p:spPr bwMode="auto">
            <a:xfrm>
              <a:off x="4150" y="2854"/>
              <a:ext cx="10" cy="19"/>
            </a:xfrm>
            <a:custGeom>
              <a:avLst/>
              <a:gdLst>
                <a:gd name="T0" fmla="*/ 5 w 8"/>
                <a:gd name="T1" fmla="*/ 0 h 15"/>
                <a:gd name="T2" fmla="*/ 16 w 8"/>
                <a:gd name="T3" fmla="*/ 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0" y="6"/>
                    <a:pt x="2" y="12"/>
                    <a:pt x="8" y="15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4" name="Freeform 1472"/>
            <p:cNvSpPr/>
            <p:nvPr>
              <p:custDataLst>
                <p:tags r:id="rId504"/>
              </p:custDataLst>
            </p:nvPr>
          </p:nvSpPr>
          <p:spPr bwMode="auto">
            <a:xfrm>
              <a:off x="4141" y="2866"/>
              <a:ext cx="12" cy="2"/>
            </a:xfrm>
            <a:custGeom>
              <a:avLst/>
              <a:gdLst>
                <a:gd name="T0" fmla="*/ 17 w 10"/>
                <a:gd name="T1" fmla="*/ 0 h 2"/>
                <a:gd name="T2" fmla="*/ 0 w 10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6" y="0"/>
                    <a:pt x="3" y="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5" name="Freeform 1473"/>
            <p:cNvSpPr/>
            <p:nvPr>
              <p:custDataLst>
                <p:tags r:id="rId505"/>
              </p:custDataLst>
            </p:nvPr>
          </p:nvSpPr>
          <p:spPr bwMode="auto">
            <a:xfrm>
              <a:off x="4006" y="2955"/>
              <a:ext cx="17" cy="27"/>
            </a:xfrm>
            <a:custGeom>
              <a:avLst/>
              <a:gdLst>
                <a:gd name="T0" fmla="*/ 9 w 13"/>
                <a:gd name="T1" fmla="*/ 0 h 21"/>
                <a:gd name="T2" fmla="*/ 29 w 13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4" y="0"/>
                  </a:moveTo>
                  <a:cubicBezTo>
                    <a:pt x="0" y="9"/>
                    <a:pt x="2" y="19"/>
                    <a:pt x="13" y="2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6" name="Freeform 1474"/>
            <p:cNvSpPr/>
            <p:nvPr>
              <p:custDataLst>
                <p:tags r:id="rId506"/>
              </p:custDataLst>
            </p:nvPr>
          </p:nvSpPr>
          <p:spPr bwMode="auto">
            <a:xfrm>
              <a:off x="4022" y="2970"/>
              <a:ext cx="7" cy="24"/>
            </a:xfrm>
            <a:custGeom>
              <a:avLst/>
              <a:gdLst>
                <a:gd name="T0" fmla="*/ 1 w 6"/>
                <a:gd name="T1" fmla="*/ 0 h 18"/>
                <a:gd name="T2" fmla="*/ 9 w 6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1" y="0"/>
                  </a:moveTo>
                  <a:cubicBezTo>
                    <a:pt x="0" y="6"/>
                    <a:pt x="0" y="15"/>
                    <a:pt x="6" y="18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" name="Freeform 1475"/>
            <p:cNvSpPr/>
            <p:nvPr>
              <p:custDataLst>
                <p:tags r:id="rId507"/>
              </p:custDataLst>
            </p:nvPr>
          </p:nvSpPr>
          <p:spPr bwMode="auto">
            <a:xfrm>
              <a:off x="4028" y="2922"/>
              <a:ext cx="8" cy="20"/>
            </a:xfrm>
            <a:custGeom>
              <a:avLst/>
              <a:gdLst>
                <a:gd name="T0" fmla="*/ 0 w 7"/>
                <a:gd name="T1" fmla="*/ 0 h 16"/>
                <a:gd name="T2" fmla="*/ 8 w 7"/>
                <a:gd name="T3" fmla="*/ 3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6" y="4"/>
                    <a:pt x="7" y="10"/>
                    <a:pt x="5" y="1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" name="Freeform 1476"/>
            <p:cNvSpPr/>
            <p:nvPr>
              <p:custDataLst>
                <p:tags r:id="rId508"/>
              </p:custDataLst>
            </p:nvPr>
          </p:nvSpPr>
          <p:spPr bwMode="auto">
            <a:xfrm>
              <a:off x="4035" y="2925"/>
              <a:ext cx="12" cy="4"/>
            </a:xfrm>
            <a:custGeom>
              <a:avLst/>
              <a:gdLst>
                <a:gd name="T0" fmla="*/ 0 w 9"/>
                <a:gd name="T1" fmla="*/ 4 h 4"/>
                <a:gd name="T2" fmla="*/ 21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2" y="2"/>
                    <a:pt x="5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" name="Freeform 1477"/>
            <p:cNvSpPr/>
            <p:nvPr>
              <p:custDataLst>
                <p:tags r:id="rId509"/>
              </p:custDataLst>
            </p:nvPr>
          </p:nvSpPr>
          <p:spPr bwMode="auto">
            <a:xfrm>
              <a:off x="4057" y="2995"/>
              <a:ext cx="31" cy="13"/>
            </a:xfrm>
            <a:custGeom>
              <a:avLst/>
              <a:gdLst>
                <a:gd name="T0" fmla="*/ 0 w 24"/>
                <a:gd name="T1" fmla="*/ 1 h 10"/>
                <a:gd name="T2" fmla="*/ 52 w 2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6" y="10"/>
                    <a:pt x="16" y="6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" name="Freeform 1478"/>
            <p:cNvSpPr/>
            <p:nvPr>
              <p:custDataLst>
                <p:tags r:id="rId510"/>
              </p:custDataLst>
            </p:nvPr>
          </p:nvSpPr>
          <p:spPr bwMode="auto">
            <a:xfrm>
              <a:off x="4083" y="2989"/>
              <a:ext cx="10" cy="11"/>
            </a:xfrm>
            <a:custGeom>
              <a:avLst/>
              <a:gdLst>
                <a:gd name="T0" fmla="*/ 0 w 8"/>
                <a:gd name="T1" fmla="*/ 0 h 9"/>
                <a:gd name="T2" fmla="*/ 16 w 8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4"/>
                    <a:pt x="3" y="8"/>
                    <a:pt x="8" y="9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" name="Freeform 1479"/>
            <p:cNvSpPr/>
            <p:nvPr>
              <p:custDataLst>
                <p:tags r:id="rId511"/>
              </p:custDataLst>
            </p:nvPr>
          </p:nvSpPr>
          <p:spPr bwMode="auto">
            <a:xfrm>
              <a:off x="4069" y="2941"/>
              <a:ext cx="10" cy="18"/>
            </a:xfrm>
            <a:custGeom>
              <a:avLst/>
              <a:gdLst>
                <a:gd name="T0" fmla="*/ 0 w 8"/>
                <a:gd name="T1" fmla="*/ 0 h 14"/>
                <a:gd name="T2" fmla="*/ 14 w 8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5" y="3"/>
                    <a:pt x="8" y="8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" name="Freeform 1480"/>
            <p:cNvSpPr/>
            <p:nvPr>
              <p:custDataLst>
                <p:tags r:id="rId512"/>
              </p:custDataLst>
            </p:nvPr>
          </p:nvSpPr>
          <p:spPr bwMode="auto">
            <a:xfrm>
              <a:off x="4078" y="2946"/>
              <a:ext cx="8" cy="5"/>
            </a:xfrm>
            <a:custGeom>
              <a:avLst/>
              <a:gdLst>
                <a:gd name="T0" fmla="*/ 0 w 6"/>
                <a:gd name="T1" fmla="*/ 8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" name="Freeform 1481"/>
            <p:cNvSpPr/>
            <p:nvPr>
              <p:custDataLst>
                <p:tags r:id="rId513"/>
              </p:custDataLst>
            </p:nvPr>
          </p:nvSpPr>
          <p:spPr bwMode="auto">
            <a:xfrm>
              <a:off x="4259" y="2828"/>
              <a:ext cx="9" cy="17"/>
            </a:xfrm>
            <a:custGeom>
              <a:avLst/>
              <a:gdLst>
                <a:gd name="T0" fmla="*/ 0 w 8"/>
                <a:gd name="T1" fmla="*/ 0 h 13"/>
                <a:gd name="T2" fmla="*/ 10 w 8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5" y="1"/>
                    <a:pt x="8" y="8"/>
                    <a:pt x="7" y="13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" name="Freeform 1482"/>
            <p:cNvSpPr/>
            <p:nvPr>
              <p:custDataLst>
                <p:tags r:id="rId514"/>
              </p:custDataLst>
            </p:nvPr>
          </p:nvSpPr>
          <p:spPr bwMode="auto">
            <a:xfrm>
              <a:off x="4265" y="2831"/>
              <a:ext cx="7" cy="5"/>
            </a:xfrm>
            <a:custGeom>
              <a:avLst/>
              <a:gdLst>
                <a:gd name="T0" fmla="*/ 0 w 5"/>
                <a:gd name="T1" fmla="*/ 8 h 4"/>
                <a:gd name="T2" fmla="*/ 14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2"/>
                    <a:pt x="2" y="0"/>
                    <a:pt x="5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" name="Freeform 1483"/>
            <p:cNvSpPr/>
            <p:nvPr>
              <p:custDataLst>
                <p:tags r:id="rId515"/>
              </p:custDataLst>
            </p:nvPr>
          </p:nvSpPr>
          <p:spPr bwMode="auto">
            <a:xfrm>
              <a:off x="4338" y="2774"/>
              <a:ext cx="26" cy="9"/>
            </a:xfrm>
            <a:custGeom>
              <a:avLst/>
              <a:gdLst>
                <a:gd name="T0" fmla="*/ 0 w 20"/>
                <a:gd name="T1" fmla="*/ 13 h 7"/>
                <a:gd name="T2" fmla="*/ 44 w 2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6"/>
                  </a:moveTo>
                  <a:cubicBezTo>
                    <a:pt x="4" y="0"/>
                    <a:pt x="17" y="0"/>
                    <a:pt x="20" y="7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" name="Freeform 1484"/>
            <p:cNvSpPr/>
            <p:nvPr>
              <p:custDataLst>
                <p:tags r:id="rId516"/>
              </p:custDataLst>
            </p:nvPr>
          </p:nvSpPr>
          <p:spPr bwMode="auto">
            <a:xfrm>
              <a:off x="4359" y="2780"/>
              <a:ext cx="13" cy="8"/>
            </a:xfrm>
            <a:custGeom>
              <a:avLst/>
              <a:gdLst>
                <a:gd name="T0" fmla="*/ 0 w 10"/>
                <a:gd name="T1" fmla="*/ 15 h 6"/>
                <a:gd name="T2" fmla="*/ 22 w 10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2" y="2"/>
                    <a:pt x="6" y="0"/>
                    <a:pt x="10" y="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" name="Freeform 1485"/>
            <p:cNvSpPr/>
            <p:nvPr>
              <p:custDataLst>
                <p:tags r:id="rId517"/>
              </p:custDataLst>
            </p:nvPr>
          </p:nvSpPr>
          <p:spPr bwMode="auto">
            <a:xfrm>
              <a:off x="4208" y="2812"/>
              <a:ext cx="9" cy="20"/>
            </a:xfrm>
            <a:custGeom>
              <a:avLst/>
              <a:gdLst>
                <a:gd name="T0" fmla="*/ 0 w 7"/>
                <a:gd name="T1" fmla="*/ 0 h 16"/>
                <a:gd name="T2" fmla="*/ 15 w 7"/>
                <a:gd name="T3" fmla="*/ 3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5" y="4"/>
                    <a:pt x="7" y="10"/>
                    <a:pt x="7" y="1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" name="Freeform 1486"/>
            <p:cNvSpPr/>
            <p:nvPr>
              <p:custDataLst>
                <p:tags r:id="rId518"/>
              </p:custDataLst>
            </p:nvPr>
          </p:nvSpPr>
          <p:spPr bwMode="auto">
            <a:xfrm>
              <a:off x="4216" y="2818"/>
              <a:ext cx="9" cy="4"/>
            </a:xfrm>
            <a:custGeom>
              <a:avLst/>
              <a:gdLst>
                <a:gd name="T0" fmla="*/ 0 w 7"/>
                <a:gd name="T1" fmla="*/ 7 h 3"/>
                <a:gd name="T2" fmla="*/ 15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" name="Freeform 1487"/>
            <p:cNvSpPr/>
            <p:nvPr>
              <p:custDataLst>
                <p:tags r:id="rId519"/>
              </p:custDataLst>
            </p:nvPr>
          </p:nvSpPr>
          <p:spPr bwMode="auto">
            <a:xfrm>
              <a:off x="4229" y="2982"/>
              <a:ext cx="18" cy="14"/>
            </a:xfrm>
            <a:custGeom>
              <a:avLst/>
              <a:gdLst>
                <a:gd name="T0" fmla="*/ 0 w 14"/>
                <a:gd name="T1" fmla="*/ 22 h 11"/>
                <a:gd name="T2" fmla="*/ 30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0"/>
                  </a:moveTo>
                  <a:cubicBezTo>
                    <a:pt x="6" y="11"/>
                    <a:pt x="14" y="6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" name="Freeform 1488"/>
            <p:cNvSpPr/>
            <p:nvPr>
              <p:custDataLst>
                <p:tags r:id="rId520"/>
              </p:custDataLst>
            </p:nvPr>
          </p:nvSpPr>
          <p:spPr bwMode="auto">
            <a:xfrm>
              <a:off x="4221" y="2985"/>
              <a:ext cx="8" cy="15"/>
            </a:xfrm>
            <a:custGeom>
              <a:avLst/>
              <a:gdLst>
                <a:gd name="T0" fmla="*/ 7 w 6"/>
                <a:gd name="T1" fmla="*/ 0 h 12"/>
                <a:gd name="T2" fmla="*/ 0 w 6"/>
                <a:gd name="T3" fmla="*/ 2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5"/>
                    <a:pt x="5" y="1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" name="Freeform 1489"/>
            <p:cNvSpPr/>
            <p:nvPr>
              <p:custDataLst>
                <p:tags r:id="rId521"/>
              </p:custDataLst>
            </p:nvPr>
          </p:nvSpPr>
          <p:spPr bwMode="auto">
            <a:xfrm>
              <a:off x="4221" y="2995"/>
              <a:ext cx="3" cy="4"/>
            </a:xfrm>
            <a:custGeom>
              <a:avLst/>
              <a:gdLst>
                <a:gd name="T0" fmla="*/ 8 w 2"/>
                <a:gd name="T1" fmla="*/ 7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6DAA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" name="Freeform 1490"/>
            <p:cNvSpPr/>
            <p:nvPr>
              <p:custDataLst>
                <p:tags r:id="rId522"/>
              </p:custDataLst>
            </p:nvPr>
          </p:nvSpPr>
          <p:spPr bwMode="auto">
            <a:xfrm>
              <a:off x="4147" y="3004"/>
              <a:ext cx="8" cy="14"/>
            </a:xfrm>
            <a:custGeom>
              <a:avLst/>
              <a:gdLst>
                <a:gd name="T0" fmla="*/ 5 w 6"/>
                <a:gd name="T1" fmla="*/ 0 h 11"/>
                <a:gd name="T2" fmla="*/ 15 w 6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0" y="4"/>
                    <a:pt x="2" y="9"/>
                    <a:pt x="6" y="1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3" name="Freeform 1491"/>
            <p:cNvSpPr/>
            <p:nvPr>
              <p:custDataLst>
                <p:tags r:id="rId523"/>
              </p:custDataLst>
            </p:nvPr>
          </p:nvSpPr>
          <p:spPr bwMode="auto">
            <a:xfrm>
              <a:off x="4139" y="3012"/>
              <a:ext cx="11" cy="5"/>
            </a:xfrm>
            <a:custGeom>
              <a:avLst/>
              <a:gdLst>
                <a:gd name="T0" fmla="*/ 16 w 9"/>
                <a:gd name="T1" fmla="*/ 0 h 4"/>
                <a:gd name="T2" fmla="*/ 0 w 9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4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4" name="Freeform 1492"/>
            <p:cNvSpPr/>
            <p:nvPr>
              <p:custDataLst>
                <p:tags r:id="rId524"/>
              </p:custDataLst>
            </p:nvPr>
          </p:nvSpPr>
          <p:spPr bwMode="auto">
            <a:xfrm>
              <a:off x="4075" y="2875"/>
              <a:ext cx="11" cy="11"/>
            </a:xfrm>
            <a:custGeom>
              <a:avLst/>
              <a:gdLst>
                <a:gd name="T0" fmla="*/ 8 w 8"/>
                <a:gd name="T1" fmla="*/ 16 h 9"/>
                <a:gd name="T2" fmla="*/ 19 w 8"/>
                <a:gd name="T3" fmla="*/ 6 h 9"/>
                <a:gd name="T4" fmla="*/ 0 w 8"/>
                <a:gd name="T5" fmla="*/ 1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9"/>
                  </a:moveTo>
                  <a:cubicBezTo>
                    <a:pt x="4" y="8"/>
                    <a:pt x="8" y="5"/>
                    <a:pt x="7" y="3"/>
                  </a:cubicBezTo>
                  <a:cubicBezTo>
                    <a:pt x="6" y="0"/>
                    <a:pt x="1" y="5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5" name="Freeform 1493"/>
            <p:cNvSpPr/>
            <p:nvPr>
              <p:custDataLst>
                <p:tags r:id="rId525"/>
              </p:custDataLst>
            </p:nvPr>
          </p:nvSpPr>
          <p:spPr bwMode="auto">
            <a:xfrm>
              <a:off x="4153" y="2871"/>
              <a:ext cx="6" cy="4"/>
            </a:xfrm>
            <a:custGeom>
              <a:avLst/>
              <a:gdLst>
                <a:gd name="T0" fmla="*/ 0 w 4"/>
                <a:gd name="T1" fmla="*/ 7 h 3"/>
                <a:gd name="T2" fmla="*/ 1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6" name="Freeform 1494"/>
            <p:cNvSpPr/>
            <p:nvPr>
              <p:custDataLst>
                <p:tags r:id="rId526"/>
              </p:custDataLst>
            </p:nvPr>
          </p:nvSpPr>
          <p:spPr bwMode="auto">
            <a:xfrm>
              <a:off x="4186" y="2847"/>
              <a:ext cx="12" cy="13"/>
            </a:xfrm>
            <a:custGeom>
              <a:avLst/>
              <a:gdLst>
                <a:gd name="T0" fmla="*/ 5 w 9"/>
                <a:gd name="T1" fmla="*/ 5 h 10"/>
                <a:gd name="T2" fmla="*/ 16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10"/>
                    <a:pt x="9" y="6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7" name="Freeform 1495"/>
            <p:cNvSpPr/>
            <p:nvPr>
              <p:custDataLst>
                <p:tags r:id="rId527"/>
              </p:custDataLst>
            </p:nvPr>
          </p:nvSpPr>
          <p:spPr bwMode="auto">
            <a:xfrm>
              <a:off x="4214" y="2828"/>
              <a:ext cx="6" cy="3"/>
            </a:xfrm>
            <a:custGeom>
              <a:avLst/>
              <a:gdLst>
                <a:gd name="T0" fmla="*/ 0 w 4"/>
                <a:gd name="T1" fmla="*/ 8 h 2"/>
                <a:gd name="T2" fmla="*/ 14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8" name="Freeform 1496"/>
            <p:cNvSpPr/>
            <p:nvPr>
              <p:custDataLst>
                <p:tags r:id="rId528"/>
              </p:custDataLst>
            </p:nvPr>
          </p:nvSpPr>
          <p:spPr bwMode="auto">
            <a:xfrm>
              <a:off x="4209" y="2811"/>
              <a:ext cx="3" cy="4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9" name="Freeform 1497"/>
            <p:cNvSpPr/>
            <p:nvPr>
              <p:custDataLst>
                <p:tags r:id="rId529"/>
              </p:custDataLst>
            </p:nvPr>
          </p:nvSpPr>
          <p:spPr bwMode="auto">
            <a:xfrm>
              <a:off x="4166" y="2790"/>
              <a:ext cx="4" cy="8"/>
            </a:xfrm>
            <a:custGeom>
              <a:avLst/>
              <a:gdLst>
                <a:gd name="T0" fmla="*/ 7 w 3"/>
                <a:gd name="T1" fmla="*/ 5 h 6"/>
                <a:gd name="T2" fmla="*/ 0 w 3"/>
                <a:gd name="T3" fmla="*/ 15 h 6"/>
                <a:gd name="T4" fmla="*/ 0 w 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4"/>
                    <a:pt x="2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0" name="Freeform 1498"/>
            <p:cNvSpPr/>
            <p:nvPr>
              <p:custDataLst>
                <p:tags r:id="rId530"/>
              </p:custDataLst>
            </p:nvPr>
          </p:nvSpPr>
          <p:spPr bwMode="auto">
            <a:xfrm>
              <a:off x="4146" y="2799"/>
              <a:ext cx="2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1" name="Freeform 1499"/>
            <p:cNvSpPr/>
            <p:nvPr>
              <p:custDataLst>
                <p:tags r:id="rId531"/>
              </p:custDataLst>
            </p:nvPr>
          </p:nvSpPr>
          <p:spPr bwMode="auto">
            <a:xfrm>
              <a:off x="4119" y="2796"/>
              <a:ext cx="6" cy="3"/>
            </a:xfrm>
            <a:custGeom>
              <a:avLst/>
              <a:gdLst>
                <a:gd name="T0" fmla="*/ 0 w 4"/>
                <a:gd name="T1" fmla="*/ 0 h 3"/>
                <a:gd name="T2" fmla="*/ 14 w 4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2" name="Freeform 1500"/>
            <p:cNvSpPr/>
            <p:nvPr>
              <p:custDataLst>
                <p:tags r:id="rId532"/>
              </p:custDataLst>
            </p:nvPr>
          </p:nvSpPr>
          <p:spPr bwMode="auto">
            <a:xfrm>
              <a:off x="4089" y="2828"/>
              <a:ext cx="4" cy="4"/>
            </a:xfrm>
            <a:custGeom>
              <a:avLst/>
              <a:gdLst>
                <a:gd name="T0" fmla="*/ 0 w 3"/>
                <a:gd name="T1" fmla="*/ 7 h 3"/>
                <a:gd name="T2" fmla="*/ 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3" name="Freeform 1501"/>
            <p:cNvSpPr/>
            <p:nvPr>
              <p:custDataLst>
                <p:tags r:id="rId533"/>
              </p:custDataLst>
            </p:nvPr>
          </p:nvSpPr>
          <p:spPr bwMode="auto">
            <a:xfrm>
              <a:off x="4112" y="2833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4" name="Freeform 1502"/>
            <p:cNvSpPr/>
            <p:nvPr>
              <p:custDataLst>
                <p:tags r:id="rId534"/>
              </p:custDataLst>
            </p:nvPr>
          </p:nvSpPr>
          <p:spPr bwMode="auto">
            <a:xfrm>
              <a:off x="4096" y="2849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5" name="Freeform 1503"/>
            <p:cNvSpPr/>
            <p:nvPr>
              <p:custDataLst>
                <p:tags r:id="rId535"/>
              </p:custDataLst>
            </p:nvPr>
          </p:nvSpPr>
          <p:spPr bwMode="auto">
            <a:xfrm>
              <a:off x="4060" y="2858"/>
              <a:ext cx="9" cy="6"/>
            </a:xfrm>
            <a:custGeom>
              <a:avLst/>
              <a:gdLst>
                <a:gd name="T0" fmla="*/ 15 w 7"/>
                <a:gd name="T1" fmla="*/ 0 h 5"/>
                <a:gd name="T2" fmla="*/ 0 w 7"/>
                <a:gd name="T3" fmla="*/ 6 h 5"/>
                <a:gd name="T4" fmla="*/ 15 w 7"/>
                <a:gd name="T5" fmla="*/ 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1"/>
                    <a:pt x="0" y="3"/>
                  </a:cubicBezTo>
                  <a:cubicBezTo>
                    <a:pt x="1" y="5"/>
                    <a:pt x="5" y="4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6" name="Freeform 1504"/>
            <p:cNvSpPr/>
            <p:nvPr>
              <p:custDataLst>
                <p:tags r:id="rId536"/>
              </p:custDataLst>
            </p:nvPr>
          </p:nvSpPr>
          <p:spPr bwMode="auto">
            <a:xfrm>
              <a:off x="4052" y="2878"/>
              <a:ext cx="6" cy="11"/>
            </a:xfrm>
            <a:custGeom>
              <a:avLst/>
              <a:gdLst>
                <a:gd name="T0" fmla="*/ 6 w 5"/>
                <a:gd name="T1" fmla="*/ 21 h 8"/>
                <a:gd name="T2" fmla="*/ 8 w 5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0" y="5"/>
                    <a:pt x="2" y="0"/>
                    <a:pt x="5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7" name="Freeform 1505"/>
            <p:cNvSpPr/>
            <p:nvPr>
              <p:custDataLst>
                <p:tags r:id="rId537"/>
              </p:custDataLst>
            </p:nvPr>
          </p:nvSpPr>
          <p:spPr bwMode="auto">
            <a:xfrm>
              <a:off x="4011" y="2884"/>
              <a:ext cx="9" cy="7"/>
            </a:xfrm>
            <a:custGeom>
              <a:avLst/>
              <a:gdLst>
                <a:gd name="T0" fmla="*/ 0 w 7"/>
                <a:gd name="T1" fmla="*/ 6 h 6"/>
                <a:gd name="T2" fmla="*/ 0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4" y="6"/>
                    <a:pt x="7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" name="Freeform 1506"/>
            <p:cNvSpPr/>
            <p:nvPr>
              <p:custDataLst>
                <p:tags r:id="rId538"/>
              </p:custDataLst>
            </p:nvPr>
          </p:nvSpPr>
          <p:spPr bwMode="auto">
            <a:xfrm>
              <a:off x="4025" y="2868"/>
              <a:ext cx="3" cy="3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" name="Freeform 1507"/>
            <p:cNvSpPr/>
            <p:nvPr>
              <p:custDataLst>
                <p:tags r:id="rId539"/>
              </p:custDataLst>
            </p:nvPr>
          </p:nvSpPr>
          <p:spPr bwMode="auto">
            <a:xfrm>
              <a:off x="4029" y="2849"/>
              <a:ext cx="5" cy="6"/>
            </a:xfrm>
            <a:custGeom>
              <a:avLst/>
              <a:gdLst>
                <a:gd name="T0" fmla="*/ 5 w 4"/>
                <a:gd name="T1" fmla="*/ 0 h 5"/>
                <a:gd name="T2" fmla="*/ 0 w 4"/>
                <a:gd name="T3" fmla="*/ 7 h 5"/>
                <a:gd name="T4" fmla="*/ 0 w 4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0" name="Freeform 1508"/>
            <p:cNvSpPr/>
            <p:nvPr>
              <p:custDataLst>
                <p:tags r:id="rId540"/>
              </p:custDataLst>
            </p:nvPr>
          </p:nvSpPr>
          <p:spPr bwMode="auto">
            <a:xfrm>
              <a:off x="4066" y="2939"/>
              <a:ext cx="5" cy="4"/>
            </a:xfrm>
            <a:custGeom>
              <a:avLst/>
              <a:gdLst>
                <a:gd name="T0" fmla="*/ 0 w 4"/>
                <a:gd name="T1" fmla="*/ 7 h 3"/>
                <a:gd name="T2" fmla="*/ 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" name="Freeform 1509"/>
            <p:cNvSpPr/>
            <p:nvPr>
              <p:custDataLst>
                <p:tags r:id="rId541"/>
              </p:custDataLst>
            </p:nvPr>
          </p:nvSpPr>
          <p:spPr bwMode="auto">
            <a:xfrm>
              <a:off x="4032" y="2936"/>
              <a:ext cx="7" cy="7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4" y="6"/>
                    <a:pt x="5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" name="Freeform 1510"/>
            <p:cNvSpPr/>
            <p:nvPr>
              <p:custDataLst>
                <p:tags r:id="rId542"/>
              </p:custDataLst>
            </p:nvPr>
          </p:nvSpPr>
          <p:spPr bwMode="auto">
            <a:xfrm>
              <a:off x="4044" y="2922"/>
              <a:ext cx="1" cy="5"/>
            </a:xfrm>
            <a:custGeom>
              <a:avLst/>
              <a:gdLst>
                <a:gd name="T0" fmla="*/ 0 w 1"/>
                <a:gd name="T1" fmla="*/ 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" name="Freeform 1511"/>
            <p:cNvSpPr/>
            <p:nvPr>
              <p:custDataLst>
                <p:tags r:id="rId543"/>
              </p:custDataLst>
            </p:nvPr>
          </p:nvSpPr>
          <p:spPr bwMode="auto">
            <a:xfrm>
              <a:off x="4027" y="2922"/>
              <a:ext cx="5" cy="5"/>
            </a:xfrm>
            <a:custGeom>
              <a:avLst/>
              <a:gdLst>
                <a:gd name="T0" fmla="*/ 0 w 5"/>
                <a:gd name="T1" fmla="*/ 8 h 4"/>
                <a:gd name="T2" fmla="*/ 5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" name="Freeform 1512"/>
            <p:cNvSpPr/>
            <p:nvPr>
              <p:custDataLst>
                <p:tags r:id="rId544"/>
              </p:custDataLst>
            </p:nvPr>
          </p:nvSpPr>
          <p:spPr bwMode="auto">
            <a:xfrm>
              <a:off x="4006" y="2956"/>
              <a:ext cx="12" cy="9"/>
            </a:xfrm>
            <a:custGeom>
              <a:avLst/>
              <a:gdLst>
                <a:gd name="T0" fmla="*/ 5 w 9"/>
                <a:gd name="T1" fmla="*/ 0 h 7"/>
                <a:gd name="T2" fmla="*/ 0 w 9"/>
                <a:gd name="T3" fmla="*/ 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9" y="2"/>
                    <a:pt x="2" y="7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" name="Freeform 1513"/>
            <p:cNvSpPr/>
            <p:nvPr>
              <p:custDataLst>
                <p:tags r:id="rId545"/>
              </p:custDataLst>
            </p:nvPr>
          </p:nvSpPr>
          <p:spPr bwMode="auto">
            <a:xfrm>
              <a:off x="4018" y="2972"/>
              <a:ext cx="7" cy="5"/>
            </a:xfrm>
            <a:custGeom>
              <a:avLst/>
              <a:gdLst>
                <a:gd name="T0" fmla="*/ 1 w 6"/>
                <a:gd name="T1" fmla="*/ 1 h 4"/>
                <a:gd name="T2" fmla="*/ 9 w 6"/>
                <a:gd name="T3" fmla="*/ 6 h 4"/>
                <a:gd name="T4" fmla="*/ 0 w 6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4" y="4"/>
                    <a:pt x="2" y="4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" name="Freeform 1514"/>
            <p:cNvSpPr/>
            <p:nvPr>
              <p:custDataLst>
                <p:tags r:id="rId546"/>
              </p:custDataLst>
            </p:nvPr>
          </p:nvSpPr>
          <p:spPr bwMode="auto">
            <a:xfrm>
              <a:off x="4058" y="2996"/>
              <a:ext cx="3" cy="4"/>
            </a:xfrm>
            <a:custGeom>
              <a:avLst/>
              <a:gdLst>
                <a:gd name="T0" fmla="*/ 0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" name="Freeform 1515"/>
            <p:cNvSpPr/>
            <p:nvPr>
              <p:custDataLst>
                <p:tags r:id="rId547"/>
              </p:custDataLst>
            </p:nvPr>
          </p:nvSpPr>
          <p:spPr bwMode="auto">
            <a:xfrm>
              <a:off x="4089" y="2998"/>
              <a:ext cx="4" cy="2"/>
            </a:xfrm>
            <a:custGeom>
              <a:avLst/>
              <a:gdLst>
                <a:gd name="T0" fmla="*/ 0 w 3"/>
                <a:gd name="T1" fmla="*/ 2 h 2"/>
                <a:gd name="T2" fmla="*/ 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" name="Freeform 1516"/>
            <p:cNvSpPr/>
            <p:nvPr>
              <p:custDataLst>
                <p:tags r:id="rId548"/>
              </p:custDataLst>
            </p:nvPr>
          </p:nvSpPr>
          <p:spPr bwMode="auto">
            <a:xfrm>
              <a:off x="4147" y="3007"/>
              <a:ext cx="4" cy="1"/>
            </a:xfrm>
            <a:custGeom>
              <a:avLst/>
              <a:gdLst>
                <a:gd name="T0" fmla="*/ 0 w 3"/>
                <a:gd name="T1" fmla="*/ 0 h 1"/>
                <a:gd name="T2" fmla="*/ 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" name="Freeform 1517"/>
            <p:cNvSpPr/>
            <p:nvPr>
              <p:custDataLst>
                <p:tags r:id="rId549"/>
              </p:custDataLst>
            </p:nvPr>
          </p:nvSpPr>
          <p:spPr bwMode="auto">
            <a:xfrm>
              <a:off x="4141" y="3014"/>
              <a:ext cx="2" cy="4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" name="Freeform 1518"/>
            <p:cNvSpPr/>
            <p:nvPr>
              <p:custDataLst>
                <p:tags r:id="rId550"/>
              </p:custDataLst>
            </p:nvPr>
          </p:nvSpPr>
          <p:spPr bwMode="auto">
            <a:xfrm>
              <a:off x="4147" y="2926"/>
              <a:ext cx="6" cy="3"/>
            </a:xfrm>
            <a:custGeom>
              <a:avLst/>
              <a:gdLst>
                <a:gd name="T0" fmla="*/ 8 w 5"/>
                <a:gd name="T1" fmla="*/ 3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" name="Freeform 1519"/>
            <p:cNvSpPr/>
            <p:nvPr>
              <p:custDataLst>
                <p:tags r:id="rId551"/>
              </p:custDataLst>
            </p:nvPr>
          </p:nvSpPr>
          <p:spPr bwMode="auto">
            <a:xfrm>
              <a:off x="4126" y="2928"/>
              <a:ext cx="8" cy="8"/>
            </a:xfrm>
            <a:custGeom>
              <a:avLst/>
              <a:gdLst>
                <a:gd name="T0" fmla="*/ 0 w 6"/>
                <a:gd name="T1" fmla="*/ 9 h 6"/>
                <a:gd name="T2" fmla="*/ 15 w 6"/>
                <a:gd name="T3" fmla="*/ 0 h 6"/>
                <a:gd name="T4" fmla="*/ 7 w 6"/>
                <a:gd name="T5" fmla="*/ 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2"/>
                    <a:pt x="5" y="5"/>
                    <a:pt x="3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" name="Freeform 1520"/>
            <p:cNvSpPr/>
            <p:nvPr>
              <p:custDataLst>
                <p:tags r:id="rId552"/>
              </p:custDataLst>
            </p:nvPr>
          </p:nvSpPr>
          <p:spPr bwMode="auto">
            <a:xfrm>
              <a:off x="4128" y="2903"/>
              <a:ext cx="2" cy="6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" name="Freeform 1521"/>
            <p:cNvSpPr/>
            <p:nvPr>
              <p:custDataLst>
                <p:tags r:id="rId553"/>
              </p:custDataLst>
            </p:nvPr>
          </p:nvSpPr>
          <p:spPr bwMode="auto">
            <a:xfrm>
              <a:off x="4119" y="2890"/>
              <a:ext cx="7" cy="5"/>
            </a:xfrm>
            <a:custGeom>
              <a:avLst/>
              <a:gdLst>
                <a:gd name="T0" fmla="*/ 0 w 5"/>
                <a:gd name="T1" fmla="*/ 0 h 4"/>
                <a:gd name="T2" fmla="*/ 14 w 5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" name="Freeform 1522"/>
            <p:cNvSpPr/>
            <p:nvPr>
              <p:custDataLst>
                <p:tags r:id="rId554"/>
              </p:custDataLst>
            </p:nvPr>
          </p:nvSpPr>
          <p:spPr bwMode="auto">
            <a:xfrm>
              <a:off x="4073" y="2958"/>
              <a:ext cx="5" cy="1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" name="Freeform 1523"/>
            <p:cNvSpPr/>
            <p:nvPr>
              <p:custDataLst>
                <p:tags r:id="rId555"/>
              </p:custDataLst>
            </p:nvPr>
          </p:nvSpPr>
          <p:spPr bwMode="auto">
            <a:xfrm>
              <a:off x="4082" y="2942"/>
              <a:ext cx="2" cy="4"/>
            </a:xfrm>
            <a:custGeom>
              <a:avLst/>
              <a:gdLst>
                <a:gd name="T0" fmla="*/ 2 w 2"/>
                <a:gd name="T1" fmla="*/ 7 h 3"/>
                <a:gd name="T2" fmla="*/ 1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0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" name="Freeform 1524"/>
            <p:cNvSpPr/>
            <p:nvPr>
              <p:custDataLst>
                <p:tags r:id="rId556"/>
              </p:custDataLst>
            </p:nvPr>
          </p:nvSpPr>
          <p:spPr bwMode="auto">
            <a:xfrm>
              <a:off x="4112" y="2947"/>
              <a:ext cx="5" cy="7"/>
            </a:xfrm>
            <a:custGeom>
              <a:avLst/>
              <a:gdLst>
                <a:gd name="T0" fmla="*/ 0 w 4"/>
                <a:gd name="T1" fmla="*/ 14 h 5"/>
                <a:gd name="T2" fmla="*/ 8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4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" name="Freeform 1525"/>
            <p:cNvSpPr/>
            <p:nvPr>
              <p:custDataLst>
                <p:tags r:id="rId557"/>
              </p:custDataLst>
            </p:nvPr>
          </p:nvSpPr>
          <p:spPr bwMode="auto">
            <a:xfrm>
              <a:off x="4176" y="2922"/>
              <a:ext cx="6" cy="7"/>
            </a:xfrm>
            <a:custGeom>
              <a:avLst/>
              <a:gdLst>
                <a:gd name="T0" fmla="*/ 0 w 5"/>
                <a:gd name="T1" fmla="*/ 6 h 6"/>
                <a:gd name="T2" fmla="*/ 7 w 5"/>
                <a:gd name="T3" fmla="*/ 0 h 6"/>
                <a:gd name="T4" fmla="*/ 7 w 5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2"/>
                    <a:pt x="5" y="4"/>
                    <a:pt x="4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8" name="Freeform 1526"/>
            <p:cNvSpPr/>
            <p:nvPr>
              <p:custDataLst>
                <p:tags r:id="rId558"/>
              </p:custDataLst>
            </p:nvPr>
          </p:nvSpPr>
          <p:spPr bwMode="auto">
            <a:xfrm>
              <a:off x="4257" y="2869"/>
              <a:ext cx="7" cy="12"/>
            </a:xfrm>
            <a:custGeom>
              <a:avLst/>
              <a:gdLst>
                <a:gd name="T0" fmla="*/ 0 w 6"/>
                <a:gd name="T1" fmla="*/ 12 h 9"/>
                <a:gd name="T2" fmla="*/ 6 w 6"/>
                <a:gd name="T3" fmla="*/ 0 h 9"/>
                <a:gd name="T4" fmla="*/ 2 w 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6" y="3"/>
                    <a:pt x="4" y="7"/>
                    <a:pt x="2" y="9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9" name="Freeform 1527"/>
            <p:cNvSpPr/>
            <p:nvPr>
              <p:custDataLst>
                <p:tags r:id="rId559"/>
              </p:custDataLst>
            </p:nvPr>
          </p:nvSpPr>
          <p:spPr bwMode="auto">
            <a:xfrm>
              <a:off x="4289" y="2873"/>
              <a:ext cx="5" cy="9"/>
            </a:xfrm>
            <a:custGeom>
              <a:avLst/>
              <a:gdLst>
                <a:gd name="T0" fmla="*/ 8 w 4"/>
                <a:gd name="T1" fmla="*/ 13 h 7"/>
                <a:gd name="T2" fmla="*/ 6 w 4"/>
                <a:gd name="T3" fmla="*/ 0 h 7"/>
                <a:gd name="T4" fmla="*/ 1 w 4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4" y="4"/>
                    <a:pt x="4" y="2"/>
                    <a:pt x="3" y="0"/>
                  </a:cubicBezTo>
                  <a:cubicBezTo>
                    <a:pt x="1" y="1"/>
                    <a:pt x="0" y="4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0" name="Freeform 1528"/>
            <p:cNvSpPr/>
            <p:nvPr>
              <p:custDataLst>
                <p:tags r:id="rId560"/>
              </p:custDataLst>
            </p:nvPr>
          </p:nvSpPr>
          <p:spPr bwMode="auto">
            <a:xfrm>
              <a:off x="4327" y="2829"/>
              <a:ext cx="7" cy="13"/>
            </a:xfrm>
            <a:custGeom>
              <a:avLst/>
              <a:gdLst>
                <a:gd name="T0" fmla="*/ 0 w 6"/>
                <a:gd name="T1" fmla="*/ 12 h 10"/>
                <a:gd name="T2" fmla="*/ 1 w 6"/>
                <a:gd name="T3" fmla="*/ 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5"/>
                  </a:moveTo>
                  <a:cubicBezTo>
                    <a:pt x="4" y="10"/>
                    <a:pt x="6" y="0"/>
                    <a:pt x="1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1" name="Freeform 1529"/>
            <p:cNvSpPr/>
            <p:nvPr>
              <p:custDataLst>
                <p:tags r:id="rId561"/>
              </p:custDataLst>
            </p:nvPr>
          </p:nvSpPr>
          <p:spPr bwMode="auto">
            <a:xfrm>
              <a:off x="4329" y="2811"/>
              <a:ext cx="5" cy="6"/>
            </a:xfrm>
            <a:custGeom>
              <a:avLst/>
              <a:gdLst>
                <a:gd name="T0" fmla="*/ 0 w 4"/>
                <a:gd name="T1" fmla="*/ 8 h 5"/>
                <a:gd name="T2" fmla="*/ 8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3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2" name="Freeform 1530"/>
            <p:cNvSpPr/>
            <p:nvPr>
              <p:custDataLst>
                <p:tags r:id="rId562"/>
              </p:custDataLst>
            </p:nvPr>
          </p:nvSpPr>
          <p:spPr bwMode="auto">
            <a:xfrm>
              <a:off x="4338" y="2775"/>
              <a:ext cx="12" cy="15"/>
            </a:xfrm>
            <a:custGeom>
              <a:avLst/>
              <a:gdLst>
                <a:gd name="T0" fmla="*/ 0 w 9"/>
                <a:gd name="T1" fmla="*/ 5 h 12"/>
                <a:gd name="T2" fmla="*/ 7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2"/>
                  </a:moveTo>
                  <a:cubicBezTo>
                    <a:pt x="2" y="12"/>
                    <a:pt x="9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3" name="Freeform 1531"/>
            <p:cNvSpPr/>
            <p:nvPr>
              <p:custDataLst>
                <p:tags r:id="rId563"/>
              </p:custDataLst>
            </p:nvPr>
          </p:nvSpPr>
          <p:spPr bwMode="auto">
            <a:xfrm>
              <a:off x="4368" y="2780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4" name="Freeform 1532"/>
            <p:cNvSpPr/>
            <p:nvPr>
              <p:custDataLst>
                <p:tags r:id="rId564"/>
              </p:custDataLst>
            </p:nvPr>
          </p:nvSpPr>
          <p:spPr bwMode="auto">
            <a:xfrm>
              <a:off x="4389" y="2842"/>
              <a:ext cx="7" cy="11"/>
            </a:xfrm>
            <a:custGeom>
              <a:avLst/>
              <a:gdLst>
                <a:gd name="T0" fmla="*/ 1 w 5"/>
                <a:gd name="T1" fmla="*/ 21 h 8"/>
                <a:gd name="T2" fmla="*/ 1 w 5"/>
                <a:gd name="T3" fmla="*/ 0 h 8"/>
                <a:gd name="T4" fmla="*/ 14 w 5"/>
                <a:gd name="T5" fmla="*/ 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0" y="6"/>
                    <a:pt x="0" y="3"/>
                    <a:pt x="1" y="0"/>
                  </a:cubicBezTo>
                  <a:cubicBezTo>
                    <a:pt x="3" y="1"/>
                    <a:pt x="4" y="3"/>
                    <a:pt x="5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5" name="Freeform 1533"/>
            <p:cNvSpPr/>
            <p:nvPr>
              <p:custDataLst>
                <p:tags r:id="rId565"/>
              </p:custDataLst>
            </p:nvPr>
          </p:nvSpPr>
          <p:spPr bwMode="auto">
            <a:xfrm>
              <a:off x="4329" y="2897"/>
              <a:ext cx="3" cy="5"/>
            </a:xfrm>
            <a:custGeom>
              <a:avLst/>
              <a:gdLst>
                <a:gd name="T0" fmla="*/ 0 w 2"/>
                <a:gd name="T1" fmla="*/ 8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6" name="Freeform 1534"/>
            <p:cNvSpPr/>
            <p:nvPr>
              <p:custDataLst>
                <p:tags r:id="rId566"/>
              </p:custDataLst>
            </p:nvPr>
          </p:nvSpPr>
          <p:spPr bwMode="auto">
            <a:xfrm>
              <a:off x="4205" y="2863"/>
              <a:ext cx="9" cy="12"/>
            </a:xfrm>
            <a:custGeom>
              <a:avLst/>
              <a:gdLst>
                <a:gd name="T0" fmla="*/ 5 w 7"/>
                <a:gd name="T1" fmla="*/ 20 h 9"/>
                <a:gd name="T2" fmla="*/ 0 w 7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8"/>
                  </a:moveTo>
                  <a:cubicBezTo>
                    <a:pt x="7" y="9"/>
                    <a:pt x="7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7" name="Freeform 1535"/>
            <p:cNvSpPr/>
            <p:nvPr>
              <p:custDataLst>
                <p:tags r:id="rId567"/>
              </p:custDataLst>
            </p:nvPr>
          </p:nvSpPr>
          <p:spPr bwMode="auto">
            <a:xfrm>
              <a:off x="4208" y="2846"/>
              <a:ext cx="4" cy="3"/>
            </a:xfrm>
            <a:custGeom>
              <a:avLst/>
              <a:gdLst>
                <a:gd name="T0" fmla="*/ 0 w 3"/>
                <a:gd name="T1" fmla="*/ 0 h 2"/>
                <a:gd name="T2" fmla="*/ 7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8" name="Freeform 1536"/>
            <p:cNvSpPr/>
            <p:nvPr>
              <p:custDataLst>
                <p:tags r:id="rId568"/>
              </p:custDataLst>
            </p:nvPr>
          </p:nvSpPr>
          <p:spPr bwMode="auto">
            <a:xfrm>
              <a:off x="4147" y="2854"/>
              <a:ext cx="5" cy="2"/>
            </a:xfrm>
            <a:custGeom>
              <a:avLst/>
              <a:gdLst>
                <a:gd name="T0" fmla="*/ 8 w 4"/>
                <a:gd name="T1" fmla="*/ 2 h 2"/>
                <a:gd name="T2" fmla="*/ 0 w 4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9" name="Freeform 1537"/>
            <p:cNvSpPr/>
            <p:nvPr>
              <p:custDataLst>
                <p:tags r:id="rId569"/>
              </p:custDataLst>
            </p:nvPr>
          </p:nvSpPr>
          <p:spPr bwMode="auto">
            <a:xfrm>
              <a:off x="4141" y="2863"/>
              <a:ext cx="9" cy="9"/>
            </a:xfrm>
            <a:custGeom>
              <a:avLst/>
              <a:gdLst>
                <a:gd name="T0" fmla="*/ 5 w 7"/>
                <a:gd name="T1" fmla="*/ 15 h 7"/>
                <a:gd name="T2" fmla="*/ 5 w 7"/>
                <a:gd name="T3" fmla="*/ 0 h 7"/>
                <a:gd name="T4" fmla="*/ 15 w 7"/>
                <a:gd name="T5" fmla="*/ 1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0" y="5"/>
                    <a:pt x="1" y="2"/>
                    <a:pt x="2" y="0"/>
                  </a:cubicBezTo>
                  <a:cubicBezTo>
                    <a:pt x="5" y="1"/>
                    <a:pt x="6" y="4"/>
                    <a:pt x="7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0" name="Freeform 1538"/>
            <p:cNvSpPr/>
            <p:nvPr>
              <p:custDataLst>
                <p:tags r:id="rId570"/>
              </p:custDataLst>
            </p:nvPr>
          </p:nvSpPr>
          <p:spPr bwMode="auto">
            <a:xfrm>
              <a:off x="4205" y="2907"/>
              <a:ext cx="4" cy="2"/>
            </a:xfrm>
            <a:custGeom>
              <a:avLst/>
              <a:gdLst>
                <a:gd name="T0" fmla="*/ 7 w 3"/>
                <a:gd name="T1" fmla="*/ 0 h 2"/>
                <a:gd name="T2" fmla="*/ 0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1" name="Freeform 1539"/>
            <p:cNvSpPr/>
            <p:nvPr>
              <p:custDataLst>
                <p:tags r:id="rId571"/>
              </p:custDataLst>
            </p:nvPr>
          </p:nvSpPr>
          <p:spPr bwMode="auto">
            <a:xfrm>
              <a:off x="4359" y="2784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2" name="Freeform 1540"/>
            <p:cNvSpPr/>
            <p:nvPr>
              <p:custDataLst>
                <p:tags r:id="rId572"/>
              </p:custDataLst>
            </p:nvPr>
          </p:nvSpPr>
          <p:spPr bwMode="auto">
            <a:xfrm>
              <a:off x="4280" y="278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3" name="Freeform 1541"/>
            <p:cNvSpPr/>
            <p:nvPr>
              <p:custDataLst>
                <p:tags r:id="rId573"/>
              </p:custDataLst>
            </p:nvPr>
          </p:nvSpPr>
          <p:spPr bwMode="auto">
            <a:xfrm>
              <a:off x="4255" y="2779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4" name="Freeform 1542"/>
            <p:cNvSpPr/>
            <p:nvPr>
              <p:custDataLst>
                <p:tags r:id="rId574"/>
              </p:custDataLst>
            </p:nvPr>
          </p:nvSpPr>
          <p:spPr bwMode="auto">
            <a:xfrm>
              <a:off x="4440" y="2797"/>
              <a:ext cx="4" cy="9"/>
            </a:xfrm>
            <a:custGeom>
              <a:avLst/>
              <a:gdLst>
                <a:gd name="T0" fmla="*/ 0 w 3"/>
                <a:gd name="T1" fmla="*/ 10 h 7"/>
                <a:gd name="T2" fmla="*/ 5 w 3"/>
                <a:gd name="T3" fmla="*/ 0 h 7"/>
                <a:gd name="T4" fmla="*/ 5 w 3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3" y="2"/>
                    <a:pt x="2" y="4"/>
                    <a:pt x="2" y="7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5" name="Freeform 1543"/>
            <p:cNvSpPr/>
            <p:nvPr>
              <p:custDataLst>
                <p:tags r:id="rId575"/>
              </p:custDataLst>
            </p:nvPr>
          </p:nvSpPr>
          <p:spPr bwMode="auto">
            <a:xfrm>
              <a:off x="4461" y="2786"/>
              <a:ext cx="5" cy="2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6" name="Freeform 1544"/>
            <p:cNvSpPr/>
            <p:nvPr>
              <p:custDataLst>
                <p:tags r:id="rId576"/>
              </p:custDataLst>
            </p:nvPr>
          </p:nvSpPr>
          <p:spPr bwMode="auto">
            <a:xfrm>
              <a:off x="4503" y="2774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7" name="Freeform 1545"/>
            <p:cNvSpPr/>
            <p:nvPr>
              <p:custDataLst>
                <p:tags r:id="rId577"/>
              </p:custDataLst>
            </p:nvPr>
          </p:nvSpPr>
          <p:spPr bwMode="auto">
            <a:xfrm>
              <a:off x="4528" y="2771"/>
              <a:ext cx="3" cy="5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8" name="Freeform 1546"/>
            <p:cNvSpPr/>
            <p:nvPr>
              <p:custDataLst>
                <p:tags r:id="rId578"/>
              </p:custDataLst>
            </p:nvPr>
          </p:nvSpPr>
          <p:spPr bwMode="auto">
            <a:xfrm>
              <a:off x="4403" y="2776"/>
              <a:ext cx="3" cy="4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9" name="Freeform 1547"/>
            <p:cNvSpPr/>
            <p:nvPr>
              <p:custDataLst>
                <p:tags r:id="rId579"/>
              </p:custDataLst>
            </p:nvPr>
          </p:nvSpPr>
          <p:spPr bwMode="auto">
            <a:xfrm>
              <a:off x="4427" y="2775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0" name="Freeform 1548"/>
            <p:cNvSpPr/>
            <p:nvPr>
              <p:custDataLst>
                <p:tags r:id="rId580"/>
              </p:custDataLst>
            </p:nvPr>
          </p:nvSpPr>
          <p:spPr bwMode="auto">
            <a:xfrm>
              <a:off x="4429" y="2766"/>
              <a:ext cx="2" cy="5"/>
            </a:xfrm>
            <a:custGeom>
              <a:avLst/>
              <a:gdLst>
                <a:gd name="T0" fmla="*/ 0 w 1"/>
                <a:gd name="T1" fmla="*/ 0 h 4"/>
                <a:gd name="T2" fmla="*/ 8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1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1" name="Freeform 1549"/>
            <p:cNvSpPr/>
            <p:nvPr>
              <p:custDataLst>
                <p:tags r:id="rId581"/>
              </p:custDataLst>
            </p:nvPr>
          </p:nvSpPr>
          <p:spPr bwMode="auto">
            <a:xfrm>
              <a:off x="4410" y="2828"/>
              <a:ext cx="5" cy="3"/>
            </a:xfrm>
            <a:custGeom>
              <a:avLst/>
              <a:gdLst>
                <a:gd name="T0" fmla="*/ 0 w 4"/>
                <a:gd name="T1" fmla="*/ 0 h 2"/>
                <a:gd name="T2" fmla="*/ 8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2" name="Freeform 1550"/>
            <p:cNvSpPr/>
            <p:nvPr>
              <p:custDataLst>
                <p:tags r:id="rId582"/>
              </p:custDataLst>
            </p:nvPr>
          </p:nvSpPr>
          <p:spPr bwMode="auto">
            <a:xfrm>
              <a:off x="4462" y="2807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3" name="Freeform 1551"/>
            <p:cNvSpPr/>
            <p:nvPr>
              <p:custDataLst>
                <p:tags r:id="rId583"/>
              </p:custDataLst>
            </p:nvPr>
          </p:nvSpPr>
          <p:spPr bwMode="auto">
            <a:xfrm>
              <a:off x="4519" y="2790"/>
              <a:ext cx="1" cy="6"/>
            </a:xfrm>
            <a:custGeom>
              <a:avLst/>
              <a:gdLst>
                <a:gd name="T0" fmla="*/ 0 w 1"/>
                <a:gd name="T1" fmla="*/ 14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4" name="Freeform 1552"/>
            <p:cNvSpPr/>
            <p:nvPr>
              <p:custDataLst>
                <p:tags r:id="rId584"/>
              </p:custDataLst>
            </p:nvPr>
          </p:nvSpPr>
          <p:spPr bwMode="auto">
            <a:xfrm>
              <a:off x="4114" y="2968"/>
              <a:ext cx="1" cy="8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5" name="Freeform 1553"/>
            <p:cNvSpPr/>
            <p:nvPr>
              <p:custDataLst>
                <p:tags r:id="rId585"/>
              </p:custDataLst>
            </p:nvPr>
          </p:nvSpPr>
          <p:spPr bwMode="auto">
            <a:xfrm>
              <a:off x="4083" y="2989"/>
              <a:ext cx="4" cy="2"/>
            </a:xfrm>
            <a:custGeom>
              <a:avLst/>
              <a:gdLst>
                <a:gd name="T0" fmla="*/ 7 w 3"/>
                <a:gd name="T1" fmla="*/ 1 h 2"/>
                <a:gd name="T2" fmla="*/ 0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6" name="Freeform 1554"/>
            <p:cNvSpPr/>
            <p:nvPr>
              <p:custDataLst>
                <p:tags r:id="rId586"/>
              </p:custDataLst>
            </p:nvPr>
          </p:nvSpPr>
          <p:spPr bwMode="auto">
            <a:xfrm>
              <a:off x="4353" y="2878"/>
              <a:ext cx="1" cy="3"/>
            </a:xfrm>
            <a:custGeom>
              <a:avLst/>
              <a:gdLst>
                <a:gd name="T0" fmla="*/ 0 w 1"/>
                <a:gd name="T1" fmla="*/ 8 h 2"/>
                <a:gd name="T2" fmla="*/ 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7" name="Freeform 1555"/>
            <p:cNvSpPr/>
            <p:nvPr>
              <p:custDataLst>
                <p:tags r:id="rId587"/>
              </p:custDataLst>
            </p:nvPr>
          </p:nvSpPr>
          <p:spPr bwMode="auto">
            <a:xfrm>
              <a:off x="4367" y="288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8" name="Freeform 1556"/>
            <p:cNvSpPr/>
            <p:nvPr>
              <p:custDataLst>
                <p:tags r:id="rId588"/>
              </p:custDataLst>
            </p:nvPr>
          </p:nvSpPr>
          <p:spPr bwMode="auto">
            <a:xfrm>
              <a:off x="4157" y="2983"/>
              <a:ext cx="2" cy="8"/>
            </a:xfrm>
            <a:custGeom>
              <a:avLst/>
              <a:gdLst>
                <a:gd name="T0" fmla="*/ 8 w 1"/>
                <a:gd name="T1" fmla="*/ 0 h 6"/>
                <a:gd name="T2" fmla="*/ 8 w 1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0"/>
                    <a:pt x="0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9" name="Freeform 1557"/>
            <p:cNvSpPr/>
            <p:nvPr>
              <p:custDataLst>
                <p:tags r:id="rId589"/>
              </p:custDataLst>
            </p:nvPr>
          </p:nvSpPr>
          <p:spPr bwMode="auto">
            <a:xfrm>
              <a:off x="4165" y="2981"/>
              <a:ext cx="1" cy="6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0" name="Freeform 1558"/>
            <p:cNvSpPr/>
            <p:nvPr>
              <p:custDataLst>
                <p:tags r:id="rId590"/>
              </p:custDataLst>
            </p:nvPr>
          </p:nvSpPr>
          <p:spPr bwMode="auto">
            <a:xfrm>
              <a:off x="4152" y="2948"/>
              <a:ext cx="87" cy="107"/>
            </a:xfrm>
            <a:custGeom>
              <a:avLst/>
              <a:gdLst>
                <a:gd name="T0" fmla="*/ 147 w 67"/>
                <a:gd name="T1" fmla="*/ 0 h 83"/>
                <a:gd name="T2" fmla="*/ 114 w 67"/>
                <a:gd name="T3" fmla="*/ 8 h 83"/>
                <a:gd name="T4" fmla="*/ 51 w 67"/>
                <a:gd name="T5" fmla="*/ 35 h 83"/>
                <a:gd name="T6" fmla="*/ 6 w 67"/>
                <a:gd name="T7" fmla="*/ 64 h 83"/>
                <a:gd name="T8" fmla="*/ 1 w 67"/>
                <a:gd name="T9" fmla="*/ 67 h 83"/>
                <a:gd name="T10" fmla="*/ 0 w 67"/>
                <a:gd name="T11" fmla="*/ 178 h 83"/>
                <a:gd name="T12" fmla="*/ 147 w 67"/>
                <a:gd name="T13" fmla="*/ 126 h 83"/>
                <a:gd name="T14" fmla="*/ 147 w 67"/>
                <a:gd name="T15" fmla="*/ 0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83">
                  <a:moveTo>
                    <a:pt x="67" y="0"/>
                  </a:moveTo>
                  <a:cubicBezTo>
                    <a:pt x="61" y="2"/>
                    <a:pt x="56" y="3"/>
                    <a:pt x="52" y="4"/>
                  </a:cubicBezTo>
                  <a:cubicBezTo>
                    <a:pt x="40" y="7"/>
                    <a:pt x="33" y="7"/>
                    <a:pt x="23" y="16"/>
                  </a:cubicBezTo>
                  <a:cubicBezTo>
                    <a:pt x="13" y="24"/>
                    <a:pt x="16" y="27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49"/>
                    <a:pt x="1" y="67"/>
                    <a:pt x="0" y="83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41"/>
                    <a:pt x="67" y="21"/>
                    <a:pt x="67" y="0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1" name="Freeform 1559"/>
            <p:cNvSpPr/>
            <p:nvPr>
              <p:custDataLst>
                <p:tags r:id="rId591"/>
              </p:custDataLst>
            </p:nvPr>
          </p:nvSpPr>
          <p:spPr bwMode="auto">
            <a:xfrm>
              <a:off x="4152" y="2989"/>
              <a:ext cx="1" cy="66"/>
            </a:xfrm>
            <a:custGeom>
              <a:avLst/>
              <a:gdLst>
                <a:gd name="T0" fmla="*/ 1 w 1"/>
                <a:gd name="T1" fmla="*/ 0 h 52"/>
                <a:gd name="T2" fmla="*/ 0 w 1"/>
                <a:gd name="T3" fmla="*/ 10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1" y="0"/>
                  </a:moveTo>
                  <a:cubicBezTo>
                    <a:pt x="1" y="18"/>
                    <a:pt x="1" y="36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2" name="Freeform 1560"/>
            <p:cNvSpPr/>
            <p:nvPr>
              <p:custDataLst>
                <p:tags r:id="rId592"/>
              </p:custDataLst>
            </p:nvPr>
          </p:nvSpPr>
          <p:spPr bwMode="auto">
            <a:xfrm>
              <a:off x="4239" y="2948"/>
              <a:ext cx="1" cy="66"/>
            </a:xfrm>
            <a:custGeom>
              <a:avLst/>
              <a:gdLst>
                <a:gd name="T0" fmla="*/ 0 w 1"/>
                <a:gd name="T1" fmla="*/ 110 h 51"/>
                <a:gd name="T2" fmla="*/ 0 w 1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1">
                  <a:moveTo>
                    <a:pt x="0" y="51"/>
                  </a:moveTo>
                  <a:cubicBezTo>
                    <a:pt x="0" y="35"/>
                    <a:pt x="0" y="1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3" name="Freeform 1561"/>
            <p:cNvSpPr/>
            <p:nvPr>
              <p:custDataLst>
                <p:tags r:id="rId593"/>
              </p:custDataLst>
            </p:nvPr>
          </p:nvSpPr>
          <p:spPr bwMode="auto">
            <a:xfrm>
              <a:off x="4196" y="2958"/>
              <a:ext cx="39" cy="74"/>
            </a:xfrm>
            <a:custGeom>
              <a:avLst/>
              <a:gdLst>
                <a:gd name="T0" fmla="*/ 12 w 30"/>
                <a:gd name="T1" fmla="*/ 0 h 58"/>
                <a:gd name="T2" fmla="*/ 0 w 30"/>
                <a:gd name="T3" fmla="*/ 5 h 58"/>
                <a:gd name="T4" fmla="*/ 39 w 30"/>
                <a:gd name="T5" fmla="*/ 120 h 58"/>
                <a:gd name="T6" fmla="*/ 66 w 30"/>
                <a:gd name="T7" fmla="*/ 111 h 58"/>
                <a:gd name="T8" fmla="*/ 61 w 30"/>
                <a:gd name="T9" fmla="*/ 106 h 58"/>
                <a:gd name="T10" fmla="*/ 12 w 30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7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" y="23"/>
                    <a:pt x="14" y="42"/>
                    <a:pt x="18" y="58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3"/>
                    <a:pt x="29" y="52"/>
                    <a:pt x="28" y="51"/>
                  </a:cubicBezTo>
                  <a:cubicBezTo>
                    <a:pt x="20" y="44"/>
                    <a:pt x="12" y="22"/>
                    <a:pt x="5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4" name="Freeform 1562"/>
            <p:cNvSpPr/>
            <p:nvPr>
              <p:custDataLst>
                <p:tags r:id="rId594"/>
              </p:custDataLst>
            </p:nvPr>
          </p:nvSpPr>
          <p:spPr bwMode="auto">
            <a:xfrm>
              <a:off x="4201" y="2951"/>
              <a:ext cx="58" cy="76"/>
            </a:xfrm>
            <a:custGeom>
              <a:avLst/>
              <a:gdLst>
                <a:gd name="T0" fmla="*/ 76 w 44"/>
                <a:gd name="T1" fmla="*/ 67 h 59"/>
                <a:gd name="T2" fmla="*/ 50 w 44"/>
                <a:gd name="T3" fmla="*/ 0 h 59"/>
                <a:gd name="T4" fmla="*/ 32 w 44"/>
                <a:gd name="T5" fmla="*/ 5 h 59"/>
                <a:gd name="T6" fmla="*/ 0 w 44"/>
                <a:gd name="T7" fmla="*/ 10 h 59"/>
                <a:gd name="T8" fmla="*/ 28 w 44"/>
                <a:gd name="T9" fmla="*/ 81 h 59"/>
                <a:gd name="T10" fmla="*/ 55 w 44"/>
                <a:gd name="T11" fmla="*/ 126 h 59"/>
                <a:gd name="T12" fmla="*/ 100 w 44"/>
                <a:gd name="T13" fmla="*/ 111 h 59"/>
                <a:gd name="T14" fmla="*/ 76 w 44"/>
                <a:gd name="T15" fmla="*/ 67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9">
                  <a:moveTo>
                    <a:pt x="33" y="31"/>
                  </a:moveTo>
                  <a:cubicBezTo>
                    <a:pt x="29" y="21"/>
                    <a:pt x="25" y="10"/>
                    <a:pt x="22" y="0"/>
                  </a:cubicBezTo>
                  <a:cubicBezTo>
                    <a:pt x="19" y="1"/>
                    <a:pt x="16" y="2"/>
                    <a:pt x="14" y="2"/>
                  </a:cubicBezTo>
                  <a:cubicBezTo>
                    <a:pt x="9" y="3"/>
                    <a:pt x="4" y="4"/>
                    <a:pt x="0" y="5"/>
                  </a:cubicBezTo>
                  <a:cubicBezTo>
                    <a:pt x="4" y="16"/>
                    <a:pt x="7" y="27"/>
                    <a:pt x="12" y="38"/>
                  </a:cubicBezTo>
                  <a:cubicBezTo>
                    <a:pt x="15" y="45"/>
                    <a:pt x="19" y="52"/>
                    <a:pt x="24" y="59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0" y="46"/>
                    <a:pt x="37" y="39"/>
                    <a:pt x="33" y="3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5" name="Freeform 1563"/>
            <p:cNvSpPr/>
            <p:nvPr>
              <p:custDataLst>
                <p:tags r:id="rId595"/>
              </p:custDataLst>
            </p:nvPr>
          </p:nvSpPr>
          <p:spPr bwMode="auto">
            <a:xfrm>
              <a:off x="4224" y="2952"/>
              <a:ext cx="32" cy="69"/>
            </a:xfrm>
            <a:custGeom>
              <a:avLst/>
              <a:gdLst>
                <a:gd name="T0" fmla="*/ 29 w 25"/>
                <a:gd name="T1" fmla="*/ 68 h 53"/>
                <a:gd name="T2" fmla="*/ 6 w 25"/>
                <a:gd name="T3" fmla="*/ 0 h 53"/>
                <a:gd name="T4" fmla="*/ 0 w 25"/>
                <a:gd name="T5" fmla="*/ 0 h 53"/>
                <a:gd name="T6" fmla="*/ 22 w 25"/>
                <a:gd name="T7" fmla="*/ 72 h 53"/>
                <a:gd name="T8" fmla="*/ 45 w 25"/>
                <a:gd name="T9" fmla="*/ 117 h 53"/>
                <a:gd name="T10" fmla="*/ 52 w 25"/>
                <a:gd name="T11" fmla="*/ 116 h 53"/>
                <a:gd name="T12" fmla="*/ 29 w 25"/>
                <a:gd name="T13" fmla="*/ 6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52">
                  <a:moveTo>
                    <a:pt x="14" y="31"/>
                  </a:moveTo>
                  <a:cubicBezTo>
                    <a:pt x="10" y="21"/>
                    <a:pt x="6" y="1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3" y="12"/>
                    <a:pt x="6" y="22"/>
                    <a:pt x="10" y="32"/>
                  </a:cubicBezTo>
                  <a:cubicBezTo>
                    <a:pt x="14" y="40"/>
                    <a:pt x="17" y="47"/>
                    <a:pt x="21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1" y="45"/>
                    <a:pt x="17" y="38"/>
                    <a:pt x="14" y="31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6" name="Freeform 1564"/>
            <p:cNvSpPr/>
            <p:nvPr>
              <p:custDataLst>
                <p:tags r:id="rId596"/>
              </p:custDataLst>
            </p:nvPr>
          </p:nvSpPr>
          <p:spPr bwMode="auto">
            <a:xfrm>
              <a:off x="4201" y="2958"/>
              <a:ext cx="32" cy="69"/>
            </a:xfrm>
            <a:custGeom>
              <a:avLst/>
              <a:gdLst>
                <a:gd name="T0" fmla="*/ 0 w 24"/>
                <a:gd name="T1" fmla="*/ 0 h 54"/>
                <a:gd name="T2" fmla="*/ 28 w 24"/>
                <a:gd name="T3" fmla="*/ 69 h 54"/>
                <a:gd name="T4" fmla="*/ 57 w 24"/>
                <a:gd name="T5" fmla="*/ 112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4">
                  <a:moveTo>
                    <a:pt x="0" y="0"/>
                  </a:moveTo>
                  <a:cubicBezTo>
                    <a:pt x="4" y="11"/>
                    <a:pt x="7" y="22"/>
                    <a:pt x="12" y="33"/>
                  </a:cubicBezTo>
                  <a:cubicBezTo>
                    <a:pt x="15" y="40"/>
                    <a:pt x="19" y="47"/>
                    <a:pt x="24" y="5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7" name="Freeform 1565"/>
            <p:cNvSpPr/>
            <p:nvPr>
              <p:custDataLst>
                <p:tags r:id="rId597"/>
              </p:custDataLst>
            </p:nvPr>
          </p:nvSpPr>
          <p:spPr bwMode="auto">
            <a:xfrm>
              <a:off x="4230" y="2951"/>
              <a:ext cx="29" cy="67"/>
            </a:xfrm>
            <a:custGeom>
              <a:avLst/>
              <a:gdLst>
                <a:gd name="T0" fmla="*/ 50 w 22"/>
                <a:gd name="T1" fmla="*/ 111 h 52"/>
                <a:gd name="T2" fmla="*/ 26 w 22"/>
                <a:gd name="T3" fmla="*/ 67 h 52"/>
                <a:gd name="T4" fmla="*/ 0 w 22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2">
                  <a:moveTo>
                    <a:pt x="22" y="52"/>
                  </a:moveTo>
                  <a:cubicBezTo>
                    <a:pt x="18" y="46"/>
                    <a:pt x="15" y="39"/>
                    <a:pt x="11" y="31"/>
                  </a:cubicBezTo>
                  <a:cubicBezTo>
                    <a:pt x="7" y="21"/>
                    <a:pt x="3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8" name="Freeform 1566"/>
            <p:cNvSpPr/>
            <p:nvPr>
              <p:custDataLst>
                <p:tags r:id="rId598"/>
              </p:custDataLst>
            </p:nvPr>
          </p:nvSpPr>
          <p:spPr bwMode="auto">
            <a:xfrm>
              <a:off x="4093" y="2939"/>
              <a:ext cx="172" cy="71"/>
            </a:xfrm>
            <a:custGeom>
              <a:avLst/>
              <a:gdLst>
                <a:gd name="T0" fmla="*/ 284 w 134"/>
                <a:gd name="T1" fmla="*/ 0 h 55"/>
                <a:gd name="T2" fmla="*/ 208 w 134"/>
                <a:gd name="T3" fmla="*/ 23 h 55"/>
                <a:gd name="T4" fmla="*/ 146 w 134"/>
                <a:gd name="T5" fmla="*/ 50 h 55"/>
                <a:gd name="T6" fmla="*/ 104 w 134"/>
                <a:gd name="T7" fmla="*/ 80 h 55"/>
                <a:gd name="T8" fmla="*/ 8 w 134"/>
                <a:gd name="T9" fmla="*/ 11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55">
                  <a:moveTo>
                    <a:pt x="134" y="0"/>
                  </a:moveTo>
                  <a:cubicBezTo>
                    <a:pt x="134" y="0"/>
                    <a:pt x="109" y="8"/>
                    <a:pt x="98" y="11"/>
                  </a:cubicBezTo>
                  <a:cubicBezTo>
                    <a:pt x="86" y="14"/>
                    <a:pt x="79" y="14"/>
                    <a:pt x="69" y="23"/>
                  </a:cubicBezTo>
                  <a:cubicBezTo>
                    <a:pt x="59" y="31"/>
                    <a:pt x="62" y="34"/>
                    <a:pt x="49" y="37"/>
                  </a:cubicBezTo>
                  <a:cubicBezTo>
                    <a:pt x="44" y="37"/>
                    <a:pt x="0" y="44"/>
                    <a:pt x="4" y="5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9" name="Freeform 1567"/>
            <p:cNvSpPr/>
            <p:nvPr>
              <p:custDataLst>
                <p:tags r:id="rId599"/>
              </p:custDataLst>
            </p:nvPr>
          </p:nvSpPr>
          <p:spPr bwMode="auto">
            <a:xfrm>
              <a:off x="3966" y="2741"/>
              <a:ext cx="568" cy="259"/>
            </a:xfrm>
            <a:custGeom>
              <a:avLst/>
              <a:gdLst>
                <a:gd name="T0" fmla="*/ 860 w 441"/>
                <a:gd name="T1" fmla="*/ 31 h 202"/>
                <a:gd name="T2" fmla="*/ 810 w 441"/>
                <a:gd name="T3" fmla="*/ 37 h 202"/>
                <a:gd name="T4" fmla="*/ 755 w 441"/>
                <a:gd name="T5" fmla="*/ 51 h 202"/>
                <a:gd name="T6" fmla="*/ 714 w 441"/>
                <a:gd name="T7" fmla="*/ 58 h 202"/>
                <a:gd name="T8" fmla="*/ 644 w 441"/>
                <a:gd name="T9" fmla="*/ 65 h 202"/>
                <a:gd name="T10" fmla="*/ 587 w 441"/>
                <a:gd name="T11" fmla="*/ 54 h 202"/>
                <a:gd name="T12" fmla="*/ 514 w 441"/>
                <a:gd name="T13" fmla="*/ 60 h 202"/>
                <a:gd name="T14" fmla="*/ 460 w 441"/>
                <a:gd name="T15" fmla="*/ 69 h 202"/>
                <a:gd name="T16" fmla="*/ 335 w 441"/>
                <a:gd name="T17" fmla="*/ 83 h 202"/>
                <a:gd name="T18" fmla="*/ 289 w 441"/>
                <a:gd name="T19" fmla="*/ 91 h 202"/>
                <a:gd name="T20" fmla="*/ 220 w 441"/>
                <a:gd name="T21" fmla="*/ 91 h 202"/>
                <a:gd name="T22" fmla="*/ 143 w 441"/>
                <a:gd name="T23" fmla="*/ 99 h 202"/>
                <a:gd name="T24" fmla="*/ 131 w 441"/>
                <a:gd name="T25" fmla="*/ 106 h 202"/>
                <a:gd name="T26" fmla="*/ 68 w 441"/>
                <a:gd name="T27" fmla="*/ 136 h 202"/>
                <a:gd name="T28" fmla="*/ 40 w 441"/>
                <a:gd name="T29" fmla="*/ 210 h 202"/>
                <a:gd name="T30" fmla="*/ 36 w 441"/>
                <a:gd name="T31" fmla="*/ 210 h 202"/>
                <a:gd name="T32" fmla="*/ 22 w 441"/>
                <a:gd name="T33" fmla="*/ 319 h 202"/>
                <a:gd name="T34" fmla="*/ 22 w 441"/>
                <a:gd name="T35" fmla="*/ 324 h 202"/>
                <a:gd name="T36" fmla="*/ 52 w 441"/>
                <a:gd name="T37" fmla="*/ 396 h 202"/>
                <a:gd name="T38" fmla="*/ 104 w 441"/>
                <a:gd name="T39" fmla="*/ 419 h 202"/>
                <a:gd name="T40" fmla="*/ 207 w 441"/>
                <a:gd name="T41" fmla="*/ 386 h 202"/>
                <a:gd name="T42" fmla="*/ 310 w 441"/>
                <a:gd name="T43" fmla="*/ 350 h 202"/>
                <a:gd name="T44" fmla="*/ 350 w 441"/>
                <a:gd name="T45" fmla="*/ 321 h 202"/>
                <a:gd name="T46" fmla="*/ 415 w 441"/>
                <a:gd name="T47" fmla="*/ 272 h 202"/>
                <a:gd name="T48" fmla="*/ 495 w 441"/>
                <a:gd name="T49" fmla="*/ 241 h 202"/>
                <a:gd name="T50" fmla="*/ 558 w 441"/>
                <a:gd name="T51" fmla="*/ 232 h 202"/>
                <a:gd name="T52" fmla="*/ 670 w 441"/>
                <a:gd name="T53" fmla="*/ 188 h 202"/>
                <a:gd name="T54" fmla="*/ 756 w 441"/>
                <a:gd name="T55" fmla="*/ 140 h 202"/>
                <a:gd name="T56" fmla="*/ 829 w 441"/>
                <a:gd name="T57" fmla="*/ 106 h 202"/>
                <a:gd name="T58" fmla="*/ 898 w 441"/>
                <a:gd name="T59" fmla="*/ 82 h 202"/>
                <a:gd name="T60" fmla="*/ 922 w 441"/>
                <a:gd name="T61" fmla="*/ 51 h 202"/>
                <a:gd name="T62" fmla="*/ 935 w 441"/>
                <a:gd name="T63" fmla="*/ 15 h 202"/>
                <a:gd name="T64" fmla="*/ 860 w 441"/>
                <a:gd name="T65" fmla="*/ 31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41" h="201">
                  <a:moveTo>
                    <a:pt x="403" y="15"/>
                  </a:moveTo>
                  <a:cubicBezTo>
                    <a:pt x="395" y="15"/>
                    <a:pt x="392" y="17"/>
                    <a:pt x="379" y="18"/>
                  </a:cubicBezTo>
                  <a:cubicBezTo>
                    <a:pt x="367" y="19"/>
                    <a:pt x="361" y="23"/>
                    <a:pt x="353" y="24"/>
                  </a:cubicBezTo>
                  <a:cubicBezTo>
                    <a:pt x="346" y="25"/>
                    <a:pt x="343" y="24"/>
                    <a:pt x="334" y="27"/>
                  </a:cubicBezTo>
                  <a:cubicBezTo>
                    <a:pt x="325" y="29"/>
                    <a:pt x="307" y="32"/>
                    <a:pt x="301" y="31"/>
                  </a:cubicBezTo>
                  <a:cubicBezTo>
                    <a:pt x="295" y="29"/>
                    <a:pt x="287" y="25"/>
                    <a:pt x="275" y="26"/>
                  </a:cubicBezTo>
                  <a:cubicBezTo>
                    <a:pt x="263" y="27"/>
                    <a:pt x="251" y="31"/>
                    <a:pt x="241" y="29"/>
                  </a:cubicBezTo>
                  <a:cubicBezTo>
                    <a:pt x="232" y="27"/>
                    <a:pt x="225" y="31"/>
                    <a:pt x="215" y="33"/>
                  </a:cubicBezTo>
                  <a:cubicBezTo>
                    <a:pt x="205" y="36"/>
                    <a:pt x="176" y="37"/>
                    <a:pt x="157" y="40"/>
                  </a:cubicBezTo>
                  <a:cubicBezTo>
                    <a:pt x="137" y="43"/>
                    <a:pt x="144" y="45"/>
                    <a:pt x="135" y="43"/>
                  </a:cubicBezTo>
                  <a:cubicBezTo>
                    <a:pt x="125" y="41"/>
                    <a:pt x="114" y="39"/>
                    <a:pt x="103" y="43"/>
                  </a:cubicBezTo>
                  <a:cubicBezTo>
                    <a:pt x="93" y="48"/>
                    <a:pt x="75" y="46"/>
                    <a:pt x="67" y="47"/>
                  </a:cubicBezTo>
                  <a:cubicBezTo>
                    <a:pt x="65" y="48"/>
                    <a:pt x="63" y="49"/>
                    <a:pt x="61" y="51"/>
                  </a:cubicBezTo>
                  <a:cubicBezTo>
                    <a:pt x="55" y="55"/>
                    <a:pt x="37" y="60"/>
                    <a:pt x="32" y="65"/>
                  </a:cubicBezTo>
                  <a:cubicBezTo>
                    <a:pt x="25" y="74"/>
                    <a:pt x="21" y="91"/>
                    <a:pt x="19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0" y="109"/>
                    <a:pt x="10" y="144"/>
                    <a:pt x="10" y="151"/>
                  </a:cubicBezTo>
                  <a:cubicBezTo>
                    <a:pt x="10" y="152"/>
                    <a:pt x="10" y="153"/>
                    <a:pt x="10" y="154"/>
                  </a:cubicBezTo>
                  <a:cubicBezTo>
                    <a:pt x="13" y="165"/>
                    <a:pt x="15" y="179"/>
                    <a:pt x="24" y="188"/>
                  </a:cubicBezTo>
                  <a:cubicBezTo>
                    <a:pt x="30" y="194"/>
                    <a:pt x="42" y="197"/>
                    <a:pt x="49" y="199"/>
                  </a:cubicBezTo>
                  <a:cubicBezTo>
                    <a:pt x="65" y="202"/>
                    <a:pt x="81" y="186"/>
                    <a:pt x="97" y="183"/>
                  </a:cubicBezTo>
                  <a:cubicBezTo>
                    <a:pt x="114" y="180"/>
                    <a:pt x="139" y="172"/>
                    <a:pt x="145" y="166"/>
                  </a:cubicBezTo>
                  <a:cubicBezTo>
                    <a:pt x="152" y="160"/>
                    <a:pt x="144" y="155"/>
                    <a:pt x="164" y="152"/>
                  </a:cubicBezTo>
                  <a:cubicBezTo>
                    <a:pt x="185" y="149"/>
                    <a:pt x="182" y="139"/>
                    <a:pt x="194" y="129"/>
                  </a:cubicBezTo>
                  <a:cubicBezTo>
                    <a:pt x="206" y="120"/>
                    <a:pt x="219" y="122"/>
                    <a:pt x="231" y="115"/>
                  </a:cubicBezTo>
                  <a:cubicBezTo>
                    <a:pt x="243" y="107"/>
                    <a:pt x="252" y="112"/>
                    <a:pt x="261" y="110"/>
                  </a:cubicBezTo>
                  <a:cubicBezTo>
                    <a:pt x="271" y="108"/>
                    <a:pt x="290" y="99"/>
                    <a:pt x="314" y="90"/>
                  </a:cubicBezTo>
                  <a:cubicBezTo>
                    <a:pt x="338" y="81"/>
                    <a:pt x="345" y="72"/>
                    <a:pt x="354" y="66"/>
                  </a:cubicBezTo>
                  <a:cubicBezTo>
                    <a:pt x="364" y="61"/>
                    <a:pt x="378" y="57"/>
                    <a:pt x="388" y="51"/>
                  </a:cubicBezTo>
                  <a:cubicBezTo>
                    <a:pt x="397" y="46"/>
                    <a:pt x="404" y="50"/>
                    <a:pt x="420" y="39"/>
                  </a:cubicBezTo>
                  <a:cubicBezTo>
                    <a:pt x="426" y="35"/>
                    <a:pt x="429" y="29"/>
                    <a:pt x="432" y="24"/>
                  </a:cubicBezTo>
                  <a:cubicBezTo>
                    <a:pt x="438" y="18"/>
                    <a:pt x="441" y="11"/>
                    <a:pt x="438" y="7"/>
                  </a:cubicBezTo>
                  <a:cubicBezTo>
                    <a:pt x="432" y="0"/>
                    <a:pt x="410" y="15"/>
                    <a:pt x="403" y="15"/>
                  </a:cubicBezTo>
                  <a:close/>
                </a:path>
              </a:pathLst>
            </a:custGeom>
            <a:solidFill>
              <a:srgbClr val="FFF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0" name="Freeform 1568"/>
            <p:cNvSpPr/>
            <p:nvPr>
              <p:custDataLst>
                <p:tags r:id="rId600"/>
              </p:custDataLst>
            </p:nvPr>
          </p:nvSpPr>
          <p:spPr bwMode="auto">
            <a:xfrm>
              <a:off x="4075" y="2854"/>
              <a:ext cx="64" cy="32"/>
            </a:xfrm>
            <a:custGeom>
              <a:avLst/>
              <a:gdLst>
                <a:gd name="T0" fmla="*/ 5 w 49"/>
                <a:gd name="T1" fmla="*/ 8 h 25"/>
                <a:gd name="T2" fmla="*/ 57 w 49"/>
                <a:gd name="T3" fmla="*/ 13 h 25"/>
                <a:gd name="T4" fmla="*/ 110 w 49"/>
                <a:gd name="T5" fmla="*/ 52 h 25"/>
                <a:gd name="T6" fmla="*/ 88 w 49"/>
                <a:gd name="T7" fmla="*/ 6 h 25"/>
                <a:gd name="T8" fmla="*/ 44 w 49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5">
                  <a:moveTo>
                    <a:pt x="2" y="4"/>
                  </a:moveTo>
                  <a:cubicBezTo>
                    <a:pt x="0" y="12"/>
                    <a:pt x="20" y="5"/>
                    <a:pt x="26" y="6"/>
                  </a:cubicBezTo>
                  <a:cubicBezTo>
                    <a:pt x="35" y="8"/>
                    <a:pt x="46" y="16"/>
                    <a:pt x="49" y="25"/>
                  </a:cubicBezTo>
                  <a:cubicBezTo>
                    <a:pt x="44" y="19"/>
                    <a:pt x="46" y="7"/>
                    <a:pt x="39" y="3"/>
                  </a:cubicBezTo>
                  <a:cubicBezTo>
                    <a:pt x="34" y="0"/>
                    <a:pt x="26" y="1"/>
                    <a:pt x="20" y="0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1" name="Freeform 1569"/>
            <p:cNvSpPr/>
            <p:nvPr>
              <p:custDataLst>
                <p:tags r:id="rId601"/>
              </p:custDataLst>
            </p:nvPr>
          </p:nvSpPr>
          <p:spPr bwMode="auto">
            <a:xfrm>
              <a:off x="4029" y="2805"/>
              <a:ext cx="38" cy="116"/>
            </a:xfrm>
            <a:custGeom>
              <a:avLst/>
              <a:gdLst>
                <a:gd name="T0" fmla="*/ 61 w 30"/>
                <a:gd name="T1" fmla="*/ 0 h 91"/>
                <a:gd name="T2" fmla="*/ 48 w 30"/>
                <a:gd name="T3" fmla="*/ 97 h 91"/>
                <a:gd name="T4" fmla="*/ 52 w 30"/>
                <a:gd name="T5" fmla="*/ 172 h 91"/>
                <a:gd name="T6" fmla="*/ 25 w 30"/>
                <a:gd name="T7" fmla="*/ 178 h 91"/>
                <a:gd name="T8" fmla="*/ 0 w 30"/>
                <a:gd name="T9" fmla="*/ 189 h 91"/>
                <a:gd name="T10" fmla="*/ 8 w 30"/>
                <a:gd name="T11" fmla="*/ 166 h 91"/>
                <a:gd name="T12" fmla="*/ 24 w 30"/>
                <a:gd name="T13" fmla="*/ 76 h 91"/>
                <a:gd name="T14" fmla="*/ 37 w 30"/>
                <a:gd name="T15" fmla="*/ 22 h 91"/>
                <a:gd name="T16" fmla="*/ 38 w 30"/>
                <a:gd name="T17" fmla="*/ 1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27" y="16"/>
                    <a:pt x="27" y="32"/>
                    <a:pt x="24" y="47"/>
                  </a:cubicBezTo>
                  <a:cubicBezTo>
                    <a:pt x="21" y="58"/>
                    <a:pt x="14" y="78"/>
                    <a:pt x="25" y="83"/>
                  </a:cubicBezTo>
                  <a:cubicBezTo>
                    <a:pt x="20" y="84"/>
                    <a:pt x="17" y="84"/>
                    <a:pt x="13" y="86"/>
                  </a:cubicBezTo>
                  <a:cubicBezTo>
                    <a:pt x="9" y="88"/>
                    <a:pt x="4" y="91"/>
                    <a:pt x="0" y="91"/>
                  </a:cubicBezTo>
                  <a:cubicBezTo>
                    <a:pt x="1" y="87"/>
                    <a:pt x="3" y="83"/>
                    <a:pt x="4" y="80"/>
                  </a:cubicBezTo>
                  <a:cubicBezTo>
                    <a:pt x="9" y="66"/>
                    <a:pt x="9" y="51"/>
                    <a:pt x="12" y="37"/>
                  </a:cubicBezTo>
                  <a:cubicBezTo>
                    <a:pt x="14" y="28"/>
                    <a:pt x="17" y="19"/>
                    <a:pt x="18" y="10"/>
                  </a:cubicBezTo>
                  <a:cubicBezTo>
                    <a:pt x="19" y="7"/>
                    <a:pt x="19" y="4"/>
                    <a:pt x="19" y="1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2" name="Freeform 1570"/>
            <p:cNvSpPr>
              <a:spLocks noEditPoints="1"/>
            </p:cNvSpPr>
            <p:nvPr>
              <p:custDataLst>
                <p:tags r:id="rId602"/>
              </p:custDataLst>
            </p:nvPr>
          </p:nvSpPr>
          <p:spPr bwMode="auto">
            <a:xfrm>
              <a:off x="3966" y="2741"/>
              <a:ext cx="568" cy="259"/>
            </a:xfrm>
            <a:custGeom>
              <a:avLst/>
              <a:gdLst>
                <a:gd name="T0" fmla="*/ 104 w 441"/>
                <a:gd name="T1" fmla="*/ 419 h 202"/>
                <a:gd name="T2" fmla="*/ 310 w 441"/>
                <a:gd name="T3" fmla="*/ 350 h 202"/>
                <a:gd name="T4" fmla="*/ 415 w 441"/>
                <a:gd name="T5" fmla="*/ 272 h 202"/>
                <a:gd name="T6" fmla="*/ 558 w 441"/>
                <a:gd name="T7" fmla="*/ 232 h 202"/>
                <a:gd name="T8" fmla="*/ 756 w 441"/>
                <a:gd name="T9" fmla="*/ 140 h 202"/>
                <a:gd name="T10" fmla="*/ 898 w 441"/>
                <a:gd name="T11" fmla="*/ 82 h 202"/>
                <a:gd name="T12" fmla="*/ 935 w 441"/>
                <a:gd name="T13" fmla="*/ 15 h 202"/>
                <a:gd name="T14" fmla="*/ 810 w 441"/>
                <a:gd name="T15" fmla="*/ 37 h 202"/>
                <a:gd name="T16" fmla="*/ 714 w 441"/>
                <a:gd name="T17" fmla="*/ 58 h 202"/>
                <a:gd name="T18" fmla="*/ 587 w 441"/>
                <a:gd name="T19" fmla="*/ 54 h 202"/>
                <a:gd name="T20" fmla="*/ 460 w 441"/>
                <a:gd name="T21" fmla="*/ 69 h 202"/>
                <a:gd name="T22" fmla="*/ 289 w 441"/>
                <a:gd name="T23" fmla="*/ 91 h 202"/>
                <a:gd name="T24" fmla="*/ 143 w 441"/>
                <a:gd name="T25" fmla="*/ 99 h 202"/>
                <a:gd name="T26" fmla="*/ 68 w 441"/>
                <a:gd name="T27" fmla="*/ 136 h 202"/>
                <a:gd name="T28" fmla="*/ 36 w 441"/>
                <a:gd name="T29" fmla="*/ 210 h 202"/>
                <a:gd name="T30" fmla="*/ 22 w 441"/>
                <a:gd name="T31" fmla="*/ 324 h 202"/>
                <a:gd name="T32" fmla="*/ 39 w 441"/>
                <a:gd name="T33" fmla="*/ 219 h 202"/>
                <a:gd name="T34" fmla="*/ 50 w 441"/>
                <a:gd name="T35" fmla="*/ 214 h 202"/>
                <a:gd name="T36" fmla="*/ 104 w 441"/>
                <a:gd name="T37" fmla="*/ 128 h 202"/>
                <a:gd name="T38" fmla="*/ 146 w 441"/>
                <a:gd name="T39" fmla="*/ 106 h 202"/>
                <a:gd name="T40" fmla="*/ 224 w 441"/>
                <a:gd name="T41" fmla="*/ 99 h 202"/>
                <a:gd name="T42" fmla="*/ 307 w 441"/>
                <a:gd name="T43" fmla="*/ 99 h 202"/>
                <a:gd name="T44" fmla="*/ 403 w 441"/>
                <a:gd name="T45" fmla="*/ 83 h 202"/>
                <a:gd name="T46" fmla="*/ 477 w 441"/>
                <a:gd name="T47" fmla="*/ 74 h 202"/>
                <a:gd name="T48" fmla="*/ 559 w 441"/>
                <a:gd name="T49" fmla="*/ 65 h 202"/>
                <a:gd name="T50" fmla="*/ 630 w 441"/>
                <a:gd name="T51" fmla="*/ 69 h 202"/>
                <a:gd name="T52" fmla="*/ 715 w 441"/>
                <a:gd name="T53" fmla="*/ 63 h 202"/>
                <a:gd name="T54" fmla="*/ 756 w 441"/>
                <a:gd name="T55" fmla="*/ 59 h 202"/>
                <a:gd name="T56" fmla="*/ 811 w 441"/>
                <a:gd name="T57" fmla="*/ 46 h 202"/>
                <a:gd name="T58" fmla="*/ 860 w 441"/>
                <a:gd name="T59" fmla="*/ 40 h 202"/>
                <a:gd name="T60" fmla="*/ 929 w 441"/>
                <a:gd name="T61" fmla="*/ 19 h 202"/>
                <a:gd name="T62" fmla="*/ 911 w 441"/>
                <a:gd name="T63" fmla="*/ 58 h 202"/>
                <a:gd name="T64" fmla="*/ 851 w 441"/>
                <a:gd name="T65" fmla="*/ 92 h 202"/>
                <a:gd name="T66" fmla="*/ 791 w 441"/>
                <a:gd name="T67" fmla="*/ 117 h 202"/>
                <a:gd name="T68" fmla="*/ 735 w 441"/>
                <a:gd name="T69" fmla="*/ 145 h 202"/>
                <a:gd name="T70" fmla="*/ 622 w 441"/>
                <a:gd name="T71" fmla="*/ 200 h 202"/>
                <a:gd name="T72" fmla="*/ 536 w 441"/>
                <a:gd name="T73" fmla="*/ 223 h 202"/>
                <a:gd name="T74" fmla="*/ 455 w 441"/>
                <a:gd name="T75" fmla="*/ 246 h 202"/>
                <a:gd name="T76" fmla="*/ 388 w 441"/>
                <a:gd name="T77" fmla="*/ 290 h 202"/>
                <a:gd name="T78" fmla="*/ 310 w 441"/>
                <a:gd name="T79" fmla="*/ 336 h 202"/>
                <a:gd name="T80" fmla="*/ 206 w 441"/>
                <a:gd name="T81" fmla="*/ 378 h 202"/>
                <a:gd name="T82" fmla="*/ 104 w 441"/>
                <a:gd name="T83" fmla="*/ 412 h 202"/>
                <a:gd name="T84" fmla="*/ 30 w 441"/>
                <a:gd name="T85" fmla="*/ 322 h 202"/>
                <a:gd name="T86" fmla="*/ 28 w 441"/>
                <a:gd name="T87" fmla="*/ 301 h 202"/>
                <a:gd name="T88" fmla="*/ 39 w 441"/>
                <a:gd name="T89" fmla="*/ 219 h 2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41" h="201">
                  <a:moveTo>
                    <a:pt x="24" y="188"/>
                  </a:moveTo>
                  <a:cubicBezTo>
                    <a:pt x="30" y="194"/>
                    <a:pt x="42" y="197"/>
                    <a:pt x="49" y="199"/>
                  </a:cubicBezTo>
                  <a:cubicBezTo>
                    <a:pt x="65" y="202"/>
                    <a:pt x="81" y="186"/>
                    <a:pt x="97" y="183"/>
                  </a:cubicBezTo>
                  <a:cubicBezTo>
                    <a:pt x="114" y="180"/>
                    <a:pt x="139" y="172"/>
                    <a:pt x="145" y="166"/>
                  </a:cubicBezTo>
                  <a:cubicBezTo>
                    <a:pt x="152" y="160"/>
                    <a:pt x="144" y="155"/>
                    <a:pt x="164" y="152"/>
                  </a:cubicBezTo>
                  <a:cubicBezTo>
                    <a:pt x="185" y="149"/>
                    <a:pt x="182" y="139"/>
                    <a:pt x="194" y="129"/>
                  </a:cubicBezTo>
                  <a:cubicBezTo>
                    <a:pt x="206" y="120"/>
                    <a:pt x="219" y="122"/>
                    <a:pt x="231" y="115"/>
                  </a:cubicBezTo>
                  <a:cubicBezTo>
                    <a:pt x="243" y="107"/>
                    <a:pt x="252" y="112"/>
                    <a:pt x="261" y="110"/>
                  </a:cubicBezTo>
                  <a:cubicBezTo>
                    <a:pt x="271" y="108"/>
                    <a:pt x="290" y="99"/>
                    <a:pt x="314" y="90"/>
                  </a:cubicBezTo>
                  <a:cubicBezTo>
                    <a:pt x="338" y="81"/>
                    <a:pt x="345" y="72"/>
                    <a:pt x="354" y="66"/>
                  </a:cubicBezTo>
                  <a:cubicBezTo>
                    <a:pt x="364" y="61"/>
                    <a:pt x="378" y="57"/>
                    <a:pt x="388" y="51"/>
                  </a:cubicBezTo>
                  <a:cubicBezTo>
                    <a:pt x="397" y="46"/>
                    <a:pt x="404" y="50"/>
                    <a:pt x="420" y="39"/>
                  </a:cubicBezTo>
                  <a:cubicBezTo>
                    <a:pt x="426" y="35"/>
                    <a:pt x="429" y="29"/>
                    <a:pt x="432" y="24"/>
                  </a:cubicBezTo>
                  <a:cubicBezTo>
                    <a:pt x="438" y="18"/>
                    <a:pt x="441" y="11"/>
                    <a:pt x="438" y="7"/>
                  </a:cubicBezTo>
                  <a:cubicBezTo>
                    <a:pt x="432" y="0"/>
                    <a:pt x="410" y="15"/>
                    <a:pt x="403" y="15"/>
                  </a:cubicBezTo>
                  <a:cubicBezTo>
                    <a:pt x="395" y="15"/>
                    <a:pt x="392" y="17"/>
                    <a:pt x="379" y="18"/>
                  </a:cubicBezTo>
                  <a:cubicBezTo>
                    <a:pt x="367" y="19"/>
                    <a:pt x="361" y="23"/>
                    <a:pt x="353" y="24"/>
                  </a:cubicBezTo>
                  <a:cubicBezTo>
                    <a:pt x="346" y="25"/>
                    <a:pt x="343" y="24"/>
                    <a:pt x="334" y="27"/>
                  </a:cubicBezTo>
                  <a:cubicBezTo>
                    <a:pt x="325" y="29"/>
                    <a:pt x="307" y="32"/>
                    <a:pt x="301" y="31"/>
                  </a:cubicBezTo>
                  <a:cubicBezTo>
                    <a:pt x="295" y="29"/>
                    <a:pt x="287" y="25"/>
                    <a:pt x="275" y="26"/>
                  </a:cubicBezTo>
                  <a:cubicBezTo>
                    <a:pt x="263" y="27"/>
                    <a:pt x="251" y="31"/>
                    <a:pt x="241" y="29"/>
                  </a:cubicBezTo>
                  <a:cubicBezTo>
                    <a:pt x="232" y="27"/>
                    <a:pt x="225" y="31"/>
                    <a:pt x="215" y="33"/>
                  </a:cubicBezTo>
                  <a:cubicBezTo>
                    <a:pt x="205" y="36"/>
                    <a:pt x="176" y="37"/>
                    <a:pt x="157" y="40"/>
                  </a:cubicBezTo>
                  <a:cubicBezTo>
                    <a:pt x="137" y="43"/>
                    <a:pt x="144" y="45"/>
                    <a:pt x="135" y="43"/>
                  </a:cubicBezTo>
                  <a:cubicBezTo>
                    <a:pt x="125" y="41"/>
                    <a:pt x="114" y="39"/>
                    <a:pt x="103" y="43"/>
                  </a:cubicBezTo>
                  <a:cubicBezTo>
                    <a:pt x="93" y="48"/>
                    <a:pt x="75" y="46"/>
                    <a:pt x="67" y="47"/>
                  </a:cubicBezTo>
                  <a:cubicBezTo>
                    <a:pt x="65" y="48"/>
                    <a:pt x="63" y="49"/>
                    <a:pt x="61" y="51"/>
                  </a:cubicBezTo>
                  <a:cubicBezTo>
                    <a:pt x="55" y="55"/>
                    <a:pt x="37" y="60"/>
                    <a:pt x="32" y="65"/>
                  </a:cubicBezTo>
                  <a:cubicBezTo>
                    <a:pt x="25" y="74"/>
                    <a:pt x="21" y="91"/>
                    <a:pt x="19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0" y="109"/>
                    <a:pt x="10" y="144"/>
                    <a:pt x="10" y="151"/>
                  </a:cubicBezTo>
                  <a:cubicBezTo>
                    <a:pt x="10" y="152"/>
                    <a:pt x="10" y="153"/>
                    <a:pt x="10" y="154"/>
                  </a:cubicBezTo>
                  <a:cubicBezTo>
                    <a:pt x="13" y="165"/>
                    <a:pt x="15" y="179"/>
                    <a:pt x="24" y="188"/>
                  </a:cubicBezTo>
                  <a:close/>
                  <a:moveTo>
                    <a:pt x="18" y="104"/>
                  </a:moveTo>
                  <a:cubicBezTo>
                    <a:pt x="19" y="104"/>
                    <a:pt x="23" y="104"/>
                    <a:pt x="23" y="104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5" y="93"/>
                    <a:pt x="28" y="75"/>
                    <a:pt x="35" y="68"/>
                  </a:cubicBezTo>
                  <a:cubicBezTo>
                    <a:pt x="37" y="66"/>
                    <a:pt x="44" y="63"/>
                    <a:pt x="49" y="61"/>
                  </a:cubicBezTo>
                  <a:cubicBezTo>
                    <a:pt x="55" y="58"/>
                    <a:pt x="60" y="56"/>
                    <a:pt x="64" y="54"/>
                  </a:cubicBezTo>
                  <a:cubicBezTo>
                    <a:pt x="64" y="54"/>
                    <a:pt x="67" y="52"/>
                    <a:pt x="68" y="51"/>
                  </a:cubicBezTo>
                  <a:cubicBezTo>
                    <a:pt x="71" y="51"/>
                    <a:pt x="75" y="50"/>
                    <a:pt x="79" y="50"/>
                  </a:cubicBezTo>
                  <a:cubicBezTo>
                    <a:pt x="88" y="50"/>
                    <a:pt x="98" y="50"/>
                    <a:pt x="105" y="47"/>
                  </a:cubicBezTo>
                  <a:cubicBezTo>
                    <a:pt x="114" y="43"/>
                    <a:pt x="124" y="44"/>
                    <a:pt x="134" y="46"/>
                  </a:cubicBezTo>
                  <a:cubicBezTo>
                    <a:pt x="140" y="48"/>
                    <a:pt x="140" y="48"/>
                    <a:pt x="144" y="47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67" y="42"/>
                    <a:pt x="178" y="41"/>
                    <a:pt x="189" y="40"/>
                  </a:cubicBezTo>
                  <a:cubicBezTo>
                    <a:pt x="200" y="39"/>
                    <a:pt x="210" y="39"/>
                    <a:pt x="216" y="37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9" y="33"/>
                    <a:pt x="234" y="31"/>
                    <a:pt x="240" y="32"/>
                  </a:cubicBezTo>
                  <a:cubicBezTo>
                    <a:pt x="247" y="34"/>
                    <a:pt x="255" y="33"/>
                    <a:pt x="262" y="31"/>
                  </a:cubicBezTo>
                  <a:cubicBezTo>
                    <a:pt x="275" y="30"/>
                    <a:pt x="275" y="30"/>
                    <a:pt x="275" y="30"/>
                  </a:cubicBezTo>
                  <a:cubicBezTo>
                    <a:pt x="284" y="29"/>
                    <a:pt x="290" y="31"/>
                    <a:pt x="295" y="33"/>
                  </a:cubicBezTo>
                  <a:cubicBezTo>
                    <a:pt x="300" y="34"/>
                    <a:pt x="300" y="34"/>
                    <a:pt x="300" y="34"/>
                  </a:cubicBezTo>
                  <a:cubicBezTo>
                    <a:pt x="307" y="36"/>
                    <a:pt x="326" y="33"/>
                    <a:pt x="335" y="30"/>
                  </a:cubicBezTo>
                  <a:cubicBezTo>
                    <a:pt x="341" y="29"/>
                    <a:pt x="344" y="28"/>
                    <a:pt x="348" y="28"/>
                  </a:cubicBezTo>
                  <a:cubicBezTo>
                    <a:pt x="354" y="28"/>
                    <a:pt x="354" y="28"/>
                    <a:pt x="354" y="28"/>
                  </a:cubicBezTo>
                  <a:cubicBezTo>
                    <a:pt x="357" y="28"/>
                    <a:pt x="361" y="26"/>
                    <a:pt x="364" y="25"/>
                  </a:cubicBezTo>
                  <a:cubicBezTo>
                    <a:pt x="368" y="24"/>
                    <a:pt x="373" y="23"/>
                    <a:pt x="380" y="22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6" y="20"/>
                    <a:pt x="399" y="19"/>
                    <a:pt x="403" y="19"/>
                  </a:cubicBezTo>
                  <a:cubicBezTo>
                    <a:pt x="406" y="19"/>
                    <a:pt x="411" y="17"/>
                    <a:pt x="417" y="15"/>
                  </a:cubicBezTo>
                  <a:cubicBezTo>
                    <a:pt x="422" y="12"/>
                    <a:pt x="433" y="7"/>
                    <a:pt x="435" y="9"/>
                  </a:cubicBezTo>
                  <a:cubicBezTo>
                    <a:pt x="436" y="11"/>
                    <a:pt x="434" y="16"/>
                    <a:pt x="429" y="22"/>
                  </a:cubicBezTo>
                  <a:cubicBezTo>
                    <a:pt x="426" y="27"/>
                    <a:pt x="426" y="27"/>
                    <a:pt x="426" y="27"/>
                  </a:cubicBezTo>
                  <a:cubicBezTo>
                    <a:pt x="423" y="30"/>
                    <a:pt x="421" y="34"/>
                    <a:pt x="418" y="36"/>
                  </a:cubicBezTo>
                  <a:cubicBezTo>
                    <a:pt x="409" y="42"/>
                    <a:pt x="403" y="43"/>
                    <a:pt x="398" y="44"/>
                  </a:cubicBezTo>
                  <a:cubicBezTo>
                    <a:pt x="394" y="45"/>
                    <a:pt x="390" y="45"/>
                    <a:pt x="386" y="48"/>
                  </a:cubicBezTo>
                  <a:cubicBezTo>
                    <a:pt x="381" y="50"/>
                    <a:pt x="375" y="53"/>
                    <a:pt x="370" y="55"/>
                  </a:cubicBezTo>
                  <a:cubicBezTo>
                    <a:pt x="364" y="58"/>
                    <a:pt x="357" y="60"/>
                    <a:pt x="352" y="63"/>
                  </a:cubicBezTo>
                  <a:cubicBezTo>
                    <a:pt x="344" y="69"/>
                    <a:pt x="344" y="69"/>
                    <a:pt x="344" y="69"/>
                  </a:cubicBezTo>
                  <a:cubicBezTo>
                    <a:pt x="337" y="74"/>
                    <a:pt x="329" y="80"/>
                    <a:pt x="312" y="86"/>
                  </a:cubicBezTo>
                  <a:cubicBezTo>
                    <a:pt x="291" y="95"/>
                    <a:pt x="291" y="95"/>
                    <a:pt x="291" y="95"/>
                  </a:cubicBezTo>
                  <a:cubicBezTo>
                    <a:pt x="277" y="100"/>
                    <a:pt x="266" y="105"/>
                    <a:pt x="260" y="106"/>
                  </a:cubicBezTo>
                  <a:cubicBezTo>
                    <a:pt x="258" y="107"/>
                    <a:pt x="255" y="106"/>
                    <a:pt x="251" y="106"/>
                  </a:cubicBezTo>
                  <a:cubicBezTo>
                    <a:pt x="245" y="106"/>
                    <a:pt x="237" y="106"/>
                    <a:pt x="229" y="111"/>
                  </a:cubicBezTo>
                  <a:cubicBezTo>
                    <a:pt x="224" y="114"/>
                    <a:pt x="218" y="115"/>
                    <a:pt x="213" y="117"/>
                  </a:cubicBezTo>
                  <a:cubicBezTo>
                    <a:pt x="206" y="119"/>
                    <a:pt x="199" y="120"/>
                    <a:pt x="191" y="126"/>
                  </a:cubicBezTo>
                  <a:cubicBezTo>
                    <a:pt x="187" y="130"/>
                    <a:pt x="184" y="133"/>
                    <a:pt x="182" y="137"/>
                  </a:cubicBezTo>
                  <a:cubicBezTo>
                    <a:pt x="178" y="142"/>
                    <a:pt x="175" y="146"/>
                    <a:pt x="164" y="148"/>
                  </a:cubicBezTo>
                  <a:cubicBezTo>
                    <a:pt x="150" y="150"/>
                    <a:pt x="147" y="153"/>
                    <a:pt x="145" y="159"/>
                  </a:cubicBezTo>
                  <a:cubicBezTo>
                    <a:pt x="144" y="161"/>
                    <a:pt x="144" y="162"/>
                    <a:pt x="143" y="163"/>
                  </a:cubicBezTo>
                  <a:cubicBezTo>
                    <a:pt x="137" y="168"/>
                    <a:pt x="114" y="176"/>
                    <a:pt x="96" y="179"/>
                  </a:cubicBezTo>
                  <a:cubicBezTo>
                    <a:pt x="89" y="180"/>
                    <a:pt x="83" y="184"/>
                    <a:pt x="76" y="187"/>
                  </a:cubicBezTo>
                  <a:cubicBezTo>
                    <a:pt x="67" y="192"/>
                    <a:pt x="58" y="196"/>
                    <a:pt x="49" y="195"/>
                  </a:cubicBezTo>
                  <a:cubicBezTo>
                    <a:pt x="42" y="193"/>
                    <a:pt x="32" y="191"/>
                    <a:pt x="27" y="185"/>
                  </a:cubicBezTo>
                  <a:cubicBezTo>
                    <a:pt x="19" y="177"/>
                    <a:pt x="16" y="164"/>
                    <a:pt x="14" y="153"/>
                  </a:cubicBezTo>
                  <a:cubicBezTo>
                    <a:pt x="14" y="152"/>
                    <a:pt x="14" y="151"/>
                    <a:pt x="14" y="151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2" y="138"/>
                    <a:pt x="11" y="130"/>
                    <a:pt x="11" y="123"/>
                  </a:cubicBezTo>
                  <a:cubicBezTo>
                    <a:pt x="11" y="115"/>
                    <a:pt x="13" y="107"/>
                    <a:pt x="18" y="104"/>
                  </a:cubicBezTo>
                  <a:close/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3" name="Freeform 1571"/>
            <p:cNvSpPr/>
            <p:nvPr>
              <p:custDataLst>
                <p:tags r:id="rId603"/>
              </p:custDataLst>
            </p:nvPr>
          </p:nvSpPr>
          <p:spPr bwMode="auto">
            <a:xfrm>
              <a:off x="4012" y="2762"/>
              <a:ext cx="515" cy="194"/>
            </a:xfrm>
            <a:custGeom>
              <a:avLst/>
              <a:gdLst>
                <a:gd name="T0" fmla="*/ 779 w 400"/>
                <a:gd name="T1" fmla="*/ 40 h 152"/>
                <a:gd name="T2" fmla="*/ 717 w 400"/>
                <a:gd name="T3" fmla="*/ 47 h 152"/>
                <a:gd name="T4" fmla="*/ 760 w 400"/>
                <a:gd name="T5" fmla="*/ 29 h 152"/>
                <a:gd name="T6" fmla="*/ 744 w 400"/>
                <a:gd name="T7" fmla="*/ 22 h 152"/>
                <a:gd name="T8" fmla="*/ 722 w 400"/>
                <a:gd name="T9" fmla="*/ 33 h 152"/>
                <a:gd name="T10" fmla="*/ 681 w 400"/>
                <a:gd name="T11" fmla="*/ 65 h 152"/>
                <a:gd name="T12" fmla="*/ 653 w 400"/>
                <a:gd name="T13" fmla="*/ 69 h 152"/>
                <a:gd name="T14" fmla="*/ 633 w 400"/>
                <a:gd name="T15" fmla="*/ 82 h 152"/>
                <a:gd name="T16" fmla="*/ 594 w 400"/>
                <a:gd name="T17" fmla="*/ 77 h 152"/>
                <a:gd name="T18" fmla="*/ 601 w 400"/>
                <a:gd name="T19" fmla="*/ 63 h 152"/>
                <a:gd name="T20" fmla="*/ 592 w 400"/>
                <a:gd name="T21" fmla="*/ 65 h 152"/>
                <a:gd name="T22" fmla="*/ 582 w 400"/>
                <a:gd name="T23" fmla="*/ 52 h 152"/>
                <a:gd name="T24" fmla="*/ 577 w 400"/>
                <a:gd name="T25" fmla="*/ 88 h 152"/>
                <a:gd name="T26" fmla="*/ 500 w 400"/>
                <a:gd name="T27" fmla="*/ 96 h 152"/>
                <a:gd name="T28" fmla="*/ 489 w 400"/>
                <a:gd name="T29" fmla="*/ 83 h 152"/>
                <a:gd name="T30" fmla="*/ 466 w 400"/>
                <a:gd name="T31" fmla="*/ 100 h 152"/>
                <a:gd name="T32" fmla="*/ 409 w 400"/>
                <a:gd name="T33" fmla="*/ 102 h 152"/>
                <a:gd name="T34" fmla="*/ 439 w 400"/>
                <a:gd name="T35" fmla="*/ 89 h 152"/>
                <a:gd name="T36" fmla="*/ 421 w 400"/>
                <a:gd name="T37" fmla="*/ 84 h 152"/>
                <a:gd name="T38" fmla="*/ 403 w 400"/>
                <a:gd name="T39" fmla="*/ 69 h 152"/>
                <a:gd name="T40" fmla="*/ 402 w 400"/>
                <a:gd name="T41" fmla="*/ 111 h 152"/>
                <a:gd name="T42" fmla="*/ 333 w 400"/>
                <a:gd name="T43" fmla="*/ 128 h 152"/>
                <a:gd name="T44" fmla="*/ 312 w 400"/>
                <a:gd name="T45" fmla="*/ 100 h 152"/>
                <a:gd name="T46" fmla="*/ 295 w 400"/>
                <a:gd name="T47" fmla="*/ 125 h 152"/>
                <a:gd name="T48" fmla="*/ 232 w 400"/>
                <a:gd name="T49" fmla="*/ 123 h 152"/>
                <a:gd name="T50" fmla="*/ 232 w 400"/>
                <a:gd name="T51" fmla="*/ 140 h 152"/>
                <a:gd name="T52" fmla="*/ 148 w 400"/>
                <a:gd name="T53" fmla="*/ 148 h 152"/>
                <a:gd name="T54" fmla="*/ 125 w 400"/>
                <a:gd name="T55" fmla="*/ 149 h 152"/>
                <a:gd name="T56" fmla="*/ 125 w 400"/>
                <a:gd name="T57" fmla="*/ 163 h 152"/>
                <a:gd name="T58" fmla="*/ 220 w 400"/>
                <a:gd name="T59" fmla="*/ 202 h 152"/>
                <a:gd name="T60" fmla="*/ 98 w 400"/>
                <a:gd name="T61" fmla="*/ 248 h 152"/>
                <a:gd name="T62" fmla="*/ 10 w 400"/>
                <a:gd name="T63" fmla="*/ 288 h 152"/>
                <a:gd name="T64" fmla="*/ 46 w 400"/>
                <a:gd name="T65" fmla="*/ 285 h 152"/>
                <a:gd name="T66" fmla="*/ 102 w 400"/>
                <a:gd name="T67" fmla="*/ 288 h 152"/>
                <a:gd name="T68" fmla="*/ 97 w 400"/>
                <a:gd name="T69" fmla="*/ 272 h 152"/>
                <a:gd name="T70" fmla="*/ 209 w 400"/>
                <a:gd name="T71" fmla="*/ 269 h 152"/>
                <a:gd name="T72" fmla="*/ 218 w 400"/>
                <a:gd name="T73" fmla="*/ 269 h 152"/>
                <a:gd name="T74" fmla="*/ 232 w 400"/>
                <a:gd name="T75" fmla="*/ 248 h 152"/>
                <a:gd name="T76" fmla="*/ 261 w 400"/>
                <a:gd name="T77" fmla="*/ 220 h 152"/>
                <a:gd name="T78" fmla="*/ 241 w 400"/>
                <a:gd name="T79" fmla="*/ 167 h 152"/>
                <a:gd name="T80" fmla="*/ 273 w 400"/>
                <a:gd name="T81" fmla="*/ 165 h 152"/>
                <a:gd name="T82" fmla="*/ 282 w 400"/>
                <a:gd name="T83" fmla="*/ 160 h 152"/>
                <a:gd name="T84" fmla="*/ 318 w 400"/>
                <a:gd name="T85" fmla="*/ 148 h 152"/>
                <a:gd name="T86" fmla="*/ 357 w 400"/>
                <a:gd name="T87" fmla="*/ 146 h 152"/>
                <a:gd name="T88" fmla="*/ 371 w 400"/>
                <a:gd name="T89" fmla="*/ 140 h 152"/>
                <a:gd name="T90" fmla="*/ 452 w 400"/>
                <a:gd name="T91" fmla="*/ 125 h 152"/>
                <a:gd name="T92" fmla="*/ 462 w 400"/>
                <a:gd name="T93" fmla="*/ 163 h 152"/>
                <a:gd name="T94" fmla="*/ 474 w 400"/>
                <a:gd name="T95" fmla="*/ 146 h 152"/>
                <a:gd name="T96" fmla="*/ 484 w 400"/>
                <a:gd name="T97" fmla="*/ 142 h 152"/>
                <a:gd name="T98" fmla="*/ 462 w 400"/>
                <a:gd name="T99" fmla="*/ 123 h 152"/>
                <a:gd name="T100" fmla="*/ 529 w 400"/>
                <a:gd name="T101" fmla="*/ 112 h 152"/>
                <a:gd name="T102" fmla="*/ 555 w 400"/>
                <a:gd name="T103" fmla="*/ 140 h 152"/>
                <a:gd name="T104" fmla="*/ 567 w 400"/>
                <a:gd name="T105" fmla="*/ 120 h 152"/>
                <a:gd name="T106" fmla="*/ 552 w 400"/>
                <a:gd name="T107" fmla="*/ 116 h 152"/>
                <a:gd name="T108" fmla="*/ 585 w 400"/>
                <a:gd name="T109" fmla="*/ 106 h 152"/>
                <a:gd name="T110" fmla="*/ 663 w 400"/>
                <a:gd name="T111" fmla="*/ 106 h 152"/>
                <a:gd name="T112" fmla="*/ 646 w 400"/>
                <a:gd name="T113" fmla="*/ 93 h 152"/>
                <a:gd name="T114" fmla="*/ 748 w 400"/>
                <a:gd name="T115" fmla="*/ 59 h 152"/>
                <a:gd name="T116" fmla="*/ 785 w 400"/>
                <a:gd name="T117" fmla="*/ 54 h 152"/>
                <a:gd name="T118" fmla="*/ 837 w 400"/>
                <a:gd name="T119" fmla="*/ 18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00" h="152">
                  <a:moveTo>
                    <a:pt x="395" y="2"/>
                  </a:moveTo>
                  <a:cubicBezTo>
                    <a:pt x="391" y="5"/>
                    <a:pt x="391" y="5"/>
                    <a:pt x="391" y="5"/>
                  </a:cubicBezTo>
                  <a:cubicBezTo>
                    <a:pt x="384" y="9"/>
                    <a:pt x="377" y="16"/>
                    <a:pt x="365" y="19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6" y="23"/>
                    <a:pt x="343" y="23"/>
                    <a:pt x="339" y="24"/>
                  </a:cubicBezTo>
                  <a:cubicBezTo>
                    <a:pt x="338" y="24"/>
                    <a:pt x="336" y="24"/>
                    <a:pt x="336" y="23"/>
                  </a:cubicBezTo>
                  <a:cubicBezTo>
                    <a:pt x="337" y="22"/>
                    <a:pt x="338" y="21"/>
                    <a:pt x="341" y="19"/>
                  </a:cubicBezTo>
                  <a:cubicBezTo>
                    <a:pt x="342" y="19"/>
                    <a:pt x="348" y="17"/>
                    <a:pt x="349" y="16"/>
                  </a:cubicBezTo>
                  <a:cubicBezTo>
                    <a:pt x="351" y="16"/>
                    <a:pt x="354" y="15"/>
                    <a:pt x="356" y="14"/>
                  </a:cubicBezTo>
                  <a:cubicBezTo>
                    <a:pt x="356" y="13"/>
                    <a:pt x="356" y="12"/>
                    <a:pt x="355" y="12"/>
                  </a:cubicBezTo>
                  <a:cubicBezTo>
                    <a:pt x="353" y="13"/>
                    <a:pt x="350" y="13"/>
                    <a:pt x="348" y="14"/>
                  </a:cubicBezTo>
                  <a:cubicBezTo>
                    <a:pt x="348" y="13"/>
                    <a:pt x="349" y="11"/>
                    <a:pt x="349" y="10"/>
                  </a:cubicBezTo>
                  <a:cubicBezTo>
                    <a:pt x="348" y="10"/>
                    <a:pt x="348" y="10"/>
                    <a:pt x="348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6" y="12"/>
                    <a:pt x="343" y="14"/>
                    <a:pt x="339" y="16"/>
                  </a:cubicBezTo>
                  <a:cubicBezTo>
                    <a:pt x="336" y="17"/>
                    <a:pt x="333" y="19"/>
                    <a:pt x="332" y="22"/>
                  </a:cubicBezTo>
                  <a:cubicBezTo>
                    <a:pt x="331" y="25"/>
                    <a:pt x="328" y="27"/>
                    <a:pt x="327" y="28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4" y="33"/>
                    <a:pt x="310" y="36"/>
                    <a:pt x="304" y="37"/>
                  </a:cubicBezTo>
                  <a:cubicBezTo>
                    <a:pt x="305" y="36"/>
                    <a:pt x="306" y="35"/>
                    <a:pt x="307" y="34"/>
                  </a:cubicBezTo>
                  <a:cubicBezTo>
                    <a:pt x="306" y="33"/>
                    <a:pt x="306" y="33"/>
                    <a:pt x="306" y="33"/>
                  </a:cubicBezTo>
                  <a:cubicBezTo>
                    <a:pt x="305" y="33"/>
                    <a:pt x="304" y="32"/>
                    <a:pt x="303" y="32"/>
                  </a:cubicBezTo>
                  <a:cubicBezTo>
                    <a:pt x="302" y="33"/>
                    <a:pt x="301" y="35"/>
                    <a:pt x="301" y="36"/>
                  </a:cubicBezTo>
                  <a:cubicBezTo>
                    <a:pt x="300" y="37"/>
                    <a:pt x="298" y="39"/>
                    <a:pt x="297" y="39"/>
                  </a:cubicBezTo>
                  <a:cubicBezTo>
                    <a:pt x="292" y="41"/>
                    <a:pt x="286" y="42"/>
                    <a:pt x="278" y="42"/>
                  </a:cubicBezTo>
                  <a:cubicBezTo>
                    <a:pt x="277" y="42"/>
                    <a:pt x="276" y="41"/>
                    <a:pt x="276" y="40"/>
                  </a:cubicBezTo>
                  <a:cubicBezTo>
                    <a:pt x="277" y="38"/>
                    <a:pt x="278" y="37"/>
                    <a:pt x="278" y="37"/>
                  </a:cubicBezTo>
                  <a:cubicBezTo>
                    <a:pt x="279" y="35"/>
                    <a:pt x="283" y="33"/>
                    <a:pt x="285" y="32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3" y="32"/>
                    <a:pt x="283" y="31"/>
                    <a:pt x="282" y="30"/>
                  </a:cubicBezTo>
                  <a:cubicBezTo>
                    <a:pt x="284" y="30"/>
                    <a:pt x="284" y="30"/>
                    <a:pt x="284" y="30"/>
                  </a:cubicBezTo>
                  <a:cubicBezTo>
                    <a:pt x="282" y="30"/>
                    <a:pt x="279" y="30"/>
                    <a:pt x="277" y="32"/>
                  </a:cubicBezTo>
                  <a:cubicBezTo>
                    <a:pt x="277" y="32"/>
                    <a:pt x="277" y="31"/>
                    <a:pt x="277" y="31"/>
                  </a:cubicBezTo>
                  <a:cubicBezTo>
                    <a:pt x="276" y="29"/>
                    <a:pt x="276" y="27"/>
                    <a:pt x="276" y="26"/>
                  </a:cubicBezTo>
                  <a:cubicBezTo>
                    <a:pt x="275" y="25"/>
                    <a:pt x="275" y="25"/>
                    <a:pt x="275" y="25"/>
                  </a:cubicBezTo>
                  <a:cubicBezTo>
                    <a:pt x="274" y="25"/>
                    <a:pt x="274" y="25"/>
                    <a:pt x="273" y="25"/>
                  </a:cubicBezTo>
                  <a:cubicBezTo>
                    <a:pt x="272" y="27"/>
                    <a:pt x="272" y="30"/>
                    <a:pt x="273" y="32"/>
                  </a:cubicBezTo>
                  <a:cubicBezTo>
                    <a:pt x="273" y="34"/>
                    <a:pt x="274" y="35"/>
                    <a:pt x="274" y="37"/>
                  </a:cubicBezTo>
                  <a:cubicBezTo>
                    <a:pt x="273" y="38"/>
                    <a:pt x="272" y="40"/>
                    <a:pt x="270" y="42"/>
                  </a:cubicBezTo>
                  <a:cubicBezTo>
                    <a:pt x="270" y="42"/>
                    <a:pt x="267" y="43"/>
                    <a:pt x="266" y="43"/>
                  </a:cubicBezTo>
                  <a:cubicBezTo>
                    <a:pt x="256" y="44"/>
                    <a:pt x="247" y="45"/>
                    <a:pt x="241" y="45"/>
                  </a:cubicBezTo>
                  <a:cubicBezTo>
                    <a:pt x="239" y="46"/>
                    <a:pt x="236" y="46"/>
                    <a:pt x="234" y="46"/>
                  </a:cubicBezTo>
                  <a:cubicBezTo>
                    <a:pt x="233" y="46"/>
                    <a:pt x="232" y="45"/>
                    <a:pt x="232" y="45"/>
                  </a:cubicBezTo>
                  <a:cubicBezTo>
                    <a:pt x="233" y="43"/>
                    <a:pt x="233" y="42"/>
                    <a:pt x="233" y="41"/>
                  </a:cubicBezTo>
                  <a:cubicBezTo>
                    <a:pt x="232" y="41"/>
                    <a:pt x="230" y="41"/>
                    <a:pt x="229" y="40"/>
                  </a:cubicBezTo>
                  <a:cubicBezTo>
                    <a:pt x="229" y="41"/>
                    <a:pt x="229" y="43"/>
                    <a:pt x="228" y="45"/>
                  </a:cubicBezTo>
                  <a:cubicBezTo>
                    <a:pt x="228" y="46"/>
                    <a:pt x="225" y="47"/>
                    <a:pt x="224" y="47"/>
                  </a:cubicBezTo>
                  <a:cubicBezTo>
                    <a:pt x="222" y="48"/>
                    <a:pt x="220" y="48"/>
                    <a:pt x="218" y="48"/>
                  </a:cubicBezTo>
                  <a:cubicBezTo>
                    <a:pt x="211" y="48"/>
                    <a:pt x="202" y="50"/>
                    <a:pt x="193" y="53"/>
                  </a:cubicBezTo>
                  <a:cubicBezTo>
                    <a:pt x="193" y="53"/>
                    <a:pt x="192" y="52"/>
                    <a:pt x="192" y="52"/>
                  </a:cubicBezTo>
                  <a:cubicBezTo>
                    <a:pt x="192" y="51"/>
                    <a:pt x="192" y="50"/>
                    <a:pt x="192" y="49"/>
                  </a:cubicBezTo>
                  <a:cubicBezTo>
                    <a:pt x="192" y="49"/>
                    <a:pt x="194" y="45"/>
                    <a:pt x="199" y="44"/>
                  </a:cubicBezTo>
                  <a:cubicBezTo>
                    <a:pt x="202" y="43"/>
                    <a:pt x="202" y="43"/>
                    <a:pt x="202" y="43"/>
                  </a:cubicBezTo>
                  <a:cubicBezTo>
                    <a:pt x="203" y="43"/>
                    <a:pt x="205" y="43"/>
                    <a:pt x="206" y="43"/>
                  </a:cubicBezTo>
                  <a:cubicBezTo>
                    <a:pt x="205" y="42"/>
                    <a:pt x="205" y="41"/>
                    <a:pt x="205" y="40"/>
                  </a:cubicBezTo>
                  <a:cubicBezTo>
                    <a:pt x="204" y="40"/>
                    <a:pt x="203" y="40"/>
                    <a:pt x="202" y="40"/>
                  </a:cubicBezTo>
                  <a:cubicBezTo>
                    <a:pt x="197" y="41"/>
                    <a:pt x="197" y="41"/>
                    <a:pt x="197" y="41"/>
                  </a:cubicBezTo>
                  <a:cubicBezTo>
                    <a:pt x="196" y="42"/>
                    <a:pt x="195" y="42"/>
                    <a:pt x="194" y="43"/>
                  </a:cubicBezTo>
                  <a:cubicBezTo>
                    <a:pt x="194" y="43"/>
                    <a:pt x="192" y="43"/>
                    <a:pt x="192" y="42"/>
                  </a:cubicBezTo>
                  <a:cubicBezTo>
                    <a:pt x="192" y="39"/>
                    <a:pt x="191" y="36"/>
                    <a:pt x="189" y="33"/>
                  </a:cubicBezTo>
                  <a:cubicBezTo>
                    <a:pt x="188" y="34"/>
                    <a:pt x="188" y="34"/>
                    <a:pt x="187" y="35"/>
                  </a:cubicBezTo>
                  <a:cubicBezTo>
                    <a:pt x="189" y="39"/>
                    <a:pt x="189" y="46"/>
                    <a:pt x="188" y="51"/>
                  </a:cubicBezTo>
                  <a:cubicBezTo>
                    <a:pt x="188" y="52"/>
                    <a:pt x="188" y="52"/>
                    <a:pt x="188" y="53"/>
                  </a:cubicBezTo>
                  <a:cubicBezTo>
                    <a:pt x="187" y="53"/>
                    <a:pt x="186" y="55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73" y="58"/>
                    <a:pt x="161" y="61"/>
                    <a:pt x="156" y="61"/>
                  </a:cubicBezTo>
                  <a:cubicBezTo>
                    <a:pt x="153" y="61"/>
                    <a:pt x="151" y="60"/>
                    <a:pt x="148" y="60"/>
                  </a:cubicBezTo>
                  <a:cubicBezTo>
                    <a:pt x="144" y="61"/>
                    <a:pt x="146" y="57"/>
                    <a:pt x="146" y="56"/>
                  </a:cubicBezTo>
                  <a:cubicBezTo>
                    <a:pt x="147" y="53"/>
                    <a:pt x="146" y="50"/>
                    <a:pt x="146" y="48"/>
                  </a:cubicBezTo>
                  <a:cubicBezTo>
                    <a:pt x="145" y="48"/>
                    <a:pt x="144" y="48"/>
                    <a:pt x="143" y="48"/>
                  </a:cubicBezTo>
                  <a:cubicBezTo>
                    <a:pt x="143" y="51"/>
                    <a:pt x="143" y="54"/>
                    <a:pt x="141" y="57"/>
                  </a:cubicBezTo>
                  <a:cubicBezTo>
                    <a:pt x="141" y="58"/>
                    <a:pt x="139" y="60"/>
                    <a:pt x="138" y="60"/>
                  </a:cubicBezTo>
                  <a:cubicBezTo>
                    <a:pt x="132" y="59"/>
                    <a:pt x="126" y="60"/>
                    <a:pt x="120" y="61"/>
                  </a:cubicBezTo>
                  <a:cubicBezTo>
                    <a:pt x="119" y="62"/>
                    <a:pt x="116" y="62"/>
                    <a:pt x="115" y="62"/>
                  </a:cubicBezTo>
                  <a:cubicBezTo>
                    <a:pt x="112" y="61"/>
                    <a:pt x="110" y="61"/>
                    <a:pt x="109" y="59"/>
                  </a:cubicBezTo>
                  <a:cubicBezTo>
                    <a:pt x="108" y="59"/>
                    <a:pt x="108" y="60"/>
                    <a:pt x="107" y="60"/>
                  </a:cubicBezTo>
                  <a:cubicBezTo>
                    <a:pt x="107" y="61"/>
                    <a:pt x="108" y="63"/>
                    <a:pt x="109" y="64"/>
                  </a:cubicBezTo>
                  <a:cubicBezTo>
                    <a:pt x="110" y="64"/>
                    <a:pt x="110" y="66"/>
                    <a:pt x="109" y="67"/>
                  </a:cubicBezTo>
                  <a:cubicBezTo>
                    <a:pt x="106" y="69"/>
                    <a:pt x="104" y="72"/>
                    <a:pt x="102" y="75"/>
                  </a:cubicBezTo>
                  <a:cubicBezTo>
                    <a:pt x="102" y="76"/>
                    <a:pt x="101" y="78"/>
                    <a:pt x="101" y="79"/>
                  </a:cubicBezTo>
                  <a:cubicBezTo>
                    <a:pt x="94" y="73"/>
                    <a:pt x="82" y="70"/>
                    <a:pt x="69" y="71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2"/>
                    <a:pt x="60" y="73"/>
                    <a:pt x="60" y="75"/>
                  </a:cubicBezTo>
                  <a:cubicBezTo>
                    <a:pt x="60" y="76"/>
                    <a:pt x="59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81" y="76"/>
                    <a:pt x="90" y="77"/>
                    <a:pt x="96" y="84"/>
                  </a:cubicBezTo>
                  <a:cubicBezTo>
                    <a:pt x="98" y="85"/>
                    <a:pt x="102" y="96"/>
                    <a:pt x="103" y="97"/>
                  </a:cubicBezTo>
                  <a:cubicBezTo>
                    <a:pt x="105" y="102"/>
                    <a:pt x="106" y="104"/>
                    <a:pt x="100" y="111"/>
                  </a:cubicBezTo>
                  <a:cubicBezTo>
                    <a:pt x="90" y="123"/>
                    <a:pt x="77" y="122"/>
                    <a:pt x="61" y="120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34" y="118"/>
                    <a:pt x="28" y="122"/>
                    <a:pt x="18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4" y="131"/>
                    <a:pt x="8" y="137"/>
                    <a:pt x="5" y="139"/>
                  </a:cubicBezTo>
                  <a:cubicBezTo>
                    <a:pt x="2" y="141"/>
                    <a:pt x="1" y="146"/>
                    <a:pt x="0" y="152"/>
                  </a:cubicBezTo>
                  <a:cubicBezTo>
                    <a:pt x="3" y="148"/>
                    <a:pt x="6" y="145"/>
                    <a:pt x="9" y="143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2" y="133"/>
                    <a:pt x="38" y="132"/>
                    <a:pt x="38" y="132"/>
                  </a:cubicBezTo>
                  <a:cubicBezTo>
                    <a:pt x="43" y="133"/>
                    <a:pt x="45" y="137"/>
                    <a:pt x="47" y="141"/>
                  </a:cubicBezTo>
                  <a:cubicBezTo>
                    <a:pt x="48" y="142"/>
                    <a:pt x="46" y="138"/>
                    <a:pt x="47" y="139"/>
                  </a:cubicBezTo>
                  <a:cubicBezTo>
                    <a:pt x="48" y="139"/>
                    <a:pt x="49" y="138"/>
                    <a:pt x="50" y="137"/>
                  </a:cubicBezTo>
                  <a:cubicBezTo>
                    <a:pt x="49" y="136"/>
                    <a:pt x="51" y="140"/>
                    <a:pt x="50" y="139"/>
                  </a:cubicBezTo>
                  <a:cubicBezTo>
                    <a:pt x="49" y="136"/>
                    <a:pt x="48" y="133"/>
                    <a:pt x="45" y="13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73" y="134"/>
                    <a:pt x="86" y="135"/>
                    <a:pt x="98" y="129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7" y="130"/>
                    <a:pt x="99" y="132"/>
                  </a:cubicBezTo>
                  <a:cubicBezTo>
                    <a:pt x="100" y="131"/>
                    <a:pt x="101" y="130"/>
                    <a:pt x="102" y="129"/>
                  </a:cubicBezTo>
                  <a:cubicBezTo>
                    <a:pt x="101" y="128"/>
                    <a:pt x="102" y="132"/>
                    <a:pt x="102" y="129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4" y="124"/>
                    <a:pt x="107" y="122"/>
                    <a:pt x="109" y="119"/>
                  </a:cubicBezTo>
                  <a:cubicBezTo>
                    <a:pt x="112" y="116"/>
                    <a:pt x="114" y="113"/>
                    <a:pt x="115" y="111"/>
                  </a:cubicBezTo>
                  <a:cubicBezTo>
                    <a:pt x="121" y="109"/>
                    <a:pt x="118" y="107"/>
                    <a:pt x="119" y="108"/>
                  </a:cubicBezTo>
                  <a:cubicBezTo>
                    <a:pt x="121" y="108"/>
                    <a:pt x="122" y="107"/>
                    <a:pt x="123" y="106"/>
                  </a:cubicBezTo>
                  <a:cubicBezTo>
                    <a:pt x="121" y="104"/>
                    <a:pt x="124" y="105"/>
                    <a:pt x="116" y="106"/>
                  </a:cubicBezTo>
                  <a:cubicBezTo>
                    <a:pt x="117" y="101"/>
                    <a:pt x="116" y="96"/>
                    <a:pt x="113" y="92"/>
                  </a:cubicBezTo>
                  <a:cubicBezTo>
                    <a:pt x="111" y="88"/>
                    <a:pt x="110" y="86"/>
                    <a:pt x="113" y="81"/>
                  </a:cubicBezTo>
                  <a:cubicBezTo>
                    <a:pt x="115" y="77"/>
                    <a:pt x="118" y="75"/>
                    <a:pt x="121" y="73"/>
                  </a:cubicBezTo>
                  <a:cubicBezTo>
                    <a:pt x="123" y="71"/>
                    <a:pt x="125" y="73"/>
                    <a:pt x="126" y="74"/>
                  </a:cubicBezTo>
                  <a:cubicBezTo>
                    <a:pt x="127" y="75"/>
                    <a:pt x="128" y="78"/>
                    <a:pt x="128" y="79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3"/>
                    <a:pt x="129" y="75"/>
                    <a:pt x="130" y="74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1" y="75"/>
                    <a:pt x="130" y="74"/>
                    <a:pt x="129" y="72"/>
                  </a:cubicBezTo>
                  <a:cubicBezTo>
                    <a:pt x="129" y="72"/>
                    <a:pt x="130" y="70"/>
                    <a:pt x="130" y="70"/>
                  </a:cubicBezTo>
                  <a:cubicBezTo>
                    <a:pt x="139" y="69"/>
                    <a:pt x="143" y="71"/>
                    <a:pt x="149" y="71"/>
                  </a:cubicBezTo>
                  <a:cubicBezTo>
                    <a:pt x="152" y="72"/>
                    <a:pt x="161" y="70"/>
                    <a:pt x="165" y="69"/>
                  </a:cubicBezTo>
                  <a:cubicBezTo>
                    <a:pt x="166" y="69"/>
                    <a:pt x="168" y="68"/>
                    <a:pt x="169" y="71"/>
                  </a:cubicBezTo>
                  <a:cubicBezTo>
                    <a:pt x="169" y="72"/>
                    <a:pt x="167" y="68"/>
                    <a:pt x="167" y="70"/>
                  </a:cubicBezTo>
                  <a:cubicBezTo>
                    <a:pt x="168" y="69"/>
                    <a:pt x="169" y="69"/>
                    <a:pt x="170" y="69"/>
                  </a:cubicBezTo>
                  <a:cubicBezTo>
                    <a:pt x="170" y="67"/>
                    <a:pt x="173" y="71"/>
                    <a:pt x="172" y="69"/>
                  </a:cubicBezTo>
                  <a:cubicBezTo>
                    <a:pt x="172" y="69"/>
                    <a:pt x="173" y="67"/>
                    <a:pt x="174" y="67"/>
                  </a:cubicBezTo>
                  <a:cubicBezTo>
                    <a:pt x="179" y="66"/>
                    <a:pt x="183" y="65"/>
                    <a:pt x="188" y="63"/>
                  </a:cubicBezTo>
                  <a:cubicBezTo>
                    <a:pt x="195" y="62"/>
                    <a:pt x="202" y="60"/>
                    <a:pt x="208" y="58"/>
                  </a:cubicBezTo>
                  <a:cubicBezTo>
                    <a:pt x="208" y="58"/>
                    <a:pt x="210" y="58"/>
                    <a:pt x="212" y="60"/>
                  </a:cubicBezTo>
                  <a:cubicBezTo>
                    <a:pt x="215" y="62"/>
                    <a:pt x="217" y="64"/>
                    <a:pt x="218" y="68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9" y="75"/>
                    <a:pt x="215" y="76"/>
                    <a:pt x="217" y="78"/>
                  </a:cubicBezTo>
                  <a:cubicBezTo>
                    <a:pt x="218" y="77"/>
                    <a:pt x="218" y="76"/>
                    <a:pt x="219" y="75"/>
                  </a:cubicBezTo>
                  <a:cubicBezTo>
                    <a:pt x="218" y="74"/>
                    <a:pt x="222" y="74"/>
                    <a:pt x="222" y="72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6" y="71"/>
                    <a:pt x="224" y="68"/>
                    <a:pt x="224" y="69"/>
                  </a:cubicBezTo>
                  <a:cubicBezTo>
                    <a:pt x="225" y="69"/>
                    <a:pt x="226" y="68"/>
                    <a:pt x="227" y="68"/>
                  </a:cubicBezTo>
                  <a:cubicBezTo>
                    <a:pt x="225" y="65"/>
                    <a:pt x="226" y="67"/>
                    <a:pt x="223" y="66"/>
                  </a:cubicBezTo>
                  <a:cubicBezTo>
                    <a:pt x="221" y="66"/>
                    <a:pt x="221" y="66"/>
                    <a:pt x="221" y="66"/>
                  </a:cubicBezTo>
                  <a:cubicBezTo>
                    <a:pt x="220" y="63"/>
                    <a:pt x="219" y="61"/>
                    <a:pt x="217" y="59"/>
                  </a:cubicBezTo>
                  <a:cubicBezTo>
                    <a:pt x="217" y="58"/>
                    <a:pt x="217" y="57"/>
                    <a:pt x="218" y="57"/>
                  </a:cubicBezTo>
                  <a:cubicBezTo>
                    <a:pt x="226" y="56"/>
                    <a:pt x="234" y="55"/>
                    <a:pt x="242" y="54"/>
                  </a:cubicBezTo>
                  <a:cubicBezTo>
                    <a:pt x="244" y="54"/>
                    <a:pt x="246" y="54"/>
                    <a:pt x="248" y="54"/>
                  </a:cubicBezTo>
                  <a:cubicBezTo>
                    <a:pt x="249" y="53"/>
                    <a:pt x="252" y="55"/>
                    <a:pt x="253" y="56"/>
                  </a:cubicBezTo>
                  <a:cubicBezTo>
                    <a:pt x="257" y="59"/>
                    <a:pt x="257" y="61"/>
                    <a:pt x="257" y="64"/>
                  </a:cubicBezTo>
                  <a:cubicBezTo>
                    <a:pt x="260" y="67"/>
                    <a:pt x="260" y="67"/>
                    <a:pt x="260" y="67"/>
                  </a:cubicBezTo>
                  <a:cubicBezTo>
                    <a:pt x="261" y="67"/>
                    <a:pt x="260" y="63"/>
                    <a:pt x="261" y="63"/>
                  </a:cubicBezTo>
                  <a:cubicBezTo>
                    <a:pt x="261" y="62"/>
                    <a:pt x="263" y="63"/>
                    <a:pt x="262" y="61"/>
                  </a:cubicBezTo>
                  <a:cubicBezTo>
                    <a:pt x="265" y="61"/>
                    <a:pt x="263" y="59"/>
                    <a:pt x="266" y="58"/>
                  </a:cubicBezTo>
                  <a:cubicBezTo>
                    <a:pt x="266" y="56"/>
                    <a:pt x="266" y="55"/>
                    <a:pt x="265" y="54"/>
                  </a:cubicBezTo>
                  <a:cubicBezTo>
                    <a:pt x="261" y="55"/>
                    <a:pt x="262" y="58"/>
                    <a:pt x="259" y="56"/>
                  </a:cubicBezTo>
                  <a:cubicBezTo>
                    <a:pt x="259" y="56"/>
                    <a:pt x="259" y="56"/>
                    <a:pt x="259" y="56"/>
                  </a:cubicBezTo>
                  <a:cubicBezTo>
                    <a:pt x="258" y="56"/>
                    <a:pt x="258" y="55"/>
                    <a:pt x="258" y="55"/>
                  </a:cubicBezTo>
                  <a:cubicBezTo>
                    <a:pt x="257" y="54"/>
                    <a:pt x="257" y="52"/>
                    <a:pt x="258" y="52"/>
                  </a:cubicBezTo>
                  <a:cubicBezTo>
                    <a:pt x="263" y="52"/>
                    <a:pt x="268" y="51"/>
                    <a:pt x="274" y="51"/>
                  </a:cubicBezTo>
                  <a:cubicBezTo>
                    <a:pt x="281" y="50"/>
                    <a:pt x="287" y="49"/>
                    <a:pt x="293" y="48"/>
                  </a:cubicBezTo>
                  <a:cubicBezTo>
                    <a:pt x="294" y="48"/>
                    <a:pt x="297" y="49"/>
                    <a:pt x="298" y="49"/>
                  </a:cubicBezTo>
                  <a:cubicBezTo>
                    <a:pt x="301" y="52"/>
                    <a:pt x="305" y="53"/>
                    <a:pt x="311" y="51"/>
                  </a:cubicBezTo>
                  <a:cubicBezTo>
                    <a:pt x="311" y="50"/>
                    <a:pt x="311" y="49"/>
                    <a:pt x="310" y="48"/>
                  </a:cubicBezTo>
                  <a:cubicBezTo>
                    <a:pt x="307" y="49"/>
                    <a:pt x="305" y="49"/>
                    <a:pt x="303" y="48"/>
                  </a:cubicBezTo>
                  <a:cubicBezTo>
                    <a:pt x="302" y="47"/>
                    <a:pt x="302" y="46"/>
                    <a:pt x="303" y="45"/>
                  </a:cubicBezTo>
                  <a:cubicBezTo>
                    <a:pt x="309" y="43"/>
                    <a:pt x="314" y="41"/>
                    <a:pt x="320" y="39"/>
                  </a:cubicBezTo>
                  <a:cubicBezTo>
                    <a:pt x="327" y="35"/>
                    <a:pt x="327" y="35"/>
                    <a:pt x="327" y="35"/>
                  </a:cubicBezTo>
                  <a:cubicBezTo>
                    <a:pt x="337" y="31"/>
                    <a:pt x="342" y="29"/>
                    <a:pt x="350" y="28"/>
                  </a:cubicBezTo>
                  <a:cubicBezTo>
                    <a:pt x="350" y="28"/>
                    <a:pt x="355" y="26"/>
                    <a:pt x="360" y="28"/>
                  </a:cubicBezTo>
                  <a:cubicBezTo>
                    <a:pt x="362" y="29"/>
                    <a:pt x="365" y="29"/>
                    <a:pt x="368" y="29"/>
                  </a:cubicBezTo>
                  <a:cubicBezTo>
                    <a:pt x="368" y="28"/>
                    <a:pt x="368" y="27"/>
                    <a:pt x="368" y="26"/>
                  </a:cubicBezTo>
                  <a:cubicBezTo>
                    <a:pt x="367" y="26"/>
                    <a:pt x="366" y="26"/>
                    <a:pt x="365" y="26"/>
                  </a:cubicBezTo>
                  <a:cubicBezTo>
                    <a:pt x="364" y="26"/>
                    <a:pt x="365" y="25"/>
                    <a:pt x="365" y="25"/>
                  </a:cubicBezTo>
                  <a:cubicBezTo>
                    <a:pt x="378" y="21"/>
                    <a:pt x="385" y="13"/>
                    <a:pt x="392" y="9"/>
                  </a:cubicBezTo>
                  <a:cubicBezTo>
                    <a:pt x="397" y="5"/>
                    <a:pt x="397" y="5"/>
                    <a:pt x="397" y="5"/>
                  </a:cubicBezTo>
                  <a:cubicBezTo>
                    <a:pt x="400" y="3"/>
                    <a:pt x="398" y="0"/>
                    <a:pt x="395" y="2"/>
                  </a:cubicBezTo>
                  <a:close/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4" name="Oval 1572"/>
            <p:cNvSpPr>
              <a:spLocks noChangeArrowheads="1"/>
            </p:cNvSpPr>
            <p:nvPr>
              <p:custDataLst>
                <p:tags r:id="rId604"/>
              </p:custDataLst>
            </p:nvPr>
          </p:nvSpPr>
          <p:spPr bwMode="auto">
            <a:xfrm>
              <a:off x="4078" y="2851"/>
              <a:ext cx="5" cy="8"/>
            </a:xfrm>
            <a:prstGeom prst="ellipse">
              <a:avLst/>
            </a:prstGeom>
            <a:solidFill>
              <a:srgbClr val="FFFA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635" name="Freeform 1573"/>
            <p:cNvSpPr/>
            <p:nvPr>
              <p:custDataLst>
                <p:tags r:id="rId605"/>
              </p:custDataLst>
            </p:nvPr>
          </p:nvSpPr>
          <p:spPr bwMode="auto">
            <a:xfrm>
              <a:off x="3980" y="2759"/>
              <a:ext cx="539" cy="206"/>
            </a:xfrm>
            <a:custGeom>
              <a:avLst/>
              <a:gdLst>
                <a:gd name="T0" fmla="*/ 817 w 419"/>
                <a:gd name="T1" fmla="*/ 40 h 161"/>
                <a:gd name="T2" fmla="*/ 758 w 419"/>
                <a:gd name="T3" fmla="*/ 47 h 161"/>
                <a:gd name="T4" fmla="*/ 801 w 419"/>
                <a:gd name="T5" fmla="*/ 29 h 161"/>
                <a:gd name="T6" fmla="*/ 782 w 419"/>
                <a:gd name="T7" fmla="*/ 22 h 161"/>
                <a:gd name="T8" fmla="*/ 764 w 419"/>
                <a:gd name="T9" fmla="*/ 33 h 161"/>
                <a:gd name="T10" fmla="*/ 722 w 419"/>
                <a:gd name="T11" fmla="*/ 65 h 161"/>
                <a:gd name="T12" fmla="*/ 693 w 419"/>
                <a:gd name="T13" fmla="*/ 69 h 161"/>
                <a:gd name="T14" fmla="*/ 675 w 419"/>
                <a:gd name="T15" fmla="*/ 82 h 161"/>
                <a:gd name="T16" fmla="*/ 634 w 419"/>
                <a:gd name="T17" fmla="*/ 77 h 161"/>
                <a:gd name="T18" fmla="*/ 648 w 419"/>
                <a:gd name="T19" fmla="*/ 60 h 161"/>
                <a:gd name="T20" fmla="*/ 630 w 419"/>
                <a:gd name="T21" fmla="*/ 65 h 161"/>
                <a:gd name="T22" fmla="*/ 623 w 419"/>
                <a:gd name="T23" fmla="*/ 52 h 161"/>
                <a:gd name="T24" fmla="*/ 617 w 419"/>
                <a:gd name="T25" fmla="*/ 88 h 161"/>
                <a:gd name="T26" fmla="*/ 542 w 419"/>
                <a:gd name="T27" fmla="*/ 96 h 161"/>
                <a:gd name="T28" fmla="*/ 530 w 419"/>
                <a:gd name="T29" fmla="*/ 83 h 161"/>
                <a:gd name="T30" fmla="*/ 504 w 419"/>
                <a:gd name="T31" fmla="*/ 100 h 161"/>
                <a:gd name="T32" fmla="*/ 452 w 419"/>
                <a:gd name="T33" fmla="*/ 104 h 161"/>
                <a:gd name="T34" fmla="*/ 481 w 419"/>
                <a:gd name="T35" fmla="*/ 90 h 161"/>
                <a:gd name="T36" fmla="*/ 462 w 419"/>
                <a:gd name="T37" fmla="*/ 86 h 161"/>
                <a:gd name="T38" fmla="*/ 445 w 419"/>
                <a:gd name="T39" fmla="*/ 69 h 161"/>
                <a:gd name="T40" fmla="*/ 440 w 419"/>
                <a:gd name="T41" fmla="*/ 111 h 161"/>
                <a:gd name="T42" fmla="*/ 372 w 419"/>
                <a:gd name="T43" fmla="*/ 128 h 161"/>
                <a:gd name="T44" fmla="*/ 351 w 419"/>
                <a:gd name="T45" fmla="*/ 100 h 161"/>
                <a:gd name="T46" fmla="*/ 336 w 419"/>
                <a:gd name="T47" fmla="*/ 127 h 161"/>
                <a:gd name="T48" fmla="*/ 275 w 419"/>
                <a:gd name="T49" fmla="*/ 123 h 161"/>
                <a:gd name="T50" fmla="*/ 275 w 419"/>
                <a:gd name="T51" fmla="*/ 141 h 161"/>
                <a:gd name="T52" fmla="*/ 187 w 419"/>
                <a:gd name="T53" fmla="*/ 148 h 161"/>
                <a:gd name="T54" fmla="*/ 166 w 419"/>
                <a:gd name="T55" fmla="*/ 151 h 161"/>
                <a:gd name="T56" fmla="*/ 166 w 419"/>
                <a:gd name="T57" fmla="*/ 164 h 161"/>
                <a:gd name="T58" fmla="*/ 260 w 419"/>
                <a:gd name="T59" fmla="*/ 203 h 161"/>
                <a:gd name="T60" fmla="*/ 140 w 419"/>
                <a:gd name="T61" fmla="*/ 248 h 161"/>
                <a:gd name="T62" fmla="*/ 134 w 419"/>
                <a:gd name="T63" fmla="*/ 69 h 161"/>
                <a:gd name="T64" fmla="*/ 105 w 419"/>
                <a:gd name="T65" fmla="*/ 77 h 161"/>
                <a:gd name="T66" fmla="*/ 0 w 419"/>
                <a:gd name="T67" fmla="*/ 294 h 161"/>
                <a:gd name="T68" fmla="*/ 62 w 419"/>
                <a:gd name="T69" fmla="*/ 299 h 161"/>
                <a:gd name="T70" fmla="*/ 143 w 419"/>
                <a:gd name="T71" fmla="*/ 294 h 161"/>
                <a:gd name="T72" fmla="*/ 149 w 419"/>
                <a:gd name="T73" fmla="*/ 292 h 161"/>
                <a:gd name="T74" fmla="*/ 169 w 419"/>
                <a:gd name="T75" fmla="*/ 276 h 161"/>
                <a:gd name="T76" fmla="*/ 255 w 419"/>
                <a:gd name="T77" fmla="*/ 289 h 161"/>
                <a:gd name="T78" fmla="*/ 259 w 419"/>
                <a:gd name="T79" fmla="*/ 264 h 161"/>
                <a:gd name="T80" fmla="*/ 311 w 419"/>
                <a:gd name="T81" fmla="*/ 233 h 161"/>
                <a:gd name="T82" fmla="*/ 283 w 419"/>
                <a:gd name="T83" fmla="*/ 193 h 161"/>
                <a:gd name="T84" fmla="*/ 310 w 419"/>
                <a:gd name="T85" fmla="*/ 156 h 161"/>
                <a:gd name="T86" fmla="*/ 324 w 419"/>
                <a:gd name="T87" fmla="*/ 164 h 161"/>
                <a:gd name="T88" fmla="*/ 319 w 419"/>
                <a:gd name="T89" fmla="*/ 147 h 161"/>
                <a:gd name="T90" fmla="*/ 403 w 419"/>
                <a:gd name="T91" fmla="*/ 148 h 161"/>
                <a:gd name="T92" fmla="*/ 409 w 419"/>
                <a:gd name="T93" fmla="*/ 145 h 161"/>
                <a:gd name="T94" fmla="*/ 484 w 419"/>
                <a:gd name="T95" fmla="*/ 122 h 161"/>
                <a:gd name="T96" fmla="*/ 507 w 419"/>
                <a:gd name="T97" fmla="*/ 151 h 161"/>
                <a:gd name="T98" fmla="*/ 515 w 419"/>
                <a:gd name="T99" fmla="*/ 151 h 161"/>
                <a:gd name="T100" fmla="*/ 530 w 419"/>
                <a:gd name="T101" fmla="*/ 151 h 161"/>
                <a:gd name="T102" fmla="*/ 513 w 419"/>
                <a:gd name="T103" fmla="*/ 137 h 161"/>
                <a:gd name="T104" fmla="*/ 558 w 419"/>
                <a:gd name="T105" fmla="*/ 113 h 161"/>
                <a:gd name="T106" fmla="*/ 596 w 419"/>
                <a:gd name="T107" fmla="*/ 141 h 161"/>
                <a:gd name="T108" fmla="*/ 601 w 419"/>
                <a:gd name="T109" fmla="*/ 128 h 161"/>
                <a:gd name="T110" fmla="*/ 594 w 419"/>
                <a:gd name="T111" fmla="*/ 118 h 161"/>
                <a:gd name="T112" fmla="*/ 593 w 419"/>
                <a:gd name="T113" fmla="*/ 110 h 161"/>
                <a:gd name="T114" fmla="*/ 677 w 419"/>
                <a:gd name="T115" fmla="*/ 104 h 161"/>
                <a:gd name="T116" fmla="*/ 686 w 419"/>
                <a:gd name="T117" fmla="*/ 100 h 161"/>
                <a:gd name="T118" fmla="*/ 738 w 419"/>
                <a:gd name="T119" fmla="*/ 74 h 161"/>
                <a:gd name="T120" fmla="*/ 826 w 419"/>
                <a:gd name="T121" fmla="*/ 60 h 161"/>
                <a:gd name="T122" fmla="*/ 817 w 419"/>
                <a:gd name="T123" fmla="*/ 52 h 161"/>
                <a:gd name="T124" fmla="*/ 884 w 419"/>
                <a:gd name="T125" fmla="*/ 5 h 1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161">
                  <a:moveTo>
                    <a:pt x="415" y="2"/>
                  </a:moveTo>
                  <a:cubicBezTo>
                    <a:pt x="410" y="5"/>
                    <a:pt x="410" y="5"/>
                    <a:pt x="410" y="5"/>
                  </a:cubicBezTo>
                  <a:cubicBezTo>
                    <a:pt x="404" y="9"/>
                    <a:pt x="396" y="16"/>
                    <a:pt x="384" y="19"/>
                  </a:cubicBezTo>
                  <a:cubicBezTo>
                    <a:pt x="371" y="22"/>
                    <a:pt x="371" y="22"/>
                    <a:pt x="371" y="22"/>
                  </a:cubicBezTo>
                  <a:cubicBezTo>
                    <a:pt x="366" y="23"/>
                    <a:pt x="363" y="23"/>
                    <a:pt x="358" y="24"/>
                  </a:cubicBezTo>
                  <a:cubicBezTo>
                    <a:pt x="357" y="24"/>
                    <a:pt x="355" y="24"/>
                    <a:pt x="356" y="23"/>
                  </a:cubicBezTo>
                  <a:cubicBezTo>
                    <a:pt x="356" y="22"/>
                    <a:pt x="358" y="21"/>
                    <a:pt x="361" y="19"/>
                  </a:cubicBezTo>
                  <a:cubicBezTo>
                    <a:pt x="362" y="19"/>
                    <a:pt x="368" y="17"/>
                    <a:pt x="369" y="16"/>
                  </a:cubicBezTo>
                  <a:cubicBezTo>
                    <a:pt x="371" y="16"/>
                    <a:pt x="373" y="15"/>
                    <a:pt x="376" y="14"/>
                  </a:cubicBezTo>
                  <a:cubicBezTo>
                    <a:pt x="376" y="13"/>
                    <a:pt x="375" y="12"/>
                    <a:pt x="375" y="12"/>
                  </a:cubicBezTo>
                  <a:cubicBezTo>
                    <a:pt x="372" y="13"/>
                    <a:pt x="370" y="13"/>
                    <a:pt x="368" y="14"/>
                  </a:cubicBezTo>
                  <a:cubicBezTo>
                    <a:pt x="368" y="13"/>
                    <a:pt x="368" y="11"/>
                    <a:pt x="368" y="10"/>
                  </a:cubicBezTo>
                  <a:cubicBezTo>
                    <a:pt x="368" y="10"/>
                    <a:pt x="368" y="10"/>
                    <a:pt x="368" y="10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6" y="12"/>
                    <a:pt x="362" y="14"/>
                    <a:pt x="359" y="16"/>
                  </a:cubicBezTo>
                  <a:cubicBezTo>
                    <a:pt x="356" y="17"/>
                    <a:pt x="353" y="19"/>
                    <a:pt x="352" y="22"/>
                  </a:cubicBezTo>
                  <a:cubicBezTo>
                    <a:pt x="351" y="25"/>
                    <a:pt x="348" y="27"/>
                    <a:pt x="346" y="28"/>
                  </a:cubicBezTo>
                  <a:cubicBezTo>
                    <a:pt x="339" y="31"/>
                    <a:pt x="339" y="31"/>
                    <a:pt x="339" y="31"/>
                  </a:cubicBezTo>
                  <a:cubicBezTo>
                    <a:pt x="334" y="33"/>
                    <a:pt x="329" y="36"/>
                    <a:pt x="324" y="37"/>
                  </a:cubicBezTo>
                  <a:cubicBezTo>
                    <a:pt x="325" y="36"/>
                    <a:pt x="325" y="35"/>
                    <a:pt x="327" y="34"/>
                  </a:cubicBezTo>
                  <a:cubicBezTo>
                    <a:pt x="326" y="33"/>
                    <a:pt x="326" y="33"/>
                    <a:pt x="326" y="33"/>
                  </a:cubicBezTo>
                  <a:cubicBezTo>
                    <a:pt x="325" y="33"/>
                    <a:pt x="324" y="32"/>
                    <a:pt x="323" y="32"/>
                  </a:cubicBezTo>
                  <a:cubicBezTo>
                    <a:pt x="322" y="33"/>
                    <a:pt x="321" y="35"/>
                    <a:pt x="320" y="36"/>
                  </a:cubicBezTo>
                  <a:cubicBezTo>
                    <a:pt x="320" y="37"/>
                    <a:pt x="318" y="39"/>
                    <a:pt x="317" y="39"/>
                  </a:cubicBezTo>
                  <a:cubicBezTo>
                    <a:pt x="312" y="41"/>
                    <a:pt x="305" y="42"/>
                    <a:pt x="297" y="42"/>
                  </a:cubicBezTo>
                  <a:cubicBezTo>
                    <a:pt x="296" y="42"/>
                    <a:pt x="296" y="41"/>
                    <a:pt x="296" y="40"/>
                  </a:cubicBezTo>
                  <a:cubicBezTo>
                    <a:pt x="297" y="38"/>
                    <a:pt x="298" y="37"/>
                    <a:pt x="298" y="37"/>
                  </a:cubicBezTo>
                  <a:cubicBezTo>
                    <a:pt x="299" y="35"/>
                    <a:pt x="302" y="33"/>
                    <a:pt x="305" y="32"/>
                  </a:cubicBezTo>
                  <a:cubicBezTo>
                    <a:pt x="307" y="32"/>
                    <a:pt x="307" y="32"/>
                    <a:pt x="307" y="32"/>
                  </a:cubicBezTo>
                  <a:cubicBezTo>
                    <a:pt x="307" y="31"/>
                    <a:pt x="306" y="30"/>
                    <a:pt x="305" y="29"/>
                  </a:cubicBezTo>
                  <a:cubicBezTo>
                    <a:pt x="304" y="30"/>
                    <a:pt x="304" y="30"/>
                    <a:pt x="304" y="30"/>
                  </a:cubicBezTo>
                  <a:cubicBezTo>
                    <a:pt x="302" y="30"/>
                    <a:pt x="299" y="30"/>
                    <a:pt x="297" y="32"/>
                  </a:cubicBezTo>
                  <a:cubicBezTo>
                    <a:pt x="297" y="32"/>
                    <a:pt x="296" y="31"/>
                    <a:pt x="296" y="31"/>
                  </a:cubicBezTo>
                  <a:cubicBezTo>
                    <a:pt x="296" y="29"/>
                    <a:pt x="295" y="27"/>
                    <a:pt x="296" y="26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294" y="25"/>
                    <a:pt x="293" y="25"/>
                    <a:pt x="292" y="25"/>
                  </a:cubicBezTo>
                  <a:cubicBezTo>
                    <a:pt x="291" y="27"/>
                    <a:pt x="292" y="30"/>
                    <a:pt x="293" y="32"/>
                  </a:cubicBezTo>
                  <a:cubicBezTo>
                    <a:pt x="293" y="34"/>
                    <a:pt x="294" y="35"/>
                    <a:pt x="293" y="37"/>
                  </a:cubicBezTo>
                  <a:cubicBezTo>
                    <a:pt x="293" y="38"/>
                    <a:pt x="292" y="40"/>
                    <a:pt x="290" y="42"/>
                  </a:cubicBezTo>
                  <a:cubicBezTo>
                    <a:pt x="290" y="42"/>
                    <a:pt x="287" y="43"/>
                    <a:pt x="286" y="43"/>
                  </a:cubicBezTo>
                  <a:cubicBezTo>
                    <a:pt x="276" y="44"/>
                    <a:pt x="267" y="45"/>
                    <a:pt x="261" y="45"/>
                  </a:cubicBezTo>
                  <a:cubicBezTo>
                    <a:pt x="258" y="46"/>
                    <a:pt x="256" y="46"/>
                    <a:pt x="254" y="46"/>
                  </a:cubicBezTo>
                  <a:cubicBezTo>
                    <a:pt x="253" y="46"/>
                    <a:pt x="252" y="45"/>
                    <a:pt x="252" y="45"/>
                  </a:cubicBezTo>
                  <a:cubicBezTo>
                    <a:pt x="252" y="43"/>
                    <a:pt x="253" y="42"/>
                    <a:pt x="253" y="41"/>
                  </a:cubicBezTo>
                  <a:cubicBezTo>
                    <a:pt x="251" y="41"/>
                    <a:pt x="250" y="41"/>
                    <a:pt x="249" y="40"/>
                  </a:cubicBezTo>
                  <a:cubicBezTo>
                    <a:pt x="249" y="41"/>
                    <a:pt x="248" y="43"/>
                    <a:pt x="248" y="45"/>
                  </a:cubicBezTo>
                  <a:cubicBezTo>
                    <a:pt x="247" y="46"/>
                    <a:pt x="245" y="47"/>
                    <a:pt x="244" y="47"/>
                  </a:cubicBezTo>
                  <a:cubicBezTo>
                    <a:pt x="242" y="48"/>
                    <a:pt x="240" y="48"/>
                    <a:pt x="237" y="48"/>
                  </a:cubicBezTo>
                  <a:cubicBezTo>
                    <a:pt x="231" y="48"/>
                    <a:pt x="222" y="50"/>
                    <a:pt x="213" y="53"/>
                  </a:cubicBezTo>
                  <a:cubicBezTo>
                    <a:pt x="213" y="53"/>
                    <a:pt x="212" y="52"/>
                    <a:pt x="212" y="52"/>
                  </a:cubicBezTo>
                  <a:cubicBezTo>
                    <a:pt x="212" y="51"/>
                    <a:pt x="212" y="50"/>
                    <a:pt x="212" y="49"/>
                  </a:cubicBezTo>
                  <a:cubicBezTo>
                    <a:pt x="212" y="49"/>
                    <a:pt x="214" y="45"/>
                    <a:pt x="219" y="44"/>
                  </a:cubicBezTo>
                  <a:cubicBezTo>
                    <a:pt x="222" y="43"/>
                    <a:pt x="222" y="43"/>
                    <a:pt x="222" y="43"/>
                  </a:cubicBezTo>
                  <a:cubicBezTo>
                    <a:pt x="223" y="43"/>
                    <a:pt x="224" y="43"/>
                    <a:pt x="226" y="43"/>
                  </a:cubicBezTo>
                  <a:cubicBezTo>
                    <a:pt x="225" y="42"/>
                    <a:pt x="225" y="41"/>
                    <a:pt x="224" y="40"/>
                  </a:cubicBezTo>
                  <a:cubicBezTo>
                    <a:pt x="223" y="40"/>
                    <a:pt x="223" y="40"/>
                    <a:pt x="221" y="40"/>
                  </a:cubicBezTo>
                  <a:cubicBezTo>
                    <a:pt x="217" y="41"/>
                    <a:pt x="217" y="41"/>
                    <a:pt x="217" y="41"/>
                  </a:cubicBezTo>
                  <a:cubicBezTo>
                    <a:pt x="216" y="42"/>
                    <a:pt x="215" y="42"/>
                    <a:pt x="214" y="43"/>
                  </a:cubicBezTo>
                  <a:cubicBezTo>
                    <a:pt x="213" y="43"/>
                    <a:pt x="212" y="43"/>
                    <a:pt x="212" y="42"/>
                  </a:cubicBezTo>
                  <a:cubicBezTo>
                    <a:pt x="211" y="39"/>
                    <a:pt x="210" y="36"/>
                    <a:pt x="209" y="33"/>
                  </a:cubicBezTo>
                  <a:cubicBezTo>
                    <a:pt x="208" y="34"/>
                    <a:pt x="207" y="34"/>
                    <a:pt x="206" y="35"/>
                  </a:cubicBezTo>
                  <a:cubicBezTo>
                    <a:pt x="209" y="39"/>
                    <a:pt x="209" y="46"/>
                    <a:pt x="208" y="51"/>
                  </a:cubicBezTo>
                  <a:cubicBezTo>
                    <a:pt x="208" y="52"/>
                    <a:pt x="207" y="52"/>
                    <a:pt x="207" y="53"/>
                  </a:cubicBezTo>
                  <a:cubicBezTo>
                    <a:pt x="207" y="53"/>
                    <a:pt x="206" y="55"/>
                    <a:pt x="205" y="55"/>
                  </a:cubicBezTo>
                  <a:cubicBezTo>
                    <a:pt x="205" y="55"/>
                    <a:pt x="204" y="55"/>
                    <a:pt x="203" y="55"/>
                  </a:cubicBezTo>
                  <a:cubicBezTo>
                    <a:pt x="192" y="58"/>
                    <a:pt x="181" y="61"/>
                    <a:pt x="175" y="61"/>
                  </a:cubicBezTo>
                  <a:cubicBezTo>
                    <a:pt x="173" y="61"/>
                    <a:pt x="171" y="60"/>
                    <a:pt x="168" y="60"/>
                  </a:cubicBezTo>
                  <a:cubicBezTo>
                    <a:pt x="164" y="61"/>
                    <a:pt x="165" y="57"/>
                    <a:pt x="166" y="56"/>
                  </a:cubicBezTo>
                  <a:cubicBezTo>
                    <a:pt x="167" y="53"/>
                    <a:pt x="166" y="50"/>
                    <a:pt x="165" y="48"/>
                  </a:cubicBezTo>
                  <a:cubicBezTo>
                    <a:pt x="165" y="48"/>
                    <a:pt x="164" y="48"/>
                    <a:pt x="163" y="48"/>
                  </a:cubicBezTo>
                  <a:cubicBezTo>
                    <a:pt x="163" y="51"/>
                    <a:pt x="162" y="54"/>
                    <a:pt x="161" y="57"/>
                  </a:cubicBezTo>
                  <a:cubicBezTo>
                    <a:pt x="161" y="58"/>
                    <a:pt x="158" y="60"/>
                    <a:pt x="158" y="60"/>
                  </a:cubicBezTo>
                  <a:cubicBezTo>
                    <a:pt x="152" y="59"/>
                    <a:pt x="145" y="60"/>
                    <a:pt x="140" y="61"/>
                  </a:cubicBezTo>
                  <a:cubicBezTo>
                    <a:pt x="139" y="62"/>
                    <a:pt x="135" y="62"/>
                    <a:pt x="135" y="62"/>
                  </a:cubicBezTo>
                  <a:cubicBezTo>
                    <a:pt x="132" y="61"/>
                    <a:pt x="130" y="61"/>
                    <a:pt x="129" y="59"/>
                  </a:cubicBezTo>
                  <a:cubicBezTo>
                    <a:pt x="128" y="59"/>
                    <a:pt x="127" y="60"/>
                    <a:pt x="126" y="60"/>
                  </a:cubicBezTo>
                  <a:cubicBezTo>
                    <a:pt x="127" y="61"/>
                    <a:pt x="128" y="63"/>
                    <a:pt x="129" y="64"/>
                  </a:cubicBezTo>
                  <a:cubicBezTo>
                    <a:pt x="130" y="64"/>
                    <a:pt x="129" y="66"/>
                    <a:pt x="129" y="67"/>
                  </a:cubicBezTo>
                  <a:cubicBezTo>
                    <a:pt x="126" y="69"/>
                    <a:pt x="124" y="72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4" y="73"/>
                    <a:pt x="102" y="70"/>
                    <a:pt x="88" y="71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2"/>
                    <a:pt x="80" y="73"/>
                    <a:pt x="80" y="75"/>
                  </a:cubicBezTo>
                  <a:cubicBezTo>
                    <a:pt x="80" y="76"/>
                    <a:pt x="79" y="78"/>
                    <a:pt x="78" y="78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101" y="76"/>
                    <a:pt x="110" y="77"/>
                    <a:pt x="116" y="84"/>
                  </a:cubicBezTo>
                  <a:cubicBezTo>
                    <a:pt x="118" y="85"/>
                    <a:pt x="122" y="96"/>
                    <a:pt x="122" y="97"/>
                  </a:cubicBezTo>
                  <a:cubicBezTo>
                    <a:pt x="125" y="102"/>
                    <a:pt x="126" y="104"/>
                    <a:pt x="120" y="111"/>
                  </a:cubicBezTo>
                  <a:cubicBezTo>
                    <a:pt x="109" y="123"/>
                    <a:pt x="97" y="122"/>
                    <a:pt x="80" y="120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54" y="118"/>
                    <a:pt x="47" y="122"/>
                    <a:pt x="37" y="126"/>
                  </a:cubicBezTo>
                  <a:cubicBezTo>
                    <a:pt x="40" y="123"/>
                    <a:pt x="43" y="119"/>
                    <a:pt x="45" y="114"/>
                  </a:cubicBezTo>
                  <a:cubicBezTo>
                    <a:pt x="53" y="98"/>
                    <a:pt x="62" y="49"/>
                    <a:pt x="63" y="33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0" y="33"/>
                    <a:pt x="58" y="33"/>
                    <a:pt x="56" y="33"/>
                  </a:cubicBezTo>
                  <a:cubicBezTo>
                    <a:pt x="54" y="34"/>
                    <a:pt x="52" y="35"/>
                    <a:pt x="50" y="37"/>
                  </a:cubicBezTo>
                  <a:cubicBezTo>
                    <a:pt x="50" y="37"/>
                    <a:pt x="49" y="37"/>
                    <a:pt x="49" y="38"/>
                  </a:cubicBezTo>
                  <a:cubicBezTo>
                    <a:pt x="46" y="53"/>
                    <a:pt x="42" y="75"/>
                    <a:pt x="37" y="92"/>
                  </a:cubicBezTo>
                  <a:cubicBezTo>
                    <a:pt x="28" y="128"/>
                    <a:pt x="3" y="127"/>
                    <a:pt x="0" y="141"/>
                  </a:cubicBezTo>
                  <a:cubicBezTo>
                    <a:pt x="1" y="148"/>
                    <a:pt x="2" y="154"/>
                    <a:pt x="5" y="161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5" y="159"/>
                    <a:pt x="21" y="148"/>
                    <a:pt x="29" y="143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51" y="133"/>
                    <a:pt x="58" y="132"/>
                    <a:pt x="58" y="132"/>
                  </a:cubicBezTo>
                  <a:cubicBezTo>
                    <a:pt x="63" y="133"/>
                    <a:pt x="65" y="137"/>
                    <a:pt x="67" y="141"/>
                  </a:cubicBezTo>
                  <a:cubicBezTo>
                    <a:pt x="67" y="142"/>
                    <a:pt x="68" y="143"/>
                    <a:pt x="69" y="144"/>
                  </a:cubicBezTo>
                  <a:cubicBezTo>
                    <a:pt x="70" y="144"/>
                    <a:pt x="71" y="143"/>
                    <a:pt x="72" y="142"/>
                  </a:cubicBezTo>
                  <a:cubicBezTo>
                    <a:pt x="71" y="141"/>
                    <a:pt x="71" y="140"/>
                    <a:pt x="70" y="139"/>
                  </a:cubicBezTo>
                  <a:cubicBezTo>
                    <a:pt x="69" y="136"/>
                    <a:pt x="67" y="133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79" y="132"/>
                    <a:pt x="79" y="132"/>
                    <a:pt x="79" y="132"/>
                  </a:cubicBezTo>
                  <a:cubicBezTo>
                    <a:pt x="93" y="134"/>
                    <a:pt x="106" y="135"/>
                    <a:pt x="117" y="129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8" y="133"/>
                    <a:pt x="119" y="136"/>
                    <a:pt x="120" y="138"/>
                  </a:cubicBezTo>
                  <a:cubicBezTo>
                    <a:pt x="122" y="137"/>
                    <a:pt x="123" y="136"/>
                    <a:pt x="123" y="135"/>
                  </a:cubicBezTo>
                  <a:cubicBezTo>
                    <a:pt x="123" y="134"/>
                    <a:pt x="122" y="132"/>
                    <a:pt x="122" y="129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4" y="124"/>
                    <a:pt x="126" y="122"/>
                    <a:pt x="129" y="119"/>
                  </a:cubicBezTo>
                  <a:cubicBezTo>
                    <a:pt x="131" y="116"/>
                    <a:pt x="133" y="113"/>
                    <a:pt x="134" y="111"/>
                  </a:cubicBezTo>
                  <a:cubicBezTo>
                    <a:pt x="141" y="109"/>
                    <a:pt x="144" y="110"/>
                    <a:pt x="146" y="111"/>
                  </a:cubicBezTo>
                  <a:cubicBezTo>
                    <a:pt x="147" y="111"/>
                    <a:pt x="148" y="110"/>
                    <a:pt x="149" y="109"/>
                  </a:cubicBezTo>
                  <a:cubicBezTo>
                    <a:pt x="147" y="107"/>
                    <a:pt x="144" y="105"/>
                    <a:pt x="136" y="106"/>
                  </a:cubicBezTo>
                  <a:cubicBezTo>
                    <a:pt x="137" y="101"/>
                    <a:pt x="135" y="96"/>
                    <a:pt x="133" y="92"/>
                  </a:cubicBezTo>
                  <a:cubicBezTo>
                    <a:pt x="131" y="88"/>
                    <a:pt x="130" y="86"/>
                    <a:pt x="133" y="81"/>
                  </a:cubicBezTo>
                  <a:cubicBezTo>
                    <a:pt x="134" y="77"/>
                    <a:pt x="137" y="75"/>
                    <a:pt x="141" y="73"/>
                  </a:cubicBezTo>
                  <a:cubicBezTo>
                    <a:pt x="143" y="71"/>
                    <a:pt x="145" y="73"/>
                    <a:pt x="145" y="74"/>
                  </a:cubicBezTo>
                  <a:cubicBezTo>
                    <a:pt x="146" y="75"/>
                    <a:pt x="147" y="78"/>
                    <a:pt x="148" y="79"/>
                  </a:cubicBezTo>
                  <a:cubicBezTo>
                    <a:pt x="149" y="81"/>
                    <a:pt x="149" y="81"/>
                    <a:pt x="149" y="81"/>
                  </a:cubicBezTo>
                  <a:cubicBezTo>
                    <a:pt x="150" y="80"/>
                    <a:pt x="151" y="78"/>
                    <a:pt x="152" y="78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1" y="75"/>
                    <a:pt x="150" y="74"/>
                    <a:pt x="149" y="72"/>
                  </a:cubicBezTo>
                  <a:cubicBezTo>
                    <a:pt x="149" y="72"/>
                    <a:pt x="149" y="70"/>
                    <a:pt x="150" y="70"/>
                  </a:cubicBezTo>
                  <a:cubicBezTo>
                    <a:pt x="158" y="69"/>
                    <a:pt x="167" y="69"/>
                    <a:pt x="174" y="70"/>
                  </a:cubicBezTo>
                  <a:cubicBezTo>
                    <a:pt x="177" y="70"/>
                    <a:pt x="181" y="70"/>
                    <a:pt x="185" y="69"/>
                  </a:cubicBezTo>
                  <a:cubicBezTo>
                    <a:pt x="186" y="69"/>
                    <a:pt x="188" y="68"/>
                    <a:pt x="189" y="71"/>
                  </a:cubicBezTo>
                  <a:cubicBezTo>
                    <a:pt x="189" y="72"/>
                    <a:pt x="190" y="73"/>
                    <a:pt x="191" y="75"/>
                  </a:cubicBezTo>
                  <a:cubicBezTo>
                    <a:pt x="191" y="74"/>
                    <a:pt x="192" y="74"/>
                    <a:pt x="193" y="74"/>
                  </a:cubicBezTo>
                  <a:cubicBezTo>
                    <a:pt x="193" y="72"/>
                    <a:pt x="192" y="71"/>
                    <a:pt x="192" y="69"/>
                  </a:cubicBezTo>
                  <a:cubicBezTo>
                    <a:pt x="191" y="69"/>
                    <a:pt x="193" y="67"/>
                    <a:pt x="194" y="67"/>
                  </a:cubicBezTo>
                  <a:cubicBezTo>
                    <a:pt x="198" y="66"/>
                    <a:pt x="203" y="65"/>
                    <a:pt x="208" y="63"/>
                  </a:cubicBezTo>
                  <a:cubicBezTo>
                    <a:pt x="215" y="62"/>
                    <a:pt x="221" y="60"/>
                    <a:pt x="227" y="58"/>
                  </a:cubicBezTo>
                  <a:cubicBezTo>
                    <a:pt x="228" y="58"/>
                    <a:pt x="230" y="58"/>
                    <a:pt x="232" y="60"/>
                  </a:cubicBezTo>
                  <a:cubicBezTo>
                    <a:pt x="235" y="62"/>
                    <a:pt x="236" y="64"/>
                    <a:pt x="237" y="68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8" y="75"/>
                    <a:pt x="239" y="78"/>
                    <a:pt x="242" y="80"/>
                  </a:cubicBezTo>
                  <a:cubicBezTo>
                    <a:pt x="242" y="79"/>
                    <a:pt x="243" y="78"/>
                    <a:pt x="243" y="77"/>
                  </a:cubicBezTo>
                  <a:cubicBezTo>
                    <a:pt x="242" y="76"/>
                    <a:pt x="242" y="74"/>
                    <a:pt x="242" y="72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ubicBezTo>
                    <a:pt x="246" y="71"/>
                    <a:pt x="248" y="71"/>
                    <a:pt x="249" y="72"/>
                  </a:cubicBezTo>
                  <a:cubicBezTo>
                    <a:pt x="249" y="72"/>
                    <a:pt x="250" y="71"/>
                    <a:pt x="251" y="71"/>
                  </a:cubicBezTo>
                  <a:cubicBezTo>
                    <a:pt x="249" y="68"/>
                    <a:pt x="246" y="67"/>
                    <a:pt x="243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0" y="63"/>
                    <a:pt x="239" y="61"/>
                    <a:pt x="237" y="59"/>
                  </a:cubicBezTo>
                  <a:cubicBezTo>
                    <a:pt x="236" y="58"/>
                    <a:pt x="237" y="57"/>
                    <a:pt x="238" y="57"/>
                  </a:cubicBezTo>
                  <a:cubicBezTo>
                    <a:pt x="246" y="56"/>
                    <a:pt x="253" y="55"/>
                    <a:pt x="262" y="54"/>
                  </a:cubicBezTo>
                  <a:cubicBezTo>
                    <a:pt x="264" y="54"/>
                    <a:pt x="266" y="54"/>
                    <a:pt x="268" y="54"/>
                  </a:cubicBezTo>
                  <a:cubicBezTo>
                    <a:pt x="269" y="53"/>
                    <a:pt x="272" y="55"/>
                    <a:pt x="273" y="56"/>
                  </a:cubicBezTo>
                  <a:cubicBezTo>
                    <a:pt x="276" y="59"/>
                    <a:pt x="279" y="64"/>
                    <a:pt x="280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1" y="67"/>
                    <a:pt x="282" y="66"/>
                    <a:pt x="284" y="66"/>
                  </a:cubicBezTo>
                  <a:cubicBezTo>
                    <a:pt x="283" y="65"/>
                    <a:pt x="283" y="63"/>
                    <a:pt x="282" y="61"/>
                  </a:cubicBezTo>
                  <a:cubicBezTo>
                    <a:pt x="284" y="61"/>
                    <a:pt x="287" y="61"/>
                    <a:pt x="291" y="60"/>
                  </a:cubicBezTo>
                  <a:cubicBezTo>
                    <a:pt x="290" y="59"/>
                    <a:pt x="290" y="57"/>
                    <a:pt x="289" y="56"/>
                  </a:cubicBezTo>
                  <a:cubicBezTo>
                    <a:pt x="285" y="58"/>
                    <a:pt x="282" y="58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8" y="56"/>
                    <a:pt x="278" y="55"/>
                    <a:pt x="277" y="55"/>
                  </a:cubicBezTo>
                  <a:cubicBezTo>
                    <a:pt x="277" y="54"/>
                    <a:pt x="277" y="52"/>
                    <a:pt x="278" y="52"/>
                  </a:cubicBezTo>
                  <a:cubicBezTo>
                    <a:pt x="283" y="52"/>
                    <a:pt x="288" y="51"/>
                    <a:pt x="294" y="51"/>
                  </a:cubicBezTo>
                  <a:cubicBezTo>
                    <a:pt x="301" y="50"/>
                    <a:pt x="307" y="49"/>
                    <a:pt x="312" y="48"/>
                  </a:cubicBezTo>
                  <a:cubicBezTo>
                    <a:pt x="313" y="48"/>
                    <a:pt x="317" y="49"/>
                    <a:pt x="318" y="49"/>
                  </a:cubicBezTo>
                  <a:cubicBezTo>
                    <a:pt x="321" y="52"/>
                    <a:pt x="325" y="53"/>
                    <a:pt x="331" y="51"/>
                  </a:cubicBezTo>
                  <a:cubicBezTo>
                    <a:pt x="331" y="50"/>
                    <a:pt x="330" y="49"/>
                    <a:pt x="330" y="48"/>
                  </a:cubicBezTo>
                  <a:cubicBezTo>
                    <a:pt x="327" y="49"/>
                    <a:pt x="325" y="49"/>
                    <a:pt x="322" y="48"/>
                  </a:cubicBezTo>
                  <a:cubicBezTo>
                    <a:pt x="322" y="47"/>
                    <a:pt x="322" y="46"/>
                    <a:pt x="323" y="45"/>
                  </a:cubicBezTo>
                  <a:cubicBezTo>
                    <a:pt x="329" y="43"/>
                    <a:pt x="334" y="41"/>
                    <a:pt x="340" y="39"/>
                  </a:cubicBezTo>
                  <a:cubicBezTo>
                    <a:pt x="347" y="35"/>
                    <a:pt x="347" y="35"/>
                    <a:pt x="347" y="35"/>
                  </a:cubicBezTo>
                  <a:cubicBezTo>
                    <a:pt x="356" y="31"/>
                    <a:pt x="362" y="29"/>
                    <a:pt x="370" y="28"/>
                  </a:cubicBezTo>
                  <a:cubicBezTo>
                    <a:pt x="370" y="28"/>
                    <a:pt x="375" y="26"/>
                    <a:pt x="380" y="28"/>
                  </a:cubicBezTo>
                  <a:cubicBezTo>
                    <a:pt x="382" y="29"/>
                    <a:pt x="384" y="29"/>
                    <a:pt x="388" y="29"/>
                  </a:cubicBezTo>
                  <a:cubicBezTo>
                    <a:pt x="388" y="28"/>
                    <a:pt x="388" y="27"/>
                    <a:pt x="388" y="26"/>
                  </a:cubicBezTo>
                  <a:cubicBezTo>
                    <a:pt x="387" y="26"/>
                    <a:pt x="385" y="26"/>
                    <a:pt x="384" y="26"/>
                  </a:cubicBezTo>
                  <a:cubicBezTo>
                    <a:pt x="384" y="26"/>
                    <a:pt x="384" y="25"/>
                    <a:pt x="384" y="25"/>
                  </a:cubicBezTo>
                  <a:cubicBezTo>
                    <a:pt x="398" y="21"/>
                    <a:pt x="405" y="13"/>
                    <a:pt x="411" y="9"/>
                  </a:cubicBezTo>
                  <a:cubicBezTo>
                    <a:pt x="416" y="5"/>
                    <a:pt x="416" y="5"/>
                    <a:pt x="416" y="5"/>
                  </a:cubicBezTo>
                  <a:cubicBezTo>
                    <a:pt x="419" y="3"/>
                    <a:pt x="418" y="0"/>
                    <a:pt x="415" y="2"/>
                  </a:cubicBezTo>
                  <a:close/>
                </a:path>
              </a:pathLst>
            </a:custGeom>
            <a:solidFill>
              <a:srgbClr val="74A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6" name="Oval 1574"/>
            <p:cNvSpPr>
              <a:spLocks noChangeArrowheads="1"/>
            </p:cNvSpPr>
            <p:nvPr>
              <p:custDataLst>
                <p:tags r:id="rId606"/>
              </p:custDataLst>
            </p:nvPr>
          </p:nvSpPr>
          <p:spPr bwMode="auto">
            <a:xfrm>
              <a:off x="4078" y="2851"/>
              <a:ext cx="5" cy="8"/>
            </a:xfrm>
            <a:prstGeom prst="ellipse">
              <a:avLst/>
            </a:prstGeom>
            <a:solidFill>
              <a:srgbClr val="A4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637" name="Freeform 1575"/>
            <p:cNvSpPr/>
            <p:nvPr>
              <p:custDataLst>
                <p:tags r:id="rId607"/>
              </p:custDataLst>
            </p:nvPr>
          </p:nvSpPr>
          <p:spPr bwMode="auto">
            <a:xfrm>
              <a:off x="4005" y="2759"/>
              <a:ext cx="514" cy="195"/>
            </a:xfrm>
            <a:custGeom>
              <a:avLst/>
              <a:gdLst>
                <a:gd name="T0" fmla="*/ 775 w 400"/>
                <a:gd name="T1" fmla="*/ 40 h 152"/>
                <a:gd name="T2" fmla="*/ 714 w 400"/>
                <a:gd name="T3" fmla="*/ 49 h 152"/>
                <a:gd name="T4" fmla="*/ 758 w 400"/>
                <a:gd name="T5" fmla="*/ 30 h 152"/>
                <a:gd name="T6" fmla="*/ 740 w 400"/>
                <a:gd name="T7" fmla="*/ 22 h 152"/>
                <a:gd name="T8" fmla="*/ 722 w 400"/>
                <a:gd name="T9" fmla="*/ 35 h 152"/>
                <a:gd name="T10" fmla="*/ 678 w 400"/>
                <a:gd name="T11" fmla="*/ 65 h 152"/>
                <a:gd name="T12" fmla="*/ 650 w 400"/>
                <a:gd name="T13" fmla="*/ 69 h 152"/>
                <a:gd name="T14" fmla="*/ 632 w 400"/>
                <a:gd name="T15" fmla="*/ 82 h 152"/>
                <a:gd name="T16" fmla="*/ 592 w 400"/>
                <a:gd name="T17" fmla="*/ 77 h 152"/>
                <a:gd name="T18" fmla="*/ 608 w 400"/>
                <a:gd name="T19" fmla="*/ 60 h 152"/>
                <a:gd name="T20" fmla="*/ 587 w 400"/>
                <a:gd name="T21" fmla="*/ 65 h 152"/>
                <a:gd name="T22" fmla="*/ 580 w 400"/>
                <a:gd name="T23" fmla="*/ 53 h 152"/>
                <a:gd name="T24" fmla="*/ 574 w 400"/>
                <a:gd name="T25" fmla="*/ 89 h 152"/>
                <a:gd name="T26" fmla="*/ 499 w 400"/>
                <a:gd name="T27" fmla="*/ 98 h 152"/>
                <a:gd name="T28" fmla="*/ 488 w 400"/>
                <a:gd name="T29" fmla="*/ 83 h 152"/>
                <a:gd name="T30" fmla="*/ 463 w 400"/>
                <a:gd name="T31" fmla="*/ 103 h 152"/>
                <a:gd name="T32" fmla="*/ 410 w 400"/>
                <a:gd name="T33" fmla="*/ 104 h 152"/>
                <a:gd name="T34" fmla="*/ 439 w 400"/>
                <a:gd name="T35" fmla="*/ 91 h 152"/>
                <a:gd name="T36" fmla="*/ 419 w 400"/>
                <a:gd name="T37" fmla="*/ 87 h 152"/>
                <a:gd name="T38" fmla="*/ 403 w 400"/>
                <a:gd name="T39" fmla="*/ 69 h 152"/>
                <a:gd name="T40" fmla="*/ 400 w 400"/>
                <a:gd name="T41" fmla="*/ 112 h 152"/>
                <a:gd name="T42" fmla="*/ 330 w 400"/>
                <a:gd name="T43" fmla="*/ 128 h 152"/>
                <a:gd name="T44" fmla="*/ 311 w 400"/>
                <a:gd name="T45" fmla="*/ 103 h 152"/>
                <a:gd name="T46" fmla="*/ 296 w 400"/>
                <a:gd name="T47" fmla="*/ 127 h 152"/>
                <a:gd name="T48" fmla="*/ 233 w 400"/>
                <a:gd name="T49" fmla="*/ 126 h 152"/>
                <a:gd name="T50" fmla="*/ 233 w 400"/>
                <a:gd name="T51" fmla="*/ 141 h 152"/>
                <a:gd name="T52" fmla="*/ 146 w 400"/>
                <a:gd name="T53" fmla="*/ 150 h 152"/>
                <a:gd name="T54" fmla="*/ 126 w 400"/>
                <a:gd name="T55" fmla="*/ 151 h 152"/>
                <a:gd name="T56" fmla="*/ 126 w 400"/>
                <a:gd name="T57" fmla="*/ 164 h 152"/>
                <a:gd name="T58" fmla="*/ 218 w 400"/>
                <a:gd name="T59" fmla="*/ 204 h 152"/>
                <a:gd name="T60" fmla="*/ 99 w 400"/>
                <a:gd name="T61" fmla="*/ 251 h 152"/>
                <a:gd name="T62" fmla="*/ 13 w 400"/>
                <a:gd name="T63" fmla="*/ 293 h 152"/>
                <a:gd name="T64" fmla="*/ 50 w 400"/>
                <a:gd name="T65" fmla="*/ 290 h 152"/>
                <a:gd name="T66" fmla="*/ 105 w 400"/>
                <a:gd name="T67" fmla="*/ 304 h 152"/>
                <a:gd name="T68" fmla="*/ 98 w 400"/>
                <a:gd name="T69" fmla="*/ 277 h 152"/>
                <a:gd name="T70" fmla="*/ 208 w 400"/>
                <a:gd name="T71" fmla="*/ 272 h 152"/>
                <a:gd name="T72" fmla="*/ 221 w 400"/>
                <a:gd name="T73" fmla="*/ 285 h 152"/>
                <a:gd name="T74" fmla="*/ 233 w 400"/>
                <a:gd name="T75" fmla="*/ 251 h 152"/>
                <a:gd name="T76" fmla="*/ 276 w 400"/>
                <a:gd name="T77" fmla="*/ 231 h 152"/>
                <a:gd name="T78" fmla="*/ 242 w 400"/>
                <a:gd name="T79" fmla="*/ 171 h 152"/>
                <a:gd name="T80" fmla="*/ 274 w 400"/>
                <a:gd name="T81" fmla="*/ 167 h 152"/>
                <a:gd name="T82" fmla="*/ 283 w 400"/>
                <a:gd name="T83" fmla="*/ 163 h 152"/>
                <a:gd name="T84" fmla="*/ 329 w 400"/>
                <a:gd name="T85" fmla="*/ 148 h 152"/>
                <a:gd name="T86" fmla="*/ 365 w 400"/>
                <a:gd name="T87" fmla="*/ 158 h 152"/>
                <a:gd name="T88" fmla="*/ 371 w 400"/>
                <a:gd name="T89" fmla="*/ 141 h 152"/>
                <a:gd name="T90" fmla="*/ 452 w 400"/>
                <a:gd name="T91" fmla="*/ 127 h 152"/>
                <a:gd name="T92" fmla="*/ 474 w 400"/>
                <a:gd name="T93" fmla="*/ 169 h 152"/>
                <a:gd name="T94" fmla="*/ 474 w 400"/>
                <a:gd name="T95" fmla="*/ 148 h 152"/>
                <a:gd name="T96" fmla="*/ 492 w 400"/>
                <a:gd name="T97" fmla="*/ 150 h 152"/>
                <a:gd name="T98" fmla="*/ 463 w 400"/>
                <a:gd name="T99" fmla="*/ 126 h 152"/>
                <a:gd name="T100" fmla="*/ 528 w 400"/>
                <a:gd name="T101" fmla="*/ 114 h 152"/>
                <a:gd name="T102" fmla="*/ 553 w 400"/>
                <a:gd name="T103" fmla="*/ 141 h 152"/>
                <a:gd name="T104" fmla="*/ 578 w 400"/>
                <a:gd name="T105" fmla="*/ 127 h 152"/>
                <a:gd name="T106" fmla="*/ 551 w 400"/>
                <a:gd name="T107" fmla="*/ 118 h 152"/>
                <a:gd name="T108" fmla="*/ 583 w 400"/>
                <a:gd name="T109" fmla="*/ 106 h 152"/>
                <a:gd name="T110" fmla="*/ 662 w 400"/>
                <a:gd name="T111" fmla="*/ 106 h 152"/>
                <a:gd name="T112" fmla="*/ 645 w 400"/>
                <a:gd name="T113" fmla="*/ 95 h 152"/>
                <a:gd name="T114" fmla="*/ 745 w 400"/>
                <a:gd name="T115" fmla="*/ 59 h 152"/>
                <a:gd name="T116" fmla="*/ 783 w 400"/>
                <a:gd name="T117" fmla="*/ 54 h 152"/>
                <a:gd name="T118" fmla="*/ 833 w 400"/>
                <a:gd name="T119" fmla="*/ 19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00" h="152">
                  <a:moveTo>
                    <a:pt x="396" y="2"/>
                  </a:moveTo>
                  <a:cubicBezTo>
                    <a:pt x="391" y="5"/>
                    <a:pt x="391" y="5"/>
                    <a:pt x="391" y="5"/>
                  </a:cubicBezTo>
                  <a:cubicBezTo>
                    <a:pt x="385" y="9"/>
                    <a:pt x="377" y="16"/>
                    <a:pt x="365" y="19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47" y="23"/>
                    <a:pt x="344" y="23"/>
                    <a:pt x="339" y="24"/>
                  </a:cubicBezTo>
                  <a:cubicBezTo>
                    <a:pt x="338" y="24"/>
                    <a:pt x="336" y="24"/>
                    <a:pt x="337" y="23"/>
                  </a:cubicBezTo>
                  <a:cubicBezTo>
                    <a:pt x="337" y="22"/>
                    <a:pt x="339" y="21"/>
                    <a:pt x="342" y="19"/>
                  </a:cubicBezTo>
                  <a:cubicBezTo>
                    <a:pt x="343" y="19"/>
                    <a:pt x="349" y="17"/>
                    <a:pt x="350" y="16"/>
                  </a:cubicBezTo>
                  <a:cubicBezTo>
                    <a:pt x="352" y="16"/>
                    <a:pt x="354" y="15"/>
                    <a:pt x="357" y="14"/>
                  </a:cubicBezTo>
                  <a:cubicBezTo>
                    <a:pt x="357" y="13"/>
                    <a:pt x="356" y="12"/>
                    <a:pt x="356" y="12"/>
                  </a:cubicBezTo>
                  <a:cubicBezTo>
                    <a:pt x="353" y="13"/>
                    <a:pt x="351" y="13"/>
                    <a:pt x="349" y="14"/>
                  </a:cubicBezTo>
                  <a:cubicBezTo>
                    <a:pt x="349" y="13"/>
                    <a:pt x="349" y="11"/>
                    <a:pt x="349" y="10"/>
                  </a:cubicBezTo>
                  <a:cubicBezTo>
                    <a:pt x="349" y="10"/>
                    <a:pt x="349" y="10"/>
                    <a:pt x="349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12"/>
                    <a:pt x="343" y="14"/>
                    <a:pt x="340" y="16"/>
                  </a:cubicBezTo>
                  <a:cubicBezTo>
                    <a:pt x="337" y="17"/>
                    <a:pt x="334" y="19"/>
                    <a:pt x="333" y="22"/>
                  </a:cubicBezTo>
                  <a:cubicBezTo>
                    <a:pt x="332" y="25"/>
                    <a:pt x="329" y="27"/>
                    <a:pt x="327" y="28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5" y="33"/>
                    <a:pt x="310" y="36"/>
                    <a:pt x="305" y="37"/>
                  </a:cubicBezTo>
                  <a:cubicBezTo>
                    <a:pt x="306" y="36"/>
                    <a:pt x="306" y="35"/>
                    <a:pt x="308" y="34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6" y="33"/>
                    <a:pt x="305" y="32"/>
                    <a:pt x="304" y="32"/>
                  </a:cubicBezTo>
                  <a:cubicBezTo>
                    <a:pt x="303" y="33"/>
                    <a:pt x="302" y="35"/>
                    <a:pt x="301" y="36"/>
                  </a:cubicBezTo>
                  <a:cubicBezTo>
                    <a:pt x="301" y="37"/>
                    <a:pt x="299" y="39"/>
                    <a:pt x="298" y="39"/>
                  </a:cubicBezTo>
                  <a:cubicBezTo>
                    <a:pt x="293" y="41"/>
                    <a:pt x="286" y="42"/>
                    <a:pt x="278" y="42"/>
                  </a:cubicBezTo>
                  <a:cubicBezTo>
                    <a:pt x="277" y="42"/>
                    <a:pt x="277" y="41"/>
                    <a:pt x="277" y="40"/>
                  </a:cubicBezTo>
                  <a:cubicBezTo>
                    <a:pt x="278" y="38"/>
                    <a:pt x="279" y="37"/>
                    <a:pt x="279" y="37"/>
                  </a:cubicBezTo>
                  <a:cubicBezTo>
                    <a:pt x="280" y="35"/>
                    <a:pt x="283" y="33"/>
                    <a:pt x="286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1"/>
                    <a:pt x="287" y="30"/>
                    <a:pt x="286" y="29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30"/>
                    <a:pt x="280" y="30"/>
                    <a:pt x="278" y="32"/>
                  </a:cubicBezTo>
                  <a:cubicBezTo>
                    <a:pt x="278" y="32"/>
                    <a:pt x="277" y="31"/>
                    <a:pt x="277" y="31"/>
                  </a:cubicBezTo>
                  <a:cubicBezTo>
                    <a:pt x="277" y="29"/>
                    <a:pt x="276" y="27"/>
                    <a:pt x="277" y="26"/>
                  </a:cubicBezTo>
                  <a:cubicBezTo>
                    <a:pt x="276" y="25"/>
                    <a:pt x="276" y="25"/>
                    <a:pt x="276" y="25"/>
                  </a:cubicBezTo>
                  <a:cubicBezTo>
                    <a:pt x="275" y="25"/>
                    <a:pt x="274" y="25"/>
                    <a:pt x="273" y="25"/>
                  </a:cubicBezTo>
                  <a:cubicBezTo>
                    <a:pt x="272" y="27"/>
                    <a:pt x="273" y="30"/>
                    <a:pt x="274" y="32"/>
                  </a:cubicBezTo>
                  <a:cubicBezTo>
                    <a:pt x="274" y="34"/>
                    <a:pt x="275" y="35"/>
                    <a:pt x="274" y="37"/>
                  </a:cubicBezTo>
                  <a:cubicBezTo>
                    <a:pt x="274" y="38"/>
                    <a:pt x="273" y="40"/>
                    <a:pt x="271" y="42"/>
                  </a:cubicBezTo>
                  <a:cubicBezTo>
                    <a:pt x="271" y="42"/>
                    <a:pt x="268" y="43"/>
                    <a:pt x="267" y="43"/>
                  </a:cubicBezTo>
                  <a:cubicBezTo>
                    <a:pt x="257" y="44"/>
                    <a:pt x="248" y="45"/>
                    <a:pt x="242" y="45"/>
                  </a:cubicBezTo>
                  <a:cubicBezTo>
                    <a:pt x="239" y="46"/>
                    <a:pt x="237" y="46"/>
                    <a:pt x="235" y="46"/>
                  </a:cubicBezTo>
                  <a:cubicBezTo>
                    <a:pt x="234" y="46"/>
                    <a:pt x="233" y="45"/>
                    <a:pt x="233" y="45"/>
                  </a:cubicBezTo>
                  <a:cubicBezTo>
                    <a:pt x="233" y="43"/>
                    <a:pt x="234" y="42"/>
                    <a:pt x="234" y="41"/>
                  </a:cubicBezTo>
                  <a:cubicBezTo>
                    <a:pt x="232" y="41"/>
                    <a:pt x="231" y="41"/>
                    <a:pt x="230" y="40"/>
                  </a:cubicBezTo>
                  <a:cubicBezTo>
                    <a:pt x="230" y="41"/>
                    <a:pt x="229" y="43"/>
                    <a:pt x="229" y="45"/>
                  </a:cubicBezTo>
                  <a:cubicBezTo>
                    <a:pt x="228" y="46"/>
                    <a:pt x="226" y="47"/>
                    <a:pt x="225" y="47"/>
                  </a:cubicBezTo>
                  <a:cubicBezTo>
                    <a:pt x="223" y="48"/>
                    <a:pt x="221" y="48"/>
                    <a:pt x="218" y="48"/>
                  </a:cubicBezTo>
                  <a:cubicBezTo>
                    <a:pt x="212" y="48"/>
                    <a:pt x="203" y="50"/>
                    <a:pt x="194" y="53"/>
                  </a:cubicBezTo>
                  <a:cubicBezTo>
                    <a:pt x="194" y="53"/>
                    <a:pt x="193" y="52"/>
                    <a:pt x="193" y="52"/>
                  </a:cubicBezTo>
                  <a:cubicBezTo>
                    <a:pt x="193" y="51"/>
                    <a:pt x="193" y="50"/>
                    <a:pt x="193" y="49"/>
                  </a:cubicBezTo>
                  <a:cubicBezTo>
                    <a:pt x="193" y="49"/>
                    <a:pt x="195" y="45"/>
                    <a:pt x="200" y="44"/>
                  </a:cubicBezTo>
                  <a:cubicBezTo>
                    <a:pt x="203" y="43"/>
                    <a:pt x="203" y="43"/>
                    <a:pt x="203" y="43"/>
                  </a:cubicBezTo>
                  <a:cubicBezTo>
                    <a:pt x="204" y="43"/>
                    <a:pt x="205" y="43"/>
                    <a:pt x="207" y="43"/>
                  </a:cubicBezTo>
                  <a:cubicBezTo>
                    <a:pt x="206" y="42"/>
                    <a:pt x="206" y="41"/>
                    <a:pt x="205" y="40"/>
                  </a:cubicBezTo>
                  <a:cubicBezTo>
                    <a:pt x="204" y="40"/>
                    <a:pt x="204" y="40"/>
                    <a:pt x="202" y="40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7" y="42"/>
                    <a:pt x="196" y="42"/>
                    <a:pt x="195" y="43"/>
                  </a:cubicBezTo>
                  <a:cubicBezTo>
                    <a:pt x="194" y="43"/>
                    <a:pt x="193" y="43"/>
                    <a:pt x="193" y="42"/>
                  </a:cubicBezTo>
                  <a:cubicBezTo>
                    <a:pt x="192" y="39"/>
                    <a:pt x="191" y="36"/>
                    <a:pt x="190" y="33"/>
                  </a:cubicBezTo>
                  <a:cubicBezTo>
                    <a:pt x="189" y="34"/>
                    <a:pt x="188" y="34"/>
                    <a:pt x="187" y="35"/>
                  </a:cubicBezTo>
                  <a:cubicBezTo>
                    <a:pt x="190" y="39"/>
                    <a:pt x="190" y="46"/>
                    <a:pt x="189" y="51"/>
                  </a:cubicBezTo>
                  <a:cubicBezTo>
                    <a:pt x="189" y="52"/>
                    <a:pt x="188" y="52"/>
                    <a:pt x="188" y="53"/>
                  </a:cubicBezTo>
                  <a:cubicBezTo>
                    <a:pt x="188" y="53"/>
                    <a:pt x="187" y="55"/>
                    <a:pt x="186" y="55"/>
                  </a:cubicBezTo>
                  <a:cubicBezTo>
                    <a:pt x="186" y="55"/>
                    <a:pt x="185" y="55"/>
                    <a:pt x="184" y="55"/>
                  </a:cubicBezTo>
                  <a:cubicBezTo>
                    <a:pt x="173" y="58"/>
                    <a:pt x="162" y="61"/>
                    <a:pt x="156" y="61"/>
                  </a:cubicBezTo>
                  <a:cubicBezTo>
                    <a:pt x="154" y="61"/>
                    <a:pt x="152" y="60"/>
                    <a:pt x="149" y="60"/>
                  </a:cubicBezTo>
                  <a:cubicBezTo>
                    <a:pt x="145" y="61"/>
                    <a:pt x="146" y="57"/>
                    <a:pt x="147" y="56"/>
                  </a:cubicBezTo>
                  <a:cubicBezTo>
                    <a:pt x="148" y="53"/>
                    <a:pt x="147" y="50"/>
                    <a:pt x="146" y="48"/>
                  </a:cubicBezTo>
                  <a:cubicBezTo>
                    <a:pt x="146" y="48"/>
                    <a:pt x="145" y="48"/>
                    <a:pt x="144" y="48"/>
                  </a:cubicBezTo>
                  <a:cubicBezTo>
                    <a:pt x="144" y="51"/>
                    <a:pt x="143" y="54"/>
                    <a:pt x="142" y="57"/>
                  </a:cubicBezTo>
                  <a:cubicBezTo>
                    <a:pt x="142" y="58"/>
                    <a:pt x="139" y="60"/>
                    <a:pt x="139" y="60"/>
                  </a:cubicBezTo>
                  <a:cubicBezTo>
                    <a:pt x="133" y="59"/>
                    <a:pt x="126" y="60"/>
                    <a:pt x="121" y="61"/>
                  </a:cubicBezTo>
                  <a:cubicBezTo>
                    <a:pt x="120" y="62"/>
                    <a:pt x="116" y="62"/>
                    <a:pt x="116" y="62"/>
                  </a:cubicBezTo>
                  <a:cubicBezTo>
                    <a:pt x="113" y="61"/>
                    <a:pt x="111" y="61"/>
                    <a:pt x="110" y="59"/>
                  </a:cubicBezTo>
                  <a:cubicBezTo>
                    <a:pt x="109" y="59"/>
                    <a:pt x="108" y="60"/>
                    <a:pt x="107" y="60"/>
                  </a:cubicBezTo>
                  <a:cubicBezTo>
                    <a:pt x="108" y="61"/>
                    <a:pt x="109" y="63"/>
                    <a:pt x="110" y="64"/>
                  </a:cubicBezTo>
                  <a:cubicBezTo>
                    <a:pt x="111" y="64"/>
                    <a:pt x="110" y="66"/>
                    <a:pt x="110" y="67"/>
                  </a:cubicBezTo>
                  <a:cubicBezTo>
                    <a:pt x="107" y="69"/>
                    <a:pt x="105" y="72"/>
                    <a:pt x="103" y="75"/>
                  </a:cubicBezTo>
                  <a:cubicBezTo>
                    <a:pt x="102" y="76"/>
                    <a:pt x="102" y="78"/>
                    <a:pt x="101" y="79"/>
                  </a:cubicBezTo>
                  <a:cubicBezTo>
                    <a:pt x="95" y="73"/>
                    <a:pt x="83" y="70"/>
                    <a:pt x="69" y="71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60" y="72"/>
                    <a:pt x="61" y="73"/>
                    <a:pt x="61" y="75"/>
                  </a:cubicBezTo>
                  <a:cubicBezTo>
                    <a:pt x="61" y="76"/>
                    <a:pt x="60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82" y="76"/>
                    <a:pt x="91" y="77"/>
                    <a:pt x="97" y="84"/>
                  </a:cubicBezTo>
                  <a:cubicBezTo>
                    <a:pt x="99" y="85"/>
                    <a:pt x="103" y="96"/>
                    <a:pt x="103" y="97"/>
                  </a:cubicBezTo>
                  <a:cubicBezTo>
                    <a:pt x="106" y="102"/>
                    <a:pt x="107" y="104"/>
                    <a:pt x="101" y="111"/>
                  </a:cubicBezTo>
                  <a:cubicBezTo>
                    <a:pt x="90" y="123"/>
                    <a:pt x="78" y="122"/>
                    <a:pt x="61" y="120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35" y="118"/>
                    <a:pt x="28" y="122"/>
                    <a:pt x="18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4" y="131"/>
                    <a:pt x="9" y="137"/>
                    <a:pt x="6" y="139"/>
                  </a:cubicBezTo>
                  <a:cubicBezTo>
                    <a:pt x="3" y="141"/>
                    <a:pt x="2" y="146"/>
                    <a:pt x="0" y="152"/>
                  </a:cubicBezTo>
                  <a:cubicBezTo>
                    <a:pt x="4" y="148"/>
                    <a:pt x="6" y="145"/>
                    <a:pt x="10" y="143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32" y="133"/>
                    <a:pt x="39" y="132"/>
                    <a:pt x="39" y="132"/>
                  </a:cubicBezTo>
                  <a:cubicBezTo>
                    <a:pt x="44" y="133"/>
                    <a:pt x="46" y="137"/>
                    <a:pt x="48" y="141"/>
                  </a:cubicBezTo>
                  <a:cubicBezTo>
                    <a:pt x="48" y="142"/>
                    <a:pt x="49" y="143"/>
                    <a:pt x="50" y="144"/>
                  </a:cubicBezTo>
                  <a:cubicBezTo>
                    <a:pt x="51" y="144"/>
                    <a:pt x="52" y="143"/>
                    <a:pt x="53" y="142"/>
                  </a:cubicBezTo>
                  <a:cubicBezTo>
                    <a:pt x="52" y="141"/>
                    <a:pt x="52" y="140"/>
                    <a:pt x="51" y="139"/>
                  </a:cubicBezTo>
                  <a:cubicBezTo>
                    <a:pt x="50" y="136"/>
                    <a:pt x="48" y="133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74" y="134"/>
                    <a:pt x="87" y="135"/>
                    <a:pt x="98" y="129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33"/>
                    <a:pt x="100" y="136"/>
                    <a:pt x="101" y="138"/>
                  </a:cubicBezTo>
                  <a:cubicBezTo>
                    <a:pt x="103" y="137"/>
                    <a:pt x="104" y="136"/>
                    <a:pt x="104" y="135"/>
                  </a:cubicBezTo>
                  <a:cubicBezTo>
                    <a:pt x="104" y="134"/>
                    <a:pt x="103" y="132"/>
                    <a:pt x="103" y="129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5" y="124"/>
                    <a:pt x="107" y="122"/>
                    <a:pt x="110" y="119"/>
                  </a:cubicBezTo>
                  <a:cubicBezTo>
                    <a:pt x="112" y="116"/>
                    <a:pt x="114" y="113"/>
                    <a:pt x="115" y="111"/>
                  </a:cubicBezTo>
                  <a:cubicBezTo>
                    <a:pt x="122" y="109"/>
                    <a:pt x="125" y="110"/>
                    <a:pt x="127" y="111"/>
                  </a:cubicBezTo>
                  <a:cubicBezTo>
                    <a:pt x="128" y="111"/>
                    <a:pt x="129" y="110"/>
                    <a:pt x="130" y="109"/>
                  </a:cubicBezTo>
                  <a:cubicBezTo>
                    <a:pt x="128" y="107"/>
                    <a:pt x="125" y="105"/>
                    <a:pt x="117" y="106"/>
                  </a:cubicBezTo>
                  <a:cubicBezTo>
                    <a:pt x="118" y="101"/>
                    <a:pt x="116" y="96"/>
                    <a:pt x="114" y="92"/>
                  </a:cubicBezTo>
                  <a:cubicBezTo>
                    <a:pt x="112" y="88"/>
                    <a:pt x="111" y="86"/>
                    <a:pt x="114" y="81"/>
                  </a:cubicBezTo>
                  <a:cubicBezTo>
                    <a:pt x="115" y="77"/>
                    <a:pt x="118" y="75"/>
                    <a:pt x="122" y="73"/>
                  </a:cubicBezTo>
                  <a:cubicBezTo>
                    <a:pt x="124" y="71"/>
                    <a:pt x="126" y="73"/>
                    <a:pt x="126" y="74"/>
                  </a:cubicBezTo>
                  <a:cubicBezTo>
                    <a:pt x="127" y="75"/>
                    <a:pt x="128" y="78"/>
                    <a:pt x="129" y="79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31" y="80"/>
                    <a:pt x="132" y="78"/>
                    <a:pt x="133" y="78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2" y="75"/>
                    <a:pt x="131" y="74"/>
                    <a:pt x="130" y="72"/>
                  </a:cubicBezTo>
                  <a:cubicBezTo>
                    <a:pt x="130" y="72"/>
                    <a:pt x="130" y="70"/>
                    <a:pt x="131" y="70"/>
                  </a:cubicBezTo>
                  <a:cubicBezTo>
                    <a:pt x="139" y="69"/>
                    <a:pt x="148" y="69"/>
                    <a:pt x="155" y="70"/>
                  </a:cubicBezTo>
                  <a:cubicBezTo>
                    <a:pt x="158" y="70"/>
                    <a:pt x="162" y="70"/>
                    <a:pt x="166" y="69"/>
                  </a:cubicBezTo>
                  <a:cubicBezTo>
                    <a:pt x="167" y="69"/>
                    <a:pt x="169" y="68"/>
                    <a:pt x="170" y="71"/>
                  </a:cubicBezTo>
                  <a:cubicBezTo>
                    <a:pt x="170" y="72"/>
                    <a:pt x="171" y="73"/>
                    <a:pt x="172" y="75"/>
                  </a:cubicBezTo>
                  <a:cubicBezTo>
                    <a:pt x="172" y="74"/>
                    <a:pt x="173" y="74"/>
                    <a:pt x="174" y="74"/>
                  </a:cubicBezTo>
                  <a:cubicBezTo>
                    <a:pt x="174" y="72"/>
                    <a:pt x="173" y="71"/>
                    <a:pt x="173" y="69"/>
                  </a:cubicBezTo>
                  <a:cubicBezTo>
                    <a:pt x="172" y="69"/>
                    <a:pt x="174" y="67"/>
                    <a:pt x="175" y="67"/>
                  </a:cubicBezTo>
                  <a:cubicBezTo>
                    <a:pt x="179" y="66"/>
                    <a:pt x="184" y="65"/>
                    <a:pt x="189" y="63"/>
                  </a:cubicBezTo>
                  <a:cubicBezTo>
                    <a:pt x="196" y="62"/>
                    <a:pt x="202" y="60"/>
                    <a:pt x="208" y="58"/>
                  </a:cubicBezTo>
                  <a:cubicBezTo>
                    <a:pt x="209" y="58"/>
                    <a:pt x="211" y="58"/>
                    <a:pt x="213" y="60"/>
                  </a:cubicBezTo>
                  <a:cubicBezTo>
                    <a:pt x="216" y="62"/>
                    <a:pt x="217" y="64"/>
                    <a:pt x="218" y="68"/>
                  </a:cubicBezTo>
                  <a:cubicBezTo>
                    <a:pt x="219" y="72"/>
                    <a:pt x="219" y="72"/>
                    <a:pt x="219" y="72"/>
                  </a:cubicBezTo>
                  <a:cubicBezTo>
                    <a:pt x="219" y="75"/>
                    <a:pt x="220" y="78"/>
                    <a:pt x="223" y="80"/>
                  </a:cubicBezTo>
                  <a:cubicBezTo>
                    <a:pt x="223" y="79"/>
                    <a:pt x="224" y="78"/>
                    <a:pt x="224" y="77"/>
                  </a:cubicBezTo>
                  <a:cubicBezTo>
                    <a:pt x="223" y="76"/>
                    <a:pt x="223" y="74"/>
                    <a:pt x="223" y="72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4" y="70"/>
                    <a:pt x="224" y="70"/>
                    <a:pt x="224" y="70"/>
                  </a:cubicBezTo>
                  <a:cubicBezTo>
                    <a:pt x="227" y="71"/>
                    <a:pt x="229" y="71"/>
                    <a:pt x="230" y="72"/>
                  </a:cubicBezTo>
                  <a:cubicBezTo>
                    <a:pt x="230" y="72"/>
                    <a:pt x="231" y="71"/>
                    <a:pt x="232" y="71"/>
                  </a:cubicBezTo>
                  <a:cubicBezTo>
                    <a:pt x="230" y="68"/>
                    <a:pt x="227" y="67"/>
                    <a:pt x="224" y="66"/>
                  </a:cubicBezTo>
                  <a:cubicBezTo>
                    <a:pt x="222" y="66"/>
                    <a:pt x="222" y="66"/>
                    <a:pt x="222" y="66"/>
                  </a:cubicBezTo>
                  <a:cubicBezTo>
                    <a:pt x="221" y="63"/>
                    <a:pt x="220" y="61"/>
                    <a:pt x="218" y="59"/>
                  </a:cubicBezTo>
                  <a:cubicBezTo>
                    <a:pt x="217" y="58"/>
                    <a:pt x="218" y="57"/>
                    <a:pt x="219" y="57"/>
                  </a:cubicBezTo>
                  <a:cubicBezTo>
                    <a:pt x="227" y="56"/>
                    <a:pt x="234" y="55"/>
                    <a:pt x="243" y="54"/>
                  </a:cubicBezTo>
                  <a:cubicBezTo>
                    <a:pt x="245" y="54"/>
                    <a:pt x="247" y="54"/>
                    <a:pt x="249" y="54"/>
                  </a:cubicBezTo>
                  <a:cubicBezTo>
                    <a:pt x="250" y="53"/>
                    <a:pt x="253" y="55"/>
                    <a:pt x="254" y="56"/>
                  </a:cubicBezTo>
                  <a:cubicBezTo>
                    <a:pt x="257" y="59"/>
                    <a:pt x="260" y="64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2" y="67"/>
                    <a:pt x="263" y="66"/>
                    <a:pt x="265" y="66"/>
                  </a:cubicBezTo>
                  <a:cubicBezTo>
                    <a:pt x="264" y="65"/>
                    <a:pt x="264" y="63"/>
                    <a:pt x="263" y="61"/>
                  </a:cubicBezTo>
                  <a:cubicBezTo>
                    <a:pt x="265" y="61"/>
                    <a:pt x="268" y="61"/>
                    <a:pt x="272" y="60"/>
                  </a:cubicBezTo>
                  <a:cubicBezTo>
                    <a:pt x="271" y="59"/>
                    <a:pt x="271" y="57"/>
                    <a:pt x="270" y="56"/>
                  </a:cubicBezTo>
                  <a:cubicBezTo>
                    <a:pt x="266" y="58"/>
                    <a:pt x="263" y="58"/>
                    <a:pt x="260" y="56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59" y="56"/>
                    <a:pt x="259" y="55"/>
                    <a:pt x="258" y="55"/>
                  </a:cubicBezTo>
                  <a:cubicBezTo>
                    <a:pt x="258" y="54"/>
                    <a:pt x="258" y="52"/>
                    <a:pt x="259" y="52"/>
                  </a:cubicBezTo>
                  <a:cubicBezTo>
                    <a:pt x="264" y="52"/>
                    <a:pt x="269" y="51"/>
                    <a:pt x="275" y="51"/>
                  </a:cubicBezTo>
                  <a:cubicBezTo>
                    <a:pt x="282" y="50"/>
                    <a:pt x="288" y="49"/>
                    <a:pt x="293" y="48"/>
                  </a:cubicBezTo>
                  <a:cubicBezTo>
                    <a:pt x="294" y="48"/>
                    <a:pt x="298" y="49"/>
                    <a:pt x="299" y="49"/>
                  </a:cubicBezTo>
                  <a:cubicBezTo>
                    <a:pt x="302" y="52"/>
                    <a:pt x="306" y="53"/>
                    <a:pt x="312" y="51"/>
                  </a:cubicBezTo>
                  <a:cubicBezTo>
                    <a:pt x="312" y="50"/>
                    <a:pt x="311" y="49"/>
                    <a:pt x="311" y="48"/>
                  </a:cubicBezTo>
                  <a:cubicBezTo>
                    <a:pt x="308" y="49"/>
                    <a:pt x="306" y="49"/>
                    <a:pt x="303" y="48"/>
                  </a:cubicBezTo>
                  <a:cubicBezTo>
                    <a:pt x="303" y="47"/>
                    <a:pt x="303" y="46"/>
                    <a:pt x="304" y="45"/>
                  </a:cubicBezTo>
                  <a:cubicBezTo>
                    <a:pt x="310" y="43"/>
                    <a:pt x="315" y="41"/>
                    <a:pt x="321" y="39"/>
                  </a:cubicBezTo>
                  <a:cubicBezTo>
                    <a:pt x="328" y="35"/>
                    <a:pt x="328" y="35"/>
                    <a:pt x="328" y="35"/>
                  </a:cubicBezTo>
                  <a:cubicBezTo>
                    <a:pt x="337" y="31"/>
                    <a:pt x="343" y="29"/>
                    <a:pt x="351" y="28"/>
                  </a:cubicBezTo>
                  <a:cubicBezTo>
                    <a:pt x="351" y="28"/>
                    <a:pt x="356" y="26"/>
                    <a:pt x="361" y="28"/>
                  </a:cubicBezTo>
                  <a:cubicBezTo>
                    <a:pt x="363" y="29"/>
                    <a:pt x="365" y="29"/>
                    <a:pt x="369" y="29"/>
                  </a:cubicBezTo>
                  <a:cubicBezTo>
                    <a:pt x="369" y="28"/>
                    <a:pt x="369" y="27"/>
                    <a:pt x="369" y="26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5" y="26"/>
                    <a:pt x="365" y="25"/>
                    <a:pt x="365" y="25"/>
                  </a:cubicBezTo>
                  <a:cubicBezTo>
                    <a:pt x="379" y="21"/>
                    <a:pt x="386" y="13"/>
                    <a:pt x="392" y="9"/>
                  </a:cubicBezTo>
                  <a:cubicBezTo>
                    <a:pt x="397" y="5"/>
                    <a:pt x="397" y="5"/>
                    <a:pt x="397" y="5"/>
                  </a:cubicBezTo>
                  <a:cubicBezTo>
                    <a:pt x="400" y="3"/>
                    <a:pt x="399" y="0"/>
                    <a:pt x="396" y="2"/>
                  </a:cubicBezTo>
                  <a:close/>
                </a:path>
              </a:pathLst>
            </a:custGeom>
            <a:solidFill>
              <a:srgbClr val="D3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8" name="Freeform 1576"/>
            <p:cNvSpPr/>
            <p:nvPr>
              <p:custDataLst>
                <p:tags r:id="rId608"/>
              </p:custDataLst>
            </p:nvPr>
          </p:nvSpPr>
          <p:spPr bwMode="auto">
            <a:xfrm>
              <a:off x="4020" y="2829"/>
              <a:ext cx="23" cy="78"/>
            </a:xfrm>
            <a:custGeom>
              <a:avLst/>
              <a:gdLst>
                <a:gd name="T0" fmla="*/ 37 w 18"/>
                <a:gd name="T1" fmla="*/ 0 h 60"/>
                <a:gd name="T2" fmla="*/ 0 w 18"/>
                <a:gd name="T3" fmla="*/ 131 h 60"/>
                <a:gd name="T4" fmla="*/ 37 w 18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0">
                  <a:moveTo>
                    <a:pt x="18" y="0"/>
                  </a:moveTo>
                  <a:cubicBezTo>
                    <a:pt x="17" y="15"/>
                    <a:pt x="15" y="43"/>
                    <a:pt x="0" y="60"/>
                  </a:cubicBezTo>
                  <a:cubicBezTo>
                    <a:pt x="6" y="50"/>
                    <a:pt x="16" y="1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" name="Freeform 1577"/>
            <p:cNvSpPr/>
            <p:nvPr>
              <p:custDataLst>
                <p:tags r:id="rId609"/>
              </p:custDataLst>
            </p:nvPr>
          </p:nvSpPr>
          <p:spPr bwMode="auto">
            <a:xfrm>
              <a:off x="3987" y="2922"/>
              <a:ext cx="20" cy="15"/>
            </a:xfrm>
            <a:custGeom>
              <a:avLst/>
              <a:gdLst>
                <a:gd name="T0" fmla="*/ 0 w 16"/>
                <a:gd name="T1" fmla="*/ 24 h 12"/>
                <a:gd name="T2" fmla="*/ 31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5" y="5"/>
                    <a:pt x="10" y="2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" name="Freeform 1578"/>
            <p:cNvSpPr/>
            <p:nvPr>
              <p:custDataLst>
                <p:tags r:id="rId610"/>
              </p:custDataLst>
            </p:nvPr>
          </p:nvSpPr>
          <p:spPr bwMode="auto">
            <a:xfrm>
              <a:off x="4050" y="2897"/>
              <a:ext cx="94" cy="27"/>
            </a:xfrm>
            <a:custGeom>
              <a:avLst/>
              <a:gdLst>
                <a:gd name="T0" fmla="*/ 57 w 72"/>
                <a:gd name="T1" fmla="*/ 39 h 21"/>
                <a:gd name="T2" fmla="*/ 118 w 72"/>
                <a:gd name="T3" fmla="*/ 39 h 21"/>
                <a:gd name="T4" fmla="*/ 161 w 72"/>
                <a:gd name="T5" fmla="*/ 0 h 21"/>
                <a:gd name="T6" fmla="*/ 136 w 72"/>
                <a:gd name="T7" fmla="*/ 24 h 21"/>
                <a:gd name="T8" fmla="*/ 57 w 72"/>
                <a:gd name="T9" fmla="*/ 35 h 21"/>
                <a:gd name="T10" fmla="*/ 0 w 72"/>
                <a:gd name="T11" fmla="*/ 35 h 21"/>
                <a:gd name="T12" fmla="*/ 57 w 72"/>
                <a:gd name="T13" fmla="*/ 3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21">
                  <a:moveTo>
                    <a:pt x="26" y="18"/>
                  </a:moveTo>
                  <a:cubicBezTo>
                    <a:pt x="33" y="19"/>
                    <a:pt x="45" y="21"/>
                    <a:pt x="53" y="18"/>
                  </a:cubicBezTo>
                  <a:cubicBezTo>
                    <a:pt x="61" y="16"/>
                    <a:pt x="68" y="9"/>
                    <a:pt x="72" y="0"/>
                  </a:cubicBezTo>
                  <a:cubicBezTo>
                    <a:pt x="72" y="0"/>
                    <a:pt x="71" y="3"/>
                    <a:pt x="61" y="12"/>
                  </a:cubicBezTo>
                  <a:cubicBezTo>
                    <a:pt x="51" y="20"/>
                    <a:pt x="36" y="17"/>
                    <a:pt x="26" y="16"/>
                  </a:cubicBezTo>
                  <a:cubicBezTo>
                    <a:pt x="15" y="15"/>
                    <a:pt x="8" y="12"/>
                    <a:pt x="0" y="16"/>
                  </a:cubicBezTo>
                  <a:cubicBezTo>
                    <a:pt x="5" y="14"/>
                    <a:pt x="18" y="18"/>
                    <a:pt x="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" name="Freeform 1579"/>
            <p:cNvSpPr/>
            <p:nvPr>
              <p:custDataLst>
                <p:tags r:id="rId611"/>
              </p:custDataLst>
            </p:nvPr>
          </p:nvSpPr>
          <p:spPr bwMode="auto">
            <a:xfrm>
              <a:off x="4196" y="2833"/>
              <a:ext cx="44" cy="12"/>
            </a:xfrm>
            <a:custGeom>
              <a:avLst/>
              <a:gdLst>
                <a:gd name="T0" fmla="*/ 0 w 34"/>
                <a:gd name="T1" fmla="*/ 12 h 9"/>
                <a:gd name="T2" fmla="*/ 74 w 34"/>
                <a:gd name="T3" fmla="*/ 0 h 9"/>
                <a:gd name="T4" fmla="*/ 0 w 34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9">
                  <a:moveTo>
                    <a:pt x="0" y="5"/>
                  </a:moveTo>
                  <a:cubicBezTo>
                    <a:pt x="11" y="6"/>
                    <a:pt x="18" y="5"/>
                    <a:pt x="34" y="0"/>
                  </a:cubicBezTo>
                  <a:cubicBezTo>
                    <a:pt x="29" y="4"/>
                    <a:pt x="13" y="9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" name="Freeform 1580"/>
            <p:cNvSpPr/>
            <p:nvPr>
              <p:custDataLst>
                <p:tags r:id="rId612"/>
              </p:custDataLst>
            </p:nvPr>
          </p:nvSpPr>
          <p:spPr bwMode="auto">
            <a:xfrm>
              <a:off x="4311" y="2817"/>
              <a:ext cx="38" cy="5"/>
            </a:xfrm>
            <a:custGeom>
              <a:avLst/>
              <a:gdLst>
                <a:gd name="T0" fmla="*/ 0 w 29"/>
                <a:gd name="T1" fmla="*/ 6 h 4"/>
                <a:gd name="T2" fmla="*/ 66 w 2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">
                  <a:moveTo>
                    <a:pt x="0" y="3"/>
                  </a:moveTo>
                  <a:cubicBezTo>
                    <a:pt x="7" y="4"/>
                    <a:pt x="25" y="2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" name="Freeform 1581"/>
            <p:cNvSpPr/>
            <p:nvPr>
              <p:custDataLst>
                <p:tags r:id="rId613"/>
              </p:custDataLst>
            </p:nvPr>
          </p:nvSpPr>
          <p:spPr bwMode="auto">
            <a:xfrm>
              <a:off x="4402" y="2798"/>
              <a:ext cx="25" cy="12"/>
            </a:xfrm>
            <a:custGeom>
              <a:avLst/>
              <a:gdLst>
                <a:gd name="T0" fmla="*/ 0 w 19"/>
                <a:gd name="T1" fmla="*/ 21 h 9"/>
                <a:gd name="T2" fmla="*/ 43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cubicBezTo>
                    <a:pt x="7" y="6"/>
                    <a:pt x="15" y="4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" name="Freeform 1582"/>
            <p:cNvSpPr/>
            <p:nvPr>
              <p:custDataLst>
                <p:tags r:id="rId614"/>
              </p:custDataLst>
            </p:nvPr>
          </p:nvSpPr>
          <p:spPr bwMode="auto">
            <a:xfrm>
              <a:off x="4132" y="2846"/>
              <a:ext cx="18" cy="22"/>
            </a:xfrm>
            <a:custGeom>
              <a:avLst/>
              <a:gdLst>
                <a:gd name="T0" fmla="*/ 13 w 14"/>
                <a:gd name="T1" fmla="*/ 30 h 17"/>
                <a:gd name="T2" fmla="*/ 8 w 14"/>
                <a:gd name="T3" fmla="*/ 36 h 17"/>
                <a:gd name="T4" fmla="*/ 0 w 14"/>
                <a:gd name="T5" fmla="*/ 27 h 17"/>
                <a:gd name="T6" fmla="*/ 8 w 14"/>
                <a:gd name="T7" fmla="*/ 28 h 17"/>
                <a:gd name="T8" fmla="*/ 30 w 14"/>
                <a:gd name="T9" fmla="*/ 0 h 17"/>
                <a:gd name="T10" fmla="*/ 13 w 14"/>
                <a:gd name="T11" fmla="*/ 3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7">
                  <a:moveTo>
                    <a:pt x="6" y="14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7"/>
                    <a:pt x="1" y="14"/>
                    <a:pt x="0" y="12"/>
                  </a:cubicBezTo>
                  <a:cubicBezTo>
                    <a:pt x="1" y="13"/>
                    <a:pt x="4" y="15"/>
                    <a:pt x="4" y="13"/>
                  </a:cubicBezTo>
                  <a:cubicBezTo>
                    <a:pt x="5" y="11"/>
                    <a:pt x="8" y="3"/>
                    <a:pt x="14" y="0"/>
                  </a:cubicBezTo>
                  <a:cubicBezTo>
                    <a:pt x="12" y="2"/>
                    <a:pt x="7" y="7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" name="Freeform 1583"/>
            <p:cNvSpPr/>
            <p:nvPr>
              <p:custDataLst>
                <p:tags r:id="rId615"/>
              </p:custDataLst>
            </p:nvPr>
          </p:nvSpPr>
          <p:spPr bwMode="auto">
            <a:xfrm>
              <a:off x="3989" y="2943"/>
              <a:ext cx="29" cy="30"/>
            </a:xfrm>
            <a:custGeom>
              <a:avLst/>
              <a:gdLst>
                <a:gd name="T0" fmla="*/ 16 w 22"/>
                <a:gd name="T1" fmla="*/ 51 h 23"/>
                <a:gd name="T2" fmla="*/ 50 w 22"/>
                <a:gd name="T3" fmla="*/ 0 h 23"/>
                <a:gd name="T4" fmla="*/ 0 w 22"/>
                <a:gd name="T5" fmla="*/ 4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7" y="23"/>
                  </a:moveTo>
                  <a:cubicBezTo>
                    <a:pt x="16" y="20"/>
                    <a:pt x="20" y="8"/>
                    <a:pt x="22" y="0"/>
                  </a:cubicBezTo>
                  <a:cubicBezTo>
                    <a:pt x="12" y="3"/>
                    <a:pt x="9" y="15"/>
                    <a:pt x="0" y="19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" name="Freeform 1584"/>
            <p:cNvSpPr/>
            <p:nvPr>
              <p:custDataLst>
                <p:tags r:id="rId616"/>
              </p:custDataLst>
            </p:nvPr>
          </p:nvSpPr>
          <p:spPr bwMode="auto">
            <a:xfrm>
              <a:off x="4191" y="2818"/>
              <a:ext cx="10" cy="9"/>
            </a:xfrm>
            <a:custGeom>
              <a:avLst/>
              <a:gdLst>
                <a:gd name="T0" fmla="*/ 8 w 8"/>
                <a:gd name="T1" fmla="*/ 13 h 7"/>
                <a:gd name="T2" fmla="*/ 16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4" y="6"/>
                  </a:moveTo>
                  <a:cubicBezTo>
                    <a:pt x="0" y="1"/>
                    <a:pt x="7" y="0"/>
                    <a:pt x="8" y="7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" name="Freeform 1585"/>
            <p:cNvSpPr/>
            <p:nvPr>
              <p:custDataLst>
                <p:tags r:id="rId617"/>
              </p:custDataLst>
            </p:nvPr>
          </p:nvSpPr>
          <p:spPr bwMode="auto">
            <a:xfrm>
              <a:off x="4250" y="2801"/>
              <a:ext cx="7" cy="10"/>
            </a:xfrm>
            <a:custGeom>
              <a:avLst/>
              <a:gdLst>
                <a:gd name="T0" fmla="*/ 2 w 6"/>
                <a:gd name="T1" fmla="*/ 8 h 8"/>
                <a:gd name="T2" fmla="*/ 6 w 6"/>
                <a:gd name="T3" fmla="*/ 1 h 8"/>
                <a:gd name="T4" fmla="*/ 9 w 6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4"/>
                  </a:moveTo>
                  <a:cubicBezTo>
                    <a:pt x="1" y="3"/>
                    <a:pt x="0" y="0"/>
                    <a:pt x="3" y="1"/>
                  </a:cubicBezTo>
                  <a:cubicBezTo>
                    <a:pt x="6" y="2"/>
                    <a:pt x="5" y="6"/>
                    <a:pt x="6" y="8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" name="Freeform 1586"/>
            <p:cNvSpPr/>
            <p:nvPr>
              <p:custDataLst>
                <p:tags r:id="rId618"/>
              </p:custDataLst>
            </p:nvPr>
          </p:nvSpPr>
          <p:spPr bwMode="auto">
            <a:xfrm>
              <a:off x="3966" y="2741"/>
              <a:ext cx="568" cy="259"/>
            </a:xfrm>
            <a:custGeom>
              <a:avLst/>
              <a:gdLst>
                <a:gd name="T0" fmla="*/ 860 w 441"/>
                <a:gd name="T1" fmla="*/ 31 h 202"/>
                <a:gd name="T2" fmla="*/ 810 w 441"/>
                <a:gd name="T3" fmla="*/ 37 h 202"/>
                <a:gd name="T4" fmla="*/ 755 w 441"/>
                <a:gd name="T5" fmla="*/ 51 h 202"/>
                <a:gd name="T6" fmla="*/ 714 w 441"/>
                <a:gd name="T7" fmla="*/ 58 h 202"/>
                <a:gd name="T8" fmla="*/ 644 w 441"/>
                <a:gd name="T9" fmla="*/ 65 h 202"/>
                <a:gd name="T10" fmla="*/ 587 w 441"/>
                <a:gd name="T11" fmla="*/ 54 h 202"/>
                <a:gd name="T12" fmla="*/ 514 w 441"/>
                <a:gd name="T13" fmla="*/ 60 h 202"/>
                <a:gd name="T14" fmla="*/ 460 w 441"/>
                <a:gd name="T15" fmla="*/ 69 h 202"/>
                <a:gd name="T16" fmla="*/ 335 w 441"/>
                <a:gd name="T17" fmla="*/ 83 h 202"/>
                <a:gd name="T18" fmla="*/ 289 w 441"/>
                <a:gd name="T19" fmla="*/ 91 h 202"/>
                <a:gd name="T20" fmla="*/ 220 w 441"/>
                <a:gd name="T21" fmla="*/ 91 h 202"/>
                <a:gd name="T22" fmla="*/ 143 w 441"/>
                <a:gd name="T23" fmla="*/ 99 h 202"/>
                <a:gd name="T24" fmla="*/ 131 w 441"/>
                <a:gd name="T25" fmla="*/ 106 h 202"/>
                <a:gd name="T26" fmla="*/ 68 w 441"/>
                <a:gd name="T27" fmla="*/ 136 h 202"/>
                <a:gd name="T28" fmla="*/ 40 w 441"/>
                <a:gd name="T29" fmla="*/ 210 h 202"/>
                <a:gd name="T30" fmla="*/ 36 w 441"/>
                <a:gd name="T31" fmla="*/ 210 h 202"/>
                <a:gd name="T32" fmla="*/ 22 w 441"/>
                <a:gd name="T33" fmla="*/ 319 h 202"/>
                <a:gd name="T34" fmla="*/ 22 w 441"/>
                <a:gd name="T35" fmla="*/ 324 h 202"/>
                <a:gd name="T36" fmla="*/ 52 w 441"/>
                <a:gd name="T37" fmla="*/ 396 h 202"/>
                <a:gd name="T38" fmla="*/ 104 w 441"/>
                <a:gd name="T39" fmla="*/ 419 h 202"/>
                <a:gd name="T40" fmla="*/ 207 w 441"/>
                <a:gd name="T41" fmla="*/ 386 h 202"/>
                <a:gd name="T42" fmla="*/ 310 w 441"/>
                <a:gd name="T43" fmla="*/ 350 h 202"/>
                <a:gd name="T44" fmla="*/ 350 w 441"/>
                <a:gd name="T45" fmla="*/ 321 h 202"/>
                <a:gd name="T46" fmla="*/ 415 w 441"/>
                <a:gd name="T47" fmla="*/ 272 h 202"/>
                <a:gd name="T48" fmla="*/ 495 w 441"/>
                <a:gd name="T49" fmla="*/ 241 h 202"/>
                <a:gd name="T50" fmla="*/ 558 w 441"/>
                <a:gd name="T51" fmla="*/ 232 h 202"/>
                <a:gd name="T52" fmla="*/ 670 w 441"/>
                <a:gd name="T53" fmla="*/ 188 h 202"/>
                <a:gd name="T54" fmla="*/ 756 w 441"/>
                <a:gd name="T55" fmla="*/ 140 h 202"/>
                <a:gd name="T56" fmla="*/ 829 w 441"/>
                <a:gd name="T57" fmla="*/ 106 h 202"/>
                <a:gd name="T58" fmla="*/ 898 w 441"/>
                <a:gd name="T59" fmla="*/ 82 h 202"/>
                <a:gd name="T60" fmla="*/ 922 w 441"/>
                <a:gd name="T61" fmla="*/ 51 h 202"/>
                <a:gd name="T62" fmla="*/ 935 w 441"/>
                <a:gd name="T63" fmla="*/ 15 h 202"/>
                <a:gd name="T64" fmla="*/ 860 w 441"/>
                <a:gd name="T65" fmla="*/ 31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41" h="201">
                  <a:moveTo>
                    <a:pt x="403" y="15"/>
                  </a:moveTo>
                  <a:cubicBezTo>
                    <a:pt x="395" y="15"/>
                    <a:pt x="392" y="17"/>
                    <a:pt x="379" y="18"/>
                  </a:cubicBezTo>
                  <a:cubicBezTo>
                    <a:pt x="367" y="19"/>
                    <a:pt x="361" y="23"/>
                    <a:pt x="353" y="24"/>
                  </a:cubicBezTo>
                  <a:cubicBezTo>
                    <a:pt x="346" y="25"/>
                    <a:pt x="343" y="24"/>
                    <a:pt x="334" y="27"/>
                  </a:cubicBezTo>
                  <a:cubicBezTo>
                    <a:pt x="325" y="29"/>
                    <a:pt x="307" y="32"/>
                    <a:pt x="301" y="31"/>
                  </a:cubicBezTo>
                  <a:cubicBezTo>
                    <a:pt x="295" y="29"/>
                    <a:pt x="287" y="25"/>
                    <a:pt x="275" y="26"/>
                  </a:cubicBezTo>
                  <a:cubicBezTo>
                    <a:pt x="263" y="27"/>
                    <a:pt x="251" y="31"/>
                    <a:pt x="241" y="29"/>
                  </a:cubicBezTo>
                  <a:cubicBezTo>
                    <a:pt x="232" y="27"/>
                    <a:pt x="225" y="31"/>
                    <a:pt x="215" y="33"/>
                  </a:cubicBezTo>
                  <a:cubicBezTo>
                    <a:pt x="205" y="36"/>
                    <a:pt x="176" y="37"/>
                    <a:pt x="157" y="40"/>
                  </a:cubicBezTo>
                  <a:cubicBezTo>
                    <a:pt x="137" y="43"/>
                    <a:pt x="144" y="45"/>
                    <a:pt x="135" y="43"/>
                  </a:cubicBezTo>
                  <a:cubicBezTo>
                    <a:pt x="125" y="41"/>
                    <a:pt x="114" y="39"/>
                    <a:pt x="103" y="43"/>
                  </a:cubicBezTo>
                  <a:cubicBezTo>
                    <a:pt x="93" y="48"/>
                    <a:pt x="75" y="46"/>
                    <a:pt x="67" y="47"/>
                  </a:cubicBezTo>
                  <a:cubicBezTo>
                    <a:pt x="65" y="48"/>
                    <a:pt x="63" y="49"/>
                    <a:pt x="61" y="51"/>
                  </a:cubicBezTo>
                  <a:cubicBezTo>
                    <a:pt x="55" y="55"/>
                    <a:pt x="37" y="60"/>
                    <a:pt x="32" y="65"/>
                  </a:cubicBezTo>
                  <a:cubicBezTo>
                    <a:pt x="25" y="74"/>
                    <a:pt x="21" y="91"/>
                    <a:pt x="19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0" y="109"/>
                    <a:pt x="10" y="144"/>
                    <a:pt x="10" y="151"/>
                  </a:cubicBezTo>
                  <a:cubicBezTo>
                    <a:pt x="10" y="152"/>
                    <a:pt x="10" y="153"/>
                    <a:pt x="10" y="154"/>
                  </a:cubicBezTo>
                  <a:cubicBezTo>
                    <a:pt x="13" y="165"/>
                    <a:pt x="15" y="179"/>
                    <a:pt x="24" y="188"/>
                  </a:cubicBezTo>
                  <a:cubicBezTo>
                    <a:pt x="30" y="194"/>
                    <a:pt x="42" y="197"/>
                    <a:pt x="49" y="199"/>
                  </a:cubicBezTo>
                  <a:cubicBezTo>
                    <a:pt x="65" y="202"/>
                    <a:pt x="81" y="186"/>
                    <a:pt x="97" y="183"/>
                  </a:cubicBezTo>
                  <a:cubicBezTo>
                    <a:pt x="114" y="180"/>
                    <a:pt x="139" y="172"/>
                    <a:pt x="145" y="166"/>
                  </a:cubicBezTo>
                  <a:cubicBezTo>
                    <a:pt x="152" y="160"/>
                    <a:pt x="144" y="155"/>
                    <a:pt x="164" y="152"/>
                  </a:cubicBezTo>
                  <a:cubicBezTo>
                    <a:pt x="185" y="149"/>
                    <a:pt x="182" y="139"/>
                    <a:pt x="194" y="129"/>
                  </a:cubicBezTo>
                  <a:cubicBezTo>
                    <a:pt x="206" y="120"/>
                    <a:pt x="219" y="122"/>
                    <a:pt x="231" y="115"/>
                  </a:cubicBezTo>
                  <a:cubicBezTo>
                    <a:pt x="243" y="107"/>
                    <a:pt x="252" y="112"/>
                    <a:pt x="261" y="110"/>
                  </a:cubicBezTo>
                  <a:cubicBezTo>
                    <a:pt x="271" y="108"/>
                    <a:pt x="290" y="99"/>
                    <a:pt x="314" y="90"/>
                  </a:cubicBezTo>
                  <a:cubicBezTo>
                    <a:pt x="338" y="81"/>
                    <a:pt x="345" y="72"/>
                    <a:pt x="354" y="66"/>
                  </a:cubicBezTo>
                  <a:cubicBezTo>
                    <a:pt x="364" y="61"/>
                    <a:pt x="378" y="57"/>
                    <a:pt x="388" y="51"/>
                  </a:cubicBezTo>
                  <a:cubicBezTo>
                    <a:pt x="397" y="46"/>
                    <a:pt x="404" y="50"/>
                    <a:pt x="420" y="39"/>
                  </a:cubicBezTo>
                  <a:cubicBezTo>
                    <a:pt x="426" y="35"/>
                    <a:pt x="429" y="29"/>
                    <a:pt x="432" y="24"/>
                  </a:cubicBezTo>
                  <a:cubicBezTo>
                    <a:pt x="438" y="18"/>
                    <a:pt x="441" y="11"/>
                    <a:pt x="438" y="7"/>
                  </a:cubicBezTo>
                  <a:cubicBezTo>
                    <a:pt x="432" y="0"/>
                    <a:pt x="410" y="15"/>
                    <a:pt x="403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" name="Freeform 1587"/>
            <p:cNvSpPr/>
            <p:nvPr>
              <p:custDataLst>
                <p:tags r:id="rId619"/>
              </p:custDataLst>
            </p:nvPr>
          </p:nvSpPr>
          <p:spPr bwMode="auto">
            <a:xfrm>
              <a:off x="4014" y="2921"/>
              <a:ext cx="14" cy="15"/>
            </a:xfrm>
            <a:custGeom>
              <a:avLst/>
              <a:gdLst>
                <a:gd name="T0" fmla="*/ 23 w 11"/>
                <a:gd name="T1" fmla="*/ 0 h 12"/>
                <a:gd name="T2" fmla="*/ 0 w 11"/>
                <a:gd name="T3" fmla="*/ 2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6" y="8"/>
                    <a:pt x="0" y="12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" name="Freeform 1588"/>
            <p:cNvSpPr/>
            <p:nvPr>
              <p:custDataLst>
                <p:tags r:id="rId620"/>
              </p:custDataLst>
            </p:nvPr>
          </p:nvSpPr>
          <p:spPr bwMode="auto">
            <a:xfrm>
              <a:off x="4268" y="2807"/>
              <a:ext cx="5" cy="9"/>
            </a:xfrm>
            <a:custGeom>
              <a:avLst/>
              <a:gdLst>
                <a:gd name="T0" fmla="*/ 0 w 4"/>
                <a:gd name="T1" fmla="*/ 0 h 7"/>
                <a:gd name="T2" fmla="*/ 8 w 4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4"/>
                    <a:pt x="2" y="7"/>
                    <a:pt x="4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" name="Freeform 1589"/>
            <p:cNvSpPr/>
            <p:nvPr>
              <p:custDataLst>
                <p:tags r:id="rId621"/>
              </p:custDataLst>
            </p:nvPr>
          </p:nvSpPr>
          <p:spPr bwMode="auto">
            <a:xfrm>
              <a:off x="4242" y="2799"/>
              <a:ext cx="9" cy="6"/>
            </a:xfrm>
            <a:custGeom>
              <a:avLst/>
              <a:gdLst>
                <a:gd name="T0" fmla="*/ 0 w 7"/>
                <a:gd name="T1" fmla="*/ 14 h 4"/>
                <a:gd name="T2" fmla="*/ 15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4" y="4"/>
                    <a:pt x="6" y="3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" name="Freeform 1590"/>
            <p:cNvSpPr/>
            <p:nvPr>
              <p:custDataLst>
                <p:tags r:id="rId622"/>
              </p:custDataLst>
            </p:nvPr>
          </p:nvSpPr>
          <p:spPr bwMode="auto">
            <a:xfrm>
              <a:off x="4295" y="2808"/>
              <a:ext cx="15" cy="6"/>
            </a:xfrm>
            <a:custGeom>
              <a:avLst/>
              <a:gdLst>
                <a:gd name="T0" fmla="*/ 0 w 11"/>
                <a:gd name="T1" fmla="*/ 0 h 4"/>
                <a:gd name="T2" fmla="*/ 27 w 1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3" y="3"/>
                    <a:pt x="8" y="4"/>
                    <a:pt x="11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" name="Freeform 1591"/>
            <p:cNvSpPr/>
            <p:nvPr>
              <p:custDataLst>
                <p:tags r:id="rId623"/>
              </p:custDataLst>
            </p:nvPr>
          </p:nvSpPr>
          <p:spPr bwMode="auto">
            <a:xfrm>
              <a:off x="4338" y="2844"/>
              <a:ext cx="11" cy="3"/>
            </a:xfrm>
            <a:custGeom>
              <a:avLst/>
              <a:gdLst>
                <a:gd name="T0" fmla="*/ 0 w 8"/>
                <a:gd name="T1" fmla="*/ 3 h 3"/>
                <a:gd name="T2" fmla="*/ 21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6" y="0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" name="Freeform 1592"/>
            <p:cNvSpPr/>
            <p:nvPr>
              <p:custDataLst>
                <p:tags r:id="rId624"/>
              </p:custDataLst>
            </p:nvPr>
          </p:nvSpPr>
          <p:spPr bwMode="auto">
            <a:xfrm>
              <a:off x="4350" y="2829"/>
              <a:ext cx="6" cy="11"/>
            </a:xfrm>
            <a:custGeom>
              <a:avLst/>
              <a:gdLst>
                <a:gd name="T0" fmla="*/ 0 w 5"/>
                <a:gd name="T1" fmla="*/ 0 h 8"/>
                <a:gd name="T2" fmla="*/ 6 w 5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1"/>
                    <a:pt x="5" y="5"/>
                    <a:pt x="3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" name="Freeform 1593"/>
            <p:cNvSpPr/>
            <p:nvPr>
              <p:custDataLst>
                <p:tags r:id="rId625"/>
              </p:custDataLst>
            </p:nvPr>
          </p:nvSpPr>
          <p:spPr bwMode="auto">
            <a:xfrm>
              <a:off x="4353" y="2790"/>
              <a:ext cx="10" cy="4"/>
            </a:xfrm>
            <a:custGeom>
              <a:avLst/>
              <a:gdLst>
                <a:gd name="T0" fmla="*/ 0 w 8"/>
                <a:gd name="T1" fmla="*/ 5 h 3"/>
                <a:gd name="T2" fmla="*/ 16 w 8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3" y="0"/>
                    <a:pt x="7" y="1"/>
                    <a:pt x="8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" name="Freeform 1594"/>
            <p:cNvSpPr/>
            <p:nvPr>
              <p:custDataLst>
                <p:tags r:id="rId626"/>
              </p:custDataLst>
            </p:nvPr>
          </p:nvSpPr>
          <p:spPr bwMode="auto">
            <a:xfrm>
              <a:off x="4371" y="2796"/>
              <a:ext cx="5" cy="7"/>
            </a:xfrm>
            <a:custGeom>
              <a:avLst/>
              <a:gdLst>
                <a:gd name="T0" fmla="*/ 0 w 5"/>
                <a:gd name="T1" fmla="*/ 0 h 6"/>
                <a:gd name="T2" fmla="*/ 4 w 5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0"/>
                    <a:pt x="5" y="4"/>
                    <a:pt x="4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" name="Freeform 1595"/>
            <p:cNvSpPr/>
            <p:nvPr>
              <p:custDataLst>
                <p:tags r:id="rId627"/>
              </p:custDataLst>
            </p:nvPr>
          </p:nvSpPr>
          <p:spPr bwMode="auto">
            <a:xfrm>
              <a:off x="4393" y="2799"/>
              <a:ext cx="9" cy="6"/>
            </a:xfrm>
            <a:custGeom>
              <a:avLst/>
              <a:gdLst>
                <a:gd name="T0" fmla="*/ 0 w 7"/>
                <a:gd name="T1" fmla="*/ 5 h 4"/>
                <a:gd name="T2" fmla="*/ 15 w 7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4" y="0"/>
                    <a:pt x="6" y="3"/>
                    <a:pt x="7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" name="Freeform 1596"/>
            <p:cNvSpPr/>
            <p:nvPr>
              <p:custDataLst>
                <p:tags r:id="rId628"/>
              </p:custDataLst>
            </p:nvPr>
          </p:nvSpPr>
          <p:spPr bwMode="auto">
            <a:xfrm>
              <a:off x="4402" y="2819"/>
              <a:ext cx="4" cy="9"/>
            </a:xfrm>
            <a:custGeom>
              <a:avLst/>
              <a:gdLst>
                <a:gd name="T0" fmla="*/ 0 w 3"/>
                <a:gd name="T1" fmla="*/ 0 h 7"/>
                <a:gd name="T2" fmla="*/ 5 w 3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3" y="5"/>
                    <a:pt x="2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" name="Freeform 1597"/>
            <p:cNvSpPr/>
            <p:nvPr>
              <p:custDataLst>
                <p:tags r:id="rId629"/>
              </p:custDataLst>
            </p:nvPr>
          </p:nvSpPr>
          <p:spPr bwMode="auto">
            <a:xfrm>
              <a:off x="4297" y="2846"/>
              <a:ext cx="7" cy="7"/>
            </a:xfrm>
            <a:custGeom>
              <a:avLst/>
              <a:gdLst>
                <a:gd name="T0" fmla="*/ 0 w 6"/>
                <a:gd name="T1" fmla="*/ 14 h 5"/>
                <a:gd name="T2" fmla="*/ 9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5"/>
                    <a:pt x="6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" name="Freeform 1598"/>
            <p:cNvSpPr/>
            <p:nvPr>
              <p:custDataLst>
                <p:tags r:id="rId630"/>
              </p:custDataLst>
            </p:nvPr>
          </p:nvSpPr>
          <p:spPr bwMode="auto">
            <a:xfrm>
              <a:off x="4285" y="2855"/>
              <a:ext cx="9" cy="11"/>
            </a:xfrm>
            <a:custGeom>
              <a:avLst/>
              <a:gdLst>
                <a:gd name="T0" fmla="*/ 15 w 7"/>
                <a:gd name="T1" fmla="*/ 0 h 8"/>
                <a:gd name="T2" fmla="*/ 0 w 7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3"/>
                    <a:pt x="4" y="7"/>
                    <a:pt x="0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" name="Freeform 1599"/>
            <p:cNvSpPr/>
            <p:nvPr>
              <p:custDataLst>
                <p:tags r:id="rId631"/>
              </p:custDataLst>
            </p:nvPr>
          </p:nvSpPr>
          <p:spPr bwMode="auto">
            <a:xfrm>
              <a:off x="4222" y="2851"/>
              <a:ext cx="11" cy="4"/>
            </a:xfrm>
            <a:custGeom>
              <a:avLst/>
              <a:gdLst>
                <a:gd name="T0" fmla="*/ 0 w 8"/>
                <a:gd name="T1" fmla="*/ 5 h 3"/>
                <a:gd name="T2" fmla="*/ 21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2" y="3"/>
                    <a:pt x="7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" name="Freeform 1600"/>
            <p:cNvSpPr/>
            <p:nvPr>
              <p:custDataLst>
                <p:tags r:id="rId632"/>
              </p:custDataLst>
            </p:nvPr>
          </p:nvSpPr>
          <p:spPr bwMode="auto">
            <a:xfrm>
              <a:off x="4185" y="2818"/>
              <a:ext cx="11" cy="4"/>
            </a:xfrm>
            <a:custGeom>
              <a:avLst/>
              <a:gdLst>
                <a:gd name="T0" fmla="*/ 0 w 9"/>
                <a:gd name="T1" fmla="*/ 1 h 3"/>
                <a:gd name="T2" fmla="*/ 16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4" y="3"/>
                    <a:pt x="8" y="2"/>
                    <a:pt x="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" name="Freeform 1601"/>
            <p:cNvSpPr/>
            <p:nvPr>
              <p:custDataLst>
                <p:tags r:id="rId633"/>
              </p:custDataLst>
            </p:nvPr>
          </p:nvSpPr>
          <p:spPr bwMode="auto">
            <a:xfrm>
              <a:off x="4140" y="2832"/>
              <a:ext cx="10" cy="4"/>
            </a:xfrm>
            <a:custGeom>
              <a:avLst/>
              <a:gdLst>
                <a:gd name="T0" fmla="*/ 0 w 8"/>
                <a:gd name="T1" fmla="*/ 7 h 3"/>
                <a:gd name="T2" fmla="*/ 16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3"/>
                    <a:pt x="7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" name="Freeform 1602"/>
            <p:cNvSpPr/>
            <p:nvPr>
              <p:custDataLst>
                <p:tags r:id="rId634"/>
              </p:custDataLst>
            </p:nvPr>
          </p:nvSpPr>
          <p:spPr bwMode="auto">
            <a:xfrm>
              <a:off x="4170" y="2858"/>
              <a:ext cx="9" cy="11"/>
            </a:xfrm>
            <a:custGeom>
              <a:avLst/>
              <a:gdLst>
                <a:gd name="T0" fmla="*/ 1 w 7"/>
                <a:gd name="T1" fmla="*/ 16 h 9"/>
                <a:gd name="T2" fmla="*/ 15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0" y="3"/>
                    <a:pt x="4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" name="Freeform 1603"/>
            <p:cNvSpPr/>
            <p:nvPr>
              <p:custDataLst>
                <p:tags r:id="rId635"/>
              </p:custDataLst>
            </p:nvPr>
          </p:nvSpPr>
          <p:spPr bwMode="auto">
            <a:xfrm>
              <a:off x="4164" y="2894"/>
              <a:ext cx="10" cy="9"/>
            </a:xfrm>
            <a:custGeom>
              <a:avLst/>
              <a:gdLst>
                <a:gd name="T0" fmla="*/ 0 w 8"/>
                <a:gd name="T1" fmla="*/ 15 h 7"/>
                <a:gd name="T2" fmla="*/ 14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7"/>
                    <a:pt x="8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" name="Freeform 1604"/>
            <p:cNvSpPr/>
            <p:nvPr>
              <p:custDataLst>
                <p:tags r:id="rId636"/>
              </p:custDataLst>
            </p:nvPr>
          </p:nvSpPr>
          <p:spPr bwMode="auto">
            <a:xfrm>
              <a:off x="4132" y="2928"/>
              <a:ext cx="8" cy="9"/>
            </a:xfrm>
            <a:custGeom>
              <a:avLst/>
              <a:gdLst>
                <a:gd name="T0" fmla="*/ 0 w 6"/>
                <a:gd name="T1" fmla="*/ 15 h 7"/>
                <a:gd name="T2" fmla="*/ 15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6"/>
                    <a:pt x="6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" name="Freeform 1605"/>
            <p:cNvSpPr/>
            <p:nvPr>
              <p:custDataLst>
                <p:tags r:id="rId637"/>
              </p:custDataLst>
            </p:nvPr>
          </p:nvSpPr>
          <p:spPr bwMode="auto">
            <a:xfrm>
              <a:off x="4062" y="2938"/>
              <a:ext cx="13" cy="8"/>
            </a:xfrm>
            <a:custGeom>
              <a:avLst/>
              <a:gdLst>
                <a:gd name="T0" fmla="*/ 0 w 10"/>
                <a:gd name="T1" fmla="*/ 12 h 6"/>
                <a:gd name="T2" fmla="*/ 22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4" y="6"/>
                    <a:pt x="10" y="2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" name="Freeform 1606"/>
            <p:cNvSpPr/>
            <p:nvPr>
              <p:custDataLst>
                <p:tags r:id="rId638"/>
              </p:custDataLst>
            </p:nvPr>
          </p:nvSpPr>
          <p:spPr bwMode="auto">
            <a:xfrm>
              <a:off x="4448" y="2771"/>
              <a:ext cx="9" cy="3"/>
            </a:xfrm>
            <a:custGeom>
              <a:avLst/>
              <a:gdLst>
                <a:gd name="T0" fmla="*/ 0 w 7"/>
                <a:gd name="T1" fmla="*/ 8 h 2"/>
                <a:gd name="T2" fmla="*/ 15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0"/>
                    <a:pt x="6" y="1"/>
                    <a:pt x="7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" name="Freeform 1607"/>
            <p:cNvSpPr/>
            <p:nvPr>
              <p:custDataLst>
                <p:tags r:id="rId639"/>
              </p:custDataLst>
            </p:nvPr>
          </p:nvSpPr>
          <p:spPr bwMode="auto">
            <a:xfrm>
              <a:off x="4461" y="2774"/>
              <a:ext cx="4" cy="5"/>
            </a:xfrm>
            <a:custGeom>
              <a:avLst/>
              <a:gdLst>
                <a:gd name="T0" fmla="*/ 0 w 3"/>
                <a:gd name="T1" fmla="*/ 0 h 4"/>
                <a:gd name="T2" fmla="*/ 7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3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" name="Freeform 1608"/>
            <p:cNvSpPr/>
            <p:nvPr>
              <p:custDataLst>
                <p:tags r:id="rId640"/>
              </p:custDataLst>
            </p:nvPr>
          </p:nvSpPr>
          <p:spPr bwMode="auto">
            <a:xfrm>
              <a:off x="4478" y="2792"/>
              <a:ext cx="3" cy="7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3" y="1"/>
                    <a:pt x="2" y="6"/>
                    <a:pt x="0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" name="Oval 1609"/>
            <p:cNvSpPr>
              <a:spLocks noChangeArrowheads="1"/>
            </p:cNvSpPr>
            <p:nvPr>
              <p:custDataLst>
                <p:tags r:id="rId641"/>
              </p:custDataLst>
            </p:nvPr>
          </p:nvSpPr>
          <p:spPr bwMode="auto">
            <a:xfrm>
              <a:off x="4078" y="2851"/>
              <a:ext cx="5" cy="8"/>
            </a:xfrm>
            <a:prstGeom prst="ellipse">
              <a:avLst/>
            </a:prstGeom>
            <a:noFill/>
            <a:ln w="4763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672" name="Freeform 1610"/>
            <p:cNvSpPr/>
            <p:nvPr>
              <p:custDataLst>
                <p:tags r:id="rId642"/>
              </p:custDataLst>
            </p:nvPr>
          </p:nvSpPr>
          <p:spPr bwMode="auto">
            <a:xfrm>
              <a:off x="3980" y="2759"/>
              <a:ext cx="539" cy="206"/>
            </a:xfrm>
            <a:custGeom>
              <a:avLst/>
              <a:gdLst>
                <a:gd name="T0" fmla="*/ 817 w 419"/>
                <a:gd name="T1" fmla="*/ 40 h 161"/>
                <a:gd name="T2" fmla="*/ 758 w 419"/>
                <a:gd name="T3" fmla="*/ 47 h 161"/>
                <a:gd name="T4" fmla="*/ 801 w 419"/>
                <a:gd name="T5" fmla="*/ 29 h 161"/>
                <a:gd name="T6" fmla="*/ 782 w 419"/>
                <a:gd name="T7" fmla="*/ 22 h 161"/>
                <a:gd name="T8" fmla="*/ 764 w 419"/>
                <a:gd name="T9" fmla="*/ 33 h 161"/>
                <a:gd name="T10" fmla="*/ 722 w 419"/>
                <a:gd name="T11" fmla="*/ 65 h 161"/>
                <a:gd name="T12" fmla="*/ 693 w 419"/>
                <a:gd name="T13" fmla="*/ 69 h 161"/>
                <a:gd name="T14" fmla="*/ 675 w 419"/>
                <a:gd name="T15" fmla="*/ 82 h 161"/>
                <a:gd name="T16" fmla="*/ 634 w 419"/>
                <a:gd name="T17" fmla="*/ 77 h 161"/>
                <a:gd name="T18" fmla="*/ 648 w 419"/>
                <a:gd name="T19" fmla="*/ 60 h 161"/>
                <a:gd name="T20" fmla="*/ 630 w 419"/>
                <a:gd name="T21" fmla="*/ 65 h 161"/>
                <a:gd name="T22" fmla="*/ 623 w 419"/>
                <a:gd name="T23" fmla="*/ 52 h 161"/>
                <a:gd name="T24" fmla="*/ 617 w 419"/>
                <a:gd name="T25" fmla="*/ 88 h 161"/>
                <a:gd name="T26" fmla="*/ 542 w 419"/>
                <a:gd name="T27" fmla="*/ 96 h 161"/>
                <a:gd name="T28" fmla="*/ 530 w 419"/>
                <a:gd name="T29" fmla="*/ 83 h 161"/>
                <a:gd name="T30" fmla="*/ 504 w 419"/>
                <a:gd name="T31" fmla="*/ 100 h 161"/>
                <a:gd name="T32" fmla="*/ 452 w 419"/>
                <a:gd name="T33" fmla="*/ 104 h 161"/>
                <a:gd name="T34" fmla="*/ 481 w 419"/>
                <a:gd name="T35" fmla="*/ 90 h 161"/>
                <a:gd name="T36" fmla="*/ 462 w 419"/>
                <a:gd name="T37" fmla="*/ 86 h 161"/>
                <a:gd name="T38" fmla="*/ 445 w 419"/>
                <a:gd name="T39" fmla="*/ 69 h 161"/>
                <a:gd name="T40" fmla="*/ 440 w 419"/>
                <a:gd name="T41" fmla="*/ 111 h 161"/>
                <a:gd name="T42" fmla="*/ 372 w 419"/>
                <a:gd name="T43" fmla="*/ 128 h 161"/>
                <a:gd name="T44" fmla="*/ 351 w 419"/>
                <a:gd name="T45" fmla="*/ 100 h 161"/>
                <a:gd name="T46" fmla="*/ 336 w 419"/>
                <a:gd name="T47" fmla="*/ 127 h 161"/>
                <a:gd name="T48" fmla="*/ 275 w 419"/>
                <a:gd name="T49" fmla="*/ 123 h 161"/>
                <a:gd name="T50" fmla="*/ 275 w 419"/>
                <a:gd name="T51" fmla="*/ 141 h 161"/>
                <a:gd name="T52" fmla="*/ 187 w 419"/>
                <a:gd name="T53" fmla="*/ 148 h 161"/>
                <a:gd name="T54" fmla="*/ 166 w 419"/>
                <a:gd name="T55" fmla="*/ 151 h 161"/>
                <a:gd name="T56" fmla="*/ 166 w 419"/>
                <a:gd name="T57" fmla="*/ 164 h 161"/>
                <a:gd name="T58" fmla="*/ 260 w 419"/>
                <a:gd name="T59" fmla="*/ 203 h 161"/>
                <a:gd name="T60" fmla="*/ 140 w 419"/>
                <a:gd name="T61" fmla="*/ 248 h 161"/>
                <a:gd name="T62" fmla="*/ 134 w 419"/>
                <a:gd name="T63" fmla="*/ 69 h 161"/>
                <a:gd name="T64" fmla="*/ 105 w 419"/>
                <a:gd name="T65" fmla="*/ 77 h 161"/>
                <a:gd name="T66" fmla="*/ 0 w 419"/>
                <a:gd name="T67" fmla="*/ 294 h 161"/>
                <a:gd name="T68" fmla="*/ 62 w 419"/>
                <a:gd name="T69" fmla="*/ 299 h 161"/>
                <a:gd name="T70" fmla="*/ 143 w 419"/>
                <a:gd name="T71" fmla="*/ 294 h 161"/>
                <a:gd name="T72" fmla="*/ 149 w 419"/>
                <a:gd name="T73" fmla="*/ 292 h 161"/>
                <a:gd name="T74" fmla="*/ 169 w 419"/>
                <a:gd name="T75" fmla="*/ 276 h 161"/>
                <a:gd name="T76" fmla="*/ 255 w 419"/>
                <a:gd name="T77" fmla="*/ 289 h 161"/>
                <a:gd name="T78" fmla="*/ 259 w 419"/>
                <a:gd name="T79" fmla="*/ 264 h 161"/>
                <a:gd name="T80" fmla="*/ 311 w 419"/>
                <a:gd name="T81" fmla="*/ 233 h 161"/>
                <a:gd name="T82" fmla="*/ 283 w 419"/>
                <a:gd name="T83" fmla="*/ 193 h 161"/>
                <a:gd name="T84" fmla="*/ 310 w 419"/>
                <a:gd name="T85" fmla="*/ 156 h 161"/>
                <a:gd name="T86" fmla="*/ 324 w 419"/>
                <a:gd name="T87" fmla="*/ 164 h 161"/>
                <a:gd name="T88" fmla="*/ 319 w 419"/>
                <a:gd name="T89" fmla="*/ 147 h 161"/>
                <a:gd name="T90" fmla="*/ 403 w 419"/>
                <a:gd name="T91" fmla="*/ 148 h 161"/>
                <a:gd name="T92" fmla="*/ 409 w 419"/>
                <a:gd name="T93" fmla="*/ 145 h 161"/>
                <a:gd name="T94" fmla="*/ 484 w 419"/>
                <a:gd name="T95" fmla="*/ 122 h 161"/>
                <a:gd name="T96" fmla="*/ 507 w 419"/>
                <a:gd name="T97" fmla="*/ 151 h 161"/>
                <a:gd name="T98" fmla="*/ 515 w 419"/>
                <a:gd name="T99" fmla="*/ 151 h 161"/>
                <a:gd name="T100" fmla="*/ 530 w 419"/>
                <a:gd name="T101" fmla="*/ 151 h 161"/>
                <a:gd name="T102" fmla="*/ 513 w 419"/>
                <a:gd name="T103" fmla="*/ 137 h 161"/>
                <a:gd name="T104" fmla="*/ 558 w 419"/>
                <a:gd name="T105" fmla="*/ 113 h 161"/>
                <a:gd name="T106" fmla="*/ 596 w 419"/>
                <a:gd name="T107" fmla="*/ 141 h 161"/>
                <a:gd name="T108" fmla="*/ 601 w 419"/>
                <a:gd name="T109" fmla="*/ 128 h 161"/>
                <a:gd name="T110" fmla="*/ 594 w 419"/>
                <a:gd name="T111" fmla="*/ 118 h 161"/>
                <a:gd name="T112" fmla="*/ 593 w 419"/>
                <a:gd name="T113" fmla="*/ 110 h 161"/>
                <a:gd name="T114" fmla="*/ 677 w 419"/>
                <a:gd name="T115" fmla="*/ 104 h 161"/>
                <a:gd name="T116" fmla="*/ 686 w 419"/>
                <a:gd name="T117" fmla="*/ 100 h 161"/>
                <a:gd name="T118" fmla="*/ 738 w 419"/>
                <a:gd name="T119" fmla="*/ 74 h 161"/>
                <a:gd name="T120" fmla="*/ 826 w 419"/>
                <a:gd name="T121" fmla="*/ 60 h 161"/>
                <a:gd name="T122" fmla="*/ 817 w 419"/>
                <a:gd name="T123" fmla="*/ 52 h 161"/>
                <a:gd name="T124" fmla="*/ 884 w 419"/>
                <a:gd name="T125" fmla="*/ 5 h 1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161">
                  <a:moveTo>
                    <a:pt x="415" y="2"/>
                  </a:moveTo>
                  <a:cubicBezTo>
                    <a:pt x="410" y="5"/>
                    <a:pt x="410" y="5"/>
                    <a:pt x="410" y="5"/>
                  </a:cubicBezTo>
                  <a:cubicBezTo>
                    <a:pt x="404" y="9"/>
                    <a:pt x="396" y="16"/>
                    <a:pt x="384" y="19"/>
                  </a:cubicBezTo>
                  <a:cubicBezTo>
                    <a:pt x="371" y="22"/>
                    <a:pt x="371" y="22"/>
                    <a:pt x="371" y="22"/>
                  </a:cubicBezTo>
                  <a:cubicBezTo>
                    <a:pt x="366" y="23"/>
                    <a:pt x="363" y="23"/>
                    <a:pt x="358" y="24"/>
                  </a:cubicBezTo>
                  <a:cubicBezTo>
                    <a:pt x="357" y="24"/>
                    <a:pt x="355" y="24"/>
                    <a:pt x="356" y="23"/>
                  </a:cubicBezTo>
                  <a:cubicBezTo>
                    <a:pt x="356" y="22"/>
                    <a:pt x="358" y="21"/>
                    <a:pt x="361" y="19"/>
                  </a:cubicBezTo>
                  <a:cubicBezTo>
                    <a:pt x="362" y="19"/>
                    <a:pt x="368" y="17"/>
                    <a:pt x="369" y="16"/>
                  </a:cubicBezTo>
                  <a:cubicBezTo>
                    <a:pt x="371" y="16"/>
                    <a:pt x="373" y="15"/>
                    <a:pt x="376" y="14"/>
                  </a:cubicBezTo>
                  <a:cubicBezTo>
                    <a:pt x="376" y="13"/>
                    <a:pt x="375" y="12"/>
                    <a:pt x="375" y="12"/>
                  </a:cubicBezTo>
                  <a:cubicBezTo>
                    <a:pt x="372" y="13"/>
                    <a:pt x="370" y="13"/>
                    <a:pt x="368" y="14"/>
                  </a:cubicBezTo>
                  <a:cubicBezTo>
                    <a:pt x="368" y="13"/>
                    <a:pt x="368" y="11"/>
                    <a:pt x="368" y="10"/>
                  </a:cubicBezTo>
                  <a:cubicBezTo>
                    <a:pt x="368" y="10"/>
                    <a:pt x="368" y="10"/>
                    <a:pt x="368" y="10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6" y="12"/>
                    <a:pt x="362" y="14"/>
                    <a:pt x="359" y="16"/>
                  </a:cubicBezTo>
                  <a:cubicBezTo>
                    <a:pt x="356" y="17"/>
                    <a:pt x="353" y="19"/>
                    <a:pt x="352" y="22"/>
                  </a:cubicBezTo>
                  <a:cubicBezTo>
                    <a:pt x="351" y="25"/>
                    <a:pt x="348" y="27"/>
                    <a:pt x="346" y="28"/>
                  </a:cubicBezTo>
                  <a:cubicBezTo>
                    <a:pt x="339" y="31"/>
                    <a:pt x="339" y="31"/>
                    <a:pt x="339" y="31"/>
                  </a:cubicBezTo>
                  <a:cubicBezTo>
                    <a:pt x="334" y="33"/>
                    <a:pt x="329" y="36"/>
                    <a:pt x="324" y="37"/>
                  </a:cubicBezTo>
                  <a:cubicBezTo>
                    <a:pt x="325" y="36"/>
                    <a:pt x="325" y="35"/>
                    <a:pt x="327" y="34"/>
                  </a:cubicBezTo>
                  <a:cubicBezTo>
                    <a:pt x="326" y="33"/>
                    <a:pt x="326" y="33"/>
                    <a:pt x="326" y="33"/>
                  </a:cubicBezTo>
                  <a:cubicBezTo>
                    <a:pt x="325" y="33"/>
                    <a:pt x="324" y="32"/>
                    <a:pt x="323" y="32"/>
                  </a:cubicBezTo>
                  <a:cubicBezTo>
                    <a:pt x="322" y="33"/>
                    <a:pt x="321" y="35"/>
                    <a:pt x="320" y="36"/>
                  </a:cubicBezTo>
                  <a:cubicBezTo>
                    <a:pt x="320" y="37"/>
                    <a:pt x="318" y="39"/>
                    <a:pt x="317" y="39"/>
                  </a:cubicBezTo>
                  <a:cubicBezTo>
                    <a:pt x="312" y="41"/>
                    <a:pt x="305" y="42"/>
                    <a:pt x="297" y="42"/>
                  </a:cubicBezTo>
                  <a:cubicBezTo>
                    <a:pt x="296" y="42"/>
                    <a:pt x="296" y="41"/>
                    <a:pt x="296" y="40"/>
                  </a:cubicBezTo>
                  <a:cubicBezTo>
                    <a:pt x="297" y="38"/>
                    <a:pt x="298" y="37"/>
                    <a:pt x="298" y="37"/>
                  </a:cubicBezTo>
                  <a:cubicBezTo>
                    <a:pt x="299" y="35"/>
                    <a:pt x="302" y="33"/>
                    <a:pt x="305" y="32"/>
                  </a:cubicBezTo>
                  <a:cubicBezTo>
                    <a:pt x="307" y="32"/>
                    <a:pt x="307" y="32"/>
                    <a:pt x="307" y="32"/>
                  </a:cubicBezTo>
                  <a:cubicBezTo>
                    <a:pt x="307" y="31"/>
                    <a:pt x="306" y="30"/>
                    <a:pt x="305" y="29"/>
                  </a:cubicBezTo>
                  <a:cubicBezTo>
                    <a:pt x="304" y="30"/>
                    <a:pt x="304" y="30"/>
                    <a:pt x="304" y="30"/>
                  </a:cubicBezTo>
                  <a:cubicBezTo>
                    <a:pt x="302" y="30"/>
                    <a:pt x="299" y="30"/>
                    <a:pt x="297" y="32"/>
                  </a:cubicBezTo>
                  <a:cubicBezTo>
                    <a:pt x="297" y="32"/>
                    <a:pt x="296" y="31"/>
                    <a:pt x="296" y="31"/>
                  </a:cubicBezTo>
                  <a:cubicBezTo>
                    <a:pt x="296" y="29"/>
                    <a:pt x="295" y="27"/>
                    <a:pt x="296" y="26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294" y="25"/>
                    <a:pt x="293" y="25"/>
                    <a:pt x="292" y="25"/>
                  </a:cubicBezTo>
                  <a:cubicBezTo>
                    <a:pt x="291" y="27"/>
                    <a:pt x="292" y="30"/>
                    <a:pt x="293" y="32"/>
                  </a:cubicBezTo>
                  <a:cubicBezTo>
                    <a:pt x="293" y="34"/>
                    <a:pt x="294" y="35"/>
                    <a:pt x="293" y="37"/>
                  </a:cubicBezTo>
                  <a:cubicBezTo>
                    <a:pt x="293" y="38"/>
                    <a:pt x="292" y="40"/>
                    <a:pt x="290" y="42"/>
                  </a:cubicBezTo>
                  <a:cubicBezTo>
                    <a:pt x="290" y="42"/>
                    <a:pt x="287" y="43"/>
                    <a:pt x="286" y="43"/>
                  </a:cubicBezTo>
                  <a:cubicBezTo>
                    <a:pt x="276" y="44"/>
                    <a:pt x="267" y="45"/>
                    <a:pt x="261" y="45"/>
                  </a:cubicBezTo>
                  <a:cubicBezTo>
                    <a:pt x="258" y="46"/>
                    <a:pt x="256" y="46"/>
                    <a:pt x="254" y="46"/>
                  </a:cubicBezTo>
                  <a:cubicBezTo>
                    <a:pt x="253" y="46"/>
                    <a:pt x="252" y="45"/>
                    <a:pt x="252" y="45"/>
                  </a:cubicBezTo>
                  <a:cubicBezTo>
                    <a:pt x="252" y="43"/>
                    <a:pt x="253" y="42"/>
                    <a:pt x="253" y="41"/>
                  </a:cubicBezTo>
                  <a:cubicBezTo>
                    <a:pt x="251" y="41"/>
                    <a:pt x="250" y="41"/>
                    <a:pt x="249" y="40"/>
                  </a:cubicBezTo>
                  <a:cubicBezTo>
                    <a:pt x="249" y="41"/>
                    <a:pt x="248" y="43"/>
                    <a:pt x="248" y="45"/>
                  </a:cubicBezTo>
                  <a:cubicBezTo>
                    <a:pt x="247" y="46"/>
                    <a:pt x="245" y="47"/>
                    <a:pt x="244" y="47"/>
                  </a:cubicBezTo>
                  <a:cubicBezTo>
                    <a:pt x="242" y="48"/>
                    <a:pt x="240" y="48"/>
                    <a:pt x="237" y="48"/>
                  </a:cubicBezTo>
                  <a:cubicBezTo>
                    <a:pt x="231" y="48"/>
                    <a:pt x="222" y="50"/>
                    <a:pt x="213" y="53"/>
                  </a:cubicBezTo>
                  <a:cubicBezTo>
                    <a:pt x="213" y="53"/>
                    <a:pt x="212" y="52"/>
                    <a:pt x="212" y="52"/>
                  </a:cubicBezTo>
                  <a:cubicBezTo>
                    <a:pt x="212" y="51"/>
                    <a:pt x="212" y="50"/>
                    <a:pt x="212" y="49"/>
                  </a:cubicBezTo>
                  <a:cubicBezTo>
                    <a:pt x="212" y="49"/>
                    <a:pt x="214" y="45"/>
                    <a:pt x="219" y="44"/>
                  </a:cubicBezTo>
                  <a:cubicBezTo>
                    <a:pt x="222" y="43"/>
                    <a:pt x="222" y="43"/>
                    <a:pt x="222" y="43"/>
                  </a:cubicBezTo>
                  <a:cubicBezTo>
                    <a:pt x="223" y="43"/>
                    <a:pt x="224" y="43"/>
                    <a:pt x="226" y="43"/>
                  </a:cubicBezTo>
                  <a:cubicBezTo>
                    <a:pt x="225" y="42"/>
                    <a:pt x="225" y="41"/>
                    <a:pt x="224" y="40"/>
                  </a:cubicBezTo>
                  <a:cubicBezTo>
                    <a:pt x="223" y="40"/>
                    <a:pt x="223" y="40"/>
                    <a:pt x="221" y="40"/>
                  </a:cubicBezTo>
                  <a:cubicBezTo>
                    <a:pt x="217" y="41"/>
                    <a:pt x="217" y="41"/>
                    <a:pt x="217" y="41"/>
                  </a:cubicBezTo>
                  <a:cubicBezTo>
                    <a:pt x="216" y="42"/>
                    <a:pt x="215" y="42"/>
                    <a:pt x="214" y="43"/>
                  </a:cubicBezTo>
                  <a:cubicBezTo>
                    <a:pt x="213" y="43"/>
                    <a:pt x="212" y="43"/>
                    <a:pt x="212" y="42"/>
                  </a:cubicBezTo>
                  <a:cubicBezTo>
                    <a:pt x="211" y="39"/>
                    <a:pt x="210" y="36"/>
                    <a:pt x="209" y="33"/>
                  </a:cubicBezTo>
                  <a:cubicBezTo>
                    <a:pt x="208" y="34"/>
                    <a:pt x="207" y="34"/>
                    <a:pt x="206" y="35"/>
                  </a:cubicBezTo>
                  <a:cubicBezTo>
                    <a:pt x="209" y="39"/>
                    <a:pt x="209" y="46"/>
                    <a:pt x="208" y="51"/>
                  </a:cubicBezTo>
                  <a:cubicBezTo>
                    <a:pt x="208" y="52"/>
                    <a:pt x="207" y="52"/>
                    <a:pt x="207" y="53"/>
                  </a:cubicBezTo>
                  <a:cubicBezTo>
                    <a:pt x="207" y="53"/>
                    <a:pt x="206" y="55"/>
                    <a:pt x="205" y="55"/>
                  </a:cubicBezTo>
                  <a:cubicBezTo>
                    <a:pt x="205" y="55"/>
                    <a:pt x="204" y="55"/>
                    <a:pt x="203" y="55"/>
                  </a:cubicBezTo>
                  <a:cubicBezTo>
                    <a:pt x="192" y="58"/>
                    <a:pt x="181" y="61"/>
                    <a:pt x="175" y="61"/>
                  </a:cubicBezTo>
                  <a:cubicBezTo>
                    <a:pt x="173" y="61"/>
                    <a:pt x="171" y="60"/>
                    <a:pt x="168" y="60"/>
                  </a:cubicBezTo>
                  <a:cubicBezTo>
                    <a:pt x="164" y="61"/>
                    <a:pt x="165" y="57"/>
                    <a:pt x="166" y="56"/>
                  </a:cubicBezTo>
                  <a:cubicBezTo>
                    <a:pt x="167" y="53"/>
                    <a:pt x="166" y="50"/>
                    <a:pt x="165" y="48"/>
                  </a:cubicBezTo>
                  <a:cubicBezTo>
                    <a:pt x="165" y="48"/>
                    <a:pt x="164" y="48"/>
                    <a:pt x="163" y="48"/>
                  </a:cubicBezTo>
                  <a:cubicBezTo>
                    <a:pt x="163" y="51"/>
                    <a:pt x="162" y="54"/>
                    <a:pt x="161" y="57"/>
                  </a:cubicBezTo>
                  <a:cubicBezTo>
                    <a:pt x="161" y="58"/>
                    <a:pt x="158" y="60"/>
                    <a:pt x="158" y="60"/>
                  </a:cubicBezTo>
                  <a:cubicBezTo>
                    <a:pt x="152" y="59"/>
                    <a:pt x="145" y="60"/>
                    <a:pt x="140" y="61"/>
                  </a:cubicBezTo>
                  <a:cubicBezTo>
                    <a:pt x="139" y="62"/>
                    <a:pt x="135" y="62"/>
                    <a:pt x="135" y="62"/>
                  </a:cubicBezTo>
                  <a:cubicBezTo>
                    <a:pt x="132" y="61"/>
                    <a:pt x="130" y="61"/>
                    <a:pt x="129" y="59"/>
                  </a:cubicBezTo>
                  <a:cubicBezTo>
                    <a:pt x="128" y="59"/>
                    <a:pt x="127" y="60"/>
                    <a:pt x="126" y="60"/>
                  </a:cubicBezTo>
                  <a:cubicBezTo>
                    <a:pt x="127" y="61"/>
                    <a:pt x="128" y="63"/>
                    <a:pt x="129" y="64"/>
                  </a:cubicBezTo>
                  <a:cubicBezTo>
                    <a:pt x="130" y="64"/>
                    <a:pt x="129" y="66"/>
                    <a:pt x="129" y="67"/>
                  </a:cubicBezTo>
                  <a:cubicBezTo>
                    <a:pt x="126" y="69"/>
                    <a:pt x="124" y="72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4" y="73"/>
                    <a:pt x="102" y="70"/>
                    <a:pt x="88" y="71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2"/>
                    <a:pt x="80" y="73"/>
                    <a:pt x="80" y="75"/>
                  </a:cubicBezTo>
                  <a:cubicBezTo>
                    <a:pt x="80" y="76"/>
                    <a:pt x="79" y="78"/>
                    <a:pt x="78" y="78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101" y="76"/>
                    <a:pt x="110" y="77"/>
                    <a:pt x="116" y="84"/>
                  </a:cubicBezTo>
                  <a:cubicBezTo>
                    <a:pt x="118" y="85"/>
                    <a:pt x="122" y="96"/>
                    <a:pt x="122" y="97"/>
                  </a:cubicBezTo>
                  <a:cubicBezTo>
                    <a:pt x="125" y="102"/>
                    <a:pt x="126" y="104"/>
                    <a:pt x="120" y="111"/>
                  </a:cubicBezTo>
                  <a:cubicBezTo>
                    <a:pt x="109" y="123"/>
                    <a:pt x="97" y="122"/>
                    <a:pt x="80" y="120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54" y="118"/>
                    <a:pt x="47" y="122"/>
                    <a:pt x="37" y="126"/>
                  </a:cubicBezTo>
                  <a:cubicBezTo>
                    <a:pt x="40" y="123"/>
                    <a:pt x="43" y="119"/>
                    <a:pt x="45" y="114"/>
                  </a:cubicBezTo>
                  <a:cubicBezTo>
                    <a:pt x="53" y="98"/>
                    <a:pt x="62" y="49"/>
                    <a:pt x="63" y="33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0" y="33"/>
                    <a:pt x="58" y="33"/>
                    <a:pt x="56" y="33"/>
                  </a:cubicBezTo>
                  <a:cubicBezTo>
                    <a:pt x="54" y="34"/>
                    <a:pt x="52" y="35"/>
                    <a:pt x="50" y="37"/>
                  </a:cubicBezTo>
                  <a:cubicBezTo>
                    <a:pt x="50" y="37"/>
                    <a:pt x="49" y="37"/>
                    <a:pt x="49" y="38"/>
                  </a:cubicBezTo>
                  <a:cubicBezTo>
                    <a:pt x="46" y="53"/>
                    <a:pt x="42" y="75"/>
                    <a:pt x="37" y="92"/>
                  </a:cubicBezTo>
                  <a:cubicBezTo>
                    <a:pt x="28" y="128"/>
                    <a:pt x="3" y="127"/>
                    <a:pt x="0" y="141"/>
                  </a:cubicBezTo>
                  <a:cubicBezTo>
                    <a:pt x="1" y="148"/>
                    <a:pt x="2" y="154"/>
                    <a:pt x="5" y="161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5" y="159"/>
                    <a:pt x="21" y="148"/>
                    <a:pt x="29" y="143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51" y="133"/>
                    <a:pt x="58" y="132"/>
                    <a:pt x="58" y="132"/>
                  </a:cubicBezTo>
                  <a:cubicBezTo>
                    <a:pt x="63" y="133"/>
                    <a:pt x="65" y="137"/>
                    <a:pt x="67" y="141"/>
                  </a:cubicBezTo>
                  <a:cubicBezTo>
                    <a:pt x="67" y="142"/>
                    <a:pt x="68" y="143"/>
                    <a:pt x="69" y="144"/>
                  </a:cubicBezTo>
                  <a:cubicBezTo>
                    <a:pt x="70" y="144"/>
                    <a:pt x="71" y="143"/>
                    <a:pt x="72" y="142"/>
                  </a:cubicBezTo>
                  <a:cubicBezTo>
                    <a:pt x="71" y="141"/>
                    <a:pt x="71" y="140"/>
                    <a:pt x="70" y="139"/>
                  </a:cubicBezTo>
                  <a:cubicBezTo>
                    <a:pt x="69" y="136"/>
                    <a:pt x="67" y="133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79" y="132"/>
                    <a:pt x="79" y="132"/>
                    <a:pt x="79" y="132"/>
                  </a:cubicBezTo>
                  <a:cubicBezTo>
                    <a:pt x="93" y="134"/>
                    <a:pt x="106" y="135"/>
                    <a:pt x="117" y="129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8" y="133"/>
                    <a:pt x="119" y="136"/>
                    <a:pt x="120" y="138"/>
                  </a:cubicBezTo>
                  <a:cubicBezTo>
                    <a:pt x="122" y="137"/>
                    <a:pt x="123" y="136"/>
                    <a:pt x="123" y="135"/>
                  </a:cubicBezTo>
                  <a:cubicBezTo>
                    <a:pt x="123" y="134"/>
                    <a:pt x="122" y="132"/>
                    <a:pt x="122" y="129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4" y="124"/>
                    <a:pt x="126" y="122"/>
                    <a:pt x="129" y="119"/>
                  </a:cubicBezTo>
                  <a:cubicBezTo>
                    <a:pt x="131" y="116"/>
                    <a:pt x="133" y="113"/>
                    <a:pt x="134" y="111"/>
                  </a:cubicBezTo>
                  <a:cubicBezTo>
                    <a:pt x="141" y="109"/>
                    <a:pt x="144" y="110"/>
                    <a:pt x="146" y="111"/>
                  </a:cubicBezTo>
                  <a:cubicBezTo>
                    <a:pt x="147" y="111"/>
                    <a:pt x="148" y="110"/>
                    <a:pt x="149" y="109"/>
                  </a:cubicBezTo>
                  <a:cubicBezTo>
                    <a:pt x="147" y="107"/>
                    <a:pt x="144" y="105"/>
                    <a:pt x="136" y="106"/>
                  </a:cubicBezTo>
                  <a:cubicBezTo>
                    <a:pt x="137" y="101"/>
                    <a:pt x="135" y="96"/>
                    <a:pt x="133" y="92"/>
                  </a:cubicBezTo>
                  <a:cubicBezTo>
                    <a:pt x="131" y="88"/>
                    <a:pt x="130" y="86"/>
                    <a:pt x="133" y="81"/>
                  </a:cubicBezTo>
                  <a:cubicBezTo>
                    <a:pt x="134" y="77"/>
                    <a:pt x="137" y="75"/>
                    <a:pt x="141" y="73"/>
                  </a:cubicBezTo>
                  <a:cubicBezTo>
                    <a:pt x="143" y="71"/>
                    <a:pt x="145" y="73"/>
                    <a:pt x="145" y="74"/>
                  </a:cubicBezTo>
                  <a:cubicBezTo>
                    <a:pt x="146" y="75"/>
                    <a:pt x="147" y="78"/>
                    <a:pt x="148" y="79"/>
                  </a:cubicBezTo>
                  <a:cubicBezTo>
                    <a:pt x="149" y="81"/>
                    <a:pt x="149" y="81"/>
                    <a:pt x="149" y="81"/>
                  </a:cubicBezTo>
                  <a:cubicBezTo>
                    <a:pt x="150" y="80"/>
                    <a:pt x="151" y="78"/>
                    <a:pt x="152" y="78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1" y="75"/>
                    <a:pt x="150" y="74"/>
                    <a:pt x="149" y="72"/>
                  </a:cubicBezTo>
                  <a:cubicBezTo>
                    <a:pt x="149" y="72"/>
                    <a:pt x="149" y="70"/>
                    <a:pt x="150" y="70"/>
                  </a:cubicBezTo>
                  <a:cubicBezTo>
                    <a:pt x="158" y="69"/>
                    <a:pt x="167" y="69"/>
                    <a:pt x="174" y="70"/>
                  </a:cubicBezTo>
                  <a:cubicBezTo>
                    <a:pt x="177" y="70"/>
                    <a:pt x="181" y="70"/>
                    <a:pt x="185" y="69"/>
                  </a:cubicBezTo>
                  <a:cubicBezTo>
                    <a:pt x="186" y="69"/>
                    <a:pt x="188" y="68"/>
                    <a:pt x="189" y="71"/>
                  </a:cubicBezTo>
                  <a:cubicBezTo>
                    <a:pt x="189" y="72"/>
                    <a:pt x="190" y="73"/>
                    <a:pt x="191" y="75"/>
                  </a:cubicBezTo>
                  <a:cubicBezTo>
                    <a:pt x="191" y="74"/>
                    <a:pt x="192" y="74"/>
                    <a:pt x="193" y="74"/>
                  </a:cubicBezTo>
                  <a:cubicBezTo>
                    <a:pt x="193" y="72"/>
                    <a:pt x="192" y="71"/>
                    <a:pt x="192" y="69"/>
                  </a:cubicBezTo>
                  <a:cubicBezTo>
                    <a:pt x="191" y="69"/>
                    <a:pt x="193" y="67"/>
                    <a:pt x="194" y="67"/>
                  </a:cubicBezTo>
                  <a:cubicBezTo>
                    <a:pt x="198" y="66"/>
                    <a:pt x="203" y="65"/>
                    <a:pt x="208" y="63"/>
                  </a:cubicBezTo>
                  <a:cubicBezTo>
                    <a:pt x="215" y="62"/>
                    <a:pt x="221" y="60"/>
                    <a:pt x="227" y="58"/>
                  </a:cubicBezTo>
                  <a:cubicBezTo>
                    <a:pt x="228" y="58"/>
                    <a:pt x="230" y="58"/>
                    <a:pt x="232" y="60"/>
                  </a:cubicBezTo>
                  <a:cubicBezTo>
                    <a:pt x="235" y="62"/>
                    <a:pt x="236" y="64"/>
                    <a:pt x="237" y="68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8" y="75"/>
                    <a:pt x="239" y="78"/>
                    <a:pt x="242" y="80"/>
                  </a:cubicBezTo>
                  <a:cubicBezTo>
                    <a:pt x="242" y="79"/>
                    <a:pt x="243" y="78"/>
                    <a:pt x="243" y="77"/>
                  </a:cubicBezTo>
                  <a:cubicBezTo>
                    <a:pt x="242" y="76"/>
                    <a:pt x="242" y="74"/>
                    <a:pt x="242" y="72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ubicBezTo>
                    <a:pt x="246" y="71"/>
                    <a:pt x="248" y="71"/>
                    <a:pt x="249" y="72"/>
                  </a:cubicBezTo>
                  <a:cubicBezTo>
                    <a:pt x="249" y="72"/>
                    <a:pt x="250" y="71"/>
                    <a:pt x="251" y="71"/>
                  </a:cubicBezTo>
                  <a:cubicBezTo>
                    <a:pt x="249" y="68"/>
                    <a:pt x="246" y="67"/>
                    <a:pt x="243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0" y="63"/>
                    <a:pt x="239" y="61"/>
                    <a:pt x="237" y="59"/>
                  </a:cubicBezTo>
                  <a:cubicBezTo>
                    <a:pt x="236" y="58"/>
                    <a:pt x="237" y="57"/>
                    <a:pt x="238" y="57"/>
                  </a:cubicBezTo>
                  <a:cubicBezTo>
                    <a:pt x="246" y="56"/>
                    <a:pt x="253" y="55"/>
                    <a:pt x="262" y="54"/>
                  </a:cubicBezTo>
                  <a:cubicBezTo>
                    <a:pt x="264" y="54"/>
                    <a:pt x="266" y="54"/>
                    <a:pt x="268" y="54"/>
                  </a:cubicBezTo>
                  <a:cubicBezTo>
                    <a:pt x="269" y="53"/>
                    <a:pt x="272" y="55"/>
                    <a:pt x="273" y="56"/>
                  </a:cubicBezTo>
                  <a:cubicBezTo>
                    <a:pt x="276" y="59"/>
                    <a:pt x="279" y="64"/>
                    <a:pt x="280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1" y="67"/>
                    <a:pt x="282" y="66"/>
                    <a:pt x="284" y="66"/>
                  </a:cubicBezTo>
                  <a:cubicBezTo>
                    <a:pt x="283" y="65"/>
                    <a:pt x="283" y="63"/>
                    <a:pt x="282" y="61"/>
                  </a:cubicBezTo>
                  <a:cubicBezTo>
                    <a:pt x="284" y="61"/>
                    <a:pt x="287" y="61"/>
                    <a:pt x="291" y="60"/>
                  </a:cubicBezTo>
                  <a:cubicBezTo>
                    <a:pt x="290" y="59"/>
                    <a:pt x="290" y="57"/>
                    <a:pt x="289" y="56"/>
                  </a:cubicBezTo>
                  <a:cubicBezTo>
                    <a:pt x="285" y="58"/>
                    <a:pt x="282" y="58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8" y="56"/>
                    <a:pt x="278" y="55"/>
                    <a:pt x="277" y="55"/>
                  </a:cubicBezTo>
                  <a:cubicBezTo>
                    <a:pt x="277" y="54"/>
                    <a:pt x="277" y="52"/>
                    <a:pt x="278" y="52"/>
                  </a:cubicBezTo>
                  <a:cubicBezTo>
                    <a:pt x="283" y="52"/>
                    <a:pt x="288" y="51"/>
                    <a:pt x="294" y="51"/>
                  </a:cubicBezTo>
                  <a:cubicBezTo>
                    <a:pt x="301" y="50"/>
                    <a:pt x="307" y="49"/>
                    <a:pt x="312" y="48"/>
                  </a:cubicBezTo>
                  <a:cubicBezTo>
                    <a:pt x="313" y="48"/>
                    <a:pt x="317" y="49"/>
                    <a:pt x="318" y="49"/>
                  </a:cubicBezTo>
                  <a:cubicBezTo>
                    <a:pt x="321" y="52"/>
                    <a:pt x="325" y="53"/>
                    <a:pt x="331" y="51"/>
                  </a:cubicBezTo>
                  <a:cubicBezTo>
                    <a:pt x="331" y="50"/>
                    <a:pt x="330" y="49"/>
                    <a:pt x="330" y="48"/>
                  </a:cubicBezTo>
                  <a:cubicBezTo>
                    <a:pt x="327" y="49"/>
                    <a:pt x="325" y="49"/>
                    <a:pt x="322" y="48"/>
                  </a:cubicBezTo>
                  <a:cubicBezTo>
                    <a:pt x="322" y="47"/>
                    <a:pt x="322" y="46"/>
                    <a:pt x="323" y="45"/>
                  </a:cubicBezTo>
                  <a:cubicBezTo>
                    <a:pt x="329" y="43"/>
                    <a:pt x="334" y="41"/>
                    <a:pt x="340" y="39"/>
                  </a:cubicBezTo>
                  <a:cubicBezTo>
                    <a:pt x="347" y="35"/>
                    <a:pt x="347" y="35"/>
                    <a:pt x="347" y="35"/>
                  </a:cubicBezTo>
                  <a:cubicBezTo>
                    <a:pt x="356" y="31"/>
                    <a:pt x="362" y="29"/>
                    <a:pt x="370" y="28"/>
                  </a:cubicBezTo>
                  <a:cubicBezTo>
                    <a:pt x="370" y="28"/>
                    <a:pt x="375" y="26"/>
                    <a:pt x="380" y="28"/>
                  </a:cubicBezTo>
                  <a:cubicBezTo>
                    <a:pt x="382" y="29"/>
                    <a:pt x="384" y="29"/>
                    <a:pt x="388" y="29"/>
                  </a:cubicBezTo>
                  <a:cubicBezTo>
                    <a:pt x="388" y="28"/>
                    <a:pt x="388" y="27"/>
                    <a:pt x="388" y="26"/>
                  </a:cubicBezTo>
                  <a:cubicBezTo>
                    <a:pt x="387" y="26"/>
                    <a:pt x="385" y="26"/>
                    <a:pt x="384" y="26"/>
                  </a:cubicBezTo>
                  <a:cubicBezTo>
                    <a:pt x="384" y="26"/>
                    <a:pt x="384" y="25"/>
                    <a:pt x="384" y="25"/>
                  </a:cubicBezTo>
                  <a:cubicBezTo>
                    <a:pt x="398" y="21"/>
                    <a:pt x="405" y="13"/>
                    <a:pt x="411" y="9"/>
                  </a:cubicBezTo>
                  <a:cubicBezTo>
                    <a:pt x="416" y="5"/>
                    <a:pt x="416" y="5"/>
                    <a:pt x="416" y="5"/>
                  </a:cubicBezTo>
                  <a:cubicBezTo>
                    <a:pt x="419" y="3"/>
                    <a:pt x="418" y="0"/>
                    <a:pt x="415" y="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" name="Freeform 1611"/>
            <p:cNvSpPr/>
            <p:nvPr>
              <p:custDataLst>
                <p:tags r:id="rId643"/>
              </p:custDataLst>
            </p:nvPr>
          </p:nvSpPr>
          <p:spPr bwMode="auto">
            <a:xfrm>
              <a:off x="4222" y="2862"/>
              <a:ext cx="16" cy="15"/>
            </a:xfrm>
            <a:custGeom>
              <a:avLst/>
              <a:gdLst>
                <a:gd name="T0" fmla="*/ 0 w 12"/>
                <a:gd name="T1" fmla="*/ 24 h 12"/>
                <a:gd name="T2" fmla="*/ 28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1" y="6"/>
                    <a:pt x="7" y="3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" name="Freeform 1612"/>
            <p:cNvSpPr/>
            <p:nvPr>
              <p:custDataLst>
                <p:tags r:id="rId644"/>
              </p:custDataLst>
            </p:nvPr>
          </p:nvSpPr>
          <p:spPr bwMode="auto">
            <a:xfrm>
              <a:off x="4216" y="2868"/>
              <a:ext cx="9" cy="3"/>
            </a:xfrm>
            <a:custGeom>
              <a:avLst/>
              <a:gdLst>
                <a:gd name="T0" fmla="*/ 0 w 7"/>
                <a:gd name="T1" fmla="*/ 0 h 2"/>
                <a:gd name="T2" fmla="*/ 15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1"/>
                    <a:pt x="7" y="2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" name="Freeform 1613"/>
            <p:cNvSpPr/>
            <p:nvPr>
              <p:custDataLst>
                <p:tags r:id="rId645"/>
              </p:custDataLst>
            </p:nvPr>
          </p:nvSpPr>
          <p:spPr bwMode="auto">
            <a:xfrm>
              <a:off x="4257" y="2859"/>
              <a:ext cx="12" cy="9"/>
            </a:xfrm>
            <a:custGeom>
              <a:avLst/>
              <a:gdLst>
                <a:gd name="T0" fmla="*/ 0 w 10"/>
                <a:gd name="T1" fmla="*/ 0 h 7"/>
                <a:gd name="T2" fmla="*/ 17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4" y="1"/>
                    <a:pt x="9" y="3"/>
                    <a:pt x="10" y="7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" name="Freeform 1614"/>
            <p:cNvSpPr/>
            <p:nvPr>
              <p:custDataLst>
                <p:tags r:id="rId646"/>
              </p:custDataLst>
            </p:nvPr>
          </p:nvSpPr>
          <p:spPr bwMode="auto">
            <a:xfrm>
              <a:off x="4265" y="2855"/>
              <a:ext cx="6" cy="7"/>
            </a:xfrm>
            <a:custGeom>
              <a:avLst/>
              <a:gdLst>
                <a:gd name="T0" fmla="*/ 5 w 4"/>
                <a:gd name="T1" fmla="*/ 14 h 5"/>
                <a:gd name="T2" fmla="*/ 14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" name="Freeform 1615"/>
            <p:cNvSpPr/>
            <p:nvPr>
              <p:custDataLst>
                <p:tags r:id="rId647"/>
              </p:custDataLst>
            </p:nvPr>
          </p:nvSpPr>
          <p:spPr bwMode="auto">
            <a:xfrm>
              <a:off x="4317" y="2853"/>
              <a:ext cx="21" cy="6"/>
            </a:xfrm>
            <a:custGeom>
              <a:avLst/>
              <a:gdLst>
                <a:gd name="T0" fmla="*/ 0 w 16"/>
                <a:gd name="T1" fmla="*/ 6 h 5"/>
                <a:gd name="T2" fmla="*/ 37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3"/>
                  </a:moveTo>
                  <a:cubicBezTo>
                    <a:pt x="5" y="5"/>
                    <a:pt x="12" y="2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" name="Freeform 1616"/>
            <p:cNvSpPr/>
            <p:nvPr>
              <p:custDataLst>
                <p:tags r:id="rId648"/>
              </p:custDataLst>
            </p:nvPr>
          </p:nvSpPr>
          <p:spPr bwMode="auto">
            <a:xfrm>
              <a:off x="4329" y="2856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1" y="3"/>
                    <a:pt x="1" y="4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" name="Freeform 1617"/>
            <p:cNvSpPr/>
            <p:nvPr>
              <p:custDataLst>
                <p:tags r:id="rId649"/>
              </p:custDataLst>
            </p:nvPr>
          </p:nvSpPr>
          <p:spPr bwMode="auto">
            <a:xfrm>
              <a:off x="4311" y="2788"/>
              <a:ext cx="17" cy="13"/>
            </a:xfrm>
            <a:custGeom>
              <a:avLst/>
              <a:gdLst>
                <a:gd name="T0" fmla="*/ 0 w 13"/>
                <a:gd name="T1" fmla="*/ 0 h 10"/>
                <a:gd name="T2" fmla="*/ 29 w 13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6" y="1"/>
                    <a:pt x="10" y="6"/>
                    <a:pt x="13" y="1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" name="Freeform 1618"/>
            <p:cNvSpPr/>
            <p:nvPr>
              <p:custDataLst>
                <p:tags r:id="rId650"/>
              </p:custDataLst>
            </p:nvPr>
          </p:nvSpPr>
          <p:spPr bwMode="auto">
            <a:xfrm>
              <a:off x="4324" y="2790"/>
              <a:ext cx="6" cy="4"/>
            </a:xfrm>
            <a:custGeom>
              <a:avLst/>
              <a:gdLst>
                <a:gd name="T0" fmla="*/ 0 w 5"/>
                <a:gd name="T1" fmla="*/ 7 h 3"/>
                <a:gd name="T2" fmla="*/ 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" name="Freeform 1619"/>
            <p:cNvSpPr/>
            <p:nvPr>
              <p:custDataLst>
                <p:tags r:id="rId651"/>
              </p:custDataLst>
            </p:nvPr>
          </p:nvSpPr>
          <p:spPr bwMode="auto">
            <a:xfrm>
              <a:off x="4087" y="2829"/>
              <a:ext cx="22" cy="6"/>
            </a:xfrm>
            <a:custGeom>
              <a:avLst/>
              <a:gdLst>
                <a:gd name="T0" fmla="*/ 0 w 17"/>
                <a:gd name="T1" fmla="*/ 5 h 4"/>
                <a:gd name="T2" fmla="*/ 36 w 17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1"/>
                  </a:moveTo>
                  <a:cubicBezTo>
                    <a:pt x="6" y="0"/>
                    <a:pt x="13" y="1"/>
                    <a:pt x="17" y="4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" name="Freeform 1620"/>
            <p:cNvSpPr/>
            <p:nvPr>
              <p:custDataLst>
                <p:tags r:id="rId652"/>
              </p:custDataLst>
            </p:nvPr>
          </p:nvSpPr>
          <p:spPr bwMode="auto">
            <a:xfrm>
              <a:off x="4101" y="2826"/>
              <a:ext cx="3" cy="6"/>
            </a:xfrm>
            <a:custGeom>
              <a:avLst/>
              <a:gdLst>
                <a:gd name="T0" fmla="*/ 0 w 2"/>
                <a:gd name="T1" fmla="*/ 8 h 5"/>
                <a:gd name="T2" fmla="*/ 8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" name="Freeform 1621"/>
            <p:cNvSpPr/>
            <p:nvPr>
              <p:custDataLst>
                <p:tags r:id="rId653"/>
              </p:custDataLst>
            </p:nvPr>
          </p:nvSpPr>
          <p:spPr bwMode="auto">
            <a:xfrm>
              <a:off x="4140" y="2811"/>
              <a:ext cx="21" cy="5"/>
            </a:xfrm>
            <a:custGeom>
              <a:avLst/>
              <a:gdLst>
                <a:gd name="T0" fmla="*/ 0 w 17"/>
                <a:gd name="T1" fmla="*/ 6 h 4"/>
                <a:gd name="T2" fmla="*/ 32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5" y="4"/>
                    <a:pt x="12" y="2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" name="Freeform 1622"/>
            <p:cNvSpPr/>
            <p:nvPr>
              <p:custDataLst>
                <p:tags r:id="rId654"/>
              </p:custDataLst>
            </p:nvPr>
          </p:nvSpPr>
          <p:spPr bwMode="auto">
            <a:xfrm>
              <a:off x="4150" y="2814"/>
              <a:ext cx="2" cy="6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2" y="4"/>
                    <a:pt x="2" y="6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" name="Freeform 1623"/>
            <p:cNvSpPr/>
            <p:nvPr>
              <p:custDataLst>
                <p:tags r:id="rId655"/>
              </p:custDataLst>
            </p:nvPr>
          </p:nvSpPr>
          <p:spPr bwMode="auto">
            <a:xfrm>
              <a:off x="4209" y="2797"/>
              <a:ext cx="18" cy="8"/>
            </a:xfrm>
            <a:custGeom>
              <a:avLst/>
              <a:gdLst>
                <a:gd name="T0" fmla="*/ 0 w 14"/>
                <a:gd name="T1" fmla="*/ 12 h 6"/>
                <a:gd name="T2" fmla="*/ 30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5"/>
                  </a:moveTo>
                  <a:cubicBezTo>
                    <a:pt x="4" y="6"/>
                    <a:pt x="11" y="4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" name="Freeform 1624"/>
            <p:cNvSpPr/>
            <p:nvPr>
              <p:custDataLst>
                <p:tags r:id="rId656"/>
              </p:custDataLst>
            </p:nvPr>
          </p:nvSpPr>
          <p:spPr bwMode="auto">
            <a:xfrm>
              <a:off x="4218" y="2805"/>
              <a:ext cx="4" cy="6"/>
            </a:xfrm>
            <a:custGeom>
              <a:avLst/>
              <a:gdLst>
                <a:gd name="T0" fmla="*/ 0 w 3"/>
                <a:gd name="T1" fmla="*/ 0 h 5"/>
                <a:gd name="T2" fmla="*/ 5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1"/>
                    <a:pt x="3" y="3"/>
                    <a:pt x="2" y="5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" name="Freeform 1625"/>
            <p:cNvSpPr/>
            <p:nvPr>
              <p:custDataLst>
                <p:tags r:id="rId657"/>
              </p:custDataLst>
            </p:nvPr>
          </p:nvSpPr>
          <p:spPr bwMode="auto">
            <a:xfrm>
              <a:off x="4213" y="2811"/>
              <a:ext cx="16" cy="5"/>
            </a:xfrm>
            <a:custGeom>
              <a:avLst/>
              <a:gdLst>
                <a:gd name="T0" fmla="*/ 0 w 12"/>
                <a:gd name="T1" fmla="*/ 8 h 4"/>
                <a:gd name="T2" fmla="*/ 2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7" y="1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" name="Freeform 1626"/>
            <p:cNvSpPr/>
            <p:nvPr>
              <p:custDataLst>
                <p:tags r:id="rId658"/>
              </p:custDataLst>
            </p:nvPr>
          </p:nvSpPr>
          <p:spPr bwMode="auto">
            <a:xfrm>
              <a:off x="4183" y="2886"/>
              <a:ext cx="5" cy="16"/>
            </a:xfrm>
            <a:custGeom>
              <a:avLst/>
              <a:gdLst>
                <a:gd name="T0" fmla="*/ 0 w 4"/>
                <a:gd name="T1" fmla="*/ 0 h 12"/>
                <a:gd name="T2" fmla="*/ 8 w 4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4" y="3"/>
                    <a:pt x="4" y="8"/>
                    <a:pt x="4" y="12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" name="Freeform 1627"/>
            <p:cNvSpPr/>
            <p:nvPr>
              <p:custDataLst>
                <p:tags r:id="rId659"/>
              </p:custDataLst>
            </p:nvPr>
          </p:nvSpPr>
          <p:spPr bwMode="auto">
            <a:xfrm>
              <a:off x="4179" y="2903"/>
              <a:ext cx="17" cy="3"/>
            </a:xfrm>
            <a:custGeom>
              <a:avLst/>
              <a:gdLst>
                <a:gd name="T0" fmla="*/ 0 w 13"/>
                <a:gd name="T1" fmla="*/ 8 h 2"/>
                <a:gd name="T2" fmla="*/ 29 w 13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2"/>
                  </a:moveTo>
                  <a:cubicBezTo>
                    <a:pt x="4" y="1"/>
                    <a:pt x="8" y="0"/>
                    <a:pt x="13" y="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" name="Freeform 1628"/>
            <p:cNvSpPr/>
            <p:nvPr>
              <p:custDataLst>
                <p:tags r:id="rId660"/>
              </p:custDataLst>
            </p:nvPr>
          </p:nvSpPr>
          <p:spPr bwMode="auto">
            <a:xfrm>
              <a:off x="4087" y="2946"/>
              <a:ext cx="14" cy="8"/>
            </a:xfrm>
            <a:custGeom>
              <a:avLst/>
              <a:gdLst>
                <a:gd name="T0" fmla="*/ 0 w 11"/>
                <a:gd name="T1" fmla="*/ 0 h 6"/>
                <a:gd name="T2" fmla="*/ 23 w 11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2" y="4"/>
                    <a:pt x="6" y="6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" name="Freeform 1629"/>
            <p:cNvSpPr/>
            <p:nvPr>
              <p:custDataLst>
                <p:tags r:id="rId661"/>
              </p:custDataLst>
            </p:nvPr>
          </p:nvSpPr>
          <p:spPr bwMode="auto">
            <a:xfrm>
              <a:off x="4100" y="2945"/>
              <a:ext cx="5" cy="14"/>
            </a:xfrm>
            <a:custGeom>
              <a:avLst/>
              <a:gdLst>
                <a:gd name="T0" fmla="*/ 1 w 4"/>
                <a:gd name="T1" fmla="*/ 0 h 11"/>
                <a:gd name="T2" fmla="*/ 8 w 4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0" y="4"/>
                    <a:pt x="1" y="9"/>
                    <a:pt x="4" y="1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" name="Freeform 1630"/>
            <p:cNvSpPr/>
            <p:nvPr>
              <p:custDataLst>
                <p:tags r:id="rId662"/>
              </p:custDataLst>
            </p:nvPr>
          </p:nvSpPr>
          <p:spPr bwMode="auto">
            <a:xfrm>
              <a:off x="4025" y="2967"/>
              <a:ext cx="19" cy="10"/>
            </a:xfrm>
            <a:custGeom>
              <a:avLst/>
              <a:gdLst>
                <a:gd name="T0" fmla="*/ 0 w 15"/>
                <a:gd name="T1" fmla="*/ 5 h 8"/>
                <a:gd name="T2" fmla="*/ 30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3" y="8"/>
                    <a:pt x="12" y="3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" name="Freeform 1631"/>
            <p:cNvSpPr/>
            <p:nvPr>
              <p:custDataLst>
                <p:tags r:id="rId663"/>
              </p:custDataLst>
            </p:nvPr>
          </p:nvSpPr>
          <p:spPr bwMode="auto">
            <a:xfrm>
              <a:off x="4040" y="2961"/>
              <a:ext cx="10" cy="11"/>
            </a:xfrm>
            <a:custGeom>
              <a:avLst/>
              <a:gdLst>
                <a:gd name="T0" fmla="*/ 0 w 8"/>
                <a:gd name="T1" fmla="*/ 0 h 8"/>
                <a:gd name="T2" fmla="*/ 16 w 8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4"/>
                    <a:pt x="4" y="7"/>
                    <a:pt x="8" y="8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" name="Freeform 1632"/>
            <p:cNvSpPr/>
            <p:nvPr>
              <p:custDataLst>
                <p:tags r:id="rId664"/>
              </p:custDataLst>
            </p:nvPr>
          </p:nvSpPr>
          <p:spPr bwMode="auto">
            <a:xfrm>
              <a:off x="4083" y="2877"/>
              <a:ext cx="14" cy="8"/>
            </a:xfrm>
            <a:custGeom>
              <a:avLst/>
              <a:gdLst>
                <a:gd name="T0" fmla="*/ 0 w 11"/>
                <a:gd name="T1" fmla="*/ 0 h 6"/>
                <a:gd name="T2" fmla="*/ 23 w 11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6"/>
                    <a:pt x="7" y="6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" name="Freeform 1633"/>
            <p:cNvSpPr/>
            <p:nvPr>
              <p:custDataLst>
                <p:tags r:id="rId665"/>
              </p:custDataLst>
            </p:nvPr>
          </p:nvSpPr>
          <p:spPr bwMode="auto">
            <a:xfrm>
              <a:off x="4096" y="2877"/>
              <a:ext cx="5" cy="17"/>
            </a:xfrm>
            <a:custGeom>
              <a:avLst/>
              <a:gdLst>
                <a:gd name="T0" fmla="*/ 6 w 4"/>
                <a:gd name="T1" fmla="*/ 0 h 13"/>
                <a:gd name="T2" fmla="*/ 8 w 4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2" y="4"/>
                    <a:pt x="0" y="10"/>
                    <a:pt x="4" y="13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" name="Freeform 1634"/>
            <p:cNvSpPr/>
            <p:nvPr>
              <p:custDataLst>
                <p:tags r:id="rId666"/>
              </p:custDataLst>
            </p:nvPr>
          </p:nvSpPr>
          <p:spPr bwMode="auto">
            <a:xfrm>
              <a:off x="4099" y="2891"/>
              <a:ext cx="10" cy="12"/>
            </a:xfrm>
            <a:custGeom>
              <a:avLst/>
              <a:gdLst>
                <a:gd name="T0" fmla="*/ 0 w 8"/>
                <a:gd name="T1" fmla="*/ 21 h 9"/>
                <a:gd name="T2" fmla="*/ 16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2" y="5"/>
                    <a:pt x="3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" name="Freeform 1635"/>
            <p:cNvSpPr/>
            <p:nvPr>
              <p:custDataLst>
                <p:tags r:id="rId667"/>
              </p:custDataLst>
            </p:nvPr>
          </p:nvSpPr>
          <p:spPr bwMode="auto">
            <a:xfrm>
              <a:off x="4118" y="2873"/>
              <a:ext cx="7" cy="14"/>
            </a:xfrm>
            <a:custGeom>
              <a:avLst/>
              <a:gdLst>
                <a:gd name="T0" fmla="*/ 0 w 5"/>
                <a:gd name="T1" fmla="*/ 0 h 11"/>
                <a:gd name="T2" fmla="*/ 14 w 5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2" y="4"/>
                    <a:pt x="5" y="6"/>
                    <a:pt x="5" y="1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" name="Freeform 1636"/>
            <p:cNvSpPr/>
            <p:nvPr>
              <p:custDataLst>
                <p:tags r:id="rId668"/>
              </p:custDataLst>
            </p:nvPr>
          </p:nvSpPr>
          <p:spPr bwMode="auto">
            <a:xfrm>
              <a:off x="4123" y="2880"/>
              <a:ext cx="3" cy="2"/>
            </a:xfrm>
            <a:custGeom>
              <a:avLst/>
              <a:gdLst>
                <a:gd name="T0" fmla="*/ 0 w 2"/>
                <a:gd name="T1" fmla="*/ 2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" name="Freeform 1637"/>
            <p:cNvSpPr/>
            <p:nvPr>
              <p:custDataLst>
                <p:tags r:id="rId669"/>
              </p:custDataLst>
            </p:nvPr>
          </p:nvSpPr>
          <p:spPr bwMode="auto">
            <a:xfrm>
              <a:off x="3994" y="2889"/>
              <a:ext cx="9" cy="10"/>
            </a:xfrm>
            <a:custGeom>
              <a:avLst/>
              <a:gdLst>
                <a:gd name="T0" fmla="*/ 0 w 7"/>
                <a:gd name="T1" fmla="*/ 0 h 8"/>
                <a:gd name="T2" fmla="*/ 13 w 7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1"/>
                    <a:pt x="7" y="4"/>
                    <a:pt x="6" y="8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" name="Freeform 1638"/>
            <p:cNvSpPr/>
            <p:nvPr>
              <p:custDataLst>
                <p:tags r:id="rId670"/>
              </p:custDataLst>
            </p:nvPr>
          </p:nvSpPr>
          <p:spPr bwMode="auto">
            <a:xfrm>
              <a:off x="4002" y="2887"/>
              <a:ext cx="3" cy="6"/>
            </a:xfrm>
            <a:custGeom>
              <a:avLst/>
              <a:gdLst>
                <a:gd name="T0" fmla="*/ 0 w 2"/>
                <a:gd name="T1" fmla="*/ 14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1" name="Freeform 1639"/>
            <p:cNvSpPr/>
            <p:nvPr>
              <p:custDataLst>
                <p:tags r:id="rId671"/>
              </p:custDataLst>
            </p:nvPr>
          </p:nvSpPr>
          <p:spPr bwMode="auto">
            <a:xfrm>
              <a:off x="4015" y="2838"/>
              <a:ext cx="8" cy="13"/>
            </a:xfrm>
            <a:custGeom>
              <a:avLst/>
              <a:gdLst>
                <a:gd name="T0" fmla="*/ 0 w 6"/>
                <a:gd name="T1" fmla="*/ 0 h 10"/>
                <a:gd name="T2" fmla="*/ 15 w 6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4"/>
                    <a:pt x="2" y="8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2" name="Freeform 1640"/>
            <p:cNvSpPr/>
            <p:nvPr>
              <p:custDataLst>
                <p:tags r:id="rId672"/>
              </p:custDataLst>
            </p:nvPr>
          </p:nvSpPr>
          <p:spPr bwMode="auto">
            <a:xfrm>
              <a:off x="4011" y="2847"/>
              <a:ext cx="7" cy="4"/>
            </a:xfrm>
            <a:custGeom>
              <a:avLst/>
              <a:gdLst>
                <a:gd name="T0" fmla="*/ 14 w 5"/>
                <a:gd name="T1" fmla="*/ 0 h 3"/>
                <a:gd name="T2" fmla="*/ 0 w 5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3" name="Freeform 1641"/>
            <p:cNvSpPr/>
            <p:nvPr>
              <p:custDataLst>
                <p:tags r:id="rId673"/>
              </p:custDataLst>
            </p:nvPr>
          </p:nvSpPr>
          <p:spPr bwMode="auto">
            <a:xfrm>
              <a:off x="4396" y="2788"/>
              <a:ext cx="15" cy="4"/>
            </a:xfrm>
            <a:custGeom>
              <a:avLst/>
              <a:gdLst>
                <a:gd name="T0" fmla="*/ 0 w 12"/>
                <a:gd name="T1" fmla="*/ 0 h 3"/>
                <a:gd name="T2" fmla="*/ 24 w 12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3" y="3"/>
                    <a:pt x="9" y="2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4" name="Freeform 1642"/>
            <p:cNvSpPr/>
            <p:nvPr>
              <p:custDataLst>
                <p:tags r:id="rId674"/>
              </p:custDataLst>
            </p:nvPr>
          </p:nvSpPr>
          <p:spPr bwMode="auto">
            <a:xfrm>
              <a:off x="4401" y="2790"/>
              <a:ext cx="4" cy="4"/>
            </a:xfrm>
            <a:custGeom>
              <a:avLst/>
              <a:gdLst>
                <a:gd name="T0" fmla="*/ 7 w 3"/>
                <a:gd name="T1" fmla="*/ 0 h 3"/>
                <a:gd name="T2" fmla="*/ 0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5" name="Freeform 1643"/>
            <p:cNvSpPr/>
            <p:nvPr>
              <p:custDataLst>
                <p:tags r:id="rId675"/>
              </p:custDataLst>
            </p:nvPr>
          </p:nvSpPr>
          <p:spPr bwMode="auto">
            <a:xfrm>
              <a:off x="4233" y="2859"/>
              <a:ext cx="4" cy="7"/>
            </a:xfrm>
            <a:custGeom>
              <a:avLst/>
              <a:gdLst>
                <a:gd name="T0" fmla="*/ 1 w 3"/>
                <a:gd name="T1" fmla="*/ 0 h 5"/>
                <a:gd name="T2" fmla="*/ 7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6" name="Freeform 1644"/>
            <p:cNvSpPr/>
            <p:nvPr>
              <p:custDataLst>
                <p:tags r:id="rId676"/>
              </p:custDataLst>
            </p:nvPr>
          </p:nvSpPr>
          <p:spPr bwMode="auto">
            <a:xfrm>
              <a:off x="4182" y="2886"/>
              <a:ext cx="16" cy="12"/>
            </a:xfrm>
            <a:custGeom>
              <a:avLst/>
              <a:gdLst>
                <a:gd name="T0" fmla="*/ 0 w 12"/>
                <a:gd name="T1" fmla="*/ 9 h 9"/>
                <a:gd name="T2" fmla="*/ 16 w 12"/>
                <a:gd name="T3" fmla="*/ 5 h 9"/>
                <a:gd name="T4" fmla="*/ 0 w 12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4"/>
                  </a:moveTo>
                  <a:cubicBezTo>
                    <a:pt x="1" y="2"/>
                    <a:pt x="5" y="0"/>
                    <a:pt x="7" y="2"/>
                  </a:cubicBezTo>
                  <a:cubicBezTo>
                    <a:pt x="12" y="5"/>
                    <a:pt x="2" y="8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7" name="Freeform 1645"/>
            <p:cNvSpPr/>
            <p:nvPr>
              <p:custDataLst>
                <p:tags r:id="rId677"/>
              </p:custDataLst>
            </p:nvPr>
          </p:nvSpPr>
          <p:spPr bwMode="auto">
            <a:xfrm>
              <a:off x="4086" y="2945"/>
              <a:ext cx="7" cy="10"/>
            </a:xfrm>
            <a:custGeom>
              <a:avLst/>
              <a:gdLst>
                <a:gd name="T0" fmla="*/ 0 w 6"/>
                <a:gd name="T1" fmla="*/ 14 h 8"/>
                <a:gd name="T2" fmla="*/ 9 w 6"/>
                <a:gd name="T3" fmla="*/ 0 h 8"/>
                <a:gd name="T4" fmla="*/ 8 w 6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1" y="4"/>
                    <a:pt x="3" y="1"/>
                    <a:pt x="6" y="0"/>
                  </a:cubicBezTo>
                  <a:cubicBezTo>
                    <a:pt x="6" y="3"/>
                    <a:pt x="6" y="6"/>
                    <a:pt x="5" y="8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8" name="Freeform 1646"/>
            <p:cNvSpPr/>
            <p:nvPr>
              <p:custDataLst>
                <p:tags r:id="rId678"/>
              </p:custDataLst>
            </p:nvPr>
          </p:nvSpPr>
          <p:spPr bwMode="auto">
            <a:xfrm>
              <a:off x="4020" y="2967"/>
              <a:ext cx="20" cy="14"/>
            </a:xfrm>
            <a:custGeom>
              <a:avLst/>
              <a:gdLst>
                <a:gd name="T0" fmla="*/ 16 w 16"/>
                <a:gd name="T1" fmla="*/ 1 h 11"/>
                <a:gd name="T2" fmla="*/ 24 w 1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8" y="1"/>
                  </a:moveTo>
                  <a:cubicBezTo>
                    <a:pt x="0" y="9"/>
                    <a:pt x="16" y="11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9" name="Freeform 1647"/>
            <p:cNvSpPr/>
            <p:nvPr>
              <p:custDataLst>
                <p:tags r:id="rId679"/>
              </p:custDataLst>
            </p:nvPr>
          </p:nvSpPr>
          <p:spPr bwMode="auto">
            <a:xfrm>
              <a:off x="3996" y="2886"/>
              <a:ext cx="2" cy="7"/>
            </a:xfrm>
            <a:custGeom>
              <a:avLst/>
              <a:gdLst>
                <a:gd name="T0" fmla="*/ 0 w 2"/>
                <a:gd name="T1" fmla="*/ 14 h 5"/>
                <a:gd name="T2" fmla="*/ 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0" name="Freeform 1648"/>
            <p:cNvSpPr/>
            <p:nvPr>
              <p:custDataLst>
                <p:tags r:id="rId680"/>
              </p:custDataLst>
            </p:nvPr>
          </p:nvSpPr>
          <p:spPr bwMode="auto">
            <a:xfrm>
              <a:off x="4012" y="2841"/>
              <a:ext cx="12" cy="4"/>
            </a:xfrm>
            <a:custGeom>
              <a:avLst/>
              <a:gdLst>
                <a:gd name="T0" fmla="*/ 0 w 9"/>
                <a:gd name="T1" fmla="*/ 7 h 3"/>
                <a:gd name="T2" fmla="*/ 2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6" y="1"/>
                    <a:pt x="9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1" name="Freeform 1649"/>
            <p:cNvSpPr/>
            <p:nvPr>
              <p:custDataLst>
                <p:tags r:id="rId681"/>
              </p:custDataLst>
            </p:nvPr>
          </p:nvSpPr>
          <p:spPr bwMode="auto">
            <a:xfrm>
              <a:off x="4088" y="2822"/>
              <a:ext cx="12" cy="15"/>
            </a:xfrm>
            <a:custGeom>
              <a:avLst/>
              <a:gdLst>
                <a:gd name="T0" fmla="*/ 0 w 9"/>
                <a:gd name="T1" fmla="*/ 24 h 12"/>
                <a:gd name="T2" fmla="*/ 5 w 9"/>
                <a:gd name="T3" fmla="*/ 5 h 12"/>
                <a:gd name="T4" fmla="*/ 12 w 9"/>
                <a:gd name="T5" fmla="*/ 23 h 12"/>
                <a:gd name="T6" fmla="*/ 20 w 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0"/>
                    <a:pt x="0" y="3"/>
                    <a:pt x="2" y="2"/>
                  </a:cubicBezTo>
                  <a:cubicBezTo>
                    <a:pt x="6" y="2"/>
                    <a:pt x="4" y="9"/>
                    <a:pt x="5" y="11"/>
                  </a:cubicBezTo>
                  <a:cubicBezTo>
                    <a:pt x="9" y="11"/>
                    <a:pt x="7" y="4"/>
                    <a:pt x="8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2" name="Freeform 1650"/>
            <p:cNvSpPr/>
            <p:nvPr>
              <p:custDataLst>
                <p:tags r:id="rId682"/>
              </p:custDataLst>
            </p:nvPr>
          </p:nvSpPr>
          <p:spPr bwMode="auto">
            <a:xfrm>
              <a:off x="4155" y="2806"/>
              <a:ext cx="6" cy="11"/>
            </a:xfrm>
            <a:custGeom>
              <a:avLst/>
              <a:gdLst>
                <a:gd name="T0" fmla="*/ 1 w 5"/>
                <a:gd name="T1" fmla="*/ 0 h 9"/>
                <a:gd name="T2" fmla="*/ 8 w 5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4"/>
                    <a:pt x="1" y="7"/>
                    <a:pt x="5" y="9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3" name="Freeform 1651"/>
            <p:cNvSpPr/>
            <p:nvPr>
              <p:custDataLst>
                <p:tags r:id="rId683"/>
              </p:custDataLst>
            </p:nvPr>
          </p:nvSpPr>
          <p:spPr bwMode="auto">
            <a:xfrm>
              <a:off x="4211" y="2799"/>
              <a:ext cx="5" cy="8"/>
            </a:xfrm>
            <a:custGeom>
              <a:avLst/>
              <a:gdLst>
                <a:gd name="T0" fmla="*/ 0 w 4"/>
                <a:gd name="T1" fmla="*/ 0 h 6"/>
                <a:gd name="T2" fmla="*/ 8 w 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1" y="5"/>
                    <a:pt x="4" y="6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4" name="Freeform 1652"/>
            <p:cNvSpPr/>
            <p:nvPr>
              <p:custDataLst>
                <p:tags r:id="rId684"/>
              </p:custDataLst>
            </p:nvPr>
          </p:nvSpPr>
          <p:spPr bwMode="auto">
            <a:xfrm>
              <a:off x="4225" y="2807"/>
              <a:ext cx="1" cy="9"/>
            </a:xfrm>
            <a:custGeom>
              <a:avLst/>
              <a:gdLst>
                <a:gd name="T0" fmla="*/ 1 w 1"/>
                <a:gd name="T1" fmla="*/ 0 h 7"/>
                <a:gd name="T2" fmla="*/ 1 w 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5" name="Freeform 1653"/>
            <p:cNvSpPr/>
            <p:nvPr>
              <p:custDataLst>
                <p:tags r:id="rId685"/>
              </p:custDataLst>
            </p:nvPr>
          </p:nvSpPr>
          <p:spPr bwMode="auto">
            <a:xfrm>
              <a:off x="4310" y="2785"/>
              <a:ext cx="14" cy="9"/>
            </a:xfrm>
            <a:custGeom>
              <a:avLst/>
              <a:gdLst>
                <a:gd name="T0" fmla="*/ 0 w 11"/>
                <a:gd name="T1" fmla="*/ 10 h 7"/>
                <a:gd name="T2" fmla="*/ 13 w 1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5"/>
                  </a:moveTo>
                  <a:cubicBezTo>
                    <a:pt x="4" y="1"/>
                    <a:pt x="11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6" name="Freeform 1654"/>
            <p:cNvSpPr/>
            <p:nvPr>
              <p:custDataLst>
                <p:tags r:id="rId686"/>
              </p:custDataLst>
            </p:nvPr>
          </p:nvSpPr>
          <p:spPr bwMode="auto">
            <a:xfrm>
              <a:off x="4409" y="2786"/>
              <a:ext cx="1" cy="7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7" name="Freeform 1655"/>
            <p:cNvSpPr/>
            <p:nvPr>
              <p:custDataLst>
                <p:tags r:id="rId687"/>
              </p:custDataLst>
            </p:nvPr>
          </p:nvSpPr>
          <p:spPr bwMode="auto">
            <a:xfrm>
              <a:off x="4320" y="2850"/>
              <a:ext cx="7" cy="12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21 h 9"/>
                <a:gd name="T4" fmla="*/ 14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4"/>
                  </a:moveTo>
                  <a:cubicBezTo>
                    <a:pt x="0" y="4"/>
                    <a:pt x="0" y="7"/>
                    <a:pt x="1" y="9"/>
                  </a:cubicBezTo>
                  <a:cubicBezTo>
                    <a:pt x="5" y="8"/>
                    <a:pt x="5" y="3"/>
                    <a:pt x="5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8" name="Freeform 1656"/>
            <p:cNvSpPr/>
            <p:nvPr>
              <p:custDataLst>
                <p:tags r:id="rId688"/>
              </p:custDataLst>
            </p:nvPr>
          </p:nvSpPr>
          <p:spPr bwMode="auto">
            <a:xfrm>
              <a:off x="4260" y="2856"/>
              <a:ext cx="3" cy="1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1"/>
                    <a:pt x="0" y="5"/>
                    <a:pt x="0" y="7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9" name="Freeform 1657"/>
            <p:cNvSpPr/>
            <p:nvPr>
              <p:custDataLst>
                <p:tags r:id="rId689"/>
              </p:custDataLst>
            </p:nvPr>
          </p:nvSpPr>
          <p:spPr bwMode="auto">
            <a:xfrm>
              <a:off x="4182" y="2900"/>
              <a:ext cx="1" cy="11"/>
            </a:xfrm>
            <a:custGeom>
              <a:avLst/>
              <a:gdLst>
                <a:gd name="T0" fmla="*/ 0 w 1"/>
                <a:gd name="T1" fmla="*/ 0 h 8"/>
                <a:gd name="T2" fmla="*/ 1 w 1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3"/>
                    <a:pt x="1" y="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0" name="Freeform 1658"/>
            <p:cNvSpPr/>
            <p:nvPr>
              <p:custDataLst>
                <p:tags r:id="rId690"/>
              </p:custDataLst>
            </p:nvPr>
          </p:nvSpPr>
          <p:spPr bwMode="auto">
            <a:xfrm>
              <a:off x="4048" y="2983"/>
              <a:ext cx="159" cy="64"/>
            </a:xfrm>
            <a:custGeom>
              <a:avLst/>
              <a:gdLst>
                <a:gd name="T0" fmla="*/ 200 w 123"/>
                <a:gd name="T1" fmla="*/ 0 h 50"/>
                <a:gd name="T2" fmla="*/ 182 w 123"/>
                <a:gd name="T3" fmla="*/ 6 h 50"/>
                <a:gd name="T4" fmla="*/ 116 w 123"/>
                <a:gd name="T5" fmla="*/ 22 h 50"/>
                <a:gd name="T6" fmla="*/ 115 w 123"/>
                <a:gd name="T7" fmla="*/ 29 h 50"/>
                <a:gd name="T8" fmla="*/ 0 w 123"/>
                <a:gd name="T9" fmla="*/ 82 h 50"/>
                <a:gd name="T10" fmla="*/ 23 w 123"/>
                <a:gd name="T11" fmla="*/ 105 h 50"/>
                <a:gd name="T12" fmla="*/ 67 w 123"/>
                <a:gd name="T13" fmla="*/ 99 h 50"/>
                <a:gd name="T14" fmla="*/ 142 w 123"/>
                <a:gd name="T15" fmla="*/ 58 h 50"/>
                <a:gd name="T16" fmla="*/ 169 w 123"/>
                <a:gd name="T17" fmla="*/ 58 h 50"/>
                <a:gd name="T18" fmla="*/ 209 w 123"/>
                <a:gd name="T19" fmla="*/ 104 h 50"/>
                <a:gd name="T20" fmla="*/ 266 w 123"/>
                <a:gd name="T21" fmla="*/ 83 h 50"/>
                <a:gd name="T22" fmla="*/ 212 w 123"/>
                <a:gd name="T23" fmla="*/ 15 h 50"/>
                <a:gd name="T24" fmla="*/ 200 w 123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3" h="50">
                  <a:moveTo>
                    <a:pt x="93" y="0"/>
                  </a:moveTo>
                  <a:cubicBezTo>
                    <a:pt x="91" y="1"/>
                    <a:pt x="88" y="2"/>
                    <a:pt x="84" y="3"/>
                  </a:cubicBezTo>
                  <a:cubicBezTo>
                    <a:pt x="81" y="3"/>
                    <a:pt x="66" y="6"/>
                    <a:pt x="54" y="10"/>
                  </a:cubicBezTo>
                  <a:cubicBezTo>
                    <a:pt x="54" y="11"/>
                    <a:pt x="54" y="13"/>
                    <a:pt x="53" y="14"/>
                  </a:cubicBezTo>
                  <a:cubicBezTo>
                    <a:pt x="52" y="21"/>
                    <a:pt x="45" y="33"/>
                    <a:pt x="0" y="39"/>
                  </a:cubicBezTo>
                  <a:cubicBezTo>
                    <a:pt x="4" y="42"/>
                    <a:pt x="8" y="46"/>
                    <a:pt x="11" y="50"/>
                  </a:cubicBezTo>
                  <a:cubicBezTo>
                    <a:pt x="14" y="46"/>
                    <a:pt x="22" y="46"/>
                    <a:pt x="31" y="47"/>
                  </a:cubicBezTo>
                  <a:cubicBezTo>
                    <a:pt x="47" y="43"/>
                    <a:pt x="57" y="37"/>
                    <a:pt x="66" y="27"/>
                  </a:cubicBezTo>
                  <a:cubicBezTo>
                    <a:pt x="71" y="21"/>
                    <a:pt x="77" y="26"/>
                    <a:pt x="78" y="27"/>
                  </a:cubicBezTo>
                  <a:cubicBezTo>
                    <a:pt x="80" y="30"/>
                    <a:pt x="87" y="38"/>
                    <a:pt x="97" y="49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10" y="23"/>
                    <a:pt x="101" y="11"/>
                    <a:pt x="98" y="7"/>
                  </a:cubicBezTo>
                  <a:cubicBezTo>
                    <a:pt x="96" y="5"/>
                    <a:pt x="95" y="2"/>
                    <a:pt x="93" y="0"/>
                  </a:cubicBezTo>
                  <a:close/>
                </a:path>
              </a:pathLst>
            </a:custGeom>
            <a:solidFill>
              <a:srgbClr val="009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1" name="Freeform 1659"/>
            <p:cNvSpPr/>
            <p:nvPr>
              <p:custDataLst>
                <p:tags r:id="rId691"/>
              </p:custDataLst>
            </p:nvPr>
          </p:nvSpPr>
          <p:spPr bwMode="auto">
            <a:xfrm>
              <a:off x="4048" y="2983"/>
              <a:ext cx="159" cy="64"/>
            </a:xfrm>
            <a:custGeom>
              <a:avLst/>
              <a:gdLst>
                <a:gd name="T0" fmla="*/ 200 w 123"/>
                <a:gd name="T1" fmla="*/ 0 h 50"/>
                <a:gd name="T2" fmla="*/ 182 w 123"/>
                <a:gd name="T3" fmla="*/ 6 h 50"/>
                <a:gd name="T4" fmla="*/ 116 w 123"/>
                <a:gd name="T5" fmla="*/ 22 h 50"/>
                <a:gd name="T6" fmla="*/ 115 w 123"/>
                <a:gd name="T7" fmla="*/ 29 h 50"/>
                <a:gd name="T8" fmla="*/ 0 w 123"/>
                <a:gd name="T9" fmla="*/ 82 h 50"/>
                <a:gd name="T10" fmla="*/ 23 w 123"/>
                <a:gd name="T11" fmla="*/ 105 h 50"/>
                <a:gd name="T12" fmla="*/ 67 w 123"/>
                <a:gd name="T13" fmla="*/ 99 h 50"/>
                <a:gd name="T14" fmla="*/ 142 w 123"/>
                <a:gd name="T15" fmla="*/ 58 h 50"/>
                <a:gd name="T16" fmla="*/ 169 w 123"/>
                <a:gd name="T17" fmla="*/ 58 h 50"/>
                <a:gd name="T18" fmla="*/ 209 w 123"/>
                <a:gd name="T19" fmla="*/ 104 h 50"/>
                <a:gd name="T20" fmla="*/ 266 w 123"/>
                <a:gd name="T21" fmla="*/ 83 h 50"/>
                <a:gd name="T22" fmla="*/ 212 w 123"/>
                <a:gd name="T23" fmla="*/ 15 h 50"/>
                <a:gd name="T24" fmla="*/ 200 w 123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3" h="50">
                  <a:moveTo>
                    <a:pt x="93" y="0"/>
                  </a:moveTo>
                  <a:cubicBezTo>
                    <a:pt x="91" y="1"/>
                    <a:pt x="88" y="2"/>
                    <a:pt x="84" y="3"/>
                  </a:cubicBezTo>
                  <a:cubicBezTo>
                    <a:pt x="81" y="3"/>
                    <a:pt x="66" y="6"/>
                    <a:pt x="54" y="10"/>
                  </a:cubicBezTo>
                  <a:cubicBezTo>
                    <a:pt x="54" y="11"/>
                    <a:pt x="54" y="13"/>
                    <a:pt x="53" y="14"/>
                  </a:cubicBezTo>
                  <a:cubicBezTo>
                    <a:pt x="52" y="21"/>
                    <a:pt x="45" y="33"/>
                    <a:pt x="0" y="39"/>
                  </a:cubicBezTo>
                  <a:cubicBezTo>
                    <a:pt x="4" y="42"/>
                    <a:pt x="8" y="46"/>
                    <a:pt x="11" y="50"/>
                  </a:cubicBezTo>
                  <a:cubicBezTo>
                    <a:pt x="14" y="46"/>
                    <a:pt x="22" y="46"/>
                    <a:pt x="31" y="47"/>
                  </a:cubicBezTo>
                  <a:cubicBezTo>
                    <a:pt x="47" y="43"/>
                    <a:pt x="57" y="37"/>
                    <a:pt x="66" y="27"/>
                  </a:cubicBezTo>
                  <a:cubicBezTo>
                    <a:pt x="71" y="21"/>
                    <a:pt x="77" y="26"/>
                    <a:pt x="78" y="27"/>
                  </a:cubicBezTo>
                  <a:cubicBezTo>
                    <a:pt x="80" y="30"/>
                    <a:pt x="87" y="38"/>
                    <a:pt x="97" y="49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10" y="23"/>
                    <a:pt x="101" y="11"/>
                    <a:pt x="98" y="7"/>
                  </a:cubicBezTo>
                  <a:cubicBezTo>
                    <a:pt x="96" y="5"/>
                    <a:pt x="95" y="2"/>
                    <a:pt x="93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2" name="Freeform 1660"/>
            <p:cNvSpPr/>
            <p:nvPr>
              <p:custDataLst>
                <p:tags r:id="rId692"/>
              </p:custDataLst>
            </p:nvPr>
          </p:nvSpPr>
          <p:spPr bwMode="auto">
            <a:xfrm>
              <a:off x="3871" y="3079"/>
              <a:ext cx="700" cy="671"/>
            </a:xfrm>
            <a:custGeom>
              <a:avLst/>
              <a:gdLst>
                <a:gd name="T0" fmla="*/ 296 w 544"/>
                <a:gd name="T1" fmla="*/ 841 h 524"/>
                <a:gd name="T2" fmla="*/ 477 w 544"/>
                <a:gd name="T3" fmla="*/ 976 h 524"/>
                <a:gd name="T4" fmla="*/ 646 w 544"/>
                <a:gd name="T5" fmla="*/ 905 h 524"/>
                <a:gd name="T6" fmla="*/ 969 w 544"/>
                <a:gd name="T7" fmla="*/ 949 h 524"/>
                <a:gd name="T8" fmla="*/ 1109 w 544"/>
                <a:gd name="T9" fmla="*/ 781 h 524"/>
                <a:gd name="T10" fmla="*/ 1023 w 544"/>
                <a:gd name="T11" fmla="*/ 366 h 524"/>
                <a:gd name="T12" fmla="*/ 1023 w 544"/>
                <a:gd name="T13" fmla="*/ 366 h 524"/>
                <a:gd name="T14" fmla="*/ 969 w 544"/>
                <a:gd name="T15" fmla="*/ 36 h 524"/>
                <a:gd name="T16" fmla="*/ 705 w 544"/>
                <a:gd name="T17" fmla="*/ 141 h 524"/>
                <a:gd name="T18" fmla="*/ 347 w 544"/>
                <a:gd name="T19" fmla="*/ 172 h 524"/>
                <a:gd name="T20" fmla="*/ 319 w 544"/>
                <a:gd name="T21" fmla="*/ 141 h 524"/>
                <a:gd name="T22" fmla="*/ 121 w 544"/>
                <a:gd name="T23" fmla="*/ 59 h 524"/>
                <a:gd name="T24" fmla="*/ 80 w 544"/>
                <a:gd name="T25" fmla="*/ 316 h 524"/>
                <a:gd name="T26" fmla="*/ 109 w 544"/>
                <a:gd name="T27" fmla="*/ 748 h 524"/>
                <a:gd name="T28" fmla="*/ 296 w 544"/>
                <a:gd name="T29" fmla="*/ 841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5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3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2"/>
                  </a:cubicBezTo>
                  <a:cubicBezTo>
                    <a:pt x="159" y="77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8" y="46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3" name="Freeform 1661"/>
            <p:cNvSpPr/>
            <p:nvPr>
              <p:custDataLst>
                <p:tags r:id="rId693"/>
              </p:custDataLst>
            </p:nvPr>
          </p:nvSpPr>
          <p:spPr bwMode="auto">
            <a:xfrm>
              <a:off x="3871" y="3079"/>
              <a:ext cx="700" cy="671"/>
            </a:xfrm>
            <a:custGeom>
              <a:avLst/>
              <a:gdLst>
                <a:gd name="T0" fmla="*/ 296 w 544"/>
                <a:gd name="T1" fmla="*/ 841 h 524"/>
                <a:gd name="T2" fmla="*/ 477 w 544"/>
                <a:gd name="T3" fmla="*/ 976 h 524"/>
                <a:gd name="T4" fmla="*/ 646 w 544"/>
                <a:gd name="T5" fmla="*/ 905 h 524"/>
                <a:gd name="T6" fmla="*/ 969 w 544"/>
                <a:gd name="T7" fmla="*/ 949 h 524"/>
                <a:gd name="T8" fmla="*/ 1109 w 544"/>
                <a:gd name="T9" fmla="*/ 781 h 524"/>
                <a:gd name="T10" fmla="*/ 1023 w 544"/>
                <a:gd name="T11" fmla="*/ 366 h 524"/>
                <a:gd name="T12" fmla="*/ 1023 w 544"/>
                <a:gd name="T13" fmla="*/ 366 h 524"/>
                <a:gd name="T14" fmla="*/ 969 w 544"/>
                <a:gd name="T15" fmla="*/ 36 h 524"/>
                <a:gd name="T16" fmla="*/ 705 w 544"/>
                <a:gd name="T17" fmla="*/ 141 h 524"/>
                <a:gd name="T18" fmla="*/ 347 w 544"/>
                <a:gd name="T19" fmla="*/ 172 h 524"/>
                <a:gd name="T20" fmla="*/ 319 w 544"/>
                <a:gd name="T21" fmla="*/ 141 h 524"/>
                <a:gd name="T22" fmla="*/ 121 w 544"/>
                <a:gd name="T23" fmla="*/ 59 h 524"/>
                <a:gd name="T24" fmla="*/ 80 w 544"/>
                <a:gd name="T25" fmla="*/ 316 h 524"/>
                <a:gd name="T26" fmla="*/ 109 w 544"/>
                <a:gd name="T27" fmla="*/ 748 h 524"/>
                <a:gd name="T28" fmla="*/ 296 w 544"/>
                <a:gd name="T29" fmla="*/ 841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5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3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2"/>
                  </a:cubicBezTo>
                  <a:cubicBezTo>
                    <a:pt x="159" y="77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8" y="46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4" name="Freeform 1662"/>
            <p:cNvSpPr/>
            <p:nvPr>
              <p:custDataLst>
                <p:tags r:id="rId694"/>
              </p:custDataLst>
            </p:nvPr>
          </p:nvSpPr>
          <p:spPr bwMode="auto">
            <a:xfrm>
              <a:off x="3919" y="2429"/>
              <a:ext cx="658" cy="1250"/>
            </a:xfrm>
            <a:custGeom>
              <a:avLst/>
              <a:gdLst>
                <a:gd name="T0" fmla="*/ 904 w 510"/>
                <a:gd name="T1" fmla="*/ 19 h 976"/>
                <a:gd name="T2" fmla="*/ 717 w 510"/>
                <a:gd name="T3" fmla="*/ 76 h 976"/>
                <a:gd name="T4" fmla="*/ 655 w 510"/>
                <a:gd name="T5" fmla="*/ 158 h 976"/>
                <a:gd name="T6" fmla="*/ 639 w 510"/>
                <a:gd name="T7" fmla="*/ 158 h 976"/>
                <a:gd name="T8" fmla="*/ 541 w 510"/>
                <a:gd name="T9" fmla="*/ 220 h 976"/>
                <a:gd name="T10" fmla="*/ 550 w 510"/>
                <a:gd name="T11" fmla="*/ 232 h 976"/>
                <a:gd name="T12" fmla="*/ 614 w 510"/>
                <a:gd name="T13" fmla="*/ 338 h 976"/>
                <a:gd name="T14" fmla="*/ 578 w 510"/>
                <a:gd name="T15" fmla="*/ 498 h 976"/>
                <a:gd name="T16" fmla="*/ 468 w 510"/>
                <a:gd name="T17" fmla="*/ 613 h 976"/>
                <a:gd name="T18" fmla="*/ 390 w 510"/>
                <a:gd name="T19" fmla="*/ 592 h 976"/>
                <a:gd name="T20" fmla="*/ 332 w 510"/>
                <a:gd name="T21" fmla="*/ 592 h 976"/>
                <a:gd name="T22" fmla="*/ 84 w 510"/>
                <a:gd name="T23" fmla="*/ 606 h 976"/>
                <a:gd name="T24" fmla="*/ 8 w 510"/>
                <a:gd name="T25" fmla="*/ 845 h 976"/>
                <a:gd name="T26" fmla="*/ 241 w 510"/>
                <a:gd name="T27" fmla="*/ 1122 h 976"/>
                <a:gd name="T28" fmla="*/ 533 w 510"/>
                <a:gd name="T29" fmla="*/ 1055 h 976"/>
                <a:gd name="T30" fmla="*/ 635 w 510"/>
                <a:gd name="T31" fmla="*/ 1116 h 976"/>
                <a:gd name="T32" fmla="*/ 533 w 510"/>
                <a:gd name="T33" fmla="*/ 1333 h 976"/>
                <a:gd name="T34" fmla="*/ 280 w 510"/>
                <a:gd name="T35" fmla="*/ 1319 h 976"/>
                <a:gd name="T36" fmla="*/ 92 w 510"/>
                <a:gd name="T37" fmla="*/ 1258 h 976"/>
                <a:gd name="T38" fmla="*/ 88 w 510"/>
                <a:gd name="T39" fmla="*/ 1406 h 976"/>
                <a:gd name="T40" fmla="*/ 90 w 510"/>
                <a:gd name="T41" fmla="*/ 1406 h 976"/>
                <a:gd name="T42" fmla="*/ 68 w 510"/>
                <a:gd name="T43" fmla="*/ 1409 h 976"/>
                <a:gd name="T44" fmla="*/ 28 w 510"/>
                <a:gd name="T45" fmla="*/ 1538 h 976"/>
                <a:gd name="T46" fmla="*/ 25 w 510"/>
                <a:gd name="T47" fmla="*/ 1660 h 976"/>
                <a:gd name="T48" fmla="*/ 111 w 510"/>
                <a:gd name="T49" fmla="*/ 1766 h 976"/>
                <a:gd name="T50" fmla="*/ 44 w 510"/>
                <a:gd name="T51" fmla="*/ 1842 h 976"/>
                <a:gd name="T52" fmla="*/ 10 w 510"/>
                <a:gd name="T53" fmla="*/ 1893 h 976"/>
                <a:gd name="T54" fmla="*/ 58 w 510"/>
                <a:gd name="T55" fmla="*/ 1933 h 976"/>
                <a:gd name="T56" fmla="*/ 133 w 510"/>
                <a:gd name="T57" fmla="*/ 1916 h 976"/>
                <a:gd name="T58" fmla="*/ 200 w 510"/>
                <a:gd name="T59" fmla="*/ 1851 h 976"/>
                <a:gd name="T60" fmla="*/ 298 w 510"/>
                <a:gd name="T61" fmla="*/ 1968 h 976"/>
                <a:gd name="T62" fmla="*/ 468 w 510"/>
                <a:gd name="T63" fmla="*/ 1962 h 976"/>
                <a:gd name="T64" fmla="*/ 533 w 510"/>
                <a:gd name="T65" fmla="*/ 1944 h 976"/>
                <a:gd name="T66" fmla="*/ 604 w 510"/>
                <a:gd name="T67" fmla="*/ 1956 h 976"/>
                <a:gd name="T68" fmla="*/ 726 w 510"/>
                <a:gd name="T69" fmla="*/ 1926 h 976"/>
                <a:gd name="T70" fmla="*/ 791 w 510"/>
                <a:gd name="T71" fmla="*/ 2021 h 976"/>
                <a:gd name="T72" fmla="*/ 947 w 510"/>
                <a:gd name="T73" fmla="*/ 1963 h 976"/>
                <a:gd name="T74" fmla="*/ 969 w 510"/>
                <a:gd name="T75" fmla="*/ 1878 h 976"/>
                <a:gd name="T76" fmla="*/ 837 w 510"/>
                <a:gd name="T77" fmla="*/ 1682 h 976"/>
                <a:gd name="T78" fmla="*/ 897 w 510"/>
                <a:gd name="T79" fmla="*/ 1559 h 976"/>
                <a:gd name="T80" fmla="*/ 889 w 510"/>
                <a:gd name="T81" fmla="*/ 1274 h 976"/>
                <a:gd name="T82" fmla="*/ 739 w 510"/>
                <a:gd name="T83" fmla="*/ 1245 h 976"/>
                <a:gd name="T84" fmla="*/ 775 w 510"/>
                <a:gd name="T85" fmla="*/ 1073 h 976"/>
                <a:gd name="T86" fmla="*/ 659 w 510"/>
                <a:gd name="T87" fmla="*/ 929 h 976"/>
                <a:gd name="T88" fmla="*/ 355 w 510"/>
                <a:gd name="T89" fmla="*/ 994 h 976"/>
                <a:gd name="T90" fmla="*/ 165 w 510"/>
                <a:gd name="T91" fmla="*/ 939 h 976"/>
                <a:gd name="T92" fmla="*/ 201 w 510"/>
                <a:gd name="T93" fmla="*/ 688 h 976"/>
                <a:gd name="T94" fmla="*/ 283 w 510"/>
                <a:gd name="T95" fmla="*/ 712 h 976"/>
                <a:gd name="T96" fmla="*/ 334 w 510"/>
                <a:gd name="T97" fmla="*/ 781 h 976"/>
                <a:gd name="T98" fmla="*/ 459 w 510"/>
                <a:gd name="T99" fmla="*/ 817 h 976"/>
                <a:gd name="T100" fmla="*/ 627 w 510"/>
                <a:gd name="T101" fmla="*/ 868 h 976"/>
                <a:gd name="T102" fmla="*/ 1050 w 510"/>
                <a:gd name="T103" fmla="*/ 460 h 976"/>
                <a:gd name="T104" fmla="*/ 904 w 510"/>
                <a:gd name="T105" fmla="*/ 19 h 97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10" h="976">
                  <a:moveTo>
                    <a:pt x="421" y="9"/>
                  </a:moveTo>
                  <a:cubicBezTo>
                    <a:pt x="385" y="0"/>
                    <a:pt x="354" y="15"/>
                    <a:pt x="334" y="36"/>
                  </a:cubicBezTo>
                  <a:cubicBezTo>
                    <a:pt x="320" y="50"/>
                    <a:pt x="313" y="72"/>
                    <a:pt x="305" y="75"/>
                  </a:cubicBezTo>
                  <a:cubicBezTo>
                    <a:pt x="303" y="76"/>
                    <a:pt x="301" y="76"/>
                    <a:pt x="298" y="75"/>
                  </a:cubicBezTo>
                  <a:cubicBezTo>
                    <a:pt x="281" y="88"/>
                    <a:pt x="267" y="99"/>
                    <a:pt x="252" y="105"/>
                  </a:cubicBezTo>
                  <a:cubicBezTo>
                    <a:pt x="254" y="107"/>
                    <a:pt x="255" y="108"/>
                    <a:pt x="256" y="110"/>
                  </a:cubicBezTo>
                  <a:cubicBezTo>
                    <a:pt x="281" y="134"/>
                    <a:pt x="289" y="137"/>
                    <a:pt x="286" y="161"/>
                  </a:cubicBezTo>
                  <a:cubicBezTo>
                    <a:pt x="282" y="185"/>
                    <a:pt x="274" y="215"/>
                    <a:pt x="269" y="237"/>
                  </a:cubicBezTo>
                  <a:cubicBezTo>
                    <a:pt x="262" y="264"/>
                    <a:pt x="249" y="291"/>
                    <a:pt x="218" y="292"/>
                  </a:cubicBezTo>
                  <a:cubicBezTo>
                    <a:pt x="194" y="294"/>
                    <a:pt x="196" y="285"/>
                    <a:pt x="181" y="282"/>
                  </a:cubicBezTo>
                  <a:cubicBezTo>
                    <a:pt x="165" y="279"/>
                    <a:pt x="163" y="285"/>
                    <a:pt x="154" y="282"/>
                  </a:cubicBezTo>
                  <a:cubicBezTo>
                    <a:pt x="145" y="280"/>
                    <a:pt x="95" y="243"/>
                    <a:pt x="39" y="288"/>
                  </a:cubicBezTo>
                  <a:cubicBezTo>
                    <a:pt x="10" y="312"/>
                    <a:pt x="0" y="356"/>
                    <a:pt x="4" y="402"/>
                  </a:cubicBezTo>
                  <a:cubicBezTo>
                    <a:pt x="7" y="433"/>
                    <a:pt x="36" y="532"/>
                    <a:pt x="112" y="534"/>
                  </a:cubicBezTo>
                  <a:cubicBezTo>
                    <a:pt x="156" y="537"/>
                    <a:pt x="203" y="521"/>
                    <a:pt x="248" y="502"/>
                  </a:cubicBezTo>
                  <a:cubicBezTo>
                    <a:pt x="277" y="490"/>
                    <a:pt x="298" y="492"/>
                    <a:pt x="295" y="531"/>
                  </a:cubicBezTo>
                  <a:cubicBezTo>
                    <a:pt x="292" y="586"/>
                    <a:pt x="279" y="616"/>
                    <a:pt x="248" y="635"/>
                  </a:cubicBezTo>
                  <a:cubicBezTo>
                    <a:pt x="196" y="662"/>
                    <a:pt x="163" y="651"/>
                    <a:pt x="130" y="628"/>
                  </a:cubicBezTo>
                  <a:cubicBezTo>
                    <a:pt x="102" y="607"/>
                    <a:pt x="72" y="587"/>
                    <a:pt x="43" y="599"/>
                  </a:cubicBezTo>
                  <a:cubicBezTo>
                    <a:pt x="14" y="611"/>
                    <a:pt x="20" y="642"/>
                    <a:pt x="41" y="669"/>
                  </a:cubicBezTo>
                  <a:cubicBezTo>
                    <a:pt x="42" y="669"/>
                    <a:pt x="42" y="669"/>
                    <a:pt x="42" y="669"/>
                  </a:cubicBezTo>
                  <a:cubicBezTo>
                    <a:pt x="38" y="669"/>
                    <a:pt x="35" y="670"/>
                    <a:pt x="32" y="671"/>
                  </a:cubicBezTo>
                  <a:cubicBezTo>
                    <a:pt x="3" y="684"/>
                    <a:pt x="4" y="707"/>
                    <a:pt x="13" y="732"/>
                  </a:cubicBezTo>
                  <a:cubicBezTo>
                    <a:pt x="22" y="756"/>
                    <a:pt x="21" y="768"/>
                    <a:pt x="12" y="790"/>
                  </a:cubicBezTo>
                  <a:cubicBezTo>
                    <a:pt x="1" y="816"/>
                    <a:pt x="7" y="848"/>
                    <a:pt x="52" y="841"/>
                  </a:cubicBezTo>
                  <a:cubicBezTo>
                    <a:pt x="46" y="848"/>
                    <a:pt x="27" y="871"/>
                    <a:pt x="20" y="877"/>
                  </a:cubicBezTo>
                  <a:cubicBezTo>
                    <a:pt x="13" y="880"/>
                    <a:pt x="4" y="891"/>
                    <a:pt x="5" y="901"/>
                  </a:cubicBezTo>
                  <a:cubicBezTo>
                    <a:pt x="5" y="901"/>
                    <a:pt x="7" y="916"/>
                    <a:pt x="27" y="920"/>
                  </a:cubicBezTo>
                  <a:cubicBezTo>
                    <a:pt x="47" y="924"/>
                    <a:pt x="62" y="912"/>
                    <a:pt x="62" y="912"/>
                  </a:cubicBezTo>
                  <a:cubicBezTo>
                    <a:pt x="70" y="905"/>
                    <a:pt x="90" y="883"/>
                    <a:pt x="93" y="881"/>
                  </a:cubicBezTo>
                  <a:cubicBezTo>
                    <a:pt x="98" y="900"/>
                    <a:pt x="101" y="927"/>
                    <a:pt x="139" y="937"/>
                  </a:cubicBezTo>
                  <a:cubicBezTo>
                    <a:pt x="178" y="947"/>
                    <a:pt x="203" y="940"/>
                    <a:pt x="218" y="934"/>
                  </a:cubicBezTo>
                  <a:cubicBezTo>
                    <a:pt x="224" y="931"/>
                    <a:pt x="239" y="925"/>
                    <a:pt x="248" y="925"/>
                  </a:cubicBezTo>
                  <a:cubicBezTo>
                    <a:pt x="260" y="925"/>
                    <a:pt x="269" y="927"/>
                    <a:pt x="281" y="931"/>
                  </a:cubicBezTo>
                  <a:cubicBezTo>
                    <a:pt x="301" y="938"/>
                    <a:pt x="316" y="934"/>
                    <a:pt x="338" y="917"/>
                  </a:cubicBezTo>
                  <a:cubicBezTo>
                    <a:pt x="336" y="926"/>
                    <a:pt x="343" y="951"/>
                    <a:pt x="368" y="962"/>
                  </a:cubicBezTo>
                  <a:cubicBezTo>
                    <a:pt x="399" y="976"/>
                    <a:pt x="429" y="962"/>
                    <a:pt x="441" y="935"/>
                  </a:cubicBezTo>
                  <a:cubicBezTo>
                    <a:pt x="447" y="922"/>
                    <a:pt x="450" y="908"/>
                    <a:pt x="451" y="894"/>
                  </a:cubicBezTo>
                  <a:cubicBezTo>
                    <a:pt x="455" y="866"/>
                    <a:pt x="442" y="792"/>
                    <a:pt x="390" y="800"/>
                  </a:cubicBezTo>
                  <a:cubicBezTo>
                    <a:pt x="395" y="794"/>
                    <a:pt x="407" y="780"/>
                    <a:pt x="418" y="742"/>
                  </a:cubicBezTo>
                  <a:cubicBezTo>
                    <a:pt x="430" y="688"/>
                    <a:pt x="434" y="642"/>
                    <a:pt x="414" y="607"/>
                  </a:cubicBezTo>
                  <a:cubicBezTo>
                    <a:pt x="393" y="570"/>
                    <a:pt x="361" y="561"/>
                    <a:pt x="344" y="593"/>
                  </a:cubicBezTo>
                  <a:cubicBezTo>
                    <a:pt x="359" y="564"/>
                    <a:pt x="362" y="532"/>
                    <a:pt x="361" y="511"/>
                  </a:cubicBezTo>
                  <a:cubicBezTo>
                    <a:pt x="360" y="485"/>
                    <a:pt x="349" y="454"/>
                    <a:pt x="307" y="442"/>
                  </a:cubicBezTo>
                  <a:cubicBezTo>
                    <a:pt x="264" y="430"/>
                    <a:pt x="209" y="460"/>
                    <a:pt x="165" y="473"/>
                  </a:cubicBezTo>
                  <a:cubicBezTo>
                    <a:pt x="124" y="486"/>
                    <a:pt x="102" y="492"/>
                    <a:pt x="77" y="447"/>
                  </a:cubicBezTo>
                  <a:cubicBezTo>
                    <a:pt x="49" y="387"/>
                    <a:pt x="66" y="332"/>
                    <a:pt x="94" y="327"/>
                  </a:cubicBezTo>
                  <a:cubicBezTo>
                    <a:pt x="112" y="324"/>
                    <a:pt x="124" y="330"/>
                    <a:pt x="132" y="339"/>
                  </a:cubicBezTo>
                  <a:cubicBezTo>
                    <a:pt x="139" y="347"/>
                    <a:pt x="144" y="363"/>
                    <a:pt x="156" y="372"/>
                  </a:cubicBezTo>
                  <a:cubicBezTo>
                    <a:pt x="178" y="391"/>
                    <a:pt x="194" y="388"/>
                    <a:pt x="214" y="389"/>
                  </a:cubicBezTo>
                  <a:cubicBezTo>
                    <a:pt x="233" y="391"/>
                    <a:pt x="234" y="409"/>
                    <a:pt x="292" y="413"/>
                  </a:cubicBezTo>
                  <a:cubicBezTo>
                    <a:pt x="350" y="418"/>
                    <a:pt x="467" y="326"/>
                    <a:pt x="489" y="219"/>
                  </a:cubicBezTo>
                  <a:cubicBezTo>
                    <a:pt x="510" y="113"/>
                    <a:pt x="495" y="27"/>
                    <a:pt x="421" y="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5" name="Freeform 1663"/>
            <p:cNvSpPr/>
            <p:nvPr>
              <p:custDataLst>
                <p:tags r:id="rId695"/>
              </p:custDataLst>
            </p:nvPr>
          </p:nvSpPr>
          <p:spPr bwMode="auto">
            <a:xfrm>
              <a:off x="4117" y="3395"/>
              <a:ext cx="96" cy="87"/>
            </a:xfrm>
            <a:custGeom>
              <a:avLst/>
              <a:gdLst>
                <a:gd name="T0" fmla="*/ 152 w 75"/>
                <a:gd name="T1" fmla="*/ 137 h 68"/>
                <a:gd name="T2" fmla="*/ 105 w 75"/>
                <a:gd name="T3" fmla="*/ 128 h 68"/>
                <a:gd name="T4" fmla="*/ 1 w 75"/>
                <a:gd name="T5" fmla="*/ 45 h 68"/>
                <a:gd name="T6" fmla="*/ 0 w 75"/>
                <a:gd name="T7" fmla="*/ 45 h 68"/>
                <a:gd name="T8" fmla="*/ 72 w 75"/>
                <a:gd name="T9" fmla="*/ 0 h 68"/>
                <a:gd name="T10" fmla="*/ 72 w 75"/>
                <a:gd name="T11" fmla="*/ 0 h 68"/>
                <a:gd name="T12" fmla="*/ 104 w 75"/>
                <a:gd name="T13" fmla="*/ 74 h 68"/>
                <a:gd name="T14" fmla="*/ 157 w 75"/>
                <a:gd name="T15" fmla="*/ 137 h 68"/>
                <a:gd name="T16" fmla="*/ 152 w 75"/>
                <a:gd name="T17" fmla="*/ 13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8">
                  <a:moveTo>
                    <a:pt x="73" y="66"/>
                  </a:moveTo>
                  <a:cubicBezTo>
                    <a:pt x="73" y="66"/>
                    <a:pt x="65" y="68"/>
                    <a:pt x="50" y="61"/>
                  </a:cubicBezTo>
                  <a:cubicBezTo>
                    <a:pt x="35" y="54"/>
                    <a:pt x="19" y="27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9" y="18"/>
                    <a:pt x="29" y="7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7"/>
                    <a:pt x="65" y="58"/>
                    <a:pt x="75" y="66"/>
                  </a:cubicBezTo>
                  <a:lnTo>
                    <a:pt x="73" y="66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6" name="Freeform 1664"/>
            <p:cNvSpPr/>
            <p:nvPr>
              <p:custDataLst>
                <p:tags r:id="rId696"/>
              </p:custDataLst>
            </p:nvPr>
          </p:nvSpPr>
          <p:spPr bwMode="auto">
            <a:xfrm>
              <a:off x="4117" y="3525"/>
              <a:ext cx="74" cy="50"/>
            </a:xfrm>
            <a:custGeom>
              <a:avLst/>
              <a:gdLst>
                <a:gd name="T0" fmla="*/ 120 w 58"/>
                <a:gd name="T1" fmla="*/ 58 h 39"/>
                <a:gd name="T2" fmla="*/ 1 w 58"/>
                <a:gd name="T3" fmla="*/ 0 h 39"/>
                <a:gd name="T4" fmla="*/ 0 w 58"/>
                <a:gd name="T5" fmla="*/ 0 h 39"/>
                <a:gd name="T6" fmla="*/ 43 w 58"/>
                <a:gd name="T7" fmla="*/ 77 h 39"/>
                <a:gd name="T8" fmla="*/ 120 w 58"/>
                <a:gd name="T9" fmla="*/ 5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9">
                  <a:moveTo>
                    <a:pt x="58" y="27"/>
                  </a:moveTo>
                  <a:cubicBezTo>
                    <a:pt x="22" y="32"/>
                    <a:pt x="10" y="1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6" y="35"/>
                    <a:pt x="21" y="37"/>
                  </a:cubicBezTo>
                  <a:cubicBezTo>
                    <a:pt x="35" y="39"/>
                    <a:pt x="47" y="33"/>
                    <a:pt x="58" y="27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7" name="Freeform 1665"/>
            <p:cNvSpPr/>
            <p:nvPr>
              <p:custDataLst>
                <p:tags r:id="rId697"/>
              </p:custDataLst>
            </p:nvPr>
          </p:nvSpPr>
          <p:spPr bwMode="auto">
            <a:xfrm>
              <a:off x="4002" y="3369"/>
              <a:ext cx="38" cy="53"/>
            </a:xfrm>
            <a:custGeom>
              <a:avLst/>
              <a:gdLst>
                <a:gd name="T0" fmla="*/ 8 w 30"/>
                <a:gd name="T1" fmla="*/ 0 h 41"/>
                <a:gd name="T2" fmla="*/ 10 w 30"/>
                <a:gd name="T3" fmla="*/ 53 h 41"/>
                <a:gd name="T4" fmla="*/ 0 w 30"/>
                <a:gd name="T5" fmla="*/ 89 h 41"/>
                <a:gd name="T6" fmla="*/ 0 w 30"/>
                <a:gd name="T7" fmla="*/ 89 h 41"/>
                <a:gd name="T8" fmla="*/ 61 w 30"/>
                <a:gd name="T9" fmla="*/ 74 h 41"/>
                <a:gd name="T10" fmla="*/ 61 w 30"/>
                <a:gd name="T11" fmla="*/ 74 h 41"/>
                <a:gd name="T12" fmla="*/ 37 w 30"/>
                <a:gd name="T13" fmla="*/ 53 h 41"/>
                <a:gd name="T14" fmla="*/ 8 w 30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1">
                  <a:moveTo>
                    <a:pt x="4" y="0"/>
                  </a:moveTo>
                  <a:cubicBezTo>
                    <a:pt x="4" y="9"/>
                    <a:pt x="7" y="16"/>
                    <a:pt x="5" y="25"/>
                  </a:cubicBezTo>
                  <a:cubicBezTo>
                    <a:pt x="2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5" y="31"/>
                    <a:pt x="20" y="28"/>
                    <a:pt x="18" y="25"/>
                  </a:cubicBezTo>
                  <a:cubicBezTo>
                    <a:pt x="15" y="20"/>
                    <a:pt x="10" y="10"/>
                    <a:pt x="4" y="0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8" name="Freeform 1666"/>
            <p:cNvSpPr/>
            <p:nvPr>
              <p:custDataLst>
                <p:tags r:id="rId698"/>
              </p:custDataLst>
            </p:nvPr>
          </p:nvSpPr>
          <p:spPr bwMode="auto">
            <a:xfrm>
              <a:off x="4231" y="3312"/>
              <a:ext cx="41" cy="47"/>
            </a:xfrm>
            <a:custGeom>
              <a:avLst/>
              <a:gdLst>
                <a:gd name="T0" fmla="*/ 19 w 32"/>
                <a:gd name="T1" fmla="*/ 78 h 36"/>
                <a:gd name="T2" fmla="*/ 68 w 32"/>
                <a:gd name="T3" fmla="*/ 0 h 36"/>
                <a:gd name="T4" fmla="*/ 1 w 32"/>
                <a:gd name="T5" fmla="*/ 35 h 36"/>
                <a:gd name="T6" fmla="*/ 0 w 32"/>
                <a:gd name="T7" fmla="*/ 35 h 36"/>
                <a:gd name="T8" fmla="*/ 19 w 32"/>
                <a:gd name="T9" fmla="*/ 80 h 36"/>
                <a:gd name="T10" fmla="*/ 19 w 32"/>
                <a:gd name="T11" fmla="*/ 7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5"/>
                  </a:moveTo>
                  <a:cubicBezTo>
                    <a:pt x="9" y="20"/>
                    <a:pt x="22" y="10"/>
                    <a:pt x="32" y="0"/>
                  </a:cubicBezTo>
                  <a:cubicBezTo>
                    <a:pt x="26" y="7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5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9" name="Freeform 1667"/>
            <p:cNvSpPr/>
            <p:nvPr>
              <p:custDataLst>
                <p:tags r:id="rId699"/>
              </p:custDataLst>
            </p:nvPr>
          </p:nvSpPr>
          <p:spPr bwMode="auto">
            <a:xfrm>
              <a:off x="4070" y="3283"/>
              <a:ext cx="62" cy="59"/>
            </a:xfrm>
            <a:custGeom>
              <a:avLst/>
              <a:gdLst>
                <a:gd name="T0" fmla="*/ 75 w 48"/>
                <a:gd name="T1" fmla="*/ 97 h 46"/>
                <a:gd name="T2" fmla="*/ 103 w 48"/>
                <a:gd name="T3" fmla="*/ 68 h 46"/>
                <a:gd name="T4" fmla="*/ 0 w 48"/>
                <a:gd name="T5" fmla="*/ 0 h 46"/>
                <a:gd name="T6" fmla="*/ 75 w 48"/>
                <a:gd name="T7" fmla="*/ 9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cubicBezTo>
                    <a:pt x="39" y="42"/>
                    <a:pt x="44" y="37"/>
                    <a:pt x="48" y="32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0" name="Freeform 1668"/>
            <p:cNvSpPr/>
            <p:nvPr>
              <p:custDataLst>
                <p:tags r:id="rId700"/>
              </p:custDataLst>
            </p:nvPr>
          </p:nvSpPr>
          <p:spPr bwMode="auto">
            <a:xfrm>
              <a:off x="4227" y="3191"/>
              <a:ext cx="57" cy="56"/>
            </a:xfrm>
            <a:custGeom>
              <a:avLst/>
              <a:gdLst>
                <a:gd name="T0" fmla="*/ 96 w 44"/>
                <a:gd name="T1" fmla="*/ 0 h 44"/>
                <a:gd name="T2" fmla="*/ 0 w 44"/>
                <a:gd name="T3" fmla="*/ 90 h 44"/>
                <a:gd name="T4" fmla="*/ 21 w 44"/>
                <a:gd name="T5" fmla="*/ 83 h 44"/>
                <a:gd name="T6" fmla="*/ 96 w 44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cubicBezTo>
                    <a:pt x="21" y="7"/>
                    <a:pt x="6" y="33"/>
                    <a:pt x="0" y="44"/>
                  </a:cubicBezTo>
                  <a:cubicBezTo>
                    <a:pt x="3" y="43"/>
                    <a:pt x="6" y="41"/>
                    <a:pt x="9" y="40"/>
                  </a:cubicBezTo>
                  <a:cubicBezTo>
                    <a:pt x="25" y="30"/>
                    <a:pt x="36" y="17"/>
                    <a:pt x="44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1" name="Freeform 1669"/>
            <p:cNvSpPr/>
            <p:nvPr>
              <p:custDataLst>
                <p:tags r:id="rId701"/>
              </p:custDataLst>
            </p:nvPr>
          </p:nvSpPr>
          <p:spPr bwMode="auto">
            <a:xfrm>
              <a:off x="4006" y="2478"/>
              <a:ext cx="556" cy="481"/>
            </a:xfrm>
            <a:custGeom>
              <a:avLst/>
              <a:gdLst>
                <a:gd name="T0" fmla="*/ 0 w 432"/>
                <a:gd name="T1" fmla="*/ 650 h 376"/>
                <a:gd name="T2" fmla="*/ 62 w 432"/>
                <a:gd name="T3" fmla="*/ 592 h 376"/>
                <a:gd name="T4" fmla="*/ 149 w 432"/>
                <a:gd name="T5" fmla="*/ 622 h 376"/>
                <a:gd name="T6" fmla="*/ 198 w 432"/>
                <a:gd name="T7" fmla="*/ 690 h 376"/>
                <a:gd name="T8" fmla="*/ 318 w 432"/>
                <a:gd name="T9" fmla="*/ 725 h 376"/>
                <a:gd name="T10" fmla="*/ 475 w 432"/>
                <a:gd name="T11" fmla="*/ 774 h 376"/>
                <a:gd name="T12" fmla="*/ 878 w 432"/>
                <a:gd name="T13" fmla="*/ 388 h 376"/>
                <a:gd name="T14" fmla="*/ 825 w 432"/>
                <a:gd name="T15" fmla="*/ 0 h 376"/>
                <a:gd name="T16" fmla="*/ 795 w 432"/>
                <a:gd name="T17" fmla="*/ 489 h 376"/>
                <a:gd name="T18" fmla="*/ 452 w 432"/>
                <a:gd name="T19" fmla="*/ 692 h 376"/>
                <a:gd name="T20" fmla="*/ 327 w 432"/>
                <a:gd name="T21" fmla="*/ 651 h 376"/>
                <a:gd name="T22" fmla="*/ 175 w 432"/>
                <a:gd name="T23" fmla="*/ 626 h 376"/>
                <a:gd name="T24" fmla="*/ 50 w 432"/>
                <a:gd name="T25" fmla="*/ 580 h 376"/>
                <a:gd name="T26" fmla="*/ 0 w 432"/>
                <a:gd name="T27" fmla="*/ 650 h 3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376">
                  <a:moveTo>
                    <a:pt x="0" y="310"/>
                  </a:moveTo>
                  <a:cubicBezTo>
                    <a:pt x="5" y="295"/>
                    <a:pt x="17" y="284"/>
                    <a:pt x="29" y="283"/>
                  </a:cubicBezTo>
                  <a:cubicBezTo>
                    <a:pt x="47" y="279"/>
                    <a:pt x="62" y="288"/>
                    <a:pt x="70" y="297"/>
                  </a:cubicBezTo>
                  <a:cubicBezTo>
                    <a:pt x="77" y="305"/>
                    <a:pt x="81" y="320"/>
                    <a:pt x="93" y="329"/>
                  </a:cubicBezTo>
                  <a:cubicBezTo>
                    <a:pt x="115" y="348"/>
                    <a:pt x="130" y="345"/>
                    <a:pt x="149" y="346"/>
                  </a:cubicBezTo>
                  <a:cubicBezTo>
                    <a:pt x="169" y="348"/>
                    <a:pt x="171" y="364"/>
                    <a:pt x="223" y="370"/>
                  </a:cubicBezTo>
                  <a:cubicBezTo>
                    <a:pt x="281" y="376"/>
                    <a:pt x="391" y="291"/>
                    <a:pt x="412" y="185"/>
                  </a:cubicBezTo>
                  <a:cubicBezTo>
                    <a:pt x="428" y="106"/>
                    <a:pt x="427" y="30"/>
                    <a:pt x="387" y="0"/>
                  </a:cubicBezTo>
                  <a:cubicBezTo>
                    <a:pt x="422" y="31"/>
                    <a:pt x="432" y="135"/>
                    <a:pt x="373" y="234"/>
                  </a:cubicBezTo>
                  <a:cubicBezTo>
                    <a:pt x="314" y="333"/>
                    <a:pt x="239" y="344"/>
                    <a:pt x="212" y="331"/>
                  </a:cubicBezTo>
                  <a:cubicBezTo>
                    <a:pt x="185" y="319"/>
                    <a:pt x="173" y="311"/>
                    <a:pt x="153" y="311"/>
                  </a:cubicBezTo>
                  <a:cubicBezTo>
                    <a:pt x="132" y="312"/>
                    <a:pt x="95" y="318"/>
                    <a:pt x="82" y="299"/>
                  </a:cubicBezTo>
                  <a:cubicBezTo>
                    <a:pt x="68" y="277"/>
                    <a:pt x="44" y="267"/>
                    <a:pt x="23" y="277"/>
                  </a:cubicBezTo>
                  <a:cubicBezTo>
                    <a:pt x="1" y="288"/>
                    <a:pt x="3" y="302"/>
                    <a:pt x="0" y="31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2" name="Freeform 1670"/>
            <p:cNvSpPr/>
            <p:nvPr>
              <p:custDataLst>
                <p:tags r:id="rId702"/>
              </p:custDataLst>
            </p:nvPr>
          </p:nvSpPr>
          <p:spPr bwMode="auto">
            <a:xfrm>
              <a:off x="4217" y="2805"/>
              <a:ext cx="8" cy="1"/>
            </a:xfrm>
            <a:custGeom>
              <a:avLst/>
              <a:gdLst>
                <a:gd name="T0" fmla="*/ 15 w 6"/>
                <a:gd name="T1" fmla="*/ 0 h 1"/>
                <a:gd name="T2" fmla="*/ 0 w 6"/>
                <a:gd name="T3" fmla="*/ 1 h 1"/>
                <a:gd name="T4" fmla="*/ 15 w 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3" name="Freeform 1671"/>
            <p:cNvSpPr/>
            <p:nvPr>
              <p:custDataLst>
                <p:tags r:id="rId703"/>
              </p:custDataLst>
            </p:nvPr>
          </p:nvSpPr>
          <p:spPr bwMode="auto">
            <a:xfrm>
              <a:off x="4225" y="2552"/>
              <a:ext cx="100" cy="253"/>
            </a:xfrm>
            <a:custGeom>
              <a:avLst/>
              <a:gdLst>
                <a:gd name="T0" fmla="*/ 65 w 78"/>
                <a:gd name="T1" fmla="*/ 0 h 197"/>
                <a:gd name="T2" fmla="*/ 47 w 78"/>
                <a:gd name="T3" fmla="*/ 10 h 197"/>
                <a:gd name="T4" fmla="*/ 58 w 78"/>
                <a:gd name="T5" fmla="*/ 22 h 197"/>
                <a:gd name="T6" fmla="*/ 121 w 78"/>
                <a:gd name="T7" fmla="*/ 137 h 197"/>
                <a:gd name="T8" fmla="*/ 83 w 78"/>
                <a:gd name="T9" fmla="*/ 298 h 197"/>
                <a:gd name="T10" fmla="*/ 0 w 78"/>
                <a:gd name="T11" fmla="*/ 417 h 197"/>
                <a:gd name="T12" fmla="*/ 77 w 78"/>
                <a:gd name="T13" fmla="*/ 366 h 197"/>
                <a:gd name="T14" fmla="*/ 150 w 78"/>
                <a:gd name="T15" fmla="*/ 146 h 197"/>
                <a:gd name="T16" fmla="*/ 65 w 78"/>
                <a:gd name="T17" fmla="*/ 0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97">
                  <a:moveTo>
                    <a:pt x="31" y="0"/>
                  </a:moveTo>
                  <a:cubicBezTo>
                    <a:pt x="28" y="2"/>
                    <a:pt x="26" y="4"/>
                    <a:pt x="23" y="5"/>
                  </a:cubicBezTo>
                  <a:cubicBezTo>
                    <a:pt x="24" y="7"/>
                    <a:pt x="25" y="8"/>
                    <a:pt x="27" y="10"/>
                  </a:cubicBezTo>
                  <a:cubicBezTo>
                    <a:pt x="52" y="33"/>
                    <a:pt x="60" y="41"/>
                    <a:pt x="57" y="65"/>
                  </a:cubicBezTo>
                  <a:cubicBezTo>
                    <a:pt x="54" y="89"/>
                    <a:pt x="45" y="119"/>
                    <a:pt x="40" y="141"/>
                  </a:cubicBezTo>
                  <a:cubicBezTo>
                    <a:pt x="34" y="165"/>
                    <a:pt x="24" y="190"/>
                    <a:pt x="0" y="197"/>
                  </a:cubicBezTo>
                  <a:cubicBezTo>
                    <a:pt x="12" y="194"/>
                    <a:pt x="28" y="187"/>
                    <a:pt x="37" y="173"/>
                  </a:cubicBezTo>
                  <a:cubicBezTo>
                    <a:pt x="48" y="155"/>
                    <a:pt x="64" y="113"/>
                    <a:pt x="71" y="69"/>
                  </a:cubicBezTo>
                  <a:cubicBezTo>
                    <a:pt x="78" y="24"/>
                    <a:pt x="53" y="23"/>
                    <a:pt x="31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4" name="Freeform 1672"/>
            <p:cNvSpPr/>
            <p:nvPr>
              <p:custDataLst>
                <p:tags r:id="rId704"/>
              </p:custDataLst>
            </p:nvPr>
          </p:nvSpPr>
          <p:spPr bwMode="auto">
            <a:xfrm>
              <a:off x="4212" y="2806"/>
              <a:ext cx="5" cy="1"/>
            </a:xfrm>
            <a:custGeom>
              <a:avLst/>
              <a:gdLst>
                <a:gd name="T0" fmla="*/ 8 w 4"/>
                <a:gd name="T1" fmla="*/ 0 h 1"/>
                <a:gd name="T2" fmla="*/ 0 w 4"/>
                <a:gd name="T3" fmla="*/ 1 h 1"/>
                <a:gd name="T4" fmla="*/ 8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5" name="Freeform 1673"/>
            <p:cNvSpPr/>
            <p:nvPr>
              <p:custDataLst>
                <p:tags r:id="rId705"/>
              </p:custDataLst>
            </p:nvPr>
          </p:nvSpPr>
          <p:spPr bwMode="auto">
            <a:xfrm>
              <a:off x="4260" y="2565"/>
              <a:ext cx="48" cy="167"/>
            </a:xfrm>
            <a:custGeom>
              <a:avLst/>
              <a:gdLst>
                <a:gd name="T0" fmla="*/ 25 w 38"/>
                <a:gd name="T1" fmla="*/ 272 h 131"/>
                <a:gd name="T2" fmla="*/ 61 w 38"/>
                <a:gd name="T3" fmla="*/ 113 h 131"/>
                <a:gd name="T4" fmla="*/ 0 w 38"/>
                <a:gd name="T5" fmla="*/ 0 h 131"/>
                <a:gd name="T6" fmla="*/ 71 w 38"/>
                <a:gd name="T7" fmla="*/ 116 h 131"/>
                <a:gd name="T8" fmla="*/ 25 w 38"/>
                <a:gd name="T9" fmla="*/ 27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31">
                  <a:moveTo>
                    <a:pt x="13" y="131"/>
                  </a:moveTo>
                  <a:cubicBezTo>
                    <a:pt x="18" y="109"/>
                    <a:pt x="27" y="79"/>
                    <a:pt x="30" y="55"/>
                  </a:cubicBezTo>
                  <a:cubicBezTo>
                    <a:pt x="33" y="31"/>
                    <a:pt x="25" y="23"/>
                    <a:pt x="0" y="0"/>
                  </a:cubicBezTo>
                  <a:cubicBezTo>
                    <a:pt x="17" y="10"/>
                    <a:pt x="38" y="25"/>
                    <a:pt x="35" y="56"/>
                  </a:cubicBezTo>
                  <a:cubicBezTo>
                    <a:pt x="31" y="84"/>
                    <a:pt x="13" y="131"/>
                    <a:pt x="1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6" name="Freeform 1674"/>
            <p:cNvSpPr/>
            <p:nvPr>
              <p:custDataLst>
                <p:tags r:id="rId706"/>
              </p:custDataLst>
            </p:nvPr>
          </p:nvSpPr>
          <p:spPr bwMode="auto">
            <a:xfrm>
              <a:off x="3924" y="2793"/>
              <a:ext cx="74" cy="148"/>
            </a:xfrm>
            <a:custGeom>
              <a:avLst/>
              <a:gdLst>
                <a:gd name="T0" fmla="*/ 125 w 57"/>
                <a:gd name="T1" fmla="*/ 0 h 116"/>
                <a:gd name="T2" fmla="*/ 17 w 57"/>
                <a:gd name="T3" fmla="*/ 241 h 116"/>
                <a:gd name="T4" fmla="*/ 125 w 57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15">
                  <a:moveTo>
                    <a:pt x="57" y="0"/>
                  </a:moveTo>
                  <a:cubicBezTo>
                    <a:pt x="41" y="7"/>
                    <a:pt x="0" y="31"/>
                    <a:pt x="8" y="116"/>
                  </a:cubicBezTo>
                  <a:cubicBezTo>
                    <a:pt x="8" y="91"/>
                    <a:pt x="16" y="25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7" name="Freeform 1675"/>
            <p:cNvSpPr/>
            <p:nvPr>
              <p:custDataLst>
                <p:tags r:id="rId707"/>
              </p:custDataLst>
            </p:nvPr>
          </p:nvSpPr>
          <p:spPr bwMode="auto">
            <a:xfrm>
              <a:off x="4198" y="2717"/>
              <a:ext cx="338" cy="242"/>
            </a:xfrm>
            <a:custGeom>
              <a:avLst/>
              <a:gdLst>
                <a:gd name="T0" fmla="*/ 0 w 263"/>
                <a:gd name="T1" fmla="*/ 334 h 189"/>
                <a:gd name="T2" fmla="*/ 157 w 263"/>
                <a:gd name="T3" fmla="*/ 384 h 189"/>
                <a:gd name="T4" fmla="*/ 558 w 263"/>
                <a:gd name="T5" fmla="*/ 0 h 189"/>
                <a:gd name="T6" fmla="*/ 163 w 263"/>
                <a:gd name="T7" fmla="*/ 361 h 189"/>
                <a:gd name="T8" fmla="*/ 0 w 263"/>
                <a:gd name="T9" fmla="*/ 334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3" h="189">
                  <a:moveTo>
                    <a:pt x="0" y="159"/>
                  </a:moveTo>
                  <a:cubicBezTo>
                    <a:pt x="20" y="161"/>
                    <a:pt x="22" y="177"/>
                    <a:pt x="74" y="183"/>
                  </a:cubicBezTo>
                  <a:cubicBezTo>
                    <a:pt x="132" y="189"/>
                    <a:pt x="241" y="107"/>
                    <a:pt x="263" y="0"/>
                  </a:cubicBezTo>
                  <a:cubicBezTo>
                    <a:pt x="252" y="30"/>
                    <a:pt x="198" y="164"/>
                    <a:pt x="77" y="172"/>
                  </a:cubicBezTo>
                  <a:cubicBezTo>
                    <a:pt x="50" y="173"/>
                    <a:pt x="21" y="155"/>
                    <a:pt x="0" y="159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8" name="Freeform 1676"/>
            <p:cNvSpPr/>
            <p:nvPr>
              <p:custDataLst>
                <p:tags r:id="rId708"/>
              </p:custDataLst>
            </p:nvPr>
          </p:nvSpPr>
          <p:spPr bwMode="auto">
            <a:xfrm>
              <a:off x="4271" y="3549"/>
              <a:ext cx="52" cy="12"/>
            </a:xfrm>
            <a:custGeom>
              <a:avLst/>
              <a:gdLst>
                <a:gd name="T0" fmla="*/ 86 w 40"/>
                <a:gd name="T1" fmla="*/ 1 h 9"/>
                <a:gd name="T2" fmla="*/ 1 w 40"/>
                <a:gd name="T3" fmla="*/ 12 h 9"/>
                <a:gd name="T4" fmla="*/ 0 w 40"/>
                <a:gd name="T5" fmla="*/ 12 h 9"/>
                <a:gd name="T6" fmla="*/ 64 w 40"/>
                <a:gd name="T7" fmla="*/ 15 h 9"/>
                <a:gd name="T8" fmla="*/ 88 w 40"/>
                <a:gd name="T9" fmla="*/ 1 h 9"/>
                <a:gd name="T10" fmla="*/ 86 w 40"/>
                <a:gd name="T11" fmla="*/ 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39" y="1"/>
                  </a:moveTo>
                  <a:cubicBezTo>
                    <a:pt x="31" y="0"/>
                    <a:pt x="12" y="3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7"/>
                    <a:pt x="16" y="9"/>
                    <a:pt x="29" y="6"/>
                  </a:cubicBezTo>
                  <a:cubicBezTo>
                    <a:pt x="32" y="5"/>
                    <a:pt x="36" y="3"/>
                    <a:pt x="40" y="1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9" name="Freeform 1677"/>
            <p:cNvSpPr/>
            <p:nvPr>
              <p:custDataLst>
                <p:tags r:id="rId709"/>
              </p:custDataLst>
            </p:nvPr>
          </p:nvSpPr>
          <p:spPr bwMode="auto">
            <a:xfrm>
              <a:off x="4240" y="3059"/>
              <a:ext cx="141" cy="264"/>
            </a:xfrm>
            <a:custGeom>
              <a:avLst/>
              <a:gdLst>
                <a:gd name="T0" fmla="*/ 217 w 110"/>
                <a:gd name="T1" fmla="*/ 0 h 206"/>
                <a:gd name="T2" fmla="*/ 0 w 110"/>
                <a:gd name="T3" fmla="*/ 433 h 206"/>
                <a:gd name="T4" fmla="*/ 217 w 110"/>
                <a:gd name="T5" fmla="*/ 0 h 2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06">
                  <a:moveTo>
                    <a:pt x="103" y="0"/>
                  </a:moveTo>
                  <a:cubicBezTo>
                    <a:pt x="110" y="31"/>
                    <a:pt x="96" y="155"/>
                    <a:pt x="0" y="206"/>
                  </a:cubicBezTo>
                  <a:cubicBezTo>
                    <a:pt x="34" y="186"/>
                    <a:pt x="104" y="77"/>
                    <a:pt x="103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0" name="Freeform 1678"/>
            <p:cNvSpPr/>
            <p:nvPr>
              <p:custDataLst>
                <p:tags r:id="rId710"/>
              </p:custDataLst>
            </p:nvPr>
          </p:nvSpPr>
          <p:spPr bwMode="auto">
            <a:xfrm>
              <a:off x="4272" y="3308"/>
              <a:ext cx="121" cy="152"/>
            </a:xfrm>
            <a:custGeom>
              <a:avLst/>
              <a:gdLst>
                <a:gd name="T0" fmla="*/ 0 w 94"/>
                <a:gd name="T1" fmla="*/ 173 h 118"/>
                <a:gd name="T2" fmla="*/ 201 w 94"/>
                <a:gd name="T3" fmla="*/ 0 h 118"/>
                <a:gd name="T4" fmla="*/ 0 w 94"/>
                <a:gd name="T5" fmla="*/ 173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18">
                  <a:moveTo>
                    <a:pt x="0" y="81"/>
                  </a:moveTo>
                  <a:cubicBezTo>
                    <a:pt x="9" y="105"/>
                    <a:pt x="85" y="118"/>
                    <a:pt x="94" y="0"/>
                  </a:cubicBezTo>
                  <a:cubicBezTo>
                    <a:pt x="91" y="27"/>
                    <a:pt x="54" y="118"/>
                    <a:pt x="0" y="8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" name="Freeform 1679"/>
            <p:cNvSpPr/>
            <p:nvPr>
              <p:custDataLst>
                <p:tags r:id="rId711"/>
              </p:custDataLst>
            </p:nvPr>
          </p:nvSpPr>
          <p:spPr bwMode="auto">
            <a:xfrm>
              <a:off x="4044" y="3350"/>
              <a:ext cx="121" cy="75"/>
            </a:xfrm>
            <a:custGeom>
              <a:avLst/>
              <a:gdLst>
                <a:gd name="T0" fmla="*/ 0 w 94"/>
                <a:gd name="T1" fmla="*/ 90 h 59"/>
                <a:gd name="T2" fmla="*/ 180 w 94"/>
                <a:gd name="T3" fmla="*/ 71 h 59"/>
                <a:gd name="T4" fmla="*/ 201 w 94"/>
                <a:gd name="T5" fmla="*/ 0 h 59"/>
                <a:gd name="T6" fmla="*/ 151 w 94"/>
                <a:gd name="T7" fmla="*/ 61 h 59"/>
                <a:gd name="T8" fmla="*/ 0 w 94"/>
                <a:gd name="T9" fmla="*/ 9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9">
                  <a:moveTo>
                    <a:pt x="0" y="44"/>
                  </a:moveTo>
                  <a:cubicBezTo>
                    <a:pt x="10" y="56"/>
                    <a:pt x="69" y="59"/>
                    <a:pt x="85" y="35"/>
                  </a:cubicBezTo>
                  <a:cubicBezTo>
                    <a:pt x="85" y="22"/>
                    <a:pt x="88" y="5"/>
                    <a:pt x="94" y="0"/>
                  </a:cubicBezTo>
                  <a:cubicBezTo>
                    <a:pt x="80" y="13"/>
                    <a:pt x="87" y="15"/>
                    <a:pt x="71" y="30"/>
                  </a:cubicBezTo>
                  <a:cubicBezTo>
                    <a:pt x="55" y="45"/>
                    <a:pt x="19" y="53"/>
                    <a:pt x="0" y="44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" name="Freeform 1680"/>
            <p:cNvSpPr/>
            <p:nvPr>
              <p:custDataLst>
                <p:tags r:id="rId712"/>
              </p:custDataLst>
            </p:nvPr>
          </p:nvSpPr>
          <p:spPr bwMode="auto">
            <a:xfrm>
              <a:off x="4368" y="3513"/>
              <a:ext cx="137" cy="158"/>
            </a:xfrm>
            <a:custGeom>
              <a:avLst/>
              <a:gdLst>
                <a:gd name="T0" fmla="*/ 0 w 107"/>
                <a:gd name="T1" fmla="*/ 191 h 123"/>
                <a:gd name="T2" fmla="*/ 129 w 107"/>
                <a:gd name="T3" fmla="*/ 238 h 123"/>
                <a:gd name="T4" fmla="*/ 197 w 107"/>
                <a:gd name="T5" fmla="*/ 0 h 123"/>
                <a:gd name="T6" fmla="*/ 92 w 107"/>
                <a:gd name="T7" fmla="*/ 231 h 123"/>
                <a:gd name="T8" fmla="*/ 0 w 107"/>
                <a:gd name="T9" fmla="*/ 191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23">
                  <a:moveTo>
                    <a:pt x="0" y="90"/>
                  </a:moveTo>
                  <a:cubicBezTo>
                    <a:pt x="6" y="108"/>
                    <a:pt x="39" y="123"/>
                    <a:pt x="62" y="112"/>
                  </a:cubicBezTo>
                  <a:cubicBezTo>
                    <a:pt x="86" y="100"/>
                    <a:pt x="107" y="64"/>
                    <a:pt x="94" y="0"/>
                  </a:cubicBezTo>
                  <a:cubicBezTo>
                    <a:pt x="95" y="26"/>
                    <a:pt x="97" y="103"/>
                    <a:pt x="44" y="109"/>
                  </a:cubicBezTo>
                  <a:cubicBezTo>
                    <a:pt x="15" y="112"/>
                    <a:pt x="0" y="90"/>
                    <a:pt x="0" y="9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" name="Freeform 1681"/>
            <p:cNvSpPr/>
            <p:nvPr>
              <p:custDataLst>
                <p:tags r:id="rId713"/>
              </p:custDataLst>
            </p:nvPr>
          </p:nvSpPr>
          <p:spPr bwMode="auto">
            <a:xfrm>
              <a:off x="4087" y="3578"/>
              <a:ext cx="288" cy="61"/>
            </a:xfrm>
            <a:custGeom>
              <a:avLst/>
              <a:gdLst>
                <a:gd name="T0" fmla="*/ 220 w 223"/>
                <a:gd name="T1" fmla="*/ 52 h 48"/>
                <a:gd name="T2" fmla="*/ 288 w 223"/>
                <a:gd name="T3" fmla="*/ 50 h 48"/>
                <a:gd name="T4" fmla="*/ 385 w 223"/>
                <a:gd name="T5" fmla="*/ 61 h 48"/>
                <a:gd name="T6" fmla="*/ 480 w 223"/>
                <a:gd name="T7" fmla="*/ 0 h 48"/>
                <a:gd name="T8" fmla="*/ 377 w 223"/>
                <a:gd name="T9" fmla="*/ 50 h 48"/>
                <a:gd name="T10" fmla="*/ 274 w 223"/>
                <a:gd name="T11" fmla="*/ 29 h 48"/>
                <a:gd name="T12" fmla="*/ 194 w 223"/>
                <a:gd name="T13" fmla="*/ 50 h 48"/>
                <a:gd name="T14" fmla="*/ 0 w 223"/>
                <a:gd name="T15" fmla="*/ 60 h 48"/>
                <a:gd name="T16" fmla="*/ 220 w 223"/>
                <a:gd name="T17" fmla="*/ 5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48">
                  <a:moveTo>
                    <a:pt x="102" y="25"/>
                  </a:moveTo>
                  <a:cubicBezTo>
                    <a:pt x="115" y="20"/>
                    <a:pt x="121" y="18"/>
                    <a:pt x="134" y="24"/>
                  </a:cubicBezTo>
                  <a:cubicBezTo>
                    <a:pt x="147" y="30"/>
                    <a:pt x="166" y="34"/>
                    <a:pt x="179" y="30"/>
                  </a:cubicBezTo>
                  <a:cubicBezTo>
                    <a:pt x="192" y="26"/>
                    <a:pt x="212" y="6"/>
                    <a:pt x="223" y="0"/>
                  </a:cubicBezTo>
                  <a:cubicBezTo>
                    <a:pt x="209" y="4"/>
                    <a:pt x="189" y="21"/>
                    <a:pt x="175" y="24"/>
                  </a:cubicBezTo>
                  <a:cubicBezTo>
                    <a:pt x="161" y="26"/>
                    <a:pt x="138" y="14"/>
                    <a:pt x="127" y="14"/>
                  </a:cubicBezTo>
                  <a:cubicBezTo>
                    <a:pt x="115" y="15"/>
                    <a:pt x="120" y="11"/>
                    <a:pt x="90" y="24"/>
                  </a:cubicBezTo>
                  <a:cubicBezTo>
                    <a:pt x="59" y="38"/>
                    <a:pt x="14" y="36"/>
                    <a:pt x="0" y="29"/>
                  </a:cubicBezTo>
                  <a:cubicBezTo>
                    <a:pt x="15" y="37"/>
                    <a:pt x="45" y="48"/>
                    <a:pt x="102" y="25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" name="Freeform 1682"/>
            <p:cNvSpPr/>
            <p:nvPr>
              <p:custDataLst>
                <p:tags r:id="rId714"/>
              </p:custDataLst>
            </p:nvPr>
          </p:nvSpPr>
          <p:spPr bwMode="auto">
            <a:xfrm>
              <a:off x="4196" y="3354"/>
              <a:ext cx="258" cy="162"/>
            </a:xfrm>
            <a:custGeom>
              <a:avLst/>
              <a:gdLst>
                <a:gd name="T0" fmla="*/ 0 w 200"/>
                <a:gd name="T1" fmla="*/ 159 h 127"/>
                <a:gd name="T2" fmla="*/ 236 w 200"/>
                <a:gd name="T3" fmla="*/ 232 h 127"/>
                <a:gd name="T4" fmla="*/ 430 w 200"/>
                <a:gd name="T5" fmla="*/ 0 h 127"/>
                <a:gd name="T6" fmla="*/ 223 w 200"/>
                <a:gd name="T7" fmla="*/ 221 h 127"/>
                <a:gd name="T8" fmla="*/ 0 w 200"/>
                <a:gd name="T9" fmla="*/ 159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127">
                  <a:moveTo>
                    <a:pt x="0" y="77"/>
                  </a:moveTo>
                  <a:cubicBezTo>
                    <a:pt x="10" y="95"/>
                    <a:pt x="52" y="127"/>
                    <a:pt x="110" y="112"/>
                  </a:cubicBezTo>
                  <a:cubicBezTo>
                    <a:pt x="167" y="97"/>
                    <a:pt x="191" y="50"/>
                    <a:pt x="200" y="0"/>
                  </a:cubicBezTo>
                  <a:cubicBezTo>
                    <a:pt x="191" y="32"/>
                    <a:pt x="167" y="92"/>
                    <a:pt x="104" y="107"/>
                  </a:cubicBezTo>
                  <a:cubicBezTo>
                    <a:pt x="41" y="121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" name="Freeform 1683"/>
            <p:cNvSpPr/>
            <p:nvPr>
              <p:custDataLst>
                <p:tags r:id="rId715"/>
              </p:custDataLst>
            </p:nvPr>
          </p:nvSpPr>
          <p:spPr bwMode="auto">
            <a:xfrm>
              <a:off x="3951" y="3444"/>
              <a:ext cx="219" cy="108"/>
            </a:xfrm>
            <a:custGeom>
              <a:avLst/>
              <a:gdLst>
                <a:gd name="T0" fmla="*/ 0 w 170"/>
                <a:gd name="T1" fmla="*/ 87 h 84"/>
                <a:gd name="T2" fmla="*/ 68 w 170"/>
                <a:gd name="T3" fmla="*/ 85 h 84"/>
                <a:gd name="T4" fmla="*/ 179 w 170"/>
                <a:gd name="T5" fmla="*/ 42 h 84"/>
                <a:gd name="T6" fmla="*/ 269 w 170"/>
                <a:gd name="T7" fmla="*/ 112 h 84"/>
                <a:gd name="T8" fmla="*/ 363 w 170"/>
                <a:gd name="T9" fmla="*/ 179 h 84"/>
                <a:gd name="T10" fmla="*/ 263 w 170"/>
                <a:gd name="T11" fmla="*/ 73 h 84"/>
                <a:gd name="T12" fmla="*/ 104 w 170"/>
                <a:gd name="T13" fmla="*/ 39 h 84"/>
                <a:gd name="T14" fmla="*/ 0 w 170"/>
                <a:gd name="T15" fmla="*/ 87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84">
                  <a:moveTo>
                    <a:pt x="0" y="41"/>
                  </a:moveTo>
                  <a:cubicBezTo>
                    <a:pt x="11" y="44"/>
                    <a:pt x="19" y="48"/>
                    <a:pt x="32" y="40"/>
                  </a:cubicBezTo>
                  <a:cubicBezTo>
                    <a:pt x="45" y="33"/>
                    <a:pt x="59" y="15"/>
                    <a:pt x="84" y="20"/>
                  </a:cubicBezTo>
                  <a:cubicBezTo>
                    <a:pt x="109" y="24"/>
                    <a:pt x="121" y="39"/>
                    <a:pt x="126" y="53"/>
                  </a:cubicBezTo>
                  <a:cubicBezTo>
                    <a:pt x="131" y="66"/>
                    <a:pt x="148" y="84"/>
                    <a:pt x="170" y="84"/>
                  </a:cubicBezTo>
                  <a:cubicBezTo>
                    <a:pt x="153" y="76"/>
                    <a:pt x="143" y="68"/>
                    <a:pt x="123" y="34"/>
                  </a:cubicBezTo>
                  <a:cubicBezTo>
                    <a:pt x="104" y="0"/>
                    <a:pt x="65" y="6"/>
                    <a:pt x="49" y="18"/>
                  </a:cubicBezTo>
                  <a:cubicBezTo>
                    <a:pt x="34" y="30"/>
                    <a:pt x="22" y="47"/>
                    <a:pt x="0" y="4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" name="Freeform 1684"/>
            <p:cNvSpPr/>
            <p:nvPr>
              <p:custDataLst>
                <p:tags r:id="rId716"/>
              </p:custDataLst>
            </p:nvPr>
          </p:nvSpPr>
          <p:spPr bwMode="auto">
            <a:xfrm>
              <a:off x="3957" y="3351"/>
              <a:ext cx="48" cy="117"/>
            </a:xfrm>
            <a:custGeom>
              <a:avLst/>
              <a:gdLst>
                <a:gd name="T0" fmla="*/ 42 w 37"/>
                <a:gd name="T1" fmla="*/ 120 h 91"/>
                <a:gd name="T2" fmla="*/ 0 w 37"/>
                <a:gd name="T3" fmla="*/ 193 h 91"/>
                <a:gd name="T4" fmla="*/ 42 w 37"/>
                <a:gd name="T5" fmla="*/ 144 h 91"/>
                <a:gd name="T6" fmla="*/ 70 w 37"/>
                <a:gd name="T7" fmla="*/ 105 h 91"/>
                <a:gd name="T8" fmla="*/ 79 w 37"/>
                <a:gd name="T9" fmla="*/ 53 h 91"/>
                <a:gd name="T10" fmla="*/ 51 w 37"/>
                <a:gd name="T11" fmla="*/ 0 h 91"/>
                <a:gd name="T12" fmla="*/ 42 w 37"/>
                <a:gd name="T13" fmla="*/ 12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91">
                  <a:moveTo>
                    <a:pt x="19" y="56"/>
                  </a:moveTo>
                  <a:cubicBezTo>
                    <a:pt x="8" y="70"/>
                    <a:pt x="7" y="80"/>
                    <a:pt x="0" y="91"/>
                  </a:cubicBezTo>
                  <a:cubicBezTo>
                    <a:pt x="7" y="90"/>
                    <a:pt x="13" y="76"/>
                    <a:pt x="19" y="68"/>
                  </a:cubicBezTo>
                  <a:cubicBezTo>
                    <a:pt x="25" y="59"/>
                    <a:pt x="27" y="59"/>
                    <a:pt x="32" y="50"/>
                  </a:cubicBezTo>
                  <a:cubicBezTo>
                    <a:pt x="37" y="42"/>
                    <a:pt x="37" y="36"/>
                    <a:pt x="36" y="25"/>
                  </a:cubicBezTo>
                  <a:cubicBezTo>
                    <a:pt x="35" y="13"/>
                    <a:pt x="30" y="9"/>
                    <a:pt x="23" y="0"/>
                  </a:cubicBezTo>
                  <a:cubicBezTo>
                    <a:pt x="28" y="12"/>
                    <a:pt x="36" y="36"/>
                    <a:pt x="19" y="56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" name="Freeform 1685"/>
            <p:cNvSpPr/>
            <p:nvPr>
              <p:custDataLst>
                <p:tags r:id="rId717"/>
              </p:custDataLst>
            </p:nvPr>
          </p:nvSpPr>
          <p:spPr bwMode="auto">
            <a:xfrm>
              <a:off x="3974" y="3268"/>
              <a:ext cx="138" cy="84"/>
            </a:xfrm>
            <a:custGeom>
              <a:avLst/>
              <a:gdLst>
                <a:gd name="T0" fmla="*/ 8 w 107"/>
                <a:gd name="T1" fmla="*/ 21 h 65"/>
                <a:gd name="T2" fmla="*/ 107 w 107"/>
                <a:gd name="T3" fmla="*/ 45 h 65"/>
                <a:gd name="T4" fmla="*/ 146 w 107"/>
                <a:gd name="T5" fmla="*/ 90 h 65"/>
                <a:gd name="T6" fmla="*/ 177 w 107"/>
                <a:gd name="T7" fmla="*/ 136 h 65"/>
                <a:gd name="T8" fmla="*/ 230 w 107"/>
                <a:gd name="T9" fmla="*/ 120 h 65"/>
                <a:gd name="T10" fmla="*/ 206 w 107"/>
                <a:gd name="T11" fmla="*/ 105 h 65"/>
                <a:gd name="T12" fmla="*/ 186 w 107"/>
                <a:gd name="T13" fmla="*/ 67 h 65"/>
                <a:gd name="T14" fmla="*/ 177 w 107"/>
                <a:gd name="T15" fmla="*/ 81 h 65"/>
                <a:gd name="T16" fmla="*/ 134 w 107"/>
                <a:gd name="T17" fmla="*/ 39 h 65"/>
                <a:gd name="T18" fmla="*/ 0 w 107"/>
                <a:gd name="T19" fmla="*/ 21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7" h="65">
                  <a:moveTo>
                    <a:pt x="4" y="9"/>
                  </a:moveTo>
                  <a:cubicBezTo>
                    <a:pt x="21" y="7"/>
                    <a:pt x="39" y="13"/>
                    <a:pt x="50" y="21"/>
                  </a:cubicBezTo>
                  <a:cubicBezTo>
                    <a:pt x="57" y="27"/>
                    <a:pt x="63" y="34"/>
                    <a:pt x="68" y="42"/>
                  </a:cubicBezTo>
                  <a:cubicBezTo>
                    <a:pt x="72" y="49"/>
                    <a:pt x="73" y="60"/>
                    <a:pt x="82" y="63"/>
                  </a:cubicBezTo>
                  <a:cubicBezTo>
                    <a:pt x="88" y="65"/>
                    <a:pt x="104" y="63"/>
                    <a:pt x="107" y="56"/>
                  </a:cubicBezTo>
                  <a:cubicBezTo>
                    <a:pt x="102" y="55"/>
                    <a:pt x="99" y="53"/>
                    <a:pt x="96" y="49"/>
                  </a:cubicBezTo>
                  <a:cubicBezTo>
                    <a:pt x="91" y="43"/>
                    <a:pt x="91" y="37"/>
                    <a:pt x="87" y="31"/>
                  </a:cubicBezTo>
                  <a:cubicBezTo>
                    <a:pt x="88" y="37"/>
                    <a:pt x="90" y="42"/>
                    <a:pt x="82" y="38"/>
                  </a:cubicBezTo>
                  <a:cubicBezTo>
                    <a:pt x="74" y="33"/>
                    <a:pt x="69" y="25"/>
                    <a:pt x="63" y="18"/>
                  </a:cubicBezTo>
                  <a:cubicBezTo>
                    <a:pt x="49" y="2"/>
                    <a:pt x="19" y="0"/>
                    <a:pt x="0" y="9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" name="Freeform 1686"/>
            <p:cNvSpPr/>
            <p:nvPr>
              <p:custDataLst>
                <p:tags r:id="rId718"/>
              </p:custDataLst>
            </p:nvPr>
          </p:nvSpPr>
          <p:spPr bwMode="auto">
            <a:xfrm>
              <a:off x="4063" y="3044"/>
              <a:ext cx="228" cy="65"/>
            </a:xfrm>
            <a:custGeom>
              <a:avLst/>
              <a:gdLst>
                <a:gd name="T0" fmla="*/ 0 w 177"/>
                <a:gd name="T1" fmla="*/ 101 h 50"/>
                <a:gd name="T2" fmla="*/ 220 w 177"/>
                <a:gd name="T3" fmla="*/ 61 h 50"/>
                <a:gd name="T4" fmla="*/ 379 w 177"/>
                <a:gd name="T5" fmla="*/ 30 h 50"/>
                <a:gd name="T6" fmla="*/ 263 w 177"/>
                <a:gd name="T7" fmla="*/ 23 h 50"/>
                <a:gd name="T8" fmla="*/ 0 w 177"/>
                <a:gd name="T9" fmla="*/ 10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50">
                  <a:moveTo>
                    <a:pt x="0" y="46"/>
                  </a:moveTo>
                  <a:cubicBezTo>
                    <a:pt x="25" y="50"/>
                    <a:pt x="55" y="46"/>
                    <a:pt x="103" y="28"/>
                  </a:cubicBezTo>
                  <a:cubicBezTo>
                    <a:pt x="152" y="9"/>
                    <a:pt x="171" y="7"/>
                    <a:pt x="177" y="14"/>
                  </a:cubicBezTo>
                  <a:cubicBezTo>
                    <a:pt x="163" y="0"/>
                    <a:pt x="155" y="1"/>
                    <a:pt x="123" y="11"/>
                  </a:cubicBezTo>
                  <a:cubicBezTo>
                    <a:pt x="91" y="21"/>
                    <a:pt x="61" y="44"/>
                    <a:pt x="0" y="46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" name="Freeform 1687"/>
            <p:cNvSpPr/>
            <p:nvPr>
              <p:custDataLst>
                <p:tags r:id="rId719"/>
              </p:custDataLst>
            </p:nvPr>
          </p:nvSpPr>
          <p:spPr bwMode="auto">
            <a:xfrm>
              <a:off x="4145" y="3442"/>
              <a:ext cx="68" cy="40"/>
            </a:xfrm>
            <a:custGeom>
              <a:avLst/>
              <a:gdLst>
                <a:gd name="T0" fmla="*/ 106 w 53"/>
                <a:gd name="T1" fmla="*/ 60 h 32"/>
                <a:gd name="T2" fmla="*/ 112 w 53"/>
                <a:gd name="T3" fmla="*/ 60 h 32"/>
                <a:gd name="T4" fmla="*/ 63 w 53"/>
                <a:gd name="T5" fmla="*/ 5 h 32"/>
                <a:gd name="T6" fmla="*/ 0 w 53"/>
                <a:gd name="T7" fmla="*/ 0 h 32"/>
                <a:gd name="T8" fmla="*/ 59 w 53"/>
                <a:gd name="T9" fmla="*/ 49 h 32"/>
                <a:gd name="T10" fmla="*/ 106 w 53"/>
                <a:gd name="T11" fmla="*/ 6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2">
                  <a:moveTo>
                    <a:pt x="51" y="30"/>
                  </a:moveTo>
                  <a:cubicBezTo>
                    <a:pt x="53" y="30"/>
                    <a:pt x="53" y="30"/>
                    <a:pt x="53" y="30"/>
                  </a:cubicBezTo>
                  <a:cubicBezTo>
                    <a:pt x="44" y="23"/>
                    <a:pt x="37" y="13"/>
                    <a:pt x="30" y="2"/>
                  </a:cubicBezTo>
                  <a:cubicBezTo>
                    <a:pt x="22" y="3"/>
                    <a:pt x="13" y="2"/>
                    <a:pt x="0" y="0"/>
                  </a:cubicBezTo>
                  <a:cubicBezTo>
                    <a:pt x="10" y="10"/>
                    <a:pt x="19" y="21"/>
                    <a:pt x="28" y="25"/>
                  </a:cubicBezTo>
                  <a:cubicBezTo>
                    <a:pt x="43" y="32"/>
                    <a:pt x="51" y="30"/>
                    <a:pt x="51" y="3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" name="Freeform 1688"/>
            <p:cNvSpPr/>
            <p:nvPr>
              <p:custDataLst>
                <p:tags r:id="rId720"/>
              </p:custDataLst>
            </p:nvPr>
          </p:nvSpPr>
          <p:spPr bwMode="auto">
            <a:xfrm>
              <a:off x="4165" y="3057"/>
              <a:ext cx="171" cy="226"/>
            </a:xfrm>
            <a:custGeom>
              <a:avLst/>
              <a:gdLst>
                <a:gd name="T0" fmla="*/ 228 w 132"/>
                <a:gd name="T1" fmla="*/ 0 h 176"/>
                <a:gd name="T2" fmla="*/ 0 w 132"/>
                <a:gd name="T3" fmla="*/ 348 h 176"/>
                <a:gd name="T4" fmla="*/ 234 w 132"/>
                <a:gd name="T5" fmla="*/ 232 h 176"/>
                <a:gd name="T6" fmla="*/ 228 w 132"/>
                <a:gd name="T7" fmla="*/ 0 h 1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2" h="176">
                  <a:moveTo>
                    <a:pt x="105" y="0"/>
                  </a:moveTo>
                  <a:cubicBezTo>
                    <a:pt x="117" y="18"/>
                    <a:pt x="126" y="172"/>
                    <a:pt x="0" y="164"/>
                  </a:cubicBezTo>
                  <a:cubicBezTo>
                    <a:pt x="25" y="174"/>
                    <a:pt x="81" y="176"/>
                    <a:pt x="108" y="110"/>
                  </a:cubicBezTo>
                  <a:cubicBezTo>
                    <a:pt x="132" y="50"/>
                    <a:pt x="111" y="12"/>
                    <a:pt x="105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1" name="Freeform 1689"/>
            <p:cNvSpPr/>
            <p:nvPr>
              <p:custDataLst>
                <p:tags r:id="rId721"/>
              </p:custDataLst>
            </p:nvPr>
          </p:nvSpPr>
          <p:spPr bwMode="auto">
            <a:xfrm>
              <a:off x="4311" y="3170"/>
              <a:ext cx="89" cy="207"/>
            </a:xfrm>
            <a:custGeom>
              <a:avLst/>
              <a:gdLst>
                <a:gd name="T0" fmla="*/ 148 w 69"/>
                <a:gd name="T1" fmla="*/ 0 h 162"/>
                <a:gd name="T2" fmla="*/ 83 w 69"/>
                <a:gd name="T3" fmla="*/ 84 h 162"/>
                <a:gd name="T4" fmla="*/ 80 w 69"/>
                <a:gd name="T5" fmla="*/ 206 h 162"/>
                <a:gd name="T6" fmla="*/ 25 w 69"/>
                <a:gd name="T7" fmla="*/ 302 h 162"/>
                <a:gd name="T8" fmla="*/ 15 w 69"/>
                <a:gd name="T9" fmla="*/ 339 h 162"/>
                <a:gd name="T10" fmla="*/ 50 w 69"/>
                <a:gd name="T11" fmla="*/ 299 h 162"/>
                <a:gd name="T12" fmla="*/ 102 w 69"/>
                <a:gd name="T13" fmla="*/ 171 h 162"/>
                <a:gd name="T14" fmla="*/ 148 w 69"/>
                <a:gd name="T15" fmla="*/ 0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162">
                  <a:moveTo>
                    <a:pt x="69" y="0"/>
                  </a:moveTo>
                  <a:cubicBezTo>
                    <a:pt x="55" y="2"/>
                    <a:pt x="43" y="10"/>
                    <a:pt x="39" y="41"/>
                  </a:cubicBezTo>
                  <a:cubicBezTo>
                    <a:pt x="36" y="72"/>
                    <a:pt x="39" y="79"/>
                    <a:pt x="37" y="99"/>
                  </a:cubicBezTo>
                  <a:cubicBezTo>
                    <a:pt x="35" y="119"/>
                    <a:pt x="24" y="135"/>
                    <a:pt x="12" y="145"/>
                  </a:cubicBezTo>
                  <a:cubicBezTo>
                    <a:pt x="0" y="155"/>
                    <a:pt x="5" y="160"/>
                    <a:pt x="7" y="162"/>
                  </a:cubicBezTo>
                  <a:cubicBezTo>
                    <a:pt x="7" y="156"/>
                    <a:pt x="14" y="151"/>
                    <a:pt x="23" y="143"/>
                  </a:cubicBezTo>
                  <a:cubicBezTo>
                    <a:pt x="33" y="134"/>
                    <a:pt x="44" y="118"/>
                    <a:pt x="47" y="82"/>
                  </a:cubicBezTo>
                  <a:cubicBezTo>
                    <a:pt x="49" y="46"/>
                    <a:pt x="41" y="4"/>
                    <a:pt x="69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2" name="Freeform 1690"/>
            <p:cNvSpPr/>
            <p:nvPr>
              <p:custDataLst>
                <p:tags r:id="rId722"/>
              </p:custDataLst>
            </p:nvPr>
          </p:nvSpPr>
          <p:spPr bwMode="auto">
            <a:xfrm>
              <a:off x="4347" y="3324"/>
              <a:ext cx="69" cy="115"/>
            </a:xfrm>
            <a:custGeom>
              <a:avLst/>
              <a:gdLst>
                <a:gd name="T0" fmla="*/ 98 w 54"/>
                <a:gd name="T1" fmla="*/ 0 h 90"/>
                <a:gd name="T2" fmla="*/ 0 w 54"/>
                <a:gd name="T3" fmla="*/ 187 h 90"/>
                <a:gd name="T4" fmla="*/ 98 w 54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0">
                  <a:moveTo>
                    <a:pt x="47" y="0"/>
                  </a:moveTo>
                  <a:cubicBezTo>
                    <a:pt x="47" y="25"/>
                    <a:pt x="33" y="78"/>
                    <a:pt x="0" y="89"/>
                  </a:cubicBezTo>
                  <a:cubicBezTo>
                    <a:pt x="19" y="90"/>
                    <a:pt x="54" y="58"/>
                    <a:pt x="47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3" name="Freeform 1691"/>
            <p:cNvSpPr/>
            <p:nvPr>
              <p:custDataLst>
                <p:tags r:id="rId723"/>
              </p:custDataLst>
            </p:nvPr>
          </p:nvSpPr>
          <p:spPr bwMode="auto">
            <a:xfrm>
              <a:off x="3946" y="3200"/>
              <a:ext cx="54" cy="50"/>
            </a:xfrm>
            <a:custGeom>
              <a:avLst/>
              <a:gdLst>
                <a:gd name="T0" fmla="*/ 94 w 41"/>
                <a:gd name="T1" fmla="*/ 0 h 39"/>
                <a:gd name="T2" fmla="*/ 28 w 41"/>
                <a:gd name="T3" fmla="*/ 82 h 39"/>
                <a:gd name="T4" fmla="*/ 94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0"/>
                  </a:moveTo>
                  <a:cubicBezTo>
                    <a:pt x="24" y="0"/>
                    <a:pt x="0" y="11"/>
                    <a:pt x="12" y="39"/>
                  </a:cubicBezTo>
                  <a:cubicBezTo>
                    <a:pt x="10" y="27"/>
                    <a:pt x="16" y="5"/>
                    <a:pt x="41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4" name="Freeform 1692"/>
            <p:cNvSpPr/>
            <p:nvPr>
              <p:custDataLst>
                <p:tags r:id="rId724"/>
              </p:custDataLst>
            </p:nvPr>
          </p:nvSpPr>
          <p:spPr bwMode="auto">
            <a:xfrm>
              <a:off x="3933" y="3288"/>
              <a:ext cx="163" cy="81"/>
            </a:xfrm>
            <a:custGeom>
              <a:avLst/>
              <a:gdLst>
                <a:gd name="T0" fmla="*/ 22 w 126"/>
                <a:gd name="T1" fmla="*/ 109 h 64"/>
                <a:gd name="T2" fmla="*/ 47 w 126"/>
                <a:gd name="T3" fmla="*/ 18 h 64"/>
                <a:gd name="T4" fmla="*/ 172 w 126"/>
                <a:gd name="T5" fmla="*/ 41 h 64"/>
                <a:gd name="T6" fmla="*/ 210 w 126"/>
                <a:gd name="T7" fmla="*/ 90 h 64"/>
                <a:gd name="T8" fmla="*/ 273 w 126"/>
                <a:gd name="T9" fmla="*/ 116 h 64"/>
                <a:gd name="T10" fmla="*/ 190 w 126"/>
                <a:gd name="T11" fmla="*/ 85 h 64"/>
                <a:gd name="T12" fmla="*/ 61 w 126"/>
                <a:gd name="T13" fmla="*/ 32 h 64"/>
                <a:gd name="T14" fmla="*/ 22 w 126"/>
                <a:gd name="T15" fmla="*/ 109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64">
                  <a:moveTo>
                    <a:pt x="10" y="54"/>
                  </a:moveTo>
                  <a:cubicBezTo>
                    <a:pt x="0" y="32"/>
                    <a:pt x="2" y="18"/>
                    <a:pt x="22" y="9"/>
                  </a:cubicBezTo>
                  <a:cubicBezTo>
                    <a:pt x="42" y="0"/>
                    <a:pt x="68" y="6"/>
                    <a:pt x="80" y="20"/>
                  </a:cubicBezTo>
                  <a:cubicBezTo>
                    <a:pt x="92" y="34"/>
                    <a:pt x="92" y="36"/>
                    <a:pt x="97" y="44"/>
                  </a:cubicBezTo>
                  <a:cubicBezTo>
                    <a:pt x="102" y="52"/>
                    <a:pt x="105" y="61"/>
                    <a:pt x="126" y="58"/>
                  </a:cubicBezTo>
                  <a:cubicBezTo>
                    <a:pt x="104" y="64"/>
                    <a:pt x="96" y="58"/>
                    <a:pt x="88" y="42"/>
                  </a:cubicBezTo>
                  <a:cubicBezTo>
                    <a:pt x="81" y="27"/>
                    <a:pt x="59" y="6"/>
                    <a:pt x="28" y="16"/>
                  </a:cubicBezTo>
                  <a:cubicBezTo>
                    <a:pt x="14" y="22"/>
                    <a:pt x="6" y="30"/>
                    <a:pt x="10" y="5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5" name="Freeform 1693"/>
            <p:cNvSpPr/>
            <p:nvPr>
              <p:custDataLst>
                <p:tags r:id="rId725"/>
              </p:custDataLst>
            </p:nvPr>
          </p:nvSpPr>
          <p:spPr bwMode="auto">
            <a:xfrm>
              <a:off x="4140" y="3301"/>
              <a:ext cx="71" cy="25"/>
            </a:xfrm>
            <a:custGeom>
              <a:avLst/>
              <a:gdLst>
                <a:gd name="T0" fmla="*/ 0 w 55"/>
                <a:gd name="T1" fmla="*/ 39 h 20"/>
                <a:gd name="T2" fmla="*/ 119 w 55"/>
                <a:gd name="T3" fmla="*/ 31 h 20"/>
                <a:gd name="T4" fmla="*/ 0 w 55"/>
                <a:gd name="T5" fmla="*/ 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0">
                  <a:moveTo>
                    <a:pt x="0" y="20"/>
                  </a:moveTo>
                  <a:cubicBezTo>
                    <a:pt x="11" y="6"/>
                    <a:pt x="32" y="0"/>
                    <a:pt x="55" y="16"/>
                  </a:cubicBezTo>
                  <a:cubicBezTo>
                    <a:pt x="45" y="12"/>
                    <a:pt x="21" y="6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6" name="Freeform 1694"/>
            <p:cNvSpPr/>
            <p:nvPr>
              <p:custDataLst>
                <p:tags r:id="rId726"/>
              </p:custDataLst>
            </p:nvPr>
          </p:nvSpPr>
          <p:spPr bwMode="auto">
            <a:xfrm>
              <a:off x="3993" y="3420"/>
              <a:ext cx="143" cy="24"/>
            </a:xfrm>
            <a:custGeom>
              <a:avLst/>
              <a:gdLst>
                <a:gd name="T0" fmla="*/ 0 w 111"/>
                <a:gd name="T1" fmla="*/ 29 h 19"/>
                <a:gd name="T2" fmla="*/ 76 w 111"/>
                <a:gd name="T3" fmla="*/ 1 h 19"/>
                <a:gd name="T4" fmla="*/ 171 w 111"/>
                <a:gd name="T5" fmla="*/ 16 h 19"/>
                <a:gd name="T6" fmla="*/ 237 w 111"/>
                <a:gd name="T7" fmla="*/ 38 h 19"/>
                <a:gd name="T8" fmla="*/ 179 w 111"/>
                <a:gd name="T9" fmla="*/ 25 h 19"/>
                <a:gd name="T10" fmla="*/ 73 w 111"/>
                <a:gd name="T11" fmla="*/ 14 h 19"/>
                <a:gd name="T12" fmla="*/ 0 w 111"/>
                <a:gd name="T13" fmla="*/ 2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9">
                  <a:moveTo>
                    <a:pt x="0" y="14"/>
                  </a:moveTo>
                  <a:cubicBezTo>
                    <a:pt x="14" y="3"/>
                    <a:pt x="26" y="0"/>
                    <a:pt x="36" y="1"/>
                  </a:cubicBezTo>
                  <a:cubicBezTo>
                    <a:pt x="47" y="3"/>
                    <a:pt x="56" y="8"/>
                    <a:pt x="80" y="8"/>
                  </a:cubicBezTo>
                  <a:cubicBezTo>
                    <a:pt x="104" y="8"/>
                    <a:pt x="104" y="11"/>
                    <a:pt x="111" y="19"/>
                  </a:cubicBezTo>
                  <a:cubicBezTo>
                    <a:pt x="106" y="15"/>
                    <a:pt x="106" y="11"/>
                    <a:pt x="84" y="13"/>
                  </a:cubicBezTo>
                  <a:cubicBezTo>
                    <a:pt x="62" y="14"/>
                    <a:pt x="42" y="9"/>
                    <a:pt x="34" y="7"/>
                  </a:cubicBezTo>
                  <a:cubicBezTo>
                    <a:pt x="26" y="5"/>
                    <a:pt x="7" y="7"/>
                    <a:pt x="0" y="1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7" name="Freeform 1695"/>
            <p:cNvSpPr/>
            <p:nvPr>
              <p:custDataLst>
                <p:tags r:id="rId727"/>
              </p:custDataLst>
            </p:nvPr>
          </p:nvSpPr>
          <p:spPr bwMode="auto">
            <a:xfrm>
              <a:off x="3993" y="3469"/>
              <a:ext cx="121" cy="72"/>
            </a:xfrm>
            <a:custGeom>
              <a:avLst/>
              <a:gdLst>
                <a:gd name="T0" fmla="*/ 111 w 94"/>
                <a:gd name="T1" fmla="*/ 30 h 56"/>
                <a:gd name="T2" fmla="*/ 201 w 94"/>
                <a:gd name="T3" fmla="*/ 120 h 56"/>
                <a:gd name="T4" fmla="*/ 127 w 94"/>
                <a:gd name="T5" fmla="*/ 17 h 56"/>
                <a:gd name="T6" fmla="*/ 0 w 94"/>
                <a:gd name="T7" fmla="*/ 66 h 56"/>
                <a:gd name="T8" fmla="*/ 111 w 94"/>
                <a:gd name="T9" fmla="*/ 3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6">
                  <a:moveTo>
                    <a:pt x="52" y="14"/>
                  </a:moveTo>
                  <a:cubicBezTo>
                    <a:pt x="70" y="16"/>
                    <a:pt x="86" y="32"/>
                    <a:pt x="94" y="56"/>
                  </a:cubicBezTo>
                  <a:cubicBezTo>
                    <a:pt x="89" y="31"/>
                    <a:pt x="80" y="16"/>
                    <a:pt x="60" y="8"/>
                  </a:cubicBezTo>
                  <a:cubicBezTo>
                    <a:pt x="40" y="0"/>
                    <a:pt x="17" y="13"/>
                    <a:pt x="0" y="31"/>
                  </a:cubicBezTo>
                  <a:cubicBezTo>
                    <a:pt x="13" y="23"/>
                    <a:pt x="28" y="11"/>
                    <a:pt x="52" y="1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8" name="Freeform 1696"/>
            <p:cNvSpPr/>
            <p:nvPr>
              <p:custDataLst>
                <p:tags r:id="rId728"/>
              </p:custDataLst>
            </p:nvPr>
          </p:nvSpPr>
          <p:spPr bwMode="auto">
            <a:xfrm>
              <a:off x="4337" y="3503"/>
              <a:ext cx="89" cy="49"/>
            </a:xfrm>
            <a:custGeom>
              <a:avLst/>
              <a:gdLst>
                <a:gd name="T0" fmla="*/ 148 w 69"/>
                <a:gd name="T1" fmla="*/ 39 h 38"/>
                <a:gd name="T2" fmla="*/ 0 w 69"/>
                <a:gd name="T3" fmla="*/ 81 h 38"/>
                <a:gd name="T4" fmla="*/ 148 w 69"/>
                <a:gd name="T5" fmla="*/ 3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8">
                  <a:moveTo>
                    <a:pt x="69" y="18"/>
                  </a:moveTo>
                  <a:cubicBezTo>
                    <a:pt x="49" y="10"/>
                    <a:pt x="9" y="37"/>
                    <a:pt x="0" y="38"/>
                  </a:cubicBezTo>
                  <a:cubicBezTo>
                    <a:pt x="20" y="28"/>
                    <a:pt x="50" y="0"/>
                    <a:pt x="69" y="18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9" name="Freeform 1697"/>
            <p:cNvSpPr/>
            <p:nvPr>
              <p:custDataLst>
                <p:tags r:id="rId729"/>
              </p:custDataLst>
            </p:nvPr>
          </p:nvSpPr>
          <p:spPr bwMode="auto">
            <a:xfrm>
              <a:off x="4176" y="3550"/>
              <a:ext cx="102" cy="26"/>
            </a:xfrm>
            <a:custGeom>
              <a:avLst/>
              <a:gdLst>
                <a:gd name="T0" fmla="*/ 0 w 80"/>
                <a:gd name="T1" fmla="*/ 44 h 20"/>
                <a:gd name="T2" fmla="*/ 91 w 80"/>
                <a:gd name="T3" fmla="*/ 1 h 20"/>
                <a:gd name="T4" fmla="*/ 166 w 80"/>
                <a:gd name="T5" fmla="*/ 22 h 20"/>
                <a:gd name="T6" fmla="*/ 91 w 80"/>
                <a:gd name="T7" fmla="*/ 12 h 20"/>
                <a:gd name="T8" fmla="*/ 0 w 80"/>
                <a:gd name="T9" fmla="*/ 4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0">
                  <a:moveTo>
                    <a:pt x="0" y="20"/>
                  </a:moveTo>
                  <a:cubicBezTo>
                    <a:pt x="11" y="17"/>
                    <a:pt x="28" y="0"/>
                    <a:pt x="44" y="1"/>
                  </a:cubicBezTo>
                  <a:cubicBezTo>
                    <a:pt x="60" y="1"/>
                    <a:pt x="70" y="9"/>
                    <a:pt x="80" y="10"/>
                  </a:cubicBezTo>
                  <a:cubicBezTo>
                    <a:pt x="67" y="11"/>
                    <a:pt x="54" y="7"/>
                    <a:pt x="44" y="5"/>
                  </a:cubicBezTo>
                  <a:cubicBezTo>
                    <a:pt x="34" y="4"/>
                    <a:pt x="12" y="19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0" name="Freeform 1698"/>
            <p:cNvSpPr/>
            <p:nvPr>
              <p:custDataLst>
                <p:tags r:id="rId730"/>
              </p:custDataLst>
            </p:nvPr>
          </p:nvSpPr>
          <p:spPr bwMode="auto">
            <a:xfrm>
              <a:off x="4433" y="3514"/>
              <a:ext cx="30" cy="103"/>
            </a:xfrm>
            <a:custGeom>
              <a:avLst/>
              <a:gdLst>
                <a:gd name="T0" fmla="*/ 0 w 23"/>
                <a:gd name="T1" fmla="*/ 0 h 80"/>
                <a:gd name="T2" fmla="*/ 30 w 23"/>
                <a:gd name="T3" fmla="*/ 98 h 80"/>
                <a:gd name="T4" fmla="*/ 27 w 23"/>
                <a:gd name="T5" fmla="*/ 171 h 80"/>
                <a:gd name="T6" fmla="*/ 43 w 23"/>
                <a:gd name="T7" fmla="*/ 102 h 80"/>
                <a:gd name="T8" fmla="*/ 0 w 23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18" y="29"/>
                    <a:pt x="14" y="46"/>
                  </a:cubicBezTo>
                  <a:cubicBezTo>
                    <a:pt x="11" y="60"/>
                    <a:pt x="0" y="78"/>
                    <a:pt x="12" y="80"/>
                  </a:cubicBezTo>
                  <a:cubicBezTo>
                    <a:pt x="8" y="76"/>
                    <a:pt x="17" y="61"/>
                    <a:pt x="19" y="47"/>
                  </a:cubicBezTo>
                  <a:cubicBezTo>
                    <a:pt x="20" y="33"/>
                    <a:pt x="23" y="15"/>
                    <a:pt x="0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1" name="Freeform 1699"/>
            <p:cNvSpPr/>
            <p:nvPr>
              <p:custDataLst>
                <p:tags r:id="rId731"/>
              </p:custDataLst>
            </p:nvPr>
          </p:nvSpPr>
          <p:spPr bwMode="auto">
            <a:xfrm>
              <a:off x="4269" y="3227"/>
              <a:ext cx="81" cy="101"/>
            </a:xfrm>
            <a:custGeom>
              <a:avLst/>
              <a:gdLst>
                <a:gd name="T0" fmla="*/ 0 w 62"/>
                <a:gd name="T1" fmla="*/ 144 h 79"/>
                <a:gd name="T2" fmla="*/ 82 w 62"/>
                <a:gd name="T3" fmla="*/ 84 h 79"/>
                <a:gd name="T4" fmla="*/ 115 w 62"/>
                <a:gd name="T5" fmla="*/ 37 h 79"/>
                <a:gd name="T6" fmla="*/ 138 w 62"/>
                <a:gd name="T7" fmla="*/ 0 h 79"/>
                <a:gd name="T8" fmla="*/ 137 w 62"/>
                <a:gd name="T9" fmla="*/ 70 h 79"/>
                <a:gd name="T10" fmla="*/ 111 w 62"/>
                <a:gd name="T11" fmla="*/ 165 h 79"/>
                <a:gd name="T12" fmla="*/ 105 w 62"/>
                <a:gd name="T13" fmla="*/ 104 h 79"/>
                <a:gd name="T14" fmla="*/ 24 w 62"/>
                <a:gd name="T15" fmla="*/ 125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79">
                  <a:moveTo>
                    <a:pt x="0" y="69"/>
                  </a:moveTo>
                  <a:cubicBezTo>
                    <a:pt x="12" y="61"/>
                    <a:pt x="27" y="52"/>
                    <a:pt x="37" y="41"/>
                  </a:cubicBezTo>
                  <a:cubicBezTo>
                    <a:pt x="43" y="34"/>
                    <a:pt x="47" y="26"/>
                    <a:pt x="51" y="18"/>
                  </a:cubicBezTo>
                  <a:cubicBezTo>
                    <a:pt x="55" y="13"/>
                    <a:pt x="60" y="6"/>
                    <a:pt x="62" y="0"/>
                  </a:cubicBezTo>
                  <a:cubicBezTo>
                    <a:pt x="60" y="11"/>
                    <a:pt x="60" y="23"/>
                    <a:pt x="61" y="34"/>
                  </a:cubicBezTo>
                  <a:cubicBezTo>
                    <a:pt x="61" y="46"/>
                    <a:pt x="59" y="70"/>
                    <a:pt x="50" y="79"/>
                  </a:cubicBezTo>
                  <a:cubicBezTo>
                    <a:pt x="53" y="73"/>
                    <a:pt x="59" y="57"/>
                    <a:pt x="47" y="49"/>
                  </a:cubicBezTo>
                  <a:cubicBezTo>
                    <a:pt x="35" y="41"/>
                    <a:pt x="22" y="57"/>
                    <a:pt x="11" y="6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2" name="Freeform 1700"/>
            <p:cNvSpPr/>
            <p:nvPr>
              <p:custDataLst>
                <p:tags r:id="rId732"/>
              </p:custDataLst>
            </p:nvPr>
          </p:nvSpPr>
          <p:spPr bwMode="auto">
            <a:xfrm>
              <a:off x="4250" y="3486"/>
              <a:ext cx="143" cy="42"/>
            </a:xfrm>
            <a:custGeom>
              <a:avLst/>
              <a:gdLst>
                <a:gd name="T0" fmla="*/ 0 w 112"/>
                <a:gd name="T1" fmla="*/ 36 h 33"/>
                <a:gd name="T2" fmla="*/ 234 w 112"/>
                <a:gd name="T3" fmla="*/ 0 h 33"/>
                <a:gd name="T4" fmla="*/ 0 w 112"/>
                <a:gd name="T5" fmla="*/ 3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3">
                  <a:moveTo>
                    <a:pt x="0" y="17"/>
                  </a:moveTo>
                  <a:cubicBezTo>
                    <a:pt x="36" y="33"/>
                    <a:pt x="77" y="31"/>
                    <a:pt x="112" y="0"/>
                  </a:cubicBezTo>
                  <a:cubicBezTo>
                    <a:pt x="105" y="6"/>
                    <a:pt x="70" y="31"/>
                    <a:pt x="0" y="17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3" name="Freeform 1701"/>
            <p:cNvSpPr/>
            <p:nvPr>
              <p:custDataLst>
                <p:tags r:id="rId733"/>
              </p:custDataLst>
            </p:nvPr>
          </p:nvSpPr>
          <p:spPr bwMode="auto">
            <a:xfrm>
              <a:off x="4005" y="3527"/>
              <a:ext cx="38" cy="51"/>
            </a:xfrm>
            <a:custGeom>
              <a:avLst/>
              <a:gdLst>
                <a:gd name="T0" fmla="*/ 0 w 30"/>
                <a:gd name="T1" fmla="*/ 82 h 40"/>
                <a:gd name="T2" fmla="*/ 30 w 30"/>
                <a:gd name="T3" fmla="*/ 36 h 40"/>
                <a:gd name="T4" fmla="*/ 41 w 30"/>
                <a:gd name="T5" fmla="*/ 0 h 40"/>
                <a:gd name="T6" fmla="*/ 53 w 30"/>
                <a:gd name="T7" fmla="*/ 36 h 40"/>
                <a:gd name="T8" fmla="*/ 0 w 30"/>
                <a:gd name="T9" fmla="*/ 8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0">
                  <a:moveTo>
                    <a:pt x="0" y="39"/>
                  </a:moveTo>
                  <a:cubicBezTo>
                    <a:pt x="6" y="35"/>
                    <a:pt x="12" y="25"/>
                    <a:pt x="15" y="17"/>
                  </a:cubicBezTo>
                  <a:cubicBezTo>
                    <a:pt x="17" y="11"/>
                    <a:pt x="14" y="1"/>
                    <a:pt x="20" y="0"/>
                  </a:cubicBezTo>
                  <a:cubicBezTo>
                    <a:pt x="30" y="0"/>
                    <a:pt x="28" y="11"/>
                    <a:pt x="26" y="17"/>
                  </a:cubicBezTo>
                  <a:cubicBezTo>
                    <a:pt x="22" y="27"/>
                    <a:pt x="9" y="34"/>
                    <a:pt x="0" y="4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4" name="Freeform 1702"/>
            <p:cNvSpPr/>
            <p:nvPr>
              <p:custDataLst>
                <p:tags r:id="rId734"/>
              </p:custDataLst>
            </p:nvPr>
          </p:nvSpPr>
          <p:spPr bwMode="auto">
            <a:xfrm>
              <a:off x="4056" y="3319"/>
              <a:ext cx="57" cy="36"/>
            </a:xfrm>
            <a:custGeom>
              <a:avLst/>
              <a:gdLst>
                <a:gd name="T0" fmla="*/ 0 w 44"/>
                <a:gd name="T1" fmla="*/ 0 h 28"/>
                <a:gd name="T2" fmla="*/ 39 w 44"/>
                <a:gd name="T3" fmla="*/ 54 h 28"/>
                <a:gd name="T4" fmla="*/ 96 w 44"/>
                <a:gd name="T5" fmla="*/ 40 h 28"/>
                <a:gd name="T6" fmla="*/ 67 w 44"/>
                <a:gd name="T7" fmla="*/ 15 h 28"/>
                <a:gd name="T8" fmla="*/ 8 w 44"/>
                <a:gd name="T9" fmla="*/ 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8">
                  <a:moveTo>
                    <a:pt x="0" y="0"/>
                  </a:moveTo>
                  <a:cubicBezTo>
                    <a:pt x="7" y="8"/>
                    <a:pt x="6" y="22"/>
                    <a:pt x="18" y="26"/>
                  </a:cubicBezTo>
                  <a:cubicBezTo>
                    <a:pt x="26" y="28"/>
                    <a:pt x="39" y="27"/>
                    <a:pt x="44" y="19"/>
                  </a:cubicBezTo>
                  <a:cubicBezTo>
                    <a:pt x="38" y="16"/>
                    <a:pt x="34" y="14"/>
                    <a:pt x="31" y="7"/>
                  </a:cubicBezTo>
                  <a:cubicBezTo>
                    <a:pt x="34" y="23"/>
                    <a:pt x="5" y="12"/>
                    <a:pt x="4" y="3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5" name="Freeform 1703"/>
            <p:cNvSpPr/>
            <p:nvPr>
              <p:custDataLst>
                <p:tags r:id="rId735"/>
              </p:custDataLst>
            </p:nvPr>
          </p:nvSpPr>
          <p:spPr bwMode="auto">
            <a:xfrm>
              <a:off x="4117" y="3369"/>
              <a:ext cx="40" cy="44"/>
            </a:xfrm>
            <a:custGeom>
              <a:avLst/>
              <a:gdLst>
                <a:gd name="T0" fmla="*/ 0 w 32"/>
                <a:gd name="T1" fmla="*/ 74 h 34"/>
                <a:gd name="T2" fmla="*/ 49 w 32"/>
                <a:gd name="T3" fmla="*/ 47 h 34"/>
                <a:gd name="T4" fmla="*/ 63 w 32"/>
                <a:gd name="T5" fmla="*/ 0 h 34"/>
                <a:gd name="T6" fmla="*/ 54 w 32"/>
                <a:gd name="T7" fmla="*/ 23 h 34"/>
                <a:gd name="T8" fmla="*/ 0 w 32"/>
                <a:gd name="T9" fmla="*/ 7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0" y="34"/>
                  </a:moveTo>
                  <a:cubicBezTo>
                    <a:pt x="8" y="33"/>
                    <a:pt x="19" y="27"/>
                    <a:pt x="25" y="22"/>
                  </a:cubicBezTo>
                  <a:cubicBezTo>
                    <a:pt x="31" y="17"/>
                    <a:pt x="31" y="8"/>
                    <a:pt x="32" y="0"/>
                  </a:cubicBezTo>
                  <a:cubicBezTo>
                    <a:pt x="29" y="3"/>
                    <a:pt x="29" y="7"/>
                    <a:pt x="27" y="11"/>
                  </a:cubicBezTo>
                  <a:cubicBezTo>
                    <a:pt x="22" y="22"/>
                    <a:pt x="11" y="29"/>
                    <a:pt x="0" y="34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6" name="Freeform 1704"/>
            <p:cNvSpPr/>
            <p:nvPr>
              <p:custDataLst>
                <p:tags r:id="rId736"/>
              </p:custDataLst>
            </p:nvPr>
          </p:nvSpPr>
          <p:spPr bwMode="auto">
            <a:xfrm>
              <a:off x="4172" y="3458"/>
              <a:ext cx="40" cy="23"/>
            </a:xfrm>
            <a:custGeom>
              <a:avLst/>
              <a:gdLst>
                <a:gd name="T0" fmla="*/ 0 w 31"/>
                <a:gd name="T1" fmla="*/ 13 h 18"/>
                <a:gd name="T2" fmla="*/ 58 w 31"/>
                <a:gd name="T3" fmla="*/ 36 h 18"/>
                <a:gd name="T4" fmla="*/ 36 w 31"/>
                <a:gd name="T5" fmla="*/ 0 h 18"/>
                <a:gd name="T6" fmla="*/ 0 w 31"/>
                <a:gd name="T7" fmla="*/ 1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8">
                  <a:moveTo>
                    <a:pt x="0" y="6"/>
                  </a:moveTo>
                  <a:cubicBezTo>
                    <a:pt x="12" y="14"/>
                    <a:pt x="23" y="18"/>
                    <a:pt x="27" y="17"/>
                  </a:cubicBezTo>
                  <a:cubicBezTo>
                    <a:pt x="31" y="16"/>
                    <a:pt x="17" y="0"/>
                    <a:pt x="17" y="0"/>
                  </a:cubicBezTo>
                  <a:cubicBezTo>
                    <a:pt x="18" y="6"/>
                    <a:pt x="13" y="11"/>
                    <a:pt x="0" y="6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7" name="Freeform 1705"/>
            <p:cNvSpPr/>
            <p:nvPr>
              <p:custDataLst>
                <p:tags r:id="rId737"/>
              </p:custDataLst>
            </p:nvPr>
          </p:nvSpPr>
          <p:spPr bwMode="auto">
            <a:xfrm>
              <a:off x="4027" y="3461"/>
              <a:ext cx="87" cy="57"/>
            </a:xfrm>
            <a:custGeom>
              <a:avLst/>
              <a:gdLst>
                <a:gd name="T0" fmla="*/ 0 w 68"/>
                <a:gd name="T1" fmla="*/ 20 h 45"/>
                <a:gd name="T2" fmla="*/ 142 w 68"/>
                <a:gd name="T3" fmla="*/ 91 h 45"/>
                <a:gd name="T4" fmla="*/ 72 w 68"/>
                <a:gd name="T5" fmla="*/ 6 h 45"/>
                <a:gd name="T6" fmla="*/ 0 w 68"/>
                <a:gd name="T7" fmla="*/ 2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5">
                  <a:moveTo>
                    <a:pt x="0" y="10"/>
                  </a:moveTo>
                  <a:cubicBezTo>
                    <a:pt x="15" y="4"/>
                    <a:pt x="57" y="10"/>
                    <a:pt x="68" y="45"/>
                  </a:cubicBezTo>
                  <a:cubicBezTo>
                    <a:pt x="66" y="29"/>
                    <a:pt x="55" y="7"/>
                    <a:pt x="34" y="3"/>
                  </a:cubicBezTo>
                  <a:cubicBezTo>
                    <a:pt x="13" y="0"/>
                    <a:pt x="10" y="4"/>
                    <a:pt x="0" y="10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8" name="Freeform 1706"/>
            <p:cNvSpPr/>
            <p:nvPr>
              <p:custDataLst>
                <p:tags r:id="rId738"/>
              </p:custDataLst>
            </p:nvPr>
          </p:nvSpPr>
          <p:spPr bwMode="auto">
            <a:xfrm>
              <a:off x="4316" y="3361"/>
              <a:ext cx="68" cy="70"/>
            </a:xfrm>
            <a:custGeom>
              <a:avLst/>
              <a:gdLst>
                <a:gd name="T0" fmla="*/ 0 w 53"/>
                <a:gd name="T1" fmla="*/ 113 h 55"/>
                <a:gd name="T2" fmla="*/ 112 w 53"/>
                <a:gd name="T3" fmla="*/ 0 h 55"/>
                <a:gd name="T4" fmla="*/ 0 w 53"/>
                <a:gd name="T5" fmla="*/ 113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5">
                  <a:moveTo>
                    <a:pt x="0" y="55"/>
                  </a:moveTo>
                  <a:cubicBezTo>
                    <a:pt x="16" y="55"/>
                    <a:pt x="44" y="43"/>
                    <a:pt x="53" y="0"/>
                  </a:cubicBezTo>
                  <a:cubicBezTo>
                    <a:pt x="47" y="18"/>
                    <a:pt x="36" y="43"/>
                    <a:pt x="0" y="55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9" name="Freeform 1707"/>
            <p:cNvSpPr/>
            <p:nvPr>
              <p:custDataLst>
                <p:tags r:id="rId739"/>
              </p:custDataLst>
            </p:nvPr>
          </p:nvSpPr>
          <p:spPr bwMode="auto">
            <a:xfrm>
              <a:off x="4320" y="3227"/>
              <a:ext cx="34" cy="63"/>
            </a:xfrm>
            <a:custGeom>
              <a:avLst/>
              <a:gdLst>
                <a:gd name="T0" fmla="*/ 0 w 26"/>
                <a:gd name="T1" fmla="*/ 69 h 50"/>
                <a:gd name="T2" fmla="*/ 54 w 26"/>
                <a:gd name="T3" fmla="*/ 76 h 50"/>
                <a:gd name="T4" fmla="*/ 51 w 26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0">
                  <a:moveTo>
                    <a:pt x="0" y="35"/>
                  </a:moveTo>
                  <a:cubicBezTo>
                    <a:pt x="11" y="22"/>
                    <a:pt x="21" y="26"/>
                    <a:pt x="24" y="38"/>
                  </a:cubicBezTo>
                  <a:cubicBezTo>
                    <a:pt x="26" y="50"/>
                    <a:pt x="23" y="0"/>
                    <a:pt x="23" y="0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0" name="Freeform 1708"/>
            <p:cNvSpPr/>
            <p:nvPr>
              <p:custDataLst>
                <p:tags r:id="rId740"/>
              </p:custDataLst>
            </p:nvPr>
          </p:nvSpPr>
          <p:spPr bwMode="auto">
            <a:xfrm>
              <a:off x="4334" y="2430"/>
              <a:ext cx="128" cy="83"/>
            </a:xfrm>
            <a:custGeom>
              <a:avLst/>
              <a:gdLst>
                <a:gd name="T0" fmla="*/ 213 w 99"/>
                <a:gd name="T1" fmla="*/ 29 h 65"/>
                <a:gd name="T2" fmla="*/ 0 w 99"/>
                <a:gd name="T3" fmla="*/ 135 h 65"/>
                <a:gd name="T4" fmla="*/ 213 w 99"/>
                <a:gd name="T5" fmla="*/ 29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65">
                  <a:moveTo>
                    <a:pt x="99" y="14"/>
                  </a:moveTo>
                  <a:cubicBezTo>
                    <a:pt x="51" y="0"/>
                    <a:pt x="9" y="40"/>
                    <a:pt x="0" y="65"/>
                  </a:cubicBezTo>
                  <a:cubicBezTo>
                    <a:pt x="13" y="46"/>
                    <a:pt x="50" y="8"/>
                    <a:pt x="99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1" name="Freeform 1709"/>
            <p:cNvSpPr/>
            <p:nvPr>
              <p:custDataLst>
                <p:tags r:id="rId741"/>
              </p:custDataLst>
            </p:nvPr>
          </p:nvSpPr>
          <p:spPr bwMode="auto">
            <a:xfrm>
              <a:off x="3974" y="3176"/>
              <a:ext cx="35" cy="20"/>
            </a:xfrm>
            <a:custGeom>
              <a:avLst/>
              <a:gdLst>
                <a:gd name="T0" fmla="*/ 1 w 27"/>
                <a:gd name="T1" fmla="*/ 36 h 15"/>
                <a:gd name="T2" fmla="*/ 29 w 27"/>
                <a:gd name="T3" fmla="*/ 0 h 15"/>
                <a:gd name="T4" fmla="*/ 58 w 27"/>
                <a:gd name="T5" fmla="*/ 28 h 15"/>
                <a:gd name="T6" fmla="*/ 10 w 27"/>
                <a:gd name="T7" fmla="*/ 3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5">
                  <a:moveTo>
                    <a:pt x="1" y="15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0" y="1"/>
                    <a:pt x="24" y="7"/>
                    <a:pt x="27" y="12"/>
                  </a:cubicBezTo>
                  <a:cubicBezTo>
                    <a:pt x="20" y="10"/>
                    <a:pt x="13" y="14"/>
                    <a:pt x="5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2" name="Freeform 1710"/>
            <p:cNvSpPr/>
            <p:nvPr>
              <p:custDataLst>
                <p:tags r:id="rId742"/>
              </p:custDataLst>
            </p:nvPr>
          </p:nvSpPr>
          <p:spPr bwMode="auto">
            <a:xfrm>
              <a:off x="4400" y="3142"/>
              <a:ext cx="44" cy="49"/>
            </a:xfrm>
            <a:custGeom>
              <a:avLst/>
              <a:gdLst>
                <a:gd name="T0" fmla="*/ 0 w 34"/>
                <a:gd name="T1" fmla="*/ 36 h 38"/>
                <a:gd name="T2" fmla="*/ 74 w 34"/>
                <a:gd name="T3" fmla="*/ 81 h 38"/>
                <a:gd name="T4" fmla="*/ 22 w 34"/>
                <a:gd name="T5" fmla="*/ 3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8">
                  <a:moveTo>
                    <a:pt x="0" y="17"/>
                  </a:moveTo>
                  <a:cubicBezTo>
                    <a:pt x="20" y="0"/>
                    <a:pt x="34" y="19"/>
                    <a:pt x="34" y="38"/>
                  </a:cubicBezTo>
                  <a:cubicBezTo>
                    <a:pt x="27" y="30"/>
                    <a:pt x="16" y="24"/>
                    <a:pt x="10" y="16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3" name="Freeform 1711"/>
            <p:cNvSpPr/>
            <p:nvPr>
              <p:custDataLst>
                <p:tags r:id="rId743"/>
              </p:custDataLst>
            </p:nvPr>
          </p:nvSpPr>
          <p:spPr bwMode="auto">
            <a:xfrm>
              <a:off x="4423" y="3437"/>
              <a:ext cx="17" cy="18"/>
            </a:xfrm>
            <a:custGeom>
              <a:avLst/>
              <a:gdLst>
                <a:gd name="T0" fmla="*/ 21 w 13"/>
                <a:gd name="T1" fmla="*/ 0 h 14"/>
                <a:gd name="T2" fmla="*/ 29 w 13"/>
                <a:gd name="T3" fmla="*/ 30 h 14"/>
                <a:gd name="T4" fmla="*/ 0 w 13"/>
                <a:gd name="T5" fmla="*/ 2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9" y="0"/>
                  </a:moveTo>
                  <a:cubicBezTo>
                    <a:pt x="10" y="5"/>
                    <a:pt x="11" y="9"/>
                    <a:pt x="13" y="14"/>
                  </a:cubicBezTo>
                  <a:cubicBezTo>
                    <a:pt x="9" y="11"/>
                    <a:pt x="4" y="10"/>
                    <a:pt x="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4" name="Freeform 1712"/>
            <p:cNvSpPr/>
            <p:nvPr>
              <p:custDataLst>
                <p:tags r:id="rId744"/>
              </p:custDataLst>
            </p:nvPr>
          </p:nvSpPr>
          <p:spPr bwMode="auto">
            <a:xfrm>
              <a:off x="4329" y="3604"/>
              <a:ext cx="42" cy="42"/>
            </a:xfrm>
            <a:custGeom>
              <a:avLst/>
              <a:gdLst>
                <a:gd name="T0" fmla="*/ 0 w 32"/>
                <a:gd name="T1" fmla="*/ 28 h 33"/>
                <a:gd name="T2" fmla="*/ 72 w 32"/>
                <a:gd name="T3" fmla="*/ 66 h 33"/>
                <a:gd name="T4" fmla="*/ 43 w 32"/>
                <a:gd name="T5" fmla="*/ 0 h 33"/>
                <a:gd name="T6" fmla="*/ 18 w 32"/>
                <a:gd name="T7" fmla="*/ 1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0" y="13"/>
                  </a:moveTo>
                  <a:cubicBezTo>
                    <a:pt x="4" y="22"/>
                    <a:pt x="23" y="33"/>
                    <a:pt x="32" y="32"/>
                  </a:cubicBezTo>
                  <a:cubicBezTo>
                    <a:pt x="26" y="27"/>
                    <a:pt x="16" y="10"/>
                    <a:pt x="19" y="0"/>
                  </a:cubicBezTo>
                  <a:cubicBezTo>
                    <a:pt x="16" y="3"/>
                    <a:pt x="12" y="5"/>
                    <a:pt x="8" y="8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5" name="Freeform 1713"/>
            <p:cNvSpPr/>
            <p:nvPr>
              <p:custDataLst>
                <p:tags r:id="rId745"/>
              </p:custDataLst>
            </p:nvPr>
          </p:nvSpPr>
          <p:spPr bwMode="auto">
            <a:xfrm>
              <a:off x="4462" y="3310"/>
              <a:ext cx="83" cy="336"/>
            </a:xfrm>
            <a:custGeom>
              <a:avLst/>
              <a:gdLst>
                <a:gd name="T0" fmla="*/ 42 w 65"/>
                <a:gd name="T1" fmla="*/ 0 h 263"/>
                <a:gd name="T2" fmla="*/ 128 w 65"/>
                <a:gd name="T3" fmla="*/ 336 h 263"/>
                <a:gd name="T4" fmla="*/ 31 w 65"/>
                <a:gd name="T5" fmla="*/ 548 h 263"/>
                <a:gd name="T6" fmla="*/ 66 w 65"/>
                <a:gd name="T7" fmla="*/ 353 h 263"/>
                <a:gd name="T8" fmla="*/ 83 w 65"/>
                <a:gd name="T9" fmla="*/ 194 h 263"/>
                <a:gd name="T10" fmla="*/ 8 w 65"/>
                <a:gd name="T11" fmla="*/ 114 h 263"/>
                <a:gd name="T12" fmla="*/ 0 w 65"/>
                <a:gd name="T13" fmla="*/ 128 h 263"/>
                <a:gd name="T14" fmla="*/ 14 w 65"/>
                <a:gd name="T15" fmla="*/ 47 h 263"/>
                <a:gd name="T16" fmla="*/ 42 w 65"/>
                <a:gd name="T17" fmla="*/ 0 h 2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63">
                  <a:moveTo>
                    <a:pt x="20" y="0"/>
                  </a:moveTo>
                  <a:cubicBezTo>
                    <a:pt x="32" y="18"/>
                    <a:pt x="65" y="94"/>
                    <a:pt x="61" y="161"/>
                  </a:cubicBezTo>
                  <a:cubicBezTo>
                    <a:pt x="59" y="198"/>
                    <a:pt x="41" y="246"/>
                    <a:pt x="15" y="263"/>
                  </a:cubicBezTo>
                  <a:cubicBezTo>
                    <a:pt x="24" y="252"/>
                    <a:pt x="42" y="229"/>
                    <a:pt x="32" y="169"/>
                  </a:cubicBezTo>
                  <a:cubicBezTo>
                    <a:pt x="36" y="177"/>
                    <a:pt x="48" y="143"/>
                    <a:pt x="40" y="93"/>
                  </a:cubicBezTo>
                  <a:cubicBezTo>
                    <a:pt x="32" y="42"/>
                    <a:pt x="8" y="33"/>
                    <a:pt x="4" y="55"/>
                  </a:cubicBezTo>
                  <a:cubicBezTo>
                    <a:pt x="2" y="62"/>
                    <a:pt x="0" y="61"/>
                    <a:pt x="0" y="61"/>
                  </a:cubicBezTo>
                  <a:cubicBezTo>
                    <a:pt x="0" y="61"/>
                    <a:pt x="6" y="31"/>
                    <a:pt x="7" y="23"/>
                  </a:cubicBezTo>
                  <a:cubicBezTo>
                    <a:pt x="8" y="15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6" name="Freeform 1714"/>
            <p:cNvSpPr/>
            <p:nvPr>
              <p:custDataLst>
                <p:tags r:id="rId746"/>
              </p:custDataLst>
            </p:nvPr>
          </p:nvSpPr>
          <p:spPr bwMode="auto">
            <a:xfrm>
              <a:off x="4440" y="3395"/>
              <a:ext cx="31" cy="70"/>
            </a:xfrm>
            <a:custGeom>
              <a:avLst/>
              <a:gdLst>
                <a:gd name="T0" fmla="*/ 28 w 24"/>
                <a:gd name="T1" fmla="*/ 0 h 54"/>
                <a:gd name="T2" fmla="*/ 8 w 24"/>
                <a:gd name="T3" fmla="*/ 51 h 54"/>
                <a:gd name="T4" fmla="*/ 0 w 24"/>
                <a:gd name="T5" fmla="*/ 69 h 54"/>
                <a:gd name="T6" fmla="*/ 13 w 24"/>
                <a:gd name="T7" fmla="*/ 101 h 54"/>
                <a:gd name="T8" fmla="*/ 50 w 24"/>
                <a:gd name="T9" fmla="*/ 118 h 54"/>
                <a:gd name="T10" fmla="*/ 23 w 24"/>
                <a:gd name="T11" fmla="*/ 73 h 54"/>
                <a:gd name="T12" fmla="*/ 52 w 24"/>
                <a:gd name="T13" fmla="*/ 51 h 54"/>
                <a:gd name="T14" fmla="*/ 28 w 24"/>
                <a:gd name="T15" fmla="*/ 6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4">
                  <a:moveTo>
                    <a:pt x="13" y="0"/>
                  </a:moveTo>
                  <a:cubicBezTo>
                    <a:pt x="10" y="8"/>
                    <a:pt x="8" y="16"/>
                    <a:pt x="4" y="23"/>
                  </a:cubicBezTo>
                  <a:cubicBezTo>
                    <a:pt x="2" y="27"/>
                    <a:pt x="0" y="28"/>
                    <a:pt x="0" y="32"/>
                  </a:cubicBezTo>
                  <a:cubicBezTo>
                    <a:pt x="1" y="35"/>
                    <a:pt x="4" y="44"/>
                    <a:pt x="6" y="46"/>
                  </a:cubicBezTo>
                  <a:cubicBezTo>
                    <a:pt x="11" y="44"/>
                    <a:pt x="19" y="50"/>
                    <a:pt x="23" y="54"/>
                  </a:cubicBezTo>
                  <a:cubicBezTo>
                    <a:pt x="18" y="50"/>
                    <a:pt x="12" y="39"/>
                    <a:pt x="11" y="33"/>
                  </a:cubicBezTo>
                  <a:cubicBezTo>
                    <a:pt x="11" y="25"/>
                    <a:pt x="16" y="16"/>
                    <a:pt x="24" y="23"/>
                  </a:cubicBezTo>
                  <a:cubicBezTo>
                    <a:pt x="21" y="16"/>
                    <a:pt x="15" y="10"/>
                    <a:pt x="13" y="3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7" name="Freeform 1715"/>
            <p:cNvSpPr/>
            <p:nvPr>
              <p:custDataLst>
                <p:tags r:id="rId747"/>
              </p:custDataLst>
            </p:nvPr>
          </p:nvSpPr>
          <p:spPr bwMode="auto">
            <a:xfrm>
              <a:off x="4006" y="3558"/>
              <a:ext cx="41" cy="38"/>
            </a:xfrm>
            <a:custGeom>
              <a:avLst/>
              <a:gdLst>
                <a:gd name="T0" fmla="*/ 0 w 32"/>
                <a:gd name="T1" fmla="*/ 53 h 30"/>
                <a:gd name="T2" fmla="*/ 68 w 32"/>
                <a:gd name="T3" fmla="*/ 53 h 30"/>
                <a:gd name="T4" fmla="*/ 54 w 32"/>
                <a:gd name="T5" fmla="*/ 0 h 30"/>
                <a:gd name="T6" fmla="*/ 22 w 32"/>
                <a:gd name="T7" fmla="*/ 2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0">
                  <a:moveTo>
                    <a:pt x="0" y="26"/>
                  </a:moveTo>
                  <a:cubicBezTo>
                    <a:pt x="10" y="29"/>
                    <a:pt x="22" y="30"/>
                    <a:pt x="32" y="26"/>
                  </a:cubicBezTo>
                  <a:cubicBezTo>
                    <a:pt x="27" y="21"/>
                    <a:pt x="26" y="8"/>
                    <a:pt x="26" y="0"/>
                  </a:cubicBezTo>
                  <a:cubicBezTo>
                    <a:pt x="20" y="3"/>
                    <a:pt x="15" y="9"/>
                    <a:pt x="10" y="13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8" name="Freeform 1716"/>
            <p:cNvSpPr/>
            <p:nvPr>
              <p:custDataLst>
                <p:tags r:id="rId748"/>
              </p:custDataLst>
            </p:nvPr>
          </p:nvSpPr>
          <p:spPr bwMode="auto">
            <a:xfrm>
              <a:off x="4011" y="3561"/>
              <a:ext cx="34" cy="25"/>
            </a:xfrm>
            <a:custGeom>
              <a:avLst/>
              <a:gdLst>
                <a:gd name="T0" fmla="*/ 0 w 27"/>
                <a:gd name="T1" fmla="*/ 36 h 20"/>
                <a:gd name="T2" fmla="*/ 42 w 27"/>
                <a:gd name="T3" fmla="*/ 0 h 20"/>
                <a:gd name="T4" fmla="*/ 54 w 27"/>
                <a:gd name="T5" fmla="*/ 39 h 20"/>
                <a:gd name="T6" fmla="*/ 20 w 27"/>
                <a:gd name="T7" fmla="*/ 2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0">
                  <a:moveTo>
                    <a:pt x="0" y="18"/>
                  </a:moveTo>
                  <a:cubicBezTo>
                    <a:pt x="6" y="12"/>
                    <a:pt x="14" y="2"/>
                    <a:pt x="21" y="0"/>
                  </a:cubicBezTo>
                  <a:cubicBezTo>
                    <a:pt x="24" y="6"/>
                    <a:pt x="25" y="13"/>
                    <a:pt x="27" y="20"/>
                  </a:cubicBezTo>
                  <a:cubicBezTo>
                    <a:pt x="23" y="14"/>
                    <a:pt x="17" y="6"/>
                    <a:pt x="1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9" name="Freeform 1717"/>
            <p:cNvSpPr/>
            <p:nvPr>
              <p:custDataLst>
                <p:tags r:id="rId749"/>
              </p:custDataLst>
            </p:nvPr>
          </p:nvSpPr>
          <p:spPr bwMode="auto">
            <a:xfrm>
              <a:off x="4086" y="3604"/>
              <a:ext cx="179" cy="64"/>
            </a:xfrm>
            <a:custGeom>
              <a:avLst/>
              <a:gdLst>
                <a:gd name="T0" fmla="*/ 0 w 140"/>
                <a:gd name="T1" fmla="*/ 28 h 50"/>
                <a:gd name="T2" fmla="*/ 42 w 140"/>
                <a:gd name="T3" fmla="*/ 40 h 50"/>
                <a:gd name="T4" fmla="*/ 95 w 140"/>
                <a:gd name="T5" fmla="*/ 47 h 50"/>
                <a:gd name="T6" fmla="*/ 171 w 140"/>
                <a:gd name="T7" fmla="*/ 40 h 50"/>
                <a:gd name="T8" fmla="*/ 293 w 140"/>
                <a:gd name="T9" fmla="*/ 22 h 50"/>
                <a:gd name="T10" fmla="*/ 276 w 140"/>
                <a:gd name="T11" fmla="*/ 45 h 50"/>
                <a:gd name="T12" fmla="*/ 240 w 140"/>
                <a:gd name="T13" fmla="*/ 74 h 50"/>
                <a:gd name="T14" fmla="*/ 157 w 140"/>
                <a:gd name="T15" fmla="*/ 105 h 50"/>
                <a:gd name="T16" fmla="*/ 184 w 140"/>
                <a:gd name="T17" fmla="*/ 76 h 50"/>
                <a:gd name="T18" fmla="*/ 128 w 140"/>
                <a:gd name="T19" fmla="*/ 67 h 50"/>
                <a:gd name="T20" fmla="*/ 0 w 140"/>
                <a:gd name="T21" fmla="*/ 36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50">
                  <a:moveTo>
                    <a:pt x="0" y="13"/>
                  </a:moveTo>
                  <a:cubicBezTo>
                    <a:pt x="4" y="18"/>
                    <a:pt x="14" y="18"/>
                    <a:pt x="20" y="19"/>
                  </a:cubicBezTo>
                  <a:cubicBezTo>
                    <a:pt x="28" y="21"/>
                    <a:pt x="37" y="23"/>
                    <a:pt x="45" y="23"/>
                  </a:cubicBezTo>
                  <a:cubicBezTo>
                    <a:pt x="58" y="23"/>
                    <a:pt x="70" y="23"/>
                    <a:pt x="82" y="19"/>
                  </a:cubicBezTo>
                  <a:cubicBezTo>
                    <a:pt x="98" y="14"/>
                    <a:pt x="124" y="0"/>
                    <a:pt x="140" y="10"/>
                  </a:cubicBezTo>
                  <a:cubicBezTo>
                    <a:pt x="137" y="13"/>
                    <a:pt x="135" y="17"/>
                    <a:pt x="132" y="21"/>
                  </a:cubicBezTo>
                  <a:cubicBezTo>
                    <a:pt x="127" y="26"/>
                    <a:pt x="121" y="31"/>
                    <a:pt x="115" y="35"/>
                  </a:cubicBezTo>
                  <a:cubicBezTo>
                    <a:pt x="105" y="40"/>
                    <a:pt x="86" y="49"/>
                    <a:pt x="75" y="50"/>
                  </a:cubicBezTo>
                  <a:cubicBezTo>
                    <a:pt x="80" y="47"/>
                    <a:pt x="89" y="40"/>
                    <a:pt x="88" y="36"/>
                  </a:cubicBezTo>
                  <a:cubicBezTo>
                    <a:pt x="86" y="32"/>
                    <a:pt x="72" y="33"/>
                    <a:pt x="61" y="32"/>
                  </a:cubicBezTo>
                  <a:cubicBezTo>
                    <a:pt x="52" y="32"/>
                    <a:pt x="9" y="25"/>
                    <a:pt x="0" y="1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0" name="Freeform 1718"/>
            <p:cNvSpPr/>
            <p:nvPr>
              <p:custDataLst>
                <p:tags r:id="rId750"/>
              </p:custDataLst>
            </p:nvPr>
          </p:nvSpPr>
          <p:spPr bwMode="auto">
            <a:xfrm>
              <a:off x="4294" y="3657"/>
              <a:ext cx="145" cy="41"/>
            </a:xfrm>
            <a:custGeom>
              <a:avLst/>
              <a:gdLst>
                <a:gd name="T0" fmla="*/ 0 w 112"/>
                <a:gd name="T1" fmla="*/ 1 h 33"/>
                <a:gd name="T2" fmla="*/ 186 w 112"/>
                <a:gd name="T3" fmla="*/ 50 h 33"/>
                <a:gd name="T4" fmla="*/ 243 w 112"/>
                <a:gd name="T5" fmla="*/ 24 h 33"/>
                <a:gd name="T6" fmla="*/ 146 w 112"/>
                <a:gd name="T7" fmla="*/ 0 h 33"/>
                <a:gd name="T8" fmla="*/ 0 w 112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3">
                  <a:moveTo>
                    <a:pt x="0" y="1"/>
                  </a:moveTo>
                  <a:cubicBezTo>
                    <a:pt x="15" y="21"/>
                    <a:pt x="62" y="33"/>
                    <a:pt x="86" y="26"/>
                  </a:cubicBezTo>
                  <a:cubicBezTo>
                    <a:pt x="110" y="18"/>
                    <a:pt x="112" y="12"/>
                    <a:pt x="112" y="12"/>
                  </a:cubicBezTo>
                  <a:cubicBezTo>
                    <a:pt x="104" y="12"/>
                    <a:pt x="75" y="12"/>
                    <a:pt x="67" y="0"/>
                  </a:cubicBezTo>
                  <a:cubicBezTo>
                    <a:pt x="71" y="9"/>
                    <a:pt x="58" y="31"/>
                    <a:pt x="0" y="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1" name="Freeform 1719"/>
            <p:cNvSpPr/>
            <p:nvPr>
              <p:custDataLst>
                <p:tags r:id="rId751"/>
              </p:custDataLst>
            </p:nvPr>
          </p:nvSpPr>
          <p:spPr bwMode="auto">
            <a:xfrm>
              <a:off x="4262" y="3623"/>
              <a:ext cx="62" cy="31"/>
            </a:xfrm>
            <a:custGeom>
              <a:avLst/>
              <a:gdLst>
                <a:gd name="T0" fmla="*/ 6 w 48"/>
                <a:gd name="T1" fmla="*/ 16 h 24"/>
                <a:gd name="T2" fmla="*/ 28 w 48"/>
                <a:gd name="T3" fmla="*/ 0 h 24"/>
                <a:gd name="T4" fmla="*/ 52 w 48"/>
                <a:gd name="T5" fmla="*/ 5 h 24"/>
                <a:gd name="T6" fmla="*/ 98 w 48"/>
                <a:gd name="T7" fmla="*/ 1 h 24"/>
                <a:gd name="T8" fmla="*/ 103 w 48"/>
                <a:gd name="T9" fmla="*/ 21 h 24"/>
                <a:gd name="T10" fmla="*/ 44 w 48"/>
                <a:gd name="T11" fmla="*/ 52 h 24"/>
                <a:gd name="T12" fmla="*/ 13 w 48"/>
                <a:gd name="T13" fmla="*/ 1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4">
                  <a:moveTo>
                    <a:pt x="3" y="7"/>
                  </a:moveTo>
                  <a:cubicBezTo>
                    <a:pt x="8" y="4"/>
                    <a:pt x="6" y="1"/>
                    <a:pt x="13" y="0"/>
                  </a:cubicBezTo>
                  <a:cubicBezTo>
                    <a:pt x="16" y="0"/>
                    <a:pt x="20" y="2"/>
                    <a:pt x="24" y="2"/>
                  </a:cubicBezTo>
                  <a:cubicBezTo>
                    <a:pt x="31" y="3"/>
                    <a:pt x="39" y="5"/>
                    <a:pt x="46" y="1"/>
                  </a:cubicBezTo>
                  <a:cubicBezTo>
                    <a:pt x="47" y="3"/>
                    <a:pt x="47" y="7"/>
                    <a:pt x="48" y="9"/>
                  </a:cubicBezTo>
                  <a:cubicBezTo>
                    <a:pt x="38" y="4"/>
                    <a:pt x="16" y="8"/>
                    <a:pt x="20" y="24"/>
                  </a:cubicBezTo>
                  <a:cubicBezTo>
                    <a:pt x="15" y="24"/>
                    <a:pt x="0" y="13"/>
                    <a:pt x="6" y="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2" name="Freeform 1720"/>
            <p:cNvSpPr/>
            <p:nvPr>
              <p:custDataLst>
                <p:tags r:id="rId752"/>
              </p:custDataLst>
            </p:nvPr>
          </p:nvSpPr>
          <p:spPr bwMode="auto">
            <a:xfrm>
              <a:off x="3911" y="3290"/>
              <a:ext cx="74" cy="257"/>
            </a:xfrm>
            <a:custGeom>
              <a:avLst/>
              <a:gdLst>
                <a:gd name="T0" fmla="*/ 8 w 58"/>
                <a:gd name="T1" fmla="*/ 0 h 200"/>
                <a:gd name="T2" fmla="*/ 22 w 58"/>
                <a:gd name="T3" fmla="*/ 53 h 200"/>
                <a:gd name="T4" fmla="*/ 28 w 58"/>
                <a:gd name="T5" fmla="*/ 105 h 200"/>
                <a:gd name="T6" fmla="*/ 47 w 58"/>
                <a:gd name="T7" fmla="*/ 215 h 200"/>
                <a:gd name="T8" fmla="*/ 36 w 58"/>
                <a:gd name="T9" fmla="*/ 315 h 200"/>
                <a:gd name="T10" fmla="*/ 120 w 58"/>
                <a:gd name="T11" fmla="*/ 357 h 200"/>
                <a:gd name="T12" fmla="*/ 54 w 58"/>
                <a:gd name="T13" fmla="*/ 424 h 200"/>
                <a:gd name="T14" fmla="*/ 42 w 58"/>
                <a:gd name="T15" fmla="*/ 394 h 200"/>
                <a:gd name="T16" fmla="*/ 18 w 58"/>
                <a:gd name="T17" fmla="*/ 352 h 200"/>
                <a:gd name="T18" fmla="*/ 22 w 58"/>
                <a:gd name="T19" fmla="*/ 231 h 200"/>
                <a:gd name="T20" fmla="*/ 8 w 58"/>
                <a:gd name="T21" fmla="*/ 111 h 200"/>
                <a:gd name="T22" fmla="*/ 10 w 58"/>
                <a:gd name="T23" fmla="*/ 8 h 2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200">
                  <a:moveTo>
                    <a:pt x="4" y="0"/>
                  </a:moveTo>
                  <a:cubicBezTo>
                    <a:pt x="6" y="9"/>
                    <a:pt x="10" y="16"/>
                    <a:pt x="10" y="25"/>
                  </a:cubicBezTo>
                  <a:cubicBezTo>
                    <a:pt x="9" y="34"/>
                    <a:pt x="10" y="42"/>
                    <a:pt x="13" y="50"/>
                  </a:cubicBezTo>
                  <a:cubicBezTo>
                    <a:pt x="18" y="67"/>
                    <a:pt x="26" y="83"/>
                    <a:pt x="23" y="101"/>
                  </a:cubicBezTo>
                  <a:cubicBezTo>
                    <a:pt x="20" y="117"/>
                    <a:pt x="9" y="133"/>
                    <a:pt x="17" y="149"/>
                  </a:cubicBezTo>
                  <a:cubicBezTo>
                    <a:pt x="24" y="163"/>
                    <a:pt x="42" y="172"/>
                    <a:pt x="58" y="168"/>
                  </a:cubicBezTo>
                  <a:cubicBezTo>
                    <a:pt x="48" y="178"/>
                    <a:pt x="38" y="192"/>
                    <a:pt x="26" y="200"/>
                  </a:cubicBezTo>
                  <a:cubicBezTo>
                    <a:pt x="29" y="194"/>
                    <a:pt x="24" y="190"/>
                    <a:pt x="20" y="186"/>
                  </a:cubicBezTo>
                  <a:cubicBezTo>
                    <a:pt x="15" y="180"/>
                    <a:pt x="12" y="173"/>
                    <a:pt x="9" y="166"/>
                  </a:cubicBezTo>
                  <a:cubicBezTo>
                    <a:pt x="1" y="144"/>
                    <a:pt x="3" y="130"/>
                    <a:pt x="10" y="109"/>
                  </a:cubicBezTo>
                  <a:cubicBezTo>
                    <a:pt x="16" y="89"/>
                    <a:pt x="9" y="72"/>
                    <a:pt x="4" y="52"/>
                  </a:cubicBezTo>
                  <a:cubicBezTo>
                    <a:pt x="0" y="36"/>
                    <a:pt x="10" y="19"/>
                    <a:pt x="5" y="4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3" name="Freeform 1721"/>
            <p:cNvSpPr/>
            <p:nvPr>
              <p:custDataLst>
                <p:tags r:id="rId753"/>
              </p:custDataLst>
            </p:nvPr>
          </p:nvSpPr>
          <p:spPr bwMode="auto">
            <a:xfrm>
              <a:off x="3954" y="3505"/>
              <a:ext cx="31" cy="33"/>
            </a:xfrm>
            <a:custGeom>
              <a:avLst/>
              <a:gdLst>
                <a:gd name="T0" fmla="*/ 0 w 24"/>
                <a:gd name="T1" fmla="*/ 1 h 25"/>
                <a:gd name="T2" fmla="*/ 13 w 24"/>
                <a:gd name="T3" fmla="*/ 58 h 25"/>
                <a:gd name="T4" fmla="*/ 52 w 24"/>
                <a:gd name="T5" fmla="*/ 5 h 25"/>
                <a:gd name="T6" fmla="*/ 21 w 24"/>
                <a:gd name="T7" fmla="*/ 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0" y="1"/>
                  </a:moveTo>
                  <a:cubicBezTo>
                    <a:pt x="6" y="6"/>
                    <a:pt x="8" y="17"/>
                    <a:pt x="6" y="25"/>
                  </a:cubicBezTo>
                  <a:cubicBezTo>
                    <a:pt x="9" y="16"/>
                    <a:pt x="19" y="10"/>
                    <a:pt x="24" y="2"/>
                  </a:cubicBezTo>
                  <a:cubicBezTo>
                    <a:pt x="20" y="0"/>
                    <a:pt x="13" y="0"/>
                    <a:pt x="9" y="2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4" name="Freeform 1722"/>
            <p:cNvSpPr/>
            <p:nvPr>
              <p:custDataLst>
                <p:tags r:id="rId754"/>
              </p:custDataLst>
            </p:nvPr>
          </p:nvSpPr>
          <p:spPr bwMode="auto">
            <a:xfrm>
              <a:off x="3932" y="3218"/>
              <a:ext cx="35" cy="84"/>
            </a:xfrm>
            <a:custGeom>
              <a:avLst/>
              <a:gdLst>
                <a:gd name="T0" fmla="*/ 23 w 27"/>
                <a:gd name="T1" fmla="*/ 31 h 66"/>
                <a:gd name="T2" fmla="*/ 35 w 27"/>
                <a:gd name="T3" fmla="*/ 75 h 66"/>
                <a:gd name="T4" fmla="*/ 58 w 27"/>
                <a:gd name="T5" fmla="*/ 108 h 66"/>
                <a:gd name="T6" fmla="*/ 0 w 27"/>
                <a:gd name="T7" fmla="*/ 136 h 66"/>
                <a:gd name="T8" fmla="*/ 17 w 27"/>
                <a:gd name="T9" fmla="*/ 89 h 66"/>
                <a:gd name="T10" fmla="*/ 22 w 27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1" y="15"/>
                  </a:moveTo>
                  <a:cubicBezTo>
                    <a:pt x="13" y="22"/>
                    <a:pt x="13" y="29"/>
                    <a:pt x="16" y="36"/>
                  </a:cubicBezTo>
                  <a:cubicBezTo>
                    <a:pt x="18" y="42"/>
                    <a:pt x="21" y="49"/>
                    <a:pt x="27" y="53"/>
                  </a:cubicBezTo>
                  <a:cubicBezTo>
                    <a:pt x="18" y="55"/>
                    <a:pt x="8" y="60"/>
                    <a:pt x="0" y="66"/>
                  </a:cubicBezTo>
                  <a:cubicBezTo>
                    <a:pt x="4" y="59"/>
                    <a:pt x="8" y="51"/>
                    <a:pt x="8" y="43"/>
                  </a:cubicBezTo>
                  <a:cubicBezTo>
                    <a:pt x="7" y="32"/>
                    <a:pt x="1" y="9"/>
                    <a:pt x="10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5" name="Freeform 1723"/>
            <p:cNvSpPr/>
            <p:nvPr>
              <p:custDataLst>
                <p:tags r:id="rId755"/>
              </p:custDataLst>
            </p:nvPr>
          </p:nvSpPr>
          <p:spPr bwMode="auto">
            <a:xfrm>
              <a:off x="3933" y="3153"/>
              <a:ext cx="90" cy="102"/>
            </a:xfrm>
            <a:custGeom>
              <a:avLst/>
              <a:gdLst>
                <a:gd name="T0" fmla="*/ 17 w 69"/>
                <a:gd name="T1" fmla="*/ 129 h 80"/>
                <a:gd name="T2" fmla="*/ 39 w 69"/>
                <a:gd name="T3" fmla="*/ 82 h 80"/>
                <a:gd name="T4" fmla="*/ 60 w 69"/>
                <a:gd name="T5" fmla="*/ 69 h 80"/>
                <a:gd name="T6" fmla="*/ 67 w 69"/>
                <a:gd name="T7" fmla="*/ 43 h 80"/>
                <a:gd name="T8" fmla="*/ 153 w 69"/>
                <a:gd name="T9" fmla="*/ 66 h 80"/>
                <a:gd name="T10" fmla="*/ 116 w 69"/>
                <a:gd name="T11" fmla="*/ 13 h 80"/>
                <a:gd name="T12" fmla="*/ 50 w 69"/>
                <a:gd name="T13" fmla="*/ 14 h 80"/>
                <a:gd name="T14" fmla="*/ 23 w 69"/>
                <a:gd name="T15" fmla="*/ 166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80">
                  <a:moveTo>
                    <a:pt x="8" y="62"/>
                  </a:moveTo>
                  <a:cubicBezTo>
                    <a:pt x="6" y="54"/>
                    <a:pt x="12" y="44"/>
                    <a:pt x="18" y="39"/>
                  </a:cubicBezTo>
                  <a:cubicBezTo>
                    <a:pt x="20" y="37"/>
                    <a:pt x="25" y="35"/>
                    <a:pt x="27" y="33"/>
                  </a:cubicBezTo>
                  <a:cubicBezTo>
                    <a:pt x="29" y="30"/>
                    <a:pt x="28" y="24"/>
                    <a:pt x="30" y="21"/>
                  </a:cubicBezTo>
                  <a:cubicBezTo>
                    <a:pt x="41" y="0"/>
                    <a:pt x="61" y="21"/>
                    <a:pt x="69" y="32"/>
                  </a:cubicBezTo>
                  <a:cubicBezTo>
                    <a:pt x="63" y="22"/>
                    <a:pt x="62" y="13"/>
                    <a:pt x="52" y="6"/>
                  </a:cubicBezTo>
                  <a:cubicBezTo>
                    <a:pt x="42" y="0"/>
                    <a:pt x="30" y="0"/>
                    <a:pt x="22" y="7"/>
                  </a:cubicBezTo>
                  <a:cubicBezTo>
                    <a:pt x="1" y="24"/>
                    <a:pt x="0" y="74"/>
                    <a:pt x="11" y="8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6" name="Freeform 1724"/>
            <p:cNvSpPr/>
            <p:nvPr>
              <p:custDataLst>
                <p:tags r:id="rId756"/>
              </p:custDataLst>
            </p:nvPr>
          </p:nvSpPr>
          <p:spPr bwMode="auto">
            <a:xfrm>
              <a:off x="4083" y="3210"/>
              <a:ext cx="168" cy="70"/>
            </a:xfrm>
            <a:custGeom>
              <a:avLst/>
              <a:gdLst>
                <a:gd name="T0" fmla="*/ 0 w 130"/>
                <a:gd name="T1" fmla="*/ 32 h 55"/>
                <a:gd name="T2" fmla="*/ 238 w 130"/>
                <a:gd name="T3" fmla="*/ 59 h 55"/>
                <a:gd name="T4" fmla="*/ 280 w 130"/>
                <a:gd name="T5" fmla="*/ 0 h 55"/>
                <a:gd name="T6" fmla="*/ 194 w 130"/>
                <a:gd name="T7" fmla="*/ 55 h 55"/>
                <a:gd name="T8" fmla="*/ 23 w 130"/>
                <a:gd name="T9" fmla="*/ 4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55">
                  <a:moveTo>
                    <a:pt x="0" y="16"/>
                  </a:moveTo>
                  <a:cubicBezTo>
                    <a:pt x="17" y="31"/>
                    <a:pt x="65" y="55"/>
                    <a:pt x="110" y="28"/>
                  </a:cubicBezTo>
                  <a:cubicBezTo>
                    <a:pt x="112" y="25"/>
                    <a:pt x="124" y="4"/>
                    <a:pt x="130" y="0"/>
                  </a:cubicBezTo>
                  <a:cubicBezTo>
                    <a:pt x="112" y="10"/>
                    <a:pt x="112" y="20"/>
                    <a:pt x="90" y="27"/>
                  </a:cubicBezTo>
                  <a:cubicBezTo>
                    <a:pt x="41" y="38"/>
                    <a:pt x="26" y="25"/>
                    <a:pt x="11" y="21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7" name="Freeform 1725"/>
            <p:cNvSpPr/>
            <p:nvPr>
              <p:custDataLst>
                <p:tags r:id="rId757"/>
              </p:custDataLst>
            </p:nvPr>
          </p:nvSpPr>
          <p:spPr bwMode="auto">
            <a:xfrm>
              <a:off x="4369" y="3106"/>
              <a:ext cx="34" cy="66"/>
            </a:xfrm>
            <a:custGeom>
              <a:avLst/>
              <a:gdLst>
                <a:gd name="T0" fmla="*/ 30 w 27"/>
                <a:gd name="T1" fmla="*/ 6 h 52"/>
                <a:gd name="T2" fmla="*/ 13 w 27"/>
                <a:gd name="T3" fmla="*/ 94 h 52"/>
                <a:gd name="T4" fmla="*/ 54 w 27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2">
                  <a:moveTo>
                    <a:pt x="15" y="3"/>
                  </a:moveTo>
                  <a:cubicBezTo>
                    <a:pt x="17" y="15"/>
                    <a:pt x="11" y="39"/>
                    <a:pt x="6" y="46"/>
                  </a:cubicBezTo>
                  <a:cubicBezTo>
                    <a:pt x="0" y="52"/>
                    <a:pt x="24" y="19"/>
                    <a:pt x="27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8" name="Freeform 1726"/>
            <p:cNvSpPr/>
            <p:nvPr>
              <p:custDataLst>
                <p:tags r:id="rId758"/>
              </p:custDataLst>
            </p:nvPr>
          </p:nvSpPr>
          <p:spPr bwMode="auto">
            <a:xfrm>
              <a:off x="4467" y="3188"/>
              <a:ext cx="37" cy="127"/>
            </a:xfrm>
            <a:custGeom>
              <a:avLst/>
              <a:gdLst>
                <a:gd name="T0" fmla="*/ 47 w 29"/>
                <a:gd name="T1" fmla="*/ 0 h 99"/>
                <a:gd name="T2" fmla="*/ 10 w 29"/>
                <a:gd name="T3" fmla="*/ 209 h 99"/>
                <a:gd name="T4" fmla="*/ 0 w 29"/>
                <a:gd name="T5" fmla="*/ 68 h 99"/>
                <a:gd name="T6" fmla="*/ 36 w 29"/>
                <a:gd name="T7" fmla="*/ 95 h 99"/>
                <a:gd name="T8" fmla="*/ 47 w 2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9">
                  <a:moveTo>
                    <a:pt x="23" y="0"/>
                  </a:moveTo>
                  <a:cubicBezTo>
                    <a:pt x="26" y="25"/>
                    <a:pt x="29" y="68"/>
                    <a:pt x="5" y="99"/>
                  </a:cubicBezTo>
                  <a:cubicBezTo>
                    <a:pt x="6" y="93"/>
                    <a:pt x="12" y="58"/>
                    <a:pt x="0" y="32"/>
                  </a:cubicBezTo>
                  <a:cubicBezTo>
                    <a:pt x="6" y="48"/>
                    <a:pt x="13" y="50"/>
                    <a:pt x="17" y="45"/>
                  </a:cubicBezTo>
                  <a:cubicBezTo>
                    <a:pt x="21" y="40"/>
                    <a:pt x="26" y="14"/>
                    <a:pt x="23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9" name="Freeform 1727"/>
            <p:cNvSpPr/>
            <p:nvPr>
              <p:custDataLst>
                <p:tags r:id="rId759"/>
              </p:custDataLst>
            </p:nvPr>
          </p:nvSpPr>
          <p:spPr bwMode="auto">
            <a:xfrm>
              <a:off x="4244" y="3201"/>
              <a:ext cx="28" cy="30"/>
            </a:xfrm>
            <a:custGeom>
              <a:avLst/>
              <a:gdLst>
                <a:gd name="T0" fmla="*/ 0 w 22"/>
                <a:gd name="T1" fmla="*/ 51 h 23"/>
                <a:gd name="T2" fmla="*/ 46 w 2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8" y="10"/>
                    <a:pt x="17" y="1"/>
                    <a:pt x="22" y="0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0" name="Freeform 1728"/>
            <p:cNvSpPr/>
            <p:nvPr>
              <p:custDataLst>
                <p:tags r:id="rId760"/>
              </p:custDataLst>
            </p:nvPr>
          </p:nvSpPr>
          <p:spPr bwMode="auto">
            <a:xfrm>
              <a:off x="4131" y="3197"/>
              <a:ext cx="117" cy="23"/>
            </a:xfrm>
            <a:custGeom>
              <a:avLst/>
              <a:gdLst>
                <a:gd name="T0" fmla="*/ 0 w 91"/>
                <a:gd name="T1" fmla="*/ 28 h 18"/>
                <a:gd name="T2" fmla="*/ 193 w 91"/>
                <a:gd name="T3" fmla="*/ 0 h 18"/>
                <a:gd name="T4" fmla="*/ 0 w 91"/>
                <a:gd name="T5" fmla="*/ 2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8">
                  <a:moveTo>
                    <a:pt x="0" y="13"/>
                  </a:moveTo>
                  <a:cubicBezTo>
                    <a:pt x="27" y="17"/>
                    <a:pt x="66" y="17"/>
                    <a:pt x="91" y="0"/>
                  </a:cubicBezTo>
                  <a:cubicBezTo>
                    <a:pt x="79" y="5"/>
                    <a:pt x="17" y="18"/>
                    <a:pt x="0" y="1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1" name="Freeform 1729"/>
            <p:cNvSpPr/>
            <p:nvPr>
              <p:custDataLst>
                <p:tags r:id="rId761"/>
              </p:custDataLst>
            </p:nvPr>
          </p:nvSpPr>
          <p:spPr bwMode="auto">
            <a:xfrm>
              <a:off x="3919" y="3111"/>
              <a:ext cx="68" cy="92"/>
            </a:xfrm>
            <a:custGeom>
              <a:avLst/>
              <a:gdLst>
                <a:gd name="T0" fmla="*/ 116 w 52"/>
                <a:gd name="T1" fmla="*/ 1 h 72"/>
                <a:gd name="T2" fmla="*/ 0 w 52"/>
                <a:gd name="T3" fmla="*/ 151 h 72"/>
                <a:gd name="T4" fmla="*/ 116 w 52"/>
                <a:gd name="T5" fmla="*/ 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2">
                  <a:moveTo>
                    <a:pt x="52" y="1"/>
                  </a:moveTo>
                  <a:cubicBezTo>
                    <a:pt x="32" y="0"/>
                    <a:pt x="1" y="2"/>
                    <a:pt x="0" y="72"/>
                  </a:cubicBezTo>
                  <a:cubicBezTo>
                    <a:pt x="5" y="43"/>
                    <a:pt x="15" y="4"/>
                    <a:pt x="52" y="1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2" name="Freeform 1730"/>
            <p:cNvSpPr/>
            <p:nvPr>
              <p:custDataLst>
                <p:tags r:id="rId762"/>
              </p:custDataLst>
            </p:nvPr>
          </p:nvSpPr>
          <p:spPr bwMode="auto">
            <a:xfrm>
              <a:off x="3891" y="3310"/>
              <a:ext cx="17" cy="145"/>
            </a:xfrm>
            <a:custGeom>
              <a:avLst/>
              <a:gdLst>
                <a:gd name="T0" fmla="*/ 29 w 13"/>
                <a:gd name="T1" fmla="*/ 239 h 113"/>
                <a:gd name="T2" fmla="*/ 21 w 13"/>
                <a:gd name="T3" fmla="*/ 0 h 113"/>
                <a:gd name="T4" fmla="*/ 29 w 13"/>
                <a:gd name="T5" fmla="*/ 239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3">
                  <a:moveTo>
                    <a:pt x="13" y="113"/>
                  </a:moveTo>
                  <a:cubicBezTo>
                    <a:pt x="0" y="64"/>
                    <a:pt x="5" y="19"/>
                    <a:pt x="9" y="0"/>
                  </a:cubicBezTo>
                  <a:cubicBezTo>
                    <a:pt x="7" y="15"/>
                    <a:pt x="7" y="79"/>
                    <a:pt x="13" y="11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3" name="Freeform 1731"/>
            <p:cNvSpPr/>
            <p:nvPr>
              <p:custDataLst>
                <p:tags r:id="rId763"/>
              </p:custDataLst>
            </p:nvPr>
          </p:nvSpPr>
          <p:spPr bwMode="auto">
            <a:xfrm>
              <a:off x="4251" y="3324"/>
              <a:ext cx="20" cy="75"/>
            </a:xfrm>
            <a:custGeom>
              <a:avLst/>
              <a:gdLst>
                <a:gd name="T0" fmla="*/ 18 w 16"/>
                <a:gd name="T1" fmla="*/ 121 h 59"/>
                <a:gd name="T2" fmla="*/ 0 w 16"/>
                <a:gd name="T3" fmla="*/ 61 h 59"/>
                <a:gd name="T4" fmla="*/ 31 w 16"/>
                <a:gd name="T5" fmla="*/ 0 h 59"/>
                <a:gd name="T6" fmla="*/ 8 w 16"/>
                <a:gd name="T7" fmla="*/ 61 h 59"/>
                <a:gd name="T8" fmla="*/ 18 w 16"/>
                <a:gd name="T9" fmla="*/ 12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9">
                  <a:moveTo>
                    <a:pt x="9" y="59"/>
                  </a:moveTo>
                  <a:cubicBezTo>
                    <a:pt x="8" y="54"/>
                    <a:pt x="1" y="41"/>
                    <a:pt x="0" y="30"/>
                  </a:cubicBezTo>
                  <a:cubicBezTo>
                    <a:pt x="0" y="18"/>
                    <a:pt x="3" y="8"/>
                    <a:pt x="16" y="0"/>
                  </a:cubicBezTo>
                  <a:cubicBezTo>
                    <a:pt x="10" y="8"/>
                    <a:pt x="4" y="20"/>
                    <a:pt x="4" y="30"/>
                  </a:cubicBezTo>
                  <a:cubicBezTo>
                    <a:pt x="4" y="41"/>
                    <a:pt x="7" y="53"/>
                    <a:pt x="9" y="59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4" name="Freeform 1732"/>
            <p:cNvSpPr/>
            <p:nvPr>
              <p:custDataLst>
                <p:tags r:id="rId764"/>
              </p:custDataLst>
            </p:nvPr>
          </p:nvSpPr>
          <p:spPr bwMode="auto">
            <a:xfrm>
              <a:off x="4475" y="3462"/>
              <a:ext cx="30" cy="55"/>
            </a:xfrm>
            <a:custGeom>
              <a:avLst/>
              <a:gdLst>
                <a:gd name="T0" fmla="*/ 44 w 24"/>
                <a:gd name="T1" fmla="*/ 90 h 43"/>
                <a:gd name="T2" fmla="*/ 0 w 24"/>
                <a:gd name="T3" fmla="*/ 0 h 43"/>
                <a:gd name="T4" fmla="*/ 44 w 24"/>
                <a:gd name="T5" fmla="*/ 9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2" y="43"/>
                  </a:moveTo>
                  <a:cubicBezTo>
                    <a:pt x="19" y="29"/>
                    <a:pt x="12" y="11"/>
                    <a:pt x="0" y="0"/>
                  </a:cubicBezTo>
                  <a:cubicBezTo>
                    <a:pt x="10" y="3"/>
                    <a:pt x="24" y="21"/>
                    <a:pt x="22" y="4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5" name="Freeform 1733"/>
            <p:cNvSpPr/>
            <p:nvPr>
              <p:custDataLst>
                <p:tags r:id="rId765"/>
              </p:custDataLst>
            </p:nvPr>
          </p:nvSpPr>
          <p:spPr bwMode="auto">
            <a:xfrm>
              <a:off x="4074" y="2983"/>
              <a:ext cx="267" cy="81"/>
            </a:xfrm>
            <a:custGeom>
              <a:avLst/>
              <a:gdLst>
                <a:gd name="T0" fmla="*/ 0 w 207"/>
                <a:gd name="T1" fmla="*/ 114 h 63"/>
                <a:gd name="T2" fmla="*/ 214 w 207"/>
                <a:gd name="T3" fmla="*/ 59 h 63"/>
                <a:gd name="T4" fmla="*/ 444 w 207"/>
                <a:gd name="T5" fmla="*/ 50 h 63"/>
                <a:gd name="T6" fmla="*/ 206 w 207"/>
                <a:gd name="T7" fmla="*/ 81 h 63"/>
                <a:gd name="T8" fmla="*/ 0 w 207"/>
                <a:gd name="T9" fmla="*/ 11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62">
                  <a:moveTo>
                    <a:pt x="0" y="54"/>
                  </a:moveTo>
                  <a:cubicBezTo>
                    <a:pt x="18" y="63"/>
                    <a:pt x="66" y="40"/>
                    <a:pt x="100" y="28"/>
                  </a:cubicBezTo>
                  <a:cubicBezTo>
                    <a:pt x="134" y="16"/>
                    <a:pt x="170" y="0"/>
                    <a:pt x="207" y="23"/>
                  </a:cubicBezTo>
                  <a:cubicBezTo>
                    <a:pt x="184" y="11"/>
                    <a:pt x="158" y="16"/>
                    <a:pt x="96" y="38"/>
                  </a:cubicBezTo>
                  <a:cubicBezTo>
                    <a:pt x="34" y="60"/>
                    <a:pt x="7" y="58"/>
                    <a:pt x="0" y="5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6" name="Freeform 1734"/>
            <p:cNvSpPr/>
            <p:nvPr>
              <p:custDataLst>
                <p:tags r:id="rId766"/>
              </p:custDataLst>
            </p:nvPr>
          </p:nvSpPr>
          <p:spPr bwMode="auto">
            <a:xfrm>
              <a:off x="4153" y="3351"/>
              <a:ext cx="269" cy="159"/>
            </a:xfrm>
            <a:custGeom>
              <a:avLst/>
              <a:gdLst>
                <a:gd name="T0" fmla="*/ 27 w 208"/>
                <a:gd name="T1" fmla="*/ 0 h 125"/>
                <a:gd name="T2" fmla="*/ 44 w 208"/>
                <a:gd name="T3" fmla="*/ 144 h 125"/>
                <a:gd name="T4" fmla="*/ 226 w 208"/>
                <a:gd name="T5" fmla="*/ 251 h 125"/>
                <a:gd name="T6" fmla="*/ 450 w 208"/>
                <a:gd name="T7" fmla="*/ 165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8" h="125">
                  <a:moveTo>
                    <a:pt x="12" y="0"/>
                  </a:moveTo>
                  <a:cubicBezTo>
                    <a:pt x="3" y="20"/>
                    <a:pt x="0" y="38"/>
                    <a:pt x="20" y="70"/>
                  </a:cubicBezTo>
                  <a:cubicBezTo>
                    <a:pt x="41" y="101"/>
                    <a:pt x="59" y="119"/>
                    <a:pt x="104" y="122"/>
                  </a:cubicBezTo>
                  <a:cubicBezTo>
                    <a:pt x="150" y="125"/>
                    <a:pt x="180" y="108"/>
                    <a:pt x="208" y="8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7" name="Freeform 1735"/>
            <p:cNvSpPr/>
            <p:nvPr>
              <p:custDataLst>
                <p:tags r:id="rId767"/>
              </p:custDataLst>
            </p:nvPr>
          </p:nvSpPr>
          <p:spPr bwMode="auto">
            <a:xfrm>
              <a:off x="3987" y="3465"/>
              <a:ext cx="466" cy="159"/>
            </a:xfrm>
            <a:custGeom>
              <a:avLst/>
              <a:gdLst>
                <a:gd name="T0" fmla="*/ 0 w 362"/>
                <a:gd name="T1" fmla="*/ 66 h 125"/>
                <a:gd name="T2" fmla="*/ 127 w 362"/>
                <a:gd name="T3" fmla="*/ 13 h 125"/>
                <a:gd name="T4" fmla="*/ 260 w 362"/>
                <a:gd name="T5" fmla="*/ 173 h 125"/>
                <a:gd name="T6" fmla="*/ 415 w 362"/>
                <a:gd name="T7" fmla="*/ 130 h 125"/>
                <a:gd name="T8" fmla="*/ 534 w 362"/>
                <a:gd name="T9" fmla="*/ 149 h 125"/>
                <a:gd name="T10" fmla="*/ 714 w 362"/>
                <a:gd name="T11" fmla="*/ 78 h 125"/>
                <a:gd name="T12" fmla="*/ 750 w 362"/>
                <a:gd name="T13" fmla="*/ 198 h 125"/>
                <a:gd name="T14" fmla="*/ 760 w 362"/>
                <a:gd name="T15" fmla="*/ 25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125">
                  <a:moveTo>
                    <a:pt x="0" y="32"/>
                  </a:moveTo>
                  <a:cubicBezTo>
                    <a:pt x="18" y="12"/>
                    <a:pt x="37" y="0"/>
                    <a:pt x="60" y="6"/>
                  </a:cubicBezTo>
                  <a:cubicBezTo>
                    <a:pt x="118" y="20"/>
                    <a:pt x="93" y="80"/>
                    <a:pt x="122" y="84"/>
                  </a:cubicBezTo>
                  <a:cubicBezTo>
                    <a:pt x="151" y="88"/>
                    <a:pt x="171" y="60"/>
                    <a:pt x="194" y="63"/>
                  </a:cubicBezTo>
                  <a:cubicBezTo>
                    <a:pt x="217" y="66"/>
                    <a:pt x="225" y="78"/>
                    <a:pt x="250" y="72"/>
                  </a:cubicBezTo>
                  <a:cubicBezTo>
                    <a:pt x="275" y="65"/>
                    <a:pt x="308" y="28"/>
                    <a:pt x="335" y="38"/>
                  </a:cubicBezTo>
                  <a:cubicBezTo>
                    <a:pt x="362" y="47"/>
                    <a:pt x="358" y="78"/>
                    <a:pt x="352" y="97"/>
                  </a:cubicBezTo>
                  <a:cubicBezTo>
                    <a:pt x="346" y="116"/>
                    <a:pt x="347" y="125"/>
                    <a:pt x="356" y="123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8" name="Freeform 1736"/>
            <p:cNvSpPr/>
            <p:nvPr>
              <p:custDataLst>
                <p:tags r:id="rId768"/>
              </p:custDataLst>
            </p:nvPr>
          </p:nvSpPr>
          <p:spPr bwMode="auto">
            <a:xfrm>
              <a:off x="4355" y="3562"/>
              <a:ext cx="50" cy="40"/>
            </a:xfrm>
            <a:custGeom>
              <a:avLst/>
              <a:gdLst>
                <a:gd name="T0" fmla="*/ 51 w 39"/>
                <a:gd name="T1" fmla="*/ 0 h 32"/>
                <a:gd name="T2" fmla="*/ 0 w 39"/>
                <a:gd name="T3" fmla="*/ 6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2">
                  <a:moveTo>
                    <a:pt x="24" y="0"/>
                  </a:moveTo>
                  <a:cubicBezTo>
                    <a:pt x="39" y="8"/>
                    <a:pt x="8" y="21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9" name="Freeform 1737"/>
            <p:cNvSpPr/>
            <p:nvPr>
              <p:custDataLst>
                <p:tags r:id="rId769"/>
              </p:custDataLst>
            </p:nvPr>
          </p:nvSpPr>
          <p:spPr bwMode="auto">
            <a:xfrm>
              <a:off x="4027" y="3519"/>
              <a:ext cx="20" cy="38"/>
            </a:xfrm>
            <a:custGeom>
              <a:avLst/>
              <a:gdLst>
                <a:gd name="T0" fmla="*/ 0 w 16"/>
                <a:gd name="T1" fmla="*/ 9 h 29"/>
                <a:gd name="T2" fmla="*/ 20 w 16"/>
                <a:gd name="T3" fmla="*/ 6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8">
                  <a:moveTo>
                    <a:pt x="0" y="4"/>
                  </a:moveTo>
                  <a:cubicBezTo>
                    <a:pt x="16" y="0"/>
                    <a:pt x="10" y="18"/>
                    <a:pt x="10" y="29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0" name="Freeform 1738"/>
            <p:cNvSpPr/>
            <p:nvPr>
              <p:custDataLst>
                <p:tags r:id="rId770"/>
              </p:custDataLst>
            </p:nvPr>
          </p:nvSpPr>
          <p:spPr bwMode="auto">
            <a:xfrm>
              <a:off x="3983" y="3334"/>
              <a:ext cx="178" cy="92"/>
            </a:xfrm>
            <a:custGeom>
              <a:avLst/>
              <a:gdLst>
                <a:gd name="T0" fmla="*/ 292 w 139"/>
                <a:gd name="T1" fmla="*/ 98 h 72"/>
                <a:gd name="T2" fmla="*/ 202 w 139"/>
                <a:gd name="T3" fmla="*/ 146 h 72"/>
                <a:gd name="T4" fmla="*/ 69 w 139"/>
                <a:gd name="T5" fmla="*/ 111 h 72"/>
                <a:gd name="T6" fmla="*/ 0 w 139"/>
                <a:gd name="T7" fmla="*/ 17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72">
                  <a:moveTo>
                    <a:pt x="139" y="47"/>
                  </a:moveTo>
                  <a:cubicBezTo>
                    <a:pt x="134" y="55"/>
                    <a:pt x="121" y="68"/>
                    <a:pt x="96" y="70"/>
                  </a:cubicBezTo>
                  <a:cubicBezTo>
                    <a:pt x="71" y="72"/>
                    <a:pt x="40" y="65"/>
                    <a:pt x="33" y="53"/>
                  </a:cubicBezTo>
                  <a:cubicBezTo>
                    <a:pt x="26" y="41"/>
                    <a:pt x="7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1" name="Freeform 1739"/>
            <p:cNvSpPr/>
            <p:nvPr>
              <p:custDataLst>
                <p:tags r:id="rId771"/>
              </p:custDataLst>
            </p:nvPr>
          </p:nvSpPr>
          <p:spPr bwMode="auto">
            <a:xfrm>
              <a:off x="3946" y="3412"/>
              <a:ext cx="94" cy="64"/>
            </a:xfrm>
            <a:custGeom>
              <a:avLst/>
              <a:gdLst>
                <a:gd name="T0" fmla="*/ 156 w 73"/>
                <a:gd name="T1" fmla="*/ 1 h 50"/>
                <a:gd name="T2" fmla="*/ 36 w 73"/>
                <a:gd name="T3" fmla="*/ 74 h 50"/>
                <a:gd name="T4" fmla="*/ 0 w 73"/>
                <a:gd name="T5" fmla="*/ 9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50">
                  <a:moveTo>
                    <a:pt x="73" y="1"/>
                  </a:moveTo>
                  <a:cubicBezTo>
                    <a:pt x="43" y="0"/>
                    <a:pt x="28" y="19"/>
                    <a:pt x="17" y="35"/>
                  </a:cubicBezTo>
                  <a:cubicBezTo>
                    <a:pt x="8" y="50"/>
                    <a:pt x="1" y="47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2" name="Freeform 1740"/>
            <p:cNvSpPr/>
            <p:nvPr>
              <p:custDataLst>
                <p:tags r:id="rId772"/>
              </p:custDataLst>
            </p:nvPr>
          </p:nvSpPr>
          <p:spPr bwMode="auto">
            <a:xfrm>
              <a:off x="4118" y="3422"/>
              <a:ext cx="93" cy="60"/>
            </a:xfrm>
            <a:custGeom>
              <a:avLst/>
              <a:gdLst>
                <a:gd name="T0" fmla="*/ 0 w 72"/>
                <a:gd name="T1" fmla="*/ 0 h 47"/>
                <a:gd name="T2" fmla="*/ 105 w 72"/>
                <a:gd name="T3" fmla="*/ 83 h 47"/>
                <a:gd name="T4" fmla="*/ 155 w 72"/>
                <a:gd name="T5" fmla="*/ 9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47">
                  <a:moveTo>
                    <a:pt x="0" y="0"/>
                  </a:moveTo>
                  <a:cubicBezTo>
                    <a:pt x="18" y="6"/>
                    <a:pt x="34" y="33"/>
                    <a:pt x="49" y="40"/>
                  </a:cubicBezTo>
                  <a:cubicBezTo>
                    <a:pt x="64" y="47"/>
                    <a:pt x="72" y="45"/>
                    <a:pt x="72" y="4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3" name="Freeform 1741"/>
            <p:cNvSpPr/>
            <p:nvPr>
              <p:custDataLst>
                <p:tags r:id="rId773"/>
              </p:custDataLst>
            </p:nvPr>
          </p:nvSpPr>
          <p:spPr bwMode="auto">
            <a:xfrm>
              <a:off x="4297" y="3201"/>
              <a:ext cx="61" cy="184"/>
            </a:xfrm>
            <a:custGeom>
              <a:avLst/>
              <a:gdLst>
                <a:gd name="T0" fmla="*/ 32 w 47"/>
                <a:gd name="T1" fmla="*/ 300 h 144"/>
                <a:gd name="T2" fmla="*/ 52 w 47"/>
                <a:gd name="T3" fmla="*/ 231 h 144"/>
                <a:gd name="T4" fmla="*/ 90 w 47"/>
                <a:gd name="T5" fmla="*/ 111 h 144"/>
                <a:gd name="T6" fmla="*/ 103 w 47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44">
                  <a:moveTo>
                    <a:pt x="15" y="144"/>
                  </a:moveTo>
                  <a:cubicBezTo>
                    <a:pt x="0" y="134"/>
                    <a:pt x="15" y="122"/>
                    <a:pt x="24" y="111"/>
                  </a:cubicBezTo>
                  <a:cubicBezTo>
                    <a:pt x="41" y="86"/>
                    <a:pt x="43" y="73"/>
                    <a:pt x="41" y="53"/>
                  </a:cubicBezTo>
                  <a:cubicBezTo>
                    <a:pt x="39" y="34"/>
                    <a:pt x="44" y="8"/>
                    <a:pt x="47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4" name="Freeform 1742"/>
            <p:cNvSpPr/>
            <p:nvPr>
              <p:custDataLst>
                <p:tags r:id="rId774"/>
              </p:custDataLst>
            </p:nvPr>
          </p:nvSpPr>
          <p:spPr bwMode="auto">
            <a:xfrm>
              <a:off x="4118" y="3525"/>
              <a:ext cx="73" cy="41"/>
            </a:xfrm>
            <a:custGeom>
              <a:avLst/>
              <a:gdLst>
                <a:gd name="T0" fmla="*/ 0 w 57"/>
                <a:gd name="T1" fmla="*/ 0 h 32"/>
                <a:gd name="T2" fmla="*/ 119 w 57"/>
                <a:gd name="T3" fmla="*/ 5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2">
                  <a:moveTo>
                    <a:pt x="0" y="0"/>
                  </a:moveTo>
                  <a:cubicBezTo>
                    <a:pt x="9" y="18"/>
                    <a:pt x="21" y="32"/>
                    <a:pt x="57" y="27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5" name="Freeform 1743"/>
            <p:cNvSpPr/>
            <p:nvPr>
              <p:custDataLst>
                <p:tags r:id="rId775"/>
              </p:custDataLst>
            </p:nvPr>
          </p:nvSpPr>
          <p:spPr bwMode="auto">
            <a:xfrm>
              <a:off x="4002" y="3369"/>
              <a:ext cx="9" cy="53"/>
            </a:xfrm>
            <a:custGeom>
              <a:avLst/>
              <a:gdLst>
                <a:gd name="T0" fmla="*/ 8 w 7"/>
                <a:gd name="T1" fmla="*/ 0 h 41"/>
                <a:gd name="T2" fmla="*/ 10 w 7"/>
                <a:gd name="T3" fmla="*/ 53 h 41"/>
                <a:gd name="T4" fmla="*/ 0 w 7"/>
                <a:gd name="T5" fmla="*/ 8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4" y="9"/>
                    <a:pt x="7" y="16"/>
                    <a:pt x="5" y="25"/>
                  </a:cubicBezTo>
                  <a:cubicBezTo>
                    <a:pt x="2" y="33"/>
                    <a:pt x="0" y="41"/>
                    <a:pt x="0" y="4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6" name="Freeform 1744"/>
            <p:cNvSpPr/>
            <p:nvPr>
              <p:custDataLst>
                <p:tags r:id="rId776"/>
              </p:custDataLst>
            </p:nvPr>
          </p:nvSpPr>
          <p:spPr bwMode="auto">
            <a:xfrm>
              <a:off x="4233" y="3312"/>
              <a:ext cx="39" cy="45"/>
            </a:xfrm>
            <a:custGeom>
              <a:avLst/>
              <a:gdLst>
                <a:gd name="T0" fmla="*/ 0 w 31"/>
                <a:gd name="T1" fmla="*/ 35 h 35"/>
                <a:gd name="T2" fmla="*/ 62 w 31"/>
                <a:gd name="T3" fmla="*/ 0 h 35"/>
                <a:gd name="T4" fmla="*/ 16 w 31"/>
                <a:gd name="T5" fmla="*/ 7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5">
                  <a:moveTo>
                    <a:pt x="0" y="16"/>
                  </a:moveTo>
                  <a:cubicBezTo>
                    <a:pt x="6" y="19"/>
                    <a:pt x="25" y="7"/>
                    <a:pt x="31" y="0"/>
                  </a:cubicBezTo>
                  <a:cubicBezTo>
                    <a:pt x="21" y="10"/>
                    <a:pt x="8" y="20"/>
                    <a:pt x="8" y="3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7" name="Freeform 1745"/>
            <p:cNvSpPr/>
            <p:nvPr>
              <p:custDataLst>
                <p:tags r:id="rId777"/>
              </p:custDataLst>
            </p:nvPr>
          </p:nvSpPr>
          <p:spPr bwMode="auto">
            <a:xfrm>
              <a:off x="4117" y="3395"/>
              <a:ext cx="96" cy="87"/>
            </a:xfrm>
            <a:custGeom>
              <a:avLst/>
              <a:gdLst>
                <a:gd name="T0" fmla="*/ 152 w 75"/>
                <a:gd name="T1" fmla="*/ 137 h 68"/>
                <a:gd name="T2" fmla="*/ 105 w 75"/>
                <a:gd name="T3" fmla="*/ 128 h 68"/>
                <a:gd name="T4" fmla="*/ 1 w 75"/>
                <a:gd name="T5" fmla="*/ 45 h 68"/>
                <a:gd name="T6" fmla="*/ 0 w 75"/>
                <a:gd name="T7" fmla="*/ 45 h 68"/>
                <a:gd name="T8" fmla="*/ 72 w 75"/>
                <a:gd name="T9" fmla="*/ 0 h 68"/>
                <a:gd name="T10" fmla="*/ 72 w 75"/>
                <a:gd name="T11" fmla="*/ 0 h 68"/>
                <a:gd name="T12" fmla="*/ 104 w 75"/>
                <a:gd name="T13" fmla="*/ 74 h 68"/>
                <a:gd name="T14" fmla="*/ 157 w 75"/>
                <a:gd name="T15" fmla="*/ 137 h 68"/>
                <a:gd name="T16" fmla="*/ 152 w 75"/>
                <a:gd name="T17" fmla="*/ 13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8">
                  <a:moveTo>
                    <a:pt x="73" y="66"/>
                  </a:moveTo>
                  <a:cubicBezTo>
                    <a:pt x="73" y="66"/>
                    <a:pt x="65" y="68"/>
                    <a:pt x="50" y="61"/>
                  </a:cubicBezTo>
                  <a:cubicBezTo>
                    <a:pt x="35" y="54"/>
                    <a:pt x="19" y="27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9" y="18"/>
                    <a:pt x="29" y="7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7"/>
                    <a:pt x="65" y="58"/>
                    <a:pt x="75" y="66"/>
                  </a:cubicBezTo>
                  <a:lnTo>
                    <a:pt x="73" y="66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8" name="Freeform 1746"/>
            <p:cNvSpPr/>
            <p:nvPr>
              <p:custDataLst>
                <p:tags r:id="rId778"/>
              </p:custDataLst>
            </p:nvPr>
          </p:nvSpPr>
          <p:spPr bwMode="auto">
            <a:xfrm>
              <a:off x="4117" y="3525"/>
              <a:ext cx="74" cy="50"/>
            </a:xfrm>
            <a:custGeom>
              <a:avLst/>
              <a:gdLst>
                <a:gd name="T0" fmla="*/ 120 w 58"/>
                <a:gd name="T1" fmla="*/ 58 h 39"/>
                <a:gd name="T2" fmla="*/ 1 w 58"/>
                <a:gd name="T3" fmla="*/ 0 h 39"/>
                <a:gd name="T4" fmla="*/ 0 w 58"/>
                <a:gd name="T5" fmla="*/ 0 h 39"/>
                <a:gd name="T6" fmla="*/ 43 w 58"/>
                <a:gd name="T7" fmla="*/ 77 h 39"/>
                <a:gd name="T8" fmla="*/ 120 w 58"/>
                <a:gd name="T9" fmla="*/ 5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9">
                  <a:moveTo>
                    <a:pt x="58" y="27"/>
                  </a:moveTo>
                  <a:cubicBezTo>
                    <a:pt x="22" y="32"/>
                    <a:pt x="10" y="1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6" y="35"/>
                    <a:pt x="21" y="37"/>
                  </a:cubicBezTo>
                  <a:cubicBezTo>
                    <a:pt x="35" y="39"/>
                    <a:pt x="47" y="33"/>
                    <a:pt x="58" y="27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9" name="Freeform 1747"/>
            <p:cNvSpPr/>
            <p:nvPr>
              <p:custDataLst>
                <p:tags r:id="rId779"/>
              </p:custDataLst>
            </p:nvPr>
          </p:nvSpPr>
          <p:spPr bwMode="auto">
            <a:xfrm>
              <a:off x="4002" y="3369"/>
              <a:ext cx="38" cy="53"/>
            </a:xfrm>
            <a:custGeom>
              <a:avLst/>
              <a:gdLst>
                <a:gd name="T0" fmla="*/ 8 w 30"/>
                <a:gd name="T1" fmla="*/ 0 h 41"/>
                <a:gd name="T2" fmla="*/ 10 w 30"/>
                <a:gd name="T3" fmla="*/ 53 h 41"/>
                <a:gd name="T4" fmla="*/ 0 w 30"/>
                <a:gd name="T5" fmla="*/ 89 h 41"/>
                <a:gd name="T6" fmla="*/ 0 w 30"/>
                <a:gd name="T7" fmla="*/ 89 h 41"/>
                <a:gd name="T8" fmla="*/ 61 w 30"/>
                <a:gd name="T9" fmla="*/ 74 h 41"/>
                <a:gd name="T10" fmla="*/ 61 w 30"/>
                <a:gd name="T11" fmla="*/ 74 h 41"/>
                <a:gd name="T12" fmla="*/ 37 w 30"/>
                <a:gd name="T13" fmla="*/ 53 h 41"/>
                <a:gd name="T14" fmla="*/ 8 w 30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1">
                  <a:moveTo>
                    <a:pt x="4" y="0"/>
                  </a:moveTo>
                  <a:cubicBezTo>
                    <a:pt x="4" y="9"/>
                    <a:pt x="7" y="16"/>
                    <a:pt x="5" y="25"/>
                  </a:cubicBezTo>
                  <a:cubicBezTo>
                    <a:pt x="2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5" y="31"/>
                    <a:pt x="20" y="28"/>
                    <a:pt x="18" y="25"/>
                  </a:cubicBezTo>
                  <a:cubicBezTo>
                    <a:pt x="15" y="20"/>
                    <a:pt x="10" y="10"/>
                    <a:pt x="4" y="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0" name="Freeform 1748"/>
            <p:cNvSpPr/>
            <p:nvPr>
              <p:custDataLst>
                <p:tags r:id="rId780"/>
              </p:custDataLst>
            </p:nvPr>
          </p:nvSpPr>
          <p:spPr bwMode="auto">
            <a:xfrm>
              <a:off x="4271" y="3549"/>
              <a:ext cx="52" cy="12"/>
            </a:xfrm>
            <a:custGeom>
              <a:avLst/>
              <a:gdLst>
                <a:gd name="T0" fmla="*/ 86 w 40"/>
                <a:gd name="T1" fmla="*/ 1 h 9"/>
                <a:gd name="T2" fmla="*/ 1 w 40"/>
                <a:gd name="T3" fmla="*/ 12 h 9"/>
                <a:gd name="T4" fmla="*/ 0 w 40"/>
                <a:gd name="T5" fmla="*/ 12 h 9"/>
                <a:gd name="T6" fmla="*/ 64 w 40"/>
                <a:gd name="T7" fmla="*/ 15 h 9"/>
                <a:gd name="T8" fmla="*/ 88 w 40"/>
                <a:gd name="T9" fmla="*/ 1 h 9"/>
                <a:gd name="T10" fmla="*/ 86 w 40"/>
                <a:gd name="T11" fmla="*/ 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39" y="1"/>
                  </a:moveTo>
                  <a:cubicBezTo>
                    <a:pt x="31" y="0"/>
                    <a:pt x="12" y="3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7"/>
                    <a:pt x="16" y="9"/>
                    <a:pt x="29" y="6"/>
                  </a:cubicBezTo>
                  <a:cubicBezTo>
                    <a:pt x="32" y="5"/>
                    <a:pt x="36" y="3"/>
                    <a:pt x="40" y="1"/>
                  </a:cubicBezTo>
                  <a:lnTo>
                    <a:pt x="39" y="1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1" name="Freeform 1749"/>
            <p:cNvSpPr/>
            <p:nvPr>
              <p:custDataLst>
                <p:tags r:id="rId781"/>
              </p:custDataLst>
            </p:nvPr>
          </p:nvSpPr>
          <p:spPr bwMode="auto">
            <a:xfrm>
              <a:off x="4231" y="3312"/>
              <a:ext cx="41" cy="47"/>
            </a:xfrm>
            <a:custGeom>
              <a:avLst/>
              <a:gdLst>
                <a:gd name="T0" fmla="*/ 19 w 32"/>
                <a:gd name="T1" fmla="*/ 78 h 36"/>
                <a:gd name="T2" fmla="*/ 68 w 32"/>
                <a:gd name="T3" fmla="*/ 0 h 36"/>
                <a:gd name="T4" fmla="*/ 1 w 32"/>
                <a:gd name="T5" fmla="*/ 35 h 36"/>
                <a:gd name="T6" fmla="*/ 0 w 32"/>
                <a:gd name="T7" fmla="*/ 35 h 36"/>
                <a:gd name="T8" fmla="*/ 19 w 32"/>
                <a:gd name="T9" fmla="*/ 80 h 36"/>
                <a:gd name="T10" fmla="*/ 19 w 32"/>
                <a:gd name="T11" fmla="*/ 7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5"/>
                  </a:moveTo>
                  <a:cubicBezTo>
                    <a:pt x="9" y="20"/>
                    <a:pt x="22" y="10"/>
                    <a:pt x="32" y="0"/>
                  </a:cubicBezTo>
                  <a:cubicBezTo>
                    <a:pt x="26" y="7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5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2" name="Freeform 1750"/>
            <p:cNvSpPr/>
            <p:nvPr>
              <p:custDataLst>
                <p:tags r:id="rId782"/>
              </p:custDataLst>
            </p:nvPr>
          </p:nvSpPr>
          <p:spPr bwMode="auto">
            <a:xfrm>
              <a:off x="3974" y="3275"/>
              <a:ext cx="437" cy="165"/>
            </a:xfrm>
            <a:custGeom>
              <a:avLst/>
              <a:gdLst>
                <a:gd name="T0" fmla="*/ 722 w 340"/>
                <a:gd name="T1" fmla="*/ 1 h 129"/>
                <a:gd name="T2" fmla="*/ 700 w 340"/>
                <a:gd name="T3" fmla="*/ 24 h 129"/>
                <a:gd name="T4" fmla="*/ 670 w 340"/>
                <a:gd name="T5" fmla="*/ 193 h 129"/>
                <a:gd name="T6" fmla="*/ 545 w 340"/>
                <a:gd name="T7" fmla="*/ 265 h 129"/>
                <a:gd name="T8" fmla="*/ 456 w 340"/>
                <a:gd name="T9" fmla="*/ 185 h 129"/>
                <a:gd name="T10" fmla="*/ 373 w 340"/>
                <a:gd name="T11" fmla="*/ 51 h 129"/>
                <a:gd name="T12" fmla="*/ 213 w 340"/>
                <a:gd name="T13" fmla="*/ 122 h 129"/>
                <a:gd name="T14" fmla="*/ 135 w 340"/>
                <a:gd name="T15" fmla="*/ 75 h 129"/>
                <a:gd name="T16" fmla="*/ 0 w 340"/>
                <a:gd name="T17" fmla="*/ 17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0" h="129">
                  <a:moveTo>
                    <a:pt x="340" y="1"/>
                  </a:moveTo>
                  <a:cubicBezTo>
                    <a:pt x="337" y="0"/>
                    <a:pt x="333" y="0"/>
                    <a:pt x="330" y="12"/>
                  </a:cubicBezTo>
                  <a:cubicBezTo>
                    <a:pt x="328" y="23"/>
                    <a:pt x="336" y="52"/>
                    <a:pt x="315" y="92"/>
                  </a:cubicBezTo>
                  <a:cubicBezTo>
                    <a:pt x="300" y="121"/>
                    <a:pt x="280" y="129"/>
                    <a:pt x="257" y="127"/>
                  </a:cubicBezTo>
                  <a:cubicBezTo>
                    <a:pt x="234" y="126"/>
                    <a:pt x="220" y="114"/>
                    <a:pt x="215" y="88"/>
                  </a:cubicBezTo>
                  <a:cubicBezTo>
                    <a:pt x="210" y="65"/>
                    <a:pt x="199" y="31"/>
                    <a:pt x="176" y="24"/>
                  </a:cubicBezTo>
                  <a:cubicBezTo>
                    <a:pt x="130" y="8"/>
                    <a:pt x="120" y="53"/>
                    <a:pt x="100" y="58"/>
                  </a:cubicBezTo>
                  <a:cubicBezTo>
                    <a:pt x="79" y="62"/>
                    <a:pt x="77" y="60"/>
                    <a:pt x="64" y="36"/>
                  </a:cubicBezTo>
                  <a:cubicBezTo>
                    <a:pt x="54" y="15"/>
                    <a:pt x="23" y="5"/>
                    <a:pt x="0" y="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3" name="Freeform 1751"/>
            <p:cNvSpPr/>
            <p:nvPr>
              <p:custDataLst>
                <p:tags r:id="rId783"/>
              </p:custDataLst>
            </p:nvPr>
          </p:nvSpPr>
          <p:spPr bwMode="auto">
            <a:xfrm>
              <a:off x="4272" y="3188"/>
              <a:ext cx="91" cy="124"/>
            </a:xfrm>
            <a:custGeom>
              <a:avLst/>
              <a:gdLst>
                <a:gd name="T0" fmla="*/ 153 w 70"/>
                <a:gd name="T1" fmla="*/ 0 h 97"/>
                <a:gd name="T2" fmla="*/ 0 w 70"/>
                <a:gd name="T3" fmla="*/ 203 h 9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97">
                  <a:moveTo>
                    <a:pt x="70" y="0"/>
                  </a:moveTo>
                  <a:cubicBezTo>
                    <a:pt x="52" y="43"/>
                    <a:pt x="50" y="61"/>
                    <a:pt x="0" y="97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4" name="Freeform 1752"/>
            <p:cNvSpPr/>
            <p:nvPr>
              <p:custDataLst>
                <p:tags r:id="rId784"/>
              </p:custDataLst>
            </p:nvPr>
          </p:nvSpPr>
          <p:spPr bwMode="auto">
            <a:xfrm>
              <a:off x="4049" y="3262"/>
              <a:ext cx="21" cy="21"/>
            </a:xfrm>
            <a:custGeom>
              <a:avLst/>
              <a:gdLst>
                <a:gd name="T0" fmla="*/ 0 w 16"/>
                <a:gd name="T1" fmla="*/ 0 h 16"/>
                <a:gd name="T2" fmla="*/ 37 w 16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6" y="4"/>
                    <a:pt x="11" y="9"/>
                    <a:pt x="16" y="1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5" name="Freeform 1753"/>
            <p:cNvSpPr/>
            <p:nvPr>
              <p:custDataLst>
                <p:tags r:id="rId785"/>
              </p:custDataLst>
            </p:nvPr>
          </p:nvSpPr>
          <p:spPr bwMode="auto">
            <a:xfrm>
              <a:off x="4070" y="3283"/>
              <a:ext cx="62" cy="59"/>
            </a:xfrm>
            <a:custGeom>
              <a:avLst/>
              <a:gdLst>
                <a:gd name="T0" fmla="*/ 75 w 48"/>
                <a:gd name="T1" fmla="*/ 97 h 46"/>
                <a:gd name="T2" fmla="*/ 103 w 48"/>
                <a:gd name="T3" fmla="*/ 68 h 46"/>
                <a:gd name="T4" fmla="*/ 0 w 48"/>
                <a:gd name="T5" fmla="*/ 0 h 46"/>
                <a:gd name="T6" fmla="*/ 75 w 48"/>
                <a:gd name="T7" fmla="*/ 9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cubicBezTo>
                    <a:pt x="39" y="42"/>
                    <a:pt x="44" y="37"/>
                    <a:pt x="48" y="32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6" name="Freeform 1754"/>
            <p:cNvSpPr/>
            <p:nvPr>
              <p:custDataLst>
                <p:tags r:id="rId786"/>
              </p:custDataLst>
            </p:nvPr>
          </p:nvSpPr>
          <p:spPr bwMode="auto">
            <a:xfrm>
              <a:off x="4145" y="3442"/>
              <a:ext cx="36" cy="4"/>
            </a:xfrm>
            <a:custGeom>
              <a:avLst/>
              <a:gdLst>
                <a:gd name="T0" fmla="*/ 0 w 28"/>
                <a:gd name="T1" fmla="*/ 0 h 3"/>
                <a:gd name="T2" fmla="*/ 59 w 28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">
                  <a:moveTo>
                    <a:pt x="0" y="0"/>
                  </a:moveTo>
                  <a:cubicBezTo>
                    <a:pt x="12" y="3"/>
                    <a:pt x="28" y="1"/>
                    <a:pt x="28" y="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7" name="Freeform 1755"/>
            <p:cNvSpPr/>
            <p:nvPr>
              <p:custDataLst>
                <p:tags r:id="rId787"/>
              </p:custDataLst>
            </p:nvPr>
          </p:nvSpPr>
          <p:spPr bwMode="auto">
            <a:xfrm>
              <a:off x="4227" y="3191"/>
              <a:ext cx="57" cy="56"/>
            </a:xfrm>
            <a:custGeom>
              <a:avLst/>
              <a:gdLst>
                <a:gd name="T0" fmla="*/ 96 w 44"/>
                <a:gd name="T1" fmla="*/ 0 h 44"/>
                <a:gd name="T2" fmla="*/ 0 w 44"/>
                <a:gd name="T3" fmla="*/ 90 h 44"/>
                <a:gd name="T4" fmla="*/ 21 w 44"/>
                <a:gd name="T5" fmla="*/ 83 h 44"/>
                <a:gd name="T6" fmla="*/ 96 w 44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cubicBezTo>
                    <a:pt x="21" y="7"/>
                    <a:pt x="6" y="33"/>
                    <a:pt x="0" y="44"/>
                  </a:cubicBezTo>
                  <a:cubicBezTo>
                    <a:pt x="3" y="43"/>
                    <a:pt x="6" y="41"/>
                    <a:pt x="9" y="40"/>
                  </a:cubicBezTo>
                  <a:cubicBezTo>
                    <a:pt x="25" y="30"/>
                    <a:pt x="36" y="17"/>
                    <a:pt x="44" y="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8" name="Freeform 1756"/>
            <p:cNvSpPr/>
            <p:nvPr>
              <p:custDataLst>
                <p:tags r:id="rId788"/>
              </p:custDataLst>
            </p:nvPr>
          </p:nvSpPr>
          <p:spPr bwMode="auto">
            <a:xfrm>
              <a:off x="4272" y="3048"/>
              <a:ext cx="27" cy="45"/>
            </a:xfrm>
            <a:custGeom>
              <a:avLst/>
              <a:gdLst>
                <a:gd name="T0" fmla="*/ 0 w 21"/>
                <a:gd name="T1" fmla="*/ 0 h 35"/>
                <a:gd name="T2" fmla="*/ 45 w 21"/>
                <a:gd name="T3" fmla="*/ 7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5">
                  <a:moveTo>
                    <a:pt x="0" y="0"/>
                  </a:moveTo>
                  <a:cubicBezTo>
                    <a:pt x="14" y="1"/>
                    <a:pt x="21" y="21"/>
                    <a:pt x="21" y="3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9" name="Freeform 1757"/>
            <p:cNvSpPr/>
            <p:nvPr>
              <p:custDataLst>
                <p:tags r:id="rId789"/>
              </p:custDataLst>
            </p:nvPr>
          </p:nvSpPr>
          <p:spPr bwMode="auto">
            <a:xfrm>
              <a:off x="3983" y="2429"/>
              <a:ext cx="594" cy="1250"/>
            </a:xfrm>
            <a:custGeom>
              <a:avLst/>
              <a:gdLst>
                <a:gd name="T0" fmla="*/ 28 w 461"/>
                <a:gd name="T1" fmla="*/ 1916 h 976"/>
                <a:gd name="T2" fmla="*/ 94 w 461"/>
                <a:gd name="T3" fmla="*/ 1851 h 976"/>
                <a:gd name="T4" fmla="*/ 192 w 461"/>
                <a:gd name="T5" fmla="*/ 1968 h 976"/>
                <a:gd name="T6" fmla="*/ 362 w 461"/>
                <a:gd name="T7" fmla="*/ 1962 h 976"/>
                <a:gd name="T8" fmla="*/ 425 w 461"/>
                <a:gd name="T9" fmla="*/ 1944 h 976"/>
                <a:gd name="T10" fmla="*/ 496 w 461"/>
                <a:gd name="T11" fmla="*/ 1956 h 976"/>
                <a:gd name="T12" fmla="*/ 617 w 461"/>
                <a:gd name="T13" fmla="*/ 1926 h 976"/>
                <a:gd name="T14" fmla="*/ 683 w 461"/>
                <a:gd name="T15" fmla="*/ 2021 h 976"/>
                <a:gd name="T16" fmla="*/ 839 w 461"/>
                <a:gd name="T17" fmla="*/ 1963 h 976"/>
                <a:gd name="T18" fmla="*/ 859 w 461"/>
                <a:gd name="T19" fmla="*/ 1878 h 976"/>
                <a:gd name="T20" fmla="*/ 729 w 461"/>
                <a:gd name="T21" fmla="*/ 1682 h 976"/>
                <a:gd name="T22" fmla="*/ 789 w 461"/>
                <a:gd name="T23" fmla="*/ 1559 h 976"/>
                <a:gd name="T24" fmla="*/ 781 w 461"/>
                <a:gd name="T25" fmla="*/ 1274 h 976"/>
                <a:gd name="T26" fmla="*/ 631 w 461"/>
                <a:gd name="T27" fmla="*/ 1245 h 976"/>
                <a:gd name="T28" fmla="*/ 667 w 461"/>
                <a:gd name="T29" fmla="*/ 1073 h 976"/>
                <a:gd name="T30" fmla="*/ 551 w 461"/>
                <a:gd name="T31" fmla="*/ 929 h 976"/>
                <a:gd name="T32" fmla="*/ 247 w 461"/>
                <a:gd name="T33" fmla="*/ 994 h 976"/>
                <a:gd name="T34" fmla="*/ 59 w 461"/>
                <a:gd name="T35" fmla="*/ 939 h 976"/>
                <a:gd name="T36" fmla="*/ 97 w 461"/>
                <a:gd name="T37" fmla="*/ 688 h 976"/>
                <a:gd name="T38" fmla="*/ 178 w 461"/>
                <a:gd name="T39" fmla="*/ 712 h 976"/>
                <a:gd name="T40" fmla="*/ 229 w 461"/>
                <a:gd name="T41" fmla="*/ 781 h 976"/>
                <a:gd name="T42" fmla="*/ 353 w 461"/>
                <a:gd name="T43" fmla="*/ 817 h 976"/>
                <a:gd name="T44" fmla="*/ 519 w 461"/>
                <a:gd name="T45" fmla="*/ 868 h 976"/>
                <a:gd name="T46" fmla="*/ 942 w 461"/>
                <a:gd name="T47" fmla="*/ 460 h 976"/>
                <a:gd name="T48" fmla="*/ 795 w 461"/>
                <a:gd name="T49" fmla="*/ 19 h 976"/>
                <a:gd name="T50" fmla="*/ 609 w 461"/>
                <a:gd name="T51" fmla="*/ 76 h 976"/>
                <a:gd name="T52" fmla="*/ 548 w 461"/>
                <a:gd name="T53" fmla="*/ 158 h 976"/>
                <a:gd name="T54" fmla="*/ 533 w 461"/>
                <a:gd name="T55" fmla="*/ 158 h 9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61" h="976">
                  <a:moveTo>
                    <a:pt x="13" y="912"/>
                  </a:moveTo>
                  <a:cubicBezTo>
                    <a:pt x="21" y="905"/>
                    <a:pt x="41" y="883"/>
                    <a:pt x="44" y="881"/>
                  </a:cubicBezTo>
                  <a:cubicBezTo>
                    <a:pt x="49" y="900"/>
                    <a:pt x="52" y="927"/>
                    <a:pt x="90" y="937"/>
                  </a:cubicBezTo>
                  <a:cubicBezTo>
                    <a:pt x="129" y="947"/>
                    <a:pt x="154" y="940"/>
                    <a:pt x="169" y="934"/>
                  </a:cubicBezTo>
                  <a:cubicBezTo>
                    <a:pt x="175" y="931"/>
                    <a:pt x="190" y="925"/>
                    <a:pt x="199" y="925"/>
                  </a:cubicBezTo>
                  <a:cubicBezTo>
                    <a:pt x="211" y="925"/>
                    <a:pt x="220" y="927"/>
                    <a:pt x="232" y="931"/>
                  </a:cubicBezTo>
                  <a:cubicBezTo>
                    <a:pt x="252" y="938"/>
                    <a:pt x="267" y="934"/>
                    <a:pt x="289" y="917"/>
                  </a:cubicBezTo>
                  <a:cubicBezTo>
                    <a:pt x="287" y="926"/>
                    <a:pt x="294" y="951"/>
                    <a:pt x="319" y="962"/>
                  </a:cubicBezTo>
                  <a:cubicBezTo>
                    <a:pt x="350" y="976"/>
                    <a:pt x="380" y="962"/>
                    <a:pt x="392" y="935"/>
                  </a:cubicBezTo>
                  <a:cubicBezTo>
                    <a:pt x="398" y="922"/>
                    <a:pt x="401" y="908"/>
                    <a:pt x="402" y="894"/>
                  </a:cubicBezTo>
                  <a:cubicBezTo>
                    <a:pt x="406" y="866"/>
                    <a:pt x="393" y="792"/>
                    <a:pt x="341" y="800"/>
                  </a:cubicBezTo>
                  <a:cubicBezTo>
                    <a:pt x="346" y="794"/>
                    <a:pt x="358" y="780"/>
                    <a:pt x="369" y="742"/>
                  </a:cubicBezTo>
                  <a:cubicBezTo>
                    <a:pt x="381" y="688"/>
                    <a:pt x="385" y="642"/>
                    <a:pt x="365" y="607"/>
                  </a:cubicBezTo>
                  <a:cubicBezTo>
                    <a:pt x="344" y="570"/>
                    <a:pt x="312" y="561"/>
                    <a:pt x="295" y="593"/>
                  </a:cubicBezTo>
                  <a:cubicBezTo>
                    <a:pt x="310" y="564"/>
                    <a:pt x="313" y="532"/>
                    <a:pt x="312" y="511"/>
                  </a:cubicBezTo>
                  <a:cubicBezTo>
                    <a:pt x="311" y="485"/>
                    <a:pt x="300" y="454"/>
                    <a:pt x="258" y="442"/>
                  </a:cubicBezTo>
                  <a:cubicBezTo>
                    <a:pt x="215" y="430"/>
                    <a:pt x="160" y="460"/>
                    <a:pt x="116" y="473"/>
                  </a:cubicBezTo>
                  <a:cubicBezTo>
                    <a:pt x="75" y="486"/>
                    <a:pt x="53" y="492"/>
                    <a:pt x="28" y="447"/>
                  </a:cubicBezTo>
                  <a:cubicBezTo>
                    <a:pt x="0" y="387"/>
                    <a:pt x="17" y="332"/>
                    <a:pt x="45" y="327"/>
                  </a:cubicBezTo>
                  <a:cubicBezTo>
                    <a:pt x="63" y="324"/>
                    <a:pt x="75" y="330"/>
                    <a:pt x="83" y="339"/>
                  </a:cubicBezTo>
                  <a:cubicBezTo>
                    <a:pt x="90" y="347"/>
                    <a:pt x="95" y="363"/>
                    <a:pt x="107" y="372"/>
                  </a:cubicBezTo>
                  <a:cubicBezTo>
                    <a:pt x="129" y="391"/>
                    <a:pt x="145" y="388"/>
                    <a:pt x="165" y="389"/>
                  </a:cubicBezTo>
                  <a:cubicBezTo>
                    <a:pt x="184" y="391"/>
                    <a:pt x="185" y="409"/>
                    <a:pt x="243" y="413"/>
                  </a:cubicBezTo>
                  <a:cubicBezTo>
                    <a:pt x="301" y="418"/>
                    <a:pt x="418" y="326"/>
                    <a:pt x="440" y="219"/>
                  </a:cubicBezTo>
                  <a:cubicBezTo>
                    <a:pt x="461" y="113"/>
                    <a:pt x="446" y="27"/>
                    <a:pt x="372" y="9"/>
                  </a:cubicBezTo>
                  <a:cubicBezTo>
                    <a:pt x="336" y="0"/>
                    <a:pt x="305" y="15"/>
                    <a:pt x="285" y="36"/>
                  </a:cubicBezTo>
                  <a:cubicBezTo>
                    <a:pt x="271" y="50"/>
                    <a:pt x="264" y="72"/>
                    <a:pt x="256" y="75"/>
                  </a:cubicBezTo>
                  <a:cubicBezTo>
                    <a:pt x="254" y="76"/>
                    <a:pt x="252" y="76"/>
                    <a:pt x="249" y="7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0" name="Freeform 1758"/>
            <p:cNvSpPr>
              <a:spLocks noEditPoints="1"/>
            </p:cNvSpPr>
            <p:nvPr>
              <p:custDataLst>
                <p:tags r:id="rId790"/>
              </p:custDataLst>
            </p:nvPr>
          </p:nvSpPr>
          <p:spPr bwMode="auto">
            <a:xfrm>
              <a:off x="3927" y="2942"/>
              <a:ext cx="315" cy="175"/>
            </a:xfrm>
            <a:custGeom>
              <a:avLst/>
              <a:gdLst>
                <a:gd name="T0" fmla="*/ 108 w 244"/>
                <a:gd name="T1" fmla="*/ 36 h 136"/>
                <a:gd name="T2" fmla="*/ 127 w 244"/>
                <a:gd name="T3" fmla="*/ 80 h 136"/>
                <a:gd name="T4" fmla="*/ 133 w 244"/>
                <a:gd name="T5" fmla="*/ 97 h 136"/>
                <a:gd name="T6" fmla="*/ 147 w 244"/>
                <a:gd name="T7" fmla="*/ 133 h 136"/>
                <a:gd name="T8" fmla="*/ 160 w 244"/>
                <a:gd name="T9" fmla="*/ 149 h 136"/>
                <a:gd name="T10" fmla="*/ 191 w 244"/>
                <a:gd name="T11" fmla="*/ 171 h 136"/>
                <a:gd name="T12" fmla="*/ 207 w 244"/>
                <a:gd name="T13" fmla="*/ 180 h 136"/>
                <a:gd name="T14" fmla="*/ 239 w 244"/>
                <a:gd name="T15" fmla="*/ 198 h 136"/>
                <a:gd name="T16" fmla="*/ 281 w 244"/>
                <a:gd name="T17" fmla="*/ 187 h 136"/>
                <a:gd name="T18" fmla="*/ 297 w 244"/>
                <a:gd name="T19" fmla="*/ 185 h 136"/>
                <a:gd name="T20" fmla="*/ 316 w 244"/>
                <a:gd name="T21" fmla="*/ 180 h 136"/>
                <a:gd name="T22" fmla="*/ 338 w 244"/>
                <a:gd name="T23" fmla="*/ 172 h 136"/>
                <a:gd name="T24" fmla="*/ 374 w 244"/>
                <a:gd name="T25" fmla="*/ 171 h 136"/>
                <a:gd name="T26" fmla="*/ 414 w 244"/>
                <a:gd name="T27" fmla="*/ 148 h 136"/>
                <a:gd name="T28" fmla="*/ 429 w 244"/>
                <a:gd name="T29" fmla="*/ 143 h 136"/>
                <a:gd name="T30" fmla="*/ 465 w 244"/>
                <a:gd name="T31" fmla="*/ 139 h 136"/>
                <a:gd name="T32" fmla="*/ 488 w 244"/>
                <a:gd name="T33" fmla="*/ 121 h 136"/>
                <a:gd name="T34" fmla="*/ 502 w 244"/>
                <a:gd name="T35" fmla="*/ 121 h 136"/>
                <a:gd name="T36" fmla="*/ 342 w 244"/>
                <a:gd name="T37" fmla="*/ 154 h 136"/>
                <a:gd name="T38" fmla="*/ 125 w 244"/>
                <a:gd name="T39" fmla="*/ 0 h 136"/>
                <a:gd name="T40" fmla="*/ 108 w 244"/>
                <a:gd name="T41" fmla="*/ 5 h 136"/>
                <a:gd name="T42" fmla="*/ 520 w 244"/>
                <a:gd name="T43" fmla="*/ 198 h 136"/>
                <a:gd name="T44" fmla="*/ 493 w 244"/>
                <a:gd name="T45" fmla="*/ 207 h 136"/>
                <a:gd name="T46" fmla="*/ 474 w 244"/>
                <a:gd name="T47" fmla="*/ 215 h 136"/>
                <a:gd name="T48" fmla="*/ 460 w 244"/>
                <a:gd name="T49" fmla="*/ 220 h 136"/>
                <a:gd name="T50" fmla="*/ 431 w 244"/>
                <a:gd name="T51" fmla="*/ 224 h 136"/>
                <a:gd name="T52" fmla="*/ 407 w 244"/>
                <a:gd name="T53" fmla="*/ 238 h 136"/>
                <a:gd name="T54" fmla="*/ 391 w 244"/>
                <a:gd name="T55" fmla="*/ 244 h 136"/>
                <a:gd name="T56" fmla="*/ 355 w 244"/>
                <a:gd name="T57" fmla="*/ 250 h 136"/>
                <a:gd name="T58" fmla="*/ 333 w 244"/>
                <a:gd name="T59" fmla="*/ 247 h 136"/>
                <a:gd name="T60" fmla="*/ 305 w 244"/>
                <a:gd name="T61" fmla="*/ 255 h 136"/>
                <a:gd name="T62" fmla="*/ 265 w 244"/>
                <a:gd name="T63" fmla="*/ 266 h 136"/>
                <a:gd name="T64" fmla="*/ 250 w 244"/>
                <a:gd name="T65" fmla="*/ 266 h 136"/>
                <a:gd name="T66" fmla="*/ 195 w 244"/>
                <a:gd name="T67" fmla="*/ 253 h 136"/>
                <a:gd name="T68" fmla="*/ 170 w 244"/>
                <a:gd name="T69" fmla="*/ 252 h 136"/>
                <a:gd name="T70" fmla="*/ 156 w 244"/>
                <a:gd name="T71" fmla="*/ 244 h 136"/>
                <a:gd name="T72" fmla="*/ 132 w 244"/>
                <a:gd name="T73" fmla="*/ 220 h 136"/>
                <a:gd name="T74" fmla="*/ 98 w 244"/>
                <a:gd name="T75" fmla="*/ 187 h 136"/>
                <a:gd name="T76" fmla="*/ 84 w 244"/>
                <a:gd name="T77" fmla="*/ 171 h 136"/>
                <a:gd name="T78" fmla="*/ 74 w 244"/>
                <a:gd name="T79" fmla="*/ 151 h 136"/>
                <a:gd name="T80" fmla="*/ 50 w 244"/>
                <a:gd name="T81" fmla="*/ 120 h 136"/>
                <a:gd name="T82" fmla="*/ 41 w 244"/>
                <a:gd name="T83" fmla="*/ 98 h 136"/>
                <a:gd name="T84" fmla="*/ 28 w 244"/>
                <a:gd name="T85" fmla="*/ 36 h 136"/>
                <a:gd name="T86" fmla="*/ 17 w 244"/>
                <a:gd name="T87" fmla="*/ 22 h 136"/>
                <a:gd name="T88" fmla="*/ 230 w 244"/>
                <a:gd name="T89" fmla="*/ 283 h 136"/>
                <a:gd name="T90" fmla="*/ 525 w 244"/>
                <a:gd name="T91" fmla="*/ 214 h 1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4" h="136">
                  <a:moveTo>
                    <a:pt x="51" y="10"/>
                  </a:moveTo>
                  <a:cubicBezTo>
                    <a:pt x="52" y="12"/>
                    <a:pt x="49" y="14"/>
                    <a:pt x="50" y="17"/>
                  </a:cubicBezTo>
                  <a:cubicBezTo>
                    <a:pt x="52" y="20"/>
                    <a:pt x="53" y="18"/>
                    <a:pt x="54" y="23"/>
                  </a:cubicBezTo>
                  <a:cubicBezTo>
                    <a:pt x="56" y="27"/>
                    <a:pt x="58" y="34"/>
                    <a:pt x="59" y="37"/>
                  </a:cubicBezTo>
                  <a:cubicBezTo>
                    <a:pt x="61" y="40"/>
                    <a:pt x="53" y="40"/>
                    <a:pt x="54" y="43"/>
                  </a:cubicBezTo>
                  <a:cubicBezTo>
                    <a:pt x="56" y="45"/>
                    <a:pt x="60" y="42"/>
                    <a:pt x="62" y="45"/>
                  </a:cubicBezTo>
                  <a:cubicBezTo>
                    <a:pt x="64" y="48"/>
                    <a:pt x="68" y="55"/>
                    <a:pt x="69" y="58"/>
                  </a:cubicBezTo>
                  <a:cubicBezTo>
                    <a:pt x="71" y="61"/>
                    <a:pt x="67" y="61"/>
                    <a:pt x="68" y="62"/>
                  </a:cubicBezTo>
                  <a:cubicBezTo>
                    <a:pt x="69" y="64"/>
                    <a:pt x="71" y="62"/>
                    <a:pt x="73" y="64"/>
                  </a:cubicBezTo>
                  <a:cubicBezTo>
                    <a:pt x="75" y="66"/>
                    <a:pt x="73" y="69"/>
                    <a:pt x="74" y="70"/>
                  </a:cubicBezTo>
                  <a:cubicBezTo>
                    <a:pt x="75" y="71"/>
                    <a:pt x="77" y="69"/>
                    <a:pt x="78" y="71"/>
                  </a:cubicBezTo>
                  <a:cubicBezTo>
                    <a:pt x="80" y="72"/>
                    <a:pt x="86" y="78"/>
                    <a:pt x="89" y="80"/>
                  </a:cubicBezTo>
                  <a:cubicBezTo>
                    <a:pt x="91" y="82"/>
                    <a:pt x="88" y="85"/>
                    <a:pt x="90" y="87"/>
                  </a:cubicBezTo>
                  <a:cubicBezTo>
                    <a:pt x="92" y="88"/>
                    <a:pt x="92" y="83"/>
                    <a:pt x="96" y="85"/>
                  </a:cubicBezTo>
                  <a:cubicBezTo>
                    <a:pt x="100" y="86"/>
                    <a:pt x="105" y="88"/>
                    <a:pt x="107" y="89"/>
                  </a:cubicBezTo>
                  <a:cubicBezTo>
                    <a:pt x="110" y="89"/>
                    <a:pt x="109" y="93"/>
                    <a:pt x="111" y="93"/>
                  </a:cubicBezTo>
                  <a:cubicBezTo>
                    <a:pt x="114" y="93"/>
                    <a:pt x="114" y="90"/>
                    <a:pt x="117" y="90"/>
                  </a:cubicBezTo>
                  <a:cubicBezTo>
                    <a:pt x="120" y="90"/>
                    <a:pt x="129" y="89"/>
                    <a:pt x="131" y="88"/>
                  </a:cubicBezTo>
                  <a:cubicBezTo>
                    <a:pt x="133" y="88"/>
                    <a:pt x="133" y="91"/>
                    <a:pt x="135" y="91"/>
                  </a:cubicBezTo>
                  <a:cubicBezTo>
                    <a:pt x="138" y="91"/>
                    <a:pt x="136" y="88"/>
                    <a:pt x="138" y="87"/>
                  </a:cubicBezTo>
                  <a:cubicBezTo>
                    <a:pt x="140" y="86"/>
                    <a:pt x="142" y="91"/>
                    <a:pt x="144" y="90"/>
                  </a:cubicBezTo>
                  <a:cubicBezTo>
                    <a:pt x="147" y="90"/>
                    <a:pt x="145" y="86"/>
                    <a:pt x="147" y="85"/>
                  </a:cubicBezTo>
                  <a:cubicBezTo>
                    <a:pt x="149" y="84"/>
                    <a:pt x="151" y="87"/>
                    <a:pt x="153" y="86"/>
                  </a:cubicBezTo>
                  <a:cubicBezTo>
                    <a:pt x="156" y="85"/>
                    <a:pt x="155" y="82"/>
                    <a:pt x="157" y="81"/>
                  </a:cubicBezTo>
                  <a:cubicBezTo>
                    <a:pt x="160" y="80"/>
                    <a:pt x="165" y="79"/>
                    <a:pt x="167" y="79"/>
                  </a:cubicBezTo>
                  <a:cubicBezTo>
                    <a:pt x="169" y="78"/>
                    <a:pt x="172" y="81"/>
                    <a:pt x="174" y="80"/>
                  </a:cubicBezTo>
                  <a:cubicBezTo>
                    <a:pt x="175" y="80"/>
                    <a:pt x="175" y="77"/>
                    <a:pt x="178" y="75"/>
                  </a:cubicBezTo>
                  <a:cubicBezTo>
                    <a:pt x="181" y="74"/>
                    <a:pt x="191" y="70"/>
                    <a:pt x="193" y="69"/>
                  </a:cubicBezTo>
                  <a:cubicBezTo>
                    <a:pt x="195" y="68"/>
                    <a:pt x="195" y="72"/>
                    <a:pt x="197" y="71"/>
                  </a:cubicBezTo>
                  <a:cubicBezTo>
                    <a:pt x="199" y="71"/>
                    <a:pt x="198" y="68"/>
                    <a:pt x="199" y="67"/>
                  </a:cubicBezTo>
                  <a:cubicBezTo>
                    <a:pt x="201" y="67"/>
                    <a:pt x="207" y="65"/>
                    <a:pt x="211" y="63"/>
                  </a:cubicBezTo>
                  <a:cubicBezTo>
                    <a:pt x="214" y="62"/>
                    <a:pt x="215" y="66"/>
                    <a:pt x="216" y="65"/>
                  </a:cubicBezTo>
                  <a:cubicBezTo>
                    <a:pt x="218" y="65"/>
                    <a:pt x="216" y="61"/>
                    <a:pt x="219" y="60"/>
                  </a:cubicBezTo>
                  <a:cubicBezTo>
                    <a:pt x="221" y="59"/>
                    <a:pt x="226" y="58"/>
                    <a:pt x="227" y="57"/>
                  </a:cubicBezTo>
                  <a:cubicBezTo>
                    <a:pt x="229" y="57"/>
                    <a:pt x="231" y="58"/>
                    <a:pt x="233" y="58"/>
                  </a:cubicBezTo>
                  <a:cubicBezTo>
                    <a:pt x="233" y="58"/>
                    <a:pt x="233" y="57"/>
                    <a:pt x="233" y="57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06" y="55"/>
                    <a:pt x="182" y="66"/>
                    <a:pt x="159" y="72"/>
                  </a:cubicBezTo>
                  <a:cubicBezTo>
                    <a:pt x="119" y="85"/>
                    <a:pt x="96" y="91"/>
                    <a:pt x="72" y="46"/>
                  </a:cubicBezTo>
                  <a:cubicBezTo>
                    <a:pt x="64" y="30"/>
                    <a:pt x="60" y="14"/>
                    <a:pt x="58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5"/>
                    <a:pt x="50" y="7"/>
                    <a:pt x="51" y="10"/>
                  </a:cubicBezTo>
                  <a:close/>
                  <a:moveTo>
                    <a:pt x="242" y="93"/>
                  </a:moveTo>
                  <a:cubicBezTo>
                    <a:pt x="241" y="93"/>
                    <a:pt x="240" y="93"/>
                    <a:pt x="240" y="93"/>
                  </a:cubicBezTo>
                  <a:cubicBezTo>
                    <a:pt x="238" y="94"/>
                    <a:pt x="232" y="96"/>
                    <a:pt x="229" y="97"/>
                  </a:cubicBezTo>
                  <a:cubicBezTo>
                    <a:pt x="225" y="98"/>
                    <a:pt x="225" y="93"/>
                    <a:pt x="223" y="93"/>
                  </a:cubicBezTo>
                  <a:cubicBezTo>
                    <a:pt x="220" y="94"/>
                    <a:pt x="222" y="101"/>
                    <a:pt x="220" y="101"/>
                  </a:cubicBezTo>
                  <a:cubicBezTo>
                    <a:pt x="219" y="101"/>
                    <a:pt x="217" y="99"/>
                    <a:pt x="215" y="99"/>
                  </a:cubicBezTo>
                  <a:cubicBezTo>
                    <a:pt x="214" y="100"/>
                    <a:pt x="216" y="102"/>
                    <a:pt x="214" y="103"/>
                  </a:cubicBezTo>
                  <a:cubicBezTo>
                    <a:pt x="213" y="103"/>
                    <a:pt x="209" y="105"/>
                    <a:pt x="206" y="106"/>
                  </a:cubicBezTo>
                  <a:cubicBezTo>
                    <a:pt x="202" y="107"/>
                    <a:pt x="202" y="105"/>
                    <a:pt x="201" y="105"/>
                  </a:cubicBezTo>
                  <a:cubicBezTo>
                    <a:pt x="199" y="106"/>
                    <a:pt x="201" y="108"/>
                    <a:pt x="199" y="109"/>
                  </a:cubicBezTo>
                  <a:cubicBezTo>
                    <a:pt x="196" y="111"/>
                    <a:pt x="192" y="112"/>
                    <a:pt x="189" y="112"/>
                  </a:cubicBezTo>
                  <a:cubicBezTo>
                    <a:pt x="187" y="113"/>
                    <a:pt x="187" y="108"/>
                    <a:pt x="185" y="108"/>
                  </a:cubicBezTo>
                  <a:cubicBezTo>
                    <a:pt x="183" y="109"/>
                    <a:pt x="184" y="114"/>
                    <a:pt x="182" y="115"/>
                  </a:cubicBezTo>
                  <a:cubicBezTo>
                    <a:pt x="180" y="116"/>
                    <a:pt x="173" y="117"/>
                    <a:pt x="171" y="118"/>
                  </a:cubicBezTo>
                  <a:cubicBezTo>
                    <a:pt x="168" y="119"/>
                    <a:pt x="167" y="116"/>
                    <a:pt x="165" y="117"/>
                  </a:cubicBezTo>
                  <a:cubicBezTo>
                    <a:pt x="163" y="117"/>
                    <a:pt x="165" y="119"/>
                    <a:pt x="162" y="120"/>
                  </a:cubicBezTo>
                  <a:cubicBezTo>
                    <a:pt x="158" y="121"/>
                    <a:pt x="158" y="115"/>
                    <a:pt x="155" y="116"/>
                  </a:cubicBezTo>
                  <a:cubicBezTo>
                    <a:pt x="152" y="117"/>
                    <a:pt x="153" y="122"/>
                    <a:pt x="149" y="122"/>
                  </a:cubicBezTo>
                  <a:cubicBezTo>
                    <a:pt x="145" y="122"/>
                    <a:pt x="144" y="120"/>
                    <a:pt x="142" y="120"/>
                  </a:cubicBezTo>
                  <a:cubicBezTo>
                    <a:pt x="140" y="121"/>
                    <a:pt x="142" y="123"/>
                    <a:pt x="139" y="124"/>
                  </a:cubicBezTo>
                  <a:cubicBezTo>
                    <a:pt x="135" y="125"/>
                    <a:pt x="126" y="125"/>
                    <a:pt x="123" y="125"/>
                  </a:cubicBezTo>
                  <a:cubicBezTo>
                    <a:pt x="120" y="125"/>
                    <a:pt x="120" y="121"/>
                    <a:pt x="119" y="121"/>
                  </a:cubicBezTo>
                  <a:cubicBezTo>
                    <a:pt x="118" y="121"/>
                    <a:pt x="119" y="125"/>
                    <a:pt x="116" y="125"/>
                  </a:cubicBezTo>
                  <a:cubicBezTo>
                    <a:pt x="112" y="125"/>
                    <a:pt x="104" y="124"/>
                    <a:pt x="100" y="124"/>
                  </a:cubicBezTo>
                  <a:cubicBezTo>
                    <a:pt x="96" y="124"/>
                    <a:pt x="93" y="119"/>
                    <a:pt x="91" y="119"/>
                  </a:cubicBezTo>
                  <a:cubicBezTo>
                    <a:pt x="88" y="119"/>
                    <a:pt x="87" y="121"/>
                    <a:pt x="83" y="120"/>
                  </a:cubicBezTo>
                  <a:cubicBezTo>
                    <a:pt x="81" y="119"/>
                    <a:pt x="79" y="118"/>
                    <a:pt x="79" y="118"/>
                  </a:cubicBezTo>
                  <a:cubicBezTo>
                    <a:pt x="77" y="117"/>
                    <a:pt x="78" y="116"/>
                    <a:pt x="77" y="114"/>
                  </a:cubicBezTo>
                  <a:cubicBezTo>
                    <a:pt x="75" y="113"/>
                    <a:pt x="74" y="116"/>
                    <a:pt x="73" y="115"/>
                  </a:cubicBezTo>
                  <a:cubicBezTo>
                    <a:pt x="72" y="115"/>
                    <a:pt x="70" y="114"/>
                    <a:pt x="63" y="110"/>
                  </a:cubicBezTo>
                  <a:cubicBezTo>
                    <a:pt x="60" y="108"/>
                    <a:pt x="63" y="105"/>
                    <a:pt x="61" y="103"/>
                  </a:cubicBezTo>
                  <a:cubicBezTo>
                    <a:pt x="59" y="101"/>
                    <a:pt x="56" y="104"/>
                    <a:pt x="53" y="100"/>
                  </a:cubicBezTo>
                  <a:cubicBezTo>
                    <a:pt x="50" y="97"/>
                    <a:pt x="47" y="90"/>
                    <a:pt x="46" y="88"/>
                  </a:cubicBezTo>
                  <a:cubicBezTo>
                    <a:pt x="45" y="86"/>
                    <a:pt x="41" y="87"/>
                    <a:pt x="40" y="85"/>
                  </a:cubicBezTo>
                  <a:cubicBezTo>
                    <a:pt x="39" y="83"/>
                    <a:pt x="40" y="82"/>
                    <a:pt x="39" y="80"/>
                  </a:cubicBezTo>
                  <a:cubicBezTo>
                    <a:pt x="38" y="78"/>
                    <a:pt x="36" y="80"/>
                    <a:pt x="34" y="77"/>
                  </a:cubicBezTo>
                  <a:cubicBezTo>
                    <a:pt x="33" y="75"/>
                    <a:pt x="36" y="73"/>
                    <a:pt x="34" y="71"/>
                  </a:cubicBezTo>
                  <a:cubicBezTo>
                    <a:pt x="33" y="70"/>
                    <a:pt x="31" y="72"/>
                    <a:pt x="30" y="70"/>
                  </a:cubicBezTo>
                  <a:cubicBezTo>
                    <a:pt x="28" y="67"/>
                    <a:pt x="24" y="59"/>
                    <a:pt x="23" y="56"/>
                  </a:cubicBezTo>
                  <a:cubicBezTo>
                    <a:pt x="22" y="53"/>
                    <a:pt x="27" y="53"/>
                    <a:pt x="26" y="51"/>
                  </a:cubicBezTo>
                  <a:cubicBezTo>
                    <a:pt x="25" y="48"/>
                    <a:pt x="20" y="50"/>
                    <a:pt x="19" y="46"/>
                  </a:cubicBezTo>
                  <a:cubicBezTo>
                    <a:pt x="17" y="42"/>
                    <a:pt x="13" y="32"/>
                    <a:pt x="12" y="26"/>
                  </a:cubicBezTo>
                  <a:cubicBezTo>
                    <a:pt x="11" y="22"/>
                    <a:pt x="14" y="19"/>
                    <a:pt x="13" y="17"/>
                  </a:cubicBezTo>
                  <a:cubicBezTo>
                    <a:pt x="12" y="15"/>
                    <a:pt x="8" y="15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50"/>
                    <a:pt x="38" y="131"/>
                    <a:pt x="107" y="133"/>
                  </a:cubicBezTo>
                  <a:cubicBezTo>
                    <a:pt x="150" y="136"/>
                    <a:pt x="197" y="120"/>
                    <a:pt x="243" y="101"/>
                  </a:cubicBezTo>
                  <a:cubicBezTo>
                    <a:pt x="243" y="101"/>
                    <a:pt x="244" y="101"/>
                    <a:pt x="244" y="100"/>
                  </a:cubicBezTo>
                  <a:lnTo>
                    <a:pt x="242" y="93"/>
                  </a:lnTo>
                  <a:close/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1" name="Freeform 1759"/>
            <p:cNvSpPr/>
            <p:nvPr>
              <p:custDataLst>
                <p:tags r:id="rId791"/>
              </p:custDataLst>
            </p:nvPr>
          </p:nvSpPr>
          <p:spPr bwMode="auto">
            <a:xfrm>
              <a:off x="3924" y="2912"/>
              <a:ext cx="78" cy="46"/>
            </a:xfrm>
            <a:custGeom>
              <a:avLst/>
              <a:gdLst>
                <a:gd name="T0" fmla="*/ 61 w 60"/>
                <a:gd name="T1" fmla="*/ 31 h 36"/>
                <a:gd name="T2" fmla="*/ 114 w 60"/>
                <a:gd name="T3" fmla="*/ 54 h 36"/>
                <a:gd name="T4" fmla="*/ 131 w 60"/>
                <a:gd name="T5" fmla="*/ 51 h 36"/>
                <a:gd name="T6" fmla="*/ 56 w 60"/>
                <a:gd name="T7" fmla="*/ 13 h 36"/>
                <a:gd name="T8" fmla="*/ 5 w 60"/>
                <a:gd name="T9" fmla="*/ 75 h 36"/>
                <a:gd name="T10" fmla="*/ 22 w 60"/>
                <a:gd name="T11" fmla="*/ 70 h 36"/>
                <a:gd name="T12" fmla="*/ 61 w 60"/>
                <a:gd name="T13" fmla="*/ 3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28" y="15"/>
                  </a:moveTo>
                  <a:cubicBezTo>
                    <a:pt x="42" y="12"/>
                    <a:pt x="50" y="19"/>
                    <a:pt x="52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8" y="15"/>
                    <a:pt x="49" y="0"/>
                    <a:pt x="25" y="6"/>
                  </a:cubicBezTo>
                  <a:cubicBezTo>
                    <a:pt x="7" y="10"/>
                    <a:pt x="0" y="26"/>
                    <a:pt x="2" y="36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7"/>
                    <a:pt x="14" y="17"/>
                    <a:pt x="28" y="15"/>
                  </a:cubicBezTo>
                  <a:close/>
                </a:path>
              </a:pathLst>
            </a:custGeom>
            <a:solidFill>
              <a:srgbClr val="DCA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2" name="Freeform 1760"/>
            <p:cNvSpPr/>
            <p:nvPr>
              <p:custDataLst>
                <p:tags r:id="rId792"/>
              </p:custDataLst>
            </p:nvPr>
          </p:nvSpPr>
          <p:spPr bwMode="auto">
            <a:xfrm>
              <a:off x="3935" y="2927"/>
              <a:ext cx="313" cy="175"/>
            </a:xfrm>
            <a:custGeom>
              <a:avLst/>
              <a:gdLst>
                <a:gd name="T0" fmla="*/ 511 w 243"/>
                <a:gd name="T1" fmla="*/ 152 h 137"/>
                <a:gd name="T2" fmla="*/ 514 w 243"/>
                <a:gd name="T3" fmla="*/ 169 h 137"/>
                <a:gd name="T4" fmla="*/ 511 w 243"/>
                <a:gd name="T5" fmla="*/ 209 h 137"/>
                <a:gd name="T6" fmla="*/ 477 w 243"/>
                <a:gd name="T7" fmla="*/ 227 h 137"/>
                <a:gd name="T8" fmla="*/ 459 w 243"/>
                <a:gd name="T9" fmla="*/ 235 h 137"/>
                <a:gd name="T10" fmla="*/ 444 w 243"/>
                <a:gd name="T11" fmla="*/ 240 h 137"/>
                <a:gd name="T12" fmla="*/ 416 w 243"/>
                <a:gd name="T13" fmla="*/ 243 h 137"/>
                <a:gd name="T14" fmla="*/ 392 w 243"/>
                <a:gd name="T15" fmla="*/ 258 h 137"/>
                <a:gd name="T16" fmla="*/ 376 w 243"/>
                <a:gd name="T17" fmla="*/ 264 h 137"/>
                <a:gd name="T18" fmla="*/ 340 w 243"/>
                <a:gd name="T19" fmla="*/ 270 h 137"/>
                <a:gd name="T20" fmla="*/ 318 w 243"/>
                <a:gd name="T21" fmla="*/ 267 h 137"/>
                <a:gd name="T22" fmla="*/ 290 w 243"/>
                <a:gd name="T23" fmla="*/ 276 h 137"/>
                <a:gd name="T24" fmla="*/ 250 w 243"/>
                <a:gd name="T25" fmla="*/ 286 h 137"/>
                <a:gd name="T26" fmla="*/ 236 w 243"/>
                <a:gd name="T27" fmla="*/ 286 h 137"/>
                <a:gd name="T28" fmla="*/ 180 w 243"/>
                <a:gd name="T29" fmla="*/ 272 h 137"/>
                <a:gd name="T30" fmla="*/ 156 w 243"/>
                <a:gd name="T31" fmla="*/ 271 h 137"/>
                <a:gd name="T32" fmla="*/ 143 w 243"/>
                <a:gd name="T33" fmla="*/ 264 h 137"/>
                <a:gd name="T34" fmla="*/ 117 w 243"/>
                <a:gd name="T35" fmla="*/ 240 h 137"/>
                <a:gd name="T36" fmla="*/ 86 w 243"/>
                <a:gd name="T37" fmla="*/ 209 h 137"/>
                <a:gd name="T38" fmla="*/ 71 w 243"/>
                <a:gd name="T39" fmla="*/ 193 h 137"/>
                <a:gd name="T40" fmla="*/ 59 w 243"/>
                <a:gd name="T41" fmla="*/ 172 h 137"/>
                <a:gd name="T42" fmla="*/ 36 w 243"/>
                <a:gd name="T43" fmla="*/ 142 h 137"/>
                <a:gd name="T44" fmla="*/ 28 w 243"/>
                <a:gd name="T45" fmla="*/ 121 h 137"/>
                <a:gd name="T46" fmla="*/ 15 w 243"/>
                <a:gd name="T47" fmla="*/ 60 h 137"/>
                <a:gd name="T48" fmla="*/ 43 w 243"/>
                <a:gd name="T49" fmla="*/ 6 h 137"/>
                <a:gd name="T50" fmla="*/ 97 w 243"/>
                <a:gd name="T51" fmla="*/ 46 h 137"/>
                <a:gd name="T52" fmla="*/ 103 w 243"/>
                <a:gd name="T53" fmla="*/ 73 h 137"/>
                <a:gd name="T54" fmla="*/ 103 w 243"/>
                <a:gd name="T55" fmla="*/ 114 h 137"/>
                <a:gd name="T56" fmla="*/ 134 w 243"/>
                <a:gd name="T57" fmla="*/ 146 h 137"/>
                <a:gd name="T58" fmla="*/ 143 w 243"/>
                <a:gd name="T59" fmla="*/ 158 h 137"/>
                <a:gd name="T60" fmla="*/ 155 w 243"/>
                <a:gd name="T61" fmla="*/ 172 h 137"/>
                <a:gd name="T62" fmla="*/ 179 w 243"/>
                <a:gd name="T63" fmla="*/ 206 h 137"/>
                <a:gd name="T64" fmla="*/ 215 w 243"/>
                <a:gd name="T65" fmla="*/ 211 h 137"/>
                <a:gd name="T66" fmla="*/ 237 w 243"/>
                <a:gd name="T67" fmla="*/ 212 h 137"/>
                <a:gd name="T68" fmla="*/ 276 w 243"/>
                <a:gd name="T69" fmla="*/ 216 h 137"/>
                <a:gd name="T70" fmla="*/ 295 w 243"/>
                <a:gd name="T71" fmla="*/ 212 h 137"/>
                <a:gd name="T72" fmla="*/ 313 w 243"/>
                <a:gd name="T73" fmla="*/ 204 h 137"/>
                <a:gd name="T74" fmla="*/ 344 w 243"/>
                <a:gd name="T75" fmla="*/ 189 h 137"/>
                <a:gd name="T76" fmla="*/ 368 w 243"/>
                <a:gd name="T77" fmla="*/ 181 h 137"/>
                <a:gd name="T78" fmla="*/ 408 w 243"/>
                <a:gd name="T79" fmla="*/ 172 h 137"/>
                <a:gd name="T80" fmla="*/ 438 w 243"/>
                <a:gd name="T81" fmla="*/ 157 h 137"/>
                <a:gd name="T82" fmla="*/ 455 w 243"/>
                <a:gd name="T83" fmla="*/ 151 h 137"/>
                <a:gd name="T84" fmla="*/ 484 w 243"/>
                <a:gd name="T85" fmla="*/ 146 h 1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3" h="137">
                  <a:moveTo>
                    <a:pt x="230" y="67"/>
                  </a:moveTo>
                  <a:cubicBezTo>
                    <a:pt x="232" y="67"/>
                    <a:pt x="238" y="70"/>
                    <a:pt x="239" y="73"/>
                  </a:cubicBezTo>
                  <a:cubicBezTo>
                    <a:pt x="240" y="75"/>
                    <a:pt x="237" y="76"/>
                    <a:pt x="238" y="78"/>
                  </a:cubicBezTo>
                  <a:cubicBezTo>
                    <a:pt x="239" y="80"/>
                    <a:pt x="241" y="79"/>
                    <a:pt x="241" y="81"/>
                  </a:cubicBezTo>
                  <a:cubicBezTo>
                    <a:pt x="242" y="83"/>
                    <a:pt x="243" y="87"/>
                    <a:pt x="242" y="91"/>
                  </a:cubicBezTo>
                  <a:cubicBezTo>
                    <a:pt x="242" y="96"/>
                    <a:pt x="239" y="96"/>
                    <a:pt x="239" y="100"/>
                  </a:cubicBezTo>
                  <a:cubicBezTo>
                    <a:pt x="238" y="105"/>
                    <a:pt x="235" y="105"/>
                    <a:pt x="234" y="105"/>
                  </a:cubicBezTo>
                  <a:cubicBezTo>
                    <a:pt x="232" y="106"/>
                    <a:pt x="226" y="108"/>
                    <a:pt x="223" y="109"/>
                  </a:cubicBezTo>
                  <a:cubicBezTo>
                    <a:pt x="219" y="110"/>
                    <a:pt x="219" y="105"/>
                    <a:pt x="217" y="105"/>
                  </a:cubicBezTo>
                  <a:cubicBezTo>
                    <a:pt x="214" y="106"/>
                    <a:pt x="216" y="113"/>
                    <a:pt x="214" y="113"/>
                  </a:cubicBezTo>
                  <a:cubicBezTo>
                    <a:pt x="213" y="113"/>
                    <a:pt x="211" y="111"/>
                    <a:pt x="209" y="111"/>
                  </a:cubicBezTo>
                  <a:cubicBezTo>
                    <a:pt x="208" y="112"/>
                    <a:pt x="210" y="114"/>
                    <a:pt x="208" y="115"/>
                  </a:cubicBezTo>
                  <a:cubicBezTo>
                    <a:pt x="207" y="115"/>
                    <a:pt x="203" y="117"/>
                    <a:pt x="200" y="118"/>
                  </a:cubicBezTo>
                  <a:cubicBezTo>
                    <a:pt x="196" y="119"/>
                    <a:pt x="196" y="117"/>
                    <a:pt x="195" y="117"/>
                  </a:cubicBezTo>
                  <a:cubicBezTo>
                    <a:pt x="193" y="118"/>
                    <a:pt x="195" y="120"/>
                    <a:pt x="193" y="121"/>
                  </a:cubicBezTo>
                  <a:cubicBezTo>
                    <a:pt x="190" y="123"/>
                    <a:pt x="186" y="124"/>
                    <a:pt x="183" y="124"/>
                  </a:cubicBezTo>
                  <a:cubicBezTo>
                    <a:pt x="181" y="125"/>
                    <a:pt x="181" y="120"/>
                    <a:pt x="179" y="120"/>
                  </a:cubicBezTo>
                  <a:cubicBezTo>
                    <a:pt x="177" y="121"/>
                    <a:pt x="178" y="126"/>
                    <a:pt x="176" y="127"/>
                  </a:cubicBezTo>
                  <a:cubicBezTo>
                    <a:pt x="174" y="128"/>
                    <a:pt x="167" y="129"/>
                    <a:pt x="165" y="130"/>
                  </a:cubicBezTo>
                  <a:cubicBezTo>
                    <a:pt x="162" y="131"/>
                    <a:pt x="161" y="128"/>
                    <a:pt x="159" y="129"/>
                  </a:cubicBezTo>
                  <a:cubicBezTo>
                    <a:pt x="157" y="129"/>
                    <a:pt x="159" y="131"/>
                    <a:pt x="156" y="132"/>
                  </a:cubicBezTo>
                  <a:cubicBezTo>
                    <a:pt x="152" y="133"/>
                    <a:pt x="152" y="127"/>
                    <a:pt x="149" y="128"/>
                  </a:cubicBezTo>
                  <a:cubicBezTo>
                    <a:pt x="146" y="129"/>
                    <a:pt x="147" y="134"/>
                    <a:pt x="143" y="134"/>
                  </a:cubicBezTo>
                  <a:cubicBezTo>
                    <a:pt x="139" y="134"/>
                    <a:pt x="138" y="132"/>
                    <a:pt x="136" y="132"/>
                  </a:cubicBezTo>
                  <a:cubicBezTo>
                    <a:pt x="134" y="133"/>
                    <a:pt x="136" y="135"/>
                    <a:pt x="133" y="136"/>
                  </a:cubicBezTo>
                  <a:cubicBezTo>
                    <a:pt x="129" y="137"/>
                    <a:pt x="120" y="137"/>
                    <a:pt x="117" y="137"/>
                  </a:cubicBezTo>
                  <a:cubicBezTo>
                    <a:pt x="114" y="137"/>
                    <a:pt x="114" y="133"/>
                    <a:pt x="113" y="133"/>
                  </a:cubicBezTo>
                  <a:cubicBezTo>
                    <a:pt x="112" y="133"/>
                    <a:pt x="113" y="137"/>
                    <a:pt x="110" y="137"/>
                  </a:cubicBezTo>
                  <a:cubicBezTo>
                    <a:pt x="106" y="137"/>
                    <a:pt x="98" y="136"/>
                    <a:pt x="94" y="136"/>
                  </a:cubicBezTo>
                  <a:cubicBezTo>
                    <a:pt x="90" y="136"/>
                    <a:pt x="87" y="131"/>
                    <a:pt x="85" y="131"/>
                  </a:cubicBezTo>
                  <a:cubicBezTo>
                    <a:pt x="82" y="131"/>
                    <a:pt x="81" y="133"/>
                    <a:pt x="77" y="132"/>
                  </a:cubicBezTo>
                  <a:cubicBezTo>
                    <a:pt x="75" y="131"/>
                    <a:pt x="73" y="130"/>
                    <a:pt x="73" y="130"/>
                  </a:cubicBezTo>
                  <a:cubicBezTo>
                    <a:pt x="71" y="129"/>
                    <a:pt x="72" y="128"/>
                    <a:pt x="71" y="126"/>
                  </a:cubicBezTo>
                  <a:cubicBezTo>
                    <a:pt x="69" y="125"/>
                    <a:pt x="68" y="128"/>
                    <a:pt x="67" y="127"/>
                  </a:cubicBezTo>
                  <a:cubicBezTo>
                    <a:pt x="66" y="127"/>
                    <a:pt x="64" y="126"/>
                    <a:pt x="57" y="122"/>
                  </a:cubicBezTo>
                  <a:cubicBezTo>
                    <a:pt x="54" y="120"/>
                    <a:pt x="57" y="117"/>
                    <a:pt x="55" y="115"/>
                  </a:cubicBezTo>
                  <a:cubicBezTo>
                    <a:pt x="53" y="113"/>
                    <a:pt x="50" y="116"/>
                    <a:pt x="47" y="112"/>
                  </a:cubicBezTo>
                  <a:cubicBezTo>
                    <a:pt x="44" y="109"/>
                    <a:pt x="41" y="102"/>
                    <a:pt x="40" y="100"/>
                  </a:cubicBezTo>
                  <a:cubicBezTo>
                    <a:pt x="39" y="98"/>
                    <a:pt x="35" y="99"/>
                    <a:pt x="34" y="97"/>
                  </a:cubicBezTo>
                  <a:cubicBezTo>
                    <a:pt x="33" y="95"/>
                    <a:pt x="34" y="94"/>
                    <a:pt x="33" y="92"/>
                  </a:cubicBezTo>
                  <a:cubicBezTo>
                    <a:pt x="32" y="90"/>
                    <a:pt x="30" y="92"/>
                    <a:pt x="28" y="89"/>
                  </a:cubicBezTo>
                  <a:cubicBezTo>
                    <a:pt x="27" y="87"/>
                    <a:pt x="30" y="85"/>
                    <a:pt x="28" y="83"/>
                  </a:cubicBezTo>
                  <a:cubicBezTo>
                    <a:pt x="27" y="82"/>
                    <a:pt x="25" y="84"/>
                    <a:pt x="24" y="82"/>
                  </a:cubicBezTo>
                  <a:cubicBezTo>
                    <a:pt x="22" y="79"/>
                    <a:pt x="18" y="71"/>
                    <a:pt x="17" y="68"/>
                  </a:cubicBezTo>
                  <a:cubicBezTo>
                    <a:pt x="16" y="65"/>
                    <a:pt x="21" y="65"/>
                    <a:pt x="20" y="63"/>
                  </a:cubicBezTo>
                  <a:cubicBezTo>
                    <a:pt x="19" y="60"/>
                    <a:pt x="14" y="62"/>
                    <a:pt x="13" y="58"/>
                  </a:cubicBezTo>
                  <a:cubicBezTo>
                    <a:pt x="11" y="54"/>
                    <a:pt x="7" y="44"/>
                    <a:pt x="6" y="38"/>
                  </a:cubicBezTo>
                  <a:cubicBezTo>
                    <a:pt x="5" y="34"/>
                    <a:pt x="8" y="31"/>
                    <a:pt x="7" y="29"/>
                  </a:cubicBezTo>
                  <a:cubicBezTo>
                    <a:pt x="6" y="27"/>
                    <a:pt x="2" y="27"/>
                    <a:pt x="2" y="22"/>
                  </a:cubicBezTo>
                  <a:cubicBezTo>
                    <a:pt x="0" y="15"/>
                    <a:pt x="6" y="5"/>
                    <a:pt x="20" y="3"/>
                  </a:cubicBezTo>
                  <a:cubicBezTo>
                    <a:pt x="34" y="0"/>
                    <a:pt x="42" y="7"/>
                    <a:pt x="44" y="14"/>
                  </a:cubicBezTo>
                  <a:cubicBezTo>
                    <a:pt x="44" y="17"/>
                    <a:pt x="44" y="19"/>
                    <a:pt x="45" y="22"/>
                  </a:cubicBezTo>
                  <a:cubicBezTo>
                    <a:pt x="46" y="24"/>
                    <a:pt x="43" y="26"/>
                    <a:pt x="44" y="29"/>
                  </a:cubicBezTo>
                  <a:cubicBezTo>
                    <a:pt x="46" y="32"/>
                    <a:pt x="47" y="30"/>
                    <a:pt x="48" y="35"/>
                  </a:cubicBezTo>
                  <a:cubicBezTo>
                    <a:pt x="50" y="39"/>
                    <a:pt x="52" y="46"/>
                    <a:pt x="53" y="49"/>
                  </a:cubicBezTo>
                  <a:cubicBezTo>
                    <a:pt x="55" y="52"/>
                    <a:pt x="47" y="52"/>
                    <a:pt x="48" y="55"/>
                  </a:cubicBezTo>
                  <a:cubicBezTo>
                    <a:pt x="50" y="57"/>
                    <a:pt x="54" y="54"/>
                    <a:pt x="56" y="57"/>
                  </a:cubicBezTo>
                  <a:cubicBezTo>
                    <a:pt x="58" y="60"/>
                    <a:pt x="62" y="67"/>
                    <a:pt x="63" y="70"/>
                  </a:cubicBezTo>
                  <a:cubicBezTo>
                    <a:pt x="65" y="73"/>
                    <a:pt x="61" y="73"/>
                    <a:pt x="62" y="74"/>
                  </a:cubicBezTo>
                  <a:cubicBezTo>
                    <a:pt x="63" y="76"/>
                    <a:pt x="65" y="74"/>
                    <a:pt x="67" y="76"/>
                  </a:cubicBezTo>
                  <a:cubicBezTo>
                    <a:pt x="69" y="78"/>
                    <a:pt x="67" y="81"/>
                    <a:pt x="68" y="82"/>
                  </a:cubicBezTo>
                  <a:cubicBezTo>
                    <a:pt x="69" y="83"/>
                    <a:pt x="71" y="81"/>
                    <a:pt x="72" y="83"/>
                  </a:cubicBezTo>
                  <a:cubicBezTo>
                    <a:pt x="74" y="84"/>
                    <a:pt x="80" y="90"/>
                    <a:pt x="83" y="92"/>
                  </a:cubicBezTo>
                  <a:cubicBezTo>
                    <a:pt x="85" y="94"/>
                    <a:pt x="82" y="97"/>
                    <a:pt x="84" y="99"/>
                  </a:cubicBezTo>
                  <a:cubicBezTo>
                    <a:pt x="86" y="100"/>
                    <a:pt x="86" y="95"/>
                    <a:pt x="90" y="97"/>
                  </a:cubicBezTo>
                  <a:cubicBezTo>
                    <a:pt x="94" y="98"/>
                    <a:pt x="99" y="100"/>
                    <a:pt x="101" y="101"/>
                  </a:cubicBezTo>
                  <a:cubicBezTo>
                    <a:pt x="104" y="101"/>
                    <a:pt x="103" y="105"/>
                    <a:pt x="105" y="105"/>
                  </a:cubicBezTo>
                  <a:cubicBezTo>
                    <a:pt x="108" y="105"/>
                    <a:pt x="108" y="102"/>
                    <a:pt x="111" y="102"/>
                  </a:cubicBezTo>
                  <a:cubicBezTo>
                    <a:pt x="114" y="102"/>
                    <a:pt x="123" y="101"/>
                    <a:pt x="125" y="100"/>
                  </a:cubicBezTo>
                  <a:cubicBezTo>
                    <a:pt x="127" y="100"/>
                    <a:pt x="127" y="103"/>
                    <a:pt x="129" y="103"/>
                  </a:cubicBezTo>
                  <a:cubicBezTo>
                    <a:pt x="132" y="103"/>
                    <a:pt x="130" y="100"/>
                    <a:pt x="132" y="99"/>
                  </a:cubicBezTo>
                  <a:cubicBezTo>
                    <a:pt x="134" y="98"/>
                    <a:pt x="136" y="103"/>
                    <a:pt x="138" y="102"/>
                  </a:cubicBezTo>
                  <a:cubicBezTo>
                    <a:pt x="141" y="102"/>
                    <a:pt x="139" y="98"/>
                    <a:pt x="141" y="97"/>
                  </a:cubicBezTo>
                  <a:cubicBezTo>
                    <a:pt x="143" y="96"/>
                    <a:pt x="145" y="99"/>
                    <a:pt x="147" y="98"/>
                  </a:cubicBezTo>
                  <a:cubicBezTo>
                    <a:pt x="150" y="97"/>
                    <a:pt x="149" y="94"/>
                    <a:pt x="151" y="93"/>
                  </a:cubicBezTo>
                  <a:cubicBezTo>
                    <a:pt x="154" y="92"/>
                    <a:pt x="159" y="91"/>
                    <a:pt x="161" y="91"/>
                  </a:cubicBezTo>
                  <a:cubicBezTo>
                    <a:pt x="163" y="90"/>
                    <a:pt x="166" y="93"/>
                    <a:pt x="168" y="92"/>
                  </a:cubicBezTo>
                  <a:cubicBezTo>
                    <a:pt x="169" y="92"/>
                    <a:pt x="169" y="89"/>
                    <a:pt x="172" y="87"/>
                  </a:cubicBezTo>
                  <a:cubicBezTo>
                    <a:pt x="175" y="86"/>
                    <a:pt x="185" y="82"/>
                    <a:pt x="187" y="81"/>
                  </a:cubicBezTo>
                  <a:cubicBezTo>
                    <a:pt x="189" y="80"/>
                    <a:pt x="189" y="84"/>
                    <a:pt x="191" y="83"/>
                  </a:cubicBezTo>
                  <a:cubicBezTo>
                    <a:pt x="193" y="83"/>
                    <a:pt x="192" y="80"/>
                    <a:pt x="193" y="79"/>
                  </a:cubicBezTo>
                  <a:cubicBezTo>
                    <a:pt x="195" y="79"/>
                    <a:pt x="201" y="77"/>
                    <a:pt x="205" y="75"/>
                  </a:cubicBezTo>
                  <a:cubicBezTo>
                    <a:pt x="208" y="74"/>
                    <a:pt x="209" y="78"/>
                    <a:pt x="210" y="77"/>
                  </a:cubicBezTo>
                  <a:cubicBezTo>
                    <a:pt x="212" y="77"/>
                    <a:pt x="210" y="73"/>
                    <a:pt x="213" y="72"/>
                  </a:cubicBezTo>
                  <a:cubicBezTo>
                    <a:pt x="215" y="71"/>
                    <a:pt x="220" y="70"/>
                    <a:pt x="221" y="69"/>
                  </a:cubicBezTo>
                  <a:cubicBezTo>
                    <a:pt x="223" y="69"/>
                    <a:pt x="225" y="70"/>
                    <a:pt x="227" y="70"/>
                  </a:cubicBezTo>
                  <a:cubicBezTo>
                    <a:pt x="228" y="69"/>
                    <a:pt x="229" y="67"/>
                    <a:pt x="230" y="67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3" name="Freeform 1761"/>
            <p:cNvSpPr>
              <a:spLocks noEditPoints="1"/>
            </p:cNvSpPr>
            <p:nvPr>
              <p:custDataLst>
                <p:tags r:id="rId793"/>
              </p:custDataLst>
            </p:nvPr>
          </p:nvSpPr>
          <p:spPr bwMode="auto">
            <a:xfrm>
              <a:off x="3935" y="2927"/>
              <a:ext cx="313" cy="175"/>
            </a:xfrm>
            <a:custGeom>
              <a:avLst/>
              <a:gdLst>
                <a:gd name="T0" fmla="*/ 484 w 243"/>
                <a:gd name="T1" fmla="*/ 146 h 137"/>
                <a:gd name="T2" fmla="*/ 438 w 243"/>
                <a:gd name="T3" fmla="*/ 157 h 137"/>
                <a:gd name="T4" fmla="*/ 368 w 243"/>
                <a:gd name="T5" fmla="*/ 181 h 137"/>
                <a:gd name="T6" fmla="*/ 313 w 243"/>
                <a:gd name="T7" fmla="*/ 204 h 137"/>
                <a:gd name="T8" fmla="*/ 276 w 243"/>
                <a:gd name="T9" fmla="*/ 216 h 137"/>
                <a:gd name="T10" fmla="*/ 215 w 243"/>
                <a:gd name="T11" fmla="*/ 211 h 137"/>
                <a:gd name="T12" fmla="*/ 155 w 243"/>
                <a:gd name="T13" fmla="*/ 172 h 137"/>
                <a:gd name="T14" fmla="*/ 134 w 243"/>
                <a:gd name="T15" fmla="*/ 146 h 137"/>
                <a:gd name="T16" fmla="*/ 103 w 243"/>
                <a:gd name="T17" fmla="*/ 73 h 137"/>
                <a:gd name="T18" fmla="*/ 43 w 243"/>
                <a:gd name="T19" fmla="*/ 6 h 137"/>
                <a:gd name="T20" fmla="*/ 28 w 243"/>
                <a:gd name="T21" fmla="*/ 121 h 137"/>
                <a:gd name="T22" fmla="*/ 59 w 243"/>
                <a:gd name="T23" fmla="*/ 172 h 137"/>
                <a:gd name="T24" fmla="*/ 86 w 243"/>
                <a:gd name="T25" fmla="*/ 209 h 137"/>
                <a:gd name="T26" fmla="*/ 143 w 243"/>
                <a:gd name="T27" fmla="*/ 264 h 137"/>
                <a:gd name="T28" fmla="*/ 180 w 243"/>
                <a:gd name="T29" fmla="*/ 272 h 137"/>
                <a:gd name="T30" fmla="*/ 250 w 243"/>
                <a:gd name="T31" fmla="*/ 286 h 137"/>
                <a:gd name="T32" fmla="*/ 318 w 243"/>
                <a:gd name="T33" fmla="*/ 267 h 137"/>
                <a:gd name="T34" fmla="*/ 376 w 243"/>
                <a:gd name="T35" fmla="*/ 264 h 137"/>
                <a:gd name="T36" fmla="*/ 416 w 243"/>
                <a:gd name="T37" fmla="*/ 243 h 137"/>
                <a:gd name="T38" fmla="*/ 459 w 243"/>
                <a:gd name="T39" fmla="*/ 235 h 137"/>
                <a:gd name="T40" fmla="*/ 511 w 243"/>
                <a:gd name="T41" fmla="*/ 209 h 137"/>
                <a:gd name="T42" fmla="*/ 497 w 243"/>
                <a:gd name="T43" fmla="*/ 152 h 137"/>
                <a:gd name="T44" fmla="*/ 511 w 243"/>
                <a:gd name="T45" fmla="*/ 194 h 137"/>
                <a:gd name="T46" fmla="*/ 484 w 243"/>
                <a:gd name="T47" fmla="*/ 216 h 137"/>
                <a:gd name="T48" fmla="*/ 439 w 243"/>
                <a:gd name="T49" fmla="*/ 231 h 137"/>
                <a:gd name="T50" fmla="*/ 403 w 243"/>
                <a:gd name="T51" fmla="*/ 247 h 137"/>
                <a:gd name="T52" fmla="*/ 341 w 243"/>
                <a:gd name="T53" fmla="*/ 257 h 137"/>
                <a:gd name="T54" fmla="*/ 307 w 243"/>
                <a:gd name="T55" fmla="*/ 267 h 137"/>
                <a:gd name="T56" fmla="*/ 250 w 243"/>
                <a:gd name="T57" fmla="*/ 264 h 137"/>
                <a:gd name="T58" fmla="*/ 206 w 243"/>
                <a:gd name="T59" fmla="*/ 267 h 137"/>
                <a:gd name="T60" fmla="*/ 171 w 243"/>
                <a:gd name="T61" fmla="*/ 263 h 137"/>
                <a:gd name="T62" fmla="*/ 139 w 243"/>
                <a:gd name="T63" fmla="*/ 243 h 137"/>
                <a:gd name="T64" fmla="*/ 109 w 243"/>
                <a:gd name="T65" fmla="*/ 211 h 137"/>
                <a:gd name="T66" fmla="*/ 81 w 243"/>
                <a:gd name="T67" fmla="*/ 180 h 137"/>
                <a:gd name="T68" fmla="*/ 58 w 243"/>
                <a:gd name="T69" fmla="*/ 143 h 137"/>
                <a:gd name="T70" fmla="*/ 45 w 243"/>
                <a:gd name="T71" fmla="*/ 114 h 137"/>
                <a:gd name="T72" fmla="*/ 35 w 243"/>
                <a:gd name="T73" fmla="*/ 63 h 137"/>
                <a:gd name="T74" fmla="*/ 23 w 243"/>
                <a:gd name="T75" fmla="*/ 46 h 137"/>
                <a:gd name="T76" fmla="*/ 52 w 243"/>
                <a:gd name="T77" fmla="*/ 17 h 137"/>
                <a:gd name="T78" fmla="*/ 90 w 243"/>
                <a:gd name="T79" fmla="*/ 47 h 137"/>
                <a:gd name="T80" fmla="*/ 103 w 243"/>
                <a:gd name="T81" fmla="*/ 84 h 137"/>
                <a:gd name="T82" fmla="*/ 117 w 243"/>
                <a:gd name="T83" fmla="*/ 129 h 137"/>
                <a:gd name="T84" fmla="*/ 140 w 243"/>
                <a:gd name="T85" fmla="*/ 169 h 137"/>
                <a:gd name="T86" fmla="*/ 173 w 243"/>
                <a:gd name="T87" fmla="*/ 202 h 137"/>
                <a:gd name="T88" fmla="*/ 218 w 243"/>
                <a:gd name="T89" fmla="*/ 220 h 137"/>
                <a:gd name="T90" fmla="*/ 272 w 243"/>
                <a:gd name="T91" fmla="*/ 224 h 137"/>
                <a:gd name="T92" fmla="*/ 317 w 243"/>
                <a:gd name="T93" fmla="*/ 217 h 137"/>
                <a:gd name="T94" fmla="*/ 353 w 243"/>
                <a:gd name="T95" fmla="*/ 202 h 137"/>
                <a:gd name="T96" fmla="*/ 380 w 243"/>
                <a:gd name="T97" fmla="*/ 193 h 137"/>
                <a:gd name="T98" fmla="*/ 446 w 243"/>
                <a:gd name="T99" fmla="*/ 169 h 137"/>
                <a:gd name="T100" fmla="*/ 483 w 243"/>
                <a:gd name="T101" fmla="*/ 157 h 137"/>
                <a:gd name="T102" fmla="*/ 502 w 243"/>
                <a:gd name="T103" fmla="*/ 160 h 137"/>
                <a:gd name="T104" fmla="*/ 513 w 243"/>
                <a:gd name="T105" fmla="*/ 188 h 1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3" h="137">
                  <a:moveTo>
                    <a:pt x="238" y="78"/>
                  </a:moveTo>
                  <a:cubicBezTo>
                    <a:pt x="237" y="76"/>
                    <a:pt x="240" y="75"/>
                    <a:pt x="239" y="73"/>
                  </a:cubicBezTo>
                  <a:cubicBezTo>
                    <a:pt x="238" y="70"/>
                    <a:pt x="232" y="67"/>
                    <a:pt x="230" y="67"/>
                  </a:cubicBezTo>
                  <a:cubicBezTo>
                    <a:pt x="229" y="67"/>
                    <a:pt x="228" y="69"/>
                    <a:pt x="227" y="70"/>
                  </a:cubicBezTo>
                  <a:cubicBezTo>
                    <a:pt x="225" y="70"/>
                    <a:pt x="223" y="69"/>
                    <a:pt x="221" y="69"/>
                  </a:cubicBezTo>
                  <a:cubicBezTo>
                    <a:pt x="220" y="70"/>
                    <a:pt x="215" y="71"/>
                    <a:pt x="213" y="72"/>
                  </a:cubicBezTo>
                  <a:cubicBezTo>
                    <a:pt x="210" y="73"/>
                    <a:pt x="212" y="77"/>
                    <a:pt x="210" y="77"/>
                  </a:cubicBezTo>
                  <a:cubicBezTo>
                    <a:pt x="209" y="78"/>
                    <a:pt x="208" y="74"/>
                    <a:pt x="205" y="75"/>
                  </a:cubicBezTo>
                  <a:cubicBezTo>
                    <a:pt x="201" y="77"/>
                    <a:pt x="195" y="79"/>
                    <a:pt x="193" y="79"/>
                  </a:cubicBezTo>
                  <a:cubicBezTo>
                    <a:pt x="192" y="80"/>
                    <a:pt x="193" y="83"/>
                    <a:pt x="191" y="83"/>
                  </a:cubicBezTo>
                  <a:cubicBezTo>
                    <a:pt x="189" y="84"/>
                    <a:pt x="189" y="80"/>
                    <a:pt x="187" y="81"/>
                  </a:cubicBezTo>
                  <a:cubicBezTo>
                    <a:pt x="185" y="82"/>
                    <a:pt x="175" y="86"/>
                    <a:pt x="172" y="87"/>
                  </a:cubicBezTo>
                  <a:cubicBezTo>
                    <a:pt x="169" y="89"/>
                    <a:pt x="169" y="92"/>
                    <a:pt x="168" y="92"/>
                  </a:cubicBezTo>
                  <a:cubicBezTo>
                    <a:pt x="166" y="93"/>
                    <a:pt x="163" y="90"/>
                    <a:pt x="161" y="91"/>
                  </a:cubicBezTo>
                  <a:cubicBezTo>
                    <a:pt x="159" y="91"/>
                    <a:pt x="154" y="92"/>
                    <a:pt x="151" y="93"/>
                  </a:cubicBezTo>
                  <a:cubicBezTo>
                    <a:pt x="149" y="94"/>
                    <a:pt x="150" y="97"/>
                    <a:pt x="147" y="98"/>
                  </a:cubicBezTo>
                  <a:cubicBezTo>
                    <a:pt x="145" y="99"/>
                    <a:pt x="143" y="96"/>
                    <a:pt x="141" y="97"/>
                  </a:cubicBezTo>
                  <a:cubicBezTo>
                    <a:pt x="139" y="98"/>
                    <a:pt x="141" y="102"/>
                    <a:pt x="138" y="102"/>
                  </a:cubicBezTo>
                  <a:cubicBezTo>
                    <a:pt x="136" y="103"/>
                    <a:pt x="134" y="98"/>
                    <a:pt x="132" y="99"/>
                  </a:cubicBezTo>
                  <a:cubicBezTo>
                    <a:pt x="130" y="100"/>
                    <a:pt x="132" y="103"/>
                    <a:pt x="129" y="103"/>
                  </a:cubicBezTo>
                  <a:cubicBezTo>
                    <a:pt x="127" y="103"/>
                    <a:pt x="127" y="100"/>
                    <a:pt x="125" y="100"/>
                  </a:cubicBezTo>
                  <a:cubicBezTo>
                    <a:pt x="123" y="101"/>
                    <a:pt x="114" y="102"/>
                    <a:pt x="111" y="102"/>
                  </a:cubicBezTo>
                  <a:cubicBezTo>
                    <a:pt x="108" y="102"/>
                    <a:pt x="108" y="105"/>
                    <a:pt x="105" y="105"/>
                  </a:cubicBezTo>
                  <a:cubicBezTo>
                    <a:pt x="103" y="105"/>
                    <a:pt x="104" y="101"/>
                    <a:pt x="101" y="101"/>
                  </a:cubicBezTo>
                  <a:cubicBezTo>
                    <a:pt x="99" y="100"/>
                    <a:pt x="94" y="98"/>
                    <a:pt x="90" y="97"/>
                  </a:cubicBezTo>
                  <a:cubicBezTo>
                    <a:pt x="86" y="95"/>
                    <a:pt x="86" y="100"/>
                    <a:pt x="84" y="99"/>
                  </a:cubicBezTo>
                  <a:cubicBezTo>
                    <a:pt x="82" y="97"/>
                    <a:pt x="85" y="94"/>
                    <a:pt x="83" y="92"/>
                  </a:cubicBezTo>
                  <a:cubicBezTo>
                    <a:pt x="80" y="90"/>
                    <a:pt x="74" y="84"/>
                    <a:pt x="72" y="83"/>
                  </a:cubicBezTo>
                  <a:cubicBezTo>
                    <a:pt x="71" y="81"/>
                    <a:pt x="69" y="83"/>
                    <a:pt x="68" y="82"/>
                  </a:cubicBezTo>
                  <a:cubicBezTo>
                    <a:pt x="67" y="81"/>
                    <a:pt x="69" y="78"/>
                    <a:pt x="67" y="76"/>
                  </a:cubicBezTo>
                  <a:cubicBezTo>
                    <a:pt x="65" y="74"/>
                    <a:pt x="63" y="76"/>
                    <a:pt x="62" y="74"/>
                  </a:cubicBezTo>
                  <a:cubicBezTo>
                    <a:pt x="61" y="73"/>
                    <a:pt x="65" y="73"/>
                    <a:pt x="63" y="70"/>
                  </a:cubicBezTo>
                  <a:cubicBezTo>
                    <a:pt x="62" y="67"/>
                    <a:pt x="58" y="60"/>
                    <a:pt x="56" y="57"/>
                  </a:cubicBezTo>
                  <a:cubicBezTo>
                    <a:pt x="54" y="54"/>
                    <a:pt x="50" y="57"/>
                    <a:pt x="48" y="55"/>
                  </a:cubicBezTo>
                  <a:cubicBezTo>
                    <a:pt x="47" y="52"/>
                    <a:pt x="55" y="52"/>
                    <a:pt x="53" y="49"/>
                  </a:cubicBezTo>
                  <a:cubicBezTo>
                    <a:pt x="52" y="46"/>
                    <a:pt x="50" y="39"/>
                    <a:pt x="48" y="35"/>
                  </a:cubicBezTo>
                  <a:cubicBezTo>
                    <a:pt x="47" y="30"/>
                    <a:pt x="46" y="32"/>
                    <a:pt x="44" y="29"/>
                  </a:cubicBezTo>
                  <a:cubicBezTo>
                    <a:pt x="43" y="26"/>
                    <a:pt x="46" y="24"/>
                    <a:pt x="45" y="22"/>
                  </a:cubicBezTo>
                  <a:cubicBezTo>
                    <a:pt x="44" y="19"/>
                    <a:pt x="44" y="17"/>
                    <a:pt x="44" y="14"/>
                  </a:cubicBezTo>
                  <a:cubicBezTo>
                    <a:pt x="42" y="7"/>
                    <a:pt x="34" y="0"/>
                    <a:pt x="20" y="3"/>
                  </a:cubicBezTo>
                  <a:cubicBezTo>
                    <a:pt x="6" y="5"/>
                    <a:pt x="0" y="15"/>
                    <a:pt x="2" y="22"/>
                  </a:cubicBezTo>
                  <a:cubicBezTo>
                    <a:pt x="2" y="27"/>
                    <a:pt x="6" y="27"/>
                    <a:pt x="7" y="29"/>
                  </a:cubicBezTo>
                  <a:cubicBezTo>
                    <a:pt x="8" y="31"/>
                    <a:pt x="5" y="34"/>
                    <a:pt x="6" y="38"/>
                  </a:cubicBezTo>
                  <a:cubicBezTo>
                    <a:pt x="7" y="44"/>
                    <a:pt x="11" y="54"/>
                    <a:pt x="13" y="58"/>
                  </a:cubicBezTo>
                  <a:cubicBezTo>
                    <a:pt x="14" y="62"/>
                    <a:pt x="19" y="60"/>
                    <a:pt x="20" y="63"/>
                  </a:cubicBezTo>
                  <a:cubicBezTo>
                    <a:pt x="21" y="65"/>
                    <a:pt x="16" y="65"/>
                    <a:pt x="17" y="68"/>
                  </a:cubicBezTo>
                  <a:cubicBezTo>
                    <a:pt x="18" y="71"/>
                    <a:pt x="22" y="79"/>
                    <a:pt x="24" y="82"/>
                  </a:cubicBezTo>
                  <a:cubicBezTo>
                    <a:pt x="25" y="84"/>
                    <a:pt x="27" y="82"/>
                    <a:pt x="28" y="83"/>
                  </a:cubicBezTo>
                  <a:cubicBezTo>
                    <a:pt x="30" y="85"/>
                    <a:pt x="27" y="87"/>
                    <a:pt x="28" y="89"/>
                  </a:cubicBezTo>
                  <a:cubicBezTo>
                    <a:pt x="30" y="92"/>
                    <a:pt x="32" y="90"/>
                    <a:pt x="33" y="92"/>
                  </a:cubicBezTo>
                  <a:cubicBezTo>
                    <a:pt x="34" y="94"/>
                    <a:pt x="33" y="95"/>
                    <a:pt x="34" y="97"/>
                  </a:cubicBezTo>
                  <a:cubicBezTo>
                    <a:pt x="35" y="99"/>
                    <a:pt x="39" y="98"/>
                    <a:pt x="40" y="100"/>
                  </a:cubicBezTo>
                  <a:cubicBezTo>
                    <a:pt x="41" y="102"/>
                    <a:pt x="44" y="109"/>
                    <a:pt x="47" y="112"/>
                  </a:cubicBezTo>
                  <a:cubicBezTo>
                    <a:pt x="50" y="116"/>
                    <a:pt x="53" y="113"/>
                    <a:pt x="55" y="115"/>
                  </a:cubicBezTo>
                  <a:cubicBezTo>
                    <a:pt x="57" y="117"/>
                    <a:pt x="54" y="120"/>
                    <a:pt x="57" y="122"/>
                  </a:cubicBezTo>
                  <a:cubicBezTo>
                    <a:pt x="64" y="126"/>
                    <a:pt x="66" y="127"/>
                    <a:pt x="67" y="127"/>
                  </a:cubicBezTo>
                  <a:cubicBezTo>
                    <a:pt x="68" y="128"/>
                    <a:pt x="69" y="125"/>
                    <a:pt x="71" y="126"/>
                  </a:cubicBezTo>
                  <a:cubicBezTo>
                    <a:pt x="72" y="128"/>
                    <a:pt x="71" y="129"/>
                    <a:pt x="73" y="130"/>
                  </a:cubicBezTo>
                  <a:cubicBezTo>
                    <a:pt x="73" y="130"/>
                    <a:pt x="75" y="131"/>
                    <a:pt x="77" y="132"/>
                  </a:cubicBezTo>
                  <a:cubicBezTo>
                    <a:pt x="81" y="133"/>
                    <a:pt x="82" y="131"/>
                    <a:pt x="85" y="131"/>
                  </a:cubicBezTo>
                  <a:cubicBezTo>
                    <a:pt x="87" y="131"/>
                    <a:pt x="90" y="136"/>
                    <a:pt x="94" y="136"/>
                  </a:cubicBezTo>
                  <a:cubicBezTo>
                    <a:pt x="98" y="136"/>
                    <a:pt x="106" y="137"/>
                    <a:pt x="110" y="137"/>
                  </a:cubicBezTo>
                  <a:cubicBezTo>
                    <a:pt x="113" y="137"/>
                    <a:pt x="112" y="133"/>
                    <a:pt x="113" y="133"/>
                  </a:cubicBezTo>
                  <a:cubicBezTo>
                    <a:pt x="114" y="133"/>
                    <a:pt x="114" y="137"/>
                    <a:pt x="117" y="137"/>
                  </a:cubicBezTo>
                  <a:cubicBezTo>
                    <a:pt x="120" y="137"/>
                    <a:pt x="129" y="137"/>
                    <a:pt x="133" y="136"/>
                  </a:cubicBezTo>
                  <a:cubicBezTo>
                    <a:pt x="136" y="135"/>
                    <a:pt x="134" y="133"/>
                    <a:pt x="136" y="132"/>
                  </a:cubicBezTo>
                  <a:cubicBezTo>
                    <a:pt x="138" y="132"/>
                    <a:pt x="139" y="134"/>
                    <a:pt x="143" y="134"/>
                  </a:cubicBezTo>
                  <a:cubicBezTo>
                    <a:pt x="147" y="134"/>
                    <a:pt x="146" y="129"/>
                    <a:pt x="149" y="128"/>
                  </a:cubicBezTo>
                  <a:cubicBezTo>
                    <a:pt x="152" y="127"/>
                    <a:pt x="152" y="133"/>
                    <a:pt x="156" y="132"/>
                  </a:cubicBezTo>
                  <a:cubicBezTo>
                    <a:pt x="159" y="131"/>
                    <a:pt x="157" y="129"/>
                    <a:pt x="159" y="129"/>
                  </a:cubicBezTo>
                  <a:cubicBezTo>
                    <a:pt x="161" y="128"/>
                    <a:pt x="162" y="131"/>
                    <a:pt x="165" y="130"/>
                  </a:cubicBezTo>
                  <a:cubicBezTo>
                    <a:pt x="167" y="129"/>
                    <a:pt x="174" y="128"/>
                    <a:pt x="176" y="127"/>
                  </a:cubicBezTo>
                  <a:cubicBezTo>
                    <a:pt x="178" y="126"/>
                    <a:pt x="177" y="121"/>
                    <a:pt x="179" y="120"/>
                  </a:cubicBezTo>
                  <a:cubicBezTo>
                    <a:pt x="181" y="120"/>
                    <a:pt x="181" y="125"/>
                    <a:pt x="183" y="124"/>
                  </a:cubicBezTo>
                  <a:cubicBezTo>
                    <a:pt x="186" y="124"/>
                    <a:pt x="190" y="123"/>
                    <a:pt x="193" y="121"/>
                  </a:cubicBezTo>
                  <a:cubicBezTo>
                    <a:pt x="195" y="120"/>
                    <a:pt x="193" y="118"/>
                    <a:pt x="195" y="117"/>
                  </a:cubicBezTo>
                  <a:cubicBezTo>
                    <a:pt x="196" y="117"/>
                    <a:pt x="196" y="119"/>
                    <a:pt x="200" y="118"/>
                  </a:cubicBezTo>
                  <a:cubicBezTo>
                    <a:pt x="203" y="117"/>
                    <a:pt x="207" y="115"/>
                    <a:pt x="208" y="115"/>
                  </a:cubicBezTo>
                  <a:cubicBezTo>
                    <a:pt x="210" y="114"/>
                    <a:pt x="208" y="112"/>
                    <a:pt x="209" y="111"/>
                  </a:cubicBezTo>
                  <a:cubicBezTo>
                    <a:pt x="211" y="111"/>
                    <a:pt x="213" y="113"/>
                    <a:pt x="214" y="113"/>
                  </a:cubicBezTo>
                  <a:cubicBezTo>
                    <a:pt x="216" y="113"/>
                    <a:pt x="214" y="106"/>
                    <a:pt x="217" y="105"/>
                  </a:cubicBezTo>
                  <a:cubicBezTo>
                    <a:pt x="219" y="105"/>
                    <a:pt x="219" y="110"/>
                    <a:pt x="223" y="109"/>
                  </a:cubicBezTo>
                  <a:cubicBezTo>
                    <a:pt x="226" y="108"/>
                    <a:pt x="232" y="106"/>
                    <a:pt x="234" y="105"/>
                  </a:cubicBezTo>
                  <a:cubicBezTo>
                    <a:pt x="235" y="105"/>
                    <a:pt x="238" y="105"/>
                    <a:pt x="239" y="100"/>
                  </a:cubicBezTo>
                  <a:cubicBezTo>
                    <a:pt x="239" y="96"/>
                    <a:pt x="242" y="96"/>
                    <a:pt x="242" y="91"/>
                  </a:cubicBezTo>
                  <a:cubicBezTo>
                    <a:pt x="243" y="87"/>
                    <a:pt x="242" y="83"/>
                    <a:pt x="241" y="81"/>
                  </a:cubicBezTo>
                  <a:cubicBezTo>
                    <a:pt x="241" y="79"/>
                    <a:pt x="239" y="80"/>
                    <a:pt x="238" y="78"/>
                  </a:cubicBezTo>
                  <a:close/>
                  <a:moveTo>
                    <a:pt x="233" y="73"/>
                  </a:moveTo>
                  <a:cubicBezTo>
                    <a:pt x="233" y="73"/>
                    <a:pt x="233" y="73"/>
                    <a:pt x="233" y="73"/>
                  </a:cubicBezTo>
                  <a:cubicBezTo>
                    <a:pt x="233" y="73"/>
                    <a:pt x="233" y="73"/>
                    <a:pt x="233" y="73"/>
                  </a:cubicBezTo>
                  <a:close/>
                  <a:moveTo>
                    <a:pt x="240" y="90"/>
                  </a:moveTo>
                  <a:cubicBezTo>
                    <a:pt x="240" y="92"/>
                    <a:pt x="239" y="92"/>
                    <a:pt x="239" y="93"/>
                  </a:cubicBezTo>
                  <a:cubicBezTo>
                    <a:pt x="238" y="94"/>
                    <a:pt x="237" y="96"/>
                    <a:pt x="236" y="99"/>
                  </a:cubicBezTo>
                  <a:cubicBezTo>
                    <a:pt x="235" y="100"/>
                    <a:pt x="234" y="100"/>
                    <a:pt x="234" y="100"/>
                  </a:cubicBezTo>
                  <a:cubicBezTo>
                    <a:pt x="234" y="100"/>
                    <a:pt x="230" y="102"/>
                    <a:pt x="230" y="102"/>
                  </a:cubicBezTo>
                  <a:cubicBezTo>
                    <a:pt x="230" y="102"/>
                    <a:pt x="228" y="102"/>
                    <a:pt x="227" y="103"/>
                  </a:cubicBezTo>
                  <a:cubicBezTo>
                    <a:pt x="220" y="105"/>
                    <a:pt x="214" y="103"/>
                    <a:pt x="213" y="105"/>
                  </a:cubicBezTo>
                  <a:cubicBezTo>
                    <a:pt x="212" y="105"/>
                    <a:pt x="211" y="105"/>
                    <a:pt x="211" y="106"/>
                  </a:cubicBezTo>
                  <a:cubicBezTo>
                    <a:pt x="210" y="106"/>
                    <a:pt x="207" y="107"/>
                    <a:pt x="207" y="110"/>
                  </a:cubicBezTo>
                  <a:cubicBezTo>
                    <a:pt x="206" y="110"/>
                    <a:pt x="206" y="111"/>
                    <a:pt x="206" y="111"/>
                  </a:cubicBezTo>
                  <a:cubicBezTo>
                    <a:pt x="206" y="111"/>
                    <a:pt x="202" y="113"/>
                    <a:pt x="202" y="113"/>
                  </a:cubicBezTo>
                  <a:cubicBezTo>
                    <a:pt x="200" y="112"/>
                    <a:pt x="198" y="111"/>
                    <a:pt x="197" y="112"/>
                  </a:cubicBezTo>
                  <a:cubicBezTo>
                    <a:pt x="196" y="112"/>
                    <a:pt x="193" y="113"/>
                    <a:pt x="192" y="117"/>
                  </a:cubicBezTo>
                  <a:cubicBezTo>
                    <a:pt x="191" y="117"/>
                    <a:pt x="190" y="117"/>
                    <a:pt x="189" y="118"/>
                  </a:cubicBezTo>
                  <a:cubicBezTo>
                    <a:pt x="186" y="114"/>
                    <a:pt x="182" y="114"/>
                    <a:pt x="181" y="115"/>
                  </a:cubicBezTo>
                  <a:cubicBezTo>
                    <a:pt x="177" y="116"/>
                    <a:pt x="176" y="120"/>
                    <a:pt x="175" y="122"/>
                  </a:cubicBezTo>
                  <a:cubicBezTo>
                    <a:pt x="174" y="122"/>
                    <a:pt x="169" y="123"/>
                    <a:pt x="167" y="124"/>
                  </a:cubicBezTo>
                  <a:cubicBezTo>
                    <a:pt x="166" y="123"/>
                    <a:pt x="164" y="122"/>
                    <a:pt x="160" y="123"/>
                  </a:cubicBezTo>
                  <a:cubicBezTo>
                    <a:pt x="160" y="123"/>
                    <a:pt x="159" y="124"/>
                    <a:pt x="158" y="125"/>
                  </a:cubicBezTo>
                  <a:cubicBezTo>
                    <a:pt x="155" y="122"/>
                    <a:pt x="153" y="122"/>
                    <a:pt x="151" y="123"/>
                  </a:cubicBezTo>
                  <a:cubicBezTo>
                    <a:pt x="147" y="124"/>
                    <a:pt x="146" y="126"/>
                    <a:pt x="145" y="128"/>
                  </a:cubicBezTo>
                  <a:cubicBezTo>
                    <a:pt x="145" y="128"/>
                    <a:pt x="145" y="128"/>
                    <a:pt x="144" y="128"/>
                  </a:cubicBezTo>
                  <a:cubicBezTo>
                    <a:pt x="138" y="126"/>
                    <a:pt x="138" y="126"/>
                    <a:pt x="138" y="126"/>
                  </a:cubicBezTo>
                  <a:cubicBezTo>
                    <a:pt x="137" y="127"/>
                    <a:pt x="134" y="127"/>
                    <a:pt x="133" y="130"/>
                  </a:cubicBezTo>
                  <a:cubicBezTo>
                    <a:pt x="130" y="131"/>
                    <a:pt x="126" y="131"/>
                    <a:pt x="122" y="131"/>
                  </a:cubicBezTo>
                  <a:cubicBezTo>
                    <a:pt x="121" y="128"/>
                    <a:pt x="118" y="127"/>
                    <a:pt x="117" y="127"/>
                  </a:cubicBezTo>
                  <a:cubicBezTo>
                    <a:pt x="116" y="127"/>
                    <a:pt x="113" y="128"/>
                    <a:pt x="111" y="131"/>
                  </a:cubicBezTo>
                  <a:cubicBezTo>
                    <a:pt x="109" y="131"/>
                    <a:pt x="104" y="131"/>
                    <a:pt x="102" y="130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8" y="130"/>
                    <a:pt x="96" y="129"/>
                    <a:pt x="96" y="128"/>
                  </a:cubicBezTo>
                  <a:cubicBezTo>
                    <a:pt x="94" y="127"/>
                    <a:pt x="92" y="125"/>
                    <a:pt x="89" y="125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2" y="126"/>
                    <a:pt x="82" y="126"/>
                  </a:cubicBezTo>
                  <a:cubicBezTo>
                    <a:pt x="82" y="126"/>
                    <a:pt x="81" y="126"/>
                    <a:pt x="80" y="126"/>
                  </a:cubicBezTo>
                  <a:cubicBezTo>
                    <a:pt x="80" y="124"/>
                    <a:pt x="79" y="123"/>
                    <a:pt x="77" y="121"/>
                  </a:cubicBezTo>
                  <a:cubicBezTo>
                    <a:pt x="76" y="120"/>
                    <a:pt x="73" y="120"/>
                    <a:pt x="70" y="121"/>
                  </a:cubicBezTo>
                  <a:cubicBezTo>
                    <a:pt x="69" y="120"/>
                    <a:pt x="68" y="119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5" y="113"/>
                    <a:pt x="63" y="111"/>
                  </a:cubicBezTo>
                  <a:cubicBezTo>
                    <a:pt x="60" y="108"/>
                    <a:pt x="57" y="108"/>
                    <a:pt x="55" y="108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53" y="106"/>
                    <a:pt x="52" y="103"/>
                    <a:pt x="51" y="101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4"/>
                    <a:pt x="44" y="93"/>
                    <a:pt x="42" y="93"/>
                  </a:cubicBezTo>
                  <a:cubicBezTo>
                    <a:pt x="42" y="91"/>
                    <a:pt x="42" y="89"/>
                    <a:pt x="42" y="89"/>
                  </a:cubicBezTo>
                  <a:cubicBezTo>
                    <a:pt x="41" y="87"/>
                    <a:pt x="39" y="86"/>
                    <a:pt x="38" y="86"/>
                  </a:cubicBezTo>
                  <a:cubicBezTo>
                    <a:pt x="38" y="85"/>
                    <a:pt x="38" y="85"/>
                    <a:pt x="38" y="84"/>
                  </a:cubicBezTo>
                  <a:cubicBezTo>
                    <a:pt x="38" y="83"/>
                    <a:pt x="38" y="81"/>
                    <a:pt x="36" y="80"/>
                  </a:cubicBezTo>
                  <a:cubicBezTo>
                    <a:pt x="35" y="78"/>
                    <a:pt x="33" y="77"/>
                    <a:pt x="31" y="77"/>
                  </a:cubicBezTo>
                  <a:cubicBezTo>
                    <a:pt x="30" y="75"/>
                    <a:pt x="28" y="71"/>
                    <a:pt x="27" y="69"/>
                  </a:cubicBezTo>
                  <a:cubicBezTo>
                    <a:pt x="29" y="67"/>
                    <a:pt x="30" y="65"/>
                    <a:pt x="30" y="64"/>
                  </a:cubicBezTo>
                  <a:cubicBezTo>
                    <a:pt x="30" y="63"/>
                    <a:pt x="29" y="62"/>
                    <a:pt x="29" y="62"/>
                  </a:cubicBezTo>
                  <a:cubicBezTo>
                    <a:pt x="28" y="57"/>
                    <a:pt x="23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9" y="50"/>
                    <a:pt x="16" y="42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5"/>
                    <a:pt x="16" y="34"/>
                  </a:cubicBezTo>
                  <a:cubicBezTo>
                    <a:pt x="16" y="33"/>
                    <a:pt x="16" y="32"/>
                    <a:pt x="16" y="30"/>
                  </a:cubicBezTo>
                  <a:cubicBezTo>
                    <a:pt x="16" y="29"/>
                    <a:pt x="16" y="28"/>
                    <a:pt x="16" y="27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4" y="12"/>
                    <a:pt x="19" y="10"/>
                    <a:pt x="24" y="8"/>
                  </a:cubicBezTo>
                  <a:cubicBezTo>
                    <a:pt x="35" y="6"/>
                    <a:pt x="40" y="12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2" y="22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4"/>
                    <a:pt x="41" y="26"/>
                    <a:pt x="41" y="28"/>
                  </a:cubicBezTo>
                  <a:cubicBezTo>
                    <a:pt x="41" y="29"/>
                    <a:pt x="42" y="30"/>
                    <a:pt x="42" y="31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8" y="41"/>
                    <a:pt x="48" y="41"/>
                  </a:cubicBezTo>
                  <a:cubicBezTo>
                    <a:pt x="48" y="41"/>
                    <a:pt x="49" y="45"/>
                    <a:pt x="50" y="48"/>
                  </a:cubicBezTo>
                  <a:cubicBezTo>
                    <a:pt x="48" y="49"/>
                    <a:pt x="47" y="50"/>
                    <a:pt x="46" y="52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8" y="61"/>
                    <a:pt x="51" y="62"/>
                    <a:pt x="55" y="62"/>
                  </a:cubicBezTo>
                  <a:cubicBezTo>
                    <a:pt x="56" y="64"/>
                    <a:pt x="59" y="68"/>
                    <a:pt x="60" y="71"/>
                  </a:cubicBezTo>
                  <a:cubicBezTo>
                    <a:pt x="60" y="72"/>
                    <a:pt x="59" y="73"/>
                    <a:pt x="59" y="74"/>
                  </a:cubicBezTo>
                  <a:cubicBezTo>
                    <a:pt x="59" y="76"/>
                    <a:pt x="60" y="77"/>
                    <a:pt x="60" y="78"/>
                  </a:cubicBezTo>
                  <a:cubicBezTo>
                    <a:pt x="62" y="80"/>
                    <a:pt x="64" y="81"/>
                    <a:pt x="66" y="81"/>
                  </a:cubicBezTo>
                  <a:cubicBezTo>
                    <a:pt x="66" y="83"/>
                    <a:pt x="67" y="86"/>
                    <a:pt x="67" y="86"/>
                  </a:cubicBezTo>
                  <a:cubicBezTo>
                    <a:pt x="67" y="87"/>
                    <a:pt x="69" y="89"/>
                    <a:pt x="73" y="88"/>
                  </a:cubicBezTo>
                  <a:cubicBezTo>
                    <a:pt x="75" y="90"/>
                    <a:pt x="79" y="94"/>
                    <a:pt x="81" y="96"/>
                  </a:cubicBezTo>
                  <a:cubicBezTo>
                    <a:pt x="81" y="96"/>
                    <a:pt x="81" y="97"/>
                    <a:pt x="81" y="97"/>
                  </a:cubicBezTo>
                  <a:cubicBezTo>
                    <a:pt x="81" y="100"/>
                    <a:pt x="82" y="102"/>
                    <a:pt x="84" y="104"/>
                  </a:cubicBezTo>
                  <a:cubicBezTo>
                    <a:pt x="85" y="104"/>
                    <a:pt x="89" y="106"/>
                    <a:pt x="93" y="103"/>
                  </a:cubicBezTo>
                  <a:cubicBezTo>
                    <a:pt x="94" y="103"/>
                    <a:pt x="96" y="104"/>
                    <a:pt x="96" y="104"/>
                  </a:cubicBezTo>
                  <a:cubicBezTo>
                    <a:pt x="96" y="104"/>
                    <a:pt x="99" y="105"/>
                    <a:pt x="102" y="106"/>
                  </a:cubicBezTo>
                  <a:cubicBezTo>
                    <a:pt x="103" y="109"/>
                    <a:pt x="105" y="111"/>
                    <a:pt x="109" y="111"/>
                  </a:cubicBezTo>
                  <a:cubicBezTo>
                    <a:pt x="113" y="111"/>
                    <a:pt x="115" y="109"/>
                    <a:pt x="116" y="108"/>
                  </a:cubicBezTo>
                  <a:cubicBezTo>
                    <a:pt x="117" y="108"/>
                    <a:pt x="118" y="107"/>
                    <a:pt x="118" y="107"/>
                  </a:cubicBezTo>
                  <a:cubicBezTo>
                    <a:pt x="122" y="107"/>
                    <a:pt x="125" y="107"/>
                    <a:pt x="127" y="107"/>
                  </a:cubicBezTo>
                  <a:cubicBezTo>
                    <a:pt x="128" y="108"/>
                    <a:pt x="130" y="109"/>
                    <a:pt x="133" y="109"/>
                  </a:cubicBezTo>
                  <a:cubicBezTo>
                    <a:pt x="134" y="109"/>
                    <a:pt x="136" y="108"/>
                    <a:pt x="137" y="107"/>
                  </a:cubicBezTo>
                  <a:cubicBezTo>
                    <a:pt x="139" y="108"/>
                    <a:pt x="141" y="109"/>
                    <a:pt x="143" y="108"/>
                  </a:cubicBezTo>
                  <a:cubicBezTo>
                    <a:pt x="145" y="108"/>
                    <a:pt x="147" y="106"/>
                    <a:pt x="148" y="104"/>
                  </a:cubicBezTo>
                  <a:cubicBezTo>
                    <a:pt x="149" y="104"/>
                    <a:pt x="150" y="104"/>
                    <a:pt x="152" y="104"/>
                  </a:cubicBezTo>
                  <a:cubicBezTo>
                    <a:pt x="156" y="103"/>
                    <a:pt x="157" y="100"/>
                    <a:pt x="158" y="99"/>
                  </a:cubicBezTo>
                  <a:cubicBezTo>
                    <a:pt x="159" y="98"/>
                    <a:pt x="161" y="98"/>
                    <a:pt x="161" y="98"/>
                  </a:cubicBezTo>
                  <a:cubicBezTo>
                    <a:pt x="161" y="98"/>
                    <a:pt x="163" y="97"/>
                    <a:pt x="165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7" y="98"/>
                    <a:pt x="169" y="99"/>
                    <a:pt x="173" y="98"/>
                  </a:cubicBezTo>
                  <a:cubicBezTo>
                    <a:pt x="176" y="97"/>
                    <a:pt x="177" y="94"/>
                    <a:pt x="178" y="93"/>
                  </a:cubicBezTo>
                  <a:cubicBezTo>
                    <a:pt x="178" y="93"/>
                    <a:pt x="178" y="92"/>
                    <a:pt x="178" y="92"/>
                  </a:cubicBezTo>
                  <a:cubicBezTo>
                    <a:pt x="178" y="92"/>
                    <a:pt x="188" y="88"/>
                    <a:pt x="188" y="88"/>
                  </a:cubicBezTo>
                  <a:cubicBezTo>
                    <a:pt x="188" y="88"/>
                    <a:pt x="189" y="88"/>
                    <a:pt x="190" y="88"/>
                  </a:cubicBezTo>
                  <a:cubicBezTo>
                    <a:pt x="193" y="90"/>
                    <a:pt x="196" y="86"/>
                    <a:pt x="201" y="84"/>
                  </a:cubicBezTo>
                  <a:cubicBezTo>
                    <a:pt x="204" y="83"/>
                    <a:pt x="207" y="82"/>
                    <a:pt x="209" y="81"/>
                  </a:cubicBezTo>
                  <a:cubicBezTo>
                    <a:pt x="211" y="83"/>
                    <a:pt x="214" y="79"/>
                    <a:pt x="220" y="77"/>
                  </a:cubicBezTo>
                  <a:cubicBezTo>
                    <a:pt x="222" y="76"/>
                    <a:pt x="224" y="76"/>
                    <a:pt x="224" y="76"/>
                  </a:cubicBezTo>
                  <a:cubicBezTo>
                    <a:pt x="224" y="76"/>
                    <a:pt x="225" y="75"/>
                    <a:pt x="226" y="75"/>
                  </a:cubicBezTo>
                  <a:cubicBezTo>
                    <a:pt x="226" y="75"/>
                    <a:pt x="226" y="75"/>
                    <a:pt x="226" y="75"/>
                  </a:cubicBezTo>
                  <a:cubicBezTo>
                    <a:pt x="231" y="76"/>
                    <a:pt x="231" y="76"/>
                    <a:pt x="231" y="76"/>
                  </a:cubicBezTo>
                  <a:cubicBezTo>
                    <a:pt x="231" y="76"/>
                    <a:pt x="232" y="75"/>
                    <a:pt x="234" y="74"/>
                  </a:cubicBezTo>
                  <a:cubicBezTo>
                    <a:pt x="235" y="74"/>
                    <a:pt x="235" y="74"/>
                    <a:pt x="236" y="75"/>
                  </a:cubicBezTo>
                  <a:cubicBezTo>
                    <a:pt x="235" y="75"/>
                    <a:pt x="235" y="76"/>
                    <a:pt x="235" y="77"/>
                  </a:cubicBezTo>
                  <a:cubicBezTo>
                    <a:pt x="235" y="78"/>
                    <a:pt x="235" y="79"/>
                    <a:pt x="236" y="81"/>
                  </a:cubicBezTo>
                  <a:cubicBezTo>
                    <a:pt x="236" y="81"/>
                    <a:pt x="238" y="83"/>
                    <a:pt x="239" y="84"/>
                  </a:cubicBezTo>
                  <a:cubicBezTo>
                    <a:pt x="239" y="85"/>
                    <a:pt x="240" y="86"/>
                    <a:pt x="240" y="88"/>
                  </a:cubicBezTo>
                  <a:cubicBezTo>
                    <a:pt x="240" y="89"/>
                    <a:pt x="240" y="90"/>
                    <a:pt x="240" y="90"/>
                  </a:cubicBezTo>
                  <a:close/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4" name="Freeform 1762"/>
            <p:cNvSpPr/>
            <p:nvPr>
              <p:custDataLst>
                <p:tags r:id="rId794"/>
              </p:custDataLst>
            </p:nvPr>
          </p:nvSpPr>
          <p:spPr bwMode="auto">
            <a:xfrm>
              <a:off x="4225" y="2994"/>
              <a:ext cx="50" cy="77"/>
            </a:xfrm>
            <a:custGeom>
              <a:avLst/>
              <a:gdLst>
                <a:gd name="T0" fmla="*/ 0 w 39"/>
                <a:gd name="T1" fmla="*/ 16 h 61"/>
                <a:gd name="T2" fmla="*/ 5 w 39"/>
                <a:gd name="T3" fmla="*/ 34 h 61"/>
                <a:gd name="T4" fmla="*/ 10 w 39"/>
                <a:gd name="T5" fmla="*/ 30 h 61"/>
                <a:gd name="T6" fmla="*/ 29 w 39"/>
                <a:gd name="T7" fmla="*/ 43 h 61"/>
                <a:gd name="T8" fmla="*/ 28 w 39"/>
                <a:gd name="T9" fmla="*/ 53 h 61"/>
                <a:gd name="T10" fmla="*/ 35 w 39"/>
                <a:gd name="T11" fmla="*/ 59 h 61"/>
                <a:gd name="T12" fmla="*/ 36 w 39"/>
                <a:gd name="T13" fmla="*/ 78 h 61"/>
                <a:gd name="T14" fmla="*/ 29 w 39"/>
                <a:gd name="T15" fmla="*/ 97 h 61"/>
                <a:gd name="T16" fmla="*/ 23 w 39"/>
                <a:gd name="T17" fmla="*/ 107 h 61"/>
                <a:gd name="T18" fmla="*/ 28 w 39"/>
                <a:gd name="T19" fmla="*/ 122 h 61"/>
                <a:gd name="T20" fmla="*/ 0 w 39"/>
                <a:gd name="T21" fmla="*/ 1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61">
                  <a:moveTo>
                    <a:pt x="0" y="8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7" y="15"/>
                    <a:pt x="13" y="18"/>
                    <a:pt x="14" y="21"/>
                  </a:cubicBezTo>
                  <a:cubicBezTo>
                    <a:pt x="15" y="23"/>
                    <a:pt x="12" y="24"/>
                    <a:pt x="13" y="26"/>
                  </a:cubicBezTo>
                  <a:cubicBezTo>
                    <a:pt x="14" y="28"/>
                    <a:pt x="16" y="27"/>
                    <a:pt x="16" y="29"/>
                  </a:cubicBezTo>
                  <a:cubicBezTo>
                    <a:pt x="17" y="31"/>
                    <a:pt x="18" y="35"/>
                    <a:pt x="17" y="39"/>
                  </a:cubicBezTo>
                  <a:cubicBezTo>
                    <a:pt x="17" y="44"/>
                    <a:pt x="14" y="44"/>
                    <a:pt x="14" y="48"/>
                  </a:cubicBezTo>
                  <a:cubicBezTo>
                    <a:pt x="13" y="51"/>
                    <a:pt x="12" y="52"/>
                    <a:pt x="11" y="53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39" y="38"/>
                    <a:pt x="20" y="0"/>
                    <a:pt x="0" y="8"/>
                  </a:cubicBezTo>
                  <a:close/>
                </a:path>
              </a:pathLst>
            </a:custGeom>
            <a:solidFill>
              <a:srgbClr val="F7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5" name="Freeform 1763"/>
            <p:cNvSpPr/>
            <p:nvPr>
              <p:custDataLst>
                <p:tags r:id="rId795"/>
              </p:custDataLst>
            </p:nvPr>
          </p:nvSpPr>
          <p:spPr bwMode="auto">
            <a:xfrm>
              <a:off x="4224" y="3017"/>
              <a:ext cx="24" cy="42"/>
            </a:xfrm>
            <a:custGeom>
              <a:avLst/>
              <a:gdLst>
                <a:gd name="T0" fmla="*/ 14 w 19"/>
                <a:gd name="T1" fmla="*/ 0 h 33"/>
                <a:gd name="T2" fmla="*/ 6 w 19"/>
                <a:gd name="T3" fmla="*/ 52 h 33"/>
                <a:gd name="T4" fmla="*/ 18 w 19"/>
                <a:gd name="T5" fmla="*/ 66 h 33"/>
                <a:gd name="T6" fmla="*/ 25 w 19"/>
                <a:gd name="T7" fmla="*/ 59 h 33"/>
                <a:gd name="T8" fmla="*/ 34 w 19"/>
                <a:gd name="T9" fmla="*/ 29 h 33"/>
                <a:gd name="T10" fmla="*/ 25 w 19"/>
                <a:gd name="T11" fmla="*/ 18 h 33"/>
                <a:gd name="T12" fmla="*/ 20 w 19"/>
                <a:gd name="T13" fmla="*/ 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3">
                  <a:moveTo>
                    <a:pt x="7" y="0"/>
                  </a:moveTo>
                  <a:cubicBezTo>
                    <a:pt x="0" y="5"/>
                    <a:pt x="1" y="17"/>
                    <a:pt x="3" y="25"/>
                  </a:cubicBezTo>
                  <a:cubicBezTo>
                    <a:pt x="4" y="26"/>
                    <a:pt x="7" y="32"/>
                    <a:pt x="9" y="32"/>
                  </a:cubicBezTo>
                  <a:cubicBezTo>
                    <a:pt x="11" y="33"/>
                    <a:pt x="12" y="29"/>
                    <a:pt x="13" y="28"/>
                  </a:cubicBezTo>
                  <a:cubicBezTo>
                    <a:pt x="16" y="24"/>
                    <a:pt x="19" y="20"/>
                    <a:pt x="17" y="14"/>
                  </a:cubicBezTo>
                  <a:cubicBezTo>
                    <a:pt x="16" y="12"/>
                    <a:pt x="14" y="11"/>
                    <a:pt x="13" y="9"/>
                  </a:cubicBezTo>
                  <a:cubicBezTo>
                    <a:pt x="12" y="6"/>
                    <a:pt x="12" y="4"/>
                    <a:pt x="10" y="2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6" name="Freeform 1764"/>
            <p:cNvSpPr/>
            <p:nvPr>
              <p:custDataLst>
                <p:tags r:id="rId796"/>
              </p:custDataLst>
            </p:nvPr>
          </p:nvSpPr>
          <p:spPr bwMode="auto">
            <a:xfrm>
              <a:off x="3948" y="2948"/>
              <a:ext cx="26" cy="28"/>
            </a:xfrm>
            <a:custGeom>
              <a:avLst/>
              <a:gdLst>
                <a:gd name="T0" fmla="*/ 0 w 20"/>
                <a:gd name="T1" fmla="*/ 0 h 21"/>
                <a:gd name="T2" fmla="*/ 44 w 20"/>
                <a:gd name="T3" fmla="*/ 23 h 21"/>
                <a:gd name="T4" fmla="*/ 5 w 20"/>
                <a:gd name="T5" fmla="*/ 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cubicBezTo>
                    <a:pt x="2" y="9"/>
                    <a:pt x="13" y="10"/>
                    <a:pt x="20" y="10"/>
                  </a:cubicBezTo>
                  <a:cubicBezTo>
                    <a:pt x="13" y="11"/>
                    <a:pt x="6" y="15"/>
                    <a:pt x="2" y="2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7" name="Freeform 1765"/>
            <p:cNvSpPr/>
            <p:nvPr>
              <p:custDataLst>
                <p:tags r:id="rId797"/>
              </p:custDataLst>
            </p:nvPr>
          </p:nvSpPr>
          <p:spPr bwMode="auto">
            <a:xfrm>
              <a:off x="3961" y="2992"/>
              <a:ext cx="39" cy="25"/>
            </a:xfrm>
            <a:custGeom>
              <a:avLst/>
              <a:gdLst>
                <a:gd name="T0" fmla="*/ 1 w 30"/>
                <a:gd name="T1" fmla="*/ 7 h 19"/>
                <a:gd name="T2" fmla="*/ 38 w 30"/>
                <a:gd name="T3" fmla="*/ 14 h 19"/>
                <a:gd name="T4" fmla="*/ 66 w 30"/>
                <a:gd name="T5" fmla="*/ 0 h 19"/>
                <a:gd name="T6" fmla="*/ 57 w 30"/>
                <a:gd name="T7" fmla="*/ 12 h 19"/>
                <a:gd name="T8" fmla="*/ 46 w 30"/>
                <a:gd name="T9" fmla="*/ 21 h 19"/>
                <a:gd name="T10" fmla="*/ 22 w 30"/>
                <a:gd name="T11" fmla="*/ 32 h 19"/>
                <a:gd name="T12" fmla="*/ 0 w 30"/>
                <a:gd name="T13" fmla="*/ 4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1" y="3"/>
                  </a:moveTo>
                  <a:cubicBezTo>
                    <a:pt x="4" y="7"/>
                    <a:pt x="13" y="6"/>
                    <a:pt x="17" y="6"/>
                  </a:cubicBezTo>
                  <a:cubicBezTo>
                    <a:pt x="22" y="5"/>
                    <a:pt x="26" y="3"/>
                    <a:pt x="30" y="0"/>
                  </a:cubicBezTo>
                  <a:cubicBezTo>
                    <a:pt x="28" y="1"/>
                    <a:pt x="27" y="3"/>
                    <a:pt x="26" y="5"/>
                  </a:cubicBezTo>
                  <a:cubicBezTo>
                    <a:pt x="25" y="7"/>
                    <a:pt x="24" y="8"/>
                    <a:pt x="21" y="9"/>
                  </a:cubicBezTo>
                  <a:cubicBezTo>
                    <a:pt x="17" y="10"/>
                    <a:pt x="13" y="11"/>
                    <a:pt x="10" y="14"/>
                  </a:cubicBezTo>
                  <a:cubicBezTo>
                    <a:pt x="6" y="17"/>
                    <a:pt x="5" y="19"/>
                    <a:pt x="0" y="19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8" name="Freeform 1766"/>
            <p:cNvSpPr/>
            <p:nvPr>
              <p:custDataLst>
                <p:tags r:id="rId798"/>
              </p:custDataLst>
            </p:nvPr>
          </p:nvSpPr>
          <p:spPr bwMode="auto">
            <a:xfrm>
              <a:off x="3972" y="3021"/>
              <a:ext cx="21" cy="19"/>
            </a:xfrm>
            <a:custGeom>
              <a:avLst/>
              <a:gdLst>
                <a:gd name="T0" fmla="*/ 0 w 16"/>
                <a:gd name="T1" fmla="*/ 0 h 16"/>
                <a:gd name="T2" fmla="*/ 37 w 16"/>
                <a:gd name="T3" fmla="*/ 7 h 16"/>
                <a:gd name="T4" fmla="*/ 5 w 16"/>
                <a:gd name="T5" fmla="*/ 2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5" y="5"/>
                    <a:pt x="10" y="4"/>
                    <a:pt x="16" y="4"/>
                  </a:cubicBezTo>
                  <a:cubicBezTo>
                    <a:pt x="11" y="7"/>
                    <a:pt x="8" y="15"/>
                    <a:pt x="2" y="16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9" name="Freeform 1767"/>
            <p:cNvSpPr/>
            <p:nvPr>
              <p:custDataLst>
                <p:tags r:id="rId799"/>
              </p:custDataLst>
            </p:nvPr>
          </p:nvSpPr>
          <p:spPr bwMode="auto">
            <a:xfrm>
              <a:off x="3983" y="3035"/>
              <a:ext cx="10" cy="13"/>
            </a:xfrm>
            <a:custGeom>
              <a:avLst/>
              <a:gdLst>
                <a:gd name="T0" fmla="*/ 0 w 8"/>
                <a:gd name="T1" fmla="*/ 1 h 10"/>
                <a:gd name="T2" fmla="*/ 16 w 8"/>
                <a:gd name="T3" fmla="*/ 0 h 10"/>
                <a:gd name="T4" fmla="*/ 1 w 8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6" y="4"/>
                    <a:pt x="4" y="7"/>
                    <a:pt x="1" y="1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0" name="Freeform 1768"/>
            <p:cNvSpPr/>
            <p:nvPr>
              <p:custDataLst>
                <p:tags r:id="rId800"/>
              </p:custDataLst>
            </p:nvPr>
          </p:nvSpPr>
          <p:spPr bwMode="auto">
            <a:xfrm>
              <a:off x="3987" y="3042"/>
              <a:ext cx="11" cy="14"/>
            </a:xfrm>
            <a:custGeom>
              <a:avLst/>
              <a:gdLst>
                <a:gd name="T0" fmla="*/ 0 w 9"/>
                <a:gd name="T1" fmla="*/ 1 h 11"/>
                <a:gd name="T2" fmla="*/ 16 w 9"/>
                <a:gd name="T3" fmla="*/ 1 h 11"/>
                <a:gd name="T4" fmla="*/ 11 w 9"/>
                <a:gd name="T5" fmla="*/ 2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8" y="4"/>
                    <a:pt x="6" y="8"/>
                    <a:pt x="6" y="1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1" name="Freeform 1769"/>
            <p:cNvSpPr/>
            <p:nvPr>
              <p:custDataLst>
                <p:tags r:id="rId801"/>
              </p:custDataLst>
            </p:nvPr>
          </p:nvSpPr>
          <p:spPr bwMode="auto">
            <a:xfrm>
              <a:off x="4001" y="3016"/>
              <a:ext cx="21" cy="16"/>
            </a:xfrm>
            <a:custGeom>
              <a:avLst/>
              <a:gdLst>
                <a:gd name="T0" fmla="*/ 22 w 16"/>
                <a:gd name="T1" fmla="*/ 0 h 13"/>
                <a:gd name="T2" fmla="*/ 0 w 16"/>
                <a:gd name="T3" fmla="*/ 18 h 13"/>
                <a:gd name="T4" fmla="*/ 18 w 16"/>
                <a:gd name="T5" fmla="*/ 17 h 13"/>
                <a:gd name="T6" fmla="*/ 37 w 16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10" y="6"/>
                    <a:pt x="2" y="7"/>
                    <a:pt x="0" y="10"/>
                  </a:cubicBezTo>
                  <a:cubicBezTo>
                    <a:pt x="3" y="9"/>
                    <a:pt x="5" y="8"/>
                    <a:pt x="8" y="9"/>
                  </a:cubicBezTo>
                  <a:cubicBezTo>
                    <a:pt x="10" y="9"/>
                    <a:pt x="14" y="13"/>
                    <a:pt x="16" y="1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2" name="Freeform 1770"/>
            <p:cNvSpPr/>
            <p:nvPr>
              <p:custDataLst>
                <p:tags r:id="rId802"/>
              </p:custDataLst>
            </p:nvPr>
          </p:nvSpPr>
          <p:spPr bwMode="auto">
            <a:xfrm>
              <a:off x="4014" y="3031"/>
              <a:ext cx="17" cy="11"/>
            </a:xfrm>
            <a:custGeom>
              <a:avLst/>
              <a:gdLst>
                <a:gd name="T0" fmla="*/ 9 w 14"/>
                <a:gd name="T1" fmla="*/ 0 h 9"/>
                <a:gd name="T2" fmla="*/ 0 w 14"/>
                <a:gd name="T3" fmla="*/ 16 h 9"/>
                <a:gd name="T4" fmla="*/ 11 w 14"/>
                <a:gd name="T5" fmla="*/ 15 h 9"/>
                <a:gd name="T6" fmla="*/ 25 w 14"/>
                <a:gd name="T7" fmla="*/ 1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5" y="4"/>
                    <a:pt x="2" y="6"/>
                    <a:pt x="0" y="9"/>
                  </a:cubicBezTo>
                  <a:cubicBezTo>
                    <a:pt x="1" y="8"/>
                    <a:pt x="4" y="8"/>
                    <a:pt x="6" y="8"/>
                  </a:cubicBezTo>
                  <a:cubicBezTo>
                    <a:pt x="9" y="8"/>
                    <a:pt x="11" y="8"/>
                    <a:pt x="14" y="6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3" name="Freeform 1771"/>
            <p:cNvSpPr/>
            <p:nvPr>
              <p:custDataLst>
                <p:tags r:id="rId803"/>
              </p:custDataLst>
            </p:nvPr>
          </p:nvSpPr>
          <p:spPr bwMode="auto">
            <a:xfrm>
              <a:off x="4032" y="3048"/>
              <a:ext cx="18" cy="22"/>
            </a:xfrm>
            <a:custGeom>
              <a:avLst/>
              <a:gdLst>
                <a:gd name="T0" fmla="*/ 10 w 14"/>
                <a:gd name="T1" fmla="*/ 0 h 17"/>
                <a:gd name="T2" fmla="*/ 10 w 14"/>
                <a:gd name="T3" fmla="*/ 16 h 17"/>
                <a:gd name="T4" fmla="*/ 0 w 14"/>
                <a:gd name="T5" fmla="*/ 36 h 17"/>
                <a:gd name="T6" fmla="*/ 15 w 14"/>
                <a:gd name="T7" fmla="*/ 28 h 17"/>
                <a:gd name="T8" fmla="*/ 30 w 14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5" y="0"/>
                  </a:moveTo>
                  <a:cubicBezTo>
                    <a:pt x="5" y="2"/>
                    <a:pt x="5" y="4"/>
                    <a:pt x="5" y="7"/>
                  </a:cubicBezTo>
                  <a:cubicBezTo>
                    <a:pt x="4" y="10"/>
                    <a:pt x="1" y="14"/>
                    <a:pt x="0" y="17"/>
                  </a:cubicBezTo>
                  <a:cubicBezTo>
                    <a:pt x="2" y="15"/>
                    <a:pt x="5" y="14"/>
                    <a:pt x="7" y="13"/>
                  </a:cubicBezTo>
                  <a:cubicBezTo>
                    <a:pt x="11" y="10"/>
                    <a:pt x="13" y="7"/>
                    <a:pt x="14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4" name="Freeform 1772"/>
            <p:cNvSpPr/>
            <p:nvPr>
              <p:custDataLst>
                <p:tags r:id="rId804"/>
              </p:custDataLst>
            </p:nvPr>
          </p:nvSpPr>
          <p:spPr bwMode="auto">
            <a:xfrm>
              <a:off x="4003" y="3062"/>
              <a:ext cx="20" cy="18"/>
            </a:xfrm>
            <a:custGeom>
              <a:avLst/>
              <a:gdLst>
                <a:gd name="T0" fmla="*/ 0 w 15"/>
                <a:gd name="T1" fmla="*/ 1 h 14"/>
                <a:gd name="T2" fmla="*/ 36 w 15"/>
                <a:gd name="T3" fmla="*/ 0 h 14"/>
                <a:gd name="T4" fmla="*/ 27 w 15"/>
                <a:gd name="T5" fmla="*/ 3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1"/>
                  </a:moveTo>
                  <a:cubicBezTo>
                    <a:pt x="3" y="4"/>
                    <a:pt x="12" y="3"/>
                    <a:pt x="15" y="0"/>
                  </a:cubicBezTo>
                  <a:cubicBezTo>
                    <a:pt x="13" y="5"/>
                    <a:pt x="13" y="10"/>
                    <a:pt x="11" y="1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5" name="Freeform 1773"/>
            <p:cNvSpPr/>
            <p:nvPr>
              <p:custDataLst>
                <p:tags r:id="rId805"/>
              </p:custDataLst>
            </p:nvPr>
          </p:nvSpPr>
          <p:spPr bwMode="auto">
            <a:xfrm>
              <a:off x="4024" y="3077"/>
              <a:ext cx="16" cy="15"/>
            </a:xfrm>
            <a:custGeom>
              <a:avLst/>
              <a:gdLst>
                <a:gd name="T0" fmla="*/ 0 w 13"/>
                <a:gd name="T1" fmla="*/ 8 h 12"/>
                <a:gd name="T2" fmla="*/ 17 w 13"/>
                <a:gd name="T3" fmla="*/ 0 h 12"/>
                <a:gd name="T4" fmla="*/ 21 w 13"/>
                <a:gd name="T5" fmla="*/ 10 h 12"/>
                <a:gd name="T6" fmla="*/ 25 w 13"/>
                <a:gd name="T7" fmla="*/ 2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0" y="4"/>
                  </a:moveTo>
                  <a:cubicBezTo>
                    <a:pt x="3" y="5"/>
                    <a:pt x="6" y="2"/>
                    <a:pt x="9" y="0"/>
                  </a:cubicBezTo>
                  <a:cubicBezTo>
                    <a:pt x="9" y="2"/>
                    <a:pt x="10" y="4"/>
                    <a:pt x="11" y="5"/>
                  </a:cubicBezTo>
                  <a:cubicBezTo>
                    <a:pt x="11" y="7"/>
                    <a:pt x="12" y="11"/>
                    <a:pt x="13" y="12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6" name="Freeform 1774"/>
            <p:cNvSpPr/>
            <p:nvPr>
              <p:custDataLst>
                <p:tags r:id="rId806"/>
              </p:custDataLst>
            </p:nvPr>
          </p:nvSpPr>
          <p:spPr bwMode="auto">
            <a:xfrm>
              <a:off x="4037" y="3083"/>
              <a:ext cx="24" cy="13"/>
            </a:xfrm>
            <a:custGeom>
              <a:avLst/>
              <a:gdLst>
                <a:gd name="T0" fmla="*/ 0 w 18"/>
                <a:gd name="T1" fmla="*/ 9 h 10"/>
                <a:gd name="T2" fmla="*/ 23 w 18"/>
                <a:gd name="T3" fmla="*/ 0 h 10"/>
                <a:gd name="T4" fmla="*/ 33 w 18"/>
                <a:gd name="T5" fmla="*/ 9 h 10"/>
                <a:gd name="T6" fmla="*/ 43 w 18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2"/>
                    <a:pt x="12" y="2"/>
                    <a:pt x="14" y="4"/>
                  </a:cubicBezTo>
                  <a:cubicBezTo>
                    <a:pt x="16" y="6"/>
                    <a:pt x="17" y="8"/>
                    <a:pt x="18" y="1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7" name="Freeform 1775"/>
            <p:cNvSpPr/>
            <p:nvPr>
              <p:custDataLst>
                <p:tags r:id="rId807"/>
              </p:custDataLst>
            </p:nvPr>
          </p:nvSpPr>
          <p:spPr bwMode="auto">
            <a:xfrm>
              <a:off x="4066" y="3060"/>
              <a:ext cx="22" cy="17"/>
            </a:xfrm>
            <a:custGeom>
              <a:avLst/>
              <a:gdLst>
                <a:gd name="T0" fmla="*/ 0 w 17"/>
                <a:gd name="T1" fmla="*/ 0 h 13"/>
                <a:gd name="T2" fmla="*/ 16 w 17"/>
                <a:gd name="T3" fmla="*/ 29 h 13"/>
                <a:gd name="T4" fmla="*/ 36 w 17"/>
                <a:gd name="T5" fmla="*/ 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0" y="5"/>
                    <a:pt x="2" y="11"/>
                    <a:pt x="7" y="13"/>
                  </a:cubicBezTo>
                  <a:cubicBezTo>
                    <a:pt x="6" y="9"/>
                    <a:pt x="14" y="4"/>
                    <a:pt x="17" y="2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8" name="Freeform 1776"/>
            <p:cNvSpPr/>
            <p:nvPr>
              <p:custDataLst>
                <p:tags r:id="rId808"/>
              </p:custDataLst>
            </p:nvPr>
          </p:nvSpPr>
          <p:spPr bwMode="auto">
            <a:xfrm>
              <a:off x="4204" y="3022"/>
              <a:ext cx="13" cy="17"/>
            </a:xfrm>
            <a:custGeom>
              <a:avLst/>
              <a:gdLst>
                <a:gd name="T0" fmla="*/ 0 w 10"/>
                <a:gd name="T1" fmla="*/ 9 h 14"/>
                <a:gd name="T2" fmla="*/ 9 w 10"/>
                <a:gd name="T3" fmla="*/ 25 h 14"/>
                <a:gd name="T4" fmla="*/ 22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0" y="5"/>
                  </a:moveTo>
                  <a:cubicBezTo>
                    <a:pt x="0" y="8"/>
                    <a:pt x="1" y="13"/>
                    <a:pt x="4" y="14"/>
                  </a:cubicBezTo>
                  <a:cubicBezTo>
                    <a:pt x="1" y="8"/>
                    <a:pt x="8" y="4"/>
                    <a:pt x="10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9" name="Freeform 1777"/>
            <p:cNvSpPr/>
            <p:nvPr>
              <p:custDataLst>
                <p:tags r:id="rId809"/>
              </p:custDataLst>
            </p:nvPr>
          </p:nvSpPr>
          <p:spPr bwMode="auto">
            <a:xfrm>
              <a:off x="4174" y="3032"/>
              <a:ext cx="17" cy="18"/>
            </a:xfrm>
            <a:custGeom>
              <a:avLst/>
              <a:gdLst>
                <a:gd name="T0" fmla="*/ 7 w 13"/>
                <a:gd name="T1" fmla="*/ 0 h 14"/>
                <a:gd name="T2" fmla="*/ 13 w 13"/>
                <a:gd name="T3" fmla="*/ 30 h 14"/>
                <a:gd name="T4" fmla="*/ 29 w 13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3" y="0"/>
                  </a:moveTo>
                  <a:cubicBezTo>
                    <a:pt x="0" y="5"/>
                    <a:pt x="3" y="11"/>
                    <a:pt x="6" y="14"/>
                  </a:cubicBezTo>
                  <a:cubicBezTo>
                    <a:pt x="7" y="8"/>
                    <a:pt x="9" y="5"/>
                    <a:pt x="13" y="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0" name="Freeform 1778"/>
            <p:cNvSpPr/>
            <p:nvPr>
              <p:custDataLst>
                <p:tags r:id="rId810"/>
              </p:custDataLst>
            </p:nvPr>
          </p:nvSpPr>
          <p:spPr bwMode="auto">
            <a:xfrm>
              <a:off x="4209" y="3053"/>
              <a:ext cx="16" cy="12"/>
            </a:xfrm>
            <a:custGeom>
              <a:avLst/>
              <a:gdLst>
                <a:gd name="T0" fmla="*/ 1 w 12"/>
                <a:gd name="T1" fmla="*/ 21 h 9"/>
                <a:gd name="T2" fmla="*/ 5 w 12"/>
                <a:gd name="T3" fmla="*/ 0 h 9"/>
                <a:gd name="T4" fmla="*/ 28 w 12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1" y="9"/>
                  </a:moveTo>
                  <a:cubicBezTo>
                    <a:pt x="0" y="6"/>
                    <a:pt x="0" y="2"/>
                    <a:pt x="2" y="0"/>
                  </a:cubicBezTo>
                  <a:cubicBezTo>
                    <a:pt x="3" y="4"/>
                    <a:pt x="7" y="6"/>
                    <a:pt x="12" y="8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1" name="Freeform 1779"/>
            <p:cNvSpPr/>
            <p:nvPr>
              <p:custDataLst>
                <p:tags r:id="rId811"/>
              </p:custDataLst>
            </p:nvPr>
          </p:nvSpPr>
          <p:spPr bwMode="auto">
            <a:xfrm>
              <a:off x="4182" y="3066"/>
              <a:ext cx="17" cy="12"/>
            </a:xfrm>
            <a:custGeom>
              <a:avLst/>
              <a:gdLst>
                <a:gd name="T0" fmla="*/ 0 w 13"/>
                <a:gd name="T1" fmla="*/ 21 h 9"/>
                <a:gd name="T2" fmla="*/ 9 w 13"/>
                <a:gd name="T3" fmla="*/ 0 h 9"/>
                <a:gd name="T4" fmla="*/ 29 w 13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cubicBezTo>
                    <a:pt x="0" y="6"/>
                    <a:pt x="1" y="1"/>
                    <a:pt x="4" y="0"/>
                  </a:cubicBezTo>
                  <a:cubicBezTo>
                    <a:pt x="5" y="2"/>
                    <a:pt x="10" y="5"/>
                    <a:pt x="13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2" name="Freeform 1780"/>
            <p:cNvSpPr/>
            <p:nvPr>
              <p:custDataLst>
                <p:tags r:id="rId812"/>
              </p:custDataLst>
            </p:nvPr>
          </p:nvSpPr>
          <p:spPr bwMode="auto">
            <a:xfrm>
              <a:off x="4199" y="3059"/>
              <a:ext cx="12" cy="10"/>
            </a:xfrm>
            <a:custGeom>
              <a:avLst/>
              <a:gdLst>
                <a:gd name="T0" fmla="*/ 0 w 9"/>
                <a:gd name="T1" fmla="*/ 16 h 8"/>
                <a:gd name="T2" fmla="*/ 7 w 9"/>
                <a:gd name="T3" fmla="*/ 0 h 8"/>
                <a:gd name="T4" fmla="*/ 21 w 9"/>
                <a:gd name="T5" fmla="*/ 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5"/>
                    <a:pt x="1" y="2"/>
                    <a:pt x="3" y="0"/>
                  </a:cubicBezTo>
                  <a:cubicBezTo>
                    <a:pt x="3" y="4"/>
                    <a:pt x="6" y="4"/>
                    <a:pt x="9" y="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3" name="Freeform 1781"/>
            <p:cNvSpPr/>
            <p:nvPr>
              <p:custDataLst>
                <p:tags r:id="rId813"/>
              </p:custDataLst>
            </p:nvPr>
          </p:nvSpPr>
          <p:spPr bwMode="auto">
            <a:xfrm>
              <a:off x="4146" y="3040"/>
              <a:ext cx="20" cy="21"/>
            </a:xfrm>
            <a:custGeom>
              <a:avLst/>
              <a:gdLst>
                <a:gd name="T0" fmla="*/ 1 w 16"/>
                <a:gd name="T1" fmla="*/ 12 h 16"/>
                <a:gd name="T2" fmla="*/ 14 w 16"/>
                <a:gd name="T3" fmla="*/ 37 h 16"/>
                <a:gd name="T4" fmla="*/ 24 w 16"/>
                <a:gd name="T5" fmla="*/ 18 h 16"/>
                <a:gd name="T6" fmla="*/ 31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0" y="9"/>
                    <a:pt x="3" y="15"/>
                    <a:pt x="7" y="16"/>
                  </a:cubicBezTo>
                  <a:cubicBezTo>
                    <a:pt x="6" y="13"/>
                    <a:pt x="10" y="10"/>
                    <a:pt x="12" y="8"/>
                  </a:cubicBezTo>
                  <a:cubicBezTo>
                    <a:pt x="13" y="6"/>
                    <a:pt x="14" y="2"/>
                    <a:pt x="16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" name="Freeform 1782"/>
            <p:cNvSpPr/>
            <p:nvPr>
              <p:custDataLst>
                <p:tags r:id="rId814"/>
              </p:custDataLst>
            </p:nvPr>
          </p:nvSpPr>
          <p:spPr bwMode="auto">
            <a:xfrm>
              <a:off x="4159" y="3069"/>
              <a:ext cx="22" cy="15"/>
            </a:xfrm>
            <a:custGeom>
              <a:avLst/>
              <a:gdLst>
                <a:gd name="T0" fmla="*/ 5 w 17"/>
                <a:gd name="T1" fmla="*/ 24 h 12"/>
                <a:gd name="T2" fmla="*/ 16 w 17"/>
                <a:gd name="T3" fmla="*/ 0 h 12"/>
                <a:gd name="T4" fmla="*/ 22 w 17"/>
                <a:gd name="T5" fmla="*/ 6 h 12"/>
                <a:gd name="T6" fmla="*/ 36 w 17"/>
                <a:gd name="T7" fmla="*/ 1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0" y="7"/>
                    <a:pt x="5" y="4"/>
                    <a:pt x="7" y="0"/>
                  </a:cubicBezTo>
                  <a:cubicBezTo>
                    <a:pt x="8" y="1"/>
                    <a:pt x="9" y="2"/>
                    <a:pt x="10" y="3"/>
                  </a:cubicBezTo>
                  <a:cubicBezTo>
                    <a:pt x="12" y="5"/>
                    <a:pt x="14" y="7"/>
                    <a:pt x="17" y="7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" name="Freeform 1783"/>
            <p:cNvSpPr/>
            <p:nvPr>
              <p:custDataLst>
                <p:tags r:id="rId815"/>
              </p:custDataLst>
            </p:nvPr>
          </p:nvSpPr>
          <p:spPr bwMode="auto">
            <a:xfrm>
              <a:off x="4122" y="3079"/>
              <a:ext cx="35" cy="12"/>
            </a:xfrm>
            <a:custGeom>
              <a:avLst/>
              <a:gdLst>
                <a:gd name="T0" fmla="*/ 0 w 28"/>
                <a:gd name="T1" fmla="*/ 21 h 9"/>
                <a:gd name="T2" fmla="*/ 18 w 28"/>
                <a:gd name="T3" fmla="*/ 1 h 9"/>
                <a:gd name="T4" fmla="*/ 23 w 28"/>
                <a:gd name="T5" fmla="*/ 7 h 9"/>
                <a:gd name="T6" fmla="*/ 31 w 28"/>
                <a:gd name="T7" fmla="*/ 1 h 9"/>
                <a:gd name="T8" fmla="*/ 55 w 28"/>
                <a:gd name="T9" fmla="*/ 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1" y="7"/>
                    <a:pt x="5" y="0"/>
                    <a:pt x="9" y="1"/>
                  </a:cubicBezTo>
                  <a:cubicBezTo>
                    <a:pt x="10" y="1"/>
                    <a:pt x="10" y="3"/>
                    <a:pt x="11" y="3"/>
                  </a:cubicBezTo>
                  <a:cubicBezTo>
                    <a:pt x="13" y="4"/>
                    <a:pt x="15" y="2"/>
                    <a:pt x="16" y="1"/>
                  </a:cubicBezTo>
                  <a:cubicBezTo>
                    <a:pt x="19" y="3"/>
                    <a:pt x="26" y="4"/>
                    <a:pt x="28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" name="Freeform 1784"/>
            <p:cNvSpPr/>
            <p:nvPr>
              <p:custDataLst>
                <p:tags r:id="rId816"/>
              </p:custDataLst>
            </p:nvPr>
          </p:nvSpPr>
          <p:spPr bwMode="auto">
            <a:xfrm>
              <a:off x="4096" y="3057"/>
              <a:ext cx="27" cy="12"/>
            </a:xfrm>
            <a:custGeom>
              <a:avLst/>
              <a:gdLst>
                <a:gd name="T0" fmla="*/ 0 w 21"/>
                <a:gd name="T1" fmla="*/ 9 h 9"/>
                <a:gd name="T2" fmla="*/ 15 w 21"/>
                <a:gd name="T3" fmla="*/ 21 h 9"/>
                <a:gd name="T4" fmla="*/ 24 w 21"/>
                <a:gd name="T5" fmla="*/ 9 h 9"/>
                <a:gd name="T6" fmla="*/ 42 w 21"/>
                <a:gd name="T7" fmla="*/ 20 h 9"/>
                <a:gd name="T8" fmla="*/ 45 w 21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0" y="4"/>
                  </a:moveTo>
                  <a:cubicBezTo>
                    <a:pt x="3" y="5"/>
                    <a:pt x="4" y="9"/>
                    <a:pt x="7" y="9"/>
                  </a:cubicBezTo>
                  <a:cubicBezTo>
                    <a:pt x="10" y="9"/>
                    <a:pt x="10" y="6"/>
                    <a:pt x="12" y="4"/>
                  </a:cubicBezTo>
                  <a:cubicBezTo>
                    <a:pt x="13" y="7"/>
                    <a:pt x="16" y="8"/>
                    <a:pt x="20" y="8"/>
                  </a:cubicBezTo>
                  <a:cubicBezTo>
                    <a:pt x="20" y="5"/>
                    <a:pt x="21" y="3"/>
                    <a:pt x="21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" name="Freeform 1785"/>
            <p:cNvSpPr/>
            <p:nvPr>
              <p:custDataLst>
                <p:tags r:id="rId817"/>
              </p:custDataLst>
            </p:nvPr>
          </p:nvSpPr>
          <p:spPr bwMode="auto">
            <a:xfrm>
              <a:off x="4125" y="3050"/>
              <a:ext cx="13" cy="11"/>
            </a:xfrm>
            <a:custGeom>
              <a:avLst/>
              <a:gdLst>
                <a:gd name="T0" fmla="*/ 0 w 10"/>
                <a:gd name="T1" fmla="*/ 11 h 9"/>
                <a:gd name="T2" fmla="*/ 16 w 10"/>
                <a:gd name="T3" fmla="*/ 16 h 9"/>
                <a:gd name="T4" fmla="*/ 22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6"/>
                  </a:moveTo>
                  <a:cubicBezTo>
                    <a:pt x="3" y="8"/>
                    <a:pt x="3" y="9"/>
                    <a:pt x="7" y="9"/>
                  </a:cubicBezTo>
                  <a:cubicBezTo>
                    <a:pt x="6" y="5"/>
                    <a:pt x="10" y="4"/>
                    <a:pt x="10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" name="Freeform 1786"/>
            <p:cNvSpPr/>
            <p:nvPr>
              <p:custDataLst>
                <p:tags r:id="rId818"/>
              </p:custDataLst>
            </p:nvPr>
          </p:nvSpPr>
          <p:spPr bwMode="auto">
            <a:xfrm>
              <a:off x="4070" y="3087"/>
              <a:ext cx="26" cy="10"/>
            </a:xfrm>
            <a:custGeom>
              <a:avLst/>
              <a:gdLst>
                <a:gd name="T0" fmla="*/ 0 w 20"/>
                <a:gd name="T1" fmla="*/ 14 h 8"/>
                <a:gd name="T2" fmla="*/ 23 w 20"/>
                <a:gd name="T3" fmla="*/ 1 h 8"/>
                <a:gd name="T4" fmla="*/ 30 w 20"/>
                <a:gd name="T5" fmla="*/ 6 h 8"/>
                <a:gd name="T6" fmla="*/ 44 w 20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">
                  <a:moveTo>
                    <a:pt x="0" y="7"/>
                  </a:moveTo>
                  <a:cubicBezTo>
                    <a:pt x="4" y="7"/>
                    <a:pt x="6" y="2"/>
                    <a:pt x="11" y="1"/>
                  </a:cubicBezTo>
                  <a:cubicBezTo>
                    <a:pt x="13" y="0"/>
                    <a:pt x="13" y="2"/>
                    <a:pt x="14" y="3"/>
                  </a:cubicBezTo>
                  <a:cubicBezTo>
                    <a:pt x="16" y="5"/>
                    <a:pt x="18" y="7"/>
                    <a:pt x="20" y="8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" name="Freeform 1787"/>
            <p:cNvSpPr/>
            <p:nvPr>
              <p:custDataLst>
                <p:tags r:id="rId819"/>
              </p:custDataLst>
            </p:nvPr>
          </p:nvSpPr>
          <p:spPr bwMode="auto">
            <a:xfrm>
              <a:off x="4104" y="3087"/>
              <a:ext cx="17" cy="9"/>
            </a:xfrm>
            <a:custGeom>
              <a:avLst/>
              <a:gdLst>
                <a:gd name="T0" fmla="*/ 0 w 13"/>
                <a:gd name="T1" fmla="*/ 15 h 7"/>
                <a:gd name="T2" fmla="*/ 12 w 13"/>
                <a:gd name="T3" fmla="*/ 1 h 7"/>
                <a:gd name="T4" fmla="*/ 29 w 13"/>
                <a:gd name="T5" fmla="*/ 1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2" y="5"/>
                    <a:pt x="3" y="2"/>
                    <a:pt x="5" y="1"/>
                  </a:cubicBezTo>
                  <a:cubicBezTo>
                    <a:pt x="9" y="0"/>
                    <a:pt x="10" y="4"/>
                    <a:pt x="13" y="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" name="Freeform 1788"/>
            <p:cNvSpPr/>
            <p:nvPr>
              <p:custDataLst>
                <p:tags r:id="rId820"/>
              </p:custDataLst>
            </p:nvPr>
          </p:nvSpPr>
          <p:spPr bwMode="auto">
            <a:xfrm>
              <a:off x="3974" y="2941"/>
              <a:ext cx="11" cy="17"/>
            </a:xfrm>
            <a:custGeom>
              <a:avLst/>
              <a:gdLst>
                <a:gd name="T0" fmla="*/ 0 w 9"/>
                <a:gd name="T1" fmla="*/ 0 h 13"/>
                <a:gd name="T2" fmla="*/ 15 w 9"/>
                <a:gd name="T3" fmla="*/ 9 h 13"/>
                <a:gd name="T4" fmla="*/ 9 w 9"/>
                <a:gd name="T5" fmla="*/ 29 h 13"/>
                <a:gd name="T6" fmla="*/ 6 w 9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3" y="0"/>
                    <a:pt x="7" y="1"/>
                    <a:pt x="8" y="4"/>
                  </a:cubicBezTo>
                  <a:cubicBezTo>
                    <a:pt x="9" y="7"/>
                    <a:pt x="8" y="12"/>
                    <a:pt x="5" y="13"/>
                  </a:cubicBezTo>
                  <a:cubicBezTo>
                    <a:pt x="7" y="10"/>
                    <a:pt x="6" y="3"/>
                    <a:pt x="3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" name="Freeform 1789"/>
            <p:cNvSpPr/>
            <p:nvPr>
              <p:custDataLst>
                <p:tags r:id="rId821"/>
              </p:custDataLst>
            </p:nvPr>
          </p:nvSpPr>
          <p:spPr bwMode="auto">
            <a:xfrm>
              <a:off x="3958" y="2964"/>
              <a:ext cx="22" cy="21"/>
            </a:xfrm>
            <a:custGeom>
              <a:avLst/>
              <a:gdLst>
                <a:gd name="T0" fmla="*/ 1 w 17"/>
                <a:gd name="T1" fmla="*/ 37 h 16"/>
                <a:gd name="T2" fmla="*/ 1 w 17"/>
                <a:gd name="T3" fmla="*/ 12 h 16"/>
                <a:gd name="T4" fmla="*/ 36 w 17"/>
                <a:gd name="T5" fmla="*/ 5 h 16"/>
                <a:gd name="T6" fmla="*/ 5 w 17"/>
                <a:gd name="T7" fmla="*/ 2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3"/>
                    <a:pt x="0" y="9"/>
                    <a:pt x="1" y="5"/>
                  </a:cubicBezTo>
                  <a:cubicBezTo>
                    <a:pt x="4" y="0"/>
                    <a:pt x="13" y="1"/>
                    <a:pt x="17" y="2"/>
                  </a:cubicBezTo>
                  <a:cubicBezTo>
                    <a:pt x="10" y="2"/>
                    <a:pt x="1" y="4"/>
                    <a:pt x="2" y="13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" name="Freeform 1790"/>
            <p:cNvSpPr/>
            <p:nvPr>
              <p:custDataLst>
                <p:tags r:id="rId822"/>
              </p:custDataLst>
            </p:nvPr>
          </p:nvSpPr>
          <p:spPr bwMode="auto">
            <a:xfrm>
              <a:off x="3972" y="3005"/>
              <a:ext cx="17" cy="16"/>
            </a:xfrm>
            <a:custGeom>
              <a:avLst/>
              <a:gdLst>
                <a:gd name="T0" fmla="*/ 29 w 13"/>
                <a:gd name="T1" fmla="*/ 0 h 12"/>
                <a:gd name="T2" fmla="*/ 5 w 13"/>
                <a:gd name="T3" fmla="*/ 9 h 12"/>
                <a:gd name="T4" fmla="*/ 0 w 13"/>
                <a:gd name="T5" fmla="*/ 20 h 12"/>
                <a:gd name="T6" fmla="*/ 5 w 13"/>
                <a:gd name="T7" fmla="*/ 28 h 12"/>
                <a:gd name="T8" fmla="*/ 5 w 13"/>
                <a:gd name="T9" fmla="*/ 16 h 12"/>
                <a:gd name="T10" fmla="*/ 17 w 13"/>
                <a:gd name="T11" fmla="*/ 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0" y="2"/>
                    <a:pt x="6" y="2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1" y="11"/>
                    <a:pt x="1" y="9"/>
                    <a:pt x="2" y="7"/>
                  </a:cubicBezTo>
                  <a:cubicBezTo>
                    <a:pt x="3" y="4"/>
                    <a:pt x="5" y="3"/>
                    <a:pt x="8" y="2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" name="Freeform 1791"/>
            <p:cNvSpPr/>
            <p:nvPr>
              <p:custDataLst>
                <p:tags r:id="rId823"/>
              </p:custDataLst>
            </p:nvPr>
          </p:nvSpPr>
          <p:spPr bwMode="auto">
            <a:xfrm>
              <a:off x="3985" y="3027"/>
              <a:ext cx="9" cy="8"/>
            </a:xfrm>
            <a:custGeom>
              <a:avLst/>
              <a:gdLst>
                <a:gd name="T0" fmla="*/ 15 w 7"/>
                <a:gd name="T1" fmla="*/ 0 h 6"/>
                <a:gd name="T2" fmla="*/ 0 w 7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3"/>
                    <a:pt x="0" y="6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4" name="Freeform 1792"/>
            <p:cNvSpPr/>
            <p:nvPr>
              <p:custDataLst>
                <p:tags r:id="rId824"/>
              </p:custDataLst>
            </p:nvPr>
          </p:nvSpPr>
          <p:spPr bwMode="auto">
            <a:xfrm>
              <a:off x="3989" y="3031"/>
              <a:ext cx="12" cy="11"/>
            </a:xfrm>
            <a:custGeom>
              <a:avLst/>
              <a:gdLst>
                <a:gd name="T0" fmla="*/ 21 w 9"/>
                <a:gd name="T1" fmla="*/ 0 h 9"/>
                <a:gd name="T2" fmla="*/ 0 w 9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5" y="2"/>
                    <a:pt x="2" y="4"/>
                    <a:pt x="0" y="9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5" name="Freeform 1793"/>
            <p:cNvSpPr/>
            <p:nvPr>
              <p:custDataLst>
                <p:tags r:id="rId825"/>
              </p:custDataLst>
            </p:nvPr>
          </p:nvSpPr>
          <p:spPr bwMode="auto">
            <a:xfrm>
              <a:off x="4016" y="3057"/>
              <a:ext cx="13" cy="21"/>
            </a:xfrm>
            <a:custGeom>
              <a:avLst/>
              <a:gdLst>
                <a:gd name="T0" fmla="*/ 22 w 10"/>
                <a:gd name="T1" fmla="*/ 0 h 16"/>
                <a:gd name="T2" fmla="*/ 13 w 10"/>
                <a:gd name="T3" fmla="*/ 37 h 16"/>
                <a:gd name="T4" fmla="*/ 22 w 10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8" y="2"/>
                    <a:pt x="0" y="15"/>
                    <a:pt x="6" y="16"/>
                  </a:cubicBezTo>
                  <a:cubicBezTo>
                    <a:pt x="3" y="13"/>
                    <a:pt x="8" y="3"/>
                    <a:pt x="10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6" name="Freeform 1794"/>
            <p:cNvSpPr/>
            <p:nvPr>
              <p:custDataLst>
                <p:tags r:id="rId826"/>
              </p:custDataLst>
            </p:nvPr>
          </p:nvSpPr>
          <p:spPr bwMode="auto">
            <a:xfrm>
              <a:off x="4075" y="3068"/>
              <a:ext cx="8" cy="18"/>
            </a:xfrm>
            <a:custGeom>
              <a:avLst/>
              <a:gdLst>
                <a:gd name="T0" fmla="*/ 12 w 6"/>
                <a:gd name="T1" fmla="*/ 0 h 14"/>
                <a:gd name="T2" fmla="*/ 1 w 6"/>
                <a:gd name="T3" fmla="*/ 10 h 14"/>
                <a:gd name="T4" fmla="*/ 5 w 6"/>
                <a:gd name="T5" fmla="*/ 30 h 14"/>
                <a:gd name="T6" fmla="*/ 7 w 6"/>
                <a:gd name="T7" fmla="*/ 13 h 14"/>
                <a:gd name="T8" fmla="*/ 15 w 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0" y="7"/>
                    <a:pt x="0" y="13"/>
                    <a:pt x="2" y="14"/>
                  </a:cubicBezTo>
                  <a:cubicBezTo>
                    <a:pt x="2" y="12"/>
                    <a:pt x="2" y="9"/>
                    <a:pt x="3" y="6"/>
                  </a:cubicBezTo>
                  <a:cubicBezTo>
                    <a:pt x="3" y="5"/>
                    <a:pt x="3" y="1"/>
                    <a:pt x="6" y="0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7" name="Freeform 1795"/>
            <p:cNvSpPr/>
            <p:nvPr>
              <p:custDataLst>
                <p:tags r:id="rId827"/>
              </p:custDataLst>
            </p:nvPr>
          </p:nvSpPr>
          <p:spPr bwMode="auto">
            <a:xfrm>
              <a:off x="4084" y="3075"/>
              <a:ext cx="8" cy="17"/>
            </a:xfrm>
            <a:custGeom>
              <a:avLst/>
              <a:gdLst>
                <a:gd name="T0" fmla="*/ 5 w 6"/>
                <a:gd name="T1" fmla="*/ 0 h 13"/>
                <a:gd name="T2" fmla="*/ 15 w 6"/>
                <a:gd name="T3" fmla="*/ 29 h 13"/>
                <a:gd name="T4" fmla="*/ 5 w 6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cubicBezTo>
                    <a:pt x="0" y="4"/>
                    <a:pt x="1" y="11"/>
                    <a:pt x="6" y="13"/>
                  </a:cubicBezTo>
                  <a:cubicBezTo>
                    <a:pt x="4" y="11"/>
                    <a:pt x="2" y="5"/>
                    <a:pt x="2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8" name="Freeform 1796"/>
            <p:cNvSpPr/>
            <p:nvPr>
              <p:custDataLst>
                <p:tags r:id="rId828"/>
              </p:custDataLst>
            </p:nvPr>
          </p:nvSpPr>
          <p:spPr bwMode="auto">
            <a:xfrm>
              <a:off x="4182" y="3042"/>
              <a:ext cx="10" cy="26"/>
            </a:xfrm>
            <a:custGeom>
              <a:avLst/>
              <a:gdLst>
                <a:gd name="T0" fmla="*/ 5 w 8"/>
                <a:gd name="T1" fmla="*/ 0 h 20"/>
                <a:gd name="T2" fmla="*/ 6 w 8"/>
                <a:gd name="T3" fmla="*/ 35 h 20"/>
                <a:gd name="T4" fmla="*/ 16 w 8"/>
                <a:gd name="T5" fmla="*/ 44 h 20"/>
                <a:gd name="T6" fmla="*/ 8 w 8"/>
                <a:gd name="T7" fmla="*/ 29 h 20"/>
                <a:gd name="T8" fmla="*/ 5 w 8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0">
                  <a:moveTo>
                    <a:pt x="2" y="0"/>
                  </a:moveTo>
                  <a:cubicBezTo>
                    <a:pt x="0" y="4"/>
                    <a:pt x="0" y="12"/>
                    <a:pt x="3" y="16"/>
                  </a:cubicBezTo>
                  <a:cubicBezTo>
                    <a:pt x="4" y="18"/>
                    <a:pt x="6" y="19"/>
                    <a:pt x="8" y="20"/>
                  </a:cubicBezTo>
                  <a:cubicBezTo>
                    <a:pt x="6" y="19"/>
                    <a:pt x="4" y="14"/>
                    <a:pt x="4" y="13"/>
                  </a:cubicBezTo>
                  <a:cubicBezTo>
                    <a:pt x="2" y="9"/>
                    <a:pt x="2" y="5"/>
                    <a:pt x="2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9" name="Freeform 1797"/>
            <p:cNvSpPr/>
            <p:nvPr>
              <p:custDataLst>
                <p:tags r:id="rId829"/>
              </p:custDataLst>
            </p:nvPr>
          </p:nvSpPr>
          <p:spPr bwMode="auto">
            <a:xfrm>
              <a:off x="4211" y="3038"/>
              <a:ext cx="5" cy="21"/>
            </a:xfrm>
            <a:custGeom>
              <a:avLst/>
              <a:gdLst>
                <a:gd name="T0" fmla="*/ 0 w 4"/>
                <a:gd name="T1" fmla="*/ 14 h 16"/>
                <a:gd name="T2" fmla="*/ 8 w 4"/>
                <a:gd name="T3" fmla="*/ 37 h 16"/>
                <a:gd name="T4" fmla="*/ 1 w 4"/>
                <a:gd name="T5" fmla="*/ 21 h 16"/>
                <a:gd name="T6" fmla="*/ 0 w 4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6">
                  <a:moveTo>
                    <a:pt x="0" y="6"/>
                  </a:moveTo>
                  <a:cubicBezTo>
                    <a:pt x="0" y="9"/>
                    <a:pt x="1" y="14"/>
                    <a:pt x="4" y="16"/>
                  </a:cubicBezTo>
                  <a:cubicBezTo>
                    <a:pt x="3" y="14"/>
                    <a:pt x="2" y="11"/>
                    <a:pt x="1" y="9"/>
                  </a:cubicBezTo>
                  <a:cubicBezTo>
                    <a:pt x="0" y="4"/>
                    <a:pt x="1" y="1"/>
                    <a:pt x="0" y="0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0" name="Freeform 1798"/>
            <p:cNvSpPr/>
            <p:nvPr>
              <p:custDataLst>
                <p:tags r:id="rId830"/>
              </p:custDataLst>
            </p:nvPr>
          </p:nvSpPr>
          <p:spPr bwMode="auto">
            <a:xfrm>
              <a:off x="4165" y="3056"/>
              <a:ext cx="7" cy="15"/>
            </a:xfrm>
            <a:custGeom>
              <a:avLst/>
              <a:gdLst>
                <a:gd name="T0" fmla="*/ 1 w 5"/>
                <a:gd name="T1" fmla="*/ 0 h 12"/>
                <a:gd name="T2" fmla="*/ 1 w 5"/>
                <a:gd name="T3" fmla="*/ 14 h 12"/>
                <a:gd name="T4" fmla="*/ 14 w 5"/>
                <a:gd name="T5" fmla="*/ 24 h 12"/>
                <a:gd name="T6" fmla="*/ 8 w 5"/>
                <a:gd name="T7" fmla="*/ 18 h 12"/>
                <a:gd name="T8" fmla="*/ 1 w 5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1" y="3"/>
                    <a:pt x="1" y="4"/>
                    <a:pt x="1" y="7"/>
                  </a:cubicBezTo>
                  <a:cubicBezTo>
                    <a:pt x="2" y="9"/>
                    <a:pt x="3" y="10"/>
                    <a:pt x="5" y="12"/>
                  </a:cubicBezTo>
                  <a:cubicBezTo>
                    <a:pt x="4" y="11"/>
                    <a:pt x="3" y="10"/>
                    <a:pt x="3" y="9"/>
                  </a:cubicBezTo>
                  <a:cubicBezTo>
                    <a:pt x="3" y="7"/>
                    <a:pt x="0" y="3"/>
                    <a:pt x="1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1" name="Freeform 1799"/>
            <p:cNvSpPr/>
            <p:nvPr>
              <p:custDataLst>
                <p:tags r:id="rId831"/>
              </p:custDataLst>
            </p:nvPr>
          </p:nvSpPr>
          <p:spPr bwMode="auto">
            <a:xfrm>
              <a:off x="3958" y="3005"/>
              <a:ext cx="17" cy="27"/>
            </a:xfrm>
            <a:custGeom>
              <a:avLst/>
              <a:gdLst>
                <a:gd name="T0" fmla="*/ 1 w 13"/>
                <a:gd name="T1" fmla="*/ 15 h 21"/>
                <a:gd name="T2" fmla="*/ 17 w 13"/>
                <a:gd name="T3" fmla="*/ 45 h 21"/>
                <a:gd name="T4" fmla="*/ 16 w 13"/>
                <a:gd name="T5" fmla="*/ 22 h 21"/>
                <a:gd name="T6" fmla="*/ 29 w 13"/>
                <a:gd name="T7" fmla="*/ 0 h 21"/>
                <a:gd name="T8" fmla="*/ 13 w 13"/>
                <a:gd name="T9" fmla="*/ 8 h 21"/>
                <a:gd name="T10" fmla="*/ 0 w 13"/>
                <a:gd name="T11" fmla="*/ 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1">
                  <a:moveTo>
                    <a:pt x="1" y="7"/>
                  </a:moveTo>
                  <a:cubicBezTo>
                    <a:pt x="1" y="12"/>
                    <a:pt x="3" y="18"/>
                    <a:pt x="8" y="21"/>
                  </a:cubicBezTo>
                  <a:cubicBezTo>
                    <a:pt x="10" y="19"/>
                    <a:pt x="7" y="13"/>
                    <a:pt x="7" y="10"/>
                  </a:cubicBezTo>
                  <a:cubicBezTo>
                    <a:pt x="7" y="5"/>
                    <a:pt x="9" y="4"/>
                    <a:pt x="13" y="0"/>
                  </a:cubicBezTo>
                  <a:cubicBezTo>
                    <a:pt x="11" y="1"/>
                    <a:pt x="8" y="4"/>
                    <a:pt x="6" y="4"/>
                  </a:cubicBezTo>
                  <a:cubicBezTo>
                    <a:pt x="4" y="4"/>
                    <a:pt x="1" y="2"/>
                    <a:pt x="0" y="5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2" name="Freeform 1800"/>
            <p:cNvSpPr/>
            <p:nvPr>
              <p:custDataLst>
                <p:tags r:id="rId832"/>
              </p:custDataLst>
            </p:nvPr>
          </p:nvSpPr>
          <p:spPr bwMode="auto">
            <a:xfrm>
              <a:off x="3935" y="2936"/>
              <a:ext cx="27" cy="56"/>
            </a:xfrm>
            <a:custGeom>
              <a:avLst/>
              <a:gdLst>
                <a:gd name="T0" fmla="*/ 15 w 21"/>
                <a:gd name="T1" fmla="*/ 47 h 44"/>
                <a:gd name="T2" fmla="*/ 23 w 21"/>
                <a:gd name="T3" fmla="*/ 90 h 44"/>
                <a:gd name="T4" fmla="*/ 24 w 21"/>
                <a:gd name="T5" fmla="*/ 59 h 44"/>
                <a:gd name="T6" fmla="*/ 45 w 21"/>
                <a:gd name="T7" fmla="*/ 46 h 44"/>
                <a:gd name="T8" fmla="*/ 28 w 21"/>
                <a:gd name="T9" fmla="*/ 46 h 44"/>
                <a:gd name="T10" fmla="*/ 13 w 21"/>
                <a:gd name="T11" fmla="*/ 37 h 44"/>
                <a:gd name="T12" fmla="*/ 22 w 21"/>
                <a:gd name="T13" fmla="*/ 0 h 44"/>
                <a:gd name="T14" fmla="*/ 5 w 21"/>
                <a:gd name="T15" fmla="*/ 28 h 44"/>
                <a:gd name="T16" fmla="*/ 13 w 21"/>
                <a:gd name="T17" fmla="*/ 39 h 44"/>
                <a:gd name="T18" fmla="*/ 13 w 21"/>
                <a:gd name="T19" fmla="*/ 5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44">
                  <a:moveTo>
                    <a:pt x="7" y="23"/>
                  </a:moveTo>
                  <a:cubicBezTo>
                    <a:pt x="6" y="29"/>
                    <a:pt x="6" y="40"/>
                    <a:pt x="11" y="44"/>
                  </a:cubicBezTo>
                  <a:cubicBezTo>
                    <a:pt x="10" y="39"/>
                    <a:pt x="8" y="33"/>
                    <a:pt x="12" y="28"/>
                  </a:cubicBezTo>
                  <a:cubicBezTo>
                    <a:pt x="15" y="25"/>
                    <a:pt x="18" y="23"/>
                    <a:pt x="21" y="22"/>
                  </a:cubicBezTo>
                  <a:cubicBezTo>
                    <a:pt x="19" y="23"/>
                    <a:pt x="16" y="23"/>
                    <a:pt x="13" y="22"/>
                  </a:cubicBezTo>
                  <a:cubicBezTo>
                    <a:pt x="12" y="22"/>
                    <a:pt x="7" y="19"/>
                    <a:pt x="6" y="18"/>
                  </a:cubicBezTo>
                  <a:cubicBezTo>
                    <a:pt x="3" y="13"/>
                    <a:pt x="8" y="4"/>
                    <a:pt x="10" y="0"/>
                  </a:cubicBezTo>
                  <a:cubicBezTo>
                    <a:pt x="6" y="3"/>
                    <a:pt x="0" y="7"/>
                    <a:pt x="2" y="13"/>
                  </a:cubicBezTo>
                  <a:cubicBezTo>
                    <a:pt x="2" y="16"/>
                    <a:pt x="4" y="17"/>
                    <a:pt x="6" y="19"/>
                  </a:cubicBezTo>
                  <a:cubicBezTo>
                    <a:pt x="7" y="22"/>
                    <a:pt x="6" y="25"/>
                    <a:pt x="6" y="28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3" name="Freeform 1801"/>
            <p:cNvSpPr/>
            <p:nvPr>
              <p:custDataLst>
                <p:tags r:id="rId833"/>
              </p:custDataLst>
            </p:nvPr>
          </p:nvSpPr>
          <p:spPr bwMode="auto">
            <a:xfrm>
              <a:off x="3967" y="3023"/>
              <a:ext cx="9" cy="20"/>
            </a:xfrm>
            <a:custGeom>
              <a:avLst/>
              <a:gdLst>
                <a:gd name="T0" fmla="*/ 0 w 7"/>
                <a:gd name="T1" fmla="*/ 0 h 16"/>
                <a:gd name="T2" fmla="*/ 13 w 7"/>
                <a:gd name="T3" fmla="*/ 13 h 16"/>
                <a:gd name="T4" fmla="*/ 15 w 7"/>
                <a:gd name="T5" fmla="*/ 25 h 16"/>
                <a:gd name="T6" fmla="*/ 10 w 7"/>
                <a:gd name="T7" fmla="*/ 31 h 16"/>
                <a:gd name="T8" fmla="*/ 0 w 7"/>
                <a:gd name="T9" fmla="*/ 14 h 16"/>
                <a:gd name="T10" fmla="*/ 0 w 7"/>
                <a:gd name="T11" fmla="*/ 1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1" y="2"/>
                    <a:pt x="5" y="4"/>
                    <a:pt x="6" y="6"/>
                  </a:cubicBezTo>
                  <a:cubicBezTo>
                    <a:pt x="7" y="8"/>
                    <a:pt x="5" y="11"/>
                    <a:pt x="7" y="13"/>
                  </a:cubicBezTo>
                  <a:cubicBezTo>
                    <a:pt x="6" y="13"/>
                    <a:pt x="5" y="14"/>
                    <a:pt x="5" y="16"/>
                  </a:cubicBezTo>
                  <a:cubicBezTo>
                    <a:pt x="2" y="13"/>
                    <a:pt x="7" y="5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4" name="Freeform 1802"/>
            <p:cNvSpPr/>
            <p:nvPr>
              <p:custDataLst>
                <p:tags r:id="rId834"/>
              </p:custDataLst>
            </p:nvPr>
          </p:nvSpPr>
          <p:spPr bwMode="auto">
            <a:xfrm>
              <a:off x="4005" y="3069"/>
              <a:ext cx="17" cy="19"/>
            </a:xfrm>
            <a:custGeom>
              <a:avLst/>
              <a:gdLst>
                <a:gd name="T0" fmla="*/ 0 w 13"/>
                <a:gd name="T1" fmla="*/ 5 h 15"/>
                <a:gd name="T2" fmla="*/ 22 w 13"/>
                <a:gd name="T3" fmla="*/ 0 h 15"/>
                <a:gd name="T4" fmla="*/ 16 w 13"/>
                <a:gd name="T5" fmla="*/ 16 h 15"/>
                <a:gd name="T6" fmla="*/ 29 w 13"/>
                <a:gd name="T7" fmla="*/ 30 h 15"/>
                <a:gd name="T8" fmla="*/ 1 w 13"/>
                <a:gd name="T9" fmla="*/ 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0" y="2"/>
                  </a:moveTo>
                  <a:cubicBezTo>
                    <a:pt x="4" y="4"/>
                    <a:pt x="7" y="0"/>
                    <a:pt x="10" y="0"/>
                  </a:cubicBezTo>
                  <a:cubicBezTo>
                    <a:pt x="8" y="2"/>
                    <a:pt x="6" y="4"/>
                    <a:pt x="7" y="8"/>
                  </a:cubicBezTo>
                  <a:cubicBezTo>
                    <a:pt x="8" y="11"/>
                    <a:pt x="12" y="12"/>
                    <a:pt x="13" y="15"/>
                  </a:cubicBezTo>
                  <a:cubicBezTo>
                    <a:pt x="10" y="15"/>
                    <a:pt x="0" y="10"/>
                    <a:pt x="1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5" name="Freeform 1803"/>
            <p:cNvSpPr/>
            <p:nvPr>
              <p:custDataLst>
                <p:tags r:id="rId835"/>
              </p:custDataLst>
            </p:nvPr>
          </p:nvSpPr>
          <p:spPr bwMode="auto">
            <a:xfrm>
              <a:off x="3977" y="3044"/>
              <a:ext cx="21" cy="24"/>
            </a:xfrm>
            <a:custGeom>
              <a:avLst/>
              <a:gdLst>
                <a:gd name="T0" fmla="*/ 0 w 16"/>
                <a:gd name="T1" fmla="*/ 0 h 18"/>
                <a:gd name="T2" fmla="*/ 7 w 16"/>
                <a:gd name="T3" fmla="*/ 1 h 18"/>
                <a:gd name="T4" fmla="*/ 5 w 16"/>
                <a:gd name="T5" fmla="*/ 7 h 18"/>
                <a:gd name="T6" fmla="*/ 32 w 16"/>
                <a:gd name="T7" fmla="*/ 1 h 18"/>
                <a:gd name="T8" fmla="*/ 29 w 16"/>
                <a:gd name="T9" fmla="*/ 43 h 18"/>
                <a:gd name="T10" fmla="*/ 18 w 16"/>
                <a:gd name="T11" fmla="*/ 20 h 18"/>
                <a:gd name="T12" fmla="*/ 5 w 16"/>
                <a:gd name="T13" fmla="*/ 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7" y="4"/>
                    <a:pt x="10" y="1"/>
                    <a:pt x="14" y="1"/>
                  </a:cubicBezTo>
                  <a:cubicBezTo>
                    <a:pt x="7" y="5"/>
                    <a:pt x="16" y="11"/>
                    <a:pt x="13" y="18"/>
                  </a:cubicBezTo>
                  <a:cubicBezTo>
                    <a:pt x="12" y="14"/>
                    <a:pt x="10" y="10"/>
                    <a:pt x="8" y="8"/>
                  </a:cubicBezTo>
                  <a:cubicBezTo>
                    <a:pt x="6" y="6"/>
                    <a:pt x="3" y="6"/>
                    <a:pt x="2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6" name="Freeform 1804"/>
            <p:cNvSpPr/>
            <p:nvPr>
              <p:custDataLst>
                <p:tags r:id="rId836"/>
              </p:custDataLst>
            </p:nvPr>
          </p:nvSpPr>
          <p:spPr bwMode="auto">
            <a:xfrm>
              <a:off x="4027" y="3084"/>
              <a:ext cx="9" cy="12"/>
            </a:xfrm>
            <a:custGeom>
              <a:avLst/>
              <a:gdLst>
                <a:gd name="T0" fmla="*/ 0 w 8"/>
                <a:gd name="T1" fmla="*/ 7 h 9"/>
                <a:gd name="T2" fmla="*/ 8 w 8"/>
                <a:gd name="T3" fmla="*/ 0 h 9"/>
                <a:gd name="T4" fmla="*/ 11 w 8"/>
                <a:gd name="T5" fmla="*/ 20 h 9"/>
                <a:gd name="T6" fmla="*/ 1 w 8"/>
                <a:gd name="T7" fmla="*/ 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4" y="4"/>
                    <a:pt x="6" y="5"/>
                    <a:pt x="8" y="8"/>
                  </a:cubicBezTo>
                  <a:cubicBezTo>
                    <a:pt x="6" y="9"/>
                    <a:pt x="4" y="7"/>
                    <a:pt x="1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7" name="Freeform 1805"/>
            <p:cNvSpPr/>
            <p:nvPr>
              <p:custDataLst>
                <p:tags r:id="rId837"/>
              </p:custDataLst>
            </p:nvPr>
          </p:nvSpPr>
          <p:spPr bwMode="auto">
            <a:xfrm>
              <a:off x="4043" y="3091"/>
              <a:ext cx="30" cy="11"/>
            </a:xfrm>
            <a:custGeom>
              <a:avLst/>
              <a:gdLst>
                <a:gd name="T0" fmla="*/ 0 w 23"/>
                <a:gd name="T1" fmla="*/ 6 h 9"/>
                <a:gd name="T2" fmla="*/ 13 w 23"/>
                <a:gd name="T3" fmla="*/ 0 h 9"/>
                <a:gd name="T4" fmla="*/ 23 w 23"/>
                <a:gd name="T5" fmla="*/ 7 h 9"/>
                <a:gd name="T6" fmla="*/ 51 w 23"/>
                <a:gd name="T7" fmla="*/ 15 h 9"/>
                <a:gd name="T8" fmla="*/ 29 w 23"/>
                <a:gd name="T9" fmla="*/ 13 h 9"/>
                <a:gd name="T10" fmla="*/ 17 w 23"/>
                <a:gd name="T11" fmla="*/ 13 h 9"/>
                <a:gd name="T12" fmla="*/ 5 w 23"/>
                <a:gd name="T13" fmla="*/ 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">
                  <a:moveTo>
                    <a:pt x="0" y="3"/>
                  </a:moveTo>
                  <a:cubicBezTo>
                    <a:pt x="2" y="3"/>
                    <a:pt x="4" y="0"/>
                    <a:pt x="6" y="0"/>
                  </a:cubicBezTo>
                  <a:cubicBezTo>
                    <a:pt x="8" y="0"/>
                    <a:pt x="9" y="3"/>
                    <a:pt x="11" y="4"/>
                  </a:cubicBezTo>
                  <a:cubicBezTo>
                    <a:pt x="15" y="7"/>
                    <a:pt x="18" y="7"/>
                    <a:pt x="23" y="8"/>
                  </a:cubicBezTo>
                  <a:cubicBezTo>
                    <a:pt x="20" y="9"/>
                    <a:pt x="16" y="8"/>
                    <a:pt x="13" y="7"/>
                  </a:cubicBezTo>
                  <a:cubicBezTo>
                    <a:pt x="12" y="7"/>
                    <a:pt x="10" y="7"/>
                    <a:pt x="8" y="7"/>
                  </a:cubicBezTo>
                  <a:cubicBezTo>
                    <a:pt x="6" y="6"/>
                    <a:pt x="5" y="4"/>
                    <a:pt x="2" y="3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8" name="Freeform 1806"/>
            <p:cNvSpPr/>
            <p:nvPr>
              <p:custDataLst>
                <p:tags r:id="rId838"/>
              </p:custDataLst>
            </p:nvPr>
          </p:nvSpPr>
          <p:spPr bwMode="auto">
            <a:xfrm>
              <a:off x="4039" y="3050"/>
              <a:ext cx="24" cy="9"/>
            </a:xfrm>
            <a:custGeom>
              <a:avLst/>
              <a:gdLst>
                <a:gd name="T0" fmla="*/ 6 w 19"/>
                <a:gd name="T1" fmla="*/ 5 h 7"/>
                <a:gd name="T2" fmla="*/ 23 w 19"/>
                <a:gd name="T3" fmla="*/ 0 h 7"/>
                <a:gd name="T4" fmla="*/ 38 w 19"/>
                <a:gd name="T5" fmla="*/ 8 h 7"/>
                <a:gd name="T6" fmla="*/ 16 w 19"/>
                <a:gd name="T7" fmla="*/ 10 h 7"/>
                <a:gd name="T8" fmla="*/ 8 w 19"/>
                <a:gd name="T9" fmla="*/ 15 h 7"/>
                <a:gd name="T10" fmla="*/ 0 w 19"/>
                <a:gd name="T11" fmla="*/ 15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7">
                  <a:moveTo>
                    <a:pt x="3" y="2"/>
                  </a:moveTo>
                  <a:cubicBezTo>
                    <a:pt x="6" y="3"/>
                    <a:pt x="8" y="0"/>
                    <a:pt x="11" y="0"/>
                  </a:cubicBezTo>
                  <a:cubicBezTo>
                    <a:pt x="13" y="0"/>
                    <a:pt x="17" y="3"/>
                    <a:pt x="19" y="4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7"/>
                    <a:pt x="2" y="5"/>
                    <a:pt x="0" y="7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9" name="Freeform 1807"/>
            <p:cNvSpPr/>
            <p:nvPr>
              <p:custDataLst>
                <p:tags r:id="rId839"/>
              </p:custDataLst>
            </p:nvPr>
          </p:nvSpPr>
          <p:spPr bwMode="auto">
            <a:xfrm>
              <a:off x="4070" y="3056"/>
              <a:ext cx="23" cy="12"/>
            </a:xfrm>
            <a:custGeom>
              <a:avLst/>
              <a:gdLst>
                <a:gd name="T0" fmla="*/ 0 w 18"/>
                <a:gd name="T1" fmla="*/ 9 h 9"/>
                <a:gd name="T2" fmla="*/ 8 w 18"/>
                <a:gd name="T3" fmla="*/ 21 h 9"/>
                <a:gd name="T4" fmla="*/ 22 w 18"/>
                <a:gd name="T5" fmla="*/ 9 h 9"/>
                <a:gd name="T6" fmla="*/ 37 w 18"/>
                <a:gd name="T7" fmla="*/ 0 h 9"/>
                <a:gd name="T8" fmla="*/ 19 w 18"/>
                <a:gd name="T9" fmla="*/ 0 h 9"/>
                <a:gd name="T10" fmla="*/ 8 w 18"/>
                <a:gd name="T11" fmla="*/ 0 h 9"/>
                <a:gd name="T12" fmla="*/ 1 w 18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">
                  <a:moveTo>
                    <a:pt x="0" y="4"/>
                  </a:moveTo>
                  <a:cubicBezTo>
                    <a:pt x="0" y="6"/>
                    <a:pt x="2" y="8"/>
                    <a:pt x="4" y="9"/>
                  </a:cubicBezTo>
                  <a:cubicBezTo>
                    <a:pt x="4" y="5"/>
                    <a:pt x="7" y="5"/>
                    <a:pt x="10" y="4"/>
                  </a:cubicBezTo>
                  <a:cubicBezTo>
                    <a:pt x="13" y="3"/>
                    <a:pt x="15" y="0"/>
                    <a:pt x="18" y="0"/>
                  </a:cubicBezTo>
                  <a:cubicBezTo>
                    <a:pt x="15" y="0"/>
                    <a:pt x="12" y="0"/>
                    <a:pt x="9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0" name="Freeform 1808"/>
            <p:cNvSpPr/>
            <p:nvPr>
              <p:custDataLst>
                <p:tags r:id="rId840"/>
              </p:custDataLst>
            </p:nvPr>
          </p:nvSpPr>
          <p:spPr bwMode="auto">
            <a:xfrm>
              <a:off x="4080" y="3093"/>
              <a:ext cx="19" cy="9"/>
            </a:xfrm>
            <a:custGeom>
              <a:avLst/>
              <a:gdLst>
                <a:gd name="T0" fmla="*/ 0 w 14"/>
                <a:gd name="T1" fmla="*/ 6 h 7"/>
                <a:gd name="T2" fmla="*/ 15 w 14"/>
                <a:gd name="T3" fmla="*/ 0 h 7"/>
                <a:gd name="T4" fmla="*/ 35 w 14"/>
                <a:gd name="T5" fmla="*/ 13 h 7"/>
                <a:gd name="T6" fmla="*/ 1 w 14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0"/>
                    <a:pt x="4" y="1"/>
                    <a:pt x="6" y="0"/>
                  </a:cubicBezTo>
                  <a:cubicBezTo>
                    <a:pt x="3" y="5"/>
                    <a:pt x="11" y="5"/>
                    <a:pt x="14" y="6"/>
                  </a:cubicBezTo>
                  <a:cubicBezTo>
                    <a:pt x="11" y="6"/>
                    <a:pt x="4" y="7"/>
                    <a:pt x="1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1" name="Freeform 1809"/>
            <p:cNvSpPr/>
            <p:nvPr>
              <p:custDataLst>
                <p:tags r:id="rId841"/>
              </p:custDataLst>
            </p:nvPr>
          </p:nvSpPr>
          <p:spPr bwMode="auto">
            <a:xfrm>
              <a:off x="4109" y="3091"/>
              <a:ext cx="16" cy="6"/>
            </a:xfrm>
            <a:custGeom>
              <a:avLst/>
              <a:gdLst>
                <a:gd name="T0" fmla="*/ 0 w 12"/>
                <a:gd name="T1" fmla="*/ 7 h 5"/>
                <a:gd name="T2" fmla="*/ 12 w 12"/>
                <a:gd name="T3" fmla="*/ 6 h 5"/>
                <a:gd name="T4" fmla="*/ 28 w 12"/>
                <a:gd name="T5" fmla="*/ 2 h 5"/>
                <a:gd name="T6" fmla="*/ 23 w 12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1" y="0"/>
                    <a:pt x="3" y="2"/>
                    <a:pt x="5" y="3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1" y="3"/>
                    <a:pt x="11" y="4"/>
                    <a:pt x="10" y="5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2" name="Freeform 1810"/>
            <p:cNvSpPr/>
            <p:nvPr>
              <p:custDataLst>
                <p:tags r:id="rId842"/>
              </p:custDataLst>
            </p:nvPr>
          </p:nvSpPr>
          <p:spPr bwMode="auto">
            <a:xfrm>
              <a:off x="4126" y="3086"/>
              <a:ext cx="13" cy="11"/>
            </a:xfrm>
            <a:custGeom>
              <a:avLst/>
              <a:gdLst>
                <a:gd name="T0" fmla="*/ 0 w 10"/>
                <a:gd name="T1" fmla="*/ 7 h 9"/>
                <a:gd name="T2" fmla="*/ 12 w 10"/>
                <a:gd name="T3" fmla="*/ 0 h 9"/>
                <a:gd name="T4" fmla="*/ 22 w 10"/>
                <a:gd name="T5" fmla="*/ 7 h 9"/>
                <a:gd name="T6" fmla="*/ 17 w 10"/>
                <a:gd name="T7" fmla="*/ 15 h 9"/>
                <a:gd name="T8" fmla="*/ 7 w 10"/>
                <a:gd name="T9" fmla="*/ 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6" y="2"/>
                    <a:pt x="7" y="5"/>
                    <a:pt x="10" y="4"/>
                  </a:cubicBezTo>
                  <a:cubicBezTo>
                    <a:pt x="10" y="5"/>
                    <a:pt x="10" y="7"/>
                    <a:pt x="8" y="8"/>
                  </a:cubicBezTo>
                  <a:cubicBezTo>
                    <a:pt x="6" y="9"/>
                    <a:pt x="4" y="6"/>
                    <a:pt x="3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3" name="Freeform 1811"/>
            <p:cNvSpPr/>
            <p:nvPr>
              <p:custDataLst>
                <p:tags r:id="rId843"/>
              </p:custDataLst>
            </p:nvPr>
          </p:nvSpPr>
          <p:spPr bwMode="auto">
            <a:xfrm>
              <a:off x="4140" y="3087"/>
              <a:ext cx="15" cy="6"/>
            </a:xfrm>
            <a:custGeom>
              <a:avLst/>
              <a:gdLst>
                <a:gd name="T0" fmla="*/ 0 w 12"/>
                <a:gd name="T1" fmla="*/ 7 h 5"/>
                <a:gd name="T2" fmla="*/ 8 w 12"/>
                <a:gd name="T3" fmla="*/ 1 h 5"/>
                <a:gd name="T4" fmla="*/ 16 w 12"/>
                <a:gd name="T5" fmla="*/ 6 h 5"/>
                <a:gd name="T6" fmla="*/ 24 w 12"/>
                <a:gd name="T7" fmla="*/ 6 h 5"/>
                <a:gd name="T8" fmla="*/ 8 w 12"/>
                <a:gd name="T9" fmla="*/ 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0" y="0"/>
                    <a:pt x="3" y="1"/>
                    <a:pt x="4" y="1"/>
                  </a:cubicBezTo>
                  <a:cubicBezTo>
                    <a:pt x="6" y="2"/>
                    <a:pt x="6" y="3"/>
                    <a:pt x="8" y="3"/>
                  </a:cubicBezTo>
                  <a:cubicBezTo>
                    <a:pt x="9" y="3"/>
                    <a:pt x="11" y="2"/>
                    <a:pt x="12" y="3"/>
                  </a:cubicBezTo>
                  <a:cubicBezTo>
                    <a:pt x="10" y="5"/>
                    <a:pt x="7" y="4"/>
                    <a:pt x="4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4" name="Freeform 1812"/>
            <p:cNvSpPr/>
            <p:nvPr>
              <p:custDataLst>
                <p:tags r:id="rId844"/>
              </p:custDataLst>
            </p:nvPr>
          </p:nvSpPr>
          <p:spPr bwMode="auto">
            <a:xfrm>
              <a:off x="4233" y="3014"/>
              <a:ext cx="14" cy="45"/>
            </a:xfrm>
            <a:custGeom>
              <a:avLst/>
              <a:gdLst>
                <a:gd name="T0" fmla="*/ 1 w 11"/>
                <a:gd name="T1" fmla="*/ 0 h 35"/>
                <a:gd name="T2" fmla="*/ 13 w 11"/>
                <a:gd name="T3" fmla="*/ 17 h 35"/>
                <a:gd name="T4" fmla="*/ 17 w 11"/>
                <a:gd name="T5" fmla="*/ 24 h 35"/>
                <a:gd name="T6" fmla="*/ 22 w 11"/>
                <a:gd name="T7" fmla="*/ 35 h 35"/>
                <a:gd name="T8" fmla="*/ 18 w 11"/>
                <a:gd name="T9" fmla="*/ 54 h 35"/>
                <a:gd name="T10" fmla="*/ 13 w 11"/>
                <a:gd name="T11" fmla="*/ 75 h 35"/>
                <a:gd name="T12" fmla="*/ 13 w 11"/>
                <a:gd name="T13" fmla="*/ 58 h 35"/>
                <a:gd name="T14" fmla="*/ 5 w 11"/>
                <a:gd name="T15" fmla="*/ 45 h 35"/>
                <a:gd name="T16" fmla="*/ 8 w 11"/>
                <a:gd name="T17" fmla="*/ 1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35">
                  <a:moveTo>
                    <a:pt x="1" y="0"/>
                  </a:moveTo>
                  <a:cubicBezTo>
                    <a:pt x="5" y="4"/>
                    <a:pt x="6" y="2"/>
                    <a:pt x="6" y="8"/>
                  </a:cubicBezTo>
                  <a:cubicBezTo>
                    <a:pt x="7" y="10"/>
                    <a:pt x="7" y="9"/>
                    <a:pt x="8" y="12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20"/>
                    <a:pt x="10" y="23"/>
                    <a:pt x="9" y="26"/>
                  </a:cubicBezTo>
                  <a:cubicBezTo>
                    <a:pt x="8" y="29"/>
                    <a:pt x="8" y="32"/>
                    <a:pt x="6" y="35"/>
                  </a:cubicBezTo>
                  <a:cubicBezTo>
                    <a:pt x="5" y="32"/>
                    <a:pt x="6" y="30"/>
                    <a:pt x="6" y="27"/>
                  </a:cubicBezTo>
                  <a:cubicBezTo>
                    <a:pt x="5" y="24"/>
                    <a:pt x="3" y="23"/>
                    <a:pt x="2" y="21"/>
                  </a:cubicBezTo>
                  <a:cubicBezTo>
                    <a:pt x="0" y="16"/>
                    <a:pt x="1" y="5"/>
                    <a:pt x="4" y="1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5" name="Freeform 1813"/>
            <p:cNvSpPr/>
            <p:nvPr>
              <p:custDataLst>
                <p:tags r:id="rId845"/>
              </p:custDataLst>
            </p:nvPr>
          </p:nvSpPr>
          <p:spPr bwMode="auto">
            <a:xfrm>
              <a:off x="4207" y="3017"/>
              <a:ext cx="10" cy="13"/>
            </a:xfrm>
            <a:custGeom>
              <a:avLst/>
              <a:gdLst>
                <a:gd name="T0" fmla="*/ 0 w 8"/>
                <a:gd name="T1" fmla="*/ 13 h 10"/>
                <a:gd name="T2" fmla="*/ 1 w 8"/>
                <a:gd name="T3" fmla="*/ 22 h 10"/>
                <a:gd name="T4" fmla="*/ 16 w 8"/>
                <a:gd name="T5" fmla="*/ 1 h 10"/>
                <a:gd name="T6" fmla="*/ 5 w 8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8"/>
                    <a:pt x="0" y="9"/>
                    <a:pt x="1" y="10"/>
                  </a:cubicBezTo>
                  <a:cubicBezTo>
                    <a:pt x="3" y="6"/>
                    <a:pt x="4" y="3"/>
                    <a:pt x="8" y="1"/>
                  </a:cubicBezTo>
                  <a:cubicBezTo>
                    <a:pt x="6" y="0"/>
                    <a:pt x="4" y="2"/>
                    <a:pt x="2" y="2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6" name="Freeform 1814"/>
            <p:cNvSpPr>
              <a:spLocks noEditPoints="1"/>
            </p:cNvSpPr>
            <p:nvPr>
              <p:custDataLst>
                <p:tags r:id="rId846"/>
              </p:custDataLst>
            </p:nvPr>
          </p:nvSpPr>
          <p:spPr bwMode="auto">
            <a:xfrm>
              <a:off x="3927" y="2942"/>
              <a:ext cx="315" cy="175"/>
            </a:xfrm>
            <a:custGeom>
              <a:avLst/>
              <a:gdLst>
                <a:gd name="T0" fmla="*/ 108 w 244"/>
                <a:gd name="T1" fmla="*/ 36 h 136"/>
                <a:gd name="T2" fmla="*/ 127 w 244"/>
                <a:gd name="T3" fmla="*/ 80 h 136"/>
                <a:gd name="T4" fmla="*/ 133 w 244"/>
                <a:gd name="T5" fmla="*/ 97 h 136"/>
                <a:gd name="T6" fmla="*/ 147 w 244"/>
                <a:gd name="T7" fmla="*/ 133 h 136"/>
                <a:gd name="T8" fmla="*/ 160 w 244"/>
                <a:gd name="T9" fmla="*/ 149 h 136"/>
                <a:gd name="T10" fmla="*/ 191 w 244"/>
                <a:gd name="T11" fmla="*/ 171 h 136"/>
                <a:gd name="T12" fmla="*/ 207 w 244"/>
                <a:gd name="T13" fmla="*/ 180 h 136"/>
                <a:gd name="T14" fmla="*/ 239 w 244"/>
                <a:gd name="T15" fmla="*/ 198 h 136"/>
                <a:gd name="T16" fmla="*/ 281 w 244"/>
                <a:gd name="T17" fmla="*/ 187 h 136"/>
                <a:gd name="T18" fmla="*/ 297 w 244"/>
                <a:gd name="T19" fmla="*/ 185 h 136"/>
                <a:gd name="T20" fmla="*/ 316 w 244"/>
                <a:gd name="T21" fmla="*/ 180 h 136"/>
                <a:gd name="T22" fmla="*/ 338 w 244"/>
                <a:gd name="T23" fmla="*/ 172 h 136"/>
                <a:gd name="T24" fmla="*/ 374 w 244"/>
                <a:gd name="T25" fmla="*/ 171 h 136"/>
                <a:gd name="T26" fmla="*/ 414 w 244"/>
                <a:gd name="T27" fmla="*/ 148 h 136"/>
                <a:gd name="T28" fmla="*/ 429 w 244"/>
                <a:gd name="T29" fmla="*/ 143 h 136"/>
                <a:gd name="T30" fmla="*/ 465 w 244"/>
                <a:gd name="T31" fmla="*/ 139 h 136"/>
                <a:gd name="T32" fmla="*/ 488 w 244"/>
                <a:gd name="T33" fmla="*/ 121 h 136"/>
                <a:gd name="T34" fmla="*/ 502 w 244"/>
                <a:gd name="T35" fmla="*/ 121 h 136"/>
                <a:gd name="T36" fmla="*/ 342 w 244"/>
                <a:gd name="T37" fmla="*/ 154 h 136"/>
                <a:gd name="T38" fmla="*/ 125 w 244"/>
                <a:gd name="T39" fmla="*/ 0 h 136"/>
                <a:gd name="T40" fmla="*/ 108 w 244"/>
                <a:gd name="T41" fmla="*/ 5 h 136"/>
                <a:gd name="T42" fmla="*/ 520 w 244"/>
                <a:gd name="T43" fmla="*/ 198 h 136"/>
                <a:gd name="T44" fmla="*/ 493 w 244"/>
                <a:gd name="T45" fmla="*/ 207 h 136"/>
                <a:gd name="T46" fmla="*/ 474 w 244"/>
                <a:gd name="T47" fmla="*/ 215 h 136"/>
                <a:gd name="T48" fmla="*/ 460 w 244"/>
                <a:gd name="T49" fmla="*/ 220 h 136"/>
                <a:gd name="T50" fmla="*/ 431 w 244"/>
                <a:gd name="T51" fmla="*/ 224 h 136"/>
                <a:gd name="T52" fmla="*/ 407 w 244"/>
                <a:gd name="T53" fmla="*/ 238 h 136"/>
                <a:gd name="T54" fmla="*/ 391 w 244"/>
                <a:gd name="T55" fmla="*/ 244 h 136"/>
                <a:gd name="T56" fmla="*/ 355 w 244"/>
                <a:gd name="T57" fmla="*/ 250 h 136"/>
                <a:gd name="T58" fmla="*/ 333 w 244"/>
                <a:gd name="T59" fmla="*/ 247 h 136"/>
                <a:gd name="T60" fmla="*/ 305 w 244"/>
                <a:gd name="T61" fmla="*/ 255 h 136"/>
                <a:gd name="T62" fmla="*/ 265 w 244"/>
                <a:gd name="T63" fmla="*/ 266 h 136"/>
                <a:gd name="T64" fmla="*/ 250 w 244"/>
                <a:gd name="T65" fmla="*/ 266 h 136"/>
                <a:gd name="T66" fmla="*/ 195 w 244"/>
                <a:gd name="T67" fmla="*/ 253 h 136"/>
                <a:gd name="T68" fmla="*/ 170 w 244"/>
                <a:gd name="T69" fmla="*/ 252 h 136"/>
                <a:gd name="T70" fmla="*/ 156 w 244"/>
                <a:gd name="T71" fmla="*/ 244 h 136"/>
                <a:gd name="T72" fmla="*/ 132 w 244"/>
                <a:gd name="T73" fmla="*/ 220 h 136"/>
                <a:gd name="T74" fmla="*/ 98 w 244"/>
                <a:gd name="T75" fmla="*/ 187 h 136"/>
                <a:gd name="T76" fmla="*/ 84 w 244"/>
                <a:gd name="T77" fmla="*/ 171 h 136"/>
                <a:gd name="T78" fmla="*/ 74 w 244"/>
                <a:gd name="T79" fmla="*/ 151 h 136"/>
                <a:gd name="T80" fmla="*/ 50 w 244"/>
                <a:gd name="T81" fmla="*/ 120 h 136"/>
                <a:gd name="T82" fmla="*/ 41 w 244"/>
                <a:gd name="T83" fmla="*/ 98 h 136"/>
                <a:gd name="T84" fmla="*/ 28 w 244"/>
                <a:gd name="T85" fmla="*/ 36 h 136"/>
                <a:gd name="T86" fmla="*/ 17 w 244"/>
                <a:gd name="T87" fmla="*/ 22 h 136"/>
                <a:gd name="T88" fmla="*/ 230 w 244"/>
                <a:gd name="T89" fmla="*/ 283 h 136"/>
                <a:gd name="T90" fmla="*/ 525 w 244"/>
                <a:gd name="T91" fmla="*/ 214 h 1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4" h="136">
                  <a:moveTo>
                    <a:pt x="51" y="10"/>
                  </a:moveTo>
                  <a:cubicBezTo>
                    <a:pt x="52" y="12"/>
                    <a:pt x="49" y="14"/>
                    <a:pt x="50" y="17"/>
                  </a:cubicBezTo>
                  <a:cubicBezTo>
                    <a:pt x="52" y="20"/>
                    <a:pt x="53" y="18"/>
                    <a:pt x="54" y="23"/>
                  </a:cubicBezTo>
                  <a:cubicBezTo>
                    <a:pt x="56" y="27"/>
                    <a:pt x="58" y="34"/>
                    <a:pt x="59" y="37"/>
                  </a:cubicBezTo>
                  <a:cubicBezTo>
                    <a:pt x="61" y="40"/>
                    <a:pt x="53" y="40"/>
                    <a:pt x="54" y="43"/>
                  </a:cubicBezTo>
                  <a:cubicBezTo>
                    <a:pt x="56" y="45"/>
                    <a:pt x="60" y="42"/>
                    <a:pt x="62" y="45"/>
                  </a:cubicBezTo>
                  <a:cubicBezTo>
                    <a:pt x="64" y="48"/>
                    <a:pt x="68" y="55"/>
                    <a:pt x="69" y="58"/>
                  </a:cubicBezTo>
                  <a:cubicBezTo>
                    <a:pt x="71" y="61"/>
                    <a:pt x="67" y="61"/>
                    <a:pt x="68" y="62"/>
                  </a:cubicBezTo>
                  <a:cubicBezTo>
                    <a:pt x="69" y="64"/>
                    <a:pt x="71" y="62"/>
                    <a:pt x="73" y="64"/>
                  </a:cubicBezTo>
                  <a:cubicBezTo>
                    <a:pt x="75" y="66"/>
                    <a:pt x="73" y="69"/>
                    <a:pt x="74" y="70"/>
                  </a:cubicBezTo>
                  <a:cubicBezTo>
                    <a:pt x="75" y="71"/>
                    <a:pt x="77" y="69"/>
                    <a:pt x="78" y="71"/>
                  </a:cubicBezTo>
                  <a:cubicBezTo>
                    <a:pt x="80" y="72"/>
                    <a:pt x="86" y="78"/>
                    <a:pt x="89" y="80"/>
                  </a:cubicBezTo>
                  <a:cubicBezTo>
                    <a:pt x="91" y="82"/>
                    <a:pt x="88" y="85"/>
                    <a:pt x="90" y="87"/>
                  </a:cubicBezTo>
                  <a:cubicBezTo>
                    <a:pt x="92" y="88"/>
                    <a:pt x="92" y="83"/>
                    <a:pt x="96" y="85"/>
                  </a:cubicBezTo>
                  <a:cubicBezTo>
                    <a:pt x="100" y="86"/>
                    <a:pt x="105" y="88"/>
                    <a:pt x="107" y="89"/>
                  </a:cubicBezTo>
                  <a:cubicBezTo>
                    <a:pt x="110" y="89"/>
                    <a:pt x="109" y="93"/>
                    <a:pt x="111" y="93"/>
                  </a:cubicBezTo>
                  <a:cubicBezTo>
                    <a:pt x="114" y="93"/>
                    <a:pt x="114" y="90"/>
                    <a:pt x="117" y="90"/>
                  </a:cubicBezTo>
                  <a:cubicBezTo>
                    <a:pt x="120" y="90"/>
                    <a:pt x="129" y="89"/>
                    <a:pt x="131" y="88"/>
                  </a:cubicBezTo>
                  <a:cubicBezTo>
                    <a:pt x="133" y="88"/>
                    <a:pt x="133" y="91"/>
                    <a:pt x="135" y="91"/>
                  </a:cubicBezTo>
                  <a:cubicBezTo>
                    <a:pt x="138" y="91"/>
                    <a:pt x="136" y="88"/>
                    <a:pt x="138" y="87"/>
                  </a:cubicBezTo>
                  <a:cubicBezTo>
                    <a:pt x="140" y="86"/>
                    <a:pt x="142" y="91"/>
                    <a:pt x="144" y="90"/>
                  </a:cubicBezTo>
                  <a:cubicBezTo>
                    <a:pt x="147" y="90"/>
                    <a:pt x="145" y="86"/>
                    <a:pt x="147" y="85"/>
                  </a:cubicBezTo>
                  <a:cubicBezTo>
                    <a:pt x="149" y="84"/>
                    <a:pt x="151" y="87"/>
                    <a:pt x="153" y="86"/>
                  </a:cubicBezTo>
                  <a:cubicBezTo>
                    <a:pt x="156" y="85"/>
                    <a:pt x="155" y="82"/>
                    <a:pt x="157" y="81"/>
                  </a:cubicBezTo>
                  <a:cubicBezTo>
                    <a:pt x="160" y="80"/>
                    <a:pt x="165" y="79"/>
                    <a:pt x="167" y="79"/>
                  </a:cubicBezTo>
                  <a:cubicBezTo>
                    <a:pt x="169" y="78"/>
                    <a:pt x="172" y="81"/>
                    <a:pt x="174" y="80"/>
                  </a:cubicBezTo>
                  <a:cubicBezTo>
                    <a:pt x="175" y="80"/>
                    <a:pt x="175" y="77"/>
                    <a:pt x="178" y="75"/>
                  </a:cubicBezTo>
                  <a:cubicBezTo>
                    <a:pt x="181" y="74"/>
                    <a:pt x="191" y="70"/>
                    <a:pt x="193" y="69"/>
                  </a:cubicBezTo>
                  <a:cubicBezTo>
                    <a:pt x="195" y="68"/>
                    <a:pt x="195" y="72"/>
                    <a:pt x="197" y="71"/>
                  </a:cubicBezTo>
                  <a:cubicBezTo>
                    <a:pt x="199" y="71"/>
                    <a:pt x="198" y="68"/>
                    <a:pt x="199" y="67"/>
                  </a:cubicBezTo>
                  <a:cubicBezTo>
                    <a:pt x="201" y="67"/>
                    <a:pt x="207" y="65"/>
                    <a:pt x="211" y="63"/>
                  </a:cubicBezTo>
                  <a:cubicBezTo>
                    <a:pt x="214" y="62"/>
                    <a:pt x="215" y="66"/>
                    <a:pt x="216" y="65"/>
                  </a:cubicBezTo>
                  <a:cubicBezTo>
                    <a:pt x="218" y="65"/>
                    <a:pt x="216" y="61"/>
                    <a:pt x="219" y="60"/>
                  </a:cubicBezTo>
                  <a:cubicBezTo>
                    <a:pt x="221" y="59"/>
                    <a:pt x="226" y="58"/>
                    <a:pt x="227" y="57"/>
                  </a:cubicBezTo>
                  <a:cubicBezTo>
                    <a:pt x="229" y="57"/>
                    <a:pt x="231" y="58"/>
                    <a:pt x="233" y="58"/>
                  </a:cubicBezTo>
                  <a:cubicBezTo>
                    <a:pt x="233" y="58"/>
                    <a:pt x="233" y="57"/>
                    <a:pt x="233" y="57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06" y="55"/>
                    <a:pt x="182" y="66"/>
                    <a:pt x="159" y="72"/>
                  </a:cubicBezTo>
                  <a:cubicBezTo>
                    <a:pt x="119" y="85"/>
                    <a:pt x="96" y="91"/>
                    <a:pt x="72" y="46"/>
                  </a:cubicBezTo>
                  <a:cubicBezTo>
                    <a:pt x="64" y="30"/>
                    <a:pt x="60" y="14"/>
                    <a:pt x="58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5"/>
                    <a:pt x="50" y="7"/>
                    <a:pt x="51" y="10"/>
                  </a:cubicBezTo>
                  <a:close/>
                  <a:moveTo>
                    <a:pt x="242" y="93"/>
                  </a:moveTo>
                  <a:cubicBezTo>
                    <a:pt x="241" y="93"/>
                    <a:pt x="240" y="93"/>
                    <a:pt x="240" y="93"/>
                  </a:cubicBezTo>
                  <a:cubicBezTo>
                    <a:pt x="238" y="94"/>
                    <a:pt x="232" y="96"/>
                    <a:pt x="229" y="97"/>
                  </a:cubicBezTo>
                  <a:cubicBezTo>
                    <a:pt x="225" y="98"/>
                    <a:pt x="225" y="93"/>
                    <a:pt x="223" y="93"/>
                  </a:cubicBezTo>
                  <a:cubicBezTo>
                    <a:pt x="220" y="94"/>
                    <a:pt x="222" y="101"/>
                    <a:pt x="220" y="101"/>
                  </a:cubicBezTo>
                  <a:cubicBezTo>
                    <a:pt x="219" y="101"/>
                    <a:pt x="217" y="99"/>
                    <a:pt x="215" y="99"/>
                  </a:cubicBezTo>
                  <a:cubicBezTo>
                    <a:pt x="214" y="100"/>
                    <a:pt x="216" y="102"/>
                    <a:pt x="214" y="103"/>
                  </a:cubicBezTo>
                  <a:cubicBezTo>
                    <a:pt x="213" y="103"/>
                    <a:pt x="209" y="105"/>
                    <a:pt x="206" y="106"/>
                  </a:cubicBezTo>
                  <a:cubicBezTo>
                    <a:pt x="202" y="107"/>
                    <a:pt x="202" y="105"/>
                    <a:pt x="201" y="105"/>
                  </a:cubicBezTo>
                  <a:cubicBezTo>
                    <a:pt x="199" y="106"/>
                    <a:pt x="201" y="108"/>
                    <a:pt x="199" y="109"/>
                  </a:cubicBezTo>
                  <a:cubicBezTo>
                    <a:pt x="196" y="111"/>
                    <a:pt x="192" y="112"/>
                    <a:pt x="189" y="112"/>
                  </a:cubicBezTo>
                  <a:cubicBezTo>
                    <a:pt x="187" y="113"/>
                    <a:pt x="187" y="108"/>
                    <a:pt x="185" y="108"/>
                  </a:cubicBezTo>
                  <a:cubicBezTo>
                    <a:pt x="183" y="109"/>
                    <a:pt x="184" y="114"/>
                    <a:pt x="182" y="115"/>
                  </a:cubicBezTo>
                  <a:cubicBezTo>
                    <a:pt x="180" y="116"/>
                    <a:pt x="173" y="117"/>
                    <a:pt x="171" y="118"/>
                  </a:cubicBezTo>
                  <a:cubicBezTo>
                    <a:pt x="168" y="119"/>
                    <a:pt x="167" y="116"/>
                    <a:pt x="165" y="117"/>
                  </a:cubicBezTo>
                  <a:cubicBezTo>
                    <a:pt x="163" y="117"/>
                    <a:pt x="165" y="119"/>
                    <a:pt x="162" y="120"/>
                  </a:cubicBezTo>
                  <a:cubicBezTo>
                    <a:pt x="158" y="121"/>
                    <a:pt x="158" y="115"/>
                    <a:pt x="155" y="116"/>
                  </a:cubicBezTo>
                  <a:cubicBezTo>
                    <a:pt x="152" y="117"/>
                    <a:pt x="153" y="122"/>
                    <a:pt x="149" y="122"/>
                  </a:cubicBezTo>
                  <a:cubicBezTo>
                    <a:pt x="145" y="122"/>
                    <a:pt x="144" y="120"/>
                    <a:pt x="142" y="120"/>
                  </a:cubicBezTo>
                  <a:cubicBezTo>
                    <a:pt x="140" y="121"/>
                    <a:pt x="142" y="123"/>
                    <a:pt x="139" y="124"/>
                  </a:cubicBezTo>
                  <a:cubicBezTo>
                    <a:pt x="135" y="125"/>
                    <a:pt x="126" y="125"/>
                    <a:pt x="123" y="125"/>
                  </a:cubicBezTo>
                  <a:cubicBezTo>
                    <a:pt x="120" y="125"/>
                    <a:pt x="120" y="121"/>
                    <a:pt x="119" y="121"/>
                  </a:cubicBezTo>
                  <a:cubicBezTo>
                    <a:pt x="118" y="121"/>
                    <a:pt x="119" y="125"/>
                    <a:pt x="116" y="125"/>
                  </a:cubicBezTo>
                  <a:cubicBezTo>
                    <a:pt x="112" y="125"/>
                    <a:pt x="104" y="124"/>
                    <a:pt x="100" y="124"/>
                  </a:cubicBezTo>
                  <a:cubicBezTo>
                    <a:pt x="96" y="124"/>
                    <a:pt x="93" y="119"/>
                    <a:pt x="91" y="119"/>
                  </a:cubicBezTo>
                  <a:cubicBezTo>
                    <a:pt x="88" y="119"/>
                    <a:pt x="87" y="121"/>
                    <a:pt x="83" y="120"/>
                  </a:cubicBezTo>
                  <a:cubicBezTo>
                    <a:pt x="81" y="119"/>
                    <a:pt x="79" y="118"/>
                    <a:pt x="79" y="118"/>
                  </a:cubicBezTo>
                  <a:cubicBezTo>
                    <a:pt x="77" y="117"/>
                    <a:pt x="78" y="116"/>
                    <a:pt x="77" y="114"/>
                  </a:cubicBezTo>
                  <a:cubicBezTo>
                    <a:pt x="75" y="113"/>
                    <a:pt x="74" y="116"/>
                    <a:pt x="73" y="115"/>
                  </a:cubicBezTo>
                  <a:cubicBezTo>
                    <a:pt x="72" y="115"/>
                    <a:pt x="70" y="114"/>
                    <a:pt x="63" y="110"/>
                  </a:cubicBezTo>
                  <a:cubicBezTo>
                    <a:pt x="60" y="108"/>
                    <a:pt x="63" y="105"/>
                    <a:pt x="61" y="103"/>
                  </a:cubicBezTo>
                  <a:cubicBezTo>
                    <a:pt x="59" y="101"/>
                    <a:pt x="56" y="104"/>
                    <a:pt x="53" y="100"/>
                  </a:cubicBezTo>
                  <a:cubicBezTo>
                    <a:pt x="50" y="97"/>
                    <a:pt x="47" y="90"/>
                    <a:pt x="46" y="88"/>
                  </a:cubicBezTo>
                  <a:cubicBezTo>
                    <a:pt x="45" y="86"/>
                    <a:pt x="41" y="87"/>
                    <a:pt x="40" y="85"/>
                  </a:cubicBezTo>
                  <a:cubicBezTo>
                    <a:pt x="39" y="83"/>
                    <a:pt x="40" y="82"/>
                    <a:pt x="39" y="80"/>
                  </a:cubicBezTo>
                  <a:cubicBezTo>
                    <a:pt x="38" y="78"/>
                    <a:pt x="36" y="80"/>
                    <a:pt x="34" y="77"/>
                  </a:cubicBezTo>
                  <a:cubicBezTo>
                    <a:pt x="33" y="75"/>
                    <a:pt x="36" y="73"/>
                    <a:pt x="34" y="71"/>
                  </a:cubicBezTo>
                  <a:cubicBezTo>
                    <a:pt x="33" y="70"/>
                    <a:pt x="31" y="72"/>
                    <a:pt x="30" y="70"/>
                  </a:cubicBezTo>
                  <a:cubicBezTo>
                    <a:pt x="28" y="67"/>
                    <a:pt x="24" y="59"/>
                    <a:pt x="23" y="56"/>
                  </a:cubicBezTo>
                  <a:cubicBezTo>
                    <a:pt x="22" y="53"/>
                    <a:pt x="27" y="53"/>
                    <a:pt x="26" y="51"/>
                  </a:cubicBezTo>
                  <a:cubicBezTo>
                    <a:pt x="25" y="48"/>
                    <a:pt x="20" y="50"/>
                    <a:pt x="19" y="46"/>
                  </a:cubicBezTo>
                  <a:cubicBezTo>
                    <a:pt x="17" y="42"/>
                    <a:pt x="13" y="32"/>
                    <a:pt x="12" y="26"/>
                  </a:cubicBezTo>
                  <a:cubicBezTo>
                    <a:pt x="11" y="22"/>
                    <a:pt x="14" y="19"/>
                    <a:pt x="13" y="17"/>
                  </a:cubicBezTo>
                  <a:cubicBezTo>
                    <a:pt x="12" y="15"/>
                    <a:pt x="8" y="15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50"/>
                    <a:pt x="38" y="131"/>
                    <a:pt x="107" y="133"/>
                  </a:cubicBezTo>
                  <a:cubicBezTo>
                    <a:pt x="150" y="136"/>
                    <a:pt x="197" y="120"/>
                    <a:pt x="243" y="101"/>
                  </a:cubicBezTo>
                  <a:cubicBezTo>
                    <a:pt x="243" y="101"/>
                    <a:pt x="244" y="101"/>
                    <a:pt x="244" y="100"/>
                  </a:cubicBezTo>
                  <a:lnTo>
                    <a:pt x="242" y="93"/>
                  </a:ln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7" name="Line 1815"/>
            <p:cNvSpPr>
              <a:spLocks noChangeShapeType="1"/>
            </p:cNvSpPr>
            <p:nvPr>
              <p:custDataLst>
                <p:tags r:id="rId847"/>
              </p:custDataLst>
            </p:nvPr>
          </p:nvSpPr>
          <p:spPr bwMode="auto">
            <a:xfrm>
              <a:off x="4237" y="3062"/>
              <a:ext cx="1" cy="1"/>
            </a:xfrm>
            <a:prstGeom prst="line">
              <a:avLst/>
            </a:prstGeom>
            <a:noFill/>
            <a:ln w="4763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8" name="Freeform 1816"/>
            <p:cNvSpPr/>
            <p:nvPr>
              <p:custDataLst>
                <p:tags r:id="rId848"/>
              </p:custDataLst>
            </p:nvPr>
          </p:nvSpPr>
          <p:spPr bwMode="auto">
            <a:xfrm>
              <a:off x="3924" y="2912"/>
              <a:ext cx="78" cy="46"/>
            </a:xfrm>
            <a:custGeom>
              <a:avLst/>
              <a:gdLst>
                <a:gd name="T0" fmla="*/ 61 w 60"/>
                <a:gd name="T1" fmla="*/ 31 h 36"/>
                <a:gd name="T2" fmla="*/ 114 w 60"/>
                <a:gd name="T3" fmla="*/ 54 h 36"/>
                <a:gd name="T4" fmla="*/ 131 w 60"/>
                <a:gd name="T5" fmla="*/ 51 h 36"/>
                <a:gd name="T6" fmla="*/ 56 w 60"/>
                <a:gd name="T7" fmla="*/ 13 h 36"/>
                <a:gd name="T8" fmla="*/ 5 w 60"/>
                <a:gd name="T9" fmla="*/ 75 h 36"/>
                <a:gd name="T10" fmla="*/ 22 w 60"/>
                <a:gd name="T11" fmla="*/ 70 h 36"/>
                <a:gd name="T12" fmla="*/ 61 w 60"/>
                <a:gd name="T13" fmla="*/ 3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28" y="15"/>
                  </a:moveTo>
                  <a:cubicBezTo>
                    <a:pt x="42" y="12"/>
                    <a:pt x="50" y="19"/>
                    <a:pt x="52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8" y="15"/>
                    <a:pt x="49" y="0"/>
                    <a:pt x="25" y="6"/>
                  </a:cubicBezTo>
                  <a:cubicBezTo>
                    <a:pt x="7" y="10"/>
                    <a:pt x="0" y="26"/>
                    <a:pt x="2" y="36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7"/>
                    <a:pt x="14" y="17"/>
                    <a:pt x="28" y="1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9" name="Freeform 1817"/>
            <p:cNvSpPr/>
            <p:nvPr>
              <p:custDataLst>
                <p:tags r:id="rId849"/>
              </p:custDataLst>
            </p:nvPr>
          </p:nvSpPr>
          <p:spPr bwMode="auto">
            <a:xfrm>
              <a:off x="4225" y="2994"/>
              <a:ext cx="50" cy="77"/>
            </a:xfrm>
            <a:custGeom>
              <a:avLst/>
              <a:gdLst>
                <a:gd name="T0" fmla="*/ 0 w 39"/>
                <a:gd name="T1" fmla="*/ 16 h 61"/>
                <a:gd name="T2" fmla="*/ 5 w 39"/>
                <a:gd name="T3" fmla="*/ 34 h 61"/>
                <a:gd name="T4" fmla="*/ 10 w 39"/>
                <a:gd name="T5" fmla="*/ 30 h 61"/>
                <a:gd name="T6" fmla="*/ 29 w 39"/>
                <a:gd name="T7" fmla="*/ 43 h 61"/>
                <a:gd name="T8" fmla="*/ 28 w 39"/>
                <a:gd name="T9" fmla="*/ 53 h 61"/>
                <a:gd name="T10" fmla="*/ 35 w 39"/>
                <a:gd name="T11" fmla="*/ 59 h 61"/>
                <a:gd name="T12" fmla="*/ 36 w 39"/>
                <a:gd name="T13" fmla="*/ 78 h 61"/>
                <a:gd name="T14" fmla="*/ 29 w 39"/>
                <a:gd name="T15" fmla="*/ 97 h 61"/>
                <a:gd name="T16" fmla="*/ 23 w 39"/>
                <a:gd name="T17" fmla="*/ 107 h 61"/>
                <a:gd name="T18" fmla="*/ 28 w 39"/>
                <a:gd name="T19" fmla="*/ 122 h 61"/>
                <a:gd name="T20" fmla="*/ 0 w 39"/>
                <a:gd name="T21" fmla="*/ 1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61">
                  <a:moveTo>
                    <a:pt x="0" y="8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7" y="15"/>
                    <a:pt x="13" y="18"/>
                    <a:pt x="14" y="21"/>
                  </a:cubicBezTo>
                  <a:cubicBezTo>
                    <a:pt x="15" y="23"/>
                    <a:pt x="12" y="24"/>
                    <a:pt x="13" y="26"/>
                  </a:cubicBezTo>
                  <a:cubicBezTo>
                    <a:pt x="14" y="28"/>
                    <a:pt x="16" y="27"/>
                    <a:pt x="16" y="29"/>
                  </a:cubicBezTo>
                  <a:cubicBezTo>
                    <a:pt x="17" y="31"/>
                    <a:pt x="18" y="35"/>
                    <a:pt x="17" y="39"/>
                  </a:cubicBezTo>
                  <a:cubicBezTo>
                    <a:pt x="17" y="44"/>
                    <a:pt x="14" y="44"/>
                    <a:pt x="14" y="48"/>
                  </a:cubicBezTo>
                  <a:cubicBezTo>
                    <a:pt x="13" y="51"/>
                    <a:pt x="12" y="52"/>
                    <a:pt x="11" y="53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39" y="38"/>
                    <a:pt x="20" y="0"/>
                    <a:pt x="0" y="8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0" name="Freeform 1818"/>
            <p:cNvSpPr/>
            <p:nvPr>
              <p:custDataLst>
                <p:tags r:id="rId850"/>
              </p:custDataLst>
            </p:nvPr>
          </p:nvSpPr>
          <p:spPr bwMode="auto">
            <a:xfrm>
              <a:off x="3935" y="2927"/>
              <a:ext cx="313" cy="175"/>
            </a:xfrm>
            <a:custGeom>
              <a:avLst/>
              <a:gdLst>
                <a:gd name="T0" fmla="*/ 511 w 243"/>
                <a:gd name="T1" fmla="*/ 152 h 137"/>
                <a:gd name="T2" fmla="*/ 514 w 243"/>
                <a:gd name="T3" fmla="*/ 169 h 137"/>
                <a:gd name="T4" fmla="*/ 511 w 243"/>
                <a:gd name="T5" fmla="*/ 209 h 137"/>
                <a:gd name="T6" fmla="*/ 477 w 243"/>
                <a:gd name="T7" fmla="*/ 227 h 137"/>
                <a:gd name="T8" fmla="*/ 459 w 243"/>
                <a:gd name="T9" fmla="*/ 235 h 137"/>
                <a:gd name="T10" fmla="*/ 444 w 243"/>
                <a:gd name="T11" fmla="*/ 240 h 137"/>
                <a:gd name="T12" fmla="*/ 416 w 243"/>
                <a:gd name="T13" fmla="*/ 243 h 137"/>
                <a:gd name="T14" fmla="*/ 392 w 243"/>
                <a:gd name="T15" fmla="*/ 258 h 137"/>
                <a:gd name="T16" fmla="*/ 376 w 243"/>
                <a:gd name="T17" fmla="*/ 264 h 137"/>
                <a:gd name="T18" fmla="*/ 340 w 243"/>
                <a:gd name="T19" fmla="*/ 270 h 137"/>
                <a:gd name="T20" fmla="*/ 318 w 243"/>
                <a:gd name="T21" fmla="*/ 267 h 137"/>
                <a:gd name="T22" fmla="*/ 290 w 243"/>
                <a:gd name="T23" fmla="*/ 276 h 137"/>
                <a:gd name="T24" fmla="*/ 250 w 243"/>
                <a:gd name="T25" fmla="*/ 286 h 137"/>
                <a:gd name="T26" fmla="*/ 236 w 243"/>
                <a:gd name="T27" fmla="*/ 286 h 137"/>
                <a:gd name="T28" fmla="*/ 180 w 243"/>
                <a:gd name="T29" fmla="*/ 272 h 137"/>
                <a:gd name="T30" fmla="*/ 156 w 243"/>
                <a:gd name="T31" fmla="*/ 271 h 137"/>
                <a:gd name="T32" fmla="*/ 143 w 243"/>
                <a:gd name="T33" fmla="*/ 264 h 137"/>
                <a:gd name="T34" fmla="*/ 117 w 243"/>
                <a:gd name="T35" fmla="*/ 240 h 137"/>
                <a:gd name="T36" fmla="*/ 86 w 243"/>
                <a:gd name="T37" fmla="*/ 209 h 137"/>
                <a:gd name="T38" fmla="*/ 71 w 243"/>
                <a:gd name="T39" fmla="*/ 193 h 137"/>
                <a:gd name="T40" fmla="*/ 59 w 243"/>
                <a:gd name="T41" fmla="*/ 172 h 137"/>
                <a:gd name="T42" fmla="*/ 36 w 243"/>
                <a:gd name="T43" fmla="*/ 142 h 137"/>
                <a:gd name="T44" fmla="*/ 28 w 243"/>
                <a:gd name="T45" fmla="*/ 121 h 137"/>
                <a:gd name="T46" fmla="*/ 15 w 243"/>
                <a:gd name="T47" fmla="*/ 60 h 137"/>
                <a:gd name="T48" fmla="*/ 43 w 243"/>
                <a:gd name="T49" fmla="*/ 6 h 137"/>
                <a:gd name="T50" fmla="*/ 97 w 243"/>
                <a:gd name="T51" fmla="*/ 46 h 137"/>
                <a:gd name="T52" fmla="*/ 103 w 243"/>
                <a:gd name="T53" fmla="*/ 73 h 137"/>
                <a:gd name="T54" fmla="*/ 103 w 243"/>
                <a:gd name="T55" fmla="*/ 114 h 137"/>
                <a:gd name="T56" fmla="*/ 134 w 243"/>
                <a:gd name="T57" fmla="*/ 146 h 137"/>
                <a:gd name="T58" fmla="*/ 143 w 243"/>
                <a:gd name="T59" fmla="*/ 158 h 137"/>
                <a:gd name="T60" fmla="*/ 155 w 243"/>
                <a:gd name="T61" fmla="*/ 172 h 137"/>
                <a:gd name="T62" fmla="*/ 179 w 243"/>
                <a:gd name="T63" fmla="*/ 206 h 137"/>
                <a:gd name="T64" fmla="*/ 215 w 243"/>
                <a:gd name="T65" fmla="*/ 211 h 137"/>
                <a:gd name="T66" fmla="*/ 237 w 243"/>
                <a:gd name="T67" fmla="*/ 212 h 137"/>
                <a:gd name="T68" fmla="*/ 276 w 243"/>
                <a:gd name="T69" fmla="*/ 216 h 137"/>
                <a:gd name="T70" fmla="*/ 295 w 243"/>
                <a:gd name="T71" fmla="*/ 212 h 137"/>
                <a:gd name="T72" fmla="*/ 313 w 243"/>
                <a:gd name="T73" fmla="*/ 204 h 137"/>
                <a:gd name="T74" fmla="*/ 344 w 243"/>
                <a:gd name="T75" fmla="*/ 189 h 137"/>
                <a:gd name="T76" fmla="*/ 368 w 243"/>
                <a:gd name="T77" fmla="*/ 181 h 137"/>
                <a:gd name="T78" fmla="*/ 408 w 243"/>
                <a:gd name="T79" fmla="*/ 172 h 137"/>
                <a:gd name="T80" fmla="*/ 438 w 243"/>
                <a:gd name="T81" fmla="*/ 157 h 137"/>
                <a:gd name="T82" fmla="*/ 455 w 243"/>
                <a:gd name="T83" fmla="*/ 151 h 137"/>
                <a:gd name="T84" fmla="*/ 484 w 243"/>
                <a:gd name="T85" fmla="*/ 146 h 1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3" h="137">
                  <a:moveTo>
                    <a:pt x="230" y="67"/>
                  </a:moveTo>
                  <a:cubicBezTo>
                    <a:pt x="232" y="67"/>
                    <a:pt x="238" y="70"/>
                    <a:pt x="239" y="73"/>
                  </a:cubicBezTo>
                  <a:cubicBezTo>
                    <a:pt x="240" y="75"/>
                    <a:pt x="237" y="76"/>
                    <a:pt x="238" y="78"/>
                  </a:cubicBezTo>
                  <a:cubicBezTo>
                    <a:pt x="239" y="80"/>
                    <a:pt x="241" y="79"/>
                    <a:pt x="241" y="81"/>
                  </a:cubicBezTo>
                  <a:cubicBezTo>
                    <a:pt x="242" y="83"/>
                    <a:pt x="243" y="87"/>
                    <a:pt x="242" y="91"/>
                  </a:cubicBezTo>
                  <a:cubicBezTo>
                    <a:pt x="242" y="96"/>
                    <a:pt x="239" y="96"/>
                    <a:pt x="239" y="100"/>
                  </a:cubicBezTo>
                  <a:cubicBezTo>
                    <a:pt x="238" y="105"/>
                    <a:pt x="235" y="105"/>
                    <a:pt x="234" y="105"/>
                  </a:cubicBezTo>
                  <a:cubicBezTo>
                    <a:pt x="232" y="106"/>
                    <a:pt x="226" y="108"/>
                    <a:pt x="223" y="109"/>
                  </a:cubicBezTo>
                  <a:cubicBezTo>
                    <a:pt x="219" y="110"/>
                    <a:pt x="219" y="105"/>
                    <a:pt x="217" y="105"/>
                  </a:cubicBezTo>
                  <a:cubicBezTo>
                    <a:pt x="214" y="106"/>
                    <a:pt x="216" y="113"/>
                    <a:pt x="214" y="113"/>
                  </a:cubicBezTo>
                  <a:cubicBezTo>
                    <a:pt x="213" y="113"/>
                    <a:pt x="211" y="111"/>
                    <a:pt x="209" y="111"/>
                  </a:cubicBezTo>
                  <a:cubicBezTo>
                    <a:pt x="208" y="112"/>
                    <a:pt x="210" y="114"/>
                    <a:pt x="208" y="115"/>
                  </a:cubicBezTo>
                  <a:cubicBezTo>
                    <a:pt x="207" y="115"/>
                    <a:pt x="203" y="117"/>
                    <a:pt x="200" y="118"/>
                  </a:cubicBezTo>
                  <a:cubicBezTo>
                    <a:pt x="196" y="119"/>
                    <a:pt x="196" y="117"/>
                    <a:pt x="195" y="117"/>
                  </a:cubicBezTo>
                  <a:cubicBezTo>
                    <a:pt x="193" y="118"/>
                    <a:pt x="195" y="120"/>
                    <a:pt x="193" y="121"/>
                  </a:cubicBezTo>
                  <a:cubicBezTo>
                    <a:pt x="190" y="123"/>
                    <a:pt x="186" y="124"/>
                    <a:pt x="183" y="124"/>
                  </a:cubicBezTo>
                  <a:cubicBezTo>
                    <a:pt x="181" y="125"/>
                    <a:pt x="181" y="120"/>
                    <a:pt x="179" y="120"/>
                  </a:cubicBezTo>
                  <a:cubicBezTo>
                    <a:pt x="177" y="121"/>
                    <a:pt x="178" y="126"/>
                    <a:pt x="176" y="127"/>
                  </a:cubicBezTo>
                  <a:cubicBezTo>
                    <a:pt x="174" y="128"/>
                    <a:pt x="167" y="129"/>
                    <a:pt x="165" y="130"/>
                  </a:cubicBezTo>
                  <a:cubicBezTo>
                    <a:pt x="162" y="131"/>
                    <a:pt x="161" y="128"/>
                    <a:pt x="159" y="129"/>
                  </a:cubicBezTo>
                  <a:cubicBezTo>
                    <a:pt x="157" y="129"/>
                    <a:pt x="159" y="131"/>
                    <a:pt x="156" y="132"/>
                  </a:cubicBezTo>
                  <a:cubicBezTo>
                    <a:pt x="152" y="133"/>
                    <a:pt x="152" y="127"/>
                    <a:pt x="149" y="128"/>
                  </a:cubicBezTo>
                  <a:cubicBezTo>
                    <a:pt x="146" y="129"/>
                    <a:pt x="147" y="134"/>
                    <a:pt x="143" y="134"/>
                  </a:cubicBezTo>
                  <a:cubicBezTo>
                    <a:pt x="139" y="134"/>
                    <a:pt x="138" y="132"/>
                    <a:pt x="136" y="132"/>
                  </a:cubicBezTo>
                  <a:cubicBezTo>
                    <a:pt x="134" y="133"/>
                    <a:pt x="136" y="135"/>
                    <a:pt x="133" y="136"/>
                  </a:cubicBezTo>
                  <a:cubicBezTo>
                    <a:pt x="129" y="137"/>
                    <a:pt x="120" y="137"/>
                    <a:pt x="117" y="137"/>
                  </a:cubicBezTo>
                  <a:cubicBezTo>
                    <a:pt x="114" y="137"/>
                    <a:pt x="114" y="133"/>
                    <a:pt x="113" y="133"/>
                  </a:cubicBezTo>
                  <a:cubicBezTo>
                    <a:pt x="112" y="133"/>
                    <a:pt x="113" y="137"/>
                    <a:pt x="110" y="137"/>
                  </a:cubicBezTo>
                  <a:cubicBezTo>
                    <a:pt x="106" y="137"/>
                    <a:pt x="98" y="136"/>
                    <a:pt x="94" y="136"/>
                  </a:cubicBezTo>
                  <a:cubicBezTo>
                    <a:pt x="90" y="136"/>
                    <a:pt x="87" y="131"/>
                    <a:pt x="85" y="131"/>
                  </a:cubicBezTo>
                  <a:cubicBezTo>
                    <a:pt x="82" y="131"/>
                    <a:pt x="81" y="133"/>
                    <a:pt x="77" y="132"/>
                  </a:cubicBezTo>
                  <a:cubicBezTo>
                    <a:pt x="75" y="131"/>
                    <a:pt x="73" y="130"/>
                    <a:pt x="73" y="130"/>
                  </a:cubicBezTo>
                  <a:cubicBezTo>
                    <a:pt x="71" y="129"/>
                    <a:pt x="72" y="128"/>
                    <a:pt x="71" y="126"/>
                  </a:cubicBezTo>
                  <a:cubicBezTo>
                    <a:pt x="69" y="125"/>
                    <a:pt x="68" y="128"/>
                    <a:pt x="67" y="127"/>
                  </a:cubicBezTo>
                  <a:cubicBezTo>
                    <a:pt x="66" y="127"/>
                    <a:pt x="64" y="126"/>
                    <a:pt x="57" y="122"/>
                  </a:cubicBezTo>
                  <a:cubicBezTo>
                    <a:pt x="54" y="120"/>
                    <a:pt x="57" y="117"/>
                    <a:pt x="55" y="115"/>
                  </a:cubicBezTo>
                  <a:cubicBezTo>
                    <a:pt x="53" y="113"/>
                    <a:pt x="50" y="116"/>
                    <a:pt x="47" y="112"/>
                  </a:cubicBezTo>
                  <a:cubicBezTo>
                    <a:pt x="44" y="109"/>
                    <a:pt x="41" y="102"/>
                    <a:pt x="40" y="100"/>
                  </a:cubicBezTo>
                  <a:cubicBezTo>
                    <a:pt x="39" y="98"/>
                    <a:pt x="35" y="99"/>
                    <a:pt x="34" y="97"/>
                  </a:cubicBezTo>
                  <a:cubicBezTo>
                    <a:pt x="33" y="95"/>
                    <a:pt x="34" y="94"/>
                    <a:pt x="33" y="92"/>
                  </a:cubicBezTo>
                  <a:cubicBezTo>
                    <a:pt x="32" y="90"/>
                    <a:pt x="30" y="92"/>
                    <a:pt x="28" y="89"/>
                  </a:cubicBezTo>
                  <a:cubicBezTo>
                    <a:pt x="27" y="87"/>
                    <a:pt x="30" y="85"/>
                    <a:pt x="28" y="83"/>
                  </a:cubicBezTo>
                  <a:cubicBezTo>
                    <a:pt x="27" y="82"/>
                    <a:pt x="25" y="84"/>
                    <a:pt x="24" y="82"/>
                  </a:cubicBezTo>
                  <a:cubicBezTo>
                    <a:pt x="22" y="79"/>
                    <a:pt x="18" y="71"/>
                    <a:pt x="17" y="68"/>
                  </a:cubicBezTo>
                  <a:cubicBezTo>
                    <a:pt x="16" y="65"/>
                    <a:pt x="21" y="65"/>
                    <a:pt x="20" y="63"/>
                  </a:cubicBezTo>
                  <a:cubicBezTo>
                    <a:pt x="19" y="60"/>
                    <a:pt x="14" y="62"/>
                    <a:pt x="13" y="58"/>
                  </a:cubicBezTo>
                  <a:cubicBezTo>
                    <a:pt x="11" y="54"/>
                    <a:pt x="7" y="44"/>
                    <a:pt x="6" y="38"/>
                  </a:cubicBezTo>
                  <a:cubicBezTo>
                    <a:pt x="5" y="34"/>
                    <a:pt x="8" y="31"/>
                    <a:pt x="7" y="29"/>
                  </a:cubicBezTo>
                  <a:cubicBezTo>
                    <a:pt x="6" y="27"/>
                    <a:pt x="2" y="27"/>
                    <a:pt x="2" y="22"/>
                  </a:cubicBezTo>
                  <a:cubicBezTo>
                    <a:pt x="0" y="15"/>
                    <a:pt x="6" y="5"/>
                    <a:pt x="20" y="3"/>
                  </a:cubicBezTo>
                  <a:cubicBezTo>
                    <a:pt x="34" y="0"/>
                    <a:pt x="42" y="7"/>
                    <a:pt x="44" y="14"/>
                  </a:cubicBezTo>
                  <a:cubicBezTo>
                    <a:pt x="44" y="17"/>
                    <a:pt x="44" y="19"/>
                    <a:pt x="45" y="22"/>
                  </a:cubicBezTo>
                  <a:cubicBezTo>
                    <a:pt x="46" y="24"/>
                    <a:pt x="43" y="26"/>
                    <a:pt x="44" y="29"/>
                  </a:cubicBezTo>
                  <a:cubicBezTo>
                    <a:pt x="46" y="32"/>
                    <a:pt x="47" y="30"/>
                    <a:pt x="48" y="35"/>
                  </a:cubicBezTo>
                  <a:cubicBezTo>
                    <a:pt x="50" y="39"/>
                    <a:pt x="52" y="46"/>
                    <a:pt x="53" y="49"/>
                  </a:cubicBezTo>
                  <a:cubicBezTo>
                    <a:pt x="55" y="52"/>
                    <a:pt x="47" y="52"/>
                    <a:pt x="48" y="55"/>
                  </a:cubicBezTo>
                  <a:cubicBezTo>
                    <a:pt x="50" y="57"/>
                    <a:pt x="54" y="54"/>
                    <a:pt x="56" y="57"/>
                  </a:cubicBezTo>
                  <a:cubicBezTo>
                    <a:pt x="58" y="60"/>
                    <a:pt x="62" y="67"/>
                    <a:pt x="63" y="70"/>
                  </a:cubicBezTo>
                  <a:cubicBezTo>
                    <a:pt x="65" y="73"/>
                    <a:pt x="61" y="73"/>
                    <a:pt x="62" y="74"/>
                  </a:cubicBezTo>
                  <a:cubicBezTo>
                    <a:pt x="63" y="76"/>
                    <a:pt x="65" y="74"/>
                    <a:pt x="67" y="76"/>
                  </a:cubicBezTo>
                  <a:cubicBezTo>
                    <a:pt x="69" y="78"/>
                    <a:pt x="67" y="81"/>
                    <a:pt x="68" y="82"/>
                  </a:cubicBezTo>
                  <a:cubicBezTo>
                    <a:pt x="69" y="83"/>
                    <a:pt x="71" y="81"/>
                    <a:pt x="72" y="83"/>
                  </a:cubicBezTo>
                  <a:cubicBezTo>
                    <a:pt x="74" y="84"/>
                    <a:pt x="80" y="90"/>
                    <a:pt x="83" y="92"/>
                  </a:cubicBezTo>
                  <a:cubicBezTo>
                    <a:pt x="85" y="94"/>
                    <a:pt x="82" y="97"/>
                    <a:pt x="84" y="99"/>
                  </a:cubicBezTo>
                  <a:cubicBezTo>
                    <a:pt x="86" y="100"/>
                    <a:pt x="86" y="95"/>
                    <a:pt x="90" y="97"/>
                  </a:cubicBezTo>
                  <a:cubicBezTo>
                    <a:pt x="94" y="98"/>
                    <a:pt x="99" y="100"/>
                    <a:pt x="101" y="101"/>
                  </a:cubicBezTo>
                  <a:cubicBezTo>
                    <a:pt x="104" y="101"/>
                    <a:pt x="103" y="105"/>
                    <a:pt x="105" y="105"/>
                  </a:cubicBezTo>
                  <a:cubicBezTo>
                    <a:pt x="108" y="105"/>
                    <a:pt x="108" y="102"/>
                    <a:pt x="111" y="102"/>
                  </a:cubicBezTo>
                  <a:cubicBezTo>
                    <a:pt x="114" y="102"/>
                    <a:pt x="123" y="101"/>
                    <a:pt x="125" y="100"/>
                  </a:cubicBezTo>
                  <a:cubicBezTo>
                    <a:pt x="127" y="100"/>
                    <a:pt x="127" y="103"/>
                    <a:pt x="129" y="103"/>
                  </a:cubicBezTo>
                  <a:cubicBezTo>
                    <a:pt x="132" y="103"/>
                    <a:pt x="130" y="100"/>
                    <a:pt x="132" y="99"/>
                  </a:cubicBezTo>
                  <a:cubicBezTo>
                    <a:pt x="134" y="98"/>
                    <a:pt x="136" y="103"/>
                    <a:pt x="138" y="102"/>
                  </a:cubicBezTo>
                  <a:cubicBezTo>
                    <a:pt x="141" y="102"/>
                    <a:pt x="139" y="98"/>
                    <a:pt x="141" y="97"/>
                  </a:cubicBezTo>
                  <a:cubicBezTo>
                    <a:pt x="143" y="96"/>
                    <a:pt x="145" y="99"/>
                    <a:pt x="147" y="98"/>
                  </a:cubicBezTo>
                  <a:cubicBezTo>
                    <a:pt x="150" y="97"/>
                    <a:pt x="149" y="94"/>
                    <a:pt x="151" y="93"/>
                  </a:cubicBezTo>
                  <a:cubicBezTo>
                    <a:pt x="154" y="92"/>
                    <a:pt x="159" y="91"/>
                    <a:pt x="161" y="91"/>
                  </a:cubicBezTo>
                  <a:cubicBezTo>
                    <a:pt x="163" y="90"/>
                    <a:pt x="166" y="93"/>
                    <a:pt x="168" y="92"/>
                  </a:cubicBezTo>
                  <a:cubicBezTo>
                    <a:pt x="169" y="92"/>
                    <a:pt x="169" y="89"/>
                    <a:pt x="172" y="87"/>
                  </a:cubicBezTo>
                  <a:cubicBezTo>
                    <a:pt x="175" y="86"/>
                    <a:pt x="185" y="82"/>
                    <a:pt x="187" y="81"/>
                  </a:cubicBezTo>
                  <a:cubicBezTo>
                    <a:pt x="189" y="80"/>
                    <a:pt x="189" y="84"/>
                    <a:pt x="191" y="83"/>
                  </a:cubicBezTo>
                  <a:cubicBezTo>
                    <a:pt x="193" y="83"/>
                    <a:pt x="192" y="80"/>
                    <a:pt x="193" y="79"/>
                  </a:cubicBezTo>
                  <a:cubicBezTo>
                    <a:pt x="195" y="79"/>
                    <a:pt x="201" y="77"/>
                    <a:pt x="205" y="75"/>
                  </a:cubicBezTo>
                  <a:cubicBezTo>
                    <a:pt x="208" y="74"/>
                    <a:pt x="209" y="78"/>
                    <a:pt x="210" y="77"/>
                  </a:cubicBezTo>
                  <a:cubicBezTo>
                    <a:pt x="212" y="77"/>
                    <a:pt x="210" y="73"/>
                    <a:pt x="213" y="72"/>
                  </a:cubicBezTo>
                  <a:cubicBezTo>
                    <a:pt x="215" y="71"/>
                    <a:pt x="220" y="70"/>
                    <a:pt x="221" y="69"/>
                  </a:cubicBezTo>
                  <a:cubicBezTo>
                    <a:pt x="223" y="69"/>
                    <a:pt x="225" y="70"/>
                    <a:pt x="227" y="70"/>
                  </a:cubicBezTo>
                  <a:cubicBezTo>
                    <a:pt x="228" y="69"/>
                    <a:pt x="229" y="67"/>
                    <a:pt x="230" y="6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1" name="Freeform 1819"/>
            <p:cNvSpPr/>
            <p:nvPr>
              <p:custDataLst>
                <p:tags r:id="rId851"/>
              </p:custDataLst>
            </p:nvPr>
          </p:nvSpPr>
          <p:spPr bwMode="auto">
            <a:xfrm>
              <a:off x="3924" y="2912"/>
              <a:ext cx="78" cy="46"/>
            </a:xfrm>
            <a:custGeom>
              <a:avLst/>
              <a:gdLst>
                <a:gd name="T0" fmla="*/ 131 w 60"/>
                <a:gd name="T1" fmla="*/ 51 h 36"/>
                <a:gd name="T2" fmla="*/ 56 w 60"/>
                <a:gd name="T3" fmla="*/ 13 h 36"/>
                <a:gd name="T4" fmla="*/ 5 w 60"/>
                <a:gd name="T5" fmla="*/ 7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6">
                  <a:moveTo>
                    <a:pt x="60" y="24"/>
                  </a:moveTo>
                  <a:cubicBezTo>
                    <a:pt x="58" y="15"/>
                    <a:pt x="49" y="0"/>
                    <a:pt x="25" y="6"/>
                  </a:cubicBezTo>
                  <a:cubicBezTo>
                    <a:pt x="7" y="10"/>
                    <a:pt x="0" y="26"/>
                    <a:pt x="2" y="3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2" name="Freeform 1820"/>
            <p:cNvSpPr/>
            <p:nvPr>
              <p:custDataLst>
                <p:tags r:id="rId852"/>
              </p:custDataLst>
            </p:nvPr>
          </p:nvSpPr>
          <p:spPr bwMode="auto">
            <a:xfrm>
              <a:off x="4225" y="2994"/>
              <a:ext cx="50" cy="77"/>
            </a:xfrm>
            <a:custGeom>
              <a:avLst/>
              <a:gdLst>
                <a:gd name="T0" fmla="*/ 28 w 39"/>
                <a:gd name="T1" fmla="*/ 122 h 61"/>
                <a:gd name="T2" fmla="*/ 0 w 39"/>
                <a:gd name="T3" fmla="*/ 16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13" y="61"/>
                  </a:moveTo>
                  <a:cubicBezTo>
                    <a:pt x="39" y="38"/>
                    <a:pt x="20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3" name="Freeform 1821"/>
            <p:cNvSpPr/>
            <p:nvPr>
              <p:custDataLst>
                <p:tags r:id="rId853"/>
              </p:custDataLst>
            </p:nvPr>
          </p:nvSpPr>
          <p:spPr bwMode="auto">
            <a:xfrm>
              <a:off x="3919" y="2564"/>
              <a:ext cx="384" cy="1018"/>
            </a:xfrm>
            <a:custGeom>
              <a:avLst/>
              <a:gdLst>
                <a:gd name="T0" fmla="*/ 540 w 298"/>
                <a:gd name="T1" fmla="*/ 0 h 796"/>
                <a:gd name="T2" fmla="*/ 548 w 298"/>
                <a:gd name="T3" fmla="*/ 10 h 796"/>
                <a:gd name="T4" fmla="*/ 612 w 298"/>
                <a:gd name="T5" fmla="*/ 118 h 796"/>
                <a:gd name="T6" fmla="*/ 576 w 298"/>
                <a:gd name="T7" fmla="*/ 276 h 796"/>
                <a:gd name="T8" fmla="*/ 466 w 298"/>
                <a:gd name="T9" fmla="*/ 391 h 796"/>
                <a:gd name="T10" fmla="*/ 387 w 298"/>
                <a:gd name="T11" fmla="*/ 370 h 796"/>
                <a:gd name="T12" fmla="*/ 329 w 298"/>
                <a:gd name="T13" fmla="*/ 370 h 796"/>
                <a:gd name="T14" fmla="*/ 82 w 298"/>
                <a:gd name="T15" fmla="*/ 382 h 796"/>
                <a:gd name="T16" fmla="*/ 8 w 298"/>
                <a:gd name="T17" fmla="*/ 622 h 796"/>
                <a:gd name="T18" fmla="*/ 240 w 298"/>
                <a:gd name="T19" fmla="*/ 898 h 796"/>
                <a:gd name="T20" fmla="*/ 531 w 298"/>
                <a:gd name="T21" fmla="*/ 831 h 796"/>
                <a:gd name="T22" fmla="*/ 631 w 298"/>
                <a:gd name="T23" fmla="*/ 891 h 796"/>
                <a:gd name="T24" fmla="*/ 531 w 298"/>
                <a:gd name="T25" fmla="*/ 1109 h 796"/>
                <a:gd name="T26" fmla="*/ 278 w 298"/>
                <a:gd name="T27" fmla="*/ 1095 h 796"/>
                <a:gd name="T28" fmla="*/ 91 w 298"/>
                <a:gd name="T29" fmla="*/ 1033 h 796"/>
                <a:gd name="T30" fmla="*/ 88 w 298"/>
                <a:gd name="T31" fmla="*/ 1179 h 796"/>
                <a:gd name="T32" fmla="*/ 90 w 298"/>
                <a:gd name="T33" fmla="*/ 1179 h 796"/>
                <a:gd name="T34" fmla="*/ 68 w 298"/>
                <a:gd name="T35" fmla="*/ 1184 h 796"/>
                <a:gd name="T36" fmla="*/ 28 w 298"/>
                <a:gd name="T37" fmla="*/ 1312 h 796"/>
                <a:gd name="T38" fmla="*/ 24 w 298"/>
                <a:gd name="T39" fmla="*/ 1432 h 796"/>
                <a:gd name="T40" fmla="*/ 111 w 298"/>
                <a:gd name="T41" fmla="*/ 1539 h 796"/>
                <a:gd name="T42" fmla="*/ 44 w 298"/>
                <a:gd name="T43" fmla="*/ 1614 h 796"/>
                <a:gd name="T44" fmla="*/ 10 w 298"/>
                <a:gd name="T45" fmla="*/ 1665 h 7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8" h="796">
                  <a:moveTo>
                    <a:pt x="252" y="0"/>
                  </a:moveTo>
                  <a:cubicBezTo>
                    <a:pt x="254" y="2"/>
                    <a:pt x="255" y="3"/>
                    <a:pt x="256" y="5"/>
                  </a:cubicBezTo>
                  <a:cubicBezTo>
                    <a:pt x="281" y="29"/>
                    <a:pt x="289" y="32"/>
                    <a:pt x="286" y="56"/>
                  </a:cubicBezTo>
                  <a:cubicBezTo>
                    <a:pt x="282" y="80"/>
                    <a:pt x="274" y="110"/>
                    <a:pt x="269" y="132"/>
                  </a:cubicBezTo>
                  <a:cubicBezTo>
                    <a:pt x="262" y="159"/>
                    <a:pt x="249" y="186"/>
                    <a:pt x="218" y="187"/>
                  </a:cubicBezTo>
                  <a:cubicBezTo>
                    <a:pt x="194" y="189"/>
                    <a:pt x="196" y="180"/>
                    <a:pt x="181" y="177"/>
                  </a:cubicBezTo>
                  <a:cubicBezTo>
                    <a:pt x="165" y="174"/>
                    <a:pt x="163" y="180"/>
                    <a:pt x="154" y="177"/>
                  </a:cubicBezTo>
                  <a:cubicBezTo>
                    <a:pt x="145" y="175"/>
                    <a:pt x="95" y="138"/>
                    <a:pt x="39" y="183"/>
                  </a:cubicBezTo>
                  <a:cubicBezTo>
                    <a:pt x="10" y="207"/>
                    <a:pt x="0" y="251"/>
                    <a:pt x="4" y="297"/>
                  </a:cubicBezTo>
                  <a:cubicBezTo>
                    <a:pt x="7" y="328"/>
                    <a:pt x="36" y="427"/>
                    <a:pt x="112" y="429"/>
                  </a:cubicBezTo>
                  <a:cubicBezTo>
                    <a:pt x="156" y="432"/>
                    <a:pt x="203" y="416"/>
                    <a:pt x="248" y="397"/>
                  </a:cubicBezTo>
                  <a:cubicBezTo>
                    <a:pt x="277" y="385"/>
                    <a:pt x="298" y="387"/>
                    <a:pt x="295" y="426"/>
                  </a:cubicBezTo>
                  <a:cubicBezTo>
                    <a:pt x="292" y="481"/>
                    <a:pt x="279" y="511"/>
                    <a:pt x="248" y="530"/>
                  </a:cubicBezTo>
                  <a:cubicBezTo>
                    <a:pt x="196" y="557"/>
                    <a:pt x="163" y="546"/>
                    <a:pt x="130" y="523"/>
                  </a:cubicBezTo>
                  <a:cubicBezTo>
                    <a:pt x="102" y="502"/>
                    <a:pt x="72" y="482"/>
                    <a:pt x="43" y="494"/>
                  </a:cubicBezTo>
                  <a:cubicBezTo>
                    <a:pt x="14" y="506"/>
                    <a:pt x="20" y="537"/>
                    <a:pt x="41" y="564"/>
                  </a:cubicBezTo>
                  <a:cubicBezTo>
                    <a:pt x="42" y="564"/>
                    <a:pt x="42" y="564"/>
                    <a:pt x="42" y="564"/>
                  </a:cubicBezTo>
                  <a:cubicBezTo>
                    <a:pt x="38" y="564"/>
                    <a:pt x="35" y="565"/>
                    <a:pt x="32" y="566"/>
                  </a:cubicBezTo>
                  <a:cubicBezTo>
                    <a:pt x="3" y="579"/>
                    <a:pt x="4" y="602"/>
                    <a:pt x="13" y="627"/>
                  </a:cubicBezTo>
                  <a:cubicBezTo>
                    <a:pt x="22" y="651"/>
                    <a:pt x="21" y="663"/>
                    <a:pt x="12" y="685"/>
                  </a:cubicBezTo>
                  <a:cubicBezTo>
                    <a:pt x="1" y="711"/>
                    <a:pt x="7" y="743"/>
                    <a:pt x="52" y="736"/>
                  </a:cubicBezTo>
                  <a:cubicBezTo>
                    <a:pt x="46" y="743"/>
                    <a:pt x="27" y="766"/>
                    <a:pt x="20" y="772"/>
                  </a:cubicBezTo>
                  <a:cubicBezTo>
                    <a:pt x="13" y="775"/>
                    <a:pt x="4" y="786"/>
                    <a:pt x="5" y="79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4" name="Freeform 1822"/>
            <p:cNvSpPr/>
            <p:nvPr>
              <p:custDataLst>
                <p:tags r:id="rId854"/>
              </p:custDataLst>
            </p:nvPr>
          </p:nvSpPr>
          <p:spPr bwMode="auto">
            <a:xfrm>
              <a:off x="4396" y="3264"/>
              <a:ext cx="15" cy="30"/>
            </a:xfrm>
            <a:custGeom>
              <a:avLst/>
              <a:gdLst>
                <a:gd name="T0" fmla="*/ 23 w 12"/>
                <a:gd name="T1" fmla="*/ 30 h 23"/>
                <a:gd name="T2" fmla="*/ 14 w 12"/>
                <a:gd name="T3" fmla="*/ 0 h 23"/>
                <a:gd name="T4" fmla="*/ 23 w 12"/>
                <a:gd name="T5" fmla="*/ 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11" y="14"/>
                  </a:moveTo>
                  <a:cubicBezTo>
                    <a:pt x="12" y="10"/>
                    <a:pt x="10" y="2"/>
                    <a:pt x="7" y="0"/>
                  </a:cubicBezTo>
                  <a:cubicBezTo>
                    <a:pt x="0" y="4"/>
                    <a:pt x="3" y="21"/>
                    <a:pt x="11" y="23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5" name="Freeform 1823"/>
            <p:cNvSpPr/>
            <p:nvPr>
              <p:custDataLst>
                <p:tags r:id="rId855"/>
              </p:custDataLst>
            </p:nvPr>
          </p:nvSpPr>
          <p:spPr bwMode="auto">
            <a:xfrm>
              <a:off x="4441" y="3615"/>
              <a:ext cx="3" cy="15"/>
            </a:xfrm>
            <a:custGeom>
              <a:avLst/>
              <a:gdLst>
                <a:gd name="T0" fmla="*/ 8 w 2"/>
                <a:gd name="T1" fmla="*/ 0 h 11"/>
                <a:gd name="T2" fmla="*/ 0 w 2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6" name="Freeform 1824"/>
            <p:cNvSpPr/>
            <p:nvPr>
              <p:custDataLst>
                <p:tags r:id="rId856"/>
              </p:custDataLst>
            </p:nvPr>
          </p:nvSpPr>
          <p:spPr bwMode="auto">
            <a:xfrm>
              <a:off x="4385" y="3562"/>
              <a:ext cx="8" cy="5"/>
            </a:xfrm>
            <a:custGeom>
              <a:avLst/>
              <a:gdLst>
                <a:gd name="T0" fmla="*/ 0 w 6"/>
                <a:gd name="T1" fmla="*/ 8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7" name="Freeform 1825"/>
            <p:cNvSpPr/>
            <p:nvPr>
              <p:custDataLst>
                <p:tags r:id="rId857"/>
              </p:custDataLst>
            </p:nvPr>
          </p:nvSpPr>
          <p:spPr bwMode="auto">
            <a:xfrm>
              <a:off x="4029" y="3519"/>
              <a:ext cx="2" cy="7"/>
            </a:xfrm>
            <a:custGeom>
              <a:avLst/>
              <a:gdLst>
                <a:gd name="T0" fmla="*/ 0 w 2"/>
                <a:gd name="T1" fmla="*/ 14 h 5"/>
                <a:gd name="T2" fmla="*/ 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8" name="Freeform 1826"/>
            <p:cNvSpPr/>
            <p:nvPr>
              <p:custDataLst>
                <p:tags r:id="rId858"/>
              </p:custDataLst>
            </p:nvPr>
          </p:nvSpPr>
          <p:spPr bwMode="auto">
            <a:xfrm>
              <a:off x="4163" y="3352"/>
              <a:ext cx="11" cy="10"/>
            </a:xfrm>
            <a:custGeom>
              <a:avLst/>
              <a:gdLst>
                <a:gd name="T0" fmla="*/ 2 w 9"/>
                <a:gd name="T1" fmla="*/ 0 h 8"/>
                <a:gd name="T2" fmla="*/ 16 w 9"/>
                <a:gd name="T3" fmla="*/ 8 h 8"/>
                <a:gd name="T4" fmla="*/ 0 w 9"/>
                <a:gd name="T5" fmla="*/ 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7" y="7"/>
                    <a:pt x="2" y="8"/>
                    <a:pt x="0" y="6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9" name="Freeform 1827"/>
            <p:cNvSpPr/>
            <p:nvPr>
              <p:custDataLst>
                <p:tags r:id="rId859"/>
              </p:custDataLst>
            </p:nvPr>
          </p:nvSpPr>
          <p:spPr bwMode="auto">
            <a:xfrm>
              <a:off x="4048" y="3261"/>
              <a:ext cx="19" cy="22"/>
            </a:xfrm>
            <a:custGeom>
              <a:avLst/>
              <a:gdLst>
                <a:gd name="T0" fmla="*/ 0 w 15"/>
                <a:gd name="T1" fmla="*/ 10 h 17"/>
                <a:gd name="T2" fmla="*/ 13 w 15"/>
                <a:gd name="T3" fmla="*/ 0 h 17"/>
                <a:gd name="T4" fmla="*/ 8 w 15"/>
                <a:gd name="T5" fmla="*/ 22 h 17"/>
                <a:gd name="T6" fmla="*/ 29 w 15"/>
                <a:gd name="T7" fmla="*/ 8 h 17"/>
                <a:gd name="T8" fmla="*/ 23 w 15"/>
                <a:gd name="T9" fmla="*/ 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7" y="3"/>
                    <a:pt x="5" y="7"/>
                    <a:pt x="4" y="10"/>
                  </a:cubicBezTo>
                  <a:cubicBezTo>
                    <a:pt x="7" y="8"/>
                    <a:pt x="10" y="4"/>
                    <a:pt x="14" y="4"/>
                  </a:cubicBezTo>
                  <a:cubicBezTo>
                    <a:pt x="15" y="9"/>
                    <a:pt x="12" y="13"/>
                    <a:pt x="11" y="17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0" name="Freeform 1828"/>
            <p:cNvSpPr/>
            <p:nvPr>
              <p:custDataLst>
                <p:tags r:id="rId860"/>
              </p:custDataLst>
            </p:nvPr>
          </p:nvSpPr>
          <p:spPr bwMode="auto">
            <a:xfrm>
              <a:off x="3985" y="3337"/>
              <a:ext cx="4" cy="9"/>
            </a:xfrm>
            <a:custGeom>
              <a:avLst/>
              <a:gdLst>
                <a:gd name="T0" fmla="*/ 1 w 3"/>
                <a:gd name="T1" fmla="*/ 15 h 7"/>
                <a:gd name="T2" fmla="*/ 7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1" name="Freeform 1829"/>
            <p:cNvSpPr/>
            <p:nvPr>
              <p:custDataLst>
                <p:tags r:id="rId861"/>
              </p:custDataLst>
            </p:nvPr>
          </p:nvSpPr>
          <p:spPr bwMode="auto">
            <a:xfrm>
              <a:off x="3942" y="3462"/>
              <a:ext cx="21" cy="20"/>
            </a:xfrm>
            <a:custGeom>
              <a:avLst/>
              <a:gdLst>
                <a:gd name="T0" fmla="*/ 12 w 16"/>
                <a:gd name="T1" fmla="*/ 5 h 16"/>
                <a:gd name="T2" fmla="*/ 22 w 1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0" y="16"/>
                    <a:pt x="16" y="11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2" name="Freeform 1830"/>
            <p:cNvSpPr/>
            <p:nvPr>
              <p:custDataLst>
                <p:tags r:id="rId862"/>
              </p:custDataLst>
            </p:nvPr>
          </p:nvSpPr>
          <p:spPr bwMode="auto">
            <a:xfrm>
              <a:off x="4276" y="3046"/>
              <a:ext cx="2" cy="4"/>
            </a:xfrm>
            <a:custGeom>
              <a:avLst/>
              <a:gdLst>
                <a:gd name="T0" fmla="*/ 0 w 2"/>
                <a:gd name="T1" fmla="*/ 7 h 3"/>
                <a:gd name="T2" fmla="*/ 2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3" name="Freeform 1831"/>
            <p:cNvSpPr/>
            <p:nvPr>
              <p:custDataLst>
                <p:tags r:id="rId863"/>
              </p:custDataLst>
            </p:nvPr>
          </p:nvSpPr>
          <p:spPr bwMode="auto">
            <a:xfrm>
              <a:off x="4261" y="3617"/>
              <a:ext cx="8" cy="14"/>
            </a:xfrm>
            <a:custGeom>
              <a:avLst/>
              <a:gdLst>
                <a:gd name="T0" fmla="*/ 0 w 7"/>
                <a:gd name="T1" fmla="*/ 23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5" y="4"/>
                    <a:pt x="7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4" name="Freeform 1832"/>
            <p:cNvSpPr/>
            <p:nvPr>
              <p:custDataLst>
                <p:tags r:id="rId864"/>
              </p:custDataLst>
            </p:nvPr>
          </p:nvSpPr>
          <p:spPr bwMode="auto">
            <a:xfrm>
              <a:off x="4080" y="3184"/>
              <a:ext cx="45" cy="39"/>
            </a:xfrm>
            <a:custGeom>
              <a:avLst/>
              <a:gdLst>
                <a:gd name="T0" fmla="*/ 0 w 34"/>
                <a:gd name="T1" fmla="*/ 0 h 30"/>
                <a:gd name="T2" fmla="*/ 79 w 34"/>
                <a:gd name="T3" fmla="*/ 6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0">
                  <a:moveTo>
                    <a:pt x="0" y="0"/>
                  </a:moveTo>
                  <a:cubicBezTo>
                    <a:pt x="17" y="25"/>
                    <a:pt x="18" y="23"/>
                    <a:pt x="34" y="3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5" name="Freeform 1833"/>
            <p:cNvSpPr/>
            <p:nvPr>
              <p:custDataLst>
                <p:tags r:id="rId865"/>
              </p:custDataLst>
            </p:nvPr>
          </p:nvSpPr>
          <p:spPr bwMode="auto">
            <a:xfrm>
              <a:off x="4468" y="3301"/>
              <a:ext cx="23" cy="29"/>
            </a:xfrm>
            <a:custGeom>
              <a:avLst/>
              <a:gdLst>
                <a:gd name="T0" fmla="*/ 42 w 17"/>
                <a:gd name="T1" fmla="*/ 0 h 23"/>
                <a:gd name="T2" fmla="*/ 27 w 17"/>
                <a:gd name="T3" fmla="*/ 18 h 23"/>
                <a:gd name="T4" fmla="*/ 0 w 17"/>
                <a:gd name="T5" fmla="*/ 4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17" y="0"/>
                  </a:moveTo>
                  <a:cubicBezTo>
                    <a:pt x="15" y="3"/>
                    <a:pt x="13" y="6"/>
                    <a:pt x="11" y="9"/>
                  </a:cubicBezTo>
                  <a:cubicBezTo>
                    <a:pt x="7" y="15"/>
                    <a:pt x="3" y="19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6" name="Freeform 1834"/>
            <p:cNvSpPr/>
            <p:nvPr>
              <p:custDataLst>
                <p:tags r:id="rId866"/>
              </p:custDataLst>
            </p:nvPr>
          </p:nvSpPr>
          <p:spPr bwMode="auto">
            <a:xfrm>
              <a:off x="3918" y="3272"/>
              <a:ext cx="13" cy="43"/>
            </a:xfrm>
            <a:custGeom>
              <a:avLst/>
              <a:gdLst>
                <a:gd name="T0" fmla="*/ 22 w 10"/>
                <a:gd name="T1" fmla="*/ 73 h 33"/>
                <a:gd name="T2" fmla="*/ 0 w 1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3">
                  <a:moveTo>
                    <a:pt x="10" y="33"/>
                  </a:moveTo>
                  <a:cubicBezTo>
                    <a:pt x="7" y="29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7" name="Freeform 1835"/>
            <p:cNvSpPr/>
            <p:nvPr>
              <p:custDataLst>
                <p:tags r:id="rId867"/>
              </p:custDataLst>
            </p:nvPr>
          </p:nvSpPr>
          <p:spPr bwMode="auto">
            <a:xfrm>
              <a:off x="4422" y="3153"/>
              <a:ext cx="28" cy="40"/>
            </a:xfrm>
            <a:custGeom>
              <a:avLst/>
              <a:gdLst>
                <a:gd name="T0" fmla="*/ 0 w 22"/>
                <a:gd name="T1" fmla="*/ 5 h 31"/>
                <a:gd name="T2" fmla="*/ 37 w 22"/>
                <a:gd name="T3" fmla="*/ 6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1">
                  <a:moveTo>
                    <a:pt x="0" y="2"/>
                  </a:moveTo>
                  <a:cubicBezTo>
                    <a:pt x="10" y="0"/>
                    <a:pt x="22" y="22"/>
                    <a:pt x="18" y="3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8" name="Freeform 1836"/>
            <p:cNvSpPr/>
            <p:nvPr>
              <p:custDataLst>
                <p:tags r:id="rId868"/>
              </p:custDataLst>
            </p:nvPr>
          </p:nvSpPr>
          <p:spPr bwMode="auto">
            <a:xfrm>
              <a:off x="4457" y="3385"/>
              <a:ext cx="27" cy="67"/>
            </a:xfrm>
            <a:custGeom>
              <a:avLst/>
              <a:gdLst>
                <a:gd name="T0" fmla="*/ 0 w 21"/>
                <a:gd name="T1" fmla="*/ 0 h 52"/>
                <a:gd name="T2" fmla="*/ 40 w 21"/>
                <a:gd name="T3" fmla="*/ 82 h 52"/>
                <a:gd name="T4" fmla="*/ 28 w 21"/>
                <a:gd name="T5" fmla="*/ 11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2">
                  <a:moveTo>
                    <a:pt x="0" y="0"/>
                  </a:moveTo>
                  <a:cubicBezTo>
                    <a:pt x="6" y="18"/>
                    <a:pt x="17" y="27"/>
                    <a:pt x="19" y="39"/>
                  </a:cubicBezTo>
                  <a:cubicBezTo>
                    <a:pt x="21" y="51"/>
                    <a:pt x="13" y="52"/>
                    <a:pt x="13" y="52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9" name="Freeform 1837"/>
            <p:cNvSpPr/>
            <p:nvPr>
              <p:custDataLst>
                <p:tags r:id="rId869"/>
              </p:custDataLst>
            </p:nvPr>
          </p:nvSpPr>
          <p:spPr bwMode="auto">
            <a:xfrm>
              <a:off x="4433" y="3434"/>
              <a:ext cx="9" cy="18"/>
            </a:xfrm>
            <a:custGeom>
              <a:avLst/>
              <a:gdLst>
                <a:gd name="T0" fmla="*/ 1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1" y="0"/>
                  </a:moveTo>
                  <a:cubicBezTo>
                    <a:pt x="0" y="5"/>
                    <a:pt x="7" y="14"/>
                    <a:pt x="7" y="14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" name="Freeform 1838"/>
            <p:cNvSpPr/>
            <p:nvPr>
              <p:custDataLst>
                <p:tags r:id="rId870"/>
              </p:custDataLst>
            </p:nvPr>
          </p:nvSpPr>
          <p:spPr bwMode="auto">
            <a:xfrm>
              <a:off x="4329" y="3620"/>
              <a:ext cx="44" cy="26"/>
            </a:xfrm>
            <a:custGeom>
              <a:avLst/>
              <a:gdLst>
                <a:gd name="T0" fmla="*/ 0 w 34"/>
                <a:gd name="T1" fmla="*/ 0 h 20"/>
                <a:gd name="T2" fmla="*/ 74 w 34"/>
                <a:gd name="T3" fmla="*/ 4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0">
                  <a:moveTo>
                    <a:pt x="0" y="0"/>
                  </a:moveTo>
                  <a:cubicBezTo>
                    <a:pt x="0" y="9"/>
                    <a:pt x="22" y="19"/>
                    <a:pt x="34" y="2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" name="Freeform 1839"/>
            <p:cNvSpPr/>
            <p:nvPr>
              <p:custDataLst>
                <p:tags r:id="rId871"/>
              </p:custDataLst>
            </p:nvPr>
          </p:nvSpPr>
          <p:spPr bwMode="auto">
            <a:xfrm>
              <a:off x="3972" y="3169"/>
              <a:ext cx="37" cy="27"/>
            </a:xfrm>
            <a:custGeom>
              <a:avLst/>
              <a:gdLst>
                <a:gd name="T0" fmla="*/ 5 w 28"/>
                <a:gd name="T1" fmla="*/ 45 h 21"/>
                <a:gd name="T2" fmla="*/ 65 w 28"/>
                <a:gd name="T3" fmla="*/ 3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1">
                  <a:moveTo>
                    <a:pt x="2" y="21"/>
                  </a:moveTo>
                  <a:cubicBezTo>
                    <a:pt x="0" y="6"/>
                    <a:pt x="17" y="0"/>
                    <a:pt x="28" y="1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2" name="Freeform 1840"/>
            <p:cNvSpPr/>
            <p:nvPr>
              <p:custDataLst>
                <p:tags r:id="rId872"/>
              </p:custDataLst>
            </p:nvPr>
          </p:nvSpPr>
          <p:spPr bwMode="auto">
            <a:xfrm>
              <a:off x="4092" y="3209"/>
              <a:ext cx="30" cy="19"/>
            </a:xfrm>
            <a:custGeom>
              <a:avLst/>
              <a:gdLst>
                <a:gd name="T0" fmla="*/ 50 w 23"/>
                <a:gd name="T1" fmla="*/ 30 h 15"/>
                <a:gd name="T2" fmla="*/ 50 w 23"/>
                <a:gd name="T3" fmla="*/ 13 h 15"/>
                <a:gd name="T4" fmla="*/ 34 w 23"/>
                <a:gd name="T5" fmla="*/ 18 h 15"/>
                <a:gd name="T6" fmla="*/ 12 w 23"/>
                <a:gd name="T7" fmla="*/ 8 h 15"/>
                <a:gd name="T8" fmla="*/ 9 w 23"/>
                <a:gd name="T9" fmla="*/ 1 h 15"/>
                <a:gd name="T10" fmla="*/ 0 w 23"/>
                <a:gd name="T11" fmla="*/ 8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22" y="15"/>
                  </a:moveTo>
                  <a:cubicBezTo>
                    <a:pt x="23" y="12"/>
                    <a:pt x="23" y="9"/>
                    <a:pt x="22" y="6"/>
                  </a:cubicBezTo>
                  <a:cubicBezTo>
                    <a:pt x="19" y="7"/>
                    <a:pt x="17" y="8"/>
                    <a:pt x="15" y="9"/>
                  </a:cubicBezTo>
                  <a:cubicBezTo>
                    <a:pt x="16" y="0"/>
                    <a:pt x="14" y="0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2"/>
                    <a:pt x="1" y="2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3" name="Freeform 1841"/>
            <p:cNvSpPr/>
            <p:nvPr>
              <p:custDataLst>
                <p:tags r:id="rId873"/>
              </p:custDataLst>
            </p:nvPr>
          </p:nvSpPr>
          <p:spPr bwMode="auto">
            <a:xfrm>
              <a:off x="4470" y="3435"/>
              <a:ext cx="21" cy="17"/>
            </a:xfrm>
            <a:custGeom>
              <a:avLst/>
              <a:gdLst>
                <a:gd name="T0" fmla="*/ 0 w 17"/>
                <a:gd name="T1" fmla="*/ 16 h 13"/>
                <a:gd name="T2" fmla="*/ 21 w 17"/>
                <a:gd name="T3" fmla="*/ 22 h 13"/>
                <a:gd name="T4" fmla="*/ 7 w 1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7"/>
                  </a:moveTo>
                  <a:cubicBezTo>
                    <a:pt x="4" y="8"/>
                    <a:pt x="7" y="13"/>
                    <a:pt x="11" y="10"/>
                  </a:cubicBezTo>
                  <a:cubicBezTo>
                    <a:pt x="17" y="6"/>
                    <a:pt x="7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4" name="Freeform 1842"/>
            <p:cNvSpPr/>
            <p:nvPr>
              <p:custDataLst>
                <p:tags r:id="rId874"/>
              </p:custDataLst>
            </p:nvPr>
          </p:nvSpPr>
          <p:spPr bwMode="auto">
            <a:xfrm>
              <a:off x="3760" y="2833"/>
              <a:ext cx="903" cy="1233"/>
            </a:xfrm>
            <a:custGeom>
              <a:avLst/>
              <a:gdLst>
                <a:gd name="T0" fmla="*/ 1469 w 701"/>
                <a:gd name="T1" fmla="*/ 1047 h 963"/>
                <a:gd name="T2" fmla="*/ 1426 w 701"/>
                <a:gd name="T3" fmla="*/ 867 h 963"/>
                <a:gd name="T4" fmla="*/ 1389 w 701"/>
                <a:gd name="T5" fmla="*/ 654 h 963"/>
                <a:gd name="T6" fmla="*/ 1377 w 701"/>
                <a:gd name="T7" fmla="*/ 501 h 963"/>
                <a:gd name="T8" fmla="*/ 1382 w 701"/>
                <a:gd name="T9" fmla="*/ 328 h 963"/>
                <a:gd name="T10" fmla="*/ 1372 w 701"/>
                <a:gd name="T11" fmla="*/ 133 h 963"/>
                <a:gd name="T12" fmla="*/ 1248 w 701"/>
                <a:gd name="T13" fmla="*/ 10 h 963"/>
                <a:gd name="T14" fmla="*/ 1107 w 701"/>
                <a:gd name="T15" fmla="*/ 119 h 963"/>
                <a:gd name="T16" fmla="*/ 1032 w 701"/>
                <a:gd name="T17" fmla="*/ 246 h 963"/>
                <a:gd name="T18" fmla="*/ 911 w 701"/>
                <a:gd name="T19" fmla="*/ 343 h 963"/>
                <a:gd name="T20" fmla="*/ 697 w 701"/>
                <a:gd name="T21" fmla="*/ 367 h 963"/>
                <a:gd name="T22" fmla="*/ 502 w 701"/>
                <a:gd name="T23" fmla="*/ 351 h 963"/>
                <a:gd name="T24" fmla="*/ 344 w 701"/>
                <a:gd name="T25" fmla="*/ 252 h 963"/>
                <a:gd name="T26" fmla="*/ 149 w 701"/>
                <a:gd name="T27" fmla="*/ 179 h 963"/>
                <a:gd name="T28" fmla="*/ 46 w 701"/>
                <a:gd name="T29" fmla="*/ 268 h 963"/>
                <a:gd name="T30" fmla="*/ 58 w 701"/>
                <a:gd name="T31" fmla="*/ 538 h 963"/>
                <a:gd name="T32" fmla="*/ 46 w 701"/>
                <a:gd name="T33" fmla="*/ 771 h 963"/>
                <a:gd name="T34" fmla="*/ 28 w 701"/>
                <a:gd name="T35" fmla="*/ 1001 h 963"/>
                <a:gd name="T36" fmla="*/ 97 w 701"/>
                <a:gd name="T37" fmla="*/ 1280 h 963"/>
                <a:gd name="T38" fmla="*/ 347 w 701"/>
                <a:gd name="T39" fmla="*/ 1475 h 963"/>
                <a:gd name="T40" fmla="*/ 428 w 701"/>
                <a:gd name="T41" fmla="*/ 1380 h 963"/>
                <a:gd name="T42" fmla="*/ 408 w 701"/>
                <a:gd name="T43" fmla="*/ 1373 h 963"/>
                <a:gd name="T44" fmla="*/ 443 w 701"/>
                <a:gd name="T45" fmla="*/ 1362 h 963"/>
                <a:gd name="T46" fmla="*/ 339 w 701"/>
                <a:gd name="T47" fmla="*/ 1154 h 963"/>
                <a:gd name="T48" fmla="*/ 276 w 701"/>
                <a:gd name="T49" fmla="*/ 974 h 963"/>
                <a:gd name="T50" fmla="*/ 267 w 701"/>
                <a:gd name="T51" fmla="*/ 768 h 963"/>
                <a:gd name="T52" fmla="*/ 282 w 701"/>
                <a:gd name="T53" fmla="*/ 579 h 963"/>
                <a:gd name="T54" fmla="*/ 376 w 701"/>
                <a:gd name="T55" fmla="*/ 556 h 963"/>
                <a:gd name="T56" fmla="*/ 600 w 701"/>
                <a:gd name="T57" fmla="*/ 604 h 963"/>
                <a:gd name="T58" fmla="*/ 803 w 701"/>
                <a:gd name="T59" fmla="*/ 607 h 963"/>
                <a:gd name="T60" fmla="*/ 1002 w 701"/>
                <a:gd name="T61" fmla="*/ 561 h 963"/>
                <a:gd name="T62" fmla="*/ 1155 w 701"/>
                <a:gd name="T63" fmla="*/ 428 h 963"/>
                <a:gd name="T64" fmla="*/ 1171 w 701"/>
                <a:gd name="T65" fmla="*/ 589 h 963"/>
                <a:gd name="T66" fmla="*/ 1202 w 701"/>
                <a:gd name="T67" fmla="*/ 802 h 963"/>
                <a:gd name="T68" fmla="*/ 1233 w 701"/>
                <a:gd name="T69" fmla="*/ 974 h 963"/>
                <a:gd name="T70" fmla="*/ 1248 w 701"/>
                <a:gd name="T71" fmla="*/ 1072 h 963"/>
                <a:gd name="T72" fmla="*/ 1274 w 701"/>
                <a:gd name="T73" fmla="*/ 1177 h 963"/>
                <a:gd name="T74" fmla="*/ 1237 w 701"/>
                <a:gd name="T75" fmla="*/ 1294 h 963"/>
                <a:gd name="T76" fmla="*/ 1181 w 701"/>
                <a:gd name="T77" fmla="*/ 1364 h 963"/>
                <a:gd name="T78" fmla="*/ 979 w 701"/>
                <a:gd name="T79" fmla="*/ 1369 h 963"/>
                <a:gd name="T80" fmla="*/ 638 w 701"/>
                <a:gd name="T81" fmla="*/ 1608 h 963"/>
                <a:gd name="T82" fmla="*/ 697 w 701"/>
                <a:gd name="T83" fmla="*/ 1918 h 963"/>
                <a:gd name="T84" fmla="*/ 787 w 701"/>
                <a:gd name="T85" fmla="*/ 1999 h 963"/>
                <a:gd name="T86" fmla="*/ 893 w 701"/>
                <a:gd name="T87" fmla="*/ 1717 h 963"/>
                <a:gd name="T88" fmla="*/ 877 w 701"/>
                <a:gd name="T89" fmla="*/ 1549 h 963"/>
                <a:gd name="T90" fmla="*/ 1188 w 701"/>
                <a:gd name="T91" fmla="*/ 1602 h 963"/>
                <a:gd name="T92" fmla="*/ 1386 w 701"/>
                <a:gd name="T93" fmla="*/ 1392 h 963"/>
                <a:gd name="T94" fmla="*/ 1481 w 701"/>
                <a:gd name="T95" fmla="*/ 1154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3" y="550"/>
                  </a:moveTo>
                  <a:cubicBezTo>
                    <a:pt x="699" y="541"/>
                    <a:pt x="697" y="507"/>
                    <a:pt x="687" y="499"/>
                  </a:cubicBezTo>
                  <a:cubicBezTo>
                    <a:pt x="692" y="493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4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3"/>
                    <a:pt x="642" y="63"/>
                  </a:cubicBezTo>
                  <a:cubicBezTo>
                    <a:pt x="647" y="50"/>
                    <a:pt x="625" y="13"/>
                    <a:pt x="612" y="7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8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4"/>
                    <a:pt x="380" y="162"/>
                    <a:pt x="375" y="169"/>
                  </a:cubicBezTo>
                  <a:cubicBezTo>
                    <a:pt x="365" y="161"/>
                    <a:pt x="329" y="168"/>
                    <a:pt x="326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2"/>
                    <a:pt x="161" y="120"/>
                  </a:cubicBezTo>
                  <a:cubicBezTo>
                    <a:pt x="152" y="109"/>
                    <a:pt x="136" y="93"/>
                    <a:pt x="122" y="96"/>
                  </a:cubicBezTo>
                  <a:cubicBezTo>
                    <a:pt x="104" y="74"/>
                    <a:pt x="74" y="82"/>
                    <a:pt x="70" y="85"/>
                  </a:cubicBezTo>
                  <a:cubicBezTo>
                    <a:pt x="67" y="87"/>
                    <a:pt x="61" y="93"/>
                    <a:pt x="55" y="96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5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5" y="319"/>
                    <a:pt x="15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8"/>
                    <a:pt x="30" y="601"/>
                    <a:pt x="45" y="610"/>
                  </a:cubicBezTo>
                  <a:cubicBezTo>
                    <a:pt x="42" y="630"/>
                    <a:pt x="63" y="669"/>
                    <a:pt x="88" y="668"/>
                  </a:cubicBezTo>
                  <a:cubicBezTo>
                    <a:pt x="94" y="687"/>
                    <a:pt x="135" y="719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3"/>
                    <a:pt x="200" y="658"/>
                  </a:cubicBezTo>
                  <a:cubicBezTo>
                    <a:pt x="199" y="658"/>
                    <a:pt x="198" y="658"/>
                    <a:pt x="198" y="658"/>
                  </a:cubicBezTo>
                  <a:cubicBezTo>
                    <a:pt x="195" y="659"/>
                    <a:pt x="192" y="657"/>
                    <a:pt x="191" y="654"/>
                  </a:cubicBezTo>
                  <a:cubicBezTo>
                    <a:pt x="191" y="652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3"/>
                    <a:pt x="215" y="634"/>
                    <a:pt x="217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4"/>
                    <a:pt x="129" y="464"/>
                  </a:cubicBezTo>
                  <a:cubicBezTo>
                    <a:pt x="131" y="444"/>
                    <a:pt x="132" y="432"/>
                    <a:pt x="125" y="416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3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1"/>
                    <a:pt x="227" y="282"/>
                  </a:cubicBezTo>
                  <a:cubicBezTo>
                    <a:pt x="233" y="295"/>
                    <a:pt x="272" y="296"/>
                    <a:pt x="281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4" y="274"/>
                    <a:pt x="509" y="250"/>
                    <a:pt x="508" y="239"/>
                  </a:cubicBezTo>
                  <a:cubicBezTo>
                    <a:pt x="513" y="247"/>
                    <a:pt x="537" y="217"/>
                    <a:pt x="540" y="204"/>
                  </a:cubicBezTo>
                  <a:cubicBezTo>
                    <a:pt x="540" y="204"/>
                    <a:pt x="534" y="232"/>
                    <a:pt x="541" y="235"/>
                  </a:cubicBezTo>
                  <a:cubicBezTo>
                    <a:pt x="536" y="238"/>
                    <a:pt x="538" y="276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3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3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8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8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7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8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4"/>
                    <a:pt x="685" y="601"/>
                  </a:cubicBezTo>
                  <a:cubicBezTo>
                    <a:pt x="692" y="601"/>
                    <a:pt x="701" y="561"/>
                    <a:pt x="693" y="550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" name="Freeform 1843"/>
            <p:cNvSpPr/>
            <p:nvPr>
              <p:custDataLst>
                <p:tags r:id="rId875"/>
              </p:custDataLst>
            </p:nvPr>
          </p:nvSpPr>
          <p:spPr bwMode="auto">
            <a:xfrm>
              <a:off x="3803" y="3478"/>
              <a:ext cx="73" cy="155"/>
            </a:xfrm>
            <a:custGeom>
              <a:avLst/>
              <a:gdLst>
                <a:gd name="T0" fmla="*/ 0 w 56"/>
                <a:gd name="T1" fmla="*/ 51 h 121"/>
                <a:gd name="T2" fmla="*/ 35 w 56"/>
                <a:gd name="T3" fmla="*/ 113 h 121"/>
                <a:gd name="T4" fmla="*/ 46 w 56"/>
                <a:gd name="T5" fmla="*/ 179 h 121"/>
                <a:gd name="T6" fmla="*/ 117 w 56"/>
                <a:gd name="T7" fmla="*/ 255 h 121"/>
                <a:gd name="T8" fmla="*/ 117 w 56"/>
                <a:gd name="T9" fmla="*/ 193 h 121"/>
                <a:gd name="T10" fmla="*/ 73 w 56"/>
                <a:gd name="T11" fmla="*/ 129 h 121"/>
                <a:gd name="T12" fmla="*/ 39 w 56"/>
                <a:gd name="T13" fmla="*/ 76 h 121"/>
                <a:gd name="T14" fmla="*/ 30 w 56"/>
                <a:gd name="T15" fmla="*/ 0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20">
                  <a:moveTo>
                    <a:pt x="0" y="24"/>
                  </a:moveTo>
                  <a:cubicBezTo>
                    <a:pt x="7" y="32"/>
                    <a:pt x="11" y="45"/>
                    <a:pt x="16" y="54"/>
                  </a:cubicBezTo>
                  <a:cubicBezTo>
                    <a:pt x="22" y="64"/>
                    <a:pt x="25" y="74"/>
                    <a:pt x="21" y="85"/>
                  </a:cubicBezTo>
                  <a:cubicBezTo>
                    <a:pt x="31" y="85"/>
                    <a:pt x="47" y="113"/>
                    <a:pt x="53" y="121"/>
                  </a:cubicBezTo>
                  <a:cubicBezTo>
                    <a:pt x="52" y="112"/>
                    <a:pt x="56" y="101"/>
                    <a:pt x="53" y="92"/>
                  </a:cubicBezTo>
                  <a:cubicBezTo>
                    <a:pt x="49" y="82"/>
                    <a:pt x="39" y="71"/>
                    <a:pt x="33" y="62"/>
                  </a:cubicBezTo>
                  <a:cubicBezTo>
                    <a:pt x="28" y="54"/>
                    <a:pt x="22" y="45"/>
                    <a:pt x="18" y="36"/>
                  </a:cubicBezTo>
                  <a:cubicBezTo>
                    <a:pt x="14" y="24"/>
                    <a:pt x="18" y="10"/>
                    <a:pt x="14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" name="Freeform 1844"/>
            <p:cNvSpPr/>
            <p:nvPr>
              <p:custDataLst>
                <p:tags r:id="rId876"/>
              </p:custDataLst>
            </p:nvPr>
          </p:nvSpPr>
          <p:spPr bwMode="auto">
            <a:xfrm>
              <a:off x="3791" y="3290"/>
              <a:ext cx="54" cy="223"/>
            </a:xfrm>
            <a:custGeom>
              <a:avLst/>
              <a:gdLst>
                <a:gd name="T0" fmla="*/ 42 w 42"/>
                <a:gd name="T1" fmla="*/ 19 h 174"/>
                <a:gd name="T2" fmla="*/ 39 w 42"/>
                <a:gd name="T3" fmla="*/ 87 h 174"/>
                <a:gd name="T4" fmla="*/ 0 w 42"/>
                <a:gd name="T5" fmla="*/ 129 h 174"/>
                <a:gd name="T6" fmla="*/ 31 w 42"/>
                <a:gd name="T7" fmla="*/ 185 h 174"/>
                <a:gd name="T8" fmla="*/ 1 w 42"/>
                <a:gd name="T9" fmla="*/ 245 h 174"/>
                <a:gd name="T10" fmla="*/ 17 w 42"/>
                <a:gd name="T11" fmla="*/ 293 h 174"/>
                <a:gd name="T12" fmla="*/ 10 w 42"/>
                <a:gd name="T13" fmla="*/ 367 h 174"/>
                <a:gd name="T14" fmla="*/ 58 w 42"/>
                <a:gd name="T15" fmla="*/ 361 h 174"/>
                <a:gd name="T16" fmla="*/ 40 w 42"/>
                <a:gd name="T17" fmla="*/ 249 h 174"/>
                <a:gd name="T18" fmla="*/ 89 w 42"/>
                <a:gd name="T19" fmla="*/ 0 h 1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74">
                  <a:moveTo>
                    <a:pt x="20" y="9"/>
                  </a:moveTo>
                  <a:cubicBezTo>
                    <a:pt x="31" y="18"/>
                    <a:pt x="19" y="31"/>
                    <a:pt x="18" y="41"/>
                  </a:cubicBezTo>
                  <a:cubicBezTo>
                    <a:pt x="15" y="57"/>
                    <a:pt x="16" y="58"/>
                    <a:pt x="0" y="62"/>
                  </a:cubicBezTo>
                  <a:cubicBezTo>
                    <a:pt x="13" y="66"/>
                    <a:pt x="15" y="73"/>
                    <a:pt x="15" y="87"/>
                  </a:cubicBezTo>
                  <a:cubicBezTo>
                    <a:pt x="15" y="97"/>
                    <a:pt x="13" y="113"/>
                    <a:pt x="1" y="116"/>
                  </a:cubicBezTo>
                  <a:cubicBezTo>
                    <a:pt x="21" y="107"/>
                    <a:pt x="8" y="135"/>
                    <a:pt x="8" y="140"/>
                  </a:cubicBezTo>
                  <a:cubicBezTo>
                    <a:pt x="7" y="154"/>
                    <a:pt x="18" y="159"/>
                    <a:pt x="5" y="174"/>
                  </a:cubicBezTo>
                  <a:cubicBezTo>
                    <a:pt x="13" y="171"/>
                    <a:pt x="19" y="172"/>
                    <a:pt x="27" y="172"/>
                  </a:cubicBezTo>
                  <a:cubicBezTo>
                    <a:pt x="21" y="154"/>
                    <a:pt x="16" y="137"/>
                    <a:pt x="19" y="118"/>
                  </a:cubicBezTo>
                  <a:cubicBezTo>
                    <a:pt x="22" y="99"/>
                    <a:pt x="40" y="20"/>
                    <a:pt x="4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7" name="Freeform 1845"/>
            <p:cNvSpPr/>
            <p:nvPr>
              <p:custDataLst>
                <p:tags r:id="rId877"/>
              </p:custDataLst>
            </p:nvPr>
          </p:nvSpPr>
          <p:spPr bwMode="auto">
            <a:xfrm>
              <a:off x="3796" y="3047"/>
              <a:ext cx="60" cy="272"/>
            </a:xfrm>
            <a:custGeom>
              <a:avLst/>
              <a:gdLst>
                <a:gd name="T0" fmla="*/ 0 w 47"/>
                <a:gd name="T1" fmla="*/ 0 h 212"/>
                <a:gd name="T2" fmla="*/ 37 w 47"/>
                <a:gd name="T3" fmla="*/ 31 h 212"/>
                <a:gd name="T4" fmla="*/ 69 w 47"/>
                <a:gd name="T5" fmla="*/ 60 h 212"/>
                <a:gd name="T6" fmla="*/ 93 w 47"/>
                <a:gd name="T7" fmla="*/ 178 h 212"/>
                <a:gd name="T8" fmla="*/ 82 w 47"/>
                <a:gd name="T9" fmla="*/ 310 h 212"/>
                <a:gd name="T10" fmla="*/ 63 w 47"/>
                <a:gd name="T11" fmla="*/ 448 h 212"/>
                <a:gd name="T12" fmla="*/ 1 w 47"/>
                <a:gd name="T13" fmla="*/ 420 h 212"/>
                <a:gd name="T14" fmla="*/ 47 w 47"/>
                <a:gd name="T15" fmla="*/ 385 h 212"/>
                <a:gd name="T16" fmla="*/ 51 w 47"/>
                <a:gd name="T17" fmla="*/ 300 h 212"/>
                <a:gd name="T18" fmla="*/ 22 w 47"/>
                <a:gd name="T19" fmla="*/ 291 h 212"/>
                <a:gd name="T20" fmla="*/ 8 w 47"/>
                <a:gd name="T21" fmla="*/ 187 h 212"/>
                <a:gd name="T22" fmla="*/ 65 w 47"/>
                <a:gd name="T23" fmla="*/ 140 h 212"/>
                <a:gd name="T24" fmla="*/ 65 w 47"/>
                <a:gd name="T25" fmla="*/ 103 h 212"/>
                <a:gd name="T26" fmla="*/ 36 w 47"/>
                <a:gd name="T27" fmla="*/ 91 h 212"/>
                <a:gd name="T28" fmla="*/ 17 w 47"/>
                <a:gd name="T29" fmla="*/ 23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" h="211">
                  <a:moveTo>
                    <a:pt x="0" y="0"/>
                  </a:moveTo>
                  <a:cubicBezTo>
                    <a:pt x="3" y="12"/>
                    <a:pt x="11" y="10"/>
                    <a:pt x="18" y="15"/>
                  </a:cubicBezTo>
                  <a:cubicBezTo>
                    <a:pt x="23" y="18"/>
                    <a:pt x="29" y="25"/>
                    <a:pt x="33" y="29"/>
                  </a:cubicBezTo>
                  <a:cubicBezTo>
                    <a:pt x="47" y="43"/>
                    <a:pt x="47" y="65"/>
                    <a:pt x="45" y="84"/>
                  </a:cubicBezTo>
                  <a:cubicBezTo>
                    <a:pt x="41" y="106"/>
                    <a:pt x="38" y="125"/>
                    <a:pt x="39" y="147"/>
                  </a:cubicBezTo>
                  <a:cubicBezTo>
                    <a:pt x="40" y="169"/>
                    <a:pt x="38" y="190"/>
                    <a:pt x="30" y="212"/>
                  </a:cubicBezTo>
                  <a:cubicBezTo>
                    <a:pt x="29" y="201"/>
                    <a:pt x="9" y="198"/>
                    <a:pt x="1" y="199"/>
                  </a:cubicBezTo>
                  <a:cubicBezTo>
                    <a:pt x="15" y="193"/>
                    <a:pt x="19" y="195"/>
                    <a:pt x="23" y="182"/>
                  </a:cubicBezTo>
                  <a:cubicBezTo>
                    <a:pt x="25" y="175"/>
                    <a:pt x="25" y="149"/>
                    <a:pt x="24" y="142"/>
                  </a:cubicBezTo>
                  <a:cubicBezTo>
                    <a:pt x="22" y="133"/>
                    <a:pt x="19" y="135"/>
                    <a:pt x="10" y="138"/>
                  </a:cubicBezTo>
                  <a:cubicBezTo>
                    <a:pt x="33" y="128"/>
                    <a:pt x="30" y="71"/>
                    <a:pt x="4" y="89"/>
                  </a:cubicBezTo>
                  <a:cubicBezTo>
                    <a:pt x="11" y="79"/>
                    <a:pt x="26" y="78"/>
                    <a:pt x="31" y="66"/>
                  </a:cubicBezTo>
                  <a:cubicBezTo>
                    <a:pt x="33" y="62"/>
                    <a:pt x="33" y="52"/>
                    <a:pt x="31" y="48"/>
                  </a:cubicBezTo>
                  <a:cubicBezTo>
                    <a:pt x="27" y="41"/>
                    <a:pt x="24" y="44"/>
                    <a:pt x="17" y="43"/>
                  </a:cubicBezTo>
                  <a:cubicBezTo>
                    <a:pt x="28" y="29"/>
                    <a:pt x="6" y="25"/>
                    <a:pt x="8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8" name="Freeform 1846"/>
            <p:cNvSpPr/>
            <p:nvPr>
              <p:custDataLst>
                <p:tags r:id="rId878"/>
              </p:custDataLst>
            </p:nvPr>
          </p:nvSpPr>
          <p:spPr bwMode="auto">
            <a:xfrm>
              <a:off x="3850" y="3100"/>
              <a:ext cx="43" cy="151"/>
            </a:xfrm>
            <a:custGeom>
              <a:avLst/>
              <a:gdLst>
                <a:gd name="T0" fmla="*/ 73 w 33"/>
                <a:gd name="T1" fmla="*/ 65 h 118"/>
                <a:gd name="T2" fmla="*/ 34 w 33"/>
                <a:gd name="T3" fmla="*/ 148 h 118"/>
                <a:gd name="T4" fmla="*/ 30 w 33"/>
                <a:gd name="T5" fmla="*/ 200 h 118"/>
                <a:gd name="T6" fmla="*/ 12 w 33"/>
                <a:gd name="T7" fmla="*/ 247 h 118"/>
                <a:gd name="T8" fmla="*/ 5 w 33"/>
                <a:gd name="T9" fmla="*/ 106 h 118"/>
                <a:gd name="T10" fmla="*/ 16 w 33"/>
                <a:gd name="T11" fmla="*/ 42 h 118"/>
                <a:gd name="T12" fmla="*/ 16 w 33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18">
                  <a:moveTo>
                    <a:pt x="33" y="31"/>
                  </a:moveTo>
                  <a:cubicBezTo>
                    <a:pt x="16" y="27"/>
                    <a:pt x="15" y="60"/>
                    <a:pt x="15" y="71"/>
                  </a:cubicBezTo>
                  <a:cubicBezTo>
                    <a:pt x="16" y="81"/>
                    <a:pt x="17" y="86"/>
                    <a:pt x="14" y="95"/>
                  </a:cubicBezTo>
                  <a:cubicBezTo>
                    <a:pt x="11" y="103"/>
                    <a:pt x="8" y="110"/>
                    <a:pt x="5" y="118"/>
                  </a:cubicBezTo>
                  <a:cubicBezTo>
                    <a:pt x="0" y="96"/>
                    <a:pt x="0" y="73"/>
                    <a:pt x="2" y="51"/>
                  </a:cubicBezTo>
                  <a:cubicBezTo>
                    <a:pt x="3" y="40"/>
                    <a:pt x="6" y="30"/>
                    <a:pt x="7" y="20"/>
                  </a:cubicBezTo>
                  <a:cubicBezTo>
                    <a:pt x="7" y="13"/>
                    <a:pt x="4" y="6"/>
                    <a:pt x="7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" name="Freeform 1847"/>
            <p:cNvSpPr/>
            <p:nvPr>
              <p:custDataLst>
                <p:tags r:id="rId879"/>
              </p:custDataLst>
            </p:nvPr>
          </p:nvSpPr>
          <p:spPr bwMode="auto">
            <a:xfrm>
              <a:off x="4373" y="3473"/>
              <a:ext cx="223" cy="250"/>
            </a:xfrm>
            <a:custGeom>
              <a:avLst/>
              <a:gdLst>
                <a:gd name="T0" fmla="*/ 229 w 173"/>
                <a:gd name="T1" fmla="*/ 373 h 195"/>
                <a:gd name="T2" fmla="*/ 165 w 173"/>
                <a:gd name="T3" fmla="*/ 395 h 195"/>
                <a:gd name="T4" fmla="*/ 94 w 173"/>
                <a:gd name="T5" fmla="*/ 406 h 195"/>
                <a:gd name="T6" fmla="*/ 36 w 173"/>
                <a:gd name="T7" fmla="*/ 409 h 195"/>
                <a:gd name="T8" fmla="*/ 0 w 173"/>
                <a:gd name="T9" fmla="*/ 386 h 195"/>
                <a:gd name="T10" fmla="*/ 88 w 173"/>
                <a:gd name="T11" fmla="*/ 374 h 195"/>
                <a:gd name="T12" fmla="*/ 178 w 173"/>
                <a:gd name="T13" fmla="*/ 356 h 195"/>
                <a:gd name="T14" fmla="*/ 220 w 173"/>
                <a:gd name="T15" fmla="*/ 336 h 195"/>
                <a:gd name="T16" fmla="*/ 259 w 173"/>
                <a:gd name="T17" fmla="*/ 299 h 195"/>
                <a:gd name="T18" fmla="*/ 291 w 173"/>
                <a:gd name="T19" fmla="*/ 233 h 195"/>
                <a:gd name="T20" fmla="*/ 327 w 173"/>
                <a:gd name="T21" fmla="*/ 155 h 195"/>
                <a:gd name="T22" fmla="*/ 339 w 173"/>
                <a:gd name="T23" fmla="*/ 74 h 195"/>
                <a:gd name="T24" fmla="*/ 340 w 173"/>
                <a:gd name="T25" fmla="*/ 1 h 195"/>
                <a:gd name="T26" fmla="*/ 364 w 173"/>
                <a:gd name="T27" fmla="*/ 0 h 195"/>
                <a:gd name="T28" fmla="*/ 370 w 173"/>
                <a:gd name="T29" fmla="*/ 159 h 195"/>
                <a:gd name="T30" fmla="*/ 335 w 173"/>
                <a:gd name="T31" fmla="*/ 251 h 195"/>
                <a:gd name="T32" fmla="*/ 311 w 173"/>
                <a:gd name="T33" fmla="*/ 301 h 1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95">
                  <a:moveTo>
                    <a:pt x="107" y="177"/>
                  </a:moveTo>
                  <a:cubicBezTo>
                    <a:pt x="97" y="180"/>
                    <a:pt x="87" y="183"/>
                    <a:pt x="77" y="187"/>
                  </a:cubicBezTo>
                  <a:cubicBezTo>
                    <a:pt x="66" y="192"/>
                    <a:pt x="56" y="191"/>
                    <a:pt x="44" y="193"/>
                  </a:cubicBezTo>
                  <a:cubicBezTo>
                    <a:pt x="35" y="194"/>
                    <a:pt x="25" y="195"/>
                    <a:pt x="17" y="194"/>
                  </a:cubicBezTo>
                  <a:cubicBezTo>
                    <a:pt x="8" y="194"/>
                    <a:pt x="5" y="190"/>
                    <a:pt x="0" y="183"/>
                  </a:cubicBezTo>
                  <a:cubicBezTo>
                    <a:pt x="7" y="191"/>
                    <a:pt x="34" y="186"/>
                    <a:pt x="41" y="178"/>
                  </a:cubicBezTo>
                  <a:cubicBezTo>
                    <a:pt x="50" y="193"/>
                    <a:pt x="77" y="180"/>
                    <a:pt x="83" y="169"/>
                  </a:cubicBezTo>
                  <a:cubicBezTo>
                    <a:pt x="93" y="176"/>
                    <a:pt x="96" y="163"/>
                    <a:pt x="103" y="159"/>
                  </a:cubicBezTo>
                  <a:cubicBezTo>
                    <a:pt x="109" y="155"/>
                    <a:pt x="124" y="152"/>
                    <a:pt x="121" y="142"/>
                  </a:cubicBezTo>
                  <a:cubicBezTo>
                    <a:pt x="136" y="146"/>
                    <a:pt x="143" y="121"/>
                    <a:pt x="136" y="111"/>
                  </a:cubicBezTo>
                  <a:cubicBezTo>
                    <a:pt x="152" y="103"/>
                    <a:pt x="155" y="91"/>
                    <a:pt x="153" y="73"/>
                  </a:cubicBezTo>
                  <a:cubicBezTo>
                    <a:pt x="163" y="69"/>
                    <a:pt x="167" y="41"/>
                    <a:pt x="158" y="35"/>
                  </a:cubicBezTo>
                  <a:cubicBezTo>
                    <a:pt x="165" y="25"/>
                    <a:pt x="158" y="12"/>
                    <a:pt x="159" y="1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45" y="143"/>
                    <a:pt x="145" y="143"/>
                    <a:pt x="145" y="14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" name="Freeform 1848"/>
            <p:cNvSpPr/>
            <p:nvPr>
              <p:custDataLst>
                <p:tags r:id="rId880"/>
              </p:custDataLst>
            </p:nvPr>
          </p:nvSpPr>
          <p:spPr bwMode="auto">
            <a:xfrm>
              <a:off x="4459" y="2951"/>
              <a:ext cx="146" cy="568"/>
            </a:xfrm>
            <a:custGeom>
              <a:avLst/>
              <a:gdLst>
                <a:gd name="T0" fmla="*/ 0 w 113"/>
                <a:gd name="T1" fmla="*/ 234 h 444"/>
                <a:gd name="T2" fmla="*/ 80 w 113"/>
                <a:gd name="T3" fmla="*/ 216 h 444"/>
                <a:gd name="T4" fmla="*/ 72 w 113"/>
                <a:gd name="T5" fmla="*/ 289 h 444"/>
                <a:gd name="T6" fmla="*/ 96 w 113"/>
                <a:gd name="T7" fmla="*/ 339 h 444"/>
                <a:gd name="T8" fmla="*/ 87 w 113"/>
                <a:gd name="T9" fmla="*/ 391 h 444"/>
                <a:gd name="T10" fmla="*/ 96 w 113"/>
                <a:gd name="T11" fmla="*/ 490 h 444"/>
                <a:gd name="T12" fmla="*/ 119 w 113"/>
                <a:gd name="T13" fmla="*/ 546 h 444"/>
                <a:gd name="T14" fmla="*/ 109 w 113"/>
                <a:gd name="T15" fmla="*/ 600 h 444"/>
                <a:gd name="T16" fmla="*/ 120 w 113"/>
                <a:gd name="T17" fmla="*/ 696 h 444"/>
                <a:gd name="T18" fmla="*/ 149 w 113"/>
                <a:gd name="T19" fmla="*/ 727 h 444"/>
                <a:gd name="T20" fmla="*/ 147 w 113"/>
                <a:gd name="T21" fmla="*/ 778 h 444"/>
                <a:gd name="T22" fmla="*/ 182 w 113"/>
                <a:gd name="T23" fmla="*/ 848 h 444"/>
                <a:gd name="T24" fmla="*/ 209 w 113"/>
                <a:gd name="T25" fmla="*/ 930 h 444"/>
                <a:gd name="T26" fmla="*/ 221 w 113"/>
                <a:gd name="T27" fmla="*/ 839 h 444"/>
                <a:gd name="T28" fmla="*/ 187 w 113"/>
                <a:gd name="T29" fmla="*/ 707 h 444"/>
                <a:gd name="T30" fmla="*/ 132 w 113"/>
                <a:gd name="T31" fmla="*/ 398 h 444"/>
                <a:gd name="T32" fmla="*/ 130 w 113"/>
                <a:gd name="T33" fmla="*/ 252 h 444"/>
                <a:gd name="T34" fmla="*/ 136 w 113"/>
                <a:gd name="T35" fmla="*/ 187 h 444"/>
                <a:gd name="T36" fmla="*/ 154 w 113"/>
                <a:gd name="T37" fmla="*/ 123 h 444"/>
                <a:gd name="T38" fmla="*/ 150 w 113"/>
                <a:gd name="T39" fmla="*/ 46 h 444"/>
                <a:gd name="T40" fmla="*/ 130 w 113"/>
                <a:gd name="T41" fmla="*/ 0 h 444"/>
                <a:gd name="T42" fmla="*/ 96 w 113"/>
                <a:gd name="T43" fmla="*/ 99 h 444"/>
                <a:gd name="T44" fmla="*/ 35 w 113"/>
                <a:gd name="T45" fmla="*/ 182 h 444"/>
                <a:gd name="T46" fmla="*/ 22 w 113"/>
                <a:gd name="T47" fmla="*/ 211 h 4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3" h="442">
                  <a:moveTo>
                    <a:pt x="0" y="112"/>
                  </a:moveTo>
                  <a:cubicBezTo>
                    <a:pt x="8" y="107"/>
                    <a:pt x="27" y="92"/>
                    <a:pt x="37" y="103"/>
                  </a:cubicBezTo>
                  <a:cubicBezTo>
                    <a:pt x="45" y="111"/>
                    <a:pt x="43" y="132"/>
                    <a:pt x="33" y="138"/>
                  </a:cubicBezTo>
                  <a:cubicBezTo>
                    <a:pt x="43" y="141"/>
                    <a:pt x="43" y="153"/>
                    <a:pt x="44" y="162"/>
                  </a:cubicBezTo>
                  <a:cubicBezTo>
                    <a:pt x="45" y="171"/>
                    <a:pt x="48" y="181"/>
                    <a:pt x="40" y="187"/>
                  </a:cubicBezTo>
                  <a:cubicBezTo>
                    <a:pt x="47" y="186"/>
                    <a:pt x="51" y="228"/>
                    <a:pt x="44" y="234"/>
                  </a:cubicBezTo>
                  <a:cubicBezTo>
                    <a:pt x="53" y="232"/>
                    <a:pt x="55" y="255"/>
                    <a:pt x="55" y="261"/>
                  </a:cubicBezTo>
                  <a:cubicBezTo>
                    <a:pt x="55" y="270"/>
                    <a:pt x="54" y="279"/>
                    <a:pt x="50" y="287"/>
                  </a:cubicBezTo>
                  <a:cubicBezTo>
                    <a:pt x="62" y="291"/>
                    <a:pt x="61" y="323"/>
                    <a:pt x="56" y="332"/>
                  </a:cubicBezTo>
                  <a:cubicBezTo>
                    <a:pt x="59" y="323"/>
                    <a:pt x="68" y="344"/>
                    <a:pt x="69" y="347"/>
                  </a:cubicBezTo>
                  <a:cubicBezTo>
                    <a:pt x="71" y="354"/>
                    <a:pt x="73" y="364"/>
                    <a:pt x="68" y="371"/>
                  </a:cubicBezTo>
                  <a:cubicBezTo>
                    <a:pt x="78" y="368"/>
                    <a:pt x="90" y="397"/>
                    <a:pt x="84" y="405"/>
                  </a:cubicBezTo>
                  <a:cubicBezTo>
                    <a:pt x="97" y="415"/>
                    <a:pt x="101" y="429"/>
                    <a:pt x="97" y="444"/>
                  </a:cubicBezTo>
                  <a:cubicBezTo>
                    <a:pt x="113" y="438"/>
                    <a:pt x="103" y="414"/>
                    <a:pt x="102" y="401"/>
                  </a:cubicBezTo>
                  <a:cubicBezTo>
                    <a:pt x="101" y="380"/>
                    <a:pt x="93" y="358"/>
                    <a:pt x="87" y="338"/>
                  </a:cubicBezTo>
                  <a:cubicBezTo>
                    <a:pt x="73" y="289"/>
                    <a:pt x="65" y="240"/>
                    <a:pt x="61" y="190"/>
                  </a:cubicBezTo>
                  <a:cubicBezTo>
                    <a:pt x="59" y="167"/>
                    <a:pt x="56" y="143"/>
                    <a:pt x="60" y="120"/>
                  </a:cubicBezTo>
                  <a:cubicBezTo>
                    <a:pt x="61" y="110"/>
                    <a:pt x="61" y="99"/>
                    <a:pt x="63" y="89"/>
                  </a:cubicBezTo>
                  <a:cubicBezTo>
                    <a:pt x="65" y="79"/>
                    <a:pt x="70" y="70"/>
                    <a:pt x="71" y="59"/>
                  </a:cubicBezTo>
                  <a:cubicBezTo>
                    <a:pt x="72" y="48"/>
                    <a:pt x="72" y="34"/>
                    <a:pt x="70" y="22"/>
                  </a:cubicBezTo>
                  <a:cubicBezTo>
                    <a:pt x="69" y="16"/>
                    <a:pt x="67" y="2"/>
                    <a:pt x="60" y="0"/>
                  </a:cubicBezTo>
                  <a:cubicBezTo>
                    <a:pt x="67" y="19"/>
                    <a:pt x="51" y="33"/>
                    <a:pt x="44" y="47"/>
                  </a:cubicBezTo>
                  <a:cubicBezTo>
                    <a:pt x="38" y="58"/>
                    <a:pt x="31" y="86"/>
                    <a:pt x="16" y="87"/>
                  </a:cubicBezTo>
                  <a:cubicBezTo>
                    <a:pt x="16" y="92"/>
                    <a:pt x="12" y="97"/>
                    <a:pt x="10" y="10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1" name="Freeform 1849"/>
            <p:cNvSpPr/>
            <p:nvPr>
              <p:custDataLst>
                <p:tags r:id="rId881"/>
              </p:custDataLst>
            </p:nvPr>
          </p:nvSpPr>
          <p:spPr bwMode="auto">
            <a:xfrm>
              <a:off x="4006" y="3659"/>
              <a:ext cx="100" cy="39"/>
            </a:xfrm>
            <a:custGeom>
              <a:avLst/>
              <a:gdLst>
                <a:gd name="T0" fmla="*/ 8 w 78"/>
                <a:gd name="T1" fmla="*/ 6 h 31"/>
                <a:gd name="T2" fmla="*/ 0 w 78"/>
                <a:gd name="T3" fmla="*/ 18 h 31"/>
                <a:gd name="T4" fmla="*/ 15 w 78"/>
                <a:gd name="T5" fmla="*/ 25 h 31"/>
                <a:gd name="T6" fmla="*/ 31 w 78"/>
                <a:gd name="T7" fmla="*/ 36 h 31"/>
                <a:gd name="T8" fmla="*/ 95 w 78"/>
                <a:gd name="T9" fmla="*/ 53 h 31"/>
                <a:gd name="T10" fmla="*/ 145 w 78"/>
                <a:gd name="T11" fmla="*/ 31 h 31"/>
                <a:gd name="T12" fmla="*/ 163 w 78"/>
                <a:gd name="T13" fmla="*/ 20 h 31"/>
                <a:gd name="T14" fmla="*/ 158 w 78"/>
                <a:gd name="T15" fmla="*/ 6 h 31"/>
                <a:gd name="T16" fmla="*/ 135 w 78"/>
                <a:gd name="T17" fmla="*/ 13 h 31"/>
                <a:gd name="T18" fmla="*/ 88 w 78"/>
                <a:gd name="T19" fmla="*/ 31 h 31"/>
                <a:gd name="T20" fmla="*/ 46 w 78"/>
                <a:gd name="T21" fmla="*/ 18 h 31"/>
                <a:gd name="T22" fmla="*/ 8 w 78"/>
                <a:gd name="T23" fmla="*/ 6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7"/>
                    <a:pt x="0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6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7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" name="Freeform 1850"/>
            <p:cNvSpPr/>
            <p:nvPr>
              <p:custDataLst>
                <p:tags r:id="rId882"/>
              </p:custDataLst>
            </p:nvPr>
          </p:nvSpPr>
          <p:spPr bwMode="auto">
            <a:xfrm>
              <a:off x="3808" y="3083"/>
              <a:ext cx="208" cy="605"/>
            </a:xfrm>
            <a:custGeom>
              <a:avLst/>
              <a:gdLst>
                <a:gd name="T0" fmla="*/ 345 w 161"/>
                <a:gd name="T1" fmla="*/ 968 h 473"/>
                <a:gd name="T2" fmla="*/ 331 w 161"/>
                <a:gd name="T3" fmla="*/ 961 h 473"/>
                <a:gd name="T4" fmla="*/ 338 w 161"/>
                <a:gd name="T5" fmla="*/ 948 h 473"/>
                <a:gd name="T6" fmla="*/ 269 w 161"/>
                <a:gd name="T7" fmla="*/ 948 h 473"/>
                <a:gd name="T8" fmla="*/ 155 w 161"/>
                <a:gd name="T9" fmla="*/ 868 h 473"/>
                <a:gd name="T10" fmla="*/ 96 w 161"/>
                <a:gd name="T11" fmla="*/ 797 h 473"/>
                <a:gd name="T12" fmla="*/ 52 w 161"/>
                <a:gd name="T13" fmla="*/ 705 h 473"/>
                <a:gd name="T14" fmla="*/ 39 w 161"/>
                <a:gd name="T15" fmla="*/ 637 h 473"/>
                <a:gd name="T16" fmla="*/ 36 w 161"/>
                <a:gd name="T17" fmla="*/ 562 h 473"/>
                <a:gd name="T18" fmla="*/ 44 w 161"/>
                <a:gd name="T19" fmla="*/ 509 h 473"/>
                <a:gd name="T20" fmla="*/ 53 w 161"/>
                <a:gd name="T21" fmla="*/ 445 h 473"/>
                <a:gd name="T22" fmla="*/ 67 w 161"/>
                <a:gd name="T23" fmla="*/ 418 h 473"/>
                <a:gd name="T24" fmla="*/ 80 w 161"/>
                <a:gd name="T25" fmla="*/ 344 h 473"/>
                <a:gd name="T26" fmla="*/ 84 w 161"/>
                <a:gd name="T27" fmla="*/ 294 h 473"/>
                <a:gd name="T28" fmla="*/ 93 w 161"/>
                <a:gd name="T29" fmla="*/ 239 h 473"/>
                <a:gd name="T30" fmla="*/ 87 w 161"/>
                <a:gd name="T31" fmla="*/ 159 h 473"/>
                <a:gd name="T32" fmla="*/ 90 w 161"/>
                <a:gd name="T33" fmla="*/ 70 h 473"/>
                <a:gd name="T34" fmla="*/ 87 w 161"/>
                <a:gd name="T35" fmla="*/ 17 h 473"/>
                <a:gd name="T36" fmla="*/ 47 w 161"/>
                <a:gd name="T37" fmla="*/ 0 h 473"/>
                <a:gd name="T38" fmla="*/ 58 w 161"/>
                <a:gd name="T39" fmla="*/ 29 h 473"/>
                <a:gd name="T40" fmla="*/ 65 w 161"/>
                <a:gd name="T41" fmla="*/ 104 h 473"/>
                <a:gd name="T42" fmla="*/ 58 w 161"/>
                <a:gd name="T43" fmla="*/ 151 h 473"/>
                <a:gd name="T44" fmla="*/ 58 w 161"/>
                <a:gd name="T45" fmla="*/ 205 h 473"/>
                <a:gd name="T46" fmla="*/ 53 w 161"/>
                <a:gd name="T47" fmla="*/ 239 h 473"/>
                <a:gd name="T48" fmla="*/ 47 w 161"/>
                <a:gd name="T49" fmla="*/ 292 h 473"/>
                <a:gd name="T50" fmla="*/ 45 w 161"/>
                <a:gd name="T51" fmla="*/ 370 h 473"/>
                <a:gd name="T52" fmla="*/ 27 w 161"/>
                <a:gd name="T53" fmla="*/ 422 h 473"/>
                <a:gd name="T54" fmla="*/ 27 w 161"/>
                <a:gd name="T55" fmla="*/ 473 h 473"/>
                <a:gd name="T56" fmla="*/ 21 w 161"/>
                <a:gd name="T57" fmla="*/ 518 h 473"/>
                <a:gd name="T58" fmla="*/ 10 w 161"/>
                <a:gd name="T59" fmla="*/ 585 h 473"/>
                <a:gd name="T60" fmla="*/ 1 w 161"/>
                <a:gd name="T61" fmla="*/ 646 h 473"/>
                <a:gd name="T62" fmla="*/ 13 w 161"/>
                <a:gd name="T63" fmla="*/ 675 h 473"/>
                <a:gd name="T64" fmla="*/ 35 w 161"/>
                <a:gd name="T65" fmla="*/ 750 h 473"/>
                <a:gd name="T66" fmla="*/ 75 w 161"/>
                <a:gd name="T67" fmla="*/ 816 h 473"/>
                <a:gd name="T68" fmla="*/ 110 w 161"/>
                <a:gd name="T69" fmla="*/ 870 h 473"/>
                <a:gd name="T70" fmla="*/ 145 w 161"/>
                <a:gd name="T71" fmla="*/ 902 h 473"/>
                <a:gd name="T72" fmla="*/ 176 w 161"/>
                <a:gd name="T73" fmla="*/ 932 h 473"/>
                <a:gd name="T74" fmla="*/ 326 w 161"/>
                <a:gd name="T75" fmla="*/ 981 h 473"/>
                <a:gd name="T76" fmla="*/ 348 w 161"/>
                <a:gd name="T77" fmla="*/ 968 h 473"/>
                <a:gd name="T78" fmla="*/ 345 w 161"/>
                <a:gd name="T79" fmla="*/ 968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3" y="459"/>
                  </a:cubicBezTo>
                  <a:cubicBezTo>
                    <a:pt x="153" y="457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1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9"/>
                    <a:pt x="20" y="243"/>
                  </a:cubicBezTo>
                  <a:cubicBezTo>
                    <a:pt x="20" y="238"/>
                    <a:pt x="24" y="218"/>
                    <a:pt x="25" y="213"/>
                  </a:cubicBezTo>
                  <a:cubicBezTo>
                    <a:pt x="27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6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4"/>
                  </a:cubicBezTo>
                  <a:cubicBezTo>
                    <a:pt x="47" y="103"/>
                    <a:pt x="37" y="89"/>
                    <a:pt x="40" y="76"/>
                  </a:cubicBezTo>
                  <a:cubicBezTo>
                    <a:pt x="44" y="62"/>
                    <a:pt x="44" y="45"/>
                    <a:pt x="42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29" y="57"/>
                    <a:pt x="27" y="66"/>
                    <a:pt x="27" y="72"/>
                  </a:cubicBezTo>
                  <a:cubicBezTo>
                    <a:pt x="26" y="81"/>
                    <a:pt x="27" y="89"/>
                    <a:pt x="27" y="98"/>
                  </a:cubicBezTo>
                  <a:cubicBezTo>
                    <a:pt x="26" y="105"/>
                    <a:pt x="25" y="111"/>
                    <a:pt x="25" y="114"/>
                  </a:cubicBezTo>
                  <a:cubicBezTo>
                    <a:pt x="25" y="117"/>
                    <a:pt x="23" y="129"/>
                    <a:pt x="22" y="139"/>
                  </a:cubicBezTo>
                  <a:cubicBezTo>
                    <a:pt x="21" y="154"/>
                    <a:pt x="22" y="170"/>
                    <a:pt x="21" y="177"/>
                  </a:cubicBezTo>
                  <a:cubicBezTo>
                    <a:pt x="20" y="182"/>
                    <a:pt x="14" y="192"/>
                    <a:pt x="12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4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9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6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6" y="442"/>
                    <a:pt x="81" y="446"/>
                  </a:cubicBezTo>
                  <a:cubicBezTo>
                    <a:pt x="98" y="463"/>
                    <a:pt x="137" y="473"/>
                    <a:pt x="151" y="469"/>
                  </a:cubicBezTo>
                  <a:cubicBezTo>
                    <a:pt x="158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3" name="Freeform 1851"/>
            <p:cNvSpPr/>
            <p:nvPr>
              <p:custDataLst>
                <p:tags r:id="rId883"/>
              </p:custDataLst>
            </p:nvPr>
          </p:nvSpPr>
          <p:spPr bwMode="auto">
            <a:xfrm>
              <a:off x="4214" y="2903"/>
              <a:ext cx="394" cy="825"/>
            </a:xfrm>
            <a:custGeom>
              <a:avLst/>
              <a:gdLst>
                <a:gd name="T0" fmla="*/ 0 w 306"/>
                <a:gd name="T1" fmla="*/ 1207 h 645"/>
                <a:gd name="T2" fmla="*/ 133 w 306"/>
                <a:gd name="T3" fmla="*/ 1238 h 645"/>
                <a:gd name="T4" fmla="*/ 224 w 306"/>
                <a:gd name="T5" fmla="*/ 1283 h 645"/>
                <a:gd name="T6" fmla="*/ 299 w 306"/>
                <a:gd name="T7" fmla="*/ 1326 h 645"/>
                <a:gd name="T8" fmla="*/ 491 w 306"/>
                <a:gd name="T9" fmla="*/ 1277 h 645"/>
                <a:gd name="T10" fmla="*/ 555 w 306"/>
                <a:gd name="T11" fmla="*/ 1236 h 645"/>
                <a:gd name="T12" fmla="*/ 592 w 306"/>
                <a:gd name="T13" fmla="*/ 1168 h 645"/>
                <a:gd name="T14" fmla="*/ 617 w 306"/>
                <a:gd name="T15" fmla="*/ 1067 h 645"/>
                <a:gd name="T16" fmla="*/ 613 w 306"/>
                <a:gd name="T17" fmla="*/ 967 h 645"/>
                <a:gd name="T18" fmla="*/ 599 w 306"/>
                <a:gd name="T19" fmla="*/ 879 h 645"/>
                <a:gd name="T20" fmla="*/ 567 w 306"/>
                <a:gd name="T21" fmla="*/ 803 h 645"/>
                <a:gd name="T22" fmla="*/ 542 w 306"/>
                <a:gd name="T23" fmla="*/ 711 h 645"/>
                <a:gd name="T24" fmla="*/ 541 w 306"/>
                <a:gd name="T25" fmla="*/ 617 h 645"/>
                <a:gd name="T26" fmla="*/ 525 w 306"/>
                <a:gd name="T27" fmla="*/ 515 h 645"/>
                <a:gd name="T28" fmla="*/ 512 w 306"/>
                <a:gd name="T29" fmla="*/ 422 h 645"/>
                <a:gd name="T30" fmla="*/ 512 w 306"/>
                <a:gd name="T31" fmla="*/ 339 h 645"/>
                <a:gd name="T32" fmla="*/ 525 w 306"/>
                <a:gd name="T33" fmla="*/ 275 h 645"/>
                <a:gd name="T34" fmla="*/ 534 w 306"/>
                <a:gd name="T35" fmla="*/ 188 h 645"/>
                <a:gd name="T36" fmla="*/ 537 w 306"/>
                <a:gd name="T37" fmla="*/ 88 h 645"/>
                <a:gd name="T38" fmla="*/ 537 w 306"/>
                <a:gd name="T39" fmla="*/ 86 h 645"/>
                <a:gd name="T40" fmla="*/ 537 w 306"/>
                <a:gd name="T41" fmla="*/ 74 h 645"/>
                <a:gd name="T42" fmla="*/ 547 w 306"/>
                <a:gd name="T43" fmla="*/ 1 h 645"/>
                <a:gd name="T44" fmla="*/ 547 w 306"/>
                <a:gd name="T45" fmla="*/ 1 h 645"/>
                <a:gd name="T46" fmla="*/ 547 w 306"/>
                <a:gd name="T47" fmla="*/ 1 h 645"/>
                <a:gd name="T48" fmla="*/ 559 w 306"/>
                <a:gd name="T49" fmla="*/ 59 h 645"/>
                <a:gd name="T50" fmla="*/ 561 w 306"/>
                <a:gd name="T51" fmla="*/ 129 h 645"/>
                <a:gd name="T52" fmla="*/ 559 w 306"/>
                <a:gd name="T53" fmla="*/ 194 h 645"/>
                <a:gd name="T54" fmla="*/ 555 w 306"/>
                <a:gd name="T55" fmla="*/ 256 h 645"/>
                <a:gd name="T56" fmla="*/ 550 w 306"/>
                <a:gd name="T57" fmla="*/ 283 h 645"/>
                <a:gd name="T58" fmla="*/ 550 w 306"/>
                <a:gd name="T59" fmla="*/ 324 h 645"/>
                <a:gd name="T60" fmla="*/ 536 w 306"/>
                <a:gd name="T61" fmla="*/ 380 h 645"/>
                <a:gd name="T62" fmla="*/ 542 w 306"/>
                <a:gd name="T63" fmla="*/ 421 h 645"/>
                <a:gd name="T64" fmla="*/ 550 w 306"/>
                <a:gd name="T65" fmla="*/ 459 h 645"/>
                <a:gd name="T66" fmla="*/ 558 w 306"/>
                <a:gd name="T67" fmla="*/ 512 h 645"/>
                <a:gd name="T68" fmla="*/ 559 w 306"/>
                <a:gd name="T69" fmla="*/ 573 h 645"/>
                <a:gd name="T70" fmla="*/ 567 w 306"/>
                <a:gd name="T71" fmla="*/ 629 h 645"/>
                <a:gd name="T72" fmla="*/ 577 w 306"/>
                <a:gd name="T73" fmla="*/ 680 h 645"/>
                <a:gd name="T74" fmla="*/ 581 w 306"/>
                <a:gd name="T75" fmla="*/ 727 h 645"/>
                <a:gd name="T76" fmla="*/ 594 w 306"/>
                <a:gd name="T77" fmla="*/ 770 h 645"/>
                <a:gd name="T78" fmla="*/ 613 w 306"/>
                <a:gd name="T79" fmla="*/ 805 h 645"/>
                <a:gd name="T80" fmla="*/ 615 w 306"/>
                <a:gd name="T81" fmla="*/ 845 h 645"/>
                <a:gd name="T82" fmla="*/ 632 w 306"/>
                <a:gd name="T83" fmla="*/ 890 h 645"/>
                <a:gd name="T84" fmla="*/ 645 w 306"/>
                <a:gd name="T85" fmla="*/ 970 h 645"/>
                <a:gd name="T86" fmla="*/ 652 w 306"/>
                <a:gd name="T87" fmla="*/ 1027 h 645"/>
                <a:gd name="T88" fmla="*/ 644 w 306"/>
                <a:gd name="T89" fmla="*/ 1109 h 645"/>
                <a:gd name="T90" fmla="*/ 609 w 306"/>
                <a:gd name="T91" fmla="*/ 1179 h 645"/>
                <a:gd name="T92" fmla="*/ 565 w 306"/>
                <a:gd name="T93" fmla="*/ 1253 h 645"/>
                <a:gd name="T94" fmla="*/ 502 w 306"/>
                <a:gd name="T95" fmla="*/ 1292 h 645"/>
                <a:gd name="T96" fmla="*/ 413 w 306"/>
                <a:gd name="T97" fmla="*/ 1335 h 645"/>
                <a:gd name="T98" fmla="*/ 318 w 306"/>
                <a:gd name="T99" fmla="*/ 1344 h 645"/>
                <a:gd name="T100" fmla="*/ 243 w 306"/>
                <a:gd name="T101" fmla="*/ 1325 h 645"/>
                <a:gd name="T102" fmla="*/ 184 w 306"/>
                <a:gd name="T103" fmla="*/ 1296 h 645"/>
                <a:gd name="T104" fmla="*/ 109 w 306"/>
                <a:gd name="T105" fmla="*/ 1245 h 645"/>
                <a:gd name="T106" fmla="*/ 0 w 306"/>
                <a:gd name="T107" fmla="*/ 1207 h 6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5">
                  <a:moveTo>
                    <a:pt x="0" y="577"/>
                  </a:moveTo>
                  <a:cubicBezTo>
                    <a:pt x="25" y="572"/>
                    <a:pt x="46" y="581"/>
                    <a:pt x="62" y="592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7"/>
                    <a:pt x="285" y="524"/>
                    <a:pt x="289" y="510"/>
                  </a:cubicBezTo>
                  <a:cubicBezTo>
                    <a:pt x="293" y="497"/>
                    <a:pt x="288" y="475"/>
                    <a:pt x="287" y="462"/>
                  </a:cubicBezTo>
                  <a:cubicBezTo>
                    <a:pt x="286" y="449"/>
                    <a:pt x="284" y="432"/>
                    <a:pt x="280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7" y="352"/>
                    <a:pt x="254" y="340"/>
                  </a:cubicBezTo>
                  <a:cubicBezTo>
                    <a:pt x="251" y="329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5" y="233"/>
                    <a:pt x="239" y="211"/>
                    <a:pt x="240" y="202"/>
                  </a:cubicBezTo>
                  <a:cubicBezTo>
                    <a:pt x="240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3"/>
                    <a:pt x="252" y="42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7"/>
                    <a:pt x="252" y="35"/>
                  </a:cubicBezTo>
                  <a:cubicBezTo>
                    <a:pt x="259" y="31"/>
                    <a:pt x="257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3"/>
                    <a:pt x="262" y="28"/>
                  </a:cubicBezTo>
                  <a:cubicBezTo>
                    <a:pt x="261" y="34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7" y="138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0" y="186"/>
                    <a:pt x="254" y="196"/>
                    <a:pt x="254" y="201"/>
                  </a:cubicBezTo>
                  <a:cubicBezTo>
                    <a:pt x="254" y="206"/>
                    <a:pt x="258" y="216"/>
                    <a:pt x="258" y="220"/>
                  </a:cubicBezTo>
                  <a:cubicBezTo>
                    <a:pt x="258" y="225"/>
                    <a:pt x="261" y="239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3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8"/>
                  </a:cubicBezTo>
                  <a:cubicBezTo>
                    <a:pt x="279" y="372"/>
                    <a:pt x="284" y="374"/>
                    <a:pt x="287" y="385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8"/>
                    <a:pt x="302" y="464"/>
                  </a:cubicBezTo>
                  <a:cubicBezTo>
                    <a:pt x="303" y="471"/>
                    <a:pt x="306" y="482"/>
                    <a:pt x="305" y="491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3"/>
                    <a:pt x="193" y="638"/>
                  </a:cubicBezTo>
                  <a:cubicBezTo>
                    <a:pt x="182" y="643"/>
                    <a:pt x="167" y="643"/>
                    <a:pt x="149" y="643"/>
                  </a:cubicBezTo>
                  <a:cubicBezTo>
                    <a:pt x="131" y="643"/>
                    <a:pt x="122" y="645"/>
                    <a:pt x="114" y="633"/>
                  </a:cubicBezTo>
                  <a:cubicBezTo>
                    <a:pt x="106" y="621"/>
                    <a:pt x="95" y="630"/>
                    <a:pt x="86" y="619"/>
                  </a:cubicBezTo>
                  <a:cubicBezTo>
                    <a:pt x="77" y="609"/>
                    <a:pt x="65" y="606"/>
                    <a:pt x="51" y="595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4" name="Freeform 1852"/>
            <p:cNvSpPr/>
            <p:nvPr>
              <p:custDataLst>
                <p:tags r:id="rId884"/>
              </p:custDataLst>
            </p:nvPr>
          </p:nvSpPr>
          <p:spPr bwMode="auto">
            <a:xfrm>
              <a:off x="3823" y="2836"/>
              <a:ext cx="687" cy="309"/>
            </a:xfrm>
            <a:custGeom>
              <a:avLst/>
              <a:gdLst>
                <a:gd name="T0" fmla="*/ 1127 w 534"/>
                <a:gd name="T1" fmla="*/ 31 h 242"/>
                <a:gd name="T2" fmla="*/ 1094 w 534"/>
                <a:gd name="T3" fmla="*/ 102 h 242"/>
                <a:gd name="T4" fmla="*/ 1078 w 534"/>
                <a:gd name="T5" fmla="*/ 158 h 242"/>
                <a:gd name="T6" fmla="*/ 1063 w 534"/>
                <a:gd name="T7" fmla="*/ 218 h 242"/>
                <a:gd name="T8" fmla="*/ 1034 w 534"/>
                <a:gd name="T9" fmla="*/ 277 h 242"/>
                <a:gd name="T10" fmla="*/ 1003 w 534"/>
                <a:gd name="T11" fmla="*/ 317 h 242"/>
                <a:gd name="T12" fmla="*/ 975 w 534"/>
                <a:gd name="T13" fmla="*/ 383 h 242"/>
                <a:gd name="T14" fmla="*/ 952 w 534"/>
                <a:gd name="T15" fmla="*/ 411 h 242"/>
                <a:gd name="T16" fmla="*/ 872 w 534"/>
                <a:gd name="T17" fmla="*/ 458 h 242"/>
                <a:gd name="T18" fmla="*/ 796 w 534"/>
                <a:gd name="T19" fmla="*/ 490 h 242"/>
                <a:gd name="T20" fmla="*/ 699 w 534"/>
                <a:gd name="T21" fmla="*/ 499 h 242"/>
                <a:gd name="T22" fmla="*/ 602 w 534"/>
                <a:gd name="T23" fmla="*/ 504 h 242"/>
                <a:gd name="T24" fmla="*/ 504 w 534"/>
                <a:gd name="T25" fmla="*/ 495 h 242"/>
                <a:gd name="T26" fmla="*/ 418 w 534"/>
                <a:gd name="T27" fmla="*/ 486 h 242"/>
                <a:gd name="T28" fmla="*/ 371 w 534"/>
                <a:gd name="T29" fmla="*/ 460 h 242"/>
                <a:gd name="T30" fmla="*/ 311 w 534"/>
                <a:gd name="T31" fmla="*/ 435 h 242"/>
                <a:gd name="T32" fmla="*/ 217 w 534"/>
                <a:gd name="T33" fmla="*/ 347 h 242"/>
                <a:gd name="T34" fmla="*/ 149 w 534"/>
                <a:gd name="T35" fmla="*/ 301 h 242"/>
                <a:gd name="T36" fmla="*/ 69 w 534"/>
                <a:gd name="T37" fmla="*/ 243 h 242"/>
                <a:gd name="T38" fmla="*/ 8 w 534"/>
                <a:gd name="T39" fmla="*/ 206 h 242"/>
                <a:gd name="T40" fmla="*/ 0 w 534"/>
                <a:gd name="T41" fmla="*/ 198 h 242"/>
                <a:gd name="T42" fmla="*/ 13 w 534"/>
                <a:gd name="T43" fmla="*/ 195 h 242"/>
                <a:gd name="T44" fmla="*/ 39 w 534"/>
                <a:gd name="T45" fmla="*/ 177 h 242"/>
                <a:gd name="T46" fmla="*/ 120 w 534"/>
                <a:gd name="T47" fmla="*/ 226 h 242"/>
                <a:gd name="T48" fmla="*/ 162 w 534"/>
                <a:gd name="T49" fmla="*/ 255 h 242"/>
                <a:gd name="T50" fmla="*/ 207 w 534"/>
                <a:gd name="T51" fmla="*/ 281 h 242"/>
                <a:gd name="T52" fmla="*/ 243 w 534"/>
                <a:gd name="T53" fmla="*/ 313 h 242"/>
                <a:gd name="T54" fmla="*/ 296 w 534"/>
                <a:gd name="T55" fmla="*/ 377 h 242"/>
                <a:gd name="T56" fmla="*/ 341 w 534"/>
                <a:gd name="T57" fmla="*/ 411 h 242"/>
                <a:gd name="T58" fmla="*/ 404 w 534"/>
                <a:gd name="T59" fmla="*/ 423 h 242"/>
                <a:gd name="T60" fmla="*/ 470 w 534"/>
                <a:gd name="T61" fmla="*/ 457 h 242"/>
                <a:gd name="T62" fmla="*/ 530 w 534"/>
                <a:gd name="T63" fmla="*/ 453 h 242"/>
                <a:gd name="T64" fmla="*/ 596 w 534"/>
                <a:gd name="T65" fmla="*/ 467 h 242"/>
                <a:gd name="T66" fmla="*/ 641 w 534"/>
                <a:gd name="T67" fmla="*/ 457 h 242"/>
                <a:gd name="T68" fmla="*/ 720 w 534"/>
                <a:gd name="T69" fmla="*/ 449 h 242"/>
                <a:gd name="T70" fmla="*/ 798 w 534"/>
                <a:gd name="T71" fmla="*/ 437 h 242"/>
                <a:gd name="T72" fmla="*/ 867 w 534"/>
                <a:gd name="T73" fmla="*/ 420 h 242"/>
                <a:gd name="T74" fmla="*/ 937 w 534"/>
                <a:gd name="T75" fmla="*/ 370 h 242"/>
                <a:gd name="T76" fmla="*/ 973 w 534"/>
                <a:gd name="T77" fmla="*/ 324 h 242"/>
                <a:gd name="T78" fmla="*/ 1007 w 534"/>
                <a:gd name="T79" fmla="*/ 277 h 242"/>
                <a:gd name="T80" fmla="*/ 1043 w 534"/>
                <a:gd name="T81" fmla="*/ 202 h 242"/>
                <a:gd name="T82" fmla="*/ 1069 w 534"/>
                <a:gd name="T83" fmla="*/ 112 h 242"/>
                <a:gd name="T84" fmla="*/ 1091 w 534"/>
                <a:gd name="T85" fmla="*/ 63 h 242"/>
                <a:gd name="T86" fmla="*/ 1113 w 534"/>
                <a:gd name="T87" fmla="*/ 31 h 242"/>
                <a:gd name="T88" fmla="*/ 1137 w 534"/>
                <a:gd name="T89" fmla="*/ 10 h 242"/>
                <a:gd name="T90" fmla="*/ 1127 w 534"/>
                <a:gd name="T91" fmla="*/ 31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6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7"/>
                    <a:pt x="494" y="127"/>
                    <a:pt x="486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4"/>
                    <a:pt x="410" y="220"/>
                  </a:cubicBezTo>
                  <a:cubicBezTo>
                    <a:pt x="401" y="218"/>
                    <a:pt x="381" y="226"/>
                    <a:pt x="374" y="236"/>
                  </a:cubicBezTo>
                  <a:cubicBezTo>
                    <a:pt x="365" y="231"/>
                    <a:pt x="338" y="231"/>
                    <a:pt x="328" y="240"/>
                  </a:cubicBezTo>
                  <a:cubicBezTo>
                    <a:pt x="320" y="236"/>
                    <a:pt x="295" y="238"/>
                    <a:pt x="283" y="242"/>
                  </a:cubicBezTo>
                  <a:cubicBezTo>
                    <a:pt x="277" y="240"/>
                    <a:pt x="252" y="235"/>
                    <a:pt x="237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2" y="167"/>
                  </a:cubicBezTo>
                  <a:cubicBezTo>
                    <a:pt x="98" y="161"/>
                    <a:pt x="87" y="152"/>
                    <a:pt x="70" y="145"/>
                  </a:cubicBezTo>
                  <a:cubicBezTo>
                    <a:pt x="65" y="139"/>
                    <a:pt x="46" y="121"/>
                    <a:pt x="33" y="117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4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2" y="138"/>
                    <a:pt x="111" y="148"/>
                    <a:pt x="114" y="150"/>
                  </a:cubicBezTo>
                  <a:cubicBezTo>
                    <a:pt x="116" y="153"/>
                    <a:pt x="132" y="178"/>
                    <a:pt x="139" y="181"/>
                  </a:cubicBezTo>
                  <a:cubicBezTo>
                    <a:pt x="146" y="184"/>
                    <a:pt x="156" y="194"/>
                    <a:pt x="160" y="197"/>
                  </a:cubicBezTo>
                  <a:cubicBezTo>
                    <a:pt x="164" y="200"/>
                    <a:pt x="182" y="200"/>
                    <a:pt x="190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0" y="225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8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5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2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6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5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5" name="Freeform 1853"/>
            <p:cNvSpPr/>
            <p:nvPr>
              <p:custDataLst>
                <p:tags r:id="rId885"/>
              </p:custDataLst>
            </p:nvPr>
          </p:nvSpPr>
          <p:spPr bwMode="auto">
            <a:xfrm>
              <a:off x="4188" y="3001"/>
              <a:ext cx="228" cy="100"/>
            </a:xfrm>
            <a:custGeom>
              <a:avLst/>
              <a:gdLst>
                <a:gd name="T0" fmla="*/ 0 w 177"/>
                <a:gd name="T1" fmla="*/ 164 h 78"/>
                <a:gd name="T2" fmla="*/ 64 w 177"/>
                <a:gd name="T3" fmla="*/ 147 h 78"/>
                <a:gd name="T4" fmla="*/ 120 w 177"/>
                <a:gd name="T5" fmla="*/ 144 h 78"/>
                <a:gd name="T6" fmla="*/ 176 w 177"/>
                <a:gd name="T7" fmla="*/ 127 h 78"/>
                <a:gd name="T8" fmla="*/ 224 w 177"/>
                <a:gd name="T9" fmla="*/ 121 h 78"/>
                <a:gd name="T10" fmla="*/ 269 w 177"/>
                <a:gd name="T11" fmla="*/ 95 h 78"/>
                <a:gd name="T12" fmla="*/ 310 w 177"/>
                <a:gd name="T13" fmla="*/ 81 h 78"/>
                <a:gd name="T14" fmla="*/ 357 w 177"/>
                <a:gd name="T15" fmla="*/ 51 h 78"/>
                <a:gd name="T16" fmla="*/ 376 w 177"/>
                <a:gd name="T17" fmla="*/ 0 h 78"/>
                <a:gd name="T18" fmla="*/ 357 w 177"/>
                <a:gd name="T19" fmla="*/ 15 h 78"/>
                <a:gd name="T20" fmla="*/ 339 w 177"/>
                <a:gd name="T21" fmla="*/ 24 h 78"/>
                <a:gd name="T22" fmla="*/ 321 w 177"/>
                <a:gd name="T23" fmla="*/ 63 h 78"/>
                <a:gd name="T24" fmla="*/ 282 w 177"/>
                <a:gd name="T25" fmla="*/ 74 h 78"/>
                <a:gd name="T26" fmla="*/ 232 w 177"/>
                <a:gd name="T27" fmla="*/ 95 h 78"/>
                <a:gd name="T28" fmla="*/ 184 w 177"/>
                <a:gd name="T29" fmla="*/ 113 h 78"/>
                <a:gd name="T30" fmla="*/ 125 w 177"/>
                <a:gd name="T31" fmla="*/ 122 h 78"/>
                <a:gd name="T32" fmla="*/ 111 w 177"/>
                <a:gd name="T33" fmla="*/ 135 h 78"/>
                <a:gd name="T34" fmla="*/ 82 w 177"/>
                <a:gd name="T35" fmla="*/ 136 h 78"/>
                <a:gd name="T36" fmla="*/ 8 w 177"/>
                <a:gd name="T37" fmla="*/ 158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7" h="78">
                  <a:moveTo>
                    <a:pt x="0" y="78"/>
                  </a:moveTo>
                  <a:cubicBezTo>
                    <a:pt x="10" y="77"/>
                    <a:pt x="20" y="71"/>
                    <a:pt x="30" y="70"/>
                  </a:cubicBezTo>
                  <a:cubicBezTo>
                    <a:pt x="39" y="68"/>
                    <a:pt x="47" y="70"/>
                    <a:pt x="56" y="68"/>
                  </a:cubicBezTo>
                  <a:cubicBezTo>
                    <a:pt x="65" y="65"/>
                    <a:pt x="72" y="60"/>
                    <a:pt x="82" y="60"/>
                  </a:cubicBezTo>
                  <a:cubicBezTo>
                    <a:pt x="90" y="59"/>
                    <a:pt x="98" y="61"/>
                    <a:pt x="105" y="57"/>
                  </a:cubicBezTo>
                  <a:cubicBezTo>
                    <a:pt x="112" y="53"/>
                    <a:pt x="119" y="49"/>
                    <a:pt x="126" y="45"/>
                  </a:cubicBezTo>
                  <a:cubicBezTo>
                    <a:pt x="134" y="41"/>
                    <a:pt x="136" y="39"/>
                    <a:pt x="145" y="38"/>
                  </a:cubicBezTo>
                  <a:cubicBezTo>
                    <a:pt x="154" y="37"/>
                    <a:pt x="162" y="31"/>
                    <a:pt x="167" y="24"/>
                  </a:cubicBezTo>
                  <a:cubicBezTo>
                    <a:pt x="170" y="19"/>
                    <a:pt x="177" y="5"/>
                    <a:pt x="176" y="0"/>
                  </a:cubicBezTo>
                  <a:cubicBezTo>
                    <a:pt x="172" y="1"/>
                    <a:pt x="171" y="5"/>
                    <a:pt x="167" y="7"/>
                  </a:cubicBezTo>
                  <a:cubicBezTo>
                    <a:pt x="163" y="9"/>
                    <a:pt x="161" y="9"/>
                    <a:pt x="158" y="12"/>
                  </a:cubicBezTo>
                  <a:cubicBezTo>
                    <a:pt x="152" y="16"/>
                    <a:pt x="154" y="24"/>
                    <a:pt x="150" y="30"/>
                  </a:cubicBezTo>
                  <a:cubicBezTo>
                    <a:pt x="146" y="36"/>
                    <a:pt x="138" y="35"/>
                    <a:pt x="132" y="35"/>
                  </a:cubicBezTo>
                  <a:cubicBezTo>
                    <a:pt x="123" y="35"/>
                    <a:pt x="115" y="39"/>
                    <a:pt x="109" y="45"/>
                  </a:cubicBezTo>
                  <a:cubicBezTo>
                    <a:pt x="102" y="51"/>
                    <a:pt x="96" y="54"/>
                    <a:pt x="86" y="54"/>
                  </a:cubicBezTo>
                  <a:cubicBezTo>
                    <a:pt x="76" y="54"/>
                    <a:pt x="67" y="50"/>
                    <a:pt x="58" y="58"/>
                  </a:cubicBezTo>
                  <a:cubicBezTo>
                    <a:pt x="56" y="59"/>
                    <a:pt x="54" y="63"/>
                    <a:pt x="52" y="64"/>
                  </a:cubicBezTo>
                  <a:cubicBezTo>
                    <a:pt x="49" y="66"/>
                    <a:pt x="43" y="65"/>
                    <a:pt x="39" y="65"/>
                  </a:cubicBezTo>
                  <a:cubicBezTo>
                    <a:pt x="26" y="65"/>
                    <a:pt x="15" y="69"/>
                    <a:pt x="4" y="7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6" name="Freeform 1854"/>
            <p:cNvSpPr/>
            <p:nvPr>
              <p:custDataLst>
                <p:tags r:id="rId886"/>
              </p:custDataLst>
            </p:nvPr>
          </p:nvSpPr>
          <p:spPr bwMode="auto">
            <a:xfrm>
              <a:off x="4405" y="2840"/>
              <a:ext cx="86" cy="181"/>
            </a:xfrm>
            <a:custGeom>
              <a:avLst/>
              <a:gdLst>
                <a:gd name="T0" fmla="*/ 5 w 67"/>
                <a:gd name="T1" fmla="*/ 298 h 141"/>
                <a:gd name="T2" fmla="*/ 69 w 67"/>
                <a:gd name="T3" fmla="*/ 180 h 141"/>
                <a:gd name="T4" fmla="*/ 98 w 67"/>
                <a:gd name="T5" fmla="*/ 98 h 141"/>
                <a:gd name="T6" fmla="*/ 117 w 67"/>
                <a:gd name="T7" fmla="*/ 54 h 141"/>
                <a:gd name="T8" fmla="*/ 135 w 67"/>
                <a:gd name="T9" fmla="*/ 17 h 141"/>
                <a:gd name="T10" fmla="*/ 59 w 67"/>
                <a:gd name="T11" fmla="*/ 60 h 141"/>
                <a:gd name="T12" fmla="*/ 89 w 67"/>
                <a:gd name="T13" fmla="*/ 69 h 141"/>
                <a:gd name="T14" fmla="*/ 83 w 67"/>
                <a:gd name="T15" fmla="*/ 103 h 141"/>
                <a:gd name="T16" fmla="*/ 64 w 67"/>
                <a:gd name="T17" fmla="*/ 127 h 141"/>
                <a:gd name="T18" fmla="*/ 59 w 67"/>
                <a:gd name="T19" fmla="*/ 155 h 141"/>
                <a:gd name="T20" fmla="*/ 60 w 67"/>
                <a:gd name="T21" fmla="*/ 181 h 141"/>
                <a:gd name="T22" fmla="*/ 35 w 67"/>
                <a:gd name="T23" fmla="*/ 199 h 141"/>
                <a:gd name="T24" fmla="*/ 30 w 67"/>
                <a:gd name="T25" fmla="*/ 228 h 141"/>
                <a:gd name="T26" fmla="*/ 0 w 67"/>
                <a:gd name="T27" fmla="*/ 297 h 1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141">
                  <a:moveTo>
                    <a:pt x="2" y="141"/>
                  </a:moveTo>
                  <a:cubicBezTo>
                    <a:pt x="14" y="123"/>
                    <a:pt x="26" y="106"/>
                    <a:pt x="33" y="85"/>
                  </a:cubicBezTo>
                  <a:cubicBezTo>
                    <a:pt x="38" y="73"/>
                    <a:pt x="39" y="58"/>
                    <a:pt x="46" y="46"/>
                  </a:cubicBezTo>
                  <a:cubicBezTo>
                    <a:pt x="49" y="39"/>
                    <a:pt x="52" y="33"/>
                    <a:pt x="55" y="26"/>
                  </a:cubicBezTo>
                  <a:cubicBezTo>
                    <a:pt x="56" y="22"/>
                    <a:pt x="67" y="11"/>
                    <a:pt x="64" y="8"/>
                  </a:cubicBezTo>
                  <a:cubicBezTo>
                    <a:pt x="57" y="0"/>
                    <a:pt x="27" y="21"/>
                    <a:pt x="28" y="29"/>
                  </a:cubicBezTo>
                  <a:cubicBezTo>
                    <a:pt x="33" y="30"/>
                    <a:pt x="39" y="25"/>
                    <a:pt x="42" y="33"/>
                  </a:cubicBezTo>
                  <a:cubicBezTo>
                    <a:pt x="44" y="37"/>
                    <a:pt x="42" y="44"/>
                    <a:pt x="40" y="48"/>
                  </a:cubicBezTo>
                  <a:cubicBezTo>
                    <a:pt x="38" y="55"/>
                    <a:pt x="35" y="57"/>
                    <a:pt x="30" y="60"/>
                  </a:cubicBezTo>
                  <a:cubicBezTo>
                    <a:pt x="21" y="65"/>
                    <a:pt x="24" y="65"/>
                    <a:pt x="28" y="73"/>
                  </a:cubicBezTo>
                  <a:cubicBezTo>
                    <a:pt x="30" y="77"/>
                    <a:pt x="32" y="81"/>
                    <a:pt x="29" y="86"/>
                  </a:cubicBezTo>
                  <a:cubicBezTo>
                    <a:pt x="25" y="92"/>
                    <a:pt x="21" y="90"/>
                    <a:pt x="16" y="94"/>
                  </a:cubicBezTo>
                  <a:cubicBezTo>
                    <a:pt x="12" y="98"/>
                    <a:pt x="15" y="102"/>
                    <a:pt x="14" y="108"/>
                  </a:cubicBezTo>
                  <a:cubicBezTo>
                    <a:pt x="12" y="119"/>
                    <a:pt x="3" y="128"/>
                    <a:pt x="0" y="14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" name="Freeform 1855"/>
            <p:cNvSpPr/>
            <p:nvPr>
              <p:custDataLst>
                <p:tags r:id="rId887"/>
              </p:custDataLst>
            </p:nvPr>
          </p:nvSpPr>
          <p:spPr bwMode="auto">
            <a:xfrm>
              <a:off x="4112" y="3057"/>
              <a:ext cx="47" cy="33"/>
            </a:xfrm>
            <a:custGeom>
              <a:avLst/>
              <a:gdLst>
                <a:gd name="T0" fmla="*/ 76 w 37"/>
                <a:gd name="T1" fmla="*/ 5 h 25"/>
                <a:gd name="T2" fmla="*/ 37 w 37"/>
                <a:gd name="T3" fmla="*/ 7 h 25"/>
                <a:gd name="T4" fmla="*/ 18 w 37"/>
                <a:gd name="T5" fmla="*/ 58 h 25"/>
                <a:gd name="T6" fmla="*/ 41 w 37"/>
                <a:gd name="T7" fmla="*/ 22 h 25"/>
                <a:gd name="T8" fmla="*/ 74 w 37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5">
                  <a:moveTo>
                    <a:pt x="37" y="2"/>
                  </a:moveTo>
                  <a:cubicBezTo>
                    <a:pt x="31" y="0"/>
                    <a:pt x="24" y="1"/>
                    <a:pt x="18" y="3"/>
                  </a:cubicBezTo>
                  <a:cubicBezTo>
                    <a:pt x="12" y="5"/>
                    <a:pt x="0" y="19"/>
                    <a:pt x="9" y="25"/>
                  </a:cubicBezTo>
                  <a:cubicBezTo>
                    <a:pt x="14" y="22"/>
                    <a:pt x="15" y="14"/>
                    <a:pt x="20" y="10"/>
                  </a:cubicBezTo>
                  <a:cubicBezTo>
                    <a:pt x="24" y="6"/>
                    <a:pt x="31" y="2"/>
                    <a:pt x="36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8" name="Freeform 1856"/>
            <p:cNvSpPr/>
            <p:nvPr>
              <p:custDataLst>
                <p:tags r:id="rId888"/>
              </p:custDataLst>
            </p:nvPr>
          </p:nvSpPr>
          <p:spPr bwMode="auto">
            <a:xfrm>
              <a:off x="4181" y="3046"/>
              <a:ext cx="44" cy="41"/>
            </a:xfrm>
            <a:custGeom>
              <a:avLst/>
              <a:gdLst>
                <a:gd name="T0" fmla="*/ 74 w 34"/>
                <a:gd name="T1" fmla="*/ 13 h 32"/>
                <a:gd name="T2" fmla="*/ 30 w 34"/>
                <a:gd name="T3" fmla="*/ 68 h 32"/>
                <a:gd name="T4" fmla="*/ 72 w 34"/>
                <a:gd name="T5" fmla="*/ 1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2">
                  <a:moveTo>
                    <a:pt x="34" y="6"/>
                  </a:moveTo>
                  <a:cubicBezTo>
                    <a:pt x="18" y="0"/>
                    <a:pt x="0" y="18"/>
                    <a:pt x="14" y="32"/>
                  </a:cubicBezTo>
                  <a:cubicBezTo>
                    <a:pt x="10" y="22"/>
                    <a:pt x="22" y="6"/>
                    <a:pt x="33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9" name="Freeform 1857"/>
            <p:cNvSpPr/>
            <p:nvPr>
              <p:custDataLst>
                <p:tags r:id="rId889"/>
              </p:custDataLst>
            </p:nvPr>
          </p:nvSpPr>
          <p:spPr bwMode="auto">
            <a:xfrm>
              <a:off x="4251" y="3042"/>
              <a:ext cx="30" cy="44"/>
            </a:xfrm>
            <a:custGeom>
              <a:avLst/>
              <a:gdLst>
                <a:gd name="T0" fmla="*/ 48 w 24"/>
                <a:gd name="T1" fmla="*/ 0 h 34"/>
                <a:gd name="T2" fmla="*/ 1 w 24"/>
                <a:gd name="T3" fmla="*/ 21 h 34"/>
                <a:gd name="T4" fmla="*/ 8 w 24"/>
                <a:gd name="T5" fmla="*/ 47 h 34"/>
                <a:gd name="T6" fmla="*/ 8 w 24"/>
                <a:gd name="T7" fmla="*/ 74 h 34"/>
                <a:gd name="T8" fmla="*/ 33 w 24"/>
                <a:gd name="T9" fmla="*/ 53 h 34"/>
                <a:gd name="T10" fmla="*/ 38 w 24"/>
                <a:gd name="T11" fmla="*/ 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24" y="0"/>
                  </a:moveTo>
                  <a:cubicBezTo>
                    <a:pt x="18" y="1"/>
                    <a:pt x="3" y="1"/>
                    <a:pt x="1" y="9"/>
                  </a:cubicBezTo>
                  <a:cubicBezTo>
                    <a:pt x="0" y="13"/>
                    <a:pt x="3" y="18"/>
                    <a:pt x="4" y="22"/>
                  </a:cubicBezTo>
                  <a:cubicBezTo>
                    <a:pt x="4" y="26"/>
                    <a:pt x="3" y="30"/>
                    <a:pt x="4" y="34"/>
                  </a:cubicBezTo>
                  <a:cubicBezTo>
                    <a:pt x="7" y="33"/>
                    <a:pt x="13" y="27"/>
                    <a:pt x="17" y="25"/>
                  </a:cubicBezTo>
                  <a:cubicBezTo>
                    <a:pt x="3" y="25"/>
                    <a:pt x="9" y="0"/>
                    <a:pt x="19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0" name="Freeform 1858"/>
            <p:cNvSpPr/>
            <p:nvPr>
              <p:custDataLst>
                <p:tags r:id="rId890"/>
              </p:custDataLst>
            </p:nvPr>
          </p:nvSpPr>
          <p:spPr bwMode="auto">
            <a:xfrm>
              <a:off x="4049" y="3047"/>
              <a:ext cx="44" cy="18"/>
            </a:xfrm>
            <a:custGeom>
              <a:avLst/>
              <a:gdLst>
                <a:gd name="T0" fmla="*/ 0 w 34"/>
                <a:gd name="T1" fmla="*/ 30 h 14"/>
                <a:gd name="T2" fmla="*/ 74 w 34"/>
                <a:gd name="T3" fmla="*/ 10 h 14"/>
                <a:gd name="T4" fmla="*/ 8 w 34"/>
                <a:gd name="T5" fmla="*/ 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4" y="1"/>
                    <a:pt x="24" y="0"/>
                    <a:pt x="34" y="5"/>
                  </a:cubicBezTo>
                  <a:cubicBezTo>
                    <a:pt x="22" y="2"/>
                    <a:pt x="14" y="7"/>
                    <a:pt x="4" y="1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1" name="Freeform 1859"/>
            <p:cNvSpPr/>
            <p:nvPr>
              <p:custDataLst>
                <p:tags r:id="rId891"/>
              </p:custDataLst>
            </p:nvPr>
          </p:nvSpPr>
          <p:spPr bwMode="auto">
            <a:xfrm>
              <a:off x="3988" y="3025"/>
              <a:ext cx="52" cy="15"/>
            </a:xfrm>
            <a:custGeom>
              <a:avLst/>
              <a:gdLst>
                <a:gd name="T0" fmla="*/ 0 w 41"/>
                <a:gd name="T1" fmla="*/ 10 h 13"/>
                <a:gd name="T2" fmla="*/ 52 w 41"/>
                <a:gd name="T3" fmla="*/ 2 h 13"/>
                <a:gd name="T4" fmla="*/ 84 w 41"/>
                <a:gd name="T5" fmla="*/ 20 h 13"/>
                <a:gd name="T6" fmla="*/ 8 w 41"/>
                <a:gd name="T7" fmla="*/ 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3">
                  <a:moveTo>
                    <a:pt x="0" y="7"/>
                  </a:moveTo>
                  <a:cubicBezTo>
                    <a:pt x="9" y="5"/>
                    <a:pt x="15" y="0"/>
                    <a:pt x="25" y="2"/>
                  </a:cubicBezTo>
                  <a:cubicBezTo>
                    <a:pt x="32" y="3"/>
                    <a:pt x="38" y="6"/>
                    <a:pt x="41" y="13"/>
                  </a:cubicBezTo>
                  <a:cubicBezTo>
                    <a:pt x="29" y="7"/>
                    <a:pt x="18" y="6"/>
                    <a:pt x="4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" name="Freeform 1860"/>
            <p:cNvSpPr/>
            <p:nvPr>
              <p:custDataLst>
                <p:tags r:id="rId892"/>
              </p:custDataLst>
            </p:nvPr>
          </p:nvSpPr>
          <p:spPr bwMode="auto">
            <a:xfrm>
              <a:off x="3993" y="3124"/>
              <a:ext cx="60" cy="33"/>
            </a:xfrm>
            <a:custGeom>
              <a:avLst/>
              <a:gdLst>
                <a:gd name="T0" fmla="*/ 0 w 47"/>
                <a:gd name="T1" fmla="*/ 53 h 26"/>
                <a:gd name="T2" fmla="*/ 42 w 47"/>
                <a:gd name="T3" fmla="*/ 5 h 26"/>
                <a:gd name="T4" fmla="*/ 98 w 47"/>
                <a:gd name="T5" fmla="*/ 23 h 26"/>
                <a:gd name="T6" fmla="*/ 93 w 47"/>
                <a:gd name="T7" fmla="*/ 28 h 26"/>
                <a:gd name="T8" fmla="*/ 59 w 47"/>
                <a:gd name="T9" fmla="*/ 18 h 26"/>
                <a:gd name="T10" fmla="*/ 17 w 47"/>
                <a:gd name="T11" fmla="*/ 3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0" y="16"/>
                    <a:pt x="9" y="4"/>
                    <a:pt x="20" y="2"/>
                  </a:cubicBezTo>
                  <a:cubicBezTo>
                    <a:pt x="28" y="0"/>
                    <a:pt x="39" y="7"/>
                    <a:pt x="47" y="11"/>
                  </a:cubicBezTo>
                  <a:cubicBezTo>
                    <a:pt x="46" y="13"/>
                    <a:pt x="45" y="11"/>
                    <a:pt x="45" y="13"/>
                  </a:cubicBezTo>
                  <a:cubicBezTo>
                    <a:pt x="38" y="11"/>
                    <a:pt x="35" y="9"/>
                    <a:pt x="28" y="9"/>
                  </a:cubicBezTo>
                  <a:cubicBezTo>
                    <a:pt x="21" y="8"/>
                    <a:pt x="12" y="12"/>
                    <a:pt x="8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3" name="Freeform 1861"/>
            <p:cNvSpPr/>
            <p:nvPr>
              <p:custDataLst>
                <p:tags r:id="rId893"/>
              </p:custDataLst>
            </p:nvPr>
          </p:nvSpPr>
          <p:spPr bwMode="auto">
            <a:xfrm>
              <a:off x="4054" y="3141"/>
              <a:ext cx="59" cy="35"/>
            </a:xfrm>
            <a:custGeom>
              <a:avLst/>
              <a:gdLst>
                <a:gd name="T0" fmla="*/ 9 w 45"/>
                <a:gd name="T1" fmla="*/ 55 h 28"/>
                <a:gd name="T2" fmla="*/ 31 w 45"/>
                <a:gd name="T3" fmla="*/ 1 h 28"/>
                <a:gd name="T4" fmla="*/ 101 w 45"/>
                <a:gd name="T5" fmla="*/ 18 h 28"/>
                <a:gd name="T6" fmla="*/ 45 w 45"/>
                <a:gd name="T7" fmla="*/ 16 h 28"/>
                <a:gd name="T8" fmla="*/ 9 w 45"/>
                <a:gd name="T9" fmla="*/ 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8">
                  <a:moveTo>
                    <a:pt x="4" y="28"/>
                  </a:moveTo>
                  <a:cubicBezTo>
                    <a:pt x="0" y="19"/>
                    <a:pt x="4" y="4"/>
                    <a:pt x="14" y="1"/>
                  </a:cubicBezTo>
                  <a:cubicBezTo>
                    <a:pt x="21" y="0"/>
                    <a:pt x="41" y="2"/>
                    <a:pt x="45" y="9"/>
                  </a:cubicBezTo>
                  <a:cubicBezTo>
                    <a:pt x="36" y="10"/>
                    <a:pt x="29" y="6"/>
                    <a:pt x="20" y="8"/>
                  </a:cubicBezTo>
                  <a:cubicBezTo>
                    <a:pt x="15" y="9"/>
                    <a:pt x="5" y="13"/>
                    <a:pt x="4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4" name="Freeform 1862"/>
            <p:cNvSpPr/>
            <p:nvPr>
              <p:custDataLst>
                <p:tags r:id="rId894"/>
              </p:custDataLst>
            </p:nvPr>
          </p:nvSpPr>
          <p:spPr bwMode="auto">
            <a:xfrm>
              <a:off x="4125" y="3147"/>
              <a:ext cx="54" cy="40"/>
            </a:xfrm>
            <a:custGeom>
              <a:avLst/>
              <a:gdLst>
                <a:gd name="T0" fmla="*/ 8 w 43"/>
                <a:gd name="T1" fmla="*/ 67 h 31"/>
                <a:gd name="T2" fmla="*/ 24 w 43"/>
                <a:gd name="T3" fmla="*/ 8 h 31"/>
                <a:gd name="T4" fmla="*/ 85 w 43"/>
                <a:gd name="T5" fmla="*/ 13 h 31"/>
                <a:gd name="T6" fmla="*/ 14 w 43"/>
                <a:gd name="T7" fmla="*/ 5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1">
                  <a:moveTo>
                    <a:pt x="4" y="31"/>
                  </a:moveTo>
                  <a:cubicBezTo>
                    <a:pt x="4" y="20"/>
                    <a:pt x="0" y="9"/>
                    <a:pt x="12" y="4"/>
                  </a:cubicBezTo>
                  <a:cubicBezTo>
                    <a:pt x="19" y="0"/>
                    <a:pt x="37" y="0"/>
                    <a:pt x="43" y="6"/>
                  </a:cubicBezTo>
                  <a:cubicBezTo>
                    <a:pt x="31" y="8"/>
                    <a:pt x="6" y="6"/>
                    <a:pt x="7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" name="Freeform 1863"/>
            <p:cNvSpPr/>
            <p:nvPr>
              <p:custDataLst>
                <p:tags r:id="rId895"/>
              </p:custDataLst>
            </p:nvPr>
          </p:nvSpPr>
          <p:spPr bwMode="auto">
            <a:xfrm>
              <a:off x="4195" y="3147"/>
              <a:ext cx="43" cy="38"/>
            </a:xfrm>
            <a:custGeom>
              <a:avLst/>
              <a:gdLst>
                <a:gd name="T0" fmla="*/ 7 w 33"/>
                <a:gd name="T1" fmla="*/ 61 h 30"/>
                <a:gd name="T2" fmla="*/ 16 w 33"/>
                <a:gd name="T3" fmla="*/ 13 h 30"/>
                <a:gd name="T4" fmla="*/ 73 w 33"/>
                <a:gd name="T5" fmla="*/ 14 h 30"/>
                <a:gd name="T6" fmla="*/ 7 w 33"/>
                <a:gd name="T7" fmla="*/ 5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0">
                  <a:moveTo>
                    <a:pt x="3" y="30"/>
                  </a:moveTo>
                  <a:cubicBezTo>
                    <a:pt x="3" y="22"/>
                    <a:pt x="0" y="11"/>
                    <a:pt x="7" y="6"/>
                  </a:cubicBezTo>
                  <a:cubicBezTo>
                    <a:pt x="14" y="0"/>
                    <a:pt x="27" y="4"/>
                    <a:pt x="33" y="7"/>
                  </a:cubicBezTo>
                  <a:cubicBezTo>
                    <a:pt x="27" y="8"/>
                    <a:pt x="1" y="2"/>
                    <a:pt x="3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" name="Freeform 1864"/>
            <p:cNvSpPr/>
            <p:nvPr>
              <p:custDataLst>
                <p:tags r:id="rId896"/>
              </p:custDataLst>
            </p:nvPr>
          </p:nvSpPr>
          <p:spPr bwMode="auto">
            <a:xfrm>
              <a:off x="4248" y="3133"/>
              <a:ext cx="49" cy="41"/>
            </a:xfrm>
            <a:custGeom>
              <a:avLst/>
              <a:gdLst>
                <a:gd name="T0" fmla="*/ 17 w 38"/>
                <a:gd name="T1" fmla="*/ 68 h 32"/>
                <a:gd name="T2" fmla="*/ 81 w 38"/>
                <a:gd name="T3" fmla="*/ 23 h 32"/>
                <a:gd name="T4" fmla="*/ 17 w 38"/>
                <a:gd name="T5" fmla="*/ 5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">
                  <a:moveTo>
                    <a:pt x="8" y="32"/>
                  </a:moveTo>
                  <a:cubicBezTo>
                    <a:pt x="0" y="12"/>
                    <a:pt x="22" y="0"/>
                    <a:pt x="38" y="11"/>
                  </a:cubicBezTo>
                  <a:cubicBezTo>
                    <a:pt x="30" y="12"/>
                    <a:pt x="3" y="12"/>
                    <a:pt x="8" y="2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7" name="Freeform 1865"/>
            <p:cNvSpPr/>
            <p:nvPr>
              <p:custDataLst>
                <p:tags r:id="rId897"/>
              </p:custDataLst>
            </p:nvPr>
          </p:nvSpPr>
          <p:spPr bwMode="auto">
            <a:xfrm>
              <a:off x="3929" y="3060"/>
              <a:ext cx="65" cy="57"/>
            </a:xfrm>
            <a:custGeom>
              <a:avLst/>
              <a:gdLst>
                <a:gd name="T0" fmla="*/ 0 w 50"/>
                <a:gd name="T1" fmla="*/ 96 h 44"/>
                <a:gd name="T2" fmla="*/ 38 w 50"/>
                <a:gd name="T3" fmla="*/ 17 h 44"/>
                <a:gd name="T4" fmla="*/ 111 w 50"/>
                <a:gd name="T5" fmla="*/ 79 h 44"/>
                <a:gd name="T6" fmla="*/ 46 w 50"/>
                <a:gd name="T7" fmla="*/ 38 h 44"/>
                <a:gd name="T8" fmla="*/ 13 w 50"/>
                <a:gd name="T9" fmla="*/ 6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cubicBezTo>
                    <a:pt x="1" y="34"/>
                    <a:pt x="8" y="13"/>
                    <a:pt x="17" y="8"/>
                  </a:cubicBezTo>
                  <a:cubicBezTo>
                    <a:pt x="32" y="0"/>
                    <a:pt x="45" y="27"/>
                    <a:pt x="50" y="36"/>
                  </a:cubicBezTo>
                  <a:cubicBezTo>
                    <a:pt x="43" y="30"/>
                    <a:pt x="31" y="15"/>
                    <a:pt x="21" y="17"/>
                  </a:cubicBezTo>
                  <a:cubicBezTo>
                    <a:pt x="15" y="18"/>
                    <a:pt x="8" y="24"/>
                    <a:pt x="6" y="3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8" name="Freeform 1866"/>
            <p:cNvSpPr/>
            <p:nvPr>
              <p:custDataLst>
                <p:tags r:id="rId898"/>
              </p:custDataLst>
            </p:nvPr>
          </p:nvSpPr>
          <p:spPr bwMode="auto">
            <a:xfrm>
              <a:off x="3874" y="3032"/>
              <a:ext cx="63" cy="50"/>
            </a:xfrm>
            <a:custGeom>
              <a:avLst/>
              <a:gdLst>
                <a:gd name="T0" fmla="*/ 1 w 49"/>
                <a:gd name="T1" fmla="*/ 82 h 39"/>
                <a:gd name="T2" fmla="*/ 59 w 49"/>
                <a:gd name="T3" fmla="*/ 5 h 39"/>
                <a:gd name="T4" fmla="*/ 104 w 49"/>
                <a:gd name="T5" fmla="*/ 36 h 39"/>
                <a:gd name="T6" fmla="*/ 8 w 49"/>
                <a:gd name="T7" fmla="*/ 59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9">
                  <a:moveTo>
                    <a:pt x="1" y="39"/>
                  </a:moveTo>
                  <a:cubicBezTo>
                    <a:pt x="0" y="25"/>
                    <a:pt x="14" y="6"/>
                    <a:pt x="28" y="2"/>
                  </a:cubicBezTo>
                  <a:cubicBezTo>
                    <a:pt x="36" y="0"/>
                    <a:pt x="44" y="6"/>
                    <a:pt x="49" y="17"/>
                  </a:cubicBezTo>
                  <a:cubicBezTo>
                    <a:pt x="34" y="2"/>
                    <a:pt x="11" y="15"/>
                    <a:pt x="4" y="28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9" name="Freeform 1867"/>
            <p:cNvSpPr/>
            <p:nvPr>
              <p:custDataLst>
                <p:tags r:id="rId899"/>
              </p:custDataLst>
            </p:nvPr>
          </p:nvSpPr>
          <p:spPr bwMode="auto">
            <a:xfrm>
              <a:off x="3830" y="2994"/>
              <a:ext cx="69" cy="53"/>
            </a:xfrm>
            <a:custGeom>
              <a:avLst/>
              <a:gdLst>
                <a:gd name="T0" fmla="*/ 0 w 53"/>
                <a:gd name="T1" fmla="*/ 85 h 42"/>
                <a:gd name="T2" fmla="*/ 72 w 53"/>
                <a:gd name="T3" fmla="*/ 10 h 42"/>
                <a:gd name="T4" fmla="*/ 117 w 53"/>
                <a:gd name="T5" fmla="*/ 40 h 42"/>
                <a:gd name="T6" fmla="*/ 0 w 53"/>
                <a:gd name="T7" fmla="*/ 8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2">
                  <a:moveTo>
                    <a:pt x="0" y="42"/>
                  </a:moveTo>
                  <a:cubicBezTo>
                    <a:pt x="2" y="14"/>
                    <a:pt x="17" y="1"/>
                    <a:pt x="32" y="5"/>
                  </a:cubicBezTo>
                  <a:cubicBezTo>
                    <a:pt x="48" y="9"/>
                    <a:pt x="53" y="20"/>
                    <a:pt x="53" y="20"/>
                  </a:cubicBezTo>
                  <a:cubicBezTo>
                    <a:pt x="44" y="15"/>
                    <a:pt x="18" y="0"/>
                    <a:pt x="0" y="4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0" name="Freeform 1868"/>
            <p:cNvSpPr/>
            <p:nvPr>
              <p:custDataLst>
                <p:tags r:id="rId900"/>
              </p:custDataLst>
            </p:nvPr>
          </p:nvSpPr>
          <p:spPr bwMode="auto">
            <a:xfrm>
              <a:off x="3792" y="2963"/>
              <a:ext cx="53" cy="45"/>
            </a:xfrm>
            <a:custGeom>
              <a:avLst/>
              <a:gdLst>
                <a:gd name="T0" fmla="*/ 0 w 41"/>
                <a:gd name="T1" fmla="*/ 75 h 35"/>
                <a:gd name="T2" fmla="*/ 32 w 41"/>
                <a:gd name="T3" fmla="*/ 17 h 35"/>
                <a:gd name="T4" fmla="*/ 89 w 41"/>
                <a:gd name="T5" fmla="*/ 28 h 35"/>
                <a:gd name="T6" fmla="*/ 21 w 41"/>
                <a:gd name="T7" fmla="*/ 4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5">
                  <a:moveTo>
                    <a:pt x="0" y="35"/>
                  </a:moveTo>
                  <a:cubicBezTo>
                    <a:pt x="2" y="25"/>
                    <a:pt x="7" y="14"/>
                    <a:pt x="15" y="8"/>
                  </a:cubicBezTo>
                  <a:cubicBezTo>
                    <a:pt x="26" y="0"/>
                    <a:pt x="33" y="5"/>
                    <a:pt x="41" y="13"/>
                  </a:cubicBezTo>
                  <a:cubicBezTo>
                    <a:pt x="29" y="8"/>
                    <a:pt x="19" y="14"/>
                    <a:pt x="9" y="2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" name="Freeform 1869"/>
            <p:cNvSpPr/>
            <p:nvPr>
              <p:custDataLst>
                <p:tags r:id="rId901"/>
              </p:custDataLst>
            </p:nvPr>
          </p:nvSpPr>
          <p:spPr bwMode="auto">
            <a:xfrm>
              <a:off x="4109" y="3651"/>
              <a:ext cx="103" cy="160"/>
            </a:xfrm>
            <a:custGeom>
              <a:avLst/>
              <a:gdLst>
                <a:gd name="T0" fmla="*/ 171 w 80"/>
                <a:gd name="T1" fmla="*/ 0 h 125"/>
                <a:gd name="T2" fmla="*/ 68 w 80"/>
                <a:gd name="T3" fmla="*/ 262 h 125"/>
                <a:gd name="T4" fmla="*/ 171 w 80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25">
                  <a:moveTo>
                    <a:pt x="80" y="0"/>
                  </a:moveTo>
                  <a:cubicBezTo>
                    <a:pt x="56" y="10"/>
                    <a:pt x="0" y="55"/>
                    <a:pt x="32" y="125"/>
                  </a:cubicBezTo>
                  <a:cubicBezTo>
                    <a:pt x="26" y="97"/>
                    <a:pt x="33" y="33"/>
                    <a:pt x="80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2" name="Freeform 1870"/>
            <p:cNvSpPr/>
            <p:nvPr>
              <p:custDataLst>
                <p:tags r:id="rId902"/>
              </p:custDataLst>
            </p:nvPr>
          </p:nvSpPr>
          <p:spPr bwMode="auto">
            <a:xfrm>
              <a:off x="4136" y="3837"/>
              <a:ext cx="77" cy="211"/>
            </a:xfrm>
            <a:custGeom>
              <a:avLst/>
              <a:gdLst>
                <a:gd name="T0" fmla="*/ 19 w 60"/>
                <a:gd name="T1" fmla="*/ 0 h 165"/>
                <a:gd name="T2" fmla="*/ 19 w 60"/>
                <a:gd name="T3" fmla="*/ 157 h 165"/>
                <a:gd name="T4" fmla="*/ 127 w 60"/>
                <a:gd name="T5" fmla="*/ 345 h 165"/>
                <a:gd name="T6" fmla="*/ 40 w 60"/>
                <a:gd name="T7" fmla="*/ 151 h 165"/>
                <a:gd name="T8" fmla="*/ 19 w 60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5">
                  <a:moveTo>
                    <a:pt x="9" y="0"/>
                  </a:moveTo>
                  <a:cubicBezTo>
                    <a:pt x="0" y="24"/>
                    <a:pt x="0" y="53"/>
                    <a:pt x="9" y="75"/>
                  </a:cubicBezTo>
                  <a:cubicBezTo>
                    <a:pt x="18" y="97"/>
                    <a:pt x="58" y="132"/>
                    <a:pt x="60" y="165"/>
                  </a:cubicBezTo>
                  <a:cubicBezTo>
                    <a:pt x="58" y="127"/>
                    <a:pt x="32" y="96"/>
                    <a:pt x="19" y="72"/>
                  </a:cubicBezTo>
                  <a:cubicBezTo>
                    <a:pt x="6" y="48"/>
                    <a:pt x="5" y="20"/>
                    <a:pt x="9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3" name="Freeform 1871"/>
            <p:cNvSpPr/>
            <p:nvPr>
              <p:custDataLst>
                <p:tags r:id="rId903"/>
              </p:custDataLst>
            </p:nvPr>
          </p:nvSpPr>
          <p:spPr bwMode="auto">
            <a:xfrm>
              <a:off x="4485" y="3633"/>
              <a:ext cx="16" cy="25"/>
            </a:xfrm>
            <a:custGeom>
              <a:avLst/>
              <a:gdLst>
                <a:gd name="T0" fmla="*/ 25 w 13"/>
                <a:gd name="T1" fmla="*/ 0 h 19"/>
                <a:gd name="T2" fmla="*/ 0 w 13"/>
                <a:gd name="T3" fmla="*/ 4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2" y="4"/>
                    <a:pt x="0" y="11"/>
                    <a:pt x="0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" name="Freeform 1872"/>
            <p:cNvSpPr/>
            <p:nvPr>
              <p:custDataLst>
                <p:tags r:id="rId904"/>
              </p:custDataLst>
            </p:nvPr>
          </p:nvSpPr>
          <p:spPr bwMode="auto">
            <a:xfrm>
              <a:off x="4467" y="3192"/>
              <a:ext cx="29" cy="48"/>
            </a:xfrm>
            <a:custGeom>
              <a:avLst/>
              <a:gdLst>
                <a:gd name="T0" fmla="*/ 13 w 23"/>
                <a:gd name="T1" fmla="*/ 27 h 37"/>
                <a:gd name="T2" fmla="*/ 47 w 23"/>
                <a:gd name="T3" fmla="*/ 0 h 37"/>
                <a:gd name="T4" fmla="*/ 0 w 23"/>
                <a:gd name="T5" fmla="*/ 27 h 37"/>
                <a:gd name="T6" fmla="*/ 10 w 23"/>
                <a:gd name="T7" fmla="*/ 80 h 37"/>
                <a:gd name="T8" fmla="*/ 13 w 23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" name="Freeform 1873"/>
            <p:cNvSpPr/>
            <p:nvPr>
              <p:custDataLst>
                <p:tags r:id="rId905"/>
              </p:custDataLst>
            </p:nvPr>
          </p:nvSpPr>
          <p:spPr bwMode="auto">
            <a:xfrm>
              <a:off x="4458" y="3135"/>
              <a:ext cx="30" cy="47"/>
            </a:xfrm>
            <a:custGeom>
              <a:avLst/>
              <a:gdLst>
                <a:gd name="T0" fmla="*/ 13 w 23"/>
                <a:gd name="T1" fmla="*/ 24 h 37"/>
                <a:gd name="T2" fmla="*/ 51 w 23"/>
                <a:gd name="T3" fmla="*/ 0 h 37"/>
                <a:gd name="T4" fmla="*/ 0 w 23"/>
                <a:gd name="T5" fmla="*/ 24 h 37"/>
                <a:gd name="T6" fmla="*/ 12 w 23"/>
                <a:gd name="T7" fmla="*/ 76 h 37"/>
                <a:gd name="T8" fmla="*/ 13 w 23"/>
                <a:gd name="T9" fmla="*/ 2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" name="Freeform 1874"/>
            <p:cNvSpPr/>
            <p:nvPr>
              <p:custDataLst>
                <p:tags r:id="rId906"/>
              </p:custDataLst>
            </p:nvPr>
          </p:nvSpPr>
          <p:spPr bwMode="auto">
            <a:xfrm>
              <a:off x="4475" y="3252"/>
              <a:ext cx="30" cy="51"/>
            </a:xfrm>
            <a:custGeom>
              <a:avLst/>
              <a:gdLst>
                <a:gd name="T0" fmla="*/ 14 w 24"/>
                <a:gd name="T1" fmla="*/ 31 h 40"/>
                <a:gd name="T2" fmla="*/ 48 w 24"/>
                <a:gd name="T3" fmla="*/ 6 h 40"/>
                <a:gd name="T4" fmla="*/ 1 w 24"/>
                <a:gd name="T5" fmla="*/ 31 h 40"/>
                <a:gd name="T6" fmla="*/ 13 w 24"/>
                <a:gd name="T7" fmla="*/ 83 h 40"/>
                <a:gd name="T8" fmla="*/ 14 w 24"/>
                <a:gd name="T9" fmla="*/ 3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0">
                  <a:moveTo>
                    <a:pt x="7" y="15"/>
                  </a:moveTo>
                  <a:cubicBezTo>
                    <a:pt x="11" y="7"/>
                    <a:pt x="18" y="4"/>
                    <a:pt x="24" y="3"/>
                  </a:cubicBezTo>
                  <a:cubicBezTo>
                    <a:pt x="10" y="4"/>
                    <a:pt x="3" y="0"/>
                    <a:pt x="1" y="15"/>
                  </a:cubicBezTo>
                  <a:cubicBezTo>
                    <a:pt x="0" y="27"/>
                    <a:pt x="1" y="36"/>
                    <a:pt x="6" y="40"/>
                  </a:cubicBezTo>
                  <a:cubicBezTo>
                    <a:pt x="5" y="36"/>
                    <a:pt x="4" y="23"/>
                    <a:pt x="7" y="15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" name="Freeform 1875"/>
            <p:cNvSpPr/>
            <p:nvPr>
              <p:custDataLst>
                <p:tags r:id="rId907"/>
              </p:custDataLst>
            </p:nvPr>
          </p:nvSpPr>
          <p:spPr bwMode="auto">
            <a:xfrm>
              <a:off x="4487" y="3325"/>
              <a:ext cx="29" cy="47"/>
            </a:xfrm>
            <a:custGeom>
              <a:avLst/>
              <a:gdLst>
                <a:gd name="T0" fmla="*/ 13 w 23"/>
                <a:gd name="T1" fmla="*/ 24 h 37"/>
                <a:gd name="T2" fmla="*/ 47 w 23"/>
                <a:gd name="T3" fmla="*/ 0 h 37"/>
                <a:gd name="T4" fmla="*/ 0 w 23"/>
                <a:gd name="T5" fmla="*/ 24 h 37"/>
                <a:gd name="T6" fmla="*/ 10 w 23"/>
                <a:gd name="T7" fmla="*/ 76 h 37"/>
                <a:gd name="T8" fmla="*/ 13 w 23"/>
                <a:gd name="T9" fmla="*/ 2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9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3" y="33"/>
                    <a:pt x="2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" name="Freeform 1876"/>
            <p:cNvSpPr/>
            <p:nvPr>
              <p:custDataLst>
                <p:tags r:id="rId908"/>
              </p:custDataLst>
            </p:nvPr>
          </p:nvSpPr>
          <p:spPr bwMode="auto">
            <a:xfrm>
              <a:off x="4488" y="3384"/>
              <a:ext cx="24" cy="33"/>
            </a:xfrm>
            <a:custGeom>
              <a:avLst/>
              <a:gdLst>
                <a:gd name="T0" fmla="*/ 38 w 19"/>
                <a:gd name="T1" fmla="*/ 0 h 26"/>
                <a:gd name="T2" fmla="*/ 8 w 19"/>
                <a:gd name="T3" fmla="*/ 6 h 26"/>
                <a:gd name="T4" fmla="*/ 20 w 19"/>
                <a:gd name="T5" fmla="*/ 53 h 26"/>
                <a:gd name="T6" fmla="*/ 14 w 19"/>
                <a:gd name="T7" fmla="*/ 23 h 26"/>
                <a:gd name="T8" fmla="*/ 34 w 19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16" y="0"/>
                    <a:pt x="7" y="0"/>
                    <a:pt x="4" y="3"/>
                  </a:cubicBezTo>
                  <a:cubicBezTo>
                    <a:pt x="0" y="7"/>
                    <a:pt x="8" y="22"/>
                    <a:pt x="10" y="26"/>
                  </a:cubicBezTo>
                  <a:cubicBezTo>
                    <a:pt x="8" y="22"/>
                    <a:pt x="6" y="16"/>
                    <a:pt x="7" y="11"/>
                  </a:cubicBezTo>
                  <a:cubicBezTo>
                    <a:pt x="8" y="5"/>
                    <a:pt x="12" y="5"/>
                    <a:pt x="1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9" name="Freeform 1877"/>
            <p:cNvSpPr/>
            <p:nvPr>
              <p:custDataLst>
                <p:tags r:id="rId909"/>
              </p:custDataLst>
            </p:nvPr>
          </p:nvSpPr>
          <p:spPr bwMode="auto">
            <a:xfrm>
              <a:off x="4497" y="3431"/>
              <a:ext cx="47" cy="33"/>
            </a:xfrm>
            <a:custGeom>
              <a:avLst/>
              <a:gdLst>
                <a:gd name="T0" fmla="*/ 80 w 36"/>
                <a:gd name="T1" fmla="*/ 0 h 25"/>
                <a:gd name="T2" fmla="*/ 29 w 36"/>
                <a:gd name="T3" fmla="*/ 5 h 25"/>
                <a:gd name="T4" fmla="*/ 27 w 36"/>
                <a:gd name="T5" fmla="*/ 58 h 25"/>
                <a:gd name="T6" fmla="*/ 63 w 36"/>
                <a:gd name="T7" fmla="*/ 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5">
                  <a:moveTo>
                    <a:pt x="36" y="0"/>
                  </a:moveTo>
                  <a:cubicBezTo>
                    <a:pt x="27" y="2"/>
                    <a:pt x="22" y="0"/>
                    <a:pt x="13" y="2"/>
                  </a:cubicBezTo>
                  <a:cubicBezTo>
                    <a:pt x="0" y="4"/>
                    <a:pt x="10" y="18"/>
                    <a:pt x="12" y="25"/>
                  </a:cubicBezTo>
                  <a:cubicBezTo>
                    <a:pt x="5" y="11"/>
                    <a:pt x="16" y="5"/>
                    <a:pt x="28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0" name="Freeform 1878"/>
            <p:cNvSpPr/>
            <p:nvPr>
              <p:custDataLst>
                <p:tags r:id="rId910"/>
              </p:custDataLst>
            </p:nvPr>
          </p:nvSpPr>
          <p:spPr bwMode="auto">
            <a:xfrm>
              <a:off x="4514" y="3473"/>
              <a:ext cx="35" cy="30"/>
            </a:xfrm>
            <a:custGeom>
              <a:avLst/>
              <a:gdLst>
                <a:gd name="T0" fmla="*/ 57 w 27"/>
                <a:gd name="T1" fmla="*/ 7 h 23"/>
                <a:gd name="T2" fmla="*/ 13 w 27"/>
                <a:gd name="T3" fmla="*/ 7 h 23"/>
                <a:gd name="T4" fmla="*/ 23 w 27"/>
                <a:gd name="T5" fmla="*/ 51 h 23"/>
                <a:gd name="T6" fmla="*/ 22 w 27"/>
                <a:gd name="T7" fmla="*/ 17 h 23"/>
                <a:gd name="T8" fmla="*/ 58 w 27"/>
                <a:gd name="T9" fmla="*/ 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6" y="3"/>
                  </a:moveTo>
                  <a:cubicBezTo>
                    <a:pt x="22" y="3"/>
                    <a:pt x="10" y="0"/>
                    <a:pt x="6" y="3"/>
                  </a:cubicBezTo>
                  <a:cubicBezTo>
                    <a:pt x="0" y="8"/>
                    <a:pt x="6" y="21"/>
                    <a:pt x="11" y="23"/>
                  </a:cubicBezTo>
                  <a:cubicBezTo>
                    <a:pt x="8" y="20"/>
                    <a:pt x="7" y="12"/>
                    <a:pt x="10" y="8"/>
                  </a:cubicBezTo>
                  <a:cubicBezTo>
                    <a:pt x="13" y="5"/>
                    <a:pt x="23" y="2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1" name="Freeform 1879"/>
            <p:cNvSpPr/>
            <p:nvPr>
              <p:custDataLst>
                <p:tags r:id="rId911"/>
              </p:custDataLst>
            </p:nvPr>
          </p:nvSpPr>
          <p:spPr bwMode="auto">
            <a:xfrm>
              <a:off x="4525" y="3519"/>
              <a:ext cx="39" cy="28"/>
            </a:xfrm>
            <a:custGeom>
              <a:avLst/>
              <a:gdLst>
                <a:gd name="T0" fmla="*/ 66 w 30"/>
                <a:gd name="T1" fmla="*/ 12 h 21"/>
                <a:gd name="T2" fmla="*/ 21 w 30"/>
                <a:gd name="T3" fmla="*/ 1 h 21"/>
                <a:gd name="T4" fmla="*/ 5 w 30"/>
                <a:gd name="T5" fmla="*/ 12 h 21"/>
                <a:gd name="T6" fmla="*/ 7 w 30"/>
                <a:gd name="T7" fmla="*/ 49 h 21"/>
                <a:gd name="T8" fmla="*/ 16 w 30"/>
                <a:gd name="T9" fmla="*/ 15 h 21"/>
                <a:gd name="T10" fmla="*/ 66 w 30"/>
                <a:gd name="T11" fmla="*/ 1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1">
                  <a:moveTo>
                    <a:pt x="30" y="5"/>
                  </a:moveTo>
                  <a:cubicBezTo>
                    <a:pt x="23" y="5"/>
                    <a:pt x="16" y="2"/>
                    <a:pt x="9" y="1"/>
                  </a:cubicBezTo>
                  <a:cubicBezTo>
                    <a:pt x="4" y="0"/>
                    <a:pt x="3" y="0"/>
                    <a:pt x="2" y="5"/>
                  </a:cubicBezTo>
                  <a:cubicBezTo>
                    <a:pt x="1" y="9"/>
                    <a:pt x="0" y="18"/>
                    <a:pt x="3" y="21"/>
                  </a:cubicBezTo>
                  <a:cubicBezTo>
                    <a:pt x="2" y="16"/>
                    <a:pt x="3" y="9"/>
                    <a:pt x="7" y="6"/>
                  </a:cubicBezTo>
                  <a:cubicBezTo>
                    <a:pt x="12" y="4"/>
                    <a:pt x="26" y="6"/>
                    <a:pt x="30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" name="Freeform 1880"/>
            <p:cNvSpPr/>
            <p:nvPr>
              <p:custDataLst>
                <p:tags r:id="rId912"/>
              </p:custDataLst>
            </p:nvPr>
          </p:nvSpPr>
          <p:spPr bwMode="auto">
            <a:xfrm>
              <a:off x="4516" y="3559"/>
              <a:ext cx="45" cy="33"/>
            </a:xfrm>
            <a:custGeom>
              <a:avLst/>
              <a:gdLst>
                <a:gd name="T0" fmla="*/ 75 w 35"/>
                <a:gd name="T1" fmla="*/ 22 h 26"/>
                <a:gd name="T2" fmla="*/ 46 w 35"/>
                <a:gd name="T3" fmla="*/ 13 h 26"/>
                <a:gd name="T4" fmla="*/ 24 w 35"/>
                <a:gd name="T5" fmla="*/ 5 h 26"/>
                <a:gd name="T6" fmla="*/ 5 w 35"/>
                <a:gd name="T7" fmla="*/ 53 h 26"/>
                <a:gd name="T8" fmla="*/ 19 w 35"/>
                <a:gd name="T9" fmla="*/ 18 h 26"/>
                <a:gd name="T10" fmla="*/ 58 w 35"/>
                <a:gd name="T11" fmla="*/ 2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6">
                  <a:moveTo>
                    <a:pt x="35" y="10"/>
                  </a:moveTo>
                  <a:cubicBezTo>
                    <a:pt x="31" y="9"/>
                    <a:pt x="26" y="8"/>
                    <a:pt x="22" y="6"/>
                  </a:cubicBezTo>
                  <a:cubicBezTo>
                    <a:pt x="19" y="5"/>
                    <a:pt x="15" y="2"/>
                    <a:pt x="12" y="2"/>
                  </a:cubicBezTo>
                  <a:cubicBezTo>
                    <a:pt x="4" y="0"/>
                    <a:pt x="0" y="20"/>
                    <a:pt x="2" y="26"/>
                  </a:cubicBezTo>
                  <a:cubicBezTo>
                    <a:pt x="4" y="21"/>
                    <a:pt x="4" y="12"/>
                    <a:pt x="9" y="9"/>
                  </a:cubicBezTo>
                  <a:cubicBezTo>
                    <a:pt x="14" y="6"/>
                    <a:pt x="23" y="8"/>
                    <a:pt x="27" y="1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" name="Freeform 1881"/>
            <p:cNvSpPr/>
            <p:nvPr>
              <p:custDataLst>
                <p:tags r:id="rId913"/>
              </p:custDataLst>
            </p:nvPr>
          </p:nvSpPr>
          <p:spPr bwMode="auto">
            <a:xfrm>
              <a:off x="4609" y="3534"/>
              <a:ext cx="33" cy="44"/>
            </a:xfrm>
            <a:custGeom>
              <a:avLst/>
              <a:gdLst>
                <a:gd name="T0" fmla="*/ 58 w 25"/>
                <a:gd name="T1" fmla="*/ 10 h 34"/>
                <a:gd name="T2" fmla="*/ 15 w 25"/>
                <a:gd name="T3" fmla="*/ 13 h 34"/>
                <a:gd name="T4" fmla="*/ 5 w 25"/>
                <a:gd name="T5" fmla="*/ 74 h 34"/>
                <a:gd name="T6" fmla="*/ 58 w 25"/>
                <a:gd name="T7" fmla="*/ 1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25" y="5"/>
                  </a:moveTo>
                  <a:cubicBezTo>
                    <a:pt x="19" y="4"/>
                    <a:pt x="11" y="0"/>
                    <a:pt x="6" y="6"/>
                  </a:cubicBezTo>
                  <a:cubicBezTo>
                    <a:pt x="0" y="14"/>
                    <a:pt x="4" y="25"/>
                    <a:pt x="2" y="34"/>
                  </a:cubicBezTo>
                  <a:cubicBezTo>
                    <a:pt x="3" y="20"/>
                    <a:pt x="9" y="4"/>
                    <a:pt x="25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" name="Freeform 1882"/>
            <p:cNvSpPr/>
            <p:nvPr>
              <p:custDataLst>
                <p:tags r:id="rId914"/>
              </p:custDataLst>
            </p:nvPr>
          </p:nvSpPr>
          <p:spPr bwMode="auto">
            <a:xfrm>
              <a:off x="4607" y="3474"/>
              <a:ext cx="28" cy="38"/>
            </a:xfrm>
            <a:custGeom>
              <a:avLst/>
              <a:gdLst>
                <a:gd name="T0" fmla="*/ 46 w 22"/>
                <a:gd name="T1" fmla="*/ 5 h 29"/>
                <a:gd name="T2" fmla="*/ 13 w 22"/>
                <a:gd name="T3" fmla="*/ 12 h 29"/>
                <a:gd name="T4" fmla="*/ 14 w 22"/>
                <a:gd name="T5" fmla="*/ 66 h 29"/>
                <a:gd name="T6" fmla="*/ 17 w 22"/>
                <a:gd name="T7" fmla="*/ 21 h 29"/>
                <a:gd name="T8" fmla="*/ 46 w 22"/>
                <a:gd name="T9" fmla="*/ 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22" y="2"/>
                  </a:moveTo>
                  <a:cubicBezTo>
                    <a:pt x="17" y="2"/>
                    <a:pt x="10" y="0"/>
                    <a:pt x="6" y="5"/>
                  </a:cubicBezTo>
                  <a:cubicBezTo>
                    <a:pt x="0" y="11"/>
                    <a:pt x="5" y="22"/>
                    <a:pt x="7" y="29"/>
                  </a:cubicBezTo>
                  <a:cubicBezTo>
                    <a:pt x="6" y="24"/>
                    <a:pt x="5" y="14"/>
                    <a:pt x="8" y="9"/>
                  </a:cubicBezTo>
                  <a:cubicBezTo>
                    <a:pt x="11" y="4"/>
                    <a:pt x="17" y="3"/>
                    <a:pt x="22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" name="Freeform 1883"/>
            <p:cNvSpPr/>
            <p:nvPr>
              <p:custDataLst>
                <p:tags r:id="rId915"/>
              </p:custDataLst>
            </p:nvPr>
          </p:nvSpPr>
          <p:spPr bwMode="auto">
            <a:xfrm>
              <a:off x="4593" y="3416"/>
              <a:ext cx="40" cy="37"/>
            </a:xfrm>
            <a:custGeom>
              <a:avLst/>
              <a:gdLst>
                <a:gd name="T0" fmla="*/ 17 w 31"/>
                <a:gd name="T1" fmla="*/ 60 h 29"/>
                <a:gd name="T2" fmla="*/ 10 w 31"/>
                <a:gd name="T3" fmla="*/ 13 h 29"/>
                <a:gd name="T4" fmla="*/ 67 w 31"/>
                <a:gd name="T5" fmla="*/ 10 h 29"/>
                <a:gd name="T6" fmla="*/ 30 w 31"/>
                <a:gd name="T7" fmla="*/ 13 h 29"/>
                <a:gd name="T8" fmla="*/ 17 w 31"/>
                <a:gd name="T9" fmla="*/ 3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8">
                  <a:moveTo>
                    <a:pt x="8" y="29"/>
                  </a:moveTo>
                  <a:cubicBezTo>
                    <a:pt x="9" y="22"/>
                    <a:pt x="0" y="13"/>
                    <a:pt x="5" y="6"/>
                  </a:cubicBezTo>
                  <a:cubicBezTo>
                    <a:pt x="10" y="0"/>
                    <a:pt x="25" y="2"/>
                    <a:pt x="31" y="5"/>
                  </a:cubicBezTo>
                  <a:cubicBezTo>
                    <a:pt x="26" y="6"/>
                    <a:pt x="19" y="4"/>
                    <a:pt x="14" y="6"/>
                  </a:cubicBezTo>
                  <a:cubicBezTo>
                    <a:pt x="7" y="8"/>
                    <a:pt x="9" y="12"/>
                    <a:pt x="8" y="18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" name="Freeform 1884"/>
            <p:cNvSpPr/>
            <p:nvPr>
              <p:custDataLst>
                <p:tags r:id="rId916"/>
              </p:custDataLst>
            </p:nvPr>
          </p:nvSpPr>
          <p:spPr bwMode="auto">
            <a:xfrm>
              <a:off x="4580" y="3365"/>
              <a:ext cx="28" cy="34"/>
            </a:xfrm>
            <a:custGeom>
              <a:avLst/>
              <a:gdLst>
                <a:gd name="T0" fmla="*/ 17 w 22"/>
                <a:gd name="T1" fmla="*/ 58 h 26"/>
                <a:gd name="T2" fmla="*/ 10 w 22"/>
                <a:gd name="T3" fmla="*/ 34 h 26"/>
                <a:gd name="T4" fmla="*/ 1 w 22"/>
                <a:gd name="T5" fmla="*/ 16 h 26"/>
                <a:gd name="T6" fmla="*/ 46 w 22"/>
                <a:gd name="T7" fmla="*/ 1 h 26"/>
                <a:gd name="T8" fmla="*/ 22 w 22"/>
                <a:gd name="T9" fmla="*/ 13 h 26"/>
                <a:gd name="T10" fmla="*/ 14 w 22"/>
                <a:gd name="T11" fmla="*/ 4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8" y="26"/>
                  </a:moveTo>
                  <a:cubicBezTo>
                    <a:pt x="7" y="23"/>
                    <a:pt x="7" y="19"/>
                    <a:pt x="5" y="15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3" y="1"/>
                    <a:pt x="18" y="0"/>
                    <a:pt x="22" y="1"/>
                  </a:cubicBezTo>
                  <a:cubicBezTo>
                    <a:pt x="18" y="2"/>
                    <a:pt x="13" y="1"/>
                    <a:pt x="10" y="6"/>
                  </a:cubicBezTo>
                  <a:cubicBezTo>
                    <a:pt x="8" y="8"/>
                    <a:pt x="6" y="17"/>
                    <a:pt x="7" y="2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" name="Freeform 1885"/>
            <p:cNvSpPr/>
            <p:nvPr>
              <p:custDataLst>
                <p:tags r:id="rId917"/>
              </p:custDataLst>
            </p:nvPr>
          </p:nvSpPr>
          <p:spPr bwMode="auto">
            <a:xfrm>
              <a:off x="4566" y="3308"/>
              <a:ext cx="26" cy="35"/>
            </a:xfrm>
            <a:custGeom>
              <a:avLst/>
              <a:gdLst>
                <a:gd name="T0" fmla="*/ 7 w 20"/>
                <a:gd name="T1" fmla="*/ 58 h 27"/>
                <a:gd name="T2" fmla="*/ 7 w 20"/>
                <a:gd name="T3" fmla="*/ 17 h 27"/>
                <a:gd name="T4" fmla="*/ 44 w 20"/>
                <a:gd name="T5" fmla="*/ 1 h 27"/>
                <a:gd name="T6" fmla="*/ 7 w 20"/>
                <a:gd name="T7" fmla="*/ 4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7">
                  <a:moveTo>
                    <a:pt x="3" y="27"/>
                  </a:moveTo>
                  <a:cubicBezTo>
                    <a:pt x="4" y="21"/>
                    <a:pt x="0" y="13"/>
                    <a:pt x="3" y="8"/>
                  </a:cubicBezTo>
                  <a:cubicBezTo>
                    <a:pt x="6" y="3"/>
                    <a:pt x="15" y="0"/>
                    <a:pt x="20" y="1"/>
                  </a:cubicBezTo>
                  <a:cubicBezTo>
                    <a:pt x="11" y="4"/>
                    <a:pt x="3" y="11"/>
                    <a:pt x="3" y="2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" name="Freeform 1886"/>
            <p:cNvSpPr/>
            <p:nvPr>
              <p:custDataLst>
                <p:tags r:id="rId918"/>
              </p:custDataLst>
            </p:nvPr>
          </p:nvSpPr>
          <p:spPr bwMode="auto">
            <a:xfrm>
              <a:off x="4558" y="3242"/>
              <a:ext cx="26" cy="51"/>
            </a:xfrm>
            <a:custGeom>
              <a:avLst/>
              <a:gdLst>
                <a:gd name="T0" fmla="*/ 44 w 20"/>
                <a:gd name="T1" fmla="*/ 0 h 40"/>
                <a:gd name="T2" fmla="*/ 0 w 20"/>
                <a:gd name="T3" fmla="*/ 24 h 40"/>
                <a:gd name="T4" fmla="*/ 13 w 20"/>
                <a:gd name="T5" fmla="*/ 83 h 40"/>
                <a:gd name="T6" fmla="*/ 13 w 20"/>
                <a:gd name="T7" fmla="*/ 59 h 40"/>
                <a:gd name="T8" fmla="*/ 12 w 20"/>
                <a:gd name="T9" fmla="*/ 33 h 40"/>
                <a:gd name="T10" fmla="*/ 35 w 20"/>
                <a:gd name="T11" fmla="*/ 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0">
                  <a:moveTo>
                    <a:pt x="20" y="0"/>
                  </a:moveTo>
                  <a:cubicBezTo>
                    <a:pt x="11" y="3"/>
                    <a:pt x="0" y="0"/>
                    <a:pt x="0" y="12"/>
                  </a:cubicBezTo>
                  <a:cubicBezTo>
                    <a:pt x="0" y="22"/>
                    <a:pt x="7" y="30"/>
                    <a:pt x="6" y="40"/>
                  </a:cubicBezTo>
                  <a:cubicBezTo>
                    <a:pt x="5" y="36"/>
                    <a:pt x="6" y="32"/>
                    <a:pt x="6" y="28"/>
                  </a:cubicBezTo>
                  <a:cubicBezTo>
                    <a:pt x="7" y="23"/>
                    <a:pt x="6" y="20"/>
                    <a:pt x="5" y="16"/>
                  </a:cubicBezTo>
                  <a:cubicBezTo>
                    <a:pt x="4" y="8"/>
                    <a:pt x="9" y="3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" name="Freeform 1887"/>
            <p:cNvSpPr/>
            <p:nvPr>
              <p:custDataLst>
                <p:tags r:id="rId919"/>
              </p:custDataLst>
            </p:nvPr>
          </p:nvSpPr>
          <p:spPr bwMode="auto">
            <a:xfrm>
              <a:off x="4552" y="3187"/>
              <a:ext cx="21" cy="36"/>
            </a:xfrm>
            <a:custGeom>
              <a:avLst/>
              <a:gdLst>
                <a:gd name="T0" fmla="*/ 37 w 16"/>
                <a:gd name="T1" fmla="*/ 1 h 28"/>
                <a:gd name="T2" fmla="*/ 9 w 16"/>
                <a:gd name="T3" fmla="*/ 13 h 28"/>
                <a:gd name="T4" fmla="*/ 14 w 16"/>
                <a:gd name="T5" fmla="*/ 59 h 28"/>
                <a:gd name="T6" fmla="*/ 18 w 16"/>
                <a:gd name="T7" fmla="*/ 23 h 28"/>
                <a:gd name="T8" fmla="*/ 37 w 16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6" y="1"/>
                  </a:moveTo>
                  <a:cubicBezTo>
                    <a:pt x="10" y="1"/>
                    <a:pt x="6" y="0"/>
                    <a:pt x="4" y="6"/>
                  </a:cubicBezTo>
                  <a:cubicBezTo>
                    <a:pt x="0" y="13"/>
                    <a:pt x="6" y="21"/>
                    <a:pt x="6" y="28"/>
                  </a:cubicBezTo>
                  <a:cubicBezTo>
                    <a:pt x="6" y="22"/>
                    <a:pt x="5" y="18"/>
                    <a:pt x="8" y="11"/>
                  </a:cubicBezTo>
                  <a:cubicBezTo>
                    <a:pt x="10" y="5"/>
                    <a:pt x="11" y="4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" name="Freeform 1888"/>
            <p:cNvSpPr/>
            <p:nvPr>
              <p:custDataLst>
                <p:tags r:id="rId920"/>
              </p:custDataLst>
            </p:nvPr>
          </p:nvSpPr>
          <p:spPr bwMode="auto">
            <a:xfrm>
              <a:off x="4543" y="3135"/>
              <a:ext cx="27" cy="34"/>
            </a:xfrm>
            <a:custGeom>
              <a:avLst/>
              <a:gdLst>
                <a:gd name="T0" fmla="*/ 45 w 21"/>
                <a:gd name="T1" fmla="*/ 8 h 27"/>
                <a:gd name="T2" fmla="*/ 17 w 21"/>
                <a:gd name="T3" fmla="*/ 5 h 27"/>
                <a:gd name="T4" fmla="*/ 15 w 21"/>
                <a:gd name="T5" fmla="*/ 54 h 27"/>
                <a:gd name="T6" fmla="*/ 45 w 21"/>
                <a:gd name="T7" fmla="*/ 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7">
                  <a:moveTo>
                    <a:pt x="21" y="4"/>
                  </a:moveTo>
                  <a:cubicBezTo>
                    <a:pt x="16" y="4"/>
                    <a:pt x="13" y="0"/>
                    <a:pt x="8" y="2"/>
                  </a:cubicBezTo>
                  <a:cubicBezTo>
                    <a:pt x="0" y="6"/>
                    <a:pt x="4" y="21"/>
                    <a:pt x="7" y="27"/>
                  </a:cubicBezTo>
                  <a:cubicBezTo>
                    <a:pt x="5" y="14"/>
                    <a:pt x="8" y="5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" name="Freeform 1889"/>
            <p:cNvSpPr/>
            <p:nvPr>
              <p:custDataLst>
                <p:tags r:id="rId921"/>
              </p:custDataLst>
            </p:nvPr>
          </p:nvSpPr>
          <p:spPr bwMode="auto">
            <a:xfrm>
              <a:off x="4551" y="3079"/>
              <a:ext cx="18" cy="38"/>
            </a:xfrm>
            <a:custGeom>
              <a:avLst/>
              <a:gdLst>
                <a:gd name="T0" fmla="*/ 6 w 14"/>
                <a:gd name="T1" fmla="*/ 5 h 29"/>
                <a:gd name="T2" fmla="*/ 0 w 14"/>
                <a:gd name="T3" fmla="*/ 66 h 29"/>
                <a:gd name="T4" fmla="*/ 19 w 14"/>
                <a:gd name="T5" fmla="*/ 28 h 29"/>
                <a:gd name="T6" fmla="*/ 30 w 14"/>
                <a:gd name="T7" fmla="*/ 5 h 29"/>
                <a:gd name="T8" fmla="*/ 10 w 1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3" y="2"/>
                  </a:moveTo>
                  <a:cubicBezTo>
                    <a:pt x="9" y="10"/>
                    <a:pt x="2" y="22"/>
                    <a:pt x="0" y="29"/>
                  </a:cubicBezTo>
                  <a:cubicBezTo>
                    <a:pt x="4" y="24"/>
                    <a:pt x="8" y="19"/>
                    <a:pt x="9" y="12"/>
                  </a:cubicBezTo>
                  <a:cubicBezTo>
                    <a:pt x="9" y="7"/>
                    <a:pt x="7" y="2"/>
                    <a:pt x="14" y="2"/>
                  </a:cubicBezTo>
                  <a:cubicBezTo>
                    <a:pt x="12" y="0"/>
                    <a:pt x="8" y="1"/>
                    <a:pt x="5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" name="Freeform 1890"/>
            <p:cNvSpPr/>
            <p:nvPr>
              <p:custDataLst>
                <p:tags r:id="rId922"/>
              </p:custDataLst>
            </p:nvPr>
          </p:nvSpPr>
          <p:spPr bwMode="auto">
            <a:xfrm>
              <a:off x="4554" y="3030"/>
              <a:ext cx="25" cy="34"/>
            </a:xfrm>
            <a:custGeom>
              <a:avLst/>
              <a:gdLst>
                <a:gd name="T0" fmla="*/ 43 w 19"/>
                <a:gd name="T1" fmla="*/ 6 h 27"/>
                <a:gd name="T2" fmla="*/ 9 w 19"/>
                <a:gd name="T3" fmla="*/ 10 h 27"/>
                <a:gd name="T4" fmla="*/ 1 w 19"/>
                <a:gd name="T5" fmla="*/ 54 h 27"/>
                <a:gd name="T6" fmla="*/ 16 w 19"/>
                <a:gd name="T7" fmla="*/ 23 h 27"/>
                <a:gd name="T8" fmla="*/ 42 w 19"/>
                <a:gd name="T9" fmla="*/ 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19" y="3"/>
                  </a:moveTo>
                  <a:cubicBezTo>
                    <a:pt x="13" y="4"/>
                    <a:pt x="8" y="0"/>
                    <a:pt x="4" y="5"/>
                  </a:cubicBezTo>
                  <a:cubicBezTo>
                    <a:pt x="0" y="12"/>
                    <a:pt x="5" y="20"/>
                    <a:pt x="1" y="27"/>
                  </a:cubicBezTo>
                  <a:cubicBezTo>
                    <a:pt x="4" y="21"/>
                    <a:pt x="5" y="17"/>
                    <a:pt x="7" y="11"/>
                  </a:cubicBezTo>
                  <a:cubicBezTo>
                    <a:pt x="9" y="5"/>
                    <a:pt x="12" y="5"/>
                    <a:pt x="18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" name="Freeform 1891"/>
            <p:cNvSpPr/>
            <p:nvPr>
              <p:custDataLst>
                <p:tags r:id="rId923"/>
              </p:custDataLst>
            </p:nvPr>
          </p:nvSpPr>
          <p:spPr bwMode="auto">
            <a:xfrm>
              <a:off x="4561" y="2979"/>
              <a:ext cx="19" cy="29"/>
            </a:xfrm>
            <a:custGeom>
              <a:avLst/>
              <a:gdLst>
                <a:gd name="T0" fmla="*/ 30 w 15"/>
                <a:gd name="T1" fmla="*/ 1 h 22"/>
                <a:gd name="T2" fmla="*/ 6 w 15"/>
                <a:gd name="T3" fmla="*/ 9 h 22"/>
                <a:gd name="T4" fmla="*/ 6 w 15"/>
                <a:gd name="T5" fmla="*/ 50 h 22"/>
                <a:gd name="T6" fmla="*/ 29 w 15"/>
                <a:gd name="T7" fmla="*/ 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15" y="1"/>
                  </a:moveTo>
                  <a:cubicBezTo>
                    <a:pt x="11" y="1"/>
                    <a:pt x="6" y="0"/>
                    <a:pt x="3" y="4"/>
                  </a:cubicBezTo>
                  <a:cubicBezTo>
                    <a:pt x="0" y="8"/>
                    <a:pt x="3" y="17"/>
                    <a:pt x="3" y="22"/>
                  </a:cubicBezTo>
                  <a:cubicBezTo>
                    <a:pt x="4" y="16"/>
                    <a:pt x="5" y="3"/>
                    <a:pt x="14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" name="Freeform 1892"/>
            <p:cNvSpPr/>
            <p:nvPr>
              <p:custDataLst>
                <p:tags r:id="rId924"/>
              </p:custDataLst>
            </p:nvPr>
          </p:nvSpPr>
          <p:spPr bwMode="auto">
            <a:xfrm>
              <a:off x="3868" y="3293"/>
              <a:ext cx="43" cy="15"/>
            </a:xfrm>
            <a:custGeom>
              <a:avLst/>
              <a:gdLst>
                <a:gd name="T0" fmla="*/ 0 w 33"/>
                <a:gd name="T1" fmla="*/ 5 h 12"/>
                <a:gd name="T2" fmla="*/ 73 w 33"/>
                <a:gd name="T3" fmla="*/ 24 h 12"/>
                <a:gd name="T4" fmla="*/ 16 w 33"/>
                <a:gd name="T5" fmla="*/ 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">
                  <a:moveTo>
                    <a:pt x="0" y="2"/>
                  </a:moveTo>
                  <a:cubicBezTo>
                    <a:pt x="10" y="6"/>
                    <a:pt x="25" y="0"/>
                    <a:pt x="33" y="12"/>
                  </a:cubicBezTo>
                  <a:cubicBezTo>
                    <a:pt x="26" y="8"/>
                    <a:pt x="15" y="6"/>
                    <a:pt x="7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" name="Freeform 1893"/>
            <p:cNvSpPr/>
            <p:nvPr>
              <p:custDataLst>
                <p:tags r:id="rId925"/>
              </p:custDataLst>
            </p:nvPr>
          </p:nvSpPr>
          <p:spPr bwMode="auto">
            <a:xfrm>
              <a:off x="3845" y="3356"/>
              <a:ext cx="58" cy="42"/>
            </a:xfrm>
            <a:custGeom>
              <a:avLst/>
              <a:gdLst>
                <a:gd name="T0" fmla="*/ 97 w 45"/>
                <a:gd name="T1" fmla="*/ 10 h 33"/>
                <a:gd name="T2" fmla="*/ 22 w 45"/>
                <a:gd name="T3" fmla="*/ 8 h 33"/>
                <a:gd name="T4" fmla="*/ 13 w 45"/>
                <a:gd name="T5" fmla="*/ 67 h 33"/>
                <a:gd name="T6" fmla="*/ 67 w 45"/>
                <a:gd name="T7" fmla="*/ 1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3">
                  <a:moveTo>
                    <a:pt x="45" y="5"/>
                  </a:moveTo>
                  <a:cubicBezTo>
                    <a:pt x="35" y="2"/>
                    <a:pt x="21" y="0"/>
                    <a:pt x="10" y="4"/>
                  </a:cubicBezTo>
                  <a:cubicBezTo>
                    <a:pt x="1" y="8"/>
                    <a:pt x="0" y="25"/>
                    <a:pt x="6" y="33"/>
                  </a:cubicBezTo>
                  <a:cubicBezTo>
                    <a:pt x="3" y="14"/>
                    <a:pt x="12" y="5"/>
                    <a:pt x="31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" name="Freeform 1894"/>
            <p:cNvSpPr/>
            <p:nvPr>
              <p:custDataLst>
                <p:tags r:id="rId926"/>
              </p:custDataLst>
            </p:nvPr>
          </p:nvSpPr>
          <p:spPr bwMode="auto">
            <a:xfrm>
              <a:off x="3828" y="3415"/>
              <a:ext cx="65" cy="64"/>
            </a:xfrm>
            <a:custGeom>
              <a:avLst/>
              <a:gdLst>
                <a:gd name="T0" fmla="*/ 111 w 50"/>
                <a:gd name="T1" fmla="*/ 10 h 51"/>
                <a:gd name="T2" fmla="*/ 27 w 50"/>
                <a:gd name="T3" fmla="*/ 20 h 51"/>
                <a:gd name="T4" fmla="*/ 44 w 50"/>
                <a:gd name="T5" fmla="*/ 100 h 51"/>
                <a:gd name="T6" fmla="*/ 88 w 50"/>
                <a:gd name="T7" fmla="*/ 1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5"/>
                  </a:moveTo>
                  <a:cubicBezTo>
                    <a:pt x="37" y="5"/>
                    <a:pt x="24" y="0"/>
                    <a:pt x="12" y="10"/>
                  </a:cubicBezTo>
                  <a:cubicBezTo>
                    <a:pt x="0" y="21"/>
                    <a:pt x="15" y="40"/>
                    <a:pt x="20" y="51"/>
                  </a:cubicBezTo>
                  <a:cubicBezTo>
                    <a:pt x="10" y="28"/>
                    <a:pt x="13" y="9"/>
                    <a:pt x="40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" name="Freeform 1895"/>
            <p:cNvSpPr/>
            <p:nvPr>
              <p:custDataLst>
                <p:tags r:id="rId927"/>
              </p:custDataLst>
            </p:nvPr>
          </p:nvSpPr>
          <p:spPr bwMode="auto">
            <a:xfrm>
              <a:off x="3850" y="3486"/>
              <a:ext cx="44" cy="86"/>
            </a:xfrm>
            <a:custGeom>
              <a:avLst/>
              <a:gdLst>
                <a:gd name="T0" fmla="*/ 74 w 34"/>
                <a:gd name="T1" fmla="*/ 1 h 67"/>
                <a:gd name="T2" fmla="*/ 5 w 34"/>
                <a:gd name="T3" fmla="*/ 53 h 67"/>
                <a:gd name="T4" fmla="*/ 30 w 34"/>
                <a:gd name="T5" fmla="*/ 107 h 67"/>
                <a:gd name="T6" fmla="*/ 57 w 34"/>
                <a:gd name="T7" fmla="*/ 141 h 67"/>
                <a:gd name="T8" fmla="*/ 23 w 34"/>
                <a:gd name="T9" fmla="*/ 64 h 67"/>
                <a:gd name="T10" fmla="*/ 67 w 34"/>
                <a:gd name="T11" fmla="*/ 6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67">
                  <a:moveTo>
                    <a:pt x="34" y="1"/>
                  </a:moveTo>
                  <a:cubicBezTo>
                    <a:pt x="21" y="0"/>
                    <a:pt x="0" y="11"/>
                    <a:pt x="2" y="25"/>
                  </a:cubicBezTo>
                  <a:cubicBezTo>
                    <a:pt x="3" y="33"/>
                    <a:pt x="9" y="45"/>
                    <a:pt x="14" y="51"/>
                  </a:cubicBezTo>
                  <a:cubicBezTo>
                    <a:pt x="19" y="57"/>
                    <a:pt x="25" y="59"/>
                    <a:pt x="26" y="67"/>
                  </a:cubicBezTo>
                  <a:cubicBezTo>
                    <a:pt x="24" y="53"/>
                    <a:pt x="12" y="43"/>
                    <a:pt x="11" y="30"/>
                  </a:cubicBezTo>
                  <a:cubicBezTo>
                    <a:pt x="9" y="16"/>
                    <a:pt x="20" y="9"/>
                    <a:pt x="3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" name="Freeform 1896"/>
            <p:cNvSpPr/>
            <p:nvPr>
              <p:custDataLst>
                <p:tags r:id="rId928"/>
              </p:custDataLst>
            </p:nvPr>
          </p:nvSpPr>
          <p:spPr bwMode="auto">
            <a:xfrm>
              <a:off x="3919" y="3547"/>
              <a:ext cx="92" cy="40"/>
            </a:xfrm>
            <a:custGeom>
              <a:avLst/>
              <a:gdLst>
                <a:gd name="T0" fmla="*/ 0 w 71"/>
                <a:gd name="T1" fmla="*/ 63 h 32"/>
                <a:gd name="T2" fmla="*/ 67 w 71"/>
                <a:gd name="T3" fmla="*/ 5 h 32"/>
                <a:gd name="T4" fmla="*/ 154 w 71"/>
                <a:gd name="T5" fmla="*/ 56 h 32"/>
                <a:gd name="T6" fmla="*/ 87 w 71"/>
                <a:gd name="T7" fmla="*/ 18 h 32"/>
                <a:gd name="T8" fmla="*/ 39 w 71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32">
                  <a:moveTo>
                    <a:pt x="0" y="32"/>
                  </a:moveTo>
                  <a:cubicBezTo>
                    <a:pt x="3" y="19"/>
                    <a:pt x="18" y="3"/>
                    <a:pt x="31" y="2"/>
                  </a:cubicBezTo>
                  <a:cubicBezTo>
                    <a:pt x="44" y="0"/>
                    <a:pt x="68" y="17"/>
                    <a:pt x="71" y="29"/>
                  </a:cubicBezTo>
                  <a:cubicBezTo>
                    <a:pt x="64" y="21"/>
                    <a:pt x="51" y="14"/>
                    <a:pt x="40" y="9"/>
                  </a:cubicBezTo>
                  <a:cubicBezTo>
                    <a:pt x="30" y="4"/>
                    <a:pt x="27" y="11"/>
                    <a:pt x="18" y="1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" name="Freeform 1897"/>
            <p:cNvSpPr/>
            <p:nvPr>
              <p:custDataLst>
                <p:tags r:id="rId929"/>
              </p:custDataLst>
            </p:nvPr>
          </p:nvSpPr>
          <p:spPr bwMode="auto">
            <a:xfrm>
              <a:off x="3868" y="3236"/>
              <a:ext cx="32" cy="38"/>
            </a:xfrm>
            <a:custGeom>
              <a:avLst/>
              <a:gdLst>
                <a:gd name="T0" fmla="*/ 52 w 25"/>
                <a:gd name="T1" fmla="*/ 5 h 30"/>
                <a:gd name="T2" fmla="*/ 10 w 25"/>
                <a:gd name="T3" fmla="*/ 14 h 30"/>
                <a:gd name="T4" fmla="*/ 15 w 25"/>
                <a:gd name="T5" fmla="*/ 61 h 30"/>
                <a:gd name="T6" fmla="*/ 28 w 25"/>
                <a:gd name="T7" fmla="*/ 20 h 30"/>
                <a:gd name="T8" fmla="*/ 52 w 25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0">
                  <a:moveTo>
                    <a:pt x="25" y="2"/>
                  </a:moveTo>
                  <a:cubicBezTo>
                    <a:pt x="18" y="1"/>
                    <a:pt x="9" y="0"/>
                    <a:pt x="5" y="7"/>
                  </a:cubicBezTo>
                  <a:cubicBezTo>
                    <a:pt x="0" y="13"/>
                    <a:pt x="2" y="24"/>
                    <a:pt x="7" y="30"/>
                  </a:cubicBezTo>
                  <a:cubicBezTo>
                    <a:pt x="4" y="18"/>
                    <a:pt x="7" y="18"/>
                    <a:pt x="13" y="10"/>
                  </a:cubicBezTo>
                  <a:cubicBezTo>
                    <a:pt x="18" y="3"/>
                    <a:pt x="16" y="3"/>
                    <a:pt x="25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" name="Freeform 1898"/>
            <p:cNvSpPr/>
            <p:nvPr>
              <p:custDataLst>
                <p:tags r:id="rId930"/>
              </p:custDataLst>
            </p:nvPr>
          </p:nvSpPr>
          <p:spPr bwMode="auto">
            <a:xfrm>
              <a:off x="3873" y="3183"/>
              <a:ext cx="35" cy="32"/>
            </a:xfrm>
            <a:custGeom>
              <a:avLst/>
              <a:gdLst>
                <a:gd name="T0" fmla="*/ 58 w 27"/>
                <a:gd name="T1" fmla="*/ 6 h 25"/>
                <a:gd name="T2" fmla="*/ 17 w 27"/>
                <a:gd name="T3" fmla="*/ 6 h 25"/>
                <a:gd name="T4" fmla="*/ 8 w 27"/>
                <a:gd name="T5" fmla="*/ 52 h 25"/>
                <a:gd name="T6" fmla="*/ 45 w 27"/>
                <a:gd name="T7" fmla="*/ 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">
                  <a:moveTo>
                    <a:pt x="27" y="3"/>
                  </a:moveTo>
                  <a:cubicBezTo>
                    <a:pt x="20" y="4"/>
                    <a:pt x="14" y="0"/>
                    <a:pt x="8" y="3"/>
                  </a:cubicBezTo>
                  <a:cubicBezTo>
                    <a:pt x="0" y="7"/>
                    <a:pt x="1" y="19"/>
                    <a:pt x="4" y="25"/>
                  </a:cubicBezTo>
                  <a:cubicBezTo>
                    <a:pt x="7" y="14"/>
                    <a:pt x="9" y="9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" name="Freeform 1899"/>
            <p:cNvSpPr/>
            <p:nvPr>
              <p:custDataLst>
                <p:tags r:id="rId931"/>
              </p:custDataLst>
            </p:nvPr>
          </p:nvSpPr>
          <p:spPr bwMode="auto">
            <a:xfrm>
              <a:off x="3792" y="3158"/>
              <a:ext cx="25" cy="56"/>
            </a:xfrm>
            <a:custGeom>
              <a:avLst/>
              <a:gdLst>
                <a:gd name="T0" fmla="*/ 39 w 20"/>
                <a:gd name="T1" fmla="*/ 0 h 43"/>
                <a:gd name="T2" fmla="*/ 6 w 20"/>
                <a:gd name="T3" fmla="*/ 27 h 43"/>
                <a:gd name="T4" fmla="*/ 13 w 20"/>
                <a:gd name="T5" fmla="*/ 95 h 43"/>
                <a:gd name="T6" fmla="*/ 14 w 20"/>
                <a:gd name="T7" fmla="*/ 38 h 43"/>
                <a:gd name="T8" fmla="*/ 39 w 20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3">
                  <a:moveTo>
                    <a:pt x="20" y="0"/>
                  </a:moveTo>
                  <a:cubicBezTo>
                    <a:pt x="13" y="4"/>
                    <a:pt x="6" y="3"/>
                    <a:pt x="3" y="12"/>
                  </a:cubicBezTo>
                  <a:cubicBezTo>
                    <a:pt x="0" y="22"/>
                    <a:pt x="2" y="34"/>
                    <a:pt x="6" y="43"/>
                  </a:cubicBezTo>
                  <a:cubicBezTo>
                    <a:pt x="9" y="36"/>
                    <a:pt x="5" y="25"/>
                    <a:pt x="7" y="17"/>
                  </a:cubicBezTo>
                  <a:cubicBezTo>
                    <a:pt x="10" y="9"/>
                    <a:pt x="13" y="7"/>
                    <a:pt x="20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2" name="Freeform 1900"/>
            <p:cNvSpPr/>
            <p:nvPr>
              <p:custDataLst>
                <p:tags r:id="rId932"/>
              </p:custDataLst>
            </p:nvPr>
          </p:nvSpPr>
          <p:spPr bwMode="auto">
            <a:xfrm>
              <a:off x="3783" y="3224"/>
              <a:ext cx="40" cy="62"/>
            </a:xfrm>
            <a:custGeom>
              <a:avLst/>
              <a:gdLst>
                <a:gd name="T0" fmla="*/ 67 w 31"/>
                <a:gd name="T1" fmla="*/ 0 h 49"/>
                <a:gd name="T2" fmla="*/ 22 w 31"/>
                <a:gd name="T3" fmla="*/ 29 h 49"/>
                <a:gd name="T4" fmla="*/ 15 w 31"/>
                <a:gd name="T5" fmla="*/ 99 h 49"/>
                <a:gd name="T6" fmla="*/ 65 w 31"/>
                <a:gd name="T7" fmla="*/ 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22" y="5"/>
                    <a:pt x="15" y="5"/>
                    <a:pt x="10" y="14"/>
                  </a:cubicBezTo>
                  <a:cubicBezTo>
                    <a:pt x="7" y="21"/>
                    <a:pt x="0" y="44"/>
                    <a:pt x="7" y="49"/>
                  </a:cubicBezTo>
                  <a:cubicBezTo>
                    <a:pt x="8" y="34"/>
                    <a:pt x="13" y="7"/>
                    <a:pt x="30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3" name="Freeform 1901"/>
            <p:cNvSpPr/>
            <p:nvPr>
              <p:custDataLst>
                <p:tags r:id="rId933"/>
              </p:custDataLst>
            </p:nvPr>
          </p:nvSpPr>
          <p:spPr bwMode="auto">
            <a:xfrm>
              <a:off x="3779" y="3308"/>
              <a:ext cx="41" cy="53"/>
            </a:xfrm>
            <a:custGeom>
              <a:avLst/>
              <a:gdLst>
                <a:gd name="T0" fmla="*/ 68 w 32"/>
                <a:gd name="T1" fmla="*/ 5 h 41"/>
                <a:gd name="T2" fmla="*/ 13 w 32"/>
                <a:gd name="T3" fmla="*/ 13 h 41"/>
                <a:gd name="T4" fmla="*/ 10 w 32"/>
                <a:gd name="T5" fmla="*/ 89 h 41"/>
                <a:gd name="T6" fmla="*/ 22 w 32"/>
                <a:gd name="T7" fmla="*/ 27 h 41"/>
                <a:gd name="T8" fmla="*/ 58 w 32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32" y="2"/>
                  </a:moveTo>
                  <a:cubicBezTo>
                    <a:pt x="25" y="0"/>
                    <a:pt x="11" y="0"/>
                    <a:pt x="6" y="6"/>
                  </a:cubicBezTo>
                  <a:cubicBezTo>
                    <a:pt x="0" y="12"/>
                    <a:pt x="0" y="34"/>
                    <a:pt x="5" y="41"/>
                  </a:cubicBezTo>
                  <a:cubicBezTo>
                    <a:pt x="6" y="31"/>
                    <a:pt x="3" y="21"/>
                    <a:pt x="10" y="12"/>
                  </a:cubicBezTo>
                  <a:cubicBezTo>
                    <a:pt x="13" y="7"/>
                    <a:pt x="20" y="2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4" name="Freeform 1902"/>
            <p:cNvSpPr/>
            <p:nvPr>
              <p:custDataLst>
                <p:tags r:id="rId934"/>
              </p:custDataLst>
            </p:nvPr>
          </p:nvSpPr>
          <p:spPr bwMode="auto">
            <a:xfrm>
              <a:off x="3774" y="3380"/>
              <a:ext cx="33" cy="45"/>
            </a:xfrm>
            <a:custGeom>
              <a:avLst/>
              <a:gdLst>
                <a:gd name="T0" fmla="*/ 53 w 26"/>
                <a:gd name="T1" fmla="*/ 5 h 35"/>
                <a:gd name="T2" fmla="*/ 13 w 26"/>
                <a:gd name="T3" fmla="*/ 15 h 35"/>
                <a:gd name="T4" fmla="*/ 10 w 26"/>
                <a:gd name="T5" fmla="*/ 75 h 35"/>
                <a:gd name="T6" fmla="*/ 46 w 26"/>
                <a:gd name="T7" fmla="*/ 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26" y="2"/>
                  </a:moveTo>
                  <a:cubicBezTo>
                    <a:pt x="18" y="0"/>
                    <a:pt x="12" y="0"/>
                    <a:pt x="6" y="7"/>
                  </a:cubicBezTo>
                  <a:cubicBezTo>
                    <a:pt x="0" y="14"/>
                    <a:pt x="0" y="27"/>
                    <a:pt x="5" y="35"/>
                  </a:cubicBezTo>
                  <a:cubicBezTo>
                    <a:pt x="3" y="22"/>
                    <a:pt x="7" y="4"/>
                    <a:pt x="22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5" name="Freeform 1903"/>
            <p:cNvSpPr/>
            <p:nvPr>
              <p:custDataLst>
                <p:tags r:id="rId935"/>
              </p:custDataLst>
            </p:nvPr>
          </p:nvSpPr>
          <p:spPr bwMode="auto">
            <a:xfrm>
              <a:off x="3770" y="3447"/>
              <a:ext cx="30" cy="52"/>
            </a:xfrm>
            <a:custGeom>
              <a:avLst/>
              <a:gdLst>
                <a:gd name="T0" fmla="*/ 51 w 23"/>
                <a:gd name="T1" fmla="*/ 0 h 41"/>
                <a:gd name="T2" fmla="*/ 13 w 23"/>
                <a:gd name="T3" fmla="*/ 16 h 41"/>
                <a:gd name="T4" fmla="*/ 12 w 23"/>
                <a:gd name="T5" fmla="*/ 84 h 41"/>
                <a:gd name="T6" fmla="*/ 16 w 23"/>
                <a:gd name="T7" fmla="*/ 41 h 41"/>
                <a:gd name="T8" fmla="*/ 46 w 23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23" y="0"/>
                  </a:moveTo>
                  <a:cubicBezTo>
                    <a:pt x="15" y="1"/>
                    <a:pt x="10" y="1"/>
                    <a:pt x="6" y="8"/>
                  </a:cubicBezTo>
                  <a:cubicBezTo>
                    <a:pt x="1" y="18"/>
                    <a:pt x="0" y="31"/>
                    <a:pt x="5" y="41"/>
                  </a:cubicBezTo>
                  <a:cubicBezTo>
                    <a:pt x="7" y="35"/>
                    <a:pt x="5" y="27"/>
                    <a:pt x="7" y="20"/>
                  </a:cubicBezTo>
                  <a:cubicBezTo>
                    <a:pt x="10" y="10"/>
                    <a:pt x="13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6" name="Freeform 1904"/>
            <p:cNvSpPr/>
            <p:nvPr>
              <p:custDataLst>
                <p:tags r:id="rId936"/>
              </p:custDataLst>
            </p:nvPr>
          </p:nvSpPr>
          <p:spPr bwMode="auto">
            <a:xfrm>
              <a:off x="3777" y="3518"/>
              <a:ext cx="33" cy="69"/>
            </a:xfrm>
            <a:custGeom>
              <a:avLst/>
              <a:gdLst>
                <a:gd name="T0" fmla="*/ 48 w 26"/>
                <a:gd name="T1" fmla="*/ 0 h 54"/>
                <a:gd name="T2" fmla="*/ 53 w 26"/>
                <a:gd name="T3" fmla="*/ 112 h 54"/>
                <a:gd name="T4" fmla="*/ 48 w 26"/>
                <a:gd name="T5" fmla="*/ 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4">
                  <a:moveTo>
                    <a:pt x="24" y="0"/>
                  </a:moveTo>
                  <a:cubicBezTo>
                    <a:pt x="0" y="10"/>
                    <a:pt x="14" y="40"/>
                    <a:pt x="26" y="54"/>
                  </a:cubicBezTo>
                  <a:cubicBezTo>
                    <a:pt x="20" y="44"/>
                    <a:pt x="8" y="8"/>
                    <a:pt x="24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7" name="Freeform 1905"/>
            <p:cNvSpPr/>
            <p:nvPr>
              <p:custDataLst>
                <p:tags r:id="rId937"/>
              </p:custDataLst>
            </p:nvPr>
          </p:nvSpPr>
          <p:spPr bwMode="auto">
            <a:xfrm>
              <a:off x="3823" y="3595"/>
              <a:ext cx="19" cy="59"/>
            </a:xfrm>
            <a:custGeom>
              <a:avLst/>
              <a:gdLst>
                <a:gd name="T0" fmla="*/ 24 w 15"/>
                <a:gd name="T1" fmla="*/ 0 h 46"/>
                <a:gd name="T2" fmla="*/ 30 w 15"/>
                <a:gd name="T3" fmla="*/ 97 h 46"/>
                <a:gd name="T4" fmla="*/ 23 w 15"/>
                <a:gd name="T5" fmla="*/ 15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6">
                  <a:moveTo>
                    <a:pt x="12" y="0"/>
                  </a:moveTo>
                  <a:cubicBezTo>
                    <a:pt x="0" y="12"/>
                    <a:pt x="0" y="35"/>
                    <a:pt x="15" y="46"/>
                  </a:cubicBezTo>
                  <a:cubicBezTo>
                    <a:pt x="7" y="37"/>
                    <a:pt x="6" y="17"/>
                    <a:pt x="11" y="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8" name="Freeform 1906"/>
            <p:cNvSpPr/>
            <p:nvPr>
              <p:custDataLst>
                <p:tags r:id="rId938"/>
              </p:custDataLst>
            </p:nvPr>
          </p:nvSpPr>
          <p:spPr bwMode="auto">
            <a:xfrm>
              <a:off x="3951" y="2991"/>
              <a:ext cx="29" cy="8"/>
            </a:xfrm>
            <a:custGeom>
              <a:avLst/>
              <a:gdLst>
                <a:gd name="T0" fmla="*/ 0 w 22"/>
                <a:gd name="T1" fmla="*/ 7 h 6"/>
                <a:gd name="T2" fmla="*/ 50 w 2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3"/>
                  </a:moveTo>
                  <a:cubicBezTo>
                    <a:pt x="6" y="1"/>
                    <a:pt x="17" y="0"/>
                    <a:pt x="22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9" name="Freeform 1907"/>
            <p:cNvSpPr/>
            <p:nvPr>
              <p:custDataLst>
                <p:tags r:id="rId939"/>
              </p:custDataLst>
            </p:nvPr>
          </p:nvSpPr>
          <p:spPr bwMode="auto">
            <a:xfrm>
              <a:off x="4483" y="2930"/>
              <a:ext cx="34" cy="31"/>
            </a:xfrm>
            <a:custGeom>
              <a:avLst/>
              <a:gdLst>
                <a:gd name="T0" fmla="*/ 54 w 27"/>
                <a:gd name="T1" fmla="*/ 8 h 24"/>
                <a:gd name="T2" fmla="*/ 16 w 27"/>
                <a:gd name="T3" fmla="*/ 5 h 24"/>
                <a:gd name="T4" fmla="*/ 1 w 27"/>
                <a:gd name="T5" fmla="*/ 22 h 24"/>
                <a:gd name="T6" fmla="*/ 1 w 27"/>
                <a:gd name="T7" fmla="*/ 52 h 24"/>
                <a:gd name="T8" fmla="*/ 13 w 27"/>
                <a:gd name="T9" fmla="*/ 23 h 24"/>
                <a:gd name="T10" fmla="*/ 42 w 27"/>
                <a:gd name="T11" fmla="*/ 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4">
                  <a:moveTo>
                    <a:pt x="27" y="4"/>
                  </a:moveTo>
                  <a:cubicBezTo>
                    <a:pt x="23" y="1"/>
                    <a:pt x="13" y="0"/>
                    <a:pt x="8" y="2"/>
                  </a:cubicBezTo>
                  <a:cubicBezTo>
                    <a:pt x="5" y="4"/>
                    <a:pt x="2" y="7"/>
                    <a:pt x="1" y="10"/>
                  </a:cubicBezTo>
                  <a:cubicBezTo>
                    <a:pt x="0" y="14"/>
                    <a:pt x="0" y="21"/>
                    <a:pt x="1" y="24"/>
                  </a:cubicBezTo>
                  <a:cubicBezTo>
                    <a:pt x="4" y="21"/>
                    <a:pt x="4" y="15"/>
                    <a:pt x="6" y="11"/>
                  </a:cubicBezTo>
                  <a:cubicBezTo>
                    <a:pt x="10" y="6"/>
                    <a:pt x="15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0" name="Freeform 1908"/>
            <p:cNvSpPr/>
            <p:nvPr>
              <p:custDataLst>
                <p:tags r:id="rId940"/>
              </p:custDataLst>
            </p:nvPr>
          </p:nvSpPr>
          <p:spPr bwMode="auto">
            <a:xfrm>
              <a:off x="4491" y="2886"/>
              <a:ext cx="31" cy="30"/>
            </a:xfrm>
            <a:custGeom>
              <a:avLst/>
              <a:gdLst>
                <a:gd name="T0" fmla="*/ 52 w 24"/>
                <a:gd name="T1" fmla="*/ 9 h 23"/>
                <a:gd name="T2" fmla="*/ 16 w 24"/>
                <a:gd name="T3" fmla="*/ 12 h 23"/>
                <a:gd name="T4" fmla="*/ 1 w 24"/>
                <a:gd name="T5" fmla="*/ 51 h 23"/>
                <a:gd name="T6" fmla="*/ 52 w 24"/>
                <a:gd name="T7" fmla="*/ 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3">
                  <a:moveTo>
                    <a:pt x="24" y="4"/>
                  </a:moveTo>
                  <a:cubicBezTo>
                    <a:pt x="19" y="0"/>
                    <a:pt x="11" y="1"/>
                    <a:pt x="7" y="5"/>
                  </a:cubicBezTo>
                  <a:cubicBezTo>
                    <a:pt x="0" y="9"/>
                    <a:pt x="3" y="17"/>
                    <a:pt x="1" y="23"/>
                  </a:cubicBezTo>
                  <a:cubicBezTo>
                    <a:pt x="5" y="14"/>
                    <a:pt x="13" y="2"/>
                    <a:pt x="24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1" name="Freeform 1909"/>
            <p:cNvSpPr/>
            <p:nvPr>
              <p:custDataLst>
                <p:tags r:id="rId941"/>
              </p:custDataLst>
            </p:nvPr>
          </p:nvSpPr>
          <p:spPr bwMode="auto">
            <a:xfrm>
              <a:off x="4459" y="2976"/>
              <a:ext cx="32" cy="37"/>
            </a:xfrm>
            <a:custGeom>
              <a:avLst/>
              <a:gdLst>
                <a:gd name="T0" fmla="*/ 57 w 24"/>
                <a:gd name="T1" fmla="*/ 13 h 29"/>
                <a:gd name="T2" fmla="*/ 21 w 24"/>
                <a:gd name="T3" fmla="*/ 14 h 29"/>
                <a:gd name="T4" fmla="*/ 15 w 24"/>
                <a:gd name="T5" fmla="*/ 36 h 29"/>
                <a:gd name="T6" fmla="*/ 0 w 24"/>
                <a:gd name="T7" fmla="*/ 52 h 29"/>
                <a:gd name="T8" fmla="*/ 20 w 24"/>
                <a:gd name="T9" fmla="*/ 60 h 29"/>
                <a:gd name="T10" fmla="*/ 43 w 24"/>
                <a:gd name="T11" fmla="*/ 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8">
                  <a:moveTo>
                    <a:pt x="24" y="6"/>
                  </a:moveTo>
                  <a:cubicBezTo>
                    <a:pt x="19" y="0"/>
                    <a:pt x="12" y="0"/>
                    <a:pt x="9" y="7"/>
                  </a:cubicBezTo>
                  <a:cubicBezTo>
                    <a:pt x="7" y="10"/>
                    <a:pt x="7" y="14"/>
                    <a:pt x="6" y="17"/>
                  </a:cubicBezTo>
                  <a:cubicBezTo>
                    <a:pt x="4" y="20"/>
                    <a:pt x="1" y="22"/>
                    <a:pt x="0" y="25"/>
                  </a:cubicBezTo>
                  <a:cubicBezTo>
                    <a:pt x="3" y="25"/>
                    <a:pt x="6" y="27"/>
                    <a:pt x="8" y="29"/>
                  </a:cubicBezTo>
                  <a:cubicBezTo>
                    <a:pt x="4" y="22"/>
                    <a:pt x="12" y="7"/>
                    <a:pt x="18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2" name="Freeform 1910"/>
            <p:cNvSpPr/>
            <p:nvPr>
              <p:custDataLst>
                <p:tags r:id="rId942"/>
              </p:custDataLst>
            </p:nvPr>
          </p:nvSpPr>
          <p:spPr bwMode="auto">
            <a:xfrm>
              <a:off x="4415" y="3021"/>
              <a:ext cx="42" cy="58"/>
            </a:xfrm>
            <a:custGeom>
              <a:avLst/>
              <a:gdLst>
                <a:gd name="T0" fmla="*/ 67 w 32"/>
                <a:gd name="T1" fmla="*/ 8 h 46"/>
                <a:gd name="T2" fmla="*/ 43 w 32"/>
                <a:gd name="T3" fmla="*/ 16 h 46"/>
                <a:gd name="T4" fmla="*/ 29 w 32"/>
                <a:gd name="T5" fmla="*/ 50 h 46"/>
                <a:gd name="T6" fmla="*/ 18 w 32"/>
                <a:gd name="T7" fmla="*/ 77 h 46"/>
                <a:gd name="T8" fmla="*/ 0 w 32"/>
                <a:gd name="T9" fmla="*/ 92 h 46"/>
                <a:gd name="T10" fmla="*/ 24 w 32"/>
                <a:gd name="T11" fmla="*/ 79 h 46"/>
                <a:gd name="T12" fmla="*/ 43 w 32"/>
                <a:gd name="T13" fmla="*/ 86 h 46"/>
                <a:gd name="T14" fmla="*/ 66 w 32"/>
                <a:gd name="T15" fmla="*/ 30 h 46"/>
                <a:gd name="T16" fmla="*/ 72 w 32"/>
                <a:gd name="T17" fmla="*/ 8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46">
                  <a:moveTo>
                    <a:pt x="30" y="4"/>
                  </a:moveTo>
                  <a:cubicBezTo>
                    <a:pt x="26" y="0"/>
                    <a:pt x="21" y="6"/>
                    <a:pt x="19" y="8"/>
                  </a:cubicBezTo>
                  <a:cubicBezTo>
                    <a:pt x="14" y="13"/>
                    <a:pt x="14" y="19"/>
                    <a:pt x="13" y="25"/>
                  </a:cubicBezTo>
                  <a:cubicBezTo>
                    <a:pt x="12" y="30"/>
                    <a:pt x="11" y="34"/>
                    <a:pt x="8" y="38"/>
                  </a:cubicBezTo>
                  <a:cubicBezTo>
                    <a:pt x="6" y="41"/>
                    <a:pt x="1" y="43"/>
                    <a:pt x="0" y="46"/>
                  </a:cubicBezTo>
                  <a:cubicBezTo>
                    <a:pt x="4" y="45"/>
                    <a:pt x="7" y="41"/>
                    <a:pt x="11" y="40"/>
                  </a:cubicBezTo>
                  <a:cubicBezTo>
                    <a:pt x="16" y="39"/>
                    <a:pt x="16" y="42"/>
                    <a:pt x="19" y="43"/>
                  </a:cubicBezTo>
                  <a:cubicBezTo>
                    <a:pt x="12" y="35"/>
                    <a:pt x="14" y="12"/>
                    <a:pt x="29" y="15"/>
                  </a:cubicBezTo>
                  <a:cubicBezTo>
                    <a:pt x="27" y="12"/>
                    <a:pt x="28" y="6"/>
                    <a:pt x="32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3" name="Freeform 1911"/>
            <p:cNvSpPr/>
            <p:nvPr>
              <p:custDataLst>
                <p:tags r:id="rId943"/>
              </p:custDataLst>
            </p:nvPr>
          </p:nvSpPr>
          <p:spPr bwMode="auto">
            <a:xfrm>
              <a:off x="4367" y="3092"/>
              <a:ext cx="44" cy="26"/>
            </a:xfrm>
            <a:custGeom>
              <a:avLst/>
              <a:gdLst>
                <a:gd name="T0" fmla="*/ 0 w 35"/>
                <a:gd name="T1" fmla="*/ 44 h 20"/>
                <a:gd name="T2" fmla="*/ 6 w 35"/>
                <a:gd name="T3" fmla="*/ 30 h 20"/>
                <a:gd name="T4" fmla="*/ 30 w 35"/>
                <a:gd name="T5" fmla="*/ 16 h 20"/>
                <a:gd name="T6" fmla="*/ 69 w 35"/>
                <a:gd name="T7" fmla="*/ 17 h 20"/>
                <a:gd name="T8" fmla="*/ 20 w 35"/>
                <a:gd name="T9" fmla="*/ 3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cubicBezTo>
                    <a:pt x="2" y="18"/>
                    <a:pt x="2" y="16"/>
                    <a:pt x="3" y="14"/>
                  </a:cubicBezTo>
                  <a:cubicBezTo>
                    <a:pt x="6" y="10"/>
                    <a:pt x="11" y="8"/>
                    <a:pt x="15" y="7"/>
                  </a:cubicBezTo>
                  <a:cubicBezTo>
                    <a:pt x="20" y="5"/>
                    <a:pt x="34" y="0"/>
                    <a:pt x="35" y="8"/>
                  </a:cubicBezTo>
                  <a:cubicBezTo>
                    <a:pt x="27" y="5"/>
                    <a:pt x="16" y="10"/>
                    <a:pt x="10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4" name="Freeform 1912"/>
            <p:cNvSpPr/>
            <p:nvPr>
              <p:custDataLst>
                <p:tags r:id="rId944"/>
              </p:custDataLst>
            </p:nvPr>
          </p:nvSpPr>
          <p:spPr bwMode="auto">
            <a:xfrm>
              <a:off x="4226" y="3782"/>
              <a:ext cx="67" cy="265"/>
            </a:xfrm>
            <a:custGeom>
              <a:avLst/>
              <a:gdLst>
                <a:gd name="T0" fmla="*/ 98 w 52"/>
                <a:gd name="T1" fmla="*/ 8 h 207"/>
                <a:gd name="T2" fmla="*/ 98 w 52"/>
                <a:gd name="T3" fmla="*/ 69 h 207"/>
                <a:gd name="T4" fmla="*/ 97 w 52"/>
                <a:gd name="T5" fmla="*/ 122 h 207"/>
                <a:gd name="T6" fmla="*/ 106 w 52"/>
                <a:gd name="T7" fmla="*/ 170 h 207"/>
                <a:gd name="T8" fmla="*/ 75 w 52"/>
                <a:gd name="T9" fmla="*/ 302 h 207"/>
                <a:gd name="T10" fmla="*/ 0 w 52"/>
                <a:gd name="T11" fmla="*/ 434 h 207"/>
                <a:gd name="T12" fmla="*/ 24 w 52"/>
                <a:gd name="T13" fmla="*/ 328 h 207"/>
                <a:gd name="T14" fmla="*/ 76 w 52"/>
                <a:gd name="T15" fmla="*/ 151 h 207"/>
                <a:gd name="T16" fmla="*/ 71 w 52"/>
                <a:gd name="T17" fmla="*/ 37 h 207"/>
                <a:gd name="T18" fmla="*/ 98 w 52"/>
                <a:gd name="T19" fmla="*/ 8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206">
                  <a:moveTo>
                    <a:pt x="46" y="4"/>
                  </a:moveTo>
                  <a:cubicBezTo>
                    <a:pt x="52" y="14"/>
                    <a:pt x="49" y="21"/>
                    <a:pt x="46" y="33"/>
                  </a:cubicBezTo>
                  <a:cubicBezTo>
                    <a:pt x="43" y="46"/>
                    <a:pt x="41" y="48"/>
                    <a:pt x="45" y="58"/>
                  </a:cubicBezTo>
                  <a:cubicBezTo>
                    <a:pt x="46" y="62"/>
                    <a:pt x="49" y="69"/>
                    <a:pt x="50" y="81"/>
                  </a:cubicBezTo>
                  <a:cubicBezTo>
                    <a:pt x="50" y="99"/>
                    <a:pt x="46" y="124"/>
                    <a:pt x="35" y="144"/>
                  </a:cubicBezTo>
                  <a:cubicBezTo>
                    <a:pt x="15" y="179"/>
                    <a:pt x="3" y="186"/>
                    <a:pt x="0" y="207"/>
                  </a:cubicBezTo>
                  <a:cubicBezTo>
                    <a:pt x="3" y="186"/>
                    <a:pt x="3" y="174"/>
                    <a:pt x="12" y="156"/>
                  </a:cubicBezTo>
                  <a:cubicBezTo>
                    <a:pt x="21" y="139"/>
                    <a:pt x="44" y="108"/>
                    <a:pt x="36" y="72"/>
                  </a:cubicBezTo>
                  <a:cubicBezTo>
                    <a:pt x="27" y="32"/>
                    <a:pt x="37" y="25"/>
                    <a:pt x="33" y="18"/>
                  </a:cubicBezTo>
                  <a:cubicBezTo>
                    <a:pt x="30" y="12"/>
                    <a:pt x="45" y="0"/>
                    <a:pt x="46" y="4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5" name="Freeform 1913"/>
            <p:cNvSpPr/>
            <p:nvPr>
              <p:custDataLst>
                <p:tags r:id="rId945"/>
              </p:custDataLst>
            </p:nvPr>
          </p:nvSpPr>
          <p:spPr bwMode="auto">
            <a:xfrm>
              <a:off x="4268" y="3749"/>
              <a:ext cx="207" cy="68"/>
            </a:xfrm>
            <a:custGeom>
              <a:avLst/>
              <a:gdLst>
                <a:gd name="T0" fmla="*/ 0 w 160"/>
                <a:gd name="T1" fmla="*/ 44 h 54"/>
                <a:gd name="T2" fmla="*/ 87 w 160"/>
                <a:gd name="T3" fmla="*/ 47 h 54"/>
                <a:gd name="T4" fmla="*/ 235 w 160"/>
                <a:gd name="T5" fmla="*/ 102 h 54"/>
                <a:gd name="T6" fmla="*/ 338 w 160"/>
                <a:gd name="T7" fmla="*/ 87 h 54"/>
                <a:gd name="T8" fmla="*/ 338 w 160"/>
                <a:gd name="T9" fmla="*/ 55 h 54"/>
                <a:gd name="T10" fmla="*/ 273 w 160"/>
                <a:gd name="T11" fmla="*/ 87 h 54"/>
                <a:gd name="T12" fmla="*/ 135 w 160"/>
                <a:gd name="T13" fmla="*/ 48 h 54"/>
                <a:gd name="T14" fmla="*/ 0 w 160"/>
                <a:gd name="T15" fmla="*/ 4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54">
                  <a:moveTo>
                    <a:pt x="0" y="22"/>
                  </a:moveTo>
                  <a:cubicBezTo>
                    <a:pt x="20" y="10"/>
                    <a:pt x="21" y="14"/>
                    <a:pt x="40" y="23"/>
                  </a:cubicBezTo>
                  <a:cubicBezTo>
                    <a:pt x="58" y="32"/>
                    <a:pt x="78" y="48"/>
                    <a:pt x="109" y="51"/>
                  </a:cubicBezTo>
                  <a:cubicBezTo>
                    <a:pt x="140" y="54"/>
                    <a:pt x="153" y="53"/>
                    <a:pt x="156" y="44"/>
                  </a:cubicBezTo>
                  <a:cubicBezTo>
                    <a:pt x="160" y="36"/>
                    <a:pt x="156" y="28"/>
                    <a:pt x="156" y="28"/>
                  </a:cubicBezTo>
                  <a:cubicBezTo>
                    <a:pt x="156" y="36"/>
                    <a:pt x="150" y="46"/>
                    <a:pt x="126" y="44"/>
                  </a:cubicBezTo>
                  <a:cubicBezTo>
                    <a:pt x="102" y="42"/>
                    <a:pt x="87" y="37"/>
                    <a:pt x="62" y="24"/>
                  </a:cubicBezTo>
                  <a:cubicBezTo>
                    <a:pt x="36" y="10"/>
                    <a:pt x="18" y="0"/>
                    <a:pt x="0" y="22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6" name="Freeform 1914"/>
            <p:cNvSpPr/>
            <p:nvPr>
              <p:custDataLst>
                <p:tags r:id="rId946"/>
              </p:custDataLst>
            </p:nvPr>
          </p:nvSpPr>
          <p:spPr bwMode="auto">
            <a:xfrm>
              <a:off x="4479" y="3732"/>
              <a:ext cx="61" cy="71"/>
            </a:xfrm>
            <a:custGeom>
              <a:avLst/>
              <a:gdLst>
                <a:gd name="T0" fmla="*/ 6 w 48"/>
                <a:gd name="T1" fmla="*/ 76 h 56"/>
                <a:gd name="T2" fmla="*/ 22 w 48"/>
                <a:gd name="T3" fmla="*/ 107 h 56"/>
                <a:gd name="T4" fmla="*/ 60 w 48"/>
                <a:gd name="T5" fmla="*/ 76 h 56"/>
                <a:gd name="T6" fmla="*/ 84 w 48"/>
                <a:gd name="T7" fmla="*/ 0 h 56"/>
                <a:gd name="T8" fmla="*/ 64 w 48"/>
                <a:gd name="T9" fmla="*/ 48 h 56"/>
                <a:gd name="T10" fmla="*/ 10 w 48"/>
                <a:gd name="T11" fmla="*/ 74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56">
                  <a:moveTo>
                    <a:pt x="3" y="37"/>
                  </a:moveTo>
                  <a:cubicBezTo>
                    <a:pt x="4" y="44"/>
                    <a:pt x="0" y="56"/>
                    <a:pt x="10" y="52"/>
                  </a:cubicBezTo>
                  <a:cubicBezTo>
                    <a:pt x="16" y="49"/>
                    <a:pt x="24" y="42"/>
                    <a:pt x="29" y="37"/>
                  </a:cubicBezTo>
                  <a:cubicBezTo>
                    <a:pt x="40" y="26"/>
                    <a:pt x="48" y="16"/>
                    <a:pt x="41" y="0"/>
                  </a:cubicBezTo>
                  <a:cubicBezTo>
                    <a:pt x="40" y="10"/>
                    <a:pt x="39" y="17"/>
                    <a:pt x="31" y="24"/>
                  </a:cubicBezTo>
                  <a:cubicBezTo>
                    <a:pt x="23" y="32"/>
                    <a:pt x="15" y="32"/>
                    <a:pt x="5" y="3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7" name="Freeform 1915"/>
            <p:cNvSpPr/>
            <p:nvPr>
              <p:custDataLst>
                <p:tags r:id="rId947"/>
              </p:custDataLst>
            </p:nvPr>
          </p:nvSpPr>
          <p:spPr bwMode="auto">
            <a:xfrm>
              <a:off x="4541" y="3684"/>
              <a:ext cx="58" cy="53"/>
            </a:xfrm>
            <a:custGeom>
              <a:avLst/>
              <a:gdLst>
                <a:gd name="T0" fmla="*/ 0 w 44"/>
                <a:gd name="T1" fmla="*/ 62 h 42"/>
                <a:gd name="T2" fmla="*/ 22 w 44"/>
                <a:gd name="T3" fmla="*/ 83 h 42"/>
                <a:gd name="T4" fmla="*/ 55 w 44"/>
                <a:gd name="T5" fmla="*/ 62 h 42"/>
                <a:gd name="T6" fmla="*/ 76 w 44"/>
                <a:gd name="T7" fmla="*/ 0 h 42"/>
                <a:gd name="T8" fmla="*/ 20 w 44"/>
                <a:gd name="T9" fmla="*/ 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0" y="31"/>
                  </a:moveTo>
                  <a:cubicBezTo>
                    <a:pt x="3" y="36"/>
                    <a:pt x="2" y="42"/>
                    <a:pt x="10" y="41"/>
                  </a:cubicBezTo>
                  <a:cubicBezTo>
                    <a:pt x="16" y="41"/>
                    <a:pt x="20" y="35"/>
                    <a:pt x="24" y="31"/>
                  </a:cubicBezTo>
                  <a:cubicBezTo>
                    <a:pt x="28" y="25"/>
                    <a:pt x="44" y="6"/>
                    <a:pt x="33" y="0"/>
                  </a:cubicBezTo>
                  <a:cubicBezTo>
                    <a:pt x="37" y="13"/>
                    <a:pt x="20" y="29"/>
                    <a:pt x="8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8" name="Freeform 1916"/>
            <p:cNvSpPr/>
            <p:nvPr>
              <p:custDataLst>
                <p:tags r:id="rId948"/>
              </p:custDataLst>
            </p:nvPr>
          </p:nvSpPr>
          <p:spPr bwMode="auto">
            <a:xfrm>
              <a:off x="4586" y="3611"/>
              <a:ext cx="47" cy="71"/>
            </a:xfrm>
            <a:custGeom>
              <a:avLst/>
              <a:gdLst>
                <a:gd name="T0" fmla="*/ 5 w 37"/>
                <a:gd name="T1" fmla="*/ 88 h 55"/>
                <a:gd name="T2" fmla="*/ 55 w 37"/>
                <a:gd name="T3" fmla="*/ 67 h 55"/>
                <a:gd name="T4" fmla="*/ 76 w 37"/>
                <a:gd name="T5" fmla="*/ 0 h 55"/>
                <a:gd name="T6" fmla="*/ 0 w 37"/>
                <a:gd name="T7" fmla="*/ 88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5">
                  <a:moveTo>
                    <a:pt x="2" y="41"/>
                  </a:moveTo>
                  <a:cubicBezTo>
                    <a:pt x="12" y="55"/>
                    <a:pt x="22" y="39"/>
                    <a:pt x="27" y="31"/>
                  </a:cubicBezTo>
                  <a:cubicBezTo>
                    <a:pt x="33" y="21"/>
                    <a:pt x="34" y="11"/>
                    <a:pt x="37" y="0"/>
                  </a:cubicBezTo>
                  <a:cubicBezTo>
                    <a:pt x="31" y="10"/>
                    <a:pt x="17" y="46"/>
                    <a:pt x="0" y="4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9" name="Freeform 1917"/>
            <p:cNvSpPr/>
            <p:nvPr>
              <p:custDataLst>
                <p:tags r:id="rId949"/>
              </p:custDataLst>
            </p:nvPr>
          </p:nvSpPr>
          <p:spPr bwMode="auto">
            <a:xfrm>
              <a:off x="4625" y="3559"/>
              <a:ext cx="26" cy="50"/>
            </a:xfrm>
            <a:custGeom>
              <a:avLst/>
              <a:gdLst>
                <a:gd name="T0" fmla="*/ 43 w 20"/>
                <a:gd name="T1" fmla="*/ 0 h 39"/>
                <a:gd name="T2" fmla="*/ 0 w 20"/>
                <a:gd name="T3" fmla="*/ 59 h 39"/>
                <a:gd name="T4" fmla="*/ 34 w 20"/>
                <a:gd name="T5" fmla="*/ 2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9">
                  <a:moveTo>
                    <a:pt x="19" y="0"/>
                  </a:moveTo>
                  <a:cubicBezTo>
                    <a:pt x="20" y="9"/>
                    <a:pt x="15" y="39"/>
                    <a:pt x="0" y="28"/>
                  </a:cubicBezTo>
                  <a:cubicBezTo>
                    <a:pt x="8" y="26"/>
                    <a:pt x="10" y="21"/>
                    <a:pt x="15" y="1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0" name="Freeform 1918"/>
            <p:cNvSpPr/>
            <p:nvPr>
              <p:custDataLst>
                <p:tags r:id="rId950"/>
              </p:custDataLst>
            </p:nvPr>
          </p:nvSpPr>
          <p:spPr bwMode="auto">
            <a:xfrm>
              <a:off x="4633" y="3488"/>
              <a:ext cx="19" cy="44"/>
            </a:xfrm>
            <a:custGeom>
              <a:avLst/>
              <a:gdLst>
                <a:gd name="T0" fmla="*/ 24 w 15"/>
                <a:gd name="T1" fmla="*/ 0 h 34"/>
                <a:gd name="T2" fmla="*/ 29 w 15"/>
                <a:gd name="T3" fmla="*/ 47 h 34"/>
                <a:gd name="T4" fmla="*/ 0 w 15"/>
                <a:gd name="T5" fmla="*/ 67 h 34"/>
                <a:gd name="T6" fmla="*/ 23 w 15"/>
                <a:gd name="T7" fmla="*/ 2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4">
                  <a:moveTo>
                    <a:pt x="12" y="0"/>
                  </a:moveTo>
                  <a:cubicBezTo>
                    <a:pt x="13" y="7"/>
                    <a:pt x="15" y="15"/>
                    <a:pt x="14" y="22"/>
                  </a:cubicBezTo>
                  <a:cubicBezTo>
                    <a:pt x="13" y="34"/>
                    <a:pt x="10" y="32"/>
                    <a:pt x="0" y="31"/>
                  </a:cubicBezTo>
                  <a:cubicBezTo>
                    <a:pt x="10" y="28"/>
                    <a:pt x="10" y="21"/>
                    <a:pt x="11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1" name="Freeform 1919"/>
            <p:cNvSpPr/>
            <p:nvPr>
              <p:custDataLst>
                <p:tags r:id="rId951"/>
              </p:custDataLst>
            </p:nvPr>
          </p:nvSpPr>
          <p:spPr bwMode="auto">
            <a:xfrm>
              <a:off x="4622" y="3438"/>
              <a:ext cx="20" cy="27"/>
            </a:xfrm>
            <a:custGeom>
              <a:avLst/>
              <a:gdLst>
                <a:gd name="T0" fmla="*/ 27 w 15"/>
                <a:gd name="T1" fmla="*/ 0 h 21"/>
                <a:gd name="T2" fmla="*/ 31 w 15"/>
                <a:gd name="T3" fmla="*/ 36 h 21"/>
                <a:gd name="T4" fmla="*/ 0 w 15"/>
                <a:gd name="T5" fmla="*/ 45 h 21"/>
                <a:gd name="T6" fmla="*/ 21 w 15"/>
                <a:gd name="T7" fmla="*/ 1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12" y="4"/>
                    <a:pt x="15" y="13"/>
                    <a:pt x="13" y="17"/>
                  </a:cubicBezTo>
                  <a:cubicBezTo>
                    <a:pt x="10" y="21"/>
                    <a:pt x="5" y="21"/>
                    <a:pt x="0" y="21"/>
                  </a:cubicBezTo>
                  <a:cubicBezTo>
                    <a:pt x="7" y="19"/>
                    <a:pt x="9" y="11"/>
                    <a:pt x="9" y="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2" name="Freeform 1920"/>
            <p:cNvSpPr/>
            <p:nvPr>
              <p:custDataLst>
                <p:tags r:id="rId952"/>
              </p:custDataLst>
            </p:nvPr>
          </p:nvSpPr>
          <p:spPr bwMode="auto">
            <a:xfrm>
              <a:off x="4600" y="3320"/>
              <a:ext cx="12" cy="39"/>
            </a:xfrm>
            <a:custGeom>
              <a:avLst/>
              <a:gdLst>
                <a:gd name="T0" fmla="*/ 12 w 10"/>
                <a:gd name="T1" fmla="*/ 0 h 30"/>
                <a:gd name="T2" fmla="*/ 17 w 10"/>
                <a:gd name="T3" fmla="*/ 44 h 30"/>
                <a:gd name="T4" fmla="*/ 0 w 10"/>
                <a:gd name="T5" fmla="*/ 64 h 30"/>
                <a:gd name="T6" fmla="*/ 16 w 10"/>
                <a:gd name="T7" fmla="*/ 2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0">
                  <a:moveTo>
                    <a:pt x="7" y="0"/>
                  </a:moveTo>
                  <a:cubicBezTo>
                    <a:pt x="10" y="6"/>
                    <a:pt x="10" y="14"/>
                    <a:pt x="10" y="20"/>
                  </a:cubicBezTo>
                  <a:cubicBezTo>
                    <a:pt x="10" y="30"/>
                    <a:pt x="9" y="27"/>
                    <a:pt x="0" y="29"/>
                  </a:cubicBezTo>
                  <a:cubicBezTo>
                    <a:pt x="9" y="26"/>
                    <a:pt x="6" y="16"/>
                    <a:pt x="9" y="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3" name="Freeform 1921"/>
            <p:cNvSpPr/>
            <p:nvPr>
              <p:custDataLst>
                <p:tags r:id="rId953"/>
              </p:custDataLst>
            </p:nvPr>
          </p:nvSpPr>
          <p:spPr bwMode="auto">
            <a:xfrm>
              <a:off x="4609" y="3378"/>
              <a:ext cx="17" cy="28"/>
            </a:xfrm>
            <a:custGeom>
              <a:avLst/>
              <a:gdLst>
                <a:gd name="T0" fmla="*/ 21 w 13"/>
                <a:gd name="T1" fmla="*/ 0 h 21"/>
                <a:gd name="T2" fmla="*/ 24 w 13"/>
                <a:gd name="T3" fmla="*/ 41 h 21"/>
                <a:gd name="T4" fmla="*/ 0 w 13"/>
                <a:gd name="T5" fmla="*/ 48 h 21"/>
                <a:gd name="T6" fmla="*/ 21 w 13"/>
                <a:gd name="T7" fmla="*/ 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9" y="0"/>
                  </a:moveTo>
                  <a:cubicBezTo>
                    <a:pt x="10" y="5"/>
                    <a:pt x="13" y="12"/>
                    <a:pt x="11" y="17"/>
                  </a:cubicBezTo>
                  <a:cubicBezTo>
                    <a:pt x="8" y="21"/>
                    <a:pt x="5" y="19"/>
                    <a:pt x="0" y="20"/>
                  </a:cubicBezTo>
                  <a:cubicBezTo>
                    <a:pt x="7" y="17"/>
                    <a:pt x="9" y="11"/>
                    <a:pt x="9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4" name="Freeform 1922"/>
            <p:cNvSpPr/>
            <p:nvPr>
              <p:custDataLst>
                <p:tags r:id="rId954"/>
              </p:custDataLst>
            </p:nvPr>
          </p:nvSpPr>
          <p:spPr bwMode="auto">
            <a:xfrm>
              <a:off x="4586" y="3253"/>
              <a:ext cx="23" cy="50"/>
            </a:xfrm>
            <a:custGeom>
              <a:avLst/>
              <a:gdLst>
                <a:gd name="T0" fmla="*/ 15 w 19"/>
                <a:gd name="T1" fmla="*/ 0 h 39"/>
                <a:gd name="T2" fmla="*/ 0 w 19"/>
                <a:gd name="T3" fmla="*/ 72 h 39"/>
                <a:gd name="T4" fmla="*/ 12 w 19"/>
                <a:gd name="T5" fmla="*/ 2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9">
                  <a:moveTo>
                    <a:pt x="8" y="0"/>
                  </a:moveTo>
                  <a:cubicBezTo>
                    <a:pt x="9" y="8"/>
                    <a:pt x="19" y="39"/>
                    <a:pt x="0" y="34"/>
                  </a:cubicBezTo>
                  <a:cubicBezTo>
                    <a:pt x="8" y="29"/>
                    <a:pt x="5" y="18"/>
                    <a:pt x="7" y="1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5" name="Freeform 1923"/>
            <p:cNvSpPr/>
            <p:nvPr>
              <p:custDataLst>
                <p:tags r:id="rId955"/>
              </p:custDataLst>
            </p:nvPr>
          </p:nvSpPr>
          <p:spPr bwMode="auto">
            <a:xfrm>
              <a:off x="4579" y="3198"/>
              <a:ext cx="18" cy="36"/>
            </a:xfrm>
            <a:custGeom>
              <a:avLst/>
              <a:gdLst>
                <a:gd name="T0" fmla="*/ 28 w 14"/>
                <a:gd name="T1" fmla="*/ 0 h 28"/>
                <a:gd name="T2" fmla="*/ 0 w 14"/>
                <a:gd name="T3" fmla="*/ 58 h 28"/>
                <a:gd name="T4" fmla="*/ 24 w 14"/>
                <a:gd name="T5" fmla="*/ 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4" y="8"/>
                    <a:pt x="13" y="28"/>
                    <a:pt x="0" y="27"/>
                  </a:cubicBezTo>
                  <a:cubicBezTo>
                    <a:pt x="9" y="24"/>
                    <a:pt x="11" y="11"/>
                    <a:pt x="12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6" name="Freeform 1924"/>
            <p:cNvSpPr/>
            <p:nvPr>
              <p:custDataLst>
                <p:tags r:id="rId956"/>
              </p:custDataLst>
            </p:nvPr>
          </p:nvSpPr>
          <p:spPr bwMode="auto">
            <a:xfrm>
              <a:off x="4586" y="3152"/>
              <a:ext cx="10" cy="27"/>
            </a:xfrm>
            <a:custGeom>
              <a:avLst/>
              <a:gdLst>
                <a:gd name="T0" fmla="*/ 5 w 8"/>
                <a:gd name="T1" fmla="*/ 0 h 21"/>
                <a:gd name="T2" fmla="*/ 0 w 8"/>
                <a:gd name="T3" fmla="*/ 42 h 21"/>
                <a:gd name="T4" fmla="*/ 5 w 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3" y="4"/>
                    <a:pt x="8" y="21"/>
                    <a:pt x="0" y="20"/>
                  </a:cubicBezTo>
                  <a:cubicBezTo>
                    <a:pt x="3" y="14"/>
                    <a:pt x="2" y="6"/>
                    <a:pt x="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7" name="Freeform 1925"/>
            <p:cNvSpPr/>
            <p:nvPr>
              <p:custDataLst>
                <p:tags r:id="rId957"/>
              </p:custDataLst>
            </p:nvPr>
          </p:nvSpPr>
          <p:spPr bwMode="auto">
            <a:xfrm>
              <a:off x="4583" y="2926"/>
              <a:ext cx="9" cy="37"/>
            </a:xfrm>
            <a:custGeom>
              <a:avLst/>
              <a:gdLst>
                <a:gd name="T0" fmla="*/ 0 w 7"/>
                <a:gd name="T1" fmla="*/ 0 h 29"/>
                <a:gd name="T2" fmla="*/ 0 w 7"/>
                <a:gd name="T3" fmla="*/ 6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7" y="12"/>
                    <a:pt x="3" y="23"/>
                    <a:pt x="0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8" name="Freeform 1926"/>
            <p:cNvSpPr/>
            <p:nvPr>
              <p:custDataLst>
                <p:tags r:id="rId958"/>
              </p:custDataLst>
            </p:nvPr>
          </p:nvSpPr>
          <p:spPr bwMode="auto">
            <a:xfrm>
              <a:off x="4579" y="3099"/>
              <a:ext cx="9" cy="27"/>
            </a:xfrm>
            <a:custGeom>
              <a:avLst/>
              <a:gdLst>
                <a:gd name="T0" fmla="*/ 6 w 7"/>
                <a:gd name="T1" fmla="*/ 0 h 21"/>
                <a:gd name="T2" fmla="*/ 0 w 7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7" y="14"/>
                    <a:pt x="4" y="20"/>
                    <a:pt x="0" y="2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9" name="Freeform 1927"/>
            <p:cNvSpPr/>
            <p:nvPr>
              <p:custDataLst>
                <p:tags r:id="rId959"/>
              </p:custDataLst>
            </p:nvPr>
          </p:nvSpPr>
          <p:spPr bwMode="auto">
            <a:xfrm>
              <a:off x="4371" y="3124"/>
              <a:ext cx="38" cy="41"/>
            </a:xfrm>
            <a:custGeom>
              <a:avLst/>
              <a:gdLst>
                <a:gd name="T0" fmla="*/ 0 w 30"/>
                <a:gd name="T1" fmla="*/ 17 h 32"/>
                <a:gd name="T2" fmla="*/ 8 w 30"/>
                <a:gd name="T3" fmla="*/ 68 h 32"/>
                <a:gd name="T4" fmla="*/ 56 w 30"/>
                <a:gd name="T5" fmla="*/ 0 h 32"/>
                <a:gd name="T6" fmla="*/ 23 w 30"/>
                <a:gd name="T7" fmla="*/ 4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0" y="8"/>
                  </a:moveTo>
                  <a:cubicBezTo>
                    <a:pt x="3" y="16"/>
                    <a:pt x="1" y="24"/>
                    <a:pt x="4" y="32"/>
                  </a:cubicBezTo>
                  <a:cubicBezTo>
                    <a:pt x="16" y="29"/>
                    <a:pt x="30" y="14"/>
                    <a:pt x="28" y="0"/>
                  </a:cubicBezTo>
                  <a:cubicBezTo>
                    <a:pt x="27" y="6"/>
                    <a:pt x="19" y="26"/>
                    <a:pt x="11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0" name="Freeform 1928"/>
            <p:cNvSpPr/>
            <p:nvPr>
              <p:custDataLst>
                <p:tags r:id="rId960"/>
              </p:custDataLst>
            </p:nvPr>
          </p:nvSpPr>
          <p:spPr bwMode="auto">
            <a:xfrm>
              <a:off x="4427" y="3086"/>
              <a:ext cx="23" cy="37"/>
            </a:xfrm>
            <a:custGeom>
              <a:avLst/>
              <a:gdLst>
                <a:gd name="T0" fmla="*/ 0 w 18"/>
                <a:gd name="T1" fmla="*/ 29 h 29"/>
                <a:gd name="T2" fmla="*/ 0 w 18"/>
                <a:gd name="T3" fmla="*/ 60 h 29"/>
                <a:gd name="T4" fmla="*/ 36 w 18"/>
                <a:gd name="T5" fmla="*/ 0 h 29"/>
                <a:gd name="T6" fmla="*/ 8 w 18"/>
                <a:gd name="T7" fmla="*/ 2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8">
                  <a:moveTo>
                    <a:pt x="0" y="14"/>
                  </a:moveTo>
                  <a:cubicBezTo>
                    <a:pt x="0" y="19"/>
                    <a:pt x="0" y="24"/>
                    <a:pt x="0" y="29"/>
                  </a:cubicBezTo>
                  <a:cubicBezTo>
                    <a:pt x="9" y="28"/>
                    <a:pt x="18" y="9"/>
                    <a:pt x="17" y="0"/>
                  </a:cubicBezTo>
                  <a:cubicBezTo>
                    <a:pt x="15" y="6"/>
                    <a:pt x="12" y="17"/>
                    <a:pt x="4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1" name="Freeform 1929"/>
            <p:cNvSpPr/>
            <p:nvPr>
              <p:custDataLst>
                <p:tags r:id="rId961"/>
              </p:custDataLst>
            </p:nvPr>
          </p:nvSpPr>
          <p:spPr bwMode="auto">
            <a:xfrm>
              <a:off x="4312" y="3144"/>
              <a:ext cx="50" cy="39"/>
            </a:xfrm>
            <a:custGeom>
              <a:avLst/>
              <a:gdLst>
                <a:gd name="T0" fmla="*/ 7 w 38"/>
                <a:gd name="T1" fmla="*/ 20 h 31"/>
                <a:gd name="T2" fmla="*/ 0 w 38"/>
                <a:gd name="T3" fmla="*/ 57 h 31"/>
                <a:gd name="T4" fmla="*/ 64 w 38"/>
                <a:gd name="T5" fmla="*/ 45 h 31"/>
                <a:gd name="T6" fmla="*/ 78 w 38"/>
                <a:gd name="T7" fmla="*/ 0 h 31"/>
                <a:gd name="T8" fmla="*/ 43 w 38"/>
                <a:gd name="T9" fmla="*/ 4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3" y="10"/>
                  </a:moveTo>
                  <a:cubicBezTo>
                    <a:pt x="4" y="17"/>
                    <a:pt x="4" y="23"/>
                    <a:pt x="0" y="29"/>
                  </a:cubicBezTo>
                  <a:cubicBezTo>
                    <a:pt x="6" y="31"/>
                    <a:pt x="22" y="26"/>
                    <a:pt x="28" y="23"/>
                  </a:cubicBezTo>
                  <a:cubicBezTo>
                    <a:pt x="38" y="17"/>
                    <a:pt x="35" y="11"/>
                    <a:pt x="34" y="0"/>
                  </a:cubicBezTo>
                  <a:cubicBezTo>
                    <a:pt x="35" y="9"/>
                    <a:pt x="29" y="21"/>
                    <a:pt x="19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2" name="Freeform 1930"/>
            <p:cNvSpPr/>
            <p:nvPr>
              <p:custDataLst>
                <p:tags r:id="rId962"/>
              </p:custDataLst>
            </p:nvPr>
          </p:nvSpPr>
          <p:spPr bwMode="auto">
            <a:xfrm>
              <a:off x="4259" y="3163"/>
              <a:ext cx="43" cy="37"/>
            </a:xfrm>
            <a:custGeom>
              <a:avLst/>
              <a:gdLst>
                <a:gd name="T0" fmla="*/ 0 w 34"/>
                <a:gd name="T1" fmla="*/ 29 h 28"/>
                <a:gd name="T2" fmla="*/ 37 w 34"/>
                <a:gd name="T3" fmla="*/ 53 h 28"/>
                <a:gd name="T4" fmla="*/ 65 w 34"/>
                <a:gd name="T5" fmla="*/ 0 h 28"/>
                <a:gd name="T6" fmla="*/ 29 w 34"/>
                <a:gd name="T7" fmla="*/ 3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8">
                  <a:moveTo>
                    <a:pt x="0" y="13"/>
                  </a:moveTo>
                  <a:cubicBezTo>
                    <a:pt x="0" y="27"/>
                    <a:pt x="5" y="28"/>
                    <a:pt x="18" y="23"/>
                  </a:cubicBezTo>
                  <a:cubicBezTo>
                    <a:pt x="28" y="20"/>
                    <a:pt x="34" y="10"/>
                    <a:pt x="32" y="0"/>
                  </a:cubicBezTo>
                  <a:cubicBezTo>
                    <a:pt x="34" y="11"/>
                    <a:pt x="25" y="17"/>
                    <a:pt x="14" y="1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3" name="Freeform 1931"/>
            <p:cNvSpPr/>
            <p:nvPr>
              <p:custDataLst>
                <p:tags r:id="rId963"/>
              </p:custDataLst>
            </p:nvPr>
          </p:nvSpPr>
          <p:spPr bwMode="auto">
            <a:xfrm>
              <a:off x="4200" y="3174"/>
              <a:ext cx="42" cy="32"/>
            </a:xfrm>
            <a:custGeom>
              <a:avLst/>
              <a:gdLst>
                <a:gd name="T0" fmla="*/ 1 w 32"/>
                <a:gd name="T1" fmla="*/ 23 h 25"/>
                <a:gd name="T2" fmla="*/ 38 w 32"/>
                <a:gd name="T3" fmla="*/ 47 h 25"/>
                <a:gd name="T4" fmla="*/ 71 w 32"/>
                <a:gd name="T5" fmla="*/ 0 h 25"/>
                <a:gd name="T6" fmla="*/ 29 w 32"/>
                <a:gd name="T7" fmla="*/ 3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1" y="11"/>
                  </a:moveTo>
                  <a:cubicBezTo>
                    <a:pt x="0" y="24"/>
                    <a:pt x="3" y="25"/>
                    <a:pt x="17" y="23"/>
                  </a:cubicBezTo>
                  <a:cubicBezTo>
                    <a:pt x="31" y="21"/>
                    <a:pt x="31" y="14"/>
                    <a:pt x="31" y="0"/>
                  </a:cubicBezTo>
                  <a:cubicBezTo>
                    <a:pt x="32" y="13"/>
                    <a:pt x="26" y="22"/>
                    <a:pt x="13" y="18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4" name="Freeform 1932"/>
            <p:cNvSpPr/>
            <p:nvPr>
              <p:custDataLst>
                <p:tags r:id="rId964"/>
              </p:custDataLst>
            </p:nvPr>
          </p:nvSpPr>
          <p:spPr bwMode="auto">
            <a:xfrm>
              <a:off x="4132" y="3170"/>
              <a:ext cx="49" cy="40"/>
            </a:xfrm>
            <a:custGeom>
              <a:avLst/>
              <a:gdLst>
                <a:gd name="T0" fmla="*/ 0 w 38"/>
                <a:gd name="T1" fmla="*/ 44 h 31"/>
                <a:gd name="T2" fmla="*/ 58 w 38"/>
                <a:gd name="T3" fmla="*/ 59 h 31"/>
                <a:gd name="T4" fmla="*/ 76 w 38"/>
                <a:gd name="T5" fmla="*/ 0 h 31"/>
                <a:gd name="T6" fmla="*/ 35 w 38"/>
                <a:gd name="T7" fmla="*/ 46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1">
                  <a:moveTo>
                    <a:pt x="0" y="20"/>
                  </a:moveTo>
                  <a:cubicBezTo>
                    <a:pt x="1" y="30"/>
                    <a:pt x="20" y="31"/>
                    <a:pt x="27" y="28"/>
                  </a:cubicBezTo>
                  <a:cubicBezTo>
                    <a:pt x="38" y="23"/>
                    <a:pt x="37" y="12"/>
                    <a:pt x="36" y="0"/>
                  </a:cubicBezTo>
                  <a:cubicBezTo>
                    <a:pt x="34" y="12"/>
                    <a:pt x="30" y="22"/>
                    <a:pt x="16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5" name="Freeform 1933"/>
            <p:cNvSpPr/>
            <p:nvPr>
              <p:custDataLst>
                <p:tags r:id="rId965"/>
              </p:custDataLst>
            </p:nvPr>
          </p:nvSpPr>
          <p:spPr bwMode="auto">
            <a:xfrm>
              <a:off x="4066" y="3166"/>
              <a:ext cx="57" cy="40"/>
            </a:xfrm>
            <a:custGeom>
              <a:avLst/>
              <a:gdLst>
                <a:gd name="T0" fmla="*/ 0 w 44"/>
                <a:gd name="T1" fmla="*/ 45 h 31"/>
                <a:gd name="T2" fmla="*/ 75 w 44"/>
                <a:gd name="T3" fmla="*/ 0 h 31"/>
                <a:gd name="T4" fmla="*/ 17 w 44"/>
                <a:gd name="T5" fmla="*/ 4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0" y="21"/>
                  </a:moveTo>
                  <a:cubicBezTo>
                    <a:pt x="20" y="25"/>
                    <a:pt x="44" y="31"/>
                    <a:pt x="35" y="0"/>
                  </a:cubicBezTo>
                  <a:cubicBezTo>
                    <a:pt x="37" y="19"/>
                    <a:pt x="19" y="15"/>
                    <a:pt x="8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6" name="Freeform 1934"/>
            <p:cNvSpPr/>
            <p:nvPr>
              <p:custDataLst>
                <p:tags r:id="rId966"/>
              </p:custDataLst>
            </p:nvPr>
          </p:nvSpPr>
          <p:spPr bwMode="auto">
            <a:xfrm>
              <a:off x="4001" y="3157"/>
              <a:ext cx="42" cy="31"/>
            </a:xfrm>
            <a:custGeom>
              <a:avLst/>
              <a:gdLst>
                <a:gd name="T0" fmla="*/ 0 w 33"/>
                <a:gd name="T1" fmla="*/ 23 h 24"/>
                <a:gd name="T2" fmla="*/ 47 w 33"/>
                <a:gd name="T3" fmla="*/ 50 h 24"/>
                <a:gd name="T4" fmla="*/ 67 w 33"/>
                <a:gd name="T5" fmla="*/ 0 h 24"/>
                <a:gd name="T6" fmla="*/ 14 w 33"/>
                <a:gd name="T7" fmla="*/ 2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4">
                  <a:moveTo>
                    <a:pt x="0" y="11"/>
                  </a:moveTo>
                  <a:cubicBezTo>
                    <a:pt x="8" y="15"/>
                    <a:pt x="13" y="24"/>
                    <a:pt x="23" y="23"/>
                  </a:cubicBezTo>
                  <a:cubicBezTo>
                    <a:pt x="33" y="22"/>
                    <a:pt x="32" y="10"/>
                    <a:pt x="33" y="0"/>
                  </a:cubicBezTo>
                  <a:cubicBezTo>
                    <a:pt x="27" y="19"/>
                    <a:pt x="21" y="17"/>
                    <a:pt x="7" y="1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7" name="Freeform 1935"/>
            <p:cNvSpPr/>
            <p:nvPr>
              <p:custDataLst>
                <p:tags r:id="rId967"/>
              </p:custDataLst>
            </p:nvPr>
          </p:nvSpPr>
          <p:spPr bwMode="auto">
            <a:xfrm>
              <a:off x="3937" y="3130"/>
              <a:ext cx="55" cy="35"/>
            </a:xfrm>
            <a:custGeom>
              <a:avLst/>
              <a:gdLst>
                <a:gd name="T0" fmla="*/ 0 w 42"/>
                <a:gd name="T1" fmla="*/ 1 h 28"/>
                <a:gd name="T2" fmla="*/ 51 w 42"/>
                <a:gd name="T3" fmla="*/ 49 h 28"/>
                <a:gd name="T4" fmla="*/ 94 w 42"/>
                <a:gd name="T5" fmla="*/ 0 h 28"/>
                <a:gd name="T6" fmla="*/ 54 w 42"/>
                <a:gd name="T7" fmla="*/ 24 h 28"/>
                <a:gd name="T8" fmla="*/ 0 w 42"/>
                <a:gd name="T9" fmla="*/ 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8">
                  <a:moveTo>
                    <a:pt x="0" y="1"/>
                  </a:moveTo>
                  <a:cubicBezTo>
                    <a:pt x="6" y="7"/>
                    <a:pt x="14" y="23"/>
                    <a:pt x="23" y="25"/>
                  </a:cubicBezTo>
                  <a:cubicBezTo>
                    <a:pt x="36" y="28"/>
                    <a:pt x="28" y="5"/>
                    <a:pt x="42" y="0"/>
                  </a:cubicBezTo>
                  <a:cubicBezTo>
                    <a:pt x="34" y="2"/>
                    <a:pt x="30" y="10"/>
                    <a:pt x="24" y="12"/>
                  </a:cubicBezTo>
                  <a:cubicBezTo>
                    <a:pt x="14" y="15"/>
                    <a:pt x="10" y="4"/>
                    <a:pt x="0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8" name="Freeform 1936"/>
            <p:cNvSpPr/>
            <p:nvPr>
              <p:custDataLst>
                <p:tags r:id="rId968"/>
              </p:custDataLst>
            </p:nvPr>
          </p:nvSpPr>
          <p:spPr bwMode="auto">
            <a:xfrm>
              <a:off x="3880" y="3083"/>
              <a:ext cx="40" cy="43"/>
            </a:xfrm>
            <a:custGeom>
              <a:avLst/>
              <a:gdLst>
                <a:gd name="T0" fmla="*/ 0 w 32"/>
                <a:gd name="T1" fmla="*/ 23 h 33"/>
                <a:gd name="T2" fmla="*/ 48 w 32"/>
                <a:gd name="T3" fmla="*/ 61 h 33"/>
                <a:gd name="T4" fmla="*/ 63 w 32"/>
                <a:gd name="T5" fmla="*/ 0 h 33"/>
                <a:gd name="T6" fmla="*/ 41 w 32"/>
                <a:gd name="T7" fmla="*/ 43 h 33"/>
                <a:gd name="T8" fmla="*/ 8 w 32"/>
                <a:gd name="T9" fmla="*/ 3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3">
                  <a:moveTo>
                    <a:pt x="0" y="11"/>
                  </a:moveTo>
                  <a:cubicBezTo>
                    <a:pt x="3" y="17"/>
                    <a:pt x="13" y="33"/>
                    <a:pt x="24" y="28"/>
                  </a:cubicBezTo>
                  <a:cubicBezTo>
                    <a:pt x="32" y="24"/>
                    <a:pt x="25" y="7"/>
                    <a:pt x="32" y="0"/>
                  </a:cubicBezTo>
                  <a:cubicBezTo>
                    <a:pt x="25" y="6"/>
                    <a:pt x="24" y="12"/>
                    <a:pt x="21" y="19"/>
                  </a:cubicBezTo>
                  <a:cubicBezTo>
                    <a:pt x="15" y="19"/>
                    <a:pt x="9" y="18"/>
                    <a:pt x="4" y="1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9" name="Freeform 1937"/>
            <p:cNvSpPr/>
            <p:nvPr>
              <p:custDataLst>
                <p:tags r:id="rId969"/>
              </p:custDataLst>
            </p:nvPr>
          </p:nvSpPr>
          <p:spPr bwMode="auto">
            <a:xfrm>
              <a:off x="3836" y="3052"/>
              <a:ext cx="29" cy="31"/>
            </a:xfrm>
            <a:custGeom>
              <a:avLst/>
              <a:gdLst>
                <a:gd name="T0" fmla="*/ 0 w 23"/>
                <a:gd name="T1" fmla="*/ 30 h 24"/>
                <a:gd name="T2" fmla="*/ 37 w 23"/>
                <a:gd name="T3" fmla="*/ 52 h 24"/>
                <a:gd name="T4" fmla="*/ 47 w 23"/>
                <a:gd name="T5" fmla="*/ 0 h 24"/>
                <a:gd name="T6" fmla="*/ 1 w 23"/>
                <a:gd name="T7" fmla="*/ 27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0" y="14"/>
                  </a:moveTo>
                  <a:cubicBezTo>
                    <a:pt x="5" y="20"/>
                    <a:pt x="10" y="24"/>
                    <a:pt x="18" y="24"/>
                  </a:cubicBezTo>
                  <a:cubicBezTo>
                    <a:pt x="18" y="15"/>
                    <a:pt x="17" y="8"/>
                    <a:pt x="23" y="0"/>
                  </a:cubicBezTo>
                  <a:cubicBezTo>
                    <a:pt x="16" y="5"/>
                    <a:pt x="12" y="21"/>
                    <a:pt x="1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0" name="Freeform 1938"/>
            <p:cNvSpPr/>
            <p:nvPr>
              <p:custDataLst>
                <p:tags r:id="rId970"/>
              </p:custDataLst>
            </p:nvPr>
          </p:nvSpPr>
          <p:spPr bwMode="auto">
            <a:xfrm>
              <a:off x="3854" y="3095"/>
              <a:ext cx="71" cy="79"/>
            </a:xfrm>
            <a:custGeom>
              <a:avLst/>
              <a:gdLst>
                <a:gd name="T0" fmla="*/ 13 w 56"/>
                <a:gd name="T1" fmla="*/ 5 h 62"/>
                <a:gd name="T2" fmla="*/ 43 w 56"/>
                <a:gd name="T3" fmla="*/ 70 h 62"/>
                <a:gd name="T4" fmla="*/ 66 w 56"/>
                <a:gd name="T5" fmla="*/ 126 h 62"/>
                <a:gd name="T6" fmla="*/ 114 w 56"/>
                <a:gd name="T7" fmla="*/ 129 h 62"/>
                <a:gd name="T8" fmla="*/ 107 w 56"/>
                <a:gd name="T9" fmla="*/ 66 h 62"/>
                <a:gd name="T10" fmla="*/ 20 w 5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62">
                  <a:moveTo>
                    <a:pt x="6" y="2"/>
                  </a:moveTo>
                  <a:cubicBezTo>
                    <a:pt x="9" y="15"/>
                    <a:pt x="12" y="25"/>
                    <a:pt x="21" y="34"/>
                  </a:cubicBezTo>
                  <a:cubicBezTo>
                    <a:pt x="26" y="40"/>
                    <a:pt x="43" y="53"/>
                    <a:pt x="32" y="61"/>
                  </a:cubicBezTo>
                  <a:cubicBezTo>
                    <a:pt x="39" y="57"/>
                    <a:pt x="48" y="60"/>
                    <a:pt x="56" y="62"/>
                  </a:cubicBezTo>
                  <a:cubicBezTo>
                    <a:pt x="56" y="53"/>
                    <a:pt x="52" y="41"/>
                    <a:pt x="52" y="32"/>
                  </a:cubicBezTo>
                  <a:cubicBezTo>
                    <a:pt x="35" y="41"/>
                    <a:pt x="0" y="16"/>
                    <a:pt x="10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1" name="Freeform 1939"/>
            <p:cNvSpPr/>
            <p:nvPr>
              <p:custDataLst>
                <p:tags r:id="rId971"/>
              </p:custDataLst>
            </p:nvPr>
          </p:nvSpPr>
          <p:spPr bwMode="auto">
            <a:xfrm>
              <a:off x="3893" y="3191"/>
              <a:ext cx="35" cy="42"/>
            </a:xfrm>
            <a:custGeom>
              <a:avLst/>
              <a:gdLst>
                <a:gd name="T0" fmla="*/ 45 w 28"/>
                <a:gd name="T1" fmla="*/ 0 h 33"/>
                <a:gd name="T2" fmla="*/ 48 w 28"/>
                <a:gd name="T3" fmla="*/ 50 h 33"/>
                <a:gd name="T4" fmla="*/ 0 w 28"/>
                <a:gd name="T5" fmla="*/ 50 h 33"/>
                <a:gd name="T6" fmla="*/ 44 w 28"/>
                <a:gd name="T7" fmla="*/ 1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3">
                  <a:moveTo>
                    <a:pt x="23" y="0"/>
                  </a:moveTo>
                  <a:cubicBezTo>
                    <a:pt x="26" y="6"/>
                    <a:pt x="28" y="18"/>
                    <a:pt x="24" y="24"/>
                  </a:cubicBezTo>
                  <a:cubicBezTo>
                    <a:pt x="18" y="33"/>
                    <a:pt x="9" y="26"/>
                    <a:pt x="0" y="24"/>
                  </a:cubicBezTo>
                  <a:cubicBezTo>
                    <a:pt x="13" y="28"/>
                    <a:pt x="20" y="17"/>
                    <a:pt x="22" y="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2" name="Freeform 1940"/>
            <p:cNvSpPr/>
            <p:nvPr>
              <p:custDataLst>
                <p:tags r:id="rId972"/>
              </p:custDataLst>
            </p:nvPr>
          </p:nvSpPr>
          <p:spPr bwMode="auto">
            <a:xfrm>
              <a:off x="3881" y="3246"/>
              <a:ext cx="47" cy="46"/>
            </a:xfrm>
            <a:custGeom>
              <a:avLst/>
              <a:gdLst>
                <a:gd name="T0" fmla="*/ 71 w 37"/>
                <a:gd name="T1" fmla="*/ 0 h 36"/>
                <a:gd name="T2" fmla="*/ 60 w 37"/>
                <a:gd name="T3" fmla="*/ 65 h 36"/>
                <a:gd name="T4" fmla="*/ 0 w 37"/>
                <a:gd name="T5" fmla="*/ 60 h 36"/>
                <a:gd name="T6" fmla="*/ 52 w 37"/>
                <a:gd name="T7" fmla="*/ 51 h 36"/>
                <a:gd name="T8" fmla="*/ 76 w 37"/>
                <a:gd name="T9" fmla="*/ 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5" y="0"/>
                  </a:moveTo>
                  <a:cubicBezTo>
                    <a:pt x="35" y="6"/>
                    <a:pt x="35" y="27"/>
                    <a:pt x="29" y="31"/>
                  </a:cubicBezTo>
                  <a:cubicBezTo>
                    <a:pt x="23" y="36"/>
                    <a:pt x="9" y="27"/>
                    <a:pt x="0" y="29"/>
                  </a:cubicBezTo>
                  <a:cubicBezTo>
                    <a:pt x="8" y="25"/>
                    <a:pt x="18" y="27"/>
                    <a:pt x="25" y="24"/>
                  </a:cubicBezTo>
                  <a:cubicBezTo>
                    <a:pt x="33" y="20"/>
                    <a:pt x="33" y="9"/>
                    <a:pt x="37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3" name="Freeform 1941"/>
            <p:cNvSpPr/>
            <p:nvPr>
              <p:custDataLst>
                <p:tags r:id="rId973"/>
              </p:custDataLst>
            </p:nvPr>
          </p:nvSpPr>
          <p:spPr bwMode="auto">
            <a:xfrm>
              <a:off x="3874" y="3319"/>
              <a:ext cx="50" cy="36"/>
            </a:xfrm>
            <a:custGeom>
              <a:avLst/>
              <a:gdLst>
                <a:gd name="T0" fmla="*/ 74 w 39"/>
                <a:gd name="T1" fmla="*/ 0 h 28"/>
                <a:gd name="T2" fmla="*/ 60 w 39"/>
                <a:gd name="T3" fmla="*/ 54 h 28"/>
                <a:gd name="T4" fmla="*/ 0 w 39"/>
                <a:gd name="T5" fmla="*/ 46 h 28"/>
                <a:gd name="T6" fmla="*/ 74 w 39"/>
                <a:gd name="T7" fmla="*/ 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35" y="0"/>
                  </a:moveTo>
                  <a:cubicBezTo>
                    <a:pt x="36" y="8"/>
                    <a:pt x="39" y="23"/>
                    <a:pt x="29" y="26"/>
                  </a:cubicBezTo>
                  <a:cubicBezTo>
                    <a:pt x="20" y="28"/>
                    <a:pt x="10" y="19"/>
                    <a:pt x="0" y="22"/>
                  </a:cubicBezTo>
                  <a:cubicBezTo>
                    <a:pt x="13" y="14"/>
                    <a:pt x="35" y="24"/>
                    <a:pt x="35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4" name="Freeform 1942"/>
            <p:cNvSpPr/>
            <p:nvPr>
              <p:custDataLst>
                <p:tags r:id="rId974"/>
              </p:custDataLst>
            </p:nvPr>
          </p:nvSpPr>
          <p:spPr bwMode="auto">
            <a:xfrm>
              <a:off x="3881" y="3375"/>
              <a:ext cx="46" cy="38"/>
            </a:xfrm>
            <a:custGeom>
              <a:avLst/>
              <a:gdLst>
                <a:gd name="T0" fmla="*/ 60 w 36"/>
                <a:gd name="T1" fmla="*/ 0 h 30"/>
                <a:gd name="T2" fmla="*/ 60 w 36"/>
                <a:gd name="T3" fmla="*/ 61 h 30"/>
                <a:gd name="T4" fmla="*/ 33 w 36"/>
                <a:gd name="T5" fmla="*/ 52 h 30"/>
                <a:gd name="T6" fmla="*/ 0 w 36"/>
                <a:gd name="T7" fmla="*/ 48 h 30"/>
                <a:gd name="T8" fmla="*/ 45 w 36"/>
                <a:gd name="T9" fmla="*/ 43 h 30"/>
                <a:gd name="T10" fmla="*/ 60 w 36"/>
                <a:gd name="T11" fmla="*/ 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0">
                  <a:moveTo>
                    <a:pt x="29" y="0"/>
                  </a:moveTo>
                  <a:cubicBezTo>
                    <a:pt x="30" y="5"/>
                    <a:pt x="36" y="27"/>
                    <a:pt x="29" y="30"/>
                  </a:cubicBezTo>
                  <a:cubicBezTo>
                    <a:pt x="28" y="30"/>
                    <a:pt x="18" y="26"/>
                    <a:pt x="16" y="25"/>
                  </a:cubicBezTo>
                  <a:cubicBezTo>
                    <a:pt x="11" y="24"/>
                    <a:pt x="5" y="24"/>
                    <a:pt x="0" y="24"/>
                  </a:cubicBezTo>
                  <a:cubicBezTo>
                    <a:pt x="5" y="24"/>
                    <a:pt x="16" y="23"/>
                    <a:pt x="21" y="21"/>
                  </a:cubicBezTo>
                  <a:cubicBezTo>
                    <a:pt x="28" y="18"/>
                    <a:pt x="26" y="11"/>
                    <a:pt x="29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5" name="Freeform 1943"/>
            <p:cNvSpPr/>
            <p:nvPr>
              <p:custDataLst>
                <p:tags r:id="rId975"/>
              </p:custDataLst>
            </p:nvPr>
          </p:nvSpPr>
          <p:spPr bwMode="auto">
            <a:xfrm>
              <a:off x="3872" y="3434"/>
              <a:ext cx="52" cy="44"/>
            </a:xfrm>
            <a:custGeom>
              <a:avLst/>
              <a:gdLst>
                <a:gd name="T0" fmla="*/ 77 w 41"/>
                <a:gd name="T1" fmla="*/ 0 h 35"/>
                <a:gd name="T2" fmla="*/ 62 w 41"/>
                <a:gd name="T3" fmla="*/ 60 h 35"/>
                <a:gd name="T4" fmla="*/ 30 w 41"/>
                <a:gd name="T5" fmla="*/ 62 h 35"/>
                <a:gd name="T6" fmla="*/ 0 w 41"/>
                <a:gd name="T7" fmla="*/ 69 h 35"/>
                <a:gd name="T8" fmla="*/ 52 w 41"/>
                <a:gd name="T9" fmla="*/ 45 h 35"/>
                <a:gd name="T10" fmla="*/ 77 w 41"/>
                <a:gd name="T11" fmla="*/ 1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5">
                  <a:moveTo>
                    <a:pt x="38" y="0"/>
                  </a:moveTo>
                  <a:cubicBezTo>
                    <a:pt x="38" y="10"/>
                    <a:pt x="41" y="27"/>
                    <a:pt x="31" y="30"/>
                  </a:cubicBezTo>
                  <a:cubicBezTo>
                    <a:pt x="28" y="31"/>
                    <a:pt x="19" y="30"/>
                    <a:pt x="15" y="31"/>
                  </a:cubicBezTo>
                  <a:cubicBezTo>
                    <a:pt x="10" y="32"/>
                    <a:pt x="5" y="33"/>
                    <a:pt x="0" y="35"/>
                  </a:cubicBezTo>
                  <a:cubicBezTo>
                    <a:pt x="8" y="32"/>
                    <a:pt x="17" y="27"/>
                    <a:pt x="25" y="23"/>
                  </a:cubicBezTo>
                  <a:cubicBezTo>
                    <a:pt x="34" y="18"/>
                    <a:pt x="35" y="12"/>
                    <a:pt x="38" y="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6" name="Freeform 1944"/>
            <p:cNvSpPr/>
            <p:nvPr>
              <p:custDataLst>
                <p:tags r:id="rId976"/>
              </p:custDataLst>
            </p:nvPr>
          </p:nvSpPr>
          <p:spPr bwMode="auto">
            <a:xfrm>
              <a:off x="3916" y="3495"/>
              <a:ext cx="34" cy="64"/>
            </a:xfrm>
            <a:custGeom>
              <a:avLst/>
              <a:gdLst>
                <a:gd name="T0" fmla="*/ 21 w 26"/>
                <a:gd name="T1" fmla="*/ 5 h 50"/>
                <a:gd name="T2" fmla="*/ 58 w 26"/>
                <a:gd name="T3" fmla="*/ 58 h 50"/>
                <a:gd name="T4" fmla="*/ 0 w 26"/>
                <a:gd name="T5" fmla="*/ 105 h 50"/>
                <a:gd name="T6" fmla="*/ 27 w 26"/>
                <a:gd name="T7" fmla="*/ 51 h 50"/>
                <a:gd name="T8" fmla="*/ 13 w 26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0">
                  <a:moveTo>
                    <a:pt x="9" y="2"/>
                  </a:moveTo>
                  <a:cubicBezTo>
                    <a:pt x="11" y="9"/>
                    <a:pt x="26" y="20"/>
                    <a:pt x="26" y="27"/>
                  </a:cubicBezTo>
                  <a:cubicBezTo>
                    <a:pt x="25" y="35"/>
                    <a:pt x="6" y="44"/>
                    <a:pt x="0" y="50"/>
                  </a:cubicBezTo>
                  <a:cubicBezTo>
                    <a:pt x="8" y="44"/>
                    <a:pt x="11" y="33"/>
                    <a:pt x="12" y="24"/>
                  </a:cubicBezTo>
                  <a:cubicBezTo>
                    <a:pt x="12" y="15"/>
                    <a:pt x="5" y="8"/>
                    <a:pt x="6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7" name="Freeform 1945"/>
            <p:cNvSpPr/>
            <p:nvPr>
              <p:custDataLst>
                <p:tags r:id="rId977"/>
              </p:custDataLst>
            </p:nvPr>
          </p:nvSpPr>
          <p:spPr bwMode="auto">
            <a:xfrm>
              <a:off x="3945" y="3597"/>
              <a:ext cx="87" cy="58"/>
            </a:xfrm>
            <a:custGeom>
              <a:avLst/>
              <a:gdLst>
                <a:gd name="T0" fmla="*/ 0 w 68"/>
                <a:gd name="T1" fmla="*/ 62 h 45"/>
                <a:gd name="T2" fmla="*/ 99 w 68"/>
                <a:gd name="T3" fmla="*/ 94 h 45"/>
                <a:gd name="T4" fmla="*/ 141 w 68"/>
                <a:gd name="T5" fmla="*/ 57 h 45"/>
                <a:gd name="T6" fmla="*/ 122 w 68"/>
                <a:gd name="T7" fmla="*/ 0 h 45"/>
                <a:gd name="T8" fmla="*/ 115 w 68"/>
                <a:gd name="T9" fmla="*/ 68 h 45"/>
                <a:gd name="T10" fmla="*/ 1 w 68"/>
                <a:gd name="T11" fmla="*/ 64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5">
                  <a:moveTo>
                    <a:pt x="0" y="29"/>
                  </a:moveTo>
                  <a:cubicBezTo>
                    <a:pt x="9" y="45"/>
                    <a:pt x="32" y="45"/>
                    <a:pt x="47" y="44"/>
                  </a:cubicBezTo>
                  <a:cubicBezTo>
                    <a:pt x="58" y="43"/>
                    <a:pt x="66" y="39"/>
                    <a:pt x="67" y="26"/>
                  </a:cubicBezTo>
                  <a:cubicBezTo>
                    <a:pt x="68" y="19"/>
                    <a:pt x="64" y="5"/>
                    <a:pt x="58" y="0"/>
                  </a:cubicBezTo>
                  <a:cubicBezTo>
                    <a:pt x="61" y="10"/>
                    <a:pt x="65" y="26"/>
                    <a:pt x="55" y="32"/>
                  </a:cubicBezTo>
                  <a:cubicBezTo>
                    <a:pt x="42" y="40"/>
                    <a:pt x="25" y="43"/>
                    <a:pt x="1" y="3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8" name="Freeform 1946"/>
            <p:cNvSpPr/>
            <p:nvPr>
              <p:custDataLst>
                <p:tags r:id="rId978"/>
              </p:custDataLst>
            </p:nvPr>
          </p:nvSpPr>
          <p:spPr bwMode="auto">
            <a:xfrm>
              <a:off x="3889" y="3677"/>
              <a:ext cx="104" cy="51"/>
            </a:xfrm>
            <a:custGeom>
              <a:avLst/>
              <a:gdLst>
                <a:gd name="T0" fmla="*/ 0 w 81"/>
                <a:gd name="T1" fmla="*/ 36 h 40"/>
                <a:gd name="T2" fmla="*/ 99 w 81"/>
                <a:gd name="T3" fmla="*/ 82 h 40"/>
                <a:gd name="T4" fmla="*/ 167 w 81"/>
                <a:gd name="T5" fmla="*/ 22 h 40"/>
                <a:gd name="T6" fmla="*/ 68 w 81"/>
                <a:gd name="T7" fmla="*/ 0 h 40"/>
                <a:gd name="T8" fmla="*/ 81 w 81"/>
                <a:gd name="T9" fmla="*/ 42 h 40"/>
                <a:gd name="T10" fmla="*/ 30 w 81"/>
                <a:gd name="T11" fmla="*/ 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40">
                  <a:moveTo>
                    <a:pt x="0" y="17"/>
                  </a:moveTo>
                  <a:cubicBezTo>
                    <a:pt x="10" y="30"/>
                    <a:pt x="30" y="40"/>
                    <a:pt x="47" y="39"/>
                  </a:cubicBezTo>
                  <a:cubicBezTo>
                    <a:pt x="59" y="38"/>
                    <a:pt x="81" y="23"/>
                    <a:pt x="79" y="10"/>
                  </a:cubicBezTo>
                  <a:cubicBezTo>
                    <a:pt x="67" y="19"/>
                    <a:pt x="43" y="6"/>
                    <a:pt x="32" y="0"/>
                  </a:cubicBezTo>
                  <a:cubicBezTo>
                    <a:pt x="38" y="6"/>
                    <a:pt x="46" y="13"/>
                    <a:pt x="38" y="20"/>
                  </a:cubicBezTo>
                  <a:cubicBezTo>
                    <a:pt x="32" y="25"/>
                    <a:pt x="19" y="24"/>
                    <a:pt x="14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9" name="Freeform 1947"/>
            <p:cNvSpPr/>
            <p:nvPr>
              <p:custDataLst>
                <p:tags r:id="rId979"/>
              </p:custDataLst>
            </p:nvPr>
          </p:nvSpPr>
          <p:spPr bwMode="auto">
            <a:xfrm>
              <a:off x="3858" y="3601"/>
              <a:ext cx="36" cy="72"/>
            </a:xfrm>
            <a:custGeom>
              <a:avLst/>
              <a:gdLst>
                <a:gd name="T0" fmla="*/ 42 w 28"/>
                <a:gd name="T1" fmla="*/ 59 h 56"/>
                <a:gd name="T2" fmla="*/ 13 w 28"/>
                <a:gd name="T3" fmla="*/ 120 h 56"/>
                <a:gd name="T4" fmla="*/ 13 w 28"/>
                <a:gd name="T5" fmla="*/ 59 h 56"/>
                <a:gd name="T6" fmla="*/ 1 w 28"/>
                <a:gd name="T7" fmla="*/ 0 h 56"/>
                <a:gd name="T8" fmla="*/ 59 w 28"/>
                <a:gd name="T9" fmla="*/ 5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6">
                  <a:moveTo>
                    <a:pt x="20" y="28"/>
                  </a:moveTo>
                  <a:cubicBezTo>
                    <a:pt x="11" y="34"/>
                    <a:pt x="7" y="46"/>
                    <a:pt x="6" y="56"/>
                  </a:cubicBezTo>
                  <a:cubicBezTo>
                    <a:pt x="2" y="45"/>
                    <a:pt x="5" y="39"/>
                    <a:pt x="6" y="28"/>
                  </a:cubicBezTo>
                  <a:cubicBezTo>
                    <a:pt x="6" y="19"/>
                    <a:pt x="0" y="10"/>
                    <a:pt x="1" y="0"/>
                  </a:cubicBezTo>
                  <a:cubicBezTo>
                    <a:pt x="6" y="10"/>
                    <a:pt x="17" y="22"/>
                    <a:pt x="28" y="27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0" name="Freeform 1948"/>
            <p:cNvSpPr/>
            <p:nvPr>
              <p:custDataLst>
                <p:tags r:id="rId980"/>
              </p:custDataLst>
            </p:nvPr>
          </p:nvSpPr>
          <p:spPr bwMode="auto">
            <a:xfrm>
              <a:off x="3863" y="3285"/>
              <a:ext cx="59" cy="18"/>
            </a:xfrm>
            <a:custGeom>
              <a:avLst/>
              <a:gdLst>
                <a:gd name="T0" fmla="*/ 0 w 46"/>
                <a:gd name="T1" fmla="*/ 5 h 14"/>
                <a:gd name="T2" fmla="*/ 97 w 46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4">
                  <a:moveTo>
                    <a:pt x="0" y="2"/>
                  </a:moveTo>
                  <a:cubicBezTo>
                    <a:pt x="17" y="0"/>
                    <a:pt x="36" y="4"/>
                    <a:pt x="46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1" name="Freeform 1949"/>
            <p:cNvSpPr/>
            <p:nvPr>
              <p:custDataLst>
                <p:tags r:id="rId981"/>
              </p:custDataLst>
            </p:nvPr>
          </p:nvSpPr>
          <p:spPr bwMode="auto">
            <a:xfrm>
              <a:off x="3858" y="3352"/>
              <a:ext cx="62" cy="13"/>
            </a:xfrm>
            <a:custGeom>
              <a:avLst/>
              <a:gdLst>
                <a:gd name="T0" fmla="*/ 0 w 49"/>
                <a:gd name="T1" fmla="*/ 0 h 11"/>
                <a:gd name="T2" fmla="*/ 99 w 49"/>
                <a:gd name="T3" fmla="*/ 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1">
                  <a:moveTo>
                    <a:pt x="0" y="0"/>
                  </a:moveTo>
                  <a:cubicBezTo>
                    <a:pt x="13" y="0"/>
                    <a:pt x="39" y="2"/>
                    <a:pt x="49" y="1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2" name="Freeform 1950"/>
            <p:cNvSpPr/>
            <p:nvPr>
              <p:custDataLst>
                <p:tags r:id="rId982"/>
              </p:custDataLst>
            </p:nvPr>
          </p:nvSpPr>
          <p:spPr bwMode="auto">
            <a:xfrm>
              <a:off x="3851" y="3409"/>
              <a:ext cx="74" cy="18"/>
            </a:xfrm>
            <a:custGeom>
              <a:avLst/>
              <a:gdLst>
                <a:gd name="T0" fmla="*/ 0 w 58"/>
                <a:gd name="T1" fmla="*/ 6 h 14"/>
                <a:gd name="T2" fmla="*/ 120 w 58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4">
                  <a:moveTo>
                    <a:pt x="0" y="3"/>
                  </a:moveTo>
                  <a:cubicBezTo>
                    <a:pt x="19" y="0"/>
                    <a:pt x="43" y="2"/>
                    <a:pt x="58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3" name="Freeform 1951"/>
            <p:cNvSpPr/>
            <p:nvPr>
              <p:custDataLst>
                <p:tags r:id="rId983"/>
              </p:custDataLst>
            </p:nvPr>
          </p:nvSpPr>
          <p:spPr bwMode="auto">
            <a:xfrm>
              <a:off x="3858" y="3478"/>
              <a:ext cx="66" cy="14"/>
            </a:xfrm>
            <a:custGeom>
              <a:avLst/>
              <a:gdLst>
                <a:gd name="T0" fmla="*/ 107 w 52"/>
                <a:gd name="T1" fmla="*/ 8 h 11"/>
                <a:gd name="T2" fmla="*/ 0 w 52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1">
                  <a:moveTo>
                    <a:pt x="52" y="4"/>
                  </a:moveTo>
                  <a:cubicBezTo>
                    <a:pt x="37" y="1"/>
                    <a:pt x="14" y="0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4" name="Freeform 1952"/>
            <p:cNvSpPr/>
            <p:nvPr>
              <p:custDataLst>
                <p:tags r:id="rId984"/>
              </p:custDataLst>
            </p:nvPr>
          </p:nvSpPr>
          <p:spPr bwMode="auto">
            <a:xfrm>
              <a:off x="3910" y="3538"/>
              <a:ext cx="53" cy="50"/>
            </a:xfrm>
            <a:custGeom>
              <a:avLst/>
              <a:gdLst>
                <a:gd name="T0" fmla="*/ 85 w 42"/>
                <a:gd name="T1" fmla="*/ 0 h 40"/>
                <a:gd name="T2" fmla="*/ 0 w 42"/>
                <a:gd name="T3" fmla="*/ 7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0">
                  <a:moveTo>
                    <a:pt x="42" y="0"/>
                  </a:moveTo>
                  <a:cubicBezTo>
                    <a:pt x="22" y="6"/>
                    <a:pt x="1" y="31"/>
                    <a:pt x="0" y="4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5" name="Freeform 1953"/>
            <p:cNvSpPr/>
            <p:nvPr>
              <p:custDataLst>
                <p:tags r:id="rId985"/>
              </p:custDataLst>
            </p:nvPr>
          </p:nvSpPr>
          <p:spPr bwMode="auto">
            <a:xfrm>
              <a:off x="4006" y="3659"/>
              <a:ext cx="100" cy="39"/>
            </a:xfrm>
            <a:custGeom>
              <a:avLst/>
              <a:gdLst>
                <a:gd name="T0" fmla="*/ 8 w 78"/>
                <a:gd name="T1" fmla="*/ 6 h 31"/>
                <a:gd name="T2" fmla="*/ 0 w 78"/>
                <a:gd name="T3" fmla="*/ 18 h 31"/>
                <a:gd name="T4" fmla="*/ 15 w 78"/>
                <a:gd name="T5" fmla="*/ 25 h 31"/>
                <a:gd name="T6" fmla="*/ 31 w 78"/>
                <a:gd name="T7" fmla="*/ 36 h 31"/>
                <a:gd name="T8" fmla="*/ 95 w 78"/>
                <a:gd name="T9" fmla="*/ 53 h 31"/>
                <a:gd name="T10" fmla="*/ 145 w 78"/>
                <a:gd name="T11" fmla="*/ 31 h 31"/>
                <a:gd name="T12" fmla="*/ 163 w 78"/>
                <a:gd name="T13" fmla="*/ 20 h 31"/>
                <a:gd name="T14" fmla="*/ 158 w 78"/>
                <a:gd name="T15" fmla="*/ 6 h 31"/>
                <a:gd name="T16" fmla="*/ 135 w 78"/>
                <a:gd name="T17" fmla="*/ 13 h 31"/>
                <a:gd name="T18" fmla="*/ 88 w 78"/>
                <a:gd name="T19" fmla="*/ 31 h 31"/>
                <a:gd name="T20" fmla="*/ 46 w 78"/>
                <a:gd name="T21" fmla="*/ 18 h 31"/>
                <a:gd name="T22" fmla="*/ 8 w 78"/>
                <a:gd name="T23" fmla="*/ 6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7"/>
                    <a:pt x="0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6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7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6" name="Freeform 1954"/>
            <p:cNvSpPr/>
            <p:nvPr>
              <p:custDataLst>
                <p:tags r:id="rId986"/>
              </p:custDataLst>
            </p:nvPr>
          </p:nvSpPr>
          <p:spPr bwMode="auto">
            <a:xfrm>
              <a:off x="3817" y="3582"/>
              <a:ext cx="21" cy="32"/>
            </a:xfrm>
            <a:custGeom>
              <a:avLst/>
              <a:gdLst>
                <a:gd name="T0" fmla="*/ 37 w 16"/>
                <a:gd name="T1" fmla="*/ 0 h 25"/>
                <a:gd name="T2" fmla="*/ 0 w 16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8" y="7"/>
                    <a:pt x="1" y="13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7" name="Freeform 1955"/>
            <p:cNvSpPr/>
            <p:nvPr>
              <p:custDataLst>
                <p:tags r:id="rId987"/>
              </p:custDataLst>
            </p:nvPr>
          </p:nvSpPr>
          <p:spPr bwMode="auto">
            <a:xfrm>
              <a:off x="3872" y="3650"/>
              <a:ext cx="8" cy="39"/>
            </a:xfrm>
            <a:custGeom>
              <a:avLst/>
              <a:gdLst>
                <a:gd name="T0" fmla="*/ 15 w 6"/>
                <a:gd name="T1" fmla="*/ 0 h 31"/>
                <a:gd name="T2" fmla="*/ 5 w 6"/>
                <a:gd name="T3" fmla="*/ 62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0" y="7"/>
                    <a:pt x="0" y="25"/>
                    <a:pt x="2" y="3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8" name="Freeform 1956"/>
            <p:cNvSpPr/>
            <p:nvPr>
              <p:custDataLst>
                <p:tags r:id="rId988"/>
              </p:custDataLst>
            </p:nvPr>
          </p:nvSpPr>
          <p:spPr bwMode="auto">
            <a:xfrm>
              <a:off x="3782" y="3509"/>
              <a:ext cx="30" cy="16"/>
            </a:xfrm>
            <a:custGeom>
              <a:avLst/>
              <a:gdLst>
                <a:gd name="T0" fmla="*/ 0 w 24"/>
                <a:gd name="T1" fmla="*/ 28 h 12"/>
                <a:gd name="T2" fmla="*/ 48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3" y="4"/>
                    <a:pt x="20" y="1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9" name="Freeform 1957"/>
            <p:cNvSpPr/>
            <p:nvPr>
              <p:custDataLst>
                <p:tags r:id="rId989"/>
              </p:custDataLst>
            </p:nvPr>
          </p:nvSpPr>
          <p:spPr bwMode="auto">
            <a:xfrm>
              <a:off x="3777" y="3434"/>
              <a:ext cx="34" cy="10"/>
            </a:xfrm>
            <a:custGeom>
              <a:avLst/>
              <a:gdLst>
                <a:gd name="T0" fmla="*/ 0 w 27"/>
                <a:gd name="T1" fmla="*/ 16 h 8"/>
                <a:gd name="T2" fmla="*/ 54 w 27"/>
                <a:gd name="T3" fmla="*/ 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10" y="0"/>
                    <a:pt x="27" y="3"/>
                    <a:pt x="27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0" name="Freeform 1958"/>
            <p:cNvSpPr/>
            <p:nvPr>
              <p:custDataLst>
                <p:tags r:id="rId990"/>
              </p:custDataLst>
            </p:nvPr>
          </p:nvSpPr>
          <p:spPr bwMode="auto">
            <a:xfrm>
              <a:off x="3781" y="3369"/>
              <a:ext cx="31" cy="7"/>
            </a:xfrm>
            <a:custGeom>
              <a:avLst/>
              <a:gdLst>
                <a:gd name="T0" fmla="*/ 0 w 25"/>
                <a:gd name="T1" fmla="*/ 8 h 5"/>
                <a:gd name="T2" fmla="*/ 47 w 25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3"/>
                  </a:moveTo>
                  <a:cubicBezTo>
                    <a:pt x="9" y="0"/>
                    <a:pt x="25" y="5"/>
                    <a:pt x="25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1" name="Freeform 1959"/>
            <p:cNvSpPr/>
            <p:nvPr>
              <p:custDataLst>
                <p:tags r:id="rId991"/>
              </p:custDataLst>
            </p:nvPr>
          </p:nvSpPr>
          <p:spPr bwMode="auto">
            <a:xfrm>
              <a:off x="3790" y="3301"/>
              <a:ext cx="42" cy="5"/>
            </a:xfrm>
            <a:custGeom>
              <a:avLst/>
              <a:gdLst>
                <a:gd name="T0" fmla="*/ 0 w 33"/>
                <a:gd name="T1" fmla="*/ 5 h 4"/>
                <a:gd name="T2" fmla="*/ 67 w 3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">
                  <a:moveTo>
                    <a:pt x="0" y="2"/>
                  </a:moveTo>
                  <a:cubicBezTo>
                    <a:pt x="10" y="0"/>
                    <a:pt x="30" y="2"/>
                    <a:pt x="33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2" name="Freeform 1960"/>
            <p:cNvSpPr/>
            <p:nvPr>
              <p:custDataLst>
                <p:tags r:id="rId992"/>
              </p:custDataLst>
            </p:nvPr>
          </p:nvSpPr>
          <p:spPr bwMode="auto">
            <a:xfrm>
              <a:off x="3796" y="3220"/>
              <a:ext cx="33" cy="9"/>
            </a:xfrm>
            <a:custGeom>
              <a:avLst/>
              <a:gdLst>
                <a:gd name="T0" fmla="*/ 0 w 26"/>
                <a:gd name="T1" fmla="*/ 15 h 7"/>
                <a:gd name="T2" fmla="*/ 53 w 2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1"/>
                    <a:pt x="26" y="0"/>
                    <a:pt x="2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3" name="Freeform 1961"/>
            <p:cNvSpPr/>
            <p:nvPr>
              <p:custDataLst>
                <p:tags r:id="rId993"/>
              </p:custDataLst>
            </p:nvPr>
          </p:nvSpPr>
          <p:spPr bwMode="auto">
            <a:xfrm>
              <a:off x="3887" y="3229"/>
              <a:ext cx="44" cy="8"/>
            </a:xfrm>
            <a:custGeom>
              <a:avLst/>
              <a:gdLst>
                <a:gd name="T0" fmla="*/ 0 w 34"/>
                <a:gd name="T1" fmla="*/ 1 h 6"/>
                <a:gd name="T2" fmla="*/ 74 w 3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6">
                  <a:moveTo>
                    <a:pt x="0" y="1"/>
                  </a:moveTo>
                  <a:cubicBezTo>
                    <a:pt x="17" y="0"/>
                    <a:pt x="34" y="6"/>
                    <a:pt x="34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4" name="Freeform 1962"/>
            <p:cNvSpPr/>
            <p:nvPr>
              <p:custDataLst>
                <p:tags r:id="rId994"/>
              </p:custDataLst>
            </p:nvPr>
          </p:nvSpPr>
          <p:spPr bwMode="auto">
            <a:xfrm>
              <a:off x="3887" y="3180"/>
              <a:ext cx="42" cy="7"/>
            </a:xfrm>
            <a:custGeom>
              <a:avLst/>
              <a:gdLst>
                <a:gd name="T0" fmla="*/ 0 w 33"/>
                <a:gd name="T1" fmla="*/ 0 h 5"/>
                <a:gd name="T2" fmla="*/ 67 w 3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9" y="0"/>
                    <a:pt x="28" y="0"/>
                    <a:pt x="33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5" name="Freeform 1963"/>
            <p:cNvSpPr/>
            <p:nvPr>
              <p:custDataLst>
                <p:tags r:id="rId995"/>
              </p:custDataLst>
            </p:nvPr>
          </p:nvSpPr>
          <p:spPr bwMode="auto">
            <a:xfrm>
              <a:off x="3795" y="3151"/>
              <a:ext cx="31" cy="10"/>
            </a:xfrm>
            <a:custGeom>
              <a:avLst/>
              <a:gdLst>
                <a:gd name="T0" fmla="*/ 0 w 25"/>
                <a:gd name="T1" fmla="*/ 16 h 8"/>
                <a:gd name="T2" fmla="*/ 47 w 25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8"/>
                  </a:moveTo>
                  <a:cubicBezTo>
                    <a:pt x="10" y="0"/>
                    <a:pt x="23" y="1"/>
                    <a:pt x="25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6" name="Freeform 1964"/>
            <p:cNvSpPr/>
            <p:nvPr>
              <p:custDataLst>
                <p:tags r:id="rId996"/>
              </p:custDataLst>
            </p:nvPr>
          </p:nvSpPr>
          <p:spPr bwMode="auto">
            <a:xfrm>
              <a:off x="3795" y="3034"/>
              <a:ext cx="129" cy="101"/>
            </a:xfrm>
            <a:custGeom>
              <a:avLst/>
              <a:gdLst>
                <a:gd name="T0" fmla="*/ 0 w 101"/>
                <a:gd name="T1" fmla="*/ 0 h 79"/>
                <a:gd name="T2" fmla="*/ 47 w 101"/>
                <a:gd name="T3" fmla="*/ 52 h 79"/>
                <a:gd name="T4" fmla="*/ 121 w 101"/>
                <a:gd name="T5" fmla="*/ 100 h 79"/>
                <a:gd name="T6" fmla="*/ 211 w 101"/>
                <a:gd name="T7" fmla="*/ 16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9">
                  <a:moveTo>
                    <a:pt x="0" y="0"/>
                  </a:moveTo>
                  <a:cubicBezTo>
                    <a:pt x="6" y="19"/>
                    <a:pt x="12" y="28"/>
                    <a:pt x="23" y="25"/>
                  </a:cubicBezTo>
                  <a:cubicBezTo>
                    <a:pt x="25" y="38"/>
                    <a:pt x="48" y="49"/>
                    <a:pt x="58" y="48"/>
                  </a:cubicBezTo>
                  <a:cubicBezTo>
                    <a:pt x="58" y="64"/>
                    <a:pt x="76" y="79"/>
                    <a:pt x="101" y="77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7" name="Freeform 1965"/>
            <p:cNvSpPr/>
            <p:nvPr>
              <p:custDataLst>
                <p:tags r:id="rId997"/>
              </p:custDataLst>
            </p:nvPr>
          </p:nvSpPr>
          <p:spPr bwMode="auto">
            <a:xfrm>
              <a:off x="3863" y="3026"/>
              <a:ext cx="41" cy="69"/>
            </a:xfrm>
            <a:custGeom>
              <a:avLst/>
              <a:gdLst>
                <a:gd name="T0" fmla="*/ 68 w 32"/>
                <a:gd name="T1" fmla="*/ 0 h 54"/>
                <a:gd name="T2" fmla="*/ 10 w 32"/>
                <a:gd name="T3" fmla="*/ 112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4">
                  <a:moveTo>
                    <a:pt x="32" y="0"/>
                  </a:moveTo>
                  <a:cubicBezTo>
                    <a:pt x="16" y="13"/>
                    <a:pt x="0" y="33"/>
                    <a:pt x="5" y="5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8" name="Freeform 1966"/>
            <p:cNvSpPr/>
            <p:nvPr>
              <p:custDataLst>
                <p:tags r:id="rId998"/>
              </p:custDataLst>
            </p:nvPr>
          </p:nvSpPr>
          <p:spPr bwMode="auto">
            <a:xfrm>
              <a:off x="3911" y="3057"/>
              <a:ext cx="43" cy="74"/>
            </a:xfrm>
            <a:custGeom>
              <a:avLst/>
              <a:gdLst>
                <a:gd name="T0" fmla="*/ 68 w 34"/>
                <a:gd name="T1" fmla="*/ 0 h 57"/>
                <a:gd name="T2" fmla="*/ 23 w 34"/>
                <a:gd name="T3" fmla="*/ 125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57">
                  <a:moveTo>
                    <a:pt x="34" y="0"/>
                  </a:moveTo>
                  <a:cubicBezTo>
                    <a:pt x="21" y="8"/>
                    <a:pt x="0" y="44"/>
                    <a:pt x="11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9" name="Freeform 1967"/>
            <p:cNvSpPr/>
            <p:nvPr>
              <p:custDataLst>
                <p:tags r:id="rId999"/>
              </p:custDataLst>
            </p:nvPr>
          </p:nvSpPr>
          <p:spPr bwMode="auto">
            <a:xfrm>
              <a:off x="3983" y="3114"/>
              <a:ext cx="37" cy="58"/>
            </a:xfrm>
            <a:custGeom>
              <a:avLst/>
              <a:gdLst>
                <a:gd name="T0" fmla="*/ 60 w 29"/>
                <a:gd name="T1" fmla="*/ 0 h 46"/>
                <a:gd name="T2" fmla="*/ 6 w 29"/>
                <a:gd name="T3" fmla="*/ 92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29" y="0"/>
                  </a:moveTo>
                  <a:cubicBezTo>
                    <a:pt x="15" y="12"/>
                    <a:pt x="0" y="12"/>
                    <a:pt x="3" y="4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0" name="Freeform 1968"/>
            <p:cNvSpPr/>
            <p:nvPr>
              <p:custDataLst>
                <p:tags r:id="rId1000"/>
              </p:custDataLst>
            </p:nvPr>
          </p:nvSpPr>
          <p:spPr bwMode="auto">
            <a:xfrm>
              <a:off x="4047" y="3140"/>
              <a:ext cx="13" cy="54"/>
            </a:xfrm>
            <a:custGeom>
              <a:avLst/>
              <a:gdLst>
                <a:gd name="T0" fmla="*/ 22 w 10"/>
                <a:gd name="T1" fmla="*/ 0 h 43"/>
                <a:gd name="T2" fmla="*/ 7 w 10"/>
                <a:gd name="T3" fmla="*/ 8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cubicBezTo>
                    <a:pt x="4" y="11"/>
                    <a:pt x="0" y="24"/>
                    <a:pt x="3" y="4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1" name="Freeform 1969"/>
            <p:cNvSpPr/>
            <p:nvPr>
              <p:custDataLst>
                <p:tags r:id="rId1001"/>
              </p:custDataLst>
            </p:nvPr>
          </p:nvSpPr>
          <p:spPr bwMode="auto">
            <a:xfrm>
              <a:off x="3819" y="2991"/>
              <a:ext cx="40" cy="74"/>
            </a:xfrm>
            <a:custGeom>
              <a:avLst/>
              <a:gdLst>
                <a:gd name="T0" fmla="*/ 67 w 31"/>
                <a:gd name="T1" fmla="*/ 0 h 58"/>
                <a:gd name="T2" fmla="*/ 8 w 31"/>
                <a:gd name="T3" fmla="*/ 12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7">
                  <a:moveTo>
                    <a:pt x="31" y="0"/>
                  </a:moveTo>
                  <a:cubicBezTo>
                    <a:pt x="10" y="7"/>
                    <a:pt x="0" y="32"/>
                    <a:pt x="4" y="5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2" name="Freeform 1970"/>
            <p:cNvSpPr/>
            <p:nvPr>
              <p:custDataLst>
                <p:tags r:id="rId1002"/>
              </p:custDataLst>
            </p:nvPr>
          </p:nvSpPr>
          <p:spPr bwMode="auto">
            <a:xfrm>
              <a:off x="3893" y="2955"/>
              <a:ext cx="23" cy="8"/>
            </a:xfrm>
            <a:custGeom>
              <a:avLst/>
              <a:gdLst>
                <a:gd name="T0" fmla="*/ 0 w 19"/>
                <a:gd name="T1" fmla="*/ 15 h 6"/>
                <a:gd name="T2" fmla="*/ 34 w 19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8" y="0"/>
                    <a:pt x="19" y="1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3" name="Freeform 1971"/>
            <p:cNvSpPr/>
            <p:nvPr>
              <p:custDataLst>
                <p:tags r:id="rId1003"/>
              </p:custDataLst>
            </p:nvPr>
          </p:nvSpPr>
          <p:spPr bwMode="auto">
            <a:xfrm>
              <a:off x="3941" y="2983"/>
              <a:ext cx="27" cy="12"/>
            </a:xfrm>
            <a:custGeom>
              <a:avLst/>
              <a:gdLst>
                <a:gd name="T0" fmla="*/ 0 w 21"/>
                <a:gd name="T1" fmla="*/ 21 h 9"/>
                <a:gd name="T2" fmla="*/ 45 w 21"/>
                <a:gd name="T3" fmla="*/ 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12" y="0"/>
                    <a:pt x="21" y="3"/>
                    <a:pt x="21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4" name="Freeform 1972"/>
            <p:cNvSpPr/>
            <p:nvPr>
              <p:custDataLst>
                <p:tags r:id="rId1004"/>
              </p:custDataLst>
            </p:nvPr>
          </p:nvSpPr>
          <p:spPr bwMode="auto">
            <a:xfrm>
              <a:off x="3988" y="3018"/>
              <a:ext cx="18" cy="8"/>
            </a:xfrm>
            <a:custGeom>
              <a:avLst/>
              <a:gdLst>
                <a:gd name="T0" fmla="*/ 0 w 14"/>
                <a:gd name="T1" fmla="*/ 15 h 6"/>
                <a:gd name="T2" fmla="*/ 30 w 14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8" y="0"/>
                    <a:pt x="14" y="1"/>
                    <a:pt x="14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5" name="Freeform 1973"/>
            <p:cNvSpPr/>
            <p:nvPr>
              <p:custDataLst>
                <p:tags r:id="rId1005"/>
              </p:custDataLst>
            </p:nvPr>
          </p:nvSpPr>
          <p:spPr bwMode="auto">
            <a:xfrm>
              <a:off x="4041" y="3046"/>
              <a:ext cx="20" cy="19"/>
            </a:xfrm>
            <a:custGeom>
              <a:avLst/>
              <a:gdLst>
                <a:gd name="T0" fmla="*/ 36 w 15"/>
                <a:gd name="T1" fmla="*/ 0 h 15"/>
                <a:gd name="T2" fmla="*/ 0 w 15"/>
                <a:gd name="T3" fmla="*/ 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6" y="1"/>
                    <a:pt x="3" y="7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6" name="Freeform 1974"/>
            <p:cNvSpPr/>
            <p:nvPr>
              <p:custDataLst>
                <p:tags r:id="rId1006"/>
              </p:custDataLst>
            </p:nvPr>
          </p:nvSpPr>
          <p:spPr bwMode="auto">
            <a:xfrm>
              <a:off x="4108" y="3055"/>
              <a:ext cx="9" cy="32"/>
            </a:xfrm>
            <a:custGeom>
              <a:avLst/>
              <a:gdLst>
                <a:gd name="T0" fmla="*/ 15 w 7"/>
                <a:gd name="T1" fmla="*/ 0 h 25"/>
                <a:gd name="T2" fmla="*/ 0 w 7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2" y="8"/>
                    <a:pt x="0" y="25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7" name="Freeform 1975"/>
            <p:cNvSpPr/>
            <p:nvPr>
              <p:custDataLst>
                <p:tags r:id="rId1007"/>
              </p:custDataLst>
            </p:nvPr>
          </p:nvSpPr>
          <p:spPr bwMode="auto">
            <a:xfrm>
              <a:off x="4179" y="3056"/>
              <a:ext cx="7" cy="34"/>
            </a:xfrm>
            <a:custGeom>
              <a:avLst/>
              <a:gdLst>
                <a:gd name="T0" fmla="*/ 0 w 5"/>
                <a:gd name="T1" fmla="*/ 0 h 26"/>
                <a:gd name="T2" fmla="*/ 14 w 5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0" y="0"/>
                  </a:moveTo>
                  <a:cubicBezTo>
                    <a:pt x="3" y="7"/>
                    <a:pt x="5" y="26"/>
                    <a:pt x="5" y="2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8" name="Freeform 1976"/>
            <p:cNvSpPr/>
            <p:nvPr>
              <p:custDataLst>
                <p:tags r:id="rId1008"/>
              </p:custDataLst>
            </p:nvPr>
          </p:nvSpPr>
          <p:spPr bwMode="auto">
            <a:xfrm>
              <a:off x="4186" y="3153"/>
              <a:ext cx="8" cy="53"/>
            </a:xfrm>
            <a:custGeom>
              <a:avLst/>
              <a:gdLst>
                <a:gd name="T0" fmla="*/ 1 w 6"/>
                <a:gd name="T1" fmla="*/ 0 h 41"/>
                <a:gd name="T2" fmla="*/ 0 w 6"/>
                <a:gd name="T3" fmla="*/ 8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1">
                  <a:moveTo>
                    <a:pt x="1" y="0"/>
                  </a:moveTo>
                  <a:cubicBezTo>
                    <a:pt x="3" y="14"/>
                    <a:pt x="6" y="21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9" name="Freeform 1977"/>
            <p:cNvSpPr/>
            <p:nvPr>
              <p:custDataLst>
                <p:tags r:id="rId1009"/>
              </p:custDataLst>
            </p:nvPr>
          </p:nvSpPr>
          <p:spPr bwMode="auto">
            <a:xfrm>
              <a:off x="4122" y="3149"/>
              <a:ext cx="4" cy="53"/>
            </a:xfrm>
            <a:custGeom>
              <a:avLst/>
              <a:gdLst>
                <a:gd name="T0" fmla="*/ 7 w 3"/>
                <a:gd name="T1" fmla="*/ 0 h 41"/>
                <a:gd name="T2" fmla="*/ 0 w 3"/>
                <a:gd name="T3" fmla="*/ 8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3" y="0"/>
                  </a:moveTo>
                  <a:cubicBezTo>
                    <a:pt x="0" y="11"/>
                    <a:pt x="0" y="34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0" name="Freeform 1978"/>
            <p:cNvSpPr/>
            <p:nvPr>
              <p:custDataLst>
                <p:tags r:id="rId1010"/>
              </p:custDataLst>
            </p:nvPr>
          </p:nvSpPr>
          <p:spPr bwMode="auto">
            <a:xfrm>
              <a:off x="4243" y="3050"/>
              <a:ext cx="9" cy="27"/>
            </a:xfrm>
            <a:custGeom>
              <a:avLst/>
              <a:gdLst>
                <a:gd name="T0" fmla="*/ 0 w 7"/>
                <a:gd name="T1" fmla="*/ 0 h 21"/>
                <a:gd name="T2" fmla="*/ 15 w 7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0" y="0"/>
                  </a:moveTo>
                  <a:cubicBezTo>
                    <a:pt x="5" y="10"/>
                    <a:pt x="7" y="21"/>
                    <a:pt x="7" y="2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1" name="Freeform 1979"/>
            <p:cNvSpPr/>
            <p:nvPr>
              <p:custDataLst>
                <p:tags r:id="rId1011"/>
              </p:custDataLst>
            </p:nvPr>
          </p:nvSpPr>
          <p:spPr bwMode="auto">
            <a:xfrm>
              <a:off x="4244" y="3152"/>
              <a:ext cx="7" cy="51"/>
            </a:xfrm>
            <a:custGeom>
              <a:avLst/>
              <a:gdLst>
                <a:gd name="T0" fmla="*/ 6 w 5"/>
                <a:gd name="T1" fmla="*/ 0 h 40"/>
                <a:gd name="T2" fmla="*/ 0 w 5"/>
                <a:gd name="T3" fmla="*/ 8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0">
                  <a:moveTo>
                    <a:pt x="2" y="0"/>
                  </a:moveTo>
                  <a:cubicBezTo>
                    <a:pt x="4" y="15"/>
                    <a:pt x="5" y="35"/>
                    <a:pt x="0" y="4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2" name="Freeform 1980"/>
            <p:cNvSpPr/>
            <p:nvPr>
              <p:custDataLst>
                <p:tags r:id="rId1012"/>
              </p:custDataLst>
            </p:nvPr>
          </p:nvSpPr>
          <p:spPr bwMode="auto">
            <a:xfrm>
              <a:off x="4306" y="3040"/>
              <a:ext cx="9" cy="24"/>
            </a:xfrm>
            <a:custGeom>
              <a:avLst/>
              <a:gdLst>
                <a:gd name="T0" fmla="*/ 0 w 7"/>
                <a:gd name="T1" fmla="*/ 0 h 18"/>
                <a:gd name="T2" fmla="*/ 15 w 7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5" y="6"/>
                    <a:pt x="6" y="15"/>
                    <a:pt x="7" y="1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3" name="Freeform 1981"/>
            <p:cNvSpPr/>
            <p:nvPr>
              <p:custDataLst>
                <p:tags r:id="rId1013"/>
              </p:custDataLst>
            </p:nvPr>
          </p:nvSpPr>
          <p:spPr bwMode="auto">
            <a:xfrm>
              <a:off x="4303" y="3152"/>
              <a:ext cx="9" cy="37"/>
            </a:xfrm>
            <a:custGeom>
              <a:avLst/>
              <a:gdLst>
                <a:gd name="T0" fmla="*/ 5 w 7"/>
                <a:gd name="T1" fmla="*/ 0 h 29"/>
                <a:gd name="T2" fmla="*/ 0 w 7"/>
                <a:gd name="T3" fmla="*/ 6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16"/>
                    <a:pt x="6" y="19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4" name="Freeform 1982"/>
            <p:cNvSpPr/>
            <p:nvPr>
              <p:custDataLst>
                <p:tags r:id="rId1014"/>
              </p:custDataLst>
            </p:nvPr>
          </p:nvSpPr>
          <p:spPr bwMode="auto">
            <a:xfrm>
              <a:off x="4363" y="3124"/>
              <a:ext cx="5" cy="52"/>
            </a:xfrm>
            <a:custGeom>
              <a:avLst/>
              <a:gdLst>
                <a:gd name="T0" fmla="*/ 0 w 4"/>
                <a:gd name="T1" fmla="*/ 0 h 41"/>
                <a:gd name="T2" fmla="*/ 1 w 4"/>
                <a:gd name="T3" fmla="*/ 84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0" y="0"/>
                  </a:moveTo>
                  <a:cubicBezTo>
                    <a:pt x="2" y="11"/>
                    <a:pt x="4" y="32"/>
                    <a:pt x="1" y="4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5" name="Freeform 1983"/>
            <p:cNvSpPr/>
            <p:nvPr>
              <p:custDataLst>
                <p:tags r:id="rId1015"/>
              </p:custDataLst>
            </p:nvPr>
          </p:nvSpPr>
          <p:spPr bwMode="auto">
            <a:xfrm>
              <a:off x="4356" y="3017"/>
              <a:ext cx="20" cy="31"/>
            </a:xfrm>
            <a:custGeom>
              <a:avLst/>
              <a:gdLst>
                <a:gd name="T0" fmla="*/ 0 w 16"/>
                <a:gd name="T1" fmla="*/ 0 h 25"/>
                <a:gd name="T2" fmla="*/ 31 w 16"/>
                <a:gd name="T3" fmla="*/ 4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8" y="6"/>
                    <a:pt x="16" y="25"/>
                    <a:pt x="16" y="2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6" name="Freeform 1984"/>
            <p:cNvSpPr/>
            <p:nvPr>
              <p:custDataLst>
                <p:tags r:id="rId1016"/>
              </p:custDataLst>
            </p:nvPr>
          </p:nvSpPr>
          <p:spPr bwMode="auto">
            <a:xfrm>
              <a:off x="4415" y="3096"/>
              <a:ext cx="8" cy="45"/>
            </a:xfrm>
            <a:custGeom>
              <a:avLst/>
              <a:gdLst>
                <a:gd name="T0" fmla="*/ 1 w 6"/>
                <a:gd name="T1" fmla="*/ 0 h 35"/>
                <a:gd name="T2" fmla="*/ 0 w 6"/>
                <a:gd name="T3" fmla="*/ 7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5">
                  <a:moveTo>
                    <a:pt x="1" y="0"/>
                  </a:moveTo>
                  <a:cubicBezTo>
                    <a:pt x="6" y="11"/>
                    <a:pt x="2" y="25"/>
                    <a:pt x="0" y="3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7" name="Freeform 1985"/>
            <p:cNvSpPr/>
            <p:nvPr>
              <p:custDataLst>
                <p:tags r:id="rId1017"/>
              </p:custDataLst>
            </p:nvPr>
          </p:nvSpPr>
          <p:spPr bwMode="auto">
            <a:xfrm>
              <a:off x="4455" y="2904"/>
              <a:ext cx="93" cy="191"/>
            </a:xfrm>
            <a:custGeom>
              <a:avLst/>
              <a:gdLst>
                <a:gd name="T0" fmla="*/ 0 w 72"/>
                <a:gd name="T1" fmla="*/ 314 h 149"/>
                <a:gd name="T2" fmla="*/ 39 w 72"/>
                <a:gd name="T3" fmla="*/ 256 h 149"/>
                <a:gd name="T4" fmla="*/ 98 w 72"/>
                <a:gd name="T5" fmla="*/ 169 h 149"/>
                <a:gd name="T6" fmla="*/ 141 w 72"/>
                <a:gd name="T7" fmla="*/ 72 h 149"/>
                <a:gd name="T8" fmla="*/ 149 w 72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9">
                  <a:moveTo>
                    <a:pt x="0" y="149"/>
                  </a:moveTo>
                  <a:cubicBezTo>
                    <a:pt x="7" y="144"/>
                    <a:pt x="19" y="132"/>
                    <a:pt x="18" y="122"/>
                  </a:cubicBezTo>
                  <a:cubicBezTo>
                    <a:pt x="32" y="124"/>
                    <a:pt x="46" y="91"/>
                    <a:pt x="46" y="80"/>
                  </a:cubicBezTo>
                  <a:cubicBezTo>
                    <a:pt x="60" y="71"/>
                    <a:pt x="67" y="44"/>
                    <a:pt x="65" y="34"/>
                  </a:cubicBezTo>
                  <a:cubicBezTo>
                    <a:pt x="72" y="30"/>
                    <a:pt x="70" y="5"/>
                    <a:pt x="69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8" name="Freeform 1986"/>
            <p:cNvSpPr/>
            <p:nvPr>
              <p:custDataLst>
                <p:tags r:id="rId1018"/>
              </p:custDataLst>
            </p:nvPr>
          </p:nvSpPr>
          <p:spPr bwMode="auto">
            <a:xfrm>
              <a:off x="4510" y="2882"/>
              <a:ext cx="35" cy="25"/>
            </a:xfrm>
            <a:custGeom>
              <a:avLst/>
              <a:gdLst>
                <a:gd name="T0" fmla="*/ 0 w 27"/>
                <a:gd name="T1" fmla="*/ 0 h 19"/>
                <a:gd name="T2" fmla="*/ 58 w 27"/>
                <a:gd name="T3" fmla="*/ 4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0"/>
                  </a:moveTo>
                  <a:cubicBezTo>
                    <a:pt x="16" y="1"/>
                    <a:pt x="24" y="10"/>
                    <a:pt x="27" y="1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" name="Freeform 1987"/>
            <p:cNvSpPr/>
            <p:nvPr>
              <p:custDataLst>
                <p:tags r:id="rId1019"/>
              </p:custDataLst>
            </p:nvPr>
          </p:nvSpPr>
          <p:spPr bwMode="auto">
            <a:xfrm>
              <a:off x="4492" y="2926"/>
              <a:ext cx="47" cy="21"/>
            </a:xfrm>
            <a:custGeom>
              <a:avLst/>
              <a:gdLst>
                <a:gd name="T0" fmla="*/ 0 w 36"/>
                <a:gd name="T1" fmla="*/ 0 h 17"/>
                <a:gd name="T2" fmla="*/ 80 w 36"/>
                <a:gd name="T3" fmla="*/ 3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13" y="2"/>
                    <a:pt x="31" y="7"/>
                    <a:pt x="36" y="1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" name="Freeform 1988"/>
            <p:cNvSpPr/>
            <p:nvPr>
              <p:custDataLst>
                <p:tags r:id="rId1020"/>
              </p:custDataLst>
            </p:nvPr>
          </p:nvSpPr>
          <p:spPr bwMode="auto">
            <a:xfrm>
              <a:off x="4474" y="2968"/>
              <a:ext cx="40" cy="39"/>
            </a:xfrm>
            <a:custGeom>
              <a:avLst/>
              <a:gdLst>
                <a:gd name="T0" fmla="*/ 0 w 32"/>
                <a:gd name="T1" fmla="*/ 0 h 30"/>
                <a:gd name="T2" fmla="*/ 63 w 32"/>
                <a:gd name="T3" fmla="*/ 6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0">
                  <a:moveTo>
                    <a:pt x="0" y="0"/>
                  </a:moveTo>
                  <a:cubicBezTo>
                    <a:pt x="18" y="2"/>
                    <a:pt x="31" y="18"/>
                    <a:pt x="32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" name="Freeform 1989"/>
            <p:cNvSpPr/>
            <p:nvPr>
              <p:custDataLst>
                <p:tags r:id="rId1021"/>
              </p:custDataLst>
            </p:nvPr>
          </p:nvSpPr>
          <p:spPr bwMode="auto">
            <a:xfrm>
              <a:off x="4459" y="3022"/>
              <a:ext cx="20" cy="40"/>
            </a:xfrm>
            <a:custGeom>
              <a:avLst/>
              <a:gdLst>
                <a:gd name="T0" fmla="*/ 0 w 15"/>
                <a:gd name="T1" fmla="*/ 0 h 32"/>
                <a:gd name="T2" fmla="*/ 36 w 15"/>
                <a:gd name="T3" fmla="*/ 6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8" y="6"/>
                    <a:pt x="15" y="16"/>
                    <a:pt x="15" y="3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" name="Freeform 1990"/>
            <p:cNvSpPr/>
            <p:nvPr>
              <p:custDataLst>
                <p:tags r:id="rId1022"/>
              </p:custDataLst>
            </p:nvPr>
          </p:nvSpPr>
          <p:spPr bwMode="auto">
            <a:xfrm>
              <a:off x="4476" y="3066"/>
              <a:ext cx="38" cy="3"/>
            </a:xfrm>
            <a:custGeom>
              <a:avLst/>
              <a:gdLst>
                <a:gd name="T0" fmla="*/ 0 w 30"/>
                <a:gd name="T1" fmla="*/ 8 h 2"/>
                <a:gd name="T2" fmla="*/ 61 w 30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">
                  <a:moveTo>
                    <a:pt x="0" y="2"/>
                  </a:moveTo>
                  <a:cubicBezTo>
                    <a:pt x="13" y="0"/>
                    <a:pt x="27" y="1"/>
                    <a:pt x="30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" name="Freeform 1991"/>
            <p:cNvSpPr/>
            <p:nvPr>
              <p:custDataLst>
                <p:tags r:id="rId1023"/>
              </p:custDataLst>
            </p:nvPr>
          </p:nvSpPr>
          <p:spPr bwMode="auto">
            <a:xfrm>
              <a:off x="4457" y="3130"/>
              <a:ext cx="61" cy="5"/>
            </a:xfrm>
            <a:custGeom>
              <a:avLst/>
              <a:gdLst>
                <a:gd name="T0" fmla="*/ 0 w 48"/>
                <a:gd name="T1" fmla="*/ 8 h 4"/>
                <a:gd name="T2" fmla="*/ 99 w 4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">
                  <a:moveTo>
                    <a:pt x="0" y="4"/>
                  </a:moveTo>
                  <a:cubicBezTo>
                    <a:pt x="10" y="0"/>
                    <a:pt x="46" y="0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" name="Freeform 1992"/>
            <p:cNvSpPr/>
            <p:nvPr>
              <p:custDataLst>
                <p:tags r:id="rId1024"/>
              </p:custDataLst>
            </p:nvPr>
          </p:nvSpPr>
          <p:spPr bwMode="auto">
            <a:xfrm>
              <a:off x="4465" y="3187"/>
              <a:ext cx="57" cy="4"/>
            </a:xfrm>
            <a:custGeom>
              <a:avLst/>
              <a:gdLst>
                <a:gd name="T0" fmla="*/ 0 w 45"/>
                <a:gd name="T1" fmla="*/ 7 h 3"/>
                <a:gd name="T2" fmla="*/ 91 w 4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">
                  <a:moveTo>
                    <a:pt x="0" y="3"/>
                  </a:moveTo>
                  <a:cubicBezTo>
                    <a:pt x="8" y="0"/>
                    <a:pt x="41" y="1"/>
                    <a:pt x="45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" name="Freeform 1993"/>
            <p:cNvSpPr/>
            <p:nvPr>
              <p:custDataLst>
                <p:tags r:id="rId1025"/>
              </p:custDataLst>
            </p:nvPr>
          </p:nvSpPr>
          <p:spPr bwMode="auto">
            <a:xfrm>
              <a:off x="4478" y="3249"/>
              <a:ext cx="52" cy="3"/>
            </a:xfrm>
            <a:custGeom>
              <a:avLst/>
              <a:gdLst>
                <a:gd name="T0" fmla="*/ 0 w 41"/>
                <a:gd name="T1" fmla="*/ 2 h 3"/>
                <a:gd name="T2" fmla="*/ 84 w 4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">
                  <a:moveTo>
                    <a:pt x="0" y="2"/>
                  </a:moveTo>
                  <a:cubicBezTo>
                    <a:pt x="7" y="3"/>
                    <a:pt x="33" y="2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" name="Freeform 1994"/>
            <p:cNvSpPr/>
            <p:nvPr>
              <p:custDataLst>
                <p:tags r:id="rId1026"/>
              </p:custDataLst>
            </p:nvPr>
          </p:nvSpPr>
          <p:spPr bwMode="auto">
            <a:xfrm>
              <a:off x="4541" y="3131"/>
              <a:ext cx="49" cy="8"/>
            </a:xfrm>
            <a:custGeom>
              <a:avLst/>
              <a:gdLst>
                <a:gd name="T0" fmla="*/ 0 w 37"/>
                <a:gd name="T1" fmla="*/ 0 h 6"/>
                <a:gd name="T2" fmla="*/ 86 w 37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">
                  <a:moveTo>
                    <a:pt x="0" y="0"/>
                  </a:moveTo>
                  <a:cubicBezTo>
                    <a:pt x="9" y="0"/>
                    <a:pt x="31" y="2"/>
                    <a:pt x="37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7" name="Freeform 1995"/>
            <p:cNvSpPr/>
            <p:nvPr>
              <p:custDataLst>
                <p:tags r:id="rId1027"/>
              </p:custDataLst>
            </p:nvPr>
          </p:nvSpPr>
          <p:spPr bwMode="auto">
            <a:xfrm>
              <a:off x="4547" y="3073"/>
              <a:ext cx="43" cy="15"/>
            </a:xfrm>
            <a:custGeom>
              <a:avLst/>
              <a:gdLst>
                <a:gd name="T0" fmla="*/ 0 w 33"/>
                <a:gd name="T1" fmla="*/ 1 h 12"/>
                <a:gd name="T2" fmla="*/ 73 w 33"/>
                <a:gd name="T3" fmla="*/ 2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1"/>
                  </a:moveTo>
                  <a:cubicBezTo>
                    <a:pt x="12" y="0"/>
                    <a:pt x="30" y="7"/>
                    <a:pt x="33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" name="Freeform 1996"/>
            <p:cNvSpPr/>
            <p:nvPr>
              <p:custDataLst>
                <p:tags r:id="rId1028"/>
              </p:custDataLst>
            </p:nvPr>
          </p:nvSpPr>
          <p:spPr bwMode="auto">
            <a:xfrm>
              <a:off x="4561" y="3023"/>
              <a:ext cx="32" cy="11"/>
            </a:xfrm>
            <a:custGeom>
              <a:avLst/>
              <a:gdLst>
                <a:gd name="T0" fmla="*/ 0 w 25"/>
                <a:gd name="T1" fmla="*/ 0 h 8"/>
                <a:gd name="T2" fmla="*/ 52 w 25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10" y="1"/>
                    <a:pt x="25" y="8"/>
                    <a:pt x="25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" name="Freeform 1997"/>
            <p:cNvSpPr/>
            <p:nvPr>
              <p:custDataLst>
                <p:tags r:id="rId1029"/>
              </p:custDataLst>
            </p:nvPr>
          </p:nvSpPr>
          <p:spPr bwMode="auto">
            <a:xfrm>
              <a:off x="4558" y="2970"/>
              <a:ext cx="30" cy="6"/>
            </a:xfrm>
            <a:custGeom>
              <a:avLst/>
              <a:gdLst>
                <a:gd name="T0" fmla="*/ 0 w 23"/>
                <a:gd name="T1" fmla="*/ 14 h 4"/>
                <a:gd name="T2" fmla="*/ 51 w 23"/>
                <a:gd name="T3" fmla="*/ 1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10" y="0"/>
                    <a:pt x="23" y="3"/>
                    <a:pt x="23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" name="Freeform 1998"/>
            <p:cNvSpPr/>
            <p:nvPr>
              <p:custDataLst>
                <p:tags r:id="rId1030"/>
              </p:custDataLst>
            </p:nvPr>
          </p:nvSpPr>
          <p:spPr bwMode="auto">
            <a:xfrm>
              <a:off x="4562" y="2913"/>
              <a:ext cx="25" cy="2"/>
            </a:xfrm>
            <a:custGeom>
              <a:avLst/>
              <a:gdLst>
                <a:gd name="T0" fmla="*/ 0 w 19"/>
                <a:gd name="T1" fmla="*/ 8 h 1"/>
                <a:gd name="T2" fmla="*/ 43 w 19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1"/>
                  </a:moveTo>
                  <a:cubicBezTo>
                    <a:pt x="7" y="0"/>
                    <a:pt x="19" y="1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" name="Freeform 1999"/>
            <p:cNvSpPr/>
            <p:nvPr>
              <p:custDataLst>
                <p:tags r:id="rId1031"/>
              </p:custDataLst>
            </p:nvPr>
          </p:nvSpPr>
          <p:spPr bwMode="auto">
            <a:xfrm>
              <a:off x="4560" y="3233"/>
              <a:ext cx="37" cy="9"/>
            </a:xfrm>
            <a:custGeom>
              <a:avLst/>
              <a:gdLst>
                <a:gd name="T0" fmla="*/ 60 w 29"/>
                <a:gd name="T1" fmla="*/ 0 h 7"/>
                <a:gd name="T2" fmla="*/ 0 w 29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29" y="0"/>
                  </a:moveTo>
                  <a:cubicBezTo>
                    <a:pt x="29" y="0"/>
                    <a:pt x="9" y="7"/>
                    <a:pt x="0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2" name="Freeform 2000"/>
            <p:cNvSpPr/>
            <p:nvPr>
              <p:custDataLst>
                <p:tags r:id="rId1032"/>
              </p:custDataLst>
            </p:nvPr>
          </p:nvSpPr>
          <p:spPr bwMode="auto">
            <a:xfrm>
              <a:off x="4561" y="3180"/>
              <a:ext cx="35" cy="5"/>
            </a:xfrm>
            <a:custGeom>
              <a:avLst/>
              <a:gdLst>
                <a:gd name="T0" fmla="*/ 0 w 27"/>
                <a:gd name="T1" fmla="*/ 5 h 4"/>
                <a:gd name="T2" fmla="*/ 58 w 27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cubicBezTo>
                    <a:pt x="9" y="0"/>
                    <a:pt x="27" y="4"/>
                    <a:pt x="27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3" name="Freeform 2001"/>
            <p:cNvSpPr/>
            <p:nvPr>
              <p:custDataLst>
                <p:tags r:id="rId1033"/>
              </p:custDataLst>
            </p:nvPr>
          </p:nvSpPr>
          <p:spPr bwMode="auto">
            <a:xfrm>
              <a:off x="4484" y="3317"/>
              <a:ext cx="47" cy="7"/>
            </a:xfrm>
            <a:custGeom>
              <a:avLst/>
              <a:gdLst>
                <a:gd name="T0" fmla="*/ 0 w 37"/>
                <a:gd name="T1" fmla="*/ 8 h 5"/>
                <a:gd name="T2" fmla="*/ 76 w 3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5">
                  <a:moveTo>
                    <a:pt x="0" y="3"/>
                  </a:moveTo>
                  <a:cubicBezTo>
                    <a:pt x="8" y="5"/>
                    <a:pt x="30" y="3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4" name="Freeform 2002"/>
            <p:cNvSpPr/>
            <p:nvPr>
              <p:custDataLst>
                <p:tags r:id="rId1034"/>
              </p:custDataLst>
            </p:nvPr>
          </p:nvSpPr>
          <p:spPr bwMode="auto">
            <a:xfrm>
              <a:off x="4567" y="3299"/>
              <a:ext cx="37" cy="9"/>
            </a:xfrm>
            <a:custGeom>
              <a:avLst/>
              <a:gdLst>
                <a:gd name="T0" fmla="*/ 0 w 28"/>
                <a:gd name="T1" fmla="*/ 15 h 7"/>
                <a:gd name="T2" fmla="*/ 65 w 2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11" y="5"/>
                    <a:pt x="24" y="3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5" name="Freeform 2003"/>
            <p:cNvSpPr/>
            <p:nvPr>
              <p:custDataLst>
                <p:tags r:id="rId1035"/>
              </p:custDataLst>
            </p:nvPr>
          </p:nvSpPr>
          <p:spPr bwMode="auto">
            <a:xfrm>
              <a:off x="4489" y="3371"/>
              <a:ext cx="52" cy="9"/>
            </a:xfrm>
            <a:custGeom>
              <a:avLst/>
              <a:gdLst>
                <a:gd name="T0" fmla="*/ 0 w 41"/>
                <a:gd name="T1" fmla="*/ 10 h 7"/>
                <a:gd name="T2" fmla="*/ 84 w 4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0" y="5"/>
                  </a:moveTo>
                  <a:cubicBezTo>
                    <a:pt x="10" y="7"/>
                    <a:pt x="35" y="2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6" name="Freeform 2004"/>
            <p:cNvSpPr/>
            <p:nvPr>
              <p:custDataLst>
                <p:tags r:id="rId1036"/>
              </p:custDataLst>
            </p:nvPr>
          </p:nvSpPr>
          <p:spPr bwMode="auto">
            <a:xfrm>
              <a:off x="4583" y="3360"/>
              <a:ext cx="35" cy="5"/>
            </a:xfrm>
            <a:custGeom>
              <a:avLst/>
              <a:gdLst>
                <a:gd name="T0" fmla="*/ 0 w 28"/>
                <a:gd name="T1" fmla="*/ 5 h 5"/>
                <a:gd name="T2" fmla="*/ 55 w 28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">
                  <a:moveTo>
                    <a:pt x="0" y="5"/>
                  </a:moveTo>
                  <a:cubicBezTo>
                    <a:pt x="11" y="2"/>
                    <a:pt x="21" y="0"/>
                    <a:pt x="28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7" name="Freeform 2005"/>
            <p:cNvSpPr/>
            <p:nvPr>
              <p:custDataLst>
                <p:tags r:id="rId1037"/>
              </p:custDataLst>
            </p:nvPr>
          </p:nvSpPr>
          <p:spPr bwMode="auto">
            <a:xfrm>
              <a:off x="4503" y="3425"/>
              <a:ext cx="46" cy="5"/>
            </a:xfrm>
            <a:custGeom>
              <a:avLst/>
              <a:gdLst>
                <a:gd name="T0" fmla="*/ 0 w 36"/>
                <a:gd name="T1" fmla="*/ 5 h 4"/>
                <a:gd name="T2" fmla="*/ 75 w 3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">
                  <a:moveTo>
                    <a:pt x="0" y="2"/>
                  </a:moveTo>
                  <a:cubicBezTo>
                    <a:pt x="7" y="4"/>
                    <a:pt x="34" y="1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8" name="Freeform 2006"/>
            <p:cNvSpPr/>
            <p:nvPr>
              <p:custDataLst>
                <p:tags r:id="rId1038"/>
              </p:custDataLst>
            </p:nvPr>
          </p:nvSpPr>
          <p:spPr bwMode="auto">
            <a:xfrm>
              <a:off x="4595" y="3408"/>
              <a:ext cx="34" cy="7"/>
            </a:xfrm>
            <a:custGeom>
              <a:avLst/>
              <a:gdLst>
                <a:gd name="T0" fmla="*/ 0 w 27"/>
                <a:gd name="T1" fmla="*/ 14 h 5"/>
                <a:gd name="T2" fmla="*/ 54 w 27"/>
                <a:gd name="T3" fmla="*/ 1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5"/>
                  </a:moveTo>
                  <a:cubicBezTo>
                    <a:pt x="6" y="4"/>
                    <a:pt x="22" y="0"/>
                    <a:pt x="27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9" name="Freeform 2007"/>
            <p:cNvSpPr/>
            <p:nvPr>
              <p:custDataLst>
                <p:tags r:id="rId1039"/>
              </p:custDataLst>
            </p:nvPr>
          </p:nvSpPr>
          <p:spPr bwMode="auto">
            <a:xfrm>
              <a:off x="4516" y="3469"/>
              <a:ext cx="49" cy="3"/>
            </a:xfrm>
            <a:custGeom>
              <a:avLst/>
              <a:gdLst>
                <a:gd name="T0" fmla="*/ 0 w 38"/>
                <a:gd name="T1" fmla="*/ 5 h 2"/>
                <a:gd name="T2" fmla="*/ 81 w 3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">
                  <a:moveTo>
                    <a:pt x="0" y="1"/>
                  </a:moveTo>
                  <a:cubicBezTo>
                    <a:pt x="7" y="1"/>
                    <a:pt x="32" y="2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0" name="Freeform 2008"/>
            <p:cNvSpPr/>
            <p:nvPr>
              <p:custDataLst>
                <p:tags r:id="rId1040"/>
              </p:custDataLst>
            </p:nvPr>
          </p:nvSpPr>
          <p:spPr bwMode="auto">
            <a:xfrm>
              <a:off x="4612" y="3469"/>
              <a:ext cx="32" cy="3"/>
            </a:xfrm>
            <a:custGeom>
              <a:avLst/>
              <a:gdLst>
                <a:gd name="T0" fmla="*/ 0 w 25"/>
                <a:gd name="T1" fmla="*/ 5 h 2"/>
                <a:gd name="T2" fmla="*/ 52 w 25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11" y="1"/>
                    <a:pt x="23" y="0"/>
                    <a:pt x="25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1" name="Freeform 2009"/>
            <p:cNvSpPr/>
            <p:nvPr>
              <p:custDataLst>
                <p:tags r:id="rId1041"/>
              </p:custDataLst>
            </p:nvPr>
          </p:nvSpPr>
          <p:spPr bwMode="auto">
            <a:xfrm>
              <a:off x="4526" y="3514"/>
              <a:ext cx="53" cy="9"/>
            </a:xfrm>
            <a:custGeom>
              <a:avLst/>
              <a:gdLst>
                <a:gd name="T0" fmla="*/ 0 w 41"/>
                <a:gd name="T1" fmla="*/ 0 h 7"/>
                <a:gd name="T2" fmla="*/ 89 w 41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0" y="0"/>
                  </a:moveTo>
                  <a:cubicBezTo>
                    <a:pt x="11" y="3"/>
                    <a:pt x="32" y="7"/>
                    <a:pt x="41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2" name="Freeform 2010"/>
            <p:cNvSpPr/>
            <p:nvPr>
              <p:custDataLst>
                <p:tags r:id="rId1042"/>
              </p:custDataLst>
            </p:nvPr>
          </p:nvSpPr>
          <p:spPr bwMode="auto">
            <a:xfrm>
              <a:off x="4618" y="3531"/>
              <a:ext cx="34" cy="7"/>
            </a:xfrm>
            <a:custGeom>
              <a:avLst/>
              <a:gdLst>
                <a:gd name="T0" fmla="*/ 0 w 26"/>
                <a:gd name="T1" fmla="*/ 0 h 5"/>
                <a:gd name="T2" fmla="*/ 58 w 26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10" y="3"/>
                    <a:pt x="26" y="5"/>
                    <a:pt x="26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3" name="Freeform 2011"/>
            <p:cNvSpPr/>
            <p:nvPr>
              <p:custDataLst>
                <p:tags r:id="rId1043"/>
              </p:custDataLst>
            </p:nvPr>
          </p:nvSpPr>
          <p:spPr bwMode="auto">
            <a:xfrm>
              <a:off x="4526" y="3552"/>
              <a:ext cx="45" cy="17"/>
            </a:xfrm>
            <a:custGeom>
              <a:avLst/>
              <a:gdLst>
                <a:gd name="T0" fmla="*/ 0 w 35"/>
                <a:gd name="T1" fmla="*/ 0 h 13"/>
                <a:gd name="T2" fmla="*/ 75 w 35"/>
                <a:gd name="T3" fmla="*/ 2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3">
                  <a:moveTo>
                    <a:pt x="0" y="0"/>
                  </a:moveTo>
                  <a:cubicBezTo>
                    <a:pt x="8" y="5"/>
                    <a:pt x="27" y="13"/>
                    <a:pt x="35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4" name="Freeform 2012"/>
            <p:cNvSpPr/>
            <p:nvPr>
              <p:custDataLst>
                <p:tags r:id="rId1044"/>
              </p:custDataLst>
            </p:nvPr>
          </p:nvSpPr>
          <p:spPr bwMode="auto">
            <a:xfrm>
              <a:off x="4608" y="3591"/>
              <a:ext cx="34" cy="14"/>
            </a:xfrm>
            <a:custGeom>
              <a:avLst/>
              <a:gdLst>
                <a:gd name="T0" fmla="*/ 0 w 26"/>
                <a:gd name="T1" fmla="*/ 0 h 11"/>
                <a:gd name="T2" fmla="*/ 58 w 26"/>
                <a:gd name="T3" fmla="*/ 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10" y="4"/>
                    <a:pt x="20" y="11"/>
                    <a:pt x="26" y="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5" name="Freeform 2013"/>
            <p:cNvSpPr/>
            <p:nvPr>
              <p:custDataLst>
                <p:tags r:id="rId1045"/>
              </p:custDataLst>
            </p:nvPr>
          </p:nvSpPr>
          <p:spPr bwMode="auto">
            <a:xfrm>
              <a:off x="4512" y="3591"/>
              <a:ext cx="31" cy="22"/>
            </a:xfrm>
            <a:custGeom>
              <a:avLst/>
              <a:gdLst>
                <a:gd name="T0" fmla="*/ 0 w 24"/>
                <a:gd name="T1" fmla="*/ 0 h 17"/>
                <a:gd name="T2" fmla="*/ 52 w 24"/>
                <a:gd name="T3" fmla="*/ 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5" y="10"/>
                    <a:pt x="17" y="16"/>
                    <a:pt x="24" y="1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6" name="Freeform 2014"/>
            <p:cNvSpPr/>
            <p:nvPr>
              <p:custDataLst>
                <p:tags r:id="rId1046"/>
              </p:custDataLst>
            </p:nvPr>
          </p:nvSpPr>
          <p:spPr bwMode="auto">
            <a:xfrm>
              <a:off x="4527" y="3715"/>
              <a:ext cx="17" cy="31"/>
            </a:xfrm>
            <a:custGeom>
              <a:avLst/>
              <a:gdLst>
                <a:gd name="T0" fmla="*/ 0 w 13"/>
                <a:gd name="T1" fmla="*/ 0 h 24"/>
                <a:gd name="T2" fmla="*/ 29 w 13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cubicBezTo>
                    <a:pt x="5" y="9"/>
                    <a:pt x="11" y="15"/>
                    <a:pt x="13" y="2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7" name="Freeform 2015"/>
            <p:cNvSpPr/>
            <p:nvPr>
              <p:custDataLst>
                <p:tags r:id="rId1047"/>
              </p:custDataLst>
            </p:nvPr>
          </p:nvSpPr>
          <p:spPr bwMode="auto">
            <a:xfrm>
              <a:off x="4574" y="3664"/>
              <a:ext cx="21" cy="18"/>
            </a:xfrm>
            <a:custGeom>
              <a:avLst/>
              <a:gdLst>
                <a:gd name="T0" fmla="*/ 0 w 16"/>
                <a:gd name="T1" fmla="*/ 0 h 14"/>
                <a:gd name="T2" fmla="*/ 37 w 16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8" y="5"/>
                    <a:pt x="16" y="14"/>
                    <a:pt x="16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8" name="Freeform 2016"/>
            <p:cNvSpPr/>
            <p:nvPr>
              <p:custDataLst>
                <p:tags r:id="rId1048"/>
              </p:custDataLst>
            </p:nvPr>
          </p:nvSpPr>
          <p:spPr bwMode="auto">
            <a:xfrm>
              <a:off x="4474" y="3777"/>
              <a:ext cx="5" cy="33"/>
            </a:xfrm>
            <a:custGeom>
              <a:avLst/>
              <a:gdLst>
                <a:gd name="T0" fmla="*/ 0 w 4"/>
                <a:gd name="T1" fmla="*/ 0 h 26"/>
                <a:gd name="T2" fmla="*/ 5 w 4"/>
                <a:gd name="T3" fmla="*/ 5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8"/>
                    <a:pt x="4" y="23"/>
                    <a:pt x="2" y="2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9" name="Freeform 2017"/>
            <p:cNvSpPr/>
            <p:nvPr>
              <p:custDataLst>
                <p:tags r:id="rId1049"/>
              </p:custDataLst>
            </p:nvPr>
          </p:nvSpPr>
          <p:spPr bwMode="auto">
            <a:xfrm>
              <a:off x="4261" y="3777"/>
              <a:ext cx="30" cy="18"/>
            </a:xfrm>
            <a:custGeom>
              <a:avLst/>
              <a:gdLst>
                <a:gd name="T0" fmla="*/ 0 w 24"/>
                <a:gd name="T1" fmla="*/ 30 h 14"/>
                <a:gd name="T2" fmla="*/ 48 w 2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4">
                  <a:moveTo>
                    <a:pt x="0" y="14"/>
                  </a:moveTo>
                  <a:cubicBezTo>
                    <a:pt x="8" y="5"/>
                    <a:pt x="11" y="1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0" name="Freeform 2018"/>
            <p:cNvSpPr/>
            <p:nvPr>
              <p:custDataLst>
                <p:tags r:id="rId1050"/>
              </p:custDataLst>
            </p:nvPr>
          </p:nvSpPr>
          <p:spPr bwMode="auto">
            <a:xfrm>
              <a:off x="3786" y="3073"/>
              <a:ext cx="34" cy="23"/>
            </a:xfrm>
            <a:custGeom>
              <a:avLst/>
              <a:gdLst>
                <a:gd name="T0" fmla="*/ 0 w 27"/>
                <a:gd name="T1" fmla="*/ 0 h 18"/>
                <a:gd name="T2" fmla="*/ 54 w 27"/>
                <a:gd name="T3" fmla="*/ 3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8">
                  <a:moveTo>
                    <a:pt x="0" y="0"/>
                  </a:moveTo>
                  <a:cubicBezTo>
                    <a:pt x="6" y="13"/>
                    <a:pt x="17" y="18"/>
                    <a:pt x="27" y="1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1" name="Freeform 2019"/>
            <p:cNvSpPr/>
            <p:nvPr>
              <p:custDataLst>
                <p:tags r:id="rId1051"/>
              </p:custDataLst>
            </p:nvPr>
          </p:nvSpPr>
          <p:spPr bwMode="auto">
            <a:xfrm>
              <a:off x="3808" y="3083"/>
              <a:ext cx="208" cy="605"/>
            </a:xfrm>
            <a:custGeom>
              <a:avLst/>
              <a:gdLst>
                <a:gd name="T0" fmla="*/ 345 w 161"/>
                <a:gd name="T1" fmla="*/ 968 h 473"/>
                <a:gd name="T2" fmla="*/ 331 w 161"/>
                <a:gd name="T3" fmla="*/ 961 h 473"/>
                <a:gd name="T4" fmla="*/ 338 w 161"/>
                <a:gd name="T5" fmla="*/ 948 h 473"/>
                <a:gd name="T6" fmla="*/ 269 w 161"/>
                <a:gd name="T7" fmla="*/ 948 h 473"/>
                <a:gd name="T8" fmla="*/ 155 w 161"/>
                <a:gd name="T9" fmla="*/ 868 h 473"/>
                <a:gd name="T10" fmla="*/ 96 w 161"/>
                <a:gd name="T11" fmla="*/ 797 h 473"/>
                <a:gd name="T12" fmla="*/ 52 w 161"/>
                <a:gd name="T13" fmla="*/ 705 h 473"/>
                <a:gd name="T14" fmla="*/ 39 w 161"/>
                <a:gd name="T15" fmla="*/ 637 h 473"/>
                <a:gd name="T16" fmla="*/ 36 w 161"/>
                <a:gd name="T17" fmla="*/ 562 h 473"/>
                <a:gd name="T18" fmla="*/ 44 w 161"/>
                <a:gd name="T19" fmla="*/ 509 h 473"/>
                <a:gd name="T20" fmla="*/ 53 w 161"/>
                <a:gd name="T21" fmla="*/ 445 h 473"/>
                <a:gd name="T22" fmla="*/ 67 w 161"/>
                <a:gd name="T23" fmla="*/ 418 h 473"/>
                <a:gd name="T24" fmla="*/ 80 w 161"/>
                <a:gd name="T25" fmla="*/ 344 h 473"/>
                <a:gd name="T26" fmla="*/ 84 w 161"/>
                <a:gd name="T27" fmla="*/ 294 h 473"/>
                <a:gd name="T28" fmla="*/ 93 w 161"/>
                <a:gd name="T29" fmla="*/ 239 h 473"/>
                <a:gd name="T30" fmla="*/ 87 w 161"/>
                <a:gd name="T31" fmla="*/ 159 h 473"/>
                <a:gd name="T32" fmla="*/ 90 w 161"/>
                <a:gd name="T33" fmla="*/ 70 h 473"/>
                <a:gd name="T34" fmla="*/ 87 w 161"/>
                <a:gd name="T35" fmla="*/ 17 h 473"/>
                <a:gd name="T36" fmla="*/ 47 w 161"/>
                <a:gd name="T37" fmla="*/ 0 h 473"/>
                <a:gd name="T38" fmla="*/ 58 w 161"/>
                <a:gd name="T39" fmla="*/ 29 h 473"/>
                <a:gd name="T40" fmla="*/ 65 w 161"/>
                <a:gd name="T41" fmla="*/ 104 h 473"/>
                <a:gd name="T42" fmla="*/ 58 w 161"/>
                <a:gd name="T43" fmla="*/ 151 h 473"/>
                <a:gd name="T44" fmla="*/ 58 w 161"/>
                <a:gd name="T45" fmla="*/ 205 h 473"/>
                <a:gd name="T46" fmla="*/ 53 w 161"/>
                <a:gd name="T47" fmla="*/ 239 h 473"/>
                <a:gd name="T48" fmla="*/ 47 w 161"/>
                <a:gd name="T49" fmla="*/ 292 h 473"/>
                <a:gd name="T50" fmla="*/ 45 w 161"/>
                <a:gd name="T51" fmla="*/ 370 h 473"/>
                <a:gd name="T52" fmla="*/ 27 w 161"/>
                <a:gd name="T53" fmla="*/ 422 h 473"/>
                <a:gd name="T54" fmla="*/ 27 w 161"/>
                <a:gd name="T55" fmla="*/ 473 h 473"/>
                <a:gd name="T56" fmla="*/ 21 w 161"/>
                <a:gd name="T57" fmla="*/ 518 h 473"/>
                <a:gd name="T58" fmla="*/ 10 w 161"/>
                <a:gd name="T59" fmla="*/ 585 h 473"/>
                <a:gd name="T60" fmla="*/ 1 w 161"/>
                <a:gd name="T61" fmla="*/ 646 h 473"/>
                <a:gd name="T62" fmla="*/ 13 w 161"/>
                <a:gd name="T63" fmla="*/ 675 h 473"/>
                <a:gd name="T64" fmla="*/ 35 w 161"/>
                <a:gd name="T65" fmla="*/ 750 h 473"/>
                <a:gd name="T66" fmla="*/ 75 w 161"/>
                <a:gd name="T67" fmla="*/ 816 h 473"/>
                <a:gd name="T68" fmla="*/ 110 w 161"/>
                <a:gd name="T69" fmla="*/ 870 h 473"/>
                <a:gd name="T70" fmla="*/ 145 w 161"/>
                <a:gd name="T71" fmla="*/ 902 h 473"/>
                <a:gd name="T72" fmla="*/ 176 w 161"/>
                <a:gd name="T73" fmla="*/ 932 h 473"/>
                <a:gd name="T74" fmla="*/ 326 w 161"/>
                <a:gd name="T75" fmla="*/ 981 h 473"/>
                <a:gd name="T76" fmla="*/ 348 w 161"/>
                <a:gd name="T77" fmla="*/ 968 h 473"/>
                <a:gd name="T78" fmla="*/ 345 w 161"/>
                <a:gd name="T79" fmla="*/ 968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3" y="459"/>
                  </a:cubicBezTo>
                  <a:cubicBezTo>
                    <a:pt x="153" y="457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1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9"/>
                    <a:pt x="20" y="243"/>
                  </a:cubicBezTo>
                  <a:cubicBezTo>
                    <a:pt x="20" y="238"/>
                    <a:pt x="24" y="218"/>
                    <a:pt x="25" y="213"/>
                  </a:cubicBezTo>
                  <a:cubicBezTo>
                    <a:pt x="27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6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4"/>
                  </a:cubicBezTo>
                  <a:cubicBezTo>
                    <a:pt x="47" y="103"/>
                    <a:pt x="37" y="89"/>
                    <a:pt x="40" y="76"/>
                  </a:cubicBezTo>
                  <a:cubicBezTo>
                    <a:pt x="44" y="62"/>
                    <a:pt x="44" y="45"/>
                    <a:pt x="42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29" y="57"/>
                    <a:pt x="27" y="66"/>
                    <a:pt x="27" y="72"/>
                  </a:cubicBezTo>
                  <a:cubicBezTo>
                    <a:pt x="26" y="81"/>
                    <a:pt x="27" y="89"/>
                    <a:pt x="27" y="98"/>
                  </a:cubicBezTo>
                  <a:cubicBezTo>
                    <a:pt x="26" y="105"/>
                    <a:pt x="25" y="111"/>
                    <a:pt x="25" y="114"/>
                  </a:cubicBezTo>
                  <a:cubicBezTo>
                    <a:pt x="25" y="117"/>
                    <a:pt x="23" y="129"/>
                    <a:pt x="22" y="139"/>
                  </a:cubicBezTo>
                  <a:cubicBezTo>
                    <a:pt x="21" y="154"/>
                    <a:pt x="22" y="170"/>
                    <a:pt x="21" y="177"/>
                  </a:cubicBezTo>
                  <a:cubicBezTo>
                    <a:pt x="20" y="182"/>
                    <a:pt x="14" y="192"/>
                    <a:pt x="12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4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9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6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6" y="442"/>
                    <a:pt x="81" y="446"/>
                  </a:cubicBezTo>
                  <a:cubicBezTo>
                    <a:pt x="98" y="463"/>
                    <a:pt x="137" y="473"/>
                    <a:pt x="151" y="469"/>
                  </a:cubicBezTo>
                  <a:cubicBezTo>
                    <a:pt x="158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noFill/>
            <a:ln w="158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2" name="Freeform 2020"/>
            <p:cNvSpPr/>
            <p:nvPr>
              <p:custDataLst>
                <p:tags r:id="rId1052"/>
              </p:custDataLst>
            </p:nvPr>
          </p:nvSpPr>
          <p:spPr bwMode="auto">
            <a:xfrm>
              <a:off x="4418" y="3685"/>
              <a:ext cx="9" cy="27"/>
            </a:xfrm>
            <a:custGeom>
              <a:avLst/>
              <a:gdLst>
                <a:gd name="T0" fmla="*/ 15 w 7"/>
                <a:gd name="T1" fmla="*/ 0 h 22"/>
                <a:gd name="T2" fmla="*/ 13 w 7"/>
                <a:gd name="T3" fmla="*/ 4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0" y="6"/>
                    <a:pt x="6" y="22"/>
                    <a:pt x="6" y="2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3" name="Freeform 2021"/>
            <p:cNvSpPr/>
            <p:nvPr>
              <p:custDataLst>
                <p:tags r:id="rId1053"/>
              </p:custDataLst>
            </p:nvPr>
          </p:nvSpPr>
          <p:spPr bwMode="auto">
            <a:xfrm>
              <a:off x="4144" y="3813"/>
              <a:ext cx="16" cy="26"/>
            </a:xfrm>
            <a:custGeom>
              <a:avLst/>
              <a:gdLst>
                <a:gd name="T0" fmla="*/ 0 w 13"/>
                <a:gd name="T1" fmla="*/ 0 h 20"/>
                <a:gd name="T2" fmla="*/ 25 w 13"/>
                <a:gd name="T3" fmla="*/ 4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5" y="12"/>
                    <a:pt x="13" y="20"/>
                    <a:pt x="13" y="2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4" name="Freeform 2022"/>
            <p:cNvSpPr/>
            <p:nvPr>
              <p:custDataLst>
                <p:tags r:id="rId1054"/>
              </p:custDataLst>
            </p:nvPr>
          </p:nvSpPr>
          <p:spPr bwMode="auto">
            <a:xfrm>
              <a:off x="4504" y="3623"/>
              <a:ext cx="14" cy="21"/>
            </a:xfrm>
            <a:custGeom>
              <a:avLst/>
              <a:gdLst>
                <a:gd name="T0" fmla="*/ 0 w 11"/>
                <a:gd name="T1" fmla="*/ 0 h 16"/>
                <a:gd name="T2" fmla="*/ 23 w 11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0"/>
                  </a:moveTo>
                  <a:cubicBezTo>
                    <a:pt x="2" y="6"/>
                    <a:pt x="5" y="13"/>
                    <a:pt x="11" y="1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5" name="Freeform 2023"/>
            <p:cNvSpPr/>
            <p:nvPr>
              <p:custDataLst>
                <p:tags r:id="rId1055"/>
              </p:custDataLst>
            </p:nvPr>
          </p:nvSpPr>
          <p:spPr bwMode="auto">
            <a:xfrm>
              <a:off x="4214" y="2903"/>
              <a:ext cx="394" cy="825"/>
            </a:xfrm>
            <a:custGeom>
              <a:avLst/>
              <a:gdLst>
                <a:gd name="T0" fmla="*/ 0 w 306"/>
                <a:gd name="T1" fmla="*/ 1207 h 645"/>
                <a:gd name="T2" fmla="*/ 133 w 306"/>
                <a:gd name="T3" fmla="*/ 1238 h 645"/>
                <a:gd name="T4" fmla="*/ 224 w 306"/>
                <a:gd name="T5" fmla="*/ 1283 h 645"/>
                <a:gd name="T6" fmla="*/ 299 w 306"/>
                <a:gd name="T7" fmla="*/ 1326 h 645"/>
                <a:gd name="T8" fmla="*/ 491 w 306"/>
                <a:gd name="T9" fmla="*/ 1277 h 645"/>
                <a:gd name="T10" fmla="*/ 555 w 306"/>
                <a:gd name="T11" fmla="*/ 1236 h 645"/>
                <a:gd name="T12" fmla="*/ 592 w 306"/>
                <a:gd name="T13" fmla="*/ 1168 h 645"/>
                <a:gd name="T14" fmla="*/ 617 w 306"/>
                <a:gd name="T15" fmla="*/ 1067 h 645"/>
                <a:gd name="T16" fmla="*/ 613 w 306"/>
                <a:gd name="T17" fmla="*/ 967 h 645"/>
                <a:gd name="T18" fmla="*/ 599 w 306"/>
                <a:gd name="T19" fmla="*/ 879 h 645"/>
                <a:gd name="T20" fmla="*/ 567 w 306"/>
                <a:gd name="T21" fmla="*/ 803 h 645"/>
                <a:gd name="T22" fmla="*/ 542 w 306"/>
                <a:gd name="T23" fmla="*/ 711 h 645"/>
                <a:gd name="T24" fmla="*/ 541 w 306"/>
                <a:gd name="T25" fmla="*/ 617 h 645"/>
                <a:gd name="T26" fmla="*/ 525 w 306"/>
                <a:gd name="T27" fmla="*/ 515 h 645"/>
                <a:gd name="T28" fmla="*/ 512 w 306"/>
                <a:gd name="T29" fmla="*/ 422 h 645"/>
                <a:gd name="T30" fmla="*/ 512 w 306"/>
                <a:gd name="T31" fmla="*/ 339 h 645"/>
                <a:gd name="T32" fmla="*/ 525 w 306"/>
                <a:gd name="T33" fmla="*/ 275 h 645"/>
                <a:gd name="T34" fmla="*/ 534 w 306"/>
                <a:gd name="T35" fmla="*/ 188 h 645"/>
                <a:gd name="T36" fmla="*/ 537 w 306"/>
                <a:gd name="T37" fmla="*/ 88 h 645"/>
                <a:gd name="T38" fmla="*/ 537 w 306"/>
                <a:gd name="T39" fmla="*/ 86 h 645"/>
                <a:gd name="T40" fmla="*/ 537 w 306"/>
                <a:gd name="T41" fmla="*/ 74 h 645"/>
                <a:gd name="T42" fmla="*/ 547 w 306"/>
                <a:gd name="T43" fmla="*/ 1 h 645"/>
                <a:gd name="T44" fmla="*/ 547 w 306"/>
                <a:gd name="T45" fmla="*/ 1 h 645"/>
                <a:gd name="T46" fmla="*/ 547 w 306"/>
                <a:gd name="T47" fmla="*/ 1 h 645"/>
                <a:gd name="T48" fmla="*/ 559 w 306"/>
                <a:gd name="T49" fmla="*/ 59 h 645"/>
                <a:gd name="T50" fmla="*/ 561 w 306"/>
                <a:gd name="T51" fmla="*/ 129 h 645"/>
                <a:gd name="T52" fmla="*/ 559 w 306"/>
                <a:gd name="T53" fmla="*/ 194 h 645"/>
                <a:gd name="T54" fmla="*/ 555 w 306"/>
                <a:gd name="T55" fmla="*/ 256 h 645"/>
                <a:gd name="T56" fmla="*/ 550 w 306"/>
                <a:gd name="T57" fmla="*/ 283 h 645"/>
                <a:gd name="T58" fmla="*/ 550 w 306"/>
                <a:gd name="T59" fmla="*/ 324 h 645"/>
                <a:gd name="T60" fmla="*/ 536 w 306"/>
                <a:gd name="T61" fmla="*/ 380 h 645"/>
                <a:gd name="T62" fmla="*/ 542 w 306"/>
                <a:gd name="T63" fmla="*/ 421 h 645"/>
                <a:gd name="T64" fmla="*/ 550 w 306"/>
                <a:gd name="T65" fmla="*/ 459 h 645"/>
                <a:gd name="T66" fmla="*/ 558 w 306"/>
                <a:gd name="T67" fmla="*/ 512 h 645"/>
                <a:gd name="T68" fmla="*/ 559 w 306"/>
                <a:gd name="T69" fmla="*/ 573 h 645"/>
                <a:gd name="T70" fmla="*/ 567 w 306"/>
                <a:gd name="T71" fmla="*/ 629 h 645"/>
                <a:gd name="T72" fmla="*/ 577 w 306"/>
                <a:gd name="T73" fmla="*/ 680 h 645"/>
                <a:gd name="T74" fmla="*/ 581 w 306"/>
                <a:gd name="T75" fmla="*/ 727 h 645"/>
                <a:gd name="T76" fmla="*/ 594 w 306"/>
                <a:gd name="T77" fmla="*/ 770 h 645"/>
                <a:gd name="T78" fmla="*/ 613 w 306"/>
                <a:gd name="T79" fmla="*/ 805 h 645"/>
                <a:gd name="T80" fmla="*/ 615 w 306"/>
                <a:gd name="T81" fmla="*/ 845 h 645"/>
                <a:gd name="T82" fmla="*/ 632 w 306"/>
                <a:gd name="T83" fmla="*/ 890 h 645"/>
                <a:gd name="T84" fmla="*/ 645 w 306"/>
                <a:gd name="T85" fmla="*/ 970 h 645"/>
                <a:gd name="T86" fmla="*/ 652 w 306"/>
                <a:gd name="T87" fmla="*/ 1027 h 645"/>
                <a:gd name="T88" fmla="*/ 644 w 306"/>
                <a:gd name="T89" fmla="*/ 1109 h 645"/>
                <a:gd name="T90" fmla="*/ 609 w 306"/>
                <a:gd name="T91" fmla="*/ 1179 h 645"/>
                <a:gd name="T92" fmla="*/ 565 w 306"/>
                <a:gd name="T93" fmla="*/ 1253 h 645"/>
                <a:gd name="T94" fmla="*/ 502 w 306"/>
                <a:gd name="T95" fmla="*/ 1292 h 645"/>
                <a:gd name="T96" fmla="*/ 413 w 306"/>
                <a:gd name="T97" fmla="*/ 1335 h 645"/>
                <a:gd name="T98" fmla="*/ 318 w 306"/>
                <a:gd name="T99" fmla="*/ 1344 h 645"/>
                <a:gd name="T100" fmla="*/ 243 w 306"/>
                <a:gd name="T101" fmla="*/ 1325 h 645"/>
                <a:gd name="T102" fmla="*/ 184 w 306"/>
                <a:gd name="T103" fmla="*/ 1296 h 645"/>
                <a:gd name="T104" fmla="*/ 109 w 306"/>
                <a:gd name="T105" fmla="*/ 1245 h 645"/>
                <a:gd name="T106" fmla="*/ 0 w 306"/>
                <a:gd name="T107" fmla="*/ 1207 h 6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5">
                  <a:moveTo>
                    <a:pt x="0" y="577"/>
                  </a:moveTo>
                  <a:cubicBezTo>
                    <a:pt x="25" y="572"/>
                    <a:pt x="46" y="581"/>
                    <a:pt x="62" y="592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7"/>
                    <a:pt x="285" y="524"/>
                    <a:pt x="289" y="510"/>
                  </a:cubicBezTo>
                  <a:cubicBezTo>
                    <a:pt x="293" y="497"/>
                    <a:pt x="288" y="475"/>
                    <a:pt x="287" y="462"/>
                  </a:cubicBezTo>
                  <a:cubicBezTo>
                    <a:pt x="286" y="449"/>
                    <a:pt x="284" y="432"/>
                    <a:pt x="280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7" y="352"/>
                    <a:pt x="254" y="340"/>
                  </a:cubicBezTo>
                  <a:cubicBezTo>
                    <a:pt x="251" y="329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5" y="233"/>
                    <a:pt x="239" y="211"/>
                    <a:pt x="240" y="202"/>
                  </a:cubicBezTo>
                  <a:cubicBezTo>
                    <a:pt x="240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3"/>
                    <a:pt x="252" y="42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7"/>
                    <a:pt x="252" y="35"/>
                  </a:cubicBezTo>
                  <a:cubicBezTo>
                    <a:pt x="259" y="31"/>
                    <a:pt x="257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3"/>
                    <a:pt x="262" y="28"/>
                  </a:cubicBezTo>
                  <a:cubicBezTo>
                    <a:pt x="261" y="34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7" y="138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0" y="186"/>
                    <a:pt x="254" y="196"/>
                    <a:pt x="254" y="201"/>
                  </a:cubicBezTo>
                  <a:cubicBezTo>
                    <a:pt x="254" y="206"/>
                    <a:pt x="258" y="216"/>
                    <a:pt x="258" y="220"/>
                  </a:cubicBezTo>
                  <a:cubicBezTo>
                    <a:pt x="258" y="225"/>
                    <a:pt x="261" y="239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3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8"/>
                  </a:cubicBezTo>
                  <a:cubicBezTo>
                    <a:pt x="279" y="372"/>
                    <a:pt x="284" y="374"/>
                    <a:pt x="287" y="385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8"/>
                    <a:pt x="302" y="464"/>
                  </a:cubicBezTo>
                  <a:cubicBezTo>
                    <a:pt x="303" y="471"/>
                    <a:pt x="306" y="482"/>
                    <a:pt x="305" y="491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3"/>
                    <a:pt x="193" y="638"/>
                  </a:cubicBezTo>
                  <a:cubicBezTo>
                    <a:pt x="182" y="643"/>
                    <a:pt x="167" y="643"/>
                    <a:pt x="149" y="643"/>
                  </a:cubicBezTo>
                  <a:cubicBezTo>
                    <a:pt x="131" y="643"/>
                    <a:pt x="122" y="645"/>
                    <a:pt x="114" y="633"/>
                  </a:cubicBezTo>
                  <a:cubicBezTo>
                    <a:pt x="106" y="621"/>
                    <a:pt x="95" y="630"/>
                    <a:pt x="86" y="619"/>
                  </a:cubicBezTo>
                  <a:cubicBezTo>
                    <a:pt x="77" y="609"/>
                    <a:pt x="65" y="606"/>
                    <a:pt x="51" y="595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noFill/>
            <a:ln w="158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6" name="Freeform 2024"/>
            <p:cNvSpPr/>
            <p:nvPr>
              <p:custDataLst>
                <p:tags r:id="rId1056"/>
              </p:custDataLst>
            </p:nvPr>
          </p:nvSpPr>
          <p:spPr bwMode="auto">
            <a:xfrm>
              <a:off x="4474" y="3667"/>
              <a:ext cx="9" cy="18"/>
            </a:xfrm>
            <a:custGeom>
              <a:avLst/>
              <a:gdLst>
                <a:gd name="T0" fmla="*/ 0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6"/>
                    <a:pt x="5" y="9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7" name="Freeform 2025"/>
            <p:cNvSpPr/>
            <p:nvPr>
              <p:custDataLst>
                <p:tags r:id="rId1057"/>
              </p:custDataLst>
            </p:nvPr>
          </p:nvSpPr>
          <p:spPr bwMode="auto">
            <a:xfrm>
              <a:off x="4381" y="2982"/>
              <a:ext cx="32" cy="9"/>
            </a:xfrm>
            <a:custGeom>
              <a:avLst/>
              <a:gdLst>
                <a:gd name="T0" fmla="*/ 0 w 24"/>
                <a:gd name="T1" fmla="*/ 1 h 7"/>
                <a:gd name="T2" fmla="*/ 57 w 24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1"/>
                  </a:moveTo>
                  <a:cubicBezTo>
                    <a:pt x="11" y="0"/>
                    <a:pt x="21" y="4"/>
                    <a:pt x="24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8" name="Freeform 2026"/>
            <p:cNvSpPr/>
            <p:nvPr>
              <p:custDataLst>
                <p:tags r:id="rId1058"/>
              </p:custDataLst>
            </p:nvPr>
          </p:nvSpPr>
          <p:spPr bwMode="auto">
            <a:xfrm>
              <a:off x="4409" y="2937"/>
              <a:ext cx="32" cy="6"/>
            </a:xfrm>
            <a:custGeom>
              <a:avLst/>
              <a:gdLst>
                <a:gd name="T0" fmla="*/ 0 w 25"/>
                <a:gd name="T1" fmla="*/ 8 h 5"/>
                <a:gd name="T2" fmla="*/ 52 w 25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5"/>
                  </a:moveTo>
                  <a:cubicBezTo>
                    <a:pt x="16" y="0"/>
                    <a:pt x="25" y="4"/>
                    <a:pt x="25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9" name="Freeform 2027"/>
            <p:cNvSpPr/>
            <p:nvPr>
              <p:custDataLst>
                <p:tags r:id="rId1059"/>
              </p:custDataLst>
            </p:nvPr>
          </p:nvSpPr>
          <p:spPr bwMode="auto">
            <a:xfrm>
              <a:off x="4426" y="2899"/>
              <a:ext cx="31" cy="7"/>
            </a:xfrm>
            <a:custGeom>
              <a:avLst/>
              <a:gdLst>
                <a:gd name="T0" fmla="*/ 52 w 24"/>
                <a:gd name="T1" fmla="*/ 6 h 5"/>
                <a:gd name="T2" fmla="*/ 0 w 24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2"/>
                  </a:moveTo>
                  <a:cubicBezTo>
                    <a:pt x="24" y="2"/>
                    <a:pt x="16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0" name="Freeform 2028"/>
            <p:cNvSpPr/>
            <p:nvPr>
              <p:custDataLst>
                <p:tags r:id="rId1060"/>
              </p:custDataLst>
            </p:nvPr>
          </p:nvSpPr>
          <p:spPr bwMode="auto">
            <a:xfrm>
              <a:off x="4514" y="3013"/>
              <a:ext cx="9" cy="1"/>
            </a:xfrm>
            <a:custGeom>
              <a:avLst/>
              <a:gdLst>
                <a:gd name="T0" fmla="*/ 0 w 7"/>
                <a:gd name="T1" fmla="*/ 1 h 1"/>
                <a:gd name="T2" fmla="*/ 15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4" y="0"/>
                    <a:pt x="7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1" name="Freeform 2029"/>
            <p:cNvSpPr/>
            <p:nvPr>
              <p:custDataLst>
                <p:tags r:id="rId1061"/>
              </p:custDataLst>
            </p:nvPr>
          </p:nvSpPr>
          <p:spPr bwMode="auto">
            <a:xfrm>
              <a:off x="4452" y="3075"/>
              <a:ext cx="7" cy="21"/>
            </a:xfrm>
            <a:custGeom>
              <a:avLst/>
              <a:gdLst>
                <a:gd name="T0" fmla="*/ 0 w 6"/>
                <a:gd name="T1" fmla="*/ 0 h 16"/>
                <a:gd name="T2" fmla="*/ 6 w 6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cubicBezTo>
                    <a:pt x="3" y="3"/>
                    <a:pt x="6" y="12"/>
                    <a:pt x="3" y="1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2" name="Freeform 2030"/>
            <p:cNvSpPr/>
            <p:nvPr>
              <p:custDataLst>
                <p:tags r:id="rId1062"/>
              </p:custDataLst>
            </p:nvPr>
          </p:nvSpPr>
          <p:spPr bwMode="auto">
            <a:xfrm>
              <a:off x="3760" y="2833"/>
              <a:ext cx="903" cy="1233"/>
            </a:xfrm>
            <a:custGeom>
              <a:avLst/>
              <a:gdLst>
                <a:gd name="T0" fmla="*/ 1469 w 701"/>
                <a:gd name="T1" fmla="*/ 1047 h 963"/>
                <a:gd name="T2" fmla="*/ 1426 w 701"/>
                <a:gd name="T3" fmla="*/ 867 h 963"/>
                <a:gd name="T4" fmla="*/ 1389 w 701"/>
                <a:gd name="T5" fmla="*/ 654 h 963"/>
                <a:gd name="T6" fmla="*/ 1377 w 701"/>
                <a:gd name="T7" fmla="*/ 501 h 963"/>
                <a:gd name="T8" fmla="*/ 1382 w 701"/>
                <a:gd name="T9" fmla="*/ 328 h 963"/>
                <a:gd name="T10" fmla="*/ 1372 w 701"/>
                <a:gd name="T11" fmla="*/ 133 h 963"/>
                <a:gd name="T12" fmla="*/ 1248 w 701"/>
                <a:gd name="T13" fmla="*/ 10 h 963"/>
                <a:gd name="T14" fmla="*/ 1107 w 701"/>
                <a:gd name="T15" fmla="*/ 119 h 963"/>
                <a:gd name="T16" fmla="*/ 1032 w 701"/>
                <a:gd name="T17" fmla="*/ 246 h 963"/>
                <a:gd name="T18" fmla="*/ 911 w 701"/>
                <a:gd name="T19" fmla="*/ 343 h 963"/>
                <a:gd name="T20" fmla="*/ 697 w 701"/>
                <a:gd name="T21" fmla="*/ 367 h 963"/>
                <a:gd name="T22" fmla="*/ 502 w 701"/>
                <a:gd name="T23" fmla="*/ 351 h 963"/>
                <a:gd name="T24" fmla="*/ 344 w 701"/>
                <a:gd name="T25" fmla="*/ 252 h 963"/>
                <a:gd name="T26" fmla="*/ 149 w 701"/>
                <a:gd name="T27" fmla="*/ 179 h 963"/>
                <a:gd name="T28" fmla="*/ 46 w 701"/>
                <a:gd name="T29" fmla="*/ 268 h 963"/>
                <a:gd name="T30" fmla="*/ 58 w 701"/>
                <a:gd name="T31" fmla="*/ 538 h 963"/>
                <a:gd name="T32" fmla="*/ 46 w 701"/>
                <a:gd name="T33" fmla="*/ 771 h 963"/>
                <a:gd name="T34" fmla="*/ 28 w 701"/>
                <a:gd name="T35" fmla="*/ 1001 h 963"/>
                <a:gd name="T36" fmla="*/ 97 w 701"/>
                <a:gd name="T37" fmla="*/ 1280 h 963"/>
                <a:gd name="T38" fmla="*/ 347 w 701"/>
                <a:gd name="T39" fmla="*/ 1475 h 963"/>
                <a:gd name="T40" fmla="*/ 428 w 701"/>
                <a:gd name="T41" fmla="*/ 1380 h 963"/>
                <a:gd name="T42" fmla="*/ 408 w 701"/>
                <a:gd name="T43" fmla="*/ 1373 h 963"/>
                <a:gd name="T44" fmla="*/ 443 w 701"/>
                <a:gd name="T45" fmla="*/ 1362 h 963"/>
                <a:gd name="T46" fmla="*/ 339 w 701"/>
                <a:gd name="T47" fmla="*/ 1154 h 963"/>
                <a:gd name="T48" fmla="*/ 276 w 701"/>
                <a:gd name="T49" fmla="*/ 974 h 963"/>
                <a:gd name="T50" fmla="*/ 267 w 701"/>
                <a:gd name="T51" fmla="*/ 768 h 963"/>
                <a:gd name="T52" fmla="*/ 282 w 701"/>
                <a:gd name="T53" fmla="*/ 579 h 963"/>
                <a:gd name="T54" fmla="*/ 376 w 701"/>
                <a:gd name="T55" fmla="*/ 556 h 963"/>
                <a:gd name="T56" fmla="*/ 600 w 701"/>
                <a:gd name="T57" fmla="*/ 604 h 963"/>
                <a:gd name="T58" fmla="*/ 803 w 701"/>
                <a:gd name="T59" fmla="*/ 607 h 963"/>
                <a:gd name="T60" fmla="*/ 1002 w 701"/>
                <a:gd name="T61" fmla="*/ 561 h 963"/>
                <a:gd name="T62" fmla="*/ 1155 w 701"/>
                <a:gd name="T63" fmla="*/ 428 h 963"/>
                <a:gd name="T64" fmla="*/ 1171 w 701"/>
                <a:gd name="T65" fmla="*/ 589 h 963"/>
                <a:gd name="T66" fmla="*/ 1202 w 701"/>
                <a:gd name="T67" fmla="*/ 802 h 963"/>
                <a:gd name="T68" fmla="*/ 1233 w 701"/>
                <a:gd name="T69" fmla="*/ 974 h 963"/>
                <a:gd name="T70" fmla="*/ 1248 w 701"/>
                <a:gd name="T71" fmla="*/ 1072 h 963"/>
                <a:gd name="T72" fmla="*/ 1274 w 701"/>
                <a:gd name="T73" fmla="*/ 1177 h 963"/>
                <a:gd name="T74" fmla="*/ 1237 w 701"/>
                <a:gd name="T75" fmla="*/ 1294 h 963"/>
                <a:gd name="T76" fmla="*/ 1181 w 701"/>
                <a:gd name="T77" fmla="*/ 1364 h 963"/>
                <a:gd name="T78" fmla="*/ 979 w 701"/>
                <a:gd name="T79" fmla="*/ 1369 h 963"/>
                <a:gd name="T80" fmla="*/ 638 w 701"/>
                <a:gd name="T81" fmla="*/ 1608 h 963"/>
                <a:gd name="T82" fmla="*/ 697 w 701"/>
                <a:gd name="T83" fmla="*/ 1918 h 963"/>
                <a:gd name="T84" fmla="*/ 787 w 701"/>
                <a:gd name="T85" fmla="*/ 1999 h 963"/>
                <a:gd name="T86" fmla="*/ 893 w 701"/>
                <a:gd name="T87" fmla="*/ 1717 h 963"/>
                <a:gd name="T88" fmla="*/ 877 w 701"/>
                <a:gd name="T89" fmla="*/ 1549 h 963"/>
                <a:gd name="T90" fmla="*/ 1188 w 701"/>
                <a:gd name="T91" fmla="*/ 1602 h 963"/>
                <a:gd name="T92" fmla="*/ 1386 w 701"/>
                <a:gd name="T93" fmla="*/ 1392 h 963"/>
                <a:gd name="T94" fmla="*/ 1481 w 701"/>
                <a:gd name="T95" fmla="*/ 1154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3" y="550"/>
                  </a:moveTo>
                  <a:cubicBezTo>
                    <a:pt x="699" y="541"/>
                    <a:pt x="697" y="507"/>
                    <a:pt x="687" y="499"/>
                  </a:cubicBezTo>
                  <a:cubicBezTo>
                    <a:pt x="692" y="493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4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3"/>
                    <a:pt x="642" y="63"/>
                  </a:cubicBezTo>
                  <a:cubicBezTo>
                    <a:pt x="647" y="50"/>
                    <a:pt x="625" y="13"/>
                    <a:pt x="612" y="7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8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4"/>
                    <a:pt x="380" y="162"/>
                    <a:pt x="375" y="169"/>
                  </a:cubicBezTo>
                  <a:cubicBezTo>
                    <a:pt x="365" y="161"/>
                    <a:pt x="329" y="168"/>
                    <a:pt x="326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2"/>
                    <a:pt x="161" y="120"/>
                  </a:cubicBezTo>
                  <a:cubicBezTo>
                    <a:pt x="152" y="109"/>
                    <a:pt x="136" y="93"/>
                    <a:pt x="122" y="96"/>
                  </a:cubicBezTo>
                  <a:cubicBezTo>
                    <a:pt x="104" y="74"/>
                    <a:pt x="74" y="82"/>
                    <a:pt x="70" y="85"/>
                  </a:cubicBezTo>
                  <a:cubicBezTo>
                    <a:pt x="67" y="87"/>
                    <a:pt x="61" y="93"/>
                    <a:pt x="55" y="96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5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5" y="319"/>
                    <a:pt x="15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8"/>
                    <a:pt x="30" y="601"/>
                    <a:pt x="45" y="610"/>
                  </a:cubicBezTo>
                  <a:cubicBezTo>
                    <a:pt x="42" y="630"/>
                    <a:pt x="63" y="669"/>
                    <a:pt x="88" y="668"/>
                  </a:cubicBezTo>
                  <a:cubicBezTo>
                    <a:pt x="94" y="687"/>
                    <a:pt x="135" y="719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3"/>
                    <a:pt x="200" y="658"/>
                  </a:cubicBezTo>
                  <a:cubicBezTo>
                    <a:pt x="199" y="658"/>
                    <a:pt x="198" y="658"/>
                    <a:pt x="198" y="658"/>
                  </a:cubicBezTo>
                  <a:cubicBezTo>
                    <a:pt x="195" y="659"/>
                    <a:pt x="192" y="657"/>
                    <a:pt x="191" y="654"/>
                  </a:cubicBezTo>
                  <a:cubicBezTo>
                    <a:pt x="191" y="652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3"/>
                    <a:pt x="215" y="634"/>
                    <a:pt x="217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4"/>
                    <a:pt x="129" y="464"/>
                  </a:cubicBezTo>
                  <a:cubicBezTo>
                    <a:pt x="131" y="444"/>
                    <a:pt x="132" y="432"/>
                    <a:pt x="125" y="416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3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1"/>
                    <a:pt x="227" y="282"/>
                  </a:cubicBezTo>
                  <a:cubicBezTo>
                    <a:pt x="233" y="295"/>
                    <a:pt x="272" y="296"/>
                    <a:pt x="281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4" y="274"/>
                    <a:pt x="509" y="250"/>
                    <a:pt x="508" y="239"/>
                  </a:cubicBezTo>
                  <a:cubicBezTo>
                    <a:pt x="513" y="247"/>
                    <a:pt x="537" y="217"/>
                    <a:pt x="540" y="204"/>
                  </a:cubicBezTo>
                  <a:cubicBezTo>
                    <a:pt x="540" y="204"/>
                    <a:pt x="534" y="232"/>
                    <a:pt x="541" y="235"/>
                  </a:cubicBezTo>
                  <a:cubicBezTo>
                    <a:pt x="536" y="238"/>
                    <a:pt x="538" y="276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3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3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8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8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7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8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4"/>
                    <a:pt x="685" y="601"/>
                  </a:cubicBezTo>
                  <a:cubicBezTo>
                    <a:pt x="692" y="601"/>
                    <a:pt x="701" y="561"/>
                    <a:pt x="693" y="55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3" name="Freeform 2031"/>
            <p:cNvSpPr/>
            <p:nvPr>
              <p:custDataLst>
                <p:tags r:id="rId1063"/>
              </p:custDataLst>
            </p:nvPr>
          </p:nvSpPr>
          <p:spPr bwMode="auto">
            <a:xfrm>
              <a:off x="3823" y="2836"/>
              <a:ext cx="687" cy="309"/>
            </a:xfrm>
            <a:custGeom>
              <a:avLst/>
              <a:gdLst>
                <a:gd name="T0" fmla="*/ 1127 w 534"/>
                <a:gd name="T1" fmla="*/ 31 h 242"/>
                <a:gd name="T2" fmla="*/ 1094 w 534"/>
                <a:gd name="T3" fmla="*/ 102 h 242"/>
                <a:gd name="T4" fmla="*/ 1078 w 534"/>
                <a:gd name="T5" fmla="*/ 158 h 242"/>
                <a:gd name="T6" fmla="*/ 1063 w 534"/>
                <a:gd name="T7" fmla="*/ 218 h 242"/>
                <a:gd name="T8" fmla="*/ 1034 w 534"/>
                <a:gd name="T9" fmla="*/ 277 h 242"/>
                <a:gd name="T10" fmla="*/ 1003 w 534"/>
                <a:gd name="T11" fmla="*/ 317 h 242"/>
                <a:gd name="T12" fmla="*/ 975 w 534"/>
                <a:gd name="T13" fmla="*/ 383 h 242"/>
                <a:gd name="T14" fmla="*/ 952 w 534"/>
                <a:gd name="T15" fmla="*/ 411 h 242"/>
                <a:gd name="T16" fmla="*/ 872 w 534"/>
                <a:gd name="T17" fmla="*/ 458 h 242"/>
                <a:gd name="T18" fmla="*/ 796 w 534"/>
                <a:gd name="T19" fmla="*/ 490 h 242"/>
                <a:gd name="T20" fmla="*/ 699 w 534"/>
                <a:gd name="T21" fmla="*/ 499 h 242"/>
                <a:gd name="T22" fmla="*/ 602 w 534"/>
                <a:gd name="T23" fmla="*/ 504 h 242"/>
                <a:gd name="T24" fmla="*/ 504 w 534"/>
                <a:gd name="T25" fmla="*/ 495 h 242"/>
                <a:gd name="T26" fmla="*/ 418 w 534"/>
                <a:gd name="T27" fmla="*/ 486 h 242"/>
                <a:gd name="T28" fmla="*/ 371 w 534"/>
                <a:gd name="T29" fmla="*/ 460 h 242"/>
                <a:gd name="T30" fmla="*/ 311 w 534"/>
                <a:gd name="T31" fmla="*/ 435 h 242"/>
                <a:gd name="T32" fmla="*/ 217 w 534"/>
                <a:gd name="T33" fmla="*/ 347 h 242"/>
                <a:gd name="T34" fmla="*/ 149 w 534"/>
                <a:gd name="T35" fmla="*/ 301 h 242"/>
                <a:gd name="T36" fmla="*/ 69 w 534"/>
                <a:gd name="T37" fmla="*/ 243 h 242"/>
                <a:gd name="T38" fmla="*/ 8 w 534"/>
                <a:gd name="T39" fmla="*/ 206 h 242"/>
                <a:gd name="T40" fmla="*/ 0 w 534"/>
                <a:gd name="T41" fmla="*/ 198 h 242"/>
                <a:gd name="T42" fmla="*/ 13 w 534"/>
                <a:gd name="T43" fmla="*/ 195 h 242"/>
                <a:gd name="T44" fmla="*/ 39 w 534"/>
                <a:gd name="T45" fmla="*/ 177 h 242"/>
                <a:gd name="T46" fmla="*/ 120 w 534"/>
                <a:gd name="T47" fmla="*/ 226 h 242"/>
                <a:gd name="T48" fmla="*/ 162 w 534"/>
                <a:gd name="T49" fmla="*/ 255 h 242"/>
                <a:gd name="T50" fmla="*/ 207 w 534"/>
                <a:gd name="T51" fmla="*/ 281 h 242"/>
                <a:gd name="T52" fmla="*/ 243 w 534"/>
                <a:gd name="T53" fmla="*/ 313 h 242"/>
                <a:gd name="T54" fmla="*/ 296 w 534"/>
                <a:gd name="T55" fmla="*/ 377 h 242"/>
                <a:gd name="T56" fmla="*/ 341 w 534"/>
                <a:gd name="T57" fmla="*/ 411 h 242"/>
                <a:gd name="T58" fmla="*/ 404 w 534"/>
                <a:gd name="T59" fmla="*/ 423 h 242"/>
                <a:gd name="T60" fmla="*/ 470 w 534"/>
                <a:gd name="T61" fmla="*/ 457 h 242"/>
                <a:gd name="T62" fmla="*/ 530 w 534"/>
                <a:gd name="T63" fmla="*/ 453 h 242"/>
                <a:gd name="T64" fmla="*/ 596 w 534"/>
                <a:gd name="T65" fmla="*/ 467 h 242"/>
                <a:gd name="T66" fmla="*/ 641 w 534"/>
                <a:gd name="T67" fmla="*/ 457 h 242"/>
                <a:gd name="T68" fmla="*/ 720 w 534"/>
                <a:gd name="T69" fmla="*/ 449 h 242"/>
                <a:gd name="T70" fmla="*/ 798 w 534"/>
                <a:gd name="T71" fmla="*/ 437 h 242"/>
                <a:gd name="T72" fmla="*/ 867 w 534"/>
                <a:gd name="T73" fmla="*/ 420 h 242"/>
                <a:gd name="T74" fmla="*/ 937 w 534"/>
                <a:gd name="T75" fmla="*/ 370 h 242"/>
                <a:gd name="T76" fmla="*/ 973 w 534"/>
                <a:gd name="T77" fmla="*/ 324 h 242"/>
                <a:gd name="T78" fmla="*/ 1007 w 534"/>
                <a:gd name="T79" fmla="*/ 277 h 242"/>
                <a:gd name="T80" fmla="*/ 1043 w 534"/>
                <a:gd name="T81" fmla="*/ 202 h 242"/>
                <a:gd name="T82" fmla="*/ 1069 w 534"/>
                <a:gd name="T83" fmla="*/ 112 h 242"/>
                <a:gd name="T84" fmla="*/ 1091 w 534"/>
                <a:gd name="T85" fmla="*/ 63 h 242"/>
                <a:gd name="T86" fmla="*/ 1113 w 534"/>
                <a:gd name="T87" fmla="*/ 31 h 242"/>
                <a:gd name="T88" fmla="*/ 1137 w 534"/>
                <a:gd name="T89" fmla="*/ 10 h 242"/>
                <a:gd name="T90" fmla="*/ 1127 w 534"/>
                <a:gd name="T91" fmla="*/ 31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6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7"/>
                    <a:pt x="494" y="127"/>
                    <a:pt x="486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4"/>
                    <a:pt x="410" y="220"/>
                  </a:cubicBezTo>
                  <a:cubicBezTo>
                    <a:pt x="401" y="218"/>
                    <a:pt x="381" y="226"/>
                    <a:pt x="374" y="236"/>
                  </a:cubicBezTo>
                  <a:cubicBezTo>
                    <a:pt x="365" y="231"/>
                    <a:pt x="338" y="231"/>
                    <a:pt x="328" y="240"/>
                  </a:cubicBezTo>
                  <a:cubicBezTo>
                    <a:pt x="320" y="236"/>
                    <a:pt x="295" y="238"/>
                    <a:pt x="283" y="242"/>
                  </a:cubicBezTo>
                  <a:cubicBezTo>
                    <a:pt x="277" y="240"/>
                    <a:pt x="252" y="235"/>
                    <a:pt x="237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2" y="167"/>
                  </a:cubicBezTo>
                  <a:cubicBezTo>
                    <a:pt x="98" y="161"/>
                    <a:pt x="87" y="152"/>
                    <a:pt x="70" y="145"/>
                  </a:cubicBezTo>
                  <a:cubicBezTo>
                    <a:pt x="65" y="139"/>
                    <a:pt x="46" y="121"/>
                    <a:pt x="33" y="117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4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2" y="138"/>
                    <a:pt x="111" y="148"/>
                    <a:pt x="114" y="150"/>
                  </a:cubicBezTo>
                  <a:cubicBezTo>
                    <a:pt x="116" y="153"/>
                    <a:pt x="132" y="178"/>
                    <a:pt x="139" y="181"/>
                  </a:cubicBezTo>
                  <a:cubicBezTo>
                    <a:pt x="146" y="184"/>
                    <a:pt x="156" y="194"/>
                    <a:pt x="160" y="197"/>
                  </a:cubicBezTo>
                  <a:cubicBezTo>
                    <a:pt x="164" y="200"/>
                    <a:pt x="182" y="200"/>
                    <a:pt x="190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0" y="225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8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5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2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6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5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noFill/>
            <a:ln w="158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4" name="Freeform 2032"/>
            <p:cNvSpPr/>
            <p:nvPr>
              <p:custDataLst>
                <p:tags r:id="rId1064"/>
              </p:custDataLst>
            </p:nvPr>
          </p:nvSpPr>
          <p:spPr bwMode="auto">
            <a:xfrm>
              <a:off x="4544" y="2869"/>
              <a:ext cx="5" cy="38"/>
            </a:xfrm>
            <a:custGeom>
              <a:avLst/>
              <a:gdLst>
                <a:gd name="T0" fmla="*/ 1 w 4"/>
                <a:gd name="T1" fmla="*/ 66 h 29"/>
                <a:gd name="T2" fmla="*/ 0 w 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8">
                  <a:moveTo>
                    <a:pt x="1" y="29"/>
                  </a:moveTo>
                  <a:cubicBezTo>
                    <a:pt x="4" y="20"/>
                    <a:pt x="2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5" name="Freeform 2033"/>
            <p:cNvSpPr/>
            <p:nvPr>
              <p:custDataLst>
                <p:tags r:id="rId1065"/>
              </p:custDataLst>
            </p:nvPr>
          </p:nvSpPr>
          <p:spPr bwMode="auto">
            <a:xfrm>
              <a:off x="4548" y="2878"/>
              <a:ext cx="14" cy="13"/>
            </a:xfrm>
            <a:custGeom>
              <a:avLst/>
              <a:gdLst>
                <a:gd name="T0" fmla="*/ 0 w 11"/>
                <a:gd name="T1" fmla="*/ 22 h 10"/>
                <a:gd name="T2" fmla="*/ 23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4"/>
                    <a:pt x="11" y="0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6" name="Freeform 2034"/>
            <p:cNvSpPr/>
            <p:nvPr>
              <p:custDataLst>
                <p:tags r:id="rId1066"/>
              </p:custDataLst>
            </p:nvPr>
          </p:nvSpPr>
          <p:spPr bwMode="auto">
            <a:xfrm>
              <a:off x="4304" y="3051"/>
              <a:ext cx="19" cy="11"/>
            </a:xfrm>
            <a:custGeom>
              <a:avLst/>
              <a:gdLst>
                <a:gd name="T0" fmla="*/ 10 w 14"/>
                <a:gd name="T1" fmla="*/ 15 h 9"/>
                <a:gd name="T2" fmla="*/ 33 w 14"/>
                <a:gd name="T3" fmla="*/ 0 h 9"/>
                <a:gd name="T4" fmla="*/ 0 w 14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4" y="8"/>
                  </a:moveTo>
                  <a:cubicBezTo>
                    <a:pt x="8" y="9"/>
                    <a:pt x="14" y="5"/>
                    <a:pt x="13" y="0"/>
                  </a:cubicBezTo>
                  <a:cubicBezTo>
                    <a:pt x="8" y="0"/>
                    <a:pt x="4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7" name="Freeform 2035"/>
            <p:cNvSpPr/>
            <p:nvPr>
              <p:custDataLst>
                <p:tags r:id="rId1067"/>
              </p:custDataLst>
            </p:nvPr>
          </p:nvSpPr>
          <p:spPr bwMode="auto">
            <a:xfrm>
              <a:off x="4364" y="3029"/>
              <a:ext cx="17" cy="15"/>
            </a:xfrm>
            <a:custGeom>
              <a:avLst/>
              <a:gdLst>
                <a:gd name="T0" fmla="*/ 11 w 14"/>
                <a:gd name="T1" fmla="*/ 20 h 13"/>
                <a:gd name="T2" fmla="*/ 23 w 14"/>
                <a:gd name="T3" fmla="*/ 2 h 13"/>
                <a:gd name="T4" fmla="*/ 0 w 14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0" y="11"/>
                    <a:pt x="14" y="7"/>
                    <a:pt x="13" y="2"/>
                  </a:cubicBezTo>
                  <a:cubicBezTo>
                    <a:pt x="9" y="0"/>
                    <a:pt x="4" y="3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8" name="Freeform 2036"/>
            <p:cNvSpPr/>
            <p:nvPr>
              <p:custDataLst>
                <p:tags r:id="rId1068"/>
              </p:custDataLst>
            </p:nvPr>
          </p:nvSpPr>
          <p:spPr bwMode="auto">
            <a:xfrm>
              <a:off x="4397" y="2974"/>
              <a:ext cx="18" cy="24"/>
            </a:xfrm>
            <a:custGeom>
              <a:avLst/>
              <a:gdLst>
                <a:gd name="T0" fmla="*/ 17 w 14"/>
                <a:gd name="T1" fmla="*/ 43 h 18"/>
                <a:gd name="T2" fmla="*/ 30 w 14"/>
                <a:gd name="T3" fmla="*/ 9 h 18"/>
                <a:gd name="T4" fmla="*/ 0 w 14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8" y="18"/>
                  </a:moveTo>
                  <a:cubicBezTo>
                    <a:pt x="10" y="13"/>
                    <a:pt x="13" y="9"/>
                    <a:pt x="14" y="4"/>
                  </a:cubicBezTo>
                  <a:cubicBezTo>
                    <a:pt x="9" y="0"/>
                    <a:pt x="2" y="10"/>
                    <a:pt x="0" y="1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9" name="Freeform 2037"/>
            <p:cNvSpPr/>
            <p:nvPr>
              <p:custDataLst>
                <p:tags r:id="rId1069"/>
              </p:custDataLst>
            </p:nvPr>
          </p:nvSpPr>
          <p:spPr bwMode="auto">
            <a:xfrm>
              <a:off x="4436" y="2938"/>
              <a:ext cx="4" cy="7"/>
            </a:xfrm>
            <a:custGeom>
              <a:avLst/>
              <a:gdLst>
                <a:gd name="T0" fmla="*/ 7 w 3"/>
                <a:gd name="T1" fmla="*/ 0 h 5"/>
                <a:gd name="T2" fmla="*/ 0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0" name="Freeform 2038"/>
            <p:cNvSpPr/>
            <p:nvPr>
              <p:custDataLst>
                <p:tags r:id="rId1070"/>
              </p:custDataLst>
            </p:nvPr>
          </p:nvSpPr>
          <p:spPr bwMode="auto">
            <a:xfrm>
              <a:off x="4478" y="2956"/>
              <a:ext cx="15" cy="22"/>
            </a:xfrm>
            <a:custGeom>
              <a:avLst/>
              <a:gdLst>
                <a:gd name="T0" fmla="*/ 0 w 13"/>
                <a:gd name="T1" fmla="*/ 28 h 17"/>
                <a:gd name="T2" fmla="*/ 14 w 13"/>
                <a:gd name="T3" fmla="*/ 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0" y="13"/>
                  </a:moveTo>
                  <a:cubicBezTo>
                    <a:pt x="3" y="0"/>
                    <a:pt x="13" y="6"/>
                    <a:pt x="9" y="1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1" name="Freeform 2039"/>
            <p:cNvSpPr/>
            <p:nvPr>
              <p:custDataLst>
                <p:tags r:id="rId1071"/>
              </p:custDataLst>
            </p:nvPr>
          </p:nvSpPr>
          <p:spPr bwMode="auto">
            <a:xfrm>
              <a:off x="4495" y="2922"/>
              <a:ext cx="5" cy="7"/>
            </a:xfrm>
            <a:custGeom>
              <a:avLst/>
              <a:gdLst>
                <a:gd name="T0" fmla="*/ 8 w 4"/>
                <a:gd name="T1" fmla="*/ 0 h 6"/>
                <a:gd name="T2" fmla="*/ 0 w 4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1"/>
                    <a:pt x="0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2" name="Freeform 2040"/>
            <p:cNvSpPr/>
            <p:nvPr>
              <p:custDataLst>
                <p:tags r:id="rId1072"/>
              </p:custDataLst>
            </p:nvPr>
          </p:nvSpPr>
          <p:spPr bwMode="auto">
            <a:xfrm>
              <a:off x="4510" y="2876"/>
              <a:ext cx="17" cy="17"/>
            </a:xfrm>
            <a:custGeom>
              <a:avLst/>
              <a:gdLst>
                <a:gd name="T0" fmla="*/ 13 w 13"/>
                <a:gd name="T1" fmla="*/ 1 h 13"/>
                <a:gd name="T2" fmla="*/ 29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6" y="1"/>
                  </a:moveTo>
                  <a:cubicBezTo>
                    <a:pt x="0" y="12"/>
                    <a:pt x="11" y="13"/>
                    <a:pt x="13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3" name="Freeform 2041"/>
            <p:cNvSpPr/>
            <p:nvPr>
              <p:custDataLst>
                <p:tags r:id="rId1073"/>
              </p:custDataLst>
            </p:nvPr>
          </p:nvSpPr>
          <p:spPr bwMode="auto">
            <a:xfrm>
              <a:off x="4539" y="2875"/>
              <a:ext cx="12" cy="2"/>
            </a:xfrm>
            <a:custGeom>
              <a:avLst/>
              <a:gdLst>
                <a:gd name="T0" fmla="*/ 21 w 9"/>
                <a:gd name="T1" fmla="*/ 0 h 2"/>
                <a:gd name="T2" fmla="*/ 0 w 9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4" name="Freeform 2042"/>
            <p:cNvSpPr/>
            <p:nvPr>
              <p:custDataLst>
                <p:tags r:id="rId1074"/>
              </p:custDataLst>
            </p:nvPr>
          </p:nvSpPr>
          <p:spPr bwMode="auto">
            <a:xfrm>
              <a:off x="4564" y="2907"/>
              <a:ext cx="10" cy="21"/>
            </a:xfrm>
            <a:custGeom>
              <a:avLst/>
              <a:gdLst>
                <a:gd name="T0" fmla="*/ 5 w 8"/>
                <a:gd name="T1" fmla="*/ 25 h 17"/>
                <a:gd name="T2" fmla="*/ 10 w 8"/>
                <a:gd name="T3" fmla="*/ 0 h 17"/>
                <a:gd name="T4" fmla="*/ 14 w 8"/>
                <a:gd name="T5" fmla="*/ 3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2" y="13"/>
                  </a:moveTo>
                  <a:cubicBezTo>
                    <a:pt x="0" y="8"/>
                    <a:pt x="0" y="1"/>
                    <a:pt x="5" y="0"/>
                  </a:cubicBezTo>
                  <a:cubicBezTo>
                    <a:pt x="8" y="5"/>
                    <a:pt x="7" y="12"/>
                    <a:pt x="7" y="1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5" name="Freeform 2043"/>
            <p:cNvSpPr/>
            <p:nvPr>
              <p:custDataLst>
                <p:tags r:id="rId1075"/>
              </p:custDataLst>
            </p:nvPr>
          </p:nvSpPr>
          <p:spPr bwMode="auto">
            <a:xfrm>
              <a:off x="4564" y="2969"/>
              <a:ext cx="1" cy="14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4"/>
                    <a:pt x="0" y="8"/>
                    <a:pt x="0" y="1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6" name="Freeform 2044"/>
            <p:cNvSpPr/>
            <p:nvPr>
              <p:custDataLst>
                <p:tags r:id="rId1076"/>
              </p:custDataLst>
            </p:nvPr>
          </p:nvSpPr>
          <p:spPr bwMode="auto">
            <a:xfrm>
              <a:off x="4564" y="3020"/>
              <a:ext cx="2" cy="9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7" name="Freeform 2045"/>
            <p:cNvSpPr/>
            <p:nvPr>
              <p:custDataLst>
                <p:tags r:id="rId1077"/>
              </p:custDataLst>
            </p:nvPr>
          </p:nvSpPr>
          <p:spPr bwMode="auto">
            <a:xfrm>
              <a:off x="4541" y="3126"/>
              <a:ext cx="12" cy="13"/>
            </a:xfrm>
            <a:custGeom>
              <a:avLst/>
              <a:gdLst>
                <a:gd name="T0" fmla="*/ 7 w 9"/>
                <a:gd name="T1" fmla="*/ 5 h 10"/>
                <a:gd name="T2" fmla="*/ 1 w 9"/>
                <a:gd name="T3" fmla="*/ 22 h 10"/>
                <a:gd name="T4" fmla="*/ 21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5" y="9"/>
                    <a:pt x="6" y="3"/>
                    <a:pt x="9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8" name="Freeform 2046"/>
            <p:cNvSpPr/>
            <p:nvPr>
              <p:custDataLst>
                <p:tags r:id="rId1078"/>
              </p:custDataLst>
            </p:nvPr>
          </p:nvSpPr>
          <p:spPr bwMode="auto">
            <a:xfrm>
              <a:off x="4508" y="3183"/>
              <a:ext cx="1" cy="17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1" y="5"/>
                    <a:pt x="0" y="9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9" name="Freeform 2047"/>
            <p:cNvSpPr/>
            <p:nvPr>
              <p:custDataLst>
                <p:tags r:id="rId1079"/>
              </p:custDataLst>
            </p:nvPr>
          </p:nvSpPr>
          <p:spPr bwMode="auto">
            <a:xfrm>
              <a:off x="4504" y="3245"/>
              <a:ext cx="17" cy="18"/>
            </a:xfrm>
            <a:custGeom>
              <a:avLst/>
              <a:gdLst>
                <a:gd name="T0" fmla="*/ 21 w 13"/>
                <a:gd name="T1" fmla="*/ 0 h 15"/>
                <a:gd name="T2" fmla="*/ 16 w 13"/>
                <a:gd name="T3" fmla="*/ 24 h 15"/>
                <a:gd name="T4" fmla="*/ 1 w 13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9" y="0"/>
                  </a:moveTo>
                  <a:cubicBezTo>
                    <a:pt x="9" y="3"/>
                    <a:pt x="13" y="13"/>
                    <a:pt x="7" y="14"/>
                  </a:cubicBezTo>
                  <a:cubicBezTo>
                    <a:pt x="3" y="15"/>
                    <a:pt x="0" y="4"/>
                    <a:pt x="1" y="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0" name="Freeform 2048"/>
            <p:cNvSpPr/>
            <p:nvPr>
              <p:custDataLst>
                <p:tags r:id="rId1080"/>
              </p:custDataLst>
            </p:nvPr>
          </p:nvSpPr>
          <p:spPr bwMode="auto">
            <a:xfrm>
              <a:off x="4565" y="3176"/>
              <a:ext cx="2" cy="9"/>
            </a:xfrm>
            <a:custGeom>
              <a:avLst/>
              <a:gdLst>
                <a:gd name="T0" fmla="*/ 1 w 2"/>
                <a:gd name="T1" fmla="*/ 15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1" y="2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1" name="Freeform 2049"/>
            <p:cNvSpPr/>
            <p:nvPr>
              <p:custDataLst>
                <p:tags r:id="rId1081"/>
              </p:custDataLst>
            </p:nvPr>
          </p:nvSpPr>
          <p:spPr bwMode="auto">
            <a:xfrm>
              <a:off x="4570" y="3299"/>
              <a:ext cx="14" cy="12"/>
            </a:xfrm>
            <a:custGeom>
              <a:avLst/>
              <a:gdLst>
                <a:gd name="T0" fmla="*/ 5 w 11"/>
                <a:gd name="T1" fmla="*/ 21 h 9"/>
                <a:gd name="T2" fmla="*/ 6 w 11"/>
                <a:gd name="T3" fmla="*/ 0 h 9"/>
                <a:gd name="T4" fmla="*/ 23 w 11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2" y="9"/>
                  </a:moveTo>
                  <a:cubicBezTo>
                    <a:pt x="0" y="6"/>
                    <a:pt x="1" y="2"/>
                    <a:pt x="3" y="0"/>
                  </a:cubicBezTo>
                  <a:cubicBezTo>
                    <a:pt x="5" y="2"/>
                    <a:pt x="8" y="6"/>
                    <a:pt x="11" y="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2" name="Freeform 2050"/>
            <p:cNvSpPr/>
            <p:nvPr>
              <p:custDataLst>
                <p:tags r:id="rId1082"/>
              </p:custDataLst>
            </p:nvPr>
          </p:nvSpPr>
          <p:spPr bwMode="auto">
            <a:xfrm>
              <a:off x="4531" y="3417"/>
              <a:ext cx="16" cy="13"/>
            </a:xfrm>
            <a:custGeom>
              <a:avLst/>
              <a:gdLst>
                <a:gd name="T0" fmla="*/ 28 w 12"/>
                <a:gd name="T1" fmla="*/ 22 h 10"/>
                <a:gd name="T2" fmla="*/ 15 w 12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0"/>
                    <a:pt x="0" y="4"/>
                    <a:pt x="6" y="1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3" name="Freeform 2051"/>
            <p:cNvSpPr/>
            <p:nvPr>
              <p:custDataLst>
                <p:tags r:id="rId1083"/>
              </p:custDataLst>
            </p:nvPr>
          </p:nvSpPr>
          <p:spPr bwMode="auto">
            <a:xfrm>
              <a:off x="4557" y="3468"/>
              <a:ext cx="5" cy="10"/>
            </a:xfrm>
            <a:custGeom>
              <a:avLst/>
              <a:gdLst>
                <a:gd name="T0" fmla="*/ 1 w 4"/>
                <a:gd name="T1" fmla="*/ 0 h 9"/>
                <a:gd name="T2" fmla="*/ 8 w 4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0" y="3"/>
                    <a:pt x="1" y="7"/>
                    <a:pt x="4" y="9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4" name="Freeform 2052"/>
            <p:cNvSpPr/>
            <p:nvPr>
              <p:custDataLst>
                <p:tags r:id="rId1084"/>
              </p:custDataLst>
            </p:nvPr>
          </p:nvSpPr>
          <p:spPr bwMode="auto">
            <a:xfrm>
              <a:off x="4574" y="3514"/>
              <a:ext cx="3" cy="16"/>
            </a:xfrm>
            <a:custGeom>
              <a:avLst/>
              <a:gdLst>
                <a:gd name="T0" fmla="*/ 5 w 2"/>
                <a:gd name="T1" fmla="*/ 0 h 12"/>
                <a:gd name="T2" fmla="*/ 8 w 2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1" y="4"/>
                    <a:pt x="0" y="8"/>
                    <a:pt x="2" y="12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5" name="Freeform 2053"/>
            <p:cNvSpPr/>
            <p:nvPr>
              <p:custDataLst>
                <p:tags r:id="rId1085"/>
              </p:custDataLst>
            </p:nvPr>
          </p:nvSpPr>
          <p:spPr bwMode="auto">
            <a:xfrm>
              <a:off x="4620" y="3530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6" name="Freeform 2054"/>
            <p:cNvSpPr/>
            <p:nvPr>
              <p:custDataLst>
                <p:tags r:id="rId1086"/>
              </p:custDataLst>
            </p:nvPr>
          </p:nvSpPr>
          <p:spPr bwMode="auto">
            <a:xfrm>
              <a:off x="4618" y="3466"/>
              <a:ext cx="2" cy="8"/>
            </a:xfrm>
            <a:custGeom>
              <a:avLst/>
              <a:gdLst>
                <a:gd name="T0" fmla="*/ 0 w 1"/>
                <a:gd name="T1" fmla="*/ 10 h 7"/>
                <a:gd name="T2" fmla="*/ 8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7" name="Freeform 2055"/>
            <p:cNvSpPr/>
            <p:nvPr>
              <p:custDataLst>
                <p:tags r:id="rId1087"/>
              </p:custDataLst>
            </p:nvPr>
          </p:nvSpPr>
          <p:spPr bwMode="auto">
            <a:xfrm>
              <a:off x="4597" y="3403"/>
              <a:ext cx="10" cy="17"/>
            </a:xfrm>
            <a:custGeom>
              <a:avLst/>
              <a:gdLst>
                <a:gd name="T0" fmla="*/ 0 w 8"/>
                <a:gd name="T1" fmla="*/ 13 h 13"/>
                <a:gd name="T2" fmla="*/ 1 w 8"/>
                <a:gd name="T3" fmla="*/ 27 h 13"/>
                <a:gd name="T4" fmla="*/ 14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8" y="13"/>
                    <a:pt x="8" y="5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8" name="Freeform 2056"/>
            <p:cNvSpPr/>
            <p:nvPr>
              <p:custDataLst>
                <p:tags r:id="rId1088"/>
              </p:custDataLst>
            </p:nvPr>
          </p:nvSpPr>
          <p:spPr bwMode="auto">
            <a:xfrm>
              <a:off x="4587" y="3361"/>
              <a:ext cx="1" cy="7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9" name="Freeform 2057"/>
            <p:cNvSpPr/>
            <p:nvPr>
              <p:custDataLst>
                <p:tags r:id="rId1089"/>
              </p:custDataLst>
            </p:nvPr>
          </p:nvSpPr>
          <p:spPr bwMode="auto">
            <a:xfrm>
              <a:off x="4557" y="3558"/>
              <a:ext cx="12" cy="12"/>
            </a:xfrm>
            <a:custGeom>
              <a:avLst/>
              <a:gdLst>
                <a:gd name="T0" fmla="*/ 15 w 9"/>
                <a:gd name="T1" fmla="*/ 21 h 9"/>
                <a:gd name="T2" fmla="*/ 16 w 9"/>
                <a:gd name="T3" fmla="*/ 0 h 9"/>
                <a:gd name="T4" fmla="*/ 0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8" y="6"/>
                    <a:pt x="9" y="3"/>
                    <a:pt x="7" y="0"/>
                  </a:cubicBezTo>
                  <a:cubicBezTo>
                    <a:pt x="3" y="1"/>
                    <a:pt x="1" y="5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0" name="Freeform 2058"/>
            <p:cNvSpPr/>
            <p:nvPr>
              <p:custDataLst>
                <p:tags r:id="rId1090"/>
              </p:custDataLst>
            </p:nvPr>
          </p:nvSpPr>
          <p:spPr bwMode="auto">
            <a:xfrm>
              <a:off x="4607" y="3584"/>
              <a:ext cx="17" cy="18"/>
            </a:xfrm>
            <a:custGeom>
              <a:avLst/>
              <a:gdLst>
                <a:gd name="T0" fmla="*/ 0 w 13"/>
                <a:gd name="T1" fmla="*/ 19 h 14"/>
                <a:gd name="T2" fmla="*/ 22 w 13"/>
                <a:gd name="T3" fmla="*/ 5 h 14"/>
                <a:gd name="T4" fmla="*/ 17 w 13"/>
                <a:gd name="T5" fmla="*/ 3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9"/>
                  </a:moveTo>
                  <a:cubicBezTo>
                    <a:pt x="2" y="7"/>
                    <a:pt x="6" y="0"/>
                    <a:pt x="10" y="2"/>
                  </a:cubicBezTo>
                  <a:cubicBezTo>
                    <a:pt x="13" y="4"/>
                    <a:pt x="9" y="12"/>
                    <a:pt x="8" y="1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1" name="Freeform 2059"/>
            <p:cNvSpPr/>
            <p:nvPr>
              <p:custDataLst>
                <p:tags r:id="rId1091"/>
              </p:custDataLst>
            </p:nvPr>
          </p:nvSpPr>
          <p:spPr bwMode="auto">
            <a:xfrm>
              <a:off x="4573" y="3654"/>
              <a:ext cx="20" cy="27"/>
            </a:xfrm>
            <a:custGeom>
              <a:avLst/>
              <a:gdLst>
                <a:gd name="T0" fmla="*/ 0 w 16"/>
                <a:gd name="T1" fmla="*/ 28 h 21"/>
                <a:gd name="T2" fmla="*/ 8 w 16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1">
                  <a:moveTo>
                    <a:pt x="0" y="13"/>
                  </a:moveTo>
                  <a:cubicBezTo>
                    <a:pt x="5" y="0"/>
                    <a:pt x="16" y="13"/>
                    <a:pt x="4" y="2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2" name="Freeform 2060"/>
            <p:cNvSpPr/>
            <p:nvPr>
              <p:custDataLst>
                <p:tags r:id="rId1092"/>
              </p:custDataLst>
            </p:nvPr>
          </p:nvSpPr>
          <p:spPr bwMode="auto">
            <a:xfrm>
              <a:off x="4522" y="3599"/>
              <a:ext cx="26" cy="16"/>
            </a:xfrm>
            <a:custGeom>
              <a:avLst/>
              <a:gdLst>
                <a:gd name="T0" fmla="*/ 23 w 20"/>
                <a:gd name="T1" fmla="*/ 25 h 13"/>
                <a:gd name="T2" fmla="*/ 0 w 20"/>
                <a:gd name="T3" fmla="*/ 1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3">
                  <a:moveTo>
                    <a:pt x="11" y="13"/>
                  </a:moveTo>
                  <a:cubicBezTo>
                    <a:pt x="20" y="3"/>
                    <a:pt x="4" y="0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3" name="Freeform 2061"/>
            <p:cNvSpPr/>
            <p:nvPr>
              <p:custDataLst>
                <p:tags r:id="rId1093"/>
              </p:custDataLst>
            </p:nvPr>
          </p:nvSpPr>
          <p:spPr bwMode="auto">
            <a:xfrm>
              <a:off x="4510" y="3635"/>
              <a:ext cx="13" cy="10"/>
            </a:xfrm>
            <a:custGeom>
              <a:avLst/>
              <a:gdLst>
                <a:gd name="T0" fmla="*/ 0 w 10"/>
                <a:gd name="T1" fmla="*/ 16 h 8"/>
                <a:gd name="T2" fmla="*/ 22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1" y="3"/>
                    <a:pt x="6" y="2"/>
                    <a:pt x="1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4" name="Freeform 2062"/>
            <p:cNvSpPr/>
            <p:nvPr>
              <p:custDataLst>
                <p:tags r:id="rId1094"/>
              </p:custDataLst>
            </p:nvPr>
          </p:nvSpPr>
          <p:spPr bwMode="auto">
            <a:xfrm>
              <a:off x="4478" y="3672"/>
              <a:ext cx="11" cy="12"/>
            </a:xfrm>
            <a:custGeom>
              <a:avLst/>
              <a:gdLst>
                <a:gd name="T0" fmla="*/ 0 w 9"/>
                <a:gd name="T1" fmla="*/ 21 h 9"/>
                <a:gd name="T2" fmla="*/ 16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2" y="6"/>
                    <a:pt x="5" y="2"/>
                    <a:pt x="9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5" name="Freeform 2063"/>
            <p:cNvSpPr/>
            <p:nvPr>
              <p:custDataLst>
                <p:tags r:id="rId1095"/>
              </p:custDataLst>
            </p:nvPr>
          </p:nvSpPr>
          <p:spPr bwMode="auto">
            <a:xfrm>
              <a:off x="4527" y="3710"/>
              <a:ext cx="9" cy="10"/>
            </a:xfrm>
            <a:custGeom>
              <a:avLst/>
              <a:gdLst>
                <a:gd name="T0" fmla="*/ 0 w 7"/>
                <a:gd name="T1" fmla="*/ 16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3" y="6"/>
                    <a:pt x="5" y="3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6" name="Freeform 2064"/>
            <p:cNvSpPr/>
            <p:nvPr>
              <p:custDataLst>
                <p:tags r:id="rId1096"/>
              </p:custDataLst>
            </p:nvPr>
          </p:nvSpPr>
          <p:spPr bwMode="auto">
            <a:xfrm>
              <a:off x="4472" y="3782"/>
              <a:ext cx="8" cy="3"/>
            </a:xfrm>
            <a:custGeom>
              <a:avLst/>
              <a:gdLst>
                <a:gd name="T0" fmla="*/ 0 w 6"/>
                <a:gd name="T1" fmla="*/ 8 h 2"/>
                <a:gd name="T2" fmla="*/ 1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7" name="Freeform 2065"/>
            <p:cNvSpPr/>
            <p:nvPr>
              <p:custDataLst>
                <p:tags r:id="rId1097"/>
              </p:custDataLst>
            </p:nvPr>
          </p:nvSpPr>
          <p:spPr bwMode="auto">
            <a:xfrm>
              <a:off x="4262" y="3782"/>
              <a:ext cx="13" cy="12"/>
            </a:xfrm>
            <a:custGeom>
              <a:avLst/>
              <a:gdLst>
                <a:gd name="T0" fmla="*/ 12 w 10"/>
                <a:gd name="T1" fmla="*/ 21 h 9"/>
                <a:gd name="T2" fmla="*/ 1 w 10"/>
                <a:gd name="T3" fmla="*/ 0 h 9"/>
                <a:gd name="T4" fmla="*/ 22 w 10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0" y="8"/>
                    <a:pt x="0" y="4"/>
                    <a:pt x="1" y="0"/>
                  </a:cubicBezTo>
                  <a:cubicBezTo>
                    <a:pt x="4" y="0"/>
                    <a:pt x="8" y="1"/>
                    <a:pt x="10" y="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8" name="Freeform 2066"/>
            <p:cNvSpPr/>
            <p:nvPr>
              <p:custDataLst>
                <p:tags r:id="rId1098"/>
              </p:custDataLst>
            </p:nvPr>
          </p:nvSpPr>
          <p:spPr bwMode="auto">
            <a:xfrm>
              <a:off x="4153" y="3824"/>
              <a:ext cx="11" cy="14"/>
            </a:xfrm>
            <a:custGeom>
              <a:avLst/>
              <a:gdLst>
                <a:gd name="T0" fmla="*/ 0 w 8"/>
                <a:gd name="T1" fmla="*/ 23 h 11"/>
                <a:gd name="T2" fmla="*/ 2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4" y="9"/>
                    <a:pt x="6" y="4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9" name="Freeform 2067"/>
            <p:cNvSpPr/>
            <p:nvPr>
              <p:custDataLst>
                <p:tags r:id="rId1099"/>
              </p:custDataLst>
            </p:nvPr>
          </p:nvSpPr>
          <p:spPr bwMode="auto">
            <a:xfrm>
              <a:off x="3859" y="3478"/>
              <a:ext cx="13" cy="16"/>
            </a:xfrm>
            <a:custGeom>
              <a:avLst/>
              <a:gdLst>
                <a:gd name="T0" fmla="*/ 1 w 10"/>
                <a:gd name="T1" fmla="*/ 28 h 12"/>
                <a:gd name="T2" fmla="*/ 5 w 10"/>
                <a:gd name="T3" fmla="*/ 0 h 12"/>
                <a:gd name="T4" fmla="*/ 22 w 10"/>
                <a:gd name="T5" fmla="*/ 2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1" y="12"/>
                  </a:moveTo>
                  <a:cubicBezTo>
                    <a:pt x="1" y="8"/>
                    <a:pt x="0" y="3"/>
                    <a:pt x="2" y="0"/>
                  </a:cubicBezTo>
                  <a:cubicBezTo>
                    <a:pt x="5" y="3"/>
                    <a:pt x="7" y="7"/>
                    <a:pt x="10" y="1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0" name="Freeform 2068"/>
            <p:cNvSpPr/>
            <p:nvPr>
              <p:custDataLst>
                <p:tags r:id="rId1100"/>
              </p:custDataLst>
            </p:nvPr>
          </p:nvSpPr>
          <p:spPr bwMode="auto">
            <a:xfrm>
              <a:off x="3854" y="3403"/>
              <a:ext cx="11" cy="14"/>
            </a:xfrm>
            <a:custGeom>
              <a:avLst/>
              <a:gdLst>
                <a:gd name="T0" fmla="*/ 0 w 9"/>
                <a:gd name="T1" fmla="*/ 18 h 11"/>
                <a:gd name="T2" fmla="*/ 7 w 9"/>
                <a:gd name="T3" fmla="*/ 0 h 11"/>
                <a:gd name="T4" fmla="*/ 16 w 9"/>
                <a:gd name="T5" fmla="*/ 2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cubicBezTo>
                    <a:pt x="1" y="6"/>
                    <a:pt x="2" y="2"/>
                    <a:pt x="4" y="0"/>
                  </a:cubicBezTo>
                  <a:cubicBezTo>
                    <a:pt x="7" y="3"/>
                    <a:pt x="9" y="7"/>
                    <a:pt x="9" y="1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1" name="Freeform 2069"/>
            <p:cNvSpPr/>
            <p:nvPr>
              <p:custDataLst>
                <p:tags r:id="rId1101"/>
              </p:custDataLst>
            </p:nvPr>
          </p:nvSpPr>
          <p:spPr bwMode="auto">
            <a:xfrm>
              <a:off x="3860" y="3346"/>
              <a:ext cx="12" cy="13"/>
            </a:xfrm>
            <a:custGeom>
              <a:avLst/>
              <a:gdLst>
                <a:gd name="T0" fmla="*/ 0 w 9"/>
                <a:gd name="T1" fmla="*/ 22 h 10"/>
                <a:gd name="T2" fmla="*/ 9 w 9"/>
                <a:gd name="T3" fmla="*/ 0 h 10"/>
                <a:gd name="T4" fmla="*/ 21 w 9"/>
                <a:gd name="T5" fmla="*/ 1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6"/>
                    <a:pt x="1" y="2"/>
                    <a:pt x="4" y="0"/>
                  </a:cubicBezTo>
                  <a:cubicBezTo>
                    <a:pt x="7" y="2"/>
                    <a:pt x="8" y="4"/>
                    <a:pt x="9" y="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2" name="Freeform 2070"/>
            <p:cNvSpPr/>
            <p:nvPr>
              <p:custDataLst>
                <p:tags r:id="rId1102"/>
              </p:custDataLst>
            </p:nvPr>
          </p:nvSpPr>
          <p:spPr bwMode="auto">
            <a:xfrm>
              <a:off x="3868" y="3279"/>
              <a:ext cx="12" cy="16"/>
            </a:xfrm>
            <a:custGeom>
              <a:avLst/>
              <a:gdLst>
                <a:gd name="T0" fmla="*/ 1 w 9"/>
                <a:gd name="T1" fmla="*/ 9 h 13"/>
                <a:gd name="T2" fmla="*/ 5 w 9"/>
                <a:gd name="T3" fmla="*/ 25 h 13"/>
                <a:gd name="T4" fmla="*/ 16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5"/>
                  </a:moveTo>
                  <a:cubicBezTo>
                    <a:pt x="0" y="8"/>
                    <a:pt x="0" y="11"/>
                    <a:pt x="2" y="13"/>
                  </a:cubicBezTo>
                  <a:cubicBezTo>
                    <a:pt x="7" y="11"/>
                    <a:pt x="9" y="5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3" name="Freeform 2071"/>
            <p:cNvSpPr/>
            <p:nvPr>
              <p:custDataLst>
                <p:tags r:id="rId1103"/>
              </p:custDataLst>
            </p:nvPr>
          </p:nvSpPr>
          <p:spPr bwMode="auto">
            <a:xfrm>
              <a:off x="3895" y="3228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4" name="Freeform 2072"/>
            <p:cNvSpPr/>
            <p:nvPr>
              <p:custDataLst>
                <p:tags r:id="rId1104"/>
              </p:custDataLst>
            </p:nvPr>
          </p:nvSpPr>
          <p:spPr bwMode="auto">
            <a:xfrm>
              <a:off x="3895" y="3175"/>
              <a:ext cx="2" cy="9"/>
            </a:xfrm>
            <a:custGeom>
              <a:avLst/>
              <a:gdLst>
                <a:gd name="T0" fmla="*/ 0 w 1"/>
                <a:gd name="T1" fmla="*/ 0 h 7"/>
                <a:gd name="T2" fmla="*/ 8 w 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5" name="Freeform 2073"/>
            <p:cNvSpPr/>
            <p:nvPr>
              <p:custDataLst>
                <p:tags r:id="rId1105"/>
              </p:custDataLst>
            </p:nvPr>
          </p:nvSpPr>
          <p:spPr bwMode="auto">
            <a:xfrm>
              <a:off x="3807" y="3578"/>
              <a:ext cx="22" cy="27"/>
            </a:xfrm>
            <a:custGeom>
              <a:avLst/>
              <a:gdLst>
                <a:gd name="T0" fmla="*/ 36 w 17"/>
                <a:gd name="T1" fmla="*/ 27 h 22"/>
                <a:gd name="T2" fmla="*/ 35 w 17"/>
                <a:gd name="T3" fmla="*/ 39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17" y="15"/>
                  </a:moveTo>
                  <a:cubicBezTo>
                    <a:pt x="13" y="0"/>
                    <a:pt x="0" y="22"/>
                    <a:pt x="16" y="2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6" name="Freeform 2074"/>
            <p:cNvSpPr/>
            <p:nvPr>
              <p:custDataLst>
                <p:tags r:id="rId1106"/>
              </p:custDataLst>
            </p:nvPr>
          </p:nvSpPr>
          <p:spPr bwMode="auto">
            <a:xfrm>
              <a:off x="3872" y="3645"/>
              <a:ext cx="17" cy="25"/>
            </a:xfrm>
            <a:custGeom>
              <a:avLst/>
              <a:gdLst>
                <a:gd name="T0" fmla="*/ 17 w 13"/>
                <a:gd name="T1" fmla="*/ 14 h 19"/>
                <a:gd name="T2" fmla="*/ 9 w 13"/>
                <a:gd name="T3" fmla="*/ 22 h 19"/>
                <a:gd name="T4" fmla="*/ 21 w 13"/>
                <a:gd name="T5" fmla="*/ 38 h 19"/>
                <a:gd name="T6" fmla="*/ 0 w 13"/>
                <a:gd name="T7" fmla="*/ 3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9">
                  <a:moveTo>
                    <a:pt x="8" y="6"/>
                  </a:moveTo>
                  <a:cubicBezTo>
                    <a:pt x="3" y="0"/>
                    <a:pt x="0" y="6"/>
                    <a:pt x="4" y="10"/>
                  </a:cubicBezTo>
                  <a:cubicBezTo>
                    <a:pt x="6" y="13"/>
                    <a:pt x="13" y="12"/>
                    <a:pt x="9" y="17"/>
                  </a:cubicBezTo>
                  <a:cubicBezTo>
                    <a:pt x="8" y="19"/>
                    <a:pt x="1" y="18"/>
                    <a:pt x="0" y="1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7" name="Freeform 2075"/>
            <p:cNvSpPr/>
            <p:nvPr>
              <p:custDataLst>
                <p:tags r:id="rId1107"/>
              </p:custDataLst>
            </p:nvPr>
          </p:nvSpPr>
          <p:spPr bwMode="auto">
            <a:xfrm>
              <a:off x="4054" y="3142"/>
              <a:ext cx="7" cy="2"/>
            </a:xfrm>
            <a:custGeom>
              <a:avLst/>
              <a:gdLst>
                <a:gd name="T0" fmla="*/ 14 w 5"/>
                <a:gd name="T1" fmla="*/ 2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8" name="Freeform 2076"/>
            <p:cNvSpPr/>
            <p:nvPr>
              <p:custDataLst>
                <p:tags r:id="rId1108"/>
              </p:custDataLst>
            </p:nvPr>
          </p:nvSpPr>
          <p:spPr bwMode="auto">
            <a:xfrm>
              <a:off x="4122" y="3153"/>
              <a:ext cx="9" cy="1"/>
            </a:xfrm>
            <a:custGeom>
              <a:avLst/>
              <a:gdLst>
                <a:gd name="T0" fmla="*/ 0 w 7"/>
                <a:gd name="T1" fmla="*/ 1 h 1"/>
                <a:gd name="T2" fmla="*/ 15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1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9" name="Freeform 2077"/>
            <p:cNvSpPr/>
            <p:nvPr>
              <p:custDataLst>
                <p:tags r:id="rId1109"/>
              </p:custDataLst>
            </p:nvPr>
          </p:nvSpPr>
          <p:spPr bwMode="auto">
            <a:xfrm>
              <a:off x="4182" y="3156"/>
              <a:ext cx="12" cy="13"/>
            </a:xfrm>
            <a:custGeom>
              <a:avLst/>
              <a:gdLst>
                <a:gd name="T0" fmla="*/ 16 w 9"/>
                <a:gd name="T1" fmla="*/ 0 h 10"/>
                <a:gd name="T2" fmla="*/ 5 w 9"/>
                <a:gd name="T3" fmla="*/ 21 h 10"/>
                <a:gd name="T4" fmla="*/ 21 w 9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2" y="0"/>
                    <a:pt x="0" y="5"/>
                    <a:pt x="2" y="9"/>
                  </a:cubicBezTo>
                  <a:cubicBezTo>
                    <a:pt x="4" y="10"/>
                    <a:pt x="7" y="9"/>
                    <a:pt x="9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0" name="Freeform 2078"/>
            <p:cNvSpPr/>
            <p:nvPr>
              <p:custDataLst>
                <p:tags r:id="rId1110"/>
              </p:custDataLst>
            </p:nvPr>
          </p:nvSpPr>
          <p:spPr bwMode="auto">
            <a:xfrm>
              <a:off x="4243" y="3152"/>
              <a:ext cx="10" cy="11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13 h 9"/>
                <a:gd name="T4" fmla="*/ 16 w 8"/>
                <a:gd name="T5" fmla="*/ 1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4" y="3"/>
                    <a:pt x="0" y="3"/>
                    <a:pt x="0" y="7"/>
                  </a:cubicBezTo>
                  <a:cubicBezTo>
                    <a:pt x="3" y="8"/>
                    <a:pt x="5" y="9"/>
                    <a:pt x="8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1" name="Freeform 2079"/>
            <p:cNvSpPr/>
            <p:nvPr>
              <p:custDataLst>
                <p:tags r:id="rId1111"/>
              </p:custDataLst>
            </p:nvPr>
          </p:nvSpPr>
          <p:spPr bwMode="auto">
            <a:xfrm>
              <a:off x="4302" y="3156"/>
              <a:ext cx="8" cy="2"/>
            </a:xfrm>
            <a:custGeom>
              <a:avLst/>
              <a:gdLst>
                <a:gd name="T0" fmla="*/ 0 w 6"/>
                <a:gd name="T1" fmla="*/ 2 h 2"/>
                <a:gd name="T2" fmla="*/ 1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5" y="1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2" name="Freeform 2080"/>
            <p:cNvSpPr/>
            <p:nvPr>
              <p:custDataLst>
                <p:tags r:id="rId1112"/>
              </p:custDataLst>
            </p:nvPr>
          </p:nvSpPr>
          <p:spPr bwMode="auto">
            <a:xfrm>
              <a:off x="4353" y="3128"/>
              <a:ext cx="19" cy="14"/>
            </a:xfrm>
            <a:custGeom>
              <a:avLst/>
              <a:gdLst>
                <a:gd name="T0" fmla="*/ 25 w 15"/>
                <a:gd name="T1" fmla="*/ 0 h 11"/>
                <a:gd name="T2" fmla="*/ 30 w 15"/>
                <a:gd name="T3" fmla="*/ 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3" y="0"/>
                  </a:moveTo>
                  <a:cubicBezTo>
                    <a:pt x="0" y="1"/>
                    <a:pt x="5" y="11"/>
                    <a:pt x="15" y="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3" name="Freeform 2081"/>
            <p:cNvSpPr/>
            <p:nvPr>
              <p:custDataLst>
                <p:tags r:id="rId1113"/>
              </p:custDataLst>
            </p:nvPr>
          </p:nvSpPr>
          <p:spPr bwMode="auto">
            <a:xfrm>
              <a:off x="4416" y="3100"/>
              <a:ext cx="3" cy="4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4" name="Freeform 2082"/>
            <p:cNvSpPr/>
            <p:nvPr>
              <p:custDataLst>
                <p:tags r:id="rId1114"/>
              </p:custDataLst>
            </p:nvPr>
          </p:nvSpPr>
          <p:spPr bwMode="auto">
            <a:xfrm>
              <a:off x="4452" y="3077"/>
              <a:ext cx="3" cy="6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5" name="Freeform 2083"/>
            <p:cNvSpPr/>
            <p:nvPr>
              <p:custDataLst>
                <p:tags r:id="rId1115"/>
              </p:custDataLst>
            </p:nvPr>
          </p:nvSpPr>
          <p:spPr bwMode="auto">
            <a:xfrm>
              <a:off x="4461" y="3021"/>
              <a:ext cx="5" cy="8"/>
            </a:xfrm>
            <a:custGeom>
              <a:avLst/>
              <a:gdLst>
                <a:gd name="T0" fmla="*/ 8 w 4"/>
                <a:gd name="T1" fmla="*/ 0 h 6"/>
                <a:gd name="T2" fmla="*/ 0 w 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2"/>
                    <a:pt x="1" y="3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6" name="Freeform 2084"/>
            <p:cNvSpPr/>
            <p:nvPr>
              <p:custDataLst>
                <p:tags r:id="rId1116"/>
              </p:custDataLst>
            </p:nvPr>
          </p:nvSpPr>
          <p:spPr bwMode="auto">
            <a:xfrm>
              <a:off x="4246" y="3071"/>
              <a:ext cx="7" cy="2"/>
            </a:xfrm>
            <a:custGeom>
              <a:avLst/>
              <a:gdLst>
                <a:gd name="T0" fmla="*/ 9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7" name="Freeform 2085"/>
            <p:cNvSpPr/>
            <p:nvPr>
              <p:custDataLst>
                <p:tags r:id="rId1117"/>
              </p:custDataLst>
            </p:nvPr>
          </p:nvSpPr>
          <p:spPr bwMode="auto">
            <a:xfrm>
              <a:off x="4176" y="3073"/>
              <a:ext cx="15" cy="15"/>
            </a:xfrm>
            <a:custGeom>
              <a:avLst/>
              <a:gdLst>
                <a:gd name="T0" fmla="*/ 23 w 12"/>
                <a:gd name="T1" fmla="*/ 20 h 12"/>
                <a:gd name="T2" fmla="*/ 0 w 12"/>
                <a:gd name="T3" fmla="*/ 16 h 12"/>
                <a:gd name="T4" fmla="*/ 20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1" y="10"/>
                  </a:moveTo>
                  <a:cubicBezTo>
                    <a:pt x="8" y="11"/>
                    <a:pt x="2" y="12"/>
                    <a:pt x="0" y="8"/>
                  </a:cubicBezTo>
                  <a:cubicBezTo>
                    <a:pt x="2" y="4"/>
                    <a:pt x="12" y="5"/>
                    <a:pt x="1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8" name="Freeform 2086"/>
            <p:cNvSpPr/>
            <p:nvPr>
              <p:custDataLst>
                <p:tags r:id="rId1118"/>
              </p:custDataLst>
            </p:nvPr>
          </p:nvSpPr>
          <p:spPr bwMode="auto">
            <a:xfrm>
              <a:off x="4101" y="3064"/>
              <a:ext cx="22" cy="19"/>
            </a:xfrm>
            <a:custGeom>
              <a:avLst/>
              <a:gdLst>
                <a:gd name="T0" fmla="*/ 21 w 17"/>
                <a:gd name="T1" fmla="*/ 30 h 15"/>
                <a:gd name="T2" fmla="*/ 0 w 17"/>
                <a:gd name="T3" fmla="*/ 20 h 15"/>
                <a:gd name="T4" fmla="*/ 23 w 17"/>
                <a:gd name="T5" fmla="*/ 14 h 15"/>
                <a:gd name="T6" fmla="*/ 5 w 1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9" y="15"/>
                  </a:moveTo>
                  <a:cubicBezTo>
                    <a:pt x="5" y="15"/>
                    <a:pt x="1" y="14"/>
                    <a:pt x="0" y="10"/>
                  </a:cubicBezTo>
                  <a:cubicBezTo>
                    <a:pt x="3" y="7"/>
                    <a:pt x="8" y="9"/>
                    <a:pt x="11" y="7"/>
                  </a:cubicBezTo>
                  <a:cubicBezTo>
                    <a:pt x="17" y="2"/>
                    <a:pt x="7" y="1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9" name="Freeform 2087"/>
            <p:cNvSpPr/>
            <p:nvPr>
              <p:custDataLst>
                <p:tags r:id="rId1119"/>
              </p:custDataLst>
            </p:nvPr>
          </p:nvSpPr>
          <p:spPr bwMode="auto">
            <a:xfrm>
              <a:off x="4039" y="3059"/>
              <a:ext cx="8" cy="5"/>
            </a:xfrm>
            <a:custGeom>
              <a:avLst/>
              <a:gdLst>
                <a:gd name="T0" fmla="*/ 15 w 6"/>
                <a:gd name="T1" fmla="*/ 8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3" y="4"/>
                    <a:pt x="1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" name="Freeform 2088"/>
            <p:cNvSpPr/>
            <p:nvPr>
              <p:custDataLst>
                <p:tags r:id="rId1120"/>
              </p:custDataLst>
            </p:nvPr>
          </p:nvSpPr>
          <p:spPr bwMode="auto">
            <a:xfrm>
              <a:off x="3992" y="3020"/>
              <a:ext cx="8" cy="7"/>
            </a:xfrm>
            <a:custGeom>
              <a:avLst/>
              <a:gdLst>
                <a:gd name="T0" fmla="*/ 0 w 6"/>
                <a:gd name="T1" fmla="*/ 0 h 6"/>
                <a:gd name="T2" fmla="*/ 15 w 6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3"/>
                    <a:pt x="2" y="6"/>
                    <a:pt x="6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" name="Freeform 2089"/>
            <p:cNvSpPr/>
            <p:nvPr>
              <p:custDataLst>
                <p:tags r:id="rId1121"/>
              </p:custDataLst>
            </p:nvPr>
          </p:nvSpPr>
          <p:spPr bwMode="auto">
            <a:xfrm>
              <a:off x="3936" y="3052"/>
              <a:ext cx="17" cy="18"/>
            </a:xfrm>
            <a:custGeom>
              <a:avLst/>
              <a:gdLst>
                <a:gd name="T0" fmla="*/ 29 w 13"/>
                <a:gd name="T1" fmla="*/ 19 h 14"/>
                <a:gd name="T2" fmla="*/ 22 w 13"/>
                <a:gd name="T3" fmla="*/ 2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9"/>
                  </a:moveTo>
                  <a:cubicBezTo>
                    <a:pt x="7" y="0"/>
                    <a:pt x="0" y="14"/>
                    <a:pt x="10" y="1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" name="Freeform 2090"/>
            <p:cNvSpPr/>
            <p:nvPr>
              <p:custDataLst>
                <p:tags r:id="rId1122"/>
              </p:custDataLst>
            </p:nvPr>
          </p:nvSpPr>
          <p:spPr bwMode="auto">
            <a:xfrm>
              <a:off x="4006" y="3115"/>
              <a:ext cx="14" cy="11"/>
            </a:xfrm>
            <a:custGeom>
              <a:avLst/>
              <a:gdLst>
                <a:gd name="T0" fmla="*/ 23 w 11"/>
                <a:gd name="T1" fmla="*/ 11 h 8"/>
                <a:gd name="T2" fmla="*/ 0 w 11"/>
                <a:gd name="T3" fmla="*/ 1 h 8"/>
                <a:gd name="T4" fmla="*/ 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" y="4"/>
                    <a:pt x="4" y="7"/>
                    <a:pt x="8" y="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" name="Freeform 2091"/>
            <p:cNvSpPr/>
            <p:nvPr>
              <p:custDataLst>
                <p:tags r:id="rId1123"/>
              </p:custDataLst>
            </p:nvPr>
          </p:nvSpPr>
          <p:spPr bwMode="auto">
            <a:xfrm>
              <a:off x="3834" y="2979"/>
              <a:ext cx="21" cy="24"/>
            </a:xfrm>
            <a:custGeom>
              <a:avLst/>
              <a:gdLst>
                <a:gd name="T0" fmla="*/ 37 w 16"/>
                <a:gd name="T1" fmla="*/ 28 h 18"/>
                <a:gd name="T2" fmla="*/ 29 w 16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0" y="0"/>
                    <a:pt x="0" y="16"/>
                    <a:pt x="13" y="1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" name="Freeform 2092"/>
            <p:cNvSpPr/>
            <p:nvPr>
              <p:custDataLst>
                <p:tags r:id="rId1124"/>
              </p:custDataLst>
            </p:nvPr>
          </p:nvSpPr>
          <p:spPr bwMode="auto">
            <a:xfrm>
              <a:off x="3792" y="3034"/>
              <a:ext cx="9" cy="8"/>
            </a:xfrm>
            <a:custGeom>
              <a:avLst/>
              <a:gdLst>
                <a:gd name="T0" fmla="*/ 15 w 7"/>
                <a:gd name="T1" fmla="*/ 0 h 7"/>
                <a:gd name="T2" fmla="*/ 0 w 7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1"/>
                    <a:pt x="1" y="4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" name="Freeform 2093"/>
            <p:cNvSpPr/>
            <p:nvPr>
              <p:custDataLst>
                <p:tags r:id="rId1125"/>
              </p:custDataLst>
            </p:nvPr>
          </p:nvSpPr>
          <p:spPr bwMode="auto">
            <a:xfrm>
              <a:off x="3801" y="3083"/>
              <a:ext cx="16" cy="22"/>
            </a:xfrm>
            <a:custGeom>
              <a:avLst/>
              <a:gdLst>
                <a:gd name="T0" fmla="*/ 21 w 13"/>
                <a:gd name="T1" fmla="*/ 16 h 17"/>
                <a:gd name="T2" fmla="*/ 14 w 13"/>
                <a:gd name="T3" fmla="*/ 36 h 17"/>
                <a:gd name="T4" fmla="*/ 7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cubicBezTo>
                    <a:pt x="10" y="10"/>
                    <a:pt x="13" y="17"/>
                    <a:pt x="7" y="17"/>
                  </a:cubicBezTo>
                  <a:cubicBezTo>
                    <a:pt x="0" y="17"/>
                    <a:pt x="1" y="4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" name="Freeform 2094"/>
            <p:cNvSpPr/>
            <p:nvPr>
              <p:custDataLst>
                <p:tags r:id="rId1126"/>
              </p:custDataLst>
            </p:nvPr>
          </p:nvSpPr>
          <p:spPr bwMode="auto">
            <a:xfrm>
              <a:off x="3891" y="2956"/>
              <a:ext cx="16" cy="9"/>
            </a:xfrm>
            <a:custGeom>
              <a:avLst/>
              <a:gdLst>
                <a:gd name="T0" fmla="*/ 0 w 12"/>
                <a:gd name="T1" fmla="*/ 0 h 7"/>
                <a:gd name="T2" fmla="*/ 28 w 12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2" y="5"/>
                    <a:pt x="9" y="3"/>
                    <a:pt x="12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" name="Freeform 2095"/>
            <p:cNvSpPr/>
            <p:nvPr>
              <p:custDataLst>
                <p:tags r:id="rId1127"/>
              </p:custDataLst>
            </p:nvPr>
          </p:nvSpPr>
          <p:spPr bwMode="auto">
            <a:xfrm>
              <a:off x="3945" y="2989"/>
              <a:ext cx="10" cy="7"/>
            </a:xfrm>
            <a:custGeom>
              <a:avLst/>
              <a:gdLst>
                <a:gd name="T0" fmla="*/ 0 w 8"/>
                <a:gd name="T1" fmla="*/ 0 h 6"/>
                <a:gd name="T2" fmla="*/ 16 w 8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2"/>
                    <a:pt x="5" y="4"/>
                    <a:pt x="8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" name="Freeform 2096"/>
            <p:cNvSpPr/>
            <p:nvPr>
              <p:custDataLst>
                <p:tags r:id="rId1128"/>
              </p:custDataLst>
            </p:nvPr>
          </p:nvSpPr>
          <p:spPr bwMode="auto">
            <a:xfrm>
              <a:off x="3898" y="3565"/>
              <a:ext cx="20" cy="21"/>
            </a:xfrm>
            <a:custGeom>
              <a:avLst/>
              <a:gdLst>
                <a:gd name="T0" fmla="*/ 29 w 16"/>
                <a:gd name="T1" fmla="*/ 32 h 17"/>
                <a:gd name="T2" fmla="*/ 31 w 16"/>
                <a:gd name="T3" fmla="*/ 1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14" y="17"/>
                  </a:moveTo>
                  <a:cubicBezTo>
                    <a:pt x="0" y="14"/>
                    <a:pt x="12" y="0"/>
                    <a:pt x="16" y="1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" name="Freeform 2097"/>
            <p:cNvSpPr/>
            <p:nvPr>
              <p:custDataLst>
                <p:tags r:id="rId1129"/>
              </p:custDataLst>
            </p:nvPr>
          </p:nvSpPr>
          <p:spPr bwMode="auto">
            <a:xfrm>
              <a:off x="3788" y="3510"/>
              <a:ext cx="13" cy="21"/>
            </a:xfrm>
            <a:custGeom>
              <a:avLst/>
              <a:gdLst>
                <a:gd name="T0" fmla="*/ 16 w 10"/>
                <a:gd name="T1" fmla="*/ 0 h 16"/>
                <a:gd name="T2" fmla="*/ 17 w 10"/>
                <a:gd name="T3" fmla="*/ 18 h 16"/>
                <a:gd name="T4" fmla="*/ 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8" y="2"/>
                    <a:pt x="10" y="6"/>
                    <a:pt x="8" y="8"/>
                  </a:cubicBezTo>
                  <a:cubicBezTo>
                    <a:pt x="3" y="16"/>
                    <a:pt x="1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0" name="Freeform 2098"/>
            <p:cNvSpPr/>
            <p:nvPr>
              <p:custDataLst>
                <p:tags r:id="rId1130"/>
              </p:custDataLst>
            </p:nvPr>
          </p:nvSpPr>
          <p:spPr bwMode="auto">
            <a:xfrm>
              <a:off x="3799" y="3431"/>
              <a:ext cx="1" cy="12"/>
            </a:xfrm>
            <a:custGeom>
              <a:avLst/>
              <a:gdLst>
                <a:gd name="T0" fmla="*/ 0 w 1"/>
                <a:gd name="T1" fmla="*/ 21 h 9"/>
                <a:gd name="T2" fmla="*/ 0 w 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1" name="Freeform 2099"/>
            <p:cNvSpPr/>
            <p:nvPr>
              <p:custDataLst>
                <p:tags r:id="rId1131"/>
              </p:custDataLst>
            </p:nvPr>
          </p:nvSpPr>
          <p:spPr bwMode="auto">
            <a:xfrm>
              <a:off x="4508" y="3065"/>
              <a:ext cx="2" cy="9"/>
            </a:xfrm>
            <a:custGeom>
              <a:avLst/>
              <a:gdLst>
                <a:gd name="T0" fmla="*/ 1 w 2"/>
                <a:gd name="T1" fmla="*/ 15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2" name="Freeform 2100"/>
            <p:cNvSpPr/>
            <p:nvPr>
              <p:custDataLst>
                <p:tags r:id="rId1132"/>
              </p:custDataLst>
            </p:nvPr>
          </p:nvSpPr>
          <p:spPr bwMode="auto">
            <a:xfrm>
              <a:off x="4513" y="3127"/>
              <a:ext cx="1" cy="8"/>
            </a:xfrm>
            <a:custGeom>
              <a:avLst/>
              <a:gdLst>
                <a:gd name="T0" fmla="*/ 1 w 1"/>
                <a:gd name="T1" fmla="*/ 15 h 6"/>
                <a:gd name="T2" fmla="*/ 1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3" name="Freeform 2101"/>
            <p:cNvSpPr/>
            <p:nvPr>
              <p:custDataLst>
                <p:tags r:id="rId1133"/>
              </p:custDataLst>
            </p:nvPr>
          </p:nvSpPr>
          <p:spPr bwMode="auto">
            <a:xfrm>
              <a:off x="4535" y="3369"/>
              <a:ext cx="4" cy="6"/>
            </a:xfrm>
            <a:custGeom>
              <a:avLst/>
              <a:gdLst>
                <a:gd name="T0" fmla="*/ 7 w 3"/>
                <a:gd name="T1" fmla="*/ 12 h 4"/>
                <a:gd name="T2" fmla="*/ 1 w 3"/>
                <a:gd name="T3" fmla="*/ 14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4" name="Freeform 2102"/>
            <p:cNvSpPr/>
            <p:nvPr>
              <p:custDataLst>
                <p:tags r:id="rId1134"/>
              </p:custDataLst>
            </p:nvPr>
          </p:nvSpPr>
          <p:spPr bwMode="auto">
            <a:xfrm>
              <a:off x="3825" y="3216"/>
              <a:ext cx="3" cy="8"/>
            </a:xfrm>
            <a:custGeom>
              <a:avLst/>
              <a:gdLst>
                <a:gd name="T0" fmla="*/ 8 w 2"/>
                <a:gd name="T1" fmla="*/ 15 h 6"/>
                <a:gd name="T2" fmla="*/ 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5" name="Freeform 2103"/>
            <p:cNvSpPr/>
            <p:nvPr>
              <p:custDataLst>
                <p:tags r:id="rId1135"/>
              </p:custDataLst>
            </p:nvPr>
          </p:nvSpPr>
          <p:spPr bwMode="auto">
            <a:xfrm>
              <a:off x="3821" y="3149"/>
              <a:ext cx="3" cy="5"/>
            </a:xfrm>
            <a:custGeom>
              <a:avLst/>
              <a:gdLst>
                <a:gd name="T0" fmla="*/ 8 w 2"/>
                <a:gd name="T1" fmla="*/ 0 h 4"/>
                <a:gd name="T2" fmla="*/ 5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6" name="Freeform 2104"/>
            <p:cNvSpPr/>
            <p:nvPr>
              <p:custDataLst>
                <p:tags r:id="rId1136"/>
              </p:custDataLst>
            </p:nvPr>
          </p:nvSpPr>
          <p:spPr bwMode="auto">
            <a:xfrm>
              <a:off x="3807" y="3368"/>
              <a:ext cx="3" cy="10"/>
            </a:xfrm>
            <a:custGeom>
              <a:avLst/>
              <a:gdLst>
                <a:gd name="T0" fmla="*/ 0 w 2"/>
                <a:gd name="T1" fmla="*/ 16 h 8"/>
                <a:gd name="T2" fmla="*/ 8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1" y="5"/>
                    <a:pt x="1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7" name="Freeform 2105"/>
            <p:cNvSpPr/>
            <p:nvPr>
              <p:custDataLst>
                <p:tags r:id="rId1137"/>
              </p:custDataLst>
            </p:nvPr>
          </p:nvSpPr>
          <p:spPr bwMode="auto">
            <a:xfrm>
              <a:off x="3826" y="3295"/>
              <a:ext cx="6" cy="13"/>
            </a:xfrm>
            <a:custGeom>
              <a:avLst/>
              <a:gdLst>
                <a:gd name="T0" fmla="*/ 0 w 4"/>
                <a:gd name="T1" fmla="*/ 22 h 10"/>
                <a:gd name="T2" fmla="*/ 14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1" y="7"/>
                    <a:pt x="2" y="3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8" name="Freeform 2106"/>
            <p:cNvSpPr/>
            <p:nvPr>
              <p:custDataLst>
                <p:tags r:id="rId1138"/>
              </p:custDataLst>
            </p:nvPr>
          </p:nvSpPr>
          <p:spPr bwMode="auto">
            <a:xfrm>
              <a:off x="3885" y="3026"/>
              <a:ext cx="21" cy="14"/>
            </a:xfrm>
            <a:custGeom>
              <a:avLst/>
              <a:gdLst>
                <a:gd name="T0" fmla="*/ 37 w 16"/>
                <a:gd name="T1" fmla="*/ 6 h 12"/>
                <a:gd name="T2" fmla="*/ 28 w 16"/>
                <a:gd name="T3" fmla="*/ 15 h 12"/>
                <a:gd name="T4" fmla="*/ 0 w 16"/>
                <a:gd name="T5" fmla="*/ 1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cubicBezTo>
                    <a:pt x="9" y="0"/>
                    <a:pt x="5" y="3"/>
                    <a:pt x="12" y="9"/>
                  </a:cubicBezTo>
                  <a:cubicBezTo>
                    <a:pt x="8" y="12"/>
                    <a:pt x="4" y="9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9" name="Freeform 2107"/>
            <p:cNvSpPr/>
            <p:nvPr>
              <p:custDataLst>
                <p:tags r:id="rId1139"/>
              </p:custDataLst>
            </p:nvPr>
          </p:nvSpPr>
          <p:spPr bwMode="auto">
            <a:xfrm>
              <a:off x="3924" y="3522"/>
              <a:ext cx="100" cy="89"/>
            </a:xfrm>
            <a:custGeom>
              <a:avLst/>
              <a:gdLst>
                <a:gd name="T0" fmla="*/ 169 w 77"/>
                <a:gd name="T1" fmla="*/ 81 h 70"/>
                <a:gd name="T2" fmla="*/ 81 w 77"/>
                <a:gd name="T3" fmla="*/ 0 h 70"/>
                <a:gd name="T4" fmla="*/ 35 w 77"/>
                <a:gd name="T5" fmla="*/ 47 h 70"/>
                <a:gd name="T6" fmla="*/ 1 w 77"/>
                <a:gd name="T7" fmla="*/ 97 h 70"/>
                <a:gd name="T8" fmla="*/ 51 w 77"/>
                <a:gd name="T9" fmla="*/ 136 h 70"/>
                <a:gd name="T10" fmla="*/ 126 w 77"/>
                <a:gd name="T11" fmla="*/ 120 h 70"/>
                <a:gd name="T12" fmla="*/ 169 w 77"/>
                <a:gd name="T13" fmla="*/ 81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70">
                  <a:moveTo>
                    <a:pt x="77" y="39"/>
                  </a:moveTo>
                  <a:cubicBezTo>
                    <a:pt x="66" y="29"/>
                    <a:pt x="47" y="11"/>
                    <a:pt x="37" y="0"/>
                  </a:cubicBezTo>
                  <a:cubicBezTo>
                    <a:pt x="30" y="9"/>
                    <a:pt x="20" y="19"/>
                    <a:pt x="16" y="23"/>
                  </a:cubicBezTo>
                  <a:cubicBezTo>
                    <a:pt x="9" y="26"/>
                    <a:pt x="0" y="37"/>
                    <a:pt x="1" y="47"/>
                  </a:cubicBezTo>
                  <a:cubicBezTo>
                    <a:pt x="1" y="47"/>
                    <a:pt x="3" y="62"/>
                    <a:pt x="23" y="66"/>
                  </a:cubicBezTo>
                  <a:cubicBezTo>
                    <a:pt x="43" y="70"/>
                    <a:pt x="58" y="58"/>
                    <a:pt x="58" y="58"/>
                  </a:cubicBezTo>
                  <a:cubicBezTo>
                    <a:pt x="62" y="54"/>
                    <a:pt x="70" y="46"/>
                    <a:pt x="77" y="3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0" name="Freeform 2108"/>
            <p:cNvSpPr/>
            <p:nvPr>
              <p:custDataLst>
                <p:tags r:id="rId1140"/>
              </p:custDataLst>
            </p:nvPr>
          </p:nvSpPr>
          <p:spPr bwMode="auto">
            <a:xfrm>
              <a:off x="4000" y="3571"/>
              <a:ext cx="25" cy="25"/>
            </a:xfrm>
            <a:custGeom>
              <a:avLst/>
              <a:gdLst>
                <a:gd name="T0" fmla="*/ 0 w 20"/>
                <a:gd name="T1" fmla="*/ 39 h 20"/>
                <a:gd name="T2" fmla="*/ 39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4" y="16"/>
                    <a:pt x="13" y="7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" name="Freeform 2109"/>
            <p:cNvSpPr/>
            <p:nvPr>
              <p:custDataLst>
                <p:tags r:id="rId1141"/>
              </p:custDataLst>
            </p:nvPr>
          </p:nvSpPr>
          <p:spPr bwMode="auto">
            <a:xfrm>
              <a:off x="3924" y="3523"/>
              <a:ext cx="48" cy="59"/>
            </a:xfrm>
            <a:custGeom>
              <a:avLst/>
              <a:gdLst>
                <a:gd name="T0" fmla="*/ 80 w 37"/>
                <a:gd name="T1" fmla="*/ 0 h 46"/>
                <a:gd name="T2" fmla="*/ 35 w 37"/>
                <a:gd name="T3" fmla="*/ 46 h 46"/>
                <a:gd name="T4" fmla="*/ 1 w 37"/>
                <a:gd name="T5" fmla="*/ 9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6">
                  <a:moveTo>
                    <a:pt x="37" y="0"/>
                  </a:moveTo>
                  <a:cubicBezTo>
                    <a:pt x="29" y="8"/>
                    <a:pt x="20" y="18"/>
                    <a:pt x="16" y="22"/>
                  </a:cubicBezTo>
                  <a:cubicBezTo>
                    <a:pt x="9" y="25"/>
                    <a:pt x="0" y="36"/>
                    <a:pt x="1" y="4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2" name="Freeform 2110"/>
            <p:cNvSpPr/>
            <p:nvPr>
              <p:custDataLst>
                <p:tags r:id="rId1142"/>
              </p:custDataLst>
            </p:nvPr>
          </p:nvSpPr>
          <p:spPr bwMode="auto">
            <a:xfrm>
              <a:off x="4211" y="2272"/>
              <a:ext cx="60" cy="12"/>
            </a:xfrm>
            <a:custGeom>
              <a:avLst/>
              <a:gdLst>
                <a:gd name="T0" fmla="*/ 0 w 47"/>
                <a:gd name="T1" fmla="*/ 0 h 10"/>
                <a:gd name="T2" fmla="*/ 47 w 47"/>
                <a:gd name="T3" fmla="*/ 17 h 10"/>
                <a:gd name="T4" fmla="*/ 98 w 47"/>
                <a:gd name="T5" fmla="*/ 0 h 10"/>
                <a:gd name="T6" fmla="*/ 82 w 47"/>
                <a:gd name="T7" fmla="*/ 0 h 10"/>
                <a:gd name="T8" fmla="*/ 47 w 47"/>
                <a:gd name="T9" fmla="*/ 7 h 10"/>
                <a:gd name="T10" fmla="*/ 17 w 47"/>
                <a:gd name="T11" fmla="*/ 0 h 10"/>
                <a:gd name="T12" fmla="*/ 0 w 4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">
                  <a:moveTo>
                    <a:pt x="0" y="0"/>
                  </a:moveTo>
                  <a:cubicBezTo>
                    <a:pt x="0" y="6"/>
                    <a:pt x="9" y="10"/>
                    <a:pt x="23" y="10"/>
                  </a:cubicBezTo>
                  <a:cubicBezTo>
                    <a:pt x="37" y="10"/>
                    <a:pt x="47" y="6"/>
                    <a:pt x="4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2"/>
                    <a:pt x="30" y="4"/>
                    <a:pt x="23" y="4"/>
                  </a:cubicBezTo>
                  <a:cubicBezTo>
                    <a:pt x="16" y="4"/>
                    <a:pt x="11" y="2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3" name="Freeform 2111"/>
            <p:cNvSpPr/>
            <p:nvPr>
              <p:custDataLst>
                <p:tags r:id="rId1143"/>
              </p:custDataLst>
            </p:nvPr>
          </p:nvSpPr>
          <p:spPr bwMode="auto">
            <a:xfrm>
              <a:off x="4207" y="1593"/>
              <a:ext cx="68" cy="683"/>
            </a:xfrm>
            <a:custGeom>
              <a:avLst/>
              <a:gdLst>
                <a:gd name="T0" fmla="*/ 54 w 53"/>
                <a:gd name="T1" fmla="*/ 1113 h 535"/>
                <a:gd name="T2" fmla="*/ 89 w 53"/>
                <a:gd name="T3" fmla="*/ 1106 h 535"/>
                <a:gd name="T4" fmla="*/ 105 w 53"/>
                <a:gd name="T5" fmla="*/ 1106 h 535"/>
                <a:gd name="T6" fmla="*/ 112 w 53"/>
                <a:gd name="T7" fmla="*/ 0 h 535"/>
                <a:gd name="T8" fmla="*/ 53 w 53"/>
                <a:gd name="T9" fmla="*/ 22 h 535"/>
                <a:gd name="T10" fmla="*/ 0 w 53"/>
                <a:gd name="T11" fmla="*/ 0 h 535"/>
                <a:gd name="T12" fmla="*/ 6 w 53"/>
                <a:gd name="T13" fmla="*/ 1106 h 535"/>
                <a:gd name="T14" fmla="*/ 23 w 53"/>
                <a:gd name="T15" fmla="*/ 1106 h 535"/>
                <a:gd name="T16" fmla="*/ 54 w 53"/>
                <a:gd name="T17" fmla="*/ 1113 h 5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535">
                  <a:moveTo>
                    <a:pt x="26" y="535"/>
                  </a:moveTo>
                  <a:cubicBezTo>
                    <a:pt x="33" y="535"/>
                    <a:pt x="38" y="533"/>
                    <a:pt x="42" y="531"/>
                  </a:cubicBezTo>
                  <a:cubicBezTo>
                    <a:pt x="50" y="531"/>
                    <a:pt x="50" y="531"/>
                    <a:pt x="50" y="531"/>
                  </a:cubicBezTo>
                  <a:cubicBezTo>
                    <a:pt x="51" y="398"/>
                    <a:pt x="51" y="177"/>
                    <a:pt x="53" y="0"/>
                  </a:cubicBezTo>
                  <a:cubicBezTo>
                    <a:pt x="52" y="6"/>
                    <a:pt x="40" y="10"/>
                    <a:pt x="25" y="10"/>
                  </a:cubicBezTo>
                  <a:cubicBezTo>
                    <a:pt x="11" y="10"/>
                    <a:pt x="1" y="6"/>
                    <a:pt x="0" y="0"/>
                  </a:cubicBezTo>
                  <a:cubicBezTo>
                    <a:pt x="2" y="141"/>
                    <a:pt x="3" y="384"/>
                    <a:pt x="3" y="531"/>
                  </a:cubicBezTo>
                  <a:cubicBezTo>
                    <a:pt x="11" y="531"/>
                    <a:pt x="11" y="531"/>
                    <a:pt x="11" y="531"/>
                  </a:cubicBezTo>
                  <a:cubicBezTo>
                    <a:pt x="14" y="533"/>
                    <a:pt x="19" y="535"/>
                    <a:pt x="26" y="535"/>
                  </a:cubicBezTo>
                  <a:close/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4" name="Freeform 2112"/>
            <p:cNvSpPr/>
            <p:nvPr>
              <p:custDataLst>
                <p:tags r:id="rId1144"/>
              </p:custDataLst>
            </p:nvPr>
          </p:nvSpPr>
          <p:spPr bwMode="auto">
            <a:xfrm>
              <a:off x="4217" y="1602"/>
              <a:ext cx="47" cy="674"/>
            </a:xfrm>
            <a:custGeom>
              <a:avLst/>
              <a:gdLst>
                <a:gd name="T0" fmla="*/ 76 w 37"/>
                <a:gd name="T1" fmla="*/ 0 h 528"/>
                <a:gd name="T2" fmla="*/ 36 w 37"/>
                <a:gd name="T3" fmla="*/ 6 h 528"/>
                <a:gd name="T4" fmla="*/ 1 w 37"/>
                <a:gd name="T5" fmla="*/ 1 h 528"/>
                <a:gd name="T6" fmla="*/ 0 w 37"/>
                <a:gd name="T7" fmla="*/ 1 h 528"/>
                <a:gd name="T8" fmla="*/ 0 w 37"/>
                <a:gd name="T9" fmla="*/ 1 h 528"/>
                <a:gd name="T10" fmla="*/ 0 w 37"/>
                <a:gd name="T11" fmla="*/ 43 h 528"/>
                <a:gd name="T12" fmla="*/ 1 w 37"/>
                <a:gd name="T13" fmla="*/ 84 h 528"/>
                <a:gd name="T14" fmla="*/ 0 w 37"/>
                <a:gd name="T15" fmla="*/ 129 h 528"/>
                <a:gd name="T16" fmla="*/ 5 w 37"/>
                <a:gd name="T17" fmla="*/ 172 h 528"/>
                <a:gd name="T18" fmla="*/ 1 w 37"/>
                <a:gd name="T19" fmla="*/ 213 h 528"/>
                <a:gd name="T20" fmla="*/ 5 w 37"/>
                <a:gd name="T21" fmla="*/ 258 h 528"/>
                <a:gd name="T22" fmla="*/ 1 w 37"/>
                <a:gd name="T23" fmla="*/ 300 h 528"/>
                <a:gd name="T24" fmla="*/ 5 w 37"/>
                <a:gd name="T25" fmla="*/ 343 h 528"/>
                <a:gd name="T26" fmla="*/ 1 w 37"/>
                <a:gd name="T27" fmla="*/ 387 h 528"/>
                <a:gd name="T28" fmla="*/ 6 w 37"/>
                <a:gd name="T29" fmla="*/ 429 h 528"/>
                <a:gd name="T30" fmla="*/ 5 w 37"/>
                <a:gd name="T31" fmla="*/ 470 h 528"/>
                <a:gd name="T32" fmla="*/ 6 w 37"/>
                <a:gd name="T33" fmla="*/ 512 h 528"/>
                <a:gd name="T34" fmla="*/ 5 w 37"/>
                <a:gd name="T35" fmla="*/ 555 h 528"/>
                <a:gd name="T36" fmla="*/ 6 w 37"/>
                <a:gd name="T37" fmla="*/ 600 h 528"/>
                <a:gd name="T38" fmla="*/ 5 w 37"/>
                <a:gd name="T39" fmla="*/ 638 h 528"/>
                <a:gd name="T40" fmla="*/ 6 w 37"/>
                <a:gd name="T41" fmla="*/ 679 h 528"/>
                <a:gd name="T42" fmla="*/ 5 w 37"/>
                <a:gd name="T43" fmla="*/ 721 h 528"/>
                <a:gd name="T44" fmla="*/ 6 w 37"/>
                <a:gd name="T45" fmla="*/ 762 h 528"/>
                <a:gd name="T46" fmla="*/ 5 w 37"/>
                <a:gd name="T47" fmla="*/ 805 h 528"/>
                <a:gd name="T48" fmla="*/ 8 w 37"/>
                <a:gd name="T49" fmla="*/ 844 h 528"/>
                <a:gd name="T50" fmla="*/ 6 w 37"/>
                <a:gd name="T51" fmla="*/ 888 h 528"/>
                <a:gd name="T52" fmla="*/ 8 w 37"/>
                <a:gd name="T53" fmla="*/ 931 h 528"/>
                <a:gd name="T54" fmla="*/ 6 w 37"/>
                <a:gd name="T55" fmla="*/ 971 h 528"/>
                <a:gd name="T56" fmla="*/ 8 w 37"/>
                <a:gd name="T57" fmla="*/ 1014 h 528"/>
                <a:gd name="T58" fmla="*/ 6 w 37"/>
                <a:gd name="T59" fmla="*/ 1054 h 528"/>
                <a:gd name="T60" fmla="*/ 6 w 37"/>
                <a:gd name="T61" fmla="*/ 1090 h 528"/>
                <a:gd name="T62" fmla="*/ 6 w 37"/>
                <a:gd name="T63" fmla="*/ 1090 h 528"/>
                <a:gd name="T64" fmla="*/ 37 w 37"/>
                <a:gd name="T65" fmla="*/ 1098 h 528"/>
                <a:gd name="T66" fmla="*/ 70 w 37"/>
                <a:gd name="T67" fmla="*/ 1090 h 528"/>
                <a:gd name="T68" fmla="*/ 70 w 37"/>
                <a:gd name="T69" fmla="*/ 1090 h 528"/>
                <a:gd name="T70" fmla="*/ 70 w 37"/>
                <a:gd name="T71" fmla="*/ 1090 h 528"/>
                <a:gd name="T72" fmla="*/ 71 w 37"/>
                <a:gd name="T73" fmla="*/ 1048 h 528"/>
                <a:gd name="T74" fmla="*/ 70 w 37"/>
                <a:gd name="T75" fmla="*/ 1007 h 528"/>
                <a:gd name="T76" fmla="*/ 71 w 37"/>
                <a:gd name="T77" fmla="*/ 962 h 528"/>
                <a:gd name="T78" fmla="*/ 70 w 37"/>
                <a:gd name="T79" fmla="*/ 919 h 528"/>
                <a:gd name="T80" fmla="*/ 71 w 37"/>
                <a:gd name="T81" fmla="*/ 878 h 528"/>
                <a:gd name="T82" fmla="*/ 70 w 37"/>
                <a:gd name="T83" fmla="*/ 835 h 528"/>
                <a:gd name="T84" fmla="*/ 71 w 37"/>
                <a:gd name="T85" fmla="*/ 790 h 528"/>
                <a:gd name="T86" fmla="*/ 70 w 37"/>
                <a:gd name="T87" fmla="*/ 749 h 528"/>
                <a:gd name="T88" fmla="*/ 71 w 37"/>
                <a:gd name="T89" fmla="*/ 706 h 528"/>
                <a:gd name="T90" fmla="*/ 70 w 37"/>
                <a:gd name="T91" fmla="*/ 664 h 528"/>
                <a:gd name="T92" fmla="*/ 74 w 37"/>
                <a:gd name="T93" fmla="*/ 619 h 528"/>
                <a:gd name="T94" fmla="*/ 71 w 37"/>
                <a:gd name="T95" fmla="*/ 578 h 528"/>
                <a:gd name="T96" fmla="*/ 74 w 37"/>
                <a:gd name="T97" fmla="*/ 536 h 528"/>
                <a:gd name="T98" fmla="*/ 71 w 37"/>
                <a:gd name="T99" fmla="*/ 495 h 528"/>
                <a:gd name="T100" fmla="*/ 74 w 37"/>
                <a:gd name="T101" fmla="*/ 453 h 528"/>
                <a:gd name="T102" fmla="*/ 71 w 37"/>
                <a:gd name="T103" fmla="*/ 412 h 528"/>
                <a:gd name="T104" fmla="*/ 74 w 37"/>
                <a:gd name="T105" fmla="*/ 368 h 528"/>
                <a:gd name="T106" fmla="*/ 71 w 37"/>
                <a:gd name="T107" fmla="*/ 326 h 528"/>
                <a:gd name="T108" fmla="*/ 74 w 37"/>
                <a:gd name="T109" fmla="*/ 283 h 528"/>
                <a:gd name="T110" fmla="*/ 71 w 37"/>
                <a:gd name="T111" fmla="*/ 243 h 528"/>
                <a:gd name="T112" fmla="*/ 76 w 37"/>
                <a:gd name="T113" fmla="*/ 202 h 528"/>
                <a:gd name="T114" fmla="*/ 74 w 37"/>
                <a:gd name="T115" fmla="*/ 163 h 528"/>
                <a:gd name="T116" fmla="*/ 76 w 37"/>
                <a:gd name="T117" fmla="*/ 120 h 528"/>
                <a:gd name="T118" fmla="*/ 74 w 37"/>
                <a:gd name="T119" fmla="*/ 80 h 528"/>
                <a:gd name="T120" fmla="*/ 76 w 37"/>
                <a:gd name="T121" fmla="*/ 40 h 528"/>
                <a:gd name="T122" fmla="*/ 76 w 37"/>
                <a:gd name="T123" fmla="*/ 0 h 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" h="528">
                  <a:moveTo>
                    <a:pt x="37" y="0"/>
                  </a:moveTo>
                  <a:cubicBezTo>
                    <a:pt x="32" y="2"/>
                    <a:pt x="25" y="3"/>
                    <a:pt x="17" y="3"/>
                  </a:cubicBezTo>
                  <a:cubicBezTo>
                    <a:pt x="11" y="3"/>
                    <a:pt x="5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4"/>
                    <a:pt x="0" y="21"/>
                  </a:cubicBezTo>
                  <a:cubicBezTo>
                    <a:pt x="0" y="28"/>
                    <a:pt x="1" y="34"/>
                    <a:pt x="1" y="41"/>
                  </a:cubicBezTo>
                  <a:cubicBezTo>
                    <a:pt x="1" y="48"/>
                    <a:pt x="0" y="55"/>
                    <a:pt x="0" y="62"/>
                  </a:cubicBezTo>
                  <a:cubicBezTo>
                    <a:pt x="0" y="69"/>
                    <a:pt x="2" y="76"/>
                    <a:pt x="2" y="83"/>
                  </a:cubicBezTo>
                  <a:cubicBezTo>
                    <a:pt x="2" y="89"/>
                    <a:pt x="1" y="96"/>
                    <a:pt x="1" y="103"/>
                  </a:cubicBezTo>
                  <a:cubicBezTo>
                    <a:pt x="1" y="110"/>
                    <a:pt x="2" y="117"/>
                    <a:pt x="2" y="124"/>
                  </a:cubicBezTo>
                  <a:cubicBezTo>
                    <a:pt x="2" y="131"/>
                    <a:pt x="1" y="137"/>
                    <a:pt x="1" y="144"/>
                  </a:cubicBezTo>
                  <a:cubicBezTo>
                    <a:pt x="1" y="151"/>
                    <a:pt x="2" y="158"/>
                    <a:pt x="2" y="165"/>
                  </a:cubicBezTo>
                  <a:cubicBezTo>
                    <a:pt x="2" y="172"/>
                    <a:pt x="1" y="179"/>
                    <a:pt x="1" y="186"/>
                  </a:cubicBezTo>
                  <a:cubicBezTo>
                    <a:pt x="1" y="192"/>
                    <a:pt x="3" y="199"/>
                    <a:pt x="3" y="206"/>
                  </a:cubicBezTo>
                  <a:cubicBezTo>
                    <a:pt x="3" y="212"/>
                    <a:pt x="2" y="219"/>
                    <a:pt x="2" y="226"/>
                  </a:cubicBezTo>
                  <a:cubicBezTo>
                    <a:pt x="2" y="233"/>
                    <a:pt x="3" y="240"/>
                    <a:pt x="3" y="246"/>
                  </a:cubicBezTo>
                  <a:cubicBezTo>
                    <a:pt x="3" y="253"/>
                    <a:pt x="2" y="260"/>
                    <a:pt x="2" y="267"/>
                  </a:cubicBezTo>
                  <a:cubicBezTo>
                    <a:pt x="2" y="274"/>
                    <a:pt x="3" y="281"/>
                    <a:pt x="3" y="288"/>
                  </a:cubicBezTo>
                  <a:cubicBezTo>
                    <a:pt x="3" y="294"/>
                    <a:pt x="2" y="301"/>
                    <a:pt x="2" y="307"/>
                  </a:cubicBezTo>
                  <a:cubicBezTo>
                    <a:pt x="2" y="314"/>
                    <a:pt x="3" y="321"/>
                    <a:pt x="3" y="327"/>
                  </a:cubicBezTo>
                  <a:cubicBezTo>
                    <a:pt x="3" y="334"/>
                    <a:pt x="2" y="340"/>
                    <a:pt x="2" y="347"/>
                  </a:cubicBezTo>
                  <a:cubicBezTo>
                    <a:pt x="2" y="354"/>
                    <a:pt x="3" y="360"/>
                    <a:pt x="3" y="367"/>
                  </a:cubicBezTo>
                  <a:cubicBezTo>
                    <a:pt x="4" y="373"/>
                    <a:pt x="2" y="380"/>
                    <a:pt x="2" y="387"/>
                  </a:cubicBezTo>
                  <a:cubicBezTo>
                    <a:pt x="2" y="393"/>
                    <a:pt x="4" y="400"/>
                    <a:pt x="4" y="406"/>
                  </a:cubicBezTo>
                  <a:cubicBezTo>
                    <a:pt x="4" y="413"/>
                    <a:pt x="3" y="420"/>
                    <a:pt x="3" y="427"/>
                  </a:cubicBezTo>
                  <a:cubicBezTo>
                    <a:pt x="3" y="434"/>
                    <a:pt x="4" y="441"/>
                    <a:pt x="4" y="447"/>
                  </a:cubicBezTo>
                  <a:cubicBezTo>
                    <a:pt x="4" y="454"/>
                    <a:pt x="3" y="461"/>
                    <a:pt x="3" y="467"/>
                  </a:cubicBezTo>
                  <a:cubicBezTo>
                    <a:pt x="3" y="474"/>
                    <a:pt x="4" y="481"/>
                    <a:pt x="4" y="487"/>
                  </a:cubicBezTo>
                  <a:cubicBezTo>
                    <a:pt x="4" y="494"/>
                    <a:pt x="3" y="500"/>
                    <a:pt x="3" y="507"/>
                  </a:cubicBezTo>
                  <a:cubicBezTo>
                    <a:pt x="3" y="513"/>
                    <a:pt x="3" y="518"/>
                    <a:pt x="3" y="524"/>
                  </a:cubicBezTo>
                  <a:cubicBezTo>
                    <a:pt x="3" y="524"/>
                    <a:pt x="3" y="524"/>
                    <a:pt x="3" y="524"/>
                  </a:cubicBezTo>
                  <a:cubicBezTo>
                    <a:pt x="6" y="526"/>
                    <a:pt x="12" y="528"/>
                    <a:pt x="18" y="528"/>
                  </a:cubicBezTo>
                  <a:cubicBezTo>
                    <a:pt x="25" y="528"/>
                    <a:pt x="30" y="526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17"/>
                    <a:pt x="35" y="511"/>
                    <a:pt x="35" y="504"/>
                  </a:cubicBezTo>
                  <a:cubicBezTo>
                    <a:pt x="35" y="497"/>
                    <a:pt x="34" y="490"/>
                    <a:pt x="34" y="484"/>
                  </a:cubicBezTo>
                  <a:cubicBezTo>
                    <a:pt x="34" y="477"/>
                    <a:pt x="35" y="470"/>
                    <a:pt x="35" y="463"/>
                  </a:cubicBezTo>
                  <a:cubicBezTo>
                    <a:pt x="35" y="456"/>
                    <a:pt x="34" y="450"/>
                    <a:pt x="34" y="442"/>
                  </a:cubicBezTo>
                  <a:cubicBezTo>
                    <a:pt x="34" y="436"/>
                    <a:pt x="35" y="429"/>
                    <a:pt x="35" y="422"/>
                  </a:cubicBezTo>
                  <a:cubicBezTo>
                    <a:pt x="35" y="415"/>
                    <a:pt x="34" y="408"/>
                    <a:pt x="34" y="401"/>
                  </a:cubicBezTo>
                  <a:cubicBezTo>
                    <a:pt x="34" y="394"/>
                    <a:pt x="35" y="387"/>
                    <a:pt x="35" y="380"/>
                  </a:cubicBezTo>
                  <a:cubicBezTo>
                    <a:pt x="35" y="374"/>
                    <a:pt x="34" y="367"/>
                    <a:pt x="34" y="360"/>
                  </a:cubicBezTo>
                  <a:cubicBezTo>
                    <a:pt x="34" y="353"/>
                    <a:pt x="35" y="346"/>
                    <a:pt x="35" y="339"/>
                  </a:cubicBezTo>
                  <a:cubicBezTo>
                    <a:pt x="35" y="333"/>
                    <a:pt x="34" y="326"/>
                    <a:pt x="34" y="319"/>
                  </a:cubicBezTo>
                  <a:cubicBezTo>
                    <a:pt x="34" y="312"/>
                    <a:pt x="36" y="305"/>
                    <a:pt x="36" y="298"/>
                  </a:cubicBezTo>
                  <a:cubicBezTo>
                    <a:pt x="36" y="292"/>
                    <a:pt x="35" y="285"/>
                    <a:pt x="35" y="278"/>
                  </a:cubicBezTo>
                  <a:cubicBezTo>
                    <a:pt x="35" y="272"/>
                    <a:pt x="36" y="265"/>
                    <a:pt x="36" y="258"/>
                  </a:cubicBezTo>
                  <a:cubicBezTo>
                    <a:pt x="36" y="252"/>
                    <a:pt x="35" y="245"/>
                    <a:pt x="35" y="238"/>
                  </a:cubicBezTo>
                  <a:cubicBezTo>
                    <a:pt x="35" y="231"/>
                    <a:pt x="36" y="225"/>
                    <a:pt x="36" y="218"/>
                  </a:cubicBezTo>
                  <a:cubicBezTo>
                    <a:pt x="36" y="211"/>
                    <a:pt x="35" y="204"/>
                    <a:pt x="35" y="198"/>
                  </a:cubicBezTo>
                  <a:cubicBezTo>
                    <a:pt x="35" y="191"/>
                    <a:pt x="36" y="184"/>
                    <a:pt x="36" y="177"/>
                  </a:cubicBezTo>
                  <a:cubicBezTo>
                    <a:pt x="36" y="170"/>
                    <a:pt x="35" y="163"/>
                    <a:pt x="35" y="157"/>
                  </a:cubicBezTo>
                  <a:cubicBezTo>
                    <a:pt x="35" y="150"/>
                    <a:pt x="36" y="143"/>
                    <a:pt x="36" y="136"/>
                  </a:cubicBezTo>
                  <a:cubicBezTo>
                    <a:pt x="36" y="130"/>
                    <a:pt x="35" y="123"/>
                    <a:pt x="35" y="117"/>
                  </a:cubicBezTo>
                  <a:cubicBezTo>
                    <a:pt x="35" y="110"/>
                    <a:pt x="37" y="104"/>
                    <a:pt x="37" y="97"/>
                  </a:cubicBezTo>
                  <a:cubicBezTo>
                    <a:pt x="37" y="91"/>
                    <a:pt x="36" y="84"/>
                    <a:pt x="36" y="78"/>
                  </a:cubicBezTo>
                  <a:cubicBezTo>
                    <a:pt x="36" y="71"/>
                    <a:pt x="37" y="65"/>
                    <a:pt x="37" y="58"/>
                  </a:cubicBezTo>
                  <a:cubicBezTo>
                    <a:pt x="37" y="52"/>
                    <a:pt x="36" y="45"/>
                    <a:pt x="36" y="38"/>
                  </a:cubicBezTo>
                  <a:cubicBezTo>
                    <a:pt x="36" y="32"/>
                    <a:pt x="37" y="25"/>
                    <a:pt x="37" y="19"/>
                  </a:cubicBezTo>
                  <a:cubicBezTo>
                    <a:pt x="37" y="13"/>
                    <a:pt x="37" y="7"/>
                    <a:pt x="37" y="0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5" name="Freeform 2113"/>
            <p:cNvSpPr>
              <a:spLocks noEditPoints="1"/>
            </p:cNvSpPr>
            <p:nvPr>
              <p:custDataLst>
                <p:tags r:id="rId1145"/>
              </p:custDataLst>
            </p:nvPr>
          </p:nvSpPr>
          <p:spPr bwMode="auto">
            <a:xfrm>
              <a:off x="4217" y="1602"/>
              <a:ext cx="47" cy="674"/>
            </a:xfrm>
            <a:custGeom>
              <a:avLst/>
              <a:gdLst>
                <a:gd name="T0" fmla="*/ 71 w 37"/>
                <a:gd name="T1" fmla="*/ 1048 h 528"/>
                <a:gd name="T2" fmla="*/ 70 w 37"/>
                <a:gd name="T3" fmla="*/ 919 h 528"/>
                <a:gd name="T4" fmla="*/ 71 w 37"/>
                <a:gd name="T5" fmla="*/ 790 h 528"/>
                <a:gd name="T6" fmla="*/ 70 w 37"/>
                <a:gd name="T7" fmla="*/ 664 h 528"/>
                <a:gd name="T8" fmla="*/ 74 w 37"/>
                <a:gd name="T9" fmla="*/ 536 h 528"/>
                <a:gd name="T10" fmla="*/ 71 w 37"/>
                <a:gd name="T11" fmla="*/ 412 h 528"/>
                <a:gd name="T12" fmla="*/ 74 w 37"/>
                <a:gd name="T13" fmla="*/ 283 h 528"/>
                <a:gd name="T14" fmla="*/ 74 w 37"/>
                <a:gd name="T15" fmla="*/ 163 h 528"/>
                <a:gd name="T16" fmla="*/ 76 w 37"/>
                <a:gd name="T17" fmla="*/ 40 h 528"/>
                <a:gd name="T18" fmla="*/ 36 w 37"/>
                <a:gd name="T19" fmla="*/ 6 h 528"/>
                <a:gd name="T20" fmla="*/ 0 w 37"/>
                <a:gd name="T21" fmla="*/ 1 h 528"/>
                <a:gd name="T22" fmla="*/ 0 w 37"/>
                <a:gd name="T23" fmla="*/ 129 h 528"/>
                <a:gd name="T24" fmla="*/ 5 w 37"/>
                <a:gd name="T25" fmla="*/ 258 h 528"/>
                <a:gd name="T26" fmla="*/ 1 w 37"/>
                <a:gd name="T27" fmla="*/ 387 h 528"/>
                <a:gd name="T28" fmla="*/ 6 w 37"/>
                <a:gd name="T29" fmla="*/ 512 h 528"/>
                <a:gd name="T30" fmla="*/ 5 w 37"/>
                <a:gd name="T31" fmla="*/ 638 h 528"/>
                <a:gd name="T32" fmla="*/ 6 w 37"/>
                <a:gd name="T33" fmla="*/ 762 h 528"/>
                <a:gd name="T34" fmla="*/ 6 w 37"/>
                <a:gd name="T35" fmla="*/ 888 h 528"/>
                <a:gd name="T36" fmla="*/ 8 w 37"/>
                <a:gd name="T37" fmla="*/ 1014 h 528"/>
                <a:gd name="T38" fmla="*/ 6 w 37"/>
                <a:gd name="T39" fmla="*/ 1090 h 528"/>
                <a:gd name="T40" fmla="*/ 67 w 37"/>
                <a:gd name="T41" fmla="*/ 105 h 528"/>
                <a:gd name="T42" fmla="*/ 66 w 37"/>
                <a:gd name="T43" fmla="*/ 165 h 528"/>
                <a:gd name="T44" fmla="*/ 67 w 37"/>
                <a:gd name="T45" fmla="*/ 225 h 528"/>
                <a:gd name="T46" fmla="*/ 67 w 37"/>
                <a:gd name="T47" fmla="*/ 285 h 528"/>
                <a:gd name="T48" fmla="*/ 66 w 37"/>
                <a:gd name="T49" fmla="*/ 352 h 528"/>
                <a:gd name="T50" fmla="*/ 66 w 37"/>
                <a:gd name="T51" fmla="*/ 414 h 528"/>
                <a:gd name="T52" fmla="*/ 66 w 37"/>
                <a:gd name="T53" fmla="*/ 476 h 528"/>
                <a:gd name="T54" fmla="*/ 66 w 37"/>
                <a:gd name="T55" fmla="*/ 541 h 528"/>
                <a:gd name="T56" fmla="*/ 66 w 37"/>
                <a:gd name="T57" fmla="*/ 603 h 528"/>
                <a:gd name="T58" fmla="*/ 64 w 37"/>
                <a:gd name="T59" fmla="*/ 665 h 528"/>
                <a:gd name="T60" fmla="*/ 64 w 37"/>
                <a:gd name="T61" fmla="*/ 751 h 528"/>
                <a:gd name="T62" fmla="*/ 64 w 37"/>
                <a:gd name="T63" fmla="*/ 836 h 528"/>
                <a:gd name="T64" fmla="*/ 64 w 37"/>
                <a:gd name="T65" fmla="*/ 924 h 528"/>
                <a:gd name="T66" fmla="*/ 61 w 37"/>
                <a:gd name="T67" fmla="*/ 1008 h 528"/>
                <a:gd name="T68" fmla="*/ 64 w 37"/>
                <a:gd name="T69" fmla="*/ 1084 h 528"/>
                <a:gd name="T70" fmla="*/ 23 w 37"/>
                <a:gd name="T71" fmla="*/ 1056 h 528"/>
                <a:gd name="T72" fmla="*/ 23 w 37"/>
                <a:gd name="T73" fmla="*/ 977 h 528"/>
                <a:gd name="T74" fmla="*/ 23 w 37"/>
                <a:gd name="T75" fmla="*/ 890 h 528"/>
                <a:gd name="T76" fmla="*/ 24 w 37"/>
                <a:gd name="T77" fmla="*/ 826 h 528"/>
                <a:gd name="T78" fmla="*/ 24 w 37"/>
                <a:gd name="T79" fmla="*/ 766 h 528"/>
                <a:gd name="T80" fmla="*/ 23 w 37"/>
                <a:gd name="T81" fmla="*/ 706 h 528"/>
                <a:gd name="T82" fmla="*/ 23 w 37"/>
                <a:gd name="T83" fmla="*/ 642 h 528"/>
                <a:gd name="T84" fmla="*/ 23 w 37"/>
                <a:gd name="T85" fmla="*/ 578 h 528"/>
                <a:gd name="T86" fmla="*/ 24 w 37"/>
                <a:gd name="T87" fmla="*/ 517 h 528"/>
                <a:gd name="T88" fmla="*/ 23 w 37"/>
                <a:gd name="T89" fmla="*/ 453 h 528"/>
                <a:gd name="T90" fmla="*/ 22 w 37"/>
                <a:gd name="T91" fmla="*/ 389 h 528"/>
                <a:gd name="T92" fmla="*/ 22 w 37"/>
                <a:gd name="T93" fmla="*/ 323 h 528"/>
                <a:gd name="T94" fmla="*/ 23 w 37"/>
                <a:gd name="T95" fmla="*/ 260 h 528"/>
                <a:gd name="T96" fmla="*/ 22 w 37"/>
                <a:gd name="T97" fmla="*/ 197 h 528"/>
                <a:gd name="T98" fmla="*/ 18 w 37"/>
                <a:gd name="T99" fmla="*/ 130 h 528"/>
                <a:gd name="T100" fmla="*/ 17 w 37"/>
                <a:gd name="T101" fmla="*/ 46 h 528"/>
                <a:gd name="T102" fmla="*/ 67 w 37"/>
                <a:gd name="T103" fmla="*/ 18 h 528"/>
                <a:gd name="T104" fmla="*/ 66 w 37"/>
                <a:gd name="T105" fmla="*/ 82 h 5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7" h="528">
                  <a:moveTo>
                    <a:pt x="34" y="524"/>
                  </a:moveTo>
                  <a:cubicBezTo>
                    <a:pt x="34" y="524"/>
                    <a:pt x="34" y="524"/>
                    <a:pt x="34" y="524"/>
                  </a:cubicBezTo>
                  <a:cubicBezTo>
                    <a:pt x="34" y="517"/>
                    <a:pt x="35" y="511"/>
                    <a:pt x="35" y="504"/>
                  </a:cubicBezTo>
                  <a:cubicBezTo>
                    <a:pt x="35" y="497"/>
                    <a:pt x="34" y="490"/>
                    <a:pt x="34" y="484"/>
                  </a:cubicBezTo>
                  <a:cubicBezTo>
                    <a:pt x="34" y="477"/>
                    <a:pt x="35" y="470"/>
                    <a:pt x="35" y="463"/>
                  </a:cubicBezTo>
                  <a:cubicBezTo>
                    <a:pt x="35" y="456"/>
                    <a:pt x="34" y="450"/>
                    <a:pt x="34" y="442"/>
                  </a:cubicBezTo>
                  <a:cubicBezTo>
                    <a:pt x="34" y="436"/>
                    <a:pt x="35" y="429"/>
                    <a:pt x="35" y="422"/>
                  </a:cubicBezTo>
                  <a:cubicBezTo>
                    <a:pt x="35" y="415"/>
                    <a:pt x="34" y="408"/>
                    <a:pt x="34" y="401"/>
                  </a:cubicBezTo>
                  <a:cubicBezTo>
                    <a:pt x="34" y="394"/>
                    <a:pt x="35" y="387"/>
                    <a:pt x="35" y="380"/>
                  </a:cubicBezTo>
                  <a:cubicBezTo>
                    <a:pt x="35" y="374"/>
                    <a:pt x="34" y="367"/>
                    <a:pt x="34" y="360"/>
                  </a:cubicBezTo>
                  <a:cubicBezTo>
                    <a:pt x="34" y="353"/>
                    <a:pt x="35" y="346"/>
                    <a:pt x="35" y="339"/>
                  </a:cubicBezTo>
                  <a:cubicBezTo>
                    <a:pt x="35" y="333"/>
                    <a:pt x="34" y="326"/>
                    <a:pt x="34" y="319"/>
                  </a:cubicBezTo>
                  <a:cubicBezTo>
                    <a:pt x="34" y="312"/>
                    <a:pt x="36" y="305"/>
                    <a:pt x="36" y="298"/>
                  </a:cubicBezTo>
                  <a:cubicBezTo>
                    <a:pt x="36" y="292"/>
                    <a:pt x="35" y="285"/>
                    <a:pt x="35" y="278"/>
                  </a:cubicBezTo>
                  <a:cubicBezTo>
                    <a:pt x="35" y="272"/>
                    <a:pt x="36" y="265"/>
                    <a:pt x="36" y="258"/>
                  </a:cubicBezTo>
                  <a:cubicBezTo>
                    <a:pt x="36" y="252"/>
                    <a:pt x="35" y="245"/>
                    <a:pt x="35" y="238"/>
                  </a:cubicBezTo>
                  <a:cubicBezTo>
                    <a:pt x="35" y="231"/>
                    <a:pt x="36" y="225"/>
                    <a:pt x="36" y="218"/>
                  </a:cubicBezTo>
                  <a:cubicBezTo>
                    <a:pt x="36" y="211"/>
                    <a:pt x="35" y="204"/>
                    <a:pt x="35" y="198"/>
                  </a:cubicBezTo>
                  <a:cubicBezTo>
                    <a:pt x="35" y="191"/>
                    <a:pt x="36" y="184"/>
                    <a:pt x="36" y="177"/>
                  </a:cubicBezTo>
                  <a:cubicBezTo>
                    <a:pt x="36" y="170"/>
                    <a:pt x="35" y="163"/>
                    <a:pt x="35" y="157"/>
                  </a:cubicBezTo>
                  <a:cubicBezTo>
                    <a:pt x="35" y="150"/>
                    <a:pt x="36" y="143"/>
                    <a:pt x="36" y="136"/>
                  </a:cubicBezTo>
                  <a:cubicBezTo>
                    <a:pt x="36" y="130"/>
                    <a:pt x="35" y="123"/>
                    <a:pt x="35" y="117"/>
                  </a:cubicBezTo>
                  <a:cubicBezTo>
                    <a:pt x="35" y="110"/>
                    <a:pt x="37" y="104"/>
                    <a:pt x="37" y="97"/>
                  </a:cubicBezTo>
                  <a:cubicBezTo>
                    <a:pt x="37" y="91"/>
                    <a:pt x="36" y="84"/>
                    <a:pt x="36" y="78"/>
                  </a:cubicBezTo>
                  <a:cubicBezTo>
                    <a:pt x="36" y="71"/>
                    <a:pt x="37" y="65"/>
                    <a:pt x="37" y="58"/>
                  </a:cubicBezTo>
                  <a:cubicBezTo>
                    <a:pt x="37" y="52"/>
                    <a:pt x="36" y="45"/>
                    <a:pt x="36" y="38"/>
                  </a:cubicBezTo>
                  <a:cubicBezTo>
                    <a:pt x="36" y="32"/>
                    <a:pt x="37" y="25"/>
                    <a:pt x="37" y="19"/>
                  </a:cubicBezTo>
                  <a:cubicBezTo>
                    <a:pt x="37" y="13"/>
                    <a:pt x="37" y="7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2"/>
                    <a:pt x="25" y="3"/>
                    <a:pt x="17" y="3"/>
                  </a:cubicBezTo>
                  <a:cubicBezTo>
                    <a:pt x="11" y="3"/>
                    <a:pt x="5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4"/>
                    <a:pt x="0" y="21"/>
                  </a:cubicBezTo>
                  <a:cubicBezTo>
                    <a:pt x="0" y="28"/>
                    <a:pt x="1" y="34"/>
                    <a:pt x="1" y="41"/>
                  </a:cubicBezTo>
                  <a:cubicBezTo>
                    <a:pt x="1" y="48"/>
                    <a:pt x="0" y="55"/>
                    <a:pt x="0" y="62"/>
                  </a:cubicBezTo>
                  <a:cubicBezTo>
                    <a:pt x="0" y="69"/>
                    <a:pt x="2" y="76"/>
                    <a:pt x="2" y="83"/>
                  </a:cubicBezTo>
                  <a:cubicBezTo>
                    <a:pt x="2" y="89"/>
                    <a:pt x="1" y="96"/>
                    <a:pt x="1" y="103"/>
                  </a:cubicBezTo>
                  <a:cubicBezTo>
                    <a:pt x="1" y="110"/>
                    <a:pt x="2" y="117"/>
                    <a:pt x="2" y="124"/>
                  </a:cubicBezTo>
                  <a:cubicBezTo>
                    <a:pt x="2" y="131"/>
                    <a:pt x="1" y="137"/>
                    <a:pt x="1" y="144"/>
                  </a:cubicBezTo>
                  <a:cubicBezTo>
                    <a:pt x="1" y="151"/>
                    <a:pt x="2" y="158"/>
                    <a:pt x="2" y="165"/>
                  </a:cubicBezTo>
                  <a:cubicBezTo>
                    <a:pt x="2" y="172"/>
                    <a:pt x="1" y="179"/>
                    <a:pt x="1" y="186"/>
                  </a:cubicBezTo>
                  <a:cubicBezTo>
                    <a:pt x="1" y="192"/>
                    <a:pt x="3" y="199"/>
                    <a:pt x="3" y="206"/>
                  </a:cubicBezTo>
                  <a:cubicBezTo>
                    <a:pt x="3" y="212"/>
                    <a:pt x="2" y="219"/>
                    <a:pt x="2" y="226"/>
                  </a:cubicBezTo>
                  <a:cubicBezTo>
                    <a:pt x="2" y="233"/>
                    <a:pt x="3" y="240"/>
                    <a:pt x="3" y="246"/>
                  </a:cubicBezTo>
                  <a:cubicBezTo>
                    <a:pt x="3" y="253"/>
                    <a:pt x="2" y="260"/>
                    <a:pt x="2" y="267"/>
                  </a:cubicBezTo>
                  <a:cubicBezTo>
                    <a:pt x="2" y="274"/>
                    <a:pt x="3" y="281"/>
                    <a:pt x="3" y="288"/>
                  </a:cubicBezTo>
                  <a:cubicBezTo>
                    <a:pt x="3" y="294"/>
                    <a:pt x="2" y="301"/>
                    <a:pt x="2" y="307"/>
                  </a:cubicBezTo>
                  <a:cubicBezTo>
                    <a:pt x="2" y="314"/>
                    <a:pt x="3" y="321"/>
                    <a:pt x="3" y="327"/>
                  </a:cubicBezTo>
                  <a:cubicBezTo>
                    <a:pt x="3" y="334"/>
                    <a:pt x="2" y="340"/>
                    <a:pt x="2" y="347"/>
                  </a:cubicBezTo>
                  <a:cubicBezTo>
                    <a:pt x="2" y="354"/>
                    <a:pt x="3" y="360"/>
                    <a:pt x="3" y="367"/>
                  </a:cubicBezTo>
                  <a:cubicBezTo>
                    <a:pt x="4" y="373"/>
                    <a:pt x="2" y="380"/>
                    <a:pt x="2" y="387"/>
                  </a:cubicBezTo>
                  <a:cubicBezTo>
                    <a:pt x="2" y="393"/>
                    <a:pt x="4" y="400"/>
                    <a:pt x="4" y="406"/>
                  </a:cubicBezTo>
                  <a:cubicBezTo>
                    <a:pt x="4" y="413"/>
                    <a:pt x="3" y="420"/>
                    <a:pt x="3" y="427"/>
                  </a:cubicBezTo>
                  <a:cubicBezTo>
                    <a:pt x="3" y="434"/>
                    <a:pt x="4" y="441"/>
                    <a:pt x="4" y="447"/>
                  </a:cubicBezTo>
                  <a:cubicBezTo>
                    <a:pt x="4" y="454"/>
                    <a:pt x="3" y="461"/>
                    <a:pt x="3" y="467"/>
                  </a:cubicBezTo>
                  <a:cubicBezTo>
                    <a:pt x="3" y="474"/>
                    <a:pt x="4" y="481"/>
                    <a:pt x="4" y="487"/>
                  </a:cubicBezTo>
                  <a:cubicBezTo>
                    <a:pt x="4" y="494"/>
                    <a:pt x="3" y="500"/>
                    <a:pt x="3" y="507"/>
                  </a:cubicBezTo>
                  <a:cubicBezTo>
                    <a:pt x="3" y="513"/>
                    <a:pt x="3" y="518"/>
                    <a:pt x="3" y="524"/>
                  </a:cubicBezTo>
                  <a:cubicBezTo>
                    <a:pt x="3" y="524"/>
                    <a:pt x="3" y="524"/>
                    <a:pt x="3" y="524"/>
                  </a:cubicBezTo>
                  <a:cubicBezTo>
                    <a:pt x="6" y="526"/>
                    <a:pt x="12" y="528"/>
                    <a:pt x="18" y="528"/>
                  </a:cubicBezTo>
                  <a:cubicBezTo>
                    <a:pt x="25" y="528"/>
                    <a:pt x="30" y="526"/>
                    <a:pt x="34" y="524"/>
                  </a:cubicBezTo>
                  <a:close/>
                  <a:moveTo>
                    <a:pt x="33" y="50"/>
                  </a:moveTo>
                  <a:cubicBezTo>
                    <a:pt x="33" y="60"/>
                    <a:pt x="33" y="60"/>
                    <a:pt x="33" y="60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3" y="89"/>
                    <a:pt x="33" y="8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108"/>
                    <a:pt x="33" y="10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7"/>
                    <a:pt x="32" y="147"/>
                    <a:pt x="32" y="147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2" y="188"/>
                    <a:pt x="32" y="188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3" y="219"/>
                    <a:pt x="33" y="219"/>
                    <a:pt x="33" y="21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1" y="239"/>
                    <a:pt x="31" y="239"/>
                    <a:pt x="31" y="239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2" y="269"/>
                    <a:pt x="32" y="269"/>
                    <a:pt x="32" y="269"/>
                  </a:cubicBezTo>
                  <a:cubicBezTo>
                    <a:pt x="31" y="280"/>
                    <a:pt x="31" y="280"/>
                    <a:pt x="31" y="280"/>
                  </a:cubicBezTo>
                  <a:cubicBezTo>
                    <a:pt x="32" y="290"/>
                    <a:pt x="32" y="290"/>
                    <a:pt x="32" y="290"/>
                  </a:cubicBezTo>
                  <a:cubicBezTo>
                    <a:pt x="32" y="300"/>
                    <a:pt x="32" y="300"/>
                    <a:pt x="32" y="300"/>
                  </a:cubicBezTo>
                  <a:cubicBezTo>
                    <a:pt x="32" y="310"/>
                    <a:pt x="32" y="310"/>
                    <a:pt x="32" y="310"/>
                  </a:cubicBezTo>
                  <a:cubicBezTo>
                    <a:pt x="31" y="320"/>
                    <a:pt x="31" y="320"/>
                    <a:pt x="31" y="320"/>
                  </a:cubicBezTo>
                  <a:cubicBezTo>
                    <a:pt x="32" y="331"/>
                    <a:pt x="32" y="331"/>
                    <a:pt x="32" y="331"/>
                  </a:cubicBezTo>
                  <a:cubicBezTo>
                    <a:pt x="32" y="341"/>
                    <a:pt x="32" y="341"/>
                    <a:pt x="32" y="341"/>
                  </a:cubicBezTo>
                  <a:cubicBezTo>
                    <a:pt x="32" y="341"/>
                    <a:pt x="31" y="361"/>
                    <a:pt x="31" y="361"/>
                  </a:cubicBezTo>
                  <a:cubicBezTo>
                    <a:pt x="31" y="372"/>
                    <a:pt x="31" y="372"/>
                    <a:pt x="31" y="372"/>
                  </a:cubicBezTo>
                  <a:cubicBezTo>
                    <a:pt x="32" y="382"/>
                    <a:pt x="32" y="382"/>
                    <a:pt x="32" y="382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2" y="423"/>
                    <a:pt x="32" y="423"/>
                    <a:pt x="32" y="423"/>
                  </a:cubicBezTo>
                  <a:cubicBezTo>
                    <a:pt x="31" y="444"/>
                    <a:pt x="31" y="444"/>
                    <a:pt x="31" y="444"/>
                  </a:cubicBezTo>
                  <a:cubicBezTo>
                    <a:pt x="31" y="444"/>
                    <a:pt x="31" y="455"/>
                    <a:pt x="31" y="455"/>
                  </a:cubicBezTo>
                  <a:cubicBezTo>
                    <a:pt x="32" y="465"/>
                    <a:pt x="32" y="465"/>
                    <a:pt x="32" y="46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1" y="496"/>
                    <a:pt x="31" y="496"/>
                    <a:pt x="31" y="49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18"/>
                    <a:pt x="31" y="521"/>
                  </a:cubicBezTo>
                  <a:cubicBezTo>
                    <a:pt x="28" y="522"/>
                    <a:pt x="25" y="523"/>
                    <a:pt x="21" y="523"/>
                  </a:cubicBezTo>
                  <a:cubicBezTo>
                    <a:pt x="17" y="523"/>
                    <a:pt x="14" y="523"/>
                    <a:pt x="12" y="522"/>
                  </a:cubicBezTo>
                  <a:cubicBezTo>
                    <a:pt x="12" y="519"/>
                    <a:pt x="11" y="508"/>
                    <a:pt x="11" y="508"/>
                  </a:cubicBezTo>
                  <a:cubicBezTo>
                    <a:pt x="12" y="499"/>
                    <a:pt x="12" y="499"/>
                    <a:pt x="12" y="499"/>
                  </a:cubicBezTo>
                  <a:cubicBezTo>
                    <a:pt x="13" y="489"/>
                    <a:pt x="13" y="489"/>
                    <a:pt x="13" y="489"/>
                  </a:cubicBezTo>
                  <a:cubicBezTo>
                    <a:pt x="11" y="469"/>
                    <a:pt x="11" y="469"/>
                    <a:pt x="11" y="469"/>
                  </a:cubicBezTo>
                  <a:cubicBezTo>
                    <a:pt x="12" y="459"/>
                    <a:pt x="12" y="459"/>
                    <a:pt x="12" y="459"/>
                  </a:cubicBezTo>
                  <a:cubicBezTo>
                    <a:pt x="12" y="449"/>
                    <a:pt x="12" y="449"/>
                    <a:pt x="12" y="449"/>
                  </a:cubicBezTo>
                  <a:cubicBezTo>
                    <a:pt x="11" y="428"/>
                    <a:pt x="11" y="428"/>
                    <a:pt x="11" y="428"/>
                  </a:cubicBezTo>
                  <a:cubicBezTo>
                    <a:pt x="12" y="418"/>
                    <a:pt x="12" y="418"/>
                    <a:pt x="12" y="418"/>
                  </a:cubicBezTo>
                  <a:cubicBezTo>
                    <a:pt x="12" y="408"/>
                    <a:pt x="12" y="408"/>
                    <a:pt x="12" y="408"/>
                  </a:cubicBezTo>
                  <a:cubicBezTo>
                    <a:pt x="12" y="397"/>
                    <a:pt x="12" y="397"/>
                    <a:pt x="12" y="397"/>
                  </a:cubicBezTo>
                  <a:cubicBezTo>
                    <a:pt x="11" y="388"/>
                    <a:pt x="11" y="388"/>
                    <a:pt x="11" y="388"/>
                  </a:cubicBezTo>
                  <a:cubicBezTo>
                    <a:pt x="12" y="379"/>
                    <a:pt x="12" y="379"/>
                    <a:pt x="12" y="379"/>
                  </a:cubicBezTo>
                  <a:cubicBezTo>
                    <a:pt x="12" y="368"/>
                    <a:pt x="12" y="368"/>
                    <a:pt x="12" y="368"/>
                  </a:cubicBezTo>
                  <a:cubicBezTo>
                    <a:pt x="12" y="358"/>
                    <a:pt x="12" y="358"/>
                    <a:pt x="12" y="358"/>
                  </a:cubicBezTo>
                  <a:cubicBezTo>
                    <a:pt x="11" y="348"/>
                    <a:pt x="11" y="348"/>
                    <a:pt x="11" y="348"/>
                  </a:cubicBezTo>
                  <a:cubicBezTo>
                    <a:pt x="11" y="339"/>
                    <a:pt x="11" y="339"/>
                    <a:pt x="11" y="339"/>
                  </a:cubicBezTo>
                  <a:cubicBezTo>
                    <a:pt x="12" y="329"/>
                    <a:pt x="12" y="329"/>
                    <a:pt x="12" y="329"/>
                  </a:cubicBezTo>
                  <a:cubicBezTo>
                    <a:pt x="11" y="318"/>
                    <a:pt x="11" y="318"/>
                    <a:pt x="11" y="31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89"/>
                    <a:pt x="12" y="289"/>
                    <a:pt x="12" y="289"/>
                  </a:cubicBezTo>
                  <a:cubicBezTo>
                    <a:pt x="11" y="278"/>
                    <a:pt x="11" y="278"/>
                    <a:pt x="11" y="278"/>
                  </a:cubicBezTo>
                  <a:cubicBezTo>
                    <a:pt x="11" y="268"/>
                    <a:pt x="11" y="268"/>
                    <a:pt x="11" y="268"/>
                  </a:cubicBezTo>
                  <a:cubicBezTo>
                    <a:pt x="11" y="258"/>
                    <a:pt x="11" y="258"/>
                    <a:pt x="11" y="258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1" y="237"/>
                    <a:pt x="11" y="237"/>
                  </a:cubicBezTo>
                  <a:cubicBezTo>
                    <a:pt x="10" y="227"/>
                    <a:pt x="10" y="227"/>
                    <a:pt x="10" y="227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1" y="207"/>
                    <a:pt x="11" y="196"/>
                    <a:pt x="11" y="196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5"/>
                    <a:pt x="10" y="136"/>
                    <a:pt x="10" y="136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11"/>
                    <a:pt x="9" y="10"/>
                  </a:cubicBezTo>
                  <a:cubicBezTo>
                    <a:pt x="12" y="10"/>
                    <a:pt x="16" y="11"/>
                    <a:pt x="20" y="11"/>
                  </a:cubicBezTo>
                  <a:cubicBezTo>
                    <a:pt x="25" y="11"/>
                    <a:pt x="29" y="10"/>
                    <a:pt x="33" y="9"/>
                  </a:cubicBezTo>
                  <a:cubicBezTo>
                    <a:pt x="33" y="10"/>
                    <a:pt x="34" y="20"/>
                    <a:pt x="34" y="2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33" y="50"/>
                  </a:lnTo>
                  <a:close/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6" name="Freeform 2114"/>
            <p:cNvSpPr/>
            <p:nvPr>
              <p:custDataLst>
                <p:tags r:id="rId1146"/>
              </p:custDataLst>
            </p:nvPr>
          </p:nvSpPr>
          <p:spPr bwMode="auto">
            <a:xfrm>
              <a:off x="4207" y="1591"/>
              <a:ext cx="68" cy="14"/>
            </a:xfrm>
            <a:custGeom>
              <a:avLst/>
              <a:gdLst>
                <a:gd name="T0" fmla="*/ 0 w 53"/>
                <a:gd name="T1" fmla="*/ 0 h 11"/>
                <a:gd name="T2" fmla="*/ 53 w 53"/>
                <a:gd name="T3" fmla="*/ 23 h 11"/>
                <a:gd name="T4" fmla="*/ 112 w 53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11">
                  <a:moveTo>
                    <a:pt x="0" y="0"/>
                  </a:moveTo>
                  <a:cubicBezTo>
                    <a:pt x="0" y="6"/>
                    <a:pt x="10" y="11"/>
                    <a:pt x="25" y="11"/>
                  </a:cubicBezTo>
                  <a:cubicBezTo>
                    <a:pt x="41" y="11"/>
                    <a:pt x="53" y="7"/>
                    <a:pt x="53" y="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7" name="Freeform 2115"/>
            <p:cNvSpPr/>
            <p:nvPr>
              <p:custDataLst>
                <p:tags r:id="rId1147"/>
              </p:custDataLst>
            </p:nvPr>
          </p:nvSpPr>
          <p:spPr bwMode="auto">
            <a:xfrm>
              <a:off x="4211" y="2272"/>
              <a:ext cx="60" cy="12"/>
            </a:xfrm>
            <a:custGeom>
              <a:avLst/>
              <a:gdLst>
                <a:gd name="T0" fmla="*/ 0 w 47"/>
                <a:gd name="T1" fmla="*/ 0 h 10"/>
                <a:gd name="T2" fmla="*/ 47 w 47"/>
                <a:gd name="T3" fmla="*/ 17 h 10"/>
                <a:gd name="T4" fmla="*/ 98 w 47"/>
                <a:gd name="T5" fmla="*/ 0 h 10"/>
                <a:gd name="T6" fmla="*/ 82 w 47"/>
                <a:gd name="T7" fmla="*/ 0 h 10"/>
                <a:gd name="T8" fmla="*/ 47 w 47"/>
                <a:gd name="T9" fmla="*/ 7 h 10"/>
                <a:gd name="T10" fmla="*/ 17 w 47"/>
                <a:gd name="T11" fmla="*/ 0 h 10"/>
                <a:gd name="T12" fmla="*/ 0 w 4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">
                  <a:moveTo>
                    <a:pt x="0" y="0"/>
                  </a:moveTo>
                  <a:cubicBezTo>
                    <a:pt x="0" y="6"/>
                    <a:pt x="9" y="10"/>
                    <a:pt x="23" y="10"/>
                  </a:cubicBezTo>
                  <a:cubicBezTo>
                    <a:pt x="37" y="10"/>
                    <a:pt x="47" y="6"/>
                    <a:pt x="4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2"/>
                    <a:pt x="30" y="4"/>
                    <a:pt x="23" y="4"/>
                  </a:cubicBezTo>
                  <a:cubicBezTo>
                    <a:pt x="16" y="4"/>
                    <a:pt x="11" y="2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8" name="Freeform 2116"/>
            <p:cNvSpPr/>
            <p:nvPr>
              <p:custDataLst>
                <p:tags r:id="rId1148"/>
              </p:custDataLst>
            </p:nvPr>
          </p:nvSpPr>
          <p:spPr bwMode="auto">
            <a:xfrm>
              <a:off x="4207" y="1593"/>
              <a:ext cx="68" cy="683"/>
            </a:xfrm>
            <a:custGeom>
              <a:avLst/>
              <a:gdLst>
                <a:gd name="T0" fmla="*/ 54 w 53"/>
                <a:gd name="T1" fmla="*/ 1113 h 535"/>
                <a:gd name="T2" fmla="*/ 89 w 53"/>
                <a:gd name="T3" fmla="*/ 1106 h 535"/>
                <a:gd name="T4" fmla="*/ 105 w 53"/>
                <a:gd name="T5" fmla="*/ 1106 h 535"/>
                <a:gd name="T6" fmla="*/ 112 w 53"/>
                <a:gd name="T7" fmla="*/ 0 h 535"/>
                <a:gd name="T8" fmla="*/ 53 w 53"/>
                <a:gd name="T9" fmla="*/ 22 h 535"/>
                <a:gd name="T10" fmla="*/ 0 w 53"/>
                <a:gd name="T11" fmla="*/ 0 h 535"/>
                <a:gd name="T12" fmla="*/ 6 w 53"/>
                <a:gd name="T13" fmla="*/ 1106 h 535"/>
                <a:gd name="T14" fmla="*/ 23 w 53"/>
                <a:gd name="T15" fmla="*/ 1106 h 535"/>
                <a:gd name="T16" fmla="*/ 54 w 53"/>
                <a:gd name="T17" fmla="*/ 1113 h 5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535">
                  <a:moveTo>
                    <a:pt x="26" y="535"/>
                  </a:moveTo>
                  <a:cubicBezTo>
                    <a:pt x="33" y="535"/>
                    <a:pt x="38" y="533"/>
                    <a:pt x="42" y="531"/>
                  </a:cubicBezTo>
                  <a:cubicBezTo>
                    <a:pt x="50" y="531"/>
                    <a:pt x="50" y="531"/>
                    <a:pt x="50" y="531"/>
                  </a:cubicBezTo>
                  <a:cubicBezTo>
                    <a:pt x="51" y="398"/>
                    <a:pt x="51" y="177"/>
                    <a:pt x="53" y="0"/>
                  </a:cubicBezTo>
                  <a:cubicBezTo>
                    <a:pt x="52" y="6"/>
                    <a:pt x="40" y="10"/>
                    <a:pt x="25" y="10"/>
                  </a:cubicBezTo>
                  <a:cubicBezTo>
                    <a:pt x="11" y="10"/>
                    <a:pt x="1" y="6"/>
                    <a:pt x="0" y="0"/>
                  </a:cubicBezTo>
                  <a:cubicBezTo>
                    <a:pt x="2" y="141"/>
                    <a:pt x="3" y="384"/>
                    <a:pt x="3" y="531"/>
                  </a:cubicBezTo>
                  <a:cubicBezTo>
                    <a:pt x="11" y="531"/>
                    <a:pt x="11" y="531"/>
                    <a:pt x="11" y="531"/>
                  </a:cubicBezTo>
                  <a:cubicBezTo>
                    <a:pt x="14" y="533"/>
                    <a:pt x="19" y="535"/>
                    <a:pt x="26" y="53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9" name="Freeform 2117"/>
            <p:cNvSpPr/>
            <p:nvPr>
              <p:custDataLst>
                <p:tags r:id="rId1149"/>
              </p:custDataLst>
            </p:nvPr>
          </p:nvSpPr>
          <p:spPr bwMode="auto">
            <a:xfrm>
              <a:off x="4217" y="1602"/>
              <a:ext cx="47" cy="674"/>
            </a:xfrm>
            <a:custGeom>
              <a:avLst/>
              <a:gdLst>
                <a:gd name="T0" fmla="*/ 76 w 37"/>
                <a:gd name="T1" fmla="*/ 0 h 528"/>
                <a:gd name="T2" fmla="*/ 36 w 37"/>
                <a:gd name="T3" fmla="*/ 6 h 528"/>
                <a:gd name="T4" fmla="*/ 1 w 37"/>
                <a:gd name="T5" fmla="*/ 1 h 528"/>
                <a:gd name="T6" fmla="*/ 0 w 37"/>
                <a:gd name="T7" fmla="*/ 1 h 528"/>
                <a:gd name="T8" fmla="*/ 0 w 37"/>
                <a:gd name="T9" fmla="*/ 1 h 528"/>
                <a:gd name="T10" fmla="*/ 0 w 37"/>
                <a:gd name="T11" fmla="*/ 43 h 528"/>
                <a:gd name="T12" fmla="*/ 1 w 37"/>
                <a:gd name="T13" fmla="*/ 84 h 528"/>
                <a:gd name="T14" fmla="*/ 0 w 37"/>
                <a:gd name="T15" fmla="*/ 129 h 528"/>
                <a:gd name="T16" fmla="*/ 5 w 37"/>
                <a:gd name="T17" fmla="*/ 172 h 528"/>
                <a:gd name="T18" fmla="*/ 1 w 37"/>
                <a:gd name="T19" fmla="*/ 213 h 528"/>
                <a:gd name="T20" fmla="*/ 5 w 37"/>
                <a:gd name="T21" fmla="*/ 258 h 528"/>
                <a:gd name="T22" fmla="*/ 1 w 37"/>
                <a:gd name="T23" fmla="*/ 300 h 528"/>
                <a:gd name="T24" fmla="*/ 5 w 37"/>
                <a:gd name="T25" fmla="*/ 343 h 528"/>
                <a:gd name="T26" fmla="*/ 1 w 37"/>
                <a:gd name="T27" fmla="*/ 387 h 528"/>
                <a:gd name="T28" fmla="*/ 6 w 37"/>
                <a:gd name="T29" fmla="*/ 429 h 528"/>
                <a:gd name="T30" fmla="*/ 5 w 37"/>
                <a:gd name="T31" fmla="*/ 470 h 528"/>
                <a:gd name="T32" fmla="*/ 6 w 37"/>
                <a:gd name="T33" fmla="*/ 512 h 528"/>
                <a:gd name="T34" fmla="*/ 5 w 37"/>
                <a:gd name="T35" fmla="*/ 555 h 528"/>
                <a:gd name="T36" fmla="*/ 6 w 37"/>
                <a:gd name="T37" fmla="*/ 600 h 528"/>
                <a:gd name="T38" fmla="*/ 5 w 37"/>
                <a:gd name="T39" fmla="*/ 638 h 528"/>
                <a:gd name="T40" fmla="*/ 6 w 37"/>
                <a:gd name="T41" fmla="*/ 679 h 528"/>
                <a:gd name="T42" fmla="*/ 5 w 37"/>
                <a:gd name="T43" fmla="*/ 721 h 528"/>
                <a:gd name="T44" fmla="*/ 6 w 37"/>
                <a:gd name="T45" fmla="*/ 762 h 528"/>
                <a:gd name="T46" fmla="*/ 5 w 37"/>
                <a:gd name="T47" fmla="*/ 805 h 528"/>
                <a:gd name="T48" fmla="*/ 8 w 37"/>
                <a:gd name="T49" fmla="*/ 844 h 528"/>
                <a:gd name="T50" fmla="*/ 6 w 37"/>
                <a:gd name="T51" fmla="*/ 888 h 528"/>
                <a:gd name="T52" fmla="*/ 8 w 37"/>
                <a:gd name="T53" fmla="*/ 931 h 528"/>
                <a:gd name="T54" fmla="*/ 6 w 37"/>
                <a:gd name="T55" fmla="*/ 971 h 528"/>
                <a:gd name="T56" fmla="*/ 8 w 37"/>
                <a:gd name="T57" fmla="*/ 1014 h 528"/>
                <a:gd name="T58" fmla="*/ 6 w 37"/>
                <a:gd name="T59" fmla="*/ 1054 h 528"/>
                <a:gd name="T60" fmla="*/ 6 w 37"/>
                <a:gd name="T61" fmla="*/ 1090 h 528"/>
                <a:gd name="T62" fmla="*/ 6 w 37"/>
                <a:gd name="T63" fmla="*/ 1090 h 528"/>
                <a:gd name="T64" fmla="*/ 37 w 37"/>
                <a:gd name="T65" fmla="*/ 1098 h 528"/>
                <a:gd name="T66" fmla="*/ 70 w 37"/>
                <a:gd name="T67" fmla="*/ 1090 h 528"/>
                <a:gd name="T68" fmla="*/ 70 w 37"/>
                <a:gd name="T69" fmla="*/ 1090 h 528"/>
                <a:gd name="T70" fmla="*/ 70 w 37"/>
                <a:gd name="T71" fmla="*/ 1090 h 528"/>
                <a:gd name="T72" fmla="*/ 71 w 37"/>
                <a:gd name="T73" fmla="*/ 1048 h 528"/>
                <a:gd name="T74" fmla="*/ 70 w 37"/>
                <a:gd name="T75" fmla="*/ 1007 h 528"/>
                <a:gd name="T76" fmla="*/ 71 w 37"/>
                <a:gd name="T77" fmla="*/ 962 h 528"/>
                <a:gd name="T78" fmla="*/ 70 w 37"/>
                <a:gd name="T79" fmla="*/ 919 h 528"/>
                <a:gd name="T80" fmla="*/ 71 w 37"/>
                <a:gd name="T81" fmla="*/ 878 h 528"/>
                <a:gd name="T82" fmla="*/ 70 w 37"/>
                <a:gd name="T83" fmla="*/ 835 h 528"/>
                <a:gd name="T84" fmla="*/ 71 w 37"/>
                <a:gd name="T85" fmla="*/ 790 h 528"/>
                <a:gd name="T86" fmla="*/ 70 w 37"/>
                <a:gd name="T87" fmla="*/ 749 h 528"/>
                <a:gd name="T88" fmla="*/ 71 w 37"/>
                <a:gd name="T89" fmla="*/ 706 h 528"/>
                <a:gd name="T90" fmla="*/ 70 w 37"/>
                <a:gd name="T91" fmla="*/ 664 h 528"/>
                <a:gd name="T92" fmla="*/ 74 w 37"/>
                <a:gd name="T93" fmla="*/ 619 h 528"/>
                <a:gd name="T94" fmla="*/ 71 w 37"/>
                <a:gd name="T95" fmla="*/ 578 h 528"/>
                <a:gd name="T96" fmla="*/ 74 w 37"/>
                <a:gd name="T97" fmla="*/ 536 h 528"/>
                <a:gd name="T98" fmla="*/ 71 w 37"/>
                <a:gd name="T99" fmla="*/ 495 h 528"/>
                <a:gd name="T100" fmla="*/ 74 w 37"/>
                <a:gd name="T101" fmla="*/ 453 h 528"/>
                <a:gd name="T102" fmla="*/ 71 w 37"/>
                <a:gd name="T103" fmla="*/ 412 h 528"/>
                <a:gd name="T104" fmla="*/ 74 w 37"/>
                <a:gd name="T105" fmla="*/ 368 h 528"/>
                <a:gd name="T106" fmla="*/ 71 w 37"/>
                <a:gd name="T107" fmla="*/ 326 h 528"/>
                <a:gd name="T108" fmla="*/ 74 w 37"/>
                <a:gd name="T109" fmla="*/ 283 h 528"/>
                <a:gd name="T110" fmla="*/ 71 w 37"/>
                <a:gd name="T111" fmla="*/ 243 h 528"/>
                <a:gd name="T112" fmla="*/ 76 w 37"/>
                <a:gd name="T113" fmla="*/ 202 h 528"/>
                <a:gd name="T114" fmla="*/ 74 w 37"/>
                <a:gd name="T115" fmla="*/ 163 h 528"/>
                <a:gd name="T116" fmla="*/ 76 w 37"/>
                <a:gd name="T117" fmla="*/ 120 h 528"/>
                <a:gd name="T118" fmla="*/ 74 w 37"/>
                <a:gd name="T119" fmla="*/ 80 h 528"/>
                <a:gd name="T120" fmla="*/ 76 w 37"/>
                <a:gd name="T121" fmla="*/ 40 h 528"/>
                <a:gd name="T122" fmla="*/ 76 w 37"/>
                <a:gd name="T123" fmla="*/ 0 h 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" h="528">
                  <a:moveTo>
                    <a:pt x="37" y="0"/>
                  </a:moveTo>
                  <a:cubicBezTo>
                    <a:pt x="32" y="2"/>
                    <a:pt x="25" y="3"/>
                    <a:pt x="17" y="3"/>
                  </a:cubicBezTo>
                  <a:cubicBezTo>
                    <a:pt x="11" y="3"/>
                    <a:pt x="5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4"/>
                    <a:pt x="0" y="21"/>
                  </a:cubicBezTo>
                  <a:cubicBezTo>
                    <a:pt x="0" y="28"/>
                    <a:pt x="1" y="34"/>
                    <a:pt x="1" y="41"/>
                  </a:cubicBezTo>
                  <a:cubicBezTo>
                    <a:pt x="1" y="48"/>
                    <a:pt x="0" y="55"/>
                    <a:pt x="0" y="62"/>
                  </a:cubicBezTo>
                  <a:cubicBezTo>
                    <a:pt x="0" y="69"/>
                    <a:pt x="2" y="76"/>
                    <a:pt x="2" y="83"/>
                  </a:cubicBezTo>
                  <a:cubicBezTo>
                    <a:pt x="2" y="89"/>
                    <a:pt x="1" y="96"/>
                    <a:pt x="1" y="103"/>
                  </a:cubicBezTo>
                  <a:cubicBezTo>
                    <a:pt x="1" y="110"/>
                    <a:pt x="2" y="117"/>
                    <a:pt x="2" y="124"/>
                  </a:cubicBezTo>
                  <a:cubicBezTo>
                    <a:pt x="2" y="131"/>
                    <a:pt x="1" y="137"/>
                    <a:pt x="1" y="144"/>
                  </a:cubicBezTo>
                  <a:cubicBezTo>
                    <a:pt x="1" y="151"/>
                    <a:pt x="2" y="158"/>
                    <a:pt x="2" y="165"/>
                  </a:cubicBezTo>
                  <a:cubicBezTo>
                    <a:pt x="2" y="172"/>
                    <a:pt x="1" y="179"/>
                    <a:pt x="1" y="186"/>
                  </a:cubicBezTo>
                  <a:cubicBezTo>
                    <a:pt x="1" y="192"/>
                    <a:pt x="3" y="199"/>
                    <a:pt x="3" y="206"/>
                  </a:cubicBezTo>
                  <a:cubicBezTo>
                    <a:pt x="3" y="212"/>
                    <a:pt x="2" y="219"/>
                    <a:pt x="2" y="226"/>
                  </a:cubicBezTo>
                  <a:cubicBezTo>
                    <a:pt x="2" y="233"/>
                    <a:pt x="3" y="240"/>
                    <a:pt x="3" y="246"/>
                  </a:cubicBezTo>
                  <a:cubicBezTo>
                    <a:pt x="3" y="253"/>
                    <a:pt x="2" y="260"/>
                    <a:pt x="2" y="267"/>
                  </a:cubicBezTo>
                  <a:cubicBezTo>
                    <a:pt x="2" y="274"/>
                    <a:pt x="3" y="281"/>
                    <a:pt x="3" y="288"/>
                  </a:cubicBezTo>
                  <a:cubicBezTo>
                    <a:pt x="3" y="294"/>
                    <a:pt x="2" y="301"/>
                    <a:pt x="2" y="307"/>
                  </a:cubicBezTo>
                  <a:cubicBezTo>
                    <a:pt x="2" y="314"/>
                    <a:pt x="3" y="321"/>
                    <a:pt x="3" y="327"/>
                  </a:cubicBezTo>
                  <a:cubicBezTo>
                    <a:pt x="3" y="334"/>
                    <a:pt x="2" y="340"/>
                    <a:pt x="2" y="347"/>
                  </a:cubicBezTo>
                  <a:cubicBezTo>
                    <a:pt x="2" y="354"/>
                    <a:pt x="3" y="360"/>
                    <a:pt x="3" y="367"/>
                  </a:cubicBezTo>
                  <a:cubicBezTo>
                    <a:pt x="4" y="373"/>
                    <a:pt x="2" y="380"/>
                    <a:pt x="2" y="387"/>
                  </a:cubicBezTo>
                  <a:cubicBezTo>
                    <a:pt x="2" y="393"/>
                    <a:pt x="4" y="400"/>
                    <a:pt x="4" y="406"/>
                  </a:cubicBezTo>
                  <a:cubicBezTo>
                    <a:pt x="4" y="413"/>
                    <a:pt x="3" y="420"/>
                    <a:pt x="3" y="427"/>
                  </a:cubicBezTo>
                  <a:cubicBezTo>
                    <a:pt x="3" y="434"/>
                    <a:pt x="4" y="441"/>
                    <a:pt x="4" y="447"/>
                  </a:cubicBezTo>
                  <a:cubicBezTo>
                    <a:pt x="4" y="454"/>
                    <a:pt x="3" y="461"/>
                    <a:pt x="3" y="467"/>
                  </a:cubicBezTo>
                  <a:cubicBezTo>
                    <a:pt x="3" y="474"/>
                    <a:pt x="4" y="481"/>
                    <a:pt x="4" y="487"/>
                  </a:cubicBezTo>
                  <a:cubicBezTo>
                    <a:pt x="4" y="494"/>
                    <a:pt x="3" y="500"/>
                    <a:pt x="3" y="507"/>
                  </a:cubicBezTo>
                  <a:cubicBezTo>
                    <a:pt x="3" y="513"/>
                    <a:pt x="3" y="518"/>
                    <a:pt x="3" y="524"/>
                  </a:cubicBezTo>
                  <a:cubicBezTo>
                    <a:pt x="3" y="524"/>
                    <a:pt x="3" y="524"/>
                    <a:pt x="3" y="524"/>
                  </a:cubicBezTo>
                  <a:cubicBezTo>
                    <a:pt x="6" y="526"/>
                    <a:pt x="12" y="528"/>
                    <a:pt x="18" y="528"/>
                  </a:cubicBezTo>
                  <a:cubicBezTo>
                    <a:pt x="25" y="528"/>
                    <a:pt x="30" y="526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17"/>
                    <a:pt x="35" y="511"/>
                    <a:pt x="35" y="504"/>
                  </a:cubicBezTo>
                  <a:cubicBezTo>
                    <a:pt x="35" y="497"/>
                    <a:pt x="34" y="490"/>
                    <a:pt x="34" y="484"/>
                  </a:cubicBezTo>
                  <a:cubicBezTo>
                    <a:pt x="34" y="477"/>
                    <a:pt x="35" y="470"/>
                    <a:pt x="35" y="463"/>
                  </a:cubicBezTo>
                  <a:cubicBezTo>
                    <a:pt x="35" y="456"/>
                    <a:pt x="34" y="450"/>
                    <a:pt x="34" y="442"/>
                  </a:cubicBezTo>
                  <a:cubicBezTo>
                    <a:pt x="34" y="436"/>
                    <a:pt x="35" y="429"/>
                    <a:pt x="35" y="422"/>
                  </a:cubicBezTo>
                  <a:cubicBezTo>
                    <a:pt x="35" y="415"/>
                    <a:pt x="34" y="408"/>
                    <a:pt x="34" y="401"/>
                  </a:cubicBezTo>
                  <a:cubicBezTo>
                    <a:pt x="34" y="394"/>
                    <a:pt x="35" y="387"/>
                    <a:pt x="35" y="380"/>
                  </a:cubicBezTo>
                  <a:cubicBezTo>
                    <a:pt x="35" y="374"/>
                    <a:pt x="34" y="367"/>
                    <a:pt x="34" y="360"/>
                  </a:cubicBezTo>
                  <a:cubicBezTo>
                    <a:pt x="34" y="353"/>
                    <a:pt x="35" y="346"/>
                    <a:pt x="35" y="339"/>
                  </a:cubicBezTo>
                  <a:cubicBezTo>
                    <a:pt x="35" y="333"/>
                    <a:pt x="34" y="326"/>
                    <a:pt x="34" y="319"/>
                  </a:cubicBezTo>
                  <a:cubicBezTo>
                    <a:pt x="34" y="312"/>
                    <a:pt x="36" y="305"/>
                    <a:pt x="36" y="298"/>
                  </a:cubicBezTo>
                  <a:cubicBezTo>
                    <a:pt x="36" y="292"/>
                    <a:pt x="35" y="285"/>
                    <a:pt x="35" y="278"/>
                  </a:cubicBezTo>
                  <a:cubicBezTo>
                    <a:pt x="35" y="272"/>
                    <a:pt x="36" y="265"/>
                    <a:pt x="36" y="258"/>
                  </a:cubicBezTo>
                  <a:cubicBezTo>
                    <a:pt x="36" y="252"/>
                    <a:pt x="35" y="245"/>
                    <a:pt x="35" y="238"/>
                  </a:cubicBezTo>
                  <a:cubicBezTo>
                    <a:pt x="35" y="231"/>
                    <a:pt x="36" y="225"/>
                    <a:pt x="36" y="218"/>
                  </a:cubicBezTo>
                  <a:cubicBezTo>
                    <a:pt x="36" y="211"/>
                    <a:pt x="35" y="204"/>
                    <a:pt x="35" y="198"/>
                  </a:cubicBezTo>
                  <a:cubicBezTo>
                    <a:pt x="35" y="191"/>
                    <a:pt x="36" y="184"/>
                    <a:pt x="36" y="177"/>
                  </a:cubicBezTo>
                  <a:cubicBezTo>
                    <a:pt x="36" y="170"/>
                    <a:pt x="35" y="163"/>
                    <a:pt x="35" y="157"/>
                  </a:cubicBezTo>
                  <a:cubicBezTo>
                    <a:pt x="35" y="150"/>
                    <a:pt x="36" y="143"/>
                    <a:pt x="36" y="136"/>
                  </a:cubicBezTo>
                  <a:cubicBezTo>
                    <a:pt x="36" y="130"/>
                    <a:pt x="35" y="123"/>
                    <a:pt x="35" y="117"/>
                  </a:cubicBezTo>
                  <a:cubicBezTo>
                    <a:pt x="35" y="110"/>
                    <a:pt x="37" y="104"/>
                    <a:pt x="37" y="97"/>
                  </a:cubicBezTo>
                  <a:cubicBezTo>
                    <a:pt x="37" y="91"/>
                    <a:pt x="36" y="84"/>
                    <a:pt x="36" y="78"/>
                  </a:cubicBezTo>
                  <a:cubicBezTo>
                    <a:pt x="36" y="71"/>
                    <a:pt x="37" y="65"/>
                    <a:pt x="37" y="58"/>
                  </a:cubicBezTo>
                  <a:cubicBezTo>
                    <a:pt x="37" y="52"/>
                    <a:pt x="36" y="45"/>
                    <a:pt x="36" y="38"/>
                  </a:cubicBezTo>
                  <a:cubicBezTo>
                    <a:pt x="36" y="32"/>
                    <a:pt x="37" y="25"/>
                    <a:pt x="37" y="19"/>
                  </a:cubicBezTo>
                  <a:cubicBezTo>
                    <a:pt x="37" y="13"/>
                    <a:pt x="37" y="7"/>
                    <a:pt x="37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0" name="Freeform 2118"/>
            <p:cNvSpPr/>
            <p:nvPr>
              <p:custDataLst>
                <p:tags r:id="rId1150"/>
              </p:custDataLst>
            </p:nvPr>
          </p:nvSpPr>
          <p:spPr bwMode="auto">
            <a:xfrm>
              <a:off x="4095" y="2568"/>
              <a:ext cx="418" cy="377"/>
            </a:xfrm>
            <a:custGeom>
              <a:avLst/>
              <a:gdLst>
                <a:gd name="T0" fmla="*/ 638 w 325"/>
                <a:gd name="T1" fmla="*/ 193 h 295"/>
                <a:gd name="T2" fmla="*/ 670 w 325"/>
                <a:gd name="T3" fmla="*/ 65 h 295"/>
                <a:gd name="T4" fmla="*/ 534 w 325"/>
                <a:gd name="T5" fmla="*/ 15 h 295"/>
                <a:gd name="T6" fmla="*/ 496 w 325"/>
                <a:gd name="T7" fmla="*/ 128 h 295"/>
                <a:gd name="T8" fmla="*/ 318 w 325"/>
                <a:gd name="T9" fmla="*/ 180 h 295"/>
                <a:gd name="T10" fmla="*/ 302 w 325"/>
                <a:gd name="T11" fmla="*/ 235 h 295"/>
                <a:gd name="T12" fmla="*/ 293 w 325"/>
                <a:gd name="T13" fmla="*/ 271 h 295"/>
                <a:gd name="T14" fmla="*/ 177 w 325"/>
                <a:gd name="T15" fmla="*/ 395 h 295"/>
                <a:gd name="T16" fmla="*/ 117 w 325"/>
                <a:gd name="T17" fmla="*/ 382 h 295"/>
                <a:gd name="T18" fmla="*/ 94 w 325"/>
                <a:gd name="T19" fmla="*/ 374 h 295"/>
                <a:gd name="T20" fmla="*/ 62 w 325"/>
                <a:gd name="T21" fmla="*/ 374 h 295"/>
                <a:gd name="T22" fmla="*/ 15 w 325"/>
                <a:gd name="T23" fmla="*/ 404 h 295"/>
                <a:gd name="T24" fmla="*/ 6 w 325"/>
                <a:gd name="T25" fmla="*/ 466 h 295"/>
                <a:gd name="T26" fmla="*/ 6 w 325"/>
                <a:gd name="T27" fmla="*/ 466 h 295"/>
                <a:gd name="T28" fmla="*/ 50 w 325"/>
                <a:gd name="T29" fmla="*/ 541 h 295"/>
                <a:gd name="T30" fmla="*/ 123 w 325"/>
                <a:gd name="T31" fmla="*/ 557 h 295"/>
                <a:gd name="T32" fmla="*/ 147 w 325"/>
                <a:gd name="T33" fmla="*/ 556 h 295"/>
                <a:gd name="T34" fmla="*/ 168 w 325"/>
                <a:gd name="T35" fmla="*/ 557 h 295"/>
                <a:gd name="T36" fmla="*/ 210 w 325"/>
                <a:gd name="T37" fmla="*/ 571 h 295"/>
                <a:gd name="T38" fmla="*/ 334 w 325"/>
                <a:gd name="T39" fmla="*/ 607 h 295"/>
                <a:gd name="T40" fmla="*/ 683 w 325"/>
                <a:gd name="T41" fmla="*/ 288 h 295"/>
                <a:gd name="T42" fmla="*/ 638 w 325"/>
                <a:gd name="T43" fmla="*/ 193 h 29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5" h="295">
                  <a:moveTo>
                    <a:pt x="300" y="92"/>
                  </a:moveTo>
                  <a:cubicBezTo>
                    <a:pt x="306" y="79"/>
                    <a:pt x="317" y="40"/>
                    <a:pt x="315" y="31"/>
                  </a:cubicBezTo>
                  <a:cubicBezTo>
                    <a:pt x="312" y="20"/>
                    <a:pt x="257" y="0"/>
                    <a:pt x="251" y="7"/>
                  </a:cubicBezTo>
                  <a:cubicBezTo>
                    <a:pt x="244" y="13"/>
                    <a:pt x="235" y="47"/>
                    <a:pt x="233" y="61"/>
                  </a:cubicBezTo>
                  <a:cubicBezTo>
                    <a:pt x="196" y="53"/>
                    <a:pt x="156" y="57"/>
                    <a:pt x="149" y="86"/>
                  </a:cubicBezTo>
                  <a:cubicBezTo>
                    <a:pt x="149" y="86"/>
                    <a:pt x="142" y="113"/>
                    <a:pt x="142" y="113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29" y="168"/>
                    <a:pt x="110" y="188"/>
                    <a:pt x="83" y="189"/>
                  </a:cubicBezTo>
                  <a:cubicBezTo>
                    <a:pt x="68" y="190"/>
                    <a:pt x="62" y="187"/>
                    <a:pt x="55" y="183"/>
                  </a:cubicBezTo>
                  <a:cubicBezTo>
                    <a:pt x="52" y="182"/>
                    <a:pt x="50" y="180"/>
                    <a:pt x="44" y="179"/>
                  </a:cubicBezTo>
                  <a:cubicBezTo>
                    <a:pt x="37" y="178"/>
                    <a:pt x="33" y="178"/>
                    <a:pt x="29" y="179"/>
                  </a:cubicBezTo>
                  <a:cubicBezTo>
                    <a:pt x="20" y="180"/>
                    <a:pt x="12" y="185"/>
                    <a:pt x="7" y="193"/>
                  </a:cubicBezTo>
                  <a:cubicBezTo>
                    <a:pt x="2" y="202"/>
                    <a:pt x="0" y="213"/>
                    <a:pt x="3" y="224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6" y="236"/>
                    <a:pt x="17" y="253"/>
                    <a:pt x="23" y="259"/>
                  </a:cubicBezTo>
                  <a:cubicBezTo>
                    <a:pt x="37" y="270"/>
                    <a:pt x="47" y="268"/>
                    <a:pt x="58" y="267"/>
                  </a:cubicBezTo>
                  <a:cubicBezTo>
                    <a:pt x="61" y="267"/>
                    <a:pt x="65" y="266"/>
                    <a:pt x="69" y="266"/>
                  </a:cubicBezTo>
                  <a:cubicBezTo>
                    <a:pt x="69" y="266"/>
                    <a:pt x="79" y="267"/>
                    <a:pt x="79" y="267"/>
                  </a:cubicBezTo>
                  <a:cubicBezTo>
                    <a:pt x="87" y="267"/>
                    <a:pt x="93" y="271"/>
                    <a:pt x="99" y="274"/>
                  </a:cubicBezTo>
                  <a:cubicBezTo>
                    <a:pt x="109" y="280"/>
                    <a:pt x="122" y="288"/>
                    <a:pt x="157" y="291"/>
                  </a:cubicBezTo>
                  <a:cubicBezTo>
                    <a:pt x="208" y="295"/>
                    <a:pt x="291" y="229"/>
                    <a:pt x="321" y="138"/>
                  </a:cubicBezTo>
                  <a:cubicBezTo>
                    <a:pt x="325" y="121"/>
                    <a:pt x="316" y="105"/>
                    <a:pt x="300" y="92"/>
                  </a:cubicBezTo>
                  <a:close/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1" name="Freeform 2119"/>
            <p:cNvSpPr>
              <a:spLocks noEditPoints="1"/>
            </p:cNvSpPr>
            <p:nvPr>
              <p:custDataLst>
                <p:tags r:id="rId1151"/>
              </p:custDataLst>
            </p:nvPr>
          </p:nvSpPr>
          <p:spPr bwMode="auto">
            <a:xfrm>
              <a:off x="4095" y="2568"/>
              <a:ext cx="418" cy="377"/>
            </a:xfrm>
            <a:custGeom>
              <a:avLst/>
              <a:gdLst>
                <a:gd name="T0" fmla="*/ 638 w 325"/>
                <a:gd name="T1" fmla="*/ 193 h 295"/>
                <a:gd name="T2" fmla="*/ 670 w 325"/>
                <a:gd name="T3" fmla="*/ 65 h 295"/>
                <a:gd name="T4" fmla="*/ 534 w 325"/>
                <a:gd name="T5" fmla="*/ 15 h 295"/>
                <a:gd name="T6" fmla="*/ 496 w 325"/>
                <a:gd name="T7" fmla="*/ 128 h 295"/>
                <a:gd name="T8" fmla="*/ 318 w 325"/>
                <a:gd name="T9" fmla="*/ 180 h 295"/>
                <a:gd name="T10" fmla="*/ 302 w 325"/>
                <a:gd name="T11" fmla="*/ 235 h 295"/>
                <a:gd name="T12" fmla="*/ 293 w 325"/>
                <a:gd name="T13" fmla="*/ 271 h 295"/>
                <a:gd name="T14" fmla="*/ 177 w 325"/>
                <a:gd name="T15" fmla="*/ 395 h 295"/>
                <a:gd name="T16" fmla="*/ 117 w 325"/>
                <a:gd name="T17" fmla="*/ 382 h 295"/>
                <a:gd name="T18" fmla="*/ 94 w 325"/>
                <a:gd name="T19" fmla="*/ 374 h 295"/>
                <a:gd name="T20" fmla="*/ 62 w 325"/>
                <a:gd name="T21" fmla="*/ 374 h 295"/>
                <a:gd name="T22" fmla="*/ 15 w 325"/>
                <a:gd name="T23" fmla="*/ 404 h 295"/>
                <a:gd name="T24" fmla="*/ 6 w 325"/>
                <a:gd name="T25" fmla="*/ 466 h 295"/>
                <a:gd name="T26" fmla="*/ 6 w 325"/>
                <a:gd name="T27" fmla="*/ 466 h 295"/>
                <a:gd name="T28" fmla="*/ 50 w 325"/>
                <a:gd name="T29" fmla="*/ 541 h 295"/>
                <a:gd name="T30" fmla="*/ 123 w 325"/>
                <a:gd name="T31" fmla="*/ 557 h 295"/>
                <a:gd name="T32" fmla="*/ 147 w 325"/>
                <a:gd name="T33" fmla="*/ 556 h 295"/>
                <a:gd name="T34" fmla="*/ 168 w 325"/>
                <a:gd name="T35" fmla="*/ 557 h 295"/>
                <a:gd name="T36" fmla="*/ 210 w 325"/>
                <a:gd name="T37" fmla="*/ 571 h 295"/>
                <a:gd name="T38" fmla="*/ 334 w 325"/>
                <a:gd name="T39" fmla="*/ 607 h 295"/>
                <a:gd name="T40" fmla="*/ 683 w 325"/>
                <a:gd name="T41" fmla="*/ 288 h 295"/>
                <a:gd name="T42" fmla="*/ 638 w 325"/>
                <a:gd name="T43" fmla="*/ 193 h 295"/>
                <a:gd name="T44" fmla="*/ 677 w 325"/>
                <a:gd name="T45" fmla="*/ 286 h 295"/>
                <a:gd name="T46" fmla="*/ 334 w 325"/>
                <a:gd name="T47" fmla="*/ 601 h 295"/>
                <a:gd name="T48" fmla="*/ 214 w 325"/>
                <a:gd name="T49" fmla="*/ 569 h 295"/>
                <a:gd name="T50" fmla="*/ 168 w 325"/>
                <a:gd name="T51" fmla="*/ 551 h 295"/>
                <a:gd name="T52" fmla="*/ 144 w 325"/>
                <a:gd name="T53" fmla="*/ 551 h 295"/>
                <a:gd name="T54" fmla="*/ 147 w 325"/>
                <a:gd name="T55" fmla="*/ 548 h 295"/>
                <a:gd name="T56" fmla="*/ 121 w 325"/>
                <a:gd name="T57" fmla="*/ 551 h 295"/>
                <a:gd name="T58" fmla="*/ 53 w 325"/>
                <a:gd name="T59" fmla="*/ 534 h 295"/>
                <a:gd name="T60" fmla="*/ 13 w 325"/>
                <a:gd name="T61" fmla="*/ 465 h 295"/>
                <a:gd name="T62" fmla="*/ 22 w 325"/>
                <a:gd name="T63" fmla="*/ 406 h 295"/>
                <a:gd name="T64" fmla="*/ 62 w 325"/>
                <a:gd name="T65" fmla="*/ 381 h 295"/>
                <a:gd name="T66" fmla="*/ 94 w 325"/>
                <a:gd name="T67" fmla="*/ 381 h 295"/>
                <a:gd name="T68" fmla="*/ 114 w 325"/>
                <a:gd name="T69" fmla="*/ 389 h 295"/>
                <a:gd name="T70" fmla="*/ 177 w 325"/>
                <a:gd name="T71" fmla="*/ 400 h 295"/>
                <a:gd name="T72" fmla="*/ 300 w 325"/>
                <a:gd name="T73" fmla="*/ 272 h 295"/>
                <a:gd name="T74" fmla="*/ 307 w 325"/>
                <a:gd name="T75" fmla="*/ 239 h 295"/>
                <a:gd name="T76" fmla="*/ 323 w 325"/>
                <a:gd name="T77" fmla="*/ 180 h 295"/>
                <a:gd name="T78" fmla="*/ 496 w 325"/>
                <a:gd name="T79" fmla="*/ 134 h 295"/>
                <a:gd name="T80" fmla="*/ 499 w 325"/>
                <a:gd name="T81" fmla="*/ 133 h 295"/>
                <a:gd name="T82" fmla="*/ 503 w 325"/>
                <a:gd name="T83" fmla="*/ 128 h 295"/>
                <a:gd name="T84" fmla="*/ 538 w 325"/>
                <a:gd name="T85" fmla="*/ 19 h 295"/>
                <a:gd name="T86" fmla="*/ 597 w 325"/>
                <a:gd name="T87" fmla="*/ 29 h 295"/>
                <a:gd name="T88" fmla="*/ 664 w 325"/>
                <a:gd name="T89" fmla="*/ 65 h 295"/>
                <a:gd name="T90" fmla="*/ 634 w 325"/>
                <a:gd name="T91" fmla="*/ 188 h 295"/>
                <a:gd name="T92" fmla="*/ 634 w 325"/>
                <a:gd name="T93" fmla="*/ 196 h 295"/>
                <a:gd name="T94" fmla="*/ 677 w 325"/>
                <a:gd name="T95" fmla="*/ 286 h 2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25" h="295">
                  <a:moveTo>
                    <a:pt x="300" y="92"/>
                  </a:moveTo>
                  <a:cubicBezTo>
                    <a:pt x="306" y="79"/>
                    <a:pt x="317" y="40"/>
                    <a:pt x="315" y="31"/>
                  </a:cubicBezTo>
                  <a:cubicBezTo>
                    <a:pt x="312" y="20"/>
                    <a:pt x="257" y="0"/>
                    <a:pt x="251" y="7"/>
                  </a:cubicBezTo>
                  <a:cubicBezTo>
                    <a:pt x="244" y="13"/>
                    <a:pt x="235" y="47"/>
                    <a:pt x="233" y="61"/>
                  </a:cubicBezTo>
                  <a:cubicBezTo>
                    <a:pt x="196" y="53"/>
                    <a:pt x="156" y="57"/>
                    <a:pt x="149" y="86"/>
                  </a:cubicBezTo>
                  <a:cubicBezTo>
                    <a:pt x="149" y="86"/>
                    <a:pt x="142" y="113"/>
                    <a:pt x="142" y="113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29" y="168"/>
                    <a:pt x="110" y="188"/>
                    <a:pt x="83" y="189"/>
                  </a:cubicBezTo>
                  <a:cubicBezTo>
                    <a:pt x="68" y="190"/>
                    <a:pt x="62" y="187"/>
                    <a:pt x="55" y="183"/>
                  </a:cubicBezTo>
                  <a:cubicBezTo>
                    <a:pt x="52" y="182"/>
                    <a:pt x="50" y="180"/>
                    <a:pt x="44" y="179"/>
                  </a:cubicBezTo>
                  <a:cubicBezTo>
                    <a:pt x="37" y="178"/>
                    <a:pt x="33" y="178"/>
                    <a:pt x="29" y="179"/>
                  </a:cubicBezTo>
                  <a:cubicBezTo>
                    <a:pt x="20" y="180"/>
                    <a:pt x="12" y="185"/>
                    <a:pt x="7" y="193"/>
                  </a:cubicBezTo>
                  <a:cubicBezTo>
                    <a:pt x="2" y="202"/>
                    <a:pt x="0" y="213"/>
                    <a:pt x="3" y="224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6" y="236"/>
                    <a:pt x="17" y="253"/>
                    <a:pt x="23" y="259"/>
                  </a:cubicBezTo>
                  <a:cubicBezTo>
                    <a:pt x="37" y="270"/>
                    <a:pt x="47" y="268"/>
                    <a:pt x="58" y="267"/>
                  </a:cubicBezTo>
                  <a:cubicBezTo>
                    <a:pt x="61" y="267"/>
                    <a:pt x="65" y="266"/>
                    <a:pt x="69" y="266"/>
                  </a:cubicBezTo>
                  <a:cubicBezTo>
                    <a:pt x="69" y="266"/>
                    <a:pt x="79" y="267"/>
                    <a:pt x="79" y="267"/>
                  </a:cubicBezTo>
                  <a:cubicBezTo>
                    <a:pt x="87" y="267"/>
                    <a:pt x="93" y="271"/>
                    <a:pt x="99" y="274"/>
                  </a:cubicBezTo>
                  <a:cubicBezTo>
                    <a:pt x="109" y="280"/>
                    <a:pt x="122" y="288"/>
                    <a:pt x="157" y="291"/>
                  </a:cubicBezTo>
                  <a:cubicBezTo>
                    <a:pt x="208" y="295"/>
                    <a:pt x="291" y="229"/>
                    <a:pt x="321" y="138"/>
                  </a:cubicBezTo>
                  <a:cubicBezTo>
                    <a:pt x="325" y="121"/>
                    <a:pt x="316" y="105"/>
                    <a:pt x="300" y="92"/>
                  </a:cubicBezTo>
                  <a:close/>
                  <a:moveTo>
                    <a:pt x="318" y="137"/>
                  </a:moveTo>
                  <a:cubicBezTo>
                    <a:pt x="288" y="227"/>
                    <a:pt x="207" y="292"/>
                    <a:pt x="157" y="288"/>
                  </a:cubicBezTo>
                  <a:cubicBezTo>
                    <a:pt x="123" y="285"/>
                    <a:pt x="110" y="278"/>
                    <a:pt x="100" y="272"/>
                  </a:cubicBezTo>
                  <a:cubicBezTo>
                    <a:pt x="94" y="268"/>
                    <a:pt x="88" y="265"/>
                    <a:pt x="79" y="264"/>
                  </a:cubicBezTo>
                  <a:cubicBezTo>
                    <a:pt x="73" y="264"/>
                    <a:pt x="70" y="264"/>
                    <a:pt x="68" y="264"/>
                  </a:cubicBezTo>
                  <a:cubicBezTo>
                    <a:pt x="69" y="264"/>
                    <a:pt x="69" y="263"/>
                    <a:pt x="69" y="263"/>
                  </a:cubicBezTo>
                  <a:cubicBezTo>
                    <a:pt x="57" y="264"/>
                    <a:pt x="57" y="264"/>
                    <a:pt x="57" y="264"/>
                  </a:cubicBezTo>
                  <a:cubicBezTo>
                    <a:pt x="47" y="265"/>
                    <a:pt x="37" y="267"/>
                    <a:pt x="25" y="256"/>
                  </a:cubicBezTo>
                  <a:cubicBezTo>
                    <a:pt x="19" y="251"/>
                    <a:pt x="9" y="234"/>
                    <a:pt x="6" y="223"/>
                  </a:cubicBezTo>
                  <a:cubicBezTo>
                    <a:pt x="3" y="213"/>
                    <a:pt x="5" y="203"/>
                    <a:pt x="10" y="195"/>
                  </a:cubicBezTo>
                  <a:cubicBezTo>
                    <a:pt x="14" y="188"/>
                    <a:pt x="21" y="183"/>
                    <a:pt x="29" y="182"/>
                  </a:cubicBezTo>
                  <a:cubicBezTo>
                    <a:pt x="33" y="181"/>
                    <a:pt x="37" y="181"/>
                    <a:pt x="44" y="182"/>
                  </a:cubicBezTo>
                  <a:cubicBezTo>
                    <a:pt x="49" y="183"/>
                    <a:pt x="51" y="184"/>
                    <a:pt x="54" y="186"/>
                  </a:cubicBezTo>
                  <a:cubicBezTo>
                    <a:pt x="61" y="190"/>
                    <a:pt x="67" y="193"/>
                    <a:pt x="83" y="192"/>
                  </a:cubicBezTo>
                  <a:cubicBezTo>
                    <a:pt x="112" y="191"/>
                    <a:pt x="132" y="170"/>
                    <a:pt x="141" y="131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52" y="86"/>
                    <a:pt x="152" y="86"/>
                  </a:cubicBezTo>
                  <a:cubicBezTo>
                    <a:pt x="158" y="60"/>
                    <a:pt x="197" y="56"/>
                    <a:pt x="233" y="64"/>
                  </a:cubicBezTo>
                  <a:cubicBezTo>
                    <a:pt x="234" y="64"/>
                    <a:pt x="234" y="64"/>
                    <a:pt x="235" y="63"/>
                  </a:cubicBezTo>
                  <a:cubicBezTo>
                    <a:pt x="236" y="63"/>
                    <a:pt x="236" y="62"/>
                    <a:pt x="236" y="61"/>
                  </a:cubicBezTo>
                  <a:cubicBezTo>
                    <a:pt x="238" y="47"/>
                    <a:pt x="247" y="14"/>
                    <a:pt x="253" y="9"/>
                  </a:cubicBezTo>
                  <a:cubicBezTo>
                    <a:pt x="254" y="8"/>
                    <a:pt x="264" y="8"/>
                    <a:pt x="281" y="14"/>
                  </a:cubicBezTo>
                  <a:cubicBezTo>
                    <a:pt x="300" y="21"/>
                    <a:pt x="311" y="28"/>
                    <a:pt x="312" y="31"/>
                  </a:cubicBezTo>
                  <a:cubicBezTo>
                    <a:pt x="314" y="40"/>
                    <a:pt x="304" y="77"/>
                    <a:pt x="298" y="90"/>
                  </a:cubicBezTo>
                  <a:cubicBezTo>
                    <a:pt x="297" y="91"/>
                    <a:pt x="297" y="93"/>
                    <a:pt x="298" y="94"/>
                  </a:cubicBezTo>
                  <a:cubicBezTo>
                    <a:pt x="310" y="103"/>
                    <a:pt x="322" y="119"/>
                    <a:pt x="318" y="137"/>
                  </a:cubicBezTo>
                  <a:close/>
                </a:path>
              </a:pathLst>
            </a:custGeom>
            <a:solidFill>
              <a:srgbClr val="DF8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2" name="Freeform 2120"/>
            <p:cNvSpPr/>
            <p:nvPr>
              <p:custDataLst>
                <p:tags r:id="rId1152"/>
              </p:custDataLst>
            </p:nvPr>
          </p:nvSpPr>
          <p:spPr bwMode="auto">
            <a:xfrm>
              <a:off x="4192" y="2832"/>
              <a:ext cx="12" cy="58"/>
            </a:xfrm>
            <a:custGeom>
              <a:avLst/>
              <a:gdLst>
                <a:gd name="T0" fmla="*/ 1 w 9"/>
                <a:gd name="T1" fmla="*/ 0 h 45"/>
                <a:gd name="T2" fmla="*/ 16 w 9"/>
                <a:gd name="T3" fmla="*/ 24 h 45"/>
                <a:gd name="T4" fmla="*/ 21 w 9"/>
                <a:gd name="T5" fmla="*/ 46 h 45"/>
                <a:gd name="T6" fmla="*/ 15 w 9"/>
                <a:gd name="T7" fmla="*/ 71 h 45"/>
                <a:gd name="T8" fmla="*/ 0 w 9"/>
                <a:gd name="T9" fmla="*/ 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1" y="0"/>
                  </a:moveTo>
                  <a:cubicBezTo>
                    <a:pt x="1" y="5"/>
                    <a:pt x="5" y="9"/>
                    <a:pt x="7" y="12"/>
                  </a:cubicBezTo>
                  <a:cubicBezTo>
                    <a:pt x="6" y="16"/>
                    <a:pt x="7" y="20"/>
                    <a:pt x="9" y="22"/>
                  </a:cubicBezTo>
                  <a:cubicBezTo>
                    <a:pt x="7" y="23"/>
                    <a:pt x="6" y="29"/>
                    <a:pt x="6" y="33"/>
                  </a:cubicBezTo>
                  <a:cubicBezTo>
                    <a:pt x="3" y="33"/>
                    <a:pt x="0" y="42"/>
                    <a:pt x="0" y="45"/>
                  </a:cubicBezTo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3" name="Freeform 2121"/>
            <p:cNvSpPr/>
            <p:nvPr>
              <p:custDataLst>
                <p:tags r:id="rId1153"/>
              </p:custDataLst>
            </p:nvPr>
          </p:nvSpPr>
          <p:spPr bwMode="auto">
            <a:xfrm>
              <a:off x="4104" y="2643"/>
              <a:ext cx="405" cy="294"/>
            </a:xfrm>
            <a:custGeom>
              <a:avLst/>
              <a:gdLst>
                <a:gd name="T0" fmla="*/ 482 w 315"/>
                <a:gd name="T1" fmla="*/ 17 h 230"/>
                <a:gd name="T2" fmla="*/ 314 w 315"/>
                <a:gd name="T3" fmla="*/ 59 h 230"/>
                <a:gd name="T4" fmla="*/ 300 w 315"/>
                <a:gd name="T5" fmla="*/ 114 h 230"/>
                <a:gd name="T6" fmla="*/ 291 w 315"/>
                <a:gd name="T7" fmla="*/ 151 h 230"/>
                <a:gd name="T8" fmla="*/ 193 w 315"/>
                <a:gd name="T9" fmla="*/ 280 h 230"/>
                <a:gd name="T10" fmla="*/ 163 w 315"/>
                <a:gd name="T11" fmla="*/ 302 h 230"/>
                <a:gd name="T12" fmla="*/ 149 w 315"/>
                <a:gd name="T13" fmla="*/ 307 h 230"/>
                <a:gd name="T14" fmla="*/ 147 w 315"/>
                <a:gd name="T15" fmla="*/ 291 h 230"/>
                <a:gd name="T16" fmla="*/ 139 w 315"/>
                <a:gd name="T17" fmla="*/ 284 h 230"/>
                <a:gd name="T18" fmla="*/ 96 w 315"/>
                <a:gd name="T19" fmla="*/ 271 h 230"/>
                <a:gd name="T20" fmla="*/ 76 w 315"/>
                <a:gd name="T21" fmla="*/ 263 h 230"/>
                <a:gd name="T22" fmla="*/ 50 w 315"/>
                <a:gd name="T23" fmla="*/ 263 h 230"/>
                <a:gd name="T24" fmla="*/ 10 w 315"/>
                <a:gd name="T25" fmla="*/ 286 h 230"/>
                <a:gd name="T26" fmla="*/ 0 w 315"/>
                <a:gd name="T27" fmla="*/ 322 h 230"/>
                <a:gd name="T28" fmla="*/ 5 w 315"/>
                <a:gd name="T29" fmla="*/ 340 h 230"/>
                <a:gd name="T30" fmla="*/ 42 w 315"/>
                <a:gd name="T31" fmla="*/ 406 h 230"/>
                <a:gd name="T32" fmla="*/ 105 w 315"/>
                <a:gd name="T33" fmla="*/ 422 h 230"/>
                <a:gd name="T34" fmla="*/ 132 w 315"/>
                <a:gd name="T35" fmla="*/ 421 h 230"/>
                <a:gd name="T36" fmla="*/ 139 w 315"/>
                <a:gd name="T37" fmla="*/ 422 h 230"/>
                <a:gd name="T38" fmla="*/ 144 w 315"/>
                <a:gd name="T39" fmla="*/ 418 h 230"/>
                <a:gd name="T40" fmla="*/ 150 w 315"/>
                <a:gd name="T41" fmla="*/ 398 h 230"/>
                <a:gd name="T42" fmla="*/ 158 w 315"/>
                <a:gd name="T43" fmla="*/ 404 h 230"/>
                <a:gd name="T44" fmla="*/ 180 w 315"/>
                <a:gd name="T45" fmla="*/ 428 h 230"/>
                <a:gd name="T46" fmla="*/ 202 w 315"/>
                <a:gd name="T47" fmla="*/ 438 h 230"/>
                <a:gd name="T48" fmla="*/ 319 w 315"/>
                <a:gd name="T49" fmla="*/ 472 h 230"/>
                <a:gd name="T50" fmla="*/ 654 w 315"/>
                <a:gd name="T51" fmla="*/ 164 h 230"/>
                <a:gd name="T52" fmla="*/ 482 w 315"/>
                <a:gd name="T53" fmla="*/ 17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5" h="230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4" y="151"/>
                    <a:pt x="70" y="153"/>
                    <a:pt x="70" y="147"/>
                  </a:cubicBezTo>
                  <a:cubicBezTo>
                    <a:pt x="70" y="144"/>
                    <a:pt x="70" y="141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5" y="175"/>
                    <a:pt x="15" y="191"/>
                    <a:pt x="20" y="195"/>
                  </a:cubicBezTo>
                  <a:cubicBezTo>
                    <a:pt x="31" y="204"/>
                    <a:pt x="40" y="203"/>
                    <a:pt x="50" y="202"/>
                  </a:cubicBezTo>
                  <a:cubicBezTo>
                    <a:pt x="54" y="202"/>
                    <a:pt x="58" y="201"/>
                    <a:pt x="62" y="201"/>
                  </a:cubicBezTo>
                  <a:cubicBezTo>
                    <a:pt x="62" y="201"/>
                    <a:pt x="63" y="202"/>
                    <a:pt x="65" y="202"/>
                  </a:cubicBezTo>
                  <a:cubicBezTo>
                    <a:pt x="66" y="202"/>
                    <a:pt x="68" y="202"/>
                    <a:pt x="68" y="200"/>
                  </a:cubicBezTo>
                  <a:cubicBezTo>
                    <a:pt x="69" y="196"/>
                    <a:pt x="69" y="191"/>
                    <a:pt x="71" y="190"/>
                  </a:cubicBezTo>
                  <a:cubicBezTo>
                    <a:pt x="74" y="189"/>
                    <a:pt x="74" y="190"/>
                    <a:pt x="75" y="193"/>
                  </a:cubicBezTo>
                  <a:cubicBezTo>
                    <a:pt x="77" y="197"/>
                    <a:pt x="78" y="202"/>
                    <a:pt x="85" y="205"/>
                  </a:cubicBezTo>
                  <a:cubicBezTo>
                    <a:pt x="88" y="206"/>
                    <a:pt x="92" y="208"/>
                    <a:pt x="95" y="210"/>
                  </a:cubicBezTo>
                  <a:cubicBezTo>
                    <a:pt x="104" y="216"/>
                    <a:pt x="117" y="223"/>
                    <a:pt x="150" y="226"/>
                  </a:cubicBezTo>
                  <a:cubicBezTo>
                    <a:pt x="198" y="230"/>
                    <a:pt x="279" y="165"/>
                    <a:pt x="308" y="78"/>
                  </a:cubicBezTo>
                  <a:cubicBezTo>
                    <a:pt x="315" y="46"/>
                    <a:pt x="272" y="18"/>
                    <a:pt x="227" y="8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4" name="Freeform 2122"/>
            <p:cNvSpPr/>
            <p:nvPr>
              <p:custDataLst>
                <p:tags r:id="rId1154"/>
              </p:custDataLst>
            </p:nvPr>
          </p:nvSpPr>
          <p:spPr bwMode="auto">
            <a:xfrm>
              <a:off x="4104" y="2643"/>
              <a:ext cx="405" cy="294"/>
            </a:xfrm>
            <a:custGeom>
              <a:avLst/>
              <a:gdLst>
                <a:gd name="T0" fmla="*/ 482 w 315"/>
                <a:gd name="T1" fmla="*/ 17 h 230"/>
                <a:gd name="T2" fmla="*/ 314 w 315"/>
                <a:gd name="T3" fmla="*/ 59 h 230"/>
                <a:gd name="T4" fmla="*/ 300 w 315"/>
                <a:gd name="T5" fmla="*/ 114 h 230"/>
                <a:gd name="T6" fmla="*/ 291 w 315"/>
                <a:gd name="T7" fmla="*/ 151 h 230"/>
                <a:gd name="T8" fmla="*/ 193 w 315"/>
                <a:gd name="T9" fmla="*/ 280 h 230"/>
                <a:gd name="T10" fmla="*/ 163 w 315"/>
                <a:gd name="T11" fmla="*/ 302 h 230"/>
                <a:gd name="T12" fmla="*/ 149 w 315"/>
                <a:gd name="T13" fmla="*/ 307 h 230"/>
                <a:gd name="T14" fmla="*/ 147 w 315"/>
                <a:gd name="T15" fmla="*/ 291 h 230"/>
                <a:gd name="T16" fmla="*/ 139 w 315"/>
                <a:gd name="T17" fmla="*/ 284 h 230"/>
                <a:gd name="T18" fmla="*/ 96 w 315"/>
                <a:gd name="T19" fmla="*/ 271 h 230"/>
                <a:gd name="T20" fmla="*/ 76 w 315"/>
                <a:gd name="T21" fmla="*/ 263 h 230"/>
                <a:gd name="T22" fmla="*/ 50 w 315"/>
                <a:gd name="T23" fmla="*/ 263 h 230"/>
                <a:gd name="T24" fmla="*/ 10 w 315"/>
                <a:gd name="T25" fmla="*/ 286 h 230"/>
                <a:gd name="T26" fmla="*/ 0 w 315"/>
                <a:gd name="T27" fmla="*/ 322 h 230"/>
                <a:gd name="T28" fmla="*/ 5 w 315"/>
                <a:gd name="T29" fmla="*/ 340 h 230"/>
                <a:gd name="T30" fmla="*/ 42 w 315"/>
                <a:gd name="T31" fmla="*/ 406 h 230"/>
                <a:gd name="T32" fmla="*/ 105 w 315"/>
                <a:gd name="T33" fmla="*/ 422 h 230"/>
                <a:gd name="T34" fmla="*/ 132 w 315"/>
                <a:gd name="T35" fmla="*/ 421 h 230"/>
                <a:gd name="T36" fmla="*/ 139 w 315"/>
                <a:gd name="T37" fmla="*/ 422 h 230"/>
                <a:gd name="T38" fmla="*/ 144 w 315"/>
                <a:gd name="T39" fmla="*/ 418 h 230"/>
                <a:gd name="T40" fmla="*/ 150 w 315"/>
                <a:gd name="T41" fmla="*/ 398 h 230"/>
                <a:gd name="T42" fmla="*/ 158 w 315"/>
                <a:gd name="T43" fmla="*/ 404 h 230"/>
                <a:gd name="T44" fmla="*/ 180 w 315"/>
                <a:gd name="T45" fmla="*/ 428 h 230"/>
                <a:gd name="T46" fmla="*/ 202 w 315"/>
                <a:gd name="T47" fmla="*/ 438 h 230"/>
                <a:gd name="T48" fmla="*/ 319 w 315"/>
                <a:gd name="T49" fmla="*/ 472 h 230"/>
                <a:gd name="T50" fmla="*/ 654 w 315"/>
                <a:gd name="T51" fmla="*/ 164 h 230"/>
                <a:gd name="T52" fmla="*/ 482 w 315"/>
                <a:gd name="T53" fmla="*/ 17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5" h="230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4" y="151"/>
                    <a:pt x="70" y="153"/>
                    <a:pt x="70" y="147"/>
                  </a:cubicBezTo>
                  <a:cubicBezTo>
                    <a:pt x="70" y="144"/>
                    <a:pt x="70" y="141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5" y="175"/>
                    <a:pt x="15" y="191"/>
                    <a:pt x="20" y="195"/>
                  </a:cubicBezTo>
                  <a:cubicBezTo>
                    <a:pt x="31" y="204"/>
                    <a:pt x="40" y="203"/>
                    <a:pt x="50" y="202"/>
                  </a:cubicBezTo>
                  <a:cubicBezTo>
                    <a:pt x="54" y="202"/>
                    <a:pt x="58" y="201"/>
                    <a:pt x="62" y="201"/>
                  </a:cubicBezTo>
                  <a:cubicBezTo>
                    <a:pt x="62" y="201"/>
                    <a:pt x="63" y="202"/>
                    <a:pt x="65" y="202"/>
                  </a:cubicBezTo>
                  <a:cubicBezTo>
                    <a:pt x="66" y="202"/>
                    <a:pt x="68" y="202"/>
                    <a:pt x="68" y="200"/>
                  </a:cubicBezTo>
                  <a:cubicBezTo>
                    <a:pt x="69" y="196"/>
                    <a:pt x="69" y="191"/>
                    <a:pt x="71" y="190"/>
                  </a:cubicBezTo>
                  <a:cubicBezTo>
                    <a:pt x="74" y="189"/>
                    <a:pt x="74" y="190"/>
                    <a:pt x="75" y="193"/>
                  </a:cubicBezTo>
                  <a:cubicBezTo>
                    <a:pt x="77" y="197"/>
                    <a:pt x="78" y="202"/>
                    <a:pt x="85" y="205"/>
                  </a:cubicBezTo>
                  <a:cubicBezTo>
                    <a:pt x="88" y="206"/>
                    <a:pt x="92" y="208"/>
                    <a:pt x="95" y="210"/>
                  </a:cubicBezTo>
                  <a:cubicBezTo>
                    <a:pt x="104" y="216"/>
                    <a:pt x="117" y="223"/>
                    <a:pt x="150" y="226"/>
                  </a:cubicBezTo>
                  <a:cubicBezTo>
                    <a:pt x="198" y="230"/>
                    <a:pt x="279" y="165"/>
                    <a:pt x="308" y="78"/>
                  </a:cubicBezTo>
                  <a:cubicBezTo>
                    <a:pt x="315" y="46"/>
                    <a:pt x="272" y="18"/>
                    <a:pt x="227" y="8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5" name="Freeform 2123"/>
            <p:cNvSpPr/>
            <p:nvPr>
              <p:custDataLst>
                <p:tags r:id="rId1155"/>
              </p:custDataLst>
            </p:nvPr>
          </p:nvSpPr>
          <p:spPr bwMode="auto">
            <a:xfrm>
              <a:off x="4392" y="2568"/>
              <a:ext cx="111" cy="120"/>
            </a:xfrm>
            <a:custGeom>
              <a:avLst/>
              <a:gdLst>
                <a:gd name="T0" fmla="*/ 1 w 86"/>
                <a:gd name="T1" fmla="*/ 128 h 94"/>
                <a:gd name="T2" fmla="*/ 5 w 86"/>
                <a:gd name="T3" fmla="*/ 130 h 94"/>
                <a:gd name="T4" fmla="*/ 111 w 86"/>
                <a:gd name="T5" fmla="*/ 171 h 94"/>
                <a:gd name="T6" fmla="*/ 143 w 86"/>
                <a:gd name="T7" fmla="*/ 194 h 94"/>
                <a:gd name="T8" fmla="*/ 148 w 86"/>
                <a:gd name="T9" fmla="*/ 189 h 94"/>
                <a:gd name="T10" fmla="*/ 179 w 86"/>
                <a:gd name="T11" fmla="*/ 65 h 94"/>
                <a:gd name="T12" fmla="*/ 44 w 86"/>
                <a:gd name="T13" fmla="*/ 14 h 94"/>
                <a:gd name="T14" fmla="*/ 5 w 86"/>
                <a:gd name="T15" fmla="*/ 128 h 94"/>
                <a:gd name="T16" fmla="*/ 0 w 86"/>
                <a:gd name="T17" fmla="*/ 128 h 94"/>
                <a:gd name="T18" fmla="*/ 1 w 86"/>
                <a:gd name="T19" fmla="*/ 128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94">
                  <a:moveTo>
                    <a:pt x="1" y="61"/>
                  </a:moveTo>
                  <a:cubicBezTo>
                    <a:pt x="2" y="61"/>
                    <a:pt x="0" y="63"/>
                    <a:pt x="2" y="63"/>
                  </a:cubicBezTo>
                  <a:cubicBezTo>
                    <a:pt x="13" y="66"/>
                    <a:pt x="33" y="72"/>
                    <a:pt x="52" y="82"/>
                  </a:cubicBezTo>
                  <a:cubicBezTo>
                    <a:pt x="57" y="85"/>
                    <a:pt x="62" y="89"/>
                    <a:pt x="67" y="93"/>
                  </a:cubicBezTo>
                  <a:cubicBezTo>
                    <a:pt x="68" y="94"/>
                    <a:pt x="68" y="90"/>
                    <a:pt x="69" y="91"/>
                  </a:cubicBezTo>
                  <a:cubicBezTo>
                    <a:pt x="75" y="78"/>
                    <a:pt x="86" y="40"/>
                    <a:pt x="84" y="31"/>
                  </a:cubicBezTo>
                  <a:cubicBezTo>
                    <a:pt x="81" y="20"/>
                    <a:pt x="26" y="0"/>
                    <a:pt x="20" y="7"/>
                  </a:cubicBezTo>
                  <a:cubicBezTo>
                    <a:pt x="13" y="13"/>
                    <a:pt x="4" y="47"/>
                    <a:pt x="2" y="61"/>
                  </a:cubicBezTo>
                  <a:cubicBezTo>
                    <a:pt x="2" y="61"/>
                    <a:pt x="1" y="61"/>
                    <a:pt x="0" y="61"/>
                  </a:cubicBezTo>
                  <a:lnTo>
                    <a:pt x="1" y="61"/>
                  </a:lnTo>
                  <a:close/>
                </a:path>
              </a:pathLst>
            </a:custGeom>
            <a:solidFill>
              <a:srgbClr val="DF8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6" name="Freeform 2124"/>
            <p:cNvSpPr/>
            <p:nvPr>
              <p:custDataLst>
                <p:tags r:id="rId1156"/>
              </p:custDataLst>
            </p:nvPr>
          </p:nvSpPr>
          <p:spPr bwMode="auto">
            <a:xfrm>
              <a:off x="4453" y="2644"/>
              <a:ext cx="38" cy="41"/>
            </a:xfrm>
            <a:custGeom>
              <a:avLst/>
              <a:gdLst>
                <a:gd name="T0" fmla="*/ 50 w 29"/>
                <a:gd name="T1" fmla="*/ 59 h 32"/>
                <a:gd name="T2" fmla="*/ 54 w 29"/>
                <a:gd name="T3" fmla="*/ 45 h 32"/>
                <a:gd name="T4" fmla="*/ 66 w 29"/>
                <a:gd name="T5" fmla="*/ 19 h 32"/>
                <a:gd name="T6" fmla="*/ 51 w 29"/>
                <a:gd name="T7" fmla="*/ 8 h 32"/>
                <a:gd name="T8" fmla="*/ 24 w 29"/>
                <a:gd name="T9" fmla="*/ 0 h 32"/>
                <a:gd name="T10" fmla="*/ 12 w 29"/>
                <a:gd name="T11" fmla="*/ 15 h 32"/>
                <a:gd name="T12" fmla="*/ 0 w 29"/>
                <a:gd name="T13" fmla="*/ 42 h 32"/>
                <a:gd name="T14" fmla="*/ 12 w 29"/>
                <a:gd name="T15" fmla="*/ 46 h 32"/>
                <a:gd name="T16" fmla="*/ 41 w 29"/>
                <a:gd name="T17" fmla="*/ 65 h 32"/>
                <a:gd name="T18" fmla="*/ 50 w 29"/>
                <a:gd name="T19" fmla="*/ 59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32">
                  <a:moveTo>
                    <a:pt x="22" y="28"/>
                  </a:moveTo>
                  <a:cubicBezTo>
                    <a:pt x="23" y="26"/>
                    <a:pt x="24" y="23"/>
                    <a:pt x="24" y="21"/>
                  </a:cubicBezTo>
                  <a:cubicBezTo>
                    <a:pt x="26" y="17"/>
                    <a:pt x="28" y="13"/>
                    <a:pt x="29" y="9"/>
                  </a:cubicBezTo>
                  <a:cubicBezTo>
                    <a:pt x="29" y="6"/>
                    <a:pt x="26" y="6"/>
                    <a:pt x="23" y="4"/>
                  </a:cubicBezTo>
                  <a:cubicBezTo>
                    <a:pt x="20" y="3"/>
                    <a:pt x="15" y="0"/>
                    <a:pt x="11" y="0"/>
                  </a:cubicBezTo>
                  <a:cubicBezTo>
                    <a:pt x="8" y="0"/>
                    <a:pt x="6" y="5"/>
                    <a:pt x="5" y="7"/>
                  </a:cubicBezTo>
                  <a:cubicBezTo>
                    <a:pt x="3" y="11"/>
                    <a:pt x="1" y="16"/>
                    <a:pt x="0" y="20"/>
                  </a:cubicBezTo>
                  <a:cubicBezTo>
                    <a:pt x="2" y="21"/>
                    <a:pt x="3" y="21"/>
                    <a:pt x="5" y="22"/>
                  </a:cubicBezTo>
                  <a:cubicBezTo>
                    <a:pt x="9" y="25"/>
                    <a:pt x="14" y="28"/>
                    <a:pt x="18" y="31"/>
                  </a:cubicBezTo>
                  <a:cubicBezTo>
                    <a:pt x="20" y="32"/>
                    <a:pt x="21" y="31"/>
                    <a:pt x="22" y="28"/>
                  </a:cubicBezTo>
                  <a:close/>
                </a:path>
              </a:pathLst>
            </a:custGeom>
            <a:solidFill>
              <a:srgbClr val="C53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7" name="Freeform 2125"/>
            <p:cNvSpPr/>
            <p:nvPr>
              <p:custDataLst>
                <p:tags r:id="rId1157"/>
              </p:custDataLst>
            </p:nvPr>
          </p:nvSpPr>
          <p:spPr bwMode="auto">
            <a:xfrm>
              <a:off x="4419" y="2605"/>
              <a:ext cx="78" cy="64"/>
            </a:xfrm>
            <a:custGeom>
              <a:avLst/>
              <a:gdLst>
                <a:gd name="T0" fmla="*/ 125 w 61"/>
                <a:gd name="T1" fmla="*/ 40 h 49"/>
                <a:gd name="T2" fmla="*/ 59 w 61"/>
                <a:gd name="T3" fmla="*/ 7 h 49"/>
                <a:gd name="T4" fmla="*/ 37 w 61"/>
                <a:gd name="T5" fmla="*/ 1 h 49"/>
                <a:gd name="T6" fmla="*/ 23 w 61"/>
                <a:gd name="T7" fmla="*/ 13 h 49"/>
                <a:gd name="T8" fmla="*/ 13 w 61"/>
                <a:gd name="T9" fmla="*/ 40 h 49"/>
                <a:gd name="T10" fmla="*/ 0 w 61"/>
                <a:gd name="T11" fmla="*/ 85 h 49"/>
                <a:gd name="T12" fmla="*/ 0 w 61"/>
                <a:gd name="T13" fmla="*/ 88 h 49"/>
                <a:gd name="T14" fmla="*/ 52 w 61"/>
                <a:gd name="T15" fmla="*/ 110 h 49"/>
                <a:gd name="T16" fmla="*/ 59 w 61"/>
                <a:gd name="T17" fmla="*/ 93 h 49"/>
                <a:gd name="T18" fmla="*/ 70 w 61"/>
                <a:gd name="T19" fmla="*/ 72 h 49"/>
                <a:gd name="T20" fmla="*/ 98 w 61"/>
                <a:gd name="T21" fmla="*/ 74 h 49"/>
                <a:gd name="T22" fmla="*/ 113 w 61"/>
                <a:gd name="T23" fmla="*/ 82 h 49"/>
                <a:gd name="T24" fmla="*/ 121 w 61"/>
                <a:gd name="T25" fmla="*/ 73 h 49"/>
                <a:gd name="T26" fmla="*/ 121 w 61"/>
                <a:gd name="T27" fmla="*/ 72 h 49"/>
                <a:gd name="T28" fmla="*/ 128 w 61"/>
                <a:gd name="T29" fmla="*/ 43 h 49"/>
                <a:gd name="T30" fmla="*/ 125 w 61"/>
                <a:gd name="T31" fmla="*/ 40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" h="49">
                  <a:moveTo>
                    <a:pt x="60" y="18"/>
                  </a:moveTo>
                  <a:cubicBezTo>
                    <a:pt x="53" y="10"/>
                    <a:pt x="39" y="6"/>
                    <a:pt x="28" y="3"/>
                  </a:cubicBezTo>
                  <a:cubicBezTo>
                    <a:pt x="26" y="2"/>
                    <a:pt x="21" y="0"/>
                    <a:pt x="18" y="1"/>
                  </a:cubicBezTo>
                  <a:cubicBezTo>
                    <a:pt x="16" y="1"/>
                    <a:pt x="12" y="4"/>
                    <a:pt x="11" y="6"/>
                  </a:cubicBezTo>
                  <a:cubicBezTo>
                    <a:pt x="9" y="9"/>
                    <a:pt x="7" y="15"/>
                    <a:pt x="6" y="18"/>
                  </a:cubicBezTo>
                  <a:cubicBezTo>
                    <a:pt x="4" y="25"/>
                    <a:pt x="1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8" y="41"/>
                    <a:pt x="17" y="45"/>
                    <a:pt x="25" y="49"/>
                  </a:cubicBezTo>
                  <a:cubicBezTo>
                    <a:pt x="27" y="48"/>
                    <a:pt x="28" y="43"/>
                    <a:pt x="28" y="41"/>
                  </a:cubicBezTo>
                  <a:cubicBezTo>
                    <a:pt x="30" y="38"/>
                    <a:pt x="32" y="35"/>
                    <a:pt x="34" y="32"/>
                  </a:cubicBezTo>
                  <a:cubicBezTo>
                    <a:pt x="37" y="28"/>
                    <a:pt x="43" y="32"/>
                    <a:pt x="47" y="34"/>
                  </a:cubicBezTo>
                  <a:cubicBezTo>
                    <a:pt x="49" y="35"/>
                    <a:pt x="51" y="36"/>
                    <a:pt x="54" y="37"/>
                  </a:cubicBezTo>
                  <a:cubicBezTo>
                    <a:pt x="57" y="38"/>
                    <a:pt x="56" y="36"/>
                    <a:pt x="58" y="33"/>
                  </a:cubicBezTo>
                  <a:cubicBezTo>
                    <a:pt x="58" y="33"/>
                    <a:pt x="58" y="33"/>
                    <a:pt x="58" y="32"/>
                  </a:cubicBezTo>
                  <a:cubicBezTo>
                    <a:pt x="59" y="28"/>
                    <a:pt x="60" y="23"/>
                    <a:pt x="61" y="19"/>
                  </a:cubicBezTo>
                  <a:cubicBezTo>
                    <a:pt x="61" y="18"/>
                    <a:pt x="61" y="18"/>
                    <a:pt x="60" y="18"/>
                  </a:cubicBezTo>
                  <a:close/>
                </a:path>
              </a:pathLst>
            </a:custGeom>
            <a:solidFill>
              <a:srgbClr val="D86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8" name="Freeform 2126"/>
            <p:cNvSpPr/>
            <p:nvPr>
              <p:custDataLst>
                <p:tags r:id="rId1158"/>
              </p:custDataLst>
            </p:nvPr>
          </p:nvSpPr>
          <p:spPr bwMode="auto">
            <a:xfrm>
              <a:off x="4340" y="2727"/>
              <a:ext cx="28" cy="40"/>
            </a:xfrm>
            <a:custGeom>
              <a:avLst/>
              <a:gdLst>
                <a:gd name="T0" fmla="*/ 17 w 22"/>
                <a:gd name="T1" fmla="*/ 25 h 31"/>
                <a:gd name="T2" fmla="*/ 5 w 22"/>
                <a:gd name="T3" fmla="*/ 58 h 31"/>
                <a:gd name="T4" fmla="*/ 22 w 22"/>
                <a:gd name="T5" fmla="*/ 46 h 31"/>
                <a:gd name="T6" fmla="*/ 32 w 22"/>
                <a:gd name="T7" fmla="*/ 62 h 31"/>
                <a:gd name="T8" fmla="*/ 37 w 22"/>
                <a:gd name="T9" fmla="*/ 17 h 31"/>
                <a:gd name="T10" fmla="*/ 36 w 22"/>
                <a:gd name="T11" fmla="*/ 39 h 31"/>
                <a:gd name="T12" fmla="*/ 31 w 22"/>
                <a:gd name="T13" fmla="*/ 44 h 31"/>
                <a:gd name="T14" fmla="*/ 23 w 22"/>
                <a:gd name="T15" fmla="*/ 39 h 31"/>
                <a:gd name="T16" fmla="*/ 24 w 22"/>
                <a:gd name="T17" fmla="*/ 15 h 31"/>
                <a:gd name="T18" fmla="*/ 28 w 22"/>
                <a:gd name="T19" fmla="*/ 0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31">
                  <a:moveTo>
                    <a:pt x="8" y="12"/>
                  </a:moveTo>
                  <a:cubicBezTo>
                    <a:pt x="6" y="16"/>
                    <a:pt x="0" y="23"/>
                    <a:pt x="2" y="27"/>
                  </a:cubicBezTo>
                  <a:cubicBezTo>
                    <a:pt x="4" y="27"/>
                    <a:pt x="8" y="21"/>
                    <a:pt x="10" y="22"/>
                  </a:cubicBezTo>
                  <a:cubicBezTo>
                    <a:pt x="14" y="23"/>
                    <a:pt x="11" y="31"/>
                    <a:pt x="16" y="29"/>
                  </a:cubicBezTo>
                  <a:cubicBezTo>
                    <a:pt x="22" y="28"/>
                    <a:pt x="18" y="12"/>
                    <a:pt x="18" y="8"/>
                  </a:cubicBezTo>
                  <a:cubicBezTo>
                    <a:pt x="18" y="11"/>
                    <a:pt x="18" y="16"/>
                    <a:pt x="17" y="18"/>
                  </a:cubicBezTo>
                  <a:cubicBezTo>
                    <a:pt x="16" y="20"/>
                    <a:pt x="17" y="20"/>
                    <a:pt x="15" y="20"/>
                  </a:cubicBezTo>
                  <a:cubicBezTo>
                    <a:pt x="14" y="20"/>
                    <a:pt x="12" y="18"/>
                    <a:pt x="11" y="18"/>
                  </a:cubicBezTo>
                  <a:cubicBezTo>
                    <a:pt x="10" y="15"/>
                    <a:pt x="12" y="10"/>
                    <a:pt x="12" y="7"/>
                  </a:cubicBezTo>
                  <a:cubicBezTo>
                    <a:pt x="12" y="5"/>
                    <a:pt x="11" y="2"/>
                    <a:pt x="13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9" name="Freeform 2127"/>
            <p:cNvSpPr/>
            <p:nvPr>
              <p:custDataLst>
                <p:tags r:id="rId1159"/>
              </p:custDataLst>
            </p:nvPr>
          </p:nvSpPr>
          <p:spPr bwMode="auto">
            <a:xfrm>
              <a:off x="4268" y="2779"/>
              <a:ext cx="57" cy="65"/>
            </a:xfrm>
            <a:custGeom>
              <a:avLst/>
              <a:gdLst>
                <a:gd name="T0" fmla="*/ 58 w 44"/>
                <a:gd name="T1" fmla="*/ 65 h 51"/>
                <a:gd name="T2" fmla="*/ 0 w 44"/>
                <a:gd name="T3" fmla="*/ 101 h 51"/>
                <a:gd name="T4" fmla="*/ 16 w 44"/>
                <a:gd name="T5" fmla="*/ 99 h 51"/>
                <a:gd name="T6" fmla="*/ 35 w 44"/>
                <a:gd name="T7" fmla="*/ 84 h 51"/>
                <a:gd name="T8" fmla="*/ 52 w 44"/>
                <a:gd name="T9" fmla="*/ 75 h 51"/>
                <a:gd name="T10" fmla="*/ 67 w 44"/>
                <a:gd name="T11" fmla="*/ 83 h 51"/>
                <a:gd name="T12" fmla="*/ 80 w 44"/>
                <a:gd name="T13" fmla="*/ 47 h 51"/>
                <a:gd name="T14" fmla="*/ 96 w 44"/>
                <a:gd name="T15" fmla="*/ 0 h 51"/>
                <a:gd name="T16" fmla="*/ 74 w 44"/>
                <a:gd name="T17" fmla="*/ 36 h 51"/>
                <a:gd name="T18" fmla="*/ 63 w 44"/>
                <a:gd name="T19" fmla="*/ 75 h 51"/>
                <a:gd name="T20" fmla="*/ 58 w 44"/>
                <a:gd name="T21" fmla="*/ 65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51">
                  <a:moveTo>
                    <a:pt x="27" y="31"/>
                  </a:moveTo>
                  <a:cubicBezTo>
                    <a:pt x="17" y="23"/>
                    <a:pt x="10" y="51"/>
                    <a:pt x="0" y="49"/>
                  </a:cubicBezTo>
                  <a:cubicBezTo>
                    <a:pt x="3" y="48"/>
                    <a:pt x="4" y="49"/>
                    <a:pt x="7" y="48"/>
                  </a:cubicBezTo>
                  <a:cubicBezTo>
                    <a:pt x="11" y="46"/>
                    <a:pt x="13" y="44"/>
                    <a:pt x="16" y="41"/>
                  </a:cubicBezTo>
                  <a:cubicBezTo>
                    <a:pt x="18" y="38"/>
                    <a:pt x="20" y="35"/>
                    <a:pt x="24" y="36"/>
                  </a:cubicBezTo>
                  <a:cubicBezTo>
                    <a:pt x="27" y="37"/>
                    <a:pt x="27" y="41"/>
                    <a:pt x="31" y="40"/>
                  </a:cubicBezTo>
                  <a:cubicBezTo>
                    <a:pt x="38" y="37"/>
                    <a:pt x="36" y="28"/>
                    <a:pt x="37" y="23"/>
                  </a:cubicBezTo>
                  <a:cubicBezTo>
                    <a:pt x="39" y="15"/>
                    <a:pt x="42" y="8"/>
                    <a:pt x="44" y="0"/>
                  </a:cubicBezTo>
                  <a:cubicBezTo>
                    <a:pt x="38" y="4"/>
                    <a:pt x="36" y="10"/>
                    <a:pt x="34" y="17"/>
                  </a:cubicBezTo>
                  <a:cubicBezTo>
                    <a:pt x="32" y="22"/>
                    <a:pt x="37" y="32"/>
                    <a:pt x="29" y="36"/>
                  </a:cubicBezTo>
                  <a:cubicBezTo>
                    <a:pt x="26" y="38"/>
                    <a:pt x="27" y="31"/>
                    <a:pt x="27" y="31"/>
                  </a:cubicBezTo>
                  <a:close/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0" name="Freeform 2128"/>
            <p:cNvSpPr/>
            <p:nvPr>
              <p:custDataLst>
                <p:tags r:id="rId1160"/>
              </p:custDataLst>
            </p:nvPr>
          </p:nvSpPr>
          <p:spPr bwMode="auto">
            <a:xfrm>
              <a:off x="4308" y="2730"/>
              <a:ext cx="71" cy="114"/>
            </a:xfrm>
            <a:custGeom>
              <a:avLst/>
              <a:gdLst>
                <a:gd name="T0" fmla="*/ 19 w 55"/>
                <a:gd name="T1" fmla="*/ 158 h 89"/>
                <a:gd name="T2" fmla="*/ 46 w 55"/>
                <a:gd name="T3" fmla="*/ 111 h 89"/>
                <a:gd name="T4" fmla="*/ 62 w 55"/>
                <a:gd name="T5" fmla="*/ 88 h 89"/>
                <a:gd name="T6" fmla="*/ 67 w 55"/>
                <a:gd name="T7" fmla="*/ 74 h 89"/>
                <a:gd name="T8" fmla="*/ 74 w 55"/>
                <a:gd name="T9" fmla="*/ 83 h 89"/>
                <a:gd name="T10" fmla="*/ 108 w 55"/>
                <a:gd name="T11" fmla="*/ 53 h 89"/>
                <a:gd name="T12" fmla="*/ 105 w 55"/>
                <a:gd name="T13" fmla="*/ 23 h 89"/>
                <a:gd name="T14" fmla="*/ 119 w 55"/>
                <a:gd name="T15" fmla="*/ 0 h 89"/>
                <a:gd name="T16" fmla="*/ 119 w 55"/>
                <a:gd name="T17" fmla="*/ 13 h 89"/>
                <a:gd name="T18" fmla="*/ 114 w 55"/>
                <a:gd name="T19" fmla="*/ 28 h 89"/>
                <a:gd name="T20" fmla="*/ 114 w 55"/>
                <a:gd name="T21" fmla="*/ 59 h 89"/>
                <a:gd name="T22" fmla="*/ 97 w 55"/>
                <a:gd name="T23" fmla="*/ 95 h 89"/>
                <a:gd name="T24" fmla="*/ 72 w 55"/>
                <a:gd name="T25" fmla="*/ 105 h 89"/>
                <a:gd name="T26" fmla="*/ 58 w 55"/>
                <a:gd name="T27" fmla="*/ 127 h 89"/>
                <a:gd name="T28" fmla="*/ 39 w 55"/>
                <a:gd name="T29" fmla="*/ 142 h 89"/>
                <a:gd name="T30" fmla="*/ 28 w 55"/>
                <a:gd name="T31" fmla="*/ 174 h 89"/>
                <a:gd name="T32" fmla="*/ 0 w 55"/>
                <a:gd name="T33" fmla="*/ 187 h 89"/>
                <a:gd name="T34" fmla="*/ 19 w 55"/>
                <a:gd name="T35" fmla="*/ 154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89">
                  <a:moveTo>
                    <a:pt x="9" y="75"/>
                  </a:moveTo>
                  <a:cubicBezTo>
                    <a:pt x="11" y="66"/>
                    <a:pt x="19" y="60"/>
                    <a:pt x="22" y="53"/>
                  </a:cubicBezTo>
                  <a:cubicBezTo>
                    <a:pt x="24" y="48"/>
                    <a:pt x="28" y="46"/>
                    <a:pt x="29" y="42"/>
                  </a:cubicBezTo>
                  <a:cubicBezTo>
                    <a:pt x="30" y="41"/>
                    <a:pt x="30" y="35"/>
                    <a:pt x="31" y="35"/>
                  </a:cubicBezTo>
                  <a:cubicBezTo>
                    <a:pt x="33" y="35"/>
                    <a:pt x="33" y="39"/>
                    <a:pt x="34" y="40"/>
                  </a:cubicBezTo>
                  <a:cubicBezTo>
                    <a:pt x="41" y="48"/>
                    <a:pt x="49" y="31"/>
                    <a:pt x="50" y="25"/>
                  </a:cubicBezTo>
                  <a:cubicBezTo>
                    <a:pt x="51" y="20"/>
                    <a:pt x="48" y="16"/>
                    <a:pt x="49" y="11"/>
                  </a:cubicBezTo>
                  <a:cubicBezTo>
                    <a:pt x="51" y="7"/>
                    <a:pt x="55" y="6"/>
                    <a:pt x="55" y="0"/>
                  </a:cubicBezTo>
                  <a:cubicBezTo>
                    <a:pt x="55" y="2"/>
                    <a:pt x="55" y="4"/>
                    <a:pt x="55" y="6"/>
                  </a:cubicBezTo>
                  <a:cubicBezTo>
                    <a:pt x="54" y="9"/>
                    <a:pt x="53" y="11"/>
                    <a:pt x="53" y="13"/>
                  </a:cubicBezTo>
                  <a:cubicBezTo>
                    <a:pt x="52" y="18"/>
                    <a:pt x="52" y="23"/>
                    <a:pt x="53" y="28"/>
                  </a:cubicBezTo>
                  <a:cubicBezTo>
                    <a:pt x="53" y="35"/>
                    <a:pt x="50" y="40"/>
                    <a:pt x="45" y="45"/>
                  </a:cubicBezTo>
                  <a:cubicBezTo>
                    <a:pt x="41" y="48"/>
                    <a:pt x="37" y="48"/>
                    <a:pt x="33" y="50"/>
                  </a:cubicBezTo>
                  <a:cubicBezTo>
                    <a:pt x="29" y="52"/>
                    <a:pt x="29" y="56"/>
                    <a:pt x="27" y="60"/>
                  </a:cubicBezTo>
                  <a:cubicBezTo>
                    <a:pt x="24" y="63"/>
                    <a:pt x="20" y="64"/>
                    <a:pt x="18" y="68"/>
                  </a:cubicBezTo>
                  <a:cubicBezTo>
                    <a:pt x="16" y="74"/>
                    <a:pt x="16" y="79"/>
                    <a:pt x="13" y="83"/>
                  </a:cubicBezTo>
                  <a:cubicBezTo>
                    <a:pt x="9" y="88"/>
                    <a:pt x="5" y="88"/>
                    <a:pt x="0" y="89"/>
                  </a:cubicBezTo>
                  <a:cubicBezTo>
                    <a:pt x="4" y="85"/>
                    <a:pt x="9" y="80"/>
                    <a:pt x="9" y="73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" name="Freeform 2129"/>
            <p:cNvSpPr/>
            <p:nvPr>
              <p:custDataLst>
                <p:tags r:id="rId1161"/>
              </p:custDataLst>
            </p:nvPr>
          </p:nvSpPr>
          <p:spPr bwMode="auto">
            <a:xfrm>
              <a:off x="4343" y="2775"/>
              <a:ext cx="32" cy="78"/>
            </a:xfrm>
            <a:custGeom>
              <a:avLst/>
              <a:gdLst>
                <a:gd name="T0" fmla="*/ 9 w 24"/>
                <a:gd name="T1" fmla="*/ 31 h 61"/>
                <a:gd name="T2" fmla="*/ 16 w 24"/>
                <a:gd name="T3" fmla="*/ 46 h 61"/>
                <a:gd name="T4" fmla="*/ 7 w 24"/>
                <a:gd name="T5" fmla="*/ 74 h 61"/>
                <a:gd name="T6" fmla="*/ 0 w 24"/>
                <a:gd name="T7" fmla="*/ 128 h 61"/>
                <a:gd name="T8" fmla="*/ 16 w 24"/>
                <a:gd name="T9" fmla="*/ 98 h 61"/>
                <a:gd name="T10" fmla="*/ 21 w 24"/>
                <a:gd name="T11" fmla="*/ 60 h 61"/>
                <a:gd name="T12" fmla="*/ 44 w 24"/>
                <a:gd name="T13" fmla="*/ 31 h 61"/>
                <a:gd name="T14" fmla="*/ 57 w 24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1">
                  <a:moveTo>
                    <a:pt x="4" y="15"/>
                  </a:moveTo>
                  <a:cubicBezTo>
                    <a:pt x="11" y="13"/>
                    <a:pt x="11" y="17"/>
                    <a:pt x="7" y="22"/>
                  </a:cubicBezTo>
                  <a:cubicBezTo>
                    <a:pt x="5" y="26"/>
                    <a:pt x="3" y="30"/>
                    <a:pt x="3" y="35"/>
                  </a:cubicBezTo>
                  <a:cubicBezTo>
                    <a:pt x="2" y="43"/>
                    <a:pt x="6" y="53"/>
                    <a:pt x="0" y="61"/>
                  </a:cubicBezTo>
                  <a:cubicBezTo>
                    <a:pt x="3" y="58"/>
                    <a:pt x="7" y="51"/>
                    <a:pt x="7" y="47"/>
                  </a:cubicBezTo>
                  <a:cubicBezTo>
                    <a:pt x="8" y="40"/>
                    <a:pt x="6" y="35"/>
                    <a:pt x="9" y="29"/>
                  </a:cubicBezTo>
                  <a:cubicBezTo>
                    <a:pt x="12" y="24"/>
                    <a:pt x="16" y="20"/>
                    <a:pt x="19" y="15"/>
                  </a:cubicBezTo>
                  <a:cubicBezTo>
                    <a:pt x="22" y="10"/>
                    <a:pt x="23" y="6"/>
                    <a:pt x="24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2" name="Freeform 2130"/>
            <p:cNvSpPr/>
            <p:nvPr>
              <p:custDataLst>
                <p:tags r:id="rId1162"/>
              </p:custDataLst>
            </p:nvPr>
          </p:nvSpPr>
          <p:spPr bwMode="auto">
            <a:xfrm>
              <a:off x="4319" y="2806"/>
              <a:ext cx="21" cy="69"/>
            </a:xfrm>
            <a:custGeom>
              <a:avLst/>
              <a:gdLst>
                <a:gd name="T0" fmla="*/ 14 w 16"/>
                <a:gd name="T1" fmla="*/ 36 h 54"/>
                <a:gd name="T2" fmla="*/ 16 w 16"/>
                <a:gd name="T3" fmla="*/ 73 h 54"/>
                <a:gd name="T4" fmla="*/ 0 w 16"/>
                <a:gd name="T5" fmla="*/ 112 h 54"/>
                <a:gd name="T6" fmla="*/ 24 w 16"/>
                <a:gd name="T7" fmla="*/ 66 h 54"/>
                <a:gd name="T8" fmla="*/ 22 w 16"/>
                <a:gd name="T9" fmla="*/ 29 h 54"/>
                <a:gd name="T10" fmla="*/ 37 w 16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4">
                  <a:moveTo>
                    <a:pt x="6" y="17"/>
                  </a:moveTo>
                  <a:cubicBezTo>
                    <a:pt x="4" y="23"/>
                    <a:pt x="7" y="29"/>
                    <a:pt x="7" y="35"/>
                  </a:cubicBezTo>
                  <a:cubicBezTo>
                    <a:pt x="6" y="41"/>
                    <a:pt x="4" y="49"/>
                    <a:pt x="0" y="54"/>
                  </a:cubicBezTo>
                  <a:cubicBezTo>
                    <a:pt x="7" y="50"/>
                    <a:pt x="11" y="39"/>
                    <a:pt x="11" y="32"/>
                  </a:cubicBezTo>
                  <a:cubicBezTo>
                    <a:pt x="12" y="26"/>
                    <a:pt x="9" y="20"/>
                    <a:pt x="10" y="14"/>
                  </a:cubicBezTo>
                  <a:cubicBezTo>
                    <a:pt x="10" y="8"/>
                    <a:pt x="14" y="4"/>
                    <a:pt x="16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3" name="Freeform 2131"/>
            <p:cNvSpPr/>
            <p:nvPr>
              <p:custDataLst>
                <p:tags r:id="rId1163"/>
              </p:custDataLst>
            </p:nvPr>
          </p:nvSpPr>
          <p:spPr bwMode="auto">
            <a:xfrm>
              <a:off x="4246" y="2836"/>
              <a:ext cx="69" cy="26"/>
            </a:xfrm>
            <a:custGeom>
              <a:avLst/>
              <a:gdLst>
                <a:gd name="T0" fmla="*/ 0 w 54"/>
                <a:gd name="T1" fmla="*/ 35 h 20"/>
                <a:gd name="T2" fmla="*/ 45 w 54"/>
                <a:gd name="T3" fmla="*/ 23 h 20"/>
                <a:gd name="T4" fmla="*/ 77 w 54"/>
                <a:gd name="T5" fmla="*/ 0 h 20"/>
                <a:gd name="T6" fmla="*/ 89 w 54"/>
                <a:gd name="T7" fmla="*/ 21 h 20"/>
                <a:gd name="T8" fmla="*/ 112 w 54"/>
                <a:gd name="T9" fmla="*/ 5 h 20"/>
                <a:gd name="T10" fmla="*/ 89 w 54"/>
                <a:gd name="T11" fmla="*/ 23 h 20"/>
                <a:gd name="T12" fmla="*/ 81 w 54"/>
                <a:gd name="T13" fmla="*/ 34 h 20"/>
                <a:gd name="T14" fmla="*/ 69 w 54"/>
                <a:gd name="T15" fmla="*/ 29 h 20"/>
                <a:gd name="T16" fmla="*/ 47 w 54"/>
                <a:gd name="T17" fmla="*/ 38 h 20"/>
                <a:gd name="T18" fmla="*/ 15 w 54"/>
                <a:gd name="T19" fmla="*/ 39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20">
                  <a:moveTo>
                    <a:pt x="0" y="16"/>
                  </a:moveTo>
                  <a:cubicBezTo>
                    <a:pt x="5" y="19"/>
                    <a:pt x="17" y="14"/>
                    <a:pt x="21" y="11"/>
                  </a:cubicBezTo>
                  <a:cubicBezTo>
                    <a:pt x="27" y="8"/>
                    <a:pt x="31" y="3"/>
                    <a:pt x="37" y="0"/>
                  </a:cubicBezTo>
                  <a:cubicBezTo>
                    <a:pt x="39" y="4"/>
                    <a:pt x="37" y="10"/>
                    <a:pt x="43" y="9"/>
                  </a:cubicBezTo>
                  <a:cubicBezTo>
                    <a:pt x="47" y="8"/>
                    <a:pt x="52" y="5"/>
                    <a:pt x="54" y="2"/>
                  </a:cubicBezTo>
                  <a:cubicBezTo>
                    <a:pt x="52" y="7"/>
                    <a:pt x="47" y="8"/>
                    <a:pt x="43" y="11"/>
                  </a:cubicBezTo>
                  <a:cubicBezTo>
                    <a:pt x="42" y="12"/>
                    <a:pt x="40" y="15"/>
                    <a:pt x="38" y="15"/>
                  </a:cubicBezTo>
                  <a:cubicBezTo>
                    <a:pt x="35" y="16"/>
                    <a:pt x="35" y="14"/>
                    <a:pt x="33" y="13"/>
                  </a:cubicBezTo>
                  <a:cubicBezTo>
                    <a:pt x="28" y="10"/>
                    <a:pt x="27" y="15"/>
                    <a:pt x="23" y="17"/>
                  </a:cubicBezTo>
                  <a:cubicBezTo>
                    <a:pt x="18" y="20"/>
                    <a:pt x="13" y="16"/>
                    <a:pt x="7" y="18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4" name="Freeform 2132"/>
            <p:cNvSpPr/>
            <p:nvPr>
              <p:custDataLst>
                <p:tags r:id="rId1164"/>
              </p:custDataLst>
            </p:nvPr>
          </p:nvSpPr>
          <p:spPr bwMode="auto">
            <a:xfrm>
              <a:off x="4204" y="2844"/>
              <a:ext cx="21" cy="15"/>
            </a:xfrm>
            <a:custGeom>
              <a:avLst/>
              <a:gdLst>
                <a:gd name="T0" fmla="*/ 37 w 16"/>
                <a:gd name="T1" fmla="*/ 0 h 12"/>
                <a:gd name="T2" fmla="*/ 29 w 16"/>
                <a:gd name="T3" fmla="*/ 0 h 12"/>
                <a:gd name="T4" fmla="*/ 18 w 16"/>
                <a:gd name="T5" fmla="*/ 1 h 12"/>
                <a:gd name="T6" fmla="*/ 5 w 16"/>
                <a:gd name="T7" fmla="*/ 8 h 12"/>
                <a:gd name="T8" fmla="*/ 5 w 16"/>
                <a:gd name="T9" fmla="*/ 23 h 12"/>
                <a:gd name="T10" fmla="*/ 16 w 16"/>
                <a:gd name="T11" fmla="*/ 24 h 12"/>
                <a:gd name="T12" fmla="*/ 34 w 16"/>
                <a:gd name="T13" fmla="*/ 18 h 12"/>
                <a:gd name="T14" fmla="*/ 12 w 16"/>
                <a:gd name="T15" fmla="*/ 13 h 12"/>
                <a:gd name="T16" fmla="*/ 32 w 16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3" y="2"/>
                    <a:pt x="2" y="4"/>
                  </a:cubicBezTo>
                  <a:cubicBezTo>
                    <a:pt x="1" y="6"/>
                    <a:pt x="0" y="10"/>
                    <a:pt x="2" y="11"/>
                  </a:cubicBezTo>
                  <a:cubicBezTo>
                    <a:pt x="3" y="12"/>
                    <a:pt x="6" y="12"/>
                    <a:pt x="7" y="12"/>
                  </a:cubicBezTo>
                  <a:cubicBezTo>
                    <a:pt x="10" y="11"/>
                    <a:pt x="12" y="10"/>
                    <a:pt x="15" y="9"/>
                  </a:cubicBezTo>
                  <a:cubicBezTo>
                    <a:pt x="12" y="9"/>
                    <a:pt x="3" y="11"/>
                    <a:pt x="5" y="6"/>
                  </a:cubicBezTo>
                  <a:cubicBezTo>
                    <a:pt x="6" y="1"/>
                    <a:pt x="11" y="1"/>
                    <a:pt x="14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5" name="Freeform 2133"/>
            <p:cNvSpPr/>
            <p:nvPr>
              <p:custDataLst>
                <p:tags r:id="rId1165"/>
              </p:custDataLst>
            </p:nvPr>
          </p:nvSpPr>
          <p:spPr bwMode="auto">
            <a:xfrm>
              <a:off x="4205" y="2835"/>
              <a:ext cx="47" cy="19"/>
            </a:xfrm>
            <a:custGeom>
              <a:avLst/>
              <a:gdLst>
                <a:gd name="T0" fmla="*/ 17 w 36"/>
                <a:gd name="T1" fmla="*/ 14 h 15"/>
                <a:gd name="T2" fmla="*/ 50 w 36"/>
                <a:gd name="T3" fmla="*/ 13 h 15"/>
                <a:gd name="T4" fmla="*/ 80 w 36"/>
                <a:gd name="T5" fmla="*/ 0 h 15"/>
                <a:gd name="T6" fmla="*/ 50 w 36"/>
                <a:gd name="T7" fmla="*/ 18 h 15"/>
                <a:gd name="T8" fmla="*/ 29 w 36"/>
                <a:gd name="T9" fmla="*/ 20 h 15"/>
                <a:gd name="T10" fmla="*/ 9 w 36"/>
                <a:gd name="T11" fmla="*/ 29 h 15"/>
                <a:gd name="T12" fmla="*/ 0 w 36"/>
                <a:gd name="T13" fmla="*/ 30 h 15"/>
                <a:gd name="T14" fmla="*/ 5 w 36"/>
                <a:gd name="T15" fmla="*/ 2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15">
                  <a:moveTo>
                    <a:pt x="8" y="7"/>
                  </a:moveTo>
                  <a:cubicBezTo>
                    <a:pt x="12" y="8"/>
                    <a:pt x="17" y="7"/>
                    <a:pt x="22" y="6"/>
                  </a:cubicBezTo>
                  <a:cubicBezTo>
                    <a:pt x="26" y="5"/>
                    <a:pt x="33" y="4"/>
                    <a:pt x="36" y="0"/>
                  </a:cubicBezTo>
                  <a:cubicBezTo>
                    <a:pt x="33" y="5"/>
                    <a:pt x="27" y="8"/>
                    <a:pt x="22" y="9"/>
                  </a:cubicBezTo>
                  <a:cubicBezTo>
                    <a:pt x="19" y="10"/>
                    <a:pt x="16" y="10"/>
                    <a:pt x="13" y="10"/>
                  </a:cubicBezTo>
                  <a:cubicBezTo>
                    <a:pt x="10" y="10"/>
                    <a:pt x="4" y="11"/>
                    <a:pt x="4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6" name="Freeform 2134"/>
            <p:cNvSpPr/>
            <p:nvPr>
              <p:custDataLst>
                <p:tags r:id="rId1166"/>
              </p:custDataLst>
            </p:nvPr>
          </p:nvSpPr>
          <p:spPr bwMode="auto">
            <a:xfrm>
              <a:off x="4201" y="2856"/>
              <a:ext cx="60" cy="15"/>
            </a:xfrm>
            <a:custGeom>
              <a:avLst/>
              <a:gdLst>
                <a:gd name="T0" fmla="*/ 1 w 46"/>
                <a:gd name="T1" fmla="*/ 26 h 11"/>
                <a:gd name="T2" fmla="*/ 17 w 46"/>
                <a:gd name="T3" fmla="*/ 14 h 11"/>
                <a:gd name="T4" fmla="*/ 44 w 46"/>
                <a:gd name="T5" fmla="*/ 1 h 11"/>
                <a:gd name="T6" fmla="*/ 68 w 46"/>
                <a:gd name="T7" fmla="*/ 0 h 11"/>
                <a:gd name="T8" fmla="*/ 82 w 46"/>
                <a:gd name="T9" fmla="*/ 0 h 11"/>
                <a:gd name="T10" fmla="*/ 102 w 46"/>
                <a:gd name="T11" fmla="*/ 0 h 11"/>
                <a:gd name="T12" fmla="*/ 102 w 46"/>
                <a:gd name="T13" fmla="*/ 1 h 11"/>
                <a:gd name="T14" fmla="*/ 85 w 46"/>
                <a:gd name="T15" fmla="*/ 7 h 11"/>
                <a:gd name="T16" fmla="*/ 52 w 46"/>
                <a:gd name="T17" fmla="*/ 7 h 11"/>
                <a:gd name="T18" fmla="*/ 21 w 46"/>
                <a:gd name="T19" fmla="*/ 19 h 11"/>
                <a:gd name="T20" fmla="*/ 7 w 46"/>
                <a:gd name="T21" fmla="*/ 2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11">
                  <a:moveTo>
                    <a:pt x="1" y="10"/>
                  </a:moveTo>
                  <a:cubicBezTo>
                    <a:pt x="2" y="6"/>
                    <a:pt x="5" y="5"/>
                    <a:pt x="8" y="5"/>
                  </a:cubicBezTo>
                  <a:cubicBezTo>
                    <a:pt x="12" y="4"/>
                    <a:pt x="16" y="2"/>
                    <a:pt x="20" y="1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3" y="0"/>
                    <a:pt x="35" y="0"/>
                    <a:pt x="37" y="0"/>
                  </a:cubicBezTo>
                  <a:cubicBezTo>
                    <a:pt x="40" y="1"/>
                    <a:pt x="43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4" y="2"/>
                    <a:pt x="40" y="2"/>
                    <a:pt x="38" y="3"/>
                  </a:cubicBezTo>
                  <a:cubicBezTo>
                    <a:pt x="33" y="3"/>
                    <a:pt x="29" y="3"/>
                    <a:pt x="24" y="3"/>
                  </a:cubicBezTo>
                  <a:cubicBezTo>
                    <a:pt x="19" y="4"/>
                    <a:pt x="14" y="6"/>
                    <a:pt x="9" y="7"/>
                  </a:cubicBezTo>
                  <a:cubicBezTo>
                    <a:pt x="8" y="7"/>
                    <a:pt x="0" y="9"/>
                    <a:pt x="3" y="1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7" name="Freeform 2135"/>
            <p:cNvSpPr/>
            <p:nvPr>
              <p:custDataLst>
                <p:tags r:id="rId1167"/>
              </p:custDataLst>
            </p:nvPr>
          </p:nvSpPr>
          <p:spPr bwMode="auto">
            <a:xfrm>
              <a:off x="4201" y="2850"/>
              <a:ext cx="94" cy="30"/>
            </a:xfrm>
            <a:custGeom>
              <a:avLst/>
              <a:gdLst>
                <a:gd name="T0" fmla="*/ 5 w 73"/>
                <a:gd name="T1" fmla="*/ 51 h 23"/>
                <a:gd name="T2" fmla="*/ 1 w 73"/>
                <a:gd name="T3" fmla="*/ 44 h 23"/>
                <a:gd name="T4" fmla="*/ 13 w 73"/>
                <a:gd name="T5" fmla="*/ 43 h 23"/>
                <a:gd name="T6" fmla="*/ 31 w 73"/>
                <a:gd name="T7" fmla="*/ 44 h 23"/>
                <a:gd name="T8" fmla="*/ 67 w 73"/>
                <a:gd name="T9" fmla="*/ 38 h 23"/>
                <a:gd name="T10" fmla="*/ 82 w 73"/>
                <a:gd name="T11" fmla="*/ 30 h 23"/>
                <a:gd name="T12" fmla="*/ 103 w 73"/>
                <a:gd name="T13" fmla="*/ 29 h 23"/>
                <a:gd name="T14" fmla="*/ 120 w 73"/>
                <a:gd name="T15" fmla="*/ 27 h 23"/>
                <a:gd name="T16" fmla="*/ 134 w 73"/>
                <a:gd name="T17" fmla="*/ 16 h 23"/>
                <a:gd name="T18" fmla="*/ 156 w 73"/>
                <a:gd name="T19" fmla="*/ 5 h 23"/>
                <a:gd name="T20" fmla="*/ 143 w 73"/>
                <a:gd name="T21" fmla="*/ 17 h 23"/>
                <a:gd name="T22" fmla="*/ 125 w 73"/>
                <a:gd name="T23" fmla="*/ 34 h 23"/>
                <a:gd name="T24" fmla="*/ 102 w 73"/>
                <a:gd name="T25" fmla="*/ 38 h 23"/>
                <a:gd name="T26" fmla="*/ 81 w 73"/>
                <a:gd name="T27" fmla="*/ 38 h 23"/>
                <a:gd name="T28" fmla="*/ 30 w 73"/>
                <a:gd name="T29" fmla="*/ 51 h 23"/>
                <a:gd name="T30" fmla="*/ 5 w 73"/>
                <a:gd name="T31" fmla="*/ 50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3" h="23">
                  <a:moveTo>
                    <a:pt x="2" y="23"/>
                  </a:moveTo>
                  <a:cubicBezTo>
                    <a:pt x="0" y="23"/>
                    <a:pt x="0" y="21"/>
                    <a:pt x="1" y="20"/>
                  </a:cubicBezTo>
                  <a:cubicBezTo>
                    <a:pt x="2" y="19"/>
                    <a:pt x="5" y="19"/>
                    <a:pt x="6" y="19"/>
                  </a:cubicBezTo>
                  <a:cubicBezTo>
                    <a:pt x="9" y="19"/>
                    <a:pt x="12" y="20"/>
                    <a:pt x="15" y="20"/>
                  </a:cubicBezTo>
                  <a:cubicBezTo>
                    <a:pt x="20" y="21"/>
                    <a:pt x="26" y="19"/>
                    <a:pt x="31" y="17"/>
                  </a:cubicBezTo>
                  <a:cubicBezTo>
                    <a:pt x="34" y="16"/>
                    <a:pt x="37" y="15"/>
                    <a:pt x="39" y="14"/>
                  </a:cubicBezTo>
                  <a:cubicBezTo>
                    <a:pt x="42" y="13"/>
                    <a:pt x="45" y="13"/>
                    <a:pt x="48" y="13"/>
                  </a:cubicBezTo>
                  <a:cubicBezTo>
                    <a:pt x="50" y="13"/>
                    <a:pt x="53" y="12"/>
                    <a:pt x="56" y="12"/>
                  </a:cubicBezTo>
                  <a:cubicBezTo>
                    <a:pt x="59" y="11"/>
                    <a:pt x="61" y="9"/>
                    <a:pt x="63" y="7"/>
                  </a:cubicBezTo>
                  <a:cubicBezTo>
                    <a:pt x="66" y="5"/>
                    <a:pt x="69" y="0"/>
                    <a:pt x="73" y="2"/>
                  </a:cubicBezTo>
                  <a:cubicBezTo>
                    <a:pt x="71" y="4"/>
                    <a:pt x="69" y="6"/>
                    <a:pt x="67" y="8"/>
                  </a:cubicBezTo>
                  <a:cubicBezTo>
                    <a:pt x="65" y="11"/>
                    <a:pt x="62" y="14"/>
                    <a:pt x="58" y="15"/>
                  </a:cubicBezTo>
                  <a:cubicBezTo>
                    <a:pt x="54" y="16"/>
                    <a:pt x="50" y="17"/>
                    <a:pt x="47" y="17"/>
                  </a:cubicBezTo>
                  <a:cubicBezTo>
                    <a:pt x="44" y="17"/>
                    <a:pt x="41" y="17"/>
                    <a:pt x="38" y="17"/>
                  </a:cubicBezTo>
                  <a:cubicBezTo>
                    <a:pt x="31" y="20"/>
                    <a:pt x="23" y="23"/>
                    <a:pt x="14" y="23"/>
                  </a:cubicBezTo>
                  <a:cubicBezTo>
                    <a:pt x="12" y="23"/>
                    <a:pt x="3" y="19"/>
                    <a:pt x="2" y="22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8" name="Freeform 2136"/>
            <p:cNvSpPr/>
            <p:nvPr>
              <p:custDataLst>
                <p:tags r:id="rId1168"/>
              </p:custDataLst>
            </p:nvPr>
          </p:nvSpPr>
          <p:spPr bwMode="auto">
            <a:xfrm>
              <a:off x="4201" y="2877"/>
              <a:ext cx="66" cy="13"/>
            </a:xfrm>
            <a:custGeom>
              <a:avLst/>
              <a:gdLst>
                <a:gd name="T0" fmla="*/ 1 w 51"/>
                <a:gd name="T1" fmla="*/ 21 h 10"/>
                <a:gd name="T2" fmla="*/ 8 w 51"/>
                <a:gd name="T3" fmla="*/ 12 h 10"/>
                <a:gd name="T4" fmla="*/ 22 w 51"/>
                <a:gd name="T5" fmla="*/ 13 h 10"/>
                <a:gd name="T6" fmla="*/ 47 w 51"/>
                <a:gd name="T7" fmla="*/ 12 h 10"/>
                <a:gd name="T8" fmla="*/ 110 w 51"/>
                <a:gd name="T9" fmla="*/ 0 h 10"/>
                <a:gd name="T10" fmla="*/ 44 w 51"/>
                <a:gd name="T11" fmla="*/ 17 h 10"/>
                <a:gd name="T12" fmla="*/ 23 w 51"/>
                <a:gd name="T13" fmla="*/ 17 h 10"/>
                <a:gd name="T14" fmla="*/ 10 w 51"/>
                <a:gd name="T15" fmla="*/ 16 h 10"/>
                <a:gd name="T16" fmla="*/ 5 w 51"/>
                <a:gd name="T17" fmla="*/ 21 h 10"/>
                <a:gd name="T18" fmla="*/ 5 w 51"/>
                <a:gd name="T19" fmla="*/ 21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0">
                  <a:moveTo>
                    <a:pt x="1" y="9"/>
                  </a:moveTo>
                  <a:cubicBezTo>
                    <a:pt x="0" y="6"/>
                    <a:pt x="2" y="5"/>
                    <a:pt x="4" y="5"/>
                  </a:cubicBezTo>
                  <a:cubicBezTo>
                    <a:pt x="6" y="5"/>
                    <a:pt x="8" y="6"/>
                    <a:pt x="10" y="6"/>
                  </a:cubicBezTo>
                  <a:cubicBezTo>
                    <a:pt x="14" y="7"/>
                    <a:pt x="18" y="6"/>
                    <a:pt x="22" y="5"/>
                  </a:cubicBezTo>
                  <a:cubicBezTo>
                    <a:pt x="32" y="4"/>
                    <a:pt x="42" y="1"/>
                    <a:pt x="51" y="0"/>
                  </a:cubicBezTo>
                  <a:cubicBezTo>
                    <a:pt x="41" y="3"/>
                    <a:pt x="31" y="8"/>
                    <a:pt x="20" y="8"/>
                  </a:cubicBezTo>
                  <a:cubicBezTo>
                    <a:pt x="17" y="8"/>
                    <a:pt x="14" y="10"/>
                    <a:pt x="11" y="8"/>
                  </a:cubicBezTo>
                  <a:cubicBezTo>
                    <a:pt x="9" y="8"/>
                    <a:pt x="6" y="7"/>
                    <a:pt x="5" y="7"/>
                  </a:cubicBezTo>
                  <a:cubicBezTo>
                    <a:pt x="3" y="7"/>
                    <a:pt x="1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9" name="Freeform 2137"/>
            <p:cNvSpPr/>
            <p:nvPr>
              <p:custDataLst>
                <p:tags r:id="rId1169"/>
              </p:custDataLst>
            </p:nvPr>
          </p:nvSpPr>
          <p:spPr bwMode="auto">
            <a:xfrm>
              <a:off x="4204" y="2890"/>
              <a:ext cx="35" cy="13"/>
            </a:xfrm>
            <a:custGeom>
              <a:avLst/>
              <a:gdLst>
                <a:gd name="T0" fmla="*/ 8 w 27"/>
                <a:gd name="T1" fmla="*/ 16 h 10"/>
                <a:gd name="T2" fmla="*/ 8 w 27"/>
                <a:gd name="T3" fmla="*/ 1 h 10"/>
                <a:gd name="T4" fmla="*/ 23 w 27"/>
                <a:gd name="T5" fmla="*/ 13 h 10"/>
                <a:gd name="T6" fmla="*/ 58 w 27"/>
                <a:gd name="T7" fmla="*/ 17 h 10"/>
                <a:gd name="T8" fmla="*/ 30 w 27"/>
                <a:gd name="T9" fmla="*/ 21 h 10"/>
                <a:gd name="T10" fmla="*/ 16 w 27"/>
                <a:gd name="T11" fmla="*/ 13 h 10"/>
                <a:gd name="T12" fmla="*/ 6 w 27"/>
                <a:gd name="T13" fmla="*/ 1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0">
                  <a:moveTo>
                    <a:pt x="4" y="7"/>
                  </a:moveTo>
                  <a:cubicBezTo>
                    <a:pt x="2" y="6"/>
                    <a:pt x="0" y="0"/>
                    <a:pt x="4" y="1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5" y="9"/>
                    <a:pt x="22" y="9"/>
                    <a:pt x="27" y="8"/>
                  </a:cubicBezTo>
                  <a:cubicBezTo>
                    <a:pt x="23" y="8"/>
                    <a:pt x="18" y="10"/>
                    <a:pt x="14" y="9"/>
                  </a:cubicBezTo>
                  <a:cubicBezTo>
                    <a:pt x="11" y="9"/>
                    <a:pt x="9" y="7"/>
                    <a:pt x="7" y="6"/>
                  </a:cubicBezTo>
                  <a:cubicBezTo>
                    <a:pt x="6" y="6"/>
                    <a:pt x="2" y="5"/>
                    <a:pt x="3" y="7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0" name="Freeform 2138"/>
            <p:cNvSpPr/>
            <p:nvPr>
              <p:custDataLst>
                <p:tags r:id="rId1170"/>
              </p:custDataLst>
            </p:nvPr>
          </p:nvSpPr>
          <p:spPr bwMode="auto">
            <a:xfrm>
              <a:off x="4262" y="2878"/>
              <a:ext cx="50" cy="20"/>
            </a:xfrm>
            <a:custGeom>
              <a:avLst/>
              <a:gdLst>
                <a:gd name="T0" fmla="*/ 0 w 39"/>
                <a:gd name="T1" fmla="*/ 36 h 15"/>
                <a:gd name="T2" fmla="*/ 37 w 39"/>
                <a:gd name="T3" fmla="*/ 9 h 15"/>
                <a:gd name="T4" fmla="*/ 59 w 39"/>
                <a:gd name="T5" fmla="*/ 7 h 15"/>
                <a:gd name="T6" fmla="*/ 69 w 39"/>
                <a:gd name="T7" fmla="*/ 5 h 15"/>
                <a:gd name="T8" fmla="*/ 82 w 39"/>
                <a:gd name="T9" fmla="*/ 0 h 15"/>
                <a:gd name="T10" fmla="*/ 46 w 39"/>
                <a:gd name="T11" fmla="*/ 20 h 15"/>
                <a:gd name="T12" fmla="*/ 24 w 39"/>
                <a:gd name="T13" fmla="*/ 23 h 15"/>
                <a:gd name="T14" fmla="*/ 6 w 39"/>
                <a:gd name="T15" fmla="*/ 31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5">
                  <a:moveTo>
                    <a:pt x="0" y="15"/>
                  </a:moveTo>
                  <a:cubicBezTo>
                    <a:pt x="6" y="11"/>
                    <a:pt x="11" y="6"/>
                    <a:pt x="18" y="4"/>
                  </a:cubicBezTo>
                  <a:cubicBezTo>
                    <a:pt x="21" y="4"/>
                    <a:pt x="25" y="4"/>
                    <a:pt x="28" y="3"/>
                  </a:cubicBezTo>
                  <a:cubicBezTo>
                    <a:pt x="30" y="3"/>
                    <a:pt x="31" y="2"/>
                    <a:pt x="33" y="2"/>
                  </a:cubicBezTo>
                  <a:cubicBezTo>
                    <a:pt x="35" y="1"/>
                    <a:pt x="37" y="0"/>
                    <a:pt x="39" y="0"/>
                  </a:cubicBezTo>
                  <a:cubicBezTo>
                    <a:pt x="33" y="1"/>
                    <a:pt x="29" y="8"/>
                    <a:pt x="22" y="8"/>
                  </a:cubicBezTo>
                  <a:cubicBezTo>
                    <a:pt x="19" y="8"/>
                    <a:pt x="15" y="9"/>
                    <a:pt x="12" y="10"/>
                  </a:cubicBezTo>
                  <a:cubicBezTo>
                    <a:pt x="9" y="12"/>
                    <a:pt x="5" y="12"/>
                    <a:pt x="3" y="13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1" name="Freeform 2139"/>
            <p:cNvSpPr/>
            <p:nvPr>
              <p:custDataLst>
                <p:tags r:id="rId1171"/>
              </p:custDataLst>
            </p:nvPr>
          </p:nvSpPr>
          <p:spPr bwMode="auto">
            <a:xfrm>
              <a:off x="4248" y="2894"/>
              <a:ext cx="73" cy="23"/>
            </a:xfrm>
            <a:custGeom>
              <a:avLst/>
              <a:gdLst>
                <a:gd name="T0" fmla="*/ 65 w 57"/>
                <a:gd name="T1" fmla="*/ 6 h 18"/>
                <a:gd name="T2" fmla="*/ 92 w 57"/>
                <a:gd name="T3" fmla="*/ 0 h 18"/>
                <a:gd name="T4" fmla="*/ 106 w 57"/>
                <a:gd name="T5" fmla="*/ 1 h 18"/>
                <a:gd name="T6" fmla="*/ 119 w 57"/>
                <a:gd name="T7" fmla="*/ 0 h 18"/>
                <a:gd name="T8" fmla="*/ 106 w 57"/>
                <a:gd name="T9" fmla="*/ 10 h 18"/>
                <a:gd name="T10" fmla="*/ 95 w 57"/>
                <a:gd name="T11" fmla="*/ 8 h 18"/>
                <a:gd name="T12" fmla="*/ 74 w 57"/>
                <a:gd name="T13" fmla="*/ 8 h 18"/>
                <a:gd name="T14" fmla="*/ 65 w 57"/>
                <a:gd name="T15" fmla="*/ 19 h 18"/>
                <a:gd name="T16" fmla="*/ 51 w 57"/>
                <a:gd name="T17" fmla="*/ 24 h 18"/>
                <a:gd name="T18" fmla="*/ 42 w 57"/>
                <a:gd name="T19" fmla="*/ 31 h 18"/>
                <a:gd name="T20" fmla="*/ 59 w 57"/>
                <a:gd name="T21" fmla="*/ 31 h 18"/>
                <a:gd name="T22" fmla="*/ 45 w 57"/>
                <a:gd name="T23" fmla="*/ 33 h 18"/>
                <a:gd name="T24" fmla="*/ 24 w 57"/>
                <a:gd name="T25" fmla="*/ 36 h 18"/>
                <a:gd name="T26" fmla="*/ 5 w 57"/>
                <a:gd name="T27" fmla="*/ 29 h 18"/>
                <a:gd name="T28" fmla="*/ 51 w 57"/>
                <a:gd name="T29" fmla="*/ 17 h 18"/>
                <a:gd name="T30" fmla="*/ 59 w 57"/>
                <a:gd name="T31" fmla="*/ 13 h 18"/>
                <a:gd name="T32" fmla="*/ 63 w 57"/>
                <a:gd name="T33" fmla="*/ 1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8">
                  <a:moveTo>
                    <a:pt x="31" y="3"/>
                  </a:moveTo>
                  <a:cubicBezTo>
                    <a:pt x="34" y="0"/>
                    <a:pt x="40" y="0"/>
                    <a:pt x="44" y="0"/>
                  </a:cubicBezTo>
                  <a:cubicBezTo>
                    <a:pt x="47" y="0"/>
                    <a:pt x="49" y="1"/>
                    <a:pt x="51" y="1"/>
                  </a:cubicBezTo>
                  <a:cubicBezTo>
                    <a:pt x="53" y="1"/>
                    <a:pt x="55" y="0"/>
                    <a:pt x="57" y="0"/>
                  </a:cubicBezTo>
                  <a:cubicBezTo>
                    <a:pt x="55" y="2"/>
                    <a:pt x="54" y="4"/>
                    <a:pt x="51" y="5"/>
                  </a:cubicBezTo>
                  <a:cubicBezTo>
                    <a:pt x="49" y="6"/>
                    <a:pt x="47" y="5"/>
                    <a:pt x="45" y="4"/>
                  </a:cubicBezTo>
                  <a:cubicBezTo>
                    <a:pt x="42" y="4"/>
                    <a:pt x="37" y="2"/>
                    <a:pt x="35" y="4"/>
                  </a:cubicBezTo>
                  <a:cubicBezTo>
                    <a:pt x="33" y="5"/>
                    <a:pt x="32" y="8"/>
                    <a:pt x="31" y="9"/>
                  </a:cubicBezTo>
                  <a:cubicBezTo>
                    <a:pt x="29" y="12"/>
                    <a:pt x="26" y="12"/>
                    <a:pt x="24" y="12"/>
                  </a:cubicBezTo>
                  <a:cubicBezTo>
                    <a:pt x="23" y="12"/>
                    <a:pt x="18" y="13"/>
                    <a:pt x="20" y="15"/>
                  </a:cubicBezTo>
                  <a:cubicBezTo>
                    <a:pt x="22" y="16"/>
                    <a:pt x="26" y="15"/>
                    <a:pt x="28" y="15"/>
                  </a:cubicBezTo>
                  <a:cubicBezTo>
                    <a:pt x="26" y="16"/>
                    <a:pt x="23" y="16"/>
                    <a:pt x="21" y="16"/>
                  </a:cubicBezTo>
                  <a:cubicBezTo>
                    <a:pt x="18" y="16"/>
                    <a:pt x="15" y="17"/>
                    <a:pt x="12" y="17"/>
                  </a:cubicBezTo>
                  <a:cubicBezTo>
                    <a:pt x="9" y="18"/>
                    <a:pt x="3" y="17"/>
                    <a:pt x="2" y="14"/>
                  </a:cubicBezTo>
                  <a:cubicBezTo>
                    <a:pt x="0" y="8"/>
                    <a:pt x="21" y="10"/>
                    <a:pt x="24" y="8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5"/>
                    <a:pt x="30" y="5"/>
                    <a:pt x="30" y="5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2" name="Freeform 2140"/>
            <p:cNvSpPr/>
            <p:nvPr>
              <p:custDataLst>
                <p:tags r:id="rId1172"/>
              </p:custDataLst>
            </p:nvPr>
          </p:nvSpPr>
          <p:spPr bwMode="auto">
            <a:xfrm>
              <a:off x="4288" y="2897"/>
              <a:ext cx="55" cy="33"/>
            </a:xfrm>
            <a:custGeom>
              <a:avLst/>
              <a:gdLst>
                <a:gd name="T0" fmla="*/ 13 w 43"/>
                <a:gd name="T1" fmla="*/ 39 h 27"/>
                <a:gd name="T2" fmla="*/ 42 w 43"/>
                <a:gd name="T3" fmla="*/ 32 h 27"/>
                <a:gd name="T4" fmla="*/ 75 w 43"/>
                <a:gd name="T5" fmla="*/ 15 h 27"/>
                <a:gd name="T6" fmla="*/ 90 w 43"/>
                <a:gd name="T7" fmla="*/ 2 h 27"/>
                <a:gd name="T8" fmla="*/ 82 w 43"/>
                <a:gd name="T9" fmla="*/ 16 h 27"/>
                <a:gd name="T10" fmla="*/ 45 w 43"/>
                <a:gd name="T11" fmla="*/ 39 h 27"/>
                <a:gd name="T12" fmla="*/ 0 w 43"/>
                <a:gd name="T13" fmla="*/ 48 h 27"/>
                <a:gd name="T14" fmla="*/ 5 w 43"/>
                <a:gd name="T15" fmla="*/ 39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7">
                  <a:moveTo>
                    <a:pt x="6" y="21"/>
                  </a:moveTo>
                  <a:cubicBezTo>
                    <a:pt x="12" y="20"/>
                    <a:pt x="13" y="19"/>
                    <a:pt x="20" y="17"/>
                  </a:cubicBezTo>
                  <a:cubicBezTo>
                    <a:pt x="26" y="15"/>
                    <a:pt x="32" y="13"/>
                    <a:pt x="36" y="8"/>
                  </a:cubicBezTo>
                  <a:cubicBezTo>
                    <a:pt x="40" y="4"/>
                    <a:pt x="40" y="0"/>
                    <a:pt x="43" y="2"/>
                  </a:cubicBezTo>
                  <a:cubicBezTo>
                    <a:pt x="41" y="4"/>
                    <a:pt x="42" y="4"/>
                    <a:pt x="39" y="9"/>
                  </a:cubicBezTo>
                  <a:cubicBezTo>
                    <a:pt x="36" y="13"/>
                    <a:pt x="30" y="18"/>
                    <a:pt x="21" y="21"/>
                  </a:cubicBezTo>
                  <a:cubicBezTo>
                    <a:pt x="13" y="23"/>
                    <a:pt x="3" y="27"/>
                    <a:pt x="0" y="26"/>
                  </a:cubicBezTo>
                  <a:cubicBezTo>
                    <a:pt x="0" y="26"/>
                    <a:pt x="2" y="22"/>
                    <a:pt x="2" y="2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3" name="Freeform 2141"/>
            <p:cNvSpPr/>
            <p:nvPr>
              <p:custDataLst>
                <p:tags r:id="rId1173"/>
              </p:custDataLst>
            </p:nvPr>
          </p:nvSpPr>
          <p:spPr bwMode="auto">
            <a:xfrm>
              <a:off x="4379" y="2689"/>
              <a:ext cx="17" cy="91"/>
            </a:xfrm>
            <a:custGeom>
              <a:avLst/>
              <a:gdLst>
                <a:gd name="T0" fmla="*/ 17 w 13"/>
                <a:gd name="T1" fmla="*/ 54 h 71"/>
                <a:gd name="T2" fmla="*/ 7 w 13"/>
                <a:gd name="T3" fmla="*/ 105 h 71"/>
                <a:gd name="T4" fmla="*/ 12 w 13"/>
                <a:gd name="T5" fmla="*/ 124 h 71"/>
                <a:gd name="T6" fmla="*/ 16 w 13"/>
                <a:gd name="T7" fmla="*/ 136 h 71"/>
                <a:gd name="T8" fmla="*/ 21 w 13"/>
                <a:gd name="T9" fmla="*/ 144 h 71"/>
                <a:gd name="T10" fmla="*/ 21 w 13"/>
                <a:gd name="T11" fmla="*/ 150 h 71"/>
                <a:gd name="T12" fmla="*/ 17 w 13"/>
                <a:gd name="T13" fmla="*/ 135 h 71"/>
                <a:gd name="T14" fmla="*/ 13 w 13"/>
                <a:gd name="T15" fmla="*/ 120 h 71"/>
                <a:gd name="T16" fmla="*/ 17 w 13"/>
                <a:gd name="T17" fmla="*/ 95 h 71"/>
                <a:gd name="T18" fmla="*/ 27 w 13"/>
                <a:gd name="T19" fmla="*/ 74 h 71"/>
                <a:gd name="T20" fmla="*/ 27 w 13"/>
                <a:gd name="T21" fmla="*/ 65 h 71"/>
                <a:gd name="T22" fmla="*/ 21 w 13"/>
                <a:gd name="T23" fmla="*/ 36 h 71"/>
                <a:gd name="T24" fmla="*/ 7 w 13"/>
                <a:gd name="T25" fmla="*/ 6 h 71"/>
                <a:gd name="T26" fmla="*/ 0 w 13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71">
                  <a:moveTo>
                    <a:pt x="8" y="26"/>
                  </a:moveTo>
                  <a:cubicBezTo>
                    <a:pt x="11" y="34"/>
                    <a:pt x="3" y="42"/>
                    <a:pt x="3" y="50"/>
                  </a:cubicBezTo>
                  <a:cubicBezTo>
                    <a:pt x="3" y="53"/>
                    <a:pt x="4" y="56"/>
                    <a:pt x="5" y="59"/>
                  </a:cubicBezTo>
                  <a:cubicBezTo>
                    <a:pt x="6" y="61"/>
                    <a:pt x="7" y="63"/>
                    <a:pt x="7" y="65"/>
                  </a:cubicBezTo>
                  <a:cubicBezTo>
                    <a:pt x="8" y="66"/>
                    <a:pt x="8" y="67"/>
                    <a:pt x="9" y="68"/>
                  </a:cubicBezTo>
                  <a:cubicBezTo>
                    <a:pt x="9" y="69"/>
                    <a:pt x="9" y="70"/>
                    <a:pt x="9" y="71"/>
                  </a:cubicBezTo>
                  <a:cubicBezTo>
                    <a:pt x="9" y="69"/>
                    <a:pt x="8" y="66"/>
                    <a:pt x="8" y="64"/>
                  </a:cubicBezTo>
                  <a:cubicBezTo>
                    <a:pt x="8" y="61"/>
                    <a:pt x="6" y="59"/>
                    <a:pt x="6" y="57"/>
                  </a:cubicBezTo>
                  <a:cubicBezTo>
                    <a:pt x="5" y="53"/>
                    <a:pt x="6" y="48"/>
                    <a:pt x="8" y="45"/>
                  </a:cubicBezTo>
                  <a:cubicBezTo>
                    <a:pt x="10" y="43"/>
                    <a:pt x="12" y="38"/>
                    <a:pt x="12" y="35"/>
                  </a:cubicBezTo>
                  <a:cubicBezTo>
                    <a:pt x="12" y="34"/>
                    <a:pt x="12" y="32"/>
                    <a:pt x="12" y="31"/>
                  </a:cubicBezTo>
                  <a:cubicBezTo>
                    <a:pt x="12" y="29"/>
                    <a:pt x="13" y="22"/>
                    <a:pt x="9" y="17"/>
                  </a:cubicBezTo>
                  <a:cubicBezTo>
                    <a:pt x="7" y="14"/>
                    <a:pt x="4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4" name="Freeform 2142"/>
            <p:cNvSpPr/>
            <p:nvPr>
              <p:custDataLst>
                <p:tags r:id="rId1174"/>
              </p:custDataLst>
            </p:nvPr>
          </p:nvSpPr>
          <p:spPr bwMode="auto">
            <a:xfrm>
              <a:off x="4392" y="2696"/>
              <a:ext cx="19" cy="41"/>
            </a:xfrm>
            <a:custGeom>
              <a:avLst/>
              <a:gdLst>
                <a:gd name="T0" fmla="*/ 5 w 15"/>
                <a:gd name="T1" fmla="*/ 9 h 33"/>
                <a:gd name="T2" fmla="*/ 13 w 15"/>
                <a:gd name="T3" fmla="*/ 39 h 33"/>
                <a:gd name="T4" fmla="*/ 10 w 15"/>
                <a:gd name="T5" fmla="*/ 50 h 33"/>
                <a:gd name="T6" fmla="*/ 8 w 15"/>
                <a:gd name="T7" fmla="*/ 60 h 33"/>
                <a:gd name="T8" fmla="*/ 18 w 15"/>
                <a:gd name="T9" fmla="*/ 56 h 33"/>
                <a:gd name="T10" fmla="*/ 25 w 15"/>
                <a:gd name="T11" fmla="*/ 42 h 33"/>
                <a:gd name="T12" fmla="*/ 23 w 15"/>
                <a:gd name="T13" fmla="*/ 9 h 33"/>
                <a:gd name="T14" fmla="*/ 23 w 15"/>
                <a:gd name="T15" fmla="*/ 32 h 33"/>
                <a:gd name="T16" fmla="*/ 16 w 15"/>
                <a:gd name="T17" fmla="*/ 26 h 33"/>
                <a:gd name="T18" fmla="*/ 10 w 15"/>
                <a:gd name="T19" fmla="*/ 6 h 33"/>
                <a:gd name="T20" fmla="*/ 0 w 15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3">
                  <a:moveTo>
                    <a:pt x="2" y="5"/>
                  </a:moveTo>
                  <a:cubicBezTo>
                    <a:pt x="5" y="9"/>
                    <a:pt x="6" y="15"/>
                    <a:pt x="6" y="20"/>
                  </a:cubicBezTo>
                  <a:cubicBezTo>
                    <a:pt x="6" y="22"/>
                    <a:pt x="5" y="24"/>
                    <a:pt x="5" y="26"/>
                  </a:cubicBezTo>
                  <a:cubicBezTo>
                    <a:pt x="5" y="27"/>
                    <a:pt x="3" y="30"/>
                    <a:pt x="4" y="31"/>
                  </a:cubicBezTo>
                  <a:cubicBezTo>
                    <a:pt x="6" y="33"/>
                    <a:pt x="8" y="30"/>
                    <a:pt x="9" y="29"/>
                  </a:cubicBezTo>
                  <a:cubicBezTo>
                    <a:pt x="11" y="27"/>
                    <a:pt x="12" y="24"/>
                    <a:pt x="13" y="22"/>
                  </a:cubicBezTo>
                  <a:cubicBezTo>
                    <a:pt x="15" y="16"/>
                    <a:pt x="13" y="11"/>
                    <a:pt x="11" y="5"/>
                  </a:cubicBezTo>
                  <a:cubicBezTo>
                    <a:pt x="11" y="9"/>
                    <a:pt x="12" y="13"/>
                    <a:pt x="11" y="17"/>
                  </a:cubicBezTo>
                  <a:cubicBezTo>
                    <a:pt x="10" y="21"/>
                    <a:pt x="9" y="17"/>
                    <a:pt x="8" y="14"/>
                  </a:cubicBezTo>
                  <a:cubicBezTo>
                    <a:pt x="8" y="11"/>
                    <a:pt x="8" y="6"/>
                    <a:pt x="5" y="3"/>
                  </a:cubicBezTo>
                  <a:cubicBezTo>
                    <a:pt x="4" y="2"/>
                    <a:pt x="0" y="2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5" name="Freeform 2143"/>
            <p:cNvSpPr/>
            <p:nvPr>
              <p:custDataLst>
                <p:tags r:id="rId1175"/>
              </p:custDataLst>
            </p:nvPr>
          </p:nvSpPr>
          <p:spPr bwMode="auto">
            <a:xfrm>
              <a:off x="4467" y="2731"/>
              <a:ext cx="34" cy="68"/>
            </a:xfrm>
            <a:custGeom>
              <a:avLst/>
              <a:gdLst>
                <a:gd name="T0" fmla="*/ 49 w 27"/>
                <a:gd name="T1" fmla="*/ 5 h 53"/>
                <a:gd name="T2" fmla="*/ 38 w 27"/>
                <a:gd name="T3" fmla="*/ 19 h 53"/>
                <a:gd name="T4" fmla="*/ 23 w 27"/>
                <a:gd name="T5" fmla="*/ 31 h 53"/>
                <a:gd name="T6" fmla="*/ 6 w 27"/>
                <a:gd name="T7" fmla="*/ 42 h 53"/>
                <a:gd name="T8" fmla="*/ 0 w 27"/>
                <a:gd name="T9" fmla="*/ 49 h 53"/>
                <a:gd name="T10" fmla="*/ 1 w 27"/>
                <a:gd name="T11" fmla="*/ 65 h 53"/>
                <a:gd name="T12" fmla="*/ 10 w 27"/>
                <a:gd name="T13" fmla="*/ 46 h 53"/>
                <a:gd name="T14" fmla="*/ 25 w 27"/>
                <a:gd name="T15" fmla="*/ 51 h 53"/>
                <a:gd name="T16" fmla="*/ 20 w 27"/>
                <a:gd name="T17" fmla="*/ 81 h 53"/>
                <a:gd name="T18" fmla="*/ 8 w 27"/>
                <a:gd name="T19" fmla="*/ 112 h 53"/>
                <a:gd name="T20" fmla="*/ 14 w 27"/>
                <a:gd name="T21" fmla="*/ 104 h 53"/>
                <a:gd name="T22" fmla="*/ 25 w 27"/>
                <a:gd name="T23" fmla="*/ 87 h 53"/>
                <a:gd name="T24" fmla="*/ 38 w 27"/>
                <a:gd name="T25" fmla="*/ 54 h 53"/>
                <a:gd name="T26" fmla="*/ 49 w 27"/>
                <a:gd name="T27" fmla="*/ 28 h 53"/>
                <a:gd name="T28" fmla="*/ 54 w 27"/>
                <a:gd name="T29" fmla="*/ 15 h 53"/>
                <a:gd name="T30" fmla="*/ 54 w 27"/>
                <a:gd name="T31" fmla="*/ 0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" h="52">
                  <a:moveTo>
                    <a:pt x="25" y="2"/>
                  </a:moveTo>
                  <a:cubicBezTo>
                    <a:pt x="25" y="4"/>
                    <a:pt x="21" y="7"/>
                    <a:pt x="19" y="9"/>
                  </a:cubicBezTo>
                  <a:cubicBezTo>
                    <a:pt x="17" y="12"/>
                    <a:pt x="14" y="13"/>
                    <a:pt x="11" y="15"/>
                  </a:cubicBezTo>
                  <a:cubicBezTo>
                    <a:pt x="8" y="16"/>
                    <a:pt x="6" y="18"/>
                    <a:pt x="3" y="20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0" y="26"/>
                    <a:pt x="1" y="28"/>
                    <a:pt x="1" y="31"/>
                  </a:cubicBezTo>
                  <a:cubicBezTo>
                    <a:pt x="0" y="27"/>
                    <a:pt x="2" y="24"/>
                    <a:pt x="5" y="22"/>
                  </a:cubicBezTo>
                  <a:cubicBezTo>
                    <a:pt x="9" y="19"/>
                    <a:pt x="12" y="19"/>
                    <a:pt x="13" y="24"/>
                  </a:cubicBezTo>
                  <a:cubicBezTo>
                    <a:pt x="14" y="29"/>
                    <a:pt x="12" y="33"/>
                    <a:pt x="10" y="38"/>
                  </a:cubicBezTo>
                  <a:cubicBezTo>
                    <a:pt x="8" y="42"/>
                    <a:pt x="5" y="48"/>
                    <a:pt x="4" y="53"/>
                  </a:cubicBezTo>
                  <a:cubicBezTo>
                    <a:pt x="5" y="52"/>
                    <a:pt x="6" y="50"/>
                    <a:pt x="7" y="49"/>
                  </a:cubicBezTo>
                  <a:cubicBezTo>
                    <a:pt x="9" y="46"/>
                    <a:pt x="11" y="44"/>
                    <a:pt x="13" y="41"/>
                  </a:cubicBezTo>
                  <a:cubicBezTo>
                    <a:pt x="15" y="36"/>
                    <a:pt x="16" y="31"/>
                    <a:pt x="19" y="26"/>
                  </a:cubicBezTo>
                  <a:cubicBezTo>
                    <a:pt x="21" y="22"/>
                    <a:pt x="23" y="17"/>
                    <a:pt x="25" y="13"/>
                  </a:cubicBezTo>
                  <a:cubicBezTo>
                    <a:pt x="26" y="11"/>
                    <a:pt x="27" y="9"/>
                    <a:pt x="27" y="7"/>
                  </a:cubicBezTo>
                  <a:cubicBezTo>
                    <a:pt x="27" y="5"/>
                    <a:pt x="27" y="2"/>
                    <a:pt x="27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6" name="Freeform 2144"/>
            <p:cNvSpPr/>
            <p:nvPr>
              <p:custDataLst>
                <p:tags r:id="rId1176"/>
              </p:custDataLst>
            </p:nvPr>
          </p:nvSpPr>
          <p:spPr bwMode="auto">
            <a:xfrm>
              <a:off x="4396" y="2750"/>
              <a:ext cx="11" cy="56"/>
            </a:xfrm>
            <a:custGeom>
              <a:avLst/>
              <a:gdLst>
                <a:gd name="T0" fmla="*/ 16 w 9"/>
                <a:gd name="T1" fmla="*/ 0 h 43"/>
                <a:gd name="T2" fmla="*/ 1 w 9"/>
                <a:gd name="T3" fmla="*/ 12 h 43"/>
                <a:gd name="T4" fmla="*/ 2 w 9"/>
                <a:gd name="T5" fmla="*/ 43 h 43"/>
                <a:gd name="T6" fmla="*/ 9 w 9"/>
                <a:gd name="T7" fmla="*/ 72 h 43"/>
                <a:gd name="T8" fmla="*/ 11 w 9"/>
                <a:gd name="T9" fmla="*/ 95 h 43"/>
                <a:gd name="T10" fmla="*/ 13 w 9"/>
                <a:gd name="T11" fmla="*/ 73 h 43"/>
                <a:gd name="T12" fmla="*/ 11 w 9"/>
                <a:gd name="T13" fmla="*/ 44 h 43"/>
                <a:gd name="T14" fmla="*/ 9 w 9"/>
                <a:gd name="T15" fmla="*/ 17 h 43"/>
                <a:gd name="T16" fmla="*/ 16 w 9"/>
                <a:gd name="T17" fmla="*/ 1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43">
                  <a:moveTo>
                    <a:pt x="9" y="0"/>
                  </a:moveTo>
                  <a:cubicBezTo>
                    <a:pt x="6" y="1"/>
                    <a:pt x="3" y="1"/>
                    <a:pt x="1" y="5"/>
                  </a:cubicBezTo>
                  <a:cubicBezTo>
                    <a:pt x="0" y="9"/>
                    <a:pt x="1" y="14"/>
                    <a:pt x="2" y="19"/>
                  </a:cubicBezTo>
                  <a:cubicBezTo>
                    <a:pt x="3" y="23"/>
                    <a:pt x="4" y="28"/>
                    <a:pt x="5" y="32"/>
                  </a:cubicBezTo>
                  <a:cubicBezTo>
                    <a:pt x="6" y="35"/>
                    <a:pt x="7" y="39"/>
                    <a:pt x="6" y="43"/>
                  </a:cubicBezTo>
                  <a:cubicBezTo>
                    <a:pt x="8" y="41"/>
                    <a:pt x="7" y="36"/>
                    <a:pt x="7" y="33"/>
                  </a:cubicBezTo>
                  <a:cubicBezTo>
                    <a:pt x="7" y="29"/>
                    <a:pt x="7" y="24"/>
                    <a:pt x="6" y="20"/>
                  </a:cubicBezTo>
                  <a:cubicBezTo>
                    <a:pt x="6" y="16"/>
                    <a:pt x="5" y="12"/>
                    <a:pt x="5" y="8"/>
                  </a:cubicBezTo>
                  <a:cubicBezTo>
                    <a:pt x="6" y="6"/>
                    <a:pt x="7" y="2"/>
                    <a:pt x="9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7" name="Freeform 2145"/>
            <p:cNvSpPr/>
            <p:nvPr>
              <p:custDataLst>
                <p:tags r:id="rId1177"/>
              </p:custDataLst>
            </p:nvPr>
          </p:nvSpPr>
          <p:spPr bwMode="auto">
            <a:xfrm>
              <a:off x="4422" y="2724"/>
              <a:ext cx="28" cy="29"/>
            </a:xfrm>
            <a:custGeom>
              <a:avLst/>
              <a:gdLst>
                <a:gd name="T0" fmla="*/ 1 w 22"/>
                <a:gd name="T1" fmla="*/ 50 h 22"/>
                <a:gd name="T2" fmla="*/ 5 w 22"/>
                <a:gd name="T3" fmla="*/ 22 h 22"/>
                <a:gd name="T4" fmla="*/ 23 w 22"/>
                <a:gd name="T5" fmla="*/ 5 h 22"/>
                <a:gd name="T6" fmla="*/ 46 w 22"/>
                <a:gd name="T7" fmla="*/ 34 h 22"/>
                <a:gd name="T8" fmla="*/ 32 w 22"/>
                <a:gd name="T9" fmla="*/ 26 h 22"/>
                <a:gd name="T10" fmla="*/ 17 w 22"/>
                <a:gd name="T11" fmla="*/ 20 h 22"/>
                <a:gd name="T12" fmla="*/ 8 w 22"/>
                <a:gd name="T13" fmla="*/ 32 h 22"/>
                <a:gd name="T14" fmla="*/ 1 w 22"/>
                <a:gd name="T15" fmla="*/ 4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22">
                  <a:moveTo>
                    <a:pt x="1" y="22"/>
                  </a:moveTo>
                  <a:cubicBezTo>
                    <a:pt x="3" y="18"/>
                    <a:pt x="0" y="14"/>
                    <a:pt x="2" y="10"/>
                  </a:cubicBezTo>
                  <a:cubicBezTo>
                    <a:pt x="4" y="6"/>
                    <a:pt x="7" y="4"/>
                    <a:pt x="11" y="2"/>
                  </a:cubicBezTo>
                  <a:cubicBezTo>
                    <a:pt x="17" y="0"/>
                    <a:pt x="16" y="15"/>
                    <a:pt x="22" y="15"/>
                  </a:cubicBezTo>
                  <a:cubicBezTo>
                    <a:pt x="20" y="16"/>
                    <a:pt x="17" y="13"/>
                    <a:pt x="16" y="11"/>
                  </a:cubicBezTo>
                  <a:cubicBezTo>
                    <a:pt x="14" y="8"/>
                    <a:pt x="12" y="7"/>
                    <a:pt x="8" y="8"/>
                  </a:cubicBezTo>
                  <a:cubicBezTo>
                    <a:pt x="5" y="9"/>
                    <a:pt x="5" y="11"/>
                    <a:pt x="4" y="14"/>
                  </a:cubicBezTo>
                  <a:cubicBezTo>
                    <a:pt x="2" y="16"/>
                    <a:pt x="2" y="18"/>
                    <a:pt x="1" y="2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8" name="Freeform 2146"/>
            <p:cNvSpPr/>
            <p:nvPr>
              <p:custDataLst>
                <p:tags r:id="rId1178"/>
              </p:custDataLst>
            </p:nvPr>
          </p:nvSpPr>
          <p:spPr bwMode="auto">
            <a:xfrm>
              <a:off x="4442" y="2715"/>
              <a:ext cx="16" cy="29"/>
            </a:xfrm>
            <a:custGeom>
              <a:avLst/>
              <a:gdLst>
                <a:gd name="T0" fmla="*/ 5 w 12"/>
                <a:gd name="T1" fmla="*/ 5 h 22"/>
                <a:gd name="T2" fmla="*/ 21 w 12"/>
                <a:gd name="T3" fmla="*/ 26 h 22"/>
                <a:gd name="T4" fmla="*/ 12 w 12"/>
                <a:gd name="T5" fmla="*/ 50 h 22"/>
                <a:gd name="T6" fmla="*/ 27 w 12"/>
                <a:gd name="T7" fmla="*/ 37 h 22"/>
                <a:gd name="T8" fmla="*/ 27 w 12"/>
                <a:gd name="T9" fmla="*/ 15 h 22"/>
                <a:gd name="T10" fmla="*/ 15 w 12"/>
                <a:gd name="T11" fmla="*/ 1 h 22"/>
                <a:gd name="T12" fmla="*/ 0 w 12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2">
                  <a:moveTo>
                    <a:pt x="2" y="2"/>
                  </a:moveTo>
                  <a:cubicBezTo>
                    <a:pt x="8" y="1"/>
                    <a:pt x="9" y="7"/>
                    <a:pt x="9" y="11"/>
                  </a:cubicBezTo>
                  <a:cubicBezTo>
                    <a:pt x="9" y="16"/>
                    <a:pt x="9" y="20"/>
                    <a:pt x="5" y="22"/>
                  </a:cubicBezTo>
                  <a:cubicBezTo>
                    <a:pt x="7" y="20"/>
                    <a:pt x="10" y="19"/>
                    <a:pt x="11" y="16"/>
                  </a:cubicBezTo>
                  <a:cubicBezTo>
                    <a:pt x="12" y="13"/>
                    <a:pt x="12" y="9"/>
                    <a:pt x="11" y="6"/>
                  </a:cubicBezTo>
                  <a:cubicBezTo>
                    <a:pt x="10" y="4"/>
                    <a:pt x="8" y="1"/>
                    <a:pt x="6" y="1"/>
                  </a:cubicBezTo>
                  <a:cubicBezTo>
                    <a:pt x="4" y="0"/>
                    <a:pt x="2" y="2"/>
                    <a:pt x="0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9" name="Freeform 2147"/>
            <p:cNvSpPr/>
            <p:nvPr>
              <p:custDataLst>
                <p:tags r:id="rId1179"/>
              </p:custDataLst>
            </p:nvPr>
          </p:nvSpPr>
          <p:spPr bwMode="auto">
            <a:xfrm>
              <a:off x="4368" y="2806"/>
              <a:ext cx="37" cy="32"/>
            </a:xfrm>
            <a:custGeom>
              <a:avLst/>
              <a:gdLst>
                <a:gd name="T0" fmla="*/ 1 w 29"/>
                <a:gd name="T1" fmla="*/ 47 h 26"/>
                <a:gd name="T2" fmla="*/ 8 w 29"/>
                <a:gd name="T3" fmla="*/ 34 h 26"/>
                <a:gd name="T4" fmla="*/ 13 w 29"/>
                <a:gd name="T5" fmla="*/ 26 h 26"/>
                <a:gd name="T6" fmla="*/ 22 w 29"/>
                <a:gd name="T7" fmla="*/ 2 h 26"/>
                <a:gd name="T8" fmla="*/ 31 w 29"/>
                <a:gd name="T9" fmla="*/ 1 h 26"/>
                <a:gd name="T10" fmla="*/ 40 w 29"/>
                <a:gd name="T11" fmla="*/ 7 h 26"/>
                <a:gd name="T12" fmla="*/ 60 w 29"/>
                <a:gd name="T13" fmla="*/ 1 h 26"/>
                <a:gd name="T14" fmla="*/ 47 w 29"/>
                <a:gd name="T15" fmla="*/ 18 h 26"/>
                <a:gd name="T16" fmla="*/ 28 w 29"/>
                <a:gd name="T17" fmla="*/ 11 h 26"/>
                <a:gd name="T18" fmla="*/ 17 w 29"/>
                <a:gd name="T19" fmla="*/ 25 h 26"/>
                <a:gd name="T20" fmla="*/ 14 w 29"/>
                <a:gd name="T21" fmla="*/ 38 h 26"/>
                <a:gd name="T22" fmla="*/ 0 w 29"/>
                <a:gd name="T23" fmla="*/ 48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6">
                  <a:moveTo>
                    <a:pt x="1" y="25"/>
                  </a:moveTo>
                  <a:cubicBezTo>
                    <a:pt x="2" y="24"/>
                    <a:pt x="4" y="21"/>
                    <a:pt x="4" y="19"/>
                  </a:cubicBezTo>
                  <a:cubicBezTo>
                    <a:pt x="5" y="18"/>
                    <a:pt x="6" y="16"/>
                    <a:pt x="6" y="14"/>
                  </a:cubicBezTo>
                  <a:cubicBezTo>
                    <a:pt x="7" y="9"/>
                    <a:pt x="7" y="5"/>
                    <a:pt x="10" y="2"/>
                  </a:cubicBezTo>
                  <a:cubicBezTo>
                    <a:pt x="12" y="1"/>
                    <a:pt x="13" y="0"/>
                    <a:pt x="15" y="1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23" y="7"/>
                    <a:pt x="28" y="7"/>
                    <a:pt x="29" y="1"/>
                  </a:cubicBezTo>
                  <a:cubicBezTo>
                    <a:pt x="29" y="4"/>
                    <a:pt x="27" y="9"/>
                    <a:pt x="23" y="10"/>
                  </a:cubicBezTo>
                  <a:cubicBezTo>
                    <a:pt x="19" y="11"/>
                    <a:pt x="18" y="5"/>
                    <a:pt x="13" y="6"/>
                  </a:cubicBezTo>
                  <a:cubicBezTo>
                    <a:pt x="10" y="6"/>
                    <a:pt x="8" y="11"/>
                    <a:pt x="8" y="13"/>
                  </a:cubicBezTo>
                  <a:cubicBezTo>
                    <a:pt x="8" y="16"/>
                    <a:pt x="8" y="18"/>
                    <a:pt x="7" y="20"/>
                  </a:cubicBezTo>
                  <a:cubicBezTo>
                    <a:pt x="6" y="23"/>
                    <a:pt x="3" y="25"/>
                    <a:pt x="0" y="26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0" name="Freeform 2148"/>
            <p:cNvSpPr/>
            <p:nvPr>
              <p:custDataLst>
                <p:tags r:id="rId1180"/>
              </p:custDataLst>
            </p:nvPr>
          </p:nvSpPr>
          <p:spPr bwMode="auto">
            <a:xfrm>
              <a:off x="4365" y="2772"/>
              <a:ext cx="15" cy="42"/>
            </a:xfrm>
            <a:custGeom>
              <a:avLst/>
              <a:gdLst>
                <a:gd name="T0" fmla="*/ 14 w 12"/>
                <a:gd name="T1" fmla="*/ 0 h 32"/>
                <a:gd name="T2" fmla="*/ 16 w 12"/>
                <a:gd name="T3" fmla="*/ 22 h 32"/>
                <a:gd name="T4" fmla="*/ 24 w 12"/>
                <a:gd name="T5" fmla="*/ 37 h 32"/>
                <a:gd name="T6" fmla="*/ 10 w 12"/>
                <a:gd name="T7" fmla="*/ 43 h 32"/>
                <a:gd name="T8" fmla="*/ 5 w 12"/>
                <a:gd name="T9" fmla="*/ 72 h 32"/>
                <a:gd name="T10" fmla="*/ 6 w 12"/>
                <a:gd name="T11" fmla="*/ 49 h 32"/>
                <a:gd name="T12" fmla="*/ 0 w 12"/>
                <a:gd name="T13" fmla="*/ 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2">
                  <a:moveTo>
                    <a:pt x="7" y="0"/>
                  </a:moveTo>
                  <a:cubicBezTo>
                    <a:pt x="7" y="4"/>
                    <a:pt x="5" y="7"/>
                    <a:pt x="8" y="10"/>
                  </a:cubicBezTo>
                  <a:cubicBezTo>
                    <a:pt x="10" y="12"/>
                    <a:pt x="12" y="13"/>
                    <a:pt x="12" y="16"/>
                  </a:cubicBezTo>
                  <a:cubicBezTo>
                    <a:pt x="9" y="14"/>
                    <a:pt x="7" y="16"/>
                    <a:pt x="5" y="19"/>
                  </a:cubicBezTo>
                  <a:cubicBezTo>
                    <a:pt x="2" y="23"/>
                    <a:pt x="3" y="28"/>
                    <a:pt x="2" y="32"/>
                  </a:cubicBezTo>
                  <a:cubicBezTo>
                    <a:pt x="1" y="28"/>
                    <a:pt x="2" y="25"/>
                    <a:pt x="3" y="21"/>
                  </a:cubicBezTo>
                  <a:cubicBezTo>
                    <a:pt x="4" y="17"/>
                    <a:pt x="2" y="18"/>
                    <a:pt x="0" y="17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1" name="Freeform 2149"/>
            <p:cNvSpPr/>
            <p:nvPr>
              <p:custDataLst>
                <p:tags r:id="rId1181"/>
              </p:custDataLst>
            </p:nvPr>
          </p:nvSpPr>
          <p:spPr bwMode="auto">
            <a:xfrm>
              <a:off x="4402" y="2837"/>
              <a:ext cx="37" cy="45"/>
            </a:xfrm>
            <a:custGeom>
              <a:avLst/>
              <a:gdLst>
                <a:gd name="T0" fmla="*/ 1 w 28"/>
                <a:gd name="T1" fmla="*/ 75 h 35"/>
                <a:gd name="T2" fmla="*/ 12 w 28"/>
                <a:gd name="T3" fmla="*/ 36 h 35"/>
                <a:gd name="T4" fmla="*/ 16 w 28"/>
                <a:gd name="T5" fmla="*/ 35 h 35"/>
                <a:gd name="T6" fmla="*/ 20 w 28"/>
                <a:gd name="T7" fmla="*/ 42 h 35"/>
                <a:gd name="T8" fmla="*/ 28 w 28"/>
                <a:gd name="T9" fmla="*/ 50 h 35"/>
                <a:gd name="T10" fmla="*/ 38 w 28"/>
                <a:gd name="T11" fmla="*/ 22 h 35"/>
                <a:gd name="T12" fmla="*/ 16 w 28"/>
                <a:gd name="T13" fmla="*/ 5 h 35"/>
                <a:gd name="T14" fmla="*/ 33 w 28"/>
                <a:gd name="T15" fmla="*/ 0 h 35"/>
                <a:gd name="T16" fmla="*/ 44 w 28"/>
                <a:gd name="T17" fmla="*/ 6 h 35"/>
                <a:gd name="T18" fmla="*/ 56 w 28"/>
                <a:gd name="T19" fmla="*/ 10 h 35"/>
                <a:gd name="T20" fmla="*/ 63 w 28"/>
                <a:gd name="T21" fmla="*/ 1 h 35"/>
                <a:gd name="T22" fmla="*/ 65 w 28"/>
                <a:gd name="T23" fmla="*/ 22 h 35"/>
                <a:gd name="T24" fmla="*/ 44 w 28"/>
                <a:gd name="T25" fmla="*/ 4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35">
                  <a:moveTo>
                    <a:pt x="1" y="35"/>
                  </a:moveTo>
                  <a:cubicBezTo>
                    <a:pt x="4" y="30"/>
                    <a:pt x="0" y="22"/>
                    <a:pt x="5" y="17"/>
                  </a:cubicBezTo>
                  <a:cubicBezTo>
                    <a:pt x="6" y="16"/>
                    <a:pt x="6" y="15"/>
                    <a:pt x="7" y="16"/>
                  </a:cubicBezTo>
                  <a:cubicBezTo>
                    <a:pt x="8" y="17"/>
                    <a:pt x="8" y="18"/>
                    <a:pt x="8" y="20"/>
                  </a:cubicBezTo>
                  <a:cubicBezTo>
                    <a:pt x="9" y="22"/>
                    <a:pt x="10" y="25"/>
                    <a:pt x="12" y="23"/>
                  </a:cubicBezTo>
                  <a:cubicBezTo>
                    <a:pt x="16" y="20"/>
                    <a:pt x="19" y="15"/>
                    <a:pt x="17" y="10"/>
                  </a:cubicBezTo>
                  <a:cubicBezTo>
                    <a:pt x="16" y="7"/>
                    <a:pt x="12" y="1"/>
                    <a:pt x="7" y="2"/>
                  </a:cubicBezTo>
                  <a:cubicBezTo>
                    <a:pt x="10" y="2"/>
                    <a:pt x="12" y="0"/>
                    <a:pt x="14" y="0"/>
                  </a:cubicBezTo>
                  <a:cubicBezTo>
                    <a:pt x="17" y="0"/>
                    <a:pt x="17" y="2"/>
                    <a:pt x="19" y="3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6" y="5"/>
                    <a:pt x="26" y="3"/>
                    <a:pt x="27" y="1"/>
                  </a:cubicBezTo>
                  <a:cubicBezTo>
                    <a:pt x="27" y="4"/>
                    <a:pt x="27" y="7"/>
                    <a:pt x="28" y="10"/>
                  </a:cubicBezTo>
                  <a:cubicBezTo>
                    <a:pt x="25" y="12"/>
                    <a:pt x="21" y="16"/>
                    <a:pt x="19" y="19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2" name="Freeform 2150"/>
            <p:cNvSpPr/>
            <p:nvPr>
              <p:custDataLst>
                <p:tags r:id="rId1182"/>
              </p:custDataLst>
            </p:nvPr>
          </p:nvSpPr>
          <p:spPr bwMode="auto">
            <a:xfrm>
              <a:off x="4435" y="2789"/>
              <a:ext cx="44" cy="57"/>
            </a:xfrm>
            <a:custGeom>
              <a:avLst/>
              <a:gdLst>
                <a:gd name="T0" fmla="*/ 16 w 34"/>
                <a:gd name="T1" fmla="*/ 52 h 45"/>
                <a:gd name="T2" fmla="*/ 27 w 34"/>
                <a:gd name="T3" fmla="*/ 47 h 45"/>
                <a:gd name="T4" fmla="*/ 36 w 34"/>
                <a:gd name="T5" fmla="*/ 44 h 45"/>
                <a:gd name="T6" fmla="*/ 45 w 34"/>
                <a:gd name="T7" fmla="*/ 37 h 45"/>
                <a:gd name="T8" fmla="*/ 53 w 34"/>
                <a:gd name="T9" fmla="*/ 32 h 45"/>
                <a:gd name="T10" fmla="*/ 63 w 34"/>
                <a:gd name="T11" fmla="*/ 18 h 45"/>
                <a:gd name="T12" fmla="*/ 72 w 34"/>
                <a:gd name="T13" fmla="*/ 0 h 45"/>
                <a:gd name="T14" fmla="*/ 67 w 34"/>
                <a:gd name="T15" fmla="*/ 6 h 45"/>
                <a:gd name="T16" fmla="*/ 57 w 34"/>
                <a:gd name="T17" fmla="*/ 20 h 45"/>
                <a:gd name="T18" fmla="*/ 27 w 34"/>
                <a:gd name="T19" fmla="*/ 30 h 45"/>
                <a:gd name="T20" fmla="*/ 17 w 34"/>
                <a:gd name="T21" fmla="*/ 14 h 45"/>
                <a:gd name="T22" fmla="*/ 8 w 34"/>
                <a:gd name="T23" fmla="*/ 5 h 45"/>
                <a:gd name="T24" fmla="*/ 1 w 34"/>
                <a:gd name="T25" fmla="*/ 13 h 45"/>
                <a:gd name="T26" fmla="*/ 1 w 34"/>
                <a:gd name="T27" fmla="*/ 20 h 45"/>
                <a:gd name="T28" fmla="*/ 1 w 34"/>
                <a:gd name="T29" fmla="*/ 41 h 45"/>
                <a:gd name="T30" fmla="*/ 1 w 34"/>
                <a:gd name="T31" fmla="*/ 48 h 45"/>
                <a:gd name="T32" fmla="*/ 0 w 34"/>
                <a:gd name="T33" fmla="*/ 60 h 45"/>
                <a:gd name="T34" fmla="*/ 0 w 34"/>
                <a:gd name="T35" fmla="*/ 76 h 45"/>
                <a:gd name="T36" fmla="*/ 5 w 34"/>
                <a:gd name="T37" fmla="*/ 91 h 45"/>
                <a:gd name="T38" fmla="*/ 6 w 34"/>
                <a:gd name="T39" fmla="*/ 61 h 45"/>
                <a:gd name="T40" fmla="*/ 16 w 34"/>
                <a:gd name="T41" fmla="*/ 48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5">
                  <a:moveTo>
                    <a:pt x="7" y="25"/>
                  </a:moveTo>
                  <a:cubicBezTo>
                    <a:pt x="8" y="25"/>
                    <a:pt x="11" y="23"/>
                    <a:pt x="12" y="23"/>
                  </a:cubicBezTo>
                  <a:cubicBezTo>
                    <a:pt x="14" y="23"/>
                    <a:pt x="15" y="22"/>
                    <a:pt x="17" y="22"/>
                  </a:cubicBezTo>
                  <a:cubicBezTo>
                    <a:pt x="18" y="21"/>
                    <a:pt x="20" y="19"/>
                    <a:pt x="21" y="18"/>
                  </a:cubicBezTo>
                  <a:cubicBezTo>
                    <a:pt x="23" y="18"/>
                    <a:pt x="24" y="18"/>
                    <a:pt x="25" y="16"/>
                  </a:cubicBezTo>
                  <a:cubicBezTo>
                    <a:pt x="26" y="14"/>
                    <a:pt x="28" y="11"/>
                    <a:pt x="29" y="9"/>
                  </a:cubicBezTo>
                  <a:cubicBezTo>
                    <a:pt x="30" y="7"/>
                    <a:pt x="34" y="2"/>
                    <a:pt x="33" y="0"/>
                  </a:cubicBezTo>
                  <a:cubicBezTo>
                    <a:pt x="32" y="0"/>
                    <a:pt x="32" y="2"/>
                    <a:pt x="31" y="3"/>
                  </a:cubicBezTo>
                  <a:cubicBezTo>
                    <a:pt x="30" y="6"/>
                    <a:pt x="28" y="8"/>
                    <a:pt x="26" y="10"/>
                  </a:cubicBezTo>
                  <a:cubicBezTo>
                    <a:pt x="23" y="13"/>
                    <a:pt x="16" y="17"/>
                    <a:pt x="12" y="15"/>
                  </a:cubicBezTo>
                  <a:cubicBezTo>
                    <a:pt x="9" y="13"/>
                    <a:pt x="10" y="9"/>
                    <a:pt x="8" y="7"/>
                  </a:cubicBezTo>
                  <a:cubicBezTo>
                    <a:pt x="7" y="6"/>
                    <a:pt x="5" y="4"/>
                    <a:pt x="4" y="2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0" y="8"/>
                    <a:pt x="0" y="8"/>
                    <a:pt x="1" y="10"/>
                  </a:cubicBezTo>
                  <a:cubicBezTo>
                    <a:pt x="2" y="13"/>
                    <a:pt x="2" y="17"/>
                    <a:pt x="1" y="20"/>
                  </a:cubicBezTo>
                  <a:cubicBezTo>
                    <a:pt x="1" y="22"/>
                    <a:pt x="2" y="23"/>
                    <a:pt x="1" y="24"/>
                  </a:cubicBezTo>
                  <a:cubicBezTo>
                    <a:pt x="1" y="26"/>
                    <a:pt x="0" y="27"/>
                    <a:pt x="0" y="29"/>
                  </a:cubicBezTo>
                  <a:cubicBezTo>
                    <a:pt x="0" y="31"/>
                    <a:pt x="0" y="34"/>
                    <a:pt x="0" y="37"/>
                  </a:cubicBezTo>
                  <a:cubicBezTo>
                    <a:pt x="1" y="40"/>
                    <a:pt x="1" y="42"/>
                    <a:pt x="2" y="45"/>
                  </a:cubicBezTo>
                  <a:cubicBezTo>
                    <a:pt x="2" y="40"/>
                    <a:pt x="2" y="36"/>
                    <a:pt x="3" y="30"/>
                  </a:cubicBezTo>
                  <a:cubicBezTo>
                    <a:pt x="4" y="28"/>
                    <a:pt x="4" y="25"/>
                    <a:pt x="7" y="24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3" name="Freeform 2151"/>
            <p:cNvSpPr/>
            <p:nvPr>
              <p:custDataLst>
                <p:tags r:id="rId1183"/>
              </p:custDataLst>
            </p:nvPr>
          </p:nvSpPr>
          <p:spPr bwMode="auto">
            <a:xfrm>
              <a:off x="4435" y="2774"/>
              <a:ext cx="9" cy="25"/>
            </a:xfrm>
            <a:custGeom>
              <a:avLst/>
              <a:gdLst>
                <a:gd name="T0" fmla="*/ 0 w 7"/>
                <a:gd name="T1" fmla="*/ 0 h 20"/>
                <a:gd name="T2" fmla="*/ 6 w 7"/>
                <a:gd name="T3" fmla="*/ 25 h 20"/>
                <a:gd name="T4" fmla="*/ 8 w 7"/>
                <a:gd name="T5" fmla="*/ 33 h 20"/>
                <a:gd name="T6" fmla="*/ 15 w 7"/>
                <a:gd name="T7" fmla="*/ 39 h 20"/>
                <a:gd name="T8" fmla="*/ 15 w 7"/>
                <a:gd name="T9" fmla="*/ 33 h 20"/>
                <a:gd name="T10" fmla="*/ 13 w 7"/>
                <a:gd name="T11" fmla="*/ 23 h 20"/>
                <a:gd name="T12" fmla="*/ 6 w 7"/>
                <a:gd name="T13" fmla="*/ 10 h 20"/>
                <a:gd name="T14" fmla="*/ 1 w 7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2" y="4"/>
                    <a:pt x="2" y="9"/>
                    <a:pt x="3" y="13"/>
                  </a:cubicBezTo>
                  <a:cubicBezTo>
                    <a:pt x="3" y="15"/>
                    <a:pt x="3" y="16"/>
                    <a:pt x="4" y="17"/>
                  </a:cubicBezTo>
                  <a:cubicBezTo>
                    <a:pt x="4" y="18"/>
                    <a:pt x="6" y="19"/>
                    <a:pt x="7" y="20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7" y="15"/>
                    <a:pt x="6" y="12"/>
                    <a:pt x="6" y="11"/>
                  </a:cubicBezTo>
                  <a:cubicBezTo>
                    <a:pt x="5" y="9"/>
                    <a:pt x="4" y="7"/>
                    <a:pt x="3" y="5"/>
                  </a:cubicBezTo>
                  <a:cubicBezTo>
                    <a:pt x="2" y="4"/>
                    <a:pt x="0" y="2"/>
                    <a:pt x="1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4" name="Freeform 2152"/>
            <p:cNvSpPr/>
            <p:nvPr>
              <p:custDataLst>
                <p:tags r:id="rId1184"/>
              </p:custDataLst>
            </p:nvPr>
          </p:nvSpPr>
          <p:spPr bwMode="auto">
            <a:xfrm>
              <a:off x="4465" y="2758"/>
              <a:ext cx="11" cy="30"/>
            </a:xfrm>
            <a:custGeom>
              <a:avLst/>
              <a:gdLst>
                <a:gd name="T0" fmla="*/ 16 w 9"/>
                <a:gd name="T1" fmla="*/ 0 h 23"/>
                <a:gd name="T2" fmla="*/ 11 w 9"/>
                <a:gd name="T3" fmla="*/ 23 h 23"/>
                <a:gd name="T4" fmla="*/ 0 w 9"/>
                <a:gd name="T5" fmla="*/ 51 h 23"/>
                <a:gd name="T6" fmla="*/ 6 w 9"/>
                <a:gd name="T7" fmla="*/ 22 h 23"/>
                <a:gd name="T8" fmla="*/ 6 w 9"/>
                <a:gd name="T9" fmla="*/ 12 h 23"/>
                <a:gd name="T10" fmla="*/ 6 w 9"/>
                <a:gd name="T11" fmla="*/ 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6" y="1"/>
                    <a:pt x="6" y="9"/>
                    <a:pt x="6" y="11"/>
                  </a:cubicBezTo>
                  <a:cubicBezTo>
                    <a:pt x="6" y="16"/>
                    <a:pt x="3" y="20"/>
                    <a:pt x="0" y="23"/>
                  </a:cubicBezTo>
                  <a:cubicBezTo>
                    <a:pt x="2" y="20"/>
                    <a:pt x="3" y="14"/>
                    <a:pt x="3" y="10"/>
                  </a:cubicBezTo>
                  <a:cubicBezTo>
                    <a:pt x="3" y="8"/>
                    <a:pt x="3" y="7"/>
                    <a:pt x="3" y="5"/>
                  </a:cubicBezTo>
                  <a:cubicBezTo>
                    <a:pt x="3" y="4"/>
                    <a:pt x="3" y="3"/>
                    <a:pt x="3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5" name="Freeform 2153"/>
            <p:cNvSpPr/>
            <p:nvPr>
              <p:custDataLst>
                <p:tags r:id="rId1185"/>
              </p:custDataLst>
            </p:nvPr>
          </p:nvSpPr>
          <p:spPr bwMode="auto">
            <a:xfrm>
              <a:off x="4407" y="2766"/>
              <a:ext cx="16" cy="41"/>
            </a:xfrm>
            <a:custGeom>
              <a:avLst/>
              <a:gdLst>
                <a:gd name="T0" fmla="*/ 1 w 12"/>
                <a:gd name="T1" fmla="*/ 1 h 32"/>
                <a:gd name="T2" fmla="*/ 5 w 12"/>
                <a:gd name="T3" fmla="*/ 17 h 32"/>
                <a:gd name="T4" fmla="*/ 21 w 12"/>
                <a:gd name="T5" fmla="*/ 31 h 32"/>
                <a:gd name="T6" fmla="*/ 23 w 12"/>
                <a:gd name="T7" fmla="*/ 47 h 32"/>
                <a:gd name="T8" fmla="*/ 28 w 12"/>
                <a:gd name="T9" fmla="*/ 68 h 32"/>
                <a:gd name="T10" fmla="*/ 27 w 12"/>
                <a:gd name="T11" fmla="*/ 46 h 32"/>
                <a:gd name="T12" fmla="*/ 27 w 12"/>
                <a:gd name="T13" fmla="*/ 23 h 32"/>
                <a:gd name="T14" fmla="*/ 9 w 12"/>
                <a:gd name="T15" fmla="*/ 13 h 32"/>
                <a:gd name="T16" fmla="*/ 1 w 12"/>
                <a:gd name="T17" fmla="*/ 6 h 32"/>
                <a:gd name="T18" fmla="*/ 1 w 12"/>
                <a:gd name="T19" fmla="*/ 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32">
                  <a:moveTo>
                    <a:pt x="1" y="1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5" y="10"/>
                    <a:pt x="8" y="11"/>
                    <a:pt x="9" y="15"/>
                  </a:cubicBezTo>
                  <a:cubicBezTo>
                    <a:pt x="10" y="18"/>
                    <a:pt x="9" y="21"/>
                    <a:pt x="10" y="23"/>
                  </a:cubicBezTo>
                  <a:cubicBezTo>
                    <a:pt x="10" y="26"/>
                    <a:pt x="11" y="29"/>
                    <a:pt x="12" y="32"/>
                  </a:cubicBezTo>
                  <a:cubicBezTo>
                    <a:pt x="12" y="28"/>
                    <a:pt x="11" y="25"/>
                    <a:pt x="11" y="22"/>
                  </a:cubicBezTo>
                  <a:cubicBezTo>
                    <a:pt x="11" y="19"/>
                    <a:pt x="12" y="14"/>
                    <a:pt x="11" y="11"/>
                  </a:cubicBezTo>
                  <a:cubicBezTo>
                    <a:pt x="10" y="8"/>
                    <a:pt x="6" y="8"/>
                    <a:pt x="4" y="6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6" name="Freeform 2154"/>
            <p:cNvSpPr/>
            <p:nvPr>
              <p:custDataLst>
                <p:tags r:id="rId1186"/>
              </p:custDataLst>
            </p:nvPr>
          </p:nvSpPr>
          <p:spPr bwMode="auto">
            <a:xfrm>
              <a:off x="4424" y="2762"/>
              <a:ext cx="11" cy="35"/>
            </a:xfrm>
            <a:custGeom>
              <a:avLst/>
              <a:gdLst>
                <a:gd name="T0" fmla="*/ 8 w 8"/>
                <a:gd name="T1" fmla="*/ 10 h 27"/>
                <a:gd name="T2" fmla="*/ 8 w 8"/>
                <a:gd name="T3" fmla="*/ 38 h 27"/>
                <a:gd name="T4" fmla="*/ 21 w 8"/>
                <a:gd name="T5" fmla="*/ 58 h 27"/>
                <a:gd name="T6" fmla="*/ 14 w 8"/>
                <a:gd name="T7" fmla="*/ 45 h 27"/>
                <a:gd name="T8" fmla="*/ 15 w 8"/>
                <a:gd name="T9" fmla="*/ 27 h 27"/>
                <a:gd name="T10" fmla="*/ 14 w 8"/>
                <a:gd name="T11" fmla="*/ 8 h 27"/>
                <a:gd name="T12" fmla="*/ 0 w 8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7">
                  <a:moveTo>
                    <a:pt x="3" y="5"/>
                  </a:moveTo>
                  <a:cubicBezTo>
                    <a:pt x="4" y="9"/>
                    <a:pt x="3" y="13"/>
                    <a:pt x="3" y="17"/>
                  </a:cubicBezTo>
                  <a:cubicBezTo>
                    <a:pt x="3" y="21"/>
                    <a:pt x="6" y="25"/>
                    <a:pt x="8" y="27"/>
                  </a:cubicBezTo>
                  <a:cubicBezTo>
                    <a:pt x="7" y="25"/>
                    <a:pt x="6" y="23"/>
                    <a:pt x="5" y="21"/>
                  </a:cubicBezTo>
                  <a:cubicBezTo>
                    <a:pt x="5" y="18"/>
                    <a:pt x="6" y="15"/>
                    <a:pt x="6" y="12"/>
                  </a:cubicBezTo>
                  <a:cubicBezTo>
                    <a:pt x="6" y="10"/>
                    <a:pt x="7" y="6"/>
                    <a:pt x="5" y="4"/>
                  </a:cubicBezTo>
                  <a:cubicBezTo>
                    <a:pt x="4" y="2"/>
                    <a:pt x="1" y="2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7" name="Freeform 2155"/>
            <p:cNvSpPr/>
            <p:nvPr>
              <p:custDataLst>
                <p:tags r:id="rId1187"/>
              </p:custDataLst>
            </p:nvPr>
          </p:nvSpPr>
          <p:spPr bwMode="auto">
            <a:xfrm>
              <a:off x="4383" y="2818"/>
              <a:ext cx="41" cy="55"/>
            </a:xfrm>
            <a:custGeom>
              <a:avLst/>
              <a:gdLst>
                <a:gd name="T0" fmla="*/ 54 w 32"/>
                <a:gd name="T1" fmla="*/ 13 h 43"/>
                <a:gd name="T2" fmla="*/ 37 w 32"/>
                <a:gd name="T3" fmla="*/ 17 h 43"/>
                <a:gd name="T4" fmla="*/ 19 w 32"/>
                <a:gd name="T5" fmla="*/ 13 h 43"/>
                <a:gd name="T6" fmla="*/ 8 w 32"/>
                <a:gd name="T7" fmla="*/ 13 h 43"/>
                <a:gd name="T8" fmla="*/ 6 w 32"/>
                <a:gd name="T9" fmla="*/ 29 h 43"/>
                <a:gd name="T10" fmla="*/ 6 w 32"/>
                <a:gd name="T11" fmla="*/ 60 h 43"/>
                <a:gd name="T12" fmla="*/ 1 w 32"/>
                <a:gd name="T13" fmla="*/ 70 h 43"/>
                <a:gd name="T14" fmla="*/ 6 w 32"/>
                <a:gd name="T15" fmla="*/ 90 h 43"/>
                <a:gd name="T16" fmla="*/ 13 w 32"/>
                <a:gd name="T17" fmla="*/ 65 h 43"/>
                <a:gd name="T18" fmla="*/ 19 w 32"/>
                <a:gd name="T19" fmla="*/ 51 h 43"/>
                <a:gd name="T20" fmla="*/ 22 w 32"/>
                <a:gd name="T21" fmla="*/ 31 h 43"/>
                <a:gd name="T22" fmla="*/ 29 w 32"/>
                <a:gd name="T23" fmla="*/ 28 h 43"/>
                <a:gd name="T24" fmla="*/ 46 w 32"/>
                <a:gd name="T25" fmla="*/ 28 h 43"/>
                <a:gd name="T26" fmla="*/ 60 w 32"/>
                <a:gd name="T27" fmla="*/ 19 h 43"/>
                <a:gd name="T28" fmla="*/ 68 w 32"/>
                <a:gd name="T29" fmla="*/ 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43">
                  <a:moveTo>
                    <a:pt x="26" y="6"/>
                  </a:moveTo>
                  <a:cubicBezTo>
                    <a:pt x="24" y="8"/>
                    <a:pt x="21" y="8"/>
                    <a:pt x="18" y="8"/>
                  </a:cubicBezTo>
                  <a:cubicBezTo>
                    <a:pt x="14" y="9"/>
                    <a:pt x="12" y="7"/>
                    <a:pt x="9" y="6"/>
                  </a:cubicBezTo>
                  <a:cubicBezTo>
                    <a:pt x="7" y="5"/>
                    <a:pt x="5" y="4"/>
                    <a:pt x="4" y="6"/>
                  </a:cubicBezTo>
                  <a:cubicBezTo>
                    <a:pt x="3" y="9"/>
                    <a:pt x="3" y="12"/>
                    <a:pt x="3" y="14"/>
                  </a:cubicBezTo>
                  <a:cubicBezTo>
                    <a:pt x="4" y="18"/>
                    <a:pt x="5" y="25"/>
                    <a:pt x="3" y="29"/>
                  </a:cubicBezTo>
                  <a:cubicBezTo>
                    <a:pt x="1" y="31"/>
                    <a:pt x="0" y="31"/>
                    <a:pt x="1" y="34"/>
                  </a:cubicBezTo>
                  <a:cubicBezTo>
                    <a:pt x="2" y="37"/>
                    <a:pt x="3" y="40"/>
                    <a:pt x="3" y="43"/>
                  </a:cubicBezTo>
                  <a:cubicBezTo>
                    <a:pt x="3" y="40"/>
                    <a:pt x="4" y="34"/>
                    <a:pt x="6" y="31"/>
                  </a:cubicBezTo>
                  <a:cubicBezTo>
                    <a:pt x="8" y="29"/>
                    <a:pt x="9" y="27"/>
                    <a:pt x="9" y="24"/>
                  </a:cubicBezTo>
                  <a:cubicBezTo>
                    <a:pt x="10" y="21"/>
                    <a:pt x="9" y="18"/>
                    <a:pt x="10" y="15"/>
                  </a:cubicBezTo>
                  <a:cubicBezTo>
                    <a:pt x="11" y="13"/>
                    <a:pt x="12" y="12"/>
                    <a:pt x="14" y="13"/>
                  </a:cubicBezTo>
                  <a:cubicBezTo>
                    <a:pt x="17" y="13"/>
                    <a:pt x="19" y="13"/>
                    <a:pt x="22" y="13"/>
                  </a:cubicBezTo>
                  <a:cubicBezTo>
                    <a:pt x="25" y="13"/>
                    <a:pt x="28" y="12"/>
                    <a:pt x="29" y="9"/>
                  </a:cubicBezTo>
                  <a:cubicBezTo>
                    <a:pt x="31" y="7"/>
                    <a:pt x="31" y="3"/>
                    <a:pt x="32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8" name="Freeform 2156"/>
            <p:cNvSpPr/>
            <p:nvPr>
              <p:custDataLst>
                <p:tags r:id="rId1188"/>
              </p:custDataLst>
            </p:nvPr>
          </p:nvSpPr>
          <p:spPr bwMode="auto">
            <a:xfrm>
              <a:off x="4387" y="2845"/>
              <a:ext cx="20" cy="18"/>
            </a:xfrm>
            <a:custGeom>
              <a:avLst/>
              <a:gdLst>
                <a:gd name="T0" fmla="*/ 13 w 16"/>
                <a:gd name="T1" fmla="*/ 8 h 14"/>
                <a:gd name="T2" fmla="*/ 31 w 16"/>
                <a:gd name="T3" fmla="*/ 0 h 14"/>
                <a:gd name="T4" fmla="*/ 29 w 16"/>
                <a:gd name="T5" fmla="*/ 10 h 14"/>
                <a:gd name="T6" fmla="*/ 20 w 16"/>
                <a:gd name="T7" fmla="*/ 23 h 14"/>
                <a:gd name="T8" fmla="*/ 8 w 16"/>
                <a:gd name="T9" fmla="*/ 23 h 14"/>
                <a:gd name="T10" fmla="*/ 0 w 16"/>
                <a:gd name="T11" fmla="*/ 3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4">
                  <a:moveTo>
                    <a:pt x="6" y="4"/>
                  </a:moveTo>
                  <a:cubicBezTo>
                    <a:pt x="8" y="10"/>
                    <a:pt x="16" y="3"/>
                    <a:pt x="16" y="0"/>
                  </a:cubicBezTo>
                  <a:cubicBezTo>
                    <a:pt x="15" y="1"/>
                    <a:pt x="14" y="3"/>
                    <a:pt x="14" y="5"/>
                  </a:cubicBezTo>
                  <a:cubicBezTo>
                    <a:pt x="13" y="7"/>
                    <a:pt x="12" y="10"/>
                    <a:pt x="10" y="11"/>
                  </a:cubicBezTo>
                  <a:cubicBezTo>
                    <a:pt x="9" y="12"/>
                    <a:pt x="6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9" name="Freeform 2157"/>
            <p:cNvSpPr/>
            <p:nvPr>
              <p:custDataLst>
                <p:tags r:id="rId1189"/>
              </p:custDataLst>
            </p:nvPr>
          </p:nvSpPr>
          <p:spPr bwMode="auto">
            <a:xfrm>
              <a:off x="4380" y="2869"/>
              <a:ext cx="23" cy="30"/>
            </a:xfrm>
            <a:custGeom>
              <a:avLst/>
              <a:gdLst>
                <a:gd name="T0" fmla="*/ 8 w 18"/>
                <a:gd name="T1" fmla="*/ 0 h 23"/>
                <a:gd name="T2" fmla="*/ 8 w 18"/>
                <a:gd name="T3" fmla="*/ 0 h 23"/>
                <a:gd name="T4" fmla="*/ 19 w 18"/>
                <a:gd name="T5" fmla="*/ 30 h 23"/>
                <a:gd name="T6" fmla="*/ 37 w 18"/>
                <a:gd name="T7" fmla="*/ 5 h 23"/>
                <a:gd name="T8" fmla="*/ 36 w 18"/>
                <a:gd name="T9" fmla="*/ 22 h 23"/>
                <a:gd name="T10" fmla="*/ 29 w 18"/>
                <a:gd name="T11" fmla="*/ 29 h 23"/>
                <a:gd name="T12" fmla="*/ 22 w 18"/>
                <a:gd name="T13" fmla="*/ 39 h 23"/>
                <a:gd name="T14" fmla="*/ 6 w 18"/>
                <a:gd name="T15" fmla="*/ 51 h 23"/>
                <a:gd name="T16" fmla="*/ 5 w 18"/>
                <a:gd name="T17" fmla="*/ 39 h 23"/>
                <a:gd name="T18" fmla="*/ 1 w 18"/>
                <a:gd name="T19" fmla="*/ 23 h 23"/>
                <a:gd name="T20" fmla="*/ 8 w 18"/>
                <a:gd name="T21" fmla="*/ 7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4"/>
                    <a:pt x="2" y="13"/>
                    <a:pt x="9" y="14"/>
                  </a:cubicBezTo>
                  <a:cubicBezTo>
                    <a:pt x="15" y="16"/>
                    <a:pt x="18" y="7"/>
                    <a:pt x="18" y="2"/>
                  </a:cubicBezTo>
                  <a:cubicBezTo>
                    <a:pt x="18" y="4"/>
                    <a:pt x="18" y="8"/>
                    <a:pt x="17" y="10"/>
                  </a:cubicBezTo>
                  <a:cubicBezTo>
                    <a:pt x="17" y="12"/>
                    <a:pt x="15" y="12"/>
                    <a:pt x="14" y="13"/>
                  </a:cubicBezTo>
                  <a:cubicBezTo>
                    <a:pt x="13" y="15"/>
                    <a:pt x="11" y="16"/>
                    <a:pt x="10" y="18"/>
                  </a:cubicBezTo>
                  <a:cubicBezTo>
                    <a:pt x="8" y="19"/>
                    <a:pt x="5" y="23"/>
                    <a:pt x="3" y="23"/>
                  </a:cubicBezTo>
                  <a:cubicBezTo>
                    <a:pt x="3" y="21"/>
                    <a:pt x="3" y="19"/>
                    <a:pt x="2" y="18"/>
                  </a:cubicBezTo>
                  <a:cubicBezTo>
                    <a:pt x="1" y="15"/>
                    <a:pt x="0" y="13"/>
                    <a:pt x="1" y="11"/>
                  </a:cubicBezTo>
                  <a:cubicBezTo>
                    <a:pt x="1" y="8"/>
                    <a:pt x="4" y="7"/>
                    <a:pt x="4" y="3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0" name="Freeform 2158"/>
            <p:cNvSpPr/>
            <p:nvPr>
              <p:custDataLst>
                <p:tags r:id="rId1190"/>
              </p:custDataLst>
            </p:nvPr>
          </p:nvSpPr>
          <p:spPr bwMode="auto">
            <a:xfrm>
              <a:off x="4354" y="2875"/>
              <a:ext cx="30" cy="42"/>
            </a:xfrm>
            <a:custGeom>
              <a:avLst/>
              <a:gdLst>
                <a:gd name="T0" fmla="*/ 8 w 24"/>
                <a:gd name="T1" fmla="*/ 0 h 33"/>
                <a:gd name="T2" fmla="*/ 13 w 24"/>
                <a:gd name="T3" fmla="*/ 0 h 33"/>
                <a:gd name="T4" fmla="*/ 20 w 24"/>
                <a:gd name="T5" fmla="*/ 6 h 33"/>
                <a:gd name="T6" fmla="*/ 30 w 24"/>
                <a:gd name="T7" fmla="*/ 24 h 33"/>
                <a:gd name="T8" fmla="*/ 48 w 24"/>
                <a:gd name="T9" fmla="*/ 36 h 33"/>
                <a:gd name="T10" fmla="*/ 39 w 24"/>
                <a:gd name="T11" fmla="*/ 41 h 33"/>
                <a:gd name="T12" fmla="*/ 30 w 24"/>
                <a:gd name="T13" fmla="*/ 52 h 33"/>
                <a:gd name="T14" fmla="*/ 0 w 24"/>
                <a:gd name="T15" fmla="*/ 67 h 33"/>
                <a:gd name="T16" fmla="*/ 10 w 24"/>
                <a:gd name="T17" fmla="*/ 59 h 33"/>
                <a:gd name="T18" fmla="*/ 20 w 24"/>
                <a:gd name="T19" fmla="*/ 47 h 33"/>
                <a:gd name="T20" fmla="*/ 23 w 24"/>
                <a:gd name="T21" fmla="*/ 22 h 33"/>
                <a:gd name="T22" fmla="*/ 8 w 24"/>
                <a:gd name="T23" fmla="*/ 1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33">
                  <a:moveTo>
                    <a:pt x="4" y="0"/>
                  </a:move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1"/>
                    <a:pt x="10" y="3"/>
                  </a:cubicBezTo>
                  <a:cubicBezTo>
                    <a:pt x="12" y="6"/>
                    <a:pt x="13" y="9"/>
                    <a:pt x="15" y="12"/>
                  </a:cubicBezTo>
                  <a:cubicBezTo>
                    <a:pt x="16" y="15"/>
                    <a:pt x="21" y="20"/>
                    <a:pt x="24" y="17"/>
                  </a:cubicBezTo>
                  <a:cubicBezTo>
                    <a:pt x="23" y="18"/>
                    <a:pt x="21" y="19"/>
                    <a:pt x="20" y="20"/>
                  </a:cubicBezTo>
                  <a:cubicBezTo>
                    <a:pt x="18" y="22"/>
                    <a:pt x="17" y="23"/>
                    <a:pt x="15" y="25"/>
                  </a:cubicBezTo>
                  <a:cubicBezTo>
                    <a:pt x="10" y="28"/>
                    <a:pt x="5" y="31"/>
                    <a:pt x="0" y="33"/>
                  </a:cubicBezTo>
                  <a:cubicBezTo>
                    <a:pt x="2" y="33"/>
                    <a:pt x="4" y="30"/>
                    <a:pt x="5" y="28"/>
                  </a:cubicBezTo>
                  <a:cubicBezTo>
                    <a:pt x="7" y="27"/>
                    <a:pt x="8" y="25"/>
                    <a:pt x="10" y="23"/>
                  </a:cubicBezTo>
                  <a:cubicBezTo>
                    <a:pt x="13" y="19"/>
                    <a:pt x="13" y="15"/>
                    <a:pt x="11" y="10"/>
                  </a:cubicBezTo>
                  <a:cubicBezTo>
                    <a:pt x="10" y="6"/>
                    <a:pt x="6" y="1"/>
                    <a:pt x="4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1" name="Freeform 2159"/>
            <p:cNvSpPr/>
            <p:nvPr>
              <p:custDataLst>
                <p:tags r:id="rId1191"/>
              </p:custDataLst>
            </p:nvPr>
          </p:nvSpPr>
          <p:spPr bwMode="auto">
            <a:xfrm>
              <a:off x="4289" y="2889"/>
              <a:ext cx="73" cy="43"/>
            </a:xfrm>
            <a:custGeom>
              <a:avLst/>
              <a:gdLst>
                <a:gd name="T0" fmla="*/ 50 w 56"/>
                <a:gd name="T1" fmla="*/ 48 h 34"/>
                <a:gd name="T2" fmla="*/ 51 w 56"/>
                <a:gd name="T3" fmla="*/ 59 h 34"/>
                <a:gd name="T4" fmla="*/ 65 w 56"/>
                <a:gd name="T5" fmla="*/ 59 h 34"/>
                <a:gd name="T6" fmla="*/ 80 w 56"/>
                <a:gd name="T7" fmla="*/ 38 h 34"/>
                <a:gd name="T8" fmla="*/ 104 w 56"/>
                <a:gd name="T9" fmla="*/ 29 h 34"/>
                <a:gd name="T10" fmla="*/ 108 w 56"/>
                <a:gd name="T11" fmla="*/ 0 h 34"/>
                <a:gd name="T12" fmla="*/ 111 w 56"/>
                <a:gd name="T13" fmla="*/ 20 h 34"/>
                <a:gd name="T14" fmla="*/ 108 w 56"/>
                <a:gd name="T15" fmla="*/ 38 h 34"/>
                <a:gd name="T16" fmla="*/ 119 w 56"/>
                <a:gd name="T17" fmla="*/ 43 h 34"/>
                <a:gd name="T18" fmla="*/ 107 w 56"/>
                <a:gd name="T19" fmla="*/ 48 h 34"/>
                <a:gd name="T20" fmla="*/ 90 w 56"/>
                <a:gd name="T21" fmla="*/ 56 h 34"/>
                <a:gd name="T22" fmla="*/ 39 w 56"/>
                <a:gd name="T23" fmla="*/ 67 h 34"/>
                <a:gd name="T24" fmla="*/ 13 w 56"/>
                <a:gd name="T25" fmla="*/ 68 h 34"/>
                <a:gd name="T26" fmla="*/ 0 w 56"/>
                <a:gd name="T27" fmla="*/ 62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34">
                  <a:moveTo>
                    <a:pt x="22" y="24"/>
                  </a:moveTo>
                  <a:cubicBezTo>
                    <a:pt x="21" y="26"/>
                    <a:pt x="20" y="28"/>
                    <a:pt x="23" y="29"/>
                  </a:cubicBezTo>
                  <a:cubicBezTo>
                    <a:pt x="25" y="30"/>
                    <a:pt x="27" y="29"/>
                    <a:pt x="29" y="29"/>
                  </a:cubicBezTo>
                  <a:cubicBezTo>
                    <a:pt x="34" y="28"/>
                    <a:pt x="33" y="22"/>
                    <a:pt x="36" y="19"/>
                  </a:cubicBezTo>
                  <a:cubicBezTo>
                    <a:pt x="40" y="16"/>
                    <a:pt x="44" y="17"/>
                    <a:pt x="47" y="14"/>
                  </a:cubicBezTo>
                  <a:cubicBezTo>
                    <a:pt x="50" y="11"/>
                    <a:pt x="52" y="4"/>
                    <a:pt x="49" y="0"/>
                  </a:cubicBezTo>
                  <a:cubicBezTo>
                    <a:pt x="50" y="4"/>
                    <a:pt x="52" y="7"/>
                    <a:pt x="50" y="10"/>
                  </a:cubicBezTo>
                  <a:cubicBezTo>
                    <a:pt x="49" y="13"/>
                    <a:pt x="46" y="17"/>
                    <a:pt x="49" y="19"/>
                  </a:cubicBezTo>
                  <a:cubicBezTo>
                    <a:pt x="51" y="20"/>
                    <a:pt x="56" y="18"/>
                    <a:pt x="54" y="21"/>
                  </a:cubicBezTo>
                  <a:cubicBezTo>
                    <a:pt x="53" y="23"/>
                    <a:pt x="50" y="24"/>
                    <a:pt x="48" y="24"/>
                  </a:cubicBezTo>
                  <a:cubicBezTo>
                    <a:pt x="46" y="25"/>
                    <a:pt x="44" y="27"/>
                    <a:pt x="41" y="28"/>
                  </a:cubicBezTo>
                  <a:cubicBezTo>
                    <a:pt x="34" y="30"/>
                    <a:pt x="26" y="33"/>
                    <a:pt x="18" y="33"/>
                  </a:cubicBezTo>
                  <a:cubicBezTo>
                    <a:pt x="14" y="34"/>
                    <a:pt x="9" y="34"/>
                    <a:pt x="6" y="34"/>
                  </a:cubicBezTo>
                  <a:cubicBezTo>
                    <a:pt x="3" y="33"/>
                    <a:pt x="2" y="33"/>
                    <a:pt x="0" y="3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2" name="Freeform 2160"/>
            <p:cNvSpPr/>
            <p:nvPr>
              <p:custDataLst>
                <p:tags r:id="rId1192"/>
              </p:custDataLst>
            </p:nvPr>
          </p:nvSpPr>
          <p:spPr bwMode="auto">
            <a:xfrm>
              <a:off x="4205" y="2900"/>
              <a:ext cx="86" cy="29"/>
            </a:xfrm>
            <a:custGeom>
              <a:avLst/>
              <a:gdLst>
                <a:gd name="T0" fmla="*/ 54 w 67"/>
                <a:gd name="T1" fmla="*/ 29 h 23"/>
                <a:gd name="T2" fmla="*/ 68 w 67"/>
                <a:gd name="T3" fmla="*/ 32 h 23"/>
                <a:gd name="T4" fmla="*/ 82 w 67"/>
                <a:gd name="T5" fmla="*/ 38 h 23"/>
                <a:gd name="T6" fmla="*/ 114 w 67"/>
                <a:gd name="T7" fmla="*/ 44 h 23"/>
                <a:gd name="T8" fmla="*/ 132 w 67"/>
                <a:gd name="T9" fmla="*/ 47 h 23"/>
                <a:gd name="T10" fmla="*/ 137 w 67"/>
                <a:gd name="T11" fmla="*/ 44 h 23"/>
                <a:gd name="T12" fmla="*/ 141 w 67"/>
                <a:gd name="T13" fmla="*/ 33 h 23"/>
                <a:gd name="T14" fmla="*/ 128 w 67"/>
                <a:gd name="T15" fmla="*/ 40 h 23"/>
                <a:gd name="T16" fmla="*/ 121 w 67"/>
                <a:gd name="T17" fmla="*/ 38 h 23"/>
                <a:gd name="T18" fmla="*/ 107 w 67"/>
                <a:gd name="T19" fmla="*/ 37 h 23"/>
                <a:gd name="T20" fmla="*/ 83 w 67"/>
                <a:gd name="T21" fmla="*/ 33 h 23"/>
                <a:gd name="T22" fmla="*/ 64 w 67"/>
                <a:gd name="T23" fmla="*/ 23 h 23"/>
                <a:gd name="T24" fmla="*/ 54 w 67"/>
                <a:gd name="T25" fmla="*/ 10 h 23"/>
                <a:gd name="T26" fmla="*/ 53 w 67"/>
                <a:gd name="T27" fmla="*/ 5 h 23"/>
                <a:gd name="T28" fmla="*/ 45 w 67"/>
                <a:gd name="T29" fmla="*/ 6 h 23"/>
                <a:gd name="T30" fmla="*/ 23 w 67"/>
                <a:gd name="T31" fmla="*/ 6 h 23"/>
                <a:gd name="T32" fmla="*/ 0 w 67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23">
                  <a:moveTo>
                    <a:pt x="26" y="14"/>
                  </a:moveTo>
                  <a:cubicBezTo>
                    <a:pt x="28" y="15"/>
                    <a:pt x="30" y="16"/>
                    <a:pt x="32" y="16"/>
                  </a:cubicBezTo>
                  <a:cubicBezTo>
                    <a:pt x="34" y="17"/>
                    <a:pt x="37" y="18"/>
                    <a:pt x="39" y="19"/>
                  </a:cubicBezTo>
                  <a:cubicBezTo>
                    <a:pt x="44" y="20"/>
                    <a:pt x="49" y="21"/>
                    <a:pt x="54" y="22"/>
                  </a:cubicBezTo>
                  <a:cubicBezTo>
                    <a:pt x="56" y="23"/>
                    <a:pt x="59" y="23"/>
                    <a:pt x="62" y="23"/>
                  </a:cubicBezTo>
                  <a:cubicBezTo>
                    <a:pt x="64" y="23"/>
                    <a:pt x="65" y="23"/>
                    <a:pt x="65" y="22"/>
                  </a:cubicBezTo>
                  <a:cubicBezTo>
                    <a:pt x="66" y="21"/>
                    <a:pt x="66" y="18"/>
                    <a:pt x="67" y="17"/>
                  </a:cubicBezTo>
                  <a:cubicBezTo>
                    <a:pt x="65" y="19"/>
                    <a:pt x="65" y="21"/>
                    <a:pt x="61" y="20"/>
                  </a:cubicBezTo>
                  <a:cubicBezTo>
                    <a:pt x="59" y="20"/>
                    <a:pt x="58" y="19"/>
                    <a:pt x="57" y="19"/>
                  </a:cubicBezTo>
                  <a:cubicBezTo>
                    <a:pt x="55" y="18"/>
                    <a:pt x="53" y="18"/>
                    <a:pt x="51" y="18"/>
                  </a:cubicBezTo>
                  <a:cubicBezTo>
                    <a:pt x="48" y="18"/>
                    <a:pt x="44" y="18"/>
                    <a:pt x="40" y="17"/>
                  </a:cubicBezTo>
                  <a:cubicBezTo>
                    <a:pt x="37" y="16"/>
                    <a:pt x="33" y="13"/>
                    <a:pt x="30" y="11"/>
                  </a:cubicBezTo>
                  <a:cubicBezTo>
                    <a:pt x="27" y="10"/>
                    <a:pt x="26" y="8"/>
                    <a:pt x="26" y="5"/>
                  </a:cubicBezTo>
                  <a:cubicBezTo>
                    <a:pt x="26" y="4"/>
                    <a:pt x="26" y="3"/>
                    <a:pt x="25" y="2"/>
                  </a:cubicBezTo>
                  <a:cubicBezTo>
                    <a:pt x="24" y="2"/>
                    <a:pt x="22" y="3"/>
                    <a:pt x="21" y="3"/>
                  </a:cubicBezTo>
                  <a:cubicBezTo>
                    <a:pt x="18" y="4"/>
                    <a:pt x="14" y="4"/>
                    <a:pt x="11" y="3"/>
                  </a:cubicBezTo>
                  <a:cubicBezTo>
                    <a:pt x="8" y="3"/>
                    <a:pt x="1" y="3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3" name="Freeform 2161"/>
            <p:cNvSpPr>
              <a:spLocks noEditPoints="1"/>
            </p:cNvSpPr>
            <p:nvPr>
              <p:custDataLst>
                <p:tags r:id="rId1193"/>
              </p:custDataLst>
            </p:nvPr>
          </p:nvSpPr>
          <p:spPr bwMode="auto">
            <a:xfrm>
              <a:off x="4104" y="2643"/>
              <a:ext cx="401" cy="261"/>
            </a:xfrm>
            <a:custGeom>
              <a:avLst/>
              <a:gdLst>
                <a:gd name="T0" fmla="*/ 290 w 312"/>
                <a:gd name="T1" fmla="*/ 151 h 204"/>
                <a:gd name="T2" fmla="*/ 147 w 312"/>
                <a:gd name="T3" fmla="*/ 292 h 204"/>
                <a:gd name="T4" fmla="*/ 50 w 312"/>
                <a:gd name="T5" fmla="*/ 264 h 204"/>
                <a:gd name="T6" fmla="*/ 30 w 312"/>
                <a:gd name="T7" fmla="*/ 394 h 204"/>
                <a:gd name="T8" fmla="*/ 35 w 312"/>
                <a:gd name="T9" fmla="*/ 398 h 204"/>
                <a:gd name="T10" fmla="*/ 40 w 312"/>
                <a:gd name="T11" fmla="*/ 406 h 204"/>
                <a:gd name="T12" fmla="*/ 139 w 312"/>
                <a:gd name="T13" fmla="*/ 422 h 204"/>
                <a:gd name="T14" fmla="*/ 163 w 312"/>
                <a:gd name="T15" fmla="*/ 358 h 204"/>
                <a:gd name="T16" fmla="*/ 179 w 312"/>
                <a:gd name="T17" fmla="*/ 329 h 204"/>
                <a:gd name="T18" fmla="*/ 239 w 312"/>
                <a:gd name="T19" fmla="*/ 305 h 204"/>
                <a:gd name="T20" fmla="*/ 290 w 312"/>
                <a:gd name="T21" fmla="*/ 292 h 204"/>
                <a:gd name="T22" fmla="*/ 314 w 312"/>
                <a:gd name="T23" fmla="*/ 260 h 204"/>
                <a:gd name="T24" fmla="*/ 332 w 312"/>
                <a:gd name="T25" fmla="*/ 241 h 204"/>
                <a:gd name="T26" fmla="*/ 323 w 312"/>
                <a:gd name="T27" fmla="*/ 238 h 204"/>
                <a:gd name="T28" fmla="*/ 303 w 312"/>
                <a:gd name="T29" fmla="*/ 247 h 204"/>
                <a:gd name="T30" fmla="*/ 346 w 312"/>
                <a:gd name="T31" fmla="*/ 187 h 204"/>
                <a:gd name="T32" fmla="*/ 365 w 312"/>
                <a:gd name="T33" fmla="*/ 134 h 204"/>
                <a:gd name="T34" fmla="*/ 405 w 312"/>
                <a:gd name="T35" fmla="*/ 46 h 204"/>
                <a:gd name="T36" fmla="*/ 427 w 312"/>
                <a:gd name="T37" fmla="*/ 99 h 204"/>
                <a:gd name="T38" fmla="*/ 486 w 312"/>
                <a:gd name="T39" fmla="*/ 65 h 204"/>
                <a:gd name="T40" fmla="*/ 491 w 312"/>
                <a:gd name="T41" fmla="*/ 47 h 204"/>
                <a:gd name="T42" fmla="*/ 508 w 312"/>
                <a:gd name="T43" fmla="*/ 67 h 204"/>
                <a:gd name="T44" fmla="*/ 531 w 312"/>
                <a:gd name="T45" fmla="*/ 118 h 204"/>
                <a:gd name="T46" fmla="*/ 531 w 312"/>
                <a:gd name="T47" fmla="*/ 67 h 204"/>
                <a:gd name="T48" fmla="*/ 567 w 312"/>
                <a:gd name="T49" fmla="*/ 75 h 204"/>
                <a:gd name="T50" fmla="*/ 566 w 312"/>
                <a:gd name="T51" fmla="*/ 88 h 204"/>
                <a:gd name="T52" fmla="*/ 586 w 312"/>
                <a:gd name="T53" fmla="*/ 83 h 204"/>
                <a:gd name="T54" fmla="*/ 590 w 312"/>
                <a:gd name="T55" fmla="*/ 88 h 204"/>
                <a:gd name="T56" fmla="*/ 609 w 312"/>
                <a:gd name="T57" fmla="*/ 104 h 204"/>
                <a:gd name="T58" fmla="*/ 619 w 312"/>
                <a:gd name="T59" fmla="*/ 118 h 204"/>
                <a:gd name="T60" fmla="*/ 604 w 312"/>
                <a:gd name="T61" fmla="*/ 147 h 204"/>
                <a:gd name="T62" fmla="*/ 566 w 312"/>
                <a:gd name="T63" fmla="*/ 189 h 204"/>
                <a:gd name="T64" fmla="*/ 558 w 312"/>
                <a:gd name="T65" fmla="*/ 187 h 204"/>
                <a:gd name="T66" fmla="*/ 575 w 312"/>
                <a:gd name="T67" fmla="*/ 215 h 204"/>
                <a:gd name="T68" fmla="*/ 598 w 312"/>
                <a:gd name="T69" fmla="*/ 175 h 204"/>
                <a:gd name="T70" fmla="*/ 631 w 312"/>
                <a:gd name="T71" fmla="*/ 157 h 204"/>
                <a:gd name="T72" fmla="*/ 653 w 312"/>
                <a:gd name="T73" fmla="*/ 151 h 204"/>
                <a:gd name="T74" fmla="*/ 99 w 312"/>
                <a:gd name="T75" fmla="*/ 412 h 204"/>
                <a:gd name="T76" fmla="*/ 135 w 312"/>
                <a:gd name="T77" fmla="*/ 330 h 204"/>
                <a:gd name="T78" fmla="*/ 274 w 312"/>
                <a:gd name="T79" fmla="*/ 264 h 204"/>
                <a:gd name="T80" fmla="*/ 243 w 312"/>
                <a:gd name="T81" fmla="*/ 294 h 204"/>
                <a:gd name="T82" fmla="*/ 213 w 312"/>
                <a:gd name="T83" fmla="*/ 312 h 204"/>
                <a:gd name="T84" fmla="*/ 198 w 312"/>
                <a:gd name="T85" fmla="*/ 316 h 204"/>
                <a:gd name="T86" fmla="*/ 213 w 312"/>
                <a:gd name="T87" fmla="*/ 293 h 204"/>
                <a:gd name="T88" fmla="*/ 375 w 312"/>
                <a:gd name="T89" fmla="*/ 82 h 204"/>
                <a:gd name="T90" fmla="*/ 346 w 312"/>
                <a:gd name="T91" fmla="*/ 136 h 204"/>
                <a:gd name="T92" fmla="*/ 346 w 312"/>
                <a:gd name="T93" fmla="*/ 164 h 204"/>
                <a:gd name="T94" fmla="*/ 303 w 312"/>
                <a:gd name="T95" fmla="*/ 203 h 204"/>
                <a:gd name="T96" fmla="*/ 401 w 312"/>
                <a:gd name="T97" fmla="*/ 46 h 204"/>
                <a:gd name="T98" fmla="*/ 522 w 312"/>
                <a:gd name="T99" fmla="*/ 52 h 204"/>
                <a:gd name="T100" fmla="*/ 537 w 312"/>
                <a:gd name="T101" fmla="*/ 69 h 2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2" h="204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4" y="151"/>
                    <a:pt x="70" y="153"/>
                    <a:pt x="70" y="147"/>
                  </a:cubicBezTo>
                  <a:cubicBezTo>
                    <a:pt x="70" y="144"/>
                    <a:pt x="70" y="141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4" y="171"/>
                    <a:pt x="9" y="181"/>
                    <a:pt x="14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5" y="189"/>
                    <a:pt x="15" y="189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6" y="191"/>
                    <a:pt x="17" y="191"/>
                    <a:pt x="17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8" y="193"/>
                    <a:pt x="18" y="193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4"/>
                    <a:pt x="20" y="195"/>
                    <a:pt x="20" y="195"/>
                  </a:cubicBezTo>
                  <a:cubicBezTo>
                    <a:pt x="31" y="204"/>
                    <a:pt x="40" y="203"/>
                    <a:pt x="50" y="202"/>
                  </a:cubicBezTo>
                  <a:cubicBezTo>
                    <a:pt x="54" y="202"/>
                    <a:pt x="58" y="201"/>
                    <a:pt x="62" y="201"/>
                  </a:cubicBezTo>
                  <a:cubicBezTo>
                    <a:pt x="62" y="201"/>
                    <a:pt x="63" y="202"/>
                    <a:pt x="65" y="202"/>
                  </a:cubicBezTo>
                  <a:cubicBezTo>
                    <a:pt x="65" y="202"/>
                    <a:pt x="66" y="202"/>
                    <a:pt x="67" y="201"/>
                  </a:cubicBezTo>
                  <a:cubicBezTo>
                    <a:pt x="67" y="201"/>
                    <a:pt x="67" y="200"/>
                    <a:pt x="67" y="200"/>
                  </a:cubicBezTo>
                  <a:cubicBezTo>
                    <a:pt x="67" y="197"/>
                    <a:pt x="70" y="194"/>
                    <a:pt x="70" y="191"/>
                  </a:cubicBezTo>
                  <a:cubicBezTo>
                    <a:pt x="75" y="186"/>
                    <a:pt x="77" y="177"/>
                    <a:pt x="77" y="171"/>
                  </a:cubicBezTo>
                  <a:cubicBezTo>
                    <a:pt x="78" y="169"/>
                    <a:pt x="77" y="166"/>
                    <a:pt x="76" y="163"/>
                  </a:cubicBezTo>
                  <a:cubicBezTo>
                    <a:pt x="76" y="161"/>
                    <a:pt x="76" y="160"/>
                    <a:pt x="75" y="158"/>
                  </a:cubicBezTo>
                  <a:cubicBezTo>
                    <a:pt x="76" y="159"/>
                    <a:pt x="77" y="159"/>
                    <a:pt x="78" y="159"/>
                  </a:cubicBezTo>
                  <a:cubicBezTo>
                    <a:pt x="80" y="159"/>
                    <a:pt x="81" y="158"/>
                    <a:pt x="84" y="157"/>
                  </a:cubicBezTo>
                  <a:cubicBezTo>
                    <a:pt x="80" y="155"/>
                    <a:pt x="85" y="153"/>
                    <a:pt x="89" y="152"/>
                  </a:cubicBezTo>
                  <a:cubicBezTo>
                    <a:pt x="90" y="152"/>
                    <a:pt x="91" y="152"/>
                    <a:pt x="92" y="152"/>
                  </a:cubicBezTo>
                  <a:cubicBezTo>
                    <a:pt x="95" y="151"/>
                    <a:pt x="99" y="151"/>
                    <a:pt x="103" y="150"/>
                  </a:cubicBezTo>
                  <a:cubicBezTo>
                    <a:pt x="107" y="149"/>
                    <a:pt x="110" y="148"/>
                    <a:pt x="113" y="145"/>
                  </a:cubicBezTo>
                  <a:cubicBezTo>
                    <a:pt x="115" y="144"/>
                    <a:pt x="116" y="143"/>
                    <a:pt x="118" y="142"/>
                  </a:cubicBezTo>
                  <a:cubicBezTo>
                    <a:pt x="120" y="141"/>
                    <a:pt x="122" y="141"/>
                    <a:pt x="123" y="140"/>
                  </a:cubicBezTo>
                  <a:cubicBezTo>
                    <a:pt x="127" y="139"/>
                    <a:pt x="129" y="134"/>
                    <a:pt x="133" y="133"/>
                  </a:cubicBezTo>
                  <a:cubicBezTo>
                    <a:pt x="138" y="131"/>
                    <a:pt x="139" y="136"/>
                    <a:pt x="137" y="139"/>
                  </a:cubicBezTo>
                  <a:cubicBezTo>
                    <a:pt x="138" y="138"/>
                    <a:pt x="138" y="135"/>
                    <a:pt x="139" y="133"/>
                  </a:cubicBezTo>
                  <a:cubicBezTo>
                    <a:pt x="139" y="131"/>
                    <a:pt x="140" y="130"/>
                    <a:pt x="141" y="129"/>
                  </a:cubicBezTo>
                  <a:cubicBezTo>
                    <a:pt x="142" y="129"/>
                    <a:pt x="144" y="128"/>
                    <a:pt x="145" y="127"/>
                  </a:cubicBezTo>
                  <a:cubicBezTo>
                    <a:pt x="146" y="126"/>
                    <a:pt x="147" y="125"/>
                    <a:pt x="148" y="124"/>
                  </a:cubicBezTo>
                  <a:cubicBezTo>
                    <a:pt x="148" y="124"/>
                    <a:pt x="149" y="124"/>
                    <a:pt x="149" y="124"/>
                  </a:cubicBezTo>
                  <a:cubicBezTo>
                    <a:pt x="151" y="125"/>
                    <a:pt x="149" y="129"/>
                    <a:pt x="149" y="130"/>
                  </a:cubicBezTo>
                  <a:cubicBezTo>
                    <a:pt x="152" y="130"/>
                    <a:pt x="153" y="125"/>
                    <a:pt x="154" y="122"/>
                  </a:cubicBezTo>
                  <a:cubicBezTo>
                    <a:pt x="155" y="121"/>
                    <a:pt x="156" y="117"/>
                    <a:pt x="156" y="115"/>
                  </a:cubicBezTo>
                  <a:cubicBezTo>
                    <a:pt x="157" y="114"/>
                    <a:pt x="159" y="113"/>
                    <a:pt x="160" y="112"/>
                  </a:cubicBezTo>
                  <a:cubicBezTo>
                    <a:pt x="162" y="111"/>
                    <a:pt x="163" y="108"/>
                    <a:pt x="164" y="106"/>
                  </a:cubicBezTo>
                  <a:cubicBezTo>
                    <a:pt x="162" y="107"/>
                    <a:pt x="160" y="109"/>
                    <a:pt x="159" y="109"/>
                  </a:cubicBezTo>
                  <a:cubicBezTo>
                    <a:pt x="156" y="109"/>
                    <a:pt x="154" y="110"/>
                    <a:pt x="152" y="113"/>
                  </a:cubicBezTo>
                  <a:cubicBezTo>
                    <a:pt x="152" y="114"/>
                    <a:pt x="146" y="124"/>
                    <a:pt x="143" y="122"/>
                  </a:cubicBezTo>
                  <a:cubicBezTo>
                    <a:pt x="143" y="122"/>
                    <a:pt x="143" y="122"/>
                    <a:pt x="143" y="121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6"/>
                    <a:pt x="145" y="114"/>
                    <a:pt x="146" y="112"/>
                  </a:cubicBezTo>
                  <a:cubicBezTo>
                    <a:pt x="148" y="110"/>
                    <a:pt x="148" y="107"/>
                    <a:pt x="149" y="104"/>
                  </a:cubicBezTo>
                  <a:cubicBezTo>
                    <a:pt x="150" y="103"/>
                    <a:pt x="153" y="102"/>
                    <a:pt x="155" y="100"/>
                  </a:cubicBezTo>
                  <a:cubicBezTo>
                    <a:pt x="160" y="97"/>
                    <a:pt x="160" y="93"/>
                    <a:pt x="163" y="89"/>
                  </a:cubicBezTo>
                  <a:cubicBezTo>
                    <a:pt x="164" y="87"/>
                    <a:pt x="166" y="85"/>
                    <a:pt x="167" y="83"/>
                  </a:cubicBezTo>
                  <a:cubicBezTo>
                    <a:pt x="167" y="82"/>
                    <a:pt x="167" y="80"/>
                    <a:pt x="168" y="79"/>
                  </a:cubicBezTo>
                  <a:cubicBezTo>
                    <a:pt x="171" y="76"/>
                    <a:pt x="175" y="79"/>
                    <a:pt x="178" y="76"/>
                  </a:cubicBezTo>
                  <a:cubicBezTo>
                    <a:pt x="169" y="78"/>
                    <a:pt x="171" y="69"/>
                    <a:pt x="172" y="64"/>
                  </a:cubicBezTo>
                  <a:cubicBezTo>
                    <a:pt x="173" y="58"/>
                    <a:pt x="171" y="54"/>
                    <a:pt x="176" y="50"/>
                  </a:cubicBezTo>
                  <a:cubicBezTo>
                    <a:pt x="179" y="48"/>
                    <a:pt x="183" y="48"/>
                    <a:pt x="185" y="45"/>
                  </a:cubicBezTo>
                  <a:cubicBezTo>
                    <a:pt x="189" y="41"/>
                    <a:pt x="191" y="34"/>
                    <a:pt x="192" y="29"/>
                  </a:cubicBezTo>
                  <a:cubicBezTo>
                    <a:pt x="192" y="26"/>
                    <a:pt x="191" y="24"/>
                    <a:pt x="191" y="22"/>
                  </a:cubicBezTo>
                  <a:cubicBezTo>
                    <a:pt x="196" y="20"/>
                    <a:pt x="201" y="19"/>
                    <a:pt x="206" y="19"/>
                  </a:cubicBezTo>
                  <a:cubicBezTo>
                    <a:pt x="207" y="21"/>
                    <a:pt x="208" y="24"/>
                    <a:pt x="208" y="26"/>
                  </a:cubicBezTo>
                  <a:cubicBezTo>
                    <a:pt x="207" y="30"/>
                    <a:pt x="205" y="33"/>
                    <a:pt x="204" y="36"/>
                  </a:cubicBezTo>
                  <a:cubicBezTo>
                    <a:pt x="202" y="40"/>
                    <a:pt x="201" y="43"/>
                    <a:pt x="201" y="47"/>
                  </a:cubicBezTo>
                  <a:cubicBezTo>
                    <a:pt x="201" y="50"/>
                    <a:pt x="202" y="54"/>
                    <a:pt x="201" y="56"/>
                  </a:cubicBezTo>
                  <a:cubicBezTo>
                    <a:pt x="205" y="47"/>
                    <a:pt x="206" y="37"/>
                    <a:pt x="212" y="29"/>
                  </a:cubicBezTo>
                  <a:cubicBezTo>
                    <a:pt x="214" y="27"/>
                    <a:pt x="218" y="25"/>
                    <a:pt x="223" y="24"/>
                  </a:cubicBezTo>
                  <a:cubicBezTo>
                    <a:pt x="225" y="25"/>
                    <a:pt x="228" y="27"/>
                    <a:pt x="229" y="31"/>
                  </a:cubicBezTo>
                  <a:cubicBezTo>
                    <a:pt x="229" y="32"/>
                    <a:pt x="229" y="34"/>
                    <a:pt x="229" y="35"/>
                  </a:cubicBezTo>
                  <a:cubicBezTo>
                    <a:pt x="229" y="36"/>
                    <a:pt x="230" y="38"/>
                    <a:pt x="231" y="39"/>
                  </a:cubicBezTo>
                  <a:cubicBezTo>
                    <a:pt x="229" y="36"/>
                    <a:pt x="231" y="32"/>
                    <a:pt x="232" y="29"/>
                  </a:cubicBezTo>
                  <a:cubicBezTo>
                    <a:pt x="232" y="27"/>
                    <a:pt x="232" y="25"/>
                    <a:pt x="231" y="23"/>
                  </a:cubicBezTo>
                  <a:cubicBezTo>
                    <a:pt x="231" y="22"/>
                    <a:pt x="230" y="22"/>
                    <a:pt x="230" y="21"/>
                  </a:cubicBezTo>
                  <a:cubicBezTo>
                    <a:pt x="233" y="22"/>
                    <a:pt x="237" y="23"/>
                    <a:pt x="240" y="23"/>
                  </a:cubicBezTo>
                  <a:cubicBezTo>
                    <a:pt x="241" y="24"/>
                    <a:pt x="242" y="24"/>
                    <a:pt x="243" y="24"/>
                  </a:cubicBezTo>
                  <a:cubicBezTo>
                    <a:pt x="241" y="26"/>
                    <a:pt x="239" y="28"/>
                    <a:pt x="239" y="32"/>
                  </a:cubicBezTo>
                  <a:cubicBezTo>
                    <a:pt x="239" y="35"/>
                    <a:pt x="240" y="39"/>
                    <a:pt x="242" y="43"/>
                  </a:cubicBezTo>
                  <a:cubicBezTo>
                    <a:pt x="243" y="46"/>
                    <a:pt x="246" y="48"/>
                    <a:pt x="247" y="52"/>
                  </a:cubicBezTo>
                  <a:cubicBezTo>
                    <a:pt x="250" y="56"/>
                    <a:pt x="248" y="60"/>
                    <a:pt x="246" y="64"/>
                  </a:cubicBezTo>
                  <a:cubicBezTo>
                    <a:pt x="248" y="62"/>
                    <a:pt x="249" y="58"/>
                    <a:pt x="250" y="56"/>
                  </a:cubicBezTo>
                  <a:cubicBezTo>
                    <a:pt x="251" y="52"/>
                    <a:pt x="250" y="47"/>
                    <a:pt x="249" y="44"/>
                  </a:cubicBezTo>
                  <a:cubicBezTo>
                    <a:pt x="247" y="41"/>
                    <a:pt x="246" y="39"/>
                    <a:pt x="246" y="36"/>
                  </a:cubicBezTo>
                  <a:cubicBezTo>
                    <a:pt x="246" y="34"/>
                    <a:pt x="245" y="34"/>
                    <a:pt x="246" y="32"/>
                  </a:cubicBezTo>
                  <a:cubicBezTo>
                    <a:pt x="247" y="31"/>
                    <a:pt x="249" y="30"/>
                    <a:pt x="250" y="32"/>
                  </a:cubicBezTo>
                  <a:cubicBezTo>
                    <a:pt x="251" y="33"/>
                    <a:pt x="251" y="33"/>
                    <a:pt x="251" y="34"/>
                  </a:cubicBezTo>
                  <a:cubicBezTo>
                    <a:pt x="250" y="38"/>
                    <a:pt x="251" y="42"/>
                    <a:pt x="254" y="45"/>
                  </a:cubicBezTo>
                  <a:cubicBezTo>
                    <a:pt x="256" y="47"/>
                    <a:pt x="261" y="47"/>
                    <a:pt x="264" y="44"/>
                  </a:cubicBezTo>
                  <a:cubicBezTo>
                    <a:pt x="266" y="42"/>
                    <a:pt x="267" y="40"/>
                    <a:pt x="267" y="36"/>
                  </a:cubicBezTo>
                  <a:cubicBezTo>
                    <a:pt x="267" y="35"/>
                    <a:pt x="267" y="33"/>
                    <a:pt x="267" y="32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33"/>
                    <a:pt x="268" y="34"/>
                    <a:pt x="268" y="35"/>
                  </a:cubicBezTo>
                  <a:cubicBezTo>
                    <a:pt x="268" y="38"/>
                    <a:pt x="267" y="39"/>
                    <a:pt x="266" y="42"/>
                  </a:cubicBezTo>
                  <a:cubicBezTo>
                    <a:pt x="268" y="40"/>
                    <a:pt x="269" y="35"/>
                    <a:pt x="272" y="38"/>
                  </a:cubicBezTo>
                  <a:cubicBezTo>
                    <a:pt x="273" y="39"/>
                    <a:pt x="274" y="41"/>
                    <a:pt x="274" y="42"/>
                  </a:cubicBezTo>
                  <a:cubicBezTo>
                    <a:pt x="274" y="44"/>
                    <a:pt x="271" y="46"/>
                    <a:pt x="272" y="48"/>
                  </a:cubicBezTo>
                  <a:cubicBezTo>
                    <a:pt x="275" y="46"/>
                    <a:pt x="276" y="44"/>
                    <a:pt x="276" y="40"/>
                  </a:cubicBezTo>
                  <a:cubicBezTo>
                    <a:pt x="276" y="38"/>
                    <a:pt x="275" y="37"/>
                    <a:pt x="275" y="35"/>
                  </a:cubicBezTo>
                  <a:cubicBezTo>
                    <a:pt x="275" y="35"/>
                    <a:pt x="275" y="35"/>
                    <a:pt x="275" y="36"/>
                  </a:cubicBezTo>
                  <a:cubicBezTo>
                    <a:pt x="276" y="39"/>
                    <a:pt x="277" y="43"/>
                    <a:pt x="274" y="46"/>
                  </a:cubicBezTo>
                  <a:cubicBezTo>
                    <a:pt x="276" y="45"/>
                    <a:pt x="277" y="44"/>
                    <a:pt x="278" y="42"/>
                  </a:cubicBezTo>
                  <a:cubicBezTo>
                    <a:pt x="280" y="40"/>
                    <a:pt x="281" y="41"/>
                    <a:pt x="283" y="42"/>
                  </a:cubicBezTo>
                  <a:cubicBezTo>
                    <a:pt x="284" y="43"/>
                    <a:pt x="286" y="44"/>
                    <a:pt x="286" y="46"/>
                  </a:cubicBezTo>
                  <a:cubicBezTo>
                    <a:pt x="286" y="48"/>
                    <a:pt x="285" y="50"/>
                    <a:pt x="286" y="52"/>
                  </a:cubicBezTo>
                  <a:cubicBezTo>
                    <a:pt x="287" y="51"/>
                    <a:pt x="287" y="50"/>
                    <a:pt x="287" y="49"/>
                  </a:cubicBezTo>
                  <a:cubicBezTo>
                    <a:pt x="288" y="48"/>
                    <a:pt x="289" y="47"/>
                    <a:pt x="290" y="46"/>
                  </a:cubicBezTo>
                  <a:cubicBezTo>
                    <a:pt x="290" y="45"/>
                    <a:pt x="290" y="45"/>
                    <a:pt x="290" y="45"/>
                  </a:cubicBezTo>
                  <a:cubicBezTo>
                    <a:pt x="291" y="46"/>
                    <a:pt x="293" y="48"/>
                    <a:pt x="294" y="49"/>
                  </a:cubicBezTo>
                  <a:cubicBezTo>
                    <a:pt x="296" y="52"/>
                    <a:pt x="296" y="56"/>
                    <a:pt x="292" y="56"/>
                  </a:cubicBezTo>
                  <a:cubicBezTo>
                    <a:pt x="295" y="56"/>
                    <a:pt x="299" y="56"/>
                    <a:pt x="299" y="60"/>
                  </a:cubicBezTo>
                  <a:cubicBezTo>
                    <a:pt x="299" y="63"/>
                    <a:pt x="298" y="66"/>
                    <a:pt x="297" y="68"/>
                  </a:cubicBezTo>
                  <a:cubicBezTo>
                    <a:pt x="295" y="70"/>
                    <a:pt x="293" y="71"/>
                    <a:pt x="290" y="71"/>
                  </a:cubicBezTo>
                  <a:cubicBezTo>
                    <a:pt x="288" y="71"/>
                    <a:pt x="287" y="70"/>
                    <a:pt x="285" y="70"/>
                  </a:cubicBezTo>
                  <a:cubicBezTo>
                    <a:pt x="283" y="70"/>
                    <a:pt x="282" y="72"/>
                    <a:pt x="281" y="73"/>
                  </a:cubicBezTo>
                  <a:cubicBezTo>
                    <a:pt x="280" y="76"/>
                    <a:pt x="280" y="78"/>
                    <a:pt x="278" y="81"/>
                  </a:cubicBezTo>
                  <a:cubicBezTo>
                    <a:pt x="276" y="82"/>
                    <a:pt x="274" y="84"/>
                    <a:pt x="273" y="86"/>
                  </a:cubicBezTo>
                  <a:cubicBezTo>
                    <a:pt x="272" y="88"/>
                    <a:pt x="269" y="93"/>
                    <a:pt x="266" y="91"/>
                  </a:cubicBezTo>
                  <a:cubicBezTo>
                    <a:pt x="264" y="90"/>
                    <a:pt x="263" y="86"/>
                    <a:pt x="262" y="84"/>
                  </a:cubicBezTo>
                  <a:cubicBezTo>
                    <a:pt x="262" y="83"/>
                    <a:pt x="261" y="80"/>
                    <a:pt x="260" y="81"/>
                  </a:cubicBezTo>
                  <a:cubicBezTo>
                    <a:pt x="258" y="81"/>
                    <a:pt x="259" y="84"/>
                    <a:pt x="260" y="85"/>
                  </a:cubicBezTo>
                  <a:cubicBezTo>
                    <a:pt x="260" y="86"/>
                    <a:pt x="262" y="87"/>
                    <a:pt x="263" y="89"/>
                  </a:cubicBezTo>
                  <a:cubicBezTo>
                    <a:pt x="264" y="90"/>
                    <a:pt x="265" y="91"/>
                    <a:pt x="265" y="92"/>
                  </a:cubicBezTo>
                  <a:cubicBezTo>
                    <a:pt x="269" y="98"/>
                    <a:pt x="270" y="106"/>
                    <a:pt x="269" y="113"/>
                  </a:cubicBezTo>
                  <a:cubicBezTo>
                    <a:pt x="270" y="111"/>
                    <a:pt x="271" y="110"/>
                    <a:pt x="271" y="108"/>
                  </a:cubicBezTo>
                  <a:cubicBezTo>
                    <a:pt x="272" y="106"/>
                    <a:pt x="272" y="104"/>
                    <a:pt x="271" y="102"/>
                  </a:cubicBezTo>
                  <a:cubicBezTo>
                    <a:pt x="271" y="99"/>
                    <a:pt x="271" y="95"/>
                    <a:pt x="274" y="94"/>
                  </a:cubicBezTo>
                  <a:cubicBezTo>
                    <a:pt x="275" y="93"/>
                    <a:pt x="276" y="93"/>
                    <a:pt x="277" y="92"/>
                  </a:cubicBezTo>
                  <a:cubicBezTo>
                    <a:pt x="278" y="90"/>
                    <a:pt x="278" y="89"/>
                    <a:pt x="279" y="87"/>
                  </a:cubicBezTo>
                  <a:cubicBezTo>
                    <a:pt x="280" y="86"/>
                    <a:pt x="281" y="85"/>
                    <a:pt x="282" y="84"/>
                  </a:cubicBezTo>
                  <a:cubicBezTo>
                    <a:pt x="283" y="83"/>
                    <a:pt x="283" y="83"/>
                    <a:pt x="285" y="82"/>
                  </a:cubicBezTo>
                  <a:cubicBezTo>
                    <a:pt x="287" y="81"/>
                    <a:pt x="289" y="79"/>
                    <a:pt x="291" y="78"/>
                  </a:cubicBezTo>
                  <a:cubicBezTo>
                    <a:pt x="292" y="77"/>
                    <a:pt x="292" y="76"/>
                    <a:pt x="294" y="76"/>
                  </a:cubicBezTo>
                  <a:cubicBezTo>
                    <a:pt x="295" y="76"/>
                    <a:pt x="296" y="76"/>
                    <a:pt x="297" y="75"/>
                  </a:cubicBezTo>
                  <a:cubicBezTo>
                    <a:pt x="300" y="73"/>
                    <a:pt x="300" y="69"/>
                    <a:pt x="303" y="68"/>
                  </a:cubicBezTo>
                  <a:cubicBezTo>
                    <a:pt x="305" y="68"/>
                    <a:pt x="306" y="70"/>
                    <a:pt x="306" y="72"/>
                  </a:cubicBezTo>
                  <a:cubicBezTo>
                    <a:pt x="306" y="72"/>
                    <a:pt x="307" y="72"/>
                    <a:pt x="307" y="71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3"/>
                    <a:pt x="308" y="74"/>
                    <a:pt x="309" y="75"/>
                  </a:cubicBezTo>
                  <a:cubicBezTo>
                    <a:pt x="312" y="44"/>
                    <a:pt x="270" y="18"/>
                    <a:pt x="227" y="8"/>
                  </a:cubicBezTo>
                  <a:close/>
                  <a:moveTo>
                    <a:pt x="67" y="178"/>
                  </a:moveTo>
                  <a:cubicBezTo>
                    <a:pt x="67" y="182"/>
                    <a:pt x="63" y="197"/>
                    <a:pt x="47" y="197"/>
                  </a:cubicBezTo>
                  <a:cubicBezTo>
                    <a:pt x="40" y="197"/>
                    <a:pt x="35" y="197"/>
                    <a:pt x="27" y="192"/>
                  </a:cubicBezTo>
                  <a:cubicBezTo>
                    <a:pt x="18" y="186"/>
                    <a:pt x="14" y="171"/>
                    <a:pt x="15" y="163"/>
                  </a:cubicBezTo>
                  <a:cubicBezTo>
                    <a:pt x="17" y="157"/>
                    <a:pt x="20" y="152"/>
                    <a:pt x="28" y="146"/>
                  </a:cubicBezTo>
                  <a:cubicBezTo>
                    <a:pt x="36" y="140"/>
                    <a:pt x="59" y="147"/>
                    <a:pt x="64" y="158"/>
                  </a:cubicBezTo>
                  <a:cubicBezTo>
                    <a:pt x="68" y="163"/>
                    <a:pt x="68" y="171"/>
                    <a:pt x="67" y="178"/>
                  </a:cubicBezTo>
                  <a:close/>
                  <a:moveTo>
                    <a:pt x="134" y="119"/>
                  </a:moveTo>
                  <a:cubicBezTo>
                    <a:pt x="134" y="120"/>
                    <a:pt x="132" y="122"/>
                    <a:pt x="130" y="124"/>
                  </a:cubicBezTo>
                  <a:cubicBezTo>
                    <a:pt x="129" y="125"/>
                    <a:pt x="129" y="125"/>
                    <a:pt x="129" y="126"/>
                  </a:cubicBezTo>
                  <a:cubicBezTo>
                    <a:pt x="128" y="127"/>
                    <a:pt x="127" y="128"/>
                    <a:pt x="127" y="129"/>
                  </a:cubicBezTo>
                  <a:cubicBezTo>
                    <a:pt x="125" y="130"/>
                    <a:pt x="125" y="132"/>
                    <a:pt x="124" y="134"/>
                  </a:cubicBezTo>
                  <a:cubicBezTo>
                    <a:pt x="124" y="136"/>
                    <a:pt x="122" y="137"/>
                    <a:pt x="120" y="138"/>
                  </a:cubicBezTo>
                  <a:cubicBezTo>
                    <a:pt x="118" y="139"/>
                    <a:pt x="116" y="139"/>
                    <a:pt x="114" y="141"/>
                  </a:cubicBezTo>
                  <a:cubicBezTo>
                    <a:pt x="113" y="142"/>
                    <a:pt x="113" y="143"/>
                    <a:pt x="112" y="144"/>
                  </a:cubicBezTo>
                  <a:cubicBezTo>
                    <a:pt x="110" y="145"/>
                    <a:pt x="108" y="145"/>
                    <a:pt x="107" y="146"/>
                  </a:cubicBezTo>
                  <a:cubicBezTo>
                    <a:pt x="105" y="147"/>
                    <a:pt x="105" y="148"/>
                    <a:pt x="103" y="148"/>
                  </a:cubicBezTo>
                  <a:cubicBezTo>
                    <a:pt x="102" y="149"/>
                    <a:pt x="101" y="148"/>
                    <a:pt x="100" y="149"/>
                  </a:cubicBezTo>
                  <a:cubicBezTo>
                    <a:pt x="98" y="149"/>
                    <a:pt x="97" y="150"/>
                    <a:pt x="95" y="151"/>
                  </a:cubicBezTo>
                  <a:cubicBezTo>
                    <a:pt x="94" y="151"/>
                    <a:pt x="92" y="151"/>
                    <a:pt x="90" y="151"/>
                  </a:cubicBezTo>
                  <a:cubicBezTo>
                    <a:pt x="90" y="152"/>
                    <a:pt x="89" y="152"/>
                    <a:pt x="89" y="152"/>
                  </a:cubicBezTo>
                  <a:cubicBezTo>
                    <a:pt x="91" y="151"/>
                    <a:pt x="92" y="151"/>
                    <a:pt x="93" y="151"/>
                  </a:cubicBezTo>
                  <a:cubicBezTo>
                    <a:pt x="90" y="151"/>
                    <a:pt x="87" y="152"/>
                    <a:pt x="85" y="151"/>
                  </a:cubicBezTo>
                  <a:cubicBezTo>
                    <a:pt x="82" y="150"/>
                    <a:pt x="83" y="147"/>
                    <a:pt x="84" y="146"/>
                  </a:cubicBezTo>
                  <a:cubicBezTo>
                    <a:pt x="85" y="144"/>
                    <a:pt x="86" y="143"/>
                    <a:pt x="87" y="143"/>
                  </a:cubicBezTo>
                  <a:cubicBezTo>
                    <a:pt x="90" y="140"/>
                    <a:pt x="95" y="141"/>
                    <a:pt x="100" y="140"/>
                  </a:cubicBezTo>
                  <a:cubicBezTo>
                    <a:pt x="115" y="139"/>
                    <a:pt x="128" y="129"/>
                    <a:pt x="135" y="116"/>
                  </a:cubicBezTo>
                  <a:cubicBezTo>
                    <a:pt x="135" y="117"/>
                    <a:pt x="135" y="118"/>
                    <a:pt x="134" y="119"/>
                  </a:cubicBezTo>
                  <a:close/>
                  <a:moveTo>
                    <a:pt x="188" y="31"/>
                  </a:moveTo>
                  <a:cubicBezTo>
                    <a:pt x="187" y="35"/>
                    <a:pt x="182" y="44"/>
                    <a:pt x="177" y="39"/>
                  </a:cubicBezTo>
                  <a:cubicBezTo>
                    <a:pt x="176" y="42"/>
                    <a:pt x="174" y="43"/>
                    <a:pt x="173" y="44"/>
                  </a:cubicBezTo>
                  <a:cubicBezTo>
                    <a:pt x="171" y="46"/>
                    <a:pt x="170" y="49"/>
                    <a:pt x="169" y="51"/>
                  </a:cubicBezTo>
                  <a:cubicBezTo>
                    <a:pt x="167" y="53"/>
                    <a:pt x="166" y="55"/>
                    <a:pt x="165" y="58"/>
                  </a:cubicBezTo>
                  <a:cubicBezTo>
                    <a:pt x="164" y="60"/>
                    <a:pt x="164" y="63"/>
                    <a:pt x="163" y="65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5"/>
                    <a:pt x="165" y="65"/>
                  </a:cubicBezTo>
                  <a:cubicBezTo>
                    <a:pt x="165" y="68"/>
                    <a:pt x="166" y="69"/>
                    <a:pt x="165" y="71"/>
                  </a:cubicBezTo>
                  <a:cubicBezTo>
                    <a:pt x="164" y="73"/>
                    <a:pt x="164" y="76"/>
                    <a:pt x="163" y="78"/>
                  </a:cubicBezTo>
                  <a:cubicBezTo>
                    <a:pt x="161" y="83"/>
                    <a:pt x="157" y="86"/>
                    <a:pt x="154" y="91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4" y="92"/>
                    <a:pt x="153" y="92"/>
                    <a:pt x="153" y="93"/>
                  </a:cubicBezTo>
                  <a:cubicBezTo>
                    <a:pt x="151" y="95"/>
                    <a:pt x="143" y="101"/>
                    <a:pt x="143" y="97"/>
                  </a:cubicBezTo>
                  <a:cubicBezTo>
                    <a:pt x="143" y="95"/>
                    <a:pt x="144" y="94"/>
                    <a:pt x="144" y="93"/>
                  </a:cubicBezTo>
                  <a:cubicBezTo>
                    <a:pt x="147" y="86"/>
                    <a:pt x="153" y="79"/>
                    <a:pt x="155" y="71"/>
                  </a:cubicBezTo>
                  <a:cubicBezTo>
                    <a:pt x="158" y="56"/>
                    <a:pt x="161" y="46"/>
                    <a:pt x="172" y="34"/>
                  </a:cubicBezTo>
                  <a:cubicBezTo>
                    <a:pt x="178" y="29"/>
                    <a:pt x="184" y="25"/>
                    <a:pt x="189" y="22"/>
                  </a:cubicBezTo>
                  <a:cubicBezTo>
                    <a:pt x="189" y="25"/>
                    <a:pt x="189" y="28"/>
                    <a:pt x="188" y="31"/>
                  </a:cubicBezTo>
                  <a:close/>
                  <a:moveTo>
                    <a:pt x="253" y="33"/>
                  </a:moveTo>
                  <a:cubicBezTo>
                    <a:pt x="252" y="31"/>
                    <a:pt x="251" y="29"/>
                    <a:pt x="248" y="28"/>
                  </a:cubicBezTo>
                  <a:cubicBezTo>
                    <a:pt x="247" y="27"/>
                    <a:pt x="246" y="26"/>
                    <a:pt x="246" y="25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7" y="25"/>
                    <a:pt x="249" y="26"/>
                    <a:pt x="252" y="27"/>
                  </a:cubicBezTo>
                  <a:cubicBezTo>
                    <a:pt x="253" y="27"/>
                    <a:pt x="255" y="28"/>
                    <a:pt x="256" y="29"/>
                  </a:cubicBezTo>
                  <a:cubicBezTo>
                    <a:pt x="257" y="32"/>
                    <a:pt x="256" y="36"/>
                    <a:pt x="253" y="33"/>
                  </a:cubicBezTo>
                  <a:close/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4" name="Freeform 2162"/>
            <p:cNvSpPr>
              <a:spLocks noEditPoints="1"/>
            </p:cNvSpPr>
            <p:nvPr>
              <p:custDataLst>
                <p:tags r:id="rId1194"/>
              </p:custDataLst>
            </p:nvPr>
          </p:nvSpPr>
          <p:spPr bwMode="auto">
            <a:xfrm>
              <a:off x="4104" y="2643"/>
              <a:ext cx="387" cy="261"/>
            </a:xfrm>
            <a:custGeom>
              <a:avLst/>
              <a:gdLst>
                <a:gd name="T0" fmla="*/ 482 w 301"/>
                <a:gd name="T1" fmla="*/ 17 h 204"/>
                <a:gd name="T2" fmla="*/ 314 w 301"/>
                <a:gd name="T3" fmla="*/ 59 h 204"/>
                <a:gd name="T4" fmla="*/ 300 w 301"/>
                <a:gd name="T5" fmla="*/ 115 h 204"/>
                <a:gd name="T6" fmla="*/ 291 w 301"/>
                <a:gd name="T7" fmla="*/ 151 h 204"/>
                <a:gd name="T8" fmla="*/ 193 w 301"/>
                <a:gd name="T9" fmla="*/ 280 h 204"/>
                <a:gd name="T10" fmla="*/ 163 w 301"/>
                <a:gd name="T11" fmla="*/ 305 h 204"/>
                <a:gd name="T12" fmla="*/ 158 w 301"/>
                <a:gd name="T13" fmla="*/ 310 h 204"/>
                <a:gd name="T14" fmla="*/ 166 w 301"/>
                <a:gd name="T15" fmla="*/ 305 h 204"/>
                <a:gd name="T16" fmla="*/ 203 w 301"/>
                <a:gd name="T17" fmla="*/ 293 h 204"/>
                <a:gd name="T18" fmla="*/ 302 w 301"/>
                <a:gd name="T19" fmla="*/ 165 h 204"/>
                <a:gd name="T20" fmla="*/ 311 w 301"/>
                <a:gd name="T21" fmla="*/ 129 h 204"/>
                <a:gd name="T22" fmla="*/ 325 w 301"/>
                <a:gd name="T23" fmla="*/ 72 h 204"/>
                <a:gd name="T24" fmla="*/ 496 w 301"/>
                <a:gd name="T25" fmla="*/ 31 h 204"/>
                <a:gd name="T26" fmla="*/ 640 w 301"/>
                <a:gd name="T27" fmla="*/ 104 h 204"/>
                <a:gd name="T28" fmla="*/ 482 w 301"/>
                <a:gd name="T29" fmla="*/ 17 h 204"/>
                <a:gd name="T30" fmla="*/ 163 w 301"/>
                <a:gd name="T31" fmla="*/ 411 h 204"/>
                <a:gd name="T32" fmla="*/ 163 w 301"/>
                <a:gd name="T33" fmla="*/ 411 h 204"/>
                <a:gd name="T34" fmla="*/ 174 w 301"/>
                <a:gd name="T35" fmla="*/ 427 h 204"/>
                <a:gd name="T36" fmla="*/ 172 w 301"/>
                <a:gd name="T37" fmla="*/ 417 h 204"/>
                <a:gd name="T38" fmla="*/ 163 w 301"/>
                <a:gd name="T39" fmla="*/ 411 h 204"/>
                <a:gd name="T40" fmla="*/ 139 w 301"/>
                <a:gd name="T41" fmla="*/ 285 h 204"/>
                <a:gd name="T42" fmla="*/ 96 w 301"/>
                <a:gd name="T43" fmla="*/ 271 h 204"/>
                <a:gd name="T44" fmla="*/ 76 w 301"/>
                <a:gd name="T45" fmla="*/ 264 h 204"/>
                <a:gd name="T46" fmla="*/ 50 w 301"/>
                <a:gd name="T47" fmla="*/ 264 h 204"/>
                <a:gd name="T48" fmla="*/ 10 w 301"/>
                <a:gd name="T49" fmla="*/ 287 h 204"/>
                <a:gd name="T50" fmla="*/ 0 w 301"/>
                <a:gd name="T51" fmla="*/ 322 h 204"/>
                <a:gd name="T52" fmla="*/ 5 w 301"/>
                <a:gd name="T53" fmla="*/ 342 h 204"/>
                <a:gd name="T54" fmla="*/ 42 w 301"/>
                <a:gd name="T55" fmla="*/ 408 h 204"/>
                <a:gd name="T56" fmla="*/ 15 w 301"/>
                <a:gd name="T57" fmla="*/ 353 h 204"/>
                <a:gd name="T58" fmla="*/ 13 w 301"/>
                <a:gd name="T59" fmla="*/ 338 h 204"/>
                <a:gd name="T60" fmla="*/ 23 w 301"/>
                <a:gd name="T61" fmla="*/ 301 h 204"/>
                <a:gd name="T62" fmla="*/ 59 w 301"/>
                <a:gd name="T63" fmla="*/ 276 h 204"/>
                <a:gd name="T64" fmla="*/ 103 w 301"/>
                <a:gd name="T65" fmla="*/ 287 h 204"/>
                <a:gd name="T66" fmla="*/ 149 w 301"/>
                <a:gd name="T67" fmla="*/ 298 h 204"/>
                <a:gd name="T68" fmla="*/ 147 w 301"/>
                <a:gd name="T69" fmla="*/ 292 h 204"/>
                <a:gd name="T70" fmla="*/ 139 w 301"/>
                <a:gd name="T71" fmla="*/ 285 h 2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1" h="204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6" y="146"/>
                    <a:pt x="76" y="147"/>
                    <a:pt x="75" y="148"/>
                  </a:cubicBezTo>
                  <a:cubicBezTo>
                    <a:pt x="75" y="150"/>
                    <a:pt x="75" y="151"/>
                    <a:pt x="78" y="145"/>
                  </a:cubicBezTo>
                  <a:cubicBezTo>
                    <a:pt x="80" y="138"/>
                    <a:pt x="88" y="142"/>
                    <a:pt x="96" y="140"/>
                  </a:cubicBezTo>
                  <a:cubicBezTo>
                    <a:pt x="119" y="133"/>
                    <a:pt x="134" y="113"/>
                    <a:pt x="142" y="79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6" y="62"/>
                    <a:pt x="153" y="34"/>
                    <a:pt x="153" y="34"/>
                  </a:cubicBezTo>
                  <a:cubicBezTo>
                    <a:pt x="159" y="10"/>
                    <a:pt x="197" y="7"/>
                    <a:pt x="233" y="15"/>
                  </a:cubicBezTo>
                  <a:cubicBezTo>
                    <a:pt x="259" y="21"/>
                    <a:pt x="286" y="33"/>
                    <a:pt x="301" y="49"/>
                  </a:cubicBezTo>
                  <a:cubicBezTo>
                    <a:pt x="287" y="30"/>
                    <a:pt x="258" y="15"/>
                    <a:pt x="227" y="8"/>
                  </a:cubicBezTo>
                  <a:close/>
                  <a:moveTo>
                    <a:pt x="77" y="196"/>
                  </a:moveTo>
                  <a:cubicBezTo>
                    <a:pt x="77" y="196"/>
                    <a:pt x="77" y="196"/>
                    <a:pt x="77" y="196"/>
                  </a:cubicBezTo>
                  <a:cubicBezTo>
                    <a:pt x="78" y="199"/>
                    <a:pt x="79" y="202"/>
                    <a:pt x="82" y="204"/>
                  </a:cubicBezTo>
                  <a:cubicBezTo>
                    <a:pt x="82" y="202"/>
                    <a:pt x="81" y="201"/>
                    <a:pt x="81" y="199"/>
                  </a:cubicBezTo>
                  <a:cubicBezTo>
                    <a:pt x="80" y="196"/>
                    <a:pt x="79" y="195"/>
                    <a:pt x="77" y="196"/>
                  </a:cubicBezTo>
                  <a:close/>
                  <a:moveTo>
                    <a:pt x="65" y="136"/>
                  </a:move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5" y="175"/>
                    <a:pt x="14" y="190"/>
                    <a:pt x="20" y="195"/>
                  </a:cubicBezTo>
                  <a:cubicBezTo>
                    <a:pt x="15" y="188"/>
                    <a:pt x="9" y="178"/>
                    <a:pt x="7" y="169"/>
                  </a:cubicBezTo>
                  <a:cubicBezTo>
                    <a:pt x="6" y="166"/>
                    <a:pt x="6" y="164"/>
                    <a:pt x="6" y="161"/>
                  </a:cubicBezTo>
                  <a:cubicBezTo>
                    <a:pt x="6" y="155"/>
                    <a:pt x="7" y="149"/>
                    <a:pt x="11" y="144"/>
                  </a:cubicBezTo>
                  <a:cubicBezTo>
                    <a:pt x="15" y="137"/>
                    <a:pt x="21" y="133"/>
                    <a:pt x="28" y="132"/>
                  </a:cubicBezTo>
                  <a:cubicBezTo>
                    <a:pt x="36" y="131"/>
                    <a:pt x="45" y="136"/>
                    <a:pt x="48" y="137"/>
                  </a:cubicBezTo>
                  <a:cubicBezTo>
                    <a:pt x="53" y="140"/>
                    <a:pt x="61" y="142"/>
                    <a:pt x="70" y="142"/>
                  </a:cubicBezTo>
                  <a:cubicBezTo>
                    <a:pt x="70" y="141"/>
                    <a:pt x="69" y="140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lose/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5" name="Freeform 2163"/>
            <p:cNvSpPr/>
            <p:nvPr>
              <p:custDataLst>
                <p:tags r:id="rId1195"/>
              </p:custDataLst>
            </p:nvPr>
          </p:nvSpPr>
          <p:spPr bwMode="auto">
            <a:xfrm>
              <a:off x="4174" y="2820"/>
              <a:ext cx="31" cy="67"/>
            </a:xfrm>
            <a:custGeom>
              <a:avLst/>
              <a:gdLst>
                <a:gd name="T0" fmla="*/ 0 w 24"/>
                <a:gd name="T1" fmla="*/ 0 h 52"/>
                <a:gd name="T2" fmla="*/ 27 w 24"/>
                <a:gd name="T3" fmla="*/ 28 h 52"/>
                <a:gd name="T4" fmla="*/ 36 w 24"/>
                <a:gd name="T5" fmla="*/ 50 h 52"/>
                <a:gd name="T6" fmla="*/ 36 w 24"/>
                <a:gd name="T7" fmla="*/ 75 h 52"/>
                <a:gd name="T8" fmla="*/ 30 w 24"/>
                <a:gd name="T9" fmla="*/ 111 h 52"/>
                <a:gd name="T10" fmla="*/ 44 w 24"/>
                <a:gd name="T11" fmla="*/ 90 h 52"/>
                <a:gd name="T12" fmla="*/ 47 w 24"/>
                <a:gd name="T13" fmla="*/ 68 h 52"/>
                <a:gd name="T14" fmla="*/ 47 w 24"/>
                <a:gd name="T15" fmla="*/ 67 h 52"/>
                <a:gd name="T16" fmla="*/ 45 w 24"/>
                <a:gd name="T17" fmla="*/ 45 h 52"/>
                <a:gd name="T18" fmla="*/ 32 w 24"/>
                <a:gd name="T19" fmla="*/ 10 h 52"/>
                <a:gd name="T20" fmla="*/ 27 w 24"/>
                <a:gd name="T21" fmla="*/ 1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2">
                  <a:moveTo>
                    <a:pt x="0" y="0"/>
                  </a:moveTo>
                  <a:cubicBezTo>
                    <a:pt x="7" y="2"/>
                    <a:pt x="10" y="7"/>
                    <a:pt x="12" y="13"/>
                  </a:cubicBezTo>
                  <a:cubicBezTo>
                    <a:pt x="14" y="19"/>
                    <a:pt x="16" y="19"/>
                    <a:pt x="17" y="23"/>
                  </a:cubicBezTo>
                  <a:cubicBezTo>
                    <a:pt x="18" y="28"/>
                    <a:pt x="18" y="30"/>
                    <a:pt x="17" y="35"/>
                  </a:cubicBezTo>
                  <a:cubicBezTo>
                    <a:pt x="16" y="41"/>
                    <a:pt x="13" y="48"/>
                    <a:pt x="14" y="52"/>
                  </a:cubicBezTo>
                  <a:cubicBezTo>
                    <a:pt x="16" y="47"/>
                    <a:pt x="18" y="43"/>
                    <a:pt x="20" y="42"/>
                  </a:cubicBezTo>
                  <a:cubicBezTo>
                    <a:pt x="20" y="37"/>
                    <a:pt x="21" y="33"/>
                    <a:pt x="22" y="32"/>
                  </a:cubicBezTo>
                  <a:cubicBezTo>
                    <a:pt x="24" y="30"/>
                    <a:pt x="23" y="35"/>
                    <a:pt x="22" y="31"/>
                  </a:cubicBezTo>
                  <a:cubicBezTo>
                    <a:pt x="21" y="27"/>
                    <a:pt x="21" y="21"/>
                    <a:pt x="21" y="21"/>
                  </a:cubicBezTo>
                  <a:cubicBezTo>
                    <a:pt x="19" y="19"/>
                    <a:pt x="15" y="10"/>
                    <a:pt x="15" y="5"/>
                  </a:cubicBezTo>
                  <a:cubicBezTo>
                    <a:pt x="14" y="0"/>
                    <a:pt x="12" y="1"/>
                    <a:pt x="12" y="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6" name="Freeform 2164"/>
            <p:cNvSpPr/>
            <p:nvPr>
              <p:custDataLst>
                <p:tags r:id="rId1196"/>
              </p:custDataLst>
            </p:nvPr>
          </p:nvSpPr>
          <p:spPr bwMode="auto">
            <a:xfrm>
              <a:off x="4164" y="2885"/>
              <a:ext cx="31" cy="18"/>
            </a:xfrm>
            <a:custGeom>
              <a:avLst/>
              <a:gdLst>
                <a:gd name="T0" fmla="*/ 16 w 24"/>
                <a:gd name="T1" fmla="*/ 28 h 14"/>
                <a:gd name="T2" fmla="*/ 30 w 24"/>
                <a:gd name="T3" fmla="*/ 24 h 14"/>
                <a:gd name="T4" fmla="*/ 44 w 24"/>
                <a:gd name="T5" fmla="*/ 24 h 14"/>
                <a:gd name="T6" fmla="*/ 52 w 24"/>
                <a:gd name="T7" fmla="*/ 0 h 14"/>
                <a:gd name="T8" fmla="*/ 35 w 24"/>
                <a:gd name="T9" fmla="*/ 19 h 14"/>
                <a:gd name="T10" fmla="*/ 17 w 24"/>
                <a:gd name="T11" fmla="*/ 23 h 14"/>
                <a:gd name="T12" fmla="*/ 0 w 24"/>
                <a:gd name="T13" fmla="*/ 3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4">
                  <a:moveTo>
                    <a:pt x="7" y="13"/>
                  </a:moveTo>
                  <a:cubicBezTo>
                    <a:pt x="9" y="12"/>
                    <a:pt x="11" y="12"/>
                    <a:pt x="14" y="12"/>
                  </a:cubicBezTo>
                  <a:cubicBezTo>
                    <a:pt x="15" y="12"/>
                    <a:pt x="19" y="13"/>
                    <a:pt x="20" y="12"/>
                  </a:cubicBezTo>
                  <a:cubicBezTo>
                    <a:pt x="23" y="10"/>
                    <a:pt x="23" y="3"/>
                    <a:pt x="24" y="0"/>
                  </a:cubicBezTo>
                  <a:cubicBezTo>
                    <a:pt x="21" y="2"/>
                    <a:pt x="20" y="7"/>
                    <a:pt x="16" y="9"/>
                  </a:cubicBezTo>
                  <a:cubicBezTo>
                    <a:pt x="14" y="11"/>
                    <a:pt x="11" y="10"/>
                    <a:pt x="8" y="11"/>
                  </a:cubicBezTo>
                  <a:cubicBezTo>
                    <a:pt x="6" y="12"/>
                    <a:pt x="2" y="14"/>
                    <a:pt x="0" y="1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7" name="Freeform 2165"/>
            <p:cNvSpPr/>
            <p:nvPr>
              <p:custDataLst>
                <p:tags r:id="rId1197"/>
              </p:custDataLst>
            </p:nvPr>
          </p:nvSpPr>
          <p:spPr bwMode="auto">
            <a:xfrm>
              <a:off x="4248" y="2906"/>
              <a:ext cx="33" cy="12"/>
            </a:xfrm>
            <a:custGeom>
              <a:avLst/>
              <a:gdLst>
                <a:gd name="T0" fmla="*/ 47 w 26"/>
                <a:gd name="T1" fmla="*/ 0 h 10"/>
                <a:gd name="T2" fmla="*/ 10 w 26"/>
                <a:gd name="T3" fmla="*/ 2 h 10"/>
                <a:gd name="T4" fmla="*/ 8 w 26"/>
                <a:gd name="T5" fmla="*/ 14 h 10"/>
                <a:gd name="T6" fmla="*/ 30 w 26"/>
                <a:gd name="T7" fmla="*/ 14 h 10"/>
                <a:gd name="T8" fmla="*/ 22 w 26"/>
                <a:gd name="T9" fmla="*/ 7 h 10"/>
                <a:gd name="T10" fmla="*/ 53 w 2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0">
                  <a:moveTo>
                    <a:pt x="23" y="0"/>
                  </a:moveTo>
                  <a:cubicBezTo>
                    <a:pt x="17" y="1"/>
                    <a:pt x="10" y="0"/>
                    <a:pt x="5" y="2"/>
                  </a:cubicBezTo>
                  <a:cubicBezTo>
                    <a:pt x="1" y="3"/>
                    <a:pt x="0" y="6"/>
                    <a:pt x="4" y="8"/>
                  </a:cubicBezTo>
                  <a:cubicBezTo>
                    <a:pt x="7" y="10"/>
                    <a:pt x="11" y="9"/>
                    <a:pt x="15" y="8"/>
                  </a:cubicBezTo>
                  <a:cubicBezTo>
                    <a:pt x="11" y="8"/>
                    <a:pt x="3" y="7"/>
                    <a:pt x="10" y="4"/>
                  </a:cubicBezTo>
                  <a:cubicBezTo>
                    <a:pt x="15" y="1"/>
                    <a:pt x="21" y="3"/>
                    <a:pt x="26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8" name="Freeform 2166"/>
            <p:cNvSpPr/>
            <p:nvPr>
              <p:custDataLst>
                <p:tags r:id="rId1198"/>
              </p:custDataLst>
            </p:nvPr>
          </p:nvSpPr>
          <p:spPr bwMode="auto">
            <a:xfrm>
              <a:off x="4262" y="2779"/>
              <a:ext cx="15" cy="22"/>
            </a:xfrm>
            <a:custGeom>
              <a:avLst/>
              <a:gdLst>
                <a:gd name="T0" fmla="*/ 0 w 12"/>
                <a:gd name="T1" fmla="*/ 28 h 17"/>
                <a:gd name="T2" fmla="*/ 13 w 12"/>
                <a:gd name="T3" fmla="*/ 22 h 17"/>
                <a:gd name="T4" fmla="*/ 13 w 12"/>
                <a:gd name="T5" fmla="*/ 36 h 17"/>
                <a:gd name="T6" fmla="*/ 24 w 12"/>
                <a:gd name="T7" fmla="*/ 13 h 17"/>
                <a:gd name="T8" fmla="*/ 10 w 12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0" y="13"/>
                  </a:moveTo>
                  <a:cubicBezTo>
                    <a:pt x="2" y="13"/>
                    <a:pt x="4" y="10"/>
                    <a:pt x="6" y="10"/>
                  </a:cubicBezTo>
                  <a:cubicBezTo>
                    <a:pt x="10" y="11"/>
                    <a:pt x="7" y="15"/>
                    <a:pt x="6" y="17"/>
                  </a:cubicBezTo>
                  <a:cubicBezTo>
                    <a:pt x="10" y="15"/>
                    <a:pt x="12" y="10"/>
                    <a:pt x="12" y="6"/>
                  </a:cubicBezTo>
                  <a:cubicBezTo>
                    <a:pt x="12" y="2"/>
                    <a:pt x="8" y="0"/>
                    <a:pt x="5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9" name="Freeform 2167"/>
            <p:cNvSpPr/>
            <p:nvPr>
              <p:custDataLst>
                <p:tags r:id="rId1199"/>
              </p:custDataLst>
            </p:nvPr>
          </p:nvSpPr>
          <p:spPr bwMode="auto">
            <a:xfrm>
              <a:off x="4195" y="2819"/>
              <a:ext cx="32" cy="26"/>
            </a:xfrm>
            <a:custGeom>
              <a:avLst/>
              <a:gdLst>
                <a:gd name="T0" fmla="*/ 19 w 25"/>
                <a:gd name="T1" fmla="*/ 1 h 20"/>
                <a:gd name="T2" fmla="*/ 8 w 25"/>
                <a:gd name="T3" fmla="*/ 21 h 20"/>
                <a:gd name="T4" fmla="*/ 1 w 25"/>
                <a:gd name="T5" fmla="*/ 34 h 20"/>
                <a:gd name="T6" fmla="*/ 13 w 25"/>
                <a:gd name="T7" fmla="*/ 44 h 20"/>
                <a:gd name="T8" fmla="*/ 28 w 25"/>
                <a:gd name="T9" fmla="*/ 30 h 20"/>
                <a:gd name="T10" fmla="*/ 33 w 25"/>
                <a:gd name="T11" fmla="*/ 12 h 20"/>
                <a:gd name="T12" fmla="*/ 52 w 2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0">
                  <a:moveTo>
                    <a:pt x="9" y="1"/>
                  </a:moveTo>
                  <a:cubicBezTo>
                    <a:pt x="8" y="4"/>
                    <a:pt x="7" y="7"/>
                    <a:pt x="4" y="9"/>
                  </a:cubicBezTo>
                  <a:cubicBezTo>
                    <a:pt x="2" y="12"/>
                    <a:pt x="0" y="12"/>
                    <a:pt x="1" y="15"/>
                  </a:cubicBezTo>
                  <a:cubicBezTo>
                    <a:pt x="2" y="18"/>
                    <a:pt x="3" y="20"/>
                    <a:pt x="6" y="20"/>
                  </a:cubicBezTo>
                  <a:cubicBezTo>
                    <a:pt x="10" y="19"/>
                    <a:pt x="10" y="16"/>
                    <a:pt x="13" y="14"/>
                  </a:cubicBezTo>
                  <a:cubicBezTo>
                    <a:pt x="10" y="10"/>
                    <a:pt x="13" y="7"/>
                    <a:pt x="16" y="5"/>
                  </a:cubicBezTo>
                  <a:cubicBezTo>
                    <a:pt x="18" y="3"/>
                    <a:pt x="25" y="1"/>
                    <a:pt x="25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0" name="Freeform 2168"/>
            <p:cNvSpPr/>
            <p:nvPr>
              <p:custDataLst>
                <p:tags r:id="rId1200"/>
              </p:custDataLst>
            </p:nvPr>
          </p:nvSpPr>
          <p:spPr bwMode="auto">
            <a:xfrm>
              <a:off x="4343" y="2774"/>
              <a:ext cx="24" cy="16"/>
            </a:xfrm>
            <a:custGeom>
              <a:avLst/>
              <a:gdLst>
                <a:gd name="T0" fmla="*/ 23 w 18"/>
                <a:gd name="T1" fmla="*/ 17 h 13"/>
                <a:gd name="T2" fmla="*/ 12 w 18"/>
                <a:gd name="T3" fmla="*/ 0 h 13"/>
                <a:gd name="T4" fmla="*/ 7 w 18"/>
                <a:gd name="T5" fmla="*/ 9 h 13"/>
                <a:gd name="T6" fmla="*/ 0 w 18"/>
                <a:gd name="T7" fmla="*/ 25 h 13"/>
                <a:gd name="T8" fmla="*/ 9 w 18"/>
                <a:gd name="T9" fmla="*/ 11 h 13"/>
                <a:gd name="T10" fmla="*/ 21 w 18"/>
                <a:gd name="T11" fmla="*/ 22 h 13"/>
                <a:gd name="T12" fmla="*/ 43 w 18"/>
                <a:gd name="T13" fmla="*/ 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3">
                  <a:moveTo>
                    <a:pt x="10" y="9"/>
                  </a:moveTo>
                  <a:cubicBezTo>
                    <a:pt x="6" y="8"/>
                    <a:pt x="7" y="1"/>
                    <a:pt x="5" y="0"/>
                  </a:cubicBezTo>
                  <a:cubicBezTo>
                    <a:pt x="2" y="0"/>
                    <a:pt x="3" y="4"/>
                    <a:pt x="3" y="5"/>
                  </a:cubicBezTo>
                  <a:cubicBezTo>
                    <a:pt x="2" y="8"/>
                    <a:pt x="1" y="10"/>
                    <a:pt x="0" y="13"/>
                  </a:cubicBezTo>
                  <a:cubicBezTo>
                    <a:pt x="1" y="11"/>
                    <a:pt x="2" y="8"/>
                    <a:pt x="4" y="6"/>
                  </a:cubicBezTo>
                  <a:cubicBezTo>
                    <a:pt x="5" y="9"/>
                    <a:pt x="5" y="13"/>
                    <a:pt x="9" y="12"/>
                  </a:cubicBezTo>
                  <a:cubicBezTo>
                    <a:pt x="13" y="12"/>
                    <a:pt x="16" y="8"/>
                    <a:pt x="18" y="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1" name="Freeform 2169"/>
            <p:cNvSpPr/>
            <p:nvPr>
              <p:custDataLst>
                <p:tags r:id="rId1201"/>
              </p:custDataLst>
            </p:nvPr>
          </p:nvSpPr>
          <p:spPr bwMode="auto">
            <a:xfrm>
              <a:off x="4314" y="2805"/>
              <a:ext cx="22" cy="36"/>
            </a:xfrm>
            <a:custGeom>
              <a:avLst/>
              <a:gdLst>
                <a:gd name="T0" fmla="*/ 32 w 17"/>
                <a:gd name="T1" fmla="*/ 0 h 29"/>
                <a:gd name="T2" fmla="*/ 16 w 17"/>
                <a:gd name="T3" fmla="*/ 25 h 29"/>
                <a:gd name="T4" fmla="*/ 0 w 17"/>
                <a:gd name="T5" fmla="*/ 56 h 29"/>
                <a:gd name="T6" fmla="*/ 22 w 17"/>
                <a:gd name="T7" fmla="*/ 30 h 29"/>
                <a:gd name="T8" fmla="*/ 36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5" y="0"/>
                  </a:moveTo>
                  <a:cubicBezTo>
                    <a:pt x="11" y="4"/>
                    <a:pt x="8" y="7"/>
                    <a:pt x="7" y="13"/>
                  </a:cubicBezTo>
                  <a:cubicBezTo>
                    <a:pt x="5" y="18"/>
                    <a:pt x="4" y="24"/>
                    <a:pt x="0" y="29"/>
                  </a:cubicBezTo>
                  <a:cubicBezTo>
                    <a:pt x="4" y="24"/>
                    <a:pt x="8" y="20"/>
                    <a:pt x="10" y="15"/>
                  </a:cubicBezTo>
                  <a:cubicBezTo>
                    <a:pt x="11" y="10"/>
                    <a:pt x="12" y="4"/>
                    <a:pt x="17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2" name="Freeform 2170"/>
            <p:cNvSpPr/>
            <p:nvPr>
              <p:custDataLst>
                <p:tags r:id="rId1202"/>
              </p:custDataLst>
            </p:nvPr>
          </p:nvSpPr>
          <p:spPr bwMode="auto">
            <a:xfrm>
              <a:off x="4375" y="2801"/>
              <a:ext cx="15" cy="21"/>
            </a:xfrm>
            <a:custGeom>
              <a:avLst/>
              <a:gdLst>
                <a:gd name="T0" fmla="*/ 18 w 13"/>
                <a:gd name="T1" fmla="*/ 11 h 17"/>
                <a:gd name="T2" fmla="*/ 1 w 13"/>
                <a:gd name="T3" fmla="*/ 32 h 17"/>
                <a:gd name="T4" fmla="*/ 20 w 13"/>
                <a:gd name="T5" fmla="*/ 1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2" y="6"/>
                  </a:moveTo>
                  <a:cubicBezTo>
                    <a:pt x="7" y="0"/>
                    <a:pt x="0" y="12"/>
                    <a:pt x="1" y="17"/>
                  </a:cubicBezTo>
                  <a:cubicBezTo>
                    <a:pt x="3" y="12"/>
                    <a:pt x="7" y="5"/>
                    <a:pt x="13" y="7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3" name="Freeform 2171"/>
            <p:cNvSpPr/>
            <p:nvPr>
              <p:custDataLst>
                <p:tags r:id="rId1203"/>
              </p:custDataLst>
            </p:nvPr>
          </p:nvSpPr>
          <p:spPr bwMode="auto">
            <a:xfrm>
              <a:off x="4394" y="2752"/>
              <a:ext cx="12" cy="23"/>
            </a:xfrm>
            <a:custGeom>
              <a:avLst/>
              <a:gdLst>
                <a:gd name="T0" fmla="*/ 16 w 9"/>
                <a:gd name="T1" fmla="*/ 0 h 18"/>
                <a:gd name="T2" fmla="*/ 7 w 9"/>
                <a:gd name="T3" fmla="*/ 37 h 18"/>
                <a:gd name="T4" fmla="*/ 21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cubicBezTo>
                    <a:pt x="0" y="0"/>
                    <a:pt x="2" y="14"/>
                    <a:pt x="3" y="18"/>
                  </a:cubicBezTo>
                  <a:cubicBezTo>
                    <a:pt x="4" y="12"/>
                    <a:pt x="3" y="4"/>
                    <a:pt x="9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4" name="Freeform 2172"/>
            <p:cNvSpPr/>
            <p:nvPr>
              <p:custDataLst>
                <p:tags r:id="rId1204"/>
              </p:custDataLst>
            </p:nvPr>
          </p:nvSpPr>
          <p:spPr bwMode="auto">
            <a:xfrm>
              <a:off x="4340" y="2741"/>
              <a:ext cx="24" cy="25"/>
            </a:xfrm>
            <a:custGeom>
              <a:avLst/>
              <a:gdLst>
                <a:gd name="T0" fmla="*/ 18 w 19"/>
                <a:gd name="T1" fmla="*/ 0 h 19"/>
                <a:gd name="T2" fmla="*/ 0 w 19"/>
                <a:gd name="T3" fmla="*/ 42 h 19"/>
                <a:gd name="T4" fmla="*/ 24 w 19"/>
                <a:gd name="T5" fmla="*/ 29 h 19"/>
                <a:gd name="T6" fmla="*/ 32 w 19"/>
                <a:gd name="T7" fmla="*/ 43 h 19"/>
                <a:gd name="T8" fmla="*/ 38 w 19"/>
                <a:gd name="T9" fmla="*/ 22 h 19"/>
                <a:gd name="T10" fmla="*/ 32 w 19"/>
                <a:gd name="T11" fmla="*/ 34 h 19"/>
                <a:gd name="T12" fmla="*/ 24 w 19"/>
                <a:gd name="T13" fmla="*/ 21 h 19"/>
                <a:gd name="T14" fmla="*/ 13 w 19"/>
                <a:gd name="T15" fmla="*/ 22 h 19"/>
                <a:gd name="T16" fmla="*/ 13 w 19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cubicBezTo>
                    <a:pt x="7" y="6"/>
                    <a:pt x="1" y="11"/>
                    <a:pt x="0" y="18"/>
                  </a:cubicBezTo>
                  <a:cubicBezTo>
                    <a:pt x="5" y="18"/>
                    <a:pt x="9" y="7"/>
                    <a:pt x="12" y="13"/>
                  </a:cubicBezTo>
                  <a:cubicBezTo>
                    <a:pt x="13" y="15"/>
                    <a:pt x="13" y="19"/>
                    <a:pt x="16" y="19"/>
                  </a:cubicBezTo>
                  <a:cubicBezTo>
                    <a:pt x="19" y="19"/>
                    <a:pt x="19" y="13"/>
                    <a:pt x="19" y="10"/>
                  </a:cubicBezTo>
                  <a:cubicBezTo>
                    <a:pt x="18" y="12"/>
                    <a:pt x="18" y="16"/>
                    <a:pt x="16" y="15"/>
                  </a:cubicBezTo>
                  <a:cubicBezTo>
                    <a:pt x="14" y="15"/>
                    <a:pt x="14" y="11"/>
                    <a:pt x="12" y="9"/>
                  </a:cubicBezTo>
                  <a:cubicBezTo>
                    <a:pt x="9" y="8"/>
                    <a:pt x="9" y="10"/>
                    <a:pt x="6" y="10"/>
                  </a:cubicBezTo>
                  <a:cubicBezTo>
                    <a:pt x="4" y="10"/>
                    <a:pt x="5" y="6"/>
                    <a:pt x="6" y="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5" name="Freeform 2173"/>
            <p:cNvSpPr/>
            <p:nvPr>
              <p:custDataLst>
                <p:tags r:id="rId1205"/>
              </p:custDataLst>
            </p:nvPr>
          </p:nvSpPr>
          <p:spPr bwMode="auto">
            <a:xfrm>
              <a:off x="4354" y="2652"/>
              <a:ext cx="13" cy="14"/>
            </a:xfrm>
            <a:custGeom>
              <a:avLst/>
              <a:gdLst>
                <a:gd name="T0" fmla="*/ 0 w 10"/>
                <a:gd name="T1" fmla="*/ 6 h 11"/>
                <a:gd name="T2" fmla="*/ 16 w 10"/>
                <a:gd name="T3" fmla="*/ 13 h 11"/>
                <a:gd name="T4" fmla="*/ 22 w 10"/>
                <a:gd name="T5" fmla="*/ 23 h 11"/>
                <a:gd name="T6" fmla="*/ 21 w 10"/>
                <a:gd name="T7" fmla="*/ 10 h 11"/>
                <a:gd name="T8" fmla="*/ 21 w 1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3"/>
                  </a:moveTo>
                  <a:cubicBezTo>
                    <a:pt x="3" y="4"/>
                    <a:pt x="5" y="4"/>
                    <a:pt x="7" y="6"/>
                  </a:cubicBezTo>
                  <a:cubicBezTo>
                    <a:pt x="8" y="8"/>
                    <a:pt x="9" y="10"/>
                    <a:pt x="10" y="11"/>
                  </a:cubicBezTo>
                  <a:cubicBezTo>
                    <a:pt x="10" y="9"/>
                    <a:pt x="9" y="7"/>
                    <a:pt x="9" y="5"/>
                  </a:cubicBezTo>
                  <a:cubicBezTo>
                    <a:pt x="8" y="4"/>
                    <a:pt x="10" y="2"/>
                    <a:pt x="9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6" name="Freeform 2174"/>
            <p:cNvSpPr/>
            <p:nvPr>
              <p:custDataLst>
                <p:tags r:id="rId1206"/>
              </p:custDataLst>
            </p:nvPr>
          </p:nvSpPr>
          <p:spPr bwMode="auto">
            <a:xfrm>
              <a:off x="4330" y="2653"/>
              <a:ext cx="17" cy="18"/>
            </a:xfrm>
            <a:custGeom>
              <a:avLst/>
              <a:gdLst>
                <a:gd name="T0" fmla="*/ 0 w 13"/>
                <a:gd name="T1" fmla="*/ 8 h 14"/>
                <a:gd name="T2" fmla="*/ 17 w 13"/>
                <a:gd name="T3" fmla="*/ 15 h 14"/>
                <a:gd name="T4" fmla="*/ 29 w 13"/>
                <a:gd name="T5" fmla="*/ 30 h 14"/>
                <a:gd name="T6" fmla="*/ 27 w 13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0" y="4"/>
                  </a:moveTo>
                  <a:cubicBezTo>
                    <a:pt x="3" y="4"/>
                    <a:pt x="5" y="4"/>
                    <a:pt x="8" y="7"/>
                  </a:cubicBezTo>
                  <a:cubicBezTo>
                    <a:pt x="11" y="9"/>
                    <a:pt x="11" y="12"/>
                    <a:pt x="13" y="14"/>
                  </a:cubicBezTo>
                  <a:cubicBezTo>
                    <a:pt x="12" y="9"/>
                    <a:pt x="11" y="5"/>
                    <a:pt x="12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7" name="Freeform 2175"/>
            <p:cNvSpPr/>
            <p:nvPr>
              <p:custDataLst>
                <p:tags r:id="rId1207"/>
              </p:custDataLst>
            </p:nvPr>
          </p:nvSpPr>
          <p:spPr bwMode="auto">
            <a:xfrm>
              <a:off x="4310" y="2660"/>
              <a:ext cx="14" cy="24"/>
            </a:xfrm>
            <a:custGeom>
              <a:avLst/>
              <a:gdLst>
                <a:gd name="T0" fmla="*/ 0 w 11"/>
                <a:gd name="T1" fmla="*/ 14 h 19"/>
                <a:gd name="T2" fmla="*/ 13 w 11"/>
                <a:gd name="T3" fmla="*/ 38 h 19"/>
                <a:gd name="T4" fmla="*/ 13 w 1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7"/>
                  </a:moveTo>
                  <a:cubicBezTo>
                    <a:pt x="6" y="9"/>
                    <a:pt x="4" y="14"/>
                    <a:pt x="6" y="19"/>
                  </a:cubicBezTo>
                  <a:cubicBezTo>
                    <a:pt x="11" y="15"/>
                    <a:pt x="6" y="5"/>
                    <a:pt x="6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8" name="Freeform 2176"/>
            <p:cNvSpPr/>
            <p:nvPr>
              <p:custDataLst>
                <p:tags r:id="rId1208"/>
              </p:custDataLst>
            </p:nvPr>
          </p:nvSpPr>
          <p:spPr bwMode="auto">
            <a:xfrm>
              <a:off x="4298" y="2670"/>
              <a:ext cx="9" cy="30"/>
            </a:xfrm>
            <a:custGeom>
              <a:avLst/>
              <a:gdLst>
                <a:gd name="T0" fmla="*/ 0 w 7"/>
                <a:gd name="T1" fmla="*/ 29 h 23"/>
                <a:gd name="T2" fmla="*/ 8 w 7"/>
                <a:gd name="T3" fmla="*/ 51 h 23"/>
                <a:gd name="T4" fmla="*/ 15 w 7"/>
                <a:gd name="T5" fmla="*/ 27 h 23"/>
                <a:gd name="T6" fmla="*/ 10 w 7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3">
                  <a:moveTo>
                    <a:pt x="0" y="13"/>
                  </a:moveTo>
                  <a:cubicBezTo>
                    <a:pt x="3" y="8"/>
                    <a:pt x="5" y="21"/>
                    <a:pt x="4" y="23"/>
                  </a:cubicBezTo>
                  <a:cubicBezTo>
                    <a:pt x="7" y="22"/>
                    <a:pt x="7" y="15"/>
                    <a:pt x="7" y="12"/>
                  </a:cubicBezTo>
                  <a:cubicBezTo>
                    <a:pt x="7" y="8"/>
                    <a:pt x="5" y="4"/>
                    <a:pt x="5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9" name="Freeform 2177"/>
            <p:cNvSpPr/>
            <p:nvPr>
              <p:custDataLst>
                <p:tags r:id="rId1209"/>
              </p:custDataLst>
            </p:nvPr>
          </p:nvSpPr>
          <p:spPr bwMode="auto">
            <a:xfrm>
              <a:off x="4269" y="2732"/>
              <a:ext cx="32" cy="48"/>
            </a:xfrm>
            <a:custGeom>
              <a:avLst/>
              <a:gdLst>
                <a:gd name="T0" fmla="*/ 33 w 24"/>
                <a:gd name="T1" fmla="*/ 0 h 37"/>
                <a:gd name="T2" fmla="*/ 41 w 24"/>
                <a:gd name="T3" fmla="*/ 22 h 37"/>
                <a:gd name="T4" fmla="*/ 57 w 24"/>
                <a:gd name="T5" fmla="*/ 1 h 37"/>
                <a:gd name="T6" fmla="*/ 41 w 24"/>
                <a:gd name="T7" fmla="*/ 39 h 37"/>
                <a:gd name="T8" fmla="*/ 31 w 24"/>
                <a:gd name="T9" fmla="*/ 54 h 37"/>
                <a:gd name="T10" fmla="*/ 33 w 24"/>
                <a:gd name="T11" fmla="*/ 64 h 37"/>
                <a:gd name="T12" fmla="*/ 43 w 24"/>
                <a:gd name="T13" fmla="*/ 61 h 37"/>
                <a:gd name="T14" fmla="*/ 31 w 24"/>
                <a:gd name="T15" fmla="*/ 67 h 37"/>
                <a:gd name="T16" fmla="*/ 21 w 24"/>
                <a:gd name="T17" fmla="*/ 64 h 37"/>
                <a:gd name="T18" fmla="*/ 15 w 24"/>
                <a:gd name="T19" fmla="*/ 74 h 37"/>
                <a:gd name="T20" fmla="*/ 0 w 24"/>
                <a:gd name="T21" fmla="*/ 79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37">
                  <a:moveTo>
                    <a:pt x="14" y="0"/>
                  </a:moveTo>
                  <a:cubicBezTo>
                    <a:pt x="14" y="2"/>
                    <a:pt x="12" y="13"/>
                    <a:pt x="17" y="10"/>
                  </a:cubicBezTo>
                  <a:cubicBezTo>
                    <a:pt x="20" y="9"/>
                    <a:pt x="21" y="3"/>
                    <a:pt x="24" y="1"/>
                  </a:cubicBezTo>
                  <a:cubicBezTo>
                    <a:pt x="24" y="7"/>
                    <a:pt x="20" y="13"/>
                    <a:pt x="17" y="18"/>
                  </a:cubicBezTo>
                  <a:cubicBezTo>
                    <a:pt x="16" y="20"/>
                    <a:pt x="14" y="22"/>
                    <a:pt x="13" y="25"/>
                  </a:cubicBezTo>
                  <a:cubicBezTo>
                    <a:pt x="13" y="26"/>
                    <a:pt x="12" y="28"/>
                    <a:pt x="14" y="29"/>
                  </a:cubicBezTo>
                  <a:cubicBezTo>
                    <a:pt x="15" y="30"/>
                    <a:pt x="16" y="28"/>
                    <a:pt x="18" y="28"/>
                  </a:cubicBezTo>
                  <a:cubicBezTo>
                    <a:pt x="17" y="28"/>
                    <a:pt x="14" y="31"/>
                    <a:pt x="13" y="31"/>
                  </a:cubicBezTo>
                  <a:cubicBezTo>
                    <a:pt x="10" y="31"/>
                    <a:pt x="12" y="27"/>
                    <a:pt x="9" y="29"/>
                  </a:cubicBezTo>
                  <a:cubicBezTo>
                    <a:pt x="7" y="30"/>
                    <a:pt x="7" y="33"/>
                    <a:pt x="6" y="34"/>
                  </a:cubicBezTo>
                  <a:cubicBezTo>
                    <a:pt x="4" y="36"/>
                    <a:pt x="2" y="37"/>
                    <a:pt x="0" y="36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0" name="Freeform 2178"/>
            <p:cNvSpPr/>
            <p:nvPr>
              <p:custDataLst>
                <p:tags r:id="rId1210"/>
              </p:custDataLst>
            </p:nvPr>
          </p:nvSpPr>
          <p:spPr bwMode="auto">
            <a:xfrm>
              <a:off x="4288" y="2783"/>
              <a:ext cx="22" cy="19"/>
            </a:xfrm>
            <a:custGeom>
              <a:avLst/>
              <a:gdLst>
                <a:gd name="T0" fmla="*/ 21 w 17"/>
                <a:gd name="T1" fmla="*/ 8 h 15"/>
                <a:gd name="T2" fmla="*/ 0 w 17"/>
                <a:gd name="T3" fmla="*/ 29 h 15"/>
                <a:gd name="T4" fmla="*/ 10 w 17"/>
                <a:gd name="T5" fmla="*/ 29 h 15"/>
                <a:gd name="T6" fmla="*/ 21 w 17"/>
                <a:gd name="T7" fmla="*/ 18 h 15"/>
                <a:gd name="T8" fmla="*/ 36 w 1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9" y="4"/>
                  </a:moveTo>
                  <a:cubicBezTo>
                    <a:pt x="8" y="8"/>
                    <a:pt x="4" y="14"/>
                    <a:pt x="0" y="14"/>
                  </a:cubicBezTo>
                  <a:cubicBezTo>
                    <a:pt x="1" y="15"/>
                    <a:pt x="3" y="14"/>
                    <a:pt x="5" y="14"/>
                  </a:cubicBezTo>
                  <a:cubicBezTo>
                    <a:pt x="8" y="13"/>
                    <a:pt x="8" y="11"/>
                    <a:pt x="9" y="9"/>
                  </a:cubicBezTo>
                  <a:cubicBezTo>
                    <a:pt x="11" y="5"/>
                    <a:pt x="13" y="2"/>
                    <a:pt x="17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1" name="Freeform 2179"/>
            <p:cNvSpPr/>
            <p:nvPr>
              <p:custDataLst>
                <p:tags r:id="rId1211"/>
              </p:custDataLst>
            </p:nvPr>
          </p:nvSpPr>
          <p:spPr bwMode="auto">
            <a:xfrm>
              <a:off x="4268" y="2832"/>
              <a:ext cx="33" cy="21"/>
            </a:xfrm>
            <a:custGeom>
              <a:avLst/>
              <a:gdLst>
                <a:gd name="T0" fmla="*/ 0 w 25"/>
                <a:gd name="T1" fmla="*/ 37 h 16"/>
                <a:gd name="T2" fmla="*/ 37 w 25"/>
                <a:gd name="T3" fmla="*/ 12 h 16"/>
                <a:gd name="T4" fmla="*/ 58 w 25"/>
                <a:gd name="T5" fmla="*/ 28 h 16"/>
                <a:gd name="T6" fmla="*/ 37 w 25"/>
                <a:gd name="T7" fmla="*/ 21 h 16"/>
                <a:gd name="T8" fmla="*/ 26 w 25"/>
                <a:gd name="T9" fmla="*/ 24 h 16"/>
                <a:gd name="T10" fmla="*/ 0 w 25"/>
                <a:gd name="T11" fmla="*/ 3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6">
                  <a:moveTo>
                    <a:pt x="0" y="16"/>
                  </a:moveTo>
                  <a:cubicBezTo>
                    <a:pt x="6" y="13"/>
                    <a:pt x="10" y="9"/>
                    <a:pt x="16" y="5"/>
                  </a:cubicBezTo>
                  <a:cubicBezTo>
                    <a:pt x="23" y="0"/>
                    <a:pt x="17" y="14"/>
                    <a:pt x="25" y="12"/>
                  </a:cubicBezTo>
                  <a:cubicBezTo>
                    <a:pt x="21" y="16"/>
                    <a:pt x="19" y="10"/>
                    <a:pt x="16" y="9"/>
                  </a:cubicBezTo>
                  <a:cubicBezTo>
                    <a:pt x="15" y="9"/>
                    <a:pt x="13" y="11"/>
                    <a:pt x="11" y="11"/>
                  </a:cubicBezTo>
                  <a:cubicBezTo>
                    <a:pt x="8" y="14"/>
                    <a:pt x="5" y="14"/>
                    <a:pt x="0" y="1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2" name="Freeform 2180"/>
            <p:cNvSpPr/>
            <p:nvPr>
              <p:custDataLst>
                <p:tags r:id="rId1212"/>
              </p:custDataLst>
            </p:nvPr>
          </p:nvSpPr>
          <p:spPr bwMode="auto">
            <a:xfrm>
              <a:off x="4282" y="2815"/>
              <a:ext cx="25" cy="17"/>
            </a:xfrm>
            <a:custGeom>
              <a:avLst/>
              <a:gdLst>
                <a:gd name="T0" fmla="*/ 0 w 19"/>
                <a:gd name="T1" fmla="*/ 25 h 14"/>
                <a:gd name="T2" fmla="*/ 14 w 19"/>
                <a:gd name="T3" fmla="*/ 11 h 14"/>
                <a:gd name="T4" fmla="*/ 29 w 19"/>
                <a:gd name="T5" fmla="*/ 1 h 14"/>
                <a:gd name="T6" fmla="*/ 43 w 19"/>
                <a:gd name="T7" fmla="*/ 15 h 14"/>
                <a:gd name="T8" fmla="*/ 29 w 19"/>
                <a:gd name="T9" fmla="*/ 7 h 14"/>
                <a:gd name="T10" fmla="*/ 7 w 19"/>
                <a:gd name="T11" fmla="*/ 1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0" y="14"/>
                  </a:moveTo>
                  <a:cubicBezTo>
                    <a:pt x="2" y="11"/>
                    <a:pt x="4" y="8"/>
                    <a:pt x="6" y="6"/>
                  </a:cubicBezTo>
                  <a:cubicBezTo>
                    <a:pt x="8" y="4"/>
                    <a:pt x="11" y="1"/>
                    <a:pt x="13" y="1"/>
                  </a:cubicBezTo>
                  <a:cubicBezTo>
                    <a:pt x="17" y="0"/>
                    <a:pt x="14" y="10"/>
                    <a:pt x="19" y="8"/>
                  </a:cubicBezTo>
                  <a:cubicBezTo>
                    <a:pt x="15" y="10"/>
                    <a:pt x="15" y="6"/>
                    <a:pt x="13" y="4"/>
                  </a:cubicBezTo>
                  <a:cubicBezTo>
                    <a:pt x="9" y="3"/>
                    <a:pt x="6" y="9"/>
                    <a:pt x="3" y="1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3" name="Freeform 2181"/>
            <p:cNvSpPr/>
            <p:nvPr>
              <p:custDataLst>
                <p:tags r:id="rId1213"/>
              </p:custDataLst>
            </p:nvPr>
          </p:nvSpPr>
          <p:spPr bwMode="auto">
            <a:xfrm>
              <a:off x="4384" y="2824"/>
              <a:ext cx="25" cy="20"/>
            </a:xfrm>
            <a:custGeom>
              <a:avLst/>
              <a:gdLst>
                <a:gd name="T0" fmla="*/ 38 w 19"/>
                <a:gd name="T1" fmla="*/ 7 h 15"/>
                <a:gd name="T2" fmla="*/ 24 w 19"/>
                <a:gd name="T3" fmla="*/ 7 h 15"/>
                <a:gd name="T4" fmla="*/ 12 w 19"/>
                <a:gd name="T5" fmla="*/ 0 h 15"/>
                <a:gd name="T6" fmla="*/ 7 w 19"/>
                <a:gd name="T7" fmla="*/ 36 h 15"/>
                <a:gd name="T8" fmla="*/ 16 w 19"/>
                <a:gd name="T9" fmla="*/ 9 h 15"/>
                <a:gd name="T10" fmla="*/ 28 w 19"/>
                <a:gd name="T11" fmla="*/ 12 h 15"/>
                <a:gd name="T12" fmla="*/ 43 w 19"/>
                <a:gd name="T13" fmla="*/ 9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5">
                  <a:moveTo>
                    <a:pt x="17" y="3"/>
                  </a:moveTo>
                  <a:cubicBezTo>
                    <a:pt x="14" y="3"/>
                    <a:pt x="13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0" y="1"/>
                    <a:pt x="2" y="12"/>
                    <a:pt x="3" y="15"/>
                  </a:cubicBezTo>
                  <a:cubicBezTo>
                    <a:pt x="3" y="12"/>
                    <a:pt x="2" y="5"/>
                    <a:pt x="7" y="4"/>
                  </a:cubicBezTo>
                  <a:cubicBezTo>
                    <a:pt x="9" y="4"/>
                    <a:pt x="11" y="5"/>
                    <a:pt x="12" y="5"/>
                  </a:cubicBezTo>
                  <a:cubicBezTo>
                    <a:pt x="15" y="5"/>
                    <a:pt x="17" y="4"/>
                    <a:pt x="19" y="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244" name="Group 2182"/>
            <p:cNvGrpSpPr/>
            <p:nvPr>
              <p:custDataLst>
                <p:tags r:id="rId1214"/>
              </p:custDataLst>
            </p:nvPr>
          </p:nvGrpSpPr>
          <p:grpSpPr>
            <a:xfrm>
              <a:off x="3774" y="2568"/>
              <a:ext cx="739" cy="1138"/>
              <a:chOff x="3766" y="2602"/>
              <a:chExt cx="746" cy="1149"/>
            </a:xfrm>
          </p:grpSpPr>
          <p:sp>
            <p:nvSpPr>
              <p:cNvPr id="2572" name="Freeform 2183"/>
              <p:cNvSpPr/>
              <p:nvPr>
                <p:custDataLst>
                  <p:tags r:id="rId1542"/>
                </p:custDataLst>
              </p:nvPr>
            </p:nvSpPr>
            <p:spPr bwMode="auto">
              <a:xfrm>
                <a:off x="4433" y="2820"/>
                <a:ext cx="7" cy="28"/>
              </a:xfrm>
              <a:custGeom>
                <a:avLst/>
                <a:gdLst>
                  <a:gd name="T0" fmla="*/ 6 w 6"/>
                  <a:gd name="T1" fmla="*/ 6 h 22"/>
                  <a:gd name="T2" fmla="*/ 0 w 6"/>
                  <a:gd name="T3" fmla="*/ 23 h 22"/>
                  <a:gd name="T4" fmla="*/ 2 w 6"/>
                  <a:gd name="T5" fmla="*/ 31 h 22"/>
                  <a:gd name="T6" fmla="*/ 6 w 6"/>
                  <a:gd name="T7" fmla="*/ 46 h 22"/>
                  <a:gd name="T8" fmla="*/ 6 w 6"/>
                  <a:gd name="T9" fmla="*/ 24 h 22"/>
                  <a:gd name="T10" fmla="*/ 9 w 6"/>
                  <a:gd name="T11" fmla="*/ 13 h 22"/>
                  <a:gd name="T12" fmla="*/ 7 w 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2">
                    <a:moveTo>
                      <a:pt x="3" y="3"/>
                    </a:moveTo>
                    <a:cubicBezTo>
                      <a:pt x="3" y="6"/>
                      <a:pt x="0" y="9"/>
                      <a:pt x="0" y="11"/>
                    </a:cubicBezTo>
                    <a:cubicBezTo>
                      <a:pt x="0" y="13"/>
                      <a:pt x="2" y="14"/>
                      <a:pt x="2" y="15"/>
                    </a:cubicBezTo>
                    <a:cubicBezTo>
                      <a:pt x="3" y="18"/>
                      <a:pt x="2" y="20"/>
                      <a:pt x="3" y="22"/>
                    </a:cubicBezTo>
                    <a:cubicBezTo>
                      <a:pt x="3" y="18"/>
                      <a:pt x="2" y="15"/>
                      <a:pt x="3" y="12"/>
                    </a:cubicBezTo>
                    <a:cubicBezTo>
                      <a:pt x="4" y="10"/>
                      <a:pt x="6" y="9"/>
                      <a:pt x="6" y="6"/>
                    </a:cubicBezTo>
                    <a:cubicBezTo>
                      <a:pt x="6" y="4"/>
                      <a:pt x="3" y="2"/>
                      <a:pt x="4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" name="Freeform 2184"/>
              <p:cNvSpPr/>
              <p:nvPr>
                <p:custDataLst>
                  <p:tags r:id="rId1543"/>
                </p:custDataLst>
              </p:nvPr>
            </p:nvSpPr>
            <p:spPr bwMode="auto">
              <a:xfrm>
                <a:off x="4285" y="2949"/>
                <a:ext cx="39" cy="22"/>
              </a:xfrm>
              <a:custGeom>
                <a:avLst/>
                <a:gdLst>
                  <a:gd name="T0" fmla="*/ 1 w 30"/>
                  <a:gd name="T1" fmla="*/ 32 h 17"/>
                  <a:gd name="T2" fmla="*/ 12 w 30"/>
                  <a:gd name="T3" fmla="*/ 17 h 17"/>
                  <a:gd name="T4" fmla="*/ 29 w 30"/>
                  <a:gd name="T5" fmla="*/ 16 h 17"/>
                  <a:gd name="T6" fmla="*/ 66 w 30"/>
                  <a:gd name="T7" fmla="*/ 0 h 17"/>
                  <a:gd name="T8" fmla="*/ 30 w 30"/>
                  <a:gd name="T9" fmla="*/ 21 h 17"/>
                  <a:gd name="T10" fmla="*/ 21 w 30"/>
                  <a:gd name="T11" fmla="*/ 35 h 17"/>
                  <a:gd name="T12" fmla="*/ 0 w 30"/>
                  <a:gd name="T13" fmla="*/ 32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7">
                    <a:moveTo>
                      <a:pt x="1" y="15"/>
                    </a:moveTo>
                    <a:cubicBezTo>
                      <a:pt x="3" y="13"/>
                      <a:pt x="2" y="9"/>
                      <a:pt x="5" y="8"/>
                    </a:cubicBezTo>
                    <a:cubicBezTo>
                      <a:pt x="7" y="8"/>
                      <a:pt x="11" y="8"/>
                      <a:pt x="13" y="7"/>
                    </a:cubicBezTo>
                    <a:cubicBezTo>
                      <a:pt x="19" y="6"/>
                      <a:pt x="25" y="4"/>
                      <a:pt x="30" y="0"/>
                    </a:cubicBezTo>
                    <a:cubicBezTo>
                      <a:pt x="25" y="3"/>
                      <a:pt x="20" y="7"/>
                      <a:pt x="14" y="9"/>
                    </a:cubicBezTo>
                    <a:cubicBezTo>
                      <a:pt x="10" y="10"/>
                      <a:pt x="6" y="11"/>
                      <a:pt x="9" y="16"/>
                    </a:cubicBezTo>
                    <a:cubicBezTo>
                      <a:pt x="7" y="17"/>
                      <a:pt x="2" y="15"/>
                      <a:pt x="0" y="15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" name="Freeform 2185"/>
              <p:cNvSpPr/>
              <p:nvPr>
                <p:custDataLst>
                  <p:tags r:id="rId1544"/>
                </p:custDataLst>
              </p:nvPr>
            </p:nvSpPr>
            <p:spPr bwMode="auto">
              <a:xfrm>
                <a:off x="4327" y="2943"/>
                <a:ext cx="24" cy="20"/>
              </a:xfrm>
              <a:custGeom>
                <a:avLst/>
                <a:gdLst>
                  <a:gd name="T0" fmla="*/ 23 w 18"/>
                  <a:gd name="T1" fmla="*/ 8 h 16"/>
                  <a:gd name="T2" fmla="*/ 5 w 18"/>
                  <a:gd name="T3" fmla="*/ 31 h 16"/>
                  <a:gd name="T4" fmla="*/ 20 w 18"/>
                  <a:gd name="T5" fmla="*/ 16 h 16"/>
                  <a:gd name="T6" fmla="*/ 36 w 18"/>
                  <a:gd name="T7" fmla="*/ 10 h 16"/>
                  <a:gd name="T8" fmla="*/ 43 w 18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0" y="4"/>
                    </a:moveTo>
                    <a:cubicBezTo>
                      <a:pt x="4" y="4"/>
                      <a:pt x="0" y="11"/>
                      <a:pt x="2" y="16"/>
                    </a:cubicBezTo>
                    <a:cubicBezTo>
                      <a:pt x="2" y="12"/>
                      <a:pt x="5" y="10"/>
                      <a:pt x="8" y="8"/>
                    </a:cubicBezTo>
                    <a:cubicBezTo>
                      <a:pt x="11" y="7"/>
                      <a:pt x="13" y="7"/>
                      <a:pt x="15" y="5"/>
                    </a:cubicBezTo>
                    <a:cubicBezTo>
                      <a:pt x="16" y="3"/>
                      <a:pt x="16" y="1"/>
                      <a:pt x="18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" name="Freeform 2186"/>
              <p:cNvSpPr/>
              <p:nvPr>
                <p:custDataLst>
                  <p:tags r:id="rId1545"/>
                </p:custDataLst>
              </p:nvPr>
            </p:nvSpPr>
            <p:spPr bwMode="auto">
              <a:xfrm>
                <a:off x="4353" y="2927"/>
                <a:ext cx="24" cy="27"/>
              </a:xfrm>
              <a:custGeom>
                <a:avLst/>
                <a:gdLst>
                  <a:gd name="T0" fmla="*/ 23 w 18"/>
                  <a:gd name="T1" fmla="*/ 0 h 21"/>
                  <a:gd name="T2" fmla="*/ 20 w 18"/>
                  <a:gd name="T3" fmla="*/ 23 h 21"/>
                  <a:gd name="T4" fmla="*/ 0 w 18"/>
                  <a:gd name="T5" fmla="*/ 45 h 21"/>
                  <a:gd name="T6" fmla="*/ 43 w 18"/>
                  <a:gd name="T7" fmla="*/ 17 h 21"/>
                  <a:gd name="T8" fmla="*/ 28 w 18"/>
                  <a:gd name="T9" fmla="*/ 23 h 21"/>
                  <a:gd name="T10" fmla="*/ 27 w 18"/>
                  <a:gd name="T11" fmla="*/ 8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0" y="0"/>
                    </a:moveTo>
                    <a:cubicBezTo>
                      <a:pt x="10" y="4"/>
                      <a:pt x="10" y="7"/>
                      <a:pt x="8" y="11"/>
                    </a:cubicBezTo>
                    <a:cubicBezTo>
                      <a:pt x="6" y="15"/>
                      <a:pt x="2" y="17"/>
                      <a:pt x="0" y="21"/>
                    </a:cubicBezTo>
                    <a:cubicBezTo>
                      <a:pt x="6" y="16"/>
                      <a:pt x="13" y="13"/>
                      <a:pt x="18" y="8"/>
                    </a:cubicBezTo>
                    <a:cubicBezTo>
                      <a:pt x="16" y="9"/>
                      <a:pt x="14" y="11"/>
                      <a:pt x="12" y="11"/>
                    </a:cubicBezTo>
                    <a:cubicBezTo>
                      <a:pt x="11" y="9"/>
                      <a:pt x="11" y="6"/>
                      <a:pt x="11" y="4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" name="Freeform 2187"/>
              <p:cNvSpPr/>
              <p:nvPr>
                <p:custDataLst>
                  <p:tags r:id="rId1546"/>
                </p:custDataLst>
              </p:nvPr>
            </p:nvSpPr>
            <p:spPr bwMode="auto">
              <a:xfrm>
                <a:off x="4433" y="2781"/>
                <a:ext cx="7" cy="10"/>
              </a:xfrm>
              <a:custGeom>
                <a:avLst/>
                <a:gdLst>
                  <a:gd name="T0" fmla="*/ 9 w 6"/>
                  <a:gd name="T1" fmla="*/ 14 h 8"/>
                  <a:gd name="T2" fmla="*/ 6 w 6"/>
                  <a:gd name="T3" fmla="*/ 0 h 8"/>
                  <a:gd name="T4" fmla="*/ 9 w 6"/>
                  <a:gd name="T5" fmla="*/ 1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7"/>
                    </a:moveTo>
                    <a:cubicBezTo>
                      <a:pt x="6" y="6"/>
                      <a:pt x="4" y="0"/>
                      <a:pt x="3" y="0"/>
                    </a:cubicBezTo>
                    <a:cubicBezTo>
                      <a:pt x="0" y="1"/>
                      <a:pt x="5" y="7"/>
                      <a:pt x="6" y="8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" name="Freeform 2188"/>
              <p:cNvSpPr/>
              <p:nvPr>
                <p:custDataLst>
                  <p:tags r:id="rId1547"/>
                </p:custDataLst>
              </p:nvPr>
            </p:nvSpPr>
            <p:spPr bwMode="auto">
              <a:xfrm>
                <a:off x="4443" y="2782"/>
                <a:ext cx="18" cy="24"/>
              </a:xfrm>
              <a:custGeom>
                <a:avLst/>
                <a:gdLst>
                  <a:gd name="T0" fmla="*/ 0 w 14"/>
                  <a:gd name="T1" fmla="*/ 27 h 18"/>
                  <a:gd name="T2" fmla="*/ 8 w 14"/>
                  <a:gd name="T3" fmla="*/ 43 h 18"/>
                  <a:gd name="T4" fmla="*/ 17 w 14"/>
                  <a:gd name="T5" fmla="*/ 23 h 18"/>
                  <a:gd name="T6" fmla="*/ 30 w 14"/>
                  <a:gd name="T7" fmla="*/ 0 h 18"/>
                  <a:gd name="T8" fmla="*/ 15 w 14"/>
                  <a:gd name="T9" fmla="*/ 15 h 18"/>
                  <a:gd name="T10" fmla="*/ 10 w 14"/>
                  <a:gd name="T11" fmla="*/ 23 h 18"/>
                  <a:gd name="T12" fmla="*/ 0 w 14"/>
                  <a:gd name="T13" fmla="*/ 23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0" y="11"/>
                    </a:moveTo>
                    <a:cubicBezTo>
                      <a:pt x="2" y="13"/>
                      <a:pt x="3" y="16"/>
                      <a:pt x="4" y="18"/>
                    </a:cubicBezTo>
                    <a:cubicBezTo>
                      <a:pt x="3" y="13"/>
                      <a:pt x="5" y="13"/>
                      <a:pt x="8" y="10"/>
                    </a:cubicBezTo>
                    <a:cubicBezTo>
                      <a:pt x="12" y="7"/>
                      <a:pt x="10" y="3"/>
                      <a:pt x="14" y="0"/>
                    </a:cubicBezTo>
                    <a:cubicBezTo>
                      <a:pt x="11" y="0"/>
                      <a:pt x="9" y="4"/>
                      <a:pt x="7" y="6"/>
                    </a:cubicBezTo>
                    <a:cubicBezTo>
                      <a:pt x="7" y="7"/>
                      <a:pt x="6" y="9"/>
                      <a:pt x="5" y="10"/>
                    </a:cubicBezTo>
                    <a:cubicBezTo>
                      <a:pt x="2" y="11"/>
                      <a:pt x="2" y="10"/>
                      <a:pt x="0" y="1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" name="Freeform 2189"/>
              <p:cNvSpPr/>
              <p:nvPr>
                <p:custDataLst>
                  <p:tags r:id="rId1548"/>
                </p:custDataLst>
              </p:nvPr>
            </p:nvSpPr>
            <p:spPr bwMode="auto">
              <a:xfrm>
                <a:off x="4396" y="2745"/>
                <a:ext cx="11" cy="28"/>
              </a:xfrm>
              <a:custGeom>
                <a:avLst/>
                <a:gdLst>
                  <a:gd name="T0" fmla="*/ 1 w 8"/>
                  <a:gd name="T1" fmla="*/ 0 h 22"/>
                  <a:gd name="T2" fmla="*/ 1 w 8"/>
                  <a:gd name="T3" fmla="*/ 23 h 22"/>
                  <a:gd name="T4" fmla="*/ 0 w 8"/>
                  <a:gd name="T5" fmla="*/ 37 h 22"/>
                  <a:gd name="T6" fmla="*/ 14 w 8"/>
                  <a:gd name="T7" fmla="*/ 36 h 22"/>
                  <a:gd name="T8" fmla="*/ 21 w 8"/>
                  <a:gd name="T9" fmla="*/ 14 h 22"/>
                  <a:gd name="T10" fmla="*/ 14 w 8"/>
                  <a:gd name="T11" fmla="*/ 29 h 22"/>
                  <a:gd name="T12" fmla="*/ 6 w 8"/>
                  <a:gd name="T13" fmla="*/ 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2">
                    <a:moveTo>
                      <a:pt x="1" y="0"/>
                    </a:moveTo>
                    <a:cubicBezTo>
                      <a:pt x="1" y="4"/>
                      <a:pt x="2" y="7"/>
                      <a:pt x="1" y="11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22"/>
                      <a:pt x="3" y="19"/>
                      <a:pt x="5" y="17"/>
                    </a:cubicBezTo>
                    <a:cubicBezTo>
                      <a:pt x="7" y="14"/>
                      <a:pt x="8" y="10"/>
                      <a:pt x="8" y="7"/>
                    </a:cubicBezTo>
                    <a:cubicBezTo>
                      <a:pt x="8" y="9"/>
                      <a:pt x="7" y="12"/>
                      <a:pt x="5" y="14"/>
                    </a:cubicBezTo>
                    <a:cubicBezTo>
                      <a:pt x="2" y="12"/>
                      <a:pt x="3" y="6"/>
                      <a:pt x="2" y="3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" name="Freeform 2190"/>
              <p:cNvSpPr/>
              <p:nvPr>
                <p:custDataLst>
                  <p:tags r:id="rId1549"/>
                </p:custDataLst>
              </p:nvPr>
            </p:nvSpPr>
            <p:spPr bwMode="auto">
              <a:xfrm>
                <a:off x="4362" y="2688"/>
                <a:ext cx="16" cy="20"/>
              </a:xfrm>
              <a:custGeom>
                <a:avLst/>
                <a:gdLst>
                  <a:gd name="T0" fmla="*/ 28 w 12"/>
                  <a:gd name="T1" fmla="*/ 7 h 15"/>
                  <a:gd name="T2" fmla="*/ 12 w 12"/>
                  <a:gd name="T3" fmla="*/ 36 h 15"/>
                  <a:gd name="T4" fmla="*/ 5 w 12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12" y="3"/>
                    </a:moveTo>
                    <a:cubicBezTo>
                      <a:pt x="5" y="5"/>
                      <a:pt x="4" y="9"/>
                      <a:pt x="5" y="15"/>
                    </a:cubicBezTo>
                    <a:cubicBezTo>
                      <a:pt x="2" y="10"/>
                      <a:pt x="0" y="5"/>
                      <a:pt x="2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" name="Freeform 2191"/>
              <p:cNvSpPr/>
              <p:nvPr>
                <p:custDataLst>
                  <p:tags r:id="rId1550"/>
                </p:custDataLst>
              </p:nvPr>
            </p:nvSpPr>
            <p:spPr bwMode="auto">
              <a:xfrm>
                <a:off x="4387" y="2693"/>
                <a:ext cx="33" cy="13"/>
              </a:xfrm>
              <a:custGeom>
                <a:avLst/>
                <a:gdLst>
                  <a:gd name="T0" fmla="*/ 0 w 25"/>
                  <a:gd name="T1" fmla="*/ 0 h 10"/>
                  <a:gd name="T2" fmla="*/ 9 w 25"/>
                  <a:gd name="T3" fmla="*/ 9 h 10"/>
                  <a:gd name="T4" fmla="*/ 21 w 25"/>
                  <a:gd name="T5" fmla="*/ 22 h 10"/>
                  <a:gd name="T6" fmla="*/ 58 w 25"/>
                  <a:gd name="T7" fmla="*/ 13 h 10"/>
                  <a:gd name="T8" fmla="*/ 42 w 25"/>
                  <a:gd name="T9" fmla="*/ 7 h 10"/>
                  <a:gd name="T10" fmla="*/ 12 w 25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0">
                    <a:moveTo>
                      <a:pt x="0" y="0"/>
                    </a:moveTo>
                    <a:cubicBezTo>
                      <a:pt x="1" y="1"/>
                      <a:pt x="3" y="2"/>
                      <a:pt x="4" y="4"/>
                    </a:cubicBezTo>
                    <a:cubicBezTo>
                      <a:pt x="6" y="5"/>
                      <a:pt x="7" y="8"/>
                      <a:pt x="9" y="10"/>
                    </a:cubicBezTo>
                    <a:cubicBezTo>
                      <a:pt x="5" y="3"/>
                      <a:pt x="23" y="7"/>
                      <a:pt x="25" y="6"/>
                    </a:cubicBezTo>
                    <a:cubicBezTo>
                      <a:pt x="23" y="4"/>
                      <a:pt x="20" y="4"/>
                      <a:pt x="18" y="3"/>
                    </a:cubicBezTo>
                    <a:cubicBezTo>
                      <a:pt x="14" y="2"/>
                      <a:pt x="9" y="1"/>
                      <a:pt x="5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" name="Freeform 2192"/>
              <p:cNvSpPr/>
              <p:nvPr>
                <p:custDataLst>
                  <p:tags r:id="rId1551"/>
                </p:custDataLst>
              </p:nvPr>
            </p:nvSpPr>
            <p:spPr bwMode="auto">
              <a:xfrm>
                <a:off x="4421" y="2701"/>
                <a:ext cx="36" cy="22"/>
              </a:xfrm>
              <a:custGeom>
                <a:avLst/>
                <a:gdLst>
                  <a:gd name="T0" fmla="*/ 0 w 28"/>
                  <a:gd name="T1" fmla="*/ 0 h 17"/>
                  <a:gd name="T2" fmla="*/ 24 w 28"/>
                  <a:gd name="T3" fmla="*/ 16 h 17"/>
                  <a:gd name="T4" fmla="*/ 42 w 28"/>
                  <a:gd name="T5" fmla="*/ 36 h 17"/>
                  <a:gd name="T6" fmla="*/ 59 w 28"/>
                  <a:gd name="T7" fmla="*/ 28 h 17"/>
                  <a:gd name="T8" fmla="*/ 51 w 28"/>
                  <a:gd name="T9" fmla="*/ 21 h 17"/>
                  <a:gd name="T10" fmla="*/ 13 w 28"/>
                  <a:gd name="T11" fmla="*/ 1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0" y="0"/>
                    </a:moveTo>
                    <a:cubicBezTo>
                      <a:pt x="0" y="5"/>
                      <a:pt x="8" y="6"/>
                      <a:pt x="12" y="7"/>
                    </a:cubicBezTo>
                    <a:cubicBezTo>
                      <a:pt x="17" y="8"/>
                      <a:pt x="21" y="12"/>
                      <a:pt x="20" y="17"/>
                    </a:cubicBezTo>
                    <a:cubicBezTo>
                      <a:pt x="20" y="11"/>
                      <a:pt x="25" y="13"/>
                      <a:pt x="28" y="13"/>
                    </a:cubicBezTo>
                    <a:cubicBezTo>
                      <a:pt x="28" y="11"/>
                      <a:pt x="26" y="10"/>
                      <a:pt x="24" y="9"/>
                    </a:cubicBezTo>
                    <a:cubicBezTo>
                      <a:pt x="19" y="5"/>
                      <a:pt x="12" y="3"/>
                      <a:pt x="6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" name="Freeform 2193"/>
              <p:cNvSpPr/>
              <p:nvPr>
                <p:custDataLst>
                  <p:tags r:id="rId1552"/>
                </p:custDataLst>
              </p:nvPr>
            </p:nvSpPr>
            <p:spPr bwMode="auto">
              <a:xfrm>
                <a:off x="4463" y="2758"/>
                <a:ext cx="26" cy="19"/>
              </a:xfrm>
              <a:custGeom>
                <a:avLst/>
                <a:gdLst>
                  <a:gd name="T0" fmla="*/ 1 w 20"/>
                  <a:gd name="T1" fmla="*/ 29 h 15"/>
                  <a:gd name="T2" fmla="*/ 9 w 20"/>
                  <a:gd name="T3" fmla="*/ 18 h 15"/>
                  <a:gd name="T4" fmla="*/ 23 w 20"/>
                  <a:gd name="T5" fmla="*/ 18 h 15"/>
                  <a:gd name="T6" fmla="*/ 43 w 20"/>
                  <a:gd name="T7" fmla="*/ 0 h 15"/>
                  <a:gd name="T8" fmla="*/ 27 w 20"/>
                  <a:gd name="T9" fmla="*/ 23 h 15"/>
                  <a:gd name="T10" fmla="*/ 1 w 20"/>
                  <a:gd name="T11" fmla="*/ 3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" y="14"/>
                    </a:moveTo>
                    <a:cubicBezTo>
                      <a:pt x="2" y="12"/>
                      <a:pt x="2" y="10"/>
                      <a:pt x="4" y="9"/>
                    </a:cubicBezTo>
                    <a:cubicBezTo>
                      <a:pt x="6" y="8"/>
                      <a:pt x="9" y="9"/>
                      <a:pt x="11" y="9"/>
                    </a:cubicBezTo>
                    <a:cubicBezTo>
                      <a:pt x="15" y="8"/>
                      <a:pt x="20" y="4"/>
                      <a:pt x="19" y="0"/>
                    </a:cubicBezTo>
                    <a:cubicBezTo>
                      <a:pt x="18" y="4"/>
                      <a:pt x="18" y="10"/>
                      <a:pt x="12" y="11"/>
                    </a:cubicBezTo>
                    <a:cubicBezTo>
                      <a:pt x="10" y="11"/>
                      <a:pt x="0" y="11"/>
                      <a:pt x="1" y="15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" name="Freeform 2194"/>
              <p:cNvSpPr/>
              <p:nvPr>
                <p:custDataLst>
                  <p:tags r:id="rId1553"/>
                </p:custDataLst>
              </p:nvPr>
            </p:nvSpPr>
            <p:spPr bwMode="auto">
              <a:xfrm>
                <a:off x="4343" y="2834"/>
                <a:ext cx="12" cy="35"/>
              </a:xfrm>
              <a:custGeom>
                <a:avLst/>
                <a:gdLst>
                  <a:gd name="T0" fmla="*/ 16 w 9"/>
                  <a:gd name="T1" fmla="*/ 0 h 27"/>
                  <a:gd name="T2" fmla="*/ 1 w 9"/>
                  <a:gd name="T3" fmla="*/ 29 h 27"/>
                  <a:gd name="T4" fmla="*/ 5 w 9"/>
                  <a:gd name="T5" fmla="*/ 58 h 27"/>
                  <a:gd name="T6" fmla="*/ 9 w 9"/>
                  <a:gd name="T7" fmla="*/ 29 h 27"/>
                  <a:gd name="T8" fmla="*/ 21 w 9"/>
                  <a:gd name="T9" fmla="*/ 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7">
                    <a:moveTo>
                      <a:pt x="7" y="0"/>
                    </a:moveTo>
                    <a:cubicBezTo>
                      <a:pt x="3" y="4"/>
                      <a:pt x="1" y="8"/>
                      <a:pt x="1" y="13"/>
                    </a:cubicBezTo>
                    <a:cubicBezTo>
                      <a:pt x="1" y="18"/>
                      <a:pt x="0" y="24"/>
                      <a:pt x="2" y="27"/>
                    </a:cubicBezTo>
                    <a:cubicBezTo>
                      <a:pt x="0" y="23"/>
                      <a:pt x="3" y="17"/>
                      <a:pt x="4" y="13"/>
                    </a:cubicBezTo>
                    <a:cubicBezTo>
                      <a:pt x="5" y="10"/>
                      <a:pt x="5" y="2"/>
                      <a:pt x="9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" name="Freeform 2195"/>
              <p:cNvSpPr/>
              <p:nvPr>
                <p:custDataLst>
                  <p:tags r:id="rId1554"/>
                </p:custDataLst>
              </p:nvPr>
            </p:nvSpPr>
            <p:spPr bwMode="auto">
              <a:xfrm>
                <a:off x="4268" y="2921"/>
                <a:ext cx="26" cy="9"/>
              </a:xfrm>
              <a:custGeom>
                <a:avLst/>
                <a:gdLst>
                  <a:gd name="T0" fmla="*/ 0 w 20"/>
                  <a:gd name="T1" fmla="*/ 15 h 7"/>
                  <a:gd name="T2" fmla="*/ 44 w 2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">
                    <a:moveTo>
                      <a:pt x="0" y="7"/>
                    </a:moveTo>
                    <a:cubicBezTo>
                      <a:pt x="5" y="1"/>
                      <a:pt x="13" y="0"/>
                      <a:pt x="20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" name="Freeform 2196"/>
              <p:cNvSpPr/>
              <p:nvPr>
                <p:custDataLst>
                  <p:tags r:id="rId1555"/>
                </p:custDataLst>
              </p:nvPr>
            </p:nvSpPr>
            <p:spPr bwMode="auto">
              <a:xfrm>
                <a:off x="4313" y="2693"/>
                <a:ext cx="11" cy="17"/>
              </a:xfrm>
              <a:custGeom>
                <a:avLst/>
                <a:gdLst>
                  <a:gd name="T0" fmla="*/ 21 w 8"/>
                  <a:gd name="T1" fmla="*/ 5 h 13"/>
                  <a:gd name="T2" fmla="*/ 8 w 8"/>
                  <a:gd name="T3" fmla="*/ 29 h 13"/>
                  <a:gd name="T4" fmla="*/ 8 w 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8" y="2"/>
                    </a:moveTo>
                    <a:cubicBezTo>
                      <a:pt x="3" y="4"/>
                      <a:pt x="4" y="9"/>
                      <a:pt x="3" y="13"/>
                    </a:cubicBezTo>
                    <a:cubicBezTo>
                      <a:pt x="0" y="11"/>
                      <a:pt x="1" y="3"/>
                      <a:pt x="3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" name="Freeform 2197"/>
              <p:cNvSpPr/>
              <p:nvPr>
                <p:custDataLst>
                  <p:tags r:id="rId1556"/>
                </p:custDataLst>
              </p:nvPr>
            </p:nvSpPr>
            <p:spPr bwMode="auto">
              <a:xfrm>
                <a:off x="4343" y="2687"/>
                <a:ext cx="9" cy="15"/>
              </a:xfrm>
              <a:custGeom>
                <a:avLst/>
                <a:gdLst>
                  <a:gd name="T0" fmla="*/ 15 w 7"/>
                  <a:gd name="T1" fmla="*/ 6 h 12"/>
                  <a:gd name="T2" fmla="*/ 0 w 7"/>
                  <a:gd name="T3" fmla="*/ 24 h 12"/>
                  <a:gd name="T4" fmla="*/ 0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3"/>
                    </a:moveTo>
                    <a:cubicBezTo>
                      <a:pt x="3" y="4"/>
                      <a:pt x="0" y="8"/>
                      <a:pt x="0" y="12"/>
                    </a:cubicBezTo>
                    <a:cubicBezTo>
                      <a:pt x="1" y="9"/>
                      <a:pt x="0" y="4"/>
                      <a:pt x="0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" name="Freeform 2198"/>
              <p:cNvSpPr/>
              <p:nvPr>
                <p:custDataLst>
                  <p:tags r:id="rId1557"/>
                </p:custDataLst>
              </p:nvPr>
            </p:nvSpPr>
            <p:spPr bwMode="auto">
              <a:xfrm>
                <a:off x="4313" y="2724"/>
                <a:ext cx="27" cy="31"/>
              </a:xfrm>
              <a:custGeom>
                <a:avLst/>
                <a:gdLst>
                  <a:gd name="T0" fmla="*/ 5 w 21"/>
                  <a:gd name="T1" fmla="*/ 39 h 24"/>
                  <a:gd name="T2" fmla="*/ 17 w 21"/>
                  <a:gd name="T3" fmla="*/ 23 h 24"/>
                  <a:gd name="T4" fmla="*/ 23 w 21"/>
                  <a:gd name="T5" fmla="*/ 6 h 24"/>
                  <a:gd name="T6" fmla="*/ 35 w 21"/>
                  <a:gd name="T7" fmla="*/ 10 h 24"/>
                  <a:gd name="T8" fmla="*/ 45 w 21"/>
                  <a:gd name="T9" fmla="*/ 0 h 24"/>
                  <a:gd name="T10" fmla="*/ 39 w 21"/>
                  <a:gd name="T11" fmla="*/ 16 h 24"/>
                  <a:gd name="T12" fmla="*/ 24 w 21"/>
                  <a:gd name="T13" fmla="*/ 21 h 24"/>
                  <a:gd name="T14" fmla="*/ 0 w 21"/>
                  <a:gd name="T15" fmla="*/ 52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4">
                    <a:moveTo>
                      <a:pt x="2" y="18"/>
                    </a:moveTo>
                    <a:cubicBezTo>
                      <a:pt x="3" y="15"/>
                      <a:pt x="6" y="13"/>
                      <a:pt x="8" y="11"/>
                    </a:cubicBezTo>
                    <a:cubicBezTo>
                      <a:pt x="9" y="9"/>
                      <a:pt x="10" y="6"/>
                      <a:pt x="11" y="3"/>
                    </a:cubicBezTo>
                    <a:cubicBezTo>
                      <a:pt x="13" y="4"/>
                      <a:pt x="13" y="6"/>
                      <a:pt x="16" y="5"/>
                    </a:cubicBezTo>
                    <a:cubicBezTo>
                      <a:pt x="18" y="5"/>
                      <a:pt x="21" y="2"/>
                      <a:pt x="21" y="0"/>
                    </a:cubicBezTo>
                    <a:cubicBezTo>
                      <a:pt x="20" y="2"/>
                      <a:pt x="19" y="5"/>
                      <a:pt x="18" y="7"/>
                    </a:cubicBezTo>
                    <a:cubicBezTo>
                      <a:pt x="16" y="9"/>
                      <a:pt x="14" y="8"/>
                      <a:pt x="12" y="9"/>
                    </a:cubicBezTo>
                    <a:cubicBezTo>
                      <a:pt x="6" y="11"/>
                      <a:pt x="2" y="19"/>
                      <a:pt x="0" y="24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" name="Freeform 2199"/>
              <p:cNvSpPr/>
              <p:nvPr>
                <p:custDataLst>
                  <p:tags r:id="rId1558"/>
                </p:custDataLst>
              </p:nvPr>
            </p:nvSpPr>
            <p:spPr bwMode="auto">
              <a:xfrm>
                <a:off x="4266" y="2791"/>
                <a:ext cx="38" cy="22"/>
              </a:xfrm>
              <a:custGeom>
                <a:avLst/>
                <a:gdLst>
                  <a:gd name="T0" fmla="*/ 28 w 29"/>
                  <a:gd name="T1" fmla="*/ 22 h 17"/>
                  <a:gd name="T2" fmla="*/ 66 w 29"/>
                  <a:gd name="T3" fmla="*/ 0 h 17"/>
                  <a:gd name="T4" fmla="*/ 37 w 29"/>
                  <a:gd name="T5" fmla="*/ 32 h 17"/>
                  <a:gd name="T6" fmla="*/ 21 w 29"/>
                  <a:gd name="T7" fmla="*/ 28 h 17"/>
                  <a:gd name="T8" fmla="*/ 1 w 29"/>
                  <a:gd name="T9" fmla="*/ 36 h 17"/>
                  <a:gd name="T10" fmla="*/ 16 w 29"/>
                  <a:gd name="T11" fmla="*/ 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12" y="10"/>
                    </a:moveTo>
                    <a:cubicBezTo>
                      <a:pt x="17" y="14"/>
                      <a:pt x="26" y="4"/>
                      <a:pt x="29" y="0"/>
                    </a:cubicBezTo>
                    <a:cubicBezTo>
                      <a:pt x="25" y="5"/>
                      <a:pt x="23" y="13"/>
                      <a:pt x="16" y="15"/>
                    </a:cubicBezTo>
                    <a:cubicBezTo>
                      <a:pt x="13" y="16"/>
                      <a:pt x="12" y="14"/>
                      <a:pt x="9" y="13"/>
                    </a:cubicBezTo>
                    <a:cubicBezTo>
                      <a:pt x="6" y="13"/>
                      <a:pt x="4" y="15"/>
                      <a:pt x="1" y="17"/>
                    </a:cubicBezTo>
                    <a:cubicBezTo>
                      <a:pt x="0" y="13"/>
                      <a:pt x="5" y="7"/>
                      <a:pt x="7" y="4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" name="Freeform 2200"/>
              <p:cNvSpPr/>
              <p:nvPr>
                <p:custDataLst>
                  <p:tags r:id="rId1559"/>
                </p:custDataLst>
              </p:nvPr>
            </p:nvSpPr>
            <p:spPr bwMode="auto">
              <a:xfrm>
                <a:off x="4368" y="2833"/>
                <a:ext cx="13" cy="23"/>
              </a:xfrm>
              <a:custGeom>
                <a:avLst/>
                <a:gdLst>
                  <a:gd name="T0" fmla="*/ 13 w 10"/>
                  <a:gd name="T1" fmla="*/ 1 h 18"/>
                  <a:gd name="T2" fmla="*/ 0 w 10"/>
                  <a:gd name="T3" fmla="*/ 37 h 18"/>
                  <a:gd name="T4" fmla="*/ 22 w 10"/>
                  <a:gd name="T5" fmla="*/ 6 h 18"/>
                  <a:gd name="T6" fmla="*/ 16 w 10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8">
                    <a:moveTo>
                      <a:pt x="6" y="1"/>
                    </a:moveTo>
                    <a:cubicBezTo>
                      <a:pt x="0" y="4"/>
                      <a:pt x="0" y="12"/>
                      <a:pt x="0" y="18"/>
                    </a:cubicBezTo>
                    <a:cubicBezTo>
                      <a:pt x="1" y="13"/>
                      <a:pt x="3" y="0"/>
                      <a:pt x="10" y="3"/>
                    </a:cubicBezTo>
                    <a:cubicBezTo>
                      <a:pt x="10" y="2"/>
                      <a:pt x="8" y="1"/>
                      <a:pt x="7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" name="Freeform 2201"/>
              <p:cNvSpPr/>
              <p:nvPr>
                <p:custDataLst>
                  <p:tags r:id="rId1560"/>
                </p:custDataLst>
              </p:nvPr>
            </p:nvSpPr>
            <p:spPr bwMode="auto">
              <a:xfrm>
                <a:off x="4421" y="2832"/>
                <a:ext cx="6" cy="25"/>
              </a:xfrm>
              <a:custGeom>
                <a:avLst/>
                <a:gdLst>
                  <a:gd name="T0" fmla="*/ 0 w 5"/>
                  <a:gd name="T1" fmla="*/ 0 h 20"/>
                  <a:gd name="T2" fmla="*/ 2 w 5"/>
                  <a:gd name="T3" fmla="*/ 39 h 20"/>
                  <a:gd name="T4" fmla="*/ 7 w 5"/>
                  <a:gd name="T5" fmla="*/ 16 h 20"/>
                  <a:gd name="T6" fmla="*/ 2 w 5"/>
                  <a:gd name="T7" fmla="*/ 6 h 20"/>
                  <a:gd name="T8" fmla="*/ 0 w 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0">
                    <a:moveTo>
                      <a:pt x="0" y="0"/>
                    </a:moveTo>
                    <a:cubicBezTo>
                      <a:pt x="2" y="6"/>
                      <a:pt x="4" y="13"/>
                      <a:pt x="2" y="20"/>
                    </a:cubicBezTo>
                    <a:cubicBezTo>
                      <a:pt x="4" y="16"/>
                      <a:pt x="5" y="12"/>
                      <a:pt x="4" y="8"/>
                    </a:cubicBezTo>
                    <a:cubicBezTo>
                      <a:pt x="3" y="6"/>
                      <a:pt x="3" y="4"/>
                      <a:pt x="2" y="3"/>
                    </a:cubicBezTo>
                    <a:cubicBezTo>
                      <a:pt x="2" y="2"/>
                      <a:pt x="0" y="1"/>
                      <a:pt x="0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" name="Freeform 2202"/>
              <p:cNvSpPr/>
              <p:nvPr>
                <p:custDataLst>
                  <p:tags r:id="rId1561"/>
                </p:custDataLst>
              </p:nvPr>
            </p:nvSpPr>
            <p:spPr bwMode="auto">
              <a:xfrm>
                <a:off x="4407" y="2758"/>
                <a:ext cx="17" cy="32"/>
              </a:xfrm>
              <a:custGeom>
                <a:avLst/>
                <a:gdLst>
                  <a:gd name="T0" fmla="*/ 27 w 13"/>
                  <a:gd name="T1" fmla="*/ 0 h 25"/>
                  <a:gd name="T2" fmla="*/ 21 w 13"/>
                  <a:gd name="T3" fmla="*/ 15 h 25"/>
                  <a:gd name="T4" fmla="*/ 9 w 13"/>
                  <a:gd name="T5" fmla="*/ 24 h 25"/>
                  <a:gd name="T6" fmla="*/ 9 w 13"/>
                  <a:gd name="T7" fmla="*/ 42 h 25"/>
                  <a:gd name="T8" fmla="*/ 7 w 13"/>
                  <a:gd name="T9" fmla="*/ 47 h 25"/>
                  <a:gd name="T10" fmla="*/ 0 w 13"/>
                  <a:gd name="T11" fmla="*/ 52 h 25"/>
                  <a:gd name="T12" fmla="*/ 13 w 13"/>
                  <a:gd name="T13" fmla="*/ 46 h 25"/>
                  <a:gd name="T14" fmla="*/ 16 w 13"/>
                  <a:gd name="T15" fmla="*/ 28 h 25"/>
                  <a:gd name="T16" fmla="*/ 24 w 13"/>
                  <a:gd name="T17" fmla="*/ 15 h 25"/>
                  <a:gd name="T18" fmla="*/ 27 w 13"/>
                  <a:gd name="T19" fmla="*/ 8 h 25"/>
                  <a:gd name="T20" fmla="*/ 27 w 13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25">
                    <a:moveTo>
                      <a:pt x="12" y="0"/>
                    </a:moveTo>
                    <a:cubicBezTo>
                      <a:pt x="11" y="2"/>
                      <a:pt x="11" y="5"/>
                      <a:pt x="9" y="7"/>
                    </a:cubicBezTo>
                    <a:cubicBezTo>
                      <a:pt x="8" y="8"/>
                      <a:pt x="5" y="10"/>
                      <a:pt x="4" y="12"/>
                    </a:cubicBezTo>
                    <a:cubicBezTo>
                      <a:pt x="3" y="14"/>
                      <a:pt x="4" y="17"/>
                      <a:pt x="4" y="20"/>
                    </a:cubicBezTo>
                    <a:cubicBezTo>
                      <a:pt x="4" y="21"/>
                      <a:pt x="4" y="23"/>
                      <a:pt x="3" y="23"/>
                    </a:cubicBezTo>
                    <a:cubicBezTo>
                      <a:pt x="3" y="24"/>
                      <a:pt x="1" y="24"/>
                      <a:pt x="0" y="25"/>
                    </a:cubicBezTo>
                    <a:cubicBezTo>
                      <a:pt x="2" y="24"/>
                      <a:pt x="4" y="24"/>
                      <a:pt x="6" y="22"/>
                    </a:cubicBezTo>
                    <a:cubicBezTo>
                      <a:pt x="7" y="19"/>
                      <a:pt x="6" y="16"/>
                      <a:pt x="7" y="13"/>
                    </a:cubicBezTo>
                    <a:cubicBezTo>
                      <a:pt x="7" y="11"/>
                      <a:pt x="10" y="10"/>
                      <a:pt x="11" y="7"/>
                    </a:cubicBezTo>
                    <a:cubicBezTo>
                      <a:pt x="11" y="7"/>
                      <a:pt x="12" y="5"/>
                      <a:pt x="12" y="4"/>
                    </a:cubicBezTo>
                    <a:cubicBezTo>
                      <a:pt x="13" y="3"/>
                      <a:pt x="12" y="1"/>
                      <a:pt x="12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2" name="Freeform 2203"/>
              <p:cNvSpPr/>
              <p:nvPr>
                <p:custDataLst>
                  <p:tags r:id="rId1562"/>
                </p:custDataLst>
              </p:nvPr>
            </p:nvSpPr>
            <p:spPr bwMode="auto">
              <a:xfrm>
                <a:off x="4405" y="2735"/>
                <a:ext cx="7" cy="33"/>
              </a:xfrm>
              <a:custGeom>
                <a:avLst/>
                <a:gdLst>
                  <a:gd name="T0" fmla="*/ 6 w 5"/>
                  <a:gd name="T1" fmla="*/ 6 h 26"/>
                  <a:gd name="T2" fmla="*/ 8 w 5"/>
                  <a:gd name="T3" fmla="*/ 30 h 26"/>
                  <a:gd name="T4" fmla="*/ 0 w 5"/>
                  <a:gd name="T5" fmla="*/ 53 h 26"/>
                  <a:gd name="T6" fmla="*/ 8 w 5"/>
                  <a:gd name="T7" fmla="*/ 43 h 26"/>
                  <a:gd name="T8" fmla="*/ 14 w 5"/>
                  <a:gd name="T9" fmla="*/ 29 h 26"/>
                  <a:gd name="T10" fmla="*/ 11 w 5"/>
                  <a:gd name="T11" fmla="*/ 14 h 26"/>
                  <a:gd name="T12" fmla="*/ 1 w 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6">
                    <a:moveTo>
                      <a:pt x="2" y="3"/>
                    </a:moveTo>
                    <a:cubicBezTo>
                      <a:pt x="3" y="7"/>
                      <a:pt x="3" y="12"/>
                      <a:pt x="3" y="15"/>
                    </a:cubicBezTo>
                    <a:cubicBezTo>
                      <a:pt x="3" y="19"/>
                      <a:pt x="2" y="23"/>
                      <a:pt x="0" y="26"/>
                    </a:cubicBezTo>
                    <a:cubicBezTo>
                      <a:pt x="1" y="25"/>
                      <a:pt x="3" y="23"/>
                      <a:pt x="3" y="21"/>
                    </a:cubicBezTo>
                    <a:cubicBezTo>
                      <a:pt x="4" y="19"/>
                      <a:pt x="5" y="17"/>
                      <a:pt x="5" y="14"/>
                    </a:cubicBezTo>
                    <a:cubicBezTo>
                      <a:pt x="5" y="12"/>
                      <a:pt x="5" y="9"/>
                      <a:pt x="4" y="7"/>
                    </a:cubicBezTo>
                    <a:cubicBezTo>
                      <a:pt x="4" y="5"/>
                      <a:pt x="1" y="3"/>
                      <a:pt x="1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3" name="Freeform 2204"/>
              <p:cNvSpPr/>
              <p:nvPr>
                <p:custDataLst>
                  <p:tags r:id="rId1563"/>
                </p:custDataLst>
              </p:nvPr>
            </p:nvSpPr>
            <p:spPr bwMode="auto">
              <a:xfrm>
                <a:off x="4361" y="2757"/>
                <a:ext cx="8" cy="28"/>
              </a:xfrm>
              <a:custGeom>
                <a:avLst/>
                <a:gdLst>
                  <a:gd name="T0" fmla="*/ 15 w 6"/>
                  <a:gd name="T1" fmla="*/ 0 h 22"/>
                  <a:gd name="T2" fmla="*/ 9 w 6"/>
                  <a:gd name="T3" fmla="*/ 13 h 22"/>
                  <a:gd name="T4" fmla="*/ 5 w 6"/>
                  <a:gd name="T5" fmla="*/ 22 h 22"/>
                  <a:gd name="T6" fmla="*/ 5 w 6"/>
                  <a:gd name="T7" fmla="*/ 46 h 22"/>
                  <a:gd name="T8" fmla="*/ 7 w 6"/>
                  <a:gd name="T9" fmla="*/ 22 h 22"/>
                  <a:gd name="T10" fmla="*/ 12 w 6"/>
                  <a:gd name="T11" fmla="*/ 14 h 22"/>
                  <a:gd name="T12" fmla="*/ 15 w 6"/>
                  <a:gd name="T13" fmla="*/ 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2">
                    <a:moveTo>
                      <a:pt x="6" y="0"/>
                    </a:moveTo>
                    <a:cubicBezTo>
                      <a:pt x="6" y="2"/>
                      <a:pt x="5" y="4"/>
                      <a:pt x="4" y="6"/>
                    </a:cubicBezTo>
                    <a:cubicBezTo>
                      <a:pt x="4" y="7"/>
                      <a:pt x="2" y="8"/>
                      <a:pt x="2" y="10"/>
                    </a:cubicBezTo>
                    <a:cubicBezTo>
                      <a:pt x="0" y="13"/>
                      <a:pt x="1" y="18"/>
                      <a:pt x="2" y="22"/>
                    </a:cubicBezTo>
                    <a:cubicBezTo>
                      <a:pt x="2" y="18"/>
                      <a:pt x="1" y="14"/>
                      <a:pt x="3" y="10"/>
                    </a:cubicBezTo>
                    <a:cubicBezTo>
                      <a:pt x="3" y="9"/>
                      <a:pt x="4" y="9"/>
                      <a:pt x="5" y="7"/>
                    </a:cubicBezTo>
                    <a:cubicBezTo>
                      <a:pt x="6" y="6"/>
                      <a:pt x="5" y="4"/>
                      <a:pt x="6" y="2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4" name="Freeform 2205"/>
              <p:cNvSpPr/>
              <p:nvPr>
                <p:custDataLst>
                  <p:tags r:id="rId1564"/>
                </p:custDataLst>
              </p:nvPr>
            </p:nvSpPr>
            <p:spPr bwMode="auto">
              <a:xfrm>
                <a:off x="4337" y="2726"/>
                <a:ext cx="19" cy="36"/>
              </a:xfrm>
              <a:custGeom>
                <a:avLst/>
                <a:gdLst>
                  <a:gd name="T0" fmla="*/ 25 w 15"/>
                  <a:gd name="T1" fmla="*/ 22 h 28"/>
                  <a:gd name="T2" fmla="*/ 6 w 15"/>
                  <a:gd name="T3" fmla="*/ 59 h 28"/>
                  <a:gd name="T4" fmla="*/ 29 w 15"/>
                  <a:gd name="T5" fmla="*/ 0 h 28"/>
                  <a:gd name="T6" fmla="*/ 25 w 15"/>
                  <a:gd name="T7" fmla="*/ 22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8">
                    <a:moveTo>
                      <a:pt x="13" y="10"/>
                    </a:moveTo>
                    <a:cubicBezTo>
                      <a:pt x="9" y="16"/>
                      <a:pt x="3" y="21"/>
                      <a:pt x="3" y="28"/>
                    </a:cubicBezTo>
                    <a:cubicBezTo>
                      <a:pt x="0" y="17"/>
                      <a:pt x="14" y="11"/>
                      <a:pt x="14" y="0"/>
                    </a:cubicBezTo>
                    <a:cubicBezTo>
                      <a:pt x="15" y="3"/>
                      <a:pt x="15" y="6"/>
                      <a:pt x="13" y="1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5" name="Freeform 2206"/>
              <p:cNvSpPr/>
              <p:nvPr>
                <p:custDataLst>
                  <p:tags r:id="rId1565"/>
                </p:custDataLst>
              </p:nvPr>
            </p:nvSpPr>
            <p:spPr bwMode="auto">
              <a:xfrm>
                <a:off x="4295" y="2865"/>
                <a:ext cx="17" cy="16"/>
              </a:xfrm>
              <a:custGeom>
                <a:avLst/>
                <a:gdLst>
                  <a:gd name="T0" fmla="*/ 0 w 13"/>
                  <a:gd name="T1" fmla="*/ 16 h 12"/>
                  <a:gd name="T2" fmla="*/ 1 w 13"/>
                  <a:gd name="T3" fmla="*/ 27 h 12"/>
                  <a:gd name="T4" fmla="*/ 16 w 13"/>
                  <a:gd name="T5" fmla="*/ 21 h 12"/>
                  <a:gd name="T6" fmla="*/ 29 w 13"/>
                  <a:gd name="T7" fmla="*/ 0 h 12"/>
                  <a:gd name="T8" fmla="*/ 24 w 13"/>
                  <a:gd name="T9" fmla="*/ 9 h 12"/>
                  <a:gd name="T10" fmla="*/ 16 w 13"/>
                  <a:gd name="T11" fmla="*/ 16 h 12"/>
                  <a:gd name="T12" fmla="*/ 5 w 13"/>
                  <a:gd name="T13" fmla="*/ 23 h 12"/>
                  <a:gd name="T14" fmla="*/ 0 w 13"/>
                  <a:gd name="T15" fmla="*/ 16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0" y="7"/>
                    </a:moveTo>
                    <a:cubicBezTo>
                      <a:pt x="0" y="8"/>
                      <a:pt x="0" y="10"/>
                      <a:pt x="1" y="11"/>
                    </a:cubicBezTo>
                    <a:cubicBezTo>
                      <a:pt x="3" y="12"/>
                      <a:pt x="5" y="10"/>
                      <a:pt x="7" y="9"/>
                    </a:cubicBezTo>
                    <a:cubicBezTo>
                      <a:pt x="9" y="7"/>
                      <a:pt x="12" y="4"/>
                      <a:pt x="13" y="0"/>
                    </a:cubicBezTo>
                    <a:cubicBezTo>
                      <a:pt x="12" y="1"/>
                      <a:pt x="12" y="3"/>
                      <a:pt x="11" y="4"/>
                    </a:cubicBezTo>
                    <a:cubicBezTo>
                      <a:pt x="10" y="5"/>
                      <a:pt x="8" y="6"/>
                      <a:pt x="7" y="7"/>
                    </a:cubicBezTo>
                    <a:cubicBezTo>
                      <a:pt x="6" y="7"/>
                      <a:pt x="4" y="9"/>
                      <a:pt x="2" y="10"/>
                    </a:cubicBezTo>
                    <a:cubicBezTo>
                      <a:pt x="1" y="10"/>
                      <a:pt x="0" y="9"/>
                      <a:pt x="0" y="7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6" name="Freeform 2207"/>
              <p:cNvSpPr/>
              <p:nvPr>
                <p:custDataLst>
                  <p:tags r:id="rId1566"/>
                </p:custDataLst>
              </p:nvPr>
            </p:nvSpPr>
            <p:spPr bwMode="auto">
              <a:xfrm>
                <a:off x="4296" y="2895"/>
                <a:ext cx="25" cy="22"/>
              </a:xfrm>
              <a:custGeom>
                <a:avLst/>
                <a:gdLst>
                  <a:gd name="T0" fmla="*/ 43 w 19"/>
                  <a:gd name="T1" fmla="*/ 0 h 17"/>
                  <a:gd name="T2" fmla="*/ 0 w 19"/>
                  <a:gd name="T3" fmla="*/ 36 h 17"/>
                  <a:gd name="T4" fmla="*/ 43 w 1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19" y="0"/>
                    </a:moveTo>
                    <a:cubicBezTo>
                      <a:pt x="15" y="13"/>
                      <a:pt x="6" y="15"/>
                      <a:pt x="0" y="17"/>
                    </a:cubicBezTo>
                    <a:cubicBezTo>
                      <a:pt x="4" y="14"/>
                      <a:pt x="12" y="12"/>
                      <a:pt x="19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7" name="Freeform 2208"/>
              <p:cNvSpPr/>
              <p:nvPr>
                <p:custDataLst>
                  <p:tags r:id="rId1567"/>
                </p:custDataLst>
              </p:nvPr>
            </p:nvSpPr>
            <p:spPr bwMode="auto">
              <a:xfrm>
                <a:off x="4322" y="2921"/>
                <a:ext cx="28" cy="18"/>
              </a:xfrm>
              <a:custGeom>
                <a:avLst/>
                <a:gdLst>
                  <a:gd name="T0" fmla="*/ 0 w 21"/>
                  <a:gd name="T1" fmla="*/ 30 h 14"/>
                  <a:gd name="T2" fmla="*/ 31 w 21"/>
                  <a:gd name="T3" fmla="*/ 5 h 14"/>
                  <a:gd name="T4" fmla="*/ 49 w 21"/>
                  <a:gd name="T5" fmla="*/ 22 h 14"/>
                  <a:gd name="T6" fmla="*/ 27 w 21"/>
                  <a:gd name="T7" fmla="*/ 13 h 14"/>
                  <a:gd name="T8" fmla="*/ 0 w 21"/>
                  <a:gd name="T9" fmla="*/ 3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0" y="14"/>
                    </a:moveTo>
                    <a:cubicBezTo>
                      <a:pt x="6" y="9"/>
                      <a:pt x="9" y="4"/>
                      <a:pt x="13" y="2"/>
                    </a:cubicBezTo>
                    <a:cubicBezTo>
                      <a:pt x="17" y="0"/>
                      <a:pt x="20" y="5"/>
                      <a:pt x="21" y="10"/>
                    </a:cubicBezTo>
                    <a:cubicBezTo>
                      <a:pt x="19" y="5"/>
                      <a:pt x="14" y="3"/>
                      <a:pt x="11" y="6"/>
                    </a:cubicBezTo>
                    <a:cubicBezTo>
                      <a:pt x="9" y="8"/>
                      <a:pt x="1" y="13"/>
                      <a:pt x="0" y="14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8" name="Freeform 2209"/>
              <p:cNvSpPr/>
              <p:nvPr>
                <p:custDataLst>
                  <p:tags r:id="rId1568"/>
                </p:custDataLst>
              </p:nvPr>
            </p:nvSpPr>
            <p:spPr bwMode="auto">
              <a:xfrm>
                <a:off x="4208" y="2901"/>
                <a:ext cx="43" cy="11"/>
              </a:xfrm>
              <a:custGeom>
                <a:avLst/>
                <a:gdLst>
                  <a:gd name="T0" fmla="*/ 0 w 33"/>
                  <a:gd name="T1" fmla="*/ 14 h 8"/>
                  <a:gd name="T2" fmla="*/ 44 w 33"/>
                  <a:gd name="T3" fmla="*/ 14 h 8"/>
                  <a:gd name="T4" fmla="*/ 73 w 33"/>
                  <a:gd name="T5" fmla="*/ 0 h 8"/>
                  <a:gd name="T6" fmla="*/ 38 w 33"/>
                  <a:gd name="T7" fmla="*/ 11 h 8"/>
                  <a:gd name="T8" fmla="*/ 0 w 33"/>
                  <a:gd name="T9" fmla="*/ 1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">
                    <a:moveTo>
                      <a:pt x="0" y="5"/>
                    </a:moveTo>
                    <a:cubicBezTo>
                      <a:pt x="4" y="8"/>
                      <a:pt x="13" y="7"/>
                      <a:pt x="20" y="5"/>
                    </a:cubicBezTo>
                    <a:cubicBezTo>
                      <a:pt x="26" y="3"/>
                      <a:pt x="27" y="1"/>
                      <a:pt x="33" y="0"/>
                    </a:cubicBezTo>
                    <a:cubicBezTo>
                      <a:pt x="27" y="1"/>
                      <a:pt x="22" y="2"/>
                      <a:pt x="17" y="4"/>
                    </a:cubicBezTo>
                    <a:cubicBezTo>
                      <a:pt x="13" y="7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9" name="Freeform 2210"/>
              <p:cNvSpPr/>
              <p:nvPr>
                <p:custDataLst>
                  <p:tags r:id="rId1569"/>
                </p:custDataLst>
              </p:nvPr>
            </p:nvSpPr>
            <p:spPr bwMode="auto">
              <a:xfrm>
                <a:off x="4236" y="2882"/>
                <a:ext cx="37" cy="9"/>
              </a:xfrm>
              <a:custGeom>
                <a:avLst/>
                <a:gdLst>
                  <a:gd name="T0" fmla="*/ 0 w 28"/>
                  <a:gd name="T1" fmla="*/ 13 h 7"/>
                  <a:gd name="T2" fmla="*/ 37 w 28"/>
                  <a:gd name="T3" fmla="*/ 13 h 7"/>
                  <a:gd name="T4" fmla="*/ 65 w 28"/>
                  <a:gd name="T5" fmla="*/ 0 h 7"/>
                  <a:gd name="T6" fmla="*/ 34 w 28"/>
                  <a:gd name="T7" fmla="*/ 8 h 7"/>
                  <a:gd name="T8" fmla="*/ 0 w 28"/>
                  <a:gd name="T9" fmla="*/ 1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7">
                    <a:moveTo>
                      <a:pt x="0" y="6"/>
                    </a:moveTo>
                    <a:cubicBezTo>
                      <a:pt x="4" y="6"/>
                      <a:pt x="9" y="7"/>
                      <a:pt x="16" y="6"/>
                    </a:cubicBezTo>
                    <a:cubicBezTo>
                      <a:pt x="22" y="5"/>
                      <a:pt x="26" y="1"/>
                      <a:pt x="28" y="0"/>
                    </a:cubicBezTo>
                    <a:cubicBezTo>
                      <a:pt x="23" y="3"/>
                      <a:pt x="21" y="3"/>
                      <a:pt x="15" y="4"/>
                    </a:cubicBezTo>
                    <a:cubicBezTo>
                      <a:pt x="8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0" name="Freeform 2211"/>
              <p:cNvSpPr/>
              <p:nvPr>
                <p:custDataLst>
                  <p:tags r:id="rId1570"/>
                </p:custDataLst>
              </p:nvPr>
            </p:nvSpPr>
            <p:spPr bwMode="auto">
              <a:xfrm>
                <a:off x="4213" y="2931"/>
                <a:ext cx="23" cy="6"/>
              </a:xfrm>
              <a:custGeom>
                <a:avLst/>
                <a:gdLst>
                  <a:gd name="T0" fmla="*/ 0 w 18"/>
                  <a:gd name="T1" fmla="*/ 0 h 5"/>
                  <a:gd name="T2" fmla="*/ 37 w 18"/>
                  <a:gd name="T3" fmla="*/ 6 h 5"/>
                  <a:gd name="T4" fmla="*/ 0 w 1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5" y="4"/>
                      <a:pt x="7" y="5"/>
                      <a:pt x="18" y="3"/>
                    </a:cubicBezTo>
                    <a:cubicBezTo>
                      <a:pt x="13" y="4"/>
                      <a:pt x="4" y="2"/>
                      <a:pt x="0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1" name="Freeform 2212"/>
              <p:cNvSpPr/>
              <p:nvPr>
                <p:custDataLst>
                  <p:tags r:id="rId1571"/>
                </p:custDataLst>
              </p:nvPr>
            </p:nvSpPr>
            <p:spPr bwMode="auto">
              <a:xfrm>
                <a:off x="4261" y="2952"/>
                <a:ext cx="25" cy="7"/>
              </a:xfrm>
              <a:custGeom>
                <a:avLst/>
                <a:gdLst>
                  <a:gd name="T0" fmla="*/ 0 w 19"/>
                  <a:gd name="T1" fmla="*/ 6 h 6"/>
                  <a:gd name="T2" fmla="*/ 32 w 19"/>
                  <a:gd name="T3" fmla="*/ 1 h 6"/>
                  <a:gd name="T4" fmla="*/ 43 w 19"/>
                  <a:gd name="T5" fmla="*/ 9 h 6"/>
                  <a:gd name="T6" fmla="*/ 29 w 19"/>
                  <a:gd name="T7" fmla="*/ 6 h 6"/>
                  <a:gd name="T8" fmla="*/ 0 w 1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0" y="3"/>
                    </a:moveTo>
                    <a:cubicBezTo>
                      <a:pt x="6" y="3"/>
                      <a:pt x="12" y="0"/>
                      <a:pt x="14" y="1"/>
                    </a:cubicBezTo>
                    <a:cubicBezTo>
                      <a:pt x="17" y="2"/>
                      <a:pt x="19" y="5"/>
                      <a:pt x="19" y="6"/>
                    </a:cubicBezTo>
                    <a:cubicBezTo>
                      <a:pt x="19" y="5"/>
                      <a:pt x="17" y="3"/>
                      <a:pt x="13" y="3"/>
                    </a:cubicBezTo>
                    <a:cubicBezTo>
                      <a:pt x="10" y="3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2" name="Freeform 2213"/>
              <p:cNvSpPr/>
              <p:nvPr>
                <p:custDataLst>
                  <p:tags r:id="rId1572"/>
                </p:custDataLst>
              </p:nvPr>
            </p:nvSpPr>
            <p:spPr bwMode="auto">
              <a:xfrm>
                <a:off x="4372" y="2875"/>
                <a:ext cx="11" cy="22"/>
              </a:xfrm>
              <a:custGeom>
                <a:avLst/>
                <a:gdLst>
                  <a:gd name="T0" fmla="*/ 0 w 9"/>
                  <a:gd name="T1" fmla="*/ 30 h 17"/>
                  <a:gd name="T2" fmla="*/ 16 w 9"/>
                  <a:gd name="T3" fmla="*/ 0 h 17"/>
                  <a:gd name="T4" fmla="*/ 0 w 9"/>
                  <a:gd name="T5" fmla="*/ 3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7">
                    <a:moveTo>
                      <a:pt x="0" y="14"/>
                    </a:moveTo>
                    <a:cubicBezTo>
                      <a:pt x="9" y="17"/>
                      <a:pt x="9" y="4"/>
                      <a:pt x="9" y="0"/>
                    </a:cubicBezTo>
                    <a:cubicBezTo>
                      <a:pt x="9" y="5"/>
                      <a:pt x="7" y="15"/>
                      <a:pt x="0" y="14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3" name="Freeform 2214"/>
              <p:cNvSpPr/>
              <p:nvPr>
                <p:custDataLst>
                  <p:tags r:id="rId1573"/>
                </p:custDataLst>
              </p:nvPr>
            </p:nvSpPr>
            <p:spPr bwMode="auto">
              <a:xfrm>
                <a:off x="4433" y="2732"/>
                <a:ext cx="14" cy="13"/>
              </a:xfrm>
              <a:custGeom>
                <a:avLst/>
                <a:gdLst>
                  <a:gd name="T0" fmla="*/ 23 w 11"/>
                  <a:gd name="T1" fmla="*/ 0 h 10"/>
                  <a:gd name="T2" fmla="*/ 0 w 11"/>
                  <a:gd name="T3" fmla="*/ 16 h 10"/>
                  <a:gd name="T4" fmla="*/ 23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8" y="6"/>
                      <a:pt x="4" y="8"/>
                      <a:pt x="0" y="7"/>
                    </a:cubicBezTo>
                    <a:cubicBezTo>
                      <a:pt x="4" y="10"/>
                      <a:pt x="10" y="9"/>
                      <a:pt x="11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4" name="Freeform 2215"/>
              <p:cNvSpPr/>
              <p:nvPr>
                <p:custDataLst>
                  <p:tags r:id="rId1574"/>
                </p:custDataLst>
              </p:nvPr>
            </p:nvSpPr>
            <p:spPr bwMode="auto">
              <a:xfrm>
                <a:off x="4473" y="2753"/>
                <a:ext cx="13" cy="14"/>
              </a:xfrm>
              <a:custGeom>
                <a:avLst/>
                <a:gdLst>
                  <a:gd name="T0" fmla="*/ 13 w 10"/>
                  <a:gd name="T1" fmla="*/ 0 h 11"/>
                  <a:gd name="T2" fmla="*/ 17 w 10"/>
                  <a:gd name="T3" fmla="*/ 14 h 11"/>
                  <a:gd name="T4" fmla="*/ 0 w 10"/>
                  <a:gd name="T5" fmla="*/ 23 h 11"/>
                  <a:gd name="T6" fmla="*/ 16 w 10"/>
                  <a:gd name="T7" fmla="*/ 8 h 11"/>
                  <a:gd name="T8" fmla="*/ 13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9" y="0"/>
                      <a:pt x="10" y="2"/>
                      <a:pt x="8" y="7"/>
                    </a:cubicBezTo>
                    <a:cubicBezTo>
                      <a:pt x="5" y="11"/>
                      <a:pt x="5" y="11"/>
                      <a:pt x="0" y="11"/>
                    </a:cubicBezTo>
                    <a:cubicBezTo>
                      <a:pt x="4" y="10"/>
                      <a:pt x="6" y="8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5" name="Freeform 2216"/>
              <p:cNvSpPr/>
              <p:nvPr>
                <p:custDataLst>
                  <p:tags r:id="rId1575"/>
                </p:custDataLst>
              </p:nvPr>
            </p:nvSpPr>
            <p:spPr bwMode="auto">
              <a:xfrm>
                <a:off x="4286" y="2782"/>
                <a:ext cx="10" cy="21"/>
              </a:xfrm>
              <a:custGeom>
                <a:avLst/>
                <a:gdLst>
                  <a:gd name="T0" fmla="*/ 13 w 8"/>
                  <a:gd name="T1" fmla="*/ 22 h 16"/>
                  <a:gd name="T2" fmla="*/ 1 w 8"/>
                  <a:gd name="T3" fmla="*/ 37 h 16"/>
                  <a:gd name="T4" fmla="*/ 8 w 8"/>
                  <a:gd name="T5" fmla="*/ 21 h 16"/>
                  <a:gd name="T6" fmla="*/ 16 w 8"/>
                  <a:gd name="T7" fmla="*/ 0 h 16"/>
                  <a:gd name="T8" fmla="*/ 13 w 8"/>
                  <a:gd name="T9" fmla="*/ 2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6" y="10"/>
                    </a:moveTo>
                    <a:cubicBezTo>
                      <a:pt x="3" y="13"/>
                      <a:pt x="2" y="14"/>
                      <a:pt x="1" y="16"/>
                    </a:cubicBezTo>
                    <a:cubicBezTo>
                      <a:pt x="0" y="15"/>
                      <a:pt x="2" y="13"/>
                      <a:pt x="4" y="9"/>
                    </a:cubicBezTo>
                    <a:cubicBezTo>
                      <a:pt x="7" y="5"/>
                      <a:pt x="7" y="4"/>
                      <a:pt x="8" y="0"/>
                    </a:cubicBezTo>
                    <a:cubicBezTo>
                      <a:pt x="8" y="4"/>
                      <a:pt x="8" y="6"/>
                      <a:pt x="6" y="1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6" name="Freeform 2217"/>
              <p:cNvSpPr/>
              <p:nvPr>
                <p:custDataLst>
                  <p:tags r:id="rId1576"/>
                </p:custDataLst>
              </p:nvPr>
            </p:nvSpPr>
            <p:spPr bwMode="auto">
              <a:xfrm>
                <a:off x="4295" y="2835"/>
                <a:ext cx="6" cy="15"/>
              </a:xfrm>
              <a:custGeom>
                <a:avLst/>
                <a:gdLst>
                  <a:gd name="T0" fmla="*/ 0 w 5"/>
                  <a:gd name="T1" fmla="*/ 27 h 11"/>
                  <a:gd name="T2" fmla="*/ 8 w 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3" y="7"/>
                      <a:pt x="5" y="4"/>
                      <a:pt x="5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7" name="Freeform 2218"/>
              <p:cNvSpPr/>
              <p:nvPr>
                <p:custDataLst>
                  <p:tags r:id="rId1577"/>
                </p:custDataLst>
              </p:nvPr>
            </p:nvSpPr>
            <p:spPr bwMode="auto">
              <a:xfrm>
                <a:off x="4335" y="2865"/>
                <a:ext cx="9" cy="26"/>
              </a:xfrm>
              <a:custGeom>
                <a:avLst/>
                <a:gdLst>
                  <a:gd name="T0" fmla="*/ 13 w 7"/>
                  <a:gd name="T1" fmla="*/ 0 h 20"/>
                  <a:gd name="T2" fmla="*/ 0 w 7"/>
                  <a:gd name="T3" fmla="*/ 44 h 20"/>
                  <a:gd name="T4" fmla="*/ 13 w 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0">
                    <a:moveTo>
                      <a:pt x="6" y="0"/>
                    </a:moveTo>
                    <a:cubicBezTo>
                      <a:pt x="7" y="5"/>
                      <a:pt x="7" y="14"/>
                      <a:pt x="0" y="20"/>
                    </a:cubicBezTo>
                    <a:cubicBezTo>
                      <a:pt x="3" y="18"/>
                      <a:pt x="6" y="7"/>
                      <a:pt x="6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8" name="Freeform 2219"/>
              <p:cNvSpPr/>
              <p:nvPr>
                <p:custDataLst>
                  <p:tags r:id="rId1578"/>
                </p:custDataLst>
              </p:nvPr>
            </p:nvSpPr>
            <p:spPr bwMode="auto">
              <a:xfrm>
                <a:off x="4309" y="2912"/>
                <a:ext cx="18" cy="19"/>
              </a:xfrm>
              <a:custGeom>
                <a:avLst/>
                <a:gdLst>
                  <a:gd name="T0" fmla="*/ 0 w 14"/>
                  <a:gd name="T1" fmla="*/ 29 h 15"/>
                  <a:gd name="T2" fmla="*/ 22 w 14"/>
                  <a:gd name="T3" fmla="*/ 18 h 15"/>
                  <a:gd name="T4" fmla="*/ 28 w 14"/>
                  <a:gd name="T5" fmla="*/ 0 h 15"/>
                  <a:gd name="T6" fmla="*/ 17 w 14"/>
                  <a:gd name="T7" fmla="*/ 20 h 15"/>
                  <a:gd name="T8" fmla="*/ 0 w 14"/>
                  <a:gd name="T9" fmla="*/ 2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5" y="15"/>
                      <a:pt x="7" y="13"/>
                      <a:pt x="10" y="9"/>
                    </a:cubicBezTo>
                    <a:cubicBezTo>
                      <a:pt x="13" y="5"/>
                      <a:pt x="14" y="3"/>
                      <a:pt x="13" y="0"/>
                    </a:cubicBezTo>
                    <a:cubicBezTo>
                      <a:pt x="14" y="3"/>
                      <a:pt x="10" y="6"/>
                      <a:pt x="8" y="10"/>
                    </a:cubicBezTo>
                    <a:cubicBezTo>
                      <a:pt x="5" y="13"/>
                      <a:pt x="2" y="14"/>
                      <a:pt x="0" y="14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9" name="Freeform 2220"/>
              <p:cNvSpPr/>
              <p:nvPr>
                <p:custDataLst>
                  <p:tags r:id="rId1579"/>
                </p:custDataLst>
              </p:nvPr>
            </p:nvSpPr>
            <p:spPr bwMode="auto">
              <a:xfrm>
                <a:off x="4295" y="2872"/>
                <a:ext cx="14" cy="10"/>
              </a:xfrm>
              <a:custGeom>
                <a:avLst/>
                <a:gdLst>
                  <a:gd name="T0" fmla="*/ 0 w 11"/>
                  <a:gd name="T1" fmla="*/ 10 h 8"/>
                  <a:gd name="T2" fmla="*/ 13 w 11"/>
                  <a:gd name="T3" fmla="*/ 8 h 8"/>
                  <a:gd name="T4" fmla="*/ 23 w 11"/>
                  <a:gd name="T5" fmla="*/ 0 h 8"/>
                  <a:gd name="T6" fmla="*/ 13 w 11"/>
                  <a:gd name="T7" fmla="*/ 8 h 8"/>
                  <a:gd name="T8" fmla="*/ 6 w 11"/>
                  <a:gd name="T9" fmla="*/ 10 h 8"/>
                  <a:gd name="T10" fmla="*/ 0 w 11"/>
                  <a:gd name="T11" fmla="*/ 1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5"/>
                    </a:moveTo>
                    <a:cubicBezTo>
                      <a:pt x="2" y="8"/>
                      <a:pt x="4" y="6"/>
                      <a:pt x="6" y="4"/>
                    </a:cubicBezTo>
                    <a:cubicBezTo>
                      <a:pt x="7" y="3"/>
                      <a:pt x="10" y="2"/>
                      <a:pt x="11" y="0"/>
                    </a:cubicBezTo>
                    <a:cubicBezTo>
                      <a:pt x="9" y="2"/>
                      <a:pt x="8" y="3"/>
                      <a:pt x="6" y="4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1" y="6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0" name="Freeform 2221"/>
              <p:cNvSpPr/>
              <p:nvPr>
                <p:custDataLst>
                  <p:tags r:id="rId1580"/>
                </p:custDataLst>
              </p:nvPr>
            </p:nvSpPr>
            <p:spPr bwMode="auto">
              <a:xfrm>
                <a:off x="4318" y="2917"/>
                <a:ext cx="8" cy="10"/>
              </a:xfrm>
              <a:custGeom>
                <a:avLst/>
                <a:gdLst>
                  <a:gd name="T0" fmla="*/ 0 w 6"/>
                  <a:gd name="T1" fmla="*/ 16 h 8"/>
                  <a:gd name="T2" fmla="*/ 7 w 6"/>
                  <a:gd name="T3" fmla="*/ 8 h 8"/>
                  <a:gd name="T4" fmla="*/ 15 w 6"/>
                  <a:gd name="T5" fmla="*/ 0 h 8"/>
                  <a:gd name="T6" fmla="*/ 7 w 6"/>
                  <a:gd name="T7" fmla="*/ 6 h 8"/>
                  <a:gd name="T8" fmla="*/ 0 w 6"/>
                  <a:gd name="T9" fmla="*/ 1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1" y="7"/>
                      <a:pt x="2" y="6"/>
                      <a:pt x="3" y="4"/>
                    </a:cubicBezTo>
                    <a:cubicBezTo>
                      <a:pt x="4" y="3"/>
                      <a:pt x="6" y="2"/>
                      <a:pt x="6" y="0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1" y="4"/>
                      <a:pt x="1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1" name="Freeform 2222"/>
              <p:cNvSpPr/>
              <p:nvPr>
                <p:custDataLst>
                  <p:tags r:id="rId1581"/>
                </p:custDataLst>
              </p:nvPr>
            </p:nvSpPr>
            <p:spPr bwMode="auto">
              <a:xfrm>
                <a:off x="4334" y="2919"/>
                <a:ext cx="12" cy="8"/>
              </a:xfrm>
              <a:custGeom>
                <a:avLst/>
                <a:gdLst>
                  <a:gd name="T0" fmla="*/ 0 w 9"/>
                  <a:gd name="T1" fmla="*/ 15 h 6"/>
                  <a:gd name="T2" fmla="*/ 21 w 9"/>
                  <a:gd name="T3" fmla="*/ 12 h 6"/>
                  <a:gd name="T4" fmla="*/ 5 w 9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4"/>
                      <a:pt x="8" y="0"/>
                      <a:pt x="9" y="5"/>
                    </a:cubicBezTo>
                    <a:cubicBezTo>
                      <a:pt x="6" y="3"/>
                      <a:pt x="5" y="4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2" name="Freeform 2223"/>
              <p:cNvSpPr/>
              <p:nvPr>
                <p:custDataLst>
                  <p:tags r:id="rId1582"/>
                </p:custDataLst>
              </p:nvPr>
            </p:nvSpPr>
            <p:spPr bwMode="auto">
              <a:xfrm>
                <a:off x="4303" y="2904"/>
                <a:ext cx="13" cy="9"/>
              </a:xfrm>
              <a:custGeom>
                <a:avLst/>
                <a:gdLst>
                  <a:gd name="T0" fmla="*/ 0 w 10"/>
                  <a:gd name="T1" fmla="*/ 15 h 7"/>
                  <a:gd name="T2" fmla="*/ 22 w 10"/>
                  <a:gd name="T3" fmla="*/ 0 h 7"/>
                  <a:gd name="T4" fmla="*/ 7 w 10"/>
                  <a:gd name="T5" fmla="*/ 1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4" y="5"/>
                      <a:pt x="8" y="3"/>
                      <a:pt x="10" y="0"/>
                    </a:cubicBezTo>
                    <a:cubicBezTo>
                      <a:pt x="8" y="2"/>
                      <a:pt x="5" y="4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3" name="Freeform 2224"/>
              <p:cNvSpPr/>
              <p:nvPr>
                <p:custDataLst>
                  <p:tags r:id="rId1583"/>
                </p:custDataLst>
              </p:nvPr>
            </p:nvSpPr>
            <p:spPr bwMode="auto">
              <a:xfrm>
                <a:off x="4369" y="2834"/>
                <a:ext cx="9" cy="9"/>
              </a:xfrm>
              <a:custGeom>
                <a:avLst/>
                <a:gdLst>
                  <a:gd name="T0" fmla="*/ 15 w 7"/>
                  <a:gd name="T1" fmla="*/ 0 h 7"/>
                  <a:gd name="T2" fmla="*/ 0 w 7"/>
                  <a:gd name="T3" fmla="*/ 15 h 7"/>
                  <a:gd name="T4" fmla="*/ 15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4" y="0"/>
                      <a:pt x="2" y="2"/>
                      <a:pt x="0" y="7"/>
                    </a:cubicBezTo>
                    <a:cubicBezTo>
                      <a:pt x="3" y="3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4" name="Freeform 2225"/>
              <p:cNvSpPr/>
              <p:nvPr>
                <p:custDataLst>
                  <p:tags r:id="rId1584"/>
                </p:custDataLst>
              </p:nvPr>
            </p:nvSpPr>
            <p:spPr bwMode="auto">
              <a:xfrm>
                <a:off x="4425" y="2838"/>
                <a:ext cx="2" cy="13"/>
              </a:xfrm>
              <a:custGeom>
                <a:avLst/>
                <a:gdLst>
                  <a:gd name="T0" fmla="*/ 0 w 2"/>
                  <a:gd name="T1" fmla="*/ 0 h 10"/>
                  <a:gd name="T2" fmla="*/ 1 w 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cubicBezTo>
                      <a:pt x="2" y="4"/>
                      <a:pt x="1" y="8"/>
                      <a:pt x="1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5" name="Freeform 2226"/>
              <p:cNvSpPr/>
              <p:nvPr>
                <p:custDataLst>
                  <p:tags r:id="rId1585"/>
                </p:custDataLst>
              </p:nvPr>
            </p:nvSpPr>
            <p:spPr bwMode="auto">
              <a:xfrm>
                <a:off x="4379" y="2886"/>
                <a:ext cx="3" cy="6"/>
              </a:xfrm>
              <a:custGeom>
                <a:avLst/>
                <a:gdLst>
                  <a:gd name="T0" fmla="*/ 8 w 2"/>
                  <a:gd name="T1" fmla="*/ 0 h 5"/>
                  <a:gd name="T2" fmla="*/ 0 w 2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2"/>
                      <a:pt x="2" y="4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6" name="Freeform 2227"/>
              <p:cNvSpPr/>
              <p:nvPr>
                <p:custDataLst>
                  <p:tags r:id="rId1586"/>
                </p:custDataLst>
              </p:nvPr>
            </p:nvSpPr>
            <p:spPr bwMode="auto">
              <a:xfrm>
                <a:off x="4342" y="2874"/>
                <a:ext cx="1" cy="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1" y="3"/>
                      <a:pt x="1" y="5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7" name="Freeform 2228"/>
              <p:cNvSpPr/>
              <p:nvPr>
                <p:custDataLst>
                  <p:tags r:id="rId1587"/>
                </p:custDataLst>
              </p:nvPr>
            </p:nvSpPr>
            <p:spPr bwMode="auto">
              <a:xfrm>
                <a:off x="4248" y="2888"/>
                <a:ext cx="14" cy="3"/>
              </a:xfrm>
              <a:custGeom>
                <a:avLst/>
                <a:gdLst>
                  <a:gd name="T0" fmla="*/ 0 w 11"/>
                  <a:gd name="T1" fmla="*/ 5 h 2"/>
                  <a:gd name="T2" fmla="*/ 23 w 1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cubicBezTo>
                      <a:pt x="3" y="2"/>
                      <a:pt x="8" y="2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8" name="Freeform 2229"/>
              <p:cNvSpPr/>
              <p:nvPr>
                <p:custDataLst>
                  <p:tags r:id="rId1588"/>
                </p:custDataLst>
              </p:nvPr>
            </p:nvSpPr>
            <p:spPr bwMode="auto">
              <a:xfrm>
                <a:off x="4218" y="2906"/>
                <a:ext cx="20" cy="6"/>
              </a:xfrm>
              <a:custGeom>
                <a:avLst/>
                <a:gdLst>
                  <a:gd name="T0" fmla="*/ 0 w 15"/>
                  <a:gd name="T1" fmla="*/ 12 h 4"/>
                  <a:gd name="T2" fmla="*/ 36 w 1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">
                    <a:moveTo>
                      <a:pt x="0" y="3"/>
                    </a:moveTo>
                    <a:cubicBezTo>
                      <a:pt x="4" y="4"/>
                      <a:pt x="13" y="2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9" name="Freeform 2230"/>
              <p:cNvSpPr/>
              <p:nvPr>
                <p:custDataLst>
                  <p:tags r:id="rId1589"/>
                </p:custDataLst>
              </p:nvPr>
            </p:nvSpPr>
            <p:spPr bwMode="auto">
              <a:xfrm>
                <a:off x="4218" y="2935"/>
                <a:ext cx="9" cy="1"/>
              </a:xfrm>
              <a:custGeom>
                <a:avLst/>
                <a:gdLst>
                  <a:gd name="T0" fmla="*/ 0 w 7"/>
                  <a:gd name="T1" fmla="*/ 0 h 1"/>
                  <a:gd name="T2" fmla="*/ 15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4" y="1"/>
                      <a:pt x="5" y="1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0" name="Freeform 2231"/>
              <p:cNvSpPr/>
              <p:nvPr>
                <p:custDataLst>
                  <p:tags r:id="rId1590"/>
                </p:custDataLst>
              </p:nvPr>
            </p:nvSpPr>
            <p:spPr bwMode="auto">
              <a:xfrm>
                <a:off x="4270" y="2953"/>
                <a:ext cx="12" cy="1"/>
              </a:xfrm>
              <a:custGeom>
                <a:avLst/>
                <a:gdLst>
                  <a:gd name="T0" fmla="*/ 0 w 9"/>
                  <a:gd name="T1" fmla="*/ 1 h 1"/>
                  <a:gd name="T2" fmla="*/ 21 w 9"/>
                  <a:gd name="T3" fmla="*/ 1 h 1"/>
                  <a:gd name="T4" fmla="*/ 0 w 9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4" y="0"/>
                      <a:pt x="8" y="0"/>
                      <a:pt x="9" y="1"/>
                    </a:cubicBezTo>
                    <a:cubicBezTo>
                      <a:pt x="8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1" name="Freeform 2232"/>
              <p:cNvSpPr/>
              <p:nvPr>
                <p:custDataLst>
                  <p:tags r:id="rId1591"/>
                </p:custDataLst>
              </p:nvPr>
            </p:nvSpPr>
            <p:spPr bwMode="auto">
              <a:xfrm>
                <a:off x="4299" y="2839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2" name="Freeform 2233"/>
              <p:cNvSpPr/>
              <p:nvPr>
                <p:custDataLst>
                  <p:tags r:id="rId1592"/>
                </p:custDataLst>
              </p:nvPr>
            </p:nvSpPr>
            <p:spPr bwMode="auto">
              <a:xfrm>
                <a:off x="4291" y="2789"/>
                <a:ext cx="5" cy="9"/>
              </a:xfrm>
              <a:custGeom>
                <a:avLst/>
                <a:gdLst>
                  <a:gd name="T0" fmla="*/ 8 w 4"/>
                  <a:gd name="T1" fmla="*/ 0 h 7"/>
                  <a:gd name="T2" fmla="*/ 0 w 4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2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3" name="Freeform 2234"/>
              <p:cNvSpPr/>
              <p:nvPr>
                <p:custDataLst>
                  <p:tags r:id="rId1593"/>
                </p:custDataLst>
              </p:nvPr>
            </p:nvSpPr>
            <p:spPr bwMode="auto">
              <a:xfrm>
                <a:off x="4361" y="2768"/>
                <a:ext cx="4" cy="9"/>
              </a:xfrm>
              <a:custGeom>
                <a:avLst/>
                <a:gdLst>
                  <a:gd name="T0" fmla="*/ 7 w 3"/>
                  <a:gd name="T1" fmla="*/ 0 h 7"/>
                  <a:gd name="T2" fmla="*/ 1 w 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1" y="2"/>
                      <a:pt x="0" y="4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4" name="Freeform 2235"/>
              <p:cNvSpPr/>
              <p:nvPr>
                <p:custDataLst>
                  <p:tags r:id="rId1594"/>
                </p:custDataLst>
              </p:nvPr>
            </p:nvSpPr>
            <p:spPr bwMode="auto">
              <a:xfrm>
                <a:off x="4412" y="2768"/>
                <a:ext cx="5" cy="16"/>
              </a:xfrm>
              <a:custGeom>
                <a:avLst/>
                <a:gdLst>
                  <a:gd name="T0" fmla="*/ 8 w 4"/>
                  <a:gd name="T1" fmla="*/ 0 h 12"/>
                  <a:gd name="T2" fmla="*/ 0 w 4"/>
                  <a:gd name="T3" fmla="*/ 15 h 12"/>
                  <a:gd name="T4" fmla="*/ 0 w 4"/>
                  <a:gd name="T5" fmla="*/ 28 h 12"/>
                  <a:gd name="T6" fmla="*/ 5 w 4"/>
                  <a:gd name="T7" fmla="*/ 9 h 12"/>
                  <a:gd name="T8" fmla="*/ 8 w 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0" y="8"/>
                      <a:pt x="0" y="11"/>
                      <a:pt x="0" y="12"/>
                    </a:cubicBezTo>
                    <a:cubicBezTo>
                      <a:pt x="1" y="8"/>
                      <a:pt x="1" y="6"/>
                      <a:pt x="2" y="4"/>
                    </a:cubicBezTo>
                    <a:cubicBezTo>
                      <a:pt x="3" y="3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5" name="Freeform 2236"/>
              <p:cNvSpPr/>
              <p:nvPr>
                <p:custDataLst>
                  <p:tags r:id="rId1595"/>
                </p:custDataLst>
              </p:nvPr>
            </p:nvSpPr>
            <p:spPr bwMode="auto">
              <a:xfrm>
                <a:off x="4409" y="2749"/>
                <a:ext cx="2" cy="11"/>
              </a:xfrm>
              <a:custGeom>
                <a:avLst/>
                <a:gdLst>
                  <a:gd name="T0" fmla="*/ 0 w 1"/>
                  <a:gd name="T1" fmla="*/ 16 h 9"/>
                  <a:gd name="T2" fmla="*/ 0 w 1"/>
                  <a:gd name="T3" fmla="*/ 0 h 9"/>
                  <a:gd name="T4" fmla="*/ 0 w 1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1" y="6"/>
                      <a:pt x="1" y="3"/>
                      <a:pt x="0" y="0"/>
                    </a:cubicBezTo>
                    <a:cubicBezTo>
                      <a:pt x="1" y="2"/>
                      <a:pt x="0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6" name="Freeform 2237"/>
              <p:cNvSpPr/>
              <p:nvPr>
                <p:custDataLst>
                  <p:tags r:id="rId1596"/>
                </p:custDataLst>
              </p:nvPr>
            </p:nvSpPr>
            <p:spPr bwMode="auto">
              <a:xfrm>
                <a:off x="4477" y="2762"/>
                <a:ext cx="6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8 h 4"/>
                  <a:gd name="T4" fmla="*/ 8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4" y="2"/>
                      <a:pt x="2" y="4"/>
                      <a:pt x="0" y="4"/>
                    </a:cubicBezTo>
                    <a:cubicBezTo>
                      <a:pt x="2" y="3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7" name="Freeform 2238"/>
              <p:cNvSpPr/>
              <p:nvPr>
                <p:custDataLst>
                  <p:tags r:id="rId1597"/>
                </p:custDataLst>
              </p:nvPr>
            </p:nvSpPr>
            <p:spPr bwMode="auto">
              <a:xfrm>
                <a:off x="4438" y="2737"/>
                <a:ext cx="6" cy="5"/>
              </a:xfrm>
              <a:custGeom>
                <a:avLst/>
                <a:gdLst>
                  <a:gd name="T0" fmla="*/ 0 w 5"/>
                  <a:gd name="T1" fmla="*/ 6 h 4"/>
                  <a:gd name="T2" fmla="*/ 8 w 5"/>
                  <a:gd name="T3" fmla="*/ 0 h 4"/>
                  <a:gd name="T4" fmla="*/ 0 w 5"/>
                  <a:gd name="T5" fmla="*/ 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3" y="4"/>
                      <a:pt x="4" y="3"/>
                      <a:pt x="5" y="0"/>
                    </a:cubicBezTo>
                    <a:cubicBezTo>
                      <a:pt x="4" y="1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8" name="Freeform 2239"/>
              <p:cNvSpPr/>
              <p:nvPr>
                <p:custDataLst>
                  <p:tags r:id="rId1598"/>
                </p:custDataLst>
              </p:nvPr>
            </p:nvSpPr>
            <p:spPr bwMode="auto">
              <a:xfrm>
                <a:off x="4340" y="2748"/>
                <a:ext cx="4" cy="11"/>
              </a:xfrm>
              <a:custGeom>
                <a:avLst/>
                <a:gdLst>
                  <a:gd name="T0" fmla="*/ 7 w 3"/>
                  <a:gd name="T1" fmla="*/ 0 h 9"/>
                  <a:gd name="T2" fmla="*/ 0 w 3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1" y="2"/>
                      <a:pt x="0" y="6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9" name="Freeform 2240"/>
              <p:cNvSpPr/>
              <p:nvPr>
                <p:custDataLst>
                  <p:tags r:id="rId1599"/>
                </p:custDataLst>
              </p:nvPr>
            </p:nvSpPr>
            <p:spPr bwMode="auto">
              <a:xfrm>
                <a:off x="4144" y="2914"/>
                <a:ext cx="40" cy="21"/>
              </a:xfrm>
              <a:custGeom>
                <a:avLst/>
                <a:gdLst>
                  <a:gd name="T0" fmla="*/ 0 w 31"/>
                  <a:gd name="T1" fmla="*/ 24 h 16"/>
                  <a:gd name="T2" fmla="*/ 67 w 31"/>
                  <a:gd name="T3" fmla="*/ 0 h 16"/>
                  <a:gd name="T4" fmla="*/ 0 w 31"/>
                  <a:gd name="T5" fmla="*/ 2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6">
                    <a:moveTo>
                      <a:pt x="0" y="11"/>
                    </a:moveTo>
                    <a:cubicBezTo>
                      <a:pt x="5" y="15"/>
                      <a:pt x="25" y="16"/>
                      <a:pt x="31" y="0"/>
                    </a:cubicBezTo>
                    <a:cubicBezTo>
                      <a:pt x="29" y="3"/>
                      <a:pt x="19" y="16"/>
                      <a:pt x="0" y="11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0" name="Oval 2241"/>
              <p:cNvSpPr>
                <a:spLocks noChangeArrowheads="1"/>
              </p:cNvSpPr>
              <p:nvPr>
                <p:custDataLst>
                  <p:tags r:id="rId1600"/>
                </p:custDataLst>
              </p:nvPr>
            </p:nvSpPr>
            <p:spPr bwMode="auto">
              <a:xfrm>
                <a:off x="4168" y="2927"/>
                <a:ext cx="2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70C0"/>
                  </a:solidFill>
                </a:endParaRPr>
              </a:p>
            </p:txBody>
          </p:sp>
          <p:sp>
            <p:nvSpPr>
              <p:cNvPr id="2631" name="Oval 2242"/>
              <p:cNvSpPr>
                <a:spLocks noChangeArrowheads="1"/>
              </p:cNvSpPr>
              <p:nvPr>
                <p:custDataLst>
                  <p:tags r:id="rId1601"/>
                </p:custDataLst>
              </p:nvPr>
            </p:nvSpPr>
            <p:spPr bwMode="auto">
              <a:xfrm>
                <a:off x="4159" y="2930"/>
                <a:ext cx="1" cy="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70C0"/>
                  </a:solidFill>
                </a:endParaRPr>
              </a:p>
            </p:txBody>
          </p:sp>
          <p:sp>
            <p:nvSpPr>
              <p:cNvPr id="2632" name="Oval 2243"/>
              <p:cNvSpPr>
                <a:spLocks noChangeArrowheads="1"/>
              </p:cNvSpPr>
              <p:nvPr>
                <p:custDataLst>
                  <p:tags r:id="rId1602"/>
                </p:custDataLst>
              </p:nvPr>
            </p:nvSpPr>
            <p:spPr bwMode="auto">
              <a:xfrm>
                <a:off x="4161" y="29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70C0"/>
                  </a:solidFill>
                </a:endParaRPr>
              </a:p>
            </p:txBody>
          </p:sp>
          <p:sp>
            <p:nvSpPr>
              <p:cNvPr id="2633" name="Freeform 2244"/>
              <p:cNvSpPr/>
              <p:nvPr>
                <p:custDataLst>
                  <p:tags r:id="rId1603"/>
                </p:custDataLst>
              </p:nvPr>
            </p:nvSpPr>
            <p:spPr bwMode="auto">
              <a:xfrm>
                <a:off x="4417" y="2609"/>
                <a:ext cx="5" cy="71"/>
              </a:xfrm>
              <a:custGeom>
                <a:avLst/>
                <a:gdLst>
                  <a:gd name="T0" fmla="*/ 8 w 4"/>
                  <a:gd name="T1" fmla="*/ 0 h 55"/>
                  <a:gd name="T2" fmla="*/ 6 w 4"/>
                  <a:gd name="T3" fmla="*/ 119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5">
                    <a:moveTo>
                      <a:pt x="4" y="0"/>
                    </a:moveTo>
                    <a:cubicBezTo>
                      <a:pt x="0" y="14"/>
                      <a:pt x="1" y="43"/>
                      <a:pt x="3" y="55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4" name="Freeform 2245"/>
              <p:cNvSpPr/>
              <p:nvPr>
                <p:custDataLst>
                  <p:tags r:id="rId1604"/>
                </p:custDataLst>
              </p:nvPr>
            </p:nvSpPr>
            <p:spPr bwMode="auto">
              <a:xfrm>
                <a:off x="4409" y="2616"/>
                <a:ext cx="5" cy="72"/>
              </a:xfrm>
              <a:custGeom>
                <a:avLst/>
                <a:gdLst>
                  <a:gd name="T0" fmla="*/ 5 w 4"/>
                  <a:gd name="T1" fmla="*/ 0 h 56"/>
                  <a:gd name="T2" fmla="*/ 8 w 4"/>
                  <a:gd name="T3" fmla="*/ 12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6">
                    <a:moveTo>
                      <a:pt x="2" y="0"/>
                    </a:moveTo>
                    <a:cubicBezTo>
                      <a:pt x="0" y="13"/>
                      <a:pt x="2" y="49"/>
                      <a:pt x="4" y="56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5" name="Freeform 2246"/>
              <p:cNvSpPr/>
              <p:nvPr>
                <p:custDataLst>
                  <p:tags r:id="rId1605"/>
                </p:custDataLst>
              </p:nvPr>
            </p:nvSpPr>
            <p:spPr bwMode="auto">
              <a:xfrm>
                <a:off x="4433" y="2648"/>
                <a:ext cx="62" cy="23"/>
              </a:xfrm>
              <a:custGeom>
                <a:avLst/>
                <a:gdLst>
                  <a:gd name="T0" fmla="*/ 0 w 48"/>
                  <a:gd name="T1" fmla="*/ 0 h 18"/>
                  <a:gd name="T2" fmla="*/ 103 w 48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cubicBezTo>
                      <a:pt x="14" y="0"/>
                      <a:pt x="42" y="13"/>
                      <a:pt x="48" y="18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6" name="Freeform 2247"/>
              <p:cNvSpPr/>
              <p:nvPr>
                <p:custDataLst>
                  <p:tags r:id="rId1606"/>
                </p:custDataLst>
              </p:nvPr>
            </p:nvSpPr>
            <p:spPr bwMode="auto">
              <a:xfrm>
                <a:off x="4466" y="2680"/>
                <a:ext cx="11" cy="39"/>
              </a:xfrm>
              <a:custGeom>
                <a:avLst/>
                <a:gdLst>
                  <a:gd name="T0" fmla="*/ 0 w 8"/>
                  <a:gd name="T1" fmla="*/ 0 h 30"/>
                  <a:gd name="T2" fmla="*/ 21 w 8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0">
                    <a:moveTo>
                      <a:pt x="0" y="0"/>
                    </a:moveTo>
                    <a:cubicBezTo>
                      <a:pt x="5" y="7"/>
                      <a:pt x="8" y="30"/>
                      <a:pt x="8" y="30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7" name="Freeform 2248"/>
              <p:cNvSpPr/>
              <p:nvPr>
                <p:custDataLst>
                  <p:tags r:id="rId1607"/>
                </p:custDataLst>
              </p:nvPr>
            </p:nvSpPr>
            <p:spPr bwMode="auto">
              <a:xfrm>
                <a:off x="4491" y="2633"/>
                <a:ext cx="1" cy="28"/>
              </a:xfrm>
              <a:custGeom>
                <a:avLst/>
                <a:gdLst>
                  <a:gd name="T0" fmla="*/ 0 w 1"/>
                  <a:gd name="T1" fmla="*/ 0 h 22"/>
                  <a:gd name="T2" fmla="*/ 1 w 1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1" y="6"/>
                      <a:pt x="1" y="22"/>
                      <a:pt x="1" y="22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8" name="Freeform 2249"/>
              <p:cNvSpPr/>
              <p:nvPr>
                <p:custDataLst>
                  <p:tags r:id="rId1608"/>
                </p:custDataLst>
              </p:nvPr>
            </p:nvSpPr>
            <p:spPr bwMode="auto">
              <a:xfrm>
                <a:off x="4427" y="2611"/>
                <a:ext cx="4" cy="44"/>
              </a:xfrm>
              <a:custGeom>
                <a:avLst/>
                <a:gdLst>
                  <a:gd name="T0" fmla="*/ 7 w 3"/>
                  <a:gd name="T1" fmla="*/ 0 h 34"/>
                  <a:gd name="T2" fmla="*/ 1 w 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cubicBezTo>
                      <a:pt x="1" y="3"/>
                      <a:pt x="0" y="30"/>
                      <a:pt x="1" y="34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9" name="Freeform 2250"/>
              <p:cNvSpPr/>
              <p:nvPr>
                <p:custDataLst>
                  <p:tags r:id="rId1609"/>
                </p:custDataLst>
              </p:nvPr>
            </p:nvSpPr>
            <p:spPr bwMode="auto">
              <a:xfrm>
                <a:off x="4437" y="2612"/>
                <a:ext cx="3" cy="31"/>
              </a:xfrm>
              <a:custGeom>
                <a:avLst/>
                <a:gdLst>
                  <a:gd name="T0" fmla="*/ 3 w 3"/>
                  <a:gd name="T1" fmla="*/ 0 h 24"/>
                  <a:gd name="T2" fmla="*/ 2 w 3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4">
                    <a:moveTo>
                      <a:pt x="3" y="0"/>
                    </a:moveTo>
                    <a:cubicBezTo>
                      <a:pt x="0" y="13"/>
                      <a:pt x="2" y="24"/>
                      <a:pt x="2" y="24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0" name="Freeform 2251"/>
              <p:cNvSpPr/>
              <p:nvPr>
                <p:custDataLst>
                  <p:tags r:id="rId1610"/>
                </p:custDataLst>
              </p:nvPr>
            </p:nvSpPr>
            <p:spPr bwMode="auto">
              <a:xfrm>
                <a:off x="4485" y="2629"/>
                <a:ext cx="1" cy="29"/>
              </a:xfrm>
              <a:custGeom>
                <a:avLst/>
                <a:gdLst>
                  <a:gd name="T0" fmla="*/ 0 w 1"/>
                  <a:gd name="T1" fmla="*/ 0 h 23"/>
                  <a:gd name="T2" fmla="*/ 0 w 1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3">
                    <a:moveTo>
                      <a:pt x="0" y="0"/>
                    </a:moveTo>
                    <a:cubicBezTo>
                      <a:pt x="0" y="6"/>
                      <a:pt x="1" y="22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1" name="Freeform 2252"/>
              <p:cNvSpPr/>
              <p:nvPr>
                <p:custDataLst>
                  <p:tags r:id="rId1611"/>
                </p:custDataLst>
              </p:nvPr>
            </p:nvSpPr>
            <p:spPr bwMode="auto">
              <a:xfrm>
                <a:off x="4476" y="2624"/>
                <a:ext cx="2" cy="31"/>
              </a:xfrm>
              <a:custGeom>
                <a:avLst/>
                <a:gdLst>
                  <a:gd name="T0" fmla="*/ 0 w 2"/>
                  <a:gd name="T1" fmla="*/ 0 h 24"/>
                  <a:gd name="T2" fmla="*/ 2 w 2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4">
                    <a:moveTo>
                      <a:pt x="0" y="0"/>
                    </a:moveTo>
                    <a:cubicBezTo>
                      <a:pt x="1" y="5"/>
                      <a:pt x="1" y="22"/>
                      <a:pt x="2" y="24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2" name="Freeform 2253"/>
              <p:cNvSpPr/>
              <p:nvPr>
                <p:custDataLst>
                  <p:tags r:id="rId1612"/>
                </p:custDataLst>
              </p:nvPr>
            </p:nvSpPr>
            <p:spPr bwMode="auto">
              <a:xfrm>
                <a:off x="4400" y="2646"/>
                <a:ext cx="4" cy="40"/>
              </a:xfrm>
              <a:custGeom>
                <a:avLst/>
                <a:gdLst>
                  <a:gd name="T0" fmla="*/ 1 w 3"/>
                  <a:gd name="T1" fmla="*/ 0 h 31"/>
                  <a:gd name="T2" fmla="*/ 7 w 3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1">
                    <a:moveTo>
                      <a:pt x="1" y="0"/>
                    </a:moveTo>
                    <a:cubicBezTo>
                      <a:pt x="1" y="6"/>
                      <a:pt x="0" y="26"/>
                      <a:pt x="3" y="31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3" name="Freeform 2254"/>
              <p:cNvSpPr/>
              <p:nvPr>
                <p:custDataLst>
                  <p:tags r:id="rId1613"/>
                </p:custDataLst>
              </p:nvPr>
            </p:nvSpPr>
            <p:spPr bwMode="auto">
              <a:xfrm>
                <a:off x="4479" y="2686"/>
                <a:ext cx="4" cy="22"/>
              </a:xfrm>
              <a:custGeom>
                <a:avLst/>
                <a:gdLst>
                  <a:gd name="T0" fmla="*/ 0 w 3"/>
                  <a:gd name="T1" fmla="*/ 0 h 17"/>
                  <a:gd name="T2" fmla="*/ 7 w 3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4"/>
                      <a:pt x="3" y="14"/>
                      <a:pt x="3" y="17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4" name="Freeform 2255"/>
              <p:cNvSpPr/>
              <p:nvPr>
                <p:custDataLst>
                  <p:tags r:id="rId1614"/>
                </p:custDataLst>
              </p:nvPr>
            </p:nvSpPr>
            <p:spPr bwMode="auto">
              <a:xfrm>
                <a:off x="4459" y="2686"/>
                <a:ext cx="6" cy="27"/>
              </a:xfrm>
              <a:custGeom>
                <a:avLst/>
                <a:gdLst>
                  <a:gd name="T0" fmla="*/ 0 w 5"/>
                  <a:gd name="T1" fmla="*/ 0 h 21"/>
                  <a:gd name="T2" fmla="*/ 8 w 5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1">
                    <a:moveTo>
                      <a:pt x="0" y="0"/>
                    </a:moveTo>
                    <a:cubicBezTo>
                      <a:pt x="2" y="5"/>
                      <a:pt x="5" y="21"/>
                      <a:pt x="5" y="21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5" name="Freeform 2256"/>
              <p:cNvSpPr/>
              <p:nvPr>
                <p:custDataLst>
                  <p:tags r:id="rId1615"/>
                </p:custDataLst>
              </p:nvPr>
            </p:nvSpPr>
            <p:spPr bwMode="auto">
              <a:xfrm>
                <a:off x="4429" y="2655"/>
                <a:ext cx="63" cy="23"/>
              </a:xfrm>
              <a:custGeom>
                <a:avLst/>
                <a:gdLst>
                  <a:gd name="T0" fmla="*/ 0 w 49"/>
                  <a:gd name="T1" fmla="*/ 0 h 18"/>
                  <a:gd name="T2" fmla="*/ 104 w 49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8">
                    <a:moveTo>
                      <a:pt x="0" y="0"/>
                    </a:moveTo>
                    <a:cubicBezTo>
                      <a:pt x="9" y="1"/>
                      <a:pt x="40" y="11"/>
                      <a:pt x="49" y="18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6" name="Freeform 2257"/>
              <p:cNvSpPr/>
              <p:nvPr>
                <p:custDataLst>
                  <p:tags r:id="rId1616"/>
                </p:custDataLst>
              </p:nvPr>
            </p:nvSpPr>
            <p:spPr bwMode="auto">
              <a:xfrm>
                <a:off x="4427" y="2661"/>
                <a:ext cx="64" cy="25"/>
              </a:xfrm>
              <a:custGeom>
                <a:avLst/>
                <a:gdLst>
                  <a:gd name="T0" fmla="*/ 0 w 49"/>
                  <a:gd name="T1" fmla="*/ 0 h 19"/>
                  <a:gd name="T2" fmla="*/ 110 w 49"/>
                  <a:gd name="T3" fmla="*/ 4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9">
                    <a:moveTo>
                      <a:pt x="0" y="0"/>
                    </a:moveTo>
                    <a:cubicBezTo>
                      <a:pt x="8" y="2"/>
                      <a:pt x="40" y="13"/>
                      <a:pt x="49" y="19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7" name="Freeform 2258"/>
              <p:cNvSpPr/>
              <p:nvPr>
                <p:custDataLst>
                  <p:tags r:id="rId1617"/>
                </p:custDataLst>
              </p:nvPr>
            </p:nvSpPr>
            <p:spPr bwMode="auto">
              <a:xfrm>
                <a:off x="4425" y="2669"/>
                <a:ext cx="35" cy="11"/>
              </a:xfrm>
              <a:custGeom>
                <a:avLst/>
                <a:gdLst>
                  <a:gd name="T0" fmla="*/ 0 w 27"/>
                  <a:gd name="T1" fmla="*/ 0 h 9"/>
                  <a:gd name="T2" fmla="*/ 58 w 27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9">
                    <a:moveTo>
                      <a:pt x="0" y="0"/>
                    </a:moveTo>
                    <a:cubicBezTo>
                      <a:pt x="6" y="1"/>
                      <a:pt x="25" y="8"/>
                      <a:pt x="27" y="9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8" name="Freeform 2259"/>
              <p:cNvSpPr/>
              <p:nvPr>
                <p:custDataLst>
                  <p:tags r:id="rId1618"/>
                </p:custDataLst>
              </p:nvPr>
            </p:nvSpPr>
            <p:spPr bwMode="auto">
              <a:xfrm>
                <a:off x="4422" y="2677"/>
                <a:ext cx="34" cy="11"/>
              </a:xfrm>
              <a:custGeom>
                <a:avLst/>
                <a:gdLst>
                  <a:gd name="T0" fmla="*/ 0 w 26"/>
                  <a:gd name="T1" fmla="*/ 0 h 9"/>
                  <a:gd name="T2" fmla="*/ 58 w 26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cubicBezTo>
                      <a:pt x="6" y="0"/>
                      <a:pt x="24" y="7"/>
                      <a:pt x="26" y="9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9" name="Freeform 2260"/>
              <p:cNvSpPr/>
              <p:nvPr>
                <p:custDataLst>
                  <p:tags r:id="rId1619"/>
                </p:custDataLst>
              </p:nvPr>
            </p:nvSpPr>
            <p:spPr bwMode="auto">
              <a:xfrm>
                <a:off x="4421" y="2683"/>
                <a:ext cx="31" cy="13"/>
              </a:xfrm>
              <a:custGeom>
                <a:avLst/>
                <a:gdLst>
                  <a:gd name="T0" fmla="*/ 0 w 24"/>
                  <a:gd name="T1" fmla="*/ 0 h 10"/>
                  <a:gd name="T2" fmla="*/ 52 w 24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cubicBezTo>
                      <a:pt x="6" y="2"/>
                      <a:pt x="19" y="6"/>
                      <a:pt x="24" y="10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0" name="Freeform 2261"/>
              <p:cNvSpPr/>
              <p:nvPr>
                <p:custDataLst>
                  <p:tags r:id="rId1620"/>
                </p:custDataLst>
              </p:nvPr>
            </p:nvSpPr>
            <p:spPr bwMode="auto">
              <a:xfrm>
                <a:off x="4448" y="2616"/>
                <a:ext cx="3" cy="30"/>
              </a:xfrm>
              <a:custGeom>
                <a:avLst/>
                <a:gdLst>
                  <a:gd name="T0" fmla="*/ 8 w 2"/>
                  <a:gd name="T1" fmla="*/ 0 h 23"/>
                  <a:gd name="T2" fmla="*/ 8 w 2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3">
                    <a:moveTo>
                      <a:pt x="2" y="0"/>
                    </a:moveTo>
                    <a:cubicBezTo>
                      <a:pt x="1" y="5"/>
                      <a:pt x="0" y="18"/>
                      <a:pt x="2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1" name="Freeform 2262"/>
              <p:cNvSpPr/>
              <p:nvPr>
                <p:custDataLst>
                  <p:tags r:id="rId1621"/>
                </p:custDataLst>
              </p:nvPr>
            </p:nvSpPr>
            <p:spPr bwMode="auto">
              <a:xfrm>
                <a:off x="4460" y="2620"/>
                <a:ext cx="1" cy="29"/>
              </a:xfrm>
              <a:custGeom>
                <a:avLst/>
                <a:gdLst>
                  <a:gd name="T0" fmla="*/ 0 w 1"/>
                  <a:gd name="T1" fmla="*/ 0 h 23"/>
                  <a:gd name="T2" fmla="*/ 1 w 1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3">
                    <a:moveTo>
                      <a:pt x="0" y="0"/>
                    </a:moveTo>
                    <a:cubicBezTo>
                      <a:pt x="0" y="5"/>
                      <a:pt x="0" y="19"/>
                      <a:pt x="1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2" name="Freeform 2263"/>
              <p:cNvSpPr/>
              <p:nvPr>
                <p:custDataLst>
                  <p:tags r:id="rId1622"/>
                </p:custDataLst>
              </p:nvPr>
            </p:nvSpPr>
            <p:spPr bwMode="auto">
              <a:xfrm>
                <a:off x="4468" y="2622"/>
                <a:ext cx="2" cy="30"/>
              </a:xfrm>
              <a:custGeom>
                <a:avLst/>
                <a:gdLst>
                  <a:gd name="T0" fmla="*/ 1 w 2"/>
                  <a:gd name="T1" fmla="*/ 0 h 23"/>
                  <a:gd name="T2" fmla="*/ 2 w 2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3">
                    <a:moveTo>
                      <a:pt x="1" y="0"/>
                    </a:moveTo>
                    <a:cubicBezTo>
                      <a:pt x="0" y="5"/>
                      <a:pt x="1" y="20"/>
                      <a:pt x="2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3" name="Freeform 2264"/>
              <p:cNvSpPr/>
              <p:nvPr>
                <p:custDataLst>
                  <p:tags r:id="rId1623"/>
                </p:custDataLst>
              </p:nvPr>
            </p:nvSpPr>
            <p:spPr bwMode="auto">
              <a:xfrm>
                <a:off x="4242" y="2839"/>
                <a:ext cx="88" cy="56"/>
              </a:xfrm>
              <a:custGeom>
                <a:avLst/>
                <a:gdLst>
                  <a:gd name="T0" fmla="*/ 0 w 68"/>
                  <a:gd name="T1" fmla="*/ 94 h 43"/>
                  <a:gd name="T2" fmla="*/ 41 w 68"/>
                  <a:gd name="T3" fmla="*/ 83 h 43"/>
                  <a:gd name="T4" fmla="*/ 80 w 68"/>
                  <a:gd name="T5" fmla="*/ 57 h 43"/>
                  <a:gd name="T6" fmla="*/ 84 w 68"/>
                  <a:gd name="T7" fmla="*/ 73 h 43"/>
                  <a:gd name="T8" fmla="*/ 106 w 68"/>
                  <a:gd name="T9" fmla="*/ 72 h 43"/>
                  <a:gd name="T10" fmla="*/ 126 w 68"/>
                  <a:gd name="T11" fmla="*/ 38 h 43"/>
                  <a:gd name="T12" fmla="*/ 148 w 6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3">
                    <a:moveTo>
                      <a:pt x="0" y="42"/>
                    </a:moveTo>
                    <a:cubicBezTo>
                      <a:pt x="5" y="43"/>
                      <a:pt x="14" y="40"/>
                      <a:pt x="19" y="38"/>
                    </a:cubicBezTo>
                    <a:cubicBezTo>
                      <a:pt x="26" y="36"/>
                      <a:pt x="31" y="29"/>
                      <a:pt x="37" y="26"/>
                    </a:cubicBezTo>
                    <a:cubicBezTo>
                      <a:pt x="40" y="28"/>
                      <a:pt x="38" y="31"/>
                      <a:pt x="39" y="33"/>
                    </a:cubicBezTo>
                    <a:cubicBezTo>
                      <a:pt x="41" y="37"/>
                      <a:pt x="46" y="34"/>
                      <a:pt x="49" y="32"/>
                    </a:cubicBezTo>
                    <a:cubicBezTo>
                      <a:pt x="55" y="28"/>
                      <a:pt x="57" y="23"/>
                      <a:pt x="58" y="17"/>
                    </a:cubicBezTo>
                    <a:cubicBezTo>
                      <a:pt x="60" y="9"/>
                      <a:pt x="63" y="6"/>
                      <a:pt x="68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4" name="Freeform 2265"/>
              <p:cNvSpPr/>
              <p:nvPr>
                <p:custDataLst>
                  <p:tags r:id="rId1624"/>
                </p:custDataLst>
              </p:nvPr>
            </p:nvSpPr>
            <p:spPr bwMode="auto">
              <a:xfrm>
                <a:off x="4268" y="2799"/>
                <a:ext cx="61" cy="85"/>
              </a:xfrm>
              <a:custGeom>
                <a:avLst/>
                <a:gdLst>
                  <a:gd name="T0" fmla="*/ 57 w 47"/>
                  <a:gd name="T1" fmla="*/ 52 h 66"/>
                  <a:gd name="T2" fmla="*/ 0 w 47"/>
                  <a:gd name="T3" fmla="*/ 128 h 66"/>
                  <a:gd name="T4" fmla="*/ 44 w 47"/>
                  <a:gd name="T5" fmla="*/ 90 h 66"/>
                  <a:gd name="T6" fmla="*/ 57 w 47"/>
                  <a:gd name="T7" fmla="*/ 103 h 66"/>
                  <a:gd name="T8" fmla="*/ 71 w 47"/>
                  <a:gd name="T9" fmla="*/ 58 h 66"/>
                  <a:gd name="T10" fmla="*/ 103 w 47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66">
                    <a:moveTo>
                      <a:pt x="26" y="24"/>
                    </a:moveTo>
                    <a:cubicBezTo>
                      <a:pt x="24" y="36"/>
                      <a:pt x="5" y="49"/>
                      <a:pt x="0" y="60"/>
                    </a:cubicBezTo>
                    <a:cubicBezTo>
                      <a:pt x="0" y="66"/>
                      <a:pt x="15" y="44"/>
                      <a:pt x="20" y="42"/>
                    </a:cubicBezTo>
                    <a:cubicBezTo>
                      <a:pt x="27" y="39"/>
                      <a:pt x="24" y="44"/>
                      <a:pt x="26" y="48"/>
                    </a:cubicBezTo>
                    <a:cubicBezTo>
                      <a:pt x="34" y="47"/>
                      <a:pt x="30" y="32"/>
                      <a:pt x="32" y="27"/>
                    </a:cubicBezTo>
                    <a:cubicBezTo>
                      <a:pt x="35" y="17"/>
                      <a:pt x="44" y="10"/>
                      <a:pt x="47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5" name="Freeform 2266"/>
              <p:cNvSpPr/>
              <p:nvPr>
                <p:custDataLst>
                  <p:tags r:id="rId1625"/>
                </p:custDataLst>
              </p:nvPr>
            </p:nvSpPr>
            <p:spPr bwMode="auto">
              <a:xfrm>
                <a:off x="4338" y="2751"/>
                <a:ext cx="30" cy="53"/>
              </a:xfrm>
              <a:custGeom>
                <a:avLst/>
                <a:gdLst>
                  <a:gd name="T0" fmla="*/ 23 w 23"/>
                  <a:gd name="T1" fmla="*/ 16 h 41"/>
                  <a:gd name="T2" fmla="*/ 0 w 23"/>
                  <a:gd name="T3" fmla="*/ 79 h 41"/>
                  <a:gd name="T4" fmla="*/ 1 w 23"/>
                  <a:gd name="T5" fmla="*/ 80 h 41"/>
                  <a:gd name="T6" fmla="*/ 21 w 23"/>
                  <a:gd name="T7" fmla="*/ 69 h 41"/>
                  <a:gd name="T8" fmla="*/ 29 w 23"/>
                  <a:gd name="T9" fmla="*/ 84 h 41"/>
                  <a:gd name="T10" fmla="*/ 38 w 23"/>
                  <a:gd name="T11" fmla="*/ 47 h 41"/>
                  <a:gd name="T12" fmla="*/ 51 w 2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1">
                    <a:moveTo>
                      <a:pt x="11" y="7"/>
                    </a:moveTo>
                    <a:cubicBezTo>
                      <a:pt x="10" y="18"/>
                      <a:pt x="3" y="26"/>
                      <a:pt x="0" y="36"/>
                    </a:cubicBezTo>
                    <a:cubicBezTo>
                      <a:pt x="0" y="37"/>
                      <a:pt x="0" y="38"/>
                      <a:pt x="1" y="37"/>
                    </a:cubicBezTo>
                    <a:cubicBezTo>
                      <a:pt x="4" y="35"/>
                      <a:pt x="7" y="31"/>
                      <a:pt x="9" y="32"/>
                    </a:cubicBezTo>
                    <a:cubicBezTo>
                      <a:pt x="13" y="33"/>
                      <a:pt x="11" y="38"/>
                      <a:pt x="13" y="39"/>
                    </a:cubicBezTo>
                    <a:cubicBezTo>
                      <a:pt x="21" y="41"/>
                      <a:pt x="17" y="24"/>
                      <a:pt x="17" y="22"/>
                    </a:cubicBezTo>
                    <a:cubicBezTo>
                      <a:pt x="15" y="13"/>
                      <a:pt x="23" y="9"/>
                      <a:pt x="23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6" name="Freeform 2267"/>
              <p:cNvSpPr/>
              <p:nvPr>
                <p:custDataLst>
                  <p:tags r:id="rId1626"/>
                </p:custDataLst>
              </p:nvPr>
            </p:nvSpPr>
            <p:spPr bwMode="auto">
              <a:xfrm>
                <a:off x="4333" y="2751"/>
                <a:ext cx="46" cy="81"/>
              </a:xfrm>
              <a:custGeom>
                <a:avLst/>
                <a:gdLst>
                  <a:gd name="T0" fmla="*/ 0 w 36"/>
                  <a:gd name="T1" fmla="*/ 138 h 62"/>
                  <a:gd name="T2" fmla="*/ 15 w 36"/>
                  <a:gd name="T3" fmla="*/ 123 h 62"/>
                  <a:gd name="T4" fmla="*/ 23 w 36"/>
                  <a:gd name="T5" fmla="*/ 101 h 62"/>
                  <a:gd name="T6" fmla="*/ 29 w 36"/>
                  <a:gd name="T7" fmla="*/ 118 h 62"/>
                  <a:gd name="T8" fmla="*/ 51 w 36"/>
                  <a:gd name="T9" fmla="*/ 107 h 62"/>
                  <a:gd name="T10" fmla="*/ 59 w 36"/>
                  <a:gd name="T11" fmla="*/ 74 h 62"/>
                  <a:gd name="T12" fmla="*/ 57 w 36"/>
                  <a:gd name="T13" fmla="*/ 51 h 62"/>
                  <a:gd name="T14" fmla="*/ 69 w 36"/>
                  <a:gd name="T15" fmla="*/ 35 h 62"/>
                  <a:gd name="T16" fmla="*/ 70 w 36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62">
                    <a:moveTo>
                      <a:pt x="0" y="62"/>
                    </a:moveTo>
                    <a:cubicBezTo>
                      <a:pt x="3" y="60"/>
                      <a:pt x="6" y="58"/>
                      <a:pt x="7" y="55"/>
                    </a:cubicBezTo>
                    <a:cubicBezTo>
                      <a:pt x="8" y="53"/>
                      <a:pt x="8" y="44"/>
                      <a:pt x="11" y="45"/>
                    </a:cubicBezTo>
                    <a:cubicBezTo>
                      <a:pt x="13" y="45"/>
                      <a:pt x="12" y="51"/>
                      <a:pt x="14" y="53"/>
                    </a:cubicBezTo>
                    <a:cubicBezTo>
                      <a:pt x="18" y="55"/>
                      <a:pt x="23" y="50"/>
                      <a:pt x="24" y="48"/>
                    </a:cubicBezTo>
                    <a:cubicBezTo>
                      <a:pt x="27" y="44"/>
                      <a:pt x="28" y="38"/>
                      <a:pt x="28" y="34"/>
                    </a:cubicBezTo>
                    <a:cubicBezTo>
                      <a:pt x="29" y="30"/>
                      <a:pt x="27" y="27"/>
                      <a:pt x="27" y="23"/>
                    </a:cubicBezTo>
                    <a:cubicBezTo>
                      <a:pt x="28" y="20"/>
                      <a:pt x="32" y="19"/>
                      <a:pt x="33" y="16"/>
                    </a:cubicBezTo>
                    <a:cubicBezTo>
                      <a:pt x="36" y="11"/>
                      <a:pt x="32" y="5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7" name="Freeform 2268"/>
              <p:cNvSpPr/>
              <p:nvPr>
                <p:custDataLst>
                  <p:tags r:id="rId1627"/>
                </p:custDataLst>
              </p:nvPr>
            </p:nvSpPr>
            <p:spPr bwMode="auto">
              <a:xfrm>
                <a:off x="4283" y="2766"/>
                <a:ext cx="25" cy="44"/>
              </a:xfrm>
              <a:custGeom>
                <a:avLst/>
                <a:gdLst>
                  <a:gd name="T0" fmla="*/ 28 w 19"/>
                  <a:gd name="T1" fmla="*/ 0 h 34"/>
                  <a:gd name="T2" fmla="*/ 16 w 19"/>
                  <a:gd name="T3" fmla="*/ 36 h 34"/>
                  <a:gd name="T4" fmla="*/ 1 w 19"/>
                  <a:gd name="T5" fmla="*/ 63 h 34"/>
                  <a:gd name="T6" fmla="*/ 21 w 19"/>
                  <a:gd name="T7" fmla="*/ 58 h 34"/>
                  <a:gd name="T8" fmla="*/ 43 w 19"/>
                  <a:gd name="T9" fmla="*/ 2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4">
                    <a:moveTo>
                      <a:pt x="12" y="0"/>
                    </a:moveTo>
                    <a:cubicBezTo>
                      <a:pt x="11" y="6"/>
                      <a:pt x="9" y="12"/>
                      <a:pt x="7" y="17"/>
                    </a:cubicBezTo>
                    <a:cubicBezTo>
                      <a:pt x="5" y="20"/>
                      <a:pt x="0" y="26"/>
                      <a:pt x="1" y="29"/>
                    </a:cubicBezTo>
                    <a:cubicBezTo>
                      <a:pt x="1" y="34"/>
                      <a:pt x="7" y="29"/>
                      <a:pt x="9" y="27"/>
                    </a:cubicBezTo>
                    <a:cubicBezTo>
                      <a:pt x="14" y="22"/>
                      <a:pt x="17" y="17"/>
                      <a:pt x="19" y="1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8" name="Freeform 2269"/>
              <p:cNvSpPr/>
              <p:nvPr>
                <p:custDataLst>
                  <p:tags r:id="rId1628"/>
                </p:custDataLst>
              </p:nvPr>
            </p:nvSpPr>
            <p:spPr bwMode="auto">
              <a:xfrm>
                <a:off x="4283" y="2784"/>
                <a:ext cx="41" cy="51"/>
              </a:xfrm>
              <a:custGeom>
                <a:avLst/>
                <a:gdLst>
                  <a:gd name="T0" fmla="*/ 20 w 31"/>
                  <a:gd name="T1" fmla="*/ 47 h 40"/>
                  <a:gd name="T2" fmla="*/ 1 w 31"/>
                  <a:gd name="T3" fmla="*/ 83 h 40"/>
                  <a:gd name="T4" fmla="*/ 20 w 31"/>
                  <a:gd name="T5" fmla="*/ 69 h 40"/>
                  <a:gd name="T6" fmla="*/ 34 w 31"/>
                  <a:gd name="T7" fmla="*/ 55 h 40"/>
                  <a:gd name="T8" fmla="*/ 42 w 31"/>
                  <a:gd name="T9" fmla="*/ 55 h 40"/>
                  <a:gd name="T10" fmla="*/ 53 w 31"/>
                  <a:gd name="T11" fmla="*/ 43 h 40"/>
                  <a:gd name="T12" fmla="*/ 71 w 31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40">
                    <a:moveTo>
                      <a:pt x="8" y="23"/>
                    </a:moveTo>
                    <a:cubicBezTo>
                      <a:pt x="8" y="30"/>
                      <a:pt x="0" y="34"/>
                      <a:pt x="1" y="40"/>
                    </a:cubicBezTo>
                    <a:cubicBezTo>
                      <a:pt x="5" y="40"/>
                      <a:pt x="7" y="36"/>
                      <a:pt x="8" y="33"/>
                    </a:cubicBezTo>
                    <a:cubicBezTo>
                      <a:pt x="10" y="30"/>
                      <a:pt x="11" y="28"/>
                      <a:pt x="15" y="27"/>
                    </a:cubicBezTo>
                    <a:cubicBezTo>
                      <a:pt x="16" y="26"/>
                      <a:pt x="17" y="27"/>
                      <a:pt x="18" y="27"/>
                    </a:cubicBezTo>
                    <a:cubicBezTo>
                      <a:pt x="20" y="25"/>
                      <a:pt x="21" y="23"/>
                      <a:pt x="23" y="21"/>
                    </a:cubicBezTo>
                    <a:cubicBezTo>
                      <a:pt x="26" y="16"/>
                      <a:pt x="31" y="7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9" name="Freeform 2270"/>
              <p:cNvSpPr/>
              <p:nvPr>
                <p:custDataLst>
                  <p:tags r:id="rId1629"/>
                </p:custDataLst>
              </p:nvPr>
            </p:nvSpPr>
            <p:spPr bwMode="auto">
              <a:xfrm>
                <a:off x="4334" y="2702"/>
                <a:ext cx="22" cy="60"/>
              </a:xfrm>
              <a:custGeom>
                <a:avLst/>
                <a:gdLst>
                  <a:gd name="T0" fmla="*/ 6 w 17"/>
                  <a:gd name="T1" fmla="*/ 102 h 46"/>
                  <a:gd name="T2" fmla="*/ 23 w 17"/>
                  <a:gd name="T3" fmla="*/ 63 h 46"/>
                  <a:gd name="T4" fmla="*/ 30 w 17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6">
                    <a:moveTo>
                      <a:pt x="3" y="46"/>
                    </a:moveTo>
                    <a:cubicBezTo>
                      <a:pt x="0" y="38"/>
                      <a:pt x="7" y="34"/>
                      <a:pt x="11" y="28"/>
                    </a:cubicBezTo>
                    <a:cubicBezTo>
                      <a:pt x="17" y="19"/>
                      <a:pt x="14" y="10"/>
                      <a:pt x="1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0" name="Freeform 2271"/>
              <p:cNvSpPr/>
              <p:nvPr>
                <p:custDataLst>
                  <p:tags r:id="rId1630"/>
                </p:custDataLst>
              </p:nvPr>
            </p:nvSpPr>
            <p:spPr bwMode="auto">
              <a:xfrm>
                <a:off x="4361" y="2786"/>
                <a:ext cx="53" cy="92"/>
              </a:xfrm>
              <a:custGeom>
                <a:avLst/>
                <a:gdLst>
                  <a:gd name="T0" fmla="*/ 74 w 41"/>
                  <a:gd name="T1" fmla="*/ 0 h 71"/>
                  <a:gd name="T2" fmla="*/ 62 w 41"/>
                  <a:gd name="T3" fmla="*/ 106 h 71"/>
                  <a:gd name="T4" fmla="*/ 27 w 41"/>
                  <a:gd name="T5" fmla="*/ 101 h 71"/>
                  <a:gd name="T6" fmla="*/ 21 w 41"/>
                  <a:gd name="T7" fmla="*/ 124 h 71"/>
                  <a:gd name="T8" fmla="*/ 0 w 41"/>
                  <a:gd name="T9" fmla="*/ 154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71">
                    <a:moveTo>
                      <a:pt x="34" y="0"/>
                    </a:moveTo>
                    <a:cubicBezTo>
                      <a:pt x="13" y="0"/>
                      <a:pt x="41" y="41"/>
                      <a:pt x="29" y="49"/>
                    </a:cubicBezTo>
                    <a:cubicBezTo>
                      <a:pt x="21" y="53"/>
                      <a:pt x="21" y="36"/>
                      <a:pt x="12" y="46"/>
                    </a:cubicBezTo>
                    <a:cubicBezTo>
                      <a:pt x="9" y="49"/>
                      <a:pt x="9" y="53"/>
                      <a:pt x="9" y="57"/>
                    </a:cubicBezTo>
                    <a:cubicBezTo>
                      <a:pt x="9" y="63"/>
                      <a:pt x="6" y="67"/>
                      <a:pt x="0" y="7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1" name="Freeform 2272"/>
              <p:cNvSpPr/>
              <p:nvPr>
                <p:custDataLst>
                  <p:tags r:id="rId1631"/>
                </p:custDataLst>
              </p:nvPr>
            </p:nvSpPr>
            <p:spPr bwMode="auto">
              <a:xfrm>
                <a:off x="4369" y="2860"/>
                <a:ext cx="22" cy="41"/>
              </a:xfrm>
              <a:custGeom>
                <a:avLst/>
                <a:gdLst>
                  <a:gd name="T0" fmla="*/ 0 w 17"/>
                  <a:gd name="T1" fmla="*/ 54 h 32"/>
                  <a:gd name="T2" fmla="*/ 28 w 17"/>
                  <a:gd name="T3" fmla="*/ 45 h 32"/>
                  <a:gd name="T4" fmla="*/ 32 w 17"/>
                  <a:gd name="T5" fmla="*/ 0 h 32"/>
                  <a:gd name="T6" fmla="*/ 36 w 17"/>
                  <a:gd name="T7" fmla="*/ 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0" y="26"/>
                    </a:moveTo>
                    <a:cubicBezTo>
                      <a:pt x="5" y="32"/>
                      <a:pt x="12" y="27"/>
                      <a:pt x="13" y="21"/>
                    </a:cubicBezTo>
                    <a:cubicBezTo>
                      <a:pt x="14" y="16"/>
                      <a:pt x="10" y="5"/>
                      <a:pt x="15" y="0"/>
                    </a:cubicBezTo>
                    <a:cubicBezTo>
                      <a:pt x="15" y="1"/>
                      <a:pt x="16" y="1"/>
                      <a:pt x="17" y="2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2" name="Freeform 2273"/>
              <p:cNvSpPr/>
              <p:nvPr>
                <p:custDataLst>
                  <p:tags r:id="rId1632"/>
                </p:custDataLst>
              </p:nvPr>
            </p:nvSpPr>
            <p:spPr bwMode="auto">
              <a:xfrm>
                <a:off x="4394" y="2874"/>
                <a:ext cx="28" cy="19"/>
              </a:xfrm>
              <a:custGeom>
                <a:avLst/>
                <a:gdLst>
                  <a:gd name="T0" fmla="*/ 0 w 22"/>
                  <a:gd name="T1" fmla="*/ 23 h 15"/>
                  <a:gd name="T2" fmla="*/ 22 w 22"/>
                  <a:gd name="T3" fmla="*/ 8 h 15"/>
                  <a:gd name="T4" fmla="*/ 46 w 22"/>
                  <a:gd name="T5" fmla="*/ 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0" y="11"/>
                    </a:moveTo>
                    <a:cubicBezTo>
                      <a:pt x="4" y="15"/>
                      <a:pt x="8" y="7"/>
                      <a:pt x="10" y="4"/>
                    </a:cubicBezTo>
                    <a:cubicBezTo>
                      <a:pt x="15" y="0"/>
                      <a:pt x="20" y="5"/>
                      <a:pt x="22" y="1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3" name="Freeform 2274"/>
              <p:cNvSpPr/>
              <p:nvPr>
                <p:custDataLst>
                  <p:tags r:id="rId1633"/>
                </p:custDataLst>
              </p:nvPr>
            </p:nvSpPr>
            <p:spPr bwMode="auto">
              <a:xfrm>
                <a:off x="4401" y="2802"/>
                <a:ext cx="25" cy="63"/>
              </a:xfrm>
              <a:custGeom>
                <a:avLst/>
                <a:gdLst>
                  <a:gd name="T0" fmla="*/ 16 w 19"/>
                  <a:gd name="T1" fmla="*/ 104 h 49"/>
                  <a:gd name="T2" fmla="*/ 32 w 19"/>
                  <a:gd name="T3" fmla="*/ 53 h 49"/>
                  <a:gd name="T4" fmla="*/ 22 w 19"/>
                  <a:gd name="T5" fmla="*/ 24 h 49"/>
                  <a:gd name="T6" fmla="*/ 9 w 19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9">
                    <a:moveTo>
                      <a:pt x="7" y="49"/>
                    </a:moveTo>
                    <a:cubicBezTo>
                      <a:pt x="19" y="46"/>
                      <a:pt x="16" y="33"/>
                      <a:pt x="14" y="25"/>
                    </a:cubicBezTo>
                    <a:cubicBezTo>
                      <a:pt x="13" y="21"/>
                      <a:pt x="13" y="15"/>
                      <a:pt x="10" y="12"/>
                    </a:cubicBezTo>
                    <a:cubicBezTo>
                      <a:pt x="6" y="7"/>
                      <a:pt x="0" y="7"/>
                      <a:pt x="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" name="Freeform 2275"/>
              <p:cNvSpPr/>
              <p:nvPr>
                <p:custDataLst>
                  <p:tags r:id="rId1634"/>
                </p:custDataLst>
              </p:nvPr>
            </p:nvSpPr>
            <p:spPr bwMode="auto">
              <a:xfrm>
                <a:off x="4420" y="2798"/>
                <a:ext cx="17" cy="59"/>
              </a:xfrm>
              <a:custGeom>
                <a:avLst/>
                <a:gdLst>
                  <a:gd name="T0" fmla="*/ 0 w 13"/>
                  <a:gd name="T1" fmla="*/ 0 h 46"/>
                  <a:gd name="T2" fmla="*/ 12 w 13"/>
                  <a:gd name="T3" fmla="*/ 38 h 46"/>
                  <a:gd name="T4" fmla="*/ 22 w 13"/>
                  <a:gd name="T5" fmla="*/ 60 h 46"/>
                  <a:gd name="T6" fmla="*/ 22 w 13"/>
                  <a:gd name="T7" fmla="*/ 97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46">
                    <a:moveTo>
                      <a:pt x="0" y="0"/>
                    </a:moveTo>
                    <a:cubicBezTo>
                      <a:pt x="9" y="4"/>
                      <a:pt x="4" y="12"/>
                      <a:pt x="5" y="18"/>
                    </a:cubicBezTo>
                    <a:cubicBezTo>
                      <a:pt x="6" y="22"/>
                      <a:pt x="9" y="26"/>
                      <a:pt x="10" y="29"/>
                    </a:cubicBezTo>
                    <a:cubicBezTo>
                      <a:pt x="12" y="36"/>
                      <a:pt x="13" y="40"/>
                      <a:pt x="10" y="46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" name="Freeform 2276"/>
              <p:cNvSpPr/>
              <p:nvPr>
                <p:custDataLst>
                  <p:tags r:id="rId1635"/>
                </p:custDataLst>
              </p:nvPr>
            </p:nvSpPr>
            <p:spPr bwMode="auto">
              <a:xfrm>
                <a:off x="4431" y="2810"/>
                <a:ext cx="11" cy="24"/>
              </a:xfrm>
              <a:custGeom>
                <a:avLst/>
                <a:gdLst>
                  <a:gd name="T0" fmla="*/ 0 w 8"/>
                  <a:gd name="T1" fmla="*/ 38 h 19"/>
                  <a:gd name="T2" fmla="*/ 1 w 8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cubicBezTo>
                      <a:pt x="8" y="14"/>
                      <a:pt x="2" y="6"/>
                      <a:pt x="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" name="Freeform 2277"/>
              <p:cNvSpPr/>
              <p:nvPr>
                <p:custDataLst>
                  <p:tags r:id="rId1636"/>
                </p:custDataLst>
              </p:nvPr>
            </p:nvSpPr>
            <p:spPr bwMode="auto">
              <a:xfrm>
                <a:off x="4431" y="2779"/>
                <a:ext cx="32" cy="43"/>
              </a:xfrm>
              <a:custGeom>
                <a:avLst/>
                <a:gdLst>
                  <a:gd name="T0" fmla="*/ 31 w 24"/>
                  <a:gd name="T1" fmla="*/ 68 h 34"/>
                  <a:gd name="T2" fmla="*/ 21 w 24"/>
                  <a:gd name="T3" fmla="*/ 30 h 34"/>
                  <a:gd name="T4" fmla="*/ 12 w 24"/>
                  <a:gd name="T5" fmla="*/ 16 h 34"/>
                  <a:gd name="T6" fmla="*/ 12 w 24"/>
                  <a:gd name="T7" fmla="*/ 8 h 34"/>
                  <a:gd name="T8" fmla="*/ 31 w 24"/>
                  <a:gd name="T9" fmla="*/ 25 h 34"/>
                  <a:gd name="T10" fmla="*/ 43 w 24"/>
                  <a:gd name="T11" fmla="*/ 14 h 34"/>
                  <a:gd name="T12" fmla="*/ 57 w 24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34">
                    <a:moveTo>
                      <a:pt x="13" y="34"/>
                    </a:moveTo>
                    <a:cubicBezTo>
                      <a:pt x="15" y="27"/>
                      <a:pt x="13" y="20"/>
                      <a:pt x="9" y="15"/>
                    </a:cubicBezTo>
                    <a:cubicBezTo>
                      <a:pt x="7" y="12"/>
                      <a:pt x="6" y="10"/>
                      <a:pt x="5" y="8"/>
                    </a:cubicBezTo>
                    <a:cubicBezTo>
                      <a:pt x="4" y="7"/>
                      <a:pt x="0" y="1"/>
                      <a:pt x="5" y="4"/>
                    </a:cubicBezTo>
                    <a:cubicBezTo>
                      <a:pt x="8" y="6"/>
                      <a:pt x="6" y="14"/>
                      <a:pt x="13" y="13"/>
                    </a:cubicBezTo>
                    <a:cubicBezTo>
                      <a:pt x="15" y="12"/>
                      <a:pt x="16" y="9"/>
                      <a:pt x="18" y="7"/>
                    </a:cubicBezTo>
                    <a:cubicBezTo>
                      <a:pt x="20" y="4"/>
                      <a:pt x="23" y="3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" name="Freeform 2278"/>
              <p:cNvSpPr/>
              <p:nvPr>
                <p:custDataLst>
                  <p:tags r:id="rId1637"/>
                </p:custDataLst>
              </p:nvPr>
            </p:nvSpPr>
            <p:spPr bwMode="auto">
              <a:xfrm>
                <a:off x="4420" y="2753"/>
                <a:ext cx="32" cy="36"/>
              </a:xfrm>
              <a:custGeom>
                <a:avLst/>
                <a:gdLst>
                  <a:gd name="T0" fmla="*/ 1 w 25"/>
                  <a:gd name="T1" fmla="*/ 59 h 28"/>
                  <a:gd name="T2" fmla="*/ 5 w 25"/>
                  <a:gd name="T3" fmla="*/ 36 h 28"/>
                  <a:gd name="T4" fmla="*/ 19 w 25"/>
                  <a:gd name="T5" fmla="*/ 22 h 28"/>
                  <a:gd name="T6" fmla="*/ 37 w 25"/>
                  <a:gd name="T7" fmla="*/ 39 h 28"/>
                  <a:gd name="T8" fmla="*/ 52 w 25"/>
                  <a:gd name="T9" fmla="*/ 28 h 28"/>
                  <a:gd name="T10" fmla="*/ 47 w 25"/>
                  <a:gd name="T11" fmla="*/ 8 h 28"/>
                  <a:gd name="T12" fmla="*/ 31 w 25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8">
                    <a:moveTo>
                      <a:pt x="1" y="28"/>
                    </a:moveTo>
                    <a:cubicBezTo>
                      <a:pt x="2" y="24"/>
                      <a:pt x="0" y="21"/>
                      <a:pt x="2" y="17"/>
                    </a:cubicBezTo>
                    <a:cubicBezTo>
                      <a:pt x="3" y="14"/>
                      <a:pt x="6" y="11"/>
                      <a:pt x="9" y="10"/>
                    </a:cubicBezTo>
                    <a:cubicBezTo>
                      <a:pt x="16" y="6"/>
                      <a:pt x="16" y="12"/>
                      <a:pt x="18" y="18"/>
                    </a:cubicBezTo>
                    <a:cubicBezTo>
                      <a:pt x="21" y="25"/>
                      <a:pt x="25" y="19"/>
                      <a:pt x="25" y="13"/>
                    </a:cubicBezTo>
                    <a:cubicBezTo>
                      <a:pt x="25" y="10"/>
                      <a:pt x="25" y="6"/>
                      <a:pt x="23" y="4"/>
                    </a:cubicBezTo>
                    <a:cubicBezTo>
                      <a:pt x="21" y="0"/>
                      <a:pt x="19" y="1"/>
                      <a:pt x="15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" name="Freeform 2279"/>
              <p:cNvSpPr/>
              <p:nvPr>
                <p:custDataLst>
                  <p:tags r:id="rId1638"/>
                </p:custDataLst>
              </p:nvPr>
            </p:nvSpPr>
            <p:spPr bwMode="auto">
              <a:xfrm>
                <a:off x="4418" y="2691"/>
                <a:ext cx="30" cy="49"/>
              </a:xfrm>
              <a:custGeom>
                <a:avLst/>
                <a:gdLst>
                  <a:gd name="T0" fmla="*/ 9 w 23"/>
                  <a:gd name="T1" fmla="*/ 50 h 38"/>
                  <a:gd name="T2" fmla="*/ 27 w 23"/>
                  <a:gd name="T3" fmla="*/ 80 h 38"/>
                  <a:gd name="T4" fmla="*/ 46 w 23"/>
                  <a:gd name="T5" fmla="*/ 52 h 38"/>
                  <a:gd name="T6" fmla="*/ 27 w 23"/>
                  <a:gd name="T7" fmla="*/ 32 h 38"/>
                  <a:gd name="T8" fmla="*/ 5 w 23"/>
                  <a:gd name="T9" fmla="*/ 19 h 38"/>
                  <a:gd name="T10" fmla="*/ 1 w 23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8">
                    <a:moveTo>
                      <a:pt x="4" y="23"/>
                    </a:moveTo>
                    <a:cubicBezTo>
                      <a:pt x="3" y="28"/>
                      <a:pt x="6" y="36"/>
                      <a:pt x="12" y="37"/>
                    </a:cubicBezTo>
                    <a:cubicBezTo>
                      <a:pt x="19" y="38"/>
                      <a:pt x="23" y="30"/>
                      <a:pt x="21" y="24"/>
                    </a:cubicBezTo>
                    <a:cubicBezTo>
                      <a:pt x="20" y="19"/>
                      <a:pt x="17" y="16"/>
                      <a:pt x="12" y="15"/>
                    </a:cubicBezTo>
                    <a:cubicBezTo>
                      <a:pt x="8" y="14"/>
                      <a:pt x="4" y="13"/>
                      <a:pt x="2" y="9"/>
                    </a:cubicBezTo>
                    <a:cubicBezTo>
                      <a:pt x="0" y="6"/>
                      <a:pt x="2" y="3"/>
                      <a:pt x="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" name="Freeform 2280"/>
              <p:cNvSpPr/>
              <p:nvPr>
                <p:custDataLst>
                  <p:tags r:id="rId1639"/>
                </p:custDataLst>
              </p:nvPr>
            </p:nvSpPr>
            <p:spPr bwMode="auto">
              <a:xfrm>
                <a:off x="4407" y="2709"/>
                <a:ext cx="15" cy="57"/>
              </a:xfrm>
              <a:custGeom>
                <a:avLst/>
                <a:gdLst>
                  <a:gd name="T0" fmla="*/ 14 w 12"/>
                  <a:gd name="T1" fmla="*/ 0 h 44"/>
                  <a:gd name="T2" fmla="*/ 13 w 12"/>
                  <a:gd name="T3" fmla="*/ 44 h 44"/>
                  <a:gd name="T4" fmla="*/ 24 w 12"/>
                  <a:gd name="T5" fmla="*/ 66 h 44"/>
                  <a:gd name="T6" fmla="*/ 14 w 12"/>
                  <a:gd name="T7" fmla="*/ 9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44">
                    <a:moveTo>
                      <a:pt x="7" y="0"/>
                    </a:moveTo>
                    <a:cubicBezTo>
                      <a:pt x="0" y="6"/>
                      <a:pt x="2" y="13"/>
                      <a:pt x="6" y="20"/>
                    </a:cubicBezTo>
                    <a:cubicBezTo>
                      <a:pt x="8" y="24"/>
                      <a:pt x="11" y="26"/>
                      <a:pt x="12" y="30"/>
                    </a:cubicBezTo>
                    <a:cubicBezTo>
                      <a:pt x="12" y="35"/>
                      <a:pt x="9" y="40"/>
                      <a:pt x="7" y="4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" name="Freeform 2281"/>
              <p:cNvSpPr/>
              <p:nvPr>
                <p:custDataLst>
                  <p:tags r:id="rId1640"/>
                </p:custDataLst>
              </p:nvPr>
            </p:nvSpPr>
            <p:spPr bwMode="auto">
              <a:xfrm>
                <a:off x="4388" y="2698"/>
                <a:ext cx="23" cy="81"/>
              </a:xfrm>
              <a:custGeom>
                <a:avLst/>
                <a:gdLst>
                  <a:gd name="T0" fmla="*/ 0 w 17"/>
                  <a:gd name="T1" fmla="*/ 57 h 62"/>
                  <a:gd name="T2" fmla="*/ 16 w 17"/>
                  <a:gd name="T3" fmla="*/ 101 h 62"/>
                  <a:gd name="T4" fmla="*/ 26 w 17"/>
                  <a:gd name="T5" fmla="*/ 123 h 62"/>
                  <a:gd name="T6" fmla="*/ 26 w 17"/>
                  <a:gd name="T7" fmla="*/ 57 h 62"/>
                  <a:gd name="T8" fmla="*/ 20 w 17"/>
                  <a:gd name="T9" fmla="*/ 41 h 62"/>
                  <a:gd name="T10" fmla="*/ 26 w 17"/>
                  <a:gd name="T11" fmla="*/ 31 h 62"/>
                  <a:gd name="T12" fmla="*/ 7 w 17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0" y="26"/>
                    </a:moveTo>
                    <a:cubicBezTo>
                      <a:pt x="5" y="32"/>
                      <a:pt x="7" y="37"/>
                      <a:pt x="7" y="45"/>
                    </a:cubicBezTo>
                    <a:cubicBezTo>
                      <a:pt x="7" y="48"/>
                      <a:pt x="2" y="62"/>
                      <a:pt x="10" y="55"/>
                    </a:cubicBezTo>
                    <a:cubicBezTo>
                      <a:pt x="17" y="48"/>
                      <a:pt x="14" y="34"/>
                      <a:pt x="10" y="26"/>
                    </a:cubicBezTo>
                    <a:cubicBezTo>
                      <a:pt x="9" y="23"/>
                      <a:pt x="8" y="21"/>
                      <a:pt x="8" y="18"/>
                    </a:cubicBezTo>
                    <a:cubicBezTo>
                      <a:pt x="8" y="17"/>
                      <a:pt x="9" y="15"/>
                      <a:pt x="10" y="14"/>
                    </a:cubicBezTo>
                    <a:cubicBezTo>
                      <a:pt x="10" y="8"/>
                      <a:pt x="6" y="4"/>
                      <a:pt x="3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" name="Freeform 2282"/>
              <p:cNvSpPr/>
              <p:nvPr>
                <p:custDataLst>
                  <p:tags r:id="rId1641"/>
                </p:custDataLst>
              </p:nvPr>
            </p:nvSpPr>
            <p:spPr bwMode="auto">
              <a:xfrm>
                <a:off x="4364" y="2708"/>
                <a:ext cx="26" cy="108"/>
              </a:xfrm>
              <a:custGeom>
                <a:avLst/>
                <a:gdLst>
                  <a:gd name="T0" fmla="*/ 38 w 20"/>
                  <a:gd name="T1" fmla="*/ 1 h 84"/>
                  <a:gd name="T2" fmla="*/ 43 w 20"/>
                  <a:gd name="T3" fmla="*/ 91 h 84"/>
                  <a:gd name="T4" fmla="*/ 29 w 20"/>
                  <a:gd name="T5" fmla="*/ 135 h 84"/>
                  <a:gd name="T6" fmla="*/ 43 w 20"/>
                  <a:gd name="T7" fmla="*/ 179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4">
                    <a:moveTo>
                      <a:pt x="17" y="1"/>
                    </a:moveTo>
                    <a:cubicBezTo>
                      <a:pt x="0" y="0"/>
                      <a:pt x="19" y="35"/>
                      <a:pt x="19" y="43"/>
                    </a:cubicBezTo>
                    <a:cubicBezTo>
                      <a:pt x="19" y="51"/>
                      <a:pt x="14" y="57"/>
                      <a:pt x="13" y="64"/>
                    </a:cubicBezTo>
                    <a:cubicBezTo>
                      <a:pt x="12" y="71"/>
                      <a:pt x="20" y="78"/>
                      <a:pt x="19" y="8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" name="Freeform 2283"/>
              <p:cNvSpPr/>
              <p:nvPr>
                <p:custDataLst>
                  <p:tags r:id="rId1642"/>
                </p:custDataLst>
              </p:nvPr>
            </p:nvSpPr>
            <p:spPr bwMode="auto">
              <a:xfrm>
                <a:off x="4365" y="2825"/>
                <a:ext cx="17" cy="31"/>
              </a:xfrm>
              <a:custGeom>
                <a:avLst/>
                <a:gdLst>
                  <a:gd name="T0" fmla="*/ 0 w 13"/>
                  <a:gd name="T1" fmla="*/ 52 h 24"/>
                  <a:gd name="T2" fmla="*/ 13 w 13"/>
                  <a:gd name="T3" fmla="*/ 10 h 24"/>
                  <a:gd name="T4" fmla="*/ 29 w 13"/>
                  <a:gd name="T5" fmla="*/ 1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cubicBezTo>
                      <a:pt x="0" y="18"/>
                      <a:pt x="1" y="9"/>
                      <a:pt x="6" y="5"/>
                    </a:cubicBezTo>
                    <a:cubicBezTo>
                      <a:pt x="10" y="0"/>
                      <a:pt x="9" y="5"/>
                      <a:pt x="13" y="7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" name="Freeform 2284"/>
              <p:cNvSpPr/>
              <p:nvPr>
                <p:custDataLst>
                  <p:tags r:id="rId1643"/>
                </p:custDataLst>
              </p:nvPr>
            </p:nvSpPr>
            <p:spPr bwMode="auto">
              <a:xfrm>
                <a:off x="4333" y="2833"/>
                <a:ext cx="19" cy="60"/>
              </a:xfrm>
              <a:custGeom>
                <a:avLst/>
                <a:gdLst>
                  <a:gd name="T0" fmla="*/ 30 w 15"/>
                  <a:gd name="T1" fmla="*/ 0 h 47"/>
                  <a:gd name="T2" fmla="*/ 20 w 15"/>
                  <a:gd name="T3" fmla="*/ 47 h 47"/>
                  <a:gd name="T4" fmla="*/ 0 w 15"/>
                  <a:gd name="T5" fmla="*/ 98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7">
                    <a:moveTo>
                      <a:pt x="15" y="0"/>
                    </a:moveTo>
                    <a:cubicBezTo>
                      <a:pt x="11" y="7"/>
                      <a:pt x="8" y="14"/>
                      <a:pt x="10" y="23"/>
                    </a:cubicBezTo>
                    <a:cubicBezTo>
                      <a:pt x="11" y="32"/>
                      <a:pt x="10" y="44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" name="Freeform 2285"/>
              <p:cNvSpPr/>
              <p:nvPr>
                <p:custDataLst>
                  <p:tags r:id="rId1644"/>
                </p:custDataLst>
              </p:nvPr>
            </p:nvSpPr>
            <p:spPr bwMode="auto">
              <a:xfrm>
                <a:off x="4298" y="2915"/>
                <a:ext cx="55" cy="46"/>
              </a:xfrm>
              <a:custGeom>
                <a:avLst/>
                <a:gdLst>
                  <a:gd name="T0" fmla="*/ 0 w 43"/>
                  <a:gd name="T1" fmla="*/ 55 h 35"/>
                  <a:gd name="T2" fmla="*/ 47 w 43"/>
                  <a:gd name="T3" fmla="*/ 28 h 35"/>
                  <a:gd name="T4" fmla="*/ 77 w 43"/>
                  <a:gd name="T5" fmla="*/ 12 h 35"/>
                  <a:gd name="T6" fmla="*/ 77 w 43"/>
                  <a:gd name="T7" fmla="*/ 55 h 35"/>
                  <a:gd name="T8" fmla="*/ 59 w 43"/>
                  <a:gd name="T9" fmla="*/ 60 h 35"/>
                  <a:gd name="T10" fmla="*/ 51 w 43"/>
                  <a:gd name="T11" fmla="*/ 79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35">
                    <a:moveTo>
                      <a:pt x="0" y="24"/>
                    </a:moveTo>
                    <a:cubicBezTo>
                      <a:pt x="9" y="24"/>
                      <a:pt x="17" y="18"/>
                      <a:pt x="23" y="12"/>
                    </a:cubicBezTo>
                    <a:cubicBezTo>
                      <a:pt x="26" y="8"/>
                      <a:pt x="31" y="0"/>
                      <a:pt x="37" y="5"/>
                    </a:cubicBezTo>
                    <a:cubicBezTo>
                      <a:pt x="43" y="10"/>
                      <a:pt x="43" y="19"/>
                      <a:pt x="37" y="24"/>
                    </a:cubicBezTo>
                    <a:cubicBezTo>
                      <a:pt x="35" y="25"/>
                      <a:pt x="31" y="25"/>
                      <a:pt x="28" y="27"/>
                    </a:cubicBezTo>
                    <a:cubicBezTo>
                      <a:pt x="25" y="29"/>
                      <a:pt x="24" y="32"/>
                      <a:pt x="24" y="35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" name="Freeform 2286"/>
              <p:cNvSpPr/>
              <p:nvPr>
                <p:custDataLst>
                  <p:tags r:id="rId1645"/>
                </p:custDataLst>
              </p:nvPr>
            </p:nvSpPr>
            <p:spPr bwMode="auto">
              <a:xfrm>
                <a:off x="4290" y="2934"/>
                <a:ext cx="50" cy="27"/>
              </a:xfrm>
              <a:custGeom>
                <a:avLst/>
                <a:gdLst>
                  <a:gd name="T0" fmla="*/ 0 w 39"/>
                  <a:gd name="T1" fmla="*/ 45 h 21"/>
                  <a:gd name="T2" fmla="*/ 29 w 39"/>
                  <a:gd name="T3" fmla="*/ 36 h 21"/>
                  <a:gd name="T4" fmla="*/ 53 w 39"/>
                  <a:gd name="T5" fmla="*/ 28 h 21"/>
                  <a:gd name="T6" fmla="*/ 72 w 39"/>
                  <a:gd name="T7" fmla="*/ 10 h 21"/>
                  <a:gd name="T8" fmla="*/ 82 w 39"/>
                  <a:gd name="T9" fmla="*/ 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4" y="21"/>
                      <a:pt x="10" y="18"/>
                      <a:pt x="14" y="17"/>
                    </a:cubicBezTo>
                    <a:cubicBezTo>
                      <a:pt x="18" y="16"/>
                      <a:pt x="21" y="15"/>
                      <a:pt x="25" y="13"/>
                    </a:cubicBezTo>
                    <a:cubicBezTo>
                      <a:pt x="28" y="11"/>
                      <a:pt x="32" y="8"/>
                      <a:pt x="34" y="5"/>
                    </a:cubicBezTo>
                    <a:cubicBezTo>
                      <a:pt x="36" y="3"/>
                      <a:pt x="36" y="0"/>
                      <a:pt x="39" y="2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" name="Freeform 2287"/>
              <p:cNvSpPr/>
              <p:nvPr>
                <p:custDataLst>
                  <p:tags r:id="rId1646"/>
                </p:custDataLst>
              </p:nvPr>
            </p:nvSpPr>
            <p:spPr bwMode="auto">
              <a:xfrm>
                <a:off x="4348" y="2912"/>
                <a:ext cx="20" cy="40"/>
              </a:xfrm>
              <a:custGeom>
                <a:avLst/>
                <a:gdLst>
                  <a:gd name="T0" fmla="*/ 0 w 15"/>
                  <a:gd name="T1" fmla="*/ 0 h 31"/>
                  <a:gd name="T2" fmla="*/ 33 w 15"/>
                  <a:gd name="T3" fmla="*/ 36 h 31"/>
                  <a:gd name="T4" fmla="*/ 7 w 15"/>
                  <a:gd name="T5" fmla="*/ 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1">
                    <a:moveTo>
                      <a:pt x="0" y="0"/>
                    </a:moveTo>
                    <a:cubicBezTo>
                      <a:pt x="10" y="0"/>
                      <a:pt x="13" y="7"/>
                      <a:pt x="14" y="17"/>
                    </a:cubicBezTo>
                    <a:cubicBezTo>
                      <a:pt x="15" y="24"/>
                      <a:pt x="8" y="28"/>
                      <a:pt x="3" y="3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" name="Freeform 2288"/>
              <p:cNvSpPr/>
              <p:nvPr>
                <p:custDataLst>
                  <p:tags r:id="rId1647"/>
                </p:custDataLst>
              </p:nvPr>
            </p:nvSpPr>
            <p:spPr bwMode="auto">
              <a:xfrm>
                <a:off x="4378" y="2896"/>
                <a:ext cx="7" cy="40"/>
              </a:xfrm>
              <a:custGeom>
                <a:avLst/>
                <a:gdLst>
                  <a:gd name="T0" fmla="*/ 8 w 5"/>
                  <a:gd name="T1" fmla="*/ 67 h 31"/>
                  <a:gd name="T2" fmla="*/ 0 w 5"/>
                  <a:gd name="T3" fmla="*/ 45 h 31"/>
                  <a:gd name="T4" fmla="*/ 11 w 5"/>
                  <a:gd name="T5" fmla="*/ 30 h 31"/>
                  <a:gd name="T6" fmla="*/ 6 w 5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1">
                    <a:moveTo>
                      <a:pt x="3" y="31"/>
                    </a:moveTo>
                    <a:cubicBezTo>
                      <a:pt x="4" y="27"/>
                      <a:pt x="1" y="25"/>
                      <a:pt x="0" y="21"/>
                    </a:cubicBezTo>
                    <a:cubicBezTo>
                      <a:pt x="0" y="18"/>
                      <a:pt x="3" y="16"/>
                      <a:pt x="4" y="14"/>
                    </a:cubicBezTo>
                    <a:cubicBezTo>
                      <a:pt x="5" y="9"/>
                      <a:pt x="4" y="4"/>
                      <a:pt x="2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" name="Freeform 2289"/>
              <p:cNvSpPr/>
              <p:nvPr>
                <p:custDataLst>
                  <p:tags r:id="rId1648"/>
                </p:custDataLst>
              </p:nvPr>
            </p:nvSpPr>
            <p:spPr bwMode="auto">
              <a:xfrm>
                <a:off x="4399" y="2893"/>
                <a:ext cx="13" cy="29"/>
              </a:xfrm>
              <a:custGeom>
                <a:avLst/>
                <a:gdLst>
                  <a:gd name="T0" fmla="*/ 0 w 10"/>
                  <a:gd name="T1" fmla="*/ 50 h 22"/>
                  <a:gd name="T2" fmla="*/ 7 w 10"/>
                  <a:gd name="T3" fmla="*/ 16 h 22"/>
                  <a:gd name="T4" fmla="*/ 16 w 10"/>
                  <a:gd name="T5" fmla="*/ 1 h 22"/>
                  <a:gd name="T6" fmla="*/ 22 w 10"/>
                  <a:gd name="T7" fmla="*/ 2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0" y="22"/>
                    </a:moveTo>
                    <a:cubicBezTo>
                      <a:pt x="4" y="22"/>
                      <a:pt x="3" y="10"/>
                      <a:pt x="3" y="7"/>
                    </a:cubicBezTo>
                    <a:cubicBezTo>
                      <a:pt x="3" y="5"/>
                      <a:pt x="5" y="0"/>
                      <a:pt x="7" y="1"/>
                    </a:cubicBezTo>
                    <a:cubicBezTo>
                      <a:pt x="10" y="2"/>
                      <a:pt x="10" y="8"/>
                      <a:pt x="10" y="1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" name="Freeform 2290"/>
              <p:cNvSpPr/>
              <p:nvPr>
                <p:custDataLst>
                  <p:tags r:id="rId1649"/>
                </p:custDataLst>
              </p:nvPr>
            </p:nvSpPr>
            <p:spPr bwMode="auto">
              <a:xfrm>
                <a:off x="4259" y="2881"/>
                <a:ext cx="67" cy="53"/>
              </a:xfrm>
              <a:custGeom>
                <a:avLst/>
                <a:gdLst>
                  <a:gd name="T0" fmla="*/ 0 w 52"/>
                  <a:gd name="T1" fmla="*/ 89 h 41"/>
                  <a:gd name="T2" fmla="*/ 35 w 52"/>
                  <a:gd name="T3" fmla="*/ 69 h 41"/>
                  <a:gd name="T4" fmla="*/ 76 w 52"/>
                  <a:gd name="T5" fmla="*/ 62 h 41"/>
                  <a:gd name="T6" fmla="*/ 106 w 52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1">
                    <a:moveTo>
                      <a:pt x="0" y="41"/>
                    </a:moveTo>
                    <a:cubicBezTo>
                      <a:pt x="6" y="39"/>
                      <a:pt x="9" y="34"/>
                      <a:pt x="16" y="32"/>
                    </a:cubicBezTo>
                    <a:cubicBezTo>
                      <a:pt x="22" y="30"/>
                      <a:pt x="30" y="31"/>
                      <a:pt x="36" y="29"/>
                    </a:cubicBezTo>
                    <a:cubicBezTo>
                      <a:pt x="48" y="24"/>
                      <a:pt x="52" y="12"/>
                      <a:pt x="50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" name="Freeform 2291"/>
              <p:cNvSpPr/>
              <p:nvPr>
                <p:custDataLst>
                  <p:tags r:id="rId1650"/>
                </p:custDataLst>
              </p:nvPr>
            </p:nvSpPr>
            <p:spPr bwMode="auto">
              <a:xfrm>
                <a:off x="4195" y="2896"/>
                <a:ext cx="101" cy="27"/>
              </a:xfrm>
              <a:custGeom>
                <a:avLst/>
                <a:gdLst>
                  <a:gd name="T0" fmla="*/ 0 w 78"/>
                  <a:gd name="T1" fmla="*/ 35 h 21"/>
                  <a:gd name="T2" fmla="*/ 39 w 78"/>
                  <a:gd name="T3" fmla="*/ 42 h 21"/>
                  <a:gd name="T4" fmla="*/ 89 w 78"/>
                  <a:gd name="T5" fmla="*/ 35 h 21"/>
                  <a:gd name="T6" fmla="*/ 131 w 78"/>
                  <a:gd name="T7" fmla="*/ 28 h 21"/>
                  <a:gd name="T8" fmla="*/ 170 w 78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21">
                    <a:moveTo>
                      <a:pt x="0" y="16"/>
                    </a:moveTo>
                    <a:cubicBezTo>
                      <a:pt x="6" y="17"/>
                      <a:pt x="11" y="21"/>
                      <a:pt x="18" y="20"/>
                    </a:cubicBezTo>
                    <a:cubicBezTo>
                      <a:pt x="26" y="20"/>
                      <a:pt x="34" y="17"/>
                      <a:pt x="41" y="16"/>
                    </a:cubicBezTo>
                    <a:cubicBezTo>
                      <a:pt x="48" y="15"/>
                      <a:pt x="54" y="15"/>
                      <a:pt x="60" y="13"/>
                    </a:cubicBezTo>
                    <a:cubicBezTo>
                      <a:pt x="65" y="11"/>
                      <a:pt x="77" y="5"/>
                      <a:pt x="78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" name="Freeform 2292"/>
              <p:cNvSpPr/>
              <p:nvPr>
                <p:custDataLst>
                  <p:tags r:id="rId1651"/>
                </p:custDataLst>
              </p:nvPr>
            </p:nvSpPr>
            <p:spPr bwMode="auto">
              <a:xfrm>
                <a:off x="4309" y="2698"/>
                <a:ext cx="22" cy="65"/>
              </a:xfrm>
              <a:custGeom>
                <a:avLst/>
                <a:gdLst>
                  <a:gd name="T0" fmla="*/ 5 w 17"/>
                  <a:gd name="T1" fmla="*/ 111 h 50"/>
                  <a:gd name="T2" fmla="*/ 21 w 17"/>
                  <a:gd name="T3" fmla="*/ 68 h 50"/>
                  <a:gd name="T4" fmla="*/ 35 w 17"/>
                  <a:gd name="T5" fmla="*/ 43 h 50"/>
                  <a:gd name="T6" fmla="*/ 36 w 17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0">
                    <a:moveTo>
                      <a:pt x="2" y="50"/>
                    </a:moveTo>
                    <a:cubicBezTo>
                      <a:pt x="0" y="43"/>
                      <a:pt x="5" y="36"/>
                      <a:pt x="9" y="31"/>
                    </a:cubicBezTo>
                    <a:cubicBezTo>
                      <a:pt x="12" y="27"/>
                      <a:pt x="15" y="24"/>
                      <a:pt x="16" y="19"/>
                    </a:cubicBezTo>
                    <a:cubicBezTo>
                      <a:pt x="17" y="13"/>
                      <a:pt x="16" y="6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" name="Freeform 2293"/>
              <p:cNvSpPr/>
              <p:nvPr>
                <p:custDataLst>
                  <p:tags r:id="rId1652"/>
                </p:custDataLst>
              </p:nvPr>
            </p:nvSpPr>
            <p:spPr bwMode="auto">
              <a:xfrm>
                <a:off x="4329" y="2684"/>
                <a:ext cx="18" cy="52"/>
              </a:xfrm>
              <a:custGeom>
                <a:avLst/>
                <a:gdLst>
                  <a:gd name="T0" fmla="*/ 0 w 14"/>
                  <a:gd name="T1" fmla="*/ 74 h 40"/>
                  <a:gd name="T2" fmla="*/ 24 w 14"/>
                  <a:gd name="T3" fmla="*/ 56 h 40"/>
                  <a:gd name="T4" fmla="*/ 24 w 14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0">
                    <a:moveTo>
                      <a:pt x="0" y="34"/>
                    </a:moveTo>
                    <a:cubicBezTo>
                      <a:pt x="5" y="40"/>
                      <a:pt x="11" y="28"/>
                      <a:pt x="12" y="25"/>
                    </a:cubicBezTo>
                    <a:cubicBezTo>
                      <a:pt x="14" y="17"/>
                      <a:pt x="10" y="8"/>
                      <a:pt x="12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" name="Freeform 2294"/>
              <p:cNvSpPr/>
              <p:nvPr>
                <p:custDataLst>
                  <p:tags r:id="rId1653"/>
                </p:custDataLst>
              </p:nvPr>
            </p:nvSpPr>
            <p:spPr bwMode="auto">
              <a:xfrm>
                <a:off x="4450" y="2724"/>
                <a:ext cx="14" cy="35"/>
              </a:xfrm>
              <a:custGeom>
                <a:avLst/>
                <a:gdLst>
                  <a:gd name="T0" fmla="*/ 10 w 11"/>
                  <a:gd name="T1" fmla="*/ 0 h 27"/>
                  <a:gd name="T2" fmla="*/ 10 w 11"/>
                  <a:gd name="T3" fmla="*/ 21 h 27"/>
                  <a:gd name="T4" fmla="*/ 1 w 11"/>
                  <a:gd name="T5" fmla="*/ 32 h 27"/>
                  <a:gd name="T6" fmla="*/ 14 w 11"/>
                  <a:gd name="T7" fmla="*/ 41 h 27"/>
                  <a:gd name="T8" fmla="*/ 23 w 11"/>
                  <a:gd name="T9" fmla="*/ 5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5" y="0"/>
                    </a:moveTo>
                    <a:cubicBezTo>
                      <a:pt x="6" y="4"/>
                      <a:pt x="7" y="6"/>
                      <a:pt x="5" y="9"/>
                    </a:cubicBezTo>
                    <a:cubicBezTo>
                      <a:pt x="4" y="11"/>
                      <a:pt x="0" y="12"/>
                      <a:pt x="1" y="15"/>
                    </a:cubicBezTo>
                    <a:cubicBezTo>
                      <a:pt x="1" y="18"/>
                      <a:pt x="5" y="17"/>
                      <a:pt x="7" y="19"/>
                    </a:cubicBezTo>
                    <a:cubicBezTo>
                      <a:pt x="10" y="21"/>
                      <a:pt x="11" y="23"/>
                      <a:pt x="11" y="27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" name="Freeform 2295"/>
              <p:cNvSpPr/>
              <p:nvPr>
                <p:custDataLst>
                  <p:tags r:id="rId1654"/>
                </p:custDataLst>
              </p:nvPr>
            </p:nvSpPr>
            <p:spPr bwMode="auto">
              <a:xfrm>
                <a:off x="4291" y="2901"/>
                <a:ext cx="39" cy="34"/>
              </a:xfrm>
              <a:custGeom>
                <a:avLst/>
                <a:gdLst>
                  <a:gd name="T0" fmla="*/ 0 w 30"/>
                  <a:gd name="T1" fmla="*/ 54 h 26"/>
                  <a:gd name="T2" fmla="*/ 44 w 30"/>
                  <a:gd name="T3" fmla="*/ 51 h 26"/>
                  <a:gd name="T4" fmla="*/ 64 w 30"/>
                  <a:gd name="T5" fmla="*/ 24 h 26"/>
                  <a:gd name="T6" fmla="*/ 60 w 30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6">
                    <a:moveTo>
                      <a:pt x="0" y="24"/>
                    </a:moveTo>
                    <a:cubicBezTo>
                      <a:pt x="7" y="20"/>
                      <a:pt x="13" y="26"/>
                      <a:pt x="20" y="23"/>
                    </a:cubicBezTo>
                    <a:cubicBezTo>
                      <a:pt x="24" y="21"/>
                      <a:pt x="28" y="16"/>
                      <a:pt x="29" y="11"/>
                    </a:cubicBezTo>
                    <a:cubicBezTo>
                      <a:pt x="30" y="7"/>
                      <a:pt x="27" y="4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" name="Freeform 2296"/>
              <p:cNvSpPr/>
              <p:nvPr>
                <p:custDataLst>
                  <p:tags r:id="rId1655"/>
                </p:custDataLst>
              </p:nvPr>
            </p:nvSpPr>
            <p:spPr bwMode="auto">
              <a:xfrm>
                <a:off x="4357" y="2683"/>
                <a:ext cx="12" cy="57"/>
              </a:xfrm>
              <a:custGeom>
                <a:avLst/>
                <a:gdLst>
                  <a:gd name="T0" fmla="*/ 12 w 9"/>
                  <a:gd name="T1" fmla="*/ 0 h 44"/>
                  <a:gd name="T2" fmla="*/ 12 w 9"/>
                  <a:gd name="T3" fmla="*/ 17 h 44"/>
                  <a:gd name="T4" fmla="*/ 20 w 9"/>
                  <a:gd name="T5" fmla="*/ 49 h 44"/>
                  <a:gd name="T6" fmla="*/ 7 w 9"/>
                  <a:gd name="T7" fmla="*/ 9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4">
                    <a:moveTo>
                      <a:pt x="5" y="0"/>
                    </a:moveTo>
                    <a:cubicBezTo>
                      <a:pt x="5" y="3"/>
                      <a:pt x="5" y="5"/>
                      <a:pt x="5" y="8"/>
                    </a:cubicBezTo>
                    <a:cubicBezTo>
                      <a:pt x="5" y="13"/>
                      <a:pt x="8" y="17"/>
                      <a:pt x="8" y="22"/>
                    </a:cubicBezTo>
                    <a:cubicBezTo>
                      <a:pt x="9" y="29"/>
                      <a:pt x="0" y="37"/>
                      <a:pt x="3" y="4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" name="Freeform 2297"/>
              <p:cNvSpPr/>
              <p:nvPr>
                <p:custDataLst>
                  <p:tags r:id="rId1656"/>
                </p:custDataLst>
              </p:nvPr>
            </p:nvSpPr>
            <p:spPr bwMode="auto">
              <a:xfrm>
                <a:off x="4442" y="2763"/>
                <a:ext cx="58" cy="78"/>
              </a:xfrm>
              <a:custGeom>
                <a:avLst/>
                <a:gdLst>
                  <a:gd name="T0" fmla="*/ 97 w 45"/>
                  <a:gd name="T1" fmla="*/ 0 h 60"/>
                  <a:gd name="T2" fmla="*/ 86 w 45"/>
                  <a:gd name="T3" fmla="*/ 21 h 60"/>
                  <a:gd name="T4" fmla="*/ 64 w 45"/>
                  <a:gd name="T5" fmla="*/ 38 h 60"/>
                  <a:gd name="T6" fmla="*/ 46 w 45"/>
                  <a:gd name="T7" fmla="*/ 49 h 60"/>
                  <a:gd name="T8" fmla="*/ 40 w 45"/>
                  <a:gd name="T9" fmla="*/ 68 h 60"/>
                  <a:gd name="T10" fmla="*/ 24 w 45"/>
                  <a:gd name="T11" fmla="*/ 114 h 60"/>
                  <a:gd name="T12" fmla="*/ 1 w 45"/>
                  <a:gd name="T13" fmla="*/ 118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45" y="0"/>
                    </a:moveTo>
                    <a:cubicBezTo>
                      <a:pt x="44" y="3"/>
                      <a:pt x="42" y="6"/>
                      <a:pt x="40" y="9"/>
                    </a:cubicBezTo>
                    <a:cubicBezTo>
                      <a:pt x="37" y="14"/>
                      <a:pt x="35" y="15"/>
                      <a:pt x="30" y="17"/>
                    </a:cubicBezTo>
                    <a:cubicBezTo>
                      <a:pt x="27" y="19"/>
                      <a:pt x="24" y="21"/>
                      <a:pt x="22" y="22"/>
                    </a:cubicBezTo>
                    <a:cubicBezTo>
                      <a:pt x="18" y="25"/>
                      <a:pt x="18" y="26"/>
                      <a:pt x="19" y="31"/>
                    </a:cubicBezTo>
                    <a:cubicBezTo>
                      <a:pt x="20" y="38"/>
                      <a:pt x="17" y="47"/>
                      <a:pt x="12" y="52"/>
                    </a:cubicBezTo>
                    <a:cubicBezTo>
                      <a:pt x="10" y="53"/>
                      <a:pt x="0" y="60"/>
                      <a:pt x="1" y="5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" name="Freeform 2298"/>
              <p:cNvSpPr/>
              <p:nvPr>
                <p:custDataLst>
                  <p:tags r:id="rId1657"/>
                </p:custDataLst>
              </p:nvPr>
            </p:nvSpPr>
            <p:spPr bwMode="auto">
              <a:xfrm>
                <a:off x="4466" y="2729"/>
                <a:ext cx="24" cy="42"/>
              </a:xfrm>
              <a:custGeom>
                <a:avLst/>
                <a:gdLst>
                  <a:gd name="T0" fmla="*/ 0 w 18"/>
                  <a:gd name="T1" fmla="*/ 71 h 32"/>
                  <a:gd name="T2" fmla="*/ 28 w 18"/>
                  <a:gd name="T3" fmla="*/ 67 h 32"/>
                  <a:gd name="T4" fmla="*/ 36 w 18"/>
                  <a:gd name="T5" fmla="*/ 38 h 32"/>
                  <a:gd name="T6" fmla="*/ 9 w 18"/>
                  <a:gd name="T7" fmla="*/ 22 h 32"/>
                  <a:gd name="T8" fmla="*/ 21 w 1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2">
                    <a:moveTo>
                      <a:pt x="0" y="31"/>
                    </a:moveTo>
                    <a:cubicBezTo>
                      <a:pt x="3" y="28"/>
                      <a:pt x="7" y="32"/>
                      <a:pt x="12" y="30"/>
                    </a:cubicBezTo>
                    <a:cubicBezTo>
                      <a:pt x="15" y="28"/>
                      <a:pt x="18" y="20"/>
                      <a:pt x="15" y="17"/>
                    </a:cubicBezTo>
                    <a:cubicBezTo>
                      <a:pt x="12" y="14"/>
                      <a:pt x="3" y="19"/>
                      <a:pt x="4" y="10"/>
                    </a:cubicBezTo>
                    <a:cubicBezTo>
                      <a:pt x="4" y="7"/>
                      <a:pt x="10" y="2"/>
                      <a:pt x="9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" name="Freeform 2299"/>
              <p:cNvSpPr/>
              <p:nvPr>
                <p:custDataLst>
                  <p:tags r:id="rId1658"/>
                </p:custDataLst>
              </p:nvPr>
            </p:nvSpPr>
            <p:spPr bwMode="auto">
              <a:xfrm>
                <a:off x="4435" y="2843"/>
                <a:ext cx="31" cy="43"/>
              </a:xfrm>
              <a:custGeom>
                <a:avLst/>
                <a:gdLst>
                  <a:gd name="T0" fmla="*/ 1 w 24"/>
                  <a:gd name="T1" fmla="*/ 73 h 33"/>
                  <a:gd name="T2" fmla="*/ 1 w 24"/>
                  <a:gd name="T3" fmla="*/ 44 h 33"/>
                  <a:gd name="T4" fmla="*/ 21 w 24"/>
                  <a:gd name="T5" fmla="*/ 22 h 33"/>
                  <a:gd name="T6" fmla="*/ 41 w 24"/>
                  <a:gd name="T7" fmla="*/ 12 h 33"/>
                  <a:gd name="T8" fmla="*/ 52 w 24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" y="33"/>
                    </a:moveTo>
                    <a:cubicBezTo>
                      <a:pt x="0" y="29"/>
                      <a:pt x="0" y="24"/>
                      <a:pt x="1" y="20"/>
                    </a:cubicBezTo>
                    <a:cubicBezTo>
                      <a:pt x="2" y="14"/>
                      <a:pt x="2" y="11"/>
                      <a:pt x="9" y="10"/>
                    </a:cubicBezTo>
                    <a:cubicBezTo>
                      <a:pt x="13" y="9"/>
                      <a:pt x="16" y="8"/>
                      <a:pt x="19" y="5"/>
                    </a:cubicBezTo>
                    <a:cubicBezTo>
                      <a:pt x="21" y="4"/>
                      <a:pt x="23" y="2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" name="Freeform 2300"/>
              <p:cNvSpPr/>
              <p:nvPr>
                <p:custDataLst>
                  <p:tags r:id="rId1659"/>
                </p:custDataLst>
              </p:nvPr>
            </p:nvSpPr>
            <p:spPr bwMode="auto">
              <a:xfrm>
                <a:off x="4196" y="2892"/>
                <a:ext cx="89" cy="21"/>
              </a:xfrm>
              <a:custGeom>
                <a:avLst/>
                <a:gdLst>
                  <a:gd name="T0" fmla="*/ 0 w 68"/>
                  <a:gd name="T1" fmla="*/ 32 h 16"/>
                  <a:gd name="T2" fmla="*/ 29 w 68"/>
                  <a:gd name="T3" fmla="*/ 37 h 16"/>
                  <a:gd name="T4" fmla="*/ 77 w 68"/>
                  <a:gd name="T5" fmla="*/ 29 h 16"/>
                  <a:gd name="T6" fmla="*/ 94 w 68"/>
                  <a:gd name="T7" fmla="*/ 22 h 16"/>
                  <a:gd name="T8" fmla="*/ 118 w 68"/>
                  <a:gd name="T9" fmla="*/ 21 h 16"/>
                  <a:gd name="T10" fmla="*/ 139 w 68"/>
                  <a:gd name="T11" fmla="*/ 14 h 16"/>
                  <a:gd name="T12" fmla="*/ 152 w 68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16">
                    <a:moveTo>
                      <a:pt x="0" y="14"/>
                    </a:moveTo>
                    <a:cubicBezTo>
                      <a:pt x="4" y="13"/>
                      <a:pt x="9" y="15"/>
                      <a:pt x="13" y="16"/>
                    </a:cubicBezTo>
                    <a:cubicBezTo>
                      <a:pt x="20" y="16"/>
                      <a:pt x="27" y="15"/>
                      <a:pt x="34" y="13"/>
                    </a:cubicBezTo>
                    <a:cubicBezTo>
                      <a:pt x="36" y="12"/>
                      <a:pt x="39" y="10"/>
                      <a:pt x="42" y="10"/>
                    </a:cubicBezTo>
                    <a:cubicBezTo>
                      <a:pt x="45" y="9"/>
                      <a:pt x="49" y="9"/>
                      <a:pt x="53" y="9"/>
                    </a:cubicBezTo>
                    <a:cubicBezTo>
                      <a:pt x="57" y="8"/>
                      <a:pt x="60" y="8"/>
                      <a:pt x="62" y="6"/>
                    </a:cubicBezTo>
                    <a:cubicBezTo>
                      <a:pt x="64" y="4"/>
                      <a:pt x="65" y="1"/>
                      <a:pt x="68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" name="Freeform 2301"/>
              <p:cNvSpPr/>
              <p:nvPr>
                <p:custDataLst>
                  <p:tags r:id="rId1660"/>
                </p:custDataLst>
              </p:nvPr>
            </p:nvSpPr>
            <p:spPr bwMode="auto">
              <a:xfrm>
                <a:off x="4199" y="2891"/>
                <a:ext cx="37" cy="12"/>
              </a:xfrm>
              <a:custGeom>
                <a:avLst/>
                <a:gdLst>
                  <a:gd name="T0" fmla="*/ 0 w 29"/>
                  <a:gd name="T1" fmla="*/ 12 h 9"/>
                  <a:gd name="T2" fmla="*/ 60 w 29"/>
                  <a:gd name="T3" fmla="*/ 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9">
                    <a:moveTo>
                      <a:pt x="0" y="5"/>
                    </a:moveTo>
                    <a:cubicBezTo>
                      <a:pt x="10" y="9"/>
                      <a:pt x="19" y="0"/>
                      <a:pt x="29" y="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" name="Freeform 2302"/>
              <p:cNvSpPr/>
              <p:nvPr>
                <p:custDataLst>
                  <p:tags r:id="rId1661"/>
                </p:custDataLst>
              </p:nvPr>
            </p:nvSpPr>
            <p:spPr bwMode="auto">
              <a:xfrm>
                <a:off x="4197" y="2848"/>
                <a:ext cx="81" cy="36"/>
              </a:xfrm>
              <a:custGeom>
                <a:avLst/>
                <a:gdLst>
                  <a:gd name="T0" fmla="*/ 0 w 62"/>
                  <a:gd name="T1" fmla="*/ 59 h 28"/>
                  <a:gd name="T2" fmla="*/ 82 w 62"/>
                  <a:gd name="T3" fmla="*/ 40 h 28"/>
                  <a:gd name="T4" fmla="*/ 118 w 62"/>
                  <a:gd name="T5" fmla="*/ 15 h 28"/>
                  <a:gd name="T6" fmla="*/ 129 w 62"/>
                  <a:gd name="T7" fmla="*/ 1 h 28"/>
                  <a:gd name="T8" fmla="*/ 137 w 62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28">
                    <a:moveTo>
                      <a:pt x="0" y="28"/>
                    </a:moveTo>
                    <a:cubicBezTo>
                      <a:pt x="12" y="23"/>
                      <a:pt x="26" y="27"/>
                      <a:pt x="37" y="19"/>
                    </a:cubicBezTo>
                    <a:cubicBezTo>
                      <a:pt x="42" y="15"/>
                      <a:pt x="48" y="12"/>
                      <a:pt x="53" y="7"/>
                    </a:cubicBezTo>
                    <a:cubicBezTo>
                      <a:pt x="54" y="5"/>
                      <a:pt x="55" y="2"/>
                      <a:pt x="58" y="1"/>
                    </a:cubicBezTo>
                    <a:cubicBezTo>
                      <a:pt x="61" y="0"/>
                      <a:pt x="62" y="4"/>
                      <a:pt x="61" y="6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" name="Freeform 2303"/>
              <p:cNvSpPr/>
              <p:nvPr>
                <p:custDataLst>
                  <p:tags r:id="rId1662"/>
                </p:custDataLst>
              </p:nvPr>
            </p:nvSpPr>
            <p:spPr bwMode="auto">
              <a:xfrm>
                <a:off x="4286" y="2701"/>
                <a:ext cx="19" cy="76"/>
              </a:xfrm>
              <a:custGeom>
                <a:avLst/>
                <a:gdLst>
                  <a:gd name="T0" fmla="*/ 0 w 15"/>
                  <a:gd name="T1" fmla="*/ 126 h 59"/>
                  <a:gd name="T2" fmla="*/ 10 w 15"/>
                  <a:gd name="T3" fmla="*/ 91 h 59"/>
                  <a:gd name="T4" fmla="*/ 24 w 15"/>
                  <a:gd name="T5" fmla="*/ 59 h 59"/>
                  <a:gd name="T6" fmla="*/ 23 w 1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9">
                    <a:moveTo>
                      <a:pt x="0" y="59"/>
                    </a:moveTo>
                    <a:cubicBezTo>
                      <a:pt x="3" y="54"/>
                      <a:pt x="4" y="49"/>
                      <a:pt x="5" y="43"/>
                    </a:cubicBezTo>
                    <a:cubicBezTo>
                      <a:pt x="6" y="37"/>
                      <a:pt x="9" y="33"/>
                      <a:pt x="12" y="28"/>
                    </a:cubicBezTo>
                    <a:cubicBezTo>
                      <a:pt x="15" y="21"/>
                      <a:pt x="15" y="7"/>
                      <a:pt x="1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" name="Freeform 2304"/>
              <p:cNvSpPr/>
              <p:nvPr>
                <p:custDataLst>
                  <p:tags r:id="rId1663"/>
                </p:custDataLst>
              </p:nvPr>
            </p:nvSpPr>
            <p:spPr bwMode="auto">
              <a:xfrm>
                <a:off x="4290" y="2717"/>
                <a:ext cx="6" cy="14"/>
              </a:xfrm>
              <a:custGeom>
                <a:avLst/>
                <a:gdLst>
                  <a:gd name="T0" fmla="*/ 2 w 5"/>
                  <a:gd name="T1" fmla="*/ 0 h 11"/>
                  <a:gd name="T2" fmla="*/ 8 w 5"/>
                  <a:gd name="T3" fmla="*/ 2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2" y="0"/>
                    </a:moveTo>
                    <a:cubicBezTo>
                      <a:pt x="0" y="2"/>
                      <a:pt x="1" y="11"/>
                      <a:pt x="5" y="1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4" name="Freeform 2305"/>
              <p:cNvSpPr/>
              <p:nvPr>
                <p:custDataLst>
                  <p:tags r:id="rId1664"/>
                </p:custDataLst>
              </p:nvPr>
            </p:nvSpPr>
            <p:spPr bwMode="auto">
              <a:xfrm>
                <a:off x="4311" y="2689"/>
                <a:ext cx="6" cy="37"/>
              </a:xfrm>
              <a:custGeom>
                <a:avLst/>
                <a:gdLst>
                  <a:gd name="T0" fmla="*/ 6 w 5"/>
                  <a:gd name="T1" fmla="*/ 0 h 28"/>
                  <a:gd name="T2" fmla="*/ 7 w 5"/>
                  <a:gd name="T3" fmla="*/ 38 h 28"/>
                  <a:gd name="T4" fmla="*/ 0 w 5"/>
                  <a:gd name="T5" fmla="*/ 6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8">
                    <a:moveTo>
                      <a:pt x="3" y="0"/>
                    </a:moveTo>
                    <a:cubicBezTo>
                      <a:pt x="3" y="6"/>
                      <a:pt x="4" y="11"/>
                      <a:pt x="4" y="17"/>
                    </a:cubicBezTo>
                    <a:cubicBezTo>
                      <a:pt x="5" y="22"/>
                      <a:pt x="3" y="24"/>
                      <a:pt x="0" y="28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5" name="Freeform 2306"/>
              <p:cNvSpPr/>
              <p:nvPr>
                <p:custDataLst>
                  <p:tags r:id="rId1665"/>
                </p:custDataLst>
              </p:nvPr>
            </p:nvSpPr>
            <p:spPr bwMode="auto">
              <a:xfrm>
                <a:off x="4320" y="2755"/>
                <a:ext cx="14" cy="22"/>
              </a:xfrm>
              <a:custGeom>
                <a:avLst/>
                <a:gdLst>
                  <a:gd name="T0" fmla="*/ 6 w 11"/>
                  <a:gd name="T1" fmla="*/ 0 h 17"/>
                  <a:gd name="T2" fmla="*/ 1 w 11"/>
                  <a:gd name="T3" fmla="*/ 27 h 17"/>
                  <a:gd name="T4" fmla="*/ 23 w 11"/>
                  <a:gd name="T5" fmla="*/ 3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3" y="0"/>
                    </a:moveTo>
                    <a:cubicBezTo>
                      <a:pt x="4" y="4"/>
                      <a:pt x="0" y="8"/>
                      <a:pt x="1" y="12"/>
                    </a:cubicBezTo>
                    <a:cubicBezTo>
                      <a:pt x="2" y="15"/>
                      <a:pt x="8" y="17"/>
                      <a:pt x="11" y="15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6" name="Freeform 2307"/>
              <p:cNvSpPr/>
              <p:nvPr>
                <p:custDataLst>
                  <p:tags r:id="rId1666"/>
                </p:custDataLst>
              </p:nvPr>
            </p:nvSpPr>
            <p:spPr bwMode="auto">
              <a:xfrm>
                <a:off x="4197" y="2926"/>
                <a:ext cx="47" cy="15"/>
              </a:xfrm>
              <a:custGeom>
                <a:avLst/>
                <a:gdLst>
                  <a:gd name="T0" fmla="*/ 80 w 36"/>
                  <a:gd name="T1" fmla="*/ 16 h 12"/>
                  <a:gd name="T2" fmla="*/ 31 w 36"/>
                  <a:gd name="T3" fmla="*/ 16 h 12"/>
                  <a:gd name="T4" fmla="*/ 0 w 36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2">
                    <a:moveTo>
                      <a:pt x="36" y="8"/>
                    </a:moveTo>
                    <a:cubicBezTo>
                      <a:pt x="29" y="8"/>
                      <a:pt x="20" y="12"/>
                      <a:pt x="14" y="8"/>
                    </a:cubicBezTo>
                    <a:cubicBezTo>
                      <a:pt x="10" y="5"/>
                      <a:pt x="5" y="0"/>
                      <a:pt x="0" y="3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7" name="Freeform 2308"/>
              <p:cNvSpPr/>
              <p:nvPr>
                <p:custDataLst>
                  <p:tags r:id="rId1667"/>
                </p:custDataLst>
              </p:nvPr>
            </p:nvSpPr>
            <p:spPr bwMode="auto">
              <a:xfrm>
                <a:off x="4239" y="2936"/>
                <a:ext cx="51" cy="31"/>
              </a:xfrm>
              <a:custGeom>
                <a:avLst/>
                <a:gdLst>
                  <a:gd name="T0" fmla="*/ 76 w 39"/>
                  <a:gd name="T1" fmla="*/ 0 h 24"/>
                  <a:gd name="T2" fmla="*/ 41 w 39"/>
                  <a:gd name="T3" fmla="*/ 10 h 24"/>
                  <a:gd name="T4" fmla="*/ 16 w 39"/>
                  <a:gd name="T5" fmla="*/ 27 h 24"/>
                  <a:gd name="T6" fmla="*/ 54 w 39"/>
                  <a:gd name="T7" fmla="*/ 27 h 24"/>
                  <a:gd name="T8" fmla="*/ 67 w 39"/>
                  <a:gd name="T9" fmla="*/ 23 h 24"/>
                  <a:gd name="T10" fmla="*/ 80 w 39"/>
                  <a:gd name="T11" fmla="*/ 28 h 24"/>
                  <a:gd name="T12" fmla="*/ 78 w 39"/>
                  <a:gd name="T13" fmla="*/ 5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4">
                    <a:moveTo>
                      <a:pt x="34" y="0"/>
                    </a:moveTo>
                    <a:cubicBezTo>
                      <a:pt x="32" y="6"/>
                      <a:pt x="22" y="5"/>
                      <a:pt x="18" y="5"/>
                    </a:cubicBezTo>
                    <a:cubicBezTo>
                      <a:pt x="15" y="5"/>
                      <a:pt x="0" y="6"/>
                      <a:pt x="7" y="12"/>
                    </a:cubicBezTo>
                    <a:cubicBezTo>
                      <a:pt x="11" y="15"/>
                      <a:pt x="19" y="13"/>
                      <a:pt x="24" y="12"/>
                    </a:cubicBezTo>
                    <a:cubicBezTo>
                      <a:pt x="26" y="12"/>
                      <a:pt x="28" y="11"/>
                      <a:pt x="30" y="11"/>
                    </a:cubicBezTo>
                    <a:cubicBezTo>
                      <a:pt x="32" y="12"/>
                      <a:pt x="34" y="13"/>
                      <a:pt x="36" y="13"/>
                    </a:cubicBezTo>
                    <a:cubicBezTo>
                      <a:pt x="38" y="14"/>
                      <a:pt x="39" y="21"/>
                      <a:pt x="35" y="2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8" name="Freeform 2309"/>
              <p:cNvSpPr/>
              <p:nvPr>
                <p:custDataLst>
                  <p:tags r:id="rId1668"/>
                </p:custDataLst>
              </p:nvPr>
            </p:nvSpPr>
            <p:spPr bwMode="auto">
              <a:xfrm>
                <a:off x="4203" y="2833"/>
                <a:ext cx="56" cy="44"/>
              </a:xfrm>
              <a:custGeom>
                <a:avLst/>
                <a:gdLst>
                  <a:gd name="T0" fmla="*/ 95 w 43"/>
                  <a:gd name="T1" fmla="*/ 0 h 34"/>
                  <a:gd name="T2" fmla="*/ 61 w 43"/>
                  <a:gd name="T3" fmla="*/ 36 h 34"/>
                  <a:gd name="T4" fmla="*/ 30 w 43"/>
                  <a:gd name="T5" fmla="*/ 45 h 34"/>
                  <a:gd name="T6" fmla="*/ 9 w 43"/>
                  <a:gd name="T7" fmla="*/ 58 h 34"/>
                  <a:gd name="T8" fmla="*/ 29 w 43"/>
                  <a:gd name="T9" fmla="*/ 6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4">
                    <a:moveTo>
                      <a:pt x="43" y="0"/>
                    </a:moveTo>
                    <a:cubicBezTo>
                      <a:pt x="39" y="7"/>
                      <a:pt x="34" y="12"/>
                      <a:pt x="28" y="17"/>
                    </a:cubicBezTo>
                    <a:cubicBezTo>
                      <a:pt x="24" y="21"/>
                      <a:pt x="20" y="21"/>
                      <a:pt x="14" y="21"/>
                    </a:cubicBezTo>
                    <a:cubicBezTo>
                      <a:pt x="11" y="21"/>
                      <a:pt x="5" y="24"/>
                      <a:pt x="4" y="27"/>
                    </a:cubicBezTo>
                    <a:cubicBezTo>
                      <a:pt x="0" y="34"/>
                      <a:pt x="9" y="32"/>
                      <a:pt x="13" y="3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9" name="Freeform 2310"/>
              <p:cNvSpPr/>
              <p:nvPr>
                <p:custDataLst>
                  <p:tags r:id="rId1669"/>
                </p:custDataLst>
              </p:nvPr>
            </p:nvSpPr>
            <p:spPr bwMode="auto">
              <a:xfrm>
                <a:off x="4248" y="2816"/>
                <a:ext cx="29" cy="44"/>
              </a:xfrm>
              <a:custGeom>
                <a:avLst/>
                <a:gdLst>
                  <a:gd name="T0" fmla="*/ 32 w 22"/>
                  <a:gd name="T1" fmla="*/ 6 h 34"/>
                  <a:gd name="T2" fmla="*/ 45 w 22"/>
                  <a:gd name="T3" fmla="*/ 5 h 34"/>
                  <a:gd name="T4" fmla="*/ 38 w 22"/>
                  <a:gd name="T5" fmla="*/ 30 h 34"/>
                  <a:gd name="T6" fmla="*/ 26 w 22"/>
                  <a:gd name="T7" fmla="*/ 50 h 34"/>
                  <a:gd name="T8" fmla="*/ 21 w 22"/>
                  <a:gd name="T9" fmla="*/ 61 h 34"/>
                  <a:gd name="T10" fmla="*/ 0 w 22"/>
                  <a:gd name="T11" fmla="*/ 7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4">
                    <a:moveTo>
                      <a:pt x="14" y="3"/>
                    </a:moveTo>
                    <a:cubicBezTo>
                      <a:pt x="15" y="0"/>
                      <a:pt x="19" y="0"/>
                      <a:pt x="20" y="2"/>
                    </a:cubicBezTo>
                    <a:cubicBezTo>
                      <a:pt x="22" y="6"/>
                      <a:pt x="19" y="12"/>
                      <a:pt x="17" y="14"/>
                    </a:cubicBezTo>
                    <a:cubicBezTo>
                      <a:pt x="15" y="18"/>
                      <a:pt x="12" y="20"/>
                      <a:pt x="11" y="23"/>
                    </a:cubicBezTo>
                    <a:cubicBezTo>
                      <a:pt x="10" y="25"/>
                      <a:pt x="10" y="27"/>
                      <a:pt x="9" y="28"/>
                    </a:cubicBezTo>
                    <a:cubicBezTo>
                      <a:pt x="7" y="31"/>
                      <a:pt x="3" y="32"/>
                      <a:pt x="0" y="3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0" name="Freeform 2311"/>
              <p:cNvSpPr/>
              <p:nvPr>
                <p:custDataLst>
                  <p:tags r:id="rId1670"/>
                </p:custDataLst>
              </p:nvPr>
            </p:nvSpPr>
            <p:spPr bwMode="auto">
              <a:xfrm>
                <a:off x="4368" y="2892"/>
                <a:ext cx="5" cy="8"/>
              </a:xfrm>
              <a:custGeom>
                <a:avLst/>
                <a:gdLst>
                  <a:gd name="T0" fmla="*/ 6 w 4"/>
                  <a:gd name="T1" fmla="*/ 0 h 6"/>
                  <a:gd name="T2" fmla="*/ 5 w 4"/>
                  <a:gd name="T3" fmla="*/ 12 h 6"/>
                  <a:gd name="T4" fmla="*/ 8 w 4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2" y="1"/>
                      <a:pt x="0" y="4"/>
                      <a:pt x="2" y="5"/>
                    </a:cubicBezTo>
                    <a:cubicBezTo>
                      <a:pt x="3" y="6"/>
                      <a:pt x="4" y="3"/>
                      <a:pt x="4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1" name="Freeform 2312"/>
              <p:cNvSpPr/>
              <p:nvPr>
                <p:custDataLst>
                  <p:tags r:id="rId1671"/>
                </p:custDataLst>
              </p:nvPr>
            </p:nvSpPr>
            <p:spPr bwMode="auto">
              <a:xfrm>
                <a:off x="4362" y="2875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2" name="Freeform 2313"/>
              <p:cNvSpPr/>
              <p:nvPr>
                <p:custDataLst>
                  <p:tags r:id="rId1672"/>
                </p:custDataLst>
              </p:nvPr>
            </p:nvSpPr>
            <p:spPr bwMode="auto">
              <a:xfrm>
                <a:off x="4333" y="2890"/>
                <a:ext cx="5" cy="6"/>
              </a:xfrm>
              <a:custGeom>
                <a:avLst/>
                <a:gdLst>
                  <a:gd name="T0" fmla="*/ 0 w 4"/>
                  <a:gd name="T1" fmla="*/ 2 h 5"/>
                  <a:gd name="T2" fmla="*/ 5 w 4"/>
                  <a:gd name="T3" fmla="*/ 7 h 5"/>
                  <a:gd name="T4" fmla="*/ 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1" y="5"/>
                      <a:pt x="2" y="4"/>
                    </a:cubicBezTo>
                    <a:cubicBezTo>
                      <a:pt x="4" y="4"/>
                      <a:pt x="2" y="1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3" name="Freeform 2314"/>
              <p:cNvSpPr/>
              <p:nvPr>
                <p:custDataLst>
                  <p:tags r:id="rId1673"/>
                </p:custDataLst>
              </p:nvPr>
            </p:nvSpPr>
            <p:spPr bwMode="auto">
              <a:xfrm>
                <a:off x="4350" y="2909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1 w 2"/>
                  <a:gd name="T3" fmla="*/ 0 h 4"/>
                  <a:gd name="T4" fmla="*/ 2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0"/>
                      <a:pt x="1" y="0"/>
                    </a:cubicBezTo>
                    <a:cubicBezTo>
                      <a:pt x="2" y="0"/>
                      <a:pt x="2" y="3"/>
                      <a:pt x="2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4" name="Freeform 2315"/>
              <p:cNvSpPr/>
              <p:nvPr>
                <p:custDataLst>
                  <p:tags r:id="rId1674"/>
                </p:custDataLst>
              </p:nvPr>
            </p:nvSpPr>
            <p:spPr bwMode="auto">
              <a:xfrm>
                <a:off x="4325" y="290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5" name="Freeform 2316"/>
              <p:cNvSpPr/>
              <p:nvPr>
                <p:custDataLst>
                  <p:tags r:id="rId1675"/>
                </p:custDataLst>
              </p:nvPr>
            </p:nvSpPr>
            <p:spPr bwMode="auto">
              <a:xfrm>
                <a:off x="4294" y="2896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6" name="Freeform 2317"/>
              <p:cNvSpPr/>
              <p:nvPr>
                <p:custDataLst>
                  <p:tags r:id="rId1676"/>
                </p:custDataLst>
              </p:nvPr>
            </p:nvSpPr>
            <p:spPr bwMode="auto">
              <a:xfrm>
                <a:off x="4259" y="2928"/>
                <a:ext cx="6" cy="7"/>
              </a:xfrm>
              <a:custGeom>
                <a:avLst/>
                <a:gdLst>
                  <a:gd name="T0" fmla="*/ 2 w 5"/>
                  <a:gd name="T1" fmla="*/ 14 h 5"/>
                  <a:gd name="T2" fmla="*/ 1 w 5"/>
                  <a:gd name="T3" fmla="*/ 6 h 5"/>
                  <a:gd name="T4" fmla="*/ 8 w 5"/>
                  <a:gd name="T5" fmla="*/ 1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4"/>
                      <a:pt x="0" y="2"/>
                      <a:pt x="1" y="2"/>
                    </a:cubicBezTo>
                    <a:cubicBezTo>
                      <a:pt x="2" y="0"/>
                      <a:pt x="4" y="4"/>
                      <a:pt x="5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7" name="Freeform 2318"/>
              <p:cNvSpPr/>
              <p:nvPr>
                <p:custDataLst>
                  <p:tags r:id="rId1677"/>
                </p:custDataLst>
              </p:nvPr>
            </p:nvSpPr>
            <p:spPr bwMode="auto">
              <a:xfrm>
                <a:off x="4299" y="2941"/>
                <a:ext cx="8" cy="8"/>
              </a:xfrm>
              <a:custGeom>
                <a:avLst/>
                <a:gdLst>
                  <a:gd name="T0" fmla="*/ 0 w 6"/>
                  <a:gd name="T1" fmla="*/ 7 h 6"/>
                  <a:gd name="T2" fmla="*/ 5 w 6"/>
                  <a:gd name="T3" fmla="*/ 12 h 6"/>
                  <a:gd name="T4" fmla="*/ 7 w 6"/>
                  <a:gd name="T5" fmla="*/ 7 h 6"/>
                  <a:gd name="T6" fmla="*/ 12 w 6"/>
                  <a:gd name="T7" fmla="*/ 1 h 6"/>
                  <a:gd name="T8" fmla="*/ 15 w 6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3"/>
                      <a:pt x="1" y="5"/>
                      <a:pt x="2" y="5"/>
                    </a:cubicBezTo>
                    <a:cubicBezTo>
                      <a:pt x="3" y="6"/>
                      <a:pt x="3" y="3"/>
                      <a:pt x="3" y="3"/>
                    </a:cubicBezTo>
                    <a:cubicBezTo>
                      <a:pt x="3" y="2"/>
                      <a:pt x="3" y="0"/>
                      <a:pt x="5" y="1"/>
                    </a:cubicBezTo>
                    <a:cubicBezTo>
                      <a:pt x="6" y="1"/>
                      <a:pt x="5" y="3"/>
                      <a:pt x="6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8" name="Freeform 2319"/>
              <p:cNvSpPr/>
              <p:nvPr>
                <p:custDataLst>
                  <p:tags r:id="rId1678"/>
                </p:custDataLst>
              </p:nvPr>
            </p:nvSpPr>
            <p:spPr bwMode="auto">
              <a:xfrm>
                <a:off x="4420" y="2797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9" name="Freeform 2320"/>
              <p:cNvSpPr/>
              <p:nvPr>
                <p:custDataLst>
                  <p:tags r:id="rId1679"/>
                </p:custDataLst>
              </p:nvPr>
            </p:nvSpPr>
            <p:spPr bwMode="auto">
              <a:xfrm>
                <a:off x="4447" y="2821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0" name="Freeform 2321"/>
              <p:cNvSpPr/>
              <p:nvPr>
                <p:custDataLst>
                  <p:tags r:id="rId1680"/>
                </p:custDataLst>
              </p:nvPr>
            </p:nvSpPr>
            <p:spPr bwMode="auto">
              <a:xfrm>
                <a:off x="4431" y="2811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1" name="Freeform 2322"/>
              <p:cNvSpPr/>
              <p:nvPr>
                <p:custDataLst>
                  <p:tags r:id="rId1681"/>
                </p:custDataLst>
              </p:nvPr>
            </p:nvSpPr>
            <p:spPr bwMode="auto">
              <a:xfrm>
                <a:off x="4405" y="2803"/>
                <a:ext cx="3" cy="1"/>
              </a:xfrm>
              <a:custGeom>
                <a:avLst/>
                <a:gdLst>
                  <a:gd name="T0" fmla="*/ 8 w 2"/>
                  <a:gd name="T1" fmla="*/ 1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2" name="Freeform 2323"/>
              <p:cNvSpPr/>
              <p:nvPr>
                <p:custDataLst>
                  <p:tags r:id="rId1682"/>
                </p:custDataLst>
              </p:nvPr>
            </p:nvSpPr>
            <p:spPr bwMode="auto">
              <a:xfrm>
                <a:off x="4382" y="2804"/>
                <a:ext cx="9" cy="12"/>
              </a:xfrm>
              <a:custGeom>
                <a:avLst/>
                <a:gdLst>
                  <a:gd name="T0" fmla="*/ 6 w 7"/>
                  <a:gd name="T1" fmla="*/ 21 h 9"/>
                  <a:gd name="T2" fmla="*/ 13 w 7"/>
                  <a:gd name="T3" fmla="*/ 16 h 9"/>
                  <a:gd name="T4" fmla="*/ 8 w 7"/>
                  <a:gd name="T5" fmla="*/ 15 h 9"/>
                  <a:gd name="T6" fmla="*/ 1 w 7"/>
                  <a:gd name="T7" fmla="*/ 9 h 9"/>
                  <a:gd name="T8" fmla="*/ 13 w 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4" y="9"/>
                      <a:pt x="5" y="8"/>
                      <a:pt x="6" y="7"/>
                    </a:cubicBezTo>
                    <a:cubicBezTo>
                      <a:pt x="7" y="6"/>
                      <a:pt x="5" y="6"/>
                      <a:pt x="4" y="6"/>
                    </a:cubicBezTo>
                    <a:cubicBezTo>
                      <a:pt x="3" y="6"/>
                      <a:pt x="0" y="6"/>
                      <a:pt x="1" y="4"/>
                    </a:cubicBezTo>
                    <a:cubicBezTo>
                      <a:pt x="2" y="2"/>
                      <a:pt x="5" y="1"/>
                      <a:pt x="6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3" name="Freeform 2324"/>
              <p:cNvSpPr/>
              <p:nvPr>
                <p:custDataLst>
                  <p:tags r:id="rId1683"/>
                </p:custDataLst>
              </p:nvPr>
            </p:nvSpPr>
            <p:spPr bwMode="auto">
              <a:xfrm>
                <a:off x="4381" y="283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4" name="Freeform 2325"/>
              <p:cNvSpPr/>
              <p:nvPr>
                <p:custDataLst>
                  <p:tags r:id="rId1684"/>
                </p:custDataLst>
              </p:nvPr>
            </p:nvSpPr>
            <p:spPr bwMode="auto">
              <a:xfrm>
                <a:off x="4362" y="2853"/>
                <a:ext cx="4" cy="2"/>
              </a:xfrm>
              <a:custGeom>
                <a:avLst/>
                <a:gdLst>
                  <a:gd name="T0" fmla="*/ 7 w 3"/>
                  <a:gd name="T1" fmla="*/ 8 h 1"/>
                  <a:gd name="T2" fmla="*/ 0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5" name="Freeform 2326"/>
              <p:cNvSpPr/>
              <p:nvPr>
                <p:custDataLst>
                  <p:tags r:id="rId1685"/>
                </p:custDataLst>
              </p:nvPr>
            </p:nvSpPr>
            <p:spPr bwMode="auto">
              <a:xfrm>
                <a:off x="4374" y="2753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6" name="Freeform 2327"/>
              <p:cNvSpPr/>
              <p:nvPr>
                <p:custDataLst>
                  <p:tags r:id="rId1686"/>
                </p:custDataLst>
              </p:nvPr>
            </p:nvSpPr>
            <p:spPr bwMode="auto">
              <a:xfrm>
                <a:off x="4364" y="2751"/>
                <a:ext cx="8" cy="7"/>
              </a:xfrm>
              <a:custGeom>
                <a:avLst/>
                <a:gdLst>
                  <a:gd name="T0" fmla="*/ 12 w 6"/>
                  <a:gd name="T1" fmla="*/ 6 h 5"/>
                  <a:gd name="T2" fmla="*/ 1 w 6"/>
                  <a:gd name="T3" fmla="*/ 6 h 5"/>
                  <a:gd name="T4" fmla="*/ 15 w 6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2"/>
                      <a:pt x="1" y="0"/>
                      <a:pt x="1" y="2"/>
                    </a:cubicBezTo>
                    <a:cubicBezTo>
                      <a:pt x="0" y="4"/>
                      <a:pt x="4" y="5"/>
                      <a:pt x="6" y="5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7" name="Freeform 2328"/>
              <p:cNvSpPr/>
              <p:nvPr>
                <p:custDataLst>
                  <p:tags r:id="rId1687"/>
                </p:custDataLst>
              </p:nvPr>
            </p:nvSpPr>
            <p:spPr bwMode="auto">
              <a:xfrm>
                <a:off x="4348" y="2762"/>
                <a:ext cx="7" cy="2"/>
              </a:xfrm>
              <a:custGeom>
                <a:avLst/>
                <a:gdLst>
                  <a:gd name="T0" fmla="*/ 14 w 5"/>
                  <a:gd name="T1" fmla="*/ 0 h 2"/>
                  <a:gd name="T2" fmla="*/ 1 w 5"/>
                  <a:gd name="T3" fmla="*/ 0 h 2"/>
                  <a:gd name="T4" fmla="*/ 14 w 5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0" y="2"/>
                      <a:pt x="4" y="2"/>
                      <a:pt x="5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8" name="Freeform 2329"/>
              <p:cNvSpPr/>
              <p:nvPr>
                <p:custDataLst>
                  <p:tags r:id="rId1688"/>
                </p:custDataLst>
              </p:nvPr>
            </p:nvSpPr>
            <p:spPr bwMode="auto">
              <a:xfrm>
                <a:off x="4333" y="2773"/>
                <a:ext cx="1" cy="7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9" name="Freeform 2330"/>
              <p:cNvSpPr/>
              <p:nvPr>
                <p:custDataLst>
                  <p:tags r:id="rId1689"/>
                </p:custDataLst>
              </p:nvPr>
            </p:nvSpPr>
            <p:spPr bwMode="auto">
              <a:xfrm>
                <a:off x="4333" y="2757"/>
                <a:ext cx="6" cy="6"/>
              </a:xfrm>
              <a:custGeom>
                <a:avLst/>
                <a:gdLst>
                  <a:gd name="T0" fmla="*/ 8 w 5"/>
                  <a:gd name="T1" fmla="*/ 2 h 5"/>
                  <a:gd name="T2" fmla="*/ 0 w 5"/>
                  <a:gd name="T3" fmla="*/ 6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1" y="5"/>
                      <a:pt x="0" y="3"/>
                    </a:cubicBezTo>
                    <a:cubicBezTo>
                      <a:pt x="0" y="0"/>
                      <a:pt x="4" y="1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0" name="Freeform 2331"/>
              <p:cNvSpPr/>
              <p:nvPr>
                <p:custDataLst>
                  <p:tags r:id="rId1690"/>
                </p:custDataLst>
              </p:nvPr>
            </p:nvSpPr>
            <p:spPr bwMode="auto">
              <a:xfrm>
                <a:off x="4322" y="2757"/>
                <a:ext cx="4" cy="1"/>
              </a:xfrm>
              <a:custGeom>
                <a:avLst/>
                <a:gdLst>
                  <a:gd name="T0" fmla="*/ 0 w 3"/>
                  <a:gd name="T1" fmla="*/ 1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1" name="Freeform 2332"/>
              <p:cNvSpPr/>
              <p:nvPr>
                <p:custDataLst>
                  <p:tags r:id="rId1691"/>
                </p:custDataLst>
              </p:nvPr>
            </p:nvSpPr>
            <p:spPr bwMode="auto">
              <a:xfrm>
                <a:off x="4317" y="2785"/>
                <a:ext cx="10" cy="9"/>
              </a:xfrm>
              <a:custGeom>
                <a:avLst/>
                <a:gdLst>
                  <a:gd name="T0" fmla="*/ 6 w 8"/>
                  <a:gd name="T1" fmla="*/ 1 h 7"/>
                  <a:gd name="T2" fmla="*/ 14 w 8"/>
                  <a:gd name="T3" fmla="*/ 1 h 7"/>
                  <a:gd name="T4" fmla="*/ 6 w 8"/>
                  <a:gd name="T5" fmla="*/ 8 h 7"/>
                  <a:gd name="T6" fmla="*/ 1 w 8"/>
                  <a:gd name="T7" fmla="*/ 13 h 7"/>
                  <a:gd name="T8" fmla="*/ 10 w 8"/>
                  <a:gd name="T9" fmla="*/ 1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cubicBezTo>
                      <a:pt x="4" y="1"/>
                      <a:pt x="6" y="0"/>
                      <a:pt x="7" y="1"/>
                    </a:cubicBezTo>
                    <a:cubicBezTo>
                      <a:pt x="8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1" y="6"/>
                    </a:cubicBezTo>
                    <a:cubicBezTo>
                      <a:pt x="1" y="7"/>
                      <a:pt x="4" y="7"/>
                      <a:pt x="5" y="7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2" name="Freeform 2333"/>
              <p:cNvSpPr/>
              <p:nvPr>
                <p:custDataLst>
                  <p:tags r:id="rId1692"/>
                </p:custDataLst>
              </p:nvPr>
            </p:nvSpPr>
            <p:spPr bwMode="auto">
              <a:xfrm>
                <a:off x="4326" y="2799"/>
                <a:ext cx="4" cy="2"/>
              </a:xfrm>
              <a:custGeom>
                <a:avLst/>
                <a:gdLst>
                  <a:gd name="T0" fmla="*/ 7 w 3"/>
                  <a:gd name="T1" fmla="*/ 8 h 1"/>
                  <a:gd name="T2" fmla="*/ 0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3" name="Freeform 2334"/>
              <p:cNvSpPr/>
              <p:nvPr>
                <p:custDataLst>
                  <p:tags r:id="rId1693"/>
                </p:custDataLst>
              </p:nvPr>
            </p:nvSpPr>
            <p:spPr bwMode="auto">
              <a:xfrm>
                <a:off x="4334" y="2829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4" name="Freeform 2335"/>
              <p:cNvSpPr/>
              <p:nvPr>
                <p:custDataLst>
                  <p:tags r:id="rId1694"/>
                </p:custDataLst>
              </p:nvPr>
            </p:nvSpPr>
            <p:spPr bwMode="auto">
              <a:xfrm>
                <a:off x="4327" y="2839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5" name="Freeform 2336"/>
              <p:cNvSpPr/>
              <p:nvPr>
                <p:custDataLst>
                  <p:tags r:id="rId1695"/>
                </p:custDataLst>
              </p:nvPr>
            </p:nvSpPr>
            <p:spPr bwMode="auto">
              <a:xfrm>
                <a:off x="4412" y="2758"/>
                <a:ext cx="9" cy="8"/>
              </a:xfrm>
              <a:custGeom>
                <a:avLst/>
                <a:gdLst>
                  <a:gd name="T0" fmla="*/ 8 w 7"/>
                  <a:gd name="T1" fmla="*/ 15 h 6"/>
                  <a:gd name="T2" fmla="*/ 8 w 7"/>
                  <a:gd name="T3" fmla="*/ 7 h 6"/>
                  <a:gd name="T4" fmla="*/ 13 w 7"/>
                  <a:gd name="T5" fmla="*/ 7 h 6"/>
                  <a:gd name="T6" fmla="*/ 6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4" y="5"/>
                      <a:pt x="0" y="4"/>
                      <a:pt x="4" y="3"/>
                    </a:cubicBezTo>
                    <a:cubicBezTo>
                      <a:pt x="5" y="3"/>
                      <a:pt x="6" y="4"/>
                      <a:pt x="6" y="3"/>
                    </a:cubicBezTo>
                    <a:cubicBezTo>
                      <a:pt x="7" y="1"/>
                      <a:pt x="4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6" name="Freeform 2337"/>
              <p:cNvSpPr/>
              <p:nvPr>
                <p:custDataLst>
                  <p:tags r:id="rId1696"/>
                </p:custDataLst>
              </p:nvPr>
            </p:nvSpPr>
            <p:spPr bwMode="auto">
              <a:xfrm>
                <a:off x="4418" y="2786"/>
                <a:ext cx="6" cy="2"/>
              </a:xfrm>
              <a:custGeom>
                <a:avLst/>
                <a:gdLst>
                  <a:gd name="T0" fmla="*/ 14 w 4"/>
                  <a:gd name="T1" fmla="*/ 0 h 1"/>
                  <a:gd name="T2" fmla="*/ 0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2" y="1"/>
                      <a:pt x="0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7" name="Freeform 2338"/>
              <p:cNvSpPr/>
              <p:nvPr>
                <p:custDataLst>
                  <p:tags r:id="rId1697"/>
                </p:custDataLst>
              </p:nvPr>
            </p:nvSpPr>
            <p:spPr bwMode="auto">
              <a:xfrm>
                <a:off x="4440" y="2750"/>
                <a:ext cx="4" cy="7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1 h 5"/>
                  <a:gd name="T4" fmla="*/ 7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2"/>
                      <a:pt x="0" y="5"/>
                      <a:pt x="1" y="4"/>
                    </a:cubicBezTo>
                    <a:cubicBezTo>
                      <a:pt x="3" y="4"/>
                      <a:pt x="2" y="1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8" name="Freeform 2339"/>
              <p:cNvSpPr/>
              <p:nvPr>
                <p:custDataLst>
                  <p:tags r:id="rId1698"/>
                </p:custDataLst>
              </p:nvPr>
            </p:nvSpPr>
            <p:spPr bwMode="auto">
              <a:xfrm>
                <a:off x="4459" y="2753"/>
                <a:ext cx="9" cy="6"/>
              </a:xfrm>
              <a:custGeom>
                <a:avLst/>
                <a:gdLst>
                  <a:gd name="T0" fmla="*/ 5 w 7"/>
                  <a:gd name="T1" fmla="*/ 8 h 5"/>
                  <a:gd name="T2" fmla="*/ 15 w 7"/>
                  <a:gd name="T3" fmla="*/ 2 h 5"/>
                  <a:gd name="T4" fmla="*/ 0 w 7"/>
                  <a:gd name="T5" fmla="*/ 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3" y="5"/>
                      <a:pt x="7" y="4"/>
                      <a:pt x="7" y="2"/>
                    </a:cubicBezTo>
                    <a:cubicBezTo>
                      <a:pt x="7" y="0"/>
                      <a:pt x="1" y="2"/>
                      <a:pt x="0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9" name="Freeform 2340"/>
              <p:cNvSpPr/>
              <p:nvPr>
                <p:custDataLst>
                  <p:tags r:id="rId1699"/>
                </p:custDataLst>
              </p:nvPr>
            </p:nvSpPr>
            <p:spPr bwMode="auto">
              <a:xfrm>
                <a:off x="4350" y="2704"/>
                <a:ext cx="5" cy="5"/>
              </a:xfrm>
              <a:custGeom>
                <a:avLst/>
                <a:gdLst>
                  <a:gd name="T0" fmla="*/ 1 w 4"/>
                  <a:gd name="T1" fmla="*/ 1 h 4"/>
                  <a:gd name="T2" fmla="*/ 8 w 4"/>
                  <a:gd name="T3" fmla="*/ 5 h 4"/>
                  <a:gd name="T4" fmla="*/ 0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1"/>
                      <a:pt x="4" y="0"/>
                      <a:pt x="4" y="2"/>
                    </a:cubicBezTo>
                    <a:cubicBezTo>
                      <a:pt x="4" y="3"/>
                      <a:pt x="1" y="4"/>
                      <a:pt x="0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0" name="Freeform 2341"/>
              <p:cNvSpPr/>
              <p:nvPr>
                <p:custDataLst>
                  <p:tags r:id="rId1700"/>
                </p:custDataLst>
              </p:nvPr>
            </p:nvSpPr>
            <p:spPr bwMode="auto">
              <a:xfrm>
                <a:off x="4291" y="2816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1" name="Freeform 2342"/>
              <p:cNvSpPr/>
              <p:nvPr>
                <p:custDataLst>
                  <p:tags r:id="rId1701"/>
                </p:custDataLst>
              </p:nvPr>
            </p:nvSpPr>
            <p:spPr bwMode="auto">
              <a:xfrm>
                <a:off x="4300" y="283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2" name="Freeform 2343"/>
              <p:cNvSpPr/>
              <p:nvPr>
                <p:custDataLst>
                  <p:tags r:id="rId1702"/>
                </p:custDataLst>
              </p:nvPr>
            </p:nvSpPr>
            <p:spPr bwMode="auto">
              <a:xfrm>
                <a:off x="4274" y="2855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3" name="Freeform 2344"/>
              <p:cNvSpPr/>
              <p:nvPr>
                <p:custDataLst>
                  <p:tags r:id="rId1703"/>
                </p:custDataLst>
              </p:nvPr>
            </p:nvSpPr>
            <p:spPr bwMode="auto">
              <a:xfrm>
                <a:off x="4249" y="2857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3899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4" name="Freeform 2345"/>
              <p:cNvSpPr/>
              <p:nvPr>
                <p:custDataLst>
                  <p:tags r:id="rId1704"/>
                </p:custDataLst>
              </p:nvPr>
            </p:nvSpPr>
            <p:spPr bwMode="auto">
              <a:xfrm>
                <a:off x="4218" y="2870"/>
                <a:ext cx="1" cy="4"/>
              </a:xfrm>
              <a:custGeom>
                <a:avLst/>
                <a:gdLst>
                  <a:gd name="T0" fmla="*/ 0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3899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5" name="Freeform 2346"/>
              <p:cNvSpPr/>
              <p:nvPr>
                <p:custDataLst>
                  <p:tags r:id="rId1705"/>
                </p:custDataLst>
              </p:nvPr>
            </p:nvSpPr>
            <p:spPr bwMode="auto">
              <a:xfrm>
                <a:off x="4236" y="2934"/>
                <a:ext cx="7" cy="9"/>
              </a:xfrm>
              <a:custGeom>
                <a:avLst/>
                <a:gdLst>
                  <a:gd name="T0" fmla="*/ 14 w 5"/>
                  <a:gd name="T1" fmla="*/ 6 h 7"/>
                  <a:gd name="T2" fmla="*/ 8 w 5"/>
                  <a:gd name="T3" fmla="*/ 0 h 7"/>
                  <a:gd name="T4" fmla="*/ 6 w 5"/>
                  <a:gd name="T5" fmla="*/ 8 h 7"/>
                  <a:gd name="T6" fmla="*/ 0 w 5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5" y="2"/>
                      <a:pt x="5" y="0"/>
                      <a:pt x="3" y="0"/>
                    </a:cubicBezTo>
                    <a:cubicBezTo>
                      <a:pt x="1" y="1"/>
                      <a:pt x="3" y="3"/>
                      <a:pt x="2" y="4"/>
                    </a:cubicBezTo>
                    <a:cubicBezTo>
                      <a:pt x="1" y="7"/>
                      <a:pt x="0" y="2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D3899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6" name="Freeform 2347"/>
              <p:cNvSpPr/>
              <p:nvPr>
                <p:custDataLst>
                  <p:tags r:id="rId1706"/>
                </p:custDataLst>
              </p:nvPr>
            </p:nvSpPr>
            <p:spPr bwMode="auto">
              <a:xfrm>
                <a:off x="4411" y="2904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1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7" name="Freeform 2348"/>
              <p:cNvSpPr/>
              <p:nvPr>
                <p:custDataLst>
                  <p:tags r:id="rId1707"/>
                </p:custDataLst>
              </p:nvPr>
            </p:nvSpPr>
            <p:spPr bwMode="auto">
              <a:xfrm>
                <a:off x="4413" y="286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8" name="Freeform 2349"/>
              <p:cNvSpPr/>
              <p:nvPr>
                <p:custDataLst>
                  <p:tags r:id="rId1708"/>
                </p:custDataLst>
              </p:nvPr>
            </p:nvSpPr>
            <p:spPr bwMode="auto">
              <a:xfrm>
                <a:off x="4461" y="2779"/>
                <a:ext cx="3" cy="2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9" name="Freeform 2350"/>
              <p:cNvSpPr/>
              <p:nvPr>
                <p:custDataLst>
                  <p:tags r:id="rId1709"/>
                </p:custDataLst>
              </p:nvPr>
            </p:nvSpPr>
            <p:spPr bwMode="auto">
              <a:xfrm>
                <a:off x="4455" y="2724"/>
                <a:ext cx="6" cy="5"/>
              </a:xfrm>
              <a:custGeom>
                <a:avLst/>
                <a:gdLst>
                  <a:gd name="T0" fmla="*/ 0 w 5"/>
                  <a:gd name="T1" fmla="*/ 5 h 4"/>
                  <a:gd name="T2" fmla="*/ 6 w 5"/>
                  <a:gd name="T3" fmla="*/ 1 h 4"/>
                  <a:gd name="T4" fmla="*/ 0 w 5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3"/>
                      <a:pt x="1" y="4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0" name="Freeform 2351"/>
              <p:cNvSpPr/>
              <p:nvPr>
                <p:custDataLst>
                  <p:tags r:id="rId1710"/>
                </p:custDataLst>
              </p:nvPr>
            </p:nvSpPr>
            <p:spPr bwMode="auto">
              <a:xfrm>
                <a:off x="4413" y="2706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1" name="Freeform 2352"/>
              <p:cNvSpPr/>
              <p:nvPr>
                <p:custDataLst>
                  <p:tags r:id="rId1711"/>
                </p:custDataLst>
              </p:nvPr>
            </p:nvSpPr>
            <p:spPr bwMode="auto">
              <a:xfrm>
                <a:off x="4392" y="2700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2" name="Freeform 2353"/>
              <p:cNvSpPr/>
              <p:nvPr>
                <p:custDataLst>
                  <p:tags r:id="rId1712"/>
                </p:custDataLst>
              </p:nvPr>
            </p:nvSpPr>
            <p:spPr bwMode="auto">
              <a:xfrm>
                <a:off x="4327" y="2698"/>
                <a:ext cx="7" cy="8"/>
              </a:xfrm>
              <a:custGeom>
                <a:avLst/>
                <a:gdLst>
                  <a:gd name="T0" fmla="*/ 11 w 5"/>
                  <a:gd name="T1" fmla="*/ 1 h 6"/>
                  <a:gd name="T2" fmla="*/ 6 w 5"/>
                  <a:gd name="T3" fmla="*/ 1 h 6"/>
                  <a:gd name="T4" fmla="*/ 1 w 5"/>
                  <a:gd name="T5" fmla="*/ 7 h 6"/>
                  <a:gd name="T6" fmla="*/ 14 w 5"/>
                  <a:gd name="T7" fmla="*/ 9 h 6"/>
                  <a:gd name="T8" fmla="*/ 0 w 5"/>
                  <a:gd name="T9" fmla="*/ 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5" y="2"/>
                      <a:pt x="5" y="4"/>
                    </a:cubicBezTo>
                    <a:cubicBezTo>
                      <a:pt x="5" y="5"/>
                      <a:pt x="1" y="6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3" name="Freeform 2354"/>
              <p:cNvSpPr/>
              <p:nvPr>
                <p:custDataLst>
                  <p:tags r:id="rId1713"/>
                </p:custDataLst>
              </p:nvPr>
            </p:nvSpPr>
            <p:spPr bwMode="auto">
              <a:xfrm>
                <a:off x="4311" y="2722"/>
                <a:ext cx="3" cy="4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2"/>
                      <a:pt x="3" y="3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4" name="Freeform 2355"/>
              <p:cNvSpPr/>
              <p:nvPr>
                <p:custDataLst>
                  <p:tags r:id="rId1714"/>
                </p:custDataLst>
              </p:nvPr>
            </p:nvSpPr>
            <p:spPr bwMode="auto">
              <a:xfrm>
                <a:off x="4286" y="2771"/>
                <a:ext cx="4" cy="6"/>
              </a:xfrm>
              <a:custGeom>
                <a:avLst/>
                <a:gdLst>
                  <a:gd name="T0" fmla="*/ 0 w 3"/>
                  <a:gd name="T1" fmla="*/ 6 h 5"/>
                  <a:gd name="T2" fmla="*/ 7 w 3"/>
                  <a:gd name="T3" fmla="*/ 2 h 5"/>
                  <a:gd name="T4" fmla="*/ 1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1" y="4"/>
                      <a:pt x="3" y="5"/>
                      <a:pt x="3" y="2"/>
                    </a:cubicBezTo>
                    <a:cubicBezTo>
                      <a:pt x="3" y="0"/>
                      <a:pt x="2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5" name="Freeform 2356"/>
              <p:cNvSpPr/>
              <p:nvPr>
                <p:custDataLst>
                  <p:tags r:id="rId1715"/>
                </p:custDataLst>
              </p:nvPr>
            </p:nvSpPr>
            <p:spPr bwMode="auto">
              <a:xfrm>
                <a:off x="4416" y="2638"/>
                <a:ext cx="82" cy="53"/>
              </a:xfrm>
              <a:custGeom>
                <a:avLst/>
                <a:gdLst>
                  <a:gd name="T0" fmla="*/ 7 w 63"/>
                  <a:gd name="T1" fmla="*/ 89 h 41"/>
                  <a:gd name="T2" fmla="*/ 35 w 63"/>
                  <a:gd name="T3" fmla="*/ 10 h 41"/>
                  <a:gd name="T4" fmla="*/ 133 w 63"/>
                  <a:gd name="T5" fmla="*/ 47 h 41"/>
                  <a:gd name="T6" fmla="*/ 137 w 63"/>
                  <a:gd name="T7" fmla="*/ 50 h 41"/>
                  <a:gd name="T8" fmla="*/ 139 w 63"/>
                  <a:gd name="T9" fmla="*/ 45 h 41"/>
                  <a:gd name="T10" fmla="*/ 30 w 63"/>
                  <a:gd name="T11" fmla="*/ 5 h 41"/>
                  <a:gd name="T12" fmla="*/ 0 w 63"/>
                  <a:gd name="T13" fmla="*/ 8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3" y="41"/>
                    </a:moveTo>
                    <a:cubicBezTo>
                      <a:pt x="5" y="25"/>
                      <a:pt x="14" y="6"/>
                      <a:pt x="16" y="5"/>
                    </a:cubicBezTo>
                    <a:cubicBezTo>
                      <a:pt x="19" y="4"/>
                      <a:pt x="55" y="16"/>
                      <a:pt x="60" y="22"/>
                    </a:cubicBezTo>
                    <a:cubicBezTo>
                      <a:pt x="61" y="23"/>
                      <a:pt x="62" y="23"/>
                      <a:pt x="62" y="23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57" y="13"/>
                      <a:pt x="18" y="0"/>
                      <a:pt x="14" y="2"/>
                    </a:cubicBezTo>
                    <a:cubicBezTo>
                      <a:pt x="11" y="5"/>
                      <a:pt x="3" y="25"/>
                      <a:pt x="0" y="40"/>
                    </a:cubicBezTo>
                  </a:path>
                </a:pathLst>
              </a:custGeom>
              <a:solidFill>
                <a:srgbClr val="F2C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6" name="Freeform 2357"/>
              <p:cNvSpPr/>
              <p:nvPr>
                <p:custDataLst>
                  <p:tags r:id="rId1716"/>
                </p:custDataLst>
              </p:nvPr>
            </p:nvSpPr>
            <p:spPr bwMode="auto">
              <a:xfrm>
                <a:off x="4448" y="2675"/>
                <a:ext cx="43" cy="30"/>
              </a:xfrm>
              <a:custGeom>
                <a:avLst/>
                <a:gdLst>
                  <a:gd name="T0" fmla="*/ 7 w 33"/>
                  <a:gd name="T1" fmla="*/ 51 h 23"/>
                  <a:gd name="T2" fmla="*/ 23 w 33"/>
                  <a:gd name="T3" fmla="*/ 9 h 23"/>
                  <a:gd name="T4" fmla="*/ 66 w 33"/>
                  <a:gd name="T5" fmla="*/ 27 h 23"/>
                  <a:gd name="T6" fmla="*/ 72 w 33"/>
                  <a:gd name="T7" fmla="*/ 23 h 23"/>
                  <a:gd name="T8" fmla="*/ 72 w 33"/>
                  <a:gd name="T9" fmla="*/ 21 h 23"/>
                  <a:gd name="T10" fmla="*/ 22 w 33"/>
                  <a:gd name="T11" fmla="*/ 5 h 23"/>
                  <a:gd name="T12" fmla="*/ 0 w 33"/>
                  <a:gd name="T13" fmla="*/ 5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" y="23"/>
                    </a:moveTo>
                    <a:cubicBezTo>
                      <a:pt x="5" y="14"/>
                      <a:pt x="9" y="5"/>
                      <a:pt x="11" y="4"/>
                    </a:cubicBezTo>
                    <a:cubicBezTo>
                      <a:pt x="13" y="4"/>
                      <a:pt x="22" y="8"/>
                      <a:pt x="30" y="12"/>
                    </a:cubicBezTo>
                    <a:cubicBezTo>
                      <a:pt x="31" y="12"/>
                      <a:pt x="32" y="12"/>
                      <a:pt x="32" y="11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25" y="6"/>
                      <a:pt x="13" y="0"/>
                      <a:pt x="10" y="2"/>
                    </a:cubicBezTo>
                    <a:cubicBezTo>
                      <a:pt x="7" y="3"/>
                      <a:pt x="3" y="13"/>
                      <a:pt x="0" y="22"/>
                    </a:cubicBezTo>
                  </a:path>
                </a:pathLst>
              </a:custGeom>
              <a:solidFill>
                <a:srgbClr val="F2C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7" name="Freeform 2358"/>
              <p:cNvSpPr/>
              <p:nvPr>
                <p:custDataLst>
                  <p:tags r:id="rId1717"/>
                </p:custDataLst>
              </p:nvPr>
            </p:nvSpPr>
            <p:spPr bwMode="auto">
              <a:xfrm>
                <a:off x="4416" y="2638"/>
                <a:ext cx="82" cy="53"/>
              </a:xfrm>
              <a:custGeom>
                <a:avLst/>
                <a:gdLst>
                  <a:gd name="T0" fmla="*/ 7 w 63"/>
                  <a:gd name="T1" fmla="*/ 89 h 41"/>
                  <a:gd name="T2" fmla="*/ 35 w 63"/>
                  <a:gd name="T3" fmla="*/ 10 h 41"/>
                  <a:gd name="T4" fmla="*/ 133 w 63"/>
                  <a:gd name="T5" fmla="*/ 47 h 41"/>
                  <a:gd name="T6" fmla="*/ 137 w 63"/>
                  <a:gd name="T7" fmla="*/ 50 h 41"/>
                  <a:gd name="T8" fmla="*/ 139 w 63"/>
                  <a:gd name="T9" fmla="*/ 45 h 41"/>
                  <a:gd name="T10" fmla="*/ 30 w 63"/>
                  <a:gd name="T11" fmla="*/ 5 h 41"/>
                  <a:gd name="T12" fmla="*/ 0 w 63"/>
                  <a:gd name="T13" fmla="*/ 8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3" y="41"/>
                    </a:moveTo>
                    <a:cubicBezTo>
                      <a:pt x="5" y="25"/>
                      <a:pt x="14" y="6"/>
                      <a:pt x="16" y="5"/>
                    </a:cubicBezTo>
                    <a:cubicBezTo>
                      <a:pt x="19" y="4"/>
                      <a:pt x="55" y="16"/>
                      <a:pt x="60" y="22"/>
                    </a:cubicBezTo>
                    <a:cubicBezTo>
                      <a:pt x="61" y="23"/>
                      <a:pt x="62" y="23"/>
                      <a:pt x="62" y="23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57" y="13"/>
                      <a:pt x="18" y="0"/>
                      <a:pt x="14" y="2"/>
                    </a:cubicBezTo>
                    <a:cubicBezTo>
                      <a:pt x="11" y="5"/>
                      <a:pt x="3" y="25"/>
                      <a:pt x="0" y="40"/>
                    </a:cubicBezTo>
                  </a:path>
                </a:pathLst>
              </a:custGeom>
              <a:noFill/>
              <a:ln w="1588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8" name="Freeform 2359"/>
              <p:cNvSpPr/>
              <p:nvPr>
                <p:custDataLst>
                  <p:tags r:id="rId1718"/>
                </p:custDataLst>
              </p:nvPr>
            </p:nvSpPr>
            <p:spPr bwMode="auto">
              <a:xfrm>
                <a:off x="4448" y="2675"/>
                <a:ext cx="43" cy="30"/>
              </a:xfrm>
              <a:custGeom>
                <a:avLst/>
                <a:gdLst>
                  <a:gd name="T0" fmla="*/ 7 w 33"/>
                  <a:gd name="T1" fmla="*/ 51 h 23"/>
                  <a:gd name="T2" fmla="*/ 23 w 33"/>
                  <a:gd name="T3" fmla="*/ 9 h 23"/>
                  <a:gd name="T4" fmla="*/ 66 w 33"/>
                  <a:gd name="T5" fmla="*/ 27 h 23"/>
                  <a:gd name="T6" fmla="*/ 72 w 33"/>
                  <a:gd name="T7" fmla="*/ 23 h 23"/>
                  <a:gd name="T8" fmla="*/ 72 w 33"/>
                  <a:gd name="T9" fmla="*/ 21 h 23"/>
                  <a:gd name="T10" fmla="*/ 22 w 33"/>
                  <a:gd name="T11" fmla="*/ 5 h 23"/>
                  <a:gd name="T12" fmla="*/ 0 w 33"/>
                  <a:gd name="T13" fmla="*/ 5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" y="23"/>
                    </a:moveTo>
                    <a:cubicBezTo>
                      <a:pt x="5" y="14"/>
                      <a:pt x="9" y="5"/>
                      <a:pt x="11" y="4"/>
                    </a:cubicBezTo>
                    <a:cubicBezTo>
                      <a:pt x="13" y="4"/>
                      <a:pt x="22" y="8"/>
                      <a:pt x="30" y="12"/>
                    </a:cubicBezTo>
                    <a:cubicBezTo>
                      <a:pt x="31" y="12"/>
                      <a:pt x="32" y="12"/>
                      <a:pt x="32" y="11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25" y="6"/>
                      <a:pt x="13" y="0"/>
                      <a:pt x="10" y="2"/>
                    </a:cubicBezTo>
                    <a:cubicBezTo>
                      <a:pt x="7" y="3"/>
                      <a:pt x="3" y="13"/>
                      <a:pt x="0" y="22"/>
                    </a:cubicBezTo>
                  </a:path>
                </a:pathLst>
              </a:custGeom>
              <a:noFill/>
              <a:ln w="1588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9" name="Freeform 2360"/>
              <p:cNvSpPr/>
              <p:nvPr>
                <p:custDataLst>
                  <p:tags r:id="rId1719"/>
                </p:custDataLst>
              </p:nvPr>
            </p:nvSpPr>
            <p:spPr bwMode="auto">
              <a:xfrm>
                <a:off x="4090" y="2602"/>
                <a:ext cx="422" cy="381"/>
              </a:xfrm>
              <a:custGeom>
                <a:avLst/>
                <a:gdLst>
                  <a:gd name="T0" fmla="*/ 657 w 325"/>
                  <a:gd name="T1" fmla="*/ 199 h 295"/>
                  <a:gd name="T2" fmla="*/ 689 w 325"/>
                  <a:gd name="T3" fmla="*/ 67 h 295"/>
                  <a:gd name="T4" fmla="*/ 549 w 325"/>
                  <a:gd name="T5" fmla="*/ 15 h 295"/>
                  <a:gd name="T6" fmla="*/ 510 w 325"/>
                  <a:gd name="T7" fmla="*/ 132 h 295"/>
                  <a:gd name="T8" fmla="*/ 326 w 325"/>
                  <a:gd name="T9" fmla="*/ 185 h 295"/>
                  <a:gd name="T10" fmla="*/ 310 w 325"/>
                  <a:gd name="T11" fmla="*/ 244 h 295"/>
                  <a:gd name="T12" fmla="*/ 301 w 325"/>
                  <a:gd name="T13" fmla="*/ 280 h 295"/>
                  <a:gd name="T14" fmla="*/ 182 w 325"/>
                  <a:gd name="T15" fmla="*/ 407 h 295"/>
                  <a:gd name="T16" fmla="*/ 119 w 325"/>
                  <a:gd name="T17" fmla="*/ 394 h 295"/>
                  <a:gd name="T18" fmla="*/ 96 w 325"/>
                  <a:gd name="T19" fmla="*/ 385 h 295"/>
                  <a:gd name="T20" fmla="*/ 64 w 325"/>
                  <a:gd name="T21" fmla="*/ 385 h 295"/>
                  <a:gd name="T22" fmla="*/ 16 w 325"/>
                  <a:gd name="T23" fmla="*/ 416 h 295"/>
                  <a:gd name="T24" fmla="*/ 6 w 325"/>
                  <a:gd name="T25" fmla="*/ 482 h 295"/>
                  <a:gd name="T26" fmla="*/ 6 w 325"/>
                  <a:gd name="T27" fmla="*/ 482 h 295"/>
                  <a:gd name="T28" fmla="*/ 51 w 325"/>
                  <a:gd name="T29" fmla="*/ 559 h 295"/>
                  <a:gd name="T30" fmla="*/ 126 w 325"/>
                  <a:gd name="T31" fmla="*/ 576 h 295"/>
                  <a:gd name="T32" fmla="*/ 152 w 325"/>
                  <a:gd name="T33" fmla="*/ 573 h 295"/>
                  <a:gd name="T34" fmla="*/ 174 w 325"/>
                  <a:gd name="T35" fmla="*/ 576 h 295"/>
                  <a:gd name="T36" fmla="*/ 218 w 325"/>
                  <a:gd name="T37" fmla="*/ 590 h 295"/>
                  <a:gd name="T38" fmla="*/ 344 w 325"/>
                  <a:gd name="T39" fmla="*/ 628 h 295"/>
                  <a:gd name="T40" fmla="*/ 702 w 325"/>
                  <a:gd name="T41" fmla="*/ 297 h 295"/>
                  <a:gd name="T42" fmla="*/ 657 w 325"/>
                  <a:gd name="T43" fmla="*/ 199 h 2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25" h="295">
                    <a:moveTo>
                      <a:pt x="300" y="92"/>
                    </a:moveTo>
                    <a:cubicBezTo>
                      <a:pt x="306" y="79"/>
                      <a:pt x="317" y="40"/>
                      <a:pt x="315" y="31"/>
                    </a:cubicBezTo>
                    <a:cubicBezTo>
                      <a:pt x="312" y="20"/>
                      <a:pt x="257" y="0"/>
                      <a:pt x="251" y="7"/>
                    </a:cubicBezTo>
                    <a:cubicBezTo>
                      <a:pt x="244" y="13"/>
                      <a:pt x="235" y="47"/>
                      <a:pt x="233" y="61"/>
                    </a:cubicBezTo>
                    <a:cubicBezTo>
                      <a:pt x="196" y="53"/>
                      <a:pt x="156" y="57"/>
                      <a:pt x="149" y="86"/>
                    </a:cubicBezTo>
                    <a:cubicBezTo>
                      <a:pt x="149" y="86"/>
                      <a:pt x="142" y="113"/>
                      <a:pt x="142" y="113"/>
                    </a:cubicBezTo>
                    <a:cubicBezTo>
                      <a:pt x="138" y="130"/>
                      <a:pt x="138" y="130"/>
                      <a:pt x="138" y="130"/>
                    </a:cubicBezTo>
                    <a:cubicBezTo>
                      <a:pt x="129" y="168"/>
                      <a:pt x="110" y="188"/>
                      <a:pt x="83" y="189"/>
                    </a:cubicBezTo>
                    <a:cubicBezTo>
                      <a:pt x="68" y="190"/>
                      <a:pt x="62" y="187"/>
                      <a:pt x="55" y="183"/>
                    </a:cubicBezTo>
                    <a:cubicBezTo>
                      <a:pt x="52" y="182"/>
                      <a:pt x="50" y="180"/>
                      <a:pt x="44" y="179"/>
                    </a:cubicBezTo>
                    <a:cubicBezTo>
                      <a:pt x="37" y="178"/>
                      <a:pt x="33" y="178"/>
                      <a:pt x="29" y="179"/>
                    </a:cubicBezTo>
                    <a:cubicBezTo>
                      <a:pt x="20" y="180"/>
                      <a:pt x="12" y="185"/>
                      <a:pt x="7" y="193"/>
                    </a:cubicBezTo>
                    <a:cubicBezTo>
                      <a:pt x="2" y="202"/>
                      <a:pt x="0" y="213"/>
                      <a:pt x="3" y="224"/>
                    </a:cubicBezTo>
                    <a:cubicBezTo>
                      <a:pt x="3" y="224"/>
                      <a:pt x="3" y="224"/>
                      <a:pt x="3" y="224"/>
                    </a:cubicBezTo>
                    <a:cubicBezTo>
                      <a:pt x="6" y="236"/>
                      <a:pt x="17" y="253"/>
                      <a:pt x="23" y="259"/>
                    </a:cubicBezTo>
                    <a:cubicBezTo>
                      <a:pt x="37" y="270"/>
                      <a:pt x="47" y="268"/>
                      <a:pt x="58" y="267"/>
                    </a:cubicBezTo>
                    <a:cubicBezTo>
                      <a:pt x="61" y="267"/>
                      <a:pt x="65" y="266"/>
                      <a:pt x="69" y="266"/>
                    </a:cubicBezTo>
                    <a:cubicBezTo>
                      <a:pt x="69" y="266"/>
                      <a:pt x="79" y="267"/>
                      <a:pt x="79" y="267"/>
                    </a:cubicBezTo>
                    <a:cubicBezTo>
                      <a:pt x="87" y="267"/>
                      <a:pt x="93" y="271"/>
                      <a:pt x="99" y="274"/>
                    </a:cubicBezTo>
                    <a:cubicBezTo>
                      <a:pt x="109" y="280"/>
                      <a:pt x="122" y="288"/>
                      <a:pt x="157" y="291"/>
                    </a:cubicBezTo>
                    <a:cubicBezTo>
                      <a:pt x="208" y="295"/>
                      <a:pt x="291" y="229"/>
                      <a:pt x="321" y="138"/>
                    </a:cubicBezTo>
                    <a:cubicBezTo>
                      <a:pt x="325" y="121"/>
                      <a:pt x="316" y="105"/>
                      <a:pt x="300" y="9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0" name="Freeform 2361"/>
              <p:cNvSpPr/>
              <p:nvPr>
                <p:custDataLst>
                  <p:tags r:id="rId1720"/>
                </p:custDataLst>
              </p:nvPr>
            </p:nvSpPr>
            <p:spPr bwMode="auto">
              <a:xfrm>
                <a:off x="4188" y="2869"/>
                <a:ext cx="12" cy="58"/>
              </a:xfrm>
              <a:custGeom>
                <a:avLst/>
                <a:gdLst>
                  <a:gd name="T0" fmla="*/ 1 w 9"/>
                  <a:gd name="T1" fmla="*/ 0 h 45"/>
                  <a:gd name="T2" fmla="*/ 16 w 9"/>
                  <a:gd name="T3" fmla="*/ 24 h 45"/>
                  <a:gd name="T4" fmla="*/ 21 w 9"/>
                  <a:gd name="T5" fmla="*/ 46 h 45"/>
                  <a:gd name="T6" fmla="*/ 15 w 9"/>
                  <a:gd name="T7" fmla="*/ 71 h 45"/>
                  <a:gd name="T8" fmla="*/ 0 w 9"/>
                  <a:gd name="T9" fmla="*/ 97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5">
                    <a:moveTo>
                      <a:pt x="1" y="0"/>
                    </a:moveTo>
                    <a:cubicBezTo>
                      <a:pt x="1" y="5"/>
                      <a:pt x="5" y="9"/>
                      <a:pt x="7" y="12"/>
                    </a:cubicBezTo>
                    <a:cubicBezTo>
                      <a:pt x="6" y="16"/>
                      <a:pt x="7" y="20"/>
                      <a:pt x="9" y="22"/>
                    </a:cubicBezTo>
                    <a:cubicBezTo>
                      <a:pt x="7" y="23"/>
                      <a:pt x="6" y="29"/>
                      <a:pt x="6" y="33"/>
                    </a:cubicBezTo>
                    <a:cubicBezTo>
                      <a:pt x="3" y="33"/>
                      <a:pt x="0" y="42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1" name="Freeform 2362"/>
              <p:cNvSpPr/>
              <p:nvPr>
                <p:custDataLst>
                  <p:tags r:id="rId1721"/>
                </p:custDataLst>
              </p:nvPr>
            </p:nvSpPr>
            <p:spPr bwMode="auto">
              <a:xfrm>
                <a:off x="4099" y="2678"/>
                <a:ext cx="409" cy="297"/>
              </a:xfrm>
              <a:custGeom>
                <a:avLst/>
                <a:gdLst>
                  <a:gd name="T0" fmla="*/ 497 w 315"/>
                  <a:gd name="T1" fmla="*/ 17 h 230"/>
                  <a:gd name="T2" fmla="*/ 323 w 315"/>
                  <a:gd name="T3" fmla="*/ 59 h 230"/>
                  <a:gd name="T4" fmla="*/ 309 w 315"/>
                  <a:gd name="T5" fmla="*/ 119 h 230"/>
                  <a:gd name="T6" fmla="*/ 300 w 315"/>
                  <a:gd name="T7" fmla="*/ 155 h 230"/>
                  <a:gd name="T8" fmla="*/ 199 w 315"/>
                  <a:gd name="T9" fmla="*/ 288 h 230"/>
                  <a:gd name="T10" fmla="*/ 169 w 315"/>
                  <a:gd name="T11" fmla="*/ 311 h 230"/>
                  <a:gd name="T12" fmla="*/ 153 w 315"/>
                  <a:gd name="T13" fmla="*/ 316 h 230"/>
                  <a:gd name="T14" fmla="*/ 152 w 315"/>
                  <a:gd name="T15" fmla="*/ 298 h 230"/>
                  <a:gd name="T16" fmla="*/ 142 w 315"/>
                  <a:gd name="T17" fmla="*/ 293 h 230"/>
                  <a:gd name="T18" fmla="*/ 97 w 315"/>
                  <a:gd name="T19" fmla="*/ 280 h 230"/>
                  <a:gd name="T20" fmla="*/ 79 w 315"/>
                  <a:gd name="T21" fmla="*/ 271 h 230"/>
                  <a:gd name="T22" fmla="*/ 51 w 315"/>
                  <a:gd name="T23" fmla="*/ 271 h 230"/>
                  <a:gd name="T24" fmla="*/ 10 w 315"/>
                  <a:gd name="T25" fmla="*/ 296 h 230"/>
                  <a:gd name="T26" fmla="*/ 0 w 315"/>
                  <a:gd name="T27" fmla="*/ 332 h 230"/>
                  <a:gd name="T28" fmla="*/ 5 w 315"/>
                  <a:gd name="T29" fmla="*/ 350 h 230"/>
                  <a:gd name="T30" fmla="*/ 44 w 315"/>
                  <a:gd name="T31" fmla="*/ 420 h 230"/>
                  <a:gd name="T32" fmla="*/ 109 w 315"/>
                  <a:gd name="T33" fmla="*/ 435 h 230"/>
                  <a:gd name="T34" fmla="*/ 136 w 315"/>
                  <a:gd name="T35" fmla="*/ 434 h 230"/>
                  <a:gd name="T36" fmla="*/ 142 w 315"/>
                  <a:gd name="T37" fmla="*/ 435 h 230"/>
                  <a:gd name="T38" fmla="*/ 148 w 315"/>
                  <a:gd name="T39" fmla="*/ 430 h 230"/>
                  <a:gd name="T40" fmla="*/ 155 w 315"/>
                  <a:gd name="T41" fmla="*/ 408 h 230"/>
                  <a:gd name="T42" fmla="*/ 164 w 315"/>
                  <a:gd name="T43" fmla="*/ 416 h 230"/>
                  <a:gd name="T44" fmla="*/ 186 w 315"/>
                  <a:gd name="T45" fmla="*/ 442 h 230"/>
                  <a:gd name="T46" fmla="*/ 208 w 315"/>
                  <a:gd name="T47" fmla="*/ 452 h 230"/>
                  <a:gd name="T48" fmla="*/ 328 w 315"/>
                  <a:gd name="T49" fmla="*/ 487 h 230"/>
                  <a:gd name="T50" fmla="*/ 674 w 315"/>
                  <a:gd name="T51" fmla="*/ 168 h 230"/>
                  <a:gd name="T52" fmla="*/ 497 w 315"/>
                  <a:gd name="T53" fmla="*/ 17 h 2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5" h="230">
                    <a:moveTo>
                      <a:pt x="227" y="8"/>
                    </a:moveTo>
                    <a:cubicBezTo>
                      <a:pt x="192" y="0"/>
                      <a:pt x="154" y="3"/>
                      <a:pt x="148" y="28"/>
                    </a:cubicBezTo>
                    <a:cubicBezTo>
                      <a:pt x="148" y="28"/>
                      <a:pt x="141" y="55"/>
                      <a:pt x="141" y="55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29" y="106"/>
                      <a:pt x="113" y="127"/>
                      <a:pt x="91" y="134"/>
                    </a:cubicBezTo>
                    <a:cubicBezTo>
                      <a:pt x="83" y="136"/>
                      <a:pt x="79" y="138"/>
                      <a:pt x="77" y="145"/>
                    </a:cubicBezTo>
                    <a:cubicBezTo>
                      <a:pt x="74" y="151"/>
                      <a:pt x="70" y="153"/>
                      <a:pt x="70" y="147"/>
                    </a:cubicBezTo>
                    <a:cubicBezTo>
                      <a:pt x="70" y="144"/>
                      <a:pt x="70" y="141"/>
                      <a:pt x="69" y="139"/>
                    </a:cubicBezTo>
                    <a:cubicBezTo>
                      <a:pt x="69" y="138"/>
                      <a:pt x="67" y="136"/>
                      <a:pt x="65" y="136"/>
                    </a:cubicBezTo>
                    <a:cubicBezTo>
                      <a:pt x="56" y="135"/>
                      <a:pt x="51" y="133"/>
                      <a:pt x="45" y="130"/>
                    </a:cubicBezTo>
                    <a:cubicBezTo>
                      <a:pt x="43" y="128"/>
                      <a:pt x="40" y="127"/>
                      <a:pt x="36" y="126"/>
                    </a:cubicBezTo>
                    <a:cubicBezTo>
                      <a:pt x="30" y="125"/>
                      <a:pt x="26" y="125"/>
                      <a:pt x="23" y="126"/>
                    </a:cubicBezTo>
                    <a:cubicBezTo>
                      <a:pt x="15" y="127"/>
                      <a:pt x="9" y="131"/>
                      <a:pt x="5" y="137"/>
                    </a:cubicBezTo>
                    <a:cubicBezTo>
                      <a:pt x="2" y="142"/>
                      <a:pt x="0" y="148"/>
                      <a:pt x="0" y="154"/>
                    </a:cubicBezTo>
                    <a:cubicBezTo>
                      <a:pt x="0" y="157"/>
                      <a:pt x="1" y="160"/>
                      <a:pt x="2" y="163"/>
                    </a:cubicBezTo>
                    <a:cubicBezTo>
                      <a:pt x="5" y="175"/>
                      <a:pt x="15" y="191"/>
                      <a:pt x="20" y="195"/>
                    </a:cubicBezTo>
                    <a:cubicBezTo>
                      <a:pt x="31" y="204"/>
                      <a:pt x="40" y="203"/>
                      <a:pt x="50" y="202"/>
                    </a:cubicBezTo>
                    <a:cubicBezTo>
                      <a:pt x="54" y="202"/>
                      <a:pt x="58" y="201"/>
                      <a:pt x="62" y="201"/>
                    </a:cubicBezTo>
                    <a:cubicBezTo>
                      <a:pt x="62" y="201"/>
                      <a:pt x="63" y="202"/>
                      <a:pt x="65" y="202"/>
                    </a:cubicBezTo>
                    <a:cubicBezTo>
                      <a:pt x="66" y="202"/>
                      <a:pt x="68" y="202"/>
                      <a:pt x="68" y="200"/>
                    </a:cubicBezTo>
                    <a:cubicBezTo>
                      <a:pt x="69" y="196"/>
                      <a:pt x="69" y="191"/>
                      <a:pt x="71" y="190"/>
                    </a:cubicBezTo>
                    <a:cubicBezTo>
                      <a:pt x="74" y="189"/>
                      <a:pt x="74" y="190"/>
                      <a:pt x="75" y="193"/>
                    </a:cubicBezTo>
                    <a:cubicBezTo>
                      <a:pt x="77" y="197"/>
                      <a:pt x="78" y="202"/>
                      <a:pt x="85" y="205"/>
                    </a:cubicBezTo>
                    <a:cubicBezTo>
                      <a:pt x="88" y="206"/>
                      <a:pt x="92" y="208"/>
                      <a:pt x="95" y="210"/>
                    </a:cubicBezTo>
                    <a:cubicBezTo>
                      <a:pt x="104" y="216"/>
                      <a:pt x="117" y="223"/>
                      <a:pt x="150" y="226"/>
                    </a:cubicBezTo>
                    <a:cubicBezTo>
                      <a:pt x="198" y="230"/>
                      <a:pt x="279" y="165"/>
                      <a:pt x="308" y="78"/>
                    </a:cubicBezTo>
                    <a:cubicBezTo>
                      <a:pt x="315" y="46"/>
                      <a:pt x="272" y="18"/>
                      <a:pt x="227" y="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2" name="Freeform 2363"/>
              <p:cNvSpPr/>
              <p:nvPr>
                <p:custDataLst>
                  <p:tags r:id="rId1722"/>
                </p:custDataLst>
              </p:nvPr>
            </p:nvSpPr>
            <p:spPr bwMode="auto">
              <a:xfrm>
                <a:off x="3766" y="3454"/>
                <a:ext cx="246" cy="297"/>
              </a:xfrm>
              <a:custGeom>
                <a:avLst/>
                <a:gdLst>
                  <a:gd name="T0" fmla="*/ 266 w 189"/>
                  <a:gd name="T1" fmla="*/ 235 h 230"/>
                  <a:gd name="T2" fmla="*/ 316 w 189"/>
                  <a:gd name="T3" fmla="*/ 231 h 230"/>
                  <a:gd name="T4" fmla="*/ 401 w 189"/>
                  <a:gd name="T5" fmla="*/ 316 h 230"/>
                  <a:gd name="T6" fmla="*/ 405 w 189"/>
                  <a:gd name="T7" fmla="*/ 391 h 230"/>
                  <a:gd name="T8" fmla="*/ 367 w 189"/>
                  <a:gd name="T9" fmla="*/ 424 h 230"/>
                  <a:gd name="T10" fmla="*/ 344 w 189"/>
                  <a:gd name="T11" fmla="*/ 457 h 230"/>
                  <a:gd name="T12" fmla="*/ 242 w 189"/>
                  <a:gd name="T13" fmla="*/ 475 h 230"/>
                  <a:gd name="T14" fmla="*/ 190 w 189"/>
                  <a:gd name="T15" fmla="*/ 376 h 230"/>
                  <a:gd name="T16" fmla="*/ 187 w 189"/>
                  <a:gd name="T17" fmla="*/ 367 h 230"/>
                  <a:gd name="T18" fmla="*/ 133 w 189"/>
                  <a:gd name="T19" fmla="*/ 364 h 230"/>
                  <a:gd name="T20" fmla="*/ 118 w 189"/>
                  <a:gd name="T21" fmla="*/ 297 h 230"/>
                  <a:gd name="T22" fmla="*/ 118 w 189"/>
                  <a:gd name="T23" fmla="*/ 280 h 230"/>
                  <a:gd name="T24" fmla="*/ 46 w 189"/>
                  <a:gd name="T25" fmla="*/ 235 h 230"/>
                  <a:gd name="T26" fmla="*/ 57 w 189"/>
                  <a:gd name="T27" fmla="*/ 185 h 230"/>
                  <a:gd name="T28" fmla="*/ 57 w 189"/>
                  <a:gd name="T29" fmla="*/ 177 h 230"/>
                  <a:gd name="T30" fmla="*/ 27 w 189"/>
                  <a:gd name="T31" fmla="*/ 161 h 230"/>
                  <a:gd name="T32" fmla="*/ 13 w 189"/>
                  <a:gd name="T33" fmla="*/ 75 h 230"/>
                  <a:gd name="T34" fmla="*/ 57 w 189"/>
                  <a:gd name="T35" fmla="*/ 52 h 230"/>
                  <a:gd name="T36" fmla="*/ 79 w 189"/>
                  <a:gd name="T37" fmla="*/ 45 h 230"/>
                  <a:gd name="T38" fmla="*/ 191 w 189"/>
                  <a:gd name="T39" fmla="*/ 17 h 230"/>
                  <a:gd name="T40" fmla="*/ 226 w 189"/>
                  <a:gd name="T41" fmla="*/ 81 h 230"/>
                  <a:gd name="T42" fmla="*/ 200 w 189"/>
                  <a:gd name="T43" fmla="*/ 116 h 230"/>
                  <a:gd name="T44" fmla="*/ 242 w 189"/>
                  <a:gd name="T45" fmla="*/ 154 h 230"/>
                  <a:gd name="T46" fmla="*/ 266 w 189"/>
                  <a:gd name="T47" fmla="*/ 235 h 2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9" h="230">
                    <a:moveTo>
                      <a:pt x="121" y="109"/>
                    </a:moveTo>
                    <a:cubicBezTo>
                      <a:pt x="123" y="111"/>
                      <a:pt x="130" y="105"/>
                      <a:pt x="144" y="108"/>
                    </a:cubicBezTo>
                    <a:cubicBezTo>
                      <a:pt x="156" y="111"/>
                      <a:pt x="172" y="126"/>
                      <a:pt x="182" y="147"/>
                    </a:cubicBezTo>
                    <a:cubicBezTo>
                      <a:pt x="189" y="160"/>
                      <a:pt x="189" y="175"/>
                      <a:pt x="184" y="182"/>
                    </a:cubicBezTo>
                    <a:cubicBezTo>
                      <a:pt x="177" y="192"/>
                      <a:pt x="171" y="195"/>
                      <a:pt x="167" y="197"/>
                    </a:cubicBezTo>
                    <a:cubicBezTo>
                      <a:pt x="163" y="201"/>
                      <a:pt x="163" y="208"/>
                      <a:pt x="156" y="212"/>
                    </a:cubicBezTo>
                    <a:cubicBezTo>
                      <a:pt x="153" y="216"/>
                      <a:pt x="135" y="230"/>
                      <a:pt x="110" y="221"/>
                    </a:cubicBezTo>
                    <a:cubicBezTo>
                      <a:pt x="75" y="208"/>
                      <a:pt x="85" y="177"/>
                      <a:pt x="86" y="174"/>
                    </a:cubicBezTo>
                    <a:cubicBezTo>
                      <a:pt x="87" y="170"/>
                      <a:pt x="87" y="168"/>
                      <a:pt x="85" y="170"/>
                    </a:cubicBezTo>
                    <a:cubicBezTo>
                      <a:pt x="82" y="174"/>
                      <a:pt x="70" y="179"/>
                      <a:pt x="60" y="169"/>
                    </a:cubicBezTo>
                    <a:cubicBezTo>
                      <a:pt x="50" y="159"/>
                      <a:pt x="52" y="143"/>
                      <a:pt x="54" y="138"/>
                    </a:cubicBezTo>
                    <a:cubicBezTo>
                      <a:pt x="56" y="134"/>
                      <a:pt x="59" y="128"/>
                      <a:pt x="54" y="130"/>
                    </a:cubicBezTo>
                    <a:cubicBezTo>
                      <a:pt x="35" y="140"/>
                      <a:pt x="24" y="121"/>
                      <a:pt x="21" y="109"/>
                    </a:cubicBezTo>
                    <a:cubicBezTo>
                      <a:pt x="18" y="99"/>
                      <a:pt x="21" y="90"/>
                      <a:pt x="26" y="86"/>
                    </a:cubicBezTo>
                    <a:cubicBezTo>
                      <a:pt x="27" y="85"/>
                      <a:pt x="28" y="82"/>
                      <a:pt x="26" y="82"/>
                    </a:cubicBezTo>
                    <a:cubicBezTo>
                      <a:pt x="22" y="81"/>
                      <a:pt x="16" y="80"/>
                      <a:pt x="12" y="75"/>
                    </a:cubicBezTo>
                    <a:cubicBezTo>
                      <a:pt x="5" y="68"/>
                      <a:pt x="0" y="49"/>
                      <a:pt x="6" y="35"/>
                    </a:cubicBezTo>
                    <a:cubicBezTo>
                      <a:pt x="13" y="21"/>
                      <a:pt x="24" y="21"/>
                      <a:pt x="26" y="24"/>
                    </a:cubicBezTo>
                    <a:cubicBezTo>
                      <a:pt x="26" y="24"/>
                      <a:pt x="30" y="25"/>
                      <a:pt x="36" y="21"/>
                    </a:cubicBezTo>
                    <a:cubicBezTo>
                      <a:pt x="43" y="2"/>
                      <a:pt x="67" y="0"/>
                      <a:pt x="87" y="8"/>
                    </a:cubicBezTo>
                    <a:cubicBezTo>
                      <a:pt x="107" y="17"/>
                      <a:pt x="103" y="35"/>
                      <a:pt x="103" y="38"/>
                    </a:cubicBezTo>
                    <a:cubicBezTo>
                      <a:pt x="103" y="53"/>
                      <a:pt x="91" y="51"/>
                      <a:pt x="91" y="54"/>
                    </a:cubicBezTo>
                    <a:cubicBezTo>
                      <a:pt x="91" y="56"/>
                      <a:pt x="100" y="56"/>
                      <a:pt x="110" y="71"/>
                    </a:cubicBezTo>
                    <a:cubicBezTo>
                      <a:pt x="123" y="90"/>
                      <a:pt x="119" y="107"/>
                      <a:pt x="121" y="109"/>
                    </a:cubicBezTo>
                    <a:close/>
                  </a:path>
                </a:pathLst>
              </a:custGeom>
              <a:solidFill>
                <a:srgbClr val="FD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3" name="Freeform 2364"/>
              <p:cNvSpPr/>
              <p:nvPr>
                <p:custDataLst>
                  <p:tags r:id="rId1723"/>
                </p:custDataLst>
              </p:nvPr>
            </p:nvSpPr>
            <p:spPr bwMode="auto">
              <a:xfrm>
                <a:off x="3771" y="3462"/>
                <a:ext cx="235" cy="283"/>
              </a:xfrm>
              <a:custGeom>
                <a:avLst/>
                <a:gdLst>
                  <a:gd name="T0" fmla="*/ 74 w 181"/>
                  <a:gd name="T1" fmla="*/ 41 h 219"/>
                  <a:gd name="T2" fmla="*/ 79 w 181"/>
                  <a:gd name="T3" fmla="*/ 36 h 219"/>
                  <a:gd name="T4" fmla="*/ 103 w 181"/>
                  <a:gd name="T5" fmla="*/ 8 h 219"/>
                  <a:gd name="T6" fmla="*/ 179 w 181"/>
                  <a:gd name="T7" fmla="*/ 13 h 219"/>
                  <a:gd name="T8" fmla="*/ 208 w 181"/>
                  <a:gd name="T9" fmla="*/ 67 h 219"/>
                  <a:gd name="T10" fmla="*/ 208 w 181"/>
                  <a:gd name="T11" fmla="*/ 68 h 219"/>
                  <a:gd name="T12" fmla="*/ 196 w 181"/>
                  <a:gd name="T13" fmla="*/ 90 h 219"/>
                  <a:gd name="T14" fmla="*/ 182 w 181"/>
                  <a:gd name="T15" fmla="*/ 102 h 219"/>
                  <a:gd name="T16" fmla="*/ 182 w 181"/>
                  <a:gd name="T17" fmla="*/ 103 h 219"/>
                  <a:gd name="T18" fmla="*/ 192 w 181"/>
                  <a:gd name="T19" fmla="*/ 116 h 219"/>
                  <a:gd name="T20" fmla="*/ 226 w 181"/>
                  <a:gd name="T21" fmla="*/ 147 h 219"/>
                  <a:gd name="T22" fmla="*/ 244 w 181"/>
                  <a:gd name="T23" fmla="*/ 212 h 219"/>
                  <a:gd name="T24" fmla="*/ 249 w 181"/>
                  <a:gd name="T25" fmla="*/ 229 h 219"/>
                  <a:gd name="T26" fmla="*/ 270 w 181"/>
                  <a:gd name="T27" fmla="*/ 230 h 219"/>
                  <a:gd name="T28" fmla="*/ 304 w 181"/>
                  <a:gd name="T29" fmla="*/ 229 h 219"/>
                  <a:gd name="T30" fmla="*/ 383 w 181"/>
                  <a:gd name="T31" fmla="*/ 309 h 219"/>
                  <a:gd name="T32" fmla="*/ 388 w 181"/>
                  <a:gd name="T33" fmla="*/ 373 h 219"/>
                  <a:gd name="T34" fmla="*/ 357 w 181"/>
                  <a:gd name="T35" fmla="*/ 404 h 219"/>
                  <a:gd name="T36" fmla="*/ 352 w 181"/>
                  <a:gd name="T37" fmla="*/ 406 h 219"/>
                  <a:gd name="T38" fmla="*/ 339 w 181"/>
                  <a:gd name="T39" fmla="*/ 423 h 219"/>
                  <a:gd name="T40" fmla="*/ 328 w 181"/>
                  <a:gd name="T41" fmla="*/ 438 h 219"/>
                  <a:gd name="T42" fmla="*/ 326 w 181"/>
                  <a:gd name="T43" fmla="*/ 441 h 219"/>
                  <a:gd name="T44" fmla="*/ 234 w 181"/>
                  <a:gd name="T45" fmla="*/ 456 h 219"/>
                  <a:gd name="T46" fmla="*/ 188 w 181"/>
                  <a:gd name="T47" fmla="*/ 364 h 219"/>
                  <a:gd name="T48" fmla="*/ 188 w 181"/>
                  <a:gd name="T49" fmla="*/ 364 h 219"/>
                  <a:gd name="T50" fmla="*/ 186 w 181"/>
                  <a:gd name="T51" fmla="*/ 345 h 219"/>
                  <a:gd name="T52" fmla="*/ 170 w 181"/>
                  <a:gd name="T53" fmla="*/ 348 h 219"/>
                  <a:gd name="T54" fmla="*/ 170 w 181"/>
                  <a:gd name="T55" fmla="*/ 349 h 219"/>
                  <a:gd name="T56" fmla="*/ 153 w 181"/>
                  <a:gd name="T57" fmla="*/ 355 h 219"/>
                  <a:gd name="T58" fmla="*/ 126 w 181"/>
                  <a:gd name="T59" fmla="*/ 345 h 219"/>
                  <a:gd name="T60" fmla="*/ 117 w 181"/>
                  <a:gd name="T61" fmla="*/ 289 h 219"/>
                  <a:gd name="T62" fmla="*/ 118 w 181"/>
                  <a:gd name="T63" fmla="*/ 286 h 219"/>
                  <a:gd name="T64" fmla="*/ 119 w 181"/>
                  <a:gd name="T65" fmla="*/ 261 h 219"/>
                  <a:gd name="T66" fmla="*/ 104 w 181"/>
                  <a:gd name="T67" fmla="*/ 258 h 219"/>
                  <a:gd name="T68" fmla="*/ 104 w 181"/>
                  <a:gd name="T69" fmla="*/ 258 h 219"/>
                  <a:gd name="T70" fmla="*/ 75 w 181"/>
                  <a:gd name="T71" fmla="*/ 264 h 219"/>
                  <a:gd name="T72" fmla="*/ 45 w 181"/>
                  <a:gd name="T73" fmla="*/ 221 h 219"/>
                  <a:gd name="T74" fmla="*/ 55 w 181"/>
                  <a:gd name="T75" fmla="*/ 178 h 219"/>
                  <a:gd name="T76" fmla="*/ 58 w 181"/>
                  <a:gd name="T77" fmla="*/ 164 h 219"/>
                  <a:gd name="T78" fmla="*/ 49 w 181"/>
                  <a:gd name="T79" fmla="*/ 155 h 219"/>
                  <a:gd name="T80" fmla="*/ 23 w 181"/>
                  <a:gd name="T81" fmla="*/ 142 h 219"/>
                  <a:gd name="T82" fmla="*/ 13 w 181"/>
                  <a:gd name="T83" fmla="*/ 67 h 219"/>
                  <a:gd name="T84" fmla="*/ 32 w 181"/>
                  <a:gd name="T85" fmla="*/ 45 h 219"/>
                  <a:gd name="T86" fmla="*/ 42 w 181"/>
                  <a:gd name="T87" fmla="*/ 45 h 219"/>
                  <a:gd name="T88" fmla="*/ 45 w 181"/>
                  <a:gd name="T89" fmla="*/ 47 h 219"/>
                  <a:gd name="T90" fmla="*/ 74 w 181"/>
                  <a:gd name="T91" fmla="*/ 41 h 2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19">
                    <a:moveTo>
                      <a:pt x="34" y="19"/>
                    </a:moveTo>
                    <a:cubicBezTo>
                      <a:pt x="35" y="18"/>
                      <a:pt x="35" y="18"/>
                      <a:pt x="36" y="17"/>
                    </a:cubicBezTo>
                    <a:cubicBezTo>
                      <a:pt x="38" y="11"/>
                      <a:pt x="42" y="7"/>
                      <a:pt x="47" y="4"/>
                    </a:cubicBezTo>
                    <a:cubicBezTo>
                      <a:pt x="56" y="0"/>
                      <a:pt x="70" y="1"/>
                      <a:pt x="82" y="6"/>
                    </a:cubicBezTo>
                    <a:cubicBezTo>
                      <a:pt x="96" y="12"/>
                      <a:pt x="96" y="23"/>
                      <a:pt x="95" y="31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40"/>
                      <a:pt x="92" y="41"/>
                      <a:pt x="89" y="42"/>
                    </a:cubicBezTo>
                    <a:cubicBezTo>
                      <a:pt x="87" y="43"/>
                      <a:pt x="83" y="44"/>
                      <a:pt x="83" y="47"/>
                    </a:cubicBezTo>
                    <a:cubicBezTo>
                      <a:pt x="83" y="47"/>
                      <a:pt x="83" y="48"/>
                      <a:pt x="83" y="48"/>
                    </a:cubicBezTo>
                    <a:cubicBezTo>
                      <a:pt x="83" y="51"/>
                      <a:pt x="85" y="52"/>
                      <a:pt x="88" y="54"/>
                    </a:cubicBezTo>
                    <a:cubicBezTo>
                      <a:pt x="91" y="55"/>
                      <a:pt x="97" y="58"/>
                      <a:pt x="103" y="68"/>
                    </a:cubicBezTo>
                    <a:cubicBezTo>
                      <a:pt x="112" y="80"/>
                      <a:pt x="112" y="92"/>
                      <a:pt x="112" y="98"/>
                    </a:cubicBezTo>
                    <a:cubicBezTo>
                      <a:pt x="113" y="102"/>
                      <a:pt x="113" y="104"/>
                      <a:pt x="114" y="106"/>
                    </a:cubicBezTo>
                    <a:cubicBezTo>
                      <a:pt x="117" y="108"/>
                      <a:pt x="120" y="107"/>
                      <a:pt x="123" y="107"/>
                    </a:cubicBezTo>
                    <a:cubicBezTo>
                      <a:pt x="126" y="106"/>
                      <a:pt x="131" y="105"/>
                      <a:pt x="139" y="106"/>
                    </a:cubicBezTo>
                    <a:cubicBezTo>
                      <a:pt x="149" y="109"/>
                      <a:pt x="164" y="122"/>
                      <a:pt x="175" y="143"/>
                    </a:cubicBezTo>
                    <a:cubicBezTo>
                      <a:pt x="181" y="155"/>
                      <a:pt x="181" y="168"/>
                      <a:pt x="177" y="173"/>
                    </a:cubicBezTo>
                    <a:cubicBezTo>
                      <a:pt x="171" y="181"/>
                      <a:pt x="167" y="185"/>
                      <a:pt x="163" y="187"/>
                    </a:cubicBezTo>
                    <a:cubicBezTo>
                      <a:pt x="161" y="188"/>
                      <a:pt x="161" y="188"/>
                      <a:pt x="161" y="188"/>
                    </a:cubicBezTo>
                    <a:cubicBezTo>
                      <a:pt x="158" y="190"/>
                      <a:pt x="156" y="193"/>
                      <a:pt x="155" y="196"/>
                    </a:cubicBezTo>
                    <a:cubicBezTo>
                      <a:pt x="154" y="199"/>
                      <a:pt x="153" y="201"/>
                      <a:pt x="150" y="203"/>
                    </a:cubicBezTo>
                    <a:cubicBezTo>
                      <a:pt x="150" y="203"/>
                      <a:pt x="149" y="204"/>
                      <a:pt x="149" y="204"/>
                    </a:cubicBezTo>
                    <a:cubicBezTo>
                      <a:pt x="146" y="207"/>
                      <a:pt x="130" y="219"/>
                      <a:pt x="107" y="211"/>
                    </a:cubicBezTo>
                    <a:cubicBezTo>
                      <a:pt x="81" y="202"/>
                      <a:pt x="83" y="181"/>
                      <a:pt x="86" y="169"/>
                    </a:cubicBezTo>
                    <a:cubicBezTo>
                      <a:pt x="86" y="169"/>
                      <a:pt x="86" y="169"/>
                      <a:pt x="86" y="169"/>
                    </a:cubicBezTo>
                    <a:cubicBezTo>
                      <a:pt x="87" y="166"/>
                      <a:pt x="88" y="162"/>
                      <a:pt x="85" y="160"/>
                    </a:cubicBezTo>
                    <a:cubicBezTo>
                      <a:pt x="84" y="159"/>
                      <a:pt x="81" y="158"/>
                      <a:pt x="78" y="161"/>
                    </a:cubicBezTo>
                    <a:cubicBezTo>
                      <a:pt x="78" y="161"/>
                      <a:pt x="78" y="161"/>
                      <a:pt x="78" y="162"/>
                    </a:cubicBezTo>
                    <a:cubicBezTo>
                      <a:pt x="77" y="163"/>
                      <a:pt x="74" y="164"/>
                      <a:pt x="70" y="165"/>
                    </a:cubicBezTo>
                    <a:cubicBezTo>
                      <a:pt x="67" y="165"/>
                      <a:pt x="63" y="165"/>
                      <a:pt x="58" y="160"/>
                    </a:cubicBezTo>
                    <a:cubicBezTo>
                      <a:pt x="50" y="152"/>
                      <a:pt x="52" y="137"/>
                      <a:pt x="53" y="134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6" y="128"/>
                      <a:pt x="58" y="124"/>
                      <a:pt x="55" y="121"/>
                    </a:cubicBezTo>
                    <a:cubicBezTo>
                      <a:pt x="54" y="120"/>
                      <a:pt x="52" y="119"/>
                      <a:pt x="48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3" y="123"/>
                      <a:pt x="39" y="124"/>
                      <a:pt x="35" y="122"/>
                    </a:cubicBezTo>
                    <a:cubicBezTo>
                      <a:pt x="28" y="119"/>
                      <a:pt x="23" y="109"/>
                      <a:pt x="21" y="102"/>
                    </a:cubicBezTo>
                    <a:cubicBezTo>
                      <a:pt x="18" y="94"/>
                      <a:pt x="21" y="86"/>
                      <a:pt x="25" y="83"/>
                    </a:cubicBezTo>
                    <a:cubicBezTo>
                      <a:pt x="27" y="81"/>
                      <a:pt x="28" y="78"/>
                      <a:pt x="27" y="76"/>
                    </a:cubicBezTo>
                    <a:cubicBezTo>
                      <a:pt x="26" y="74"/>
                      <a:pt x="25" y="73"/>
                      <a:pt x="22" y="72"/>
                    </a:cubicBezTo>
                    <a:cubicBezTo>
                      <a:pt x="19" y="72"/>
                      <a:pt x="14" y="70"/>
                      <a:pt x="11" y="66"/>
                    </a:cubicBezTo>
                    <a:cubicBezTo>
                      <a:pt x="5" y="60"/>
                      <a:pt x="0" y="43"/>
                      <a:pt x="6" y="31"/>
                    </a:cubicBezTo>
                    <a:cubicBezTo>
                      <a:pt x="9" y="24"/>
                      <a:pt x="13" y="22"/>
                      <a:pt x="15" y="21"/>
                    </a:cubicBezTo>
                    <a:cubicBezTo>
                      <a:pt x="18" y="20"/>
                      <a:pt x="19" y="21"/>
                      <a:pt x="19" y="21"/>
                    </a:cubicBezTo>
                    <a:cubicBezTo>
                      <a:pt x="19" y="21"/>
                      <a:pt x="20" y="22"/>
                      <a:pt x="21" y="22"/>
                    </a:cubicBezTo>
                    <a:cubicBezTo>
                      <a:pt x="21" y="22"/>
                      <a:pt x="27" y="24"/>
                      <a:pt x="34" y="19"/>
                    </a:cubicBezTo>
                    <a:close/>
                  </a:path>
                </a:pathLst>
              </a:custGeom>
              <a:solidFill>
                <a:srgbClr val="E7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4" name="Freeform 2365"/>
              <p:cNvSpPr/>
              <p:nvPr>
                <p:custDataLst>
                  <p:tags r:id="rId1724"/>
                </p:custDataLst>
              </p:nvPr>
            </p:nvSpPr>
            <p:spPr bwMode="auto">
              <a:xfrm>
                <a:off x="3940" y="3599"/>
                <a:ext cx="51" cy="38"/>
              </a:xfrm>
              <a:custGeom>
                <a:avLst/>
                <a:gdLst>
                  <a:gd name="T0" fmla="*/ 88 w 39"/>
                  <a:gd name="T1" fmla="*/ 54 h 30"/>
                  <a:gd name="T2" fmla="*/ 21 w 39"/>
                  <a:gd name="T3" fmla="*/ 0 h 30"/>
                  <a:gd name="T4" fmla="*/ 13 w 39"/>
                  <a:gd name="T5" fmla="*/ 0 h 30"/>
                  <a:gd name="T6" fmla="*/ 9 w 39"/>
                  <a:gd name="T7" fmla="*/ 6 h 30"/>
                  <a:gd name="T8" fmla="*/ 35 w 39"/>
                  <a:gd name="T9" fmla="*/ 54 h 30"/>
                  <a:gd name="T10" fmla="*/ 88 w 39"/>
                  <a:gd name="T11" fmla="*/ 54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9" y="27"/>
                    </a:moveTo>
                    <a:cubicBezTo>
                      <a:pt x="29" y="11"/>
                      <a:pt x="17" y="2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0" y="13"/>
                      <a:pt x="8" y="24"/>
                      <a:pt x="16" y="27"/>
                    </a:cubicBezTo>
                    <a:cubicBezTo>
                      <a:pt x="24" y="30"/>
                      <a:pt x="32" y="30"/>
                      <a:pt x="39" y="27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5" name="Freeform 2366"/>
              <p:cNvSpPr/>
              <p:nvPr>
                <p:custDataLst>
                  <p:tags r:id="rId1725"/>
                </p:custDataLst>
              </p:nvPr>
            </p:nvSpPr>
            <p:spPr bwMode="auto">
              <a:xfrm>
                <a:off x="3771" y="3462"/>
                <a:ext cx="125" cy="115"/>
              </a:xfrm>
              <a:custGeom>
                <a:avLst/>
                <a:gdLst>
                  <a:gd name="T0" fmla="*/ 139 w 96"/>
                  <a:gd name="T1" fmla="*/ 176 h 89"/>
                  <a:gd name="T2" fmla="*/ 130 w 96"/>
                  <a:gd name="T3" fmla="*/ 182 h 89"/>
                  <a:gd name="T4" fmla="*/ 184 w 96"/>
                  <a:gd name="T5" fmla="*/ 119 h 89"/>
                  <a:gd name="T6" fmla="*/ 184 w 96"/>
                  <a:gd name="T7" fmla="*/ 103 h 89"/>
                  <a:gd name="T8" fmla="*/ 184 w 96"/>
                  <a:gd name="T9" fmla="*/ 103 h 89"/>
                  <a:gd name="T10" fmla="*/ 184 w 96"/>
                  <a:gd name="T11" fmla="*/ 102 h 89"/>
                  <a:gd name="T12" fmla="*/ 197 w 96"/>
                  <a:gd name="T13" fmla="*/ 90 h 89"/>
                  <a:gd name="T14" fmla="*/ 201 w 96"/>
                  <a:gd name="T15" fmla="*/ 88 h 89"/>
                  <a:gd name="T16" fmla="*/ 210 w 96"/>
                  <a:gd name="T17" fmla="*/ 75 h 89"/>
                  <a:gd name="T18" fmla="*/ 210 w 96"/>
                  <a:gd name="T19" fmla="*/ 68 h 89"/>
                  <a:gd name="T20" fmla="*/ 210 w 96"/>
                  <a:gd name="T21" fmla="*/ 67 h 89"/>
                  <a:gd name="T22" fmla="*/ 181 w 96"/>
                  <a:gd name="T23" fmla="*/ 13 h 89"/>
                  <a:gd name="T24" fmla="*/ 103 w 96"/>
                  <a:gd name="T25" fmla="*/ 8 h 89"/>
                  <a:gd name="T26" fmla="*/ 79 w 96"/>
                  <a:gd name="T27" fmla="*/ 36 h 89"/>
                  <a:gd name="T28" fmla="*/ 74 w 96"/>
                  <a:gd name="T29" fmla="*/ 41 h 89"/>
                  <a:gd name="T30" fmla="*/ 46 w 96"/>
                  <a:gd name="T31" fmla="*/ 47 h 89"/>
                  <a:gd name="T32" fmla="*/ 43 w 96"/>
                  <a:gd name="T33" fmla="*/ 45 h 89"/>
                  <a:gd name="T34" fmla="*/ 34 w 96"/>
                  <a:gd name="T35" fmla="*/ 45 h 89"/>
                  <a:gd name="T36" fmla="*/ 13 w 96"/>
                  <a:gd name="T37" fmla="*/ 67 h 89"/>
                  <a:gd name="T38" fmla="*/ 23 w 96"/>
                  <a:gd name="T39" fmla="*/ 142 h 89"/>
                  <a:gd name="T40" fmla="*/ 49 w 96"/>
                  <a:gd name="T41" fmla="*/ 155 h 89"/>
                  <a:gd name="T42" fmla="*/ 60 w 96"/>
                  <a:gd name="T43" fmla="*/ 164 h 89"/>
                  <a:gd name="T44" fmla="*/ 60 w 96"/>
                  <a:gd name="T45" fmla="*/ 176 h 89"/>
                  <a:gd name="T46" fmla="*/ 64 w 96"/>
                  <a:gd name="T47" fmla="*/ 178 h 89"/>
                  <a:gd name="T48" fmla="*/ 112 w 96"/>
                  <a:gd name="T49" fmla="*/ 185 h 89"/>
                  <a:gd name="T50" fmla="*/ 74 w 96"/>
                  <a:gd name="T51" fmla="*/ 164 h 89"/>
                  <a:gd name="T52" fmla="*/ 49 w 96"/>
                  <a:gd name="T53" fmla="*/ 131 h 89"/>
                  <a:gd name="T54" fmla="*/ 78 w 96"/>
                  <a:gd name="T55" fmla="*/ 88 h 89"/>
                  <a:gd name="T56" fmla="*/ 83 w 96"/>
                  <a:gd name="T57" fmla="*/ 74 h 89"/>
                  <a:gd name="T58" fmla="*/ 118 w 96"/>
                  <a:gd name="T59" fmla="*/ 47 h 89"/>
                  <a:gd name="T60" fmla="*/ 169 w 96"/>
                  <a:gd name="T61" fmla="*/ 79 h 89"/>
                  <a:gd name="T62" fmla="*/ 159 w 96"/>
                  <a:gd name="T63" fmla="*/ 97 h 89"/>
                  <a:gd name="T64" fmla="*/ 161 w 96"/>
                  <a:gd name="T65" fmla="*/ 131 h 89"/>
                  <a:gd name="T66" fmla="*/ 154 w 96"/>
                  <a:gd name="T67" fmla="*/ 160 h 89"/>
                  <a:gd name="T68" fmla="*/ 139 w 96"/>
                  <a:gd name="T69" fmla="*/ 176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6" h="89">
                    <a:moveTo>
                      <a:pt x="63" y="81"/>
                    </a:moveTo>
                    <a:cubicBezTo>
                      <a:pt x="59" y="84"/>
                      <a:pt x="59" y="84"/>
                      <a:pt x="59" y="84"/>
                    </a:cubicBezTo>
                    <a:cubicBezTo>
                      <a:pt x="70" y="82"/>
                      <a:pt x="82" y="65"/>
                      <a:pt x="83" y="55"/>
                    </a:cubicBezTo>
                    <a:cubicBezTo>
                      <a:pt x="83" y="53"/>
                      <a:pt x="82" y="50"/>
                      <a:pt x="83" y="48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3" y="48"/>
                      <a:pt x="83" y="47"/>
                      <a:pt x="83" y="47"/>
                    </a:cubicBezTo>
                    <a:cubicBezTo>
                      <a:pt x="83" y="44"/>
                      <a:pt x="87" y="43"/>
                      <a:pt x="89" y="42"/>
                    </a:cubicBezTo>
                    <a:cubicBezTo>
                      <a:pt x="89" y="42"/>
                      <a:pt x="90" y="41"/>
                      <a:pt x="91" y="41"/>
                    </a:cubicBezTo>
                    <a:cubicBezTo>
                      <a:pt x="92" y="39"/>
                      <a:pt x="94" y="37"/>
                      <a:pt x="95" y="35"/>
                    </a:cubicBezTo>
                    <a:cubicBezTo>
                      <a:pt x="95" y="34"/>
                      <a:pt x="95" y="33"/>
                      <a:pt x="95" y="32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6" y="23"/>
                      <a:pt x="96" y="12"/>
                      <a:pt x="82" y="6"/>
                    </a:cubicBezTo>
                    <a:cubicBezTo>
                      <a:pt x="70" y="1"/>
                      <a:pt x="56" y="0"/>
                      <a:pt x="47" y="4"/>
                    </a:cubicBezTo>
                    <a:cubicBezTo>
                      <a:pt x="42" y="7"/>
                      <a:pt x="38" y="11"/>
                      <a:pt x="36" y="17"/>
                    </a:cubicBezTo>
                    <a:cubicBezTo>
                      <a:pt x="35" y="18"/>
                      <a:pt x="35" y="18"/>
                      <a:pt x="34" y="19"/>
                    </a:cubicBezTo>
                    <a:cubicBezTo>
                      <a:pt x="27" y="24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9" y="21"/>
                    </a:cubicBezTo>
                    <a:cubicBezTo>
                      <a:pt x="19" y="21"/>
                      <a:pt x="18" y="20"/>
                      <a:pt x="15" y="21"/>
                    </a:cubicBezTo>
                    <a:cubicBezTo>
                      <a:pt x="13" y="22"/>
                      <a:pt x="9" y="24"/>
                      <a:pt x="6" y="31"/>
                    </a:cubicBezTo>
                    <a:cubicBezTo>
                      <a:pt x="0" y="43"/>
                      <a:pt x="5" y="60"/>
                      <a:pt x="11" y="66"/>
                    </a:cubicBezTo>
                    <a:cubicBezTo>
                      <a:pt x="14" y="70"/>
                      <a:pt x="19" y="72"/>
                      <a:pt x="22" y="72"/>
                    </a:cubicBezTo>
                    <a:cubicBezTo>
                      <a:pt x="25" y="73"/>
                      <a:pt x="26" y="74"/>
                      <a:pt x="27" y="76"/>
                    </a:cubicBezTo>
                    <a:cubicBezTo>
                      <a:pt x="27" y="78"/>
                      <a:pt x="27" y="79"/>
                      <a:pt x="27" y="81"/>
                    </a:cubicBezTo>
                    <a:cubicBezTo>
                      <a:pt x="27" y="82"/>
                      <a:pt x="28" y="83"/>
                      <a:pt x="29" y="83"/>
                    </a:cubicBezTo>
                    <a:cubicBezTo>
                      <a:pt x="33" y="87"/>
                      <a:pt x="46" y="89"/>
                      <a:pt x="51" y="86"/>
                    </a:cubicBezTo>
                    <a:cubicBezTo>
                      <a:pt x="44" y="87"/>
                      <a:pt x="39" y="81"/>
                      <a:pt x="34" y="76"/>
                    </a:cubicBezTo>
                    <a:cubicBezTo>
                      <a:pt x="32" y="74"/>
                      <a:pt x="24" y="64"/>
                      <a:pt x="22" y="60"/>
                    </a:cubicBezTo>
                    <a:cubicBezTo>
                      <a:pt x="9" y="39"/>
                      <a:pt x="33" y="39"/>
                      <a:pt x="35" y="41"/>
                    </a:cubicBezTo>
                    <a:cubicBezTo>
                      <a:pt x="36" y="39"/>
                      <a:pt x="37" y="36"/>
                      <a:pt x="38" y="34"/>
                    </a:cubicBezTo>
                    <a:cubicBezTo>
                      <a:pt x="42" y="29"/>
                      <a:pt x="48" y="25"/>
                      <a:pt x="54" y="22"/>
                    </a:cubicBezTo>
                    <a:cubicBezTo>
                      <a:pt x="63" y="19"/>
                      <a:pt x="80" y="22"/>
                      <a:pt x="77" y="36"/>
                    </a:cubicBezTo>
                    <a:cubicBezTo>
                      <a:pt x="76" y="39"/>
                      <a:pt x="73" y="41"/>
                      <a:pt x="72" y="45"/>
                    </a:cubicBezTo>
                    <a:cubicBezTo>
                      <a:pt x="72" y="50"/>
                      <a:pt x="73" y="55"/>
                      <a:pt x="73" y="60"/>
                    </a:cubicBezTo>
                    <a:cubicBezTo>
                      <a:pt x="73" y="65"/>
                      <a:pt x="73" y="70"/>
                      <a:pt x="70" y="74"/>
                    </a:cubicBezTo>
                    <a:cubicBezTo>
                      <a:pt x="69" y="76"/>
                      <a:pt x="65" y="81"/>
                      <a:pt x="63" y="81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6" name="Freeform 2367"/>
              <p:cNvSpPr/>
              <p:nvPr>
                <p:custDataLst>
                  <p:tags r:id="rId1726"/>
                </p:custDataLst>
              </p:nvPr>
            </p:nvSpPr>
            <p:spPr bwMode="auto">
              <a:xfrm>
                <a:off x="3814" y="3491"/>
                <a:ext cx="24" cy="56"/>
              </a:xfrm>
              <a:custGeom>
                <a:avLst/>
                <a:gdLst>
                  <a:gd name="T0" fmla="*/ 43 w 18"/>
                  <a:gd name="T1" fmla="*/ 0 h 43"/>
                  <a:gd name="T2" fmla="*/ 21 w 18"/>
                  <a:gd name="T3" fmla="*/ 39 h 43"/>
                  <a:gd name="T4" fmla="*/ 20 w 18"/>
                  <a:gd name="T5" fmla="*/ 72 h 43"/>
                  <a:gd name="T6" fmla="*/ 23 w 18"/>
                  <a:gd name="T7" fmla="*/ 95 h 43"/>
                  <a:gd name="T8" fmla="*/ 9 w 18"/>
                  <a:gd name="T9" fmla="*/ 56 h 43"/>
                  <a:gd name="T10" fmla="*/ 1 w 18"/>
                  <a:gd name="T11" fmla="*/ 22 h 43"/>
                  <a:gd name="T12" fmla="*/ 5 w 18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3">
                    <a:moveTo>
                      <a:pt x="18" y="0"/>
                    </a:moveTo>
                    <a:cubicBezTo>
                      <a:pt x="13" y="5"/>
                      <a:pt x="11" y="12"/>
                      <a:pt x="9" y="18"/>
                    </a:cubicBezTo>
                    <a:cubicBezTo>
                      <a:pt x="8" y="23"/>
                      <a:pt x="8" y="27"/>
                      <a:pt x="8" y="32"/>
                    </a:cubicBezTo>
                    <a:cubicBezTo>
                      <a:pt x="8" y="36"/>
                      <a:pt x="10" y="39"/>
                      <a:pt x="10" y="43"/>
                    </a:cubicBezTo>
                    <a:cubicBezTo>
                      <a:pt x="6" y="37"/>
                      <a:pt x="5" y="32"/>
                      <a:pt x="4" y="25"/>
                    </a:cubicBezTo>
                    <a:cubicBezTo>
                      <a:pt x="3" y="20"/>
                      <a:pt x="2" y="15"/>
                      <a:pt x="1" y="10"/>
                    </a:cubicBezTo>
                    <a:cubicBezTo>
                      <a:pt x="1" y="7"/>
                      <a:pt x="0" y="4"/>
                      <a:pt x="2" y="1"/>
                    </a:cubicBezTo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7" name="Freeform 2368"/>
              <p:cNvSpPr>
                <a:spLocks noEditPoints="1"/>
              </p:cNvSpPr>
              <p:nvPr>
                <p:custDataLst>
                  <p:tags r:id="rId1727"/>
                </p:custDataLst>
              </p:nvPr>
            </p:nvSpPr>
            <p:spPr bwMode="auto">
              <a:xfrm>
                <a:off x="3795" y="3566"/>
                <a:ext cx="72" cy="71"/>
              </a:xfrm>
              <a:custGeom>
                <a:avLst/>
                <a:gdLst>
                  <a:gd name="T0" fmla="*/ 111 w 56"/>
                  <a:gd name="T1" fmla="*/ 119 h 55"/>
                  <a:gd name="T2" fmla="*/ 120 w 56"/>
                  <a:gd name="T3" fmla="*/ 119 h 55"/>
                  <a:gd name="T4" fmla="*/ 111 w 56"/>
                  <a:gd name="T5" fmla="*/ 119 h 55"/>
                  <a:gd name="T6" fmla="*/ 94 w 56"/>
                  <a:gd name="T7" fmla="*/ 102 h 55"/>
                  <a:gd name="T8" fmla="*/ 73 w 56"/>
                  <a:gd name="T9" fmla="*/ 76 h 55"/>
                  <a:gd name="T10" fmla="*/ 35 w 56"/>
                  <a:gd name="T11" fmla="*/ 52 h 55"/>
                  <a:gd name="T12" fmla="*/ 35 w 56"/>
                  <a:gd name="T13" fmla="*/ 15 h 55"/>
                  <a:gd name="T14" fmla="*/ 17 w 56"/>
                  <a:gd name="T15" fmla="*/ 0 h 55"/>
                  <a:gd name="T16" fmla="*/ 15 w 56"/>
                  <a:gd name="T17" fmla="*/ 5 h 55"/>
                  <a:gd name="T18" fmla="*/ 6 w 56"/>
                  <a:gd name="T19" fmla="*/ 45 h 55"/>
                  <a:gd name="T20" fmla="*/ 36 w 56"/>
                  <a:gd name="T21" fmla="*/ 88 h 55"/>
                  <a:gd name="T22" fmla="*/ 64 w 56"/>
                  <a:gd name="T23" fmla="*/ 84 h 55"/>
                  <a:gd name="T24" fmla="*/ 64 w 56"/>
                  <a:gd name="T25" fmla="*/ 84 h 55"/>
                  <a:gd name="T26" fmla="*/ 80 w 56"/>
                  <a:gd name="T27" fmla="*/ 86 h 55"/>
                  <a:gd name="T28" fmla="*/ 80 w 56"/>
                  <a:gd name="T29" fmla="*/ 105 h 55"/>
                  <a:gd name="T30" fmla="*/ 98 w 56"/>
                  <a:gd name="T31" fmla="*/ 116 h 55"/>
                  <a:gd name="T32" fmla="*/ 111 w 56"/>
                  <a:gd name="T33" fmla="*/ 119 h 55"/>
                  <a:gd name="T34" fmla="*/ 94 w 56"/>
                  <a:gd name="T35" fmla="*/ 102 h 5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55">
                    <a:moveTo>
                      <a:pt x="52" y="55"/>
                    </a:moveTo>
                    <a:cubicBezTo>
                      <a:pt x="53" y="55"/>
                      <a:pt x="54" y="55"/>
                      <a:pt x="56" y="55"/>
                    </a:cubicBezTo>
                    <a:cubicBezTo>
                      <a:pt x="55" y="55"/>
                      <a:pt x="53" y="55"/>
                      <a:pt x="52" y="55"/>
                    </a:cubicBezTo>
                    <a:close/>
                    <a:moveTo>
                      <a:pt x="44" y="47"/>
                    </a:moveTo>
                    <a:cubicBezTo>
                      <a:pt x="42" y="42"/>
                      <a:pt x="40" y="38"/>
                      <a:pt x="34" y="36"/>
                    </a:cubicBezTo>
                    <a:cubicBezTo>
                      <a:pt x="29" y="34"/>
                      <a:pt x="21" y="34"/>
                      <a:pt x="16" y="24"/>
                    </a:cubicBezTo>
                    <a:cubicBezTo>
                      <a:pt x="11" y="13"/>
                      <a:pt x="10" y="9"/>
                      <a:pt x="16" y="7"/>
                    </a:cubicBezTo>
                    <a:cubicBezTo>
                      <a:pt x="13" y="6"/>
                      <a:pt x="10" y="3"/>
                      <a:pt x="8" y="0"/>
                    </a:cubicBezTo>
                    <a:cubicBezTo>
                      <a:pt x="8" y="0"/>
                      <a:pt x="8" y="1"/>
                      <a:pt x="7" y="2"/>
                    </a:cubicBezTo>
                    <a:cubicBezTo>
                      <a:pt x="3" y="5"/>
                      <a:pt x="0" y="13"/>
                      <a:pt x="3" y="21"/>
                    </a:cubicBezTo>
                    <a:cubicBezTo>
                      <a:pt x="5" y="28"/>
                      <a:pt x="10" y="38"/>
                      <a:pt x="17" y="41"/>
                    </a:cubicBezTo>
                    <a:cubicBezTo>
                      <a:pt x="21" y="43"/>
                      <a:pt x="25" y="42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4" y="38"/>
                      <a:pt x="36" y="39"/>
                      <a:pt x="37" y="40"/>
                    </a:cubicBezTo>
                    <a:cubicBezTo>
                      <a:pt x="39" y="42"/>
                      <a:pt x="38" y="46"/>
                      <a:pt x="37" y="49"/>
                    </a:cubicBezTo>
                    <a:cubicBezTo>
                      <a:pt x="39" y="51"/>
                      <a:pt x="43" y="53"/>
                      <a:pt x="46" y="54"/>
                    </a:cubicBezTo>
                    <a:cubicBezTo>
                      <a:pt x="49" y="54"/>
                      <a:pt x="51" y="55"/>
                      <a:pt x="52" y="55"/>
                    </a:cubicBezTo>
                    <a:cubicBezTo>
                      <a:pt x="48" y="54"/>
                      <a:pt x="45" y="52"/>
                      <a:pt x="44" y="47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8" name="Freeform 2369"/>
              <p:cNvSpPr/>
              <p:nvPr>
                <p:custDataLst>
                  <p:tags r:id="rId1728"/>
                </p:custDataLst>
              </p:nvPr>
            </p:nvSpPr>
            <p:spPr bwMode="auto">
              <a:xfrm>
                <a:off x="3836" y="3627"/>
                <a:ext cx="80" cy="54"/>
              </a:xfrm>
              <a:custGeom>
                <a:avLst/>
                <a:gdLst>
                  <a:gd name="T0" fmla="*/ 101 w 61"/>
                  <a:gd name="T1" fmla="*/ 75 h 42"/>
                  <a:gd name="T2" fmla="*/ 89 w 61"/>
                  <a:gd name="T3" fmla="*/ 66 h 42"/>
                  <a:gd name="T4" fmla="*/ 41 w 61"/>
                  <a:gd name="T5" fmla="*/ 54 h 42"/>
                  <a:gd name="T6" fmla="*/ 24 w 61"/>
                  <a:gd name="T7" fmla="*/ 17 h 42"/>
                  <a:gd name="T8" fmla="*/ 13 w 61"/>
                  <a:gd name="T9" fmla="*/ 0 h 42"/>
                  <a:gd name="T10" fmla="*/ 12 w 61"/>
                  <a:gd name="T11" fmla="*/ 1 h 42"/>
                  <a:gd name="T12" fmla="*/ 13 w 61"/>
                  <a:gd name="T13" fmla="*/ 1 h 42"/>
                  <a:gd name="T14" fmla="*/ 9 w 61"/>
                  <a:gd name="T15" fmla="*/ 10 h 42"/>
                  <a:gd name="T16" fmla="*/ 7 w 61"/>
                  <a:gd name="T17" fmla="*/ 13 h 42"/>
                  <a:gd name="T18" fmla="*/ 17 w 61"/>
                  <a:gd name="T19" fmla="*/ 68 h 42"/>
                  <a:gd name="T20" fmla="*/ 45 w 61"/>
                  <a:gd name="T21" fmla="*/ 80 h 42"/>
                  <a:gd name="T22" fmla="*/ 64 w 61"/>
                  <a:gd name="T23" fmla="*/ 73 h 42"/>
                  <a:gd name="T24" fmla="*/ 64 w 61"/>
                  <a:gd name="T25" fmla="*/ 69 h 42"/>
                  <a:gd name="T26" fmla="*/ 79 w 61"/>
                  <a:gd name="T27" fmla="*/ 68 h 42"/>
                  <a:gd name="T28" fmla="*/ 84 w 61"/>
                  <a:gd name="T29" fmla="*/ 81 h 42"/>
                  <a:gd name="T30" fmla="*/ 104 w 61"/>
                  <a:gd name="T31" fmla="*/ 87 h 42"/>
                  <a:gd name="T32" fmla="*/ 138 w 61"/>
                  <a:gd name="T33" fmla="*/ 62 h 42"/>
                  <a:gd name="T34" fmla="*/ 101 w 61"/>
                  <a:gd name="T35" fmla="*/ 75 h 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1" h="42">
                    <a:moveTo>
                      <a:pt x="45" y="35"/>
                    </a:moveTo>
                    <a:cubicBezTo>
                      <a:pt x="42" y="35"/>
                      <a:pt x="43" y="32"/>
                      <a:pt x="40" y="31"/>
                    </a:cubicBezTo>
                    <a:cubicBezTo>
                      <a:pt x="31" y="25"/>
                      <a:pt x="27" y="28"/>
                      <a:pt x="18" y="26"/>
                    </a:cubicBezTo>
                    <a:cubicBezTo>
                      <a:pt x="8" y="25"/>
                      <a:pt x="7" y="9"/>
                      <a:pt x="11" y="8"/>
                    </a:cubicBezTo>
                    <a:cubicBezTo>
                      <a:pt x="15" y="7"/>
                      <a:pt x="9" y="2"/>
                      <a:pt x="6" y="0"/>
                    </a:cubicBezTo>
                    <a:cubicBezTo>
                      <a:pt x="6" y="0"/>
                      <a:pt x="6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9"/>
                      <a:pt x="0" y="24"/>
                      <a:pt x="8" y="32"/>
                    </a:cubicBezTo>
                    <a:cubicBezTo>
                      <a:pt x="13" y="37"/>
                      <a:pt x="17" y="37"/>
                      <a:pt x="20" y="37"/>
                    </a:cubicBezTo>
                    <a:cubicBezTo>
                      <a:pt x="24" y="36"/>
                      <a:pt x="27" y="35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0"/>
                      <a:pt x="34" y="31"/>
                      <a:pt x="35" y="32"/>
                    </a:cubicBezTo>
                    <a:cubicBezTo>
                      <a:pt x="37" y="33"/>
                      <a:pt x="37" y="35"/>
                      <a:pt x="37" y="38"/>
                    </a:cubicBezTo>
                    <a:cubicBezTo>
                      <a:pt x="39" y="40"/>
                      <a:pt x="42" y="42"/>
                      <a:pt x="46" y="41"/>
                    </a:cubicBezTo>
                    <a:cubicBezTo>
                      <a:pt x="52" y="40"/>
                      <a:pt x="58" y="33"/>
                      <a:pt x="61" y="29"/>
                    </a:cubicBezTo>
                    <a:cubicBezTo>
                      <a:pt x="59" y="32"/>
                      <a:pt x="51" y="36"/>
                      <a:pt x="45" y="35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9" name="Freeform 2370"/>
              <p:cNvSpPr/>
              <p:nvPr>
                <p:custDataLst>
                  <p:tags r:id="rId1729"/>
                </p:custDataLst>
              </p:nvPr>
            </p:nvSpPr>
            <p:spPr bwMode="auto">
              <a:xfrm>
                <a:off x="3877" y="3668"/>
                <a:ext cx="97" cy="77"/>
              </a:xfrm>
              <a:custGeom>
                <a:avLst/>
                <a:gdLst>
                  <a:gd name="T0" fmla="*/ 162 w 75"/>
                  <a:gd name="T1" fmla="*/ 78 h 59"/>
                  <a:gd name="T2" fmla="*/ 160 w 75"/>
                  <a:gd name="T3" fmla="*/ 78 h 59"/>
                  <a:gd name="T4" fmla="*/ 87 w 75"/>
                  <a:gd name="T5" fmla="*/ 85 h 59"/>
                  <a:gd name="T6" fmla="*/ 53 w 75"/>
                  <a:gd name="T7" fmla="*/ 17 h 59"/>
                  <a:gd name="T8" fmla="*/ 58 w 75"/>
                  <a:gd name="T9" fmla="*/ 1 h 59"/>
                  <a:gd name="T10" fmla="*/ 17 w 75"/>
                  <a:gd name="T11" fmla="*/ 16 h 59"/>
                  <a:gd name="T12" fmla="*/ 13 w 75"/>
                  <a:gd name="T13" fmla="*/ 16 h 59"/>
                  <a:gd name="T14" fmla="*/ 10 w 75"/>
                  <a:gd name="T15" fmla="*/ 21 h 59"/>
                  <a:gd name="T16" fmla="*/ 10 w 75"/>
                  <a:gd name="T17" fmla="*/ 21 h 59"/>
                  <a:gd name="T18" fmla="*/ 57 w 75"/>
                  <a:gd name="T19" fmla="*/ 114 h 59"/>
                  <a:gd name="T20" fmla="*/ 147 w 75"/>
                  <a:gd name="T21" fmla="*/ 97 h 59"/>
                  <a:gd name="T22" fmla="*/ 149 w 75"/>
                  <a:gd name="T23" fmla="*/ 95 h 59"/>
                  <a:gd name="T24" fmla="*/ 160 w 75"/>
                  <a:gd name="T25" fmla="*/ 80 h 59"/>
                  <a:gd name="T26" fmla="*/ 162 w 75"/>
                  <a:gd name="T27" fmla="*/ 78 h 5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5" h="59">
                    <a:moveTo>
                      <a:pt x="75" y="35"/>
                    </a:move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5"/>
                      <a:pt x="59" y="49"/>
                      <a:pt x="40" y="38"/>
                    </a:cubicBezTo>
                    <a:cubicBezTo>
                      <a:pt x="20" y="27"/>
                      <a:pt x="21" y="16"/>
                      <a:pt x="25" y="8"/>
                    </a:cubicBezTo>
                    <a:cubicBezTo>
                      <a:pt x="28" y="0"/>
                      <a:pt x="27" y="1"/>
                      <a:pt x="27" y="1"/>
                    </a:cubicBezTo>
                    <a:cubicBezTo>
                      <a:pt x="27" y="1"/>
                      <a:pt x="14" y="14"/>
                      <a:pt x="8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21"/>
                      <a:pt x="0" y="42"/>
                      <a:pt x="26" y="51"/>
                    </a:cubicBezTo>
                    <a:cubicBezTo>
                      <a:pt x="49" y="59"/>
                      <a:pt x="65" y="47"/>
                      <a:pt x="68" y="44"/>
                    </a:cubicBezTo>
                    <a:cubicBezTo>
                      <a:pt x="68" y="44"/>
                      <a:pt x="69" y="43"/>
                      <a:pt x="69" y="43"/>
                    </a:cubicBezTo>
                    <a:cubicBezTo>
                      <a:pt x="72" y="41"/>
                      <a:pt x="73" y="39"/>
                      <a:pt x="74" y="36"/>
                    </a:cubicBezTo>
                    <a:cubicBezTo>
                      <a:pt x="74" y="36"/>
                      <a:pt x="74" y="36"/>
                      <a:pt x="75" y="35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0" name="Freeform 2371"/>
              <p:cNvSpPr>
                <a:spLocks noEditPoints="1"/>
              </p:cNvSpPr>
              <p:nvPr>
                <p:custDataLst>
                  <p:tags r:id="rId1730"/>
                </p:custDataLst>
              </p:nvPr>
            </p:nvSpPr>
            <p:spPr bwMode="auto">
              <a:xfrm>
                <a:off x="3887" y="3531"/>
                <a:ext cx="51" cy="144"/>
              </a:xfrm>
              <a:custGeom>
                <a:avLst/>
                <a:gdLst>
                  <a:gd name="T0" fmla="*/ 41 w 39"/>
                  <a:gd name="T1" fmla="*/ 234 h 111"/>
                  <a:gd name="T2" fmla="*/ 41 w 39"/>
                  <a:gd name="T3" fmla="*/ 232 h 111"/>
                  <a:gd name="T4" fmla="*/ 41 w 39"/>
                  <a:gd name="T5" fmla="*/ 234 h 111"/>
                  <a:gd name="T6" fmla="*/ 56 w 39"/>
                  <a:gd name="T7" fmla="*/ 113 h 111"/>
                  <a:gd name="T8" fmla="*/ 51 w 39"/>
                  <a:gd name="T9" fmla="*/ 96 h 111"/>
                  <a:gd name="T10" fmla="*/ 31 w 39"/>
                  <a:gd name="T11" fmla="*/ 30 h 111"/>
                  <a:gd name="T12" fmla="*/ 0 w 39"/>
                  <a:gd name="T13" fmla="*/ 0 h 111"/>
                  <a:gd name="T14" fmla="*/ 29 w 39"/>
                  <a:gd name="T15" fmla="*/ 49 h 111"/>
                  <a:gd name="T16" fmla="*/ 35 w 39"/>
                  <a:gd name="T17" fmla="*/ 125 h 111"/>
                  <a:gd name="T18" fmla="*/ 41 w 39"/>
                  <a:gd name="T19" fmla="*/ 232 h 111"/>
                  <a:gd name="T20" fmla="*/ 58 w 39"/>
                  <a:gd name="T21" fmla="*/ 210 h 111"/>
                  <a:gd name="T22" fmla="*/ 56 w 39"/>
                  <a:gd name="T23" fmla="*/ 113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110">
                    <a:moveTo>
                      <a:pt x="18" y="107"/>
                    </a:moveTo>
                    <a:cubicBezTo>
                      <a:pt x="18" y="107"/>
                      <a:pt x="18" y="106"/>
                      <a:pt x="18" y="106"/>
                    </a:cubicBezTo>
                    <a:cubicBezTo>
                      <a:pt x="15" y="111"/>
                      <a:pt x="18" y="107"/>
                      <a:pt x="18" y="107"/>
                    </a:cubicBezTo>
                    <a:close/>
                    <a:moveTo>
                      <a:pt x="25" y="52"/>
                    </a:moveTo>
                    <a:cubicBezTo>
                      <a:pt x="24" y="50"/>
                      <a:pt x="24" y="48"/>
                      <a:pt x="23" y="44"/>
                    </a:cubicBezTo>
                    <a:cubicBezTo>
                      <a:pt x="23" y="38"/>
                      <a:pt x="23" y="26"/>
                      <a:pt x="14" y="14"/>
                    </a:cubicBezTo>
                    <a:cubicBezTo>
                      <a:pt x="8" y="5"/>
                      <a:pt x="3" y="2"/>
                      <a:pt x="0" y="0"/>
                    </a:cubicBezTo>
                    <a:cubicBezTo>
                      <a:pt x="4" y="5"/>
                      <a:pt x="12" y="13"/>
                      <a:pt x="13" y="22"/>
                    </a:cubicBezTo>
                    <a:cubicBezTo>
                      <a:pt x="15" y="35"/>
                      <a:pt x="18" y="50"/>
                      <a:pt x="16" y="57"/>
                    </a:cubicBezTo>
                    <a:cubicBezTo>
                      <a:pt x="15" y="64"/>
                      <a:pt x="32" y="75"/>
                      <a:pt x="18" y="106"/>
                    </a:cubicBezTo>
                    <a:cubicBezTo>
                      <a:pt x="20" y="104"/>
                      <a:pt x="22" y="101"/>
                      <a:pt x="26" y="96"/>
                    </a:cubicBezTo>
                    <a:cubicBezTo>
                      <a:pt x="39" y="77"/>
                      <a:pt x="32" y="57"/>
                      <a:pt x="25" y="52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1" name="Freeform 2372"/>
              <p:cNvSpPr/>
              <p:nvPr>
                <p:custDataLst>
                  <p:tags r:id="rId1731"/>
                </p:custDataLst>
              </p:nvPr>
            </p:nvSpPr>
            <p:spPr bwMode="auto">
              <a:xfrm>
                <a:off x="3929" y="3597"/>
                <a:ext cx="77" cy="106"/>
              </a:xfrm>
              <a:custGeom>
                <a:avLst/>
                <a:gdLst>
                  <a:gd name="T0" fmla="*/ 39 w 60"/>
                  <a:gd name="T1" fmla="*/ 1 h 82"/>
                  <a:gd name="T2" fmla="*/ 5 w 60"/>
                  <a:gd name="T3" fmla="*/ 5 h 82"/>
                  <a:gd name="T4" fmla="*/ 0 w 60"/>
                  <a:gd name="T5" fmla="*/ 5 h 82"/>
                  <a:gd name="T6" fmla="*/ 72 w 60"/>
                  <a:gd name="T7" fmla="*/ 69 h 82"/>
                  <a:gd name="T8" fmla="*/ 87 w 60"/>
                  <a:gd name="T9" fmla="*/ 177 h 82"/>
                  <a:gd name="T10" fmla="*/ 89 w 60"/>
                  <a:gd name="T11" fmla="*/ 177 h 82"/>
                  <a:gd name="T12" fmla="*/ 118 w 60"/>
                  <a:gd name="T13" fmla="*/ 147 h 82"/>
                  <a:gd name="T14" fmla="*/ 114 w 60"/>
                  <a:gd name="T15" fmla="*/ 81 h 82"/>
                  <a:gd name="T16" fmla="*/ 39 w 60"/>
                  <a:gd name="T17" fmla="*/ 1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82">
                    <a:moveTo>
                      <a:pt x="18" y="1"/>
                    </a:moveTo>
                    <a:cubicBezTo>
                      <a:pt x="10" y="0"/>
                      <a:pt x="5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3" y="4"/>
                      <a:pt x="19" y="17"/>
                      <a:pt x="34" y="32"/>
                    </a:cubicBezTo>
                    <a:cubicBezTo>
                      <a:pt x="46" y="44"/>
                      <a:pt x="52" y="66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6" y="80"/>
                      <a:pt x="50" y="76"/>
                      <a:pt x="56" y="68"/>
                    </a:cubicBezTo>
                    <a:cubicBezTo>
                      <a:pt x="60" y="63"/>
                      <a:pt x="60" y="50"/>
                      <a:pt x="54" y="38"/>
                    </a:cubicBezTo>
                    <a:cubicBezTo>
                      <a:pt x="43" y="17"/>
                      <a:pt x="28" y="4"/>
                      <a:pt x="18" y="1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2" name="Freeform 2373"/>
              <p:cNvSpPr/>
              <p:nvPr>
                <p:custDataLst>
                  <p:tags r:id="rId1732"/>
                </p:custDataLst>
              </p:nvPr>
            </p:nvSpPr>
            <p:spPr bwMode="auto">
              <a:xfrm>
                <a:off x="3925" y="3613"/>
                <a:ext cx="18" cy="44"/>
              </a:xfrm>
              <a:custGeom>
                <a:avLst/>
                <a:gdLst>
                  <a:gd name="T0" fmla="*/ 15 w 14"/>
                  <a:gd name="T1" fmla="*/ 0 h 34"/>
                  <a:gd name="T2" fmla="*/ 0 w 14"/>
                  <a:gd name="T3" fmla="*/ 74 h 34"/>
                  <a:gd name="T4" fmla="*/ 15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7" y="0"/>
                    </a:moveTo>
                    <a:cubicBezTo>
                      <a:pt x="11" y="8"/>
                      <a:pt x="14" y="23"/>
                      <a:pt x="0" y="34"/>
                    </a:cubicBezTo>
                    <a:cubicBezTo>
                      <a:pt x="3" y="30"/>
                      <a:pt x="10" y="14"/>
                      <a:pt x="7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3" name="Freeform 2374"/>
              <p:cNvSpPr/>
              <p:nvPr>
                <p:custDataLst>
                  <p:tags r:id="rId1733"/>
                </p:custDataLst>
              </p:nvPr>
            </p:nvSpPr>
            <p:spPr bwMode="auto">
              <a:xfrm>
                <a:off x="3925" y="3681"/>
                <a:ext cx="33" cy="33"/>
              </a:xfrm>
              <a:custGeom>
                <a:avLst/>
                <a:gdLst>
                  <a:gd name="T0" fmla="*/ 0 w 26"/>
                  <a:gd name="T1" fmla="*/ 0 h 25"/>
                  <a:gd name="T2" fmla="*/ 53 w 26"/>
                  <a:gd name="T3" fmla="*/ 55 h 25"/>
                  <a:gd name="T4" fmla="*/ 0 w 26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0" y="0"/>
                    </a:moveTo>
                    <a:cubicBezTo>
                      <a:pt x="1" y="13"/>
                      <a:pt x="12" y="25"/>
                      <a:pt x="26" y="24"/>
                    </a:cubicBezTo>
                    <a:cubicBezTo>
                      <a:pt x="10" y="20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4" name="Freeform 2375"/>
              <p:cNvSpPr/>
              <p:nvPr>
                <p:custDataLst>
                  <p:tags r:id="rId1734"/>
                </p:custDataLst>
              </p:nvPr>
            </p:nvSpPr>
            <p:spPr bwMode="auto">
              <a:xfrm>
                <a:off x="3949" y="3635"/>
                <a:ext cx="24" cy="8"/>
              </a:xfrm>
              <a:custGeom>
                <a:avLst/>
                <a:gdLst>
                  <a:gd name="T0" fmla="*/ 0 w 18"/>
                  <a:gd name="T1" fmla="*/ 0 h 6"/>
                  <a:gd name="T2" fmla="*/ 43 w 18"/>
                  <a:gd name="T3" fmla="*/ 12 h 6"/>
                  <a:gd name="T4" fmla="*/ 0 w 1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cubicBezTo>
                      <a:pt x="4" y="6"/>
                      <a:pt x="14" y="6"/>
                      <a:pt x="18" y="5"/>
                    </a:cubicBezTo>
                    <a:cubicBezTo>
                      <a:pt x="14" y="6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5" name="Freeform 2376"/>
              <p:cNvSpPr/>
              <p:nvPr>
                <p:custDataLst>
                  <p:tags r:id="rId1735"/>
                </p:custDataLst>
              </p:nvPr>
            </p:nvSpPr>
            <p:spPr bwMode="auto">
              <a:xfrm>
                <a:off x="3858" y="3539"/>
                <a:ext cx="26" cy="32"/>
              </a:xfrm>
              <a:custGeom>
                <a:avLst/>
                <a:gdLst>
                  <a:gd name="T0" fmla="*/ 44 w 20"/>
                  <a:gd name="T1" fmla="*/ 0 h 25"/>
                  <a:gd name="T2" fmla="*/ 0 w 20"/>
                  <a:gd name="T3" fmla="*/ 52 h 25"/>
                  <a:gd name="T4" fmla="*/ 44 w 2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0"/>
                    </a:moveTo>
                    <a:cubicBezTo>
                      <a:pt x="20" y="8"/>
                      <a:pt x="13" y="20"/>
                      <a:pt x="0" y="25"/>
                    </a:cubicBezTo>
                    <a:cubicBezTo>
                      <a:pt x="3" y="23"/>
                      <a:pt x="15" y="13"/>
                      <a:pt x="2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" name="Freeform 2377"/>
              <p:cNvSpPr/>
              <p:nvPr>
                <p:custDataLst>
                  <p:tags r:id="rId1736"/>
                </p:custDataLst>
              </p:nvPr>
            </p:nvSpPr>
            <p:spPr bwMode="auto">
              <a:xfrm>
                <a:off x="3848" y="3587"/>
                <a:ext cx="47" cy="58"/>
              </a:xfrm>
              <a:custGeom>
                <a:avLst/>
                <a:gdLst>
                  <a:gd name="T0" fmla="*/ 0 w 36"/>
                  <a:gd name="T1" fmla="*/ 0 h 45"/>
                  <a:gd name="T2" fmla="*/ 80 w 36"/>
                  <a:gd name="T3" fmla="*/ 97 h 45"/>
                  <a:gd name="T4" fmla="*/ 0 w 36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5">
                    <a:moveTo>
                      <a:pt x="0" y="0"/>
                    </a:moveTo>
                    <a:cubicBezTo>
                      <a:pt x="2" y="14"/>
                      <a:pt x="16" y="40"/>
                      <a:pt x="36" y="45"/>
                    </a:cubicBezTo>
                    <a:cubicBezTo>
                      <a:pt x="27" y="43"/>
                      <a:pt x="0" y="36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" name="Freeform 2378"/>
              <p:cNvSpPr/>
              <p:nvPr>
                <p:custDataLst>
                  <p:tags r:id="rId1737"/>
                </p:custDataLst>
              </p:nvPr>
            </p:nvSpPr>
            <p:spPr bwMode="auto">
              <a:xfrm>
                <a:off x="3816" y="3530"/>
                <a:ext cx="16" cy="38"/>
              </a:xfrm>
              <a:custGeom>
                <a:avLst/>
                <a:gdLst>
                  <a:gd name="T0" fmla="*/ 0 w 13"/>
                  <a:gd name="T1" fmla="*/ 0 h 29"/>
                  <a:gd name="T2" fmla="*/ 25 w 13"/>
                  <a:gd name="T3" fmla="*/ 66 h 29"/>
                  <a:gd name="T4" fmla="*/ 0 w 13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0" y="11"/>
                      <a:pt x="3" y="24"/>
                      <a:pt x="13" y="29"/>
                    </a:cubicBezTo>
                    <a:cubicBezTo>
                      <a:pt x="9" y="25"/>
                      <a:pt x="0" y="6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" name="Freeform 2379"/>
              <p:cNvSpPr/>
              <p:nvPr>
                <p:custDataLst>
                  <p:tags r:id="rId1738"/>
                </p:custDataLst>
              </p:nvPr>
            </p:nvSpPr>
            <p:spPr bwMode="auto">
              <a:xfrm>
                <a:off x="3857" y="3566"/>
                <a:ext cx="66" cy="97"/>
              </a:xfrm>
              <a:custGeom>
                <a:avLst/>
                <a:gdLst>
                  <a:gd name="T0" fmla="*/ 80 w 51"/>
                  <a:gd name="T1" fmla="*/ 0 h 75"/>
                  <a:gd name="T2" fmla="*/ 57 w 51"/>
                  <a:gd name="T3" fmla="*/ 74 h 75"/>
                  <a:gd name="T4" fmla="*/ 22 w 51"/>
                  <a:gd name="T5" fmla="*/ 75 h 75"/>
                  <a:gd name="T6" fmla="*/ 0 w 51"/>
                  <a:gd name="T7" fmla="*/ 61 h 75"/>
                  <a:gd name="T8" fmla="*/ 52 w 51"/>
                  <a:gd name="T9" fmla="*/ 118 h 75"/>
                  <a:gd name="T10" fmla="*/ 96 w 51"/>
                  <a:gd name="T11" fmla="*/ 162 h 75"/>
                  <a:gd name="T12" fmla="*/ 109 w 51"/>
                  <a:gd name="T13" fmla="*/ 125 h 75"/>
                  <a:gd name="T14" fmla="*/ 104 w 51"/>
                  <a:gd name="T15" fmla="*/ 89 h 75"/>
                  <a:gd name="T16" fmla="*/ 97 w 51"/>
                  <a:gd name="T17" fmla="*/ 124 h 75"/>
                  <a:gd name="T18" fmla="*/ 67 w 51"/>
                  <a:gd name="T19" fmla="*/ 115 h 75"/>
                  <a:gd name="T20" fmla="*/ 69 w 51"/>
                  <a:gd name="T21" fmla="*/ 81 h 75"/>
                  <a:gd name="T22" fmla="*/ 96 w 51"/>
                  <a:gd name="T23" fmla="*/ 93 h 75"/>
                  <a:gd name="T24" fmla="*/ 93 w 51"/>
                  <a:gd name="T25" fmla="*/ 45 h 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1" h="75">
                    <a:moveTo>
                      <a:pt x="37" y="0"/>
                    </a:moveTo>
                    <a:cubicBezTo>
                      <a:pt x="38" y="12"/>
                      <a:pt x="36" y="27"/>
                      <a:pt x="26" y="34"/>
                    </a:cubicBezTo>
                    <a:cubicBezTo>
                      <a:pt x="21" y="37"/>
                      <a:pt x="15" y="37"/>
                      <a:pt x="10" y="35"/>
                    </a:cubicBezTo>
                    <a:cubicBezTo>
                      <a:pt x="7" y="34"/>
                      <a:pt x="1" y="31"/>
                      <a:pt x="0" y="28"/>
                    </a:cubicBezTo>
                    <a:cubicBezTo>
                      <a:pt x="8" y="37"/>
                      <a:pt x="12" y="48"/>
                      <a:pt x="24" y="54"/>
                    </a:cubicBezTo>
                    <a:cubicBezTo>
                      <a:pt x="35" y="59"/>
                      <a:pt x="38" y="64"/>
                      <a:pt x="44" y="75"/>
                    </a:cubicBezTo>
                    <a:cubicBezTo>
                      <a:pt x="45" y="69"/>
                      <a:pt x="49" y="64"/>
                      <a:pt x="50" y="58"/>
                    </a:cubicBezTo>
                    <a:cubicBezTo>
                      <a:pt x="51" y="53"/>
                      <a:pt x="51" y="45"/>
                      <a:pt x="48" y="41"/>
                    </a:cubicBezTo>
                    <a:cubicBezTo>
                      <a:pt x="49" y="44"/>
                      <a:pt x="48" y="54"/>
                      <a:pt x="45" y="57"/>
                    </a:cubicBezTo>
                    <a:cubicBezTo>
                      <a:pt x="41" y="59"/>
                      <a:pt x="34" y="55"/>
                      <a:pt x="31" y="53"/>
                    </a:cubicBezTo>
                    <a:cubicBezTo>
                      <a:pt x="27" y="49"/>
                      <a:pt x="28" y="42"/>
                      <a:pt x="32" y="38"/>
                    </a:cubicBezTo>
                    <a:cubicBezTo>
                      <a:pt x="34" y="36"/>
                      <a:pt x="40" y="38"/>
                      <a:pt x="44" y="43"/>
                    </a:cubicBezTo>
                    <a:cubicBezTo>
                      <a:pt x="47" y="47"/>
                      <a:pt x="43" y="26"/>
                      <a:pt x="43" y="21"/>
                    </a:cubicBezTo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" name="Freeform 2380"/>
              <p:cNvSpPr/>
              <p:nvPr>
                <p:custDataLst>
                  <p:tags r:id="rId1739"/>
                </p:custDataLst>
              </p:nvPr>
            </p:nvSpPr>
            <p:spPr bwMode="auto">
              <a:xfrm>
                <a:off x="3922" y="3657"/>
                <a:ext cx="74" cy="54"/>
              </a:xfrm>
              <a:custGeom>
                <a:avLst/>
                <a:gdLst>
                  <a:gd name="T0" fmla="*/ 0 w 57"/>
                  <a:gd name="T1" fmla="*/ 24 h 42"/>
                  <a:gd name="T2" fmla="*/ 79 w 57"/>
                  <a:gd name="T3" fmla="*/ 87 h 42"/>
                  <a:gd name="T4" fmla="*/ 123 w 57"/>
                  <a:gd name="T5" fmla="*/ 50 h 42"/>
                  <a:gd name="T6" fmla="*/ 118 w 57"/>
                  <a:gd name="T7" fmla="*/ 23 h 42"/>
                  <a:gd name="T8" fmla="*/ 108 w 57"/>
                  <a:gd name="T9" fmla="*/ 0 h 42"/>
                  <a:gd name="T10" fmla="*/ 103 w 57"/>
                  <a:gd name="T11" fmla="*/ 50 h 42"/>
                  <a:gd name="T12" fmla="*/ 61 w 57"/>
                  <a:gd name="T13" fmla="*/ 59 h 42"/>
                  <a:gd name="T14" fmla="*/ 0 w 57"/>
                  <a:gd name="T15" fmla="*/ 1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42">
                    <a:moveTo>
                      <a:pt x="0" y="12"/>
                    </a:moveTo>
                    <a:cubicBezTo>
                      <a:pt x="7" y="27"/>
                      <a:pt x="18" y="40"/>
                      <a:pt x="36" y="41"/>
                    </a:cubicBezTo>
                    <a:cubicBezTo>
                      <a:pt x="44" y="42"/>
                      <a:pt x="53" y="31"/>
                      <a:pt x="56" y="23"/>
                    </a:cubicBezTo>
                    <a:cubicBezTo>
                      <a:pt x="57" y="18"/>
                      <a:pt x="57" y="15"/>
                      <a:pt x="54" y="11"/>
                    </a:cubicBezTo>
                    <a:cubicBezTo>
                      <a:pt x="52" y="9"/>
                      <a:pt x="52" y="2"/>
                      <a:pt x="49" y="0"/>
                    </a:cubicBezTo>
                    <a:cubicBezTo>
                      <a:pt x="52" y="5"/>
                      <a:pt x="51" y="18"/>
                      <a:pt x="47" y="23"/>
                    </a:cubicBezTo>
                    <a:cubicBezTo>
                      <a:pt x="42" y="29"/>
                      <a:pt x="35" y="30"/>
                      <a:pt x="28" y="28"/>
                    </a:cubicBezTo>
                    <a:cubicBezTo>
                      <a:pt x="17" y="26"/>
                      <a:pt x="6" y="18"/>
                      <a:pt x="0" y="9"/>
                    </a:cubicBezTo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" name="Freeform 2381"/>
              <p:cNvSpPr/>
              <p:nvPr>
                <p:custDataLst>
                  <p:tags r:id="rId1740"/>
                </p:custDataLst>
              </p:nvPr>
            </p:nvSpPr>
            <p:spPr bwMode="auto">
              <a:xfrm>
                <a:off x="3930" y="3627"/>
                <a:ext cx="8" cy="22"/>
              </a:xfrm>
              <a:custGeom>
                <a:avLst/>
                <a:gdLst>
                  <a:gd name="T0" fmla="*/ 9 w 6"/>
                  <a:gd name="T1" fmla="*/ 0 h 17"/>
                  <a:gd name="T2" fmla="*/ 0 w 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4" y="0"/>
                    </a:moveTo>
                    <a:cubicBezTo>
                      <a:pt x="6" y="7"/>
                      <a:pt x="6" y="12"/>
                      <a:pt x="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" name="Freeform 2382"/>
              <p:cNvSpPr/>
              <p:nvPr>
                <p:custDataLst>
                  <p:tags r:id="rId1741"/>
                </p:custDataLst>
              </p:nvPr>
            </p:nvSpPr>
            <p:spPr bwMode="auto">
              <a:xfrm>
                <a:off x="3856" y="3614"/>
                <a:ext cx="21" cy="22"/>
              </a:xfrm>
              <a:custGeom>
                <a:avLst/>
                <a:gdLst>
                  <a:gd name="T0" fmla="*/ 0 w 16"/>
                  <a:gd name="T1" fmla="*/ 0 h 17"/>
                  <a:gd name="T2" fmla="*/ 37 w 1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1" y="6"/>
                      <a:pt x="13" y="16"/>
                      <a:pt x="1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45" name="Group 2383"/>
            <p:cNvGrpSpPr/>
            <p:nvPr>
              <p:custDataLst>
                <p:tags r:id="rId1215"/>
              </p:custDataLst>
            </p:nvPr>
          </p:nvGrpSpPr>
          <p:grpSpPr>
            <a:xfrm>
              <a:off x="3774" y="2572"/>
              <a:ext cx="679" cy="1134"/>
              <a:chOff x="3766" y="2606"/>
              <a:chExt cx="685" cy="1145"/>
            </a:xfrm>
          </p:grpSpPr>
          <p:sp>
            <p:nvSpPr>
              <p:cNvPr id="2372" name="Freeform 2384"/>
              <p:cNvSpPr/>
              <p:nvPr>
                <p:custDataLst>
                  <p:tags r:id="rId1342"/>
                </p:custDataLst>
              </p:nvPr>
            </p:nvSpPr>
            <p:spPr bwMode="auto">
              <a:xfrm>
                <a:off x="3929" y="3692"/>
                <a:ext cx="19" cy="16"/>
              </a:xfrm>
              <a:custGeom>
                <a:avLst/>
                <a:gdLst>
                  <a:gd name="T0" fmla="*/ 0 w 15"/>
                  <a:gd name="T1" fmla="*/ 0 h 13"/>
                  <a:gd name="T2" fmla="*/ 30 w 15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0" y="0"/>
                    </a:moveTo>
                    <a:cubicBezTo>
                      <a:pt x="2" y="8"/>
                      <a:pt x="11" y="13"/>
                      <a:pt x="15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" name="Freeform 2385"/>
              <p:cNvSpPr/>
              <p:nvPr>
                <p:custDataLst>
                  <p:tags r:id="rId1343"/>
                </p:custDataLst>
              </p:nvPr>
            </p:nvSpPr>
            <p:spPr bwMode="auto">
              <a:xfrm>
                <a:off x="3819" y="3546"/>
                <a:ext cx="6" cy="13"/>
              </a:xfrm>
              <a:custGeom>
                <a:avLst/>
                <a:gdLst>
                  <a:gd name="T0" fmla="*/ 0 w 4"/>
                  <a:gd name="T1" fmla="*/ 0 h 10"/>
                  <a:gd name="T2" fmla="*/ 14 w 4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0" y="5"/>
                      <a:pt x="2" y="7"/>
                      <a:pt x="4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" name="Freeform 2386"/>
              <p:cNvSpPr/>
              <p:nvPr>
                <p:custDataLst>
                  <p:tags r:id="rId1344"/>
                </p:custDataLst>
              </p:nvPr>
            </p:nvSpPr>
            <p:spPr bwMode="auto">
              <a:xfrm>
                <a:off x="3867" y="3548"/>
                <a:ext cx="15" cy="17"/>
              </a:xfrm>
              <a:custGeom>
                <a:avLst/>
                <a:gdLst>
                  <a:gd name="T0" fmla="*/ 0 w 11"/>
                  <a:gd name="T1" fmla="*/ 29 h 13"/>
                  <a:gd name="T2" fmla="*/ 27 w 1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13"/>
                    </a:moveTo>
                    <a:cubicBezTo>
                      <a:pt x="5" y="12"/>
                      <a:pt x="10" y="5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" name="Freeform 2387"/>
              <p:cNvSpPr/>
              <p:nvPr>
                <p:custDataLst>
                  <p:tags r:id="rId1345"/>
                </p:custDataLst>
              </p:nvPr>
            </p:nvSpPr>
            <p:spPr bwMode="auto">
              <a:xfrm>
                <a:off x="3771" y="3462"/>
                <a:ext cx="125" cy="93"/>
              </a:xfrm>
              <a:custGeom>
                <a:avLst/>
                <a:gdLst>
                  <a:gd name="T0" fmla="*/ 189 w 96"/>
                  <a:gd name="T1" fmla="*/ 90 h 72"/>
                  <a:gd name="T2" fmla="*/ 185 w 96"/>
                  <a:gd name="T3" fmla="*/ 97 h 72"/>
                  <a:gd name="T4" fmla="*/ 197 w 96"/>
                  <a:gd name="T5" fmla="*/ 90 h 72"/>
                  <a:gd name="T6" fmla="*/ 210 w 96"/>
                  <a:gd name="T7" fmla="*/ 68 h 72"/>
                  <a:gd name="T8" fmla="*/ 210 w 96"/>
                  <a:gd name="T9" fmla="*/ 67 h 72"/>
                  <a:gd name="T10" fmla="*/ 181 w 96"/>
                  <a:gd name="T11" fmla="*/ 13 h 72"/>
                  <a:gd name="T12" fmla="*/ 103 w 96"/>
                  <a:gd name="T13" fmla="*/ 8 h 72"/>
                  <a:gd name="T14" fmla="*/ 79 w 96"/>
                  <a:gd name="T15" fmla="*/ 36 h 72"/>
                  <a:gd name="T16" fmla="*/ 74 w 96"/>
                  <a:gd name="T17" fmla="*/ 41 h 72"/>
                  <a:gd name="T18" fmla="*/ 46 w 96"/>
                  <a:gd name="T19" fmla="*/ 47 h 72"/>
                  <a:gd name="T20" fmla="*/ 43 w 96"/>
                  <a:gd name="T21" fmla="*/ 45 h 72"/>
                  <a:gd name="T22" fmla="*/ 34 w 96"/>
                  <a:gd name="T23" fmla="*/ 45 h 72"/>
                  <a:gd name="T24" fmla="*/ 13 w 96"/>
                  <a:gd name="T25" fmla="*/ 67 h 72"/>
                  <a:gd name="T26" fmla="*/ 23 w 96"/>
                  <a:gd name="T27" fmla="*/ 142 h 72"/>
                  <a:gd name="T28" fmla="*/ 49 w 96"/>
                  <a:gd name="T29" fmla="*/ 155 h 72"/>
                  <a:gd name="T30" fmla="*/ 38 w 96"/>
                  <a:gd name="T31" fmla="*/ 61 h 72"/>
                  <a:gd name="T32" fmla="*/ 79 w 96"/>
                  <a:gd name="T33" fmla="*/ 68 h 72"/>
                  <a:gd name="T34" fmla="*/ 82 w 96"/>
                  <a:gd name="T35" fmla="*/ 112 h 72"/>
                  <a:gd name="T36" fmla="*/ 139 w 96"/>
                  <a:gd name="T37" fmla="*/ 22 h 72"/>
                  <a:gd name="T38" fmla="*/ 189 w 96"/>
                  <a:gd name="T39" fmla="*/ 9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6" h="72">
                    <a:moveTo>
                      <a:pt x="85" y="42"/>
                    </a:moveTo>
                    <a:cubicBezTo>
                      <a:pt x="84" y="44"/>
                      <a:pt x="84" y="44"/>
                      <a:pt x="84" y="45"/>
                    </a:cubicBezTo>
                    <a:cubicBezTo>
                      <a:pt x="85" y="43"/>
                      <a:pt x="87" y="43"/>
                      <a:pt x="89" y="42"/>
                    </a:cubicBezTo>
                    <a:cubicBezTo>
                      <a:pt x="92" y="41"/>
                      <a:pt x="95" y="40"/>
                      <a:pt x="95" y="32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6" y="23"/>
                      <a:pt x="96" y="12"/>
                      <a:pt x="82" y="6"/>
                    </a:cubicBezTo>
                    <a:cubicBezTo>
                      <a:pt x="70" y="1"/>
                      <a:pt x="56" y="0"/>
                      <a:pt x="47" y="4"/>
                    </a:cubicBezTo>
                    <a:cubicBezTo>
                      <a:pt x="42" y="7"/>
                      <a:pt x="38" y="11"/>
                      <a:pt x="36" y="17"/>
                    </a:cubicBezTo>
                    <a:cubicBezTo>
                      <a:pt x="35" y="18"/>
                      <a:pt x="35" y="18"/>
                      <a:pt x="34" y="19"/>
                    </a:cubicBezTo>
                    <a:cubicBezTo>
                      <a:pt x="27" y="24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9" y="21"/>
                    </a:cubicBezTo>
                    <a:cubicBezTo>
                      <a:pt x="19" y="21"/>
                      <a:pt x="18" y="20"/>
                      <a:pt x="15" y="21"/>
                    </a:cubicBezTo>
                    <a:cubicBezTo>
                      <a:pt x="13" y="22"/>
                      <a:pt x="9" y="24"/>
                      <a:pt x="6" y="31"/>
                    </a:cubicBezTo>
                    <a:cubicBezTo>
                      <a:pt x="0" y="43"/>
                      <a:pt x="5" y="60"/>
                      <a:pt x="11" y="66"/>
                    </a:cubicBezTo>
                    <a:cubicBezTo>
                      <a:pt x="14" y="70"/>
                      <a:pt x="19" y="72"/>
                      <a:pt x="22" y="72"/>
                    </a:cubicBezTo>
                    <a:cubicBezTo>
                      <a:pt x="15" y="68"/>
                      <a:pt x="0" y="39"/>
                      <a:pt x="17" y="28"/>
                    </a:cubicBezTo>
                    <a:cubicBezTo>
                      <a:pt x="22" y="25"/>
                      <a:pt x="36" y="25"/>
                      <a:pt x="36" y="32"/>
                    </a:cubicBezTo>
                    <a:cubicBezTo>
                      <a:pt x="35" y="39"/>
                      <a:pt x="35" y="48"/>
                      <a:pt x="37" y="52"/>
                    </a:cubicBezTo>
                    <a:cubicBezTo>
                      <a:pt x="34" y="33"/>
                      <a:pt x="41" y="10"/>
                      <a:pt x="63" y="10"/>
                    </a:cubicBezTo>
                    <a:cubicBezTo>
                      <a:pt x="84" y="10"/>
                      <a:pt x="92" y="34"/>
                      <a:pt x="85" y="42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" name="Freeform 2388"/>
              <p:cNvSpPr/>
              <p:nvPr>
                <p:custDataLst>
                  <p:tags r:id="rId1346"/>
                </p:custDataLst>
              </p:nvPr>
            </p:nvSpPr>
            <p:spPr bwMode="auto">
              <a:xfrm>
                <a:off x="3795" y="3566"/>
                <a:ext cx="39" cy="56"/>
              </a:xfrm>
              <a:custGeom>
                <a:avLst/>
                <a:gdLst>
                  <a:gd name="T0" fmla="*/ 23 w 30"/>
                  <a:gd name="T1" fmla="*/ 66 h 43"/>
                  <a:gd name="T2" fmla="*/ 17 w 30"/>
                  <a:gd name="T3" fmla="*/ 17 h 43"/>
                  <a:gd name="T4" fmla="*/ 29 w 30"/>
                  <a:gd name="T5" fmla="*/ 12 h 43"/>
                  <a:gd name="T6" fmla="*/ 17 w 30"/>
                  <a:gd name="T7" fmla="*/ 0 h 43"/>
                  <a:gd name="T8" fmla="*/ 17 w 30"/>
                  <a:gd name="T9" fmla="*/ 0 h 43"/>
                  <a:gd name="T10" fmla="*/ 16 w 30"/>
                  <a:gd name="T11" fmla="*/ 5 h 43"/>
                  <a:gd name="T12" fmla="*/ 7 w 30"/>
                  <a:gd name="T13" fmla="*/ 46 h 43"/>
                  <a:gd name="T14" fmla="*/ 38 w 30"/>
                  <a:gd name="T15" fmla="*/ 90 h 43"/>
                  <a:gd name="T16" fmla="*/ 66 w 30"/>
                  <a:gd name="T17" fmla="*/ 86 h 43"/>
                  <a:gd name="T18" fmla="*/ 23 w 30"/>
                  <a:gd name="T19" fmla="*/ 66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43">
                    <a:moveTo>
                      <a:pt x="11" y="30"/>
                    </a:moveTo>
                    <a:cubicBezTo>
                      <a:pt x="7" y="23"/>
                      <a:pt x="6" y="13"/>
                      <a:pt x="8" y="8"/>
                    </a:cubicBezTo>
                    <a:cubicBezTo>
                      <a:pt x="10" y="4"/>
                      <a:pt x="13" y="5"/>
                      <a:pt x="13" y="5"/>
                    </a:cubicBezTo>
                    <a:cubicBezTo>
                      <a:pt x="13" y="5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2"/>
                    </a:cubicBezTo>
                    <a:cubicBezTo>
                      <a:pt x="3" y="5"/>
                      <a:pt x="0" y="13"/>
                      <a:pt x="3" y="21"/>
                    </a:cubicBezTo>
                    <a:cubicBezTo>
                      <a:pt x="5" y="28"/>
                      <a:pt x="10" y="38"/>
                      <a:pt x="17" y="41"/>
                    </a:cubicBezTo>
                    <a:cubicBezTo>
                      <a:pt x="21" y="43"/>
                      <a:pt x="25" y="42"/>
                      <a:pt x="30" y="39"/>
                    </a:cubicBezTo>
                    <a:cubicBezTo>
                      <a:pt x="23" y="42"/>
                      <a:pt x="15" y="36"/>
                      <a:pt x="11" y="30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" name="Freeform 2389"/>
              <p:cNvSpPr/>
              <p:nvPr>
                <p:custDataLst>
                  <p:tags r:id="rId1347"/>
                </p:custDataLst>
              </p:nvPr>
            </p:nvSpPr>
            <p:spPr bwMode="auto">
              <a:xfrm>
                <a:off x="3836" y="3627"/>
                <a:ext cx="37" cy="48"/>
              </a:xfrm>
              <a:custGeom>
                <a:avLst/>
                <a:gdLst>
                  <a:gd name="T0" fmla="*/ 22 w 28"/>
                  <a:gd name="T1" fmla="*/ 57 h 37"/>
                  <a:gd name="T2" fmla="*/ 21 w 28"/>
                  <a:gd name="T3" fmla="*/ 13 h 37"/>
                  <a:gd name="T4" fmla="*/ 15 w 28"/>
                  <a:gd name="T5" fmla="*/ 0 h 37"/>
                  <a:gd name="T6" fmla="*/ 9 w 28"/>
                  <a:gd name="T7" fmla="*/ 8 h 37"/>
                  <a:gd name="T8" fmla="*/ 7 w 28"/>
                  <a:gd name="T9" fmla="*/ 13 h 37"/>
                  <a:gd name="T10" fmla="*/ 20 w 28"/>
                  <a:gd name="T11" fmla="*/ 70 h 37"/>
                  <a:gd name="T12" fmla="*/ 45 w 28"/>
                  <a:gd name="T13" fmla="*/ 80 h 37"/>
                  <a:gd name="T14" fmla="*/ 65 w 28"/>
                  <a:gd name="T15" fmla="*/ 74 h 37"/>
                  <a:gd name="T16" fmla="*/ 22 w 28"/>
                  <a:gd name="T17" fmla="*/ 57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7">
                    <a:moveTo>
                      <a:pt x="10" y="26"/>
                    </a:moveTo>
                    <a:cubicBezTo>
                      <a:pt x="3" y="17"/>
                      <a:pt x="9" y="6"/>
                      <a:pt x="9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9"/>
                      <a:pt x="0" y="24"/>
                      <a:pt x="8" y="32"/>
                    </a:cubicBezTo>
                    <a:cubicBezTo>
                      <a:pt x="13" y="37"/>
                      <a:pt x="17" y="37"/>
                      <a:pt x="20" y="37"/>
                    </a:cubicBezTo>
                    <a:cubicBezTo>
                      <a:pt x="24" y="36"/>
                      <a:pt x="27" y="35"/>
                      <a:pt x="28" y="34"/>
                    </a:cubicBezTo>
                    <a:cubicBezTo>
                      <a:pt x="22" y="36"/>
                      <a:pt x="15" y="33"/>
                      <a:pt x="10" y="26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" name="Freeform 2390"/>
              <p:cNvSpPr/>
              <p:nvPr>
                <p:custDataLst>
                  <p:tags r:id="rId1348"/>
                </p:custDataLst>
              </p:nvPr>
            </p:nvSpPr>
            <p:spPr bwMode="auto">
              <a:xfrm>
                <a:off x="3877" y="3676"/>
                <a:ext cx="59" cy="62"/>
              </a:xfrm>
              <a:custGeom>
                <a:avLst/>
                <a:gdLst>
                  <a:gd name="T0" fmla="*/ 97 w 46"/>
                  <a:gd name="T1" fmla="*/ 103 h 48"/>
                  <a:gd name="T2" fmla="*/ 89 w 46"/>
                  <a:gd name="T3" fmla="*/ 102 h 48"/>
                  <a:gd name="T4" fmla="*/ 28 w 46"/>
                  <a:gd name="T5" fmla="*/ 58 h 48"/>
                  <a:gd name="T6" fmla="*/ 40 w 46"/>
                  <a:gd name="T7" fmla="*/ 5 h 48"/>
                  <a:gd name="T8" fmla="*/ 13 w 46"/>
                  <a:gd name="T9" fmla="*/ 0 h 48"/>
                  <a:gd name="T10" fmla="*/ 10 w 46"/>
                  <a:gd name="T11" fmla="*/ 6 h 48"/>
                  <a:gd name="T12" fmla="*/ 10 w 46"/>
                  <a:gd name="T13" fmla="*/ 6 h 48"/>
                  <a:gd name="T14" fmla="*/ 54 w 46"/>
                  <a:gd name="T15" fmla="*/ 97 h 48"/>
                  <a:gd name="T16" fmla="*/ 97 w 46"/>
                  <a:gd name="T17" fmla="*/ 103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48">
                    <a:moveTo>
                      <a:pt x="46" y="48"/>
                    </a:moveTo>
                    <a:cubicBezTo>
                      <a:pt x="45" y="48"/>
                      <a:pt x="44" y="48"/>
                      <a:pt x="42" y="47"/>
                    </a:cubicBezTo>
                    <a:cubicBezTo>
                      <a:pt x="24" y="46"/>
                      <a:pt x="18" y="38"/>
                      <a:pt x="13" y="27"/>
                    </a:cubicBezTo>
                    <a:cubicBezTo>
                      <a:pt x="9" y="17"/>
                      <a:pt x="14" y="5"/>
                      <a:pt x="19" y="2"/>
                    </a:cubicBezTo>
                    <a:cubicBezTo>
                      <a:pt x="15" y="5"/>
                      <a:pt x="9" y="2"/>
                      <a:pt x="6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5"/>
                      <a:pt x="0" y="36"/>
                      <a:pt x="26" y="45"/>
                    </a:cubicBezTo>
                    <a:cubicBezTo>
                      <a:pt x="33" y="48"/>
                      <a:pt x="40" y="48"/>
                      <a:pt x="46" y="48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" name="Freeform 2391"/>
              <p:cNvSpPr/>
              <p:nvPr>
                <p:custDataLst>
                  <p:tags r:id="rId1349"/>
                </p:custDataLst>
              </p:nvPr>
            </p:nvSpPr>
            <p:spPr bwMode="auto">
              <a:xfrm>
                <a:off x="3938" y="3597"/>
                <a:ext cx="68" cy="104"/>
              </a:xfrm>
              <a:custGeom>
                <a:avLst/>
                <a:gdLst>
                  <a:gd name="T0" fmla="*/ 23 w 53"/>
                  <a:gd name="T1" fmla="*/ 1 h 80"/>
                  <a:gd name="T2" fmla="*/ 1 w 53"/>
                  <a:gd name="T3" fmla="*/ 1 h 80"/>
                  <a:gd name="T4" fmla="*/ 0 w 53"/>
                  <a:gd name="T5" fmla="*/ 5 h 80"/>
                  <a:gd name="T6" fmla="*/ 72 w 53"/>
                  <a:gd name="T7" fmla="*/ 61 h 80"/>
                  <a:gd name="T8" fmla="*/ 82 w 53"/>
                  <a:gd name="T9" fmla="*/ 174 h 80"/>
                  <a:gd name="T10" fmla="*/ 81 w 53"/>
                  <a:gd name="T11" fmla="*/ 176 h 80"/>
                  <a:gd name="T12" fmla="*/ 104 w 53"/>
                  <a:gd name="T13" fmla="*/ 148 h 80"/>
                  <a:gd name="T14" fmla="*/ 99 w 53"/>
                  <a:gd name="T15" fmla="*/ 83 h 80"/>
                  <a:gd name="T16" fmla="*/ 23 w 53"/>
                  <a:gd name="T17" fmla="*/ 1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80">
                    <a:moveTo>
                      <a:pt x="11" y="1"/>
                    </a:moveTo>
                    <a:cubicBezTo>
                      <a:pt x="7" y="1"/>
                      <a:pt x="4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20" y="9"/>
                      <a:pt x="34" y="28"/>
                    </a:cubicBezTo>
                    <a:cubicBezTo>
                      <a:pt x="47" y="47"/>
                      <a:pt x="52" y="63"/>
                      <a:pt x="39" y="79"/>
                    </a:cubicBezTo>
                    <a:cubicBezTo>
                      <a:pt x="38" y="79"/>
                      <a:pt x="38" y="80"/>
                      <a:pt x="38" y="80"/>
                    </a:cubicBezTo>
                    <a:cubicBezTo>
                      <a:pt x="41" y="78"/>
                      <a:pt x="45" y="74"/>
                      <a:pt x="49" y="68"/>
                    </a:cubicBezTo>
                    <a:cubicBezTo>
                      <a:pt x="53" y="63"/>
                      <a:pt x="53" y="50"/>
                      <a:pt x="47" y="38"/>
                    </a:cubicBezTo>
                    <a:cubicBezTo>
                      <a:pt x="36" y="17"/>
                      <a:pt x="21" y="4"/>
                      <a:pt x="11" y="1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" name="Freeform 2392"/>
              <p:cNvSpPr/>
              <p:nvPr>
                <p:custDataLst>
                  <p:tags r:id="rId1350"/>
                </p:custDataLst>
              </p:nvPr>
            </p:nvSpPr>
            <p:spPr bwMode="auto">
              <a:xfrm>
                <a:off x="3953" y="3604"/>
                <a:ext cx="31" cy="23"/>
              </a:xfrm>
              <a:custGeom>
                <a:avLst/>
                <a:gdLst>
                  <a:gd name="T0" fmla="*/ 0 w 24"/>
                  <a:gd name="T1" fmla="*/ 0 h 18"/>
                  <a:gd name="T2" fmla="*/ 10 w 24"/>
                  <a:gd name="T3" fmla="*/ 28 h 18"/>
                  <a:gd name="T4" fmla="*/ 44 w 24"/>
                  <a:gd name="T5" fmla="*/ 37 h 18"/>
                  <a:gd name="T6" fmla="*/ 35 w 24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0" y="0"/>
                    </a:moveTo>
                    <a:cubicBezTo>
                      <a:pt x="2" y="3"/>
                      <a:pt x="0" y="7"/>
                      <a:pt x="5" y="13"/>
                    </a:cubicBezTo>
                    <a:cubicBezTo>
                      <a:pt x="10" y="18"/>
                      <a:pt x="16" y="18"/>
                      <a:pt x="20" y="18"/>
                    </a:cubicBezTo>
                    <a:cubicBezTo>
                      <a:pt x="24" y="18"/>
                      <a:pt x="16" y="11"/>
                      <a:pt x="16" y="11"/>
                    </a:cubicBezTo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" name="Freeform 2393"/>
              <p:cNvSpPr/>
              <p:nvPr>
                <p:custDataLst>
                  <p:tags r:id="rId1351"/>
                </p:custDataLst>
              </p:nvPr>
            </p:nvSpPr>
            <p:spPr bwMode="auto">
              <a:xfrm>
                <a:off x="3766" y="3454"/>
                <a:ext cx="246" cy="297"/>
              </a:xfrm>
              <a:custGeom>
                <a:avLst/>
                <a:gdLst>
                  <a:gd name="T0" fmla="*/ 266 w 189"/>
                  <a:gd name="T1" fmla="*/ 235 h 230"/>
                  <a:gd name="T2" fmla="*/ 316 w 189"/>
                  <a:gd name="T3" fmla="*/ 231 h 230"/>
                  <a:gd name="T4" fmla="*/ 401 w 189"/>
                  <a:gd name="T5" fmla="*/ 316 h 230"/>
                  <a:gd name="T6" fmla="*/ 405 w 189"/>
                  <a:gd name="T7" fmla="*/ 391 h 230"/>
                  <a:gd name="T8" fmla="*/ 367 w 189"/>
                  <a:gd name="T9" fmla="*/ 424 h 230"/>
                  <a:gd name="T10" fmla="*/ 344 w 189"/>
                  <a:gd name="T11" fmla="*/ 457 h 230"/>
                  <a:gd name="T12" fmla="*/ 242 w 189"/>
                  <a:gd name="T13" fmla="*/ 475 h 230"/>
                  <a:gd name="T14" fmla="*/ 190 w 189"/>
                  <a:gd name="T15" fmla="*/ 376 h 230"/>
                  <a:gd name="T16" fmla="*/ 187 w 189"/>
                  <a:gd name="T17" fmla="*/ 367 h 230"/>
                  <a:gd name="T18" fmla="*/ 133 w 189"/>
                  <a:gd name="T19" fmla="*/ 364 h 230"/>
                  <a:gd name="T20" fmla="*/ 118 w 189"/>
                  <a:gd name="T21" fmla="*/ 297 h 230"/>
                  <a:gd name="T22" fmla="*/ 118 w 189"/>
                  <a:gd name="T23" fmla="*/ 280 h 230"/>
                  <a:gd name="T24" fmla="*/ 46 w 189"/>
                  <a:gd name="T25" fmla="*/ 235 h 230"/>
                  <a:gd name="T26" fmla="*/ 57 w 189"/>
                  <a:gd name="T27" fmla="*/ 185 h 230"/>
                  <a:gd name="T28" fmla="*/ 57 w 189"/>
                  <a:gd name="T29" fmla="*/ 177 h 230"/>
                  <a:gd name="T30" fmla="*/ 27 w 189"/>
                  <a:gd name="T31" fmla="*/ 161 h 230"/>
                  <a:gd name="T32" fmla="*/ 13 w 189"/>
                  <a:gd name="T33" fmla="*/ 75 h 230"/>
                  <a:gd name="T34" fmla="*/ 57 w 189"/>
                  <a:gd name="T35" fmla="*/ 52 h 230"/>
                  <a:gd name="T36" fmla="*/ 79 w 189"/>
                  <a:gd name="T37" fmla="*/ 45 h 230"/>
                  <a:gd name="T38" fmla="*/ 191 w 189"/>
                  <a:gd name="T39" fmla="*/ 17 h 230"/>
                  <a:gd name="T40" fmla="*/ 226 w 189"/>
                  <a:gd name="T41" fmla="*/ 81 h 230"/>
                  <a:gd name="T42" fmla="*/ 200 w 189"/>
                  <a:gd name="T43" fmla="*/ 116 h 230"/>
                  <a:gd name="T44" fmla="*/ 242 w 189"/>
                  <a:gd name="T45" fmla="*/ 154 h 230"/>
                  <a:gd name="T46" fmla="*/ 266 w 189"/>
                  <a:gd name="T47" fmla="*/ 235 h 2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9" h="230">
                    <a:moveTo>
                      <a:pt x="121" y="109"/>
                    </a:moveTo>
                    <a:cubicBezTo>
                      <a:pt x="123" y="111"/>
                      <a:pt x="130" y="105"/>
                      <a:pt x="144" y="108"/>
                    </a:cubicBezTo>
                    <a:cubicBezTo>
                      <a:pt x="156" y="111"/>
                      <a:pt x="172" y="126"/>
                      <a:pt x="182" y="147"/>
                    </a:cubicBezTo>
                    <a:cubicBezTo>
                      <a:pt x="189" y="160"/>
                      <a:pt x="189" y="175"/>
                      <a:pt x="184" y="182"/>
                    </a:cubicBezTo>
                    <a:cubicBezTo>
                      <a:pt x="177" y="192"/>
                      <a:pt x="171" y="195"/>
                      <a:pt x="167" y="197"/>
                    </a:cubicBezTo>
                    <a:cubicBezTo>
                      <a:pt x="163" y="201"/>
                      <a:pt x="163" y="208"/>
                      <a:pt x="156" y="212"/>
                    </a:cubicBezTo>
                    <a:cubicBezTo>
                      <a:pt x="153" y="216"/>
                      <a:pt x="135" y="230"/>
                      <a:pt x="110" y="221"/>
                    </a:cubicBezTo>
                    <a:cubicBezTo>
                      <a:pt x="75" y="208"/>
                      <a:pt x="85" y="177"/>
                      <a:pt x="86" y="174"/>
                    </a:cubicBezTo>
                    <a:cubicBezTo>
                      <a:pt x="87" y="170"/>
                      <a:pt x="87" y="168"/>
                      <a:pt x="85" y="170"/>
                    </a:cubicBezTo>
                    <a:cubicBezTo>
                      <a:pt x="82" y="174"/>
                      <a:pt x="70" y="179"/>
                      <a:pt x="60" y="169"/>
                    </a:cubicBezTo>
                    <a:cubicBezTo>
                      <a:pt x="50" y="159"/>
                      <a:pt x="52" y="143"/>
                      <a:pt x="54" y="138"/>
                    </a:cubicBezTo>
                    <a:cubicBezTo>
                      <a:pt x="56" y="134"/>
                      <a:pt x="59" y="128"/>
                      <a:pt x="54" y="130"/>
                    </a:cubicBezTo>
                    <a:cubicBezTo>
                      <a:pt x="35" y="140"/>
                      <a:pt x="24" y="121"/>
                      <a:pt x="21" y="109"/>
                    </a:cubicBezTo>
                    <a:cubicBezTo>
                      <a:pt x="18" y="99"/>
                      <a:pt x="21" y="90"/>
                      <a:pt x="26" y="86"/>
                    </a:cubicBezTo>
                    <a:cubicBezTo>
                      <a:pt x="27" y="85"/>
                      <a:pt x="28" y="82"/>
                      <a:pt x="26" y="82"/>
                    </a:cubicBezTo>
                    <a:cubicBezTo>
                      <a:pt x="22" y="81"/>
                      <a:pt x="16" y="80"/>
                      <a:pt x="12" y="75"/>
                    </a:cubicBezTo>
                    <a:cubicBezTo>
                      <a:pt x="5" y="68"/>
                      <a:pt x="0" y="49"/>
                      <a:pt x="6" y="35"/>
                    </a:cubicBezTo>
                    <a:cubicBezTo>
                      <a:pt x="13" y="21"/>
                      <a:pt x="24" y="21"/>
                      <a:pt x="26" y="24"/>
                    </a:cubicBezTo>
                    <a:cubicBezTo>
                      <a:pt x="26" y="24"/>
                      <a:pt x="30" y="25"/>
                      <a:pt x="36" y="21"/>
                    </a:cubicBezTo>
                    <a:cubicBezTo>
                      <a:pt x="43" y="2"/>
                      <a:pt x="67" y="0"/>
                      <a:pt x="87" y="8"/>
                    </a:cubicBezTo>
                    <a:cubicBezTo>
                      <a:pt x="107" y="17"/>
                      <a:pt x="103" y="35"/>
                      <a:pt x="103" y="38"/>
                    </a:cubicBezTo>
                    <a:cubicBezTo>
                      <a:pt x="103" y="53"/>
                      <a:pt x="91" y="51"/>
                      <a:pt x="91" y="54"/>
                    </a:cubicBezTo>
                    <a:cubicBezTo>
                      <a:pt x="91" y="56"/>
                      <a:pt x="100" y="56"/>
                      <a:pt x="110" y="71"/>
                    </a:cubicBezTo>
                    <a:cubicBezTo>
                      <a:pt x="123" y="90"/>
                      <a:pt x="119" y="107"/>
                      <a:pt x="121" y="10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" name="Freeform 2394"/>
              <p:cNvSpPr/>
              <p:nvPr>
                <p:custDataLst>
                  <p:tags r:id="rId1352"/>
                </p:custDataLst>
              </p:nvPr>
            </p:nvSpPr>
            <p:spPr bwMode="auto">
              <a:xfrm>
                <a:off x="3849" y="3524"/>
                <a:ext cx="35" cy="46"/>
              </a:xfrm>
              <a:custGeom>
                <a:avLst/>
                <a:gdLst>
                  <a:gd name="T0" fmla="*/ 51 w 27"/>
                  <a:gd name="T1" fmla="*/ 0 h 36"/>
                  <a:gd name="T2" fmla="*/ 0 w 27"/>
                  <a:gd name="T3" fmla="*/ 75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6">
                    <a:moveTo>
                      <a:pt x="23" y="0"/>
                    </a:moveTo>
                    <a:cubicBezTo>
                      <a:pt x="27" y="10"/>
                      <a:pt x="18" y="26"/>
                      <a:pt x="0" y="36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" name="Freeform 2395"/>
              <p:cNvSpPr/>
              <p:nvPr>
                <p:custDataLst>
                  <p:tags r:id="rId1353"/>
                </p:custDataLst>
              </p:nvPr>
            </p:nvSpPr>
            <p:spPr bwMode="auto">
              <a:xfrm>
                <a:off x="3814" y="3480"/>
                <a:ext cx="25" cy="89"/>
              </a:xfrm>
              <a:custGeom>
                <a:avLst/>
                <a:gdLst>
                  <a:gd name="T0" fmla="*/ 9 w 19"/>
                  <a:gd name="T1" fmla="*/ 0 h 69"/>
                  <a:gd name="T2" fmla="*/ 43 w 19"/>
                  <a:gd name="T3" fmla="*/ 14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9">
                    <a:moveTo>
                      <a:pt x="4" y="0"/>
                    </a:moveTo>
                    <a:cubicBezTo>
                      <a:pt x="0" y="22"/>
                      <a:pt x="4" y="56"/>
                      <a:pt x="19" y="69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" name="Freeform 2396"/>
              <p:cNvSpPr/>
              <p:nvPr>
                <p:custDataLst>
                  <p:tags r:id="rId1354"/>
                </p:custDataLst>
              </p:nvPr>
            </p:nvSpPr>
            <p:spPr bwMode="auto">
              <a:xfrm>
                <a:off x="3852" y="3593"/>
                <a:ext cx="47" cy="52"/>
              </a:xfrm>
              <a:custGeom>
                <a:avLst/>
                <a:gdLst>
                  <a:gd name="T0" fmla="*/ 0 w 36"/>
                  <a:gd name="T1" fmla="*/ 0 h 40"/>
                  <a:gd name="T2" fmla="*/ 80 w 36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0">
                    <a:moveTo>
                      <a:pt x="0" y="0"/>
                    </a:moveTo>
                    <a:cubicBezTo>
                      <a:pt x="2" y="11"/>
                      <a:pt x="16" y="34"/>
                      <a:pt x="36" y="40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" name="Freeform 2397"/>
              <p:cNvSpPr/>
              <p:nvPr>
                <p:custDataLst>
                  <p:tags r:id="rId1355"/>
                </p:custDataLst>
              </p:nvPr>
            </p:nvSpPr>
            <p:spPr bwMode="auto">
              <a:xfrm>
                <a:off x="3919" y="3599"/>
                <a:ext cx="17" cy="58"/>
              </a:xfrm>
              <a:custGeom>
                <a:avLst/>
                <a:gdLst>
                  <a:gd name="T0" fmla="*/ 1 w 13"/>
                  <a:gd name="T1" fmla="*/ 0 h 45"/>
                  <a:gd name="T2" fmla="*/ 0 w 13"/>
                  <a:gd name="T3" fmla="*/ 97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1" y="0"/>
                    </a:moveTo>
                    <a:cubicBezTo>
                      <a:pt x="7" y="8"/>
                      <a:pt x="13" y="25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" name="Freeform 2398"/>
              <p:cNvSpPr/>
              <p:nvPr>
                <p:custDataLst>
                  <p:tags r:id="rId1356"/>
                </p:custDataLst>
              </p:nvPr>
            </p:nvSpPr>
            <p:spPr bwMode="auto">
              <a:xfrm>
                <a:off x="3883" y="3662"/>
                <a:ext cx="34" cy="28"/>
              </a:xfrm>
              <a:custGeom>
                <a:avLst/>
                <a:gdLst>
                  <a:gd name="T0" fmla="*/ 0 w 26"/>
                  <a:gd name="T1" fmla="*/ 14 h 22"/>
                  <a:gd name="T2" fmla="*/ 58 w 2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7"/>
                    </a:moveTo>
                    <a:cubicBezTo>
                      <a:pt x="3" y="22"/>
                      <a:pt x="20" y="11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7" name="Freeform 2399"/>
              <p:cNvSpPr/>
              <p:nvPr>
                <p:custDataLst>
                  <p:tags r:id="rId1357"/>
                </p:custDataLst>
              </p:nvPr>
            </p:nvSpPr>
            <p:spPr bwMode="auto">
              <a:xfrm>
                <a:off x="3805" y="3559"/>
                <a:ext cx="36" cy="20"/>
              </a:xfrm>
              <a:custGeom>
                <a:avLst/>
                <a:gdLst>
                  <a:gd name="T0" fmla="*/ 1 w 28"/>
                  <a:gd name="T1" fmla="*/ 0 h 16"/>
                  <a:gd name="T2" fmla="*/ 59 w 28"/>
                  <a:gd name="T3" fmla="*/ 2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6">
                    <a:moveTo>
                      <a:pt x="1" y="0"/>
                    </a:moveTo>
                    <a:cubicBezTo>
                      <a:pt x="0" y="16"/>
                      <a:pt x="18" y="13"/>
                      <a:pt x="28" y="11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8" name="Freeform 2400"/>
              <p:cNvSpPr/>
              <p:nvPr>
                <p:custDataLst>
                  <p:tags r:id="rId1358"/>
                </p:custDataLst>
              </p:nvPr>
            </p:nvSpPr>
            <p:spPr bwMode="auto">
              <a:xfrm>
                <a:off x="3844" y="3621"/>
                <a:ext cx="25" cy="20"/>
              </a:xfrm>
              <a:custGeom>
                <a:avLst/>
                <a:gdLst>
                  <a:gd name="T0" fmla="*/ 1 w 19"/>
                  <a:gd name="T1" fmla="*/ 0 h 16"/>
                  <a:gd name="T2" fmla="*/ 43 w 19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1" y="0"/>
                    </a:moveTo>
                    <a:cubicBezTo>
                      <a:pt x="0" y="13"/>
                      <a:pt x="10" y="16"/>
                      <a:pt x="19" y="13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9" name="Freeform 2401"/>
              <p:cNvSpPr/>
              <p:nvPr>
                <p:custDataLst>
                  <p:tags r:id="rId1359"/>
                </p:custDataLst>
              </p:nvPr>
            </p:nvSpPr>
            <p:spPr bwMode="auto">
              <a:xfrm>
                <a:off x="3922" y="3670"/>
                <a:ext cx="48" cy="42"/>
              </a:xfrm>
              <a:custGeom>
                <a:avLst/>
                <a:gdLst>
                  <a:gd name="T0" fmla="*/ 0 w 37"/>
                  <a:gd name="T1" fmla="*/ 0 h 33"/>
                  <a:gd name="T2" fmla="*/ 80 w 37"/>
                  <a:gd name="T3" fmla="*/ 6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3">
                    <a:moveTo>
                      <a:pt x="0" y="0"/>
                    </a:moveTo>
                    <a:cubicBezTo>
                      <a:pt x="3" y="13"/>
                      <a:pt x="23" y="33"/>
                      <a:pt x="37" y="32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0" name="Freeform 2402"/>
              <p:cNvSpPr/>
              <p:nvPr>
                <p:custDataLst>
                  <p:tags r:id="rId1360"/>
                </p:custDataLst>
              </p:nvPr>
            </p:nvSpPr>
            <p:spPr bwMode="auto">
              <a:xfrm>
                <a:off x="3771" y="3462"/>
                <a:ext cx="235" cy="283"/>
              </a:xfrm>
              <a:custGeom>
                <a:avLst/>
                <a:gdLst>
                  <a:gd name="T0" fmla="*/ 74 w 181"/>
                  <a:gd name="T1" fmla="*/ 41 h 219"/>
                  <a:gd name="T2" fmla="*/ 79 w 181"/>
                  <a:gd name="T3" fmla="*/ 36 h 219"/>
                  <a:gd name="T4" fmla="*/ 103 w 181"/>
                  <a:gd name="T5" fmla="*/ 8 h 219"/>
                  <a:gd name="T6" fmla="*/ 179 w 181"/>
                  <a:gd name="T7" fmla="*/ 13 h 219"/>
                  <a:gd name="T8" fmla="*/ 208 w 181"/>
                  <a:gd name="T9" fmla="*/ 67 h 219"/>
                  <a:gd name="T10" fmla="*/ 208 w 181"/>
                  <a:gd name="T11" fmla="*/ 68 h 219"/>
                  <a:gd name="T12" fmla="*/ 196 w 181"/>
                  <a:gd name="T13" fmla="*/ 90 h 219"/>
                  <a:gd name="T14" fmla="*/ 182 w 181"/>
                  <a:gd name="T15" fmla="*/ 102 h 219"/>
                  <a:gd name="T16" fmla="*/ 182 w 181"/>
                  <a:gd name="T17" fmla="*/ 103 h 219"/>
                  <a:gd name="T18" fmla="*/ 192 w 181"/>
                  <a:gd name="T19" fmla="*/ 116 h 219"/>
                  <a:gd name="T20" fmla="*/ 226 w 181"/>
                  <a:gd name="T21" fmla="*/ 147 h 219"/>
                  <a:gd name="T22" fmla="*/ 244 w 181"/>
                  <a:gd name="T23" fmla="*/ 212 h 219"/>
                  <a:gd name="T24" fmla="*/ 249 w 181"/>
                  <a:gd name="T25" fmla="*/ 229 h 219"/>
                  <a:gd name="T26" fmla="*/ 270 w 181"/>
                  <a:gd name="T27" fmla="*/ 230 h 219"/>
                  <a:gd name="T28" fmla="*/ 304 w 181"/>
                  <a:gd name="T29" fmla="*/ 229 h 219"/>
                  <a:gd name="T30" fmla="*/ 383 w 181"/>
                  <a:gd name="T31" fmla="*/ 309 h 219"/>
                  <a:gd name="T32" fmla="*/ 388 w 181"/>
                  <a:gd name="T33" fmla="*/ 373 h 219"/>
                  <a:gd name="T34" fmla="*/ 357 w 181"/>
                  <a:gd name="T35" fmla="*/ 404 h 219"/>
                  <a:gd name="T36" fmla="*/ 352 w 181"/>
                  <a:gd name="T37" fmla="*/ 406 h 219"/>
                  <a:gd name="T38" fmla="*/ 339 w 181"/>
                  <a:gd name="T39" fmla="*/ 423 h 219"/>
                  <a:gd name="T40" fmla="*/ 328 w 181"/>
                  <a:gd name="T41" fmla="*/ 438 h 219"/>
                  <a:gd name="T42" fmla="*/ 326 w 181"/>
                  <a:gd name="T43" fmla="*/ 441 h 219"/>
                  <a:gd name="T44" fmla="*/ 234 w 181"/>
                  <a:gd name="T45" fmla="*/ 456 h 219"/>
                  <a:gd name="T46" fmla="*/ 188 w 181"/>
                  <a:gd name="T47" fmla="*/ 364 h 219"/>
                  <a:gd name="T48" fmla="*/ 188 w 181"/>
                  <a:gd name="T49" fmla="*/ 364 h 219"/>
                  <a:gd name="T50" fmla="*/ 186 w 181"/>
                  <a:gd name="T51" fmla="*/ 345 h 219"/>
                  <a:gd name="T52" fmla="*/ 170 w 181"/>
                  <a:gd name="T53" fmla="*/ 348 h 219"/>
                  <a:gd name="T54" fmla="*/ 170 w 181"/>
                  <a:gd name="T55" fmla="*/ 349 h 219"/>
                  <a:gd name="T56" fmla="*/ 153 w 181"/>
                  <a:gd name="T57" fmla="*/ 355 h 219"/>
                  <a:gd name="T58" fmla="*/ 126 w 181"/>
                  <a:gd name="T59" fmla="*/ 345 h 219"/>
                  <a:gd name="T60" fmla="*/ 117 w 181"/>
                  <a:gd name="T61" fmla="*/ 289 h 219"/>
                  <a:gd name="T62" fmla="*/ 118 w 181"/>
                  <a:gd name="T63" fmla="*/ 286 h 219"/>
                  <a:gd name="T64" fmla="*/ 119 w 181"/>
                  <a:gd name="T65" fmla="*/ 261 h 219"/>
                  <a:gd name="T66" fmla="*/ 104 w 181"/>
                  <a:gd name="T67" fmla="*/ 258 h 219"/>
                  <a:gd name="T68" fmla="*/ 104 w 181"/>
                  <a:gd name="T69" fmla="*/ 258 h 219"/>
                  <a:gd name="T70" fmla="*/ 75 w 181"/>
                  <a:gd name="T71" fmla="*/ 264 h 219"/>
                  <a:gd name="T72" fmla="*/ 45 w 181"/>
                  <a:gd name="T73" fmla="*/ 221 h 219"/>
                  <a:gd name="T74" fmla="*/ 55 w 181"/>
                  <a:gd name="T75" fmla="*/ 178 h 219"/>
                  <a:gd name="T76" fmla="*/ 58 w 181"/>
                  <a:gd name="T77" fmla="*/ 164 h 219"/>
                  <a:gd name="T78" fmla="*/ 49 w 181"/>
                  <a:gd name="T79" fmla="*/ 155 h 219"/>
                  <a:gd name="T80" fmla="*/ 23 w 181"/>
                  <a:gd name="T81" fmla="*/ 142 h 219"/>
                  <a:gd name="T82" fmla="*/ 13 w 181"/>
                  <a:gd name="T83" fmla="*/ 67 h 219"/>
                  <a:gd name="T84" fmla="*/ 32 w 181"/>
                  <a:gd name="T85" fmla="*/ 45 h 219"/>
                  <a:gd name="T86" fmla="*/ 42 w 181"/>
                  <a:gd name="T87" fmla="*/ 45 h 219"/>
                  <a:gd name="T88" fmla="*/ 45 w 181"/>
                  <a:gd name="T89" fmla="*/ 47 h 219"/>
                  <a:gd name="T90" fmla="*/ 74 w 181"/>
                  <a:gd name="T91" fmla="*/ 41 h 2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19">
                    <a:moveTo>
                      <a:pt x="34" y="19"/>
                    </a:moveTo>
                    <a:cubicBezTo>
                      <a:pt x="35" y="18"/>
                      <a:pt x="35" y="18"/>
                      <a:pt x="36" y="17"/>
                    </a:cubicBezTo>
                    <a:cubicBezTo>
                      <a:pt x="38" y="11"/>
                      <a:pt x="42" y="7"/>
                      <a:pt x="47" y="4"/>
                    </a:cubicBezTo>
                    <a:cubicBezTo>
                      <a:pt x="56" y="0"/>
                      <a:pt x="70" y="1"/>
                      <a:pt x="82" y="6"/>
                    </a:cubicBezTo>
                    <a:cubicBezTo>
                      <a:pt x="96" y="12"/>
                      <a:pt x="96" y="23"/>
                      <a:pt x="95" y="31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40"/>
                      <a:pt x="92" y="41"/>
                      <a:pt x="89" y="42"/>
                    </a:cubicBezTo>
                    <a:cubicBezTo>
                      <a:pt x="87" y="43"/>
                      <a:pt x="83" y="44"/>
                      <a:pt x="83" y="47"/>
                    </a:cubicBezTo>
                    <a:cubicBezTo>
                      <a:pt x="83" y="47"/>
                      <a:pt x="83" y="48"/>
                      <a:pt x="83" y="48"/>
                    </a:cubicBezTo>
                    <a:cubicBezTo>
                      <a:pt x="83" y="51"/>
                      <a:pt x="85" y="52"/>
                      <a:pt x="88" y="54"/>
                    </a:cubicBezTo>
                    <a:cubicBezTo>
                      <a:pt x="91" y="55"/>
                      <a:pt x="97" y="58"/>
                      <a:pt x="103" y="68"/>
                    </a:cubicBezTo>
                    <a:cubicBezTo>
                      <a:pt x="112" y="80"/>
                      <a:pt x="112" y="92"/>
                      <a:pt x="112" y="98"/>
                    </a:cubicBezTo>
                    <a:cubicBezTo>
                      <a:pt x="113" y="102"/>
                      <a:pt x="113" y="104"/>
                      <a:pt x="114" y="106"/>
                    </a:cubicBezTo>
                    <a:cubicBezTo>
                      <a:pt x="117" y="108"/>
                      <a:pt x="120" y="107"/>
                      <a:pt x="123" y="107"/>
                    </a:cubicBezTo>
                    <a:cubicBezTo>
                      <a:pt x="126" y="106"/>
                      <a:pt x="131" y="105"/>
                      <a:pt x="139" y="106"/>
                    </a:cubicBezTo>
                    <a:cubicBezTo>
                      <a:pt x="149" y="109"/>
                      <a:pt x="164" y="122"/>
                      <a:pt x="175" y="143"/>
                    </a:cubicBezTo>
                    <a:cubicBezTo>
                      <a:pt x="181" y="155"/>
                      <a:pt x="181" y="168"/>
                      <a:pt x="177" y="173"/>
                    </a:cubicBezTo>
                    <a:cubicBezTo>
                      <a:pt x="171" y="181"/>
                      <a:pt x="167" y="185"/>
                      <a:pt x="163" y="187"/>
                    </a:cubicBezTo>
                    <a:cubicBezTo>
                      <a:pt x="161" y="188"/>
                      <a:pt x="161" y="188"/>
                      <a:pt x="161" y="188"/>
                    </a:cubicBezTo>
                    <a:cubicBezTo>
                      <a:pt x="158" y="190"/>
                      <a:pt x="156" y="193"/>
                      <a:pt x="155" y="196"/>
                    </a:cubicBezTo>
                    <a:cubicBezTo>
                      <a:pt x="154" y="199"/>
                      <a:pt x="153" y="201"/>
                      <a:pt x="150" y="203"/>
                    </a:cubicBezTo>
                    <a:cubicBezTo>
                      <a:pt x="150" y="203"/>
                      <a:pt x="149" y="204"/>
                      <a:pt x="149" y="204"/>
                    </a:cubicBezTo>
                    <a:cubicBezTo>
                      <a:pt x="146" y="207"/>
                      <a:pt x="130" y="219"/>
                      <a:pt x="107" y="211"/>
                    </a:cubicBezTo>
                    <a:cubicBezTo>
                      <a:pt x="81" y="202"/>
                      <a:pt x="83" y="181"/>
                      <a:pt x="86" y="169"/>
                    </a:cubicBezTo>
                    <a:cubicBezTo>
                      <a:pt x="86" y="169"/>
                      <a:pt x="86" y="169"/>
                      <a:pt x="86" y="169"/>
                    </a:cubicBezTo>
                    <a:cubicBezTo>
                      <a:pt x="87" y="166"/>
                      <a:pt x="88" y="162"/>
                      <a:pt x="85" y="160"/>
                    </a:cubicBezTo>
                    <a:cubicBezTo>
                      <a:pt x="84" y="159"/>
                      <a:pt x="81" y="158"/>
                      <a:pt x="78" y="161"/>
                    </a:cubicBezTo>
                    <a:cubicBezTo>
                      <a:pt x="78" y="161"/>
                      <a:pt x="78" y="161"/>
                      <a:pt x="78" y="162"/>
                    </a:cubicBezTo>
                    <a:cubicBezTo>
                      <a:pt x="77" y="163"/>
                      <a:pt x="74" y="164"/>
                      <a:pt x="70" y="165"/>
                    </a:cubicBezTo>
                    <a:cubicBezTo>
                      <a:pt x="67" y="165"/>
                      <a:pt x="63" y="165"/>
                      <a:pt x="58" y="160"/>
                    </a:cubicBezTo>
                    <a:cubicBezTo>
                      <a:pt x="50" y="152"/>
                      <a:pt x="52" y="137"/>
                      <a:pt x="53" y="134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6" y="128"/>
                      <a:pt x="58" y="124"/>
                      <a:pt x="55" y="121"/>
                    </a:cubicBezTo>
                    <a:cubicBezTo>
                      <a:pt x="54" y="120"/>
                      <a:pt x="52" y="119"/>
                      <a:pt x="48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3" y="123"/>
                      <a:pt x="39" y="124"/>
                      <a:pt x="35" y="122"/>
                    </a:cubicBezTo>
                    <a:cubicBezTo>
                      <a:pt x="28" y="119"/>
                      <a:pt x="23" y="109"/>
                      <a:pt x="21" y="102"/>
                    </a:cubicBezTo>
                    <a:cubicBezTo>
                      <a:pt x="18" y="94"/>
                      <a:pt x="21" y="86"/>
                      <a:pt x="25" y="83"/>
                    </a:cubicBezTo>
                    <a:cubicBezTo>
                      <a:pt x="27" y="81"/>
                      <a:pt x="28" y="78"/>
                      <a:pt x="27" y="76"/>
                    </a:cubicBezTo>
                    <a:cubicBezTo>
                      <a:pt x="26" y="74"/>
                      <a:pt x="25" y="73"/>
                      <a:pt x="22" y="72"/>
                    </a:cubicBezTo>
                    <a:cubicBezTo>
                      <a:pt x="19" y="72"/>
                      <a:pt x="14" y="70"/>
                      <a:pt x="11" y="66"/>
                    </a:cubicBezTo>
                    <a:cubicBezTo>
                      <a:pt x="5" y="60"/>
                      <a:pt x="0" y="43"/>
                      <a:pt x="6" y="31"/>
                    </a:cubicBezTo>
                    <a:cubicBezTo>
                      <a:pt x="9" y="24"/>
                      <a:pt x="13" y="22"/>
                      <a:pt x="15" y="21"/>
                    </a:cubicBezTo>
                    <a:cubicBezTo>
                      <a:pt x="18" y="20"/>
                      <a:pt x="19" y="21"/>
                      <a:pt x="19" y="21"/>
                    </a:cubicBezTo>
                    <a:cubicBezTo>
                      <a:pt x="19" y="21"/>
                      <a:pt x="20" y="22"/>
                      <a:pt x="21" y="22"/>
                    </a:cubicBezTo>
                    <a:cubicBezTo>
                      <a:pt x="21" y="22"/>
                      <a:pt x="27" y="24"/>
                      <a:pt x="34" y="1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1" name="Freeform 2403"/>
              <p:cNvSpPr/>
              <p:nvPr>
                <p:custDataLst>
                  <p:tags r:id="rId1361"/>
                </p:custDataLst>
              </p:nvPr>
            </p:nvSpPr>
            <p:spPr bwMode="auto">
              <a:xfrm>
                <a:off x="3944" y="3613"/>
                <a:ext cx="27" cy="26"/>
              </a:xfrm>
              <a:custGeom>
                <a:avLst/>
                <a:gdLst>
                  <a:gd name="T0" fmla="*/ 0 w 21"/>
                  <a:gd name="T1" fmla="*/ 0 h 20"/>
                  <a:gd name="T2" fmla="*/ 45 w 21"/>
                  <a:gd name="T3" fmla="*/ 3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cubicBezTo>
                      <a:pt x="0" y="11"/>
                      <a:pt x="13" y="20"/>
                      <a:pt x="21" y="18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2" name="Freeform 2404"/>
              <p:cNvSpPr/>
              <p:nvPr>
                <p:custDataLst>
                  <p:tags r:id="rId1362"/>
                </p:custDataLst>
              </p:nvPr>
            </p:nvSpPr>
            <p:spPr bwMode="auto">
              <a:xfrm>
                <a:off x="3832" y="3560"/>
                <a:ext cx="9" cy="10"/>
              </a:xfrm>
              <a:custGeom>
                <a:avLst/>
                <a:gdLst>
                  <a:gd name="T0" fmla="*/ 6 w 7"/>
                  <a:gd name="T1" fmla="*/ 16 h 8"/>
                  <a:gd name="T2" fmla="*/ 13 w 7"/>
                  <a:gd name="T3" fmla="*/ 1 h 8"/>
                  <a:gd name="T4" fmla="*/ 0 w 7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5"/>
                      <a:pt x="7" y="5"/>
                      <a:pt x="6" y="1"/>
                    </a:cubicBezTo>
                    <a:cubicBezTo>
                      <a:pt x="4" y="0"/>
                      <a:pt x="1" y="2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3" name="Freeform 2405"/>
              <p:cNvSpPr/>
              <p:nvPr>
                <p:custDataLst>
                  <p:tags r:id="rId1363"/>
                </p:custDataLst>
              </p:nvPr>
            </p:nvSpPr>
            <p:spPr bwMode="auto">
              <a:xfrm>
                <a:off x="3849" y="3565"/>
                <a:ext cx="7" cy="8"/>
              </a:xfrm>
              <a:custGeom>
                <a:avLst/>
                <a:gdLst>
                  <a:gd name="T0" fmla="*/ 8 w 5"/>
                  <a:gd name="T1" fmla="*/ 12 h 6"/>
                  <a:gd name="T2" fmla="*/ 1 w 5"/>
                  <a:gd name="T3" fmla="*/ 0 h 6"/>
                  <a:gd name="T4" fmla="*/ 14 w 5"/>
                  <a:gd name="T5" fmla="*/ 9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0" y="6"/>
                      <a:pt x="0" y="1"/>
                      <a:pt x="1" y="0"/>
                    </a:cubicBezTo>
                    <a:cubicBezTo>
                      <a:pt x="3" y="0"/>
                      <a:pt x="4" y="3"/>
                      <a:pt x="5" y="4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4" name="Freeform 2406"/>
              <p:cNvSpPr/>
              <p:nvPr>
                <p:custDataLst>
                  <p:tags r:id="rId1364"/>
                </p:custDataLst>
              </p:nvPr>
            </p:nvSpPr>
            <p:spPr bwMode="auto">
              <a:xfrm>
                <a:off x="3839" y="3570"/>
                <a:ext cx="1" cy="8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5" name="Freeform 2407"/>
              <p:cNvSpPr/>
              <p:nvPr>
                <p:custDataLst>
                  <p:tags r:id="rId1365"/>
                </p:custDataLst>
              </p:nvPr>
            </p:nvSpPr>
            <p:spPr bwMode="auto">
              <a:xfrm>
                <a:off x="3851" y="3595"/>
                <a:ext cx="6" cy="6"/>
              </a:xfrm>
              <a:custGeom>
                <a:avLst/>
                <a:gdLst>
                  <a:gd name="T0" fmla="*/ 0 w 5"/>
                  <a:gd name="T1" fmla="*/ 1 h 5"/>
                  <a:gd name="T2" fmla="*/ 8 w 5"/>
                  <a:gd name="T3" fmla="*/ 1 h 5"/>
                  <a:gd name="T4" fmla="*/ 2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1"/>
                      <a:pt x="4" y="0"/>
                      <a:pt x="5" y="1"/>
                    </a:cubicBezTo>
                    <a:cubicBezTo>
                      <a:pt x="5" y="3"/>
                      <a:pt x="3" y="4"/>
                      <a:pt x="2" y="5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6" name="Freeform 2408"/>
              <p:cNvSpPr/>
              <p:nvPr>
                <p:custDataLst>
                  <p:tags r:id="rId1366"/>
                </p:custDataLst>
              </p:nvPr>
            </p:nvSpPr>
            <p:spPr bwMode="auto">
              <a:xfrm>
                <a:off x="3891" y="3641"/>
                <a:ext cx="6" cy="9"/>
              </a:xfrm>
              <a:custGeom>
                <a:avLst/>
                <a:gdLst>
                  <a:gd name="T0" fmla="*/ 8 w 5"/>
                  <a:gd name="T1" fmla="*/ 1 h 7"/>
                  <a:gd name="T2" fmla="*/ 1 w 5"/>
                  <a:gd name="T3" fmla="*/ 13 h 7"/>
                  <a:gd name="T4" fmla="*/ 2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1"/>
                    </a:moveTo>
                    <a:cubicBezTo>
                      <a:pt x="4" y="3"/>
                      <a:pt x="3" y="7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7" name="Freeform 2409"/>
              <p:cNvSpPr/>
              <p:nvPr>
                <p:custDataLst>
                  <p:tags r:id="rId1367"/>
                </p:custDataLst>
              </p:nvPr>
            </p:nvSpPr>
            <p:spPr bwMode="auto">
              <a:xfrm>
                <a:off x="3943" y="3614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8" name="Freeform 2410"/>
              <p:cNvSpPr/>
              <p:nvPr>
                <p:custDataLst>
                  <p:tags r:id="rId1368"/>
                </p:custDataLst>
              </p:nvPr>
            </p:nvSpPr>
            <p:spPr bwMode="auto">
              <a:xfrm>
                <a:off x="3919" y="3668"/>
                <a:ext cx="11" cy="6"/>
              </a:xfrm>
              <a:custGeom>
                <a:avLst/>
                <a:gdLst>
                  <a:gd name="T0" fmla="*/ 0 w 8"/>
                  <a:gd name="T1" fmla="*/ 14 h 4"/>
                  <a:gd name="T2" fmla="*/ 2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2" y="3"/>
                      <a:pt x="5" y="1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9" name="Freeform 2411"/>
              <p:cNvSpPr/>
              <p:nvPr>
                <p:custDataLst>
                  <p:tags r:id="rId1369"/>
                </p:custDataLst>
              </p:nvPr>
            </p:nvSpPr>
            <p:spPr bwMode="auto">
              <a:xfrm>
                <a:off x="3919" y="3655"/>
                <a:ext cx="6" cy="3"/>
              </a:xfrm>
              <a:custGeom>
                <a:avLst/>
                <a:gdLst>
                  <a:gd name="T0" fmla="*/ 0 w 4"/>
                  <a:gd name="T1" fmla="*/ 0 h 2"/>
                  <a:gd name="T2" fmla="*/ 14 w 4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2" y="1"/>
                      <a:pt x="4" y="2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0" name="Freeform 2412"/>
              <p:cNvSpPr/>
              <p:nvPr>
                <p:custDataLst>
                  <p:tags r:id="rId1370"/>
                </p:custDataLst>
              </p:nvPr>
            </p:nvSpPr>
            <p:spPr bwMode="auto">
              <a:xfrm>
                <a:off x="3913" y="3663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1" name="Freeform 2413"/>
              <p:cNvSpPr/>
              <p:nvPr>
                <p:custDataLst>
                  <p:tags r:id="rId1371"/>
                </p:custDataLst>
              </p:nvPr>
            </p:nvSpPr>
            <p:spPr bwMode="auto">
              <a:xfrm>
                <a:off x="3866" y="3635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8 w 2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1" y="4"/>
                      <a:pt x="2" y="6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2" name="Freeform 2414"/>
              <p:cNvSpPr/>
              <p:nvPr>
                <p:custDataLst>
                  <p:tags r:id="rId1372"/>
                </p:custDataLst>
              </p:nvPr>
            </p:nvSpPr>
            <p:spPr bwMode="auto">
              <a:xfrm>
                <a:off x="3969" y="363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3" name="Freeform 2415"/>
              <p:cNvSpPr/>
              <p:nvPr>
                <p:custDataLst>
                  <p:tags r:id="rId1373"/>
                </p:custDataLst>
              </p:nvPr>
            </p:nvSpPr>
            <p:spPr bwMode="auto">
              <a:xfrm>
                <a:off x="4159" y="3405"/>
                <a:ext cx="292" cy="148"/>
              </a:xfrm>
              <a:custGeom>
                <a:avLst/>
                <a:gdLst>
                  <a:gd name="T0" fmla="*/ 61 w 225"/>
                  <a:gd name="T1" fmla="*/ 17 h 115"/>
                  <a:gd name="T2" fmla="*/ 16 w 225"/>
                  <a:gd name="T3" fmla="*/ 103 h 115"/>
                  <a:gd name="T4" fmla="*/ 30 w 225"/>
                  <a:gd name="T5" fmla="*/ 127 h 115"/>
                  <a:gd name="T6" fmla="*/ 214 w 225"/>
                  <a:gd name="T7" fmla="*/ 238 h 115"/>
                  <a:gd name="T8" fmla="*/ 440 w 225"/>
                  <a:gd name="T9" fmla="*/ 149 h 115"/>
                  <a:gd name="T10" fmla="*/ 470 w 225"/>
                  <a:gd name="T11" fmla="*/ 104 h 115"/>
                  <a:gd name="T12" fmla="*/ 471 w 225"/>
                  <a:gd name="T13" fmla="*/ 99 h 115"/>
                  <a:gd name="T14" fmla="*/ 367 w 225"/>
                  <a:gd name="T15" fmla="*/ 50 h 115"/>
                  <a:gd name="T16" fmla="*/ 241 w 225"/>
                  <a:gd name="T17" fmla="*/ 125 h 115"/>
                  <a:gd name="T18" fmla="*/ 148 w 225"/>
                  <a:gd name="T19" fmla="*/ 40 h 115"/>
                  <a:gd name="T20" fmla="*/ 61 w 225"/>
                  <a:gd name="T21" fmla="*/ 17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" h="115">
                    <a:moveTo>
                      <a:pt x="28" y="8"/>
                    </a:moveTo>
                    <a:cubicBezTo>
                      <a:pt x="10" y="15"/>
                      <a:pt x="0" y="37"/>
                      <a:pt x="7" y="48"/>
                    </a:cubicBezTo>
                    <a:cubicBezTo>
                      <a:pt x="9" y="52"/>
                      <a:pt x="11" y="56"/>
                      <a:pt x="14" y="60"/>
                    </a:cubicBezTo>
                    <a:cubicBezTo>
                      <a:pt x="34" y="91"/>
                      <a:pt x="52" y="109"/>
                      <a:pt x="98" y="112"/>
                    </a:cubicBezTo>
                    <a:cubicBezTo>
                      <a:pt x="144" y="115"/>
                      <a:pt x="173" y="98"/>
                      <a:pt x="201" y="70"/>
                    </a:cubicBezTo>
                    <a:cubicBezTo>
                      <a:pt x="204" y="67"/>
                      <a:pt x="209" y="61"/>
                      <a:pt x="215" y="49"/>
                    </a:cubicBezTo>
                    <a:cubicBezTo>
                      <a:pt x="216" y="47"/>
                      <a:pt x="216" y="47"/>
                      <a:pt x="216" y="47"/>
                    </a:cubicBezTo>
                    <a:cubicBezTo>
                      <a:pt x="225" y="10"/>
                      <a:pt x="176" y="3"/>
                      <a:pt x="168" y="23"/>
                    </a:cubicBezTo>
                    <a:cubicBezTo>
                      <a:pt x="154" y="52"/>
                      <a:pt x="134" y="60"/>
                      <a:pt x="110" y="58"/>
                    </a:cubicBezTo>
                    <a:cubicBezTo>
                      <a:pt x="87" y="57"/>
                      <a:pt x="74" y="45"/>
                      <a:pt x="68" y="19"/>
                    </a:cubicBezTo>
                    <a:cubicBezTo>
                      <a:pt x="66" y="6"/>
                      <a:pt x="46" y="0"/>
                      <a:pt x="28" y="8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4" name="Freeform 2416"/>
              <p:cNvSpPr/>
              <p:nvPr>
                <p:custDataLst>
                  <p:tags r:id="rId1374"/>
                </p:custDataLst>
              </p:nvPr>
            </p:nvSpPr>
            <p:spPr bwMode="auto">
              <a:xfrm>
                <a:off x="4174" y="3422"/>
                <a:ext cx="256" cy="118"/>
              </a:xfrm>
              <a:custGeom>
                <a:avLst/>
                <a:gdLst>
                  <a:gd name="T0" fmla="*/ 374 w 197"/>
                  <a:gd name="T1" fmla="*/ 133 h 92"/>
                  <a:gd name="T2" fmla="*/ 353 w 197"/>
                  <a:gd name="T3" fmla="*/ 148 h 92"/>
                  <a:gd name="T4" fmla="*/ 331 w 197"/>
                  <a:gd name="T5" fmla="*/ 163 h 92"/>
                  <a:gd name="T6" fmla="*/ 287 w 197"/>
                  <a:gd name="T7" fmla="*/ 185 h 92"/>
                  <a:gd name="T8" fmla="*/ 243 w 197"/>
                  <a:gd name="T9" fmla="*/ 190 h 92"/>
                  <a:gd name="T10" fmla="*/ 211 w 197"/>
                  <a:gd name="T11" fmla="*/ 192 h 92"/>
                  <a:gd name="T12" fmla="*/ 175 w 197"/>
                  <a:gd name="T13" fmla="*/ 194 h 92"/>
                  <a:gd name="T14" fmla="*/ 134 w 197"/>
                  <a:gd name="T15" fmla="*/ 181 h 92"/>
                  <a:gd name="T16" fmla="*/ 97 w 197"/>
                  <a:gd name="T17" fmla="*/ 164 h 92"/>
                  <a:gd name="T18" fmla="*/ 66 w 197"/>
                  <a:gd name="T19" fmla="*/ 141 h 92"/>
                  <a:gd name="T20" fmla="*/ 45 w 197"/>
                  <a:gd name="T21" fmla="*/ 118 h 92"/>
                  <a:gd name="T22" fmla="*/ 17 w 197"/>
                  <a:gd name="T23" fmla="*/ 83 h 92"/>
                  <a:gd name="T24" fmla="*/ 5 w 197"/>
                  <a:gd name="T25" fmla="*/ 65 h 92"/>
                  <a:gd name="T26" fmla="*/ 5 w 197"/>
                  <a:gd name="T27" fmla="*/ 46 h 92"/>
                  <a:gd name="T28" fmla="*/ 42 w 197"/>
                  <a:gd name="T29" fmla="*/ 5 h 92"/>
                  <a:gd name="T30" fmla="*/ 96 w 197"/>
                  <a:gd name="T31" fmla="*/ 6 h 92"/>
                  <a:gd name="T32" fmla="*/ 109 w 197"/>
                  <a:gd name="T33" fmla="*/ 36 h 92"/>
                  <a:gd name="T34" fmla="*/ 131 w 197"/>
                  <a:gd name="T35" fmla="*/ 76 h 92"/>
                  <a:gd name="T36" fmla="*/ 160 w 197"/>
                  <a:gd name="T37" fmla="*/ 99 h 92"/>
                  <a:gd name="T38" fmla="*/ 198 w 197"/>
                  <a:gd name="T39" fmla="*/ 112 h 92"/>
                  <a:gd name="T40" fmla="*/ 230 w 197"/>
                  <a:gd name="T41" fmla="*/ 114 h 92"/>
                  <a:gd name="T42" fmla="*/ 265 w 197"/>
                  <a:gd name="T43" fmla="*/ 110 h 92"/>
                  <a:gd name="T44" fmla="*/ 295 w 197"/>
                  <a:gd name="T45" fmla="*/ 95 h 92"/>
                  <a:gd name="T46" fmla="*/ 322 w 197"/>
                  <a:gd name="T47" fmla="*/ 76 h 92"/>
                  <a:gd name="T48" fmla="*/ 351 w 197"/>
                  <a:gd name="T49" fmla="*/ 45 h 92"/>
                  <a:gd name="T50" fmla="*/ 360 w 197"/>
                  <a:gd name="T51" fmla="*/ 28 h 92"/>
                  <a:gd name="T52" fmla="*/ 404 w 197"/>
                  <a:gd name="T53" fmla="*/ 19 h 92"/>
                  <a:gd name="T54" fmla="*/ 430 w 197"/>
                  <a:gd name="T55" fmla="*/ 40 h 92"/>
                  <a:gd name="T56" fmla="*/ 433 w 197"/>
                  <a:gd name="T57" fmla="*/ 63 h 92"/>
                  <a:gd name="T58" fmla="*/ 418 w 197"/>
                  <a:gd name="T59" fmla="*/ 77 h 92"/>
                  <a:gd name="T60" fmla="*/ 402 w 197"/>
                  <a:gd name="T61" fmla="*/ 106 h 92"/>
                  <a:gd name="T62" fmla="*/ 382 w 197"/>
                  <a:gd name="T63" fmla="*/ 127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7" h="92">
                    <a:moveTo>
                      <a:pt x="174" y="60"/>
                    </a:moveTo>
                    <a:cubicBezTo>
                      <a:pt x="173" y="61"/>
                      <a:pt x="172" y="62"/>
                      <a:pt x="171" y="63"/>
                    </a:cubicBezTo>
                    <a:cubicBezTo>
                      <a:pt x="170" y="64"/>
                      <a:pt x="169" y="64"/>
                      <a:pt x="167" y="65"/>
                    </a:cubicBezTo>
                    <a:cubicBezTo>
                      <a:pt x="165" y="67"/>
                      <a:pt x="163" y="69"/>
                      <a:pt x="161" y="70"/>
                    </a:cubicBezTo>
                    <a:cubicBezTo>
                      <a:pt x="160" y="71"/>
                      <a:pt x="159" y="73"/>
                      <a:pt x="157" y="74"/>
                    </a:cubicBezTo>
                    <a:cubicBezTo>
                      <a:pt x="155" y="76"/>
                      <a:pt x="153" y="76"/>
                      <a:pt x="151" y="77"/>
                    </a:cubicBezTo>
                    <a:cubicBezTo>
                      <a:pt x="146" y="80"/>
                      <a:pt x="141" y="82"/>
                      <a:pt x="136" y="84"/>
                    </a:cubicBezTo>
                    <a:cubicBezTo>
                      <a:pt x="135" y="85"/>
                      <a:pt x="133" y="87"/>
                      <a:pt x="131" y="87"/>
                    </a:cubicBezTo>
                    <a:cubicBezTo>
                      <a:pt x="129" y="88"/>
                      <a:pt x="126" y="87"/>
                      <a:pt x="123" y="88"/>
                    </a:cubicBezTo>
                    <a:cubicBezTo>
                      <a:pt x="119" y="89"/>
                      <a:pt x="115" y="90"/>
                      <a:pt x="111" y="90"/>
                    </a:cubicBezTo>
                    <a:cubicBezTo>
                      <a:pt x="109" y="90"/>
                      <a:pt x="107" y="92"/>
                      <a:pt x="105" y="92"/>
                    </a:cubicBezTo>
                    <a:cubicBezTo>
                      <a:pt x="102" y="92"/>
                      <a:pt x="99" y="91"/>
                      <a:pt x="96" y="91"/>
                    </a:cubicBezTo>
                    <a:cubicBezTo>
                      <a:pt x="93" y="91"/>
                      <a:pt x="90" y="91"/>
                      <a:pt x="87" y="91"/>
                    </a:cubicBezTo>
                    <a:cubicBezTo>
                      <a:pt x="84" y="90"/>
                      <a:pt x="82" y="92"/>
                      <a:pt x="80" y="92"/>
                    </a:cubicBezTo>
                    <a:cubicBezTo>
                      <a:pt x="77" y="91"/>
                      <a:pt x="73" y="89"/>
                      <a:pt x="71" y="89"/>
                    </a:cubicBezTo>
                    <a:cubicBezTo>
                      <a:pt x="68" y="88"/>
                      <a:pt x="64" y="87"/>
                      <a:pt x="61" y="86"/>
                    </a:cubicBezTo>
                    <a:cubicBezTo>
                      <a:pt x="58" y="85"/>
                      <a:pt x="55" y="83"/>
                      <a:pt x="53" y="82"/>
                    </a:cubicBezTo>
                    <a:cubicBezTo>
                      <a:pt x="50" y="81"/>
                      <a:pt x="48" y="80"/>
                      <a:pt x="45" y="78"/>
                    </a:cubicBezTo>
                    <a:cubicBezTo>
                      <a:pt x="42" y="77"/>
                      <a:pt x="40" y="76"/>
                      <a:pt x="38" y="74"/>
                    </a:cubicBezTo>
                    <a:cubicBezTo>
                      <a:pt x="35" y="72"/>
                      <a:pt x="32" y="69"/>
                      <a:pt x="30" y="67"/>
                    </a:cubicBezTo>
                    <a:cubicBezTo>
                      <a:pt x="28" y="65"/>
                      <a:pt x="25" y="64"/>
                      <a:pt x="24" y="63"/>
                    </a:cubicBezTo>
                    <a:cubicBezTo>
                      <a:pt x="22" y="61"/>
                      <a:pt x="22" y="58"/>
                      <a:pt x="21" y="56"/>
                    </a:cubicBezTo>
                    <a:cubicBezTo>
                      <a:pt x="18" y="53"/>
                      <a:pt x="16" y="53"/>
                      <a:pt x="14" y="49"/>
                    </a:cubicBezTo>
                    <a:cubicBezTo>
                      <a:pt x="13" y="48"/>
                      <a:pt x="9" y="43"/>
                      <a:pt x="8" y="4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29"/>
                      <a:pt x="0" y="26"/>
                      <a:pt x="2" y="22"/>
                    </a:cubicBezTo>
                    <a:cubicBezTo>
                      <a:pt x="3" y="19"/>
                      <a:pt x="6" y="14"/>
                      <a:pt x="8" y="11"/>
                    </a:cubicBezTo>
                    <a:cubicBezTo>
                      <a:pt x="11" y="7"/>
                      <a:pt x="15" y="4"/>
                      <a:pt x="19" y="2"/>
                    </a:cubicBezTo>
                    <a:cubicBezTo>
                      <a:pt x="23" y="1"/>
                      <a:pt x="28" y="0"/>
                      <a:pt x="32" y="0"/>
                    </a:cubicBezTo>
                    <a:cubicBezTo>
                      <a:pt x="36" y="0"/>
                      <a:pt x="41" y="1"/>
                      <a:pt x="44" y="3"/>
                    </a:cubicBezTo>
                    <a:cubicBezTo>
                      <a:pt x="45" y="4"/>
                      <a:pt x="47" y="5"/>
                      <a:pt x="48" y="7"/>
                    </a:cubicBezTo>
                    <a:cubicBezTo>
                      <a:pt x="49" y="11"/>
                      <a:pt x="50" y="14"/>
                      <a:pt x="50" y="17"/>
                    </a:cubicBezTo>
                    <a:cubicBezTo>
                      <a:pt x="52" y="21"/>
                      <a:pt x="54" y="24"/>
                      <a:pt x="56" y="27"/>
                    </a:cubicBezTo>
                    <a:cubicBezTo>
                      <a:pt x="57" y="30"/>
                      <a:pt x="57" y="33"/>
                      <a:pt x="60" y="36"/>
                    </a:cubicBezTo>
                    <a:cubicBezTo>
                      <a:pt x="62" y="39"/>
                      <a:pt x="64" y="41"/>
                      <a:pt x="67" y="43"/>
                    </a:cubicBezTo>
                    <a:cubicBezTo>
                      <a:pt x="69" y="45"/>
                      <a:pt x="71" y="46"/>
                      <a:pt x="73" y="47"/>
                    </a:cubicBezTo>
                    <a:cubicBezTo>
                      <a:pt x="76" y="49"/>
                      <a:pt x="80" y="49"/>
                      <a:pt x="84" y="50"/>
                    </a:cubicBezTo>
                    <a:cubicBezTo>
                      <a:pt x="86" y="51"/>
                      <a:pt x="88" y="53"/>
                      <a:pt x="90" y="53"/>
                    </a:cubicBezTo>
                    <a:cubicBezTo>
                      <a:pt x="91" y="54"/>
                      <a:pt x="94" y="54"/>
                      <a:pt x="96" y="54"/>
                    </a:cubicBezTo>
                    <a:cubicBezTo>
                      <a:pt x="99" y="54"/>
                      <a:pt x="103" y="54"/>
                      <a:pt x="105" y="54"/>
                    </a:cubicBezTo>
                    <a:cubicBezTo>
                      <a:pt x="108" y="54"/>
                      <a:pt x="110" y="53"/>
                      <a:pt x="114" y="53"/>
                    </a:cubicBezTo>
                    <a:cubicBezTo>
                      <a:pt x="116" y="52"/>
                      <a:pt x="118" y="53"/>
                      <a:pt x="121" y="52"/>
                    </a:cubicBezTo>
                    <a:cubicBezTo>
                      <a:pt x="123" y="52"/>
                      <a:pt x="125" y="49"/>
                      <a:pt x="127" y="48"/>
                    </a:cubicBezTo>
                    <a:cubicBezTo>
                      <a:pt x="130" y="47"/>
                      <a:pt x="132" y="46"/>
                      <a:pt x="135" y="45"/>
                    </a:cubicBezTo>
                    <a:cubicBezTo>
                      <a:pt x="137" y="44"/>
                      <a:pt x="139" y="42"/>
                      <a:pt x="141" y="40"/>
                    </a:cubicBezTo>
                    <a:cubicBezTo>
                      <a:pt x="143" y="39"/>
                      <a:pt x="145" y="38"/>
                      <a:pt x="147" y="36"/>
                    </a:cubicBezTo>
                    <a:cubicBezTo>
                      <a:pt x="150" y="33"/>
                      <a:pt x="153" y="30"/>
                      <a:pt x="156" y="26"/>
                    </a:cubicBezTo>
                    <a:cubicBezTo>
                      <a:pt x="157" y="24"/>
                      <a:pt x="159" y="23"/>
                      <a:pt x="160" y="21"/>
                    </a:cubicBezTo>
                    <a:cubicBezTo>
                      <a:pt x="162" y="19"/>
                      <a:pt x="162" y="16"/>
                      <a:pt x="163" y="14"/>
                    </a:cubicBezTo>
                    <a:cubicBezTo>
                      <a:pt x="163" y="14"/>
                      <a:pt x="164" y="13"/>
                      <a:pt x="164" y="13"/>
                    </a:cubicBezTo>
                    <a:cubicBezTo>
                      <a:pt x="165" y="11"/>
                      <a:pt x="169" y="9"/>
                      <a:pt x="172" y="8"/>
                    </a:cubicBezTo>
                    <a:cubicBezTo>
                      <a:pt x="176" y="7"/>
                      <a:pt x="180" y="8"/>
                      <a:pt x="184" y="9"/>
                    </a:cubicBezTo>
                    <a:cubicBezTo>
                      <a:pt x="186" y="10"/>
                      <a:pt x="190" y="11"/>
                      <a:pt x="192" y="13"/>
                    </a:cubicBezTo>
                    <a:cubicBezTo>
                      <a:pt x="194" y="15"/>
                      <a:pt x="195" y="17"/>
                      <a:pt x="196" y="19"/>
                    </a:cubicBezTo>
                    <a:cubicBezTo>
                      <a:pt x="197" y="21"/>
                      <a:pt x="197" y="23"/>
                      <a:pt x="197" y="26"/>
                    </a:cubicBezTo>
                    <a:cubicBezTo>
                      <a:pt x="197" y="27"/>
                      <a:pt x="197" y="29"/>
                      <a:pt x="197" y="30"/>
                    </a:cubicBezTo>
                    <a:cubicBezTo>
                      <a:pt x="197" y="31"/>
                      <a:pt x="196" y="31"/>
                      <a:pt x="196" y="31"/>
                    </a:cubicBezTo>
                    <a:cubicBezTo>
                      <a:pt x="195" y="33"/>
                      <a:pt x="192" y="35"/>
                      <a:pt x="191" y="37"/>
                    </a:cubicBezTo>
                    <a:cubicBezTo>
                      <a:pt x="190" y="39"/>
                      <a:pt x="190" y="42"/>
                      <a:pt x="189" y="44"/>
                    </a:cubicBezTo>
                    <a:cubicBezTo>
                      <a:pt x="187" y="47"/>
                      <a:pt x="184" y="50"/>
                      <a:pt x="183" y="51"/>
                    </a:cubicBezTo>
                    <a:cubicBezTo>
                      <a:pt x="183" y="51"/>
                      <a:pt x="183" y="52"/>
                      <a:pt x="182" y="52"/>
                    </a:cubicBezTo>
                    <a:cubicBezTo>
                      <a:pt x="180" y="55"/>
                      <a:pt x="177" y="57"/>
                      <a:pt x="174" y="60"/>
                    </a:cubicBezTo>
                    <a:close/>
                  </a:path>
                </a:pathLst>
              </a:custGeom>
              <a:solidFill>
                <a:srgbClr val="D38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5" name="Freeform 2417"/>
              <p:cNvSpPr/>
              <p:nvPr>
                <p:custDataLst>
                  <p:tags r:id="rId1375"/>
                </p:custDataLst>
              </p:nvPr>
            </p:nvSpPr>
            <p:spPr bwMode="auto">
              <a:xfrm>
                <a:off x="4161" y="3406"/>
                <a:ext cx="85" cy="57"/>
              </a:xfrm>
              <a:custGeom>
                <a:avLst/>
                <a:gdLst>
                  <a:gd name="T0" fmla="*/ 27 w 65"/>
                  <a:gd name="T1" fmla="*/ 74 h 44"/>
                  <a:gd name="T2" fmla="*/ 41 w 65"/>
                  <a:gd name="T3" fmla="*/ 51 h 44"/>
                  <a:gd name="T4" fmla="*/ 65 w 65"/>
                  <a:gd name="T5" fmla="*/ 30 h 44"/>
                  <a:gd name="T6" fmla="*/ 94 w 65"/>
                  <a:gd name="T7" fmla="*/ 27 h 44"/>
                  <a:gd name="T8" fmla="*/ 122 w 65"/>
                  <a:gd name="T9" fmla="*/ 32 h 44"/>
                  <a:gd name="T10" fmla="*/ 128 w 65"/>
                  <a:gd name="T11" fmla="*/ 39 h 44"/>
                  <a:gd name="T12" fmla="*/ 145 w 65"/>
                  <a:gd name="T13" fmla="*/ 30 h 44"/>
                  <a:gd name="T14" fmla="*/ 58 w 65"/>
                  <a:gd name="T15" fmla="*/ 16 h 44"/>
                  <a:gd name="T16" fmla="*/ 9 w 65"/>
                  <a:gd name="T17" fmla="*/ 96 h 44"/>
                  <a:gd name="T18" fmla="*/ 24 w 65"/>
                  <a:gd name="T19" fmla="*/ 87 h 44"/>
                  <a:gd name="T20" fmla="*/ 27 w 65"/>
                  <a:gd name="T21" fmla="*/ 74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44">
                    <a:moveTo>
                      <a:pt x="12" y="34"/>
                    </a:moveTo>
                    <a:cubicBezTo>
                      <a:pt x="13" y="31"/>
                      <a:pt x="16" y="26"/>
                      <a:pt x="18" y="23"/>
                    </a:cubicBezTo>
                    <a:cubicBezTo>
                      <a:pt x="21" y="19"/>
                      <a:pt x="25" y="16"/>
                      <a:pt x="29" y="14"/>
                    </a:cubicBezTo>
                    <a:cubicBezTo>
                      <a:pt x="33" y="13"/>
                      <a:pt x="38" y="12"/>
                      <a:pt x="42" y="12"/>
                    </a:cubicBezTo>
                    <a:cubicBezTo>
                      <a:pt x="46" y="12"/>
                      <a:pt x="51" y="13"/>
                      <a:pt x="54" y="15"/>
                    </a:cubicBezTo>
                    <a:cubicBezTo>
                      <a:pt x="55" y="15"/>
                      <a:pt x="56" y="16"/>
                      <a:pt x="57" y="18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59" y="4"/>
                      <a:pt x="42" y="0"/>
                      <a:pt x="26" y="7"/>
                    </a:cubicBezTo>
                    <a:cubicBezTo>
                      <a:pt x="9" y="13"/>
                      <a:pt x="0" y="32"/>
                      <a:pt x="4" y="4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6"/>
                      <a:pt x="12" y="34"/>
                    </a:cubicBezTo>
                    <a:close/>
                  </a:path>
                </a:pathLst>
              </a:custGeom>
              <a:solidFill>
                <a:srgbClr val="DCA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6" name="Freeform 2418"/>
              <p:cNvSpPr/>
              <p:nvPr>
                <p:custDataLst>
                  <p:tags r:id="rId1376"/>
                </p:custDataLst>
              </p:nvPr>
            </p:nvSpPr>
            <p:spPr bwMode="auto">
              <a:xfrm>
                <a:off x="4379" y="3410"/>
                <a:ext cx="71" cy="56"/>
              </a:xfrm>
              <a:custGeom>
                <a:avLst/>
                <a:gdLst>
                  <a:gd name="T0" fmla="*/ 0 w 54"/>
                  <a:gd name="T1" fmla="*/ 35 h 43"/>
                  <a:gd name="T2" fmla="*/ 16 w 54"/>
                  <a:gd name="T3" fmla="*/ 44 h 43"/>
                  <a:gd name="T4" fmla="*/ 32 w 54"/>
                  <a:gd name="T5" fmla="*/ 38 h 43"/>
                  <a:gd name="T6" fmla="*/ 59 w 54"/>
                  <a:gd name="T7" fmla="*/ 39 h 43"/>
                  <a:gd name="T8" fmla="*/ 78 w 54"/>
                  <a:gd name="T9" fmla="*/ 49 h 43"/>
                  <a:gd name="T10" fmla="*/ 87 w 54"/>
                  <a:gd name="T11" fmla="*/ 61 h 43"/>
                  <a:gd name="T12" fmla="*/ 88 w 54"/>
                  <a:gd name="T13" fmla="*/ 78 h 43"/>
                  <a:gd name="T14" fmla="*/ 88 w 54"/>
                  <a:gd name="T15" fmla="*/ 83 h 43"/>
                  <a:gd name="T16" fmla="*/ 104 w 54"/>
                  <a:gd name="T17" fmla="*/ 95 h 43"/>
                  <a:gd name="T18" fmla="*/ 0 w 54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43">
                    <a:moveTo>
                      <a:pt x="0" y="16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12" y="18"/>
                      <a:pt x="14" y="17"/>
                    </a:cubicBezTo>
                    <a:cubicBezTo>
                      <a:pt x="18" y="16"/>
                      <a:pt x="22" y="17"/>
                      <a:pt x="26" y="18"/>
                    </a:cubicBezTo>
                    <a:cubicBezTo>
                      <a:pt x="28" y="19"/>
                      <a:pt x="32" y="20"/>
                      <a:pt x="34" y="22"/>
                    </a:cubicBezTo>
                    <a:cubicBezTo>
                      <a:pt x="36" y="24"/>
                      <a:pt x="37" y="26"/>
                      <a:pt x="38" y="28"/>
                    </a:cubicBezTo>
                    <a:cubicBezTo>
                      <a:pt x="39" y="30"/>
                      <a:pt x="39" y="32"/>
                      <a:pt x="39" y="35"/>
                    </a:cubicBezTo>
                    <a:cubicBezTo>
                      <a:pt x="39" y="36"/>
                      <a:pt x="39" y="37"/>
                      <a:pt x="39" y="38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54" y="9"/>
                      <a:pt x="12" y="0"/>
                      <a:pt x="0" y="16"/>
                    </a:cubicBezTo>
                    <a:close/>
                  </a:path>
                </a:pathLst>
              </a:custGeom>
              <a:solidFill>
                <a:srgbClr val="F7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7" name="Freeform 2419"/>
              <p:cNvSpPr/>
              <p:nvPr>
                <p:custDataLst>
                  <p:tags r:id="rId1377"/>
                </p:custDataLst>
              </p:nvPr>
            </p:nvSpPr>
            <p:spPr bwMode="auto">
              <a:xfrm>
                <a:off x="4175" y="3422"/>
                <a:ext cx="255" cy="85"/>
              </a:xfrm>
              <a:custGeom>
                <a:avLst/>
                <a:gdLst>
                  <a:gd name="T0" fmla="*/ 429 w 196"/>
                  <a:gd name="T1" fmla="*/ 40 h 66"/>
                  <a:gd name="T2" fmla="*/ 420 w 196"/>
                  <a:gd name="T3" fmla="*/ 28 h 66"/>
                  <a:gd name="T4" fmla="*/ 403 w 196"/>
                  <a:gd name="T5" fmla="*/ 19 h 66"/>
                  <a:gd name="T6" fmla="*/ 376 w 196"/>
                  <a:gd name="T7" fmla="*/ 17 h 66"/>
                  <a:gd name="T8" fmla="*/ 359 w 196"/>
                  <a:gd name="T9" fmla="*/ 28 h 66"/>
                  <a:gd name="T10" fmla="*/ 358 w 196"/>
                  <a:gd name="T11" fmla="*/ 30 h 66"/>
                  <a:gd name="T12" fmla="*/ 350 w 196"/>
                  <a:gd name="T13" fmla="*/ 45 h 66"/>
                  <a:gd name="T14" fmla="*/ 342 w 196"/>
                  <a:gd name="T15" fmla="*/ 55 h 66"/>
                  <a:gd name="T16" fmla="*/ 321 w 196"/>
                  <a:gd name="T17" fmla="*/ 76 h 66"/>
                  <a:gd name="T18" fmla="*/ 308 w 196"/>
                  <a:gd name="T19" fmla="*/ 86 h 66"/>
                  <a:gd name="T20" fmla="*/ 294 w 196"/>
                  <a:gd name="T21" fmla="*/ 97 h 66"/>
                  <a:gd name="T22" fmla="*/ 277 w 196"/>
                  <a:gd name="T23" fmla="*/ 103 h 66"/>
                  <a:gd name="T24" fmla="*/ 264 w 196"/>
                  <a:gd name="T25" fmla="*/ 111 h 66"/>
                  <a:gd name="T26" fmla="*/ 248 w 196"/>
                  <a:gd name="T27" fmla="*/ 113 h 66"/>
                  <a:gd name="T28" fmla="*/ 229 w 196"/>
                  <a:gd name="T29" fmla="*/ 116 h 66"/>
                  <a:gd name="T30" fmla="*/ 209 w 196"/>
                  <a:gd name="T31" fmla="*/ 116 h 66"/>
                  <a:gd name="T32" fmla="*/ 196 w 196"/>
                  <a:gd name="T33" fmla="*/ 113 h 66"/>
                  <a:gd name="T34" fmla="*/ 183 w 196"/>
                  <a:gd name="T35" fmla="*/ 106 h 66"/>
                  <a:gd name="T36" fmla="*/ 159 w 196"/>
                  <a:gd name="T37" fmla="*/ 102 h 66"/>
                  <a:gd name="T38" fmla="*/ 146 w 196"/>
                  <a:gd name="T39" fmla="*/ 91 h 66"/>
                  <a:gd name="T40" fmla="*/ 130 w 196"/>
                  <a:gd name="T41" fmla="*/ 76 h 66"/>
                  <a:gd name="T42" fmla="*/ 122 w 196"/>
                  <a:gd name="T43" fmla="*/ 58 h 66"/>
                  <a:gd name="T44" fmla="*/ 108 w 196"/>
                  <a:gd name="T45" fmla="*/ 36 h 66"/>
                  <a:gd name="T46" fmla="*/ 103 w 196"/>
                  <a:gd name="T47" fmla="*/ 15 h 66"/>
                  <a:gd name="T48" fmla="*/ 95 w 196"/>
                  <a:gd name="T49" fmla="*/ 6 h 66"/>
                  <a:gd name="T50" fmla="*/ 68 w 196"/>
                  <a:gd name="T51" fmla="*/ 0 h 66"/>
                  <a:gd name="T52" fmla="*/ 39 w 196"/>
                  <a:gd name="T53" fmla="*/ 5 h 66"/>
                  <a:gd name="T54" fmla="*/ 16 w 196"/>
                  <a:gd name="T55" fmla="*/ 23 h 66"/>
                  <a:gd name="T56" fmla="*/ 1 w 196"/>
                  <a:gd name="T57" fmla="*/ 46 h 66"/>
                  <a:gd name="T58" fmla="*/ 0 w 196"/>
                  <a:gd name="T59" fmla="*/ 55 h 66"/>
                  <a:gd name="T60" fmla="*/ 1 w 196"/>
                  <a:gd name="T61" fmla="*/ 59 h 66"/>
                  <a:gd name="T62" fmla="*/ 17 w 196"/>
                  <a:gd name="T63" fmla="*/ 68 h 66"/>
                  <a:gd name="T64" fmla="*/ 44 w 196"/>
                  <a:gd name="T65" fmla="*/ 64 h 66"/>
                  <a:gd name="T66" fmla="*/ 94 w 196"/>
                  <a:gd name="T67" fmla="*/ 55 h 66"/>
                  <a:gd name="T68" fmla="*/ 118 w 196"/>
                  <a:gd name="T69" fmla="*/ 97 h 66"/>
                  <a:gd name="T70" fmla="*/ 159 w 196"/>
                  <a:gd name="T71" fmla="*/ 121 h 66"/>
                  <a:gd name="T72" fmla="*/ 187 w 196"/>
                  <a:gd name="T73" fmla="*/ 131 h 66"/>
                  <a:gd name="T74" fmla="*/ 213 w 196"/>
                  <a:gd name="T75" fmla="*/ 137 h 66"/>
                  <a:gd name="T76" fmla="*/ 243 w 196"/>
                  <a:gd name="T77" fmla="*/ 134 h 66"/>
                  <a:gd name="T78" fmla="*/ 286 w 196"/>
                  <a:gd name="T79" fmla="*/ 128 h 66"/>
                  <a:gd name="T80" fmla="*/ 306 w 196"/>
                  <a:gd name="T81" fmla="*/ 121 h 66"/>
                  <a:gd name="T82" fmla="*/ 321 w 196"/>
                  <a:gd name="T83" fmla="*/ 109 h 66"/>
                  <a:gd name="T84" fmla="*/ 349 w 196"/>
                  <a:gd name="T85" fmla="*/ 81 h 66"/>
                  <a:gd name="T86" fmla="*/ 367 w 196"/>
                  <a:gd name="T87" fmla="*/ 55 h 66"/>
                  <a:gd name="T88" fmla="*/ 386 w 196"/>
                  <a:gd name="T89" fmla="*/ 67 h 66"/>
                  <a:gd name="T90" fmla="*/ 411 w 196"/>
                  <a:gd name="T91" fmla="*/ 71 h 66"/>
                  <a:gd name="T92" fmla="*/ 429 w 196"/>
                  <a:gd name="T93" fmla="*/ 67 h 66"/>
                  <a:gd name="T94" fmla="*/ 429 w 196"/>
                  <a:gd name="T95" fmla="*/ 67 h 66"/>
                  <a:gd name="T96" fmla="*/ 432 w 196"/>
                  <a:gd name="T97" fmla="*/ 64 h 66"/>
                  <a:gd name="T98" fmla="*/ 432 w 196"/>
                  <a:gd name="T99" fmla="*/ 55 h 66"/>
                  <a:gd name="T100" fmla="*/ 429 w 196"/>
                  <a:gd name="T101" fmla="*/ 40 h 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6" h="66">
                    <a:moveTo>
                      <a:pt x="195" y="19"/>
                    </a:moveTo>
                    <a:cubicBezTo>
                      <a:pt x="194" y="17"/>
                      <a:pt x="193" y="15"/>
                      <a:pt x="191" y="13"/>
                    </a:cubicBezTo>
                    <a:cubicBezTo>
                      <a:pt x="189" y="11"/>
                      <a:pt x="185" y="10"/>
                      <a:pt x="183" y="9"/>
                    </a:cubicBezTo>
                    <a:cubicBezTo>
                      <a:pt x="179" y="8"/>
                      <a:pt x="175" y="7"/>
                      <a:pt x="171" y="8"/>
                    </a:cubicBezTo>
                    <a:cubicBezTo>
                      <a:pt x="168" y="9"/>
                      <a:pt x="164" y="11"/>
                      <a:pt x="163" y="13"/>
                    </a:cubicBezTo>
                    <a:cubicBezTo>
                      <a:pt x="163" y="13"/>
                      <a:pt x="162" y="14"/>
                      <a:pt x="162" y="14"/>
                    </a:cubicBezTo>
                    <a:cubicBezTo>
                      <a:pt x="161" y="16"/>
                      <a:pt x="161" y="19"/>
                      <a:pt x="159" y="21"/>
                    </a:cubicBezTo>
                    <a:cubicBezTo>
                      <a:pt x="158" y="23"/>
                      <a:pt x="156" y="24"/>
                      <a:pt x="155" y="26"/>
                    </a:cubicBezTo>
                    <a:cubicBezTo>
                      <a:pt x="152" y="30"/>
                      <a:pt x="149" y="33"/>
                      <a:pt x="146" y="36"/>
                    </a:cubicBezTo>
                    <a:cubicBezTo>
                      <a:pt x="144" y="38"/>
                      <a:pt x="142" y="39"/>
                      <a:pt x="140" y="40"/>
                    </a:cubicBezTo>
                    <a:cubicBezTo>
                      <a:pt x="138" y="42"/>
                      <a:pt x="136" y="44"/>
                      <a:pt x="134" y="45"/>
                    </a:cubicBezTo>
                    <a:cubicBezTo>
                      <a:pt x="131" y="46"/>
                      <a:pt x="129" y="47"/>
                      <a:pt x="126" y="48"/>
                    </a:cubicBezTo>
                    <a:cubicBezTo>
                      <a:pt x="124" y="49"/>
                      <a:pt x="122" y="52"/>
                      <a:pt x="120" y="52"/>
                    </a:cubicBezTo>
                    <a:cubicBezTo>
                      <a:pt x="117" y="53"/>
                      <a:pt x="115" y="52"/>
                      <a:pt x="113" y="53"/>
                    </a:cubicBezTo>
                    <a:cubicBezTo>
                      <a:pt x="109" y="53"/>
                      <a:pt x="107" y="54"/>
                      <a:pt x="104" y="54"/>
                    </a:cubicBezTo>
                    <a:cubicBezTo>
                      <a:pt x="102" y="54"/>
                      <a:pt x="98" y="54"/>
                      <a:pt x="95" y="54"/>
                    </a:cubicBezTo>
                    <a:cubicBezTo>
                      <a:pt x="93" y="54"/>
                      <a:pt x="90" y="54"/>
                      <a:pt x="89" y="53"/>
                    </a:cubicBezTo>
                    <a:cubicBezTo>
                      <a:pt x="87" y="53"/>
                      <a:pt x="85" y="51"/>
                      <a:pt x="83" y="50"/>
                    </a:cubicBezTo>
                    <a:cubicBezTo>
                      <a:pt x="79" y="49"/>
                      <a:pt x="75" y="49"/>
                      <a:pt x="72" y="47"/>
                    </a:cubicBezTo>
                    <a:cubicBezTo>
                      <a:pt x="70" y="46"/>
                      <a:pt x="68" y="45"/>
                      <a:pt x="66" y="43"/>
                    </a:cubicBezTo>
                    <a:cubicBezTo>
                      <a:pt x="63" y="41"/>
                      <a:pt x="61" y="39"/>
                      <a:pt x="59" y="36"/>
                    </a:cubicBezTo>
                    <a:cubicBezTo>
                      <a:pt x="56" y="33"/>
                      <a:pt x="56" y="30"/>
                      <a:pt x="55" y="27"/>
                    </a:cubicBezTo>
                    <a:cubicBezTo>
                      <a:pt x="53" y="24"/>
                      <a:pt x="51" y="21"/>
                      <a:pt x="49" y="17"/>
                    </a:cubicBezTo>
                    <a:cubicBezTo>
                      <a:pt x="49" y="14"/>
                      <a:pt x="48" y="11"/>
                      <a:pt x="47" y="7"/>
                    </a:cubicBezTo>
                    <a:cubicBezTo>
                      <a:pt x="46" y="5"/>
                      <a:pt x="44" y="4"/>
                      <a:pt x="43" y="3"/>
                    </a:cubicBezTo>
                    <a:cubicBezTo>
                      <a:pt x="40" y="1"/>
                      <a:pt x="35" y="0"/>
                      <a:pt x="31" y="0"/>
                    </a:cubicBezTo>
                    <a:cubicBezTo>
                      <a:pt x="27" y="0"/>
                      <a:pt x="22" y="1"/>
                      <a:pt x="18" y="2"/>
                    </a:cubicBezTo>
                    <a:cubicBezTo>
                      <a:pt x="14" y="4"/>
                      <a:pt x="10" y="7"/>
                      <a:pt x="7" y="11"/>
                    </a:cubicBezTo>
                    <a:cubicBezTo>
                      <a:pt x="5" y="14"/>
                      <a:pt x="2" y="19"/>
                      <a:pt x="1" y="22"/>
                    </a:cubicBezTo>
                    <a:cubicBezTo>
                      <a:pt x="0" y="23"/>
                      <a:pt x="0" y="25"/>
                      <a:pt x="0" y="2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30"/>
                      <a:pt x="6" y="32"/>
                      <a:pt x="8" y="32"/>
                    </a:cubicBezTo>
                    <a:cubicBezTo>
                      <a:pt x="12" y="33"/>
                      <a:pt x="16" y="32"/>
                      <a:pt x="20" y="30"/>
                    </a:cubicBezTo>
                    <a:cubicBezTo>
                      <a:pt x="28" y="26"/>
                      <a:pt x="34" y="17"/>
                      <a:pt x="42" y="26"/>
                    </a:cubicBezTo>
                    <a:cubicBezTo>
                      <a:pt x="47" y="32"/>
                      <a:pt x="49" y="39"/>
                      <a:pt x="54" y="45"/>
                    </a:cubicBezTo>
                    <a:cubicBezTo>
                      <a:pt x="59" y="50"/>
                      <a:pt x="66" y="53"/>
                      <a:pt x="72" y="57"/>
                    </a:cubicBezTo>
                    <a:cubicBezTo>
                      <a:pt x="77" y="60"/>
                      <a:pt x="79" y="61"/>
                      <a:pt x="85" y="61"/>
                    </a:cubicBezTo>
                    <a:cubicBezTo>
                      <a:pt x="90" y="61"/>
                      <a:pt x="92" y="62"/>
                      <a:pt x="97" y="64"/>
                    </a:cubicBezTo>
                    <a:cubicBezTo>
                      <a:pt x="101" y="66"/>
                      <a:pt x="106" y="64"/>
                      <a:pt x="111" y="63"/>
                    </a:cubicBezTo>
                    <a:cubicBezTo>
                      <a:pt x="117" y="62"/>
                      <a:pt x="124" y="62"/>
                      <a:pt x="130" y="60"/>
                    </a:cubicBezTo>
                    <a:cubicBezTo>
                      <a:pt x="133" y="59"/>
                      <a:pt x="136" y="59"/>
                      <a:pt x="139" y="57"/>
                    </a:cubicBezTo>
                    <a:cubicBezTo>
                      <a:pt x="142" y="56"/>
                      <a:pt x="143" y="53"/>
                      <a:pt x="146" y="51"/>
                    </a:cubicBezTo>
                    <a:cubicBezTo>
                      <a:pt x="150" y="47"/>
                      <a:pt x="154" y="42"/>
                      <a:pt x="158" y="38"/>
                    </a:cubicBezTo>
                    <a:cubicBezTo>
                      <a:pt x="162" y="34"/>
                      <a:pt x="164" y="31"/>
                      <a:pt x="167" y="26"/>
                    </a:cubicBezTo>
                    <a:cubicBezTo>
                      <a:pt x="169" y="24"/>
                      <a:pt x="171" y="29"/>
                      <a:pt x="175" y="31"/>
                    </a:cubicBezTo>
                    <a:cubicBezTo>
                      <a:pt x="179" y="33"/>
                      <a:pt x="184" y="33"/>
                      <a:pt x="187" y="33"/>
                    </a:cubicBezTo>
                    <a:cubicBezTo>
                      <a:pt x="189" y="35"/>
                      <a:pt x="194" y="29"/>
                      <a:pt x="195" y="31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95" y="31"/>
                      <a:pt x="196" y="31"/>
                      <a:pt x="196" y="30"/>
                    </a:cubicBezTo>
                    <a:cubicBezTo>
                      <a:pt x="196" y="29"/>
                      <a:pt x="196" y="27"/>
                      <a:pt x="196" y="26"/>
                    </a:cubicBezTo>
                    <a:cubicBezTo>
                      <a:pt x="196" y="23"/>
                      <a:pt x="196" y="21"/>
                      <a:pt x="195" y="19"/>
                    </a:cubicBezTo>
                    <a:close/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8" name="Freeform 2420"/>
              <p:cNvSpPr/>
              <p:nvPr>
                <p:custDataLst>
                  <p:tags r:id="rId1378"/>
                </p:custDataLst>
              </p:nvPr>
            </p:nvSpPr>
            <p:spPr bwMode="auto">
              <a:xfrm>
                <a:off x="4174" y="3445"/>
                <a:ext cx="256" cy="95"/>
              </a:xfrm>
              <a:custGeom>
                <a:avLst/>
                <a:gdLst>
                  <a:gd name="T0" fmla="*/ 402 w 197"/>
                  <a:gd name="T1" fmla="*/ 69 h 74"/>
                  <a:gd name="T2" fmla="*/ 416 w 197"/>
                  <a:gd name="T3" fmla="*/ 54 h 74"/>
                  <a:gd name="T4" fmla="*/ 418 w 197"/>
                  <a:gd name="T5" fmla="*/ 40 h 74"/>
                  <a:gd name="T6" fmla="*/ 430 w 197"/>
                  <a:gd name="T7" fmla="*/ 28 h 74"/>
                  <a:gd name="T8" fmla="*/ 433 w 197"/>
                  <a:gd name="T9" fmla="*/ 24 h 74"/>
                  <a:gd name="T10" fmla="*/ 433 w 197"/>
                  <a:gd name="T11" fmla="*/ 17 h 74"/>
                  <a:gd name="T12" fmla="*/ 430 w 197"/>
                  <a:gd name="T13" fmla="*/ 1 h 74"/>
                  <a:gd name="T14" fmla="*/ 428 w 197"/>
                  <a:gd name="T15" fmla="*/ 0 h 74"/>
                  <a:gd name="T16" fmla="*/ 416 w 197"/>
                  <a:gd name="T17" fmla="*/ 0 h 74"/>
                  <a:gd name="T18" fmla="*/ 422 w 197"/>
                  <a:gd name="T19" fmla="*/ 22 h 74"/>
                  <a:gd name="T20" fmla="*/ 412 w 197"/>
                  <a:gd name="T21" fmla="*/ 28 h 74"/>
                  <a:gd name="T22" fmla="*/ 408 w 197"/>
                  <a:gd name="T23" fmla="*/ 40 h 74"/>
                  <a:gd name="T24" fmla="*/ 394 w 197"/>
                  <a:gd name="T25" fmla="*/ 59 h 74"/>
                  <a:gd name="T26" fmla="*/ 373 w 197"/>
                  <a:gd name="T27" fmla="*/ 81 h 74"/>
                  <a:gd name="T28" fmla="*/ 353 w 197"/>
                  <a:gd name="T29" fmla="*/ 92 h 74"/>
                  <a:gd name="T30" fmla="*/ 339 w 197"/>
                  <a:gd name="T31" fmla="*/ 112 h 74"/>
                  <a:gd name="T32" fmla="*/ 314 w 197"/>
                  <a:gd name="T33" fmla="*/ 122 h 74"/>
                  <a:gd name="T34" fmla="*/ 292 w 197"/>
                  <a:gd name="T35" fmla="*/ 126 h 74"/>
                  <a:gd name="T36" fmla="*/ 278 w 197"/>
                  <a:gd name="T37" fmla="*/ 134 h 74"/>
                  <a:gd name="T38" fmla="*/ 242 w 197"/>
                  <a:gd name="T39" fmla="*/ 140 h 74"/>
                  <a:gd name="T40" fmla="*/ 226 w 197"/>
                  <a:gd name="T41" fmla="*/ 144 h 74"/>
                  <a:gd name="T42" fmla="*/ 207 w 197"/>
                  <a:gd name="T43" fmla="*/ 144 h 74"/>
                  <a:gd name="T44" fmla="*/ 186 w 197"/>
                  <a:gd name="T45" fmla="*/ 141 h 74"/>
                  <a:gd name="T46" fmla="*/ 174 w 197"/>
                  <a:gd name="T47" fmla="*/ 141 h 74"/>
                  <a:gd name="T48" fmla="*/ 130 w 197"/>
                  <a:gd name="T49" fmla="*/ 122 h 74"/>
                  <a:gd name="T50" fmla="*/ 88 w 197"/>
                  <a:gd name="T51" fmla="*/ 105 h 74"/>
                  <a:gd name="T52" fmla="*/ 73 w 197"/>
                  <a:gd name="T53" fmla="*/ 92 h 74"/>
                  <a:gd name="T54" fmla="*/ 57 w 197"/>
                  <a:gd name="T55" fmla="*/ 83 h 74"/>
                  <a:gd name="T56" fmla="*/ 49 w 197"/>
                  <a:gd name="T57" fmla="*/ 69 h 74"/>
                  <a:gd name="T58" fmla="*/ 39 w 197"/>
                  <a:gd name="T59" fmla="*/ 54 h 74"/>
                  <a:gd name="T60" fmla="*/ 42 w 197"/>
                  <a:gd name="T61" fmla="*/ 22 h 74"/>
                  <a:gd name="T62" fmla="*/ 5 w 197"/>
                  <a:gd name="T63" fmla="*/ 6 h 74"/>
                  <a:gd name="T64" fmla="*/ 5 w 197"/>
                  <a:gd name="T65" fmla="*/ 8 h 74"/>
                  <a:gd name="T66" fmla="*/ 5 w 197"/>
                  <a:gd name="T67" fmla="*/ 28 h 74"/>
                  <a:gd name="T68" fmla="*/ 5 w 197"/>
                  <a:gd name="T69" fmla="*/ 28 h 74"/>
                  <a:gd name="T70" fmla="*/ 8 w 197"/>
                  <a:gd name="T71" fmla="*/ 40 h 74"/>
                  <a:gd name="T72" fmla="*/ 17 w 197"/>
                  <a:gd name="T73" fmla="*/ 46 h 74"/>
                  <a:gd name="T74" fmla="*/ 30 w 197"/>
                  <a:gd name="T75" fmla="*/ 65 h 74"/>
                  <a:gd name="T76" fmla="*/ 45 w 197"/>
                  <a:gd name="T77" fmla="*/ 81 h 74"/>
                  <a:gd name="T78" fmla="*/ 52 w 197"/>
                  <a:gd name="T79" fmla="*/ 95 h 74"/>
                  <a:gd name="T80" fmla="*/ 66 w 197"/>
                  <a:gd name="T81" fmla="*/ 104 h 74"/>
                  <a:gd name="T82" fmla="*/ 83 w 197"/>
                  <a:gd name="T83" fmla="*/ 118 h 74"/>
                  <a:gd name="T84" fmla="*/ 97 w 197"/>
                  <a:gd name="T85" fmla="*/ 127 h 74"/>
                  <a:gd name="T86" fmla="*/ 117 w 197"/>
                  <a:gd name="T87" fmla="*/ 135 h 74"/>
                  <a:gd name="T88" fmla="*/ 134 w 197"/>
                  <a:gd name="T89" fmla="*/ 144 h 74"/>
                  <a:gd name="T90" fmla="*/ 156 w 197"/>
                  <a:gd name="T91" fmla="*/ 150 h 74"/>
                  <a:gd name="T92" fmla="*/ 175 w 197"/>
                  <a:gd name="T93" fmla="*/ 157 h 74"/>
                  <a:gd name="T94" fmla="*/ 191 w 197"/>
                  <a:gd name="T95" fmla="*/ 155 h 74"/>
                  <a:gd name="T96" fmla="*/ 211 w 197"/>
                  <a:gd name="T97" fmla="*/ 155 h 74"/>
                  <a:gd name="T98" fmla="*/ 230 w 197"/>
                  <a:gd name="T99" fmla="*/ 157 h 74"/>
                  <a:gd name="T100" fmla="*/ 243 w 197"/>
                  <a:gd name="T101" fmla="*/ 151 h 74"/>
                  <a:gd name="T102" fmla="*/ 270 w 197"/>
                  <a:gd name="T103" fmla="*/ 149 h 74"/>
                  <a:gd name="T104" fmla="*/ 287 w 197"/>
                  <a:gd name="T105" fmla="*/ 146 h 74"/>
                  <a:gd name="T106" fmla="*/ 299 w 197"/>
                  <a:gd name="T107" fmla="*/ 140 h 74"/>
                  <a:gd name="T108" fmla="*/ 331 w 197"/>
                  <a:gd name="T109" fmla="*/ 126 h 74"/>
                  <a:gd name="T110" fmla="*/ 344 w 197"/>
                  <a:gd name="T111" fmla="*/ 118 h 74"/>
                  <a:gd name="T112" fmla="*/ 353 w 197"/>
                  <a:gd name="T113" fmla="*/ 110 h 74"/>
                  <a:gd name="T114" fmla="*/ 366 w 197"/>
                  <a:gd name="T115" fmla="*/ 99 h 74"/>
                  <a:gd name="T116" fmla="*/ 374 w 197"/>
                  <a:gd name="T117" fmla="*/ 95 h 74"/>
                  <a:gd name="T118" fmla="*/ 382 w 197"/>
                  <a:gd name="T119" fmla="*/ 89 h 74"/>
                  <a:gd name="T120" fmla="*/ 400 w 197"/>
                  <a:gd name="T121" fmla="*/ 72 h 74"/>
                  <a:gd name="T122" fmla="*/ 402 w 197"/>
                  <a:gd name="T123" fmla="*/ 69 h 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7" h="74">
                    <a:moveTo>
                      <a:pt x="183" y="33"/>
                    </a:moveTo>
                    <a:cubicBezTo>
                      <a:pt x="184" y="32"/>
                      <a:pt x="187" y="29"/>
                      <a:pt x="189" y="26"/>
                    </a:cubicBezTo>
                    <a:cubicBezTo>
                      <a:pt x="190" y="24"/>
                      <a:pt x="190" y="21"/>
                      <a:pt x="191" y="19"/>
                    </a:cubicBezTo>
                    <a:cubicBezTo>
                      <a:pt x="192" y="17"/>
                      <a:pt x="195" y="15"/>
                      <a:pt x="196" y="13"/>
                    </a:cubicBezTo>
                    <a:cubicBezTo>
                      <a:pt x="196" y="13"/>
                      <a:pt x="197" y="13"/>
                      <a:pt x="197" y="12"/>
                    </a:cubicBezTo>
                    <a:cubicBezTo>
                      <a:pt x="197" y="11"/>
                      <a:pt x="197" y="9"/>
                      <a:pt x="197" y="8"/>
                    </a:cubicBezTo>
                    <a:cubicBezTo>
                      <a:pt x="197" y="5"/>
                      <a:pt x="197" y="3"/>
                      <a:pt x="196" y="1"/>
                    </a:cubicBezTo>
                    <a:cubicBezTo>
                      <a:pt x="196" y="0"/>
                      <a:pt x="196" y="0"/>
                      <a:pt x="195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90" y="2"/>
                      <a:pt x="194" y="7"/>
                      <a:pt x="192" y="10"/>
                    </a:cubicBezTo>
                    <a:cubicBezTo>
                      <a:pt x="191" y="11"/>
                      <a:pt x="189" y="12"/>
                      <a:pt x="188" y="13"/>
                    </a:cubicBezTo>
                    <a:cubicBezTo>
                      <a:pt x="186" y="15"/>
                      <a:pt x="187" y="16"/>
                      <a:pt x="186" y="19"/>
                    </a:cubicBezTo>
                    <a:cubicBezTo>
                      <a:pt x="185" y="23"/>
                      <a:pt x="182" y="25"/>
                      <a:pt x="179" y="28"/>
                    </a:cubicBezTo>
                    <a:cubicBezTo>
                      <a:pt x="176" y="32"/>
                      <a:pt x="174" y="35"/>
                      <a:pt x="170" y="38"/>
                    </a:cubicBezTo>
                    <a:cubicBezTo>
                      <a:pt x="167" y="41"/>
                      <a:pt x="164" y="42"/>
                      <a:pt x="161" y="44"/>
                    </a:cubicBezTo>
                    <a:cubicBezTo>
                      <a:pt x="156" y="47"/>
                      <a:pt x="158" y="49"/>
                      <a:pt x="155" y="53"/>
                    </a:cubicBezTo>
                    <a:cubicBezTo>
                      <a:pt x="153" y="56"/>
                      <a:pt x="147" y="57"/>
                      <a:pt x="143" y="58"/>
                    </a:cubicBezTo>
                    <a:cubicBezTo>
                      <a:pt x="139" y="59"/>
                      <a:pt x="138" y="59"/>
                      <a:pt x="133" y="59"/>
                    </a:cubicBezTo>
                    <a:cubicBezTo>
                      <a:pt x="133" y="62"/>
                      <a:pt x="130" y="62"/>
                      <a:pt x="127" y="63"/>
                    </a:cubicBezTo>
                    <a:cubicBezTo>
                      <a:pt x="121" y="65"/>
                      <a:pt x="116" y="66"/>
                      <a:pt x="110" y="66"/>
                    </a:cubicBezTo>
                    <a:cubicBezTo>
                      <a:pt x="106" y="66"/>
                      <a:pt x="106" y="67"/>
                      <a:pt x="103" y="68"/>
                    </a:cubicBezTo>
                    <a:cubicBezTo>
                      <a:pt x="100" y="69"/>
                      <a:pt x="96" y="68"/>
                      <a:pt x="94" y="68"/>
                    </a:cubicBezTo>
                    <a:cubicBezTo>
                      <a:pt x="91" y="67"/>
                      <a:pt x="88" y="67"/>
                      <a:pt x="85" y="67"/>
                    </a:cubicBezTo>
                    <a:cubicBezTo>
                      <a:pt x="82" y="67"/>
                      <a:pt x="81" y="68"/>
                      <a:pt x="79" y="67"/>
                    </a:cubicBezTo>
                    <a:cubicBezTo>
                      <a:pt x="71" y="65"/>
                      <a:pt x="65" y="61"/>
                      <a:pt x="59" y="58"/>
                    </a:cubicBezTo>
                    <a:cubicBezTo>
                      <a:pt x="52" y="56"/>
                      <a:pt x="45" y="55"/>
                      <a:pt x="40" y="50"/>
                    </a:cubicBezTo>
                    <a:cubicBezTo>
                      <a:pt x="37" y="48"/>
                      <a:pt x="36" y="46"/>
                      <a:pt x="33" y="44"/>
                    </a:cubicBezTo>
                    <a:cubicBezTo>
                      <a:pt x="31" y="43"/>
                      <a:pt x="27" y="42"/>
                      <a:pt x="26" y="40"/>
                    </a:cubicBezTo>
                    <a:cubicBezTo>
                      <a:pt x="24" y="38"/>
                      <a:pt x="23" y="35"/>
                      <a:pt x="22" y="33"/>
                    </a:cubicBezTo>
                    <a:cubicBezTo>
                      <a:pt x="21" y="31"/>
                      <a:pt x="19" y="29"/>
                      <a:pt x="18" y="26"/>
                    </a:cubicBezTo>
                    <a:cubicBezTo>
                      <a:pt x="15" y="20"/>
                      <a:pt x="15" y="16"/>
                      <a:pt x="19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0" y="8"/>
                      <a:pt x="1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5"/>
                      <a:pt x="13" y="30"/>
                      <a:pt x="14" y="31"/>
                    </a:cubicBezTo>
                    <a:cubicBezTo>
                      <a:pt x="16" y="35"/>
                      <a:pt x="18" y="35"/>
                      <a:pt x="21" y="38"/>
                    </a:cubicBezTo>
                    <a:cubicBezTo>
                      <a:pt x="22" y="40"/>
                      <a:pt x="22" y="43"/>
                      <a:pt x="24" y="45"/>
                    </a:cubicBezTo>
                    <a:cubicBezTo>
                      <a:pt x="25" y="46"/>
                      <a:pt x="28" y="47"/>
                      <a:pt x="30" y="49"/>
                    </a:cubicBezTo>
                    <a:cubicBezTo>
                      <a:pt x="32" y="51"/>
                      <a:pt x="35" y="54"/>
                      <a:pt x="38" y="56"/>
                    </a:cubicBezTo>
                    <a:cubicBezTo>
                      <a:pt x="40" y="58"/>
                      <a:pt x="42" y="59"/>
                      <a:pt x="45" y="60"/>
                    </a:cubicBezTo>
                    <a:cubicBezTo>
                      <a:pt x="48" y="62"/>
                      <a:pt x="50" y="63"/>
                      <a:pt x="53" y="64"/>
                    </a:cubicBezTo>
                    <a:cubicBezTo>
                      <a:pt x="55" y="65"/>
                      <a:pt x="58" y="67"/>
                      <a:pt x="61" y="68"/>
                    </a:cubicBezTo>
                    <a:cubicBezTo>
                      <a:pt x="64" y="69"/>
                      <a:pt x="68" y="70"/>
                      <a:pt x="71" y="71"/>
                    </a:cubicBezTo>
                    <a:cubicBezTo>
                      <a:pt x="73" y="71"/>
                      <a:pt x="77" y="73"/>
                      <a:pt x="80" y="74"/>
                    </a:cubicBezTo>
                    <a:cubicBezTo>
                      <a:pt x="82" y="74"/>
                      <a:pt x="84" y="72"/>
                      <a:pt x="87" y="73"/>
                    </a:cubicBezTo>
                    <a:cubicBezTo>
                      <a:pt x="90" y="73"/>
                      <a:pt x="93" y="73"/>
                      <a:pt x="96" y="73"/>
                    </a:cubicBezTo>
                    <a:cubicBezTo>
                      <a:pt x="99" y="73"/>
                      <a:pt x="102" y="74"/>
                      <a:pt x="105" y="74"/>
                    </a:cubicBezTo>
                    <a:cubicBezTo>
                      <a:pt x="107" y="74"/>
                      <a:pt x="109" y="72"/>
                      <a:pt x="111" y="72"/>
                    </a:cubicBezTo>
                    <a:cubicBezTo>
                      <a:pt x="115" y="72"/>
                      <a:pt x="119" y="71"/>
                      <a:pt x="123" y="70"/>
                    </a:cubicBezTo>
                    <a:cubicBezTo>
                      <a:pt x="126" y="69"/>
                      <a:pt x="129" y="70"/>
                      <a:pt x="131" y="69"/>
                    </a:cubicBezTo>
                    <a:cubicBezTo>
                      <a:pt x="133" y="69"/>
                      <a:pt x="135" y="67"/>
                      <a:pt x="136" y="66"/>
                    </a:cubicBezTo>
                    <a:cubicBezTo>
                      <a:pt x="141" y="64"/>
                      <a:pt x="146" y="62"/>
                      <a:pt x="151" y="59"/>
                    </a:cubicBezTo>
                    <a:cubicBezTo>
                      <a:pt x="153" y="58"/>
                      <a:pt x="155" y="58"/>
                      <a:pt x="157" y="56"/>
                    </a:cubicBezTo>
                    <a:cubicBezTo>
                      <a:pt x="159" y="55"/>
                      <a:pt x="160" y="53"/>
                      <a:pt x="161" y="52"/>
                    </a:cubicBezTo>
                    <a:cubicBezTo>
                      <a:pt x="163" y="51"/>
                      <a:pt x="165" y="49"/>
                      <a:pt x="167" y="47"/>
                    </a:cubicBezTo>
                    <a:cubicBezTo>
                      <a:pt x="169" y="46"/>
                      <a:pt x="170" y="46"/>
                      <a:pt x="171" y="45"/>
                    </a:cubicBezTo>
                    <a:cubicBezTo>
                      <a:pt x="172" y="44"/>
                      <a:pt x="173" y="43"/>
                      <a:pt x="174" y="42"/>
                    </a:cubicBezTo>
                    <a:cubicBezTo>
                      <a:pt x="177" y="39"/>
                      <a:pt x="180" y="37"/>
                      <a:pt x="182" y="34"/>
                    </a:cubicBezTo>
                    <a:cubicBezTo>
                      <a:pt x="183" y="34"/>
                      <a:pt x="183" y="33"/>
                      <a:pt x="183" y="33"/>
                    </a:cubicBezTo>
                    <a:close/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9" name="Freeform 2421"/>
              <p:cNvSpPr/>
              <p:nvPr>
                <p:custDataLst>
                  <p:tags r:id="rId1379"/>
                </p:custDataLst>
              </p:nvPr>
            </p:nvSpPr>
            <p:spPr bwMode="auto">
              <a:xfrm>
                <a:off x="4179" y="3422"/>
                <a:ext cx="46" cy="27"/>
              </a:xfrm>
              <a:custGeom>
                <a:avLst/>
                <a:gdLst>
                  <a:gd name="T0" fmla="*/ 29 w 35"/>
                  <a:gd name="T1" fmla="*/ 40 h 21"/>
                  <a:gd name="T2" fmla="*/ 72 w 35"/>
                  <a:gd name="T3" fmla="*/ 17 h 21"/>
                  <a:gd name="T4" fmla="*/ 79 w 35"/>
                  <a:gd name="T5" fmla="*/ 1 h 21"/>
                  <a:gd name="T6" fmla="*/ 64 w 35"/>
                  <a:gd name="T7" fmla="*/ 0 h 21"/>
                  <a:gd name="T8" fmla="*/ 34 w 35"/>
                  <a:gd name="T9" fmla="*/ 5 h 21"/>
                  <a:gd name="T10" fmla="*/ 9 w 35"/>
                  <a:gd name="T11" fmla="*/ 23 h 21"/>
                  <a:gd name="T12" fmla="*/ 0 w 35"/>
                  <a:gd name="T13" fmla="*/ 39 h 21"/>
                  <a:gd name="T14" fmla="*/ 7 w 35"/>
                  <a:gd name="T15" fmla="*/ 42 h 21"/>
                  <a:gd name="T16" fmla="*/ 29 w 35"/>
                  <a:gd name="T17" fmla="*/ 4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21">
                    <a:moveTo>
                      <a:pt x="13" y="19"/>
                    </a:moveTo>
                    <a:cubicBezTo>
                      <a:pt x="20" y="18"/>
                      <a:pt x="28" y="15"/>
                      <a:pt x="32" y="8"/>
                    </a:cubicBezTo>
                    <a:cubicBezTo>
                      <a:pt x="33" y="7"/>
                      <a:pt x="34" y="4"/>
                      <a:pt x="35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4" y="0"/>
                      <a:pt x="19" y="1"/>
                      <a:pt x="15" y="2"/>
                    </a:cubicBezTo>
                    <a:cubicBezTo>
                      <a:pt x="11" y="4"/>
                      <a:pt x="7" y="7"/>
                      <a:pt x="4" y="11"/>
                    </a:cubicBezTo>
                    <a:cubicBezTo>
                      <a:pt x="3" y="13"/>
                      <a:pt x="1" y="15"/>
                      <a:pt x="0" y="18"/>
                    </a:cubicBezTo>
                    <a:cubicBezTo>
                      <a:pt x="1" y="18"/>
                      <a:pt x="1" y="19"/>
                      <a:pt x="3" y="20"/>
                    </a:cubicBezTo>
                    <a:cubicBezTo>
                      <a:pt x="6" y="21"/>
                      <a:pt x="10" y="20"/>
                      <a:pt x="13" y="19"/>
                    </a:cubicBezTo>
                    <a:close/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0" name="Freeform 2422"/>
              <p:cNvSpPr/>
              <p:nvPr>
                <p:custDataLst>
                  <p:tags r:id="rId1380"/>
                </p:custDataLst>
              </p:nvPr>
            </p:nvSpPr>
            <p:spPr bwMode="auto">
              <a:xfrm>
                <a:off x="4394" y="3431"/>
                <a:ext cx="36" cy="32"/>
              </a:xfrm>
              <a:custGeom>
                <a:avLst/>
                <a:gdLst>
                  <a:gd name="T0" fmla="*/ 50 w 28"/>
                  <a:gd name="T1" fmla="*/ 13 h 25"/>
                  <a:gd name="T2" fmla="*/ 31 w 28"/>
                  <a:gd name="T3" fmla="*/ 5 h 25"/>
                  <a:gd name="T4" fmla="*/ 6 w 28"/>
                  <a:gd name="T5" fmla="*/ 1 h 25"/>
                  <a:gd name="T6" fmla="*/ 0 w 28"/>
                  <a:gd name="T7" fmla="*/ 5 h 25"/>
                  <a:gd name="T8" fmla="*/ 59 w 28"/>
                  <a:gd name="T9" fmla="*/ 40 h 25"/>
                  <a:gd name="T10" fmla="*/ 58 w 28"/>
                  <a:gd name="T11" fmla="*/ 24 h 25"/>
                  <a:gd name="T12" fmla="*/ 50 w 28"/>
                  <a:gd name="T13" fmla="*/ 13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3" y="6"/>
                    </a:moveTo>
                    <a:cubicBezTo>
                      <a:pt x="21" y="4"/>
                      <a:pt x="17" y="3"/>
                      <a:pt x="15" y="2"/>
                    </a:cubicBezTo>
                    <a:cubicBezTo>
                      <a:pt x="11" y="1"/>
                      <a:pt x="7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7"/>
                      <a:pt x="11" y="25"/>
                      <a:pt x="28" y="19"/>
                    </a:cubicBezTo>
                    <a:cubicBezTo>
                      <a:pt x="28" y="16"/>
                      <a:pt x="28" y="14"/>
                      <a:pt x="27" y="12"/>
                    </a:cubicBezTo>
                    <a:cubicBezTo>
                      <a:pt x="26" y="10"/>
                      <a:pt x="25" y="8"/>
                      <a:pt x="23" y="6"/>
                    </a:cubicBezTo>
                    <a:close/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1" name="Freeform 2423"/>
              <p:cNvSpPr/>
              <p:nvPr>
                <p:custDataLst>
                  <p:tags r:id="rId1381"/>
                </p:custDataLst>
              </p:nvPr>
            </p:nvSpPr>
            <p:spPr bwMode="auto">
              <a:xfrm>
                <a:off x="4213" y="3420"/>
                <a:ext cx="36" cy="48"/>
              </a:xfrm>
              <a:custGeom>
                <a:avLst/>
                <a:gdLst>
                  <a:gd name="T0" fmla="*/ 0 w 28"/>
                  <a:gd name="T1" fmla="*/ 30 h 37"/>
                  <a:gd name="T2" fmla="*/ 23 w 28"/>
                  <a:gd name="T3" fmla="*/ 30 h 37"/>
                  <a:gd name="T4" fmla="*/ 35 w 28"/>
                  <a:gd name="T5" fmla="*/ 51 h 37"/>
                  <a:gd name="T6" fmla="*/ 46 w 28"/>
                  <a:gd name="T7" fmla="*/ 66 h 37"/>
                  <a:gd name="T8" fmla="*/ 59 w 28"/>
                  <a:gd name="T9" fmla="*/ 80 h 37"/>
                  <a:gd name="T10" fmla="*/ 42 w 28"/>
                  <a:gd name="T11" fmla="*/ 32 h 37"/>
                  <a:gd name="T12" fmla="*/ 35 w 28"/>
                  <a:gd name="T13" fmla="*/ 10 h 37"/>
                  <a:gd name="T14" fmla="*/ 0 w 28"/>
                  <a:gd name="T15" fmla="*/ 5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37">
                    <a:moveTo>
                      <a:pt x="0" y="14"/>
                    </a:moveTo>
                    <a:cubicBezTo>
                      <a:pt x="3" y="11"/>
                      <a:pt x="8" y="11"/>
                      <a:pt x="11" y="14"/>
                    </a:cubicBezTo>
                    <a:cubicBezTo>
                      <a:pt x="14" y="16"/>
                      <a:pt x="14" y="20"/>
                      <a:pt x="16" y="23"/>
                    </a:cubicBezTo>
                    <a:cubicBezTo>
                      <a:pt x="19" y="25"/>
                      <a:pt x="20" y="26"/>
                      <a:pt x="22" y="30"/>
                    </a:cubicBezTo>
                    <a:cubicBezTo>
                      <a:pt x="23" y="33"/>
                      <a:pt x="25" y="35"/>
                      <a:pt x="28" y="37"/>
                    </a:cubicBezTo>
                    <a:cubicBezTo>
                      <a:pt x="28" y="29"/>
                      <a:pt x="22" y="23"/>
                      <a:pt x="20" y="15"/>
                    </a:cubicBezTo>
                    <a:cubicBezTo>
                      <a:pt x="19" y="12"/>
                      <a:pt x="19" y="8"/>
                      <a:pt x="16" y="5"/>
                    </a:cubicBezTo>
                    <a:cubicBezTo>
                      <a:pt x="12" y="2"/>
                      <a:pt x="5" y="0"/>
                      <a:pt x="0" y="2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2" name="Freeform 2424"/>
              <p:cNvSpPr/>
              <p:nvPr>
                <p:custDataLst>
                  <p:tags r:id="rId1382"/>
                </p:custDataLst>
              </p:nvPr>
            </p:nvSpPr>
            <p:spPr bwMode="auto">
              <a:xfrm>
                <a:off x="4333" y="3428"/>
                <a:ext cx="79" cy="61"/>
              </a:xfrm>
              <a:custGeom>
                <a:avLst/>
                <a:gdLst>
                  <a:gd name="T0" fmla="*/ 0 w 61"/>
                  <a:gd name="T1" fmla="*/ 103 h 47"/>
                  <a:gd name="T2" fmla="*/ 17 w 61"/>
                  <a:gd name="T3" fmla="*/ 97 h 47"/>
                  <a:gd name="T4" fmla="*/ 41 w 61"/>
                  <a:gd name="T5" fmla="*/ 87 h 47"/>
                  <a:gd name="T6" fmla="*/ 74 w 61"/>
                  <a:gd name="T7" fmla="*/ 58 h 47"/>
                  <a:gd name="T8" fmla="*/ 97 w 61"/>
                  <a:gd name="T9" fmla="*/ 32 h 47"/>
                  <a:gd name="T10" fmla="*/ 115 w 61"/>
                  <a:gd name="T11" fmla="*/ 35 h 47"/>
                  <a:gd name="T12" fmla="*/ 132 w 61"/>
                  <a:gd name="T13" fmla="*/ 42 h 47"/>
                  <a:gd name="T14" fmla="*/ 95 w 61"/>
                  <a:gd name="T15" fmla="*/ 16 h 47"/>
                  <a:gd name="T16" fmla="*/ 85 w 61"/>
                  <a:gd name="T17" fmla="*/ 30 h 47"/>
                  <a:gd name="T18" fmla="*/ 73 w 61"/>
                  <a:gd name="T19" fmla="*/ 45 h 47"/>
                  <a:gd name="T20" fmla="*/ 61 w 61"/>
                  <a:gd name="T21" fmla="*/ 61 h 47"/>
                  <a:gd name="T22" fmla="*/ 44 w 61"/>
                  <a:gd name="T23" fmla="*/ 74 h 47"/>
                  <a:gd name="T24" fmla="*/ 13 w 61"/>
                  <a:gd name="T25" fmla="*/ 96 h 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47">
                    <a:moveTo>
                      <a:pt x="0" y="47"/>
                    </a:moveTo>
                    <a:cubicBezTo>
                      <a:pt x="3" y="45"/>
                      <a:pt x="5" y="45"/>
                      <a:pt x="8" y="45"/>
                    </a:cubicBezTo>
                    <a:cubicBezTo>
                      <a:pt x="12" y="44"/>
                      <a:pt x="15" y="42"/>
                      <a:pt x="19" y="40"/>
                    </a:cubicBezTo>
                    <a:cubicBezTo>
                      <a:pt x="24" y="36"/>
                      <a:pt x="30" y="32"/>
                      <a:pt x="34" y="27"/>
                    </a:cubicBezTo>
                    <a:cubicBezTo>
                      <a:pt x="38" y="24"/>
                      <a:pt x="41" y="17"/>
                      <a:pt x="45" y="15"/>
                    </a:cubicBezTo>
                    <a:cubicBezTo>
                      <a:pt x="48" y="14"/>
                      <a:pt x="51" y="15"/>
                      <a:pt x="53" y="16"/>
                    </a:cubicBezTo>
                    <a:cubicBezTo>
                      <a:pt x="56" y="18"/>
                      <a:pt x="58" y="18"/>
                      <a:pt x="61" y="19"/>
                    </a:cubicBezTo>
                    <a:cubicBezTo>
                      <a:pt x="55" y="16"/>
                      <a:pt x="52" y="0"/>
                      <a:pt x="43" y="7"/>
                    </a:cubicBezTo>
                    <a:cubicBezTo>
                      <a:pt x="40" y="9"/>
                      <a:pt x="41" y="11"/>
                      <a:pt x="39" y="14"/>
                    </a:cubicBezTo>
                    <a:cubicBezTo>
                      <a:pt x="37" y="17"/>
                      <a:pt x="35" y="19"/>
                      <a:pt x="33" y="21"/>
                    </a:cubicBezTo>
                    <a:cubicBezTo>
                      <a:pt x="31" y="23"/>
                      <a:pt x="29" y="25"/>
                      <a:pt x="28" y="28"/>
                    </a:cubicBezTo>
                    <a:cubicBezTo>
                      <a:pt x="25" y="31"/>
                      <a:pt x="23" y="32"/>
                      <a:pt x="20" y="34"/>
                    </a:cubicBezTo>
                    <a:cubicBezTo>
                      <a:pt x="16" y="38"/>
                      <a:pt x="12" y="43"/>
                      <a:pt x="6" y="44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3" name="Freeform 2425"/>
              <p:cNvSpPr/>
              <p:nvPr>
                <p:custDataLst>
                  <p:tags r:id="rId1383"/>
                </p:custDataLst>
              </p:nvPr>
            </p:nvSpPr>
            <p:spPr bwMode="auto">
              <a:xfrm>
                <a:off x="4414" y="3450"/>
                <a:ext cx="17" cy="19"/>
              </a:xfrm>
              <a:custGeom>
                <a:avLst/>
                <a:gdLst>
                  <a:gd name="T0" fmla="*/ 0 w 13"/>
                  <a:gd name="T1" fmla="*/ 6 h 15"/>
                  <a:gd name="T2" fmla="*/ 12 w 13"/>
                  <a:gd name="T3" fmla="*/ 30 h 15"/>
                  <a:gd name="T4" fmla="*/ 24 w 13"/>
                  <a:gd name="T5" fmla="*/ 18 h 15"/>
                  <a:gd name="T6" fmla="*/ 27 w 13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0" y="3"/>
                    </a:moveTo>
                    <a:cubicBezTo>
                      <a:pt x="5" y="7"/>
                      <a:pt x="7" y="9"/>
                      <a:pt x="5" y="15"/>
                    </a:cubicBezTo>
                    <a:cubicBezTo>
                      <a:pt x="7" y="13"/>
                      <a:pt x="9" y="12"/>
                      <a:pt x="11" y="9"/>
                    </a:cubicBezTo>
                    <a:cubicBezTo>
                      <a:pt x="13" y="6"/>
                      <a:pt x="11" y="4"/>
                      <a:pt x="12" y="0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4" name="Freeform 2426"/>
              <p:cNvSpPr/>
              <p:nvPr>
                <p:custDataLst>
                  <p:tags r:id="rId1384"/>
                </p:custDataLst>
              </p:nvPr>
            </p:nvSpPr>
            <p:spPr bwMode="auto">
              <a:xfrm>
                <a:off x="4274" y="3522"/>
                <a:ext cx="18" cy="12"/>
              </a:xfrm>
              <a:custGeom>
                <a:avLst/>
                <a:gdLst>
                  <a:gd name="T0" fmla="*/ 0 w 14"/>
                  <a:gd name="T1" fmla="*/ 20 h 9"/>
                  <a:gd name="T2" fmla="*/ 17 w 14"/>
                  <a:gd name="T3" fmla="*/ 0 h 9"/>
                  <a:gd name="T4" fmla="*/ 30 w 14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8"/>
                    </a:moveTo>
                    <a:cubicBezTo>
                      <a:pt x="4" y="8"/>
                      <a:pt x="7" y="3"/>
                      <a:pt x="8" y="0"/>
                    </a:cubicBezTo>
                    <a:cubicBezTo>
                      <a:pt x="7" y="4"/>
                      <a:pt x="10" y="8"/>
                      <a:pt x="14" y="9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5" name="Freeform 2427"/>
              <p:cNvSpPr/>
              <p:nvPr>
                <p:custDataLst>
                  <p:tags r:id="rId1385"/>
                </p:custDataLst>
              </p:nvPr>
            </p:nvSpPr>
            <p:spPr bwMode="auto">
              <a:xfrm>
                <a:off x="4303" y="3522"/>
                <a:ext cx="27" cy="12"/>
              </a:xfrm>
              <a:custGeom>
                <a:avLst/>
                <a:gdLst>
                  <a:gd name="T0" fmla="*/ 0 w 21"/>
                  <a:gd name="T1" fmla="*/ 21 h 9"/>
                  <a:gd name="T2" fmla="*/ 19 w 21"/>
                  <a:gd name="T3" fmla="*/ 0 h 9"/>
                  <a:gd name="T4" fmla="*/ 23 w 21"/>
                  <a:gd name="T5" fmla="*/ 15 h 9"/>
                  <a:gd name="T6" fmla="*/ 45 w 21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6" y="8"/>
                      <a:pt x="7" y="5"/>
                      <a:pt x="9" y="0"/>
                    </a:cubicBezTo>
                    <a:cubicBezTo>
                      <a:pt x="10" y="2"/>
                      <a:pt x="9" y="5"/>
                      <a:pt x="11" y="6"/>
                    </a:cubicBezTo>
                    <a:cubicBezTo>
                      <a:pt x="14" y="8"/>
                      <a:pt x="18" y="7"/>
                      <a:pt x="21" y="6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6" name="Freeform 2428"/>
              <p:cNvSpPr/>
              <p:nvPr>
                <p:custDataLst>
                  <p:tags r:id="rId1386"/>
                </p:custDataLst>
              </p:nvPr>
            </p:nvSpPr>
            <p:spPr bwMode="auto">
              <a:xfrm>
                <a:off x="4374" y="3499"/>
                <a:ext cx="14" cy="14"/>
              </a:xfrm>
              <a:custGeom>
                <a:avLst/>
                <a:gdLst>
                  <a:gd name="T0" fmla="*/ 5 w 11"/>
                  <a:gd name="T1" fmla="*/ 23 h 11"/>
                  <a:gd name="T2" fmla="*/ 5 w 11"/>
                  <a:gd name="T3" fmla="*/ 1 h 11"/>
                  <a:gd name="T4" fmla="*/ 13 w 11"/>
                  <a:gd name="T5" fmla="*/ 5 h 11"/>
                  <a:gd name="T6" fmla="*/ 23 w 11"/>
                  <a:gd name="T7" fmla="*/ 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2" y="11"/>
                    </a:moveTo>
                    <a:cubicBezTo>
                      <a:pt x="6" y="8"/>
                      <a:pt x="0" y="4"/>
                      <a:pt x="2" y="1"/>
                    </a:cubicBezTo>
                    <a:cubicBezTo>
                      <a:pt x="3" y="1"/>
                      <a:pt x="4" y="2"/>
                      <a:pt x="6" y="2"/>
                    </a:cubicBezTo>
                    <a:cubicBezTo>
                      <a:pt x="8" y="2"/>
                      <a:pt x="10" y="0"/>
                      <a:pt x="11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7" name="Freeform 2429"/>
              <p:cNvSpPr/>
              <p:nvPr>
                <p:custDataLst>
                  <p:tags r:id="rId1387"/>
                </p:custDataLst>
              </p:nvPr>
            </p:nvSpPr>
            <p:spPr bwMode="auto">
              <a:xfrm>
                <a:off x="4353" y="3477"/>
                <a:ext cx="17" cy="18"/>
              </a:xfrm>
              <a:custGeom>
                <a:avLst/>
                <a:gdLst>
                  <a:gd name="T0" fmla="*/ 0 w 13"/>
                  <a:gd name="T1" fmla="*/ 30 h 14"/>
                  <a:gd name="T2" fmla="*/ 27 w 13"/>
                  <a:gd name="T3" fmla="*/ 30 h 14"/>
                  <a:gd name="T4" fmla="*/ 29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2"/>
                      <a:pt x="8" y="12"/>
                      <a:pt x="12" y="14"/>
                    </a:cubicBezTo>
                    <a:cubicBezTo>
                      <a:pt x="4" y="10"/>
                      <a:pt x="11" y="5"/>
                      <a:pt x="13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8" name="Freeform 2430"/>
              <p:cNvSpPr/>
              <p:nvPr>
                <p:custDataLst>
                  <p:tags r:id="rId1388"/>
                </p:custDataLst>
              </p:nvPr>
            </p:nvSpPr>
            <p:spPr bwMode="auto">
              <a:xfrm>
                <a:off x="4372" y="3458"/>
                <a:ext cx="18" cy="14"/>
              </a:xfrm>
              <a:custGeom>
                <a:avLst/>
                <a:gdLst>
                  <a:gd name="T0" fmla="*/ 30 w 14"/>
                  <a:gd name="T1" fmla="*/ 0 h 11"/>
                  <a:gd name="T2" fmla="*/ 24 w 14"/>
                  <a:gd name="T3" fmla="*/ 17 h 11"/>
                  <a:gd name="T4" fmla="*/ 17 w 14"/>
                  <a:gd name="T5" fmla="*/ 14 h 11"/>
                  <a:gd name="T6" fmla="*/ 0 w 14"/>
                  <a:gd name="T7" fmla="*/ 2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2"/>
                      <a:pt x="14" y="7"/>
                      <a:pt x="12" y="8"/>
                    </a:cubicBezTo>
                    <a:cubicBezTo>
                      <a:pt x="11" y="9"/>
                      <a:pt x="9" y="7"/>
                      <a:pt x="8" y="7"/>
                    </a:cubicBezTo>
                    <a:cubicBezTo>
                      <a:pt x="5" y="7"/>
                      <a:pt x="2" y="9"/>
                      <a:pt x="0" y="1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9" name="Freeform 2431"/>
              <p:cNvSpPr/>
              <p:nvPr>
                <p:custDataLst>
                  <p:tags r:id="rId1389"/>
                </p:custDataLst>
              </p:nvPr>
            </p:nvSpPr>
            <p:spPr bwMode="auto">
              <a:xfrm>
                <a:off x="4395" y="3481"/>
                <a:ext cx="13" cy="16"/>
              </a:xfrm>
              <a:custGeom>
                <a:avLst/>
                <a:gdLst>
                  <a:gd name="T0" fmla="*/ 22 w 10"/>
                  <a:gd name="T1" fmla="*/ 0 h 12"/>
                  <a:gd name="T2" fmla="*/ 12 w 10"/>
                  <a:gd name="T3" fmla="*/ 12 h 12"/>
                  <a:gd name="T4" fmla="*/ 0 w 10"/>
                  <a:gd name="T5" fmla="*/ 12 h 12"/>
                  <a:gd name="T6" fmla="*/ 5 w 10"/>
                  <a:gd name="T7" fmla="*/ 2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4"/>
                      <a:pt x="0" y="5"/>
                    </a:cubicBezTo>
                    <a:cubicBezTo>
                      <a:pt x="0" y="7"/>
                      <a:pt x="1" y="10"/>
                      <a:pt x="2" y="1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0" name="Freeform 2432"/>
              <p:cNvSpPr/>
              <p:nvPr>
                <p:custDataLst>
                  <p:tags r:id="rId1390"/>
                </p:custDataLst>
              </p:nvPr>
            </p:nvSpPr>
            <p:spPr bwMode="auto">
              <a:xfrm>
                <a:off x="4298" y="3500"/>
                <a:ext cx="19" cy="13"/>
              </a:xfrm>
              <a:custGeom>
                <a:avLst/>
                <a:gdLst>
                  <a:gd name="T0" fmla="*/ 0 w 15"/>
                  <a:gd name="T1" fmla="*/ 5 h 10"/>
                  <a:gd name="T2" fmla="*/ 18 w 15"/>
                  <a:gd name="T3" fmla="*/ 22 h 10"/>
                  <a:gd name="T4" fmla="*/ 23 w 15"/>
                  <a:gd name="T5" fmla="*/ 12 h 10"/>
                  <a:gd name="T6" fmla="*/ 30 w 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5" y="3"/>
                      <a:pt x="6" y="6"/>
                      <a:pt x="9" y="10"/>
                    </a:cubicBezTo>
                    <a:cubicBezTo>
                      <a:pt x="12" y="9"/>
                      <a:pt x="10" y="7"/>
                      <a:pt x="11" y="5"/>
                    </a:cubicBezTo>
                    <a:cubicBezTo>
                      <a:pt x="12" y="2"/>
                      <a:pt x="13" y="2"/>
                      <a:pt x="15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1" name="Freeform 2433"/>
              <p:cNvSpPr/>
              <p:nvPr>
                <p:custDataLst>
                  <p:tags r:id="rId1391"/>
                </p:custDataLst>
              </p:nvPr>
            </p:nvSpPr>
            <p:spPr bwMode="auto">
              <a:xfrm>
                <a:off x="4322" y="3498"/>
                <a:ext cx="12" cy="10"/>
              </a:xfrm>
              <a:custGeom>
                <a:avLst/>
                <a:gdLst>
                  <a:gd name="T0" fmla="*/ 0 w 9"/>
                  <a:gd name="T1" fmla="*/ 8 h 8"/>
                  <a:gd name="T2" fmla="*/ 12 w 9"/>
                  <a:gd name="T3" fmla="*/ 13 h 8"/>
                  <a:gd name="T4" fmla="*/ 12 w 9"/>
                  <a:gd name="T5" fmla="*/ 6 h 8"/>
                  <a:gd name="T6" fmla="*/ 21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2" y="3"/>
                      <a:pt x="4" y="8"/>
                      <a:pt x="5" y="6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6" y="2"/>
                      <a:pt x="8" y="1"/>
                      <a:pt x="9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2" name="Freeform 2434"/>
              <p:cNvSpPr/>
              <p:nvPr>
                <p:custDataLst>
                  <p:tags r:id="rId1392"/>
                </p:custDataLst>
              </p:nvPr>
            </p:nvSpPr>
            <p:spPr bwMode="auto">
              <a:xfrm>
                <a:off x="4196" y="3476"/>
                <a:ext cx="16" cy="27"/>
              </a:xfrm>
              <a:custGeom>
                <a:avLst/>
                <a:gdLst>
                  <a:gd name="T0" fmla="*/ 0 w 12"/>
                  <a:gd name="T1" fmla="*/ 0 h 21"/>
                  <a:gd name="T2" fmla="*/ 28 w 12"/>
                  <a:gd name="T3" fmla="*/ 19 h 21"/>
                  <a:gd name="T4" fmla="*/ 20 w 12"/>
                  <a:gd name="T5" fmla="*/ 28 h 21"/>
                  <a:gd name="T6" fmla="*/ 21 w 12"/>
                  <a:gd name="T7" fmla="*/ 4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1" y="4"/>
                      <a:pt x="6" y="10"/>
                      <a:pt x="12" y="9"/>
                    </a:cubicBezTo>
                    <a:cubicBezTo>
                      <a:pt x="12" y="11"/>
                      <a:pt x="9" y="11"/>
                      <a:pt x="8" y="13"/>
                    </a:cubicBezTo>
                    <a:cubicBezTo>
                      <a:pt x="6" y="15"/>
                      <a:pt x="8" y="19"/>
                      <a:pt x="9" y="2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3" name="Freeform 2435"/>
              <p:cNvSpPr/>
              <p:nvPr>
                <p:custDataLst>
                  <p:tags r:id="rId1393"/>
                </p:custDataLst>
              </p:nvPr>
            </p:nvSpPr>
            <p:spPr bwMode="auto">
              <a:xfrm>
                <a:off x="4214" y="3500"/>
                <a:ext cx="15" cy="12"/>
              </a:xfrm>
              <a:custGeom>
                <a:avLst/>
                <a:gdLst>
                  <a:gd name="T0" fmla="*/ 0 w 11"/>
                  <a:gd name="T1" fmla="*/ 0 h 9"/>
                  <a:gd name="T2" fmla="*/ 19 w 11"/>
                  <a:gd name="T3" fmla="*/ 5 h 9"/>
                  <a:gd name="T4" fmla="*/ 20 w 11"/>
                  <a:gd name="T5" fmla="*/ 15 h 9"/>
                  <a:gd name="T6" fmla="*/ 27 w 11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0"/>
                      <a:pt x="7" y="1"/>
                      <a:pt x="7" y="2"/>
                    </a:cubicBezTo>
                    <a:cubicBezTo>
                      <a:pt x="8" y="2"/>
                      <a:pt x="7" y="5"/>
                      <a:pt x="8" y="6"/>
                    </a:cubicBezTo>
                    <a:cubicBezTo>
                      <a:pt x="8" y="7"/>
                      <a:pt x="9" y="8"/>
                      <a:pt x="11" y="9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4" name="Freeform 2436"/>
              <p:cNvSpPr/>
              <p:nvPr>
                <p:custDataLst>
                  <p:tags r:id="rId1394"/>
                </p:custDataLst>
              </p:nvPr>
            </p:nvSpPr>
            <p:spPr bwMode="auto">
              <a:xfrm>
                <a:off x="4230" y="3457"/>
                <a:ext cx="12" cy="15"/>
              </a:xfrm>
              <a:custGeom>
                <a:avLst/>
                <a:gdLst>
                  <a:gd name="T0" fmla="*/ 0 w 9"/>
                  <a:gd name="T1" fmla="*/ 0 h 12"/>
                  <a:gd name="T2" fmla="*/ 0 w 9"/>
                  <a:gd name="T3" fmla="*/ 14 h 12"/>
                  <a:gd name="T4" fmla="*/ 21 w 9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3" y="1"/>
                      <a:pt x="1" y="5"/>
                      <a:pt x="0" y="7"/>
                    </a:cubicBezTo>
                    <a:cubicBezTo>
                      <a:pt x="5" y="6"/>
                      <a:pt x="6" y="11"/>
                      <a:pt x="9" y="1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5" name="Freeform 2437"/>
              <p:cNvSpPr/>
              <p:nvPr>
                <p:custDataLst>
                  <p:tags r:id="rId1395"/>
                </p:custDataLst>
              </p:nvPr>
            </p:nvSpPr>
            <p:spPr bwMode="auto">
              <a:xfrm>
                <a:off x="4236" y="3472"/>
                <a:ext cx="24" cy="18"/>
              </a:xfrm>
              <a:custGeom>
                <a:avLst/>
                <a:gdLst>
                  <a:gd name="T0" fmla="*/ 9 w 18"/>
                  <a:gd name="T1" fmla="*/ 0 h 14"/>
                  <a:gd name="T2" fmla="*/ 9 w 18"/>
                  <a:gd name="T3" fmla="*/ 17 h 14"/>
                  <a:gd name="T4" fmla="*/ 0 w 18"/>
                  <a:gd name="T5" fmla="*/ 30 h 14"/>
                  <a:gd name="T6" fmla="*/ 21 w 18"/>
                  <a:gd name="T7" fmla="*/ 22 h 14"/>
                  <a:gd name="T8" fmla="*/ 43 w 18"/>
                  <a:gd name="T9" fmla="*/ 2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5" y="2"/>
                      <a:pt x="5" y="5"/>
                      <a:pt x="4" y="8"/>
                    </a:cubicBezTo>
                    <a:cubicBezTo>
                      <a:pt x="3" y="10"/>
                      <a:pt x="0" y="12"/>
                      <a:pt x="0" y="14"/>
                    </a:cubicBezTo>
                    <a:cubicBezTo>
                      <a:pt x="3" y="14"/>
                      <a:pt x="5" y="9"/>
                      <a:pt x="9" y="10"/>
                    </a:cubicBezTo>
                    <a:cubicBezTo>
                      <a:pt x="11" y="10"/>
                      <a:pt x="17" y="14"/>
                      <a:pt x="18" y="1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6" name="Freeform 2438"/>
              <p:cNvSpPr/>
              <p:nvPr>
                <p:custDataLst>
                  <p:tags r:id="rId1396"/>
                </p:custDataLst>
              </p:nvPr>
            </p:nvSpPr>
            <p:spPr bwMode="auto">
              <a:xfrm>
                <a:off x="4260" y="3490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5 w 10"/>
                  <a:gd name="T3" fmla="*/ 21 h 9"/>
                  <a:gd name="T4" fmla="*/ 12 w 10"/>
                  <a:gd name="T5" fmla="*/ 9 h 9"/>
                  <a:gd name="T6" fmla="*/ 22 w 10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5" y="1"/>
                      <a:pt x="1" y="6"/>
                      <a:pt x="2" y="9"/>
                    </a:cubicBezTo>
                    <a:cubicBezTo>
                      <a:pt x="5" y="9"/>
                      <a:pt x="4" y="6"/>
                      <a:pt x="5" y="4"/>
                    </a:cubicBezTo>
                    <a:cubicBezTo>
                      <a:pt x="6" y="3"/>
                      <a:pt x="8" y="2"/>
                      <a:pt x="10" y="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7" name="Freeform 2439"/>
              <p:cNvSpPr/>
              <p:nvPr>
                <p:custDataLst>
                  <p:tags r:id="rId1397"/>
                </p:custDataLst>
              </p:nvPr>
            </p:nvSpPr>
            <p:spPr bwMode="auto">
              <a:xfrm>
                <a:off x="4275" y="3497"/>
                <a:ext cx="10" cy="7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9 h 6"/>
                  <a:gd name="T4" fmla="*/ 9 w 7"/>
                  <a:gd name="T5" fmla="*/ 6 h 6"/>
                  <a:gd name="T6" fmla="*/ 20 w 7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1" y="2"/>
                      <a:pt x="0" y="4"/>
                      <a:pt x="1" y="6"/>
                    </a:cubicBezTo>
                    <a:cubicBezTo>
                      <a:pt x="3" y="6"/>
                      <a:pt x="2" y="4"/>
                      <a:pt x="3" y="3"/>
                    </a:cubicBezTo>
                    <a:cubicBezTo>
                      <a:pt x="4" y="1"/>
                      <a:pt x="5" y="1"/>
                      <a:pt x="7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8" name="Freeform 2440"/>
              <p:cNvSpPr/>
              <p:nvPr>
                <p:custDataLst>
                  <p:tags r:id="rId1398"/>
                </p:custDataLst>
              </p:nvPr>
            </p:nvSpPr>
            <p:spPr bwMode="auto">
              <a:xfrm>
                <a:off x="4246" y="3517"/>
                <a:ext cx="15" cy="13"/>
              </a:xfrm>
              <a:custGeom>
                <a:avLst/>
                <a:gdLst>
                  <a:gd name="T0" fmla="*/ 0 w 12"/>
                  <a:gd name="T1" fmla="*/ 1 h 10"/>
                  <a:gd name="T2" fmla="*/ 10 w 12"/>
                  <a:gd name="T3" fmla="*/ 5 h 10"/>
                  <a:gd name="T4" fmla="*/ 20 w 12"/>
                  <a:gd name="T5" fmla="*/ 0 h 10"/>
                  <a:gd name="T6" fmla="*/ 18 w 12"/>
                  <a:gd name="T7" fmla="*/ 12 h 10"/>
                  <a:gd name="T8" fmla="*/ 24 w 12"/>
                  <a:gd name="T9" fmla="*/ 2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0" y="1"/>
                    </a:moveTo>
                    <a:cubicBezTo>
                      <a:pt x="2" y="1"/>
                      <a:pt x="4" y="3"/>
                      <a:pt x="5" y="2"/>
                    </a:cubicBezTo>
                    <a:cubicBezTo>
                      <a:pt x="7" y="2"/>
                      <a:pt x="8" y="0"/>
                      <a:pt x="10" y="0"/>
                    </a:cubicBezTo>
                    <a:cubicBezTo>
                      <a:pt x="10" y="2"/>
                      <a:pt x="8" y="3"/>
                      <a:pt x="9" y="5"/>
                    </a:cubicBezTo>
                    <a:cubicBezTo>
                      <a:pt x="9" y="7"/>
                      <a:pt x="11" y="8"/>
                      <a:pt x="12" y="1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9" name="Freeform 2441"/>
              <p:cNvSpPr/>
              <p:nvPr>
                <p:custDataLst>
                  <p:tags r:id="rId1399"/>
                </p:custDataLst>
              </p:nvPr>
            </p:nvSpPr>
            <p:spPr bwMode="auto">
              <a:xfrm>
                <a:off x="4286" y="3508"/>
                <a:ext cx="4" cy="17"/>
              </a:xfrm>
              <a:custGeom>
                <a:avLst/>
                <a:gdLst>
                  <a:gd name="T0" fmla="*/ 1 w 3"/>
                  <a:gd name="T1" fmla="*/ 0 h 13"/>
                  <a:gd name="T2" fmla="*/ 0 w 3"/>
                  <a:gd name="T3" fmla="*/ 29 h 13"/>
                  <a:gd name="T4" fmla="*/ 1 w 3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1" y="0"/>
                    </a:moveTo>
                    <a:cubicBezTo>
                      <a:pt x="3" y="6"/>
                      <a:pt x="1" y="12"/>
                      <a:pt x="0" y="13"/>
                    </a:cubicBezTo>
                    <a:cubicBezTo>
                      <a:pt x="1" y="9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0" name="Freeform 2442"/>
              <p:cNvSpPr/>
              <p:nvPr>
                <p:custDataLst>
                  <p:tags r:id="rId1400"/>
                </p:custDataLst>
              </p:nvPr>
            </p:nvSpPr>
            <p:spPr bwMode="auto">
              <a:xfrm>
                <a:off x="4314" y="3511"/>
                <a:ext cx="3" cy="14"/>
              </a:xfrm>
              <a:custGeom>
                <a:avLst/>
                <a:gdLst>
                  <a:gd name="T0" fmla="*/ 0 w 2"/>
                  <a:gd name="T1" fmla="*/ 0 h 11"/>
                  <a:gd name="T2" fmla="*/ 8 w 2"/>
                  <a:gd name="T3" fmla="*/ 23 h 11"/>
                  <a:gd name="T4" fmla="*/ 0 w 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cubicBezTo>
                      <a:pt x="2" y="3"/>
                      <a:pt x="2" y="8"/>
                      <a:pt x="2" y="11"/>
                    </a:cubicBezTo>
                    <a:cubicBezTo>
                      <a:pt x="1" y="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1" name="Freeform 2443"/>
              <p:cNvSpPr/>
              <p:nvPr>
                <p:custDataLst>
                  <p:tags r:id="rId1401"/>
                </p:custDataLst>
              </p:nvPr>
            </p:nvSpPr>
            <p:spPr bwMode="auto">
              <a:xfrm>
                <a:off x="4366" y="3490"/>
                <a:ext cx="22" cy="10"/>
              </a:xfrm>
              <a:custGeom>
                <a:avLst/>
                <a:gdLst>
                  <a:gd name="T0" fmla="*/ 36 w 17"/>
                  <a:gd name="T1" fmla="*/ 10 h 8"/>
                  <a:gd name="T2" fmla="*/ 0 w 17"/>
                  <a:gd name="T3" fmla="*/ 0 h 8"/>
                  <a:gd name="T4" fmla="*/ 36 w 17"/>
                  <a:gd name="T5" fmla="*/ 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7" y="5"/>
                    </a:moveTo>
                    <a:cubicBezTo>
                      <a:pt x="10" y="8"/>
                      <a:pt x="4" y="4"/>
                      <a:pt x="0" y="0"/>
                    </a:cubicBezTo>
                    <a:cubicBezTo>
                      <a:pt x="3" y="2"/>
                      <a:pt x="14" y="6"/>
                      <a:pt x="17" y="5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2" name="Freeform 2444"/>
              <p:cNvSpPr/>
              <p:nvPr>
                <p:custDataLst>
                  <p:tags r:id="rId1402"/>
                </p:custDataLst>
              </p:nvPr>
            </p:nvSpPr>
            <p:spPr bwMode="auto">
              <a:xfrm>
                <a:off x="4382" y="3480"/>
                <a:ext cx="25" cy="10"/>
              </a:xfrm>
              <a:custGeom>
                <a:avLst/>
                <a:gdLst>
                  <a:gd name="T0" fmla="*/ 0 w 19"/>
                  <a:gd name="T1" fmla="*/ 0 h 8"/>
                  <a:gd name="T2" fmla="*/ 43 w 19"/>
                  <a:gd name="T3" fmla="*/ 0 h 8"/>
                  <a:gd name="T4" fmla="*/ 0 w 1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8">
                    <a:moveTo>
                      <a:pt x="0" y="0"/>
                    </a:moveTo>
                    <a:cubicBezTo>
                      <a:pt x="3" y="3"/>
                      <a:pt x="12" y="8"/>
                      <a:pt x="19" y="0"/>
                    </a:cubicBezTo>
                    <a:cubicBezTo>
                      <a:pt x="16" y="1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3" name="Freeform 2445"/>
              <p:cNvSpPr/>
              <p:nvPr>
                <p:custDataLst>
                  <p:tags r:id="rId1403"/>
                </p:custDataLst>
              </p:nvPr>
            </p:nvSpPr>
            <p:spPr bwMode="auto">
              <a:xfrm>
                <a:off x="4343" y="3507"/>
                <a:ext cx="16" cy="12"/>
              </a:xfrm>
              <a:custGeom>
                <a:avLst/>
                <a:gdLst>
                  <a:gd name="T0" fmla="*/ 0 w 12"/>
                  <a:gd name="T1" fmla="*/ 0 h 9"/>
                  <a:gd name="T2" fmla="*/ 28 w 12"/>
                  <a:gd name="T3" fmla="*/ 20 h 9"/>
                  <a:gd name="T4" fmla="*/ 0 w 12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2" y="6"/>
                      <a:pt x="7" y="9"/>
                      <a:pt x="12" y="8"/>
                    </a:cubicBezTo>
                    <a:cubicBezTo>
                      <a:pt x="7" y="8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4" name="Freeform 2446"/>
              <p:cNvSpPr/>
              <p:nvPr>
                <p:custDataLst>
                  <p:tags r:id="rId1404"/>
                </p:custDataLst>
              </p:nvPr>
            </p:nvSpPr>
            <p:spPr bwMode="auto">
              <a:xfrm>
                <a:off x="4262" y="3502"/>
                <a:ext cx="6" cy="15"/>
              </a:xfrm>
              <a:custGeom>
                <a:avLst/>
                <a:gdLst>
                  <a:gd name="T0" fmla="*/ 14 w 4"/>
                  <a:gd name="T1" fmla="*/ 0 h 12"/>
                  <a:gd name="T2" fmla="*/ 0 w 4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5"/>
                      <a:pt x="3" y="8"/>
                      <a:pt x="0" y="12"/>
                    </a:cubicBezTo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5" name="Freeform 2447"/>
              <p:cNvSpPr/>
              <p:nvPr>
                <p:custDataLst>
                  <p:tags r:id="rId1405"/>
                </p:custDataLst>
              </p:nvPr>
            </p:nvSpPr>
            <p:spPr bwMode="auto">
              <a:xfrm>
                <a:off x="4227" y="3493"/>
                <a:ext cx="12" cy="5"/>
              </a:xfrm>
              <a:custGeom>
                <a:avLst/>
                <a:gdLst>
                  <a:gd name="T0" fmla="*/ 21 w 9"/>
                  <a:gd name="T1" fmla="*/ 0 h 4"/>
                  <a:gd name="T2" fmla="*/ 0 w 9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3"/>
                      <a:pt x="4" y="4"/>
                      <a:pt x="0" y="4"/>
                    </a:cubicBezTo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6" name="Freeform 2448"/>
              <p:cNvSpPr/>
              <p:nvPr>
                <p:custDataLst>
                  <p:tags r:id="rId1406"/>
                </p:custDataLst>
              </p:nvPr>
            </p:nvSpPr>
            <p:spPr bwMode="auto">
              <a:xfrm>
                <a:off x="4213" y="3469"/>
                <a:ext cx="16" cy="7"/>
              </a:xfrm>
              <a:custGeom>
                <a:avLst/>
                <a:gdLst>
                  <a:gd name="T0" fmla="*/ 0 w 12"/>
                  <a:gd name="T1" fmla="*/ 14 h 5"/>
                  <a:gd name="T2" fmla="*/ 28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5" y="5"/>
                      <a:pt x="10" y="2"/>
                      <a:pt x="12" y="0"/>
                    </a:cubicBezTo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7" name="Freeform 2449"/>
              <p:cNvSpPr/>
              <p:nvPr>
                <p:custDataLst>
                  <p:tags r:id="rId1407"/>
                </p:custDataLst>
              </p:nvPr>
            </p:nvSpPr>
            <p:spPr bwMode="auto">
              <a:xfrm>
                <a:off x="4212" y="3445"/>
                <a:ext cx="28" cy="27"/>
              </a:xfrm>
              <a:custGeom>
                <a:avLst/>
                <a:gdLst>
                  <a:gd name="T0" fmla="*/ 0 w 22"/>
                  <a:gd name="T1" fmla="*/ 15 h 21"/>
                  <a:gd name="T2" fmla="*/ 8 w 22"/>
                  <a:gd name="T3" fmla="*/ 45 h 21"/>
                  <a:gd name="T4" fmla="*/ 29 w 22"/>
                  <a:gd name="T5" fmla="*/ 36 h 21"/>
                  <a:gd name="T6" fmla="*/ 46 w 22"/>
                  <a:gd name="T7" fmla="*/ 42 h 21"/>
                  <a:gd name="T8" fmla="*/ 23 w 22"/>
                  <a:gd name="T9" fmla="*/ 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7"/>
                    </a:moveTo>
                    <a:cubicBezTo>
                      <a:pt x="10" y="0"/>
                      <a:pt x="15" y="17"/>
                      <a:pt x="4" y="21"/>
                    </a:cubicBezTo>
                    <a:cubicBezTo>
                      <a:pt x="7" y="20"/>
                      <a:pt x="10" y="18"/>
                      <a:pt x="14" y="17"/>
                    </a:cubicBezTo>
                    <a:cubicBezTo>
                      <a:pt x="18" y="16"/>
                      <a:pt x="19" y="18"/>
                      <a:pt x="22" y="20"/>
                    </a:cubicBezTo>
                    <a:cubicBezTo>
                      <a:pt x="20" y="14"/>
                      <a:pt x="15" y="7"/>
                      <a:pt x="11" y="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8" name="Freeform 2450"/>
              <p:cNvSpPr/>
              <p:nvPr>
                <p:custDataLst>
                  <p:tags r:id="rId1408"/>
                </p:custDataLst>
              </p:nvPr>
            </p:nvSpPr>
            <p:spPr bwMode="auto">
              <a:xfrm>
                <a:off x="4373" y="3498"/>
                <a:ext cx="12" cy="18"/>
              </a:xfrm>
              <a:custGeom>
                <a:avLst/>
                <a:gdLst>
                  <a:gd name="T0" fmla="*/ 21 w 9"/>
                  <a:gd name="T1" fmla="*/ 6 h 14"/>
                  <a:gd name="T2" fmla="*/ 0 w 9"/>
                  <a:gd name="T3" fmla="*/ 0 h 14"/>
                  <a:gd name="T4" fmla="*/ 5 w 9"/>
                  <a:gd name="T5" fmla="*/ 13 h 14"/>
                  <a:gd name="T6" fmla="*/ 5 w 9"/>
                  <a:gd name="T7" fmla="*/ 30 h 14"/>
                  <a:gd name="T8" fmla="*/ 21 w 9"/>
                  <a:gd name="T9" fmla="*/ 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cubicBezTo>
                      <a:pt x="6" y="4"/>
                      <a:pt x="1" y="2"/>
                      <a:pt x="0" y="0"/>
                    </a:cubicBezTo>
                    <a:cubicBezTo>
                      <a:pt x="0" y="2"/>
                      <a:pt x="2" y="4"/>
                      <a:pt x="2" y="6"/>
                    </a:cubicBezTo>
                    <a:cubicBezTo>
                      <a:pt x="3" y="9"/>
                      <a:pt x="1" y="12"/>
                      <a:pt x="2" y="14"/>
                    </a:cubicBezTo>
                    <a:cubicBezTo>
                      <a:pt x="5" y="14"/>
                      <a:pt x="6" y="9"/>
                      <a:pt x="9" y="8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9" name="Freeform 2451"/>
              <p:cNvSpPr/>
              <p:nvPr>
                <p:custDataLst>
                  <p:tags r:id="rId1409"/>
                </p:custDataLst>
              </p:nvPr>
            </p:nvSpPr>
            <p:spPr bwMode="auto">
              <a:xfrm>
                <a:off x="4377" y="3448"/>
                <a:ext cx="11" cy="14"/>
              </a:xfrm>
              <a:custGeom>
                <a:avLst/>
                <a:gdLst>
                  <a:gd name="T0" fmla="*/ 16 w 9"/>
                  <a:gd name="T1" fmla="*/ 0 h 11"/>
                  <a:gd name="T2" fmla="*/ 13 w 9"/>
                  <a:gd name="T3" fmla="*/ 22 h 11"/>
                  <a:gd name="T4" fmla="*/ 7 w 9"/>
                  <a:gd name="T5" fmla="*/ 18 h 11"/>
                  <a:gd name="T6" fmla="*/ 0 w 9"/>
                  <a:gd name="T7" fmla="*/ 2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6" y="3"/>
                      <a:pt x="6" y="6"/>
                      <a:pt x="7" y="10"/>
                    </a:cubicBezTo>
                    <a:cubicBezTo>
                      <a:pt x="5" y="11"/>
                      <a:pt x="5" y="9"/>
                      <a:pt x="4" y="9"/>
                    </a:cubicBezTo>
                    <a:cubicBezTo>
                      <a:pt x="2" y="9"/>
                      <a:pt x="1" y="10"/>
                      <a:pt x="0" y="11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0" name="Freeform 2452"/>
              <p:cNvSpPr/>
              <p:nvPr>
                <p:custDataLst>
                  <p:tags r:id="rId1410"/>
                </p:custDataLst>
              </p:nvPr>
            </p:nvSpPr>
            <p:spPr bwMode="auto">
              <a:xfrm>
                <a:off x="4174" y="3437"/>
                <a:ext cx="30" cy="62"/>
              </a:xfrm>
              <a:custGeom>
                <a:avLst/>
                <a:gdLst>
                  <a:gd name="T0" fmla="*/ 21 w 23"/>
                  <a:gd name="T1" fmla="*/ 16 h 48"/>
                  <a:gd name="T2" fmla="*/ 22 w 23"/>
                  <a:gd name="T3" fmla="*/ 53 h 48"/>
                  <a:gd name="T4" fmla="*/ 50 w 23"/>
                  <a:gd name="T5" fmla="*/ 87 h 48"/>
                  <a:gd name="T6" fmla="*/ 51 w 23"/>
                  <a:gd name="T7" fmla="*/ 103 h 48"/>
                  <a:gd name="T8" fmla="*/ 16 w 23"/>
                  <a:gd name="T9" fmla="*/ 61 h 48"/>
                  <a:gd name="T10" fmla="*/ 0 w 23"/>
                  <a:gd name="T11" fmla="*/ 32 h 48"/>
                  <a:gd name="T12" fmla="*/ 17 w 23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8">
                    <a:moveTo>
                      <a:pt x="9" y="7"/>
                    </a:moveTo>
                    <a:cubicBezTo>
                      <a:pt x="1" y="11"/>
                      <a:pt x="8" y="20"/>
                      <a:pt x="10" y="25"/>
                    </a:cubicBezTo>
                    <a:cubicBezTo>
                      <a:pt x="13" y="30"/>
                      <a:pt x="17" y="37"/>
                      <a:pt x="22" y="40"/>
                    </a:cubicBezTo>
                    <a:cubicBezTo>
                      <a:pt x="21" y="42"/>
                      <a:pt x="22" y="46"/>
                      <a:pt x="23" y="48"/>
                    </a:cubicBezTo>
                    <a:cubicBezTo>
                      <a:pt x="17" y="42"/>
                      <a:pt x="13" y="33"/>
                      <a:pt x="7" y="28"/>
                    </a:cubicBezTo>
                    <a:cubicBezTo>
                      <a:pt x="3" y="25"/>
                      <a:pt x="0" y="20"/>
                      <a:pt x="0" y="15"/>
                    </a:cubicBezTo>
                    <a:cubicBezTo>
                      <a:pt x="1" y="9"/>
                      <a:pt x="5" y="5"/>
                      <a:pt x="8" y="0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1" name="Freeform 2453"/>
              <p:cNvSpPr/>
              <p:nvPr>
                <p:custDataLst>
                  <p:tags r:id="rId1411"/>
                </p:custDataLst>
              </p:nvPr>
            </p:nvSpPr>
            <p:spPr bwMode="auto">
              <a:xfrm>
                <a:off x="4246" y="3462"/>
                <a:ext cx="36" cy="31"/>
              </a:xfrm>
              <a:custGeom>
                <a:avLst/>
                <a:gdLst>
                  <a:gd name="T0" fmla="*/ 0 w 28"/>
                  <a:gd name="T1" fmla="*/ 0 h 24"/>
                  <a:gd name="T2" fmla="*/ 1 w 28"/>
                  <a:gd name="T3" fmla="*/ 32 h 24"/>
                  <a:gd name="T4" fmla="*/ 31 w 28"/>
                  <a:gd name="T5" fmla="*/ 45 h 24"/>
                  <a:gd name="T6" fmla="*/ 54 w 28"/>
                  <a:gd name="T7" fmla="*/ 52 h 24"/>
                  <a:gd name="T8" fmla="*/ 59 w 28"/>
                  <a:gd name="T9" fmla="*/ 44 h 24"/>
                  <a:gd name="T10" fmla="*/ 35 w 28"/>
                  <a:gd name="T11" fmla="*/ 35 h 24"/>
                  <a:gd name="T12" fmla="*/ 23 w 28"/>
                  <a:gd name="T13" fmla="*/ 27 h 24"/>
                  <a:gd name="T14" fmla="*/ 10 w 28"/>
                  <a:gd name="T15" fmla="*/ 13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24">
                    <a:moveTo>
                      <a:pt x="0" y="0"/>
                    </a:moveTo>
                    <a:cubicBezTo>
                      <a:pt x="2" y="6"/>
                      <a:pt x="2" y="9"/>
                      <a:pt x="1" y="15"/>
                    </a:cubicBezTo>
                    <a:cubicBezTo>
                      <a:pt x="5" y="8"/>
                      <a:pt x="14" y="16"/>
                      <a:pt x="15" y="21"/>
                    </a:cubicBezTo>
                    <a:cubicBezTo>
                      <a:pt x="16" y="16"/>
                      <a:pt x="25" y="21"/>
                      <a:pt x="26" y="24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24" y="17"/>
                      <a:pt x="20" y="18"/>
                      <a:pt x="16" y="16"/>
                    </a:cubicBezTo>
                    <a:cubicBezTo>
                      <a:pt x="14" y="15"/>
                      <a:pt x="12" y="14"/>
                      <a:pt x="11" y="12"/>
                    </a:cubicBezTo>
                    <a:cubicBezTo>
                      <a:pt x="8" y="11"/>
                      <a:pt x="8" y="7"/>
                      <a:pt x="5" y="6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2" name="Freeform 2454"/>
              <p:cNvSpPr/>
              <p:nvPr>
                <p:custDataLst>
                  <p:tags r:id="rId1412"/>
                </p:custDataLst>
              </p:nvPr>
            </p:nvSpPr>
            <p:spPr bwMode="auto">
              <a:xfrm>
                <a:off x="4278" y="3489"/>
                <a:ext cx="39" cy="13"/>
              </a:xfrm>
              <a:custGeom>
                <a:avLst/>
                <a:gdLst>
                  <a:gd name="T0" fmla="*/ 0 w 30"/>
                  <a:gd name="T1" fmla="*/ 0 h 10"/>
                  <a:gd name="T2" fmla="*/ 13 w 30"/>
                  <a:gd name="T3" fmla="*/ 1 h 10"/>
                  <a:gd name="T4" fmla="*/ 23 w 30"/>
                  <a:gd name="T5" fmla="*/ 12 h 10"/>
                  <a:gd name="T6" fmla="*/ 49 w 30"/>
                  <a:gd name="T7" fmla="*/ 22 h 10"/>
                  <a:gd name="T8" fmla="*/ 56 w 30"/>
                  <a:gd name="T9" fmla="*/ 12 h 10"/>
                  <a:gd name="T10" fmla="*/ 66 w 30"/>
                  <a:gd name="T11" fmla="*/ 5 h 10"/>
                  <a:gd name="T12" fmla="*/ 27 w 30"/>
                  <a:gd name="T13" fmla="*/ 5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8" y="2"/>
                      <a:pt x="9" y="4"/>
                      <a:pt x="11" y="5"/>
                    </a:cubicBezTo>
                    <a:cubicBezTo>
                      <a:pt x="16" y="7"/>
                      <a:pt x="20" y="5"/>
                      <a:pt x="22" y="10"/>
                    </a:cubicBezTo>
                    <a:cubicBezTo>
                      <a:pt x="25" y="10"/>
                      <a:pt x="24" y="7"/>
                      <a:pt x="25" y="5"/>
                    </a:cubicBezTo>
                    <a:cubicBezTo>
                      <a:pt x="26" y="4"/>
                      <a:pt x="28" y="3"/>
                      <a:pt x="30" y="2"/>
                    </a:cubicBezTo>
                    <a:cubicBezTo>
                      <a:pt x="24" y="1"/>
                      <a:pt x="17" y="3"/>
                      <a:pt x="12" y="2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3" name="Freeform 2455"/>
              <p:cNvSpPr/>
              <p:nvPr>
                <p:custDataLst>
                  <p:tags r:id="rId1413"/>
                </p:custDataLst>
              </p:nvPr>
            </p:nvSpPr>
            <p:spPr bwMode="auto">
              <a:xfrm>
                <a:off x="4311" y="3482"/>
                <a:ext cx="35" cy="16"/>
              </a:xfrm>
              <a:custGeom>
                <a:avLst/>
                <a:gdLst>
                  <a:gd name="T0" fmla="*/ 0 w 27"/>
                  <a:gd name="T1" fmla="*/ 20 h 12"/>
                  <a:gd name="T2" fmla="*/ 23 w 27"/>
                  <a:gd name="T3" fmla="*/ 28 h 12"/>
                  <a:gd name="T4" fmla="*/ 41 w 27"/>
                  <a:gd name="T5" fmla="*/ 15 h 12"/>
                  <a:gd name="T6" fmla="*/ 58 w 27"/>
                  <a:gd name="T7" fmla="*/ 0 h 12"/>
                  <a:gd name="T8" fmla="*/ 10 w 27"/>
                  <a:gd name="T9" fmla="*/ 1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2">
                    <a:moveTo>
                      <a:pt x="0" y="8"/>
                    </a:moveTo>
                    <a:cubicBezTo>
                      <a:pt x="4" y="8"/>
                      <a:pt x="7" y="9"/>
                      <a:pt x="11" y="12"/>
                    </a:cubicBezTo>
                    <a:cubicBezTo>
                      <a:pt x="14" y="10"/>
                      <a:pt x="15" y="8"/>
                      <a:pt x="19" y="6"/>
                    </a:cubicBezTo>
                    <a:cubicBezTo>
                      <a:pt x="22" y="5"/>
                      <a:pt x="25" y="3"/>
                      <a:pt x="27" y="0"/>
                    </a:cubicBezTo>
                    <a:cubicBezTo>
                      <a:pt x="20" y="4"/>
                      <a:pt x="12" y="5"/>
                      <a:pt x="5" y="7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4" name="Freeform 2456"/>
              <p:cNvSpPr/>
              <p:nvPr>
                <p:custDataLst>
                  <p:tags r:id="rId1414"/>
                </p:custDataLst>
              </p:nvPr>
            </p:nvSpPr>
            <p:spPr bwMode="auto">
              <a:xfrm>
                <a:off x="4174" y="3422"/>
                <a:ext cx="256" cy="118"/>
              </a:xfrm>
              <a:custGeom>
                <a:avLst/>
                <a:gdLst>
                  <a:gd name="T0" fmla="*/ 374 w 197"/>
                  <a:gd name="T1" fmla="*/ 133 h 92"/>
                  <a:gd name="T2" fmla="*/ 353 w 197"/>
                  <a:gd name="T3" fmla="*/ 148 h 92"/>
                  <a:gd name="T4" fmla="*/ 331 w 197"/>
                  <a:gd name="T5" fmla="*/ 163 h 92"/>
                  <a:gd name="T6" fmla="*/ 287 w 197"/>
                  <a:gd name="T7" fmla="*/ 185 h 92"/>
                  <a:gd name="T8" fmla="*/ 243 w 197"/>
                  <a:gd name="T9" fmla="*/ 190 h 92"/>
                  <a:gd name="T10" fmla="*/ 211 w 197"/>
                  <a:gd name="T11" fmla="*/ 192 h 92"/>
                  <a:gd name="T12" fmla="*/ 175 w 197"/>
                  <a:gd name="T13" fmla="*/ 194 h 92"/>
                  <a:gd name="T14" fmla="*/ 134 w 197"/>
                  <a:gd name="T15" fmla="*/ 181 h 92"/>
                  <a:gd name="T16" fmla="*/ 97 w 197"/>
                  <a:gd name="T17" fmla="*/ 164 h 92"/>
                  <a:gd name="T18" fmla="*/ 66 w 197"/>
                  <a:gd name="T19" fmla="*/ 141 h 92"/>
                  <a:gd name="T20" fmla="*/ 45 w 197"/>
                  <a:gd name="T21" fmla="*/ 118 h 92"/>
                  <a:gd name="T22" fmla="*/ 17 w 197"/>
                  <a:gd name="T23" fmla="*/ 83 h 92"/>
                  <a:gd name="T24" fmla="*/ 5 w 197"/>
                  <a:gd name="T25" fmla="*/ 65 h 92"/>
                  <a:gd name="T26" fmla="*/ 5 w 197"/>
                  <a:gd name="T27" fmla="*/ 46 h 92"/>
                  <a:gd name="T28" fmla="*/ 42 w 197"/>
                  <a:gd name="T29" fmla="*/ 5 h 92"/>
                  <a:gd name="T30" fmla="*/ 96 w 197"/>
                  <a:gd name="T31" fmla="*/ 6 h 92"/>
                  <a:gd name="T32" fmla="*/ 109 w 197"/>
                  <a:gd name="T33" fmla="*/ 36 h 92"/>
                  <a:gd name="T34" fmla="*/ 131 w 197"/>
                  <a:gd name="T35" fmla="*/ 76 h 92"/>
                  <a:gd name="T36" fmla="*/ 160 w 197"/>
                  <a:gd name="T37" fmla="*/ 99 h 92"/>
                  <a:gd name="T38" fmla="*/ 198 w 197"/>
                  <a:gd name="T39" fmla="*/ 112 h 92"/>
                  <a:gd name="T40" fmla="*/ 230 w 197"/>
                  <a:gd name="T41" fmla="*/ 114 h 92"/>
                  <a:gd name="T42" fmla="*/ 265 w 197"/>
                  <a:gd name="T43" fmla="*/ 110 h 92"/>
                  <a:gd name="T44" fmla="*/ 295 w 197"/>
                  <a:gd name="T45" fmla="*/ 95 h 92"/>
                  <a:gd name="T46" fmla="*/ 322 w 197"/>
                  <a:gd name="T47" fmla="*/ 76 h 92"/>
                  <a:gd name="T48" fmla="*/ 351 w 197"/>
                  <a:gd name="T49" fmla="*/ 45 h 92"/>
                  <a:gd name="T50" fmla="*/ 360 w 197"/>
                  <a:gd name="T51" fmla="*/ 28 h 92"/>
                  <a:gd name="T52" fmla="*/ 404 w 197"/>
                  <a:gd name="T53" fmla="*/ 19 h 92"/>
                  <a:gd name="T54" fmla="*/ 430 w 197"/>
                  <a:gd name="T55" fmla="*/ 40 h 92"/>
                  <a:gd name="T56" fmla="*/ 433 w 197"/>
                  <a:gd name="T57" fmla="*/ 63 h 92"/>
                  <a:gd name="T58" fmla="*/ 418 w 197"/>
                  <a:gd name="T59" fmla="*/ 77 h 92"/>
                  <a:gd name="T60" fmla="*/ 402 w 197"/>
                  <a:gd name="T61" fmla="*/ 106 h 92"/>
                  <a:gd name="T62" fmla="*/ 382 w 197"/>
                  <a:gd name="T63" fmla="*/ 127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7" h="92">
                    <a:moveTo>
                      <a:pt x="174" y="60"/>
                    </a:moveTo>
                    <a:cubicBezTo>
                      <a:pt x="173" y="61"/>
                      <a:pt x="172" y="62"/>
                      <a:pt x="171" y="63"/>
                    </a:cubicBezTo>
                    <a:cubicBezTo>
                      <a:pt x="170" y="64"/>
                      <a:pt x="169" y="64"/>
                      <a:pt x="167" y="65"/>
                    </a:cubicBezTo>
                    <a:cubicBezTo>
                      <a:pt x="165" y="67"/>
                      <a:pt x="163" y="69"/>
                      <a:pt x="161" y="70"/>
                    </a:cubicBezTo>
                    <a:cubicBezTo>
                      <a:pt x="160" y="71"/>
                      <a:pt x="159" y="73"/>
                      <a:pt x="157" y="74"/>
                    </a:cubicBezTo>
                    <a:cubicBezTo>
                      <a:pt x="155" y="76"/>
                      <a:pt x="153" y="76"/>
                      <a:pt x="151" y="77"/>
                    </a:cubicBezTo>
                    <a:cubicBezTo>
                      <a:pt x="146" y="80"/>
                      <a:pt x="141" y="82"/>
                      <a:pt x="136" y="84"/>
                    </a:cubicBezTo>
                    <a:cubicBezTo>
                      <a:pt x="135" y="85"/>
                      <a:pt x="133" y="87"/>
                      <a:pt x="131" y="87"/>
                    </a:cubicBezTo>
                    <a:cubicBezTo>
                      <a:pt x="129" y="88"/>
                      <a:pt x="126" y="87"/>
                      <a:pt x="123" y="88"/>
                    </a:cubicBezTo>
                    <a:cubicBezTo>
                      <a:pt x="119" y="89"/>
                      <a:pt x="115" y="90"/>
                      <a:pt x="111" y="90"/>
                    </a:cubicBezTo>
                    <a:cubicBezTo>
                      <a:pt x="109" y="90"/>
                      <a:pt x="107" y="92"/>
                      <a:pt x="105" y="92"/>
                    </a:cubicBezTo>
                    <a:cubicBezTo>
                      <a:pt x="102" y="92"/>
                      <a:pt x="99" y="91"/>
                      <a:pt x="96" y="91"/>
                    </a:cubicBezTo>
                    <a:cubicBezTo>
                      <a:pt x="93" y="91"/>
                      <a:pt x="90" y="91"/>
                      <a:pt x="87" y="91"/>
                    </a:cubicBezTo>
                    <a:cubicBezTo>
                      <a:pt x="84" y="90"/>
                      <a:pt x="82" y="92"/>
                      <a:pt x="80" y="92"/>
                    </a:cubicBezTo>
                    <a:cubicBezTo>
                      <a:pt x="77" y="91"/>
                      <a:pt x="73" y="89"/>
                      <a:pt x="71" y="89"/>
                    </a:cubicBezTo>
                    <a:cubicBezTo>
                      <a:pt x="68" y="88"/>
                      <a:pt x="64" y="87"/>
                      <a:pt x="61" y="86"/>
                    </a:cubicBezTo>
                    <a:cubicBezTo>
                      <a:pt x="58" y="85"/>
                      <a:pt x="55" y="83"/>
                      <a:pt x="53" y="82"/>
                    </a:cubicBezTo>
                    <a:cubicBezTo>
                      <a:pt x="50" y="81"/>
                      <a:pt x="48" y="80"/>
                      <a:pt x="45" y="78"/>
                    </a:cubicBezTo>
                    <a:cubicBezTo>
                      <a:pt x="42" y="77"/>
                      <a:pt x="40" y="76"/>
                      <a:pt x="38" y="74"/>
                    </a:cubicBezTo>
                    <a:cubicBezTo>
                      <a:pt x="35" y="72"/>
                      <a:pt x="32" y="69"/>
                      <a:pt x="30" y="67"/>
                    </a:cubicBezTo>
                    <a:cubicBezTo>
                      <a:pt x="28" y="65"/>
                      <a:pt x="25" y="64"/>
                      <a:pt x="24" y="63"/>
                    </a:cubicBezTo>
                    <a:cubicBezTo>
                      <a:pt x="22" y="61"/>
                      <a:pt x="22" y="58"/>
                      <a:pt x="21" y="56"/>
                    </a:cubicBezTo>
                    <a:cubicBezTo>
                      <a:pt x="18" y="53"/>
                      <a:pt x="16" y="53"/>
                      <a:pt x="14" y="49"/>
                    </a:cubicBezTo>
                    <a:cubicBezTo>
                      <a:pt x="13" y="48"/>
                      <a:pt x="9" y="43"/>
                      <a:pt x="8" y="4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29"/>
                      <a:pt x="0" y="26"/>
                      <a:pt x="2" y="22"/>
                    </a:cubicBezTo>
                    <a:cubicBezTo>
                      <a:pt x="3" y="19"/>
                      <a:pt x="6" y="14"/>
                      <a:pt x="8" y="11"/>
                    </a:cubicBezTo>
                    <a:cubicBezTo>
                      <a:pt x="11" y="7"/>
                      <a:pt x="15" y="4"/>
                      <a:pt x="19" y="2"/>
                    </a:cubicBezTo>
                    <a:cubicBezTo>
                      <a:pt x="23" y="1"/>
                      <a:pt x="28" y="0"/>
                      <a:pt x="32" y="0"/>
                    </a:cubicBezTo>
                    <a:cubicBezTo>
                      <a:pt x="36" y="0"/>
                      <a:pt x="41" y="1"/>
                      <a:pt x="44" y="3"/>
                    </a:cubicBezTo>
                    <a:cubicBezTo>
                      <a:pt x="45" y="4"/>
                      <a:pt x="47" y="5"/>
                      <a:pt x="48" y="7"/>
                    </a:cubicBezTo>
                    <a:cubicBezTo>
                      <a:pt x="49" y="11"/>
                      <a:pt x="50" y="14"/>
                      <a:pt x="50" y="17"/>
                    </a:cubicBezTo>
                    <a:cubicBezTo>
                      <a:pt x="52" y="21"/>
                      <a:pt x="54" y="24"/>
                      <a:pt x="56" y="27"/>
                    </a:cubicBezTo>
                    <a:cubicBezTo>
                      <a:pt x="57" y="30"/>
                      <a:pt x="57" y="33"/>
                      <a:pt x="60" y="36"/>
                    </a:cubicBezTo>
                    <a:cubicBezTo>
                      <a:pt x="62" y="39"/>
                      <a:pt x="64" y="41"/>
                      <a:pt x="67" y="43"/>
                    </a:cubicBezTo>
                    <a:cubicBezTo>
                      <a:pt x="69" y="45"/>
                      <a:pt x="71" y="46"/>
                      <a:pt x="73" y="47"/>
                    </a:cubicBezTo>
                    <a:cubicBezTo>
                      <a:pt x="76" y="49"/>
                      <a:pt x="80" y="49"/>
                      <a:pt x="84" y="50"/>
                    </a:cubicBezTo>
                    <a:cubicBezTo>
                      <a:pt x="86" y="51"/>
                      <a:pt x="88" y="53"/>
                      <a:pt x="90" y="53"/>
                    </a:cubicBezTo>
                    <a:cubicBezTo>
                      <a:pt x="91" y="54"/>
                      <a:pt x="94" y="54"/>
                      <a:pt x="96" y="54"/>
                    </a:cubicBezTo>
                    <a:cubicBezTo>
                      <a:pt x="99" y="54"/>
                      <a:pt x="103" y="54"/>
                      <a:pt x="105" y="54"/>
                    </a:cubicBezTo>
                    <a:cubicBezTo>
                      <a:pt x="108" y="54"/>
                      <a:pt x="110" y="53"/>
                      <a:pt x="114" y="53"/>
                    </a:cubicBezTo>
                    <a:cubicBezTo>
                      <a:pt x="116" y="52"/>
                      <a:pt x="118" y="53"/>
                      <a:pt x="121" y="52"/>
                    </a:cubicBezTo>
                    <a:cubicBezTo>
                      <a:pt x="123" y="52"/>
                      <a:pt x="125" y="49"/>
                      <a:pt x="127" y="48"/>
                    </a:cubicBezTo>
                    <a:cubicBezTo>
                      <a:pt x="130" y="47"/>
                      <a:pt x="132" y="46"/>
                      <a:pt x="135" y="45"/>
                    </a:cubicBezTo>
                    <a:cubicBezTo>
                      <a:pt x="137" y="44"/>
                      <a:pt x="139" y="42"/>
                      <a:pt x="141" y="40"/>
                    </a:cubicBezTo>
                    <a:cubicBezTo>
                      <a:pt x="143" y="39"/>
                      <a:pt x="145" y="38"/>
                      <a:pt x="147" y="36"/>
                    </a:cubicBezTo>
                    <a:cubicBezTo>
                      <a:pt x="150" y="33"/>
                      <a:pt x="153" y="30"/>
                      <a:pt x="156" y="26"/>
                    </a:cubicBezTo>
                    <a:cubicBezTo>
                      <a:pt x="157" y="24"/>
                      <a:pt x="159" y="23"/>
                      <a:pt x="160" y="21"/>
                    </a:cubicBezTo>
                    <a:cubicBezTo>
                      <a:pt x="162" y="19"/>
                      <a:pt x="162" y="16"/>
                      <a:pt x="163" y="14"/>
                    </a:cubicBezTo>
                    <a:cubicBezTo>
                      <a:pt x="163" y="14"/>
                      <a:pt x="164" y="13"/>
                      <a:pt x="164" y="13"/>
                    </a:cubicBezTo>
                    <a:cubicBezTo>
                      <a:pt x="165" y="11"/>
                      <a:pt x="169" y="9"/>
                      <a:pt x="172" y="8"/>
                    </a:cubicBezTo>
                    <a:cubicBezTo>
                      <a:pt x="176" y="7"/>
                      <a:pt x="180" y="8"/>
                      <a:pt x="184" y="9"/>
                    </a:cubicBezTo>
                    <a:cubicBezTo>
                      <a:pt x="186" y="10"/>
                      <a:pt x="190" y="11"/>
                      <a:pt x="192" y="13"/>
                    </a:cubicBezTo>
                    <a:cubicBezTo>
                      <a:pt x="194" y="15"/>
                      <a:pt x="195" y="17"/>
                      <a:pt x="196" y="19"/>
                    </a:cubicBezTo>
                    <a:cubicBezTo>
                      <a:pt x="197" y="21"/>
                      <a:pt x="197" y="23"/>
                      <a:pt x="197" y="26"/>
                    </a:cubicBezTo>
                    <a:cubicBezTo>
                      <a:pt x="197" y="27"/>
                      <a:pt x="197" y="29"/>
                      <a:pt x="197" y="30"/>
                    </a:cubicBezTo>
                    <a:cubicBezTo>
                      <a:pt x="197" y="31"/>
                      <a:pt x="196" y="31"/>
                      <a:pt x="196" y="31"/>
                    </a:cubicBezTo>
                    <a:cubicBezTo>
                      <a:pt x="195" y="33"/>
                      <a:pt x="192" y="35"/>
                      <a:pt x="191" y="37"/>
                    </a:cubicBezTo>
                    <a:cubicBezTo>
                      <a:pt x="190" y="39"/>
                      <a:pt x="190" y="42"/>
                      <a:pt x="189" y="44"/>
                    </a:cubicBezTo>
                    <a:cubicBezTo>
                      <a:pt x="187" y="47"/>
                      <a:pt x="184" y="50"/>
                      <a:pt x="183" y="51"/>
                    </a:cubicBezTo>
                    <a:cubicBezTo>
                      <a:pt x="183" y="51"/>
                      <a:pt x="183" y="52"/>
                      <a:pt x="182" y="52"/>
                    </a:cubicBezTo>
                    <a:cubicBezTo>
                      <a:pt x="180" y="55"/>
                      <a:pt x="177" y="57"/>
                      <a:pt x="174" y="6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5" name="Freeform 2457"/>
              <p:cNvSpPr/>
              <p:nvPr>
                <p:custDataLst>
                  <p:tags r:id="rId1415"/>
                </p:custDataLst>
              </p:nvPr>
            </p:nvSpPr>
            <p:spPr bwMode="auto">
              <a:xfrm>
                <a:off x="4161" y="3406"/>
                <a:ext cx="85" cy="57"/>
              </a:xfrm>
              <a:custGeom>
                <a:avLst/>
                <a:gdLst>
                  <a:gd name="T0" fmla="*/ 27 w 65"/>
                  <a:gd name="T1" fmla="*/ 74 h 44"/>
                  <a:gd name="T2" fmla="*/ 41 w 65"/>
                  <a:gd name="T3" fmla="*/ 51 h 44"/>
                  <a:gd name="T4" fmla="*/ 65 w 65"/>
                  <a:gd name="T5" fmla="*/ 30 h 44"/>
                  <a:gd name="T6" fmla="*/ 94 w 65"/>
                  <a:gd name="T7" fmla="*/ 27 h 44"/>
                  <a:gd name="T8" fmla="*/ 122 w 65"/>
                  <a:gd name="T9" fmla="*/ 32 h 44"/>
                  <a:gd name="T10" fmla="*/ 128 w 65"/>
                  <a:gd name="T11" fmla="*/ 39 h 44"/>
                  <a:gd name="T12" fmla="*/ 145 w 65"/>
                  <a:gd name="T13" fmla="*/ 30 h 44"/>
                  <a:gd name="T14" fmla="*/ 58 w 65"/>
                  <a:gd name="T15" fmla="*/ 16 h 44"/>
                  <a:gd name="T16" fmla="*/ 9 w 65"/>
                  <a:gd name="T17" fmla="*/ 96 h 44"/>
                  <a:gd name="T18" fmla="*/ 24 w 65"/>
                  <a:gd name="T19" fmla="*/ 87 h 44"/>
                  <a:gd name="T20" fmla="*/ 27 w 65"/>
                  <a:gd name="T21" fmla="*/ 74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44">
                    <a:moveTo>
                      <a:pt x="12" y="34"/>
                    </a:moveTo>
                    <a:cubicBezTo>
                      <a:pt x="13" y="31"/>
                      <a:pt x="16" y="26"/>
                      <a:pt x="18" y="23"/>
                    </a:cubicBezTo>
                    <a:cubicBezTo>
                      <a:pt x="21" y="19"/>
                      <a:pt x="25" y="16"/>
                      <a:pt x="29" y="14"/>
                    </a:cubicBezTo>
                    <a:cubicBezTo>
                      <a:pt x="33" y="13"/>
                      <a:pt x="38" y="12"/>
                      <a:pt x="42" y="12"/>
                    </a:cubicBezTo>
                    <a:cubicBezTo>
                      <a:pt x="46" y="12"/>
                      <a:pt x="51" y="13"/>
                      <a:pt x="54" y="15"/>
                    </a:cubicBezTo>
                    <a:cubicBezTo>
                      <a:pt x="55" y="15"/>
                      <a:pt x="56" y="16"/>
                      <a:pt x="57" y="18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59" y="4"/>
                      <a:pt x="42" y="0"/>
                      <a:pt x="26" y="7"/>
                    </a:cubicBezTo>
                    <a:cubicBezTo>
                      <a:pt x="9" y="13"/>
                      <a:pt x="0" y="32"/>
                      <a:pt x="4" y="4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6"/>
                      <a:pt x="12" y="3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6" name="Freeform 2458"/>
              <p:cNvSpPr/>
              <p:nvPr>
                <p:custDataLst>
                  <p:tags r:id="rId1416"/>
                </p:custDataLst>
              </p:nvPr>
            </p:nvSpPr>
            <p:spPr bwMode="auto">
              <a:xfrm>
                <a:off x="4379" y="3410"/>
                <a:ext cx="71" cy="56"/>
              </a:xfrm>
              <a:custGeom>
                <a:avLst/>
                <a:gdLst>
                  <a:gd name="T0" fmla="*/ 0 w 54"/>
                  <a:gd name="T1" fmla="*/ 35 h 43"/>
                  <a:gd name="T2" fmla="*/ 16 w 54"/>
                  <a:gd name="T3" fmla="*/ 44 h 43"/>
                  <a:gd name="T4" fmla="*/ 32 w 54"/>
                  <a:gd name="T5" fmla="*/ 38 h 43"/>
                  <a:gd name="T6" fmla="*/ 59 w 54"/>
                  <a:gd name="T7" fmla="*/ 39 h 43"/>
                  <a:gd name="T8" fmla="*/ 78 w 54"/>
                  <a:gd name="T9" fmla="*/ 49 h 43"/>
                  <a:gd name="T10" fmla="*/ 87 w 54"/>
                  <a:gd name="T11" fmla="*/ 61 h 43"/>
                  <a:gd name="T12" fmla="*/ 88 w 54"/>
                  <a:gd name="T13" fmla="*/ 78 h 43"/>
                  <a:gd name="T14" fmla="*/ 88 w 54"/>
                  <a:gd name="T15" fmla="*/ 83 h 43"/>
                  <a:gd name="T16" fmla="*/ 104 w 54"/>
                  <a:gd name="T17" fmla="*/ 95 h 43"/>
                  <a:gd name="T18" fmla="*/ 0 w 54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43">
                    <a:moveTo>
                      <a:pt x="0" y="16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12" y="18"/>
                      <a:pt x="14" y="17"/>
                    </a:cubicBezTo>
                    <a:cubicBezTo>
                      <a:pt x="18" y="16"/>
                      <a:pt x="22" y="17"/>
                      <a:pt x="26" y="18"/>
                    </a:cubicBezTo>
                    <a:cubicBezTo>
                      <a:pt x="28" y="19"/>
                      <a:pt x="32" y="20"/>
                      <a:pt x="34" y="22"/>
                    </a:cubicBezTo>
                    <a:cubicBezTo>
                      <a:pt x="36" y="24"/>
                      <a:pt x="37" y="26"/>
                      <a:pt x="38" y="28"/>
                    </a:cubicBezTo>
                    <a:cubicBezTo>
                      <a:pt x="39" y="30"/>
                      <a:pt x="39" y="32"/>
                      <a:pt x="39" y="35"/>
                    </a:cubicBezTo>
                    <a:cubicBezTo>
                      <a:pt x="39" y="36"/>
                      <a:pt x="39" y="37"/>
                      <a:pt x="39" y="38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54" y="9"/>
                      <a:pt x="12" y="0"/>
                      <a:pt x="0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7" name="Freeform 2459"/>
              <p:cNvSpPr/>
              <p:nvPr>
                <p:custDataLst>
                  <p:tags r:id="rId1417"/>
                </p:custDataLst>
              </p:nvPr>
            </p:nvSpPr>
            <p:spPr bwMode="auto">
              <a:xfrm>
                <a:off x="4159" y="3405"/>
                <a:ext cx="292" cy="148"/>
              </a:xfrm>
              <a:custGeom>
                <a:avLst/>
                <a:gdLst>
                  <a:gd name="T0" fmla="*/ 61 w 225"/>
                  <a:gd name="T1" fmla="*/ 17 h 115"/>
                  <a:gd name="T2" fmla="*/ 16 w 225"/>
                  <a:gd name="T3" fmla="*/ 103 h 115"/>
                  <a:gd name="T4" fmla="*/ 30 w 225"/>
                  <a:gd name="T5" fmla="*/ 127 h 115"/>
                  <a:gd name="T6" fmla="*/ 214 w 225"/>
                  <a:gd name="T7" fmla="*/ 238 h 115"/>
                  <a:gd name="T8" fmla="*/ 440 w 225"/>
                  <a:gd name="T9" fmla="*/ 149 h 115"/>
                  <a:gd name="T10" fmla="*/ 470 w 225"/>
                  <a:gd name="T11" fmla="*/ 104 h 115"/>
                  <a:gd name="T12" fmla="*/ 471 w 225"/>
                  <a:gd name="T13" fmla="*/ 99 h 115"/>
                  <a:gd name="T14" fmla="*/ 367 w 225"/>
                  <a:gd name="T15" fmla="*/ 50 h 115"/>
                  <a:gd name="T16" fmla="*/ 241 w 225"/>
                  <a:gd name="T17" fmla="*/ 125 h 115"/>
                  <a:gd name="T18" fmla="*/ 148 w 225"/>
                  <a:gd name="T19" fmla="*/ 40 h 115"/>
                  <a:gd name="T20" fmla="*/ 61 w 225"/>
                  <a:gd name="T21" fmla="*/ 17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" h="115">
                    <a:moveTo>
                      <a:pt x="28" y="8"/>
                    </a:moveTo>
                    <a:cubicBezTo>
                      <a:pt x="10" y="15"/>
                      <a:pt x="0" y="37"/>
                      <a:pt x="7" y="48"/>
                    </a:cubicBezTo>
                    <a:cubicBezTo>
                      <a:pt x="9" y="52"/>
                      <a:pt x="11" y="56"/>
                      <a:pt x="14" y="60"/>
                    </a:cubicBezTo>
                    <a:cubicBezTo>
                      <a:pt x="34" y="91"/>
                      <a:pt x="52" y="109"/>
                      <a:pt x="98" y="112"/>
                    </a:cubicBezTo>
                    <a:cubicBezTo>
                      <a:pt x="144" y="115"/>
                      <a:pt x="173" y="98"/>
                      <a:pt x="201" y="70"/>
                    </a:cubicBezTo>
                    <a:cubicBezTo>
                      <a:pt x="204" y="67"/>
                      <a:pt x="209" y="61"/>
                      <a:pt x="215" y="49"/>
                    </a:cubicBezTo>
                    <a:cubicBezTo>
                      <a:pt x="216" y="47"/>
                      <a:pt x="216" y="47"/>
                      <a:pt x="216" y="47"/>
                    </a:cubicBezTo>
                    <a:cubicBezTo>
                      <a:pt x="225" y="10"/>
                      <a:pt x="176" y="3"/>
                      <a:pt x="168" y="23"/>
                    </a:cubicBezTo>
                    <a:cubicBezTo>
                      <a:pt x="154" y="52"/>
                      <a:pt x="134" y="60"/>
                      <a:pt x="110" y="58"/>
                    </a:cubicBezTo>
                    <a:cubicBezTo>
                      <a:pt x="87" y="57"/>
                      <a:pt x="74" y="45"/>
                      <a:pt x="68" y="19"/>
                    </a:cubicBezTo>
                    <a:cubicBezTo>
                      <a:pt x="66" y="6"/>
                      <a:pt x="46" y="0"/>
                      <a:pt x="28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8" name="Freeform 2460"/>
              <p:cNvSpPr/>
              <p:nvPr>
                <p:custDataLst>
                  <p:tags r:id="rId1418"/>
                </p:custDataLst>
              </p:nvPr>
            </p:nvSpPr>
            <p:spPr bwMode="auto">
              <a:xfrm>
                <a:off x="3849" y="2606"/>
                <a:ext cx="156" cy="89"/>
              </a:xfrm>
              <a:custGeom>
                <a:avLst/>
                <a:gdLst>
                  <a:gd name="T0" fmla="*/ 225 w 120"/>
                  <a:gd name="T1" fmla="*/ 119 h 69"/>
                  <a:gd name="T2" fmla="*/ 215 w 120"/>
                  <a:gd name="T3" fmla="*/ 116 h 69"/>
                  <a:gd name="T4" fmla="*/ 207 w 120"/>
                  <a:gd name="T5" fmla="*/ 120 h 69"/>
                  <a:gd name="T6" fmla="*/ 198 w 120"/>
                  <a:gd name="T7" fmla="*/ 120 h 69"/>
                  <a:gd name="T8" fmla="*/ 191 w 120"/>
                  <a:gd name="T9" fmla="*/ 123 h 69"/>
                  <a:gd name="T10" fmla="*/ 185 w 120"/>
                  <a:gd name="T11" fmla="*/ 125 h 69"/>
                  <a:gd name="T12" fmla="*/ 181 w 120"/>
                  <a:gd name="T13" fmla="*/ 126 h 69"/>
                  <a:gd name="T14" fmla="*/ 168 w 120"/>
                  <a:gd name="T15" fmla="*/ 132 h 69"/>
                  <a:gd name="T16" fmla="*/ 153 w 120"/>
                  <a:gd name="T17" fmla="*/ 138 h 69"/>
                  <a:gd name="T18" fmla="*/ 140 w 120"/>
                  <a:gd name="T19" fmla="*/ 139 h 69"/>
                  <a:gd name="T20" fmla="*/ 130 w 120"/>
                  <a:gd name="T21" fmla="*/ 142 h 69"/>
                  <a:gd name="T22" fmla="*/ 117 w 120"/>
                  <a:gd name="T23" fmla="*/ 142 h 69"/>
                  <a:gd name="T24" fmla="*/ 105 w 120"/>
                  <a:gd name="T25" fmla="*/ 147 h 69"/>
                  <a:gd name="T26" fmla="*/ 88 w 120"/>
                  <a:gd name="T27" fmla="*/ 147 h 69"/>
                  <a:gd name="T28" fmla="*/ 72 w 120"/>
                  <a:gd name="T29" fmla="*/ 147 h 69"/>
                  <a:gd name="T30" fmla="*/ 52 w 120"/>
                  <a:gd name="T31" fmla="*/ 143 h 69"/>
                  <a:gd name="T32" fmla="*/ 38 w 120"/>
                  <a:gd name="T33" fmla="*/ 142 h 69"/>
                  <a:gd name="T34" fmla="*/ 23 w 120"/>
                  <a:gd name="T35" fmla="*/ 133 h 69"/>
                  <a:gd name="T36" fmla="*/ 13 w 120"/>
                  <a:gd name="T37" fmla="*/ 125 h 69"/>
                  <a:gd name="T38" fmla="*/ 7 w 120"/>
                  <a:gd name="T39" fmla="*/ 114 h 69"/>
                  <a:gd name="T40" fmla="*/ 1 w 120"/>
                  <a:gd name="T41" fmla="*/ 103 h 69"/>
                  <a:gd name="T42" fmla="*/ 1 w 120"/>
                  <a:gd name="T43" fmla="*/ 90 h 69"/>
                  <a:gd name="T44" fmla="*/ 0 w 120"/>
                  <a:gd name="T45" fmla="*/ 76 h 69"/>
                  <a:gd name="T46" fmla="*/ 5 w 120"/>
                  <a:gd name="T47" fmla="*/ 64 h 69"/>
                  <a:gd name="T48" fmla="*/ 5 w 120"/>
                  <a:gd name="T49" fmla="*/ 58 h 69"/>
                  <a:gd name="T50" fmla="*/ 9 w 120"/>
                  <a:gd name="T51" fmla="*/ 46 h 69"/>
                  <a:gd name="T52" fmla="*/ 13 w 120"/>
                  <a:gd name="T53" fmla="*/ 36 h 69"/>
                  <a:gd name="T54" fmla="*/ 21 w 120"/>
                  <a:gd name="T55" fmla="*/ 28 h 69"/>
                  <a:gd name="T56" fmla="*/ 27 w 120"/>
                  <a:gd name="T57" fmla="*/ 19 h 69"/>
                  <a:gd name="T58" fmla="*/ 38 w 120"/>
                  <a:gd name="T59" fmla="*/ 15 h 69"/>
                  <a:gd name="T60" fmla="*/ 44 w 120"/>
                  <a:gd name="T61" fmla="*/ 8 h 69"/>
                  <a:gd name="T62" fmla="*/ 60 w 120"/>
                  <a:gd name="T63" fmla="*/ 6 h 69"/>
                  <a:gd name="T64" fmla="*/ 74 w 120"/>
                  <a:gd name="T65" fmla="*/ 0 h 69"/>
                  <a:gd name="T66" fmla="*/ 90 w 120"/>
                  <a:gd name="T67" fmla="*/ 1 h 69"/>
                  <a:gd name="T68" fmla="*/ 105 w 120"/>
                  <a:gd name="T69" fmla="*/ 1 h 69"/>
                  <a:gd name="T70" fmla="*/ 118 w 120"/>
                  <a:gd name="T71" fmla="*/ 6 h 69"/>
                  <a:gd name="T72" fmla="*/ 131 w 120"/>
                  <a:gd name="T73" fmla="*/ 10 h 69"/>
                  <a:gd name="T74" fmla="*/ 139 w 120"/>
                  <a:gd name="T75" fmla="*/ 15 h 69"/>
                  <a:gd name="T76" fmla="*/ 147 w 120"/>
                  <a:gd name="T77" fmla="*/ 19 h 69"/>
                  <a:gd name="T78" fmla="*/ 153 w 120"/>
                  <a:gd name="T79" fmla="*/ 23 h 69"/>
                  <a:gd name="T80" fmla="*/ 161 w 120"/>
                  <a:gd name="T81" fmla="*/ 25 h 69"/>
                  <a:gd name="T82" fmla="*/ 168 w 120"/>
                  <a:gd name="T83" fmla="*/ 32 h 69"/>
                  <a:gd name="T84" fmla="*/ 170 w 120"/>
                  <a:gd name="T85" fmla="*/ 35 h 69"/>
                  <a:gd name="T86" fmla="*/ 182 w 120"/>
                  <a:gd name="T87" fmla="*/ 41 h 69"/>
                  <a:gd name="T88" fmla="*/ 191 w 120"/>
                  <a:gd name="T89" fmla="*/ 45 h 69"/>
                  <a:gd name="T90" fmla="*/ 199 w 120"/>
                  <a:gd name="T91" fmla="*/ 53 h 69"/>
                  <a:gd name="T92" fmla="*/ 212 w 120"/>
                  <a:gd name="T93" fmla="*/ 53 h 69"/>
                  <a:gd name="T94" fmla="*/ 220 w 120"/>
                  <a:gd name="T95" fmla="*/ 58 h 69"/>
                  <a:gd name="T96" fmla="*/ 229 w 120"/>
                  <a:gd name="T97" fmla="*/ 59 h 69"/>
                  <a:gd name="T98" fmla="*/ 237 w 120"/>
                  <a:gd name="T99" fmla="*/ 64 h 69"/>
                  <a:gd name="T100" fmla="*/ 247 w 120"/>
                  <a:gd name="T101" fmla="*/ 67 h 69"/>
                  <a:gd name="T102" fmla="*/ 250 w 120"/>
                  <a:gd name="T103" fmla="*/ 75 h 69"/>
                  <a:gd name="T104" fmla="*/ 259 w 120"/>
                  <a:gd name="T105" fmla="*/ 80 h 69"/>
                  <a:gd name="T106" fmla="*/ 263 w 120"/>
                  <a:gd name="T107" fmla="*/ 88 h 69"/>
                  <a:gd name="T108" fmla="*/ 264 w 120"/>
                  <a:gd name="T109" fmla="*/ 95 h 69"/>
                  <a:gd name="T110" fmla="*/ 259 w 120"/>
                  <a:gd name="T111" fmla="*/ 103 h 69"/>
                  <a:gd name="T112" fmla="*/ 254 w 120"/>
                  <a:gd name="T113" fmla="*/ 110 h 69"/>
                  <a:gd name="T114" fmla="*/ 243 w 120"/>
                  <a:gd name="T115" fmla="*/ 111 h 69"/>
                  <a:gd name="T116" fmla="*/ 237 w 120"/>
                  <a:gd name="T117" fmla="*/ 116 h 69"/>
                  <a:gd name="T118" fmla="*/ 229 w 120"/>
                  <a:gd name="T119" fmla="*/ 116 h 69"/>
                  <a:gd name="T120" fmla="*/ 225 w 120"/>
                  <a:gd name="T121" fmla="*/ 119 h 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0" h="69">
                    <a:moveTo>
                      <a:pt x="102" y="55"/>
                    </a:moveTo>
                    <a:cubicBezTo>
                      <a:pt x="100" y="55"/>
                      <a:pt x="99" y="54"/>
                      <a:pt x="98" y="54"/>
                    </a:cubicBezTo>
                    <a:cubicBezTo>
                      <a:pt x="96" y="55"/>
                      <a:pt x="95" y="55"/>
                      <a:pt x="94" y="56"/>
                    </a:cubicBezTo>
                    <a:cubicBezTo>
                      <a:pt x="92" y="56"/>
                      <a:pt x="91" y="56"/>
                      <a:pt x="90" y="56"/>
                    </a:cubicBezTo>
                    <a:cubicBezTo>
                      <a:pt x="89" y="56"/>
                      <a:pt x="88" y="57"/>
                      <a:pt x="87" y="57"/>
                    </a:cubicBezTo>
                    <a:cubicBezTo>
                      <a:pt x="86" y="58"/>
                      <a:pt x="85" y="58"/>
                      <a:pt x="84" y="58"/>
                    </a:cubicBezTo>
                    <a:cubicBezTo>
                      <a:pt x="83" y="58"/>
                      <a:pt x="83" y="59"/>
                      <a:pt x="82" y="59"/>
                    </a:cubicBezTo>
                    <a:cubicBezTo>
                      <a:pt x="80" y="60"/>
                      <a:pt x="78" y="60"/>
                      <a:pt x="76" y="61"/>
                    </a:cubicBezTo>
                    <a:cubicBezTo>
                      <a:pt x="74" y="62"/>
                      <a:pt x="72" y="63"/>
                      <a:pt x="70" y="64"/>
                    </a:cubicBezTo>
                    <a:cubicBezTo>
                      <a:pt x="68" y="64"/>
                      <a:pt x="66" y="64"/>
                      <a:pt x="64" y="65"/>
                    </a:cubicBezTo>
                    <a:cubicBezTo>
                      <a:pt x="62" y="65"/>
                      <a:pt x="61" y="66"/>
                      <a:pt x="59" y="66"/>
                    </a:cubicBezTo>
                    <a:cubicBezTo>
                      <a:pt x="57" y="67"/>
                      <a:pt x="55" y="66"/>
                      <a:pt x="53" y="66"/>
                    </a:cubicBezTo>
                    <a:cubicBezTo>
                      <a:pt x="52" y="67"/>
                      <a:pt x="50" y="68"/>
                      <a:pt x="48" y="68"/>
                    </a:cubicBezTo>
                    <a:cubicBezTo>
                      <a:pt x="45" y="68"/>
                      <a:pt x="43" y="68"/>
                      <a:pt x="40" y="68"/>
                    </a:cubicBezTo>
                    <a:cubicBezTo>
                      <a:pt x="37" y="68"/>
                      <a:pt x="34" y="69"/>
                      <a:pt x="32" y="68"/>
                    </a:cubicBezTo>
                    <a:cubicBezTo>
                      <a:pt x="29" y="68"/>
                      <a:pt x="27" y="68"/>
                      <a:pt x="24" y="67"/>
                    </a:cubicBezTo>
                    <a:cubicBezTo>
                      <a:pt x="22" y="67"/>
                      <a:pt x="19" y="66"/>
                      <a:pt x="17" y="66"/>
                    </a:cubicBezTo>
                    <a:cubicBezTo>
                      <a:pt x="15" y="65"/>
                      <a:pt x="13" y="63"/>
                      <a:pt x="11" y="62"/>
                    </a:cubicBezTo>
                    <a:cubicBezTo>
                      <a:pt x="9" y="61"/>
                      <a:pt x="7" y="60"/>
                      <a:pt x="6" y="58"/>
                    </a:cubicBezTo>
                    <a:cubicBezTo>
                      <a:pt x="4" y="57"/>
                      <a:pt x="4" y="55"/>
                      <a:pt x="3" y="53"/>
                    </a:cubicBezTo>
                    <a:cubicBezTo>
                      <a:pt x="2" y="52"/>
                      <a:pt x="1" y="50"/>
                      <a:pt x="1" y="48"/>
                    </a:cubicBezTo>
                    <a:cubicBezTo>
                      <a:pt x="0" y="46"/>
                      <a:pt x="1" y="44"/>
                      <a:pt x="1" y="42"/>
                    </a:cubicBezTo>
                    <a:cubicBezTo>
                      <a:pt x="1" y="40"/>
                      <a:pt x="0" y="38"/>
                      <a:pt x="0" y="36"/>
                    </a:cubicBezTo>
                    <a:cubicBezTo>
                      <a:pt x="1" y="34"/>
                      <a:pt x="2" y="32"/>
                      <a:pt x="2" y="30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3" y="25"/>
                      <a:pt x="4" y="23"/>
                      <a:pt x="4" y="22"/>
                    </a:cubicBezTo>
                    <a:cubicBezTo>
                      <a:pt x="5" y="20"/>
                      <a:pt x="5" y="18"/>
                      <a:pt x="6" y="17"/>
                    </a:cubicBezTo>
                    <a:cubicBezTo>
                      <a:pt x="7" y="15"/>
                      <a:pt x="8" y="14"/>
                      <a:pt x="9" y="13"/>
                    </a:cubicBezTo>
                    <a:cubicBezTo>
                      <a:pt x="10" y="12"/>
                      <a:pt x="11" y="10"/>
                      <a:pt x="12" y="9"/>
                    </a:cubicBezTo>
                    <a:cubicBezTo>
                      <a:pt x="14" y="8"/>
                      <a:pt x="15" y="8"/>
                      <a:pt x="17" y="7"/>
                    </a:cubicBezTo>
                    <a:cubicBezTo>
                      <a:pt x="18" y="6"/>
                      <a:pt x="19" y="5"/>
                      <a:pt x="20" y="4"/>
                    </a:cubicBezTo>
                    <a:cubicBezTo>
                      <a:pt x="22" y="3"/>
                      <a:pt x="25" y="3"/>
                      <a:pt x="27" y="3"/>
                    </a:cubicBezTo>
                    <a:cubicBezTo>
                      <a:pt x="30" y="2"/>
                      <a:pt x="32" y="1"/>
                      <a:pt x="34" y="0"/>
                    </a:cubicBezTo>
                    <a:cubicBezTo>
                      <a:pt x="36" y="0"/>
                      <a:pt x="38" y="1"/>
                      <a:pt x="41" y="1"/>
                    </a:cubicBezTo>
                    <a:cubicBezTo>
                      <a:pt x="43" y="1"/>
                      <a:pt x="45" y="1"/>
                      <a:pt x="48" y="1"/>
                    </a:cubicBezTo>
                    <a:cubicBezTo>
                      <a:pt x="50" y="2"/>
                      <a:pt x="52" y="3"/>
                      <a:pt x="54" y="3"/>
                    </a:cubicBezTo>
                    <a:cubicBezTo>
                      <a:pt x="56" y="4"/>
                      <a:pt x="58" y="4"/>
                      <a:pt x="60" y="5"/>
                    </a:cubicBezTo>
                    <a:cubicBezTo>
                      <a:pt x="61" y="6"/>
                      <a:pt x="62" y="7"/>
                      <a:pt x="63" y="7"/>
                    </a:cubicBezTo>
                    <a:cubicBezTo>
                      <a:pt x="64" y="8"/>
                      <a:pt x="66" y="8"/>
                      <a:pt x="67" y="9"/>
                    </a:cubicBezTo>
                    <a:cubicBezTo>
                      <a:pt x="68" y="9"/>
                      <a:pt x="69" y="10"/>
                      <a:pt x="70" y="11"/>
                    </a:cubicBezTo>
                    <a:cubicBezTo>
                      <a:pt x="71" y="11"/>
                      <a:pt x="72" y="12"/>
                      <a:pt x="73" y="12"/>
                    </a:cubicBezTo>
                    <a:cubicBezTo>
                      <a:pt x="74" y="13"/>
                      <a:pt x="75" y="14"/>
                      <a:pt x="76" y="15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80" y="17"/>
                      <a:pt x="81" y="18"/>
                      <a:pt x="83" y="19"/>
                    </a:cubicBezTo>
                    <a:cubicBezTo>
                      <a:pt x="84" y="20"/>
                      <a:pt x="85" y="20"/>
                      <a:pt x="87" y="21"/>
                    </a:cubicBezTo>
                    <a:cubicBezTo>
                      <a:pt x="88" y="22"/>
                      <a:pt x="89" y="24"/>
                      <a:pt x="91" y="25"/>
                    </a:cubicBezTo>
                    <a:cubicBezTo>
                      <a:pt x="92" y="26"/>
                      <a:pt x="94" y="25"/>
                      <a:pt x="96" y="25"/>
                    </a:cubicBezTo>
                    <a:cubicBezTo>
                      <a:pt x="97" y="26"/>
                      <a:pt x="99" y="27"/>
                      <a:pt x="100" y="27"/>
                    </a:cubicBezTo>
                    <a:cubicBezTo>
                      <a:pt x="101" y="28"/>
                      <a:pt x="103" y="28"/>
                      <a:pt x="104" y="28"/>
                    </a:cubicBezTo>
                    <a:cubicBezTo>
                      <a:pt x="105" y="28"/>
                      <a:pt x="106" y="29"/>
                      <a:pt x="108" y="30"/>
                    </a:cubicBezTo>
                    <a:cubicBezTo>
                      <a:pt x="109" y="30"/>
                      <a:pt x="110" y="30"/>
                      <a:pt x="112" y="31"/>
                    </a:cubicBezTo>
                    <a:cubicBezTo>
                      <a:pt x="113" y="32"/>
                      <a:pt x="113" y="34"/>
                      <a:pt x="114" y="35"/>
                    </a:cubicBezTo>
                    <a:cubicBezTo>
                      <a:pt x="115" y="36"/>
                      <a:pt x="117" y="36"/>
                      <a:pt x="118" y="37"/>
                    </a:cubicBezTo>
                    <a:cubicBezTo>
                      <a:pt x="118" y="38"/>
                      <a:pt x="118" y="39"/>
                      <a:pt x="119" y="41"/>
                    </a:cubicBezTo>
                    <a:cubicBezTo>
                      <a:pt x="119" y="42"/>
                      <a:pt x="120" y="43"/>
                      <a:pt x="120" y="44"/>
                    </a:cubicBezTo>
                    <a:cubicBezTo>
                      <a:pt x="120" y="46"/>
                      <a:pt x="119" y="47"/>
                      <a:pt x="118" y="48"/>
                    </a:cubicBezTo>
                    <a:cubicBezTo>
                      <a:pt x="117" y="49"/>
                      <a:pt x="117" y="51"/>
                      <a:pt x="115" y="51"/>
                    </a:cubicBezTo>
                    <a:cubicBezTo>
                      <a:pt x="114" y="52"/>
                      <a:pt x="113" y="52"/>
                      <a:pt x="111" y="52"/>
                    </a:cubicBezTo>
                    <a:cubicBezTo>
                      <a:pt x="110" y="53"/>
                      <a:pt x="109" y="54"/>
                      <a:pt x="108" y="54"/>
                    </a:cubicBezTo>
                    <a:cubicBezTo>
                      <a:pt x="107" y="54"/>
                      <a:pt x="105" y="54"/>
                      <a:pt x="104" y="54"/>
                    </a:cubicBezTo>
                    <a:cubicBezTo>
                      <a:pt x="104" y="54"/>
                      <a:pt x="103" y="55"/>
                      <a:pt x="102" y="55"/>
                    </a:cubicBezTo>
                    <a:close/>
                  </a:path>
                </a:pathLst>
              </a:custGeom>
              <a:solidFill>
                <a:srgbClr val="BFD3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9" name="Freeform 2461"/>
              <p:cNvSpPr/>
              <p:nvPr>
                <p:custDataLst>
                  <p:tags r:id="rId1419"/>
                </p:custDataLst>
              </p:nvPr>
            </p:nvSpPr>
            <p:spPr bwMode="auto">
              <a:xfrm>
                <a:off x="3856" y="2611"/>
                <a:ext cx="144" cy="78"/>
              </a:xfrm>
              <a:custGeom>
                <a:avLst/>
                <a:gdLst>
                  <a:gd name="T0" fmla="*/ 45 w 111"/>
                  <a:gd name="T1" fmla="*/ 125 h 61"/>
                  <a:gd name="T2" fmla="*/ 30 w 111"/>
                  <a:gd name="T3" fmla="*/ 123 h 61"/>
                  <a:gd name="T4" fmla="*/ 21 w 111"/>
                  <a:gd name="T5" fmla="*/ 118 h 61"/>
                  <a:gd name="T6" fmla="*/ 8 w 111"/>
                  <a:gd name="T7" fmla="*/ 107 h 61"/>
                  <a:gd name="T8" fmla="*/ 5 w 111"/>
                  <a:gd name="T9" fmla="*/ 100 h 61"/>
                  <a:gd name="T10" fmla="*/ 0 w 111"/>
                  <a:gd name="T11" fmla="*/ 90 h 61"/>
                  <a:gd name="T12" fmla="*/ 0 w 111"/>
                  <a:gd name="T13" fmla="*/ 77 h 61"/>
                  <a:gd name="T14" fmla="*/ 0 w 111"/>
                  <a:gd name="T15" fmla="*/ 66 h 61"/>
                  <a:gd name="T16" fmla="*/ 1 w 111"/>
                  <a:gd name="T17" fmla="*/ 58 h 61"/>
                  <a:gd name="T18" fmla="*/ 1 w 111"/>
                  <a:gd name="T19" fmla="*/ 47 h 61"/>
                  <a:gd name="T20" fmla="*/ 6 w 111"/>
                  <a:gd name="T21" fmla="*/ 40 h 61"/>
                  <a:gd name="T22" fmla="*/ 10 w 111"/>
                  <a:gd name="T23" fmla="*/ 31 h 61"/>
                  <a:gd name="T24" fmla="*/ 17 w 111"/>
                  <a:gd name="T25" fmla="*/ 23 h 61"/>
                  <a:gd name="T26" fmla="*/ 23 w 111"/>
                  <a:gd name="T27" fmla="*/ 17 h 61"/>
                  <a:gd name="T28" fmla="*/ 30 w 111"/>
                  <a:gd name="T29" fmla="*/ 10 h 61"/>
                  <a:gd name="T30" fmla="*/ 38 w 111"/>
                  <a:gd name="T31" fmla="*/ 6 h 61"/>
                  <a:gd name="T32" fmla="*/ 52 w 111"/>
                  <a:gd name="T33" fmla="*/ 5 h 61"/>
                  <a:gd name="T34" fmla="*/ 66 w 111"/>
                  <a:gd name="T35" fmla="*/ 0 h 61"/>
                  <a:gd name="T36" fmla="*/ 79 w 111"/>
                  <a:gd name="T37" fmla="*/ 0 h 61"/>
                  <a:gd name="T38" fmla="*/ 95 w 111"/>
                  <a:gd name="T39" fmla="*/ 0 h 61"/>
                  <a:gd name="T40" fmla="*/ 108 w 111"/>
                  <a:gd name="T41" fmla="*/ 5 h 61"/>
                  <a:gd name="T42" fmla="*/ 118 w 111"/>
                  <a:gd name="T43" fmla="*/ 8 h 61"/>
                  <a:gd name="T44" fmla="*/ 132 w 111"/>
                  <a:gd name="T45" fmla="*/ 15 h 61"/>
                  <a:gd name="T46" fmla="*/ 141 w 111"/>
                  <a:gd name="T47" fmla="*/ 22 h 61"/>
                  <a:gd name="T48" fmla="*/ 148 w 111"/>
                  <a:gd name="T49" fmla="*/ 24 h 61"/>
                  <a:gd name="T50" fmla="*/ 154 w 111"/>
                  <a:gd name="T51" fmla="*/ 29 h 61"/>
                  <a:gd name="T52" fmla="*/ 160 w 111"/>
                  <a:gd name="T53" fmla="*/ 33 h 61"/>
                  <a:gd name="T54" fmla="*/ 170 w 111"/>
                  <a:gd name="T55" fmla="*/ 40 h 61"/>
                  <a:gd name="T56" fmla="*/ 176 w 111"/>
                  <a:gd name="T57" fmla="*/ 45 h 61"/>
                  <a:gd name="T58" fmla="*/ 191 w 111"/>
                  <a:gd name="T59" fmla="*/ 51 h 61"/>
                  <a:gd name="T60" fmla="*/ 197 w 111"/>
                  <a:gd name="T61" fmla="*/ 51 h 61"/>
                  <a:gd name="T62" fmla="*/ 208 w 111"/>
                  <a:gd name="T63" fmla="*/ 54 h 61"/>
                  <a:gd name="T64" fmla="*/ 214 w 111"/>
                  <a:gd name="T65" fmla="*/ 58 h 61"/>
                  <a:gd name="T66" fmla="*/ 222 w 111"/>
                  <a:gd name="T67" fmla="*/ 59 h 61"/>
                  <a:gd name="T68" fmla="*/ 227 w 111"/>
                  <a:gd name="T69" fmla="*/ 63 h 61"/>
                  <a:gd name="T70" fmla="*/ 237 w 111"/>
                  <a:gd name="T71" fmla="*/ 75 h 61"/>
                  <a:gd name="T72" fmla="*/ 241 w 111"/>
                  <a:gd name="T73" fmla="*/ 81 h 61"/>
                  <a:gd name="T74" fmla="*/ 243 w 111"/>
                  <a:gd name="T75" fmla="*/ 83 h 61"/>
                  <a:gd name="T76" fmla="*/ 234 w 111"/>
                  <a:gd name="T77" fmla="*/ 95 h 61"/>
                  <a:gd name="T78" fmla="*/ 227 w 111"/>
                  <a:gd name="T79" fmla="*/ 96 h 61"/>
                  <a:gd name="T80" fmla="*/ 219 w 111"/>
                  <a:gd name="T81" fmla="*/ 98 h 61"/>
                  <a:gd name="T82" fmla="*/ 210 w 111"/>
                  <a:gd name="T83" fmla="*/ 100 h 61"/>
                  <a:gd name="T84" fmla="*/ 208 w 111"/>
                  <a:gd name="T85" fmla="*/ 100 h 61"/>
                  <a:gd name="T86" fmla="*/ 208 w 111"/>
                  <a:gd name="T87" fmla="*/ 100 h 61"/>
                  <a:gd name="T88" fmla="*/ 205 w 111"/>
                  <a:gd name="T89" fmla="*/ 100 h 61"/>
                  <a:gd name="T90" fmla="*/ 192 w 111"/>
                  <a:gd name="T91" fmla="*/ 100 h 61"/>
                  <a:gd name="T92" fmla="*/ 188 w 111"/>
                  <a:gd name="T93" fmla="*/ 104 h 61"/>
                  <a:gd name="T94" fmla="*/ 176 w 111"/>
                  <a:gd name="T95" fmla="*/ 105 h 61"/>
                  <a:gd name="T96" fmla="*/ 175 w 111"/>
                  <a:gd name="T97" fmla="*/ 106 h 61"/>
                  <a:gd name="T98" fmla="*/ 166 w 111"/>
                  <a:gd name="T99" fmla="*/ 107 h 61"/>
                  <a:gd name="T100" fmla="*/ 153 w 111"/>
                  <a:gd name="T101" fmla="*/ 113 h 61"/>
                  <a:gd name="T102" fmla="*/ 140 w 111"/>
                  <a:gd name="T103" fmla="*/ 119 h 61"/>
                  <a:gd name="T104" fmla="*/ 126 w 111"/>
                  <a:gd name="T105" fmla="*/ 121 h 61"/>
                  <a:gd name="T106" fmla="*/ 117 w 111"/>
                  <a:gd name="T107" fmla="*/ 123 h 61"/>
                  <a:gd name="T108" fmla="*/ 104 w 111"/>
                  <a:gd name="T109" fmla="*/ 123 h 61"/>
                  <a:gd name="T110" fmla="*/ 95 w 111"/>
                  <a:gd name="T111" fmla="*/ 128 h 61"/>
                  <a:gd name="T112" fmla="*/ 79 w 111"/>
                  <a:gd name="T113" fmla="*/ 128 h 61"/>
                  <a:gd name="T114" fmla="*/ 61 w 111"/>
                  <a:gd name="T115" fmla="*/ 128 h 6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0" h="61">
                    <a:moveTo>
                      <a:pt x="23" y="60"/>
                    </a:move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19" y="60"/>
                      <a:pt x="19" y="60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5"/>
                      <a:pt x="8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2" y="49"/>
                      <a:pt x="2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1" y="47"/>
                      <a:pt x="1" y="47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3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4" y="17"/>
                      <a:pt x="4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3" y="6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4" y="0"/>
                      <a:pt x="3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51" y="3"/>
                      <a:pt x="51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61" y="7"/>
                      <a:pt x="61" y="7"/>
                    </a:cubicBezTo>
                    <a:cubicBezTo>
                      <a:pt x="61" y="7"/>
                      <a:pt x="63" y="9"/>
                      <a:pt x="63" y="9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4"/>
                      <a:pt x="73" y="16"/>
                      <a:pt x="73" y="16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81" y="21"/>
                      <a:pt x="81" y="21"/>
                    </a:cubicBezTo>
                    <a:cubicBezTo>
                      <a:pt x="81" y="21"/>
                      <a:pt x="83" y="22"/>
                      <a:pt x="84" y="23"/>
                    </a:cubicBezTo>
                    <a:cubicBezTo>
                      <a:pt x="85" y="24"/>
                      <a:pt x="87" y="24"/>
                      <a:pt x="87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8" y="27"/>
                      <a:pt x="98" y="27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1"/>
                      <a:pt x="110" y="41"/>
                      <a:pt x="109" y="42"/>
                    </a:cubicBezTo>
                    <a:cubicBezTo>
                      <a:pt x="109" y="44"/>
                      <a:pt x="108" y="44"/>
                      <a:pt x="107" y="45"/>
                    </a:cubicBezTo>
                    <a:cubicBezTo>
                      <a:pt x="107" y="45"/>
                      <a:pt x="105" y="45"/>
                      <a:pt x="105" y="45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0" y="47"/>
                      <a:pt x="98" y="47"/>
                      <a:pt x="98" y="47"/>
                    </a:cubicBezTo>
                    <a:cubicBezTo>
                      <a:pt x="98" y="47"/>
                      <a:pt x="96" y="48"/>
                      <a:pt x="96" y="48"/>
                    </a:cubicBezTo>
                    <a:cubicBezTo>
                      <a:pt x="96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8"/>
                      <a:pt x="94" y="48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3" y="49"/>
                      <a:pt x="81" y="50"/>
                      <a:pt x="81" y="50"/>
                    </a:cubicBezTo>
                    <a:cubicBezTo>
                      <a:pt x="81" y="51"/>
                      <a:pt x="81" y="51"/>
                      <a:pt x="81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59"/>
                      <a:pt x="45" y="60"/>
                      <a:pt x="45" y="60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3" y="60"/>
                      <a:pt x="23" y="60"/>
                    </a:cubicBezTo>
                    <a:close/>
                  </a:path>
                </a:pathLst>
              </a:custGeom>
              <a:solidFill>
                <a:srgbClr val="2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0" name="Freeform 2462"/>
              <p:cNvSpPr>
                <a:spLocks noEditPoints="1"/>
              </p:cNvSpPr>
              <p:nvPr>
                <p:custDataLst>
                  <p:tags r:id="rId1420"/>
                </p:custDataLst>
              </p:nvPr>
            </p:nvSpPr>
            <p:spPr bwMode="auto">
              <a:xfrm>
                <a:off x="3856" y="2611"/>
                <a:ext cx="144" cy="78"/>
              </a:xfrm>
              <a:custGeom>
                <a:avLst/>
                <a:gdLst>
                  <a:gd name="T0" fmla="*/ 227 w 111"/>
                  <a:gd name="T1" fmla="*/ 96 h 61"/>
                  <a:gd name="T2" fmla="*/ 237 w 111"/>
                  <a:gd name="T3" fmla="*/ 88 h 61"/>
                  <a:gd name="T4" fmla="*/ 241 w 111"/>
                  <a:gd name="T5" fmla="*/ 81 h 61"/>
                  <a:gd name="T6" fmla="*/ 236 w 111"/>
                  <a:gd name="T7" fmla="*/ 70 h 61"/>
                  <a:gd name="T8" fmla="*/ 222 w 111"/>
                  <a:gd name="T9" fmla="*/ 59 h 61"/>
                  <a:gd name="T10" fmla="*/ 211 w 111"/>
                  <a:gd name="T11" fmla="*/ 54 h 61"/>
                  <a:gd name="T12" fmla="*/ 197 w 111"/>
                  <a:gd name="T13" fmla="*/ 51 h 61"/>
                  <a:gd name="T14" fmla="*/ 183 w 111"/>
                  <a:gd name="T15" fmla="*/ 47 h 61"/>
                  <a:gd name="T16" fmla="*/ 170 w 111"/>
                  <a:gd name="T17" fmla="*/ 40 h 61"/>
                  <a:gd name="T18" fmla="*/ 157 w 111"/>
                  <a:gd name="T19" fmla="*/ 29 h 61"/>
                  <a:gd name="T20" fmla="*/ 148 w 111"/>
                  <a:gd name="T21" fmla="*/ 24 h 61"/>
                  <a:gd name="T22" fmla="*/ 138 w 111"/>
                  <a:gd name="T23" fmla="*/ 19 h 61"/>
                  <a:gd name="T24" fmla="*/ 118 w 111"/>
                  <a:gd name="T25" fmla="*/ 8 h 61"/>
                  <a:gd name="T26" fmla="*/ 102 w 111"/>
                  <a:gd name="T27" fmla="*/ 5 h 61"/>
                  <a:gd name="T28" fmla="*/ 79 w 111"/>
                  <a:gd name="T29" fmla="*/ 0 h 61"/>
                  <a:gd name="T30" fmla="*/ 58 w 111"/>
                  <a:gd name="T31" fmla="*/ 1 h 61"/>
                  <a:gd name="T32" fmla="*/ 38 w 111"/>
                  <a:gd name="T33" fmla="*/ 6 h 61"/>
                  <a:gd name="T34" fmla="*/ 29 w 111"/>
                  <a:gd name="T35" fmla="*/ 13 h 61"/>
                  <a:gd name="T36" fmla="*/ 17 w 111"/>
                  <a:gd name="T37" fmla="*/ 23 h 61"/>
                  <a:gd name="T38" fmla="*/ 8 w 111"/>
                  <a:gd name="T39" fmla="*/ 36 h 61"/>
                  <a:gd name="T40" fmla="*/ 1 w 111"/>
                  <a:gd name="T41" fmla="*/ 47 h 61"/>
                  <a:gd name="T42" fmla="*/ 0 w 111"/>
                  <a:gd name="T43" fmla="*/ 63 h 61"/>
                  <a:gd name="T44" fmla="*/ 0 w 111"/>
                  <a:gd name="T45" fmla="*/ 77 h 61"/>
                  <a:gd name="T46" fmla="*/ 1 w 111"/>
                  <a:gd name="T47" fmla="*/ 98 h 61"/>
                  <a:gd name="T48" fmla="*/ 8 w 111"/>
                  <a:gd name="T49" fmla="*/ 107 h 61"/>
                  <a:gd name="T50" fmla="*/ 22 w 111"/>
                  <a:gd name="T51" fmla="*/ 118 h 61"/>
                  <a:gd name="T52" fmla="*/ 45 w 111"/>
                  <a:gd name="T53" fmla="*/ 125 h 61"/>
                  <a:gd name="T54" fmla="*/ 73 w 111"/>
                  <a:gd name="T55" fmla="*/ 128 h 61"/>
                  <a:gd name="T56" fmla="*/ 95 w 111"/>
                  <a:gd name="T57" fmla="*/ 128 h 61"/>
                  <a:gd name="T58" fmla="*/ 112 w 111"/>
                  <a:gd name="T59" fmla="*/ 123 h 61"/>
                  <a:gd name="T60" fmla="*/ 126 w 111"/>
                  <a:gd name="T61" fmla="*/ 121 h 61"/>
                  <a:gd name="T62" fmla="*/ 147 w 111"/>
                  <a:gd name="T63" fmla="*/ 115 h 61"/>
                  <a:gd name="T64" fmla="*/ 166 w 111"/>
                  <a:gd name="T65" fmla="*/ 107 h 61"/>
                  <a:gd name="T66" fmla="*/ 176 w 111"/>
                  <a:gd name="T67" fmla="*/ 106 h 61"/>
                  <a:gd name="T68" fmla="*/ 188 w 111"/>
                  <a:gd name="T69" fmla="*/ 104 h 61"/>
                  <a:gd name="T70" fmla="*/ 198 w 111"/>
                  <a:gd name="T71" fmla="*/ 100 h 61"/>
                  <a:gd name="T72" fmla="*/ 208 w 111"/>
                  <a:gd name="T73" fmla="*/ 100 h 61"/>
                  <a:gd name="T74" fmla="*/ 208 w 111"/>
                  <a:gd name="T75" fmla="*/ 100 h 61"/>
                  <a:gd name="T76" fmla="*/ 219 w 111"/>
                  <a:gd name="T77" fmla="*/ 98 h 61"/>
                  <a:gd name="T78" fmla="*/ 219 w 111"/>
                  <a:gd name="T79" fmla="*/ 96 h 61"/>
                  <a:gd name="T80" fmla="*/ 131 w 111"/>
                  <a:gd name="T81" fmla="*/ 113 h 61"/>
                  <a:gd name="T82" fmla="*/ 29 w 111"/>
                  <a:gd name="T83" fmla="*/ 70 h 61"/>
                  <a:gd name="T84" fmla="*/ 193 w 111"/>
                  <a:gd name="T85" fmla="*/ 65 h 61"/>
                  <a:gd name="T86" fmla="*/ 205 w 111"/>
                  <a:gd name="T87" fmla="*/ 95 h 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" h="61">
                    <a:moveTo>
                      <a:pt x="102" y="47"/>
                    </a:moveTo>
                    <a:cubicBezTo>
                      <a:pt x="102" y="47"/>
                      <a:pt x="102" y="47"/>
                      <a:pt x="102" y="47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5" y="45"/>
                      <a:pt x="107" y="45"/>
                      <a:pt x="107" y="45"/>
                    </a:cubicBezTo>
                    <a:cubicBezTo>
                      <a:pt x="108" y="44"/>
                      <a:pt x="109" y="44"/>
                      <a:pt x="109" y="42"/>
                    </a:cubicBezTo>
                    <a:cubicBezTo>
                      <a:pt x="110" y="41"/>
                      <a:pt x="111" y="41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5" y="24"/>
                      <a:pt x="84" y="23"/>
                    </a:cubicBezTo>
                    <a:cubicBezTo>
                      <a:pt x="83" y="22"/>
                      <a:pt x="81" y="21"/>
                      <a:pt x="81" y="21"/>
                    </a:cubicBezTo>
                    <a:cubicBezTo>
                      <a:pt x="81" y="21"/>
                      <a:pt x="80" y="19"/>
                      <a:pt x="80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1" y="7"/>
                      <a:pt x="61" y="7"/>
                    </a:cubicBezTo>
                    <a:cubicBezTo>
                      <a:pt x="61" y="7"/>
                      <a:pt x="57" y="6"/>
                      <a:pt x="57" y="6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49" y="2"/>
                      <a:pt x="49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0" y="0"/>
                      <a:pt x="30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1" y="8"/>
                      <a:pt x="11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" y="23"/>
                      <a:pt x="1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8"/>
                      <a:pt x="2" y="48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4" y="52"/>
                      <a:pt x="4" y="52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9" y="56"/>
                      <a:pt x="9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21" y="60"/>
                      <a:pt x="21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8" y="61"/>
                      <a:pt x="28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8" y="59"/>
                      <a:pt x="48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1" y="51"/>
                      <a:pt x="81" y="51"/>
                      <a:pt x="81" y="51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1" y="50"/>
                      <a:pt x="83" y="49"/>
                      <a:pt x="83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6" y="48"/>
                      <a:pt x="96" y="48"/>
                    </a:cubicBezTo>
                    <a:cubicBezTo>
                      <a:pt x="96" y="48"/>
                      <a:pt x="98" y="47"/>
                      <a:pt x="98" y="47"/>
                    </a:cubicBezTo>
                    <a:cubicBezTo>
                      <a:pt x="98" y="47"/>
                      <a:pt x="100" y="47"/>
                      <a:pt x="100" y="47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101" y="47"/>
                      <a:pt x="100" y="47"/>
                      <a:pt x="100" y="46"/>
                    </a:cubicBezTo>
                    <a:cubicBezTo>
                      <a:pt x="100" y="46"/>
                      <a:pt x="100" y="46"/>
                      <a:pt x="100" y="46"/>
                    </a:cubicBezTo>
                    <a:lnTo>
                      <a:pt x="102" y="47"/>
                    </a:lnTo>
                    <a:close/>
                    <a:moveTo>
                      <a:pt x="94" y="45"/>
                    </a:moveTo>
                    <a:cubicBezTo>
                      <a:pt x="82" y="44"/>
                      <a:pt x="71" y="52"/>
                      <a:pt x="60" y="54"/>
                    </a:cubicBezTo>
                    <a:cubicBezTo>
                      <a:pt x="54" y="54"/>
                      <a:pt x="50" y="55"/>
                      <a:pt x="44" y="55"/>
                    </a:cubicBezTo>
                    <a:cubicBezTo>
                      <a:pt x="40" y="55"/>
                      <a:pt x="35" y="57"/>
                      <a:pt x="30" y="57"/>
                    </a:cubicBezTo>
                    <a:cubicBezTo>
                      <a:pt x="19" y="57"/>
                      <a:pt x="9" y="45"/>
                      <a:pt x="13" y="34"/>
                    </a:cubicBezTo>
                    <a:cubicBezTo>
                      <a:pt x="17" y="20"/>
                      <a:pt x="26" y="12"/>
                      <a:pt x="40" y="12"/>
                    </a:cubicBezTo>
                    <a:cubicBezTo>
                      <a:pt x="54" y="12"/>
                      <a:pt x="65" y="22"/>
                      <a:pt x="69" y="24"/>
                    </a:cubicBezTo>
                    <a:cubicBezTo>
                      <a:pt x="76" y="26"/>
                      <a:pt x="83" y="29"/>
                      <a:pt x="89" y="31"/>
                    </a:cubicBezTo>
                    <a:cubicBezTo>
                      <a:pt x="95" y="32"/>
                      <a:pt x="100" y="33"/>
                      <a:pt x="101" y="35"/>
                    </a:cubicBezTo>
                    <a:cubicBezTo>
                      <a:pt x="98" y="37"/>
                      <a:pt x="97" y="42"/>
                      <a:pt x="98" y="44"/>
                    </a:cubicBezTo>
                    <a:cubicBezTo>
                      <a:pt x="97" y="45"/>
                      <a:pt x="96" y="45"/>
                      <a:pt x="94" y="45"/>
                    </a:cubicBezTo>
                    <a:close/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1" name="Freeform 2463"/>
              <p:cNvSpPr/>
              <p:nvPr>
                <p:custDataLst>
                  <p:tags r:id="rId1421"/>
                </p:custDataLst>
              </p:nvPr>
            </p:nvSpPr>
            <p:spPr bwMode="auto">
              <a:xfrm>
                <a:off x="3879" y="2638"/>
                <a:ext cx="8" cy="9"/>
              </a:xfrm>
              <a:custGeom>
                <a:avLst/>
                <a:gdLst>
                  <a:gd name="T0" fmla="*/ 0 w 6"/>
                  <a:gd name="T1" fmla="*/ 0 h 7"/>
                  <a:gd name="T2" fmla="*/ 9 w 6"/>
                  <a:gd name="T3" fmla="*/ 1 h 7"/>
                  <a:gd name="T4" fmla="*/ 9 w 6"/>
                  <a:gd name="T5" fmla="*/ 15 h 7"/>
                  <a:gd name="T6" fmla="*/ 0 w 6"/>
                  <a:gd name="T7" fmla="*/ 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3" y="0"/>
                      <a:pt x="4" y="1"/>
                    </a:cubicBezTo>
                    <a:cubicBezTo>
                      <a:pt x="6" y="2"/>
                      <a:pt x="5" y="5"/>
                      <a:pt x="4" y="7"/>
                    </a:cubicBezTo>
                    <a:cubicBezTo>
                      <a:pt x="3" y="4"/>
                      <a:pt x="2" y="3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2" name="Freeform 2464"/>
              <p:cNvSpPr/>
              <p:nvPr>
                <p:custDataLst>
                  <p:tags r:id="rId1422"/>
                </p:custDataLst>
              </p:nvPr>
            </p:nvSpPr>
            <p:spPr bwMode="auto">
              <a:xfrm>
                <a:off x="3874" y="2642"/>
                <a:ext cx="5" cy="7"/>
              </a:xfrm>
              <a:custGeom>
                <a:avLst/>
                <a:gdLst>
                  <a:gd name="T0" fmla="*/ 5 w 4"/>
                  <a:gd name="T1" fmla="*/ 1 h 6"/>
                  <a:gd name="T2" fmla="*/ 6 w 4"/>
                  <a:gd name="T3" fmla="*/ 9 h 6"/>
                  <a:gd name="T4" fmla="*/ 0 w 4"/>
                  <a:gd name="T5" fmla="*/ 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4" y="0"/>
                      <a:pt x="4" y="5"/>
                      <a:pt x="3" y="6"/>
                    </a:cubicBezTo>
                    <a:cubicBezTo>
                      <a:pt x="3" y="4"/>
                      <a:pt x="1" y="4"/>
                      <a:pt x="0" y="4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3" name="Freeform 2465"/>
              <p:cNvSpPr/>
              <p:nvPr>
                <p:custDataLst>
                  <p:tags r:id="rId1423"/>
                </p:custDataLst>
              </p:nvPr>
            </p:nvSpPr>
            <p:spPr bwMode="auto">
              <a:xfrm>
                <a:off x="3866" y="2657"/>
                <a:ext cx="14" cy="11"/>
              </a:xfrm>
              <a:custGeom>
                <a:avLst/>
                <a:gdLst>
                  <a:gd name="T0" fmla="*/ 8 w 11"/>
                  <a:gd name="T1" fmla="*/ 0 h 8"/>
                  <a:gd name="T2" fmla="*/ 18 w 11"/>
                  <a:gd name="T3" fmla="*/ 0 h 8"/>
                  <a:gd name="T4" fmla="*/ 6 w 11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0"/>
                    </a:moveTo>
                    <a:cubicBezTo>
                      <a:pt x="6" y="0"/>
                      <a:pt x="7" y="0"/>
                      <a:pt x="9" y="0"/>
                    </a:cubicBezTo>
                    <a:cubicBezTo>
                      <a:pt x="11" y="4"/>
                      <a:pt x="0" y="4"/>
                      <a:pt x="3" y="8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4" name="Freeform 2466"/>
              <p:cNvSpPr/>
              <p:nvPr>
                <p:custDataLst>
                  <p:tags r:id="rId1424"/>
                </p:custDataLst>
              </p:nvPr>
            </p:nvSpPr>
            <p:spPr bwMode="auto">
              <a:xfrm>
                <a:off x="3878" y="2658"/>
                <a:ext cx="10" cy="10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19 h 7"/>
                  <a:gd name="T4" fmla="*/ 8 w 8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2" y="2"/>
                      <a:pt x="0" y="6"/>
                      <a:pt x="4" y="6"/>
                    </a:cubicBezTo>
                    <a:cubicBezTo>
                      <a:pt x="8" y="7"/>
                      <a:pt x="4" y="2"/>
                      <a:pt x="4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5" name="Freeform 2467"/>
              <p:cNvSpPr/>
              <p:nvPr>
                <p:custDataLst>
                  <p:tags r:id="rId1425"/>
                </p:custDataLst>
              </p:nvPr>
            </p:nvSpPr>
            <p:spPr bwMode="auto">
              <a:xfrm>
                <a:off x="3886" y="2668"/>
                <a:ext cx="10" cy="6"/>
              </a:xfrm>
              <a:custGeom>
                <a:avLst/>
                <a:gdLst>
                  <a:gd name="T0" fmla="*/ 13 w 8"/>
                  <a:gd name="T1" fmla="*/ 1 h 5"/>
                  <a:gd name="T2" fmla="*/ 5 w 8"/>
                  <a:gd name="T3" fmla="*/ 2 h 5"/>
                  <a:gd name="T4" fmla="*/ 5 w 8"/>
                  <a:gd name="T5" fmla="*/ 7 h 5"/>
                  <a:gd name="T6" fmla="*/ 8 w 8"/>
                  <a:gd name="T7" fmla="*/ 6 h 5"/>
                  <a:gd name="T8" fmla="*/ 10 w 8"/>
                  <a:gd name="T9" fmla="*/ 6 h 5"/>
                  <a:gd name="T10" fmla="*/ 14 w 8"/>
                  <a:gd name="T11" fmla="*/ 1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3"/>
                      <a:pt x="0" y="5"/>
                      <a:pt x="2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6" y="2"/>
                      <a:pt x="8" y="3"/>
                      <a:pt x="7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6" name="Freeform 2468"/>
              <p:cNvSpPr/>
              <p:nvPr>
                <p:custDataLst>
                  <p:tags r:id="rId1426"/>
                </p:custDataLst>
              </p:nvPr>
            </p:nvSpPr>
            <p:spPr bwMode="auto">
              <a:xfrm>
                <a:off x="3895" y="2679"/>
                <a:ext cx="5" cy="5"/>
              </a:xfrm>
              <a:custGeom>
                <a:avLst/>
                <a:gdLst>
                  <a:gd name="T0" fmla="*/ 0 w 4"/>
                  <a:gd name="T1" fmla="*/ 8 h 4"/>
                  <a:gd name="T2" fmla="*/ 1 w 4"/>
                  <a:gd name="T3" fmla="*/ 1 h 4"/>
                  <a:gd name="T4" fmla="*/ 8 w 4"/>
                  <a:gd name="T5" fmla="*/ 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2" y="4"/>
                      <a:pt x="2" y="2"/>
                      <a:pt x="1" y="1"/>
                    </a:cubicBezTo>
                    <a:cubicBezTo>
                      <a:pt x="3" y="0"/>
                      <a:pt x="4" y="2"/>
                      <a:pt x="4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7" name="Freeform 2469"/>
              <p:cNvSpPr/>
              <p:nvPr>
                <p:custDataLst>
                  <p:tags r:id="rId1427"/>
                </p:custDataLst>
              </p:nvPr>
            </p:nvSpPr>
            <p:spPr bwMode="auto">
              <a:xfrm>
                <a:off x="3883" y="2677"/>
                <a:ext cx="8" cy="3"/>
              </a:xfrm>
              <a:custGeom>
                <a:avLst/>
                <a:gdLst>
                  <a:gd name="T0" fmla="*/ 9 w 6"/>
                  <a:gd name="T1" fmla="*/ 0 h 3"/>
                  <a:gd name="T2" fmla="*/ 5 w 6"/>
                  <a:gd name="T3" fmla="*/ 2 h 3"/>
                  <a:gd name="T4" fmla="*/ 15 w 6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cubicBezTo>
                      <a:pt x="2" y="0"/>
                      <a:pt x="0" y="1"/>
                      <a:pt x="2" y="2"/>
                    </a:cubicBezTo>
                    <a:cubicBezTo>
                      <a:pt x="3" y="3"/>
                      <a:pt x="5" y="2"/>
                      <a:pt x="6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8" name="Freeform 2470"/>
              <p:cNvSpPr/>
              <p:nvPr>
                <p:custDataLst>
                  <p:tags r:id="rId1428"/>
                </p:custDataLst>
              </p:nvPr>
            </p:nvSpPr>
            <p:spPr bwMode="auto">
              <a:xfrm>
                <a:off x="3873" y="2669"/>
                <a:ext cx="6" cy="9"/>
              </a:xfrm>
              <a:custGeom>
                <a:avLst/>
                <a:gdLst>
                  <a:gd name="T0" fmla="*/ 0 w 5"/>
                  <a:gd name="T1" fmla="*/ 0 h 7"/>
                  <a:gd name="T2" fmla="*/ 7 w 5"/>
                  <a:gd name="T3" fmla="*/ 5 h 7"/>
                  <a:gd name="T4" fmla="*/ 6 w 5"/>
                  <a:gd name="T5" fmla="*/ 1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5" y="3"/>
                      <a:pt x="4" y="6"/>
                      <a:pt x="3" y="7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" name="Freeform 2471"/>
              <p:cNvSpPr/>
              <p:nvPr>
                <p:custDataLst>
                  <p:tags r:id="rId1429"/>
                </p:custDataLst>
              </p:nvPr>
            </p:nvSpPr>
            <p:spPr bwMode="auto">
              <a:xfrm>
                <a:off x="3897" y="2651"/>
                <a:ext cx="7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5 h 4"/>
                  <a:gd name="T4" fmla="*/ 11 w 5"/>
                  <a:gd name="T5" fmla="*/ 8 h 4"/>
                  <a:gd name="T6" fmla="*/ 14 w 5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3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" name="Freeform 2472"/>
              <p:cNvSpPr/>
              <p:nvPr>
                <p:custDataLst>
                  <p:tags r:id="rId1430"/>
                </p:custDataLst>
              </p:nvPr>
            </p:nvSpPr>
            <p:spPr bwMode="auto">
              <a:xfrm>
                <a:off x="3906" y="2656"/>
                <a:ext cx="6" cy="4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5 h 3"/>
                  <a:gd name="T4" fmla="*/ 14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4" y="3"/>
                      <a:pt x="4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" name="Freeform 2473"/>
              <p:cNvSpPr/>
              <p:nvPr>
                <p:custDataLst>
                  <p:tags r:id="rId1431"/>
                </p:custDataLst>
              </p:nvPr>
            </p:nvSpPr>
            <p:spPr bwMode="auto">
              <a:xfrm>
                <a:off x="3913" y="2653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" name="Freeform 2474"/>
              <p:cNvSpPr/>
              <p:nvPr>
                <p:custDataLst>
                  <p:tags r:id="rId1432"/>
                </p:custDataLst>
              </p:nvPr>
            </p:nvSpPr>
            <p:spPr bwMode="auto">
              <a:xfrm>
                <a:off x="3917" y="2649"/>
                <a:ext cx="4" cy="4"/>
              </a:xfrm>
              <a:custGeom>
                <a:avLst/>
                <a:gdLst>
                  <a:gd name="T0" fmla="*/ 7 w 3"/>
                  <a:gd name="T1" fmla="*/ 0 h 3"/>
                  <a:gd name="T2" fmla="*/ 0 w 3"/>
                  <a:gd name="T3" fmla="*/ 1 h 3"/>
                  <a:gd name="T4" fmla="*/ 5 w 3"/>
                  <a:gd name="T5" fmla="*/ 7 h 3"/>
                  <a:gd name="T6" fmla="*/ 7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" name="Freeform 2475"/>
              <p:cNvSpPr/>
              <p:nvPr>
                <p:custDataLst>
                  <p:tags r:id="rId1433"/>
                </p:custDataLst>
              </p:nvPr>
            </p:nvSpPr>
            <p:spPr bwMode="auto">
              <a:xfrm>
                <a:off x="3918" y="2662"/>
                <a:ext cx="7" cy="8"/>
              </a:xfrm>
              <a:custGeom>
                <a:avLst/>
                <a:gdLst>
                  <a:gd name="T0" fmla="*/ 6 w 5"/>
                  <a:gd name="T1" fmla="*/ 0 h 6"/>
                  <a:gd name="T2" fmla="*/ 6 w 5"/>
                  <a:gd name="T3" fmla="*/ 9 h 6"/>
                  <a:gd name="T4" fmla="*/ 6 w 5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4" y="1"/>
                      <a:pt x="5" y="3"/>
                      <a:pt x="2" y="4"/>
                    </a:cubicBezTo>
                    <a:cubicBezTo>
                      <a:pt x="0" y="6"/>
                      <a:pt x="2" y="2"/>
                      <a:pt x="2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" name="Freeform 2476"/>
              <p:cNvSpPr/>
              <p:nvPr>
                <p:custDataLst>
                  <p:tags r:id="rId1434"/>
                </p:custDataLst>
              </p:nvPr>
            </p:nvSpPr>
            <p:spPr bwMode="auto">
              <a:xfrm>
                <a:off x="3927" y="2664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7 w 3"/>
                  <a:gd name="T3" fmla="*/ 8 h 4"/>
                  <a:gd name="T4" fmla="*/ 7 w 3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2"/>
                      <a:pt x="0" y="4"/>
                      <a:pt x="3" y="4"/>
                    </a:cubicBezTo>
                    <a:cubicBezTo>
                      <a:pt x="2" y="3"/>
                      <a:pt x="2" y="2"/>
                      <a:pt x="3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" name="Freeform 2477"/>
              <p:cNvSpPr/>
              <p:nvPr>
                <p:custDataLst>
                  <p:tags r:id="rId1435"/>
                </p:custDataLst>
              </p:nvPr>
            </p:nvSpPr>
            <p:spPr bwMode="auto">
              <a:xfrm>
                <a:off x="3942" y="2658"/>
                <a:ext cx="5" cy="6"/>
              </a:xfrm>
              <a:custGeom>
                <a:avLst/>
                <a:gdLst>
                  <a:gd name="T0" fmla="*/ 0 w 4"/>
                  <a:gd name="T1" fmla="*/ 8 h 4"/>
                  <a:gd name="T2" fmla="*/ 8 w 4"/>
                  <a:gd name="T3" fmla="*/ 8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2"/>
                      <a:pt x="3" y="4"/>
                      <a:pt x="4" y="2"/>
                    </a:cubicBezTo>
                    <a:cubicBezTo>
                      <a:pt x="3" y="2"/>
                      <a:pt x="2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" name="Freeform 2478"/>
              <p:cNvSpPr/>
              <p:nvPr>
                <p:custDataLst>
                  <p:tags r:id="rId1436"/>
                </p:custDataLst>
              </p:nvPr>
            </p:nvSpPr>
            <p:spPr bwMode="auto">
              <a:xfrm>
                <a:off x="3947" y="2657"/>
                <a:ext cx="6" cy="4"/>
              </a:xfrm>
              <a:custGeom>
                <a:avLst/>
                <a:gdLst>
                  <a:gd name="T0" fmla="*/ 6 w 5"/>
                  <a:gd name="T1" fmla="*/ 0 h 3"/>
                  <a:gd name="T2" fmla="*/ 7 w 5"/>
                  <a:gd name="T3" fmla="*/ 7 h 3"/>
                  <a:gd name="T4" fmla="*/ 8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0"/>
                      <a:pt x="2" y="2"/>
                      <a:pt x="4" y="3"/>
                    </a:cubicBezTo>
                    <a:cubicBezTo>
                      <a:pt x="5" y="2"/>
                      <a:pt x="4" y="0"/>
                      <a:pt x="5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" name="Freeform 2479"/>
              <p:cNvSpPr/>
              <p:nvPr>
                <p:custDataLst>
                  <p:tags r:id="rId1437"/>
                </p:custDataLst>
              </p:nvPr>
            </p:nvSpPr>
            <p:spPr bwMode="auto">
              <a:xfrm>
                <a:off x="3948" y="2647"/>
                <a:ext cx="5" cy="6"/>
              </a:xfrm>
              <a:custGeom>
                <a:avLst/>
                <a:gdLst>
                  <a:gd name="T0" fmla="*/ 0 w 4"/>
                  <a:gd name="T1" fmla="*/ 2 h 5"/>
                  <a:gd name="T2" fmla="*/ 5 w 4"/>
                  <a:gd name="T3" fmla="*/ 8 h 5"/>
                  <a:gd name="T4" fmla="*/ 8 w 4"/>
                  <a:gd name="T5" fmla="*/ 2 h 5"/>
                  <a:gd name="T6" fmla="*/ 0 w 4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3" y="5"/>
                      <a:pt x="4" y="3"/>
                      <a:pt x="4" y="2"/>
                    </a:cubicBezTo>
                    <a:cubicBezTo>
                      <a:pt x="4" y="0"/>
                      <a:pt x="1" y="0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" name="Freeform 2480"/>
              <p:cNvSpPr/>
              <p:nvPr>
                <p:custDataLst>
                  <p:tags r:id="rId1438"/>
                </p:custDataLst>
              </p:nvPr>
            </p:nvSpPr>
            <p:spPr bwMode="auto">
              <a:xfrm>
                <a:off x="3952" y="2644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6 w 5"/>
                  <a:gd name="T3" fmla="*/ 7 h 3"/>
                  <a:gd name="T4" fmla="*/ 8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1"/>
                      <a:pt x="1" y="3"/>
                      <a:pt x="3" y="3"/>
                    </a:cubicBezTo>
                    <a:cubicBezTo>
                      <a:pt x="4" y="2"/>
                      <a:pt x="4" y="0"/>
                      <a:pt x="5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" name="Freeform 2481"/>
              <p:cNvSpPr/>
              <p:nvPr>
                <p:custDataLst>
                  <p:tags r:id="rId1439"/>
                </p:custDataLst>
              </p:nvPr>
            </p:nvSpPr>
            <p:spPr bwMode="auto">
              <a:xfrm>
                <a:off x="3964" y="2648"/>
                <a:ext cx="6" cy="3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8 h 2"/>
                  <a:gd name="T4" fmla="*/ 8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2"/>
                      <a:pt x="3" y="0"/>
                      <a:pt x="5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" name="Freeform 2482"/>
              <p:cNvSpPr/>
              <p:nvPr>
                <p:custDataLst>
                  <p:tags r:id="rId1440"/>
                </p:custDataLst>
              </p:nvPr>
            </p:nvSpPr>
            <p:spPr bwMode="auto">
              <a:xfrm>
                <a:off x="3973" y="2651"/>
                <a:ext cx="9" cy="4"/>
              </a:xfrm>
              <a:custGeom>
                <a:avLst/>
                <a:gdLst>
                  <a:gd name="T0" fmla="*/ 5 w 7"/>
                  <a:gd name="T1" fmla="*/ 0 h 3"/>
                  <a:gd name="T2" fmla="*/ 5 w 7"/>
                  <a:gd name="T3" fmla="*/ 7 h 3"/>
                  <a:gd name="T4" fmla="*/ 8 w 7"/>
                  <a:gd name="T5" fmla="*/ 1 h 3"/>
                  <a:gd name="T6" fmla="*/ 15 w 7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" name="Freeform 2483"/>
              <p:cNvSpPr/>
              <p:nvPr>
                <p:custDataLst>
                  <p:tags r:id="rId1441"/>
                </p:custDataLst>
              </p:nvPr>
            </p:nvSpPr>
            <p:spPr bwMode="auto">
              <a:xfrm>
                <a:off x="3974" y="2666"/>
                <a:ext cx="7" cy="4"/>
              </a:xfrm>
              <a:custGeom>
                <a:avLst/>
                <a:gdLst>
                  <a:gd name="T0" fmla="*/ 0 w 5"/>
                  <a:gd name="T1" fmla="*/ 7 h 3"/>
                  <a:gd name="T2" fmla="*/ 1 w 5"/>
                  <a:gd name="T3" fmla="*/ 0 h 3"/>
                  <a:gd name="T4" fmla="*/ 14 w 5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5" y="1"/>
                      <a:pt x="5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" name="Freeform 2484"/>
              <p:cNvSpPr/>
              <p:nvPr>
                <p:custDataLst>
                  <p:tags r:id="rId1442"/>
                </p:custDataLst>
              </p:nvPr>
            </p:nvSpPr>
            <p:spPr bwMode="auto">
              <a:xfrm>
                <a:off x="3968" y="2658"/>
                <a:ext cx="6" cy="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8 h 5"/>
                  <a:gd name="T4" fmla="*/ 7 w 5"/>
                  <a:gd name="T5" fmla="*/ 6 h 5"/>
                  <a:gd name="T6" fmla="*/ 1 w 5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4" y="5"/>
                      <a:pt x="4" y="2"/>
                    </a:cubicBezTo>
                    <a:cubicBezTo>
                      <a:pt x="5" y="0"/>
                      <a:pt x="2" y="2"/>
                      <a:pt x="1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" name="Freeform 2485"/>
              <p:cNvSpPr/>
              <p:nvPr>
                <p:custDataLst>
                  <p:tags r:id="rId1443"/>
                </p:custDataLst>
              </p:nvPr>
            </p:nvSpPr>
            <p:spPr bwMode="auto">
              <a:xfrm>
                <a:off x="3977" y="2656"/>
                <a:ext cx="5" cy="8"/>
              </a:xfrm>
              <a:custGeom>
                <a:avLst/>
                <a:gdLst>
                  <a:gd name="T0" fmla="*/ 5 w 4"/>
                  <a:gd name="T1" fmla="*/ 1 h 6"/>
                  <a:gd name="T2" fmla="*/ 6 w 4"/>
                  <a:gd name="T3" fmla="*/ 12 h 6"/>
                  <a:gd name="T4" fmla="*/ 6 w 4"/>
                  <a:gd name="T5" fmla="*/ 7 h 6"/>
                  <a:gd name="T6" fmla="*/ 8 w 4"/>
                  <a:gd name="T7" fmla="*/ 1 h 6"/>
                  <a:gd name="T8" fmla="*/ 5 w 4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0" y="2"/>
                      <a:pt x="1" y="6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" name="Freeform 2486"/>
              <p:cNvSpPr/>
              <p:nvPr>
                <p:custDataLst>
                  <p:tags r:id="rId1444"/>
                </p:custDataLst>
              </p:nvPr>
            </p:nvSpPr>
            <p:spPr bwMode="auto">
              <a:xfrm>
                <a:off x="3945" y="2662"/>
                <a:ext cx="8" cy="9"/>
              </a:xfrm>
              <a:custGeom>
                <a:avLst/>
                <a:gdLst>
                  <a:gd name="T0" fmla="*/ 1 w 6"/>
                  <a:gd name="T1" fmla="*/ 6 h 7"/>
                  <a:gd name="T2" fmla="*/ 5 w 6"/>
                  <a:gd name="T3" fmla="*/ 10 h 7"/>
                  <a:gd name="T4" fmla="*/ 12 w 6"/>
                  <a:gd name="T5" fmla="*/ 13 h 7"/>
                  <a:gd name="T6" fmla="*/ 5 w 6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cubicBezTo>
                      <a:pt x="0" y="5"/>
                      <a:pt x="1" y="4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6" y="5"/>
                      <a:pt x="4" y="0"/>
                      <a:pt x="2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" name="Freeform 2487"/>
              <p:cNvSpPr/>
              <p:nvPr>
                <p:custDataLst>
                  <p:tags r:id="rId1445"/>
                </p:custDataLst>
              </p:nvPr>
            </p:nvSpPr>
            <p:spPr bwMode="auto">
              <a:xfrm>
                <a:off x="3944" y="2674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5 w 4"/>
                  <a:gd name="T3" fmla="*/ 0 h 3"/>
                  <a:gd name="T4" fmla="*/ 8 w 4"/>
                  <a:gd name="T5" fmla="*/ 0 h 3"/>
                  <a:gd name="T6" fmla="*/ 8 w 4"/>
                  <a:gd name="T7" fmla="*/ 7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" name="Freeform 2488"/>
              <p:cNvSpPr/>
              <p:nvPr>
                <p:custDataLst>
                  <p:tags r:id="rId1446"/>
                </p:custDataLst>
              </p:nvPr>
            </p:nvSpPr>
            <p:spPr bwMode="auto">
              <a:xfrm>
                <a:off x="3929" y="2677"/>
                <a:ext cx="6" cy="5"/>
              </a:xfrm>
              <a:custGeom>
                <a:avLst/>
                <a:gdLst>
                  <a:gd name="T0" fmla="*/ 0 w 5"/>
                  <a:gd name="T1" fmla="*/ 8 h 4"/>
                  <a:gd name="T2" fmla="*/ 8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0"/>
                      <a:pt x="3" y="1"/>
                      <a:pt x="5" y="4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" name="Freeform 2489"/>
              <p:cNvSpPr/>
              <p:nvPr>
                <p:custDataLst>
                  <p:tags r:id="rId1447"/>
                </p:custDataLst>
              </p:nvPr>
            </p:nvSpPr>
            <p:spPr bwMode="auto">
              <a:xfrm>
                <a:off x="3913" y="2678"/>
                <a:ext cx="8" cy="6"/>
              </a:xfrm>
              <a:custGeom>
                <a:avLst/>
                <a:gdLst>
                  <a:gd name="T0" fmla="*/ 0 w 6"/>
                  <a:gd name="T1" fmla="*/ 7 h 5"/>
                  <a:gd name="T2" fmla="*/ 7 w 6"/>
                  <a:gd name="T3" fmla="*/ 1 h 5"/>
                  <a:gd name="T4" fmla="*/ 12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2" y="3"/>
                      <a:pt x="1" y="1"/>
                      <a:pt x="3" y="1"/>
                    </a:cubicBezTo>
                    <a:cubicBezTo>
                      <a:pt x="5" y="0"/>
                      <a:pt x="6" y="3"/>
                      <a:pt x="5" y="5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" name="Freeform 2490"/>
              <p:cNvSpPr/>
              <p:nvPr>
                <p:custDataLst>
                  <p:tags r:id="rId1448"/>
                </p:custDataLst>
              </p:nvPr>
            </p:nvSpPr>
            <p:spPr bwMode="auto">
              <a:xfrm>
                <a:off x="3905" y="2674"/>
                <a:ext cx="4" cy="5"/>
              </a:xfrm>
              <a:custGeom>
                <a:avLst/>
                <a:gdLst>
                  <a:gd name="T0" fmla="*/ 1 w 3"/>
                  <a:gd name="T1" fmla="*/ 8 h 4"/>
                  <a:gd name="T2" fmla="*/ 7 w 3"/>
                  <a:gd name="T3" fmla="*/ 1 h 4"/>
                  <a:gd name="T4" fmla="*/ 7 w 3"/>
                  <a:gd name="T5" fmla="*/ 6 h 4"/>
                  <a:gd name="T6" fmla="*/ 1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4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" name="Freeform 2491"/>
              <p:cNvSpPr/>
              <p:nvPr>
                <p:custDataLst>
                  <p:tags r:id="rId1449"/>
                </p:custDataLst>
              </p:nvPr>
            </p:nvSpPr>
            <p:spPr bwMode="auto">
              <a:xfrm>
                <a:off x="3913" y="2660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8 h 4"/>
                  <a:gd name="T4" fmla="*/ 7 w 3"/>
                  <a:gd name="T5" fmla="*/ 5 h 4"/>
                  <a:gd name="T6" fmla="*/ 5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" name="Freeform 2492"/>
              <p:cNvSpPr/>
              <p:nvPr>
                <p:custDataLst>
                  <p:tags r:id="rId1450"/>
                </p:custDataLst>
              </p:nvPr>
            </p:nvSpPr>
            <p:spPr bwMode="auto">
              <a:xfrm>
                <a:off x="3905" y="262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7 w 3"/>
                  <a:gd name="T3" fmla="*/ 7 h 3"/>
                  <a:gd name="T4" fmla="*/ 7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1" y="3"/>
                      <a:pt x="3" y="3"/>
                    </a:cubicBezTo>
                    <a:cubicBezTo>
                      <a:pt x="3" y="2"/>
                      <a:pt x="3" y="1"/>
                      <a:pt x="3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" name="Freeform 2493"/>
              <p:cNvSpPr/>
              <p:nvPr>
                <p:custDataLst>
                  <p:tags r:id="rId1451"/>
                </p:custDataLst>
              </p:nvPr>
            </p:nvSpPr>
            <p:spPr bwMode="auto">
              <a:xfrm>
                <a:off x="3909" y="2625"/>
                <a:ext cx="8" cy="5"/>
              </a:xfrm>
              <a:custGeom>
                <a:avLst/>
                <a:gdLst>
                  <a:gd name="T0" fmla="*/ 0 w 6"/>
                  <a:gd name="T1" fmla="*/ 1 h 4"/>
                  <a:gd name="T2" fmla="*/ 5 w 6"/>
                  <a:gd name="T3" fmla="*/ 8 h 4"/>
                  <a:gd name="T4" fmla="*/ 15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cubicBezTo>
                      <a:pt x="2" y="2"/>
                      <a:pt x="2" y="2"/>
                      <a:pt x="2" y="4"/>
                    </a:cubicBezTo>
                    <a:cubicBezTo>
                      <a:pt x="5" y="4"/>
                      <a:pt x="4" y="1"/>
                      <a:pt x="6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" name="Freeform 2494"/>
              <p:cNvSpPr/>
              <p:nvPr>
                <p:custDataLst>
                  <p:tags r:id="rId1452"/>
                </p:custDataLst>
              </p:nvPr>
            </p:nvSpPr>
            <p:spPr bwMode="auto">
              <a:xfrm>
                <a:off x="3917" y="2626"/>
                <a:ext cx="10" cy="5"/>
              </a:xfrm>
              <a:custGeom>
                <a:avLst/>
                <a:gdLst>
                  <a:gd name="T0" fmla="*/ 5 w 8"/>
                  <a:gd name="T1" fmla="*/ 0 h 4"/>
                  <a:gd name="T2" fmla="*/ 6 w 8"/>
                  <a:gd name="T3" fmla="*/ 8 h 4"/>
                  <a:gd name="T4" fmla="*/ 16 w 8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cubicBezTo>
                      <a:pt x="2" y="2"/>
                      <a:pt x="0" y="2"/>
                      <a:pt x="3" y="4"/>
                    </a:cubicBezTo>
                    <a:cubicBezTo>
                      <a:pt x="4" y="3"/>
                      <a:pt x="6" y="2"/>
                      <a:pt x="8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" name="Freeform 2495"/>
              <p:cNvSpPr/>
              <p:nvPr>
                <p:custDataLst>
                  <p:tags r:id="rId1453"/>
                </p:custDataLst>
              </p:nvPr>
            </p:nvSpPr>
            <p:spPr bwMode="auto">
              <a:xfrm>
                <a:off x="3935" y="2635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8 w 5"/>
                  <a:gd name="T3" fmla="*/ 8 h 4"/>
                  <a:gd name="T4" fmla="*/ 14 w 5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0" y="4"/>
                      <a:pt x="3" y="4"/>
                    </a:cubicBezTo>
                    <a:cubicBezTo>
                      <a:pt x="2" y="2"/>
                      <a:pt x="4" y="1"/>
                      <a:pt x="5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" name="Freeform 2496"/>
              <p:cNvSpPr/>
              <p:nvPr>
                <p:custDataLst>
                  <p:tags r:id="rId1454"/>
                </p:custDataLst>
              </p:nvPr>
            </p:nvSpPr>
            <p:spPr bwMode="auto">
              <a:xfrm>
                <a:off x="3900" y="2644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6 w 4"/>
                  <a:gd name="T3" fmla="*/ 0 h 3"/>
                  <a:gd name="T4" fmla="*/ 1 w 4"/>
                  <a:gd name="T5" fmla="*/ 0 h 3"/>
                  <a:gd name="T6" fmla="*/ 0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3"/>
                      <a:pt x="4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" name="Freeform 2497"/>
              <p:cNvSpPr/>
              <p:nvPr>
                <p:custDataLst>
                  <p:tags r:id="rId1455"/>
                </p:custDataLst>
              </p:nvPr>
            </p:nvSpPr>
            <p:spPr bwMode="auto">
              <a:xfrm>
                <a:off x="3901" y="2637"/>
                <a:ext cx="5" cy="5"/>
              </a:xfrm>
              <a:custGeom>
                <a:avLst/>
                <a:gdLst>
                  <a:gd name="T0" fmla="*/ 1 w 4"/>
                  <a:gd name="T1" fmla="*/ 1 h 4"/>
                  <a:gd name="T2" fmla="*/ 8 w 4"/>
                  <a:gd name="T3" fmla="*/ 6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4"/>
                      <a:pt x="2" y="4"/>
                      <a:pt x="4" y="3"/>
                    </a:cubicBezTo>
                    <a:cubicBezTo>
                      <a:pt x="3" y="3"/>
                      <a:pt x="1" y="2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" name="Freeform 2498"/>
              <p:cNvSpPr/>
              <p:nvPr>
                <p:custDataLst>
                  <p:tags r:id="rId1456"/>
                </p:custDataLst>
              </p:nvPr>
            </p:nvSpPr>
            <p:spPr bwMode="auto">
              <a:xfrm>
                <a:off x="3910" y="2634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" name="Freeform 2499"/>
              <p:cNvSpPr/>
              <p:nvPr>
                <p:custDataLst>
                  <p:tags r:id="rId1457"/>
                </p:custDataLst>
              </p:nvPr>
            </p:nvSpPr>
            <p:spPr bwMode="auto">
              <a:xfrm>
                <a:off x="3888" y="2635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8 w 2"/>
                  <a:gd name="T3" fmla="*/ 7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" name="Freeform 2500"/>
              <p:cNvSpPr/>
              <p:nvPr>
                <p:custDataLst>
                  <p:tags r:id="rId1458"/>
                </p:custDataLst>
              </p:nvPr>
            </p:nvSpPr>
            <p:spPr bwMode="auto">
              <a:xfrm>
                <a:off x="3892" y="2631"/>
                <a:ext cx="5" cy="4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7 h 3"/>
                  <a:gd name="T4" fmla="*/ 8 w 4"/>
                  <a:gd name="T5" fmla="*/ 5 h 3"/>
                  <a:gd name="T6" fmla="*/ 5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0" y="2"/>
                      <a:pt x="1" y="3"/>
                    </a:cubicBezTo>
                    <a:cubicBezTo>
                      <a:pt x="2" y="1"/>
                      <a:pt x="3" y="3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9" name="Freeform 2501"/>
              <p:cNvSpPr/>
              <p:nvPr>
                <p:custDataLst>
                  <p:tags r:id="rId1459"/>
                </p:custDataLst>
              </p:nvPr>
            </p:nvSpPr>
            <p:spPr bwMode="auto">
              <a:xfrm>
                <a:off x="3893" y="2648"/>
                <a:ext cx="4" cy="4"/>
              </a:xfrm>
              <a:custGeom>
                <a:avLst/>
                <a:gdLst>
                  <a:gd name="T0" fmla="*/ 0 w 3"/>
                  <a:gd name="T1" fmla="*/ 5 h 3"/>
                  <a:gd name="T2" fmla="*/ 1 w 3"/>
                  <a:gd name="T3" fmla="*/ 7 h 3"/>
                  <a:gd name="T4" fmla="*/ 7 w 3"/>
                  <a:gd name="T5" fmla="*/ 1 h 3"/>
                  <a:gd name="T6" fmla="*/ 1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0" name="Freeform 2502"/>
              <p:cNvSpPr/>
              <p:nvPr>
                <p:custDataLst>
                  <p:tags r:id="rId1460"/>
                </p:custDataLst>
              </p:nvPr>
            </p:nvSpPr>
            <p:spPr bwMode="auto">
              <a:xfrm>
                <a:off x="3870" y="2648"/>
                <a:ext cx="7" cy="7"/>
              </a:xfrm>
              <a:custGeom>
                <a:avLst/>
                <a:gdLst>
                  <a:gd name="T0" fmla="*/ 6 w 5"/>
                  <a:gd name="T1" fmla="*/ 0 h 5"/>
                  <a:gd name="T2" fmla="*/ 14 w 5"/>
                  <a:gd name="T3" fmla="*/ 8 h 5"/>
                  <a:gd name="T4" fmla="*/ 0 w 5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1"/>
                      <a:pt x="5" y="1"/>
                      <a:pt x="5" y="3"/>
                    </a:cubicBezTo>
                    <a:cubicBezTo>
                      <a:pt x="3" y="3"/>
                      <a:pt x="1" y="5"/>
                      <a:pt x="0" y="5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1" name="Freeform 2503"/>
              <p:cNvSpPr/>
              <p:nvPr>
                <p:custDataLst>
                  <p:tags r:id="rId1461"/>
                </p:custDataLst>
              </p:nvPr>
            </p:nvSpPr>
            <p:spPr bwMode="auto">
              <a:xfrm>
                <a:off x="3896" y="2658"/>
                <a:ext cx="4" cy="7"/>
              </a:xfrm>
              <a:custGeom>
                <a:avLst/>
                <a:gdLst>
                  <a:gd name="T0" fmla="*/ 1 w 3"/>
                  <a:gd name="T1" fmla="*/ 1 h 5"/>
                  <a:gd name="T2" fmla="*/ 1 w 3"/>
                  <a:gd name="T3" fmla="*/ 14 h 5"/>
                  <a:gd name="T4" fmla="*/ 1 w 3"/>
                  <a:gd name="T5" fmla="*/ 11 h 5"/>
                  <a:gd name="T6" fmla="*/ 5 w 3"/>
                  <a:gd name="T7" fmla="*/ 6 h 5"/>
                  <a:gd name="T8" fmla="*/ 7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2" name="Freeform 2504"/>
              <p:cNvSpPr/>
              <p:nvPr>
                <p:custDataLst>
                  <p:tags r:id="rId1462"/>
                </p:custDataLst>
              </p:nvPr>
            </p:nvSpPr>
            <p:spPr bwMode="auto">
              <a:xfrm>
                <a:off x="3922" y="2642"/>
                <a:ext cx="4" cy="5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5 h 4"/>
                  <a:gd name="T4" fmla="*/ 5 w 3"/>
                  <a:gd name="T5" fmla="*/ 8 h 4"/>
                  <a:gd name="T6" fmla="*/ 7 w 3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3" name="Freeform 2505"/>
              <p:cNvSpPr/>
              <p:nvPr>
                <p:custDataLst>
                  <p:tags r:id="rId1463"/>
                </p:custDataLst>
              </p:nvPr>
            </p:nvSpPr>
            <p:spPr bwMode="auto">
              <a:xfrm>
                <a:off x="3909" y="2640"/>
                <a:ext cx="5" cy="4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7 h 3"/>
                  <a:gd name="T4" fmla="*/ 6 w 4"/>
                  <a:gd name="T5" fmla="*/ 7 h 3"/>
                  <a:gd name="T6" fmla="*/ 6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2"/>
                      <a:pt x="3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4" name="Freeform 2506"/>
              <p:cNvSpPr/>
              <p:nvPr>
                <p:custDataLst>
                  <p:tags r:id="rId1464"/>
                </p:custDataLst>
              </p:nvPr>
            </p:nvSpPr>
            <p:spPr bwMode="auto">
              <a:xfrm>
                <a:off x="3919" y="2635"/>
                <a:ext cx="3" cy="5"/>
              </a:xfrm>
              <a:custGeom>
                <a:avLst/>
                <a:gdLst>
                  <a:gd name="T0" fmla="*/ 5 w 2"/>
                  <a:gd name="T1" fmla="*/ 0 h 4"/>
                  <a:gd name="T2" fmla="*/ 0 w 2"/>
                  <a:gd name="T3" fmla="*/ 8 h 4"/>
                  <a:gd name="T4" fmla="*/ 8 w 2"/>
                  <a:gd name="T5" fmla="*/ 5 h 4"/>
                  <a:gd name="T6" fmla="*/ 8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5" name="Freeform 2507"/>
              <p:cNvSpPr/>
              <p:nvPr>
                <p:custDataLst>
                  <p:tags r:id="rId1465"/>
                </p:custDataLst>
              </p:nvPr>
            </p:nvSpPr>
            <p:spPr bwMode="auto">
              <a:xfrm>
                <a:off x="3932" y="2653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8 h 2"/>
                  <a:gd name="T4" fmla="*/ 7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6" name="Freeform 2508"/>
              <p:cNvSpPr/>
              <p:nvPr>
                <p:custDataLst>
                  <p:tags r:id="rId1466"/>
                </p:custDataLst>
              </p:nvPr>
            </p:nvSpPr>
            <p:spPr bwMode="auto">
              <a:xfrm>
                <a:off x="3932" y="2643"/>
                <a:ext cx="7" cy="4"/>
              </a:xfrm>
              <a:custGeom>
                <a:avLst/>
                <a:gdLst>
                  <a:gd name="T0" fmla="*/ 1 w 5"/>
                  <a:gd name="T1" fmla="*/ 1 h 3"/>
                  <a:gd name="T2" fmla="*/ 14 w 5"/>
                  <a:gd name="T3" fmla="*/ 5 h 3"/>
                  <a:gd name="T4" fmla="*/ 6 w 5"/>
                  <a:gd name="T5" fmla="*/ 7 h 3"/>
                  <a:gd name="T6" fmla="*/ 0 w 5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2" y="0"/>
                      <a:pt x="5" y="0"/>
                      <a:pt x="5" y="2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7" name="Freeform 2509"/>
              <p:cNvSpPr/>
              <p:nvPr>
                <p:custDataLst>
                  <p:tags r:id="rId1467"/>
                </p:custDataLst>
              </p:nvPr>
            </p:nvSpPr>
            <p:spPr bwMode="auto">
              <a:xfrm>
                <a:off x="3958" y="2660"/>
                <a:ext cx="6" cy="4"/>
              </a:xfrm>
              <a:custGeom>
                <a:avLst/>
                <a:gdLst>
                  <a:gd name="T0" fmla="*/ 0 w 4"/>
                  <a:gd name="T1" fmla="*/ 7 h 3"/>
                  <a:gd name="T2" fmla="*/ 5 w 4"/>
                  <a:gd name="T3" fmla="*/ 7 h 3"/>
                  <a:gd name="T4" fmla="*/ 12 w 4"/>
                  <a:gd name="T5" fmla="*/ 0 h 3"/>
                  <a:gd name="T6" fmla="*/ 0 w 4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4" y="2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8" name="Freeform 2510"/>
              <p:cNvSpPr/>
              <p:nvPr>
                <p:custDataLst>
                  <p:tags r:id="rId1468"/>
                </p:custDataLst>
              </p:nvPr>
            </p:nvSpPr>
            <p:spPr bwMode="auto">
              <a:xfrm>
                <a:off x="3900" y="2664"/>
                <a:ext cx="5" cy="4"/>
              </a:xfrm>
              <a:custGeom>
                <a:avLst/>
                <a:gdLst>
                  <a:gd name="T0" fmla="*/ 0 w 4"/>
                  <a:gd name="T1" fmla="*/ 1 h 3"/>
                  <a:gd name="T2" fmla="*/ 8 w 4"/>
                  <a:gd name="T3" fmla="*/ 7 h 3"/>
                  <a:gd name="T4" fmla="*/ 1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0"/>
                      <a:pt x="3" y="1"/>
                      <a:pt x="4" y="3"/>
                    </a:cubicBezTo>
                    <a:cubicBezTo>
                      <a:pt x="3" y="3"/>
                      <a:pt x="1" y="3"/>
                      <a:pt x="1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9" name="Freeform 2511"/>
              <p:cNvSpPr/>
              <p:nvPr>
                <p:custDataLst>
                  <p:tags r:id="rId1469"/>
                </p:custDataLst>
              </p:nvPr>
            </p:nvSpPr>
            <p:spPr bwMode="auto">
              <a:xfrm>
                <a:off x="3916" y="2673"/>
                <a:ext cx="3" cy="4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2" y="3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0" name="Freeform 2512"/>
              <p:cNvSpPr/>
              <p:nvPr>
                <p:custDataLst>
                  <p:tags r:id="rId1470"/>
                </p:custDataLst>
              </p:nvPr>
            </p:nvSpPr>
            <p:spPr bwMode="auto">
              <a:xfrm>
                <a:off x="3888" y="2656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7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3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1" name="Freeform 2513"/>
              <p:cNvSpPr/>
              <p:nvPr>
                <p:custDataLst>
                  <p:tags r:id="rId1471"/>
                </p:custDataLst>
              </p:nvPr>
            </p:nvSpPr>
            <p:spPr bwMode="auto">
              <a:xfrm>
                <a:off x="3888" y="2643"/>
                <a:ext cx="5" cy="4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5 h 3"/>
                  <a:gd name="T4" fmla="*/ 8 w 4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4" y="3"/>
                      <a:pt x="4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2" name="Freeform 2514"/>
              <p:cNvSpPr/>
              <p:nvPr>
                <p:custDataLst>
                  <p:tags r:id="rId1472"/>
                </p:custDataLst>
              </p:nvPr>
            </p:nvSpPr>
            <p:spPr bwMode="auto">
              <a:xfrm>
                <a:off x="3895" y="2640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0 h 3"/>
                  <a:gd name="T4" fmla="*/ 1 w 3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3" name="Freeform 2515"/>
              <p:cNvSpPr/>
              <p:nvPr>
                <p:custDataLst>
                  <p:tags r:id="rId1473"/>
                </p:custDataLst>
              </p:nvPr>
            </p:nvSpPr>
            <p:spPr bwMode="auto">
              <a:xfrm>
                <a:off x="3957" y="2668"/>
                <a:ext cx="7" cy="5"/>
              </a:xfrm>
              <a:custGeom>
                <a:avLst/>
                <a:gdLst>
                  <a:gd name="T0" fmla="*/ 1 w 5"/>
                  <a:gd name="T1" fmla="*/ 8 h 4"/>
                  <a:gd name="T2" fmla="*/ 1 w 5"/>
                  <a:gd name="T3" fmla="*/ 8 h 4"/>
                  <a:gd name="T4" fmla="*/ 0 w 5"/>
                  <a:gd name="T5" fmla="*/ 5 h 4"/>
                  <a:gd name="T6" fmla="*/ 14 w 5"/>
                  <a:gd name="T7" fmla="*/ 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1" y="0"/>
                      <a:pt x="4" y="3"/>
                      <a:pt x="5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4" name="Freeform 2516"/>
              <p:cNvSpPr/>
              <p:nvPr>
                <p:custDataLst>
                  <p:tags r:id="rId1474"/>
                </p:custDataLst>
              </p:nvPr>
            </p:nvSpPr>
            <p:spPr bwMode="auto">
              <a:xfrm>
                <a:off x="3960" y="2649"/>
                <a:ext cx="2" cy="3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8 h 2"/>
                  <a:gd name="T4" fmla="*/ 2 w 2"/>
                  <a:gd name="T5" fmla="*/ 5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5" name="Freeform 2517"/>
              <p:cNvSpPr/>
              <p:nvPr>
                <p:custDataLst>
                  <p:tags r:id="rId1475"/>
                </p:custDataLst>
              </p:nvPr>
            </p:nvSpPr>
            <p:spPr bwMode="auto">
              <a:xfrm>
                <a:off x="3932" y="2624"/>
                <a:ext cx="4" cy="5"/>
              </a:xfrm>
              <a:custGeom>
                <a:avLst/>
                <a:gdLst>
                  <a:gd name="T0" fmla="*/ 0 w 3"/>
                  <a:gd name="T1" fmla="*/ 5 h 4"/>
                  <a:gd name="T2" fmla="*/ 5 w 3"/>
                  <a:gd name="T3" fmla="*/ 6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2" y="1"/>
                      <a:pt x="3" y="0"/>
                      <a:pt x="1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6" name="Freeform 2518"/>
              <p:cNvSpPr/>
              <p:nvPr>
                <p:custDataLst>
                  <p:tags r:id="rId1476"/>
                </p:custDataLst>
              </p:nvPr>
            </p:nvSpPr>
            <p:spPr bwMode="auto">
              <a:xfrm>
                <a:off x="3882" y="2622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8 h 2"/>
                  <a:gd name="T4" fmla="*/ 7 w 3"/>
                  <a:gd name="T5" fmla="*/ 5 h 2"/>
                  <a:gd name="T6" fmla="*/ 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7" name="Freeform 2519"/>
              <p:cNvSpPr/>
              <p:nvPr>
                <p:custDataLst>
                  <p:tags r:id="rId1477"/>
                </p:custDataLst>
              </p:nvPr>
            </p:nvSpPr>
            <p:spPr bwMode="auto">
              <a:xfrm>
                <a:off x="3870" y="2633"/>
                <a:ext cx="3" cy="2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2 h 2"/>
                  <a:gd name="T4" fmla="*/ 8 w 2"/>
                  <a:gd name="T5" fmla="*/ 1 h 2"/>
                  <a:gd name="T6" fmla="*/ 8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8" name="Freeform 2520"/>
              <p:cNvSpPr/>
              <p:nvPr>
                <p:custDataLst>
                  <p:tags r:id="rId1478"/>
                </p:custDataLst>
              </p:nvPr>
            </p:nvSpPr>
            <p:spPr bwMode="auto">
              <a:xfrm>
                <a:off x="3869" y="2639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5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2"/>
                      <a:pt x="3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9" name="Freeform 2521"/>
              <p:cNvSpPr/>
              <p:nvPr>
                <p:custDataLst>
                  <p:tags r:id="rId1479"/>
                </p:custDataLst>
              </p:nvPr>
            </p:nvSpPr>
            <p:spPr bwMode="auto">
              <a:xfrm>
                <a:off x="3866" y="2644"/>
                <a:ext cx="1" cy="5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8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1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0" name="Freeform 2522"/>
              <p:cNvSpPr/>
              <p:nvPr>
                <p:custDataLst>
                  <p:tags r:id="rId1480"/>
                </p:custDataLst>
              </p:nvPr>
            </p:nvSpPr>
            <p:spPr bwMode="auto">
              <a:xfrm>
                <a:off x="3861" y="2661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5 w 2"/>
                  <a:gd name="T3" fmla="*/ 7 h 3"/>
                  <a:gd name="T4" fmla="*/ 8 w 2"/>
                  <a:gd name="T5" fmla="*/ 1 h 3"/>
                  <a:gd name="T6" fmla="*/ 8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3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1" name="Freeform 2523"/>
              <p:cNvSpPr/>
              <p:nvPr>
                <p:custDataLst>
                  <p:tags r:id="rId1481"/>
                </p:custDataLst>
              </p:nvPr>
            </p:nvSpPr>
            <p:spPr bwMode="auto">
              <a:xfrm>
                <a:off x="3870" y="2677"/>
                <a:ext cx="4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5 w 3"/>
                  <a:gd name="T5" fmla="*/ 3 h 3"/>
                  <a:gd name="T6" fmla="*/ 5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3"/>
                    </a:cubicBezTo>
                    <a:cubicBezTo>
                      <a:pt x="3" y="2"/>
                      <a:pt x="2" y="1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2" name="Freeform 2524"/>
              <p:cNvSpPr/>
              <p:nvPr>
                <p:custDataLst>
                  <p:tags r:id="rId1482"/>
                </p:custDataLst>
              </p:nvPr>
            </p:nvSpPr>
            <p:spPr bwMode="auto">
              <a:xfrm>
                <a:off x="3884" y="2683"/>
                <a:ext cx="4" cy="4"/>
              </a:xfrm>
              <a:custGeom>
                <a:avLst/>
                <a:gdLst>
                  <a:gd name="T0" fmla="*/ 5 w 3"/>
                  <a:gd name="T1" fmla="*/ 0 h 3"/>
                  <a:gd name="T2" fmla="*/ 7 w 3"/>
                  <a:gd name="T3" fmla="*/ 7 h 3"/>
                  <a:gd name="T4" fmla="*/ 7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2"/>
                      <a:pt x="3" y="1"/>
                      <a:pt x="3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3" name="Freeform 2525"/>
              <p:cNvSpPr/>
              <p:nvPr>
                <p:custDataLst>
                  <p:tags r:id="rId1483"/>
                </p:custDataLst>
              </p:nvPr>
            </p:nvSpPr>
            <p:spPr bwMode="auto">
              <a:xfrm>
                <a:off x="3896" y="2618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4" name="Freeform 2526"/>
              <p:cNvSpPr/>
              <p:nvPr>
                <p:custDataLst>
                  <p:tags r:id="rId1484"/>
                </p:custDataLst>
              </p:nvPr>
            </p:nvSpPr>
            <p:spPr bwMode="auto">
              <a:xfrm>
                <a:off x="3906" y="2620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5" name="Freeform 2527"/>
              <p:cNvSpPr/>
              <p:nvPr>
                <p:custDataLst>
                  <p:tags r:id="rId1485"/>
                </p:custDataLst>
              </p:nvPr>
            </p:nvSpPr>
            <p:spPr bwMode="auto">
              <a:xfrm>
                <a:off x="3917" y="2615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7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6" name="Freeform 2528"/>
              <p:cNvSpPr/>
              <p:nvPr>
                <p:custDataLst>
                  <p:tags r:id="rId1486"/>
                </p:custDataLst>
              </p:nvPr>
            </p:nvSpPr>
            <p:spPr bwMode="auto">
              <a:xfrm>
                <a:off x="3923" y="2620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7 w 3"/>
                  <a:gd name="T5" fmla="*/ 1 h 2"/>
                  <a:gd name="T6" fmla="*/ 5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3" y="0"/>
                      <a:pt x="2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7" name="Freeform 2529"/>
              <p:cNvSpPr/>
              <p:nvPr>
                <p:custDataLst>
                  <p:tags r:id="rId1487"/>
                </p:custDataLst>
              </p:nvPr>
            </p:nvSpPr>
            <p:spPr bwMode="auto">
              <a:xfrm>
                <a:off x="3943" y="2634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5 w 4"/>
                  <a:gd name="T3" fmla="*/ 5 h 2"/>
                  <a:gd name="T4" fmla="*/ 0 w 4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1"/>
                      <a:pt x="2" y="0"/>
                      <a:pt x="2" y="1"/>
                    </a:cubicBezTo>
                    <a:cubicBezTo>
                      <a:pt x="4" y="2"/>
                      <a:pt x="1" y="2"/>
                      <a:pt x="0" y="2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8" name="Freeform 2530"/>
              <p:cNvSpPr/>
              <p:nvPr>
                <p:custDataLst>
                  <p:tags r:id="rId1488"/>
                </p:custDataLst>
              </p:nvPr>
            </p:nvSpPr>
            <p:spPr bwMode="auto">
              <a:xfrm>
                <a:off x="3962" y="2642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7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9" name="Freeform 2531"/>
              <p:cNvSpPr/>
              <p:nvPr>
                <p:custDataLst>
                  <p:tags r:id="rId1489"/>
                </p:custDataLst>
              </p:nvPr>
            </p:nvSpPr>
            <p:spPr bwMode="auto">
              <a:xfrm>
                <a:off x="3992" y="265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2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0" name="Freeform 2532"/>
              <p:cNvSpPr/>
              <p:nvPr>
                <p:custDataLst>
                  <p:tags r:id="rId1490"/>
                </p:custDataLst>
              </p:nvPr>
            </p:nvSpPr>
            <p:spPr bwMode="auto">
              <a:xfrm>
                <a:off x="3875" y="2631"/>
                <a:ext cx="3" cy="6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5 h 4"/>
                  <a:gd name="T4" fmla="*/ 8 w 2"/>
                  <a:gd name="T5" fmla="*/ 14 h 4"/>
                  <a:gd name="T6" fmla="*/ 8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1" name="Freeform 2533"/>
              <p:cNvSpPr/>
              <p:nvPr>
                <p:custDataLst>
                  <p:tags r:id="rId1491"/>
                </p:custDataLst>
              </p:nvPr>
            </p:nvSpPr>
            <p:spPr bwMode="auto">
              <a:xfrm>
                <a:off x="3891" y="2625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5 h 3"/>
                  <a:gd name="T4" fmla="*/ 1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3"/>
                      <a:pt x="3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2" name="Freeform 2534"/>
              <p:cNvSpPr/>
              <p:nvPr>
                <p:custDataLst>
                  <p:tags r:id="rId1492"/>
                </p:custDataLst>
              </p:nvPr>
            </p:nvSpPr>
            <p:spPr bwMode="auto">
              <a:xfrm>
                <a:off x="3926" y="2626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7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3" name="Freeform 2535"/>
              <p:cNvSpPr/>
              <p:nvPr>
                <p:custDataLst>
                  <p:tags r:id="rId1493"/>
                </p:custDataLst>
              </p:nvPr>
            </p:nvSpPr>
            <p:spPr bwMode="auto">
              <a:xfrm>
                <a:off x="3856" y="2611"/>
                <a:ext cx="131" cy="66"/>
              </a:xfrm>
              <a:custGeom>
                <a:avLst/>
                <a:gdLst>
                  <a:gd name="T0" fmla="*/ 23 w 101"/>
                  <a:gd name="T1" fmla="*/ 23 h 51"/>
                  <a:gd name="T2" fmla="*/ 32 w 101"/>
                  <a:gd name="T3" fmla="*/ 17 h 51"/>
                  <a:gd name="T4" fmla="*/ 42 w 101"/>
                  <a:gd name="T5" fmla="*/ 16 h 51"/>
                  <a:gd name="T6" fmla="*/ 45 w 101"/>
                  <a:gd name="T7" fmla="*/ 8 h 51"/>
                  <a:gd name="T8" fmla="*/ 64 w 101"/>
                  <a:gd name="T9" fmla="*/ 5 h 51"/>
                  <a:gd name="T10" fmla="*/ 75 w 101"/>
                  <a:gd name="T11" fmla="*/ 6 h 51"/>
                  <a:gd name="T12" fmla="*/ 95 w 101"/>
                  <a:gd name="T13" fmla="*/ 6 h 51"/>
                  <a:gd name="T14" fmla="*/ 101 w 101"/>
                  <a:gd name="T15" fmla="*/ 6 h 51"/>
                  <a:gd name="T16" fmla="*/ 112 w 101"/>
                  <a:gd name="T17" fmla="*/ 10 h 51"/>
                  <a:gd name="T18" fmla="*/ 115 w 101"/>
                  <a:gd name="T19" fmla="*/ 13 h 51"/>
                  <a:gd name="T20" fmla="*/ 126 w 101"/>
                  <a:gd name="T21" fmla="*/ 17 h 51"/>
                  <a:gd name="T22" fmla="*/ 131 w 101"/>
                  <a:gd name="T23" fmla="*/ 22 h 51"/>
                  <a:gd name="T24" fmla="*/ 148 w 101"/>
                  <a:gd name="T25" fmla="*/ 32 h 51"/>
                  <a:gd name="T26" fmla="*/ 154 w 101"/>
                  <a:gd name="T27" fmla="*/ 35 h 51"/>
                  <a:gd name="T28" fmla="*/ 162 w 101"/>
                  <a:gd name="T29" fmla="*/ 39 h 51"/>
                  <a:gd name="T30" fmla="*/ 171 w 101"/>
                  <a:gd name="T31" fmla="*/ 50 h 51"/>
                  <a:gd name="T32" fmla="*/ 182 w 101"/>
                  <a:gd name="T33" fmla="*/ 53 h 51"/>
                  <a:gd name="T34" fmla="*/ 188 w 101"/>
                  <a:gd name="T35" fmla="*/ 53 h 51"/>
                  <a:gd name="T36" fmla="*/ 204 w 101"/>
                  <a:gd name="T37" fmla="*/ 57 h 51"/>
                  <a:gd name="T38" fmla="*/ 220 w 101"/>
                  <a:gd name="T39" fmla="*/ 61 h 51"/>
                  <a:gd name="T40" fmla="*/ 214 w 101"/>
                  <a:gd name="T41" fmla="*/ 58 h 51"/>
                  <a:gd name="T42" fmla="*/ 208 w 101"/>
                  <a:gd name="T43" fmla="*/ 57 h 51"/>
                  <a:gd name="T44" fmla="*/ 197 w 101"/>
                  <a:gd name="T45" fmla="*/ 52 h 51"/>
                  <a:gd name="T46" fmla="*/ 191 w 101"/>
                  <a:gd name="T47" fmla="*/ 52 h 51"/>
                  <a:gd name="T48" fmla="*/ 176 w 101"/>
                  <a:gd name="T49" fmla="*/ 45 h 51"/>
                  <a:gd name="T50" fmla="*/ 170 w 101"/>
                  <a:gd name="T51" fmla="*/ 41 h 51"/>
                  <a:gd name="T52" fmla="*/ 160 w 101"/>
                  <a:gd name="T53" fmla="*/ 35 h 51"/>
                  <a:gd name="T54" fmla="*/ 154 w 101"/>
                  <a:gd name="T55" fmla="*/ 30 h 51"/>
                  <a:gd name="T56" fmla="*/ 148 w 101"/>
                  <a:gd name="T57" fmla="*/ 27 h 51"/>
                  <a:gd name="T58" fmla="*/ 141 w 101"/>
                  <a:gd name="T59" fmla="*/ 22 h 51"/>
                  <a:gd name="T60" fmla="*/ 132 w 101"/>
                  <a:gd name="T61" fmla="*/ 16 h 51"/>
                  <a:gd name="T62" fmla="*/ 118 w 101"/>
                  <a:gd name="T63" fmla="*/ 8 h 51"/>
                  <a:gd name="T64" fmla="*/ 108 w 101"/>
                  <a:gd name="T65" fmla="*/ 5 h 51"/>
                  <a:gd name="T66" fmla="*/ 95 w 101"/>
                  <a:gd name="T67" fmla="*/ 0 h 51"/>
                  <a:gd name="T68" fmla="*/ 79 w 101"/>
                  <a:gd name="T69" fmla="*/ 0 h 51"/>
                  <a:gd name="T70" fmla="*/ 66 w 101"/>
                  <a:gd name="T71" fmla="*/ 0 h 51"/>
                  <a:gd name="T72" fmla="*/ 52 w 101"/>
                  <a:gd name="T73" fmla="*/ 5 h 51"/>
                  <a:gd name="T74" fmla="*/ 38 w 101"/>
                  <a:gd name="T75" fmla="*/ 6 h 51"/>
                  <a:gd name="T76" fmla="*/ 30 w 101"/>
                  <a:gd name="T77" fmla="*/ 10 h 51"/>
                  <a:gd name="T78" fmla="*/ 23 w 101"/>
                  <a:gd name="T79" fmla="*/ 17 h 51"/>
                  <a:gd name="T80" fmla="*/ 17 w 101"/>
                  <a:gd name="T81" fmla="*/ 23 h 51"/>
                  <a:gd name="T82" fmla="*/ 10 w 101"/>
                  <a:gd name="T83" fmla="*/ 32 h 51"/>
                  <a:gd name="T84" fmla="*/ 6 w 101"/>
                  <a:gd name="T85" fmla="*/ 41 h 51"/>
                  <a:gd name="T86" fmla="*/ 1 w 101"/>
                  <a:gd name="T87" fmla="*/ 50 h 51"/>
                  <a:gd name="T88" fmla="*/ 1 w 101"/>
                  <a:gd name="T89" fmla="*/ 58 h 51"/>
                  <a:gd name="T90" fmla="*/ 0 w 101"/>
                  <a:gd name="T91" fmla="*/ 69 h 51"/>
                  <a:gd name="T92" fmla="*/ 0 w 101"/>
                  <a:gd name="T93" fmla="*/ 80 h 51"/>
                  <a:gd name="T94" fmla="*/ 0 w 101"/>
                  <a:gd name="T95" fmla="*/ 93 h 51"/>
                  <a:gd name="T96" fmla="*/ 5 w 101"/>
                  <a:gd name="T97" fmla="*/ 104 h 51"/>
                  <a:gd name="T98" fmla="*/ 8 w 101"/>
                  <a:gd name="T99" fmla="*/ 110 h 51"/>
                  <a:gd name="T100" fmla="*/ 5 w 101"/>
                  <a:gd name="T101" fmla="*/ 84 h 51"/>
                  <a:gd name="T102" fmla="*/ 1 w 101"/>
                  <a:gd name="T103" fmla="*/ 75 h 51"/>
                  <a:gd name="T104" fmla="*/ 8 w 101"/>
                  <a:gd name="T105" fmla="*/ 63 h 51"/>
                  <a:gd name="T106" fmla="*/ 10 w 101"/>
                  <a:gd name="T107" fmla="*/ 52 h 51"/>
                  <a:gd name="T108" fmla="*/ 16 w 101"/>
                  <a:gd name="T109" fmla="*/ 44 h 51"/>
                  <a:gd name="T110" fmla="*/ 22 w 101"/>
                  <a:gd name="T111" fmla="*/ 32 h 51"/>
                  <a:gd name="T112" fmla="*/ 17 w 101"/>
                  <a:gd name="T113" fmla="*/ 28 h 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0" h="51">
                    <a:moveTo>
                      <a:pt x="11" y="12"/>
                    </a:move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8"/>
                      <a:pt x="14" y="9"/>
                      <a:pt x="15" y="8"/>
                    </a:cubicBezTo>
                    <a:cubicBezTo>
                      <a:pt x="16" y="8"/>
                      <a:pt x="16" y="7"/>
                      <a:pt x="17" y="7"/>
                    </a:cubicBezTo>
                    <a:cubicBezTo>
                      <a:pt x="18" y="6"/>
                      <a:pt x="18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20" y="5"/>
                      <a:pt x="21" y="4"/>
                    </a:cubicBezTo>
                    <a:cubicBezTo>
                      <a:pt x="23" y="4"/>
                      <a:pt x="24" y="5"/>
                      <a:pt x="25" y="4"/>
                    </a:cubicBezTo>
                    <a:cubicBezTo>
                      <a:pt x="26" y="4"/>
                      <a:pt x="27" y="2"/>
                      <a:pt x="29" y="2"/>
                    </a:cubicBezTo>
                    <a:cubicBezTo>
                      <a:pt x="30" y="2"/>
                      <a:pt x="30" y="3"/>
                      <a:pt x="31" y="4"/>
                    </a:cubicBezTo>
                    <a:cubicBezTo>
                      <a:pt x="32" y="5"/>
                      <a:pt x="34" y="4"/>
                      <a:pt x="35" y="3"/>
                    </a:cubicBezTo>
                    <a:cubicBezTo>
                      <a:pt x="36" y="3"/>
                      <a:pt x="37" y="3"/>
                      <a:pt x="38" y="3"/>
                    </a:cubicBezTo>
                    <a:cubicBezTo>
                      <a:pt x="40" y="3"/>
                      <a:pt x="41" y="2"/>
                      <a:pt x="43" y="3"/>
                    </a:cubicBezTo>
                    <a:cubicBezTo>
                      <a:pt x="44" y="3"/>
                      <a:pt x="44" y="4"/>
                      <a:pt x="45" y="5"/>
                    </a:cubicBezTo>
                    <a:cubicBezTo>
                      <a:pt x="45" y="3"/>
                      <a:pt x="45" y="3"/>
                      <a:pt x="46" y="3"/>
                    </a:cubicBezTo>
                    <a:cubicBezTo>
                      <a:pt x="47" y="3"/>
                      <a:pt x="48" y="4"/>
                      <a:pt x="48" y="5"/>
                    </a:cubicBezTo>
                    <a:cubicBezTo>
                      <a:pt x="49" y="4"/>
                      <a:pt x="50" y="4"/>
                      <a:pt x="51" y="5"/>
                    </a:cubicBezTo>
                    <a:cubicBezTo>
                      <a:pt x="51" y="5"/>
                      <a:pt x="51" y="6"/>
                      <a:pt x="51" y="6"/>
                    </a:cubicBezTo>
                    <a:cubicBezTo>
                      <a:pt x="52" y="6"/>
                      <a:pt x="52" y="6"/>
                      <a:pt x="53" y="6"/>
                    </a:cubicBezTo>
                    <a:cubicBezTo>
                      <a:pt x="55" y="6"/>
                      <a:pt x="54" y="7"/>
                      <a:pt x="55" y="8"/>
                    </a:cubicBezTo>
                    <a:cubicBezTo>
                      <a:pt x="56" y="8"/>
                      <a:pt x="57" y="8"/>
                      <a:pt x="58" y="8"/>
                    </a:cubicBezTo>
                    <a:cubicBezTo>
                      <a:pt x="58" y="8"/>
                      <a:pt x="59" y="8"/>
                      <a:pt x="59" y="9"/>
                    </a:cubicBezTo>
                    <a:cubicBezTo>
                      <a:pt x="60" y="9"/>
                      <a:pt x="60" y="9"/>
                      <a:pt x="60" y="10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5" y="12"/>
                      <a:pt x="66" y="13"/>
                      <a:pt x="68" y="15"/>
                    </a:cubicBezTo>
                    <a:cubicBezTo>
                      <a:pt x="68" y="15"/>
                      <a:pt x="69" y="16"/>
                      <a:pt x="70" y="16"/>
                    </a:cubicBezTo>
                    <a:cubicBezTo>
                      <a:pt x="70" y="16"/>
                      <a:pt x="70" y="15"/>
                      <a:pt x="71" y="16"/>
                    </a:cubicBezTo>
                    <a:cubicBezTo>
                      <a:pt x="71" y="16"/>
                      <a:pt x="71" y="17"/>
                      <a:pt x="72" y="17"/>
                    </a:cubicBezTo>
                    <a:cubicBezTo>
                      <a:pt x="73" y="18"/>
                      <a:pt x="73" y="18"/>
                      <a:pt x="74" y="18"/>
                    </a:cubicBezTo>
                    <a:cubicBezTo>
                      <a:pt x="75" y="19"/>
                      <a:pt x="76" y="20"/>
                      <a:pt x="77" y="20"/>
                    </a:cubicBezTo>
                    <a:cubicBezTo>
                      <a:pt x="77" y="21"/>
                      <a:pt x="78" y="22"/>
                      <a:pt x="79" y="23"/>
                    </a:cubicBezTo>
                    <a:cubicBezTo>
                      <a:pt x="80" y="23"/>
                      <a:pt x="81" y="23"/>
                      <a:pt x="82" y="24"/>
                    </a:cubicBezTo>
                    <a:cubicBezTo>
                      <a:pt x="82" y="25"/>
                      <a:pt x="82" y="26"/>
                      <a:pt x="83" y="25"/>
                    </a:cubicBezTo>
                    <a:cubicBezTo>
                      <a:pt x="84" y="25"/>
                      <a:pt x="84" y="25"/>
                      <a:pt x="85" y="25"/>
                    </a:cubicBezTo>
                    <a:cubicBezTo>
                      <a:pt x="85" y="25"/>
                      <a:pt x="85" y="25"/>
                      <a:pt x="86" y="25"/>
                    </a:cubicBezTo>
                    <a:cubicBezTo>
                      <a:pt x="86" y="25"/>
                      <a:pt x="86" y="26"/>
                      <a:pt x="86" y="26"/>
                    </a:cubicBezTo>
                    <a:cubicBezTo>
                      <a:pt x="88" y="27"/>
                      <a:pt x="91" y="26"/>
                      <a:pt x="93" y="26"/>
                    </a:cubicBezTo>
                    <a:cubicBezTo>
                      <a:pt x="94" y="26"/>
                      <a:pt x="95" y="27"/>
                      <a:pt x="96" y="27"/>
                    </a:cubicBezTo>
                    <a:cubicBezTo>
                      <a:pt x="97" y="28"/>
                      <a:pt x="100" y="28"/>
                      <a:pt x="101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5" y="24"/>
                      <a:pt x="84" y="23"/>
                    </a:cubicBezTo>
                    <a:cubicBezTo>
                      <a:pt x="83" y="22"/>
                      <a:pt x="81" y="21"/>
                      <a:pt x="81" y="21"/>
                    </a:cubicBezTo>
                    <a:cubicBezTo>
                      <a:pt x="81" y="21"/>
                      <a:pt x="80" y="19"/>
                      <a:pt x="80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1" y="7"/>
                      <a:pt x="61" y="7"/>
                    </a:cubicBezTo>
                    <a:cubicBezTo>
                      <a:pt x="61" y="7"/>
                      <a:pt x="57" y="6"/>
                      <a:pt x="57" y="6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49" y="2"/>
                      <a:pt x="49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0" y="0"/>
                      <a:pt x="30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1" y="8"/>
                      <a:pt x="11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" y="23"/>
                      <a:pt x="1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8"/>
                      <a:pt x="2" y="48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3" y="50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1" y="47"/>
                      <a:pt x="0" y="43"/>
                      <a:pt x="2" y="39"/>
                    </a:cubicBezTo>
                    <a:cubicBezTo>
                      <a:pt x="2" y="38"/>
                      <a:pt x="1" y="37"/>
                      <a:pt x="1" y="37"/>
                    </a:cubicBezTo>
                    <a:cubicBezTo>
                      <a:pt x="1" y="36"/>
                      <a:pt x="1" y="36"/>
                      <a:pt x="1" y="35"/>
                    </a:cubicBezTo>
                    <a:cubicBezTo>
                      <a:pt x="1" y="35"/>
                      <a:pt x="1" y="34"/>
                      <a:pt x="1" y="34"/>
                    </a:cubicBezTo>
                    <a:cubicBezTo>
                      <a:pt x="1" y="32"/>
                      <a:pt x="3" y="30"/>
                      <a:pt x="4" y="29"/>
                    </a:cubicBezTo>
                    <a:cubicBezTo>
                      <a:pt x="4" y="28"/>
                      <a:pt x="3" y="27"/>
                      <a:pt x="3" y="26"/>
                    </a:cubicBezTo>
                    <a:cubicBezTo>
                      <a:pt x="3" y="25"/>
                      <a:pt x="5" y="26"/>
                      <a:pt x="5" y="24"/>
                    </a:cubicBezTo>
                    <a:cubicBezTo>
                      <a:pt x="5" y="23"/>
                      <a:pt x="4" y="23"/>
                      <a:pt x="4" y="22"/>
                    </a:cubicBezTo>
                    <a:cubicBezTo>
                      <a:pt x="5" y="20"/>
                      <a:pt x="6" y="21"/>
                      <a:pt x="7" y="20"/>
                    </a:cubicBezTo>
                    <a:cubicBezTo>
                      <a:pt x="5" y="20"/>
                      <a:pt x="5" y="19"/>
                      <a:pt x="6" y="17"/>
                    </a:cubicBezTo>
                    <a:cubicBezTo>
                      <a:pt x="7" y="16"/>
                      <a:pt x="9" y="16"/>
                      <a:pt x="10" y="15"/>
                    </a:cubicBezTo>
                    <a:cubicBezTo>
                      <a:pt x="9" y="15"/>
                      <a:pt x="8" y="16"/>
                      <a:pt x="8" y="15"/>
                    </a:cubicBezTo>
                    <a:cubicBezTo>
                      <a:pt x="7" y="15"/>
                      <a:pt x="8" y="13"/>
                      <a:pt x="8" y="13"/>
                    </a:cubicBezTo>
                    <a:cubicBezTo>
                      <a:pt x="9" y="12"/>
                      <a:pt x="10" y="13"/>
                      <a:pt x="11" y="12"/>
                    </a:cubicBezTo>
                    <a:close/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4" name="Freeform 2536"/>
              <p:cNvSpPr/>
              <p:nvPr>
                <p:custDataLst>
                  <p:tags r:id="rId1494"/>
                </p:custDataLst>
              </p:nvPr>
            </p:nvSpPr>
            <p:spPr bwMode="auto">
              <a:xfrm>
                <a:off x="3983" y="2653"/>
                <a:ext cx="17" cy="18"/>
              </a:xfrm>
              <a:custGeom>
                <a:avLst/>
                <a:gdLst>
                  <a:gd name="T0" fmla="*/ 22 w 13"/>
                  <a:gd name="T1" fmla="*/ 10 h 14"/>
                  <a:gd name="T2" fmla="*/ 16 w 13"/>
                  <a:gd name="T3" fmla="*/ 22 h 14"/>
                  <a:gd name="T4" fmla="*/ 9 w 13"/>
                  <a:gd name="T5" fmla="*/ 22 h 14"/>
                  <a:gd name="T6" fmla="*/ 7 w 13"/>
                  <a:gd name="T7" fmla="*/ 24 h 14"/>
                  <a:gd name="T8" fmla="*/ 0 w 13"/>
                  <a:gd name="T9" fmla="*/ 30 h 14"/>
                  <a:gd name="T10" fmla="*/ 5 w 13"/>
                  <a:gd name="T11" fmla="*/ 30 h 14"/>
                  <a:gd name="T12" fmla="*/ 7 w 13"/>
                  <a:gd name="T13" fmla="*/ 30 h 14"/>
                  <a:gd name="T14" fmla="*/ 5 w 13"/>
                  <a:gd name="T15" fmla="*/ 28 h 14"/>
                  <a:gd name="T16" fmla="*/ 5 w 13"/>
                  <a:gd name="T17" fmla="*/ 28 h 14"/>
                  <a:gd name="T18" fmla="*/ 9 w 13"/>
                  <a:gd name="T19" fmla="*/ 30 h 14"/>
                  <a:gd name="T20" fmla="*/ 9 w 13"/>
                  <a:gd name="T21" fmla="*/ 30 h 14"/>
                  <a:gd name="T22" fmla="*/ 13 w 13"/>
                  <a:gd name="T23" fmla="*/ 28 h 14"/>
                  <a:gd name="T24" fmla="*/ 16 w 13"/>
                  <a:gd name="T25" fmla="*/ 24 h 14"/>
                  <a:gd name="T26" fmla="*/ 21 w 13"/>
                  <a:gd name="T27" fmla="*/ 24 h 14"/>
                  <a:gd name="T28" fmla="*/ 24 w 13"/>
                  <a:gd name="T29" fmla="*/ 19 h 14"/>
                  <a:gd name="T30" fmla="*/ 29 w 13"/>
                  <a:gd name="T31" fmla="*/ 15 h 14"/>
                  <a:gd name="T32" fmla="*/ 29 w 13"/>
                  <a:gd name="T33" fmla="*/ 15 h 14"/>
                  <a:gd name="T34" fmla="*/ 27 w 13"/>
                  <a:gd name="T35" fmla="*/ 10 h 14"/>
                  <a:gd name="T36" fmla="*/ 27 w 13"/>
                  <a:gd name="T37" fmla="*/ 8 h 14"/>
                  <a:gd name="T38" fmla="*/ 24 w 13"/>
                  <a:gd name="T39" fmla="*/ 6 h 14"/>
                  <a:gd name="T40" fmla="*/ 22 w 13"/>
                  <a:gd name="T41" fmla="*/ 1 h 14"/>
                  <a:gd name="T42" fmla="*/ 22 w 13"/>
                  <a:gd name="T43" fmla="*/ 0 h 14"/>
                  <a:gd name="T44" fmla="*/ 21 w 13"/>
                  <a:gd name="T45" fmla="*/ 1 h 14"/>
                  <a:gd name="T46" fmla="*/ 22 w 13"/>
                  <a:gd name="T47" fmla="*/ 10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3" h="14">
                    <a:moveTo>
                      <a:pt x="10" y="5"/>
                    </a:moveTo>
                    <a:cubicBezTo>
                      <a:pt x="9" y="7"/>
                      <a:pt x="9" y="9"/>
                      <a:pt x="7" y="10"/>
                    </a:cubicBezTo>
                    <a:cubicBezTo>
                      <a:pt x="6" y="10"/>
                      <a:pt x="6" y="10"/>
                      <a:pt x="4" y="10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9" y="12"/>
                      <a:pt x="9" y="12"/>
                    </a:cubicBezTo>
                    <a:cubicBezTo>
                      <a:pt x="10" y="11"/>
                      <a:pt x="11" y="11"/>
                      <a:pt x="11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3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5" name="Freeform 2537"/>
              <p:cNvSpPr/>
              <p:nvPr>
                <p:custDataLst>
                  <p:tags r:id="rId1495"/>
                </p:custDataLst>
              </p:nvPr>
            </p:nvSpPr>
            <p:spPr bwMode="auto">
              <a:xfrm>
                <a:off x="3871" y="2617"/>
                <a:ext cx="11" cy="7"/>
              </a:xfrm>
              <a:custGeom>
                <a:avLst/>
                <a:gdLst>
                  <a:gd name="T0" fmla="*/ 0 w 8"/>
                  <a:gd name="T1" fmla="*/ 11 h 5"/>
                  <a:gd name="T2" fmla="*/ 14 w 8"/>
                  <a:gd name="T3" fmla="*/ 8 h 5"/>
                  <a:gd name="T4" fmla="*/ 19 w 8"/>
                  <a:gd name="T5" fmla="*/ 6 h 5"/>
                  <a:gd name="T6" fmla="*/ 19 w 8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4"/>
                    </a:moveTo>
                    <a:cubicBezTo>
                      <a:pt x="2" y="5"/>
                      <a:pt x="3" y="3"/>
                      <a:pt x="5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6" name="Freeform 2538"/>
              <p:cNvSpPr/>
              <p:nvPr>
                <p:custDataLst>
                  <p:tags r:id="rId1496"/>
                </p:custDataLst>
              </p:nvPr>
            </p:nvSpPr>
            <p:spPr bwMode="auto">
              <a:xfrm>
                <a:off x="3884" y="2612"/>
                <a:ext cx="13" cy="6"/>
              </a:xfrm>
              <a:custGeom>
                <a:avLst/>
                <a:gdLst>
                  <a:gd name="T0" fmla="*/ 0 w 10"/>
                  <a:gd name="T1" fmla="*/ 6 h 5"/>
                  <a:gd name="T2" fmla="*/ 5 w 10"/>
                  <a:gd name="T3" fmla="*/ 8 h 5"/>
                  <a:gd name="T4" fmla="*/ 7 w 10"/>
                  <a:gd name="T5" fmla="*/ 7 h 5"/>
                  <a:gd name="T6" fmla="*/ 12 w 10"/>
                  <a:gd name="T7" fmla="*/ 6 h 5"/>
                  <a:gd name="T8" fmla="*/ 16 w 10"/>
                  <a:gd name="T9" fmla="*/ 8 h 5"/>
                  <a:gd name="T10" fmla="*/ 17 w 10"/>
                  <a:gd name="T11" fmla="*/ 6 h 5"/>
                  <a:gd name="T12" fmla="*/ 21 w 10"/>
                  <a:gd name="T13" fmla="*/ 1 h 5"/>
                  <a:gd name="T14" fmla="*/ 13 w 10"/>
                  <a:gd name="T15" fmla="*/ 0 h 5"/>
                  <a:gd name="T16" fmla="*/ 0 w 10"/>
                  <a:gd name="T17" fmla="*/ 6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3"/>
                      <a:pt x="6" y="4"/>
                      <a:pt x="7" y="5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9" y="2"/>
                      <a:pt x="10" y="2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7" name="Freeform 2539"/>
              <p:cNvSpPr/>
              <p:nvPr>
                <p:custDataLst>
                  <p:tags r:id="rId1497"/>
                </p:custDataLst>
              </p:nvPr>
            </p:nvSpPr>
            <p:spPr bwMode="auto">
              <a:xfrm>
                <a:off x="3901" y="2612"/>
                <a:ext cx="16" cy="6"/>
              </a:xfrm>
              <a:custGeom>
                <a:avLst/>
                <a:gdLst>
                  <a:gd name="T0" fmla="*/ 0 w 12"/>
                  <a:gd name="T1" fmla="*/ 2 h 5"/>
                  <a:gd name="T2" fmla="*/ 7 w 12"/>
                  <a:gd name="T3" fmla="*/ 6 h 5"/>
                  <a:gd name="T4" fmla="*/ 15 w 12"/>
                  <a:gd name="T5" fmla="*/ 7 h 5"/>
                  <a:gd name="T6" fmla="*/ 21 w 12"/>
                  <a:gd name="T7" fmla="*/ 7 h 5"/>
                  <a:gd name="T8" fmla="*/ 28 w 12"/>
                  <a:gd name="T9" fmla="*/ 8 h 5"/>
                  <a:gd name="T10" fmla="*/ 23 w 12"/>
                  <a:gd name="T11" fmla="*/ 1 h 5"/>
                  <a:gd name="T12" fmla="*/ 5 w 12"/>
                  <a:gd name="T13" fmla="*/ 1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0" y="2"/>
                      <a:pt x="2" y="3"/>
                      <a:pt x="3" y="3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10" y="4"/>
                      <a:pt x="11" y="5"/>
                      <a:pt x="12" y="5"/>
                    </a:cubicBezTo>
                    <a:cubicBezTo>
                      <a:pt x="11" y="4"/>
                      <a:pt x="10" y="3"/>
                      <a:pt x="10" y="1"/>
                    </a:cubicBezTo>
                    <a:cubicBezTo>
                      <a:pt x="7" y="1"/>
                      <a:pt x="5" y="0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8" name="Freeform 2540"/>
              <p:cNvSpPr/>
              <p:nvPr>
                <p:custDataLst>
                  <p:tags r:id="rId1498"/>
                </p:custDataLst>
              </p:nvPr>
            </p:nvSpPr>
            <p:spPr bwMode="auto">
              <a:xfrm>
                <a:off x="3919" y="2616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5 w 6"/>
                  <a:gd name="T3" fmla="*/ 7 h 3"/>
                  <a:gd name="T4" fmla="*/ 9 w 6"/>
                  <a:gd name="T5" fmla="*/ 5 h 3"/>
                  <a:gd name="T6" fmla="*/ 15 w 6"/>
                  <a:gd name="T7" fmla="*/ 7 h 3"/>
                  <a:gd name="T8" fmla="*/ 7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2"/>
                      <a:pt x="2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6" y="1"/>
                      <a:pt x="3" y="2"/>
                      <a:pt x="3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9" name="Freeform 2541"/>
              <p:cNvSpPr/>
              <p:nvPr>
                <p:custDataLst>
                  <p:tags r:id="rId1499"/>
                </p:custDataLst>
              </p:nvPr>
            </p:nvSpPr>
            <p:spPr bwMode="auto">
              <a:xfrm>
                <a:off x="3927" y="2620"/>
                <a:ext cx="9" cy="6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2 h 5"/>
                  <a:gd name="T4" fmla="*/ 6 w 7"/>
                  <a:gd name="T5" fmla="*/ 2 h 5"/>
                  <a:gd name="T6" fmla="*/ 10 w 7"/>
                  <a:gd name="T7" fmla="*/ 8 h 5"/>
                  <a:gd name="T8" fmla="*/ 15 w 7"/>
                  <a:gd name="T9" fmla="*/ 7 h 5"/>
                  <a:gd name="T10" fmla="*/ 8 w 7"/>
                  <a:gd name="T11" fmla="*/ 1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3"/>
                      <a:pt x="1" y="2"/>
                      <a:pt x="3" y="2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5"/>
                      <a:pt x="6" y="3"/>
                      <a:pt x="7" y="4"/>
                    </a:cubicBezTo>
                    <a:cubicBezTo>
                      <a:pt x="7" y="3"/>
                      <a:pt x="5" y="1"/>
                      <a:pt x="4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0" name="Freeform 2542"/>
              <p:cNvSpPr/>
              <p:nvPr>
                <p:custDataLst>
                  <p:tags r:id="rId1500"/>
                </p:custDataLst>
              </p:nvPr>
            </p:nvSpPr>
            <p:spPr bwMode="auto">
              <a:xfrm>
                <a:off x="3934" y="2622"/>
                <a:ext cx="9" cy="7"/>
              </a:xfrm>
              <a:custGeom>
                <a:avLst/>
                <a:gdLst>
                  <a:gd name="T0" fmla="*/ 0 w 7"/>
                  <a:gd name="T1" fmla="*/ 11 h 5"/>
                  <a:gd name="T2" fmla="*/ 8 w 7"/>
                  <a:gd name="T3" fmla="*/ 11 h 5"/>
                  <a:gd name="T4" fmla="*/ 10 w 7"/>
                  <a:gd name="T5" fmla="*/ 11 h 5"/>
                  <a:gd name="T6" fmla="*/ 15 w 7"/>
                  <a:gd name="T7" fmla="*/ 11 h 5"/>
                  <a:gd name="T8" fmla="*/ 0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1" y="4"/>
                      <a:pt x="2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6" y="2"/>
                      <a:pt x="2" y="0"/>
                      <a:pt x="0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1" name="Freeform 2543"/>
              <p:cNvSpPr/>
              <p:nvPr>
                <p:custDataLst>
                  <p:tags r:id="rId1501"/>
                </p:custDataLst>
              </p:nvPr>
            </p:nvSpPr>
            <p:spPr bwMode="auto">
              <a:xfrm>
                <a:off x="3948" y="2631"/>
                <a:ext cx="12" cy="9"/>
              </a:xfrm>
              <a:custGeom>
                <a:avLst/>
                <a:gdLst>
                  <a:gd name="T0" fmla="*/ 0 w 9"/>
                  <a:gd name="T1" fmla="*/ 0 h 7"/>
                  <a:gd name="T2" fmla="*/ 1 w 9"/>
                  <a:gd name="T3" fmla="*/ 6 h 7"/>
                  <a:gd name="T4" fmla="*/ 12 w 9"/>
                  <a:gd name="T5" fmla="*/ 13 h 7"/>
                  <a:gd name="T6" fmla="*/ 15 w 9"/>
                  <a:gd name="T7" fmla="*/ 13 h 7"/>
                  <a:gd name="T8" fmla="*/ 16 w 9"/>
                  <a:gd name="T9" fmla="*/ 15 h 7"/>
                  <a:gd name="T10" fmla="*/ 21 w 9"/>
                  <a:gd name="T11" fmla="*/ 13 h 7"/>
                  <a:gd name="T12" fmla="*/ 9 w 9"/>
                  <a:gd name="T13" fmla="*/ 6 h 7"/>
                  <a:gd name="T14" fmla="*/ 1 w 9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1"/>
                      <a:pt x="4" y="5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7" y="5"/>
                      <a:pt x="6" y="4"/>
                      <a:pt x="4" y="3"/>
                    </a:cubicBezTo>
                    <a:cubicBezTo>
                      <a:pt x="3" y="2"/>
                      <a:pt x="2" y="1"/>
                      <a:pt x="1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2" name="Freeform 2544"/>
              <p:cNvSpPr/>
              <p:nvPr>
                <p:custDataLst>
                  <p:tags r:id="rId1502"/>
                </p:custDataLst>
              </p:nvPr>
            </p:nvSpPr>
            <p:spPr bwMode="auto">
              <a:xfrm>
                <a:off x="3865" y="2624"/>
                <a:ext cx="9" cy="3"/>
              </a:xfrm>
              <a:custGeom>
                <a:avLst/>
                <a:gdLst>
                  <a:gd name="T0" fmla="*/ 6 w 7"/>
                  <a:gd name="T1" fmla="*/ 0 h 3"/>
                  <a:gd name="T2" fmla="*/ 13 w 7"/>
                  <a:gd name="T3" fmla="*/ 2 h 3"/>
                  <a:gd name="T4" fmla="*/ 10 w 7"/>
                  <a:gd name="T5" fmla="*/ 3 h 3"/>
                  <a:gd name="T6" fmla="*/ 0 w 7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cubicBezTo>
                      <a:pt x="4" y="1"/>
                      <a:pt x="5" y="1"/>
                      <a:pt x="6" y="2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3" y="3"/>
                      <a:pt x="1" y="2"/>
                      <a:pt x="0" y="3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3" name="Freeform 2545"/>
              <p:cNvSpPr/>
              <p:nvPr>
                <p:custDataLst>
                  <p:tags r:id="rId1503"/>
                </p:custDataLst>
              </p:nvPr>
            </p:nvSpPr>
            <p:spPr bwMode="auto">
              <a:xfrm>
                <a:off x="3858" y="2642"/>
                <a:ext cx="7" cy="4"/>
              </a:xfrm>
              <a:custGeom>
                <a:avLst/>
                <a:gdLst>
                  <a:gd name="T0" fmla="*/ 6 w 5"/>
                  <a:gd name="T1" fmla="*/ 0 h 3"/>
                  <a:gd name="T2" fmla="*/ 14 w 5"/>
                  <a:gd name="T3" fmla="*/ 0 h 3"/>
                  <a:gd name="T4" fmla="*/ 0 w 5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1"/>
                      <a:pt x="5" y="0"/>
                    </a:cubicBezTo>
                    <a:cubicBezTo>
                      <a:pt x="5" y="3"/>
                      <a:pt x="1" y="1"/>
                      <a:pt x="0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4" name="Freeform 2546"/>
              <p:cNvSpPr/>
              <p:nvPr>
                <p:custDataLst>
                  <p:tags r:id="rId1504"/>
                </p:custDataLst>
              </p:nvPr>
            </p:nvSpPr>
            <p:spPr bwMode="auto">
              <a:xfrm>
                <a:off x="3856" y="2662"/>
                <a:ext cx="8" cy="15"/>
              </a:xfrm>
              <a:custGeom>
                <a:avLst/>
                <a:gdLst>
                  <a:gd name="T0" fmla="*/ 1 w 6"/>
                  <a:gd name="T1" fmla="*/ 0 h 11"/>
                  <a:gd name="T2" fmla="*/ 7 w 6"/>
                  <a:gd name="T3" fmla="*/ 10 h 11"/>
                  <a:gd name="T4" fmla="*/ 9 w 6"/>
                  <a:gd name="T5" fmla="*/ 15 h 11"/>
                  <a:gd name="T6" fmla="*/ 15 w 6"/>
                  <a:gd name="T7" fmla="*/ 19 h 11"/>
                  <a:gd name="T8" fmla="*/ 15 w 6"/>
                  <a:gd name="T9" fmla="*/ 27 h 11"/>
                  <a:gd name="T10" fmla="*/ 7 w 6"/>
                  <a:gd name="T11" fmla="*/ 19 h 11"/>
                  <a:gd name="T12" fmla="*/ 5 w 6"/>
                  <a:gd name="T13" fmla="*/ 14 h 11"/>
                  <a:gd name="T14" fmla="*/ 0 w 6"/>
                  <a:gd name="T15" fmla="*/ 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9"/>
                      <a:pt x="5" y="10"/>
                      <a:pt x="6" y="11"/>
                    </a:cubicBezTo>
                    <a:cubicBezTo>
                      <a:pt x="5" y="11"/>
                      <a:pt x="3" y="8"/>
                      <a:pt x="3" y="7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5" name="Freeform 2547"/>
              <p:cNvSpPr/>
              <p:nvPr>
                <p:custDataLst>
                  <p:tags r:id="rId1505"/>
                </p:custDataLst>
              </p:nvPr>
            </p:nvSpPr>
            <p:spPr bwMode="auto">
              <a:xfrm>
                <a:off x="3900" y="2624"/>
                <a:ext cx="16" cy="6"/>
              </a:xfrm>
              <a:custGeom>
                <a:avLst/>
                <a:gdLst>
                  <a:gd name="T0" fmla="*/ 0 w 12"/>
                  <a:gd name="T1" fmla="*/ 2 h 5"/>
                  <a:gd name="T2" fmla="*/ 5 w 12"/>
                  <a:gd name="T3" fmla="*/ 2 h 5"/>
                  <a:gd name="T4" fmla="*/ 7 w 12"/>
                  <a:gd name="T5" fmla="*/ 6 h 5"/>
                  <a:gd name="T6" fmla="*/ 9 w 12"/>
                  <a:gd name="T7" fmla="*/ 6 h 5"/>
                  <a:gd name="T8" fmla="*/ 21 w 12"/>
                  <a:gd name="T9" fmla="*/ 8 h 5"/>
                  <a:gd name="T10" fmla="*/ 28 w 1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8" y="3"/>
                      <a:pt x="9" y="5"/>
                    </a:cubicBezTo>
                    <a:cubicBezTo>
                      <a:pt x="11" y="4"/>
                      <a:pt x="11" y="2"/>
                      <a:pt x="1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6" name="Freeform 2548"/>
              <p:cNvSpPr/>
              <p:nvPr>
                <p:custDataLst>
                  <p:tags r:id="rId1506"/>
                </p:custDataLst>
              </p:nvPr>
            </p:nvSpPr>
            <p:spPr bwMode="auto">
              <a:xfrm>
                <a:off x="3891" y="2625"/>
                <a:ext cx="8" cy="5"/>
              </a:xfrm>
              <a:custGeom>
                <a:avLst/>
                <a:gdLst>
                  <a:gd name="T0" fmla="*/ 15 w 6"/>
                  <a:gd name="T1" fmla="*/ 0 h 4"/>
                  <a:gd name="T2" fmla="*/ 9 w 6"/>
                  <a:gd name="T3" fmla="*/ 8 h 4"/>
                  <a:gd name="T4" fmla="*/ 0 w 6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4"/>
                      <a:pt x="1" y="4"/>
                      <a:pt x="0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7" name="Freeform 2549"/>
              <p:cNvSpPr/>
              <p:nvPr>
                <p:custDataLst>
                  <p:tags r:id="rId1507"/>
                </p:custDataLst>
              </p:nvPr>
            </p:nvSpPr>
            <p:spPr bwMode="auto">
              <a:xfrm>
                <a:off x="3877" y="2630"/>
                <a:ext cx="10" cy="9"/>
              </a:xfrm>
              <a:custGeom>
                <a:avLst/>
                <a:gdLst>
                  <a:gd name="T0" fmla="*/ 16 w 8"/>
                  <a:gd name="T1" fmla="*/ 0 h 7"/>
                  <a:gd name="T2" fmla="*/ 0 w 8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6"/>
                      <a:pt x="4" y="5"/>
                      <a:pt x="0" y="7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8" name="Freeform 2550"/>
              <p:cNvSpPr/>
              <p:nvPr>
                <p:custDataLst>
                  <p:tags r:id="rId1508"/>
                </p:custDataLst>
              </p:nvPr>
            </p:nvSpPr>
            <p:spPr bwMode="auto">
              <a:xfrm>
                <a:off x="3869" y="2646"/>
                <a:ext cx="9" cy="6"/>
              </a:xfrm>
              <a:custGeom>
                <a:avLst/>
                <a:gdLst>
                  <a:gd name="T0" fmla="*/ 10 w 7"/>
                  <a:gd name="T1" fmla="*/ 8 h 5"/>
                  <a:gd name="T2" fmla="*/ 13 w 7"/>
                  <a:gd name="T3" fmla="*/ 2 h 5"/>
                  <a:gd name="T4" fmla="*/ 0 w 7"/>
                  <a:gd name="T5" fmla="*/ 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6" y="5"/>
                      <a:pt x="7" y="4"/>
                      <a:pt x="6" y="2"/>
                    </a:cubicBezTo>
                    <a:cubicBezTo>
                      <a:pt x="4" y="0"/>
                      <a:pt x="1" y="2"/>
                      <a:pt x="0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9" name="Freeform 2551"/>
              <p:cNvSpPr/>
              <p:nvPr>
                <p:custDataLst>
                  <p:tags r:id="rId1509"/>
                </p:custDataLst>
              </p:nvPr>
            </p:nvSpPr>
            <p:spPr bwMode="auto">
              <a:xfrm>
                <a:off x="3886" y="2679"/>
                <a:ext cx="11" cy="10"/>
              </a:xfrm>
              <a:custGeom>
                <a:avLst/>
                <a:gdLst>
                  <a:gd name="T0" fmla="*/ 0 w 9"/>
                  <a:gd name="T1" fmla="*/ 6 h 8"/>
                  <a:gd name="T2" fmla="*/ 9 w 9"/>
                  <a:gd name="T3" fmla="*/ 5 h 8"/>
                  <a:gd name="T4" fmla="*/ 11 w 9"/>
                  <a:gd name="T5" fmla="*/ 1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cubicBezTo>
                      <a:pt x="1" y="0"/>
                      <a:pt x="3" y="1"/>
                      <a:pt x="5" y="2"/>
                    </a:cubicBezTo>
                    <a:cubicBezTo>
                      <a:pt x="5" y="3"/>
                      <a:pt x="9" y="7"/>
                      <a:pt x="6" y="8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0" name="Freeform 2552"/>
              <p:cNvSpPr/>
              <p:nvPr>
                <p:custDataLst>
                  <p:tags r:id="rId1510"/>
                </p:custDataLst>
              </p:nvPr>
            </p:nvSpPr>
            <p:spPr bwMode="auto">
              <a:xfrm>
                <a:off x="3940" y="2675"/>
                <a:ext cx="12" cy="4"/>
              </a:xfrm>
              <a:custGeom>
                <a:avLst/>
                <a:gdLst>
                  <a:gd name="T0" fmla="*/ 1 w 9"/>
                  <a:gd name="T1" fmla="*/ 7 h 3"/>
                  <a:gd name="T2" fmla="*/ 1 w 9"/>
                  <a:gd name="T3" fmla="*/ 1 h 3"/>
                  <a:gd name="T4" fmla="*/ 9 w 9"/>
                  <a:gd name="T5" fmla="*/ 0 h 3"/>
                  <a:gd name="T6" fmla="*/ 12 w 9"/>
                  <a:gd name="T7" fmla="*/ 0 h 3"/>
                  <a:gd name="T8" fmla="*/ 21 w 9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8" y="1"/>
                      <a:pt x="9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1" name="Freeform 2553"/>
              <p:cNvSpPr/>
              <p:nvPr>
                <p:custDataLst>
                  <p:tags r:id="rId1511"/>
                </p:custDataLst>
              </p:nvPr>
            </p:nvSpPr>
            <p:spPr bwMode="auto">
              <a:xfrm>
                <a:off x="3966" y="2665"/>
                <a:ext cx="20" cy="6"/>
              </a:xfrm>
              <a:custGeom>
                <a:avLst/>
                <a:gdLst>
                  <a:gd name="T0" fmla="*/ 0 w 15"/>
                  <a:gd name="T1" fmla="*/ 7 h 5"/>
                  <a:gd name="T2" fmla="*/ 9 w 15"/>
                  <a:gd name="T3" fmla="*/ 6 h 5"/>
                  <a:gd name="T4" fmla="*/ 15 w 15"/>
                  <a:gd name="T5" fmla="*/ 1 h 5"/>
                  <a:gd name="T6" fmla="*/ 21 w 15"/>
                  <a:gd name="T7" fmla="*/ 1 h 5"/>
                  <a:gd name="T8" fmla="*/ 33 w 15"/>
                  <a:gd name="T9" fmla="*/ 2 h 5"/>
                  <a:gd name="T10" fmla="*/ 28 w 15"/>
                  <a:gd name="T11" fmla="*/ 7 h 5"/>
                  <a:gd name="T12" fmla="*/ 9 w 15"/>
                  <a:gd name="T13" fmla="*/ 8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0" y="4"/>
                    </a:moveTo>
                    <a:cubicBezTo>
                      <a:pt x="0" y="3"/>
                      <a:pt x="3" y="3"/>
                      <a:pt x="4" y="3"/>
                    </a:cubicBezTo>
                    <a:cubicBezTo>
                      <a:pt x="5" y="2"/>
                      <a:pt x="5" y="2"/>
                      <a:pt x="6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10" y="1"/>
                      <a:pt x="13" y="0"/>
                      <a:pt x="14" y="2"/>
                    </a:cubicBezTo>
                    <a:cubicBezTo>
                      <a:pt x="15" y="3"/>
                      <a:pt x="14" y="4"/>
                      <a:pt x="12" y="4"/>
                    </a:cubicBezTo>
                    <a:cubicBezTo>
                      <a:pt x="10" y="4"/>
                      <a:pt x="7" y="4"/>
                      <a:pt x="4" y="5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2" name="Freeform 2554"/>
              <p:cNvSpPr/>
              <p:nvPr>
                <p:custDataLst>
                  <p:tags r:id="rId1512"/>
                </p:custDataLst>
              </p:nvPr>
            </p:nvSpPr>
            <p:spPr bwMode="auto">
              <a:xfrm>
                <a:off x="3971" y="2648"/>
                <a:ext cx="8" cy="5"/>
              </a:xfrm>
              <a:custGeom>
                <a:avLst/>
                <a:gdLst>
                  <a:gd name="T0" fmla="*/ 0 w 6"/>
                  <a:gd name="T1" fmla="*/ 5 h 4"/>
                  <a:gd name="T2" fmla="*/ 7 w 6"/>
                  <a:gd name="T3" fmla="*/ 8 h 4"/>
                  <a:gd name="T4" fmla="*/ 15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1" y="2"/>
                      <a:pt x="2" y="4"/>
                      <a:pt x="3" y="4"/>
                    </a:cubicBezTo>
                    <a:cubicBezTo>
                      <a:pt x="4" y="3"/>
                      <a:pt x="5" y="1"/>
                      <a:pt x="6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3" name="Freeform 2555"/>
              <p:cNvSpPr/>
              <p:nvPr>
                <p:custDataLst>
                  <p:tags r:id="rId1513"/>
                </p:custDataLst>
              </p:nvPr>
            </p:nvSpPr>
            <p:spPr bwMode="auto">
              <a:xfrm>
                <a:off x="3955" y="2644"/>
                <a:ext cx="13" cy="7"/>
              </a:xfrm>
              <a:custGeom>
                <a:avLst/>
                <a:gdLst>
                  <a:gd name="T0" fmla="*/ 0 w 10"/>
                  <a:gd name="T1" fmla="*/ 8 h 5"/>
                  <a:gd name="T2" fmla="*/ 9 w 10"/>
                  <a:gd name="T3" fmla="*/ 6 h 5"/>
                  <a:gd name="T4" fmla="*/ 13 w 10"/>
                  <a:gd name="T5" fmla="*/ 14 h 5"/>
                  <a:gd name="T6" fmla="*/ 21 w 10"/>
                  <a:gd name="T7" fmla="*/ 6 h 5"/>
                  <a:gd name="T8" fmla="*/ 13 w 10"/>
                  <a:gd name="T9" fmla="*/ 1 h 5"/>
                  <a:gd name="T10" fmla="*/ 1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1" y="2"/>
                      <a:pt x="2" y="2"/>
                      <a:pt x="4" y="2"/>
                    </a:cubicBezTo>
                    <a:cubicBezTo>
                      <a:pt x="5" y="3"/>
                      <a:pt x="5" y="4"/>
                      <a:pt x="6" y="5"/>
                    </a:cubicBezTo>
                    <a:cubicBezTo>
                      <a:pt x="7" y="5"/>
                      <a:pt x="10" y="4"/>
                      <a:pt x="9" y="2"/>
                    </a:cubicBezTo>
                    <a:cubicBezTo>
                      <a:pt x="9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4" name="Freeform 2556"/>
              <p:cNvSpPr/>
              <p:nvPr>
                <p:custDataLst>
                  <p:tags r:id="rId1514"/>
                </p:custDataLst>
              </p:nvPr>
            </p:nvSpPr>
            <p:spPr bwMode="auto">
              <a:xfrm>
                <a:off x="3942" y="2638"/>
                <a:ext cx="16" cy="9"/>
              </a:xfrm>
              <a:custGeom>
                <a:avLst/>
                <a:gdLst>
                  <a:gd name="T0" fmla="*/ 0 w 13"/>
                  <a:gd name="T1" fmla="*/ 0 h 7"/>
                  <a:gd name="T2" fmla="*/ 7 w 13"/>
                  <a:gd name="T3" fmla="*/ 6 h 7"/>
                  <a:gd name="T4" fmla="*/ 11 w 13"/>
                  <a:gd name="T5" fmla="*/ 13 h 7"/>
                  <a:gd name="T6" fmla="*/ 21 w 13"/>
                  <a:gd name="T7" fmla="*/ 13 h 7"/>
                  <a:gd name="T8" fmla="*/ 11 w 13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3" y="2"/>
                      <a:pt x="4" y="3"/>
                    </a:cubicBezTo>
                    <a:cubicBezTo>
                      <a:pt x="5" y="4"/>
                      <a:pt x="5" y="5"/>
                      <a:pt x="6" y="6"/>
                    </a:cubicBezTo>
                    <a:cubicBezTo>
                      <a:pt x="7" y="6"/>
                      <a:pt x="10" y="7"/>
                      <a:pt x="11" y="6"/>
                    </a:cubicBezTo>
                    <a:cubicBezTo>
                      <a:pt x="13" y="4"/>
                      <a:pt x="7" y="2"/>
                      <a:pt x="6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5" name="Freeform 2557"/>
              <p:cNvSpPr/>
              <p:nvPr>
                <p:custDataLst>
                  <p:tags r:id="rId1515"/>
                </p:custDataLst>
              </p:nvPr>
            </p:nvSpPr>
            <p:spPr bwMode="auto">
              <a:xfrm>
                <a:off x="3929" y="2631"/>
                <a:ext cx="9" cy="7"/>
              </a:xfrm>
              <a:custGeom>
                <a:avLst/>
                <a:gdLst>
                  <a:gd name="T0" fmla="*/ 0 w 7"/>
                  <a:gd name="T1" fmla="*/ 0 h 5"/>
                  <a:gd name="T2" fmla="*/ 6 w 7"/>
                  <a:gd name="T3" fmla="*/ 8 h 5"/>
                  <a:gd name="T4" fmla="*/ 15 w 7"/>
                  <a:gd name="T5" fmla="*/ 14 h 5"/>
                  <a:gd name="T6" fmla="*/ 15 w 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4" y="5"/>
                      <a:pt x="5" y="5"/>
                      <a:pt x="7" y="5"/>
                    </a:cubicBezTo>
                    <a:cubicBezTo>
                      <a:pt x="7" y="3"/>
                      <a:pt x="6" y="2"/>
                      <a:pt x="7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6" name="Freeform 2558"/>
              <p:cNvSpPr/>
              <p:nvPr>
                <p:custDataLst>
                  <p:tags r:id="rId1516"/>
                </p:custDataLst>
              </p:nvPr>
            </p:nvSpPr>
            <p:spPr bwMode="auto">
              <a:xfrm>
                <a:off x="3849" y="2606"/>
                <a:ext cx="156" cy="89"/>
              </a:xfrm>
              <a:custGeom>
                <a:avLst/>
                <a:gdLst>
                  <a:gd name="T0" fmla="*/ 225 w 120"/>
                  <a:gd name="T1" fmla="*/ 119 h 69"/>
                  <a:gd name="T2" fmla="*/ 215 w 120"/>
                  <a:gd name="T3" fmla="*/ 116 h 69"/>
                  <a:gd name="T4" fmla="*/ 207 w 120"/>
                  <a:gd name="T5" fmla="*/ 120 h 69"/>
                  <a:gd name="T6" fmla="*/ 198 w 120"/>
                  <a:gd name="T7" fmla="*/ 120 h 69"/>
                  <a:gd name="T8" fmla="*/ 191 w 120"/>
                  <a:gd name="T9" fmla="*/ 123 h 69"/>
                  <a:gd name="T10" fmla="*/ 185 w 120"/>
                  <a:gd name="T11" fmla="*/ 125 h 69"/>
                  <a:gd name="T12" fmla="*/ 181 w 120"/>
                  <a:gd name="T13" fmla="*/ 126 h 69"/>
                  <a:gd name="T14" fmla="*/ 168 w 120"/>
                  <a:gd name="T15" fmla="*/ 132 h 69"/>
                  <a:gd name="T16" fmla="*/ 153 w 120"/>
                  <a:gd name="T17" fmla="*/ 138 h 69"/>
                  <a:gd name="T18" fmla="*/ 140 w 120"/>
                  <a:gd name="T19" fmla="*/ 139 h 69"/>
                  <a:gd name="T20" fmla="*/ 130 w 120"/>
                  <a:gd name="T21" fmla="*/ 142 h 69"/>
                  <a:gd name="T22" fmla="*/ 117 w 120"/>
                  <a:gd name="T23" fmla="*/ 142 h 69"/>
                  <a:gd name="T24" fmla="*/ 105 w 120"/>
                  <a:gd name="T25" fmla="*/ 147 h 69"/>
                  <a:gd name="T26" fmla="*/ 88 w 120"/>
                  <a:gd name="T27" fmla="*/ 147 h 69"/>
                  <a:gd name="T28" fmla="*/ 72 w 120"/>
                  <a:gd name="T29" fmla="*/ 147 h 69"/>
                  <a:gd name="T30" fmla="*/ 52 w 120"/>
                  <a:gd name="T31" fmla="*/ 143 h 69"/>
                  <a:gd name="T32" fmla="*/ 38 w 120"/>
                  <a:gd name="T33" fmla="*/ 142 h 69"/>
                  <a:gd name="T34" fmla="*/ 23 w 120"/>
                  <a:gd name="T35" fmla="*/ 133 h 69"/>
                  <a:gd name="T36" fmla="*/ 13 w 120"/>
                  <a:gd name="T37" fmla="*/ 125 h 69"/>
                  <a:gd name="T38" fmla="*/ 7 w 120"/>
                  <a:gd name="T39" fmla="*/ 114 h 69"/>
                  <a:gd name="T40" fmla="*/ 1 w 120"/>
                  <a:gd name="T41" fmla="*/ 103 h 69"/>
                  <a:gd name="T42" fmla="*/ 1 w 120"/>
                  <a:gd name="T43" fmla="*/ 90 h 69"/>
                  <a:gd name="T44" fmla="*/ 0 w 120"/>
                  <a:gd name="T45" fmla="*/ 76 h 69"/>
                  <a:gd name="T46" fmla="*/ 5 w 120"/>
                  <a:gd name="T47" fmla="*/ 64 h 69"/>
                  <a:gd name="T48" fmla="*/ 5 w 120"/>
                  <a:gd name="T49" fmla="*/ 58 h 69"/>
                  <a:gd name="T50" fmla="*/ 9 w 120"/>
                  <a:gd name="T51" fmla="*/ 46 h 69"/>
                  <a:gd name="T52" fmla="*/ 13 w 120"/>
                  <a:gd name="T53" fmla="*/ 36 h 69"/>
                  <a:gd name="T54" fmla="*/ 21 w 120"/>
                  <a:gd name="T55" fmla="*/ 28 h 69"/>
                  <a:gd name="T56" fmla="*/ 27 w 120"/>
                  <a:gd name="T57" fmla="*/ 19 h 69"/>
                  <a:gd name="T58" fmla="*/ 38 w 120"/>
                  <a:gd name="T59" fmla="*/ 15 h 69"/>
                  <a:gd name="T60" fmla="*/ 44 w 120"/>
                  <a:gd name="T61" fmla="*/ 8 h 69"/>
                  <a:gd name="T62" fmla="*/ 60 w 120"/>
                  <a:gd name="T63" fmla="*/ 6 h 69"/>
                  <a:gd name="T64" fmla="*/ 74 w 120"/>
                  <a:gd name="T65" fmla="*/ 0 h 69"/>
                  <a:gd name="T66" fmla="*/ 90 w 120"/>
                  <a:gd name="T67" fmla="*/ 1 h 69"/>
                  <a:gd name="T68" fmla="*/ 105 w 120"/>
                  <a:gd name="T69" fmla="*/ 1 h 69"/>
                  <a:gd name="T70" fmla="*/ 118 w 120"/>
                  <a:gd name="T71" fmla="*/ 6 h 69"/>
                  <a:gd name="T72" fmla="*/ 131 w 120"/>
                  <a:gd name="T73" fmla="*/ 10 h 69"/>
                  <a:gd name="T74" fmla="*/ 139 w 120"/>
                  <a:gd name="T75" fmla="*/ 15 h 69"/>
                  <a:gd name="T76" fmla="*/ 147 w 120"/>
                  <a:gd name="T77" fmla="*/ 19 h 69"/>
                  <a:gd name="T78" fmla="*/ 153 w 120"/>
                  <a:gd name="T79" fmla="*/ 23 h 69"/>
                  <a:gd name="T80" fmla="*/ 161 w 120"/>
                  <a:gd name="T81" fmla="*/ 25 h 69"/>
                  <a:gd name="T82" fmla="*/ 168 w 120"/>
                  <a:gd name="T83" fmla="*/ 32 h 69"/>
                  <a:gd name="T84" fmla="*/ 170 w 120"/>
                  <a:gd name="T85" fmla="*/ 35 h 69"/>
                  <a:gd name="T86" fmla="*/ 182 w 120"/>
                  <a:gd name="T87" fmla="*/ 41 h 69"/>
                  <a:gd name="T88" fmla="*/ 191 w 120"/>
                  <a:gd name="T89" fmla="*/ 45 h 69"/>
                  <a:gd name="T90" fmla="*/ 199 w 120"/>
                  <a:gd name="T91" fmla="*/ 53 h 69"/>
                  <a:gd name="T92" fmla="*/ 212 w 120"/>
                  <a:gd name="T93" fmla="*/ 53 h 69"/>
                  <a:gd name="T94" fmla="*/ 220 w 120"/>
                  <a:gd name="T95" fmla="*/ 58 h 69"/>
                  <a:gd name="T96" fmla="*/ 229 w 120"/>
                  <a:gd name="T97" fmla="*/ 59 h 69"/>
                  <a:gd name="T98" fmla="*/ 237 w 120"/>
                  <a:gd name="T99" fmla="*/ 64 h 69"/>
                  <a:gd name="T100" fmla="*/ 247 w 120"/>
                  <a:gd name="T101" fmla="*/ 67 h 69"/>
                  <a:gd name="T102" fmla="*/ 250 w 120"/>
                  <a:gd name="T103" fmla="*/ 75 h 69"/>
                  <a:gd name="T104" fmla="*/ 259 w 120"/>
                  <a:gd name="T105" fmla="*/ 80 h 69"/>
                  <a:gd name="T106" fmla="*/ 263 w 120"/>
                  <a:gd name="T107" fmla="*/ 88 h 69"/>
                  <a:gd name="T108" fmla="*/ 264 w 120"/>
                  <a:gd name="T109" fmla="*/ 95 h 69"/>
                  <a:gd name="T110" fmla="*/ 259 w 120"/>
                  <a:gd name="T111" fmla="*/ 103 h 69"/>
                  <a:gd name="T112" fmla="*/ 254 w 120"/>
                  <a:gd name="T113" fmla="*/ 110 h 69"/>
                  <a:gd name="T114" fmla="*/ 243 w 120"/>
                  <a:gd name="T115" fmla="*/ 111 h 69"/>
                  <a:gd name="T116" fmla="*/ 237 w 120"/>
                  <a:gd name="T117" fmla="*/ 116 h 69"/>
                  <a:gd name="T118" fmla="*/ 229 w 120"/>
                  <a:gd name="T119" fmla="*/ 116 h 69"/>
                  <a:gd name="T120" fmla="*/ 225 w 120"/>
                  <a:gd name="T121" fmla="*/ 119 h 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0" h="69">
                    <a:moveTo>
                      <a:pt x="102" y="55"/>
                    </a:moveTo>
                    <a:cubicBezTo>
                      <a:pt x="100" y="55"/>
                      <a:pt x="99" y="54"/>
                      <a:pt x="98" y="54"/>
                    </a:cubicBezTo>
                    <a:cubicBezTo>
                      <a:pt x="96" y="55"/>
                      <a:pt x="95" y="55"/>
                      <a:pt x="94" y="56"/>
                    </a:cubicBezTo>
                    <a:cubicBezTo>
                      <a:pt x="92" y="56"/>
                      <a:pt x="91" y="56"/>
                      <a:pt x="90" y="56"/>
                    </a:cubicBezTo>
                    <a:cubicBezTo>
                      <a:pt x="89" y="56"/>
                      <a:pt x="88" y="57"/>
                      <a:pt x="87" y="57"/>
                    </a:cubicBezTo>
                    <a:cubicBezTo>
                      <a:pt x="86" y="58"/>
                      <a:pt x="85" y="58"/>
                      <a:pt x="84" y="58"/>
                    </a:cubicBezTo>
                    <a:cubicBezTo>
                      <a:pt x="83" y="58"/>
                      <a:pt x="83" y="59"/>
                      <a:pt x="82" y="59"/>
                    </a:cubicBezTo>
                    <a:cubicBezTo>
                      <a:pt x="80" y="60"/>
                      <a:pt x="78" y="60"/>
                      <a:pt x="76" y="61"/>
                    </a:cubicBezTo>
                    <a:cubicBezTo>
                      <a:pt x="74" y="62"/>
                      <a:pt x="72" y="63"/>
                      <a:pt x="70" y="64"/>
                    </a:cubicBezTo>
                    <a:cubicBezTo>
                      <a:pt x="68" y="64"/>
                      <a:pt x="66" y="64"/>
                      <a:pt x="64" y="65"/>
                    </a:cubicBezTo>
                    <a:cubicBezTo>
                      <a:pt x="62" y="65"/>
                      <a:pt x="61" y="66"/>
                      <a:pt x="59" y="66"/>
                    </a:cubicBezTo>
                    <a:cubicBezTo>
                      <a:pt x="57" y="67"/>
                      <a:pt x="55" y="66"/>
                      <a:pt x="53" y="66"/>
                    </a:cubicBezTo>
                    <a:cubicBezTo>
                      <a:pt x="52" y="67"/>
                      <a:pt x="50" y="68"/>
                      <a:pt x="48" y="68"/>
                    </a:cubicBezTo>
                    <a:cubicBezTo>
                      <a:pt x="45" y="68"/>
                      <a:pt x="43" y="68"/>
                      <a:pt x="40" y="68"/>
                    </a:cubicBezTo>
                    <a:cubicBezTo>
                      <a:pt x="37" y="68"/>
                      <a:pt x="34" y="69"/>
                      <a:pt x="32" y="68"/>
                    </a:cubicBezTo>
                    <a:cubicBezTo>
                      <a:pt x="29" y="68"/>
                      <a:pt x="27" y="68"/>
                      <a:pt x="24" y="67"/>
                    </a:cubicBezTo>
                    <a:cubicBezTo>
                      <a:pt x="22" y="67"/>
                      <a:pt x="19" y="66"/>
                      <a:pt x="17" y="66"/>
                    </a:cubicBezTo>
                    <a:cubicBezTo>
                      <a:pt x="15" y="65"/>
                      <a:pt x="13" y="63"/>
                      <a:pt x="11" y="62"/>
                    </a:cubicBezTo>
                    <a:cubicBezTo>
                      <a:pt x="9" y="61"/>
                      <a:pt x="7" y="60"/>
                      <a:pt x="6" y="58"/>
                    </a:cubicBezTo>
                    <a:cubicBezTo>
                      <a:pt x="4" y="57"/>
                      <a:pt x="4" y="55"/>
                      <a:pt x="3" y="53"/>
                    </a:cubicBezTo>
                    <a:cubicBezTo>
                      <a:pt x="2" y="52"/>
                      <a:pt x="1" y="50"/>
                      <a:pt x="1" y="48"/>
                    </a:cubicBezTo>
                    <a:cubicBezTo>
                      <a:pt x="0" y="46"/>
                      <a:pt x="1" y="44"/>
                      <a:pt x="1" y="42"/>
                    </a:cubicBezTo>
                    <a:cubicBezTo>
                      <a:pt x="1" y="40"/>
                      <a:pt x="0" y="38"/>
                      <a:pt x="0" y="36"/>
                    </a:cubicBezTo>
                    <a:cubicBezTo>
                      <a:pt x="1" y="34"/>
                      <a:pt x="2" y="32"/>
                      <a:pt x="2" y="30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3" y="25"/>
                      <a:pt x="4" y="23"/>
                      <a:pt x="4" y="22"/>
                    </a:cubicBezTo>
                    <a:cubicBezTo>
                      <a:pt x="5" y="20"/>
                      <a:pt x="5" y="18"/>
                      <a:pt x="6" y="17"/>
                    </a:cubicBezTo>
                    <a:cubicBezTo>
                      <a:pt x="7" y="15"/>
                      <a:pt x="8" y="14"/>
                      <a:pt x="9" y="13"/>
                    </a:cubicBezTo>
                    <a:cubicBezTo>
                      <a:pt x="10" y="12"/>
                      <a:pt x="11" y="10"/>
                      <a:pt x="12" y="9"/>
                    </a:cubicBezTo>
                    <a:cubicBezTo>
                      <a:pt x="14" y="8"/>
                      <a:pt x="15" y="8"/>
                      <a:pt x="17" y="7"/>
                    </a:cubicBezTo>
                    <a:cubicBezTo>
                      <a:pt x="18" y="6"/>
                      <a:pt x="19" y="5"/>
                      <a:pt x="20" y="4"/>
                    </a:cubicBezTo>
                    <a:cubicBezTo>
                      <a:pt x="22" y="3"/>
                      <a:pt x="25" y="3"/>
                      <a:pt x="27" y="3"/>
                    </a:cubicBezTo>
                    <a:cubicBezTo>
                      <a:pt x="30" y="2"/>
                      <a:pt x="32" y="1"/>
                      <a:pt x="34" y="0"/>
                    </a:cubicBezTo>
                    <a:cubicBezTo>
                      <a:pt x="36" y="0"/>
                      <a:pt x="38" y="1"/>
                      <a:pt x="41" y="1"/>
                    </a:cubicBezTo>
                    <a:cubicBezTo>
                      <a:pt x="43" y="1"/>
                      <a:pt x="45" y="1"/>
                      <a:pt x="48" y="1"/>
                    </a:cubicBezTo>
                    <a:cubicBezTo>
                      <a:pt x="50" y="2"/>
                      <a:pt x="52" y="3"/>
                      <a:pt x="54" y="3"/>
                    </a:cubicBezTo>
                    <a:cubicBezTo>
                      <a:pt x="56" y="4"/>
                      <a:pt x="58" y="4"/>
                      <a:pt x="60" y="5"/>
                    </a:cubicBezTo>
                    <a:cubicBezTo>
                      <a:pt x="61" y="6"/>
                      <a:pt x="62" y="7"/>
                      <a:pt x="63" y="7"/>
                    </a:cubicBezTo>
                    <a:cubicBezTo>
                      <a:pt x="64" y="8"/>
                      <a:pt x="66" y="8"/>
                      <a:pt x="67" y="9"/>
                    </a:cubicBezTo>
                    <a:cubicBezTo>
                      <a:pt x="68" y="9"/>
                      <a:pt x="69" y="10"/>
                      <a:pt x="70" y="11"/>
                    </a:cubicBezTo>
                    <a:cubicBezTo>
                      <a:pt x="71" y="11"/>
                      <a:pt x="72" y="12"/>
                      <a:pt x="73" y="12"/>
                    </a:cubicBezTo>
                    <a:cubicBezTo>
                      <a:pt x="74" y="13"/>
                      <a:pt x="75" y="14"/>
                      <a:pt x="76" y="15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80" y="17"/>
                      <a:pt x="81" y="18"/>
                      <a:pt x="83" y="19"/>
                    </a:cubicBezTo>
                    <a:cubicBezTo>
                      <a:pt x="84" y="20"/>
                      <a:pt x="85" y="20"/>
                      <a:pt x="87" y="21"/>
                    </a:cubicBezTo>
                    <a:cubicBezTo>
                      <a:pt x="88" y="22"/>
                      <a:pt x="89" y="24"/>
                      <a:pt x="91" y="25"/>
                    </a:cubicBezTo>
                    <a:cubicBezTo>
                      <a:pt x="92" y="26"/>
                      <a:pt x="94" y="25"/>
                      <a:pt x="96" y="25"/>
                    </a:cubicBezTo>
                    <a:cubicBezTo>
                      <a:pt x="97" y="26"/>
                      <a:pt x="99" y="27"/>
                      <a:pt x="100" y="27"/>
                    </a:cubicBezTo>
                    <a:cubicBezTo>
                      <a:pt x="101" y="28"/>
                      <a:pt x="103" y="28"/>
                      <a:pt x="104" y="28"/>
                    </a:cubicBezTo>
                    <a:cubicBezTo>
                      <a:pt x="105" y="28"/>
                      <a:pt x="106" y="29"/>
                      <a:pt x="108" y="30"/>
                    </a:cubicBezTo>
                    <a:cubicBezTo>
                      <a:pt x="109" y="30"/>
                      <a:pt x="110" y="30"/>
                      <a:pt x="112" y="31"/>
                    </a:cubicBezTo>
                    <a:cubicBezTo>
                      <a:pt x="113" y="32"/>
                      <a:pt x="113" y="34"/>
                      <a:pt x="114" y="35"/>
                    </a:cubicBezTo>
                    <a:cubicBezTo>
                      <a:pt x="115" y="36"/>
                      <a:pt x="117" y="36"/>
                      <a:pt x="118" y="37"/>
                    </a:cubicBezTo>
                    <a:cubicBezTo>
                      <a:pt x="118" y="38"/>
                      <a:pt x="118" y="39"/>
                      <a:pt x="119" y="41"/>
                    </a:cubicBezTo>
                    <a:cubicBezTo>
                      <a:pt x="119" y="42"/>
                      <a:pt x="120" y="43"/>
                      <a:pt x="120" y="44"/>
                    </a:cubicBezTo>
                    <a:cubicBezTo>
                      <a:pt x="120" y="46"/>
                      <a:pt x="119" y="47"/>
                      <a:pt x="118" y="48"/>
                    </a:cubicBezTo>
                    <a:cubicBezTo>
                      <a:pt x="117" y="49"/>
                      <a:pt x="117" y="51"/>
                      <a:pt x="115" y="51"/>
                    </a:cubicBezTo>
                    <a:cubicBezTo>
                      <a:pt x="114" y="52"/>
                      <a:pt x="113" y="52"/>
                      <a:pt x="111" y="52"/>
                    </a:cubicBezTo>
                    <a:cubicBezTo>
                      <a:pt x="110" y="53"/>
                      <a:pt x="109" y="54"/>
                      <a:pt x="108" y="54"/>
                    </a:cubicBezTo>
                    <a:cubicBezTo>
                      <a:pt x="107" y="54"/>
                      <a:pt x="105" y="54"/>
                      <a:pt x="104" y="54"/>
                    </a:cubicBezTo>
                    <a:cubicBezTo>
                      <a:pt x="104" y="54"/>
                      <a:pt x="103" y="55"/>
                      <a:pt x="102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7" name="Freeform 2559"/>
              <p:cNvSpPr/>
              <p:nvPr>
                <p:custDataLst>
                  <p:tags r:id="rId1517"/>
                </p:custDataLst>
              </p:nvPr>
            </p:nvSpPr>
            <p:spPr bwMode="auto">
              <a:xfrm>
                <a:off x="3904" y="2648"/>
                <a:ext cx="8" cy="5"/>
              </a:xfrm>
              <a:custGeom>
                <a:avLst/>
                <a:gdLst>
                  <a:gd name="T0" fmla="*/ 0 w 6"/>
                  <a:gd name="T1" fmla="*/ 0 h 4"/>
                  <a:gd name="T2" fmla="*/ 15 w 6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3"/>
                      <a:pt x="3" y="4"/>
                      <a:pt x="6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8" name="Freeform 2560"/>
              <p:cNvSpPr/>
              <p:nvPr>
                <p:custDataLst>
                  <p:tags r:id="rId1518"/>
                </p:custDataLst>
              </p:nvPr>
            </p:nvSpPr>
            <p:spPr bwMode="auto">
              <a:xfrm>
                <a:off x="3903" y="2652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4"/>
                      <a:pt x="0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9" name="Freeform 2561"/>
              <p:cNvSpPr/>
              <p:nvPr>
                <p:custDataLst>
                  <p:tags r:id="rId1519"/>
                </p:custDataLst>
              </p:nvPr>
            </p:nvSpPr>
            <p:spPr bwMode="auto">
              <a:xfrm>
                <a:off x="3912" y="2651"/>
                <a:ext cx="2" cy="6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4"/>
                      <a:pt x="2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0" name="Freeform 2562"/>
              <p:cNvSpPr/>
              <p:nvPr>
                <p:custDataLst>
                  <p:tags r:id="rId1520"/>
                </p:custDataLst>
              </p:nvPr>
            </p:nvSpPr>
            <p:spPr bwMode="auto">
              <a:xfrm>
                <a:off x="3912" y="2656"/>
                <a:ext cx="5" cy="6"/>
              </a:xfrm>
              <a:custGeom>
                <a:avLst/>
                <a:gdLst>
                  <a:gd name="T0" fmla="*/ 8 w 4"/>
                  <a:gd name="T1" fmla="*/ 0 h 5"/>
                  <a:gd name="T2" fmla="*/ 0 w 4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1" name="Freeform 2563"/>
              <p:cNvSpPr/>
              <p:nvPr>
                <p:custDataLst>
                  <p:tags r:id="rId1521"/>
                </p:custDataLst>
              </p:nvPr>
            </p:nvSpPr>
            <p:spPr bwMode="auto">
              <a:xfrm>
                <a:off x="3899" y="2656"/>
                <a:ext cx="4" cy="6"/>
              </a:xfrm>
              <a:custGeom>
                <a:avLst/>
                <a:gdLst>
                  <a:gd name="T0" fmla="*/ 0 w 3"/>
                  <a:gd name="T1" fmla="*/ 0 h 5"/>
                  <a:gd name="T2" fmla="*/ 7 w 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2" y="1"/>
                      <a:pt x="2" y="3"/>
                      <a:pt x="3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2" name="Freeform 2564"/>
              <p:cNvSpPr/>
              <p:nvPr>
                <p:custDataLst>
                  <p:tags r:id="rId1522"/>
                </p:custDataLst>
              </p:nvPr>
            </p:nvSpPr>
            <p:spPr bwMode="auto">
              <a:xfrm>
                <a:off x="3900" y="2643"/>
                <a:ext cx="6" cy="6"/>
              </a:xfrm>
              <a:custGeom>
                <a:avLst/>
                <a:gdLst>
                  <a:gd name="T0" fmla="*/ 0 w 5"/>
                  <a:gd name="T1" fmla="*/ 8 h 5"/>
                  <a:gd name="T2" fmla="*/ 8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5" y="2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3" name="Freeform 2565"/>
              <p:cNvSpPr/>
              <p:nvPr>
                <p:custDataLst>
                  <p:tags r:id="rId1523"/>
                </p:custDataLst>
              </p:nvPr>
            </p:nvSpPr>
            <p:spPr bwMode="auto">
              <a:xfrm>
                <a:off x="3909" y="2647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14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2"/>
                      <a:pt x="2" y="4"/>
                      <a:pt x="5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4" name="Freeform 2566"/>
              <p:cNvSpPr/>
              <p:nvPr>
                <p:custDataLst>
                  <p:tags r:id="rId1524"/>
                </p:custDataLst>
              </p:nvPr>
            </p:nvSpPr>
            <p:spPr bwMode="auto">
              <a:xfrm>
                <a:off x="3914" y="2653"/>
                <a:ext cx="5" cy="8"/>
              </a:xfrm>
              <a:custGeom>
                <a:avLst/>
                <a:gdLst>
                  <a:gd name="T0" fmla="*/ 5 w 4"/>
                  <a:gd name="T1" fmla="*/ 0 h 6"/>
                  <a:gd name="T2" fmla="*/ 8 w 4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2"/>
                      <a:pt x="2" y="5"/>
                      <a:pt x="4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5" name="Freeform 2567"/>
              <p:cNvSpPr/>
              <p:nvPr>
                <p:custDataLst>
                  <p:tags r:id="rId1525"/>
                </p:custDataLst>
              </p:nvPr>
            </p:nvSpPr>
            <p:spPr bwMode="auto">
              <a:xfrm>
                <a:off x="3921" y="2664"/>
                <a:ext cx="5" cy="5"/>
              </a:xfrm>
              <a:custGeom>
                <a:avLst/>
                <a:gdLst>
                  <a:gd name="T0" fmla="*/ 8 w 4"/>
                  <a:gd name="T1" fmla="*/ 0 h 4"/>
                  <a:gd name="T2" fmla="*/ 0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2" y="4"/>
                      <a:pt x="0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6" name="Freeform 2568"/>
              <p:cNvSpPr/>
              <p:nvPr>
                <p:custDataLst>
                  <p:tags r:id="rId1526"/>
                </p:custDataLst>
              </p:nvPr>
            </p:nvSpPr>
            <p:spPr bwMode="auto">
              <a:xfrm>
                <a:off x="3925" y="266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7" name="Freeform 2569"/>
              <p:cNvSpPr/>
              <p:nvPr>
                <p:custDataLst>
                  <p:tags r:id="rId1527"/>
                </p:custDataLst>
              </p:nvPr>
            </p:nvSpPr>
            <p:spPr bwMode="auto">
              <a:xfrm>
                <a:off x="3923" y="2661"/>
                <a:ext cx="8" cy="3"/>
              </a:xfrm>
              <a:custGeom>
                <a:avLst/>
                <a:gdLst>
                  <a:gd name="T0" fmla="*/ 0 w 6"/>
                  <a:gd name="T1" fmla="*/ 0 h 2"/>
                  <a:gd name="T2" fmla="*/ 15 w 6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2"/>
                      <a:pt x="4" y="2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8" name="Freeform 2570"/>
              <p:cNvSpPr/>
              <p:nvPr>
                <p:custDataLst>
                  <p:tags r:id="rId1528"/>
                </p:custDataLst>
              </p:nvPr>
            </p:nvSpPr>
            <p:spPr bwMode="auto">
              <a:xfrm>
                <a:off x="3917" y="2658"/>
                <a:ext cx="4" cy="7"/>
              </a:xfrm>
              <a:custGeom>
                <a:avLst/>
                <a:gdLst>
                  <a:gd name="T0" fmla="*/ 7 w 3"/>
                  <a:gd name="T1" fmla="*/ 0 h 5"/>
                  <a:gd name="T2" fmla="*/ 0 w 3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2"/>
                      <a:pt x="2" y="4"/>
                      <a:pt x="0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9" name="Freeform 2571"/>
              <p:cNvSpPr/>
              <p:nvPr>
                <p:custDataLst>
                  <p:tags r:id="rId1529"/>
                </p:custDataLst>
              </p:nvPr>
            </p:nvSpPr>
            <p:spPr bwMode="auto">
              <a:xfrm>
                <a:off x="3914" y="2648"/>
                <a:ext cx="7" cy="7"/>
              </a:xfrm>
              <a:custGeom>
                <a:avLst/>
                <a:gdLst>
                  <a:gd name="T0" fmla="*/ 1 w 5"/>
                  <a:gd name="T1" fmla="*/ 0 h 5"/>
                  <a:gd name="T2" fmla="*/ 14 w 5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3"/>
                      <a:pt x="2" y="5"/>
                      <a:pt x="5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0" name="Freeform 2572"/>
              <p:cNvSpPr/>
              <p:nvPr>
                <p:custDataLst>
                  <p:tags r:id="rId1530"/>
                </p:custDataLst>
              </p:nvPr>
            </p:nvSpPr>
            <p:spPr bwMode="auto">
              <a:xfrm>
                <a:off x="3914" y="2647"/>
                <a:ext cx="8" cy="2"/>
              </a:xfrm>
              <a:custGeom>
                <a:avLst/>
                <a:gdLst>
                  <a:gd name="T0" fmla="*/ 0 w 6"/>
                  <a:gd name="T1" fmla="*/ 0 h 2"/>
                  <a:gd name="T2" fmla="*/ 15 w 6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2"/>
                      <a:pt x="4" y="1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" name="Freeform 2573"/>
              <p:cNvSpPr/>
              <p:nvPr>
                <p:custDataLst>
                  <p:tags r:id="rId1531"/>
                </p:custDataLst>
              </p:nvPr>
            </p:nvSpPr>
            <p:spPr bwMode="auto">
              <a:xfrm>
                <a:off x="3919" y="2644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5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4"/>
                      <a:pt x="2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" name="Freeform 2574"/>
              <p:cNvSpPr/>
              <p:nvPr>
                <p:custDataLst>
                  <p:tags r:id="rId1532"/>
                </p:custDataLst>
              </p:nvPr>
            </p:nvSpPr>
            <p:spPr bwMode="auto">
              <a:xfrm>
                <a:off x="3901" y="2640"/>
                <a:ext cx="7" cy="4"/>
              </a:xfrm>
              <a:custGeom>
                <a:avLst/>
                <a:gdLst>
                  <a:gd name="T0" fmla="*/ 0 w 5"/>
                  <a:gd name="T1" fmla="*/ 1 h 3"/>
                  <a:gd name="T2" fmla="*/ 14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3"/>
                      <a:pt x="4" y="1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" name="Freeform 2575"/>
              <p:cNvSpPr/>
              <p:nvPr>
                <p:custDataLst>
                  <p:tags r:id="rId1533"/>
                </p:custDataLst>
              </p:nvPr>
            </p:nvSpPr>
            <p:spPr bwMode="auto">
              <a:xfrm>
                <a:off x="3899" y="2639"/>
                <a:ext cx="2" cy="7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1"/>
                      <a:pt x="2" y="4"/>
                      <a:pt x="0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" name="Freeform 2576"/>
              <p:cNvSpPr/>
              <p:nvPr>
                <p:custDataLst>
                  <p:tags r:id="rId1534"/>
                </p:custDataLst>
              </p:nvPr>
            </p:nvSpPr>
            <p:spPr bwMode="auto">
              <a:xfrm>
                <a:off x="3896" y="2635"/>
                <a:ext cx="7" cy="4"/>
              </a:xfrm>
              <a:custGeom>
                <a:avLst/>
                <a:gdLst>
                  <a:gd name="T0" fmla="*/ 0 w 5"/>
                  <a:gd name="T1" fmla="*/ 5 h 3"/>
                  <a:gd name="T2" fmla="*/ 14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5" y="2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" name="Freeform 2577"/>
              <p:cNvSpPr/>
              <p:nvPr>
                <p:custDataLst>
                  <p:tags r:id="rId1535"/>
                </p:custDataLst>
              </p:nvPr>
            </p:nvSpPr>
            <p:spPr bwMode="auto">
              <a:xfrm>
                <a:off x="3900" y="2661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" name="Freeform 2578"/>
              <p:cNvSpPr/>
              <p:nvPr>
                <p:custDataLst>
                  <p:tags r:id="rId1536"/>
                </p:custDataLst>
              </p:nvPr>
            </p:nvSpPr>
            <p:spPr bwMode="auto">
              <a:xfrm>
                <a:off x="3905" y="2658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7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" name="Freeform 2579"/>
              <p:cNvSpPr/>
              <p:nvPr>
                <p:custDataLst>
                  <p:tags r:id="rId1537"/>
                </p:custDataLst>
              </p:nvPr>
            </p:nvSpPr>
            <p:spPr bwMode="auto">
              <a:xfrm>
                <a:off x="3909" y="2661"/>
                <a:ext cx="3" cy="7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0"/>
                      <a:pt x="2" y="3"/>
                      <a:pt x="2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" name="Freeform 2580"/>
              <p:cNvSpPr/>
              <p:nvPr>
                <p:custDataLst>
                  <p:tags r:id="rId1538"/>
                </p:custDataLst>
              </p:nvPr>
            </p:nvSpPr>
            <p:spPr bwMode="auto">
              <a:xfrm>
                <a:off x="3925" y="2653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1"/>
                      <a:pt x="0" y="3"/>
                      <a:pt x="2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" name="Freeform 2581"/>
              <p:cNvSpPr/>
              <p:nvPr>
                <p:custDataLst>
                  <p:tags r:id="rId1539"/>
                </p:custDataLst>
              </p:nvPr>
            </p:nvSpPr>
            <p:spPr bwMode="auto">
              <a:xfrm>
                <a:off x="3923" y="2656"/>
                <a:ext cx="3" cy="2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" name="Freeform 2582"/>
              <p:cNvSpPr/>
              <p:nvPr>
                <p:custDataLst>
                  <p:tags r:id="rId1540"/>
                </p:custDataLst>
              </p:nvPr>
            </p:nvSpPr>
            <p:spPr bwMode="auto">
              <a:xfrm>
                <a:off x="3935" y="2657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7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5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" name="Freeform 2583"/>
              <p:cNvSpPr/>
              <p:nvPr>
                <p:custDataLst>
                  <p:tags r:id="rId1541"/>
                </p:custDataLst>
              </p:nvPr>
            </p:nvSpPr>
            <p:spPr bwMode="auto">
              <a:xfrm>
                <a:off x="3932" y="2664"/>
                <a:ext cx="4" cy="2"/>
              </a:xfrm>
              <a:custGeom>
                <a:avLst/>
                <a:gdLst>
                  <a:gd name="T0" fmla="*/ 7 w 3"/>
                  <a:gd name="T1" fmla="*/ 0 h 2"/>
                  <a:gd name="T2" fmla="*/ 0 w 3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46" name="Freeform 2584"/>
            <p:cNvSpPr/>
            <p:nvPr>
              <p:custDataLst>
                <p:tags r:id="rId1216"/>
              </p:custDataLst>
            </p:nvPr>
          </p:nvSpPr>
          <p:spPr bwMode="auto">
            <a:xfrm>
              <a:off x="3946" y="2629"/>
              <a:ext cx="4" cy="7"/>
            </a:xfrm>
            <a:custGeom>
              <a:avLst/>
              <a:gdLst>
                <a:gd name="T0" fmla="*/ 7 w 3"/>
                <a:gd name="T1" fmla="*/ 0 h 6"/>
                <a:gd name="T2" fmla="*/ 0 w 3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2"/>
                    <a:pt x="2" y="5"/>
                    <a:pt x="0" y="6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7" name="Freeform 2585"/>
            <p:cNvSpPr/>
            <p:nvPr>
              <p:custDataLst>
                <p:tags r:id="rId1217"/>
              </p:custDataLst>
            </p:nvPr>
          </p:nvSpPr>
          <p:spPr bwMode="auto">
            <a:xfrm>
              <a:off x="3949" y="2634"/>
              <a:ext cx="4" cy="2"/>
            </a:xfrm>
            <a:custGeom>
              <a:avLst/>
              <a:gdLst>
                <a:gd name="T0" fmla="*/ 0 w 3"/>
                <a:gd name="T1" fmla="*/ 0 h 2"/>
                <a:gd name="T2" fmla="*/ 7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8" name="Freeform 2586"/>
            <p:cNvSpPr/>
            <p:nvPr>
              <p:custDataLst>
                <p:tags r:id="rId1218"/>
              </p:custDataLst>
            </p:nvPr>
          </p:nvSpPr>
          <p:spPr bwMode="auto">
            <a:xfrm>
              <a:off x="3936" y="2616"/>
              <a:ext cx="2" cy="5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9" name="Freeform 2587"/>
            <p:cNvSpPr/>
            <p:nvPr>
              <p:custDataLst>
                <p:tags r:id="rId1219"/>
              </p:custDataLst>
            </p:nvPr>
          </p:nvSpPr>
          <p:spPr bwMode="auto">
            <a:xfrm>
              <a:off x="3935" y="2614"/>
              <a:ext cx="7" cy="3"/>
            </a:xfrm>
            <a:custGeom>
              <a:avLst/>
              <a:gdLst>
                <a:gd name="T0" fmla="*/ 0 w 6"/>
                <a:gd name="T1" fmla="*/ 0 h 2"/>
                <a:gd name="T2" fmla="*/ 9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2"/>
                    <a:pt x="4" y="1"/>
                    <a:pt x="6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0" name="Freeform 2588"/>
            <p:cNvSpPr/>
            <p:nvPr>
              <p:custDataLst>
                <p:tags r:id="rId1220"/>
              </p:custDataLst>
            </p:nvPr>
          </p:nvSpPr>
          <p:spPr bwMode="auto">
            <a:xfrm>
              <a:off x="3941" y="2613"/>
              <a:ext cx="3" cy="5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1" name="Freeform 2589"/>
            <p:cNvSpPr/>
            <p:nvPr>
              <p:custDataLst>
                <p:tags r:id="rId1221"/>
              </p:custDataLst>
            </p:nvPr>
          </p:nvSpPr>
          <p:spPr bwMode="auto">
            <a:xfrm>
              <a:off x="3867" y="2607"/>
              <a:ext cx="9" cy="4"/>
            </a:xfrm>
            <a:custGeom>
              <a:avLst/>
              <a:gdLst>
                <a:gd name="T0" fmla="*/ 0 w 7"/>
                <a:gd name="T1" fmla="*/ 5 h 3"/>
                <a:gd name="T2" fmla="*/ 15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2" name="Freeform 2590"/>
            <p:cNvSpPr/>
            <p:nvPr>
              <p:custDataLst>
                <p:tags r:id="rId1222"/>
              </p:custDataLst>
            </p:nvPr>
          </p:nvSpPr>
          <p:spPr bwMode="auto">
            <a:xfrm>
              <a:off x="3873" y="2604"/>
              <a:ext cx="7" cy="4"/>
            </a:xfrm>
            <a:custGeom>
              <a:avLst/>
              <a:gdLst>
                <a:gd name="T0" fmla="*/ 0 w 5"/>
                <a:gd name="T1" fmla="*/ 0 h 3"/>
                <a:gd name="T2" fmla="*/ 14 w 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1"/>
                    <a:pt x="3" y="3"/>
                    <a:pt x="5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3" name="Freeform 2591"/>
            <p:cNvSpPr/>
            <p:nvPr>
              <p:custDataLst>
                <p:tags r:id="rId1223"/>
              </p:custDataLst>
            </p:nvPr>
          </p:nvSpPr>
          <p:spPr bwMode="auto">
            <a:xfrm>
              <a:off x="3946" y="2626"/>
              <a:ext cx="8" cy="4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5" y="3"/>
                    <a:pt x="6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" name="Freeform 2592"/>
            <p:cNvSpPr/>
            <p:nvPr>
              <p:custDataLst>
                <p:tags r:id="rId1224"/>
              </p:custDataLst>
            </p:nvPr>
          </p:nvSpPr>
          <p:spPr bwMode="auto">
            <a:xfrm>
              <a:off x="3869" y="2603"/>
              <a:ext cx="7" cy="2"/>
            </a:xfrm>
            <a:custGeom>
              <a:avLst/>
              <a:gdLst>
                <a:gd name="T0" fmla="*/ 0 w 5"/>
                <a:gd name="T1" fmla="*/ 1 h 2"/>
                <a:gd name="T2" fmla="*/ 14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" name="Freeform 2593"/>
            <p:cNvSpPr/>
            <p:nvPr>
              <p:custDataLst>
                <p:tags r:id="rId1225"/>
              </p:custDataLst>
            </p:nvPr>
          </p:nvSpPr>
          <p:spPr bwMode="auto">
            <a:xfrm>
              <a:off x="3880" y="2602"/>
              <a:ext cx="6" cy="3"/>
            </a:xfrm>
            <a:custGeom>
              <a:avLst/>
              <a:gdLst>
                <a:gd name="T0" fmla="*/ 0 w 5"/>
                <a:gd name="T1" fmla="*/ 0 h 3"/>
                <a:gd name="T2" fmla="*/ 8 w 5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3"/>
                    <a:pt x="3" y="3"/>
                    <a:pt x="5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" name="Freeform 2594"/>
            <p:cNvSpPr/>
            <p:nvPr>
              <p:custDataLst>
                <p:tags r:id="rId1226"/>
              </p:custDataLst>
            </p:nvPr>
          </p:nvSpPr>
          <p:spPr bwMode="auto">
            <a:xfrm>
              <a:off x="3893" y="2602"/>
              <a:ext cx="2" cy="7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2" y="4"/>
                    <a:pt x="0" y="6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" name="Freeform 2595"/>
            <p:cNvSpPr/>
            <p:nvPr>
              <p:custDataLst>
                <p:tags r:id="rId1227"/>
              </p:custDataLst>
            </p:nvPr>
          </p:nvSpPr>
          <p:spPr bwMode="auto">
            <a:xfrm>
              <a:off x="3894" y="2605"/>
              <a:ext cx="5" cy="2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" name="Freeform 2596"/>
            <p:cNvSpPr/>
            <p:nvPr>
              <p:custDataLst>
                <p:tags r:id="rId1228"/>
              </p:custDataLst>
            </p:nvPr>
          </p:nvSpPr>
          <p:spPr bwMode="auto">
            <a:xfrm>
              <a:off x="3889" y="2599"/>
              <a:ext cx="6" cy="4"/>
            </a:xfrm>
            <a:custGeom>
              <a:avLst/>
              <a:gdLst>
                <a:gd name="T0" fmla="*/ 0 w 5"/>
                <a:gd name="T1" fmla="*/ 4 h 4"/>
                <a:gd name="T2" fmla="*/ 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" name="Freeform 2597"/>
            <p:cNvSpPr/>
            <p:nvPr>
              <p:custDataLst>
                <p:tags r:id="rId1229"/>
              </p:custDataLst>
            </p:nvPr>
          </p:nvSpPr>
          <p:spPr bwMode="auto">
            <a:xfrm>
              <a:off x="3885" y="2603"/>
              <a:ext cx="2" cy="8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3"/>
                    <a:pt x="2" y="6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" name="Freeform 2598"/>
            <p:cNvSpPr/>
            <p:nvPr>
              <p:custDataLst>
                <p:tags r:id="rId1230"/>
              </p:custDataLst>
            </p:nvPr>
          </p:nvSpPr>
          <p:spPr bwMode="auto">
            <a:xfrm>
              <a:off x="3874" y="2600"/>
              <a:ext cx="8" cy="3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3"/>
                    <a:pt x="4" y="3"/>
                    <a:pt x="6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" name="Freeform 2599"/>
            <p:cNvSpPr/>
            <p:nvPr>
              <p:custDataLst>
                <p:tags r:id="rId1231"/>
              </p:custDataLst>
            </p:nvPr>
          </p:nvSpPr>
          <p:spPr bwMode="auto">
            <a:xfrm>
              <a:off x="3872" y="2596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4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" name="Freeform 2600"/>
            <p:cNvSpPr/>
            <p:nvPr>
              <p:custDataLst>
                <p:tags r:id="rId1232"/>
              </p:custDataLst>
            </p:nvPr>
          </p:nvSpPr>
          <p:spPr bwMode="auto">
            <a:xfrm>
              <a:off x="3873" y="2595"/>
              <a:ext cx="8" cy="4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0"/>
                    <a:pt x="5" y="0"/>
                    <a:pt x="6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" name="Freeform 2601"/>
            <p:cNvSpPr/>
            <p:nvPr>
              <p:custDataLst>
                <p:tags r:id="rId1233"/>
              </p:custDataLst>
            </p:nvPr>
          </p:nvSpPr>
          <p:spPr bwMode="auto">
            <a:xfrm>
              <a:off x="3951" y="2622"/>
              <a:ext cx="7" cy="5"/>
            </a:xfrm>
            <a:custGeom>
              <a:avLst/>
              <a:gdLst>
                <a:gd name="T0" fmla="*/ 1 w 5"/>
                <a:gd name="T1" fmla="*/ 0 h 4"/>
                <a:gd name="T2" fmla="*/ 14 w 5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2"/>
                    <a:pt x="3" y="4"/>
                    <a:pt x="5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" name="Freeform 2602"/>
            <p:cNvSpPr/>
            <p:nvPr>
              <p:custDataLst>
                <p:tags r:id="rId1234"/>
              </p:custDataLst>
            </p:nvPr>
          </p:nvSpPr>
          <p:spPr bwMode="auto">
            <a:xfrm>
              <a:off x="3948" y="2621"/>
              <a:ext cx="7" cy="2"/>
            </a:xfrm>
            <a:custGeom>
              <a:avLst/>
              <a:gdLst>
                <a:gd name="T0" fmla="*/ 9 w 6"/>
                <a:gd name="T1" fmla="*/ 0 h 2"/>
                <a:gd name="T2" fmla="*/ 0 w 6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" name="Freeform 2603"/>
            <p:cNvSpPr/>
            <p:nvPr>
              <p:custDataLst>
                <p:tags r:id="rId1235"/>
              </p:custDataLst>
            </p:nvPr>
          </p:nvSpPr>
          <p:spPr bwMode="auto">
            <a:xfrm>
              <a:off x="3953" y="2616"/>
              <a:ext cx="6" cy="5"/>
            </a:xfrm>
            <a:custGeom>
              <a:avLst/>
              <a:gdLst>
                <a:gd name="T0" fmla="*/ 0 w 5"/>
                <a:gd name="T1" fmla="*/ 0 h 4"/>
                <a:gd name="T2" fmla="*/ 8 w 5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3" y="4"/>
                    <a:pt x="5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" name="Freeform 2604"/>
            <p:cNvSpPr/>
            <p:nvPr>
              <p:custDataLst>
                <p:tags r:id="rId1236"/>
              </p:custDataLst>
            </p:nvPr>
          </p:nvSpPr>
          <p:spPr bwMode="auto">
            <a:xfrm>
              <a:off x="3898" y="2638"/>
              <a:ext cx="5" cy="6"/>
            </a:xfrm>
            <a:custGeom>
              <a:avLst/>
              <a:gdLst>
                <a:gd name="T0" fmla="*/ 8 w 4"/>
                <a:gd name="T1" fmla="*/ 8 h 5"/>
                <a:gd name="T2" fmla="*/ 0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4" y="3"/>
                    <a:pt x="3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7" name="Freeform 2605"/>
            <p:cNvSpPr/>
            <p:nvPr>
              <p:custDataLst>
                <p:tags r:id="rId1237"/>
              </p:custDataLst>
            </p:nvPr>
          </p:nvSpPr>
          <p:spPr bwMode="auto">
            <a:xfrm>
              <a:off x="3900" y="2635"/>
              <a:ext cx="3" cy="4"/>
            </a:xfrm>
            <a:custGeom>
              <a:avLst/>
              <a:gdLst>
                <a:gd name="T0" fmla="*/ 0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8" name="Freeform 2606"/>
            <p:cNvSpPr/>
            <p:nvPr>
              <p:custDataLst>
                <p:tags r:id="rId1238"/>
              </p:custDataLst>
            </p:nvPr>
          </p:nvSpPr>
          <p:spPr bwMode="auto">
            <a:xfrm>
              <a:off x="3893" y="2631"/>
              <a:ext cx="2" cy="8"/>
            </a:xfrm>
            <a:custGeom>
              <a:avLst/>
              <a:gdLst>
                <a:gd name="T0" fmla="*/ 0 w 2"/>
                <a:gd name="T1" fmla="*/ 15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9" name="Freeform 2607"/>
            <p:cNvSpPr/>
            <p:nvPr>
              <p:custDataLst>
                <p:tags r:id="rId1239"/>
              </p:custDataLst>
            </p:nvPr>
          </p:nvSpPr>
          <p:spPr bwMode="auto">
            <a:xfrm>
              <a:off x="3889" y="2633"/>
              <a:ext cx="4" cy="2"/>
            </a:xfrm>
            <a:custGeom>
              <a:avLst/>
              <a:gdLst>
                <a:gd name="T0" fmla="*/ 7 w 3"/>
                <a:gd name="T1" fmla="*/ 2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0" name="Freeform 2608"/>
            <p:cNvSpPr/>
            <p:nvPr>
              <p:custDataLst>
                <p:tags r:id="rId1240"/>
              </p:custDataLst>
            </p:nvPr>
          </p:nvSpPr>
          <p:spPr bwMode="auto">
            <a:xfrm>
              <a:off x="3907" y="2644"/>
              <a:ext cx="1" cy="5"/>
            </a:xfrm>
            <a:custGeom>
              <a:avLst/>
              <a:gdLst>
                <a:gd name="T0" fmla="*/ 1 w 1"/>
                <a:gd name="T1" fmla="*/ 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1" name="Freeform 2609"/>
            <p:cNvSpPr/>
            <p:nvPr>
              <p:custDataLst>
                <p:tags r:id="rId1241"/>
              </p:custDataLst>
            </p:nvPr>
          </p:nvSpPr>
          <p:spPr bwMode="auto">
            <a:xfrm>
              <a:off x="3903" y="2648"/>
              <a:ext cx="8" cy="3"/>
            </a:xfrm>
            <a:custGeom>
              <a:avLst/>
              <a:gdLst>
                <a:gd name="T0" fmla="*/ 15 w 6"/>
                <a:gd name="T1" fmla="*/ 8 h 2"/>
                <a:gd name="T2" fmla="*/ 0 w 6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2" name="Freeform 2610"/>
            <p:cNvSpPr/>
            <p:nvPr>
              <p:custDataLst>
                <p:tags r:id="rId1242"/>
              </p:custDataLst>
            </p:nvPr>
          </p:nvSpPr>
          <p:spPr bwMode="auto">
            <a:xfrm>
              <a:off x="3902" y="2649"/>
              <a:ext cx="2" cy="4"/>
            </a:xfrm>
            <a:custGeom>
              <a:avLst/>
              <a:gdLst>
                <a:gd name="T0" fmla="*/ 2 w 2"/>
                <a:gd name="T1" fmla="*/ 7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3" name="Freeform 2611"/>
            <p:cNvSpPr/>
            <p:nvPr>
              <p:custDataLst>
                <p:tags r:id="rId1243"/>
              </p:custDataLst>
            </p:nvPr>
          </p:nvSpPr>
          <p:spPr bwMode="auto">
            <a:xfrm>
              <a:off x="3889" y="2639"/>
              <a:ext cx="9" cy="4"/>
            </a:xfrm>
            <a:custGeom>
              <a:avLst/>
              <a:gdLst>
                <a:gd name="T0" fmla="*/ 15 w 7"/>
                <a:gd name="T1" fmla="*/ 1 h 3"/>
                <a:gd name="T2" fmla="*/ 0 w 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1"/>
                    <a:pt x="2" y="0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4" name="Freeform 2612"/>
            <p:cNvSpPr/>
            <p:nvPr>
              <p:custDataLst>
                <p:tags r:id="rId1244"/>
              </p:custDataLst>
            </p:nvPr>
          </p:nvSpPr>
          <p:spPr bwMode="auto">
            <a:xfrm>
              <a:off x="3886" y="2643"/>
              <a:ext cx="7" cy="4"/>
            </a:xfrm>
            <a:custGeom>
              <a:avLst/>
              <a:gdLst>
                <a:gd name="T0" fmla="*/ 14 w 5"/>
                <a:gd name="T1" fmla="*/ 7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5" name="Freeform 2613"/>
            <p:cNvSpPr/>
            <p:nvPr>
              <p:custDataLst>
                <p:tags r:id="rId1245"/>
              </p:custDataLst>
            </p:nvPr>
          </p:nvSpPr>
          <p:spPr bwMode="auto">
            <a:xfrm>
              <a:off x="3890" y="2645"/>
              <a:ext cx="7" cy="4"/>
            </a:xfrm>
            <a:custGeom>
              <a:avLst/>
              <a:gdLst>
                <a:gd name="T0" fmla="*/ 0 w 5"/>
                <a:gd name="T1" fmla="*/ 7 h 3"/>
                <a:gd name="T2" fmla="*/ 14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6" name="Freeform 2614"/>
            <p:cNvSpPr/>
            <p:nvPr>
              <p:custDataLst>
                <p:tags r:id="rId1246"/>
              </p:custDataLst>
            </p:nvPr>
          </p:nvSpPr>
          <p:spPr bwMode="auto">
            <a:xfrm>
              <a:off x="3886" y="2649"/>
              <a:ext cx="7" cy="3"/>
            </a:xfrm>
            <a:custGeom>
              <a:avLst/>
              <a:gdLst>
                <a:gd name="T0" fmla="*/ 14 w 5"/>
                <a:gd name="T1" fmla="*/ 8 h 2"/>
                <a:gd name="T2" fmla="*/ 0 w 5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0"/>
                    <a:pt x="2" y="0"/>
                    <a:pt x="0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7" name="Freeform 2615"/>
            <p:cNvSpPr/>
            <p:nvPr>
              <p:custDataLst>
                <p:tags r:id="rId1247"/>
              </p:custDataLst>
            </p:nvPr>
          </p:nvSpPr>
          <p:spPr bwMode="auto">
            <a:xfrm>
              <a:off x="3880" y="2611"/>
              <a:ext cx="6" cy="3"/>
            </a:xfrm>
            <a:custGeom>
              <a:avLst/>
              <a:gdLst>
                <a:gd name="T0" fmla="*/ 0 w 5"/>
                <a:gd name="T1" fmla="*/ 2 h 3"/>
                <a:gd name="T2" fmla="*/ 8 w 5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0"/>
                    <a:pt x="3" y="2"/>
                    <a:pt x="5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8" name="Freeform 2616"/>
            <p:cNvSpPr/>
            <p:nvPr>
              <p:custDataLst>
                <p:tags r:id="rId1248"/>
              </p:custDataLst>
            </p:nvPr>
          </p:nvSpPr>
          <p:spPr bwMode="auto">
            <a:xfrm>
              <a:off x="3885" y="2596"/>
              <a:ext cx="5" cy="4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2" y="3"/>
                    <a:pt x="4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9" name="Freeform 2617"/>
            <p:cNvSpPr/>
            <p:nvPr>
              <p:custDataLst>
                <p:tags r:id="rId1249"/>
              </p:custDataLst>
            </p:nvPr>
          </p:nvSpPr>
          <p:spPr bwMode="auto">
            <a:xfrm>
              <a:off x="3886" y="2599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0" name="Freeform 2618"/>
            <p:cNvSpPr/>
            <p:nvPr>
              <p:custDataLst>
                <p:tags r:id="rId1250"/>
              </p:custDataLst>
            </p:nvPr>
          </p:nvSpPr>
          <p:spPr bwMode="auto">
            <a:xfrm>
              <a:off x="3989" y="2627"/>
              <a:ext cx="5" cy="8"/>
            </a:xfrm>
            <a:custGeom>
              <a:avLst/>
              <a:gdLst>
                <a:gd name="T0" fmla="*/ 8 w 4"/>
                <a:gd name="T1" fmla="*/ 0 h 6"/>
                <a:gd name="T2" fmla="*/ 1 w 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2"/>
                    <a:pt x="0" y="3"/>
                    <a:pt x="1" y="6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1" name="Freeform 2619"/>
            <p:cNvSpPr/>
            <p:nvPr>
              <p:custDataLst>
                <p:tags r:id="rId1251"/>
              </p:custDataLst>
            </p:nvPr>
          </p:nvSpPr>
          <p:spPr bwMode="auto">
            <a:xfrm>
              <a:off x="3985" y="2631"/>
              <a:ext cx="5" cy="2"/>
            </a:xfrm>
            <a:custGeom>
              <a:avLst/>
              <a:gdLst>
                <a:gd name="T0" fmla="*/ 8 w 4"/>
                <a:gd name="T1" fmla="*/ 8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2" name="Freeform 2620"/>
            <p:cNvSpPr/>
            <p:nvPr>
              <p:custDataLst>
                <p:tags r:id="rId1252"/>
              </p:custDataLst>
            </p:nvPr>
          </p:nvSpPr>
          <p:spPr bwMode="auto">
            <a:xfrm>
              <a:off x="3889" y="2618"/>
              <a:ext cx="8" cy="3"/>
            </a:xfrm>
            <a:custGeom>
              <a:avLst/>
              <a:gdLst>
                <a:gd name="T0" fmla="*/ 15 w 6"/>
                <a:gd name="T1" fmla="*/ 0 h 2"/>
                <a:gd name="T2" fmla="*/ 0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2" y="2"/>
                    <a:pt x="0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3" name="Freeform 2621"/>
            <p:cNvSpPr/>
            <p:nvPr>
              <p:custDataLst>
                <p:tags r:id="rId1253"/>
              </p:custDataLst>
            </p:nvPr>
          </p:nvSpPr>
          <p:spPr bwMode="auto">
            <a:xfrm>
              <a:off x="3893" y="2621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4" name="Freeform 2622"/>
            <p:cNvSpPr/>
            <p:nvPr>
              <p:custDataLst>
                <p:tags r:id="rId1254"/>
              </p:custDataLst>
            </p:nvPr>
          </p:nvSpPr>
          <p:spPr bwMode="auto">
            <a:xfrm>
              <a:off x="3993" y="2621"/>
              <a:ext cx="4" cy="4"/>
            </a:xfrm>
            <a:custGeom>
              <a:avLst/>
              <a:gdLst>
                <a:gd name="T0" fmla="*/ 7 w 3"/>
                <a:gd name="T1" fmla="*/ 0 h 3"/>
                <a:gd name="T2" fmla="*/ 0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5" name="Freeform 2623"/>
            <p:cNvSpPr/>
            <p:nvPr>
              <p:custDataLst>
                <p:tags r:id="rId1255"/>
              </p:custDataLst>
            </p:nvPr>
          </p:nvSpPr>
          <p:spPr bwMode="auto">
            <a:xfrm>
              <a:off x="3996" y="2618"/>
              <a:ext cx="5" cy="7"/>
            </a:xfrm>
            <a:custGeom>
              <a:avLst/>
              <a:gdLst>
                <a:gd name="T0" fmla="*/ 0 w 4"/>
                <a:gd name="T1" fmla="*/ 0 h 5"/>
                <a:gd name="T2" fmla="*/ 8 w 4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2" y="4"/>
                    <a:pt x="4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6" name="Freeform 2624"/>
            <p:cNvSpPr/>
            <p:nvPr>
              <p:custDataLst>
                <p:tags r:id="rId1256"/>
              </p:custDataLst>
            </p:nvPr>
          </p:nvSpPr>
          <p:spPr bwMode="auto">
            <a:xfrm>
              <a:off x="4000" y="2622"/>
              <a:ext cx="2" cy="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7" name="Freeform 2625"/>
            <p:cNvSpPr/>
            <p:nvPr>
              <p:custDataLst>
                <p:tags r:id="rId1257"/>
              </p:custDataLst>
            </p:nvPr>
          </p:nvSpPr>
          <p:spPr bwMode="auto">
            <a:xfrm>
              <a:off x="3885" y="2613"/>
              <a:ext cx="2" cy="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8" name="Freeform 2626"/>
            <p:cNvSpPr/>
            <p:nvPr>
              <p:custDataLst>
                <p:tags r:id="rId1258"/>
              </p:custDataLst>
            </p:nvPr>
          </p:nvSpPr>
          <p:spPr bwMode="auto">
            <a:xfrm>
              <a:off x="3871" y="2611"/>
              <a:ext cx="1" cy="5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9" name="Freeform 2627"/>
            <p:cNvSpPr/>
            <p:nvPr>
              <p:custDataLst>
                <p:tags r:id="rId1259"/>
              </p:custDataLst>
            </p:nvPr>
          </p:nvSpPr>
          <p:spPr bwMode="auto">
            <a:xfrm>
              <a:off x="3878" y="2587"/>
              <a:ext cx="7" cy="4"/>
            </a:xfrm>
            <a:custGeom>
              <a:avLst/>
              <a:gdLst>
                <a:gd name="T0" fmla="*/ 0 w 5"/>
                <a:gd name="T1" fmla="*/ 5 h 3"/>
                <a:gd name="T2" fmla="*/ 14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5" y="2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0" name="Freeform 2628"/>
            <p:cNvSpPr/>
            <p:nvPr>
              <p:custDataLst>
                <p:tags r:id="rId1260"/>
              </p:custDataLst>
            </p:nvPr>
          </p:nvSpPr>
          <p:spPr bwMode="auto">
            <a:xfrm>
              <a:off x="3881" y="2590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1" name="Freeform 2629"/>
            <p:cNvSpPr/>
            <p:nvPr>
              <p:custDataLst>
                <p:tags r:id="rId1261"/>
              </p:custDataLst>
            </p:nvPr>
          </p:nvSpPr>
          <p:spPr bwMode="auto">
            <a:xfrm>
              <a:off x="3890" y="2582"/>
              <a:ext cx="4" cy="5"/>
            </a:xfrm>
            <a:custGeom>
              <a:avLst/>
              <a:gdLst>
                <a:gd name="T0" fmla="*/ 0 w 3"/>
                <a:gd name="T1" fmla="*/ 0 h 4"/>
                <a:gd name="T2" fmla="*/ 7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3"/>
                    <a:pt x="3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2" name="Freeform 2630"/>
            <p:cNvSpPr/>
            <p:nvPr>
              <p:custDataLst>
                <p:tags r:id="rId1262"/>
              </p:custDataLst>
            </p:nvPr>
          </p:nvSpPr>
          <p:spPr bwMode="auto">
            <a:xfrm>
              <a:off x="3889" y="2586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3" name="Freeform 2631"/>
            <p:cNvSpPr/>
            <p:nvPr>
              <p:custDataLst>
                <p:tags r:id="rId1263"/>
              </p:custDataLst>
            </p:nvPr>
          </p:nvSpPr>
          <p:spPr bwMode="auto">
            <a:xfrm>
              <a:off x="3898" y="2592"/>
              <a:ext cx="5" cy="4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2" y="3"/>
                    <a:pt x="4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4" name="Freeform 2632"/>
            <p:cNvSpPr/>
            <p:nvPr>
              <p:custDataLst>
                <p:tags r:id="rId1264"/>
              </p:custDataLst>
            </p:nvPr>
          </p:nvSpPr>
          <p:spPr bwMode="auto">
            <a:xfrm>
              <a:off x="3899" y="2595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5" name="Freeform 2633"/>
            <p:cNvSpPr/>
            <p:nvPr>
              <p:custDataLst>
                <p:tags r:id="rId1265"/>
              </p:custDataLst>
            </p:nvPr>
          </p:nvSpPr>
          <p:spPr bwMode="auto">
            <a:xfrm>
              <a:off x="3895" y="2612"/>
              <a:ext cx="7" cy="2"/>
            </a:xfrm>
            <a:custGeom>
              <a:avLst/>
              <a:gdLst>
                <a:gd name="T0" fmla="*/ 0 w 5"/>
                <a:gd name="T1" fmla="*/ 1 h 2"/>
                <a:gd name="T2" fmla="*/ 14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6" name="Freeform 2634"/>
            <p:cNvSpPr/>
            <p:nvPr>
              <p:custDataLst>
                <p:tags r:id="rId1266"/>
              </p:custDataLst>
            </p:nvPr>
          </p:nvSpPr>
          <p:spPr bwMode="auto">
            <a:xfrm>
              <a:off x="3899" y="2614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7" name="Freeform 2635"/>
            <p:cNvSpPr/>
            <p:nvPr>
              <p:custDataLst>
                <p:tags r:id="rId1267"/>
              </p:custDataLst>
            </p:nvPr>
          </p:nvSpPr>
          <p:spPr bwMode="auto">
            <a:xfrm>
              <a:off x="3902" y="2627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8" name="Freeform 2636"/>
            <p:cNvSpPr/>
            <p:nvPr>
              <p:custDataLst>
                <p:tags r:id="rId1268"/>
              </p:custDataLst>
            </p:nvPr>
          </p:nvSpPr>
          <p:spPr bwMode="auto">
            <a:xfrm>
              <a:off x="3899" y="2631"/>
              <a:ext cx="3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9" name="Freeform 2637"/>
            <p:cNvSpPr/>
            <p:nvPr>
              <p:custDataLst>
                <p:tags r:id="rId1269"/>
              </p:custDataLst>
            </p:nvPr>
          </p:nvSpPr>
          <p:spPr bwMode="auto">
            <a:xfrm>
              <a:off x="3865" y="2622"/>
              <a:ext cx="6" cy="3"/>
            </a:xfrm>
            <a:custGeom>
              <a:avLst/>
              <a:gdLst>
                <a:gd name="T0" fmla="*/ 0 w 4"/>
                <a:gd name="T1" fmla="*/ 0 h 2"/>
                <a:gd name="T2" fmla="*/ 14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2"/>
                    <a:pt x="2" y="2"/>
                    <a:pt x="4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0" name="Freeform 2638"/>
            <p:cNvSpPr/>
            <p:nvPr>
              <p:custDataLst>
                <p:tags r:id="rId1270"/>
              </p:custDataLst>
            </p:nvPr>
          </p:nvSpPr>
          <p:spPr bwMode="auto">
            <a:xfrm>
              <a:off x="3867" y="2625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1" name="Freeform 2639"/>
            <p:cNvSpPr/>
            <p:nvPr>
              <p:custDataLst>
                <p:tags r:id="rId1271"/>
              </p:custDataLst>
            </p:nvPr>
          </p:nvSpPr>
          <p:spPr bwMode="auto">
            <a:xfrm>
              <a:off x="3876" y="2620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2" name="Freeform 2640"/>
            <p:cNvSpPr/>
            <p:nvPr>
              <p:custDataLst>
                <p:tags r:id="rId1272"/>
              </p:custDataLst>
            </p:nvPr>
          </p:nvSpPr>
          <p:spPr bwMode="auto">
            <a:xfrm>
              <a:off x="3877" y="2621"/>
              <a:ext cx="3" cy="1"/>
            </a:xfrm>
            <a:custGeom>
              <a:avLst/>
              <a:gdLst>
                <a:gd name="T0" fmla="*/ 0 w 2"/>
                <a:gd name="T1" fmla="*/ 1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3" name="Freeform 2641"/>
            <p:cNvSpPr/>
            <p:nvPr>
              <p:custDataLst>
                <p:tags r:id="rId1273"/>
              </p:custDataLst>
            </p:nvPr>
          </p:nvSpPr>
          <p:spPr bwMode="auto">
            <a:xfrm>
              <a:off x="3916" y="260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2" y="2"/>
                    <a:pt x="3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4" name="Freeform 2642"/>
            <p:cNvSpPr/>
            <p:nvPr>
              <p:custDataLst>
                <p:tags r:id="rId1274"/>
              </p:custDataLst>
            </p:nvPr>
          </p:nvSpPr>
          <p:spPr bwMode="auto">
            <a:xfrm>
              <a:off x="3919" y="2601"/>
              <a:ext cx="4" cy="6"/>
            </a:xfrm>
            <a:custGeom>
              <a:avLst/>
              <a:gdLst>
                <a:gd name="T0" fmla="*/ 0 w 3"/>
                <a:gd name="T1" fmla="*/ 0 h 5"/>
                <a:gd name="T2" fmla="*/ 7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5" name="Freeform 2643"/>
            <p:cNvSpPr/>
            <p:nvPr>
              <p:custDataLst>
                <p:tags r:id="rId1275"/>
              </p:custDataLst>
            </p:nvPr>
          </p:nvSpPr>
          <p:spPr bwMode="auto">
            <a:xfrm>
              <a:off x="3922" y="2596"/>
              <a:ext cx="3" cy="6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2" y="1"/>
                    <a:pt x="3" y="3"/>
                    <a:pt x="3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6" name="Freeform 2644"/>
            <p:cNvSpPr/>
            <p:nvPr>
              <p:custDataLst>
                <p:tags r:id="rId1276"/>
              </p:custDataLst>
            </p:nvPr>
          </p:nvSpPr>
          <p:spPr bwMode="auto">
            <a:xfrm>
              <a:off x="3924" y="2599"/>
              <a:ext cx="4" cy="1"/>
            </a:xfrm>
            <a:custGeom>
              <a:avLst/>
              <a:gdLst>
                <a:gd name="T0" fmla="*/ 0 w 3"/>
                <a:gd name="T1" fmla="*/ 1 h 1"/>
                <a:gd name="T2" fmla="*/ 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7" name="Freeform 2645"/>
            <p:cNvSpPr/>
            <p:nvPr>
              <p:custDataLst>
                <p:tags r:id="rId1277"/>
              </p:custDataLst>
            </p:nvPr>
          </p:nvSpPr>
          <p:spPr bwMode="auto">
            <a:xfrm>
              <a:off x="3929" y="2602"/>
              <a:ext cx="4" cy="5"/>
            </a:xfrm>
            <a:custGeom>
              <a:avLst/>
              <a:gdLst>
                <a:gd name="T0" fmla="*/ 0 w 3"/>
                <a:gd name="T1" fmla="*/ 8 h 4"/>
                <a:gd name="T2" fmla="*/ 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8" name="Freeform 2646"/>
            <p:cNvSpPr/>
            <p:nvPr>
              <p:custDataLst>
                <p:tags r:id="rId1278"/>
              </p:custDataLst>
            </p:nvPr>
          </p:nvSpPr>
          <p:spPr bwMode="auto">
            <a:xfrm>
              <a:off x="3931" y="2605"/>
              <a:ext cx="2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9" name="Freeform 2647"/>
            <p:cNvSpPr/>
            <p:nvPr>
              <p:custDataLst>
                <p:tags r:id="rId1279"/>
              </p:custDataLst>
            </p:nvPr>
          </p:nvSpPr>
          <p:spPr bwMode="auto">
            <a:xfrm>
              <a:off x="3878" y="2604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0" name="Freeform 2648"/>
            <p:cNvSpPr/>
            <p:nvPr>
              <p:custDataLst>
                <p:tags r:id="rId1280"/>
              </p:custDataLst>
            </p:nvPr>
          </p:nvSpPr>
          <p:spPr bwMode="auto">
            <a:xfrm>
              <a:off x="3863" y="2616"/>
              <a:ext cx="5" cy="2"/>
            </a:xfrm>
            <a:custGeom>
              <a:avLst/>
              <a:gdLst>
                <a:gd name="T0" fmla="*/ 0 w 4"/>
                <a:gd name="T1" fmla="*/ 2 h 2"/>
                <a:gd name="T2" fmla="*/ 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4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1" name="Freeform 2649"/>
            <p:cNvSpPr/>
            <p:nvPr>
              <p:custDataLst>
                <p:tags r:id="rId1281"/>
              </p:custDataLst>
            </p:nvPr>
          </p:nvSpPr>
          <p:spPr bwMode="auto">
            <a:xfrm>
              <a:off x="3865" y="2618"/>
              <a:ext cx="2" cy="3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2" name="Freeform 2650"/>
            <p:cNvSpPr/>
            <p:nvPr>
              <p:custDataLst>
                <p:tags r:id="rId1282"/>
              </p:custDataLst>
            </p:nvPr>
          </p:nvSpPr>
          <p:spPr bwMode="auto">
            <a:xfrm>
              <a:off x="3881" y="2623"/>
              <a:ext cx="6" cy="6"/>
            </a:xfrm>
            <a:custGeom>
              <a:avLst/>
              <a:gdLst>
                <a:gd name="T0" fmla="*/ 0 w 5"/>
                <a:gd name="T1" fmla="*/ 12 h 4"/>
                <a:gd name="T2" fmla="*/ 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3" name="Freeform 2651"/>
            <p:cNvSpPr/>
            <p:nvPr>
              <p:custDataLst>
                <p:tags r:id="rId1283"/>
              </p:custDataLst>
            </p:nvPr>
          </p:nvSpPr>
          <p:spPr bwMode="auto">
            <a:xfrm>
              <a:off x="3884" y="2627"/>
              <a:ext cx="2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4" name="Freeform 2652"/>
            <p:cNvSpPr/>
            <p:nvPr>
              <p:custDataLst>
                <p:tags r:id="rId1284"/>
              </p:custDataLst>
            </p:nvPr>
          </p:nvSpPr>
          <p:spPr bwMode="auto">
            <a:xfrm>
              <a:off x="3911" y="2636"/>
              <a:ext cx="5" cy="3"/>
            </a:xfrm>
            <a:custGeom>
              <a:avLst/>
              <a:gdLst>
                <a:gd name="T0" fmla="*/ 0 w 4"/>
                <a:gd name="T1" fmla="*/ 0 h 2"/>
                <a:gd name="T2" fmla="*/ 8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5" name="Freeform 2653"/>
            <p:cNvSpPr/>
            <p:nvPr>
              <p:custDataLst>
                <p:tags r:id="rId1285"/>
              </p:custDataLst>
            </p:nvPr>
          </p:nvSpPr>
          <p:spPr bwMode="auto">
            <a:xfrm>
              <a:off x="3911" y="2639"/>
              <a:ext cx="1" cy="3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6" name="Freeform 2654"/>
            <p:cNvSpPr/>
            <p:nvPr>
              <p:custDataLst>
                <p:tags r:id="rId1286"/>
              </p:custDataLst>
            </p:nvPr>
          </p:nvSpPr>
          <p:spPr bwMode="auto">
            <a:xfrm>
              <a:off x="3922" y="2639"/>
              <a:ext cx="7" cy="4"/>
            </a:xfrm>
            <a:custGeom>
              <a:avLst/>
              <a:gdLst>
                <a:gd name="T0" fmla="*/ 0 w 6"/>
                <a:gd name="T1" fmla="*/ 5 h 3"/>
                <a:gd name="T2" fmla="*/ 9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7" name="Freeform 2655"/>
            <p:cNvSpPr/>
            <p:nvPr>
              <p:custDataLst>
                <p:tags r:id="rId1287"/>
              </p:custDataLst>
            </p:nvPr>
          </p:nvSpPr>
          <p:spPr bwMode="auto">
            <a:xfrm>
              <a:off x="3925" y="2642"/>
              <a:ext cx="2" cy="3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8" name="Freeform 2656"/>
            <p:cNvSpPr/>
            <p:nvPr>
              <p:custDataLst>
                <p:tags r:id="rId1288"/>
              </p:custDataLst>
            </p:nvPr>
          </p:nvSpPr>
          <p:spPr bwMode="auto">
            <a:xfrm>
              <a:off x="3920" y="2640"/>
              <a:ext cx="1" cy="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9" name="Freeform 2657"/>
            <p:cNvSpPr/>
            <p:nvPr>
              <p:custDataLst>
                <p:tags r:id="rId1289"/>
              </p:custDataLst>
            </p:nvPr>
          </p:nvSpPr>
          <p:spPr bwMode="auto">
            <a:xfrm>
              <a:off x="3936" y="2638"/>
              <a:ext cx="5" cy="4"/>
            </a:xfrm>
            <a:custGeom>
              <a:avLst/>
              <a:gdLst>
                <a:gd name="T0" fmla="*/ 0 w 4"/>
                <a:gd name="T1" fmla="*/ 7 h 3"/>
                <a:gd name="T2" fmla="*/ 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0" name="Freeform 2658"/>
            <p:cNvSpPr/>
            <p:nvPr>
              <p:custDataLst>
                <p:tags r:id="rId1290"/>
              </p:custDataLst>
            </p:nvPr>
          </p:nvSpPr>
          <p:spPr bwMode="auto">
            <a:xfrm>
              <a:off x="3938" y="2640"/>
              <a:ext cx="3" cy="3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1" name="Freeform 2659"/>
            <p:cNvSpPr/>
            <p:nvPr>
              <p:custDataLst>
                <p:tags r:id="rId1291"/>
              </p:custDataLst>
            </p:nvPr>
          </p:nvSpPr>
          <p:spPr bwMode="auto">
            <a:xfrm>
              <a:off x="3959" y="2633"/>
              <a:ext cx="4" cy="5"/>
            </a:xfrm>
            <a:custGeom>
              <a:avLst/>
              <a:gdLst>
                <a:gd name="T0" fmla="*/ 0 w 3"/>
                <a:gd name="T1" fmla="*/ 0 h 4"/>
                <a:gd name="T2" fmla="*/ 7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1" y="4"/>
                    <a:pt x="3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2" name="Freeform 2660"/>
            <p:cNvSpPr/>
            <p:nvPr>
              <p:custDataLst>
                <p:tags r:id="rId1292"/>
              </p:custDataLst>
            </p:nvPr>
          </p:nvSpPr>
          <p:spPr bwMode="auto">
            <a:xfrm>
              <a:off x="3958" y="2636"/>
              <a:ext cx="3" cy="3"/>
            </a:xfrm>
            <a:custGeom>
              <a:avLst/>
              <a:gdLst>
                <a:gd name="T0" fmla="*/ 8 w 2"/>
                <a:gd name="T1" fmla="*/ 0 h 2"/>
                <a:gd name="T2" fmla="*/ 0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3" name="Freeform 2661"/>
            <p:cNvSpPr/>
            <p:nvPr>
              <p:custDataLst>
                <p:tags r:id="rId1293"/>
              </p:custDataLst>
            </p:nvPr>
          </p:nvSpPr>
          <p:spPr bwMode="auto">
            <a:xfrm>
              <a:off x="3968" y="2625"/>
              <a:ext cx="4" cy="6"/>
            </a:xfrm>
            <a:custGeom>
              <a:avLst/>
              <a:gdLst>
                <a:gd name="T0" fmla="*/ 0 w 3"/>
                <a:gd name="T1" fmla="*/ 8 h 5"/>
                <a:gd name="T2" fmla="*/ 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4" name="Freeform 2662"/>
            <p:cNvSpPr/>
            <p:nvPr>
              <p:custDataLst>
                <p:tags r:id="rId1294"/>
              </p:custDataLst>
            </p:nvPr>
          </p:nvSpPr>
          <p:spPr bwMode="auto">
            <a:xfrm>
              <a:off x="3971" y="2627"/>
              <a:ext cx="4" cy="3"/>
            </a:xfrm>
            <a:custGeom>
              <a:avLst/>
              <a:gdLst>
                <a:gd name="T0" fmla="*/ 0 w 3"/>
                <a:gd name="T1" fmla="*/ 5 h 2"/>
                <a:gd name="T2" fmla="*/ 7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3" y="0"/>
                    <a:pt x="3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5" name="Freeform 2663"/>
            <p:cNvSpPr/>
            <p:nvPr>
              <p:custDataLst>
                <p:tags r:id="rId1295"/>
              </p:custDataLst>
            </p:nvPr>
          </p:nvSpPr>
          <p:spPr bwMode="auto">
            <a:xfrm>
              <a:off x="3941" y="2605"/>
              <a:ext cx="5" cy="4"/>
            </a:xfrm>
            <a:custGeom>
              <a:avLst/>
              <a:gdLst>
                <a:gd name="T0" fmla="*/ 0 w 4"/>
                <a:gd name="T1" fmla="*/ 1 h 3"/>
                <a:gd name="T2" fmla="*/ 8 w 4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2" y="0"/>
                    <a:pt x="4" y="2"/>
                    <a:pt x="4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6" name="Freeform 2664"/>
            <p:cNvSpPr/>
            <p:nvPr>
              <p:custDataLst>
                <p:tags r:id="rId1296"/>
              </p:custDataLst>
            </p:nvPr>
          </p:nvSpPr>
          <p:spPr bwMode="auto">
            <a:xfrm>
              <a:off x="3945" y="2604"/>
              <a:ext cx="3" cy="4"/>
            </a:xfrm>
            <a:custGeom>
              <a:avLst/>
              <a:gdLst>
                <a:gd name="T0" fmla="*/ 5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7" name="Freeform 2665"/>
            <p:cNvSpPr/>
            <p:nvPr>
              <p:custDataLst>
                <p:tags r:id="rId1297"/>
              </p:custDataLst>
            </p:nvPr>
          </p:nvSpPr>
          <p:spPr bwMode="auto">
            <a:xfrm>
              <a:off x="3954" y="2607"/>
              <a:ext cx="4" cy="4"/>
            </a:xfrm>
            <a:custGeom>
              <a:avLst/>
              <a:gdLst>
                <a:gd name="T0" fmla="*/ 0 w 3"/>
                <a:gd name="T1" fmla="*/ 0 h 3"/>
                <a:gd name="T2" fmla="*/ 7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3"/>
                    <a:pt x="3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8" name="Freeform 2666"/>
            <p:cNvSpPr/>
            <p:nvPr>
              <p:custDataLst>
                <p:tags r:id="rId1298"/>
              </p:custDataLst>
            </p:nvPr>
          </p:nvSpPr>
          <p:spPr bwMode="auto">
            <a:xfrm>
              <a:off x="3951" y="2609"/>
              <a:ext cx="4" cy="3"/>
            </a:xfrm>
            <a:custGeom>
              <a:avLst/>
              <a:gdLst>
                <a:gd name="T0" fmla="*/ 7 w 3"/>
                <a:gd name="T1" fmla="*/ 0 h 2"/>
                <a:gd name="T2" fmla="*/ 0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9" name="Freeform 2667"/>
            <p:cNvSpPr/>
            <p:nvPr>
              <p:custDataLst>
                <p:tags r:id="rId1299"/>
              </p:custDataLst>
            </p:nvPr>
          </p:nvSpPr>
          <p:spPr bwMode="auto">
            <a:xfrm>
              <a:off x="3963" y="2616"/>
              <a:ext cx="3" cy="6"/>
            </a:xfrm>
            <a:custGeom>
              <a:avLst/>
              <a:gdLst>
                <a:gd name="T0" fmla="*/ 0 w 2"/>
                <a:gd name="T1" fmla="*/ 0 h 5"/>
                <a:gd name="T2" fmla="*/ 5 w 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4"/>
                    <a:pt x="1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0" name="Freeform 2668"/>
            <p:cNvSpPr/>
            <p:nvPr>
              <p:custDataLst>
                <p:tags r:id="rId1300"/>
              </p:custDataLst>
            </p:nvPr>
          </p:nvSpPr>
          <p:spPr bwMode="auto">
            <a:xfrm>
              <a:off x="3966" y="2618"/>
              <a:ext cx="2" cy="2"/>
            </a:xfrm>
            <a:custGeom>
              <a:avLst/>
              <a:gdLst>
                <a:gd name="T0" fmla="*/ 0 w 2"/>
                <a:gd name="T1" fmla="*/ 8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1" name="Freeform 2669"/>
            <p:cNvSpPr/>
            <p:nvPr>
              <p:custDataLst>
                <p:tags r:id="rId1301"/>
              </p:custDataLst>
            </p:nvPr>
          </p:nvSpPr>
          <p:spPr bwMode="auto">
            <a:xfrm>
              <a:off x="3979" y="2620"/>
              <a:ext cx="4" cy="5"/>
            </a:xfrm>
            <a:custGeom>
              <a:avLst/>
              <a:gdLst>
                <a:gd name="T0" fmla="*/ 0 w 3"/>
                <a:gd name="T1" fmla="*/ 0 h 4"/>
                <a:gd name="T2" fmla="*/ 5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1"/>
                    <a:pt x="3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2" name="Freeform 2670"/>
            <p:cNvSpPr/>
            <p:nvPr>
              <p:custDataLst>
                <p:tags r:id="rId1302"/>
              </p:custDataLst>
            </p:nvPr>
          </p:nvSpPr>
          <p:spPr bwMode="auto">
            <a:xfrm>
              <a:off x="3981" y="2620"/>
              <a:ext cx="4" cy="2"/>
            </a:xfrm>
            <a:custGeom>
              <a:avLst/>
              <a:gdLst>
                <a:gd name="T0" fmla="*/ 0 w 3"/>
                <a:gd name="T1" fmla="*/ 2 h 2"/>
                <a:gd name="T2" fmla="*/ 7 w 3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3" name="Freeform 2671"/>
            <p:cNvSpPr/>
            <p:nvPr>
              <p:custDataLst>
                <p:tags r:id="rId1303"/>
              </p:custDataLst>
            </p:nvPr>
          </p:nvSpPr>
          <p:spPr bwMode="auto">
            <a:xfrm>
              <a:off x="3977" y="2617"/>
              <a:ext cx="2" cy="6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4" name="Freeform 2672"/>
            <p:cNvSpPr/>
            <p:nvPr>
              <p:custDataLst>
                <p:tags r:id="rId1304"/>
              </p:custDataLst>
            </p:nvPr>
          </p:nvSpPr>
          <p:spPr bwMode="auto">
            <a:xfrm>
              <a:off x="3975" y="2614"/>
              <a:ext cx="6" cy="3"/>
            </a:xfrm>
            <a:custGeom>
              <a:avLst/>
              <a:gdLst>
                <a:gd name="T0" fmla="*/ 0 w 5"/>
                <a:gd name="T1" fmla="*/ 5 h 2"/>
                <a:gd name="T2" fmla="*/ 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4" y="0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5" name="Freeform 2673"/>
            <p:cNvSpPr/>
            <p:nvPr>
              <p:custDataLst>
                <p:tags r:id="rId1305"/>
              </p:custDataLst>
            </p:nvPr>
          </p:nvSpPr>
          <p:spPr bwMode="auto">
            <a:xfrm>
              <a:off x="3951" y="2604"/>
              <a:ext cx="8" cy="3"/>
            </a:xfrm>
            <a:custGeom>
              <a:avLst/>
              <a:gdLst>
                <a:gd name="T0" fmla="*/ 0 w 6"/>
                <a:gd name="T1" fmla="*/ 0 h 2"/>
                <a:gd name="T2" fmla="*/ 15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3" y="2"/>
                    <a:pt x="6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6" name="Freeform 2674"/>
            <p:cNvSpPr/>
            <p:nvPr>
              <p:custDataLst>
                <p:tags r:id="rId1306"/>
              </p:custDataLst>
            </p:nvPr>
          </p:nvSpPr>
          <p:spPr bwMode="auto">
            <a:xfrm>
              <a:off x="3918" y="2592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4" y="2"/>
                    <a:pt x="4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7" name="Freeform 2675"/>
            <p:cNvSpPr/>
            <p:nvPr>
              <p:custDataLst>
                <p:tags r:id="rId1307"/>
              </p:custDataLst>
            </p:nvPr>
          </p:nvSpPr>
          <p:spPr bwMode="auto">
            <a:xfrm>
              <a:off x="3899" y="2587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8" name="Freeform 2676"/>
            <p:cNvSpPr/>
            <p:nvPr>
              <p:custDataLst>
                <p:tags r:id="rId1308"/>
              </p:custDataLst>
            </p:nvPr>
          </p:nvSpPr>
          <p:spPr bwMode="auto">
            <a:xfrm>
              <a:off x="3902" y="2583"/>
              <a:ext cx="1" cy="4"/>
            </a:xfrm>
            <a:custGeom>
              <a:avLst/>
              <a:gdLst>
                <a:gd name="T0" fmla="*/ 0 w 1"/>
                <a:gd name="T1" fmla="*/ 7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9" name="Freeform 2677"/>
            <p:cNvSpPr/>
            <p:nvPr>
              <p:custDataLst>
                <p:tags r:id="rId1309"/>
              </p:custDataLst>
            </p:nvPr>
          </p:nvSpPr>
          <p:spPr bwMode="auto">
            <a:xfrm>
              <a:off x="3910" y="2583"/>
              <a:ext cx="6" cy="1"/>
            </a:xfrm>
            <a:custGeom>
              <a:avLst/>
              <a:gdLst>
                <a:gd name="T0" fmla="*/ 0 w 5"/>
                <a:gd name="T1" fmla="*/ 0 h 1"/>
                <a:gd name="T2" fmla="*/ 8 w 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4" y="1"/>
                    <a:pt x="5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0" name="Freeform 2678"/>
            <p:cNvSpPr/>
            <p:nvPr>
              <p:custDataLst>
                <p:tags r:id="rId1310"/>
              </p:custDataLst>
            </p:nvPr>
          </p:nvSpPr>
          <p:spPr bwMode="auto">
            <a:xfrm>
              <a:off x="3912" y="2584"/>
              <a:ext cx="1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1" name="Freeform 2679"/>
            <p:cNvSpPr/>
            <p:nvPr>
              <p:custDataLst>
                <p:tags r:id="rId1311"/>
              </p:custDataLst>
            </p:nvPr>
          </p:nvSpPr>
          <p:spPr bwMode="auto">
            <a:xfrm>
              <a:off x="3907" y="2592"/>
              <a:ext cx="6" cy="4"/>
            </a:xfrm>
            <a:custGeom>
              <a:avLst/>
              <a:gdLst>
                <a:gd name="T0" fmla="*/ 0 w 5"/>
                <a:gd name="T1" fmla="*/ 7 h 3"/>
                <a:gd name="T2" fmla="*/ 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5" y="1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2" name="Freeform 2680"/>
            <p:cNvSpPr/>
            <p:nvPr>
              <p:custDataLst>
                <p:tags r:id="rId1312"/>
              </p:custDataLst>
            </p:nvPr>
          </p:nvSpPr>
          <p:spPr bwMode="auto">
            <a:xfrm>
              <a:off x="3911" y="2595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3" name="Freeform 2681"/>
            <p:cNvSpPr/>
            <p:nvPr>
              <p:custDataLst>
                <p:tags r:id="rId1313"/>
              </p:custDataLst>
            </p:nvPr>
          </p:nvSpPr>
          <p:spPr bwMode="auto">
            <a:xfrm>
              <a:off x="3913" y="2590"/>
              <a:ext cx="3" cy="3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2"/>
                    <a:pt x="1" y="2"/>
                    <a:pt x="2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4" name="Freeform 2682"/>
            <p:cNvSpPr/>
            <p:nvPr>
              <p:custDataLst>
                <p:tags r:id="rId1314"/>
              </p:custDataLst>
            </p:nvPr>
          </p:nvSpPr>
          <p:spPr bwMode="auto">
            <a:xfrm>
              <a:off x="3922" y="2581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5" name="Freeform 2683"/>
            <p:cNvSpPr/>
            <p:nvPr>
              <p:custDataLst>
                <p:tags r:id="rId1315"/>
              </p:custDataLst>
            </p:nvPr>
          </p:nvSpPr>
          <p:spPr bwMode="auto">
            <a:xfrm>
              <a:off x="3923" y="2583"/>
              <a:ext cx="2" cy="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6" name="Freeform 2684"/>
            <p:cNvSpPr/>
            <p:nvPr>
              <p:custDataLst>
                <p:tags r:id="rId1316"/>
              </p:custDataLst>
            </p:nvPr>
          </p:nvSpPr>
          <p:spPr bwMode="auto">
            <a:xfrm>
              <a:off x="3928" y="2588"/>
              <a:ext cx="3" cy="4"/>
            </a:xfrm>
            <a:custGeom>
              <a:avLst/>
              <a:gdLst>
                <a:gd name="T0" fmla="*/ 0 w 2"/>
                <a:gd name="T1" fmla="*/ 0 h 3"/>
                <a:gd name="T2" fmla="*/ 5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1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7" name="Freeform 2685"/>
            <p:cNvSpPr/>
            <p:nvPr>
              <p:custDataLst>
                <p:tags r:id="rId1317"/>
              </p:custDataLst>
            </p:nvPr>
          </p:nvSpPr>
          <p:spPr bwMode="auto">
            <a:xfrm>
              <a:off x="3929" y="2590"/>
              <a:ext cx="4" cy="1"/>
            </a:xfrm>
            <a:custGeom>
              <a:avLst/>
              <a:gdLst>
                <a:gd name="T0" fmla="*/ 0 w 3"/>
                <a:gd name="T1" fmla="*/ 1 h 1"/>
                <a:gd name="T2" fmla="*/ 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8" name="Freeform 2686"/>
            <p:cNvSpPr/>
            <p:nvPr>
              <p:custDataLst>
                <p:tags r:id="rId1318"/>
              </p:custDataLst>
            </p:nvPr>
          </p:nvSpPr>
          <p:spPr bwMode="auto">
            <a:xfrm>
              <a:off x="3873" y="2630"/>
              <a:ext cx="1" cy="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9" name="Freeform 2687"/>
            <p:cNvSpPr/>
            <p:nvPr>
              <p:custDataLst>
                <p:tags r:id="rId1319"/>
              </p:custDataLst>
            </p:nvPr>
          </p:nvSpPr>
          <p:spPr bwMode="auto">
            <a:xfrm>
              <a:off x="3874" y="2633"/>
              <a:ext cx="3" cy="1"/>
            </a:xfrm>
            <a:custGeom>
              <a:avLst/>
              <a:gdLst>
                <a:gd name="T0" fmla="*/ 0 w 2"/>
                <a:gd name="T1" fmla="*/ 1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0" name="Freeform 2688"/>
            <p:cNvSpPr/>
            <p:nvPr>
              <p:custDataLst>
                <p:tags r:id="rId1320"/>
              </p:custDataLst>
            </p:nvPr>
          </p:nvSpPr>
          <p:spPr bwMode="auto">
            <a:xfrm>
              <a:off x="3873" y="2640"/>
              <a:ext cx="5" cy="3"/>
            </a:xfrm>
            <a:custGeom>
              <a:avLst/>
              <a:gdLst>
                <a:gd name="T0" fmla="*/ 0 w 4"/>
                <a:gd name="T1" fmla="*/ 5 h 2"/>
                <a:gd name="T2" fmla="*/ 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1" name="Freeform 2689"/>
            <p:cNvSpPr/>
            <p:nvPr>
              <p:custDataLst>
                <p:tags r:id="rId1321"/>
              </p:custDataLst>
            </p:nvPr>
          </p:nvSpPr>
          <p:spPr bwMode="auto">
            <a:xfrm>
              <a:off x="3876" y="2642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2" name="Freeform 2690"/>
            <p:cNvSpPr/>
            <p:nvPr>
              <p:custDataLst>
                <p:tags r:id="rId1322"/>
              </p:custDataLst>
            </p:nvPr>
          </p:nvSpPr>
          <p:spPr bwMode="auto">
            <a:xfrm>
              <a:off x="3878" y="2636"/>
              <a:ext cx="4" cy="7"/>
            </a:xfrm>
            <a:custGeom>
              <a:avLst/>
              <a:gdLst>
                <a:gd name="T0" fmla="*/ 1 w 3"/>
                <a:gd name="T1" fmla="*/ 0 h 5"/>
                <a:gd name="T2" fmla="*/ 7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3" name="Freeform 2691"/>
            <p:cNvSpPr/>
            <p:nvPr>
              <p:custDataLst>
                <p:tags r:id="rId1323"/>
              </p:custDataLst>
            </p:nvPr>
          </p:nvSpPr>
          <p:spPr bwMode="auto">
            <a:xfrm>
              <a:off x="3937" y="2592"/>
              <a:ext cx="3" cy="5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4" name="Freeform 2692"/>
            <p:cNvSpPr/>
            <p:nvPr>
              <p:custDataLst>
                <p:tags r:id="rId1324"/>
              </p:custDataLst>
            </p:nvPr>
          </p:nvSpPr>
          <p:spPr bwMode="auto">
            <a:xfrm>
              <a:off x="3935" y="2595"/>
              <a:ext cx="3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5" name="Freeform 2693"/>
            <p:cNvSpPr/>
            <p:nvPr>
              <p:custDataLst>
                <p:tags r:id="rId1325"/>
              </p:custDataLst>
            </p:nvPr>
          </p:nvSpPr>
          <p:spPr bwMode="auto">
            <a:xfrm>
              <a:off x="3940" y="2595"/>
              <a:ext cx="1" cy="6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" name="Freeform 2694"/>
            <p:cNvSpPr/>
            <p:nvPr>
              <p:custDataLst>
                <p:tags r:id="rId1326"/>
              </p:custDataLst>
            </p:nvPr>
          </p:nvSpPr>
          <p:spPr bwMode="auto">
            <a:xfrm>
              <a:off x="3949" y="2596"/>
              <a:ext cx="4" cy="4"/>
            </a:xfrm>
            <a:custGeom>
              <a:avLst/>
              <a:gdLst>
                <a:gd name="T0" fmla="*/ 0 w 3"/>
                <a:gd name="T1" fmla="*/ 0 h 3"/>
                <a:gd name="T2" fmla="*/ 7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" name="Freeform 2695"/>
            <p:cNvSpPr/>
            <p:nvPr>
              <p:custDataLst>
                <p:tags r:id="rId1327"/>
              </p:custDataLst>
            </p:nvPr>
          </p:nvSpPr>
          <p:spPr bwMode="auto">
            <a:xfrm>
              <a:off x="3949" y="259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" name="Freeform 2696"/>
            <p:cNvSpPr/>
            <p:nvPr>
              <p:custDataLst>
                <p:tags r:id="rId1328"/>
              </p:custDataLst>
            </p:nvPr>
          </p:nvSpPr>
          <p:spPr bwMode="auto">
            <a:xfrm>
              <a:off x="3953" y="2597"/>
              <a:ext cx="1" cy="5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" name="Freeform 2697"/>
            <p:cNvSpPr/>
            <p:nvPr>
              <p:custDataLst>
                <p:tags r:id="rId1329"/>
              </p:custDataLst>
            </p:nvPr>
          </p:nvSpPr>
          <p:spPr bwMode="auto">
            <a:xfrm>
              <a:off x="3966" y="2607"/>
              <a:ext cx="2" cy="6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" name="Freeform 2698"/>
            <p:cNvSpPr/>
            <p:nvPr>
              <p:custDataLst>
                <p:tags r:id="rId1330"/>
              </p:custDataLst>
            </p:nvPr>
          </p:nvSpPr>
          <p:spPr bwMode="auto">
            <a:xfrm>
              <a:off x="3968" y="2609"/>
              <a:ext cx="3" cy="2"/>
            </a:xfrm>
            <a:custGeom>
              <a:avLst/>
              <a:gdLst>
                <a:gd name="T0" fmla="*/ 0 w 2"/>
                <a:gd name="T1" fmla="*/ 8 h 1"/>
                <a:gd name="T2" fmla="*/ 8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" name="Freeform 2699"/>
            <p:cNvSpPr/>
            <p:nvPr>
              <p:custDataLst>
                <p:tags r:id="rId1331"/>
              </p:custDataLst>
            </p:nvPr>
          </p:nvSpPr>
          <p:spPr bwMode="auto">
            <a:xfrm>
              <a:off x="3987" y="2612"/>
              <a:ext cx="3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3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" name="Freeform 2700"/>
            <p:cNvSpPr/>
            <p:nvPr>
              <p:custDataLst>
                <p:tags r:id="rId1332"/>
              </p:custDataLst>
            </p:nvPr>
          </p:nvSpPr>
          <p:spPr bwMode="auto">
            <a:xfrm>
              <a:off x="3990" y="2613"/>
              <a:ext cx="2" cy="1"/>
            </a:xfrm>
            <a:custGeom>
              <a:avLst/>
              <a:gdLst>
                <a:gd name="T0" fmla="*/ 0 w 1"/>
                <a:gd name="T1" fmla="*/ 1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" name="Freeform 2701"/>
            <p:cNvSpPr/>
            <p:nvPr>
              <p:custDataLst>
                <p:tags r:id="rId1333"/>
              </p:custDataLst>
            </p:nvPr>
          </p:nvSpPr>
          <p:spPr bwMode="auto">
            <a:xfrm>
              <a:off x="3974" y="2634"/>
              <a:ext cx="6" cy="2"/>
            </a:xfrm>
            <a:custGeom>
              <a:avLst/>
              <a:gdLst>
                <a:gd name="T0" fmla="*/ 0 w 5"/>
                <a:gd name="T1" fmla="*/ 1 h 2"/>
                <a:gd name="T2" fmla="*/ 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0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" name="Freeform 2702"/>
            <p:cNvSpPr/>
            <p:nvPr>
              <p:custDataLst>
                <p:tags r:id="rId1334"/>
              </p:custDataLst>
            </p:nvPr>
          </p:nvSpPr>
          <p:spPr bwMode="auto">
            <a:xfrm>
              <a:off x="3977" y="2635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" name="Freeform 2703"/>
            <p:cNvSpPr/>
            <p:nvPr>
              <p:custDataLst>
                <p:tags r:id="rId1335"/>
              </p:custDataLst>
            </p:nvPr>
          </p:nvSpPr>
          <p:spPr bwMode="auto">
            <a:xfrm>
              <a:off x="3931" y="2645"/>
              <a:ext cx="4" cy="4"/>
            </a:xfrm>
            <a:custGeom>
              <a:avLst/>
              <a:gdLst>
                <a:gd name="T0" fmla="*/ 0 w 3"/>
                <a:gd name="T1" fmla="*/ 7 h 3"/>
                <a:gd name="T2" fmla="*/ 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" name="Freeform 2704"/>
            <p:cNvSpPr/>
            <p:nvPr>
              <p:custDataLst>
                <p:tags r:id="rId1336"/>
              </p:custDataLst>
            </p:nvPr>
          </p:nvSpPr>
          <p:spPr bwMode="auto">
            <a:xfrm>
              <a:off x="3932" y="2648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" name="Freeform 2705"/>
            <p:cNvSpPr/>
            <p:nvPr>
              <p:custDataLst>
                <p:tags r:id="rId1337"/>
              </p:custDataLst>
            </p:nvPr>
          </p:nvSpPr>
          <p:spPr bwMode="auto">
            <a:xfrm>
              <a:off x="3945" y="2642"/>
              <a:ext cx="4" cy="3"/>
            </a:xfrm>
            <a:custGeom>
              <a:avLst/>
              <a:gdLst>
                <a:gd name="T0" fmla="*/ 5 w 3"/>
                <a:gd name="T1" fmla="*/ 0 h 3"/>
                <a:gd name="T2" fmla="*/ 0 w 3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1"/>
                    <a:pt x="2" y="3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" name="Freeform 2706"/>
            <p:cNvSpPr/>
            <p:nvPr>
              <p:custDataLst>
                <p:tags r:id="rId1338"/>
              </p:custDataLst>
            </p:nvPr>
          </p:nvSpPr>
          <p:spPr bwMode="auto">
            <a:xfrm>
              <a:off x="3945" y="2639"/>
              <a:ext cx="5" cy="3"/>
            </a:xfrm>
            <a:custGeom>
              <a:avLst/>
              <a:gdLst>
                <a:gd name="T0" fmla="*/ 0 w 4"/>
                <a:gd name="T1" fmla="*/ 8 h 2"/>
                <a:gd name="T2" fmla="*/ 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" name="Freeform 2707"/>
            <p:cNvSpPr/>
            <p:nvPr>
              <p:custDataLst>
                <p:tags r:id="rId1339"/>
              </p:custDataLst>
            </p:nvPr>
          </p:nvSpPr>
          <p:spPr bwMode="auto">
            <a:xfrm>
              <a:off x="3899" y="2621"/>
              <a:ext cx="4" cy="1"/>
            </a:xfrm>
            <a:custGeom>
              <a:avLst/>
              <a:gdLst>
                <a:gd name="T0" fmla="*/ 0 w 3"/>
                <a:gd name="T1" fmla="*/ 0 h 1"/>
                <a:gd name="T2" fmla="*/ 7 w 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" name="Freeform 2708"/>
            <p:cNvSpPr/>
            <p:nvPr>
              <p:custDataLst>
                <p:tags r:id="rId1340"/>
              </p:custDataLst>
            </p:nvPr>
          </p:nvSpPr>
          <p:spPr bwMode="auto">
            <a:xfrm>
              <a:off x="3899" y="2622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" name="Freeform 2709"/>
            <p:cNvSpPr/>
            <p:nvPr>
              <p:custDataLst>
                <p:tags r:id="rId1341"/>
              </p:custDataLst>
            </p:nvPr>
          </p:nvSpPr>
          <p:spPr bwMode="auto">
            <a:xfrm>
              <a:off x="3863" y="2577"/>
              <a:ext cx="143" cy="77"/>
            </a:xfrm>
            <a:custGeom>
              <a:avLst/>
              <a:gdLst>
                <a:gd name="T0" fmla="*/ 45 w 111"/>
                <a:gd name="T1" fmla="*/ 121 h 61"/>
                <a:gd name="T2" fmla="*/ 30 w 111"/>
                <a:gd name="T3" fmla="*/ 117 h 61"/>
                <a:gd name="T4" fmla="*/ 19 w 111"/>
                <a:gd name="T5" fmla="*/ 114 h 61"/>
                <a:gd name="T6" fmla="*/ 8 w 111"/>
                <a:gd name="T7" fmla="*/ 105 h 61"/>
                <a:gd name="T8" fmla="*/ 5 w 111"/>
                <a:gd name="T9" fmla="*/ 97 h 61"/>
                <a:gd name="T10" fmla="*/ 0 w 111"/>
                <a:gd name="T11" fmla="*/ 86 h 61"/>
                <a:gd name="T12" fmla="*/ 0 w 111"/>
                <a:gd name="T13" fmla="*/ 74 h 61"/>
                <a:gd name="T14" fmla="*/ 0 w 111"/>
                <a:gd name="T15" fmla="*/ 63 h 61"/>
                <a:gd name="T16" fmla="*/ 1 w 111"/>
                <a:gd name="T17" fmla="*/ 54 h 61"/>
                <a:gd name="T18" fmla="*/ 1 w 111"/>
                <a:gd name="T19" fmla="*/ 47 h 61"/>
                <a:gd name="T20" fmla="*/ 6 w 111"/>
                <a:gd name="T21" fmla="*/ 38 h 61"/>
                <a:gd name="T22" fmla="*/ 10 w 111"/>
                <a:gd name="T23" fmla="*/ 30 h 61"/>
                <a:gd name="T24" fmla="*/ 17 w 111"/>
                <a:gd name="T25" fmla="*/ 23 h 61"/>
                <a:gd name="T26" fmla="*/ 23 w 111"/>
                <a:gd name="T27" fmla="*/ 16 h 61"/>
                <a:gd name="T28" fmla="*/ 30 w 111"/>
                <a:gd name="T29" fmla="*/ 10 h 61"/>
                <a:gd name="T30" fmla="*/ 36 w 111"/>
                <a:gd name="T31" fmla="*/ 6 h 61"/>
                <a:gd name="T32" fmla="*/ 52 w 111"/>
                <a:gd name="T33" fmla="*/ 5 h 61"/>
                <a:gd name="T34" fmla="*/ 64 w 111"/>
                <a:gd name="T35" fmla="*/ 0 h 61"/>
                <a:gd name="T36" fmla="*/ 76 w 111"/>
                <a:gd name="T37" fmla="*/ 0 h 61"/>
                <a:gd name="T38" fmla="*/ 91 w 111"/>
                <a:gd name="T39" fmla="*/ 0 h 61"/>
                <a:gd name="T40" fmla="*/ 104 w 111"/>
                <a:gd name="T41" fmla="*/ 5 h 61"/>
                <a:gd name="T42" fmla="*/ 116 w 111"/>
                <a:gd name="T43" fmla="*/ 8 h 61"/>
                <a:gd name="T44" fmla="*/ 131 w 111"/>
                <a:gd name="T45" fmla="*/ 14 h 61"/>
                <a:gd name="T46" fmla="*/ 139 w 111"/>
                <a:gd name="T47" fmla="*/ 20 h 61"/>
                <a:gd name="T48" fmla="*/ 146 w 111"/>
                <a:gd name="T49" fmla="*/ 24 h 61"/>
                <a:gd name="T50" fmla="*/ 151 w 111"/>
                <a:gd name="T51" fmla="*/ 29 h 61"/>
                <a:gd name="T52" fmla="*/ 156 w 111"/>
                <a:gd name="T53" fmla="*/ 32 h 61"/>
                <a:gd name="T54" fmla="*/ 166 w 111"/>
                <a:gd name="T55" fmla="*/ 38 h 61"/>
                <a:gd name="T56" fmla="*/ 173 w 111"/>
                <a:gd name="T57" fmla="*/ 43 h 61"/>
                <a:gd name="T58" fmla="*/ 186 w 111"/>
                <a:gd name="T59" fmla="*/ 48 h 61"/>
                <a:gd name="T60" fmla="*/ 192 w 111"/>
                <a:gd name="T61" fmla="*/ 48 h 61"/>
                <a:gd name="T62" fmla="*/ 202 w 111"/>
                <a:gd name="T63" fmla="*/ 53 h 61"/>
                <a:gd name="T64" fmla="*/ 209 w 111"/>
                <a:gd name="T65" fmla="*/ 54 h 61"/>
                <a:gd name="T66" fmla="*/ 218 w 111"/>
                <a:gd name="T67" fmla="*/ 56 h 61"/>
                <a:gd name="T68" fmla="*/ 223 w 111"/>
                <a:gd name="T69" fmla="*/ 61 h 61"/>
                <a:gd name="T70" fmla="*/ 232 w 111"/>
                <a:gd name="T71" fmla="*/ 72 h 61"/>
                <a:gd name="T72" fmla="*/ 236 w 111"/>
                <a:gd name="T73" fmla="*/ 77 h 61"/>
                <a:gd name="T74" fmla="*/ 237 w 111"/>
                <a:gd name="T75" fmla="*/ 80 h 61"/>
                <a:gd name="T76" fmla="*/ 229 w 111"/>
                <a:gd name="T77" fmla="*/ 91 h 61"/>
                <a:gd name="T78" fmla="*/ 223 w 111"/>
                <a:gd name="T79" fmla="*/ 92 h 61"/>
                <a:gd name="T80" fmla="*/ 214 w 111"/>
                <a:gd name="T81" fmla="*/ 93 h 61"/>
                <a:gd name="T82" fmla="*/ 206 w 111"/>
                <a:gd name="T83" fmla="*/ 97 h 61"/>
                <a:gd name="T84" fmla="*/ 202 w 111"/>
                <a:gd name="T85" fmla="*/ 97 h 61"/>
                <a:gd name="T86" fmla="*/ 202 w 111"/>
                <a:gd name="T87" fmla="*/ 97 h 61"/>
                <a:gd name="T88" fmla="*/ 201 w 111"/>
                <a:gd name="T89" fmla="*/ 97 h 61"/>
                <a:gd name="T90" fmla="*/ 188 w 111"/>
                <a:gd name="T91" fmla="*/ 97 h 61"/>
                <a:gd name="T92" fmla="*/ 184 w 111"/>
                <a:gd name="T93" fmla="*/ 98 h 61"/>
                <a:gd name="T94" fmla="*/ 173 w 111"/>
                <a:gd name="T95" fmla="*/ 101 h 61"/>
                <a:gd name="T96" fmla="*/ 171 w 111"/>
                <a:gd name="T97" fmla="*/ 102 h 61"/>
                <a:gd name="T98" fmla="*/ 162 w 111"/>
                <a:gd name="T99" fmla="*/ 105 h 61"/>
                <a:gd name="T100" fmla="*/ 149 w 111"/>
                <a:gd name="T101" fmla="*/ 109 h 61"/>
                <a:gd name="T102" fmla="*/ 137 w 111"/>
                <a:gd name="T103" fmla="*/ 115 h 61"/>
                <a:gd name="T104" fmla="*/ 125 w 111"/>
                <a:gd name="T105" fmla="*/ 116 h 61"/>
                <a:gd name="T106" fmla="*/ 113 w 111"/>
                <a:gd name="T107" fmla="*/ 117 h 61"/>
                <a:gd name="T108" fmla="*/ 103 w 111"/>
                <a:gd name="T109" fmla="*/ 117 h 61"/>
                <a:gd name="T110" fmla="*/ 91 w 111"/>
                <a:gd name="T111" fmla="*/ 122 h 61"/>
                <a:gd name="T112" fmla="*/ 76 w 111"/>
                <a:gd name="T113" fmla="*/ 122 h 61"/>
                <a:gd name="T114" fmla="*/ 59 w 111"/>
                <a:gd name="T115" fmla="*/ 122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0" h="61">
                  <a:moveTo>
                    <a:pt x="23" y="60"/>
                  </a:move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19" y="60"/>
                    <a:pt x="19" y="60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8" y="55"/>
                    <a:pt x="8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2" y="49"/>
                    <a:pt x="2" y="4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1" y="47"/>
                    <a:pt x="1" y="4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7"/>
                    <a:pt x="4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3" y="6"/>
                    <a:pt x="1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4" y="0"/>
                    <a:pt x="3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1" y="3"/>
                    <a:pt x="51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61" y="7"/>
                    <a:pt x="61" y="7"/>
                  </a:cubicBezTo>
                  <a:cubicBezTo>
                    <a:pt x="61" y="7"/>
                    <a:pt x="63" y="9"/>
                    <a:pt x="63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4"/>
                    <a:pt x="73" y="16"/>
                    <a:pt x="73" y="16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1" y="21"/>
                    <a:pt x="81" y="21"/>
                  </a:cubicBezTo>
                  <a:cubicBezTo>
                    <a:pt x="81" y="21"/>
                    <a:pt x="83" y="22"/>
                    <a:pt x="84" y="23"/>
                  </a:cubicBezTo>
                  <a:cubicBezTo>
                    <a:pt x="85" y="24"/>
                    <a:pt x="87" y="24"/>
                    <a:pt x="87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8" y="27"/>
                    <a:pt x="98" y="27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1"/>
                    <a:pt x="110" y="41"/>
                    <a:pt x="109" y="42"/>
                  </a:cubicBezTo>
                  <a:cubicBezTo>
                    <a:pt x="109" y="44"/>
                    <a:pt x="108" y="44"/>
                    <a:pt x="107" y="45"/>
                  </a:cubicBezTo>
                  <a:cubicBezTo>
                    <a:pt x="107" y="45"/>
                    <a:pt x="105" y="45"/>
                    <a:pt x="105" y="45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98" y="47"/>
                    <a:pt x="98" y="47"/>
                  </a:cubicBezTo>
                  <a:cubicBezTo>
                    <a:pt x="98" y="47"/>
                    <a:pt x="96" y="48"/>
                    <a:pt x="96" y="48"/>
                  </a:cubicBezTo>
                  <a:cubicBezTo>
                    <a:pt x="96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4" y="48"/>
                    <a:pt x="94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3" y="49"/>
                    <a:pt x="81" y="50"/>
                    <a:pt x="81" y="50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5" y="60"/>
                    <a:pt x="45" y="60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3" y="60"/>
                    <a:pt x="23" y="60"/>
                  </a:cubicBezTo>
                  <a:close/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4" name="椭圆 3"/>
          <p:cNvSpPr/>
          <p:nvPr>
            <p:custDataLst>
              <p:tags r:id="rId5"/>
            </p:custDataLst>
          </p:nvPr>
        </p:nvSpPr>
        <p:spPr>
          <a:xfrm>
            <a:off x="4439558" y="2416024"/>
            <a:ext cx="136676" cy="136676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12" name="文本框 3311"/>
          <p:cNvSpPr txBox="1"/>
          <p:nvPr>
            <p:custDataLst>
              <p:tags r:id="rId6"/>
            </p:custDataLst>
          </p:nvPr>
        </p:nvSpPr>
        <p:spPr>
          <a:xfrm>
            <a:off x="1467152" y="2297882"/>
            <a:ext cx="252125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zh-CN" sz="1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Na</a:t>
            </a:r>
            <a:r>
              <a:rPr lang="en-US" altLang="zh-CN" sz="1800" baseline="300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+</a:t>
            </a:r>
            <a:r>
              <a:rPr lang="zh-CN" altLang="en-US" sz="1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、葡萄糖或氨基酸</a:t>
            </a:r>
            <a:endParaRPr lang="zh-CN" altLang="en-US"/>
          </a:p>
        </p:txBody>
      </p:sp>
      <p:cxnSp>
        <p:nvCxnSpPr>
          <p:cNvPr id="7" name="直接箭头连接符 6"/>
          <p:cNvCxnSpPr/>
          <p:nvPr>
            <p:custDataLst>
              <p:tags r:id="rId7"/>
            </p:custDataLst>
          </p:nvPr>
        </p:nvCxnSpPr>
        <p:spPr>
          <a:xfrm>
            <a:off x="3842053" y="2482548"/>
            <a:ext cx="521305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>
            <p:custDataLst>
              <p:tags r:id="rId8"/>
            </p:custDataLst>
          </p:nvPr>
        </p:nvSpPr>
        <p:spPr>
          <a:xfrm>
            <a:off x="4507896" y="1786467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口腔</a:t>
            </a:r>
          </a:p>
        </p:txBody>
      </p:sp>
      <p:sp>
        <p:nvSpPr>
          <p:cNvPr id="3313" name="文本框 3312"/>
          <p:cNvSpPr txBox="1"/>
          <p:nvPr>
            <p:custDataLst>
              <p:tags r:id="rId9"/>
            </p:custDataLst>
          </p:nvPr>
        </p:nvSpPr>
        <p:spPr>
          <a:xfrm>
            <a:off x="6000146" y="3244334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食道</a:t>
            </a:r>
          </a:p>
        </p:txBody>
      </p:sp>
      <p:sp>
        <p:nvSpPr>
          <p:cNvPr id="3314" name="文本框 3313"/>
          <p:cNvSpPr txBox="1"/>
          <p:nvPr>
            <p:custDataLst>
              <p:tags r:id="rId10"/>
            </p:custDataLst>
          </p:nvPr>
        </p:nvSpPr>
        <p:spPr>
          <a:xfrm>
            <a:off x="6646477" y="4365228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胃</a:t>
            </a:r>
          </a:p>
        </p:txBody>
      </p:sp>
      <p:cxnSp>
        <p:nvCxnSpPr>
          <p:cNvPr id="10" name="直接连接符 9"/>
          <p:cNvCxnSpPr/>
          <p:nvPr>
            <p:custDataLst>
              <p:tags r:id="rId11"/>
            </p:custDataLst>
          </p:nvPr>
        </p:nvCxnSpPr>
        <p:spPr>
          <a:xfrm>
            <a:off x="6258560" y="4563348"/>
            <a:ext cx="48768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15" name="文本框 3314"/>
          <p:cNvSpPr txBox="1"/>
          <p:nvPr>
            <p:custDataLst>
              <p:tags r:id="rId12"/>
            </p:custDataLst>
          </p:nvPr>
        </p:nvSpPr>
        <p:spPr>
          <a:xfrm>
            <a:off x="3842053" y="4607097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十二指肠</a:t>
            </a:r>
          </a:p>
        </p:txBody>
      </p:sp>
      <p:cxnSp>
        <p:nvCxnSpPr>
          <p:cNvPr id="3316" name="直接连接符 3315"/>
          <p:cNvCxnSpPr/>
          <p:nvPr>
            <p:custDataLst>
              <p:tags r:id="rId13"/>
            </p:custDataLst>
          </p:nvPr>
        </p:nvCxnSpPr>
        <p:spPr>
          <a:xfrm>
            <a:off x="4860208" y="4791763"/>
            <a:ext cx="487680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17" name="文本框 3316"/>
          <p:cNvSpPr txBox="1"/>
          <p:nvPr>
            <p:custDataLst>
              <p:tags r:id="rId14"/>
            </p:custDataLst>
          </p:nvPr>
        </p:nvSpPr>
        <p:spPr>
          <a:xfrm>
            <a:off x="6905026" y="5428548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小肠</a:t>
            </a:r>
          </a:p>
        </p:txBody>
      </p:sp>
      <p:cxnSp>
        <p:nvCxnSpPr>
          <p:cNvPr id="3318" name="直接连接符 3317"/>
          <p:cNvCxnSpPr/>
          <p:nvPr>
            <p:custDataLst>
              <p:tags r:id="rId15"/>
            </p:custDataLst>
          </p:nvPr>
        </p:nvCxnSpPr>
        <p:spPr>
          <a:xfrm>
            <a:off x="6159500" y="5613214"/>
            <a:ext cx="79448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06 -1.11111E-06 L -3.33333E-06 0.00046 C 0.00391 -0.00208 0.00821 -0.00347 0.01185 -0.00671 C 0.0142 -0.00856 0.01628 -0.0118 0.01823 -0.01481 C 0.01888 -0.01551 0.01901 -0.0169 0.01953 -0.01782 C 0.01993 -0.01875 0.02071 -0.01967 0.02123 -0.0206 C 0.02136 -0.02176 0.02136 -0.02268 0.02149 -0.02361 C 0.02292 -0.02778 0.02696 -0.02801 0.02865 -0.02893 C 0.03073 -0.03009 0.0349 -0.03264 0.0349 -0.03241 C 0.03555 -0.03333 0.03607 -0.03426 0.03646 -0.03472 C 0.03698 -0.03518 0.03737 -0.03518 0.03789 -0.03565 C 0.03868 -0.03634 0.03907 -0.0375 0.03985 -0.03842 C 0.04141 -0.04028 0.04375 -0.04305 0.04545 -0.04444 L 0.04649 -0.04514 C 0.0474 -0.04676 0.04805 -0.04884 0.04896 -0.04954 C 0.04974 -0.05023 0.05052 -0.05069 0.05118 -0.05116 C 0.05209 -0.05162 0.05287 -0.05208 0.05378 -0.05255 C 0.0543 -0.05301 0.05469 -0.0537 0.05534 -0.05417 C 0.05625 -0.05463 0.05716 -0.0544 0.05821 -0.05486 C 0.05951 -0.05509 0.06016 -0.05555 0.0612 -0.05625 C 0.06732 -0.05555 0.06563 -0.0581 0.06797 -0.05417" pathEditMode="relative" rAng="0" ptsTypes="AAAAAAAAAAAAAAAAAAAAA">
                                      <p:cBhvr>
                                        <p:cTn id="1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98" y="-2801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018 -0.05741 L 0.07018 -0.05741 C 0.07149 -0.05926 0.07292 -0.06111 0.07422 -0.06296 C 0.07461 -0.06366 0.07461 -0.06435 0.075 -0.06482 C 0.07539 -0.06574 0.07591 -0.06621 0.0763 -0.06667 C 0.08203 -0.06667 0.08763 -0.06667 0.09336 -0.06621 C 0.09401 -0.06621 0.09453 -0.06528 0.09505 -0.06482 C 0.09557 -0.06458 0.09597 -0.06458 0.09649 -0.06435 C 0.09753 -0.06366 0.09961 -0.0625 0.09961 -0.0625 C 0.09987 -0.06204 0.10026 -0.06134 0.10065 -0.06111 C 0.10156 -0.06065 0.10274 -0.06042 0.10378 -0.05996 C 0.10404 -0.05972 0.10443 -0.05949 0.10482 -0.05926 C 0.1056 -0.05509 0.10443 -0.06019 0.10612 -0.05509 C 0.10638 -0.0544 0.10638 -0.05371 0.10651 -0.05324 C 0.10677 -0.05185 0.10729 -0.0507 0.10755 -0.04954 C 0.10807 -0.04676 0.10834 -0.04375 0.1086 -0.04074 C 0.11029 0.01528 0.1086 -0.04491 0.1086 0.10254 C 0.1086 0.10833 0.1086 0.11412 0.10899 0.11967 C 0.10899 0.1206 0.10938 0.12129 0.10964 0.12222 C 0.10977 0.12315 0.1099 0.12384 0.11003 0.12477 C 0.10938 0.13611 0.10964 0.12963 0.10964 0.14398 L 0.10964 0.14398" pathEditMode="relative" ptsTypes="AAAAAAAAAAAAAAAAAAAAAA">
                                      <p:cBhvr>
                                        <p:cTn id="30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0" presetClass="path" presetSubtype="0" accel="50000" decel="5000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886 0.14143 L 0.10886 0.14143 C 0.10899 0.16921 0.10899 0.19699 0.10938 0.22477 C 0.10938 0.22778 0.1099 0.2294 0.11042 0.23217 C 0.11055 0.23333 0.11055 0.23449 0.11094 0.23588 C 0.11107 0.2368 0.11159 0.2375 0.11198 0.23866 C 0.11224 0.23981 0.1125 0.2412 0.11302 0.24236 C 0.11341 0.24329 0.11406 0.24398 0.11459 0.24514 C 0.11498 0.24583 0.11511 0.24699 0.11563 0.24792 C 0.11615 0.24884 0.11706 0.24954 0.11771 0.25069 C 0.11823 0.25162 0.11849 0.25347 0.11927 0.2544 C 0.12044 0.25602 0.12214 0.25625 0.12344 0.2581 C 0.12409 0.25903 0.12474 0.25995 0.12552 0.26088 C 0.12682 0.26204 0.13047 0.2625 0.13125 0.26273 C 0.13294 0.26296 0.13464 0.26319 0.13646 0.26366 C 0.13672 0.26458 0.13698 0.26551 0.1375 0.26643 C 0.13789 0.2669 0.13867 0.26643 0.13906 0.26736 C 0.13959 0.26875 0.14011 0.27292 0.14011 0.27292 C 0.13998 0.27384 0.13998 0.28889 0.13906 0.29421 C 0.13841 0.29745 0.13789 0.29768 0.13698 0.30069 C 0.13659 0.30185 0.13633 0.30301 0.13594 0.3044 C 0.13542 0.30555 0.13477 0.30671 0.13438 0.3081 C 0.13399 0.30879 0.13373 0.30995 0.13334 0.31088 C 0.13177 0.31366 0.13086 0.31504 0.12917 0.31736 C 0.12865 0.31782 0.12813 0.31875 0.12761 0.31921 C 0.12669 0.31967 0.12578 0.31967 0.125 0.32014 C 0.12031 0.32176 0.12591 0.32014 0.11979 0.32199 C 0.11693 0.32384 0.11784 0.32245 0.11667 0.32477 L 0.11615 0.32477" pathEditMode="relative" ptsTypes="AAAAAAAAAAAAAAAAAAAAAAAAAAAAA">
                                      <p:cBhvr>
                                        <p:cTn id="3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0" presetClass="path" presetSubtype="0" accel="50000" decel="5000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1732 0.32639 L 0.11732 0.32639 C 0.11602 0.32801 0.11472 0.32986 0.11341 0.33148 C 0.11289 0.33194 0.11224 0.33217 0.11172 0.33264 C 0.1112 0.33287 0.11081 0.33356 0.11029 0.33379 C 0.10925 0.33426 0.10456 0.33495 0.10404 0.33518 C 0.10222 0.33495 0.10039 0.33472 0.09857 0.33449 C 0.09688 0.33426 0.09792 0.33356 0.09649 0.33194 C 0.0957 0.33125 0.09479 0.33079 0.09401 0.33009 C 0.09362 0.32963 0.09336 0.3287 0.09297 0.32824 C 0.09271 0.32801 0.09219 0.32801 0.09193 0.32778 C 0.09167 0.32731 0.09154 0.32639 0.09128 0.32592 C 0.09089 0.32523 0.09037 0.325 0.08985 0.32454 C 0.08932 0.32361 0.08893 0.32268 0.08841 0.32153 C 0.08815 0.32106 0.08815 0.32014 0.08776 0.31967 C 0.0875 0.31921 0.08711 0.31921 0.08672 0.31898 C 0.08503 0.3162 0.08633 0.31759 0.0836 0.31667 C 0.08268 0.3162 0.08086 0.31551 0.08086 0.31551 C 0.0793 0.31551 0.07787 0.31574 0.0763 0.31597 C 0.07591 0.3162 0.07552 0.3162 0.07526 0.31667 C 0.07487 0.31736 0.07487 0.31829 0.07461 0.31898 C 0.07435 0.31967 0.07409 0.32037 0.07383 0.32083 C 0.07318 0.32569 0.07357 0.32384 0.07292 0.32639 L 0.07292 0.32639" pathEditMode="relative" ptsTypes="AAAAAAAAAAAAAAAAAAAAAAAA">
                                      <p:cBhvr>
                                        <p:cTn id="5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3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0" presetClass="path" presetSubtype="0" accel="50000" decel="50000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292 0.32662 L 0.07292 0.32685 C 0.07292 0.3287 0.07305 0.33102 0.07305 0.33333 C 0.07305 0.33426 0.07305 0.33495 0.07292 0.33588 C 0.07279 0.33634 0.07253 0.33704 0.0724 0.33773 C 0.07214 0.33935 0.07149 0.34074 0.07123 0.3419 L 0.07123 0.34352 L 0.07123 0.35856 C 0.07123 0.35949 0.07136 0.36018 0.07149 0.36111 C 0.07162 0.36273 0.07162 0.36435 0.07175 0.36597 C 0.07201 0.36736 0.07227 0.36852 0.0724 0.36967 C 0.07253 0.3706 0.07253 0.37153 0.07292 0.37222 C 0.07396 0.37569 0.07422 0.37569 0.07591 0.3787 C 0.07617 0.37986 0.07643 0.38125 0.07695 0.38241 C 0.07708 0.38287 0.07761 0.38264 0.078 0.3831 C 0.07839 0.38356 0.07852 0.38426 0.07904 0.38495 C 0.0793 0.38518 0.07969 0.38518 0.08008 0.38542 C 0.08425 0.38935 0.08086 0.3868 0.08659 0.38958 L 0.09362 0.38889 L 0.09844 0.3868 C 0.09896 0.38657 0.09935 0.38634 0.09987 0.38611 C 0.10039 0.38565 0.10091 0.38518 0.10156 0.38495 C 0.10195 0.38472 0.10222 0.38449 0.10261 0.38426 C 0.10313 0.38356 0.10352 0.38287 0.10404 0.38241 C 0.10534 0.38102 0.10651 0.38079 0.10781 0.3794 C 0.10833 0.3787 0.10873 0.37801 0.10925 0.37754 C 0.11029 0.37639 0.11146 0.37546 0.11263 0.375 C 0.11445 0.3743 0.11367 0.37454 0.11511 0.37384 C 0.11667 0.37384 0.11836 0.37384 0.11992 0.3743 C 0.1207 0.37454 0.12201 0.37569 0.12201 0.37592 C 0.12227 0.37639 0.1224 0.37731 0.12279 0.37801 C 0.12305 0.3787 0.12357 0.3787 0.12383 0.3794 C 0.12409 0.38009 0.12409 0.38102 0.12409 0.38171 C 0.12474 0.38634 0.12422 0.38333 0.12487 0.3868 C 0.125 0.39259 0.12552 0.39815 0.12487 0.40301 C 0.12474 0.4037 0.12409 0.4037 0.12383 0.40463 C 0.12357 0.40532 0.12331 0.40625 0.12305 0.40717 C 0.12279 0.40787 0.1224 0.40856 0.12201 0.40949 C 0.12175 0.41042 0.12162 0.41111 0.12136 0.41204 C 0.12123 0.4125 0.12123 0.41342 0.12097 0.41389 C 0.12057 0.41481 0.12005 0.41551 0.11966 0.41643 C 0.11953 0.41713 0.11953 0.41805 0.11927 0.41967 C 0.11823 0.42176 0.1168 0.42245 0.1155 0.42338 C 0.11432 0.4243 0.11393 0.42477 0.11302 0.42592 C 0.1125 0.42639 0.11211 0.42708 0.11159 0.42778 C 0.1112 0.42824 0.11094 0.42917 0.11055 0.42963 C 0.11016 0.43009 0.10964 0.43032 0.10925 0.43079 C 0.10625 0.43403 0.1082 0.43287 0.10534 0.43403 C 0.10469 0.43449 0.10339 0.43542 0.10261 0.43542 C 0.1013 0.43542 0.1 0.43472 0.09883 0.43449 C 0.09792 0.43449 0.09544 0.43287 0.09531 0.43264 C 0.09492 0.43241 0.09466 0.43171 0.09427 0.43148 C 0.09388 0.43125 0.09362 0.43102 0.09323 0.43079 C 0.09024 0.42847 0.09323 0.43032 0.09076 0.42893 C 0.0905 0.42847 0.09011 0.42801 0.08972 0.42778 C 0.08867 0.42731 0.08268 0.42662 0.08242 0.42662 C 0.0819 0.42639 0.08125 0.42616 0.08073 0.42592 C 0.08021 0.42569 0.07982 0.42454 0.0793 0.42477 C 0.07852 0.425 0.078 0.42639 0.07722 0.42708 C 0.07708 0.42824 0.07708 0.42917 0.07695 0.43032 C 0.07669 0.43148 0.07617 0.43403 0.07617 0.43426 C 0.07695 0.43704 0.07591 0.43333 0.078 0.4368 C 0.07969 0.44028 0.07748 0.43842 0.07969 0.43981 C 0.07995 0.44051 0.07995 0.44167 0.08034 0.44236 C 0.08073 0.44282 0.08125 0.44305 0.08177 0.44352 C 0.0836 0.44537 0.0819 0.44444 0.08425 0.44537 C 0.08451 0.44583 0.0849 0.44629 0.08529 0.44653 C 0.08607 0.44722 0.08802 0.44792 0.08802 0.44815 C 0.08841 0.44815 0.08867 0.44861 0.08906 0.44907 C 0.08958 0.45069 0.08985 0.45162 0.0905 0.45185 C 0.09232 0.45254 0.0944 0.45231 0.09636 0.45254 C 0.09831 0.45324 0.09818 0.45278 0.10013 0.45486 C 0.10065 0.45555 0.10104 0.45625 0.10156 0.45671 C 0.10182 0.45717 0.10222 0.45717 0.10261 0.45741 C 0.1056 0.45972 0.10261 0.45787 0.10508 0.45926 C 0.10599 0.46088 0.10573 0.46296 0.10664 0.46458 C 0.10703 0.46504 0.10742 0.46782 0.10768 0.46829 C 0.10847 0.47268 0.10742 0.46736 0.10925 0.47129 C 0.10951 0.47199 0.11055 0.4743 0.11068 0.47477 C 0.1112 0.47685 0.11172 0.47592 0.11263 0.47754 C 0.11341 0.4787 0.11406 0.47963 0.11511 0.47986 C 0.11563 0.48102 0.11602 0.47986 0.11654 0.47986 L 0.11654 0.48102 L 0.11654 0.47986" pathEditMode="relative" rAng="0" ptsTypes="AAAAAAAAAAAAAAAAAAAAAAAAAAAAAAAAAAAAAAAAAAAAAAAAAAAAAAAAAAAAAAAAAAAAAAAAAAAAAAAAAAAA">
                                      <p:cBhvr>
                                        <p:cTn id="6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26" y="770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3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3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4" grpId="2" animBg="1"/>
      <p:bldP spid="4" grpId="3" animBg="1"/>
      <p:bldP spid="4" grpId="4" animBg="1"/>
      <p:bldP spid="4" grpId="5" animBg="1"/>
      <p:bldP spid="3312" grpId="0"/>
      <p:bldP spid="8" grpId="0"/>
      <p:bldP spid="3313" grpId="0"/>
      <p:bldP spid="3314" grpId="0"/>
      <p:bldP spid="3315" grpId="0"/>
      <p:bldP spid="331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3" name="Shape 120"/>
          <p:cNvSpPr/>
          <p:nvPr>
            <p:custDataLst>
              <p:tags r:id="rId2"/>
            </p:custDataLst>
          </p:nvPr>
        </p:nvSpPr>
        <p:spPr>
          <a:xfrm>
            <a:off x="2356392" y="-430887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grpSp>
        <p:nvGrpSpPr>
          <p:cNvPr id="1045" name="Group 983"/>
          <p:cNvGrpSpPr/>
          <p:nvPr>
            <p:custDataLst>
              <p:tags r:id="rId3"/>
            </p:custDataLst>
          </p:nvPr>
        </p:nvGrpSpPr>
        <p:grpSpPr>
          <a:xfrm>
            <a:off x="-2859269" y="-46181541"/>
            <a:ext cx="16894629" cy="61842774"/>
            <a:chOff x="3744" y="702"/>
            <a:chExt cx="919" cy="3364"/>
          </a:xfrm>
        </p:grpSpPr>
        <p:sp>
          <p:nvSpPr>
            <p:cNvPr id="1046" name="Freeform 984"/>
            <p:cNvSpPr/>
            <p:nvPr>
              <p:custDataLst>
                <p:tags r:id="rId16"/>
              </p:custDataLst>
            </p:nvPr>
          </p:nvSpPr>
          <p:spPr bwMode="auto">
            <a:xfrm>
              <a:off x="4459" y="2522"/>
              <a:ext cx="184" cy="313"/>
            </a:xfrm>
            <a:custGeom>
              <a:avLst/>
              <a:gdLst>
                <a:gd name="T0" fmla="*/ 136 w 143"/>
                <a:gd name="T1" fmla="*/ 1 h 244"/>
                <a:gd name="T2" fmla="*/ 201 w 143"/>
                <a:gd name="T3" fmla="*/ 28 h 244"/>
                <a:gd name="T4" fmla="*/ 302 w 143"/>
                <a:gd name="T5" fmla="*/ 258 h 244"/>
                <a:gd name="T6" fmla="*/ 206 w 143"/>
                <a:gd name="T7" fmla="*/ 466 h 244"/>
                <a:gd name="T8" fmla="*/ 69 w 143"/>
                <a:gd name="T9" fmla="*/ 485 h 244"/>
                <a:gd name="T10" fmla="*/ 50 w 143"/>
                <a:gd name="T11" fmla="*/ 357 h 244"/>
                <a:gd name="T12" fmla="*/ 87 w 143"/>
                <a:gd name="T13" fmla="*/ 159 h 244"/>
                <a:gd name="T14" fmla="*/ 76 w 143"/>
                <a:gd name="T15" fmla="*/ 63 h 244"/>
                <a:gd name="T16" fmla="*/ 136 w 143"/>
                <a:gd name="T17" fmla="*/ 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244">
                  <a:moveTo>
                    <a:pt x="64" y="1"/>
                  </a:moveTo>
                  <a:cubicBezTo>
                    <a:pt x="74" y="0"/>
                    <a:pt x="86" y="8"/>
                    <a:pt x="94" y="13"/>
                  </a:cubicBezTo>
                  <a:cubicBezTo>
                    <a:pt x="126" y="36"/>
                    <a:pt x="143" y="79"/>
                    <a:pt x="142" y="122"/>
                  </a:cubicBezTo>
                  <a:cubicBezTo>
                    <a:pt x="141" y="159"/>
                    <a:pt x="118" y="196"/>
                    <a:pt x="96" y="221"/>
                  </a:cubicBezTo>
                  <a:cubicBezTo>
                    <a:pt x="78" y="241"/>
                    <a:pt x="53" y="244"/>
                    <a:pt x="33" y="230"/>
                  </a:cubicBezTo>
                  <a:cubicBezTo>
                    <a:pt x="25" y="225"/>
                    <a:pt x="0" y="202"/>
                    <a:pt x="23" y="169"/>
                  </a:cubicBezTo>
                  <a:cubicBezTo>
                    <a:pt x="43" y="139"/>
                    <a:pt x="51" y="118"/>
                    <a:pt x="41" y="76"/>
                  </a:cubicBezTo>
                  <a:cubicBezTo>
                    <a:pt x="37" y="62"/>
                    <a:pt x="33" y="46"/>
                    <a:pt x="36" y="30"/>
                  </a:cubicBezTo>
                  <a:cubicBezTo>
                    <a:pt x="39" y="12"/>
                    <a:pt x="52" y="2"/>
                    <a:pt x="64" y="1"/>
                  </a:cubicBezTo>
                  <a:close/>
                </a:path>
              </a:pathLst>
            </a:custGeom>
            <a:solidFill>
              <a:srgbClr val="A576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7" name="Freeform 985"/>
            <p:cNvSpPr/>
            <p:nvPr>
              <p:custDataLst>
                <p:tags r:id="rId17"/>
              </p:custDataLst>
            </p:nvPr>
          </p:nvSpPr>
          <p:spPr bwMode="auto">
            <a:xfrm>
              <a:off x="4506" y="2551"/>
              <a:ext cx="93" cy="228"/>
            </a:xfrm>
            <a:custGeom>
              <a:avLst/>
              <a:gdLst>
                <a:gd name="T0" fmla="*/ 77 w 71"/>
                <a:gd name="T1" fmla="*/ 0 h 178"/>
                <a:gd name="T2" fmla="*/ 103 w 71"/>
                <a:gd name="T3" fmla="*/ 33 h 178"/>
                <a:gd name="T4" fmla="*/ 138 w 71"/>
                <a:gd name="T5" fmla="*/ 59 h 178"/>
                <a:gd name="T6" fmla="*/ 158 w 71"/>
                <a:gd name="T7" fmla="*/ 145 h 178"/>
                <a:gd name="T8" fmla="*/ 148 w 71"/>
                <a:gd name="T9" fmla="*/ 188 h 178"/>
                <a:gd name="T10" fmla="*/ 145 w 71"/>
                <a:gd name="T11" fmla="*/ 209 h 178"/>
                <a:gd name="T12" fmla="*/ 139 w 71"/>
                <a:gd name="T13" fmla="*/ 229 h 178"/>
                <a:gd name="T14" fmla="*/ 123 w 71"/>
                <a:gd name="T15" fmla="*/ 270 h 178"/>
                <a:gd name="T16" fmla="*/ 111 w 71"/>
                <a:gd name="T17" fmla="*/ 311 h 178"/>
                <a:gd name="T18" fmla="*/ 94 w 71"/>
                <a:gd name="T19" fmla="*/ 316 h 178"/>
                <a:gd name="T20" fmla="*/ 81 w 71"/>
                <a:gd name="T21" fmla="*/ 329 h 178"/>
                <a:gd name="T22" fmla="*/ 56 w 71"/>
                <a:gd name="T23" fmla="*/ 360 h 178"/>
                <a:gd name="T24" fmla="*/ 28 w 71"/>
                <a:gd name="T25" fmla="*/ 373 h 178"/>
                <a:gd name="T26" fmla="*/ 13 w 71"/>
                <a:gd name="T27" fmla="*/ 364 h 178"/>
                <a:gd name="T28" fmla="*/ 0 w 71"/>
                <a:gd name="T29" fmla="*/ 346 h 178"/>
                <a:gd name="T30" fmla="*/ 38 w 71"/>
                <a:gd name="T31" fmla="*/ 350 h 178"/>
                <a:gd name="T32" fmla="*/ 72 w 71"/>
                <a:gd name="T33" fmla="*/ 305 h 178"/>
                <a:gd name="T34" fmla="*/ 88 w 71"/>
                <a:gd name="T35" fmla="*/ 286 h 178"/>
                <a:gd name="T36" fmla="*/ 96 w 71"/>
                <a:gd name="T37" fmla="*/ 261 h 178"/>
                <a:gd name="T38" fmla="*/ 122 w 71"/>
                <a:gd name="T39" fmla="*/ 218 h 178"/>
                <a:gd name="T40" fmla="*/ 122 w 71"/>
                <a:gd name="T41" fmla="*/ 200 h 178"/>
                <a:gd name="T42" fmla="*/ 131 w 71"/>
                <a:gd name="T43" fmla="*/ 172 h 178"/>
                <a:gd name="T44" fmla="*/ 135 w 71"/>
                <a:gd name="T45" fmla="*/ 105 h 178"/>
                <a:gd name="T46" fmla="*/ 111 w 71"/>
                <a:gd name="T47" fmla="*/ 59 h 178"/>
                <a:gd name="T48" fmla="*/ 103 w 71"/>
                <a:gd name="T49" fmla="*/ 42 h 178"/>
                <a:gd name="T50" fmla="*/ 96 w 71"/>
                <a:gd name="T51" fmla="*/ 23 h 17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71" h="178">
                  <a:moveTo>
                    <a:pt x="34" y="0"/>
                  </a:moveTo>
                  <a:cubicBezTo>
                    <a:pt x="35" y="5"/>
                    <a:pt x="42" y="13"/>
                    <a:pt x="46" y="16"/>
                  </a:cubicBezTo>
                  <a:cubicBezTo>
                    <a:pt x="51" y="20"/>
                    <a:pt x="57" y="22"/>
                    <a:pt x="61" y="28"/>
                  </a:cubicBezTo>
                  <a:cubicBezTo>
                    <a:pt x="68" y="37"/>
                    <a:pt x="71" y="57"/>
                    <a:pt x="70" y="69"/>
                  </a:cubicBezTo>
                  <a:cubicBezTo>
                    <a:pt x="70" y="76"/>
                    <a:pt x="67" y="83"/>
                    <a:pt x="66" y="90"/>
                  </a:cubicBezTo>
                  <a:cubicBezTo>
                    <a:pt x="65" y="93"/>
                    <a:pt x="66" y="96"/>
                    <a:pt x="65" y="99"/>
                  </a:cubicBezTo>
                  <a:cubicBezTo>
                    <a:pt x="65" y="103"/>
                    <a:pt x="63" y="106"/>
                    <a:pt x="62" y="109"/>
                  </a:cubicBezTo>
                  <a:cubicBezTo>
                    <a:pt x="60" y="115"/>
                    <a:pt x="58" y="122"/>
                    <a:pt x="55" y="129"/>
                  </a:cubicBezTo>
                  <a:cubicBezTo>
                    <a:pt x="54" y="133"/>
                    <a:pt x="53" y="144"/>
                    <a:pt x="50" y="148"/>
                  </a:cubicBezTo>
                  <a:cubicBezTo>
                    <a:pt x="48" y="150"/>
                    <a:pt x="44" y="150"/>
                    <a:pt x="42" y="151"/>
                  </a:cubicBezTo>
                  <a:cubicBezTo>
                    <a:pt x="40" y="153"/>
                    <a:pt x="38" y="155"/>
                    <a:pt x="36" y="157"/>
                  </a:cubicBezTo>
                  <a:cubicBezTo>
                    <a:pt x="33" y="162"/>
                    <a:pt x="29" y="167"/>
                    <a:pt x="25" y="171"/>
                  </a:cubicBezTo>
                  <a:cubicBezTo>
                    <a:pt x="21" y="174"/>
                    <a:pt x="17" y="178"/>
                    <a:pt x="12" y="177"/>
                  </a:cubicBezTo>
                  <a:cubicBezTo>
                    <a:pt x="10" y="177"/>
                    <a:pt x="7" y="175"/>
                    <a:pt x="6" y="173"/>
                  </a:cubicBezTo>
                  <a:cubicBezTo>
                    <a:pt x="4" y="170"/>
                    <a:pt x="3" y="165"/>
                    <a:pt x="0" y="165"/>
                  </a:cubicBezTo>
                  <a:cubicBezTo>
                    <a:pt x="3" y="170"/>
                    <a:pt x="12" y="170"/>
                    <a:pt x="17" y="166"/>
                  </a:cubicBezTo>
                  <a:cubicBezTo>
                    <a:pt x="23" y="161"/>
                    <a:pt x="26" y="151"/>
                    <a:pt x="32" y="145"/>
                  </a:cubicBezTo>
                  <a:cubicBezTo>
                    <a:pt x="34" y="142"/>
                    <a:pt x="37" y="140"/>
                    <a:pt x="39" y="136"/>
                  </a:cubicBezTo>
                  <a:cubicBezTo>
                    <a:pt x="41" y="132"/>
                    <a:pt x="41" y="128"/>
                    <a:pt x="43" y="124"/>
                  </a:cubicBezTo>
                  <a:cubicBezTo>
                    <a:pt x="47" y="118"/>
                    <a:pt x="54" y="113"/>
                    <a:pt x="54" y="104"/>
                  </a:cubicBezTo>
                  <a:cubicBezTo>
                    <a:pt x="54" y="100"/>
                    <a:pt x="53" y="99"/>
                    <a:pt x="54" y="95"/>
                  </a:cubicBezTo>
                  <a:cubicBezTo>
                    <a:pt x="56" y="91"/>
                    <a:pt x="57" y="87"/>
                    <a:pt x="58" y="82"/>
                  </a:cubicBezTo>
                  <a:cubicBezTo>
                    <a:pt x="60" y="72"/>
                    <a:pt x="62" y="60"/>
                    <a:pt x="60" y="50"/>
                  </a:cubicBezTo>
                  <a:cubicBezTo>
                    <a:pt x="58" y="43"/>
                    <a:pt x="53" y="35"/>
                    <a:pt x="50" y="28"/>
                  </a:cubicBezTo>
                  <a:cubicBezTo>
                    <a:pt x="49" y="25"/>
                    <a:pt x="48" y="23"/>
                    <a:pt x="46" y="20"/>
                  </a:cubicBezTo>
                  <a:cubicBezTo>
                    <a:pt x="45" y="17"/>
                    <a:pt x="45" y="14"/>
                    <a:pt x="43" y="11"/>
                  </a:cubicBezTo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8" name="Freeform 986"/>
            <p:cNvSpPr/>
            <p:nvPr>
              <p:custDataLst>
                <p:tags r:id="rId18"/>
              </p:custDataLst>
            </p:nvPr>
          </p:nvSpPr>
          <p:spPr bwMode="auto">
            <a:xfrm>
              <a:off x="4532" y="2609"/>
              <a:ext cx="33" cy="98"/>
            </a:xfrm>
            <a:custGeom>
              <a:avLst/>
              <a:gdLst>
                <a:gd name="T0" fmla="*/ 29 w 25"/>
                <a:gd name="T1" fmla="*/ 1 h 76"/>
                <a:gd name="T2" fmla="*/ 22 w 25"/>
                <a:gd name="T3" fmla="*/ 81 h 76"/>
                <a:gd name="T4" fmla="*/ 20 w 25"/>
                <a:gd name="T5" fmla="*/ 123 h 76"/>
                <a:gd name="T6" fmla="*/ 5 w 25"/>
                <a:gd name="T7" fmla="*/ 161 h 76"/>
                <a:gd name="T8" fmla="*/ 7 w 25"/>
                <a:gd name="T9" fmla="*/ 162 h 76"/>
                <a:gd name="T10" fmla="*/ 16 w 25"/>
                <a:gd name="T11" fmla="*/ 161 h 76"/>
                <a:gd name="T12" fmla="*/ 50 w 25"/>
                <a:gd name="T13" fmla="*/ 83 h 76"/>
                <a:gd name="T14" fmla="*/ 55 w 25"/>
                <a:gd name="T15" fmla="*/ 39 h 76"/>
                <a:gd name="T16" fmla="*/ 34 w 25"/>
                <a:gd name="T17" fmla="*/ 0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76">
                  <a:moveTo>
                    <a:pt x="13" y="1"/>
                  </a:moveTo>
                  <a:cubicBezTo>
                    <a:pt x="0" y="7"/>
                    <a:pt x="9" y="28"/>
                    <a:pt x="10" y="38"/>
                  </a:cubicBezTo>
                  <a:cubicBezTo>
                    <a:pt x="11" y="45"/>
                    <a:pt x="10" y="51"/>
                    <a:pt x="8" y="57"/>
                  </a:cubicBezTo>
                  <a:cubicBezTo>
                    <a:pt x="7" y="60"/>
                    <a:pt x="1" y="70"/>
                    <a:pt x="2" y="75"/>
                  </a:cubicBezTo>
                  <a:cubicBezTo>
                    <a:pt x="2" y="75"/>
                    <a:pt x="2" y="75"/>
                    <a:pt x="3" y="76"/>
                  </a:cubicBezTo>
                  <a:cubicBezTo>
                    <a:pt x="4" y="75"/>
                    <a:pt x="6" y="76"/>
                    <a:pt x="7" y="75"/>
                  </a:cubicBezTo>
                  <a:cubicBezTo>
                    <a:pt x="16" y="68"/>
                    <a:pt x="19" y="50"/>
                    <a:pt x="22" y="39"/>
                  </a:cubicBezTo>
                  <a:cubicBezTo>
                    <a:pt x="23" y="32"/>
                    <a:pt x="25" y="26"/>
                    <a:pt x="24" y="18"/>
                  </a:cubicBezTo>
                  <a:cubicBezTo>
                    <a:pt x="24" y="12"/>
                    <a:pt x="21" y="1"/>
                    <a:pt x="15" y="0"/>
                  </a:cubicBezTo>
                </a:path>
              </a:pathLst>
            </a:custGeom>
            <a:solidFill>
              <a:srgbClr val="9D69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49" name="Freeform 987"/>
            <p:cNvSpPr/>
            <p:nvPr>
              <p:custDataLst>
                <p:tags r:id="rId19"/>
              </p:custDataLst>
            </p:nvPr>
          </p:nvSpPr>
          <p:spPr bwMode="auto">
            <a:xfrm>
              <a:off x="4506" y="2618"/>
              <a:ext cx="133" cy="223"/>
            </a:xfrm>
            <a:custGeom>
              <a:avLst/>
              <a:gdLst>
                <a:gd name="T0" fmla="*/ 201 w 103"/>
                <a:gd name="T1" fmla="*/ 0 h 174"/>
                <a:gd name="T2" fmla="*/ 191 w 103"/>
                <a:gd name="T3" fmla="*/ 136 h 174"/>
                <a:gd name="T4" fmla="*/ 177 w 103"/>
                <a:gd name="T5" fmla="*/ 164 h 174"/>
                <a:gd name="T6" fmla="*/ 160 w 103"/>
                <a:gd name="T7" fmla="*/ 194 h 174"/>
                <a:gd name="T8" fmla="*/ 145 w 103"/>
                <a:gd name="T9" fmla="*/ 211 h 174"/>
                <a:gd name="T10" fmla="*/ 139 w 103"/>
                <a:gd name="T11" fmla="*/ 237 h 174"/>
                <a:gd name="T12" fmla="*/ 128 w 103"/>
                <a:gd name="T13" fmla="*/ 255 h 174"/>
                <a:gd name="T14" fmla="*/ 87 w 103"/>
                <a:gd name="T15" fmla="*/ 282 h 174"/>
                <a:gd name="T16" fmla="*/ 76 w 103"/>
                <a:gd name="T17" fmla="*/ 304 h 174"/>
                <a:gd name="T18" fmla="*/ 0 w 103"/>
                <a:gd name="T19" fmla="*/ 322 h 174"/>
                <a:gd name="T20" fmla="*/ 191 w 103"/>
                <a:gd name="T21" fmla="*/ 192 h 174"/>
                <a:gd name="T22" fmla="*/ 201 w 103"/>
                <a:gd name="T23" fmla="*/ 0 h 1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174">
                  <a:moveTo>
                    <a:pt x="94" y="0"/>
                  </a:moveTo>
                  <a:cubicBezTo>
                    <a:pt x="98" y="19"/>
                    <a:pt x="95" y="42"/>
                    <a:pt x="89" y="65"/>
                  </a:cubicBezTo>
                  <a:cubicBezTo>
                    <a:pt x="87" y="69"/>
                    <a:pt x="85" y="74"/>
                    <a:pt x="82" y="78"/>
                  </a:cubicBezTo>
                  <a:cubicBezTo>
                    <a:pt x="80" y="83"/>
                    <a:pt x="77" y="88"/>
                    <a:pt x="74" y="92"/>
                  </a:cubicBezTo>
                  <a:cubicBezTo>
                    <a:pt x="72" y="95"/>
                    <a:pt x="68" y="98"/>
                    <a:pt x="67" y="101"/>
                  </a:cubicBezTo>
                  <a:cubicBezTo>
                    <a:pt x="66" y="104"/>
                    <a:pt x="66" y="108"/>
                    <a:pt x="65" y="112"/>
                  </a:cubicBezTo>
                  <a:cubicBezTo>
                    <a:pt x="64" y="115"/>
                    <a:pt x="62" y="118"/>
                    <a:pt x="60" y="121"/>
                  </a:cubicBezTo>
                  <a:cubicBezTo>
                    <a:pt x="55" y="128"/>
                    <a:pt x="48" y="133"/>
                    <a:pt x="40" y="134"/>
                  </a:cubicBezTo>
                  <a:cubicBezTo>
                    <a:pt x="40" y="138"/>
                    <a:pt x="38" y="141"/>
                    <a:pt x="36" y="144"/>
                  </a:cubicBezTo>
                  <a:cubicBezTo>
                    <a:pt x="21" y="152"/>
                    <a:pt x="7" y="154"/>
                    <a:pt x="0" y="153"/>
                  </a:cubicBezTo>
                  <a:cubicBezTo>
                    <a:pt x="42" y="174"/>
                    <a:pt x="74" y="122"/>
                    <a:pt x="89" y="91"/>
                  </a:cubicBezTo>
                  <a:cubicBezTo>
                    <a:pt x="103" y="60"/>
                    <a:pt x="98" y="19"/>
                    <a:pt x="94" y="0"/>
                  </a:cubicBezTo>
                  <a:close/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0" name="Freeform 988"/>
            <p:cNvSpPr/>
            <p:nvPr>
              <p:custDataLst>
                <p:tags r:id="rId20"/>
              </p:custDataLst>
            </p:nvPr>
          </p:nvSpPr>
          <p:spPr bwMode="auto">
            <a:xfrm>
              <a:off x="4556" y="2546"/>
              <a:ext cx="44" cy="47"/>
            </a:xfrm>
            <a:custGeom>
              <a:avLst/>
              <a:gdLst>
                <a:gd name="T0" fmla="*/ 0 w 34"/>
                <a:gd name="T1" fmla="*/ 0 h 37"/>
                <a:gd name="T2" fmla="*/ 16 w 34"/>
                <a:gd name="T3" fmla="*/ 23 h 37"/>
                <a:gd name="T4" fmla="*/ 36 w 34"/>
                <a:gd name="T5" fmla="*/ 38 h 37"/>
                <a:gd name="T6" fmla="*/ 74 w 34"/>
                <a:gd name="T7" fmla="*/ 76 h 37"/>
                <a:gd name="T8" fmla="*/ 58 w 34"/>
                <a:gd name="T9" fmla="*/ 53 h 37"/>
                <a:gd name="T10" fmla="*/ 39 w 34"/>
                <a:gd name="T11" fmla="*/ 32 h 37"/>
                <a:gd name="T12" fmla="*/ 21 w 34"/>
                <a:gd name="T13" fmla="*/ 18 h 37"/>
                <a:gd name="T14" fmla="*/ 0 w 34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37">
                  <a:moveTo>
                    <a:pt x="0" y="0"/>
                  </a:moveTo>
                  <a:cubicBezTo>
                    <a:pt x="3" y="4"/>
                    <a:pt x="4" y="8"/>
                    <a:pt x="7" y="11"/>
                  </a:cubicBezTo>
                  <a:cubicBezTo>
                    <a:pt x="10" y="15"/>
                    <a:pt x="13" y="16"/>
                    <a:pt x="17" y="19"/>
                  </a:cubicBezTo>
                  <a:cubicBezTo>
                    <a:pt x="23" y="25"/>
                    <a:pt x="27" y="34"/>
                    <a:pt x="34" y="37"/>
                  </a:cubicBezTo>
                  <a:cubicBezTo>
                    <a:pt x="30" y="36"/>
                    <a:pt x="28" y="30"/>
                    <a:pt x="27" y="26"/>
                  </a:cubicBezTo>
                  <a:cubicBezTo>
                    <a:pt x="25" y="22"/>
                    <a:pt x="22" y="19"/>
                    <a:pt x="18" y="16"/>
                  </a:cubicBezTo>
                  <a:cubicBezTo>
                    <a:pt x="15" y="13"/>
                    <a:pt x="12" y="11"/>
                    <a:pt x="9" y="9"/>
                  </a:cubicBezTo>
                  <a:cubicBezTo>
                    <a:pt x="5" y="7"/>
                    <a:pt x="3" y="1"/>
                    <a:pt x="0" y="0"/>
                  </a:cubicBezTo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1" name="Freeform 989"/>
            <p:cNvSpPr/>
            <p:nvPr>
              <p:custDataLst>
                <p:tags r:id="rId21"/>
              </p:custDataLst>
            </p:nvPr>
          </p:nvSpPr>
          <p:spPr bwMode="auto">
            <a:xfrm>
              <a:off x="4484" y="2614"/>
              <a:ext cx="54" cy="148"/>
            </a:xfrm>
            <a:custGeom>
              <a:avLst/>
              <a:gdLst>
                <a:gd name="T0" fmla="*/ 53 w 42"/>
                <a:gd name="T1" fmla="*/ 0 h 115"/>
                <a:gd name="T2" fmla="*/ 51 w 42"/>
                <a:gd name="T3" fmla="*/ 154 h 115"/>
                <a:gd name="T4" fmla="*/ 0 w 42"/>
                <a:gd name="T5" fmla="*/ 245 h 115"/>
                <a:gd name="T6" fmla="*/ 58 w 42"/>
                <a:gd name="T7" fmla="*/ 162 h 115"/>
                <a:gd name="T8" fmla="*/ 53 w 42"/>
                <a:gd name="T9" fmla="*/ 0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5">
                  <a:moveTo>
                    <a:pt x="25" y="0"/>
                  </a:moveTo>
                  <a:cubicBezTo>
                    <a:pt x="29" y="17"/>
                    <a:pt x="38" y="43"/>
                    <a:pt x="24" y="72"/>
                  </a:cubicBezTo>
                  <a:cubicBezTo>
                    <a:pt x="10" y="101"/>
                    <a:pt x="2" y="104"/>
                    <a:pt x="0" y="115"/>
                  </a:cubicBezTo>
                  <a:cubicBezTo>
                    <a:pt x="4" y="106"/>
                    <a:pt x="20" y="88"/>
                    <a:pt x="27" y="76"/>
                  </a:cubicBezTo>
                  <a:cubicBezTo>
                    <a:pt x="34" y="64"/>
                    <a:pt x="42" y="35"/>
                    <a:pt x="25" y="0"/>
                  </a:cubicBezTo>
                  <a:close/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2" name="Freeform 990"/>
            <p:cNvSpPr/>
            <p:nvPr>
              <p:custDataLst>
                <p:tags r:id="rId22"/>
              </p:custDataLst>
            </p:nvPr>
          </p:nvSpPr>
          <p:spPr bwMode="auto">
            <a:xfrm>
              <a:off x="4574" y="2692"/>
              <a:ext cx="19" cy="45"/>
            </a:xfrm>
            <a:custGeom>
              <a:avLst/>
              <a:gdLst>
                <a:gd name="T0" fmla="*/ 18 w 15"/>
                <a:gd name="T1" fmla="*/ 33 h 36"/>
                <a:gd name="T2" fmla="*/ 6 w 15"/>
                <a:gd name="T3" fmla="*/ 70 h 36"/>
                <a:gd name="T4" fmla="*/ 14 w 15"/>
                <a:gd name="T5" fmla="*/ 31 h 36"/>
                <a:gd name="T6" fmla="*/ 25 w 15"/>
                <a:gd name="T7" fmla="*/ 0 h 36"/>
                <a:gd name="T8" fmla="*/ 18 w 15"/>
                <a:gd name="T9" fmla="*/ 3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36">
                  <a:moveTo>
                    <a:pt x="9" y="17"/>
                  </a:moveTo>
                  <a:cubicBezTo>
                    <a:pt x="6" y="21"/>
                    <a:pt x="2" y="33"/>
                    <a:pt x="3" y="36"/>
                  </a:cubicBezTo>
                  <a:cubicBezTo>
                    <a:pt x="0" y="33"/>
                    <a:pt x="4" y="24"/>
                    <a:pt x="7" y="16"/>
                  </a:cubicBezTo>
                  <a:cubicBezTo>
                    <a:pt x="11" y="9"/>
                    <a:pt x="12" y="5"/>
                    <a:pt x="13" y="0"/>
                  </a:cubicBezTo>
                  <a:cubicBezTo>
                    <a:pt x="13" y="4"/>
                    <a:pt x="15" y="5"/>
                    <a:pt x="9" y="17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3" name="Freeform 991"/>
            <p:cNvSpPr/>
            <p:nvPr>
              <p:custDataLst>
                <p:tags r:id="rId23"/>
              </p:custDataLst>
            </p:nvPr>
          </p:nvSpPr>
          <p:spPr bwMode="auto">
            <a:xfrm>
              <a:off x="4592" y="2649"/>
              <a:ext cx="11" cy="34"/>
            </a:xfrm>
            <a:custGeom>
              <a:avLst/>
              <a:gdLst>
                <a:gd name="T0" fmla="*/ 8 w 8"/>
                <a:gd name="T1" fmla="*/ 58 h 26"/>
                <a:gd name="T2" fmla="*/ 21 w 8"/>
                <a:gd name="T3" fmla="*/ 0 h 26"/>
                <a:gd name="T4" fmla="*/ 8 w 8"/>
                <a:gd name="T5" fmla="*/ 58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6">
                  <a:moveTo>
                    <a:pt x="3" y="26"/>
                  </a:moveTo>
                  <a:cubicBezTo>
                    <a:pt x="0" y="17"/>
                    <a:pt x="3" y="8"/>
                    <a:pt x="8" y="0"/>
                  </a:cubicBezTo>
                  <a:cubicBezTo>
                    <a:pt x="7" y="4"/>
                    <a:pt x="1" y="18"/>
                    <a:pt x="3" y="26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4" name="Freeform 992"/>
            <p:cNvSpPr/>
            <p:nvPr>
              <p:custDataLst>
                <p:tags r:id="rId24"/>
              </p:custDataLst>
            </p:nvPr>
          </p:nvSpPr>
          <p:spPr bwMode="auto">
            <a:xfrm>
              <a:off x="4597" y="2604"/>
              <a:ext cx="7" cy="34"/>
            </a:xfrm>
            <a:custGeom>
              <a:avLst/>
              <a:gdLst>
                <a:gd name="T0" fmla="*/ 0 w 5"/>
                <a:gd name="T1" fmla="*/ 0 h 26"/>
                <a:gd name="T2" fmla="*/ 11 w 5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0" y="0"/>
                  </a:moveTo>
                  <a:cubicBezTo>
                    <a:pt x="3" y="3"/>
                    <a:pt x="5" y="22"/>
                    <a:pt x="4" y="26"/>
                  </a:cubicBezTo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5" name="Freeform 993"/>
            <p:cNvSpPr/>
            <p:nvPr>
              <p:custDataLst>
                <p:tags r:id="rId25"/>
              </p:custDataLst>
            </p:nvPr>
          </p:nvSpPr>
          <p:spPr bwMode="auto">
            <a:xfrm>
              <a:off x="4570" y="2537"/>
              <a:ext cx="56" cy="79"/>
            </a:xfrm>
            <a:custGeom>
              <a:avLst/>
              <a:gdLst>
                <a:gd name="T0" fmla="*/ 0 w 44"/>
                <a:gd name="T1" fmla="*/ 0 h 62"/>
                <a:gd name="T2" fmla="*/ 90 w 44"/>
                <a:gd name="T3" fmla="*/ 129 h 62"/>
                <a:gd name="T4" fmla="*/ 0 w 44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62">
                  <a:moveTo>
                    <a:pt x="0" y="0"/>
                  </a:moveTo>
                  <a:cubicBezTo>
                    <a:pt x="6" y="5"/>
                    <a:pt x="31" y="20"/>
                    <a:pt x="44" y="62"/>
                  </a:cubicBezTo>
                  <a:cubicBezTo>
                    <a:pt x="42" y="57"/>
                    <a:pt x="29" y="26"/>
                    <a:pt x="0" y="0"/>
                  </a:cubicBezTo>
                  <a:close/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6" name="Freeform 994"/>
            <p:cNvSpPr/>
            <p:nvPr>
              <p:custDataLst>
                <p:tags r:id="rId26"/>
              </p:custDataLst>
            </p:nvPr>
          </p:nvSpPr>
          <p:spPr bwMode="auto">
            <a:xfrm>
              <a:off x="4503" y="2533"/>
              <a:ext cx="24" cy="54"/>
            </a:xfrm>
            <a:custGeom>
              <a:avLst/>
              <a:gdLst>
                <a:gd name="T0" fmla="*/ 10 w 19"/>
                <a:gd name="T1" fmla="*/ 89 h 42"/>
                <a:gd name="T2" fmla="*/ 38 w 19"/>
                <a:gd name="T3" fmla="*/ 0 h 42"/>
                <a:gd name="T4" fmla="*/ 10 w 19"/>
                <a:gd name="T5" fmla="*/ 89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42">
                  <a:moveTo>
                    <a:pt x="5" y="42"/>
                  </a:moveTo>
                  <a:cubicBezTo>
                    <a:pt x="0" y="19"/>
                    <a:pt x="13" y="3"/>
                    <a:pt x="19" y="0"/>
                  </a:cubicBezTo>
                  <a:cubicBezTo>
                    <a:pt x="16" y="3"/>
                    <a:pt x="3" y="16"/>
                    <a:pt x="5" y="42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7" name="Freeform 995"/>
            <p:cNvSpPr/>
            <p:nvPr>
              <p:custDataLst>
                <p:tags r:id="rId27"/>
              </p:custDataLst>
            </p:nvPr>
          </p:nvSpPr>
          <p:spPr bwMode="auto">
            <a:xfrm>
              <a:off x="4544" y="2631"/>
              <a:ext cx="29" cy="79"/>
            </a:xfrm>
            <a:custGeom>
              <a:avLst/>
              <a:gdLst>
                <a:gd name="T0" fmla="*/ 0 w 22"/>
                <a:gd name="T1" fmla="*/ 132 h 61"/>
                <a:gd name="T2" fmla="*/ 38 w 22"/>
                <a:gd name="T3" fmla="*/ 0 h 61"/>
                <a:gd name="T4" fmla="*/ 0 w 22"/>
                <a:gd name="T5" fmla="*/ 132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61">
                  <a:moveTo>
                    <a:pt x="0" y="61"/>
                  </a:moveTo>
                  <a:cubicBezTo>
                    <a:pt x="22" y="38"/>
                    <a:pt x="18" y="9"/>
                    <a:pt x="17" y="0"/>
                  </a:cubicBezTo>
                  <a:cubicBezTo>
                    <a:pt x="17" y="6"/>
                    <a:pt x="17" y="36"/>
                    <a:pt x="0" y="61"/>
                  </a:cubicBezTo>
                  <a:close/>
                </a:path>
              </a:pathLst>
            </a:custGeom>
            <a:solidFill>
              <a:srgbClr val="C7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8" name="Freeform 996"/>
            <p:cNvSpPr/>
            <p:nvPr>
              <p:custDataLst>
                <p:tags r:id="rId28"/>
              </p:custDataLst>
            </p:nvPr>
          </p:nvSpPr>
          <p:spPr bwMode="auto">
            <a:xfrm>
              <a:off x="4534" y="2611"/>
              <a:ext cx="32" cy="98"/>
            </a:xfrm>
            <a:custGeom>
              <a:avLst/>
              <a:gdLst>
                <a:gd name="T0" fmla="*/ 29 w 25"/>
                <a:gd name="T1" fmla="*/ 0 h 76"/>
                <a:gd name="T2" fmla="*/ 29 w 25"/>
                <a:gd name="T3" fmla="*/ 0 h 76"/>
                <a:gd name="T4" fmla="*/ 45 w 25"/>
                <a:gd name="T5" fmla="*/ 30 h 76"/>
                <a:gd name="T6" fmla="*/ 13 w 25"/>
                <a:gd name="T7" fmla="*/ 156 h 76"/>
                <a:gd name="T8" fmla="*/ 5 w 25"/>
                <a:gd name="T9" fmla="*/ 159 h 76"/>
                <a:gd name="T10" fmla="*/ 1 w 25"/>
                <a:gd name="T11" fmla="*/ 155 h 76"/>
                <a:gd name="T12" fmla="*/ 10 w 25"/>
                <a:gd name="T13" fmla="*/ 138 h 76"/>
                <a:gd name="T14" fmla="*/ 22 w 25"/>
                <a:gd name="T15" fmla="*/ 111 h 76"/>
                <a:gd name="T16" fmla="*/ 17 w 25"/>
                <a:gd name="T17" fmla="*/ 71 h 76"/>
                <a:gd name="T18" fmla="*/ 13 w 25"/>
                <a:gd name="T19" fmla="*/ 25 h 76"/>
                <a:gd name="T20" fmla="*/ 13 w 25"/>
                <a:gd name="T21" fmla="*/ 25 h 76"/>
                <a:gd name="T22" fmla="*/ 15 w 25"/>
                <a:gd name="T23" fmla="*/ 74 h 76"/>
                <a:gd name="T24" fmla="*/ 19 w 25"/>
                <a:gd name="T25" fmla="*/ 111 h 76"/>
                <a:gd name="T26" fmla="*/ 8 w 25"/>
                <a:gd name="T27" fmla="*/ 138 h 76"/>
                <a:gd name="T28" fmla="*/ 0 w 25"/>
                <a:gd name="T29" fmla="*/ 155 h 76"/>
                <a:gd name="T30" fmla="*/ 5 w 25"/>
                <a:gd name="T31" fmla="*/ 162 h 76"/>
                <a:gd name="T32" fmla="*/ 15 w 25"/>
                <a:gd name="T33" fmla="*/ 159 h 76"/>
                <a:gd name="T34" fmla="*/ 47 w 25"/>
                <a:gd name="T35" fmla="*/ 28 h 76"/>
                <a:gd name="T36" fmla="*/ 29 w 25"/>
                <a:gd name="T37" fmla="*/ 0 h 7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" h="7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9" y="1"/>
                    <a:pt x="21" y="8"/>
                    <a:pt x="21" y="14"/>
                  </a:cubicBezTo>
                  <a:cubicBezTo>
                    <a:pt x="24" y="32"/>
                    <a:pt x="15" y="66"/>
                    <a:pt x="6" y="73"/>
                  </a:cubicBezTo>
                  <a:cubicBezTo>
                    <a:pt x="5" y="74"/>
                    <a:pt x="4" y="75"/>
                    <a:pt x="2" y="74"/>
                  </a:cubicBezTo>
                  <a:cubicBezTo>
                    <a:pt x="2" y="74"/>
                    <a:pt x="1" y="74"/>
                    <a:pt x="1" y="72"/>
                  </a:cubicBezTo>
                  <a:cubicBezTo>
                    <a:pt x="2" y="70"/>
                    <a:pt x="3" y="67"/>
                    <a:pt x="5" y="64"/>
                  </a:cubicBezTo>
                  <a:cubicBezTo>
                    <a:pt x="7" y="60"/>
                    <a:pt x="9" y="56"/>
                    <a:pt x="10" y="52"/>
                  </a:cubicBezTo>
                  <a:cubicBezTo>
                    <a:pt x="11" y="45"/>
                    <a:pt x="10" y="39"/>
                    <a:pt x="8" y="33"/>
                  </a:cubicBezTo>
                  <a:cubicBezTo>
                    <a:pt x="7" y="28"/>
                    <a:pt x="5" y="18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8"/>
                    <a:pt x="6" y="29"/>
                    <a:pt x="7" y="34"/>
                  </a:cubicBezTo>
                  <a:cubicBezTo>
                    <a:pt x="9" y="39"/>
                    <a:pt x="10" y="45"/>
                    <a:pt x="9" y="52"/>
                  </a:cubicBezTo>
                  <a:cubicBezTo>
                    <a:pt x="8" y="55"/>
                    <a:pt x="6" y="60"/>
                    <a:pt x="4" y="64"/>
                  </a:cubicBezTo>
                  <a:cubicBezTo>
                    <a:pt x="2" y="67"/>
                    <a:pt x="1" y="70"/>
                    <a:pt x="0" y="72"/>
                  </a:cubicBezTo>
                  <a:cubicBezTo>
                    <a:pt x="0" y="73"/>
                    <a:pt x="0" y="75"/>
                    <a:pt x="2" y="76"/>
                  </a:cubicBezTo>
                  <a:cubicBezTo>
                    <a:pt x="4" y="76"/>
                    <a:pt x="5" y="76"/>
                    <a:pt x="7" y="74"/>
                  </a:cubicBezTo>
                  <a:cubicBezTo>
                    <a:pt x="16" y="66"/>
                    <a:pt x="25" y="33"/>
                    <a:pt x="23" y="13"/>
                  </a:cubicBezTo>
                  <a:cubicBezTo>
                    <a:pt x="22" y="5"/>
                    <a:pt x="18" y="1"/>
                    <a:pt x="14" y="0"/>
                  </a:cubicBezTo>
                  <a:close/>
                </a:path>
              </a:pathLst>
            </a:custGeom>
            <a:solidFill>
              <a:srgbClr val="BD9A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59" name="Freeform 997"/>
            <p:cNvSpPr/>
            <p:nvPr>
              <p:custDataLst>
                <p:tags r:id="rId29"/>
              </p:custDataLst>
            </p:nvPr>
          </p:nvSpPr>
          <p:spPr bwMode="auto">
            <a:xfrm>
              <a:off x="4509" y="2734"/>
              <a:ext cx="65" cy="56"/>
            </a:xfrm>
            <a:custGeom>
              <a:avLst/>
              <a:gdLst>
                <a:gd name="T0" fmla="*/ 108 w 50"/>
                <a:gd name="T1" fmla="*/ 5 h 44"/>
                <a:gd name="T2" fmla="*/ 108 w 50"/>
                <a:gd name="T3" fmla="*/ 24 h 44"/>
                <a:gd name="T4" fmla="*/ 105 w 50"/>
                <a:gd name="T5" fmla="*/ 46 h 44"/>
                <a:gd name="T6" fmla="*/ 88 w 50"/>
                <a:gd name="T7" fmla="*/ 81 h 44"/>
                <a:gd name="T8" fmla="*/ 38 w 50"/>
                <a:gd name="T9" fmla="*/ 84 h 44"/>
                <a:gd name="T10" fmla="*/ 13 w 50"/>
                <a:gd name="T11" fmla="*/ 73 h 44"/>
                <a:gd name="T12" fmla="*/ 1 w 50"/>
                <a:gd name="T13" fmla="*/ 52 h 44"/>
                <a:gd name="T14" fmla="*/ 51 w 50"/>
                <a:gd name="T15" fmla="*/ 37 h 44"/>
                <a:gd name="T16" fmla="*/ 78 w 50"/>
                <a:gd name="T17" fmla="*/ 14 h 44"/>
                <a:gd name="T18" fmla="*/ 100 w 50"/>
                <a:gd name="T19" fmla="*/ 0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" h="44">
                  <a:moveTo>
                    <a:pt x="49" y="2"/>
                  </a:moveTo>
                  <a:cubicBezTo>
                    <a:pt x="50" y="4"/>
                    <a:pt x="49" y="9"/>
                    <a:pt x="49" y="12"/>
                  </a:cubicBezTo>
                  <a:cubicBezTo>
                    <a:pt x="49" y="15"/>
                    <a:pt x="48" y="19"/>
                    <a:pt x="48" y="22"/>
                  </a:cubicBezTo>
                  <a:cubicBezTo>
                    <a:pt x="47" y="29"/>
                    <a:pt x="45" y="35"/>
                    <a:pt x="40" y="39"/>
                  </a:cubicBezTo>
                  <a:cubicBezTo>
                    <a:pt x="34" y="43"/>
                    <a:pt x="24" y="44"/>
                    <a:pt x="17" y="41"/>
                  </a:cubicBezTo>
                  <a:cubicBezTo>
                    <a:pt x="13" y="40"/>
                    <a:pt x="9" y="38"/>
                    <a:pt x="6" y="35"/>
                  </a:cubicBezTo>
                  <a:cubicBezTo>
                    <a:pt x="4" y="33"/>
                    <a:pt x="0" y="27"/>
                    <a:pt x="1" y="25"/>
                  </a:cubicBezTo>
                  <a:cubicBezTo>
                    <a:pt x="4" y="33"/>
                    <a:pt x="20" y="20"/>
                    <a:pt x="23" y="18"/>
                  </a:cubicBezTo>
                  <a:cubicBezTo>
                    <a:pt x="28" y="14"/>
                    <a:pt x="31" y="11"/>
                    <a:pt x="35" y="7"/>
                  </a:cubicBezTo>
                  <a:cubicBezTo>
                    <a:pt x="38" y="4"/>
                    <a:pt x="43" y="3"/>
                    <a:pt x="45" y="0"/>
                  </a:cubicBezTo>
                </a:path>
              </a:pathLst>
            </a:custGeom>
            <a:solidFill>
              <a:srgbClr val="9860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0" name="Freeform 998"/>
            <p:cNvSpPr/>
            <p:nvPr>
              <p:custDataLst>
                <p:tags r:id="rId30"/>
              </p:custDataLst>
            </p:nvPr>
          </p:nvSpPr>
          <p:spPr bwMode="auto">
            <a:xfrm>
              <a:off x="4459" y="2522"/>
              <a:ext cx="184" cy="313"/>
            </a:xfrm>
            <a:custGeom>
              <a:avLst/>
              <a:gdLst>
                <a:gd name="T0" fmla="*/ 136 w 143"/>
                <a:gd name="T1" fmla="*/ 1 h 244"/>
                <a:gd name="T2" fmla="*/ 201 w 143"/>
                <a:gd name="T3" fmla="*/ 28 h 244"/>
                <a:gd name="T4" fmla="*/ 302 w 143"/>
                <a:gd name="T5" fmla="*/ 258 h 244"/>
                <a:gd name="T6" fmla="*/ 206 w 143"/>
                <a:gd name="T7" fmla="*/ 466 h 244"/>
                <a:gd name="T8" fmla="*/ 69 w 143"/>
                <a:gd name="T9" fmla="*/ 485 h 244"/>
                <a:gd name="T10" fmla="*/ 50 w 143"/>
                <a:gd name="T11" fmla="*/ 357 h 244"/>
                <a:gd name="T12" fmla="*/ 87 w 143"/>
                <a:gd name="T13" fmla="*/ 159 h 244"/>
                <a:gd name="T14" fmla="*/ 76 w 143"/>
                <a:gd name="T15" fmla="*/ 63 h 244"/>
                <a:gd name="T16" fmla="*/ 136 w 143"/>
                <a:gd name="T17" fmla="*/ 1 h 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244">
                  <a:moveTo>
                    <a:pt x="64" y="1"/>
                  </a:moveTo>
                  <a:cubicBezTo>
                    <a:pt x="74" y="0"/>
                    <a:pt x="86" y="8"/>
                    <a:pt x="94" y="13"/>
                  </a:cubicBezTo>
                  <a:cubicBezTo>
                    <a:pt x="126" y="36"/>
                    <a:pt x="143" y="79"/>
                    <a:pt x="142" y="122"/>
                  </a:cubicBezTo>
                  <a:cubicBezTo>
                    <a:pt x="141" y="159"/>
                    <a:pt x="118" y="196"/>
                    <a:pt x="96" y="221"/>
                  </a:cubicBezTo>
                  <a:cubicBezTo>
                    <a:pt x="78" y="241"/>
                    <a:pt x="53" y="244"/>
                    <a:pt x="33" y="230"/>
                  </a:cubicBezTo>
                  <a:cubicBezTo>
                    <a:pt x="25" y="225"/>
                    <a:pt x="0" y="202"/>
                    <a:pt x="23" y="169"/>
                  </a:cubicBezTo>
                  <a:cubicBezTo>
                    <a:pt x="43" y="139"/>
                    <a:pt x="51" y="118"/>
                    <a:pt x="41" y="76"/>
                  </a:cubicBezTo>
                  <a:cubicBezTo>
                    <a:pt x="37" y="62"/>
                    <a:pt x="33" y="46"/>
                    <a:pt x="36" y="30"/>
                  </a:cubicBezTo>
                  <a:cubicBezTo>
                    <a:pt x="39" y="12"/>
                    <a:pt x="52" y="2"/>
                    <a:pt x="64" y="1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1" name="Freeform 999"/>
            <p:cNvSpPr/>
            <p:nvPr>
              <p:custDataLst>
                <p:tags r:id="rId31"/>
              </p:custDataLst>
            </p:nvPr>
          </p:nvSpPr>
          <p:spPr bwMode="auto">
            <a:xfrm>
              <a:off x="4547" y="2543"/>
              <a:ext cx="52" cy="108"/>
            </a:xfrm>
            <a:custGeom>
              <a:avLst/>
              <a:gdLst>
                <a:gd name="T0" fmla="*/ 83 w 40"/>
                <a:gd name="T1" fmla="*/ 179 h 84"/>
                <a:gd name="T2" fmla="*/ 73 w 40"/>
                <a:gd name="T3" fmla="*/ 85 h 84"/>
                <a:gd name="T4" fmla="*/ 23 w 40"/>
                <a:gd name="T5" fmla="*/ 35 h 84"/>
                <a:gd name="T6" fmla="*/ 5 w 40"/>
                <a:gd name="T7" fmla="*/ 0 h 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84">
                  <a:moveTo>
                    <a:pt x="38" y="84"/>
                  </a:moveTo>
                  <a:cubicBezTo>
                    <a:pt x="40" y="69"/>
                    <a:pt x="38" y="55"/>
                    <a:pt x="33" y="40"/>
                  </a:cubicBezTo>
                  <a:cubicBezTo>
                    <a:pt x="30" y="31"/>
                    <a:pt x="17" y="24"/>
                    <a:pt x="11" y="16"/>
                  </a:cubicBezTo>
                  <a:cubicBezTo>
                    <a:pt x="8" y="13"/>
                    <a:pt x="0" y="4"/>
                    <a:pt x="2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2" name="Freeform 1000"/>
            <p:cNvSpPr/>
            <p:nvPr>
              <p:custDataLst>
                <p:tags r:id="rId32"/>
              </p:custDataLst>
            </p:nvPr>
          </p:nvSpPr>
          <p:spPr bwMode="auto">
            <a:xfrm>
              <a:off x="4556" y="2680"/>
              <a:ext cx="35" cy="106"/>
            </a:xfrm>
            <a:custGeom>
              <a:avLst/>
              <a:gdLst>
                <a:gd name="T0" fmla="*/ 58 w 27"/>
                <a:gd name="T1" fmla="*/ 0 h 83"/>
                <a:gd name="T2" fmla="*/ 49 w 27"/>
                <a:gd name="T3" fmla="*/ 31 h 83"/>
                <a:gd name="T4" fmla="*/ 30 w 27"/>
                <a:gd name="T5" fmla="*/ 96 h 83"/>
                <a:gd name="T6" fmla="*/ 0 w 27"/>
                <a:gd name="T7" fmla="*/ 17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3">
                  <a:moveTo>
                    <a:pt x="27" y="0"/>
                  </a:moveTo>
                  <a:cubicBezTo>
                    <a:pt x="26" y="6"/>
                    <a:pt x="23" y="9"/>
                    <a:pt x="22" y="15"/>
                  </a:cubicBezTo>
                  <a:cubicBezTo>
                    <a:pt x="22" y="19"/>
                    <a:pt x="10" y="43"/>
                    <a:pt x="14" y="46"/>
                  </a:cubicBezTo>
                  <a:cubicBezTo>
                    <a:pt x="12" y="47"/>
                    <a:pt x="19" y="74"/>
                    <a:pt x="0" y="8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3" name="Freeform 1001"/>
            <p:cNvSpPr/>
            <p:nvPr>
              <p:custDataLst>
                <p:tags r:id="rId33"/>
              </p:custDataLst>
            </p:nvPr>
          </p:nvSpPr>
          <p:spPr bwMode="auto">
            <a:xfrm>
              <a:off x="4587" y="2590"/>
              <a:ext cx="19" cy="15"/>
            </a:xfrm>
            <a:custGeom>
              <a:avLst/>
              <a:gdLst>
                <a:gd name="T0" fmla="*/ 0 w 15"/>
                <a:gd name="T1" fmla="*/ 0 h 13"/>
                <a:gd name="T2" fmla="*/ 30 w 15"/>
                <a:gd name="T3" fmla="*/ 2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0" y="0"/>
                  </a:moveTo>
                  <a:cubicBezTo>
                    <a:pt x="4" y="6"/>
                    <a:pt x="8" y="11"/>
                    <a:pt x="15" y="1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4" name="Freeform 1002"/>
            <p:cNvSpPr/>
            <p:nvPr>
              <p:custDataLst>
                <p:tags r:id="rId34"/>
              </p:custDataLst>
            </p:nvPr>
          </p:nvSpPr>
          <p:spPr bwMode="auto">
            <a:xfrm>
              <a:off x="4587" y="2639"/>
              <a:ext cx="16" cy="49"/>
            </a:xfrm>
            <a:custGeom>
              <a:avLst/>
              <a:gdLst>
                <a:gd name="T0" fmla="*/ 28 w 12"/>
                <a:gd name="T1" fmla="*/ 0 h 38"/>
                <a:gd name="T2" fmla="*/ 15 w 12"/>
                <a:gd name="T3" fmla="*/ 81 h 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8">
                  <a:moveTo>
                    <a:pt x="12" y="0"/>
                  </a:moveTo>
                  <a:cubicBezTo>
                    <a:pt x="6" y="10"/>
                    <a:pt x="0" y="30"/>
                    <a:pt x="6" y="3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5" name="Freeform 1003"/>
            <p:cNvSpPr/>
            <p:nvPr>
              <p:custDataLst>
                <p:tags r:id="rId35"/>
              </p:custDataLst>
            </p:nvPr>
          </p:nvSpPr>
          <p:spPr bwMode="auto">
            <a:xfrm>
              <a:off x="4547" y="2546"/>
              <a:ext cx="6" cy="10"/>
            </a:xfrm>
            <a:custGeom>
              <a:avLst/>
              <a:gdLst>
                <a:gd name="T0" fmla="*/ 6 w 5"/>
                <a:gd name="T1" fmla="*/ 0 h 8"/>
                <a:gd name="T2" fmla="*/ 0 w 5"/>
                <a:gd name="T3" fmla="*/ 5 h 8"/>
                <a:gd name="T4" fmla="*/ 8 w 5"/>
                <a:gd name="T5" fmla="*/ 5 h 8"/>
                <a:gd name="T6" fmla="*/ 1 w 5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1" y="3"/>
                    <a:pt x="3" y="2"/>
                    <a:pt x="5" y="2"/>
                  </a:cubicBezTo>
                  <a:cubicBezTo>
                    <a:pt x="5" y="5"/>
                    <a:pt x="3" y="6"/>
                    <a:pt x="1" y="8"/>
                  </a:cubicBezTo>
                </a:path>
              </a:pathLst>
            </a:custGeom>
            <a:noFill/>
            <a:ln w="4763" cap="flat">
              <a:solidFill>
                <a:srgbClr val="A5768D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6" name="Freeform 1004"/>
            <p:cNvSpPr/>
            <p:nvPr>
              <p:custDataLst>
                <p:tags r:id="rId36"/>
              </p:custDataLst>
            </p:nvPr>
          </p:nvSpPr>
          <p:spPr bwMode="auto">
            <a:xfrm>
              <a:off x="4601" y="2601"/>
              <a:ext cx="5" cy="7"/>
            </a:xfrm>
            <a:custGeom>
              <a:avLst/>
              <a:gdLst>
                <a:gd name="T0" fmla="*/ 5 w 4"/>
                <a:gd name="T1" fmla="*/ 9 h 6"/>
                <a:gd name="T2" fmla="*/ 8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2" y="6"/>
                  </a:moveTo>
                  <a:cubicBezTo>
                    <a:pt x="0" y="5"/>
                    <a:pt x="2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A5768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7" name="Freeform 1005"/>
            <p:cNvSpPr/>
            <p:nvPr>
              <p:custDataLst>
                <p:tags r:id="rId37"/>
              </p:custDataLst>
            </p:nvPr>
          </p:nvSpPr>
          <p:spPr bwMode="auto">
            <a:xfrm>
              <a:off x="4574" y="2739"/>
              <a:ext cx="10" cy="9"/>
            </a:xfrm>
            <a:custGeom>
              <a:avLst/>
              <a:gdLst>
                <a:gd name="T0" fmla="*/ 0 w 8"/>
                <a:gd name="T1" fmla="*/ 0 h 7"/>
                <a:gd name="T2" fmla="*/ 16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2" y="5"/>
                    <a:pt x="6" y="7"/>
                    <a:pt x="8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8" name="Freeform 1006"/>
            <p:cNvSpPr/>
            <p:nvPr>
              <p:custDataLst>
                <p:tags r:id="rId38"/>
              </p:custDataLst>
            </p:nvPr>
          </p:nvSpPr>
          <p:spPr bwMode="auto">
            <a:xfrm>
              <a:off x="4579" y="2743"/>
              <a:ext cx="4" cy="10"/>
            </a:xfrm>
            <a:custGeom>
              <a:avLst/>
              <a:gdLst>
                <a:gd name="T0" fmla="*/ 0 w 3"/>
                <a:gd name="T1" fmla="*/ 16 h 8"/>
                <a:gd name="T2" fmla="*/ 7 w 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8"/>
                  </a:moveTo>
                  <a:cubicBezTo>
                    <a:pt x="0" y="5"/>
                    <a:pt x="1" y="3"/>
                    <a:pt x="3" y="0"/>
                  </a:cubicBezTo>
                </a:path>
              </a:pathLst>
            </a:custGeom>
            <a:noFill/>
            <a:ln w="4763" cap="rnd">
              <a:solidFill>
                <a:srgbClr val="A5768D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69" name="Freeform 1007"/>
            <p:cNvSpPr/>
            <p:nvPr>
              <p:custDataLst>
                <p:tags r:id="rId39"/>
              </p:custDataLst>
            </p:nvPr>
          </p:nvSpPr>
          <p:spPr bwMode="auto">
            <a:xfrm>
              <a:off x="4057" y="2226"/>
              <a:ext cx="277" cy="1223"/>
            </a:xfrm>
            <a:custGeom>
              <a:avLst/>
              <a:gdLst>
                <a:gd name="T0" fmla="*/ 460 w 215"/>
                <a:gd name="T1" fmla="*/ 1943 h 956"/>
                <a:gd name="T2" fmla="*/ 305 w 215"/>
                <a:gd name="T3" fmla="*/ 1504 h 956"/>
                <a:gd name="T4" fmla="*/ 304 w 215"/>
                <a:gd name="T5" fmla="*/ 0 h 956"/>
                <a:gd name="T6" fmla="*/ 162 w 215"/>
                <a:gd name="T7" fmla="*/ 0 h 956"/>
                <a:gd name="T8" fmla="*/ 155 w 215"/>
                <a:gd name="T9" fmla="*/ 1504 h 956"/>
                <a:gd name="T10" fmla="*/ 0 w 215"/>
                <a:gd name="T11" fmla="*/ 1943 h 956"/>
                <a:gd name="T12" fmla="*/ 75 w 215"/>
                <a:gd name="T13" fmla="*/ 1997 h 956"/>
                <a:gd name="T14" fmla="*/ 231 w 215"/>
                <a:gd name="T15" fmla="*/ 1838 h 956"/>
                <a:gd name="T16" fmla="*/ 380 w 215"/>
                <a:gd name="T17" fmla="*/ 2002 h 9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5" h="956">
                  <a:moveTo>
                    <a:pt x="215" y="928"/>
                  </a:moveTo>
                  <a:cubicBezTo>
                    <a:pt x="157" y="844"/>
                    <a:pt x="149" y="860"/>
                    <a:pt x="143" y="718"/>
                  </a:cubicBezTo>
                  <a:cubicBezTo>
                    <a:pt x="137" y="576"/>
                    <a:pt x="142" y="116"/>
                    <a:pt x="142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116"/>
                    <a:pt x="78" y="576"/>
                    <a:pt x="72" y="718"/>
                  </a:cubicBezTo>
                  <a:cubicBezTo>
                    <a:pt x="66" y="860"/>
                    <a:pt x="58" y="844"/>
                    <a:pt x="0" y="928"/>
                  </a:cubicBezTo>
                  <a:cubicBezTo>
                    <a:pt x="35" y="954"/>
                    <a:pt x="35" y="954"/>
                    <a:pt x="35" y="954"/>
                  </a:cubicBezTo>
                  <a:cubicBezTo>
                    <a:pt x="59" y="916"/>
                    <a:pt x="80" y="878"/>
                    <a:pt x="108" y="878"/>
                  </a:cubicBezTo>
                  <a:cubicBezTo>
                    <a:pt x="136" y="878"/>
                    <a:pt x="178" y="956"/>
                    <a:pt x="178" y="956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0" name="Freeform 1008"/>
            <p:cNvSpPr/>
            <p:nvPr>
              <p:custDataLst>
                <p:tags r:id="rId40"/>
              </p:custDataLst>
            </p:nvPr>
          </p:nvSpPr>
          <p:spPr bwMode="auto">
            <a:xfrm>
              <a:off x="4102" y="3350"/>
              <a:ext cx="184" cy="99"/>
            </a:xfrm>
            <a:custGeom>
              <a:avLst/>
              <a:gdLst>
                <a:gd name="T0" fmla="*/ 0 w 143"/>
                <a:gd name="T1" fmla="*/ 155 h 78"/>
                <a:gd name="T2" fmla="*/ 156 w 143"/>
                <a:gd name="T3" fmla="*/ 0 h 78"/>
                <a:gd name="T4" fmla="*/ 305 w 143"/>
                <a:gd name="T5" fmla="*/ 16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78">
                  <a:moveTo>
                    <a:pt x="0" y="76"/>
                  </a:moveTo>
                  <a:cubicBezTo>
                    <a:pt x="24" y="38"/>
                    <a:pt x="45" y="0"/>
                    <a:pt x="73" y="0"/>
                  </a:cubicBezTo>
                  <a:cubicBezTo>
                    <a:pt x="101" y="0"/>
                    <a:pt x="143" y="78"/>
                    <a:pt x="143" y="7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1" name="Freeform 1009"/>
            <p:cNvSpPr/>
            <p:nvPr>
              <p:custDataLst>
                <p:tags r:id="rId41"/>
              </p:custDataLst>
            </p:nvPr>
          </p:nvSpPr>
          <p:spPr bwMode="auto">
            <a:xfrm>
              <a:off x="4057" y="2226"/>
              <a:ext cx="100" cy="1187"/>
            </a:xfrm>
            <a:custGeom>
              <a:avLst/>
              <a:gdLst>
                <a:gd name="T0" fmla="*/ 159 w 78"/>
                <a:gd name="T1" fmla="*/ 0 h 928"/>
                <a:gd name="T2" fmla="*/ 151 w 78"/>
                <a:gd name="T3" fmla="*/ 1502 h 928"/>
                <a:gd name="T4" fmla="*/ 0 w 78"/>
                <a:gd name="T5" fmla="*/ 1942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25">
                  <a:moveTo>
                    <a:pt x="76" y="0"/>
                  </a:moveTo>
                  <a:cubicBezTo>
                    <a:pt x="76" y="116"/>
                    <a:pt x="78" y="576"/>
                    <a:pt x="72" y="718"/>
                  </a:cubicBezTo>
                  <a:cubicBezTo>
                    <a:pt x="66" y="860"/>
                    <a:pt x="58" y="844"/>
                    <a:pt x="0" y="92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2" name="Freeform 1010"/>
            <p:cNvSpPr/>
            <p:nvPr>
              <p:custDataLst>
                <p:tags r:id="rId42"/>
              </p:custDataLst>
            </p:nvPr>
          </p:nvSpPr>
          <p:spPr bwMode="auto">
            <a:xfrm>
              <a:off x="4234" y="2226"/>
              <a:ext cx="100" cy="1187"/>
            </a:xfrm>
            <a:custGeom>
              <a:avLst/>
              <a:gdLst>
                <a:gd name="T0" fmla="*/ 164 w 78"/>
                <a:gd name="T1" fmla="*/ 1942 h 928"/>
                <a:gd name="T2" fmla="*/ 13 w 78"/>
                <a:gd name="T3" fmla="*/ 1502 h 928"/>
                <a:gd name="T4" fmla="*/ 10 w 78"/>
                <a:gd name="T5" fmla="*/ 0 h 9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8" h="925">
                  <a:moveTo>
                    <a:pt x="78" y="928"/>
                  </a:moveTo>
                  <a:cubicBezTo>
                    <a:pt x="20" y="844"/>
                    <a:pt x="12" y="860"/>
                    <a:pt x="6" y="718"/>
                  </a:cubicBezTo>
                  <a:cubicBezTo>
                    <a:pt x="0" y="576"/>
                    <a:pt x="5" y="116"/>
                    <a:pt x="5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3" name="Freeform 1011"/>
            <p:cNvSpPr/>
            <p:nvPr>
              <p:custDataLst>
                <p:tags r:id="rId43"/>
              </p:custDataLst>
            </p:nvPr>
          </p:nvSpPr>
          <p:spPr bwMode="auto">
            <a:xfrm>
              <a:off x="4164" y="2245"/>
              <a:ext cx="10" cy="352"/>
            </a:xfrm>
            <a:custGeom>
              <a:avLst/>
              <a:gdLst>
                <a:gd name="T0" fmla="*/ 16 w 8"/>
                <a:gd name="T1" fmla="*/ 577 h 275"/>
                <a:gd name="T2" fmla="*/ 16 w 8"/>
                <a:gd name="T3" fmla="*/ 0 h 27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75">
                  <a:moveTo>
                    <a:pt x="8" y="275"/>
                  </a:moveTo>
                  <a:cubicBezTo>
                    <a:pt x="1" y="251"/>
                    <a:pt x="0" y="5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4" name="Freeform 1012"/>
            <p:cNvSpPr/>
            <p:nvPr>
              <p:custDataLst>
                <p:tags r:id="rId44"/>
              </p:custDataLst>
            </p:nvPr>
          </p:nvSpPr>
          <p:spPr bwMode="auto">
            <a:xfrm>
              <a:off x="4083" y="2994"/>
              <a:ext cx="87" cy="397"/>
            </a:xfrm>
            <a:custGeom>
              <a:avLst/>
              <a:gdLst>
                <a:gd name="T0" fmla="*/ 0 w 68"/>
                <a:gd name="T1" fmla="*/ 647 h 311"/>
                <a:gd name="T2" fmla="*/ 110 w 68"/>
                <a:gd name="T3" fmla="*/ 430 h 311"/>
                <a:gd name="T4" fmla="*/ 129 w 68"/>
                <a:gd name="T5" fmla="*/ 0 h 311"/>
                <a:gd name="T6" fmla="*/ 110 w 68"/>
                <a:gd name="T7" fmla="*/ 481 h 311"/>
                <a:gd name="T8" fmla="*/ 0 w 68"/>
                <a:gd name="T9" fmla="*/ 647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11">
                  <a:moveTo>
                    <a:pt x="0" y="311"/>
                  </a:moveTo>
                  <a:cubicBezTo>
                    <a:pt x="17" y="291"/>
                    <a:pt x="47" y="247"/>
                    <a:pt x="52" y="207"/>
                  </a:cubicBezTo>
                  <a:cubicBezTo>
                    <a:pt x="57" y="167"/>
                    <a:pt x="62" y="0"/>
                    <a:pt x="62" y="0"/>
                  </a:cubicBezTo>
                  <a:cubicBezTo>
                    <a:pt x="68" y="111"/>
                    <a:pt x="65" y="189"/>
                    <a:pt x="52" y="231"/>
                  </a:cubicBezTo>
                  <a:cubicBezTo>
                    <a:pt x="39" y="272"/>
                    <a:pt x="0" y="311"/>
                    <a:pt x="0" y="3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5" name="Freeform 1013"/>
            <p:cNvSpPr/>
            <p:nvPr>
              <p:custDataLst>
                <p:tags r:id="rId45"/>
              </p:custDataLst>
            </p:nvPr>
          </p:nvSpPr>
          <p:spPr bwMode="auto">
            <a:xfrm>
              <a:off x="4195" y="3335"/>
              <a:ext cx="89" cy="98"/>
            </a:xfrm>
            <a:custGeom>
              <a:avLst/>
              <a:gdLst>
                <a:gd name="T0" fmla="*/ 0 w 69"/>
                <a:gd name="T1" fmla="*/ 13 h 76"/>
                <a:gd name="T2" fmla="*/ 148 w 69"/>
                <a:gd name="T3" fmla="*/ 162 h 76"/>
                <a:gd name="T4" fmla="*/ 0 w 69"/>
                <a:gd name="T5" fmla="*/ 13 h 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6">
                  <a:moveTo>
                    <a:pt x="0" y="6"/>
                  </a:moveTo>
                  <a:cubicBezTo>
                    <a:pt x="12" y="3"/>
                    <a:pt x="32" y="16"/>
                    <a:pt x="69" y="76"/>
                  </a:cubicBezTo>
                  <a:cubicBezTo>
                    <a:pt x="54" y="37"/>
                    <a:pt x="26" y="0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6" name="Freeform 1014"/>
            <p:cNvSpPr/>
            <p:nvPr>
              <p:custDataLst>
                <p:tags r:id="rId46"/>
              </p:custDataLst>
            </p:nvPr>
          </p:nvSpPr>
          <p:spPr bwMode="auto">
            <a:xfrm>
              <a:off x="4150" y="2653"/>
              <a:ext cx="85" cy="310"/>
            </a:xfrm>
            <a:custGeom>
              <a:avLst/>
              <a:gdLst>
                <a:gd name="T0" fmla="*/ 103 w 66"/>
                <a:gd name="T1" fmla="*/ 264 h 242"/>
                <a:gd name="T2" fmla="*/ 140 w 66"/>
                <a:gd name="T3" fmla="*/ 509 h 242"/>
                <a:gd name="T4" fmla="*/ 140 w 66"/>
                <a:gd name="T5" fmla="*/ 40 h 242"/>
                <a:gd name="T6" fmla="*/ 81 w 66"/>
                <a:gd name="T7" fmla="*/ 0 h 242"/>
                <a:gd name="T8" fmla="*/ 36 w 66"/>
                <a:gd name="T9" fmla="*/ 15 h 242"/>
                <a:gd name="T10" fmla="*/ 13 w 66"/>
                <a:gd name="T11" fmla="*/ 40 h 242"/>
                <a:gd name="T12" fmla="*/ 15 w 66"/>
                <a:gd name="T13" fmla="*/ 51 h 242"/>
                <a:gd name="T14" fmla="*/ 73 w 66"/>
                <a:gd name="T15" fmla="*/ 54 h 242"/>
                <a:gd name="T16" fmla="*/ 117 w 66"/>
                <a:gd name="T17" fmla="*/ 142 h 242"/>
                <a:gd name="T18" fmla="*/ 126 w 66"/>
                <a:gd name="T19" fmla="*/ 309 h 242"/>
                <a:gd name="T20" fmla="*/ 103 w 66"/>
                <a:gd name="T21" fmla="*/ 264 h 2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6" h="241">
                  <a:moveTo>
                    <a:pt x="48" y="126"/>
                  </a:moveTo>
                  <a:cubicBezTo>
                    <a:pt x="46" y="143"/>
                    <a:pt x="56" y="222"/>
                    <a:pt x="66" y="242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0" y="20"/>
                    <a:pt x="7" y="24"/>
                  </a:cubicBezTo>
                  <a:cubicBezTo>
                    <a:pt x="14" y="28"/>
                    <a:pt x="20" y="24"/>
                    <a:pt x="34" y="26"/>
                  </a:cubicBezTo>
                  <a:cubicBezTo>
                    <a:pt x="47" y="27"/>
                    <a:pt x="52" y="46"/>
                    <a:pt x="55" y="68"/>
                  </a:cubicBezTo>
                  <a:cubicBezTo>
                    <a:pt x="58" y="89"/>
                    <a:pt x="62" y="122"/>
                    <a:pt x="59" y="147"/>
                  </a:cubicBezTo>
                  <a:cubicBezTo>
                    <a:pt x="56" y="166"/>
                    <a:pt x="45" y="132"/>
                    <a:pt x="48" y="126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7" name="Freeform 1015"/>
            <p:cNvSpPr/>
            <p:nvPr>
              <p:custDataLst>
                <p:tags r:id="rId47"/>
              </p:custDataLst>
            </p:nvPr>
          </p:nvSpPr>
          <p:spPr bwMode="auto">
            <a:xfrm>
              <a:off x="4226" y="2313"/>
              <a:ext cx="9" cy="327"/>
            </a:xfrm>
            <a:custGeom>
              <a:avLst/>
              <a:gdLst>
                <a:gd name="T0" fmla="*/ 15 w 7"/>
                <a:gd name="T1" fmla="*/ 0 h 256"/>
                <a:gd name="T2" fmla="*/ 15 w 7"/>
                <a:gd name="T3" fmla="*/ 534 h 256"/>
                <a:gd name="T4" fmla="*/ 5 w 7"/>
                <a:gd name="T5" fmla="*/ 510 h 256"/>
                <a:gd name="T6" fmla="*/ 8 w 7"/>
                <a:gd name="T7" fmla="*/ 400 h 256"/>
                <a:gd name="T8" fmla="*/ 15 w 7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56">
                  <a:moveTo>
                    <a:pt x="7" y="0"/>
                  </a:moveTo>
                  <a:cubicBezTo>
                    <a:pt x="7" y="20"/>
                    <a:pt x="7" y="256"/>
                    <a:pt x="7" y="256"/>
                  </a:cubicBezTo>
                  <a:cubicBezTo>
                    <a:pt x="7" y="256"/>
                    <a:pt x="4" y="252"/>
                    <a:pt x="2" y="244"/>
                  </a:cubicBezTo>
                  <a:cubicBezTo>
                    <a:pt x="0" y="237"/>
                    <a:pt x="3" y="210"/>
                    <a:pt x="4" y="192"/>
                  </a:cubicBezTo>
                  <a:cubicBezTo>
                    <a:pt x="5" y="174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8" name="Freeform 1016"/>
            <p:cNvSpPr/>
            <p:nvPr>
              <p:custDataLst>
                <p:tags r:id="rId48"/>
              </p:custDataLst>
            </p:nvPr>
          </p:nvSpPr>
          <p:spPr bwMode="auto">
            <a:xfrm>
              <a:off x="4187" y="2894"/>
              <a:ext cx="59" cy="353"/>
            </a:xfrm>
            <a:custGeom>
              <a:avLst/>
              <a:gdLst>
                <a:gd name="T0" fmla="*/ 0 w 45"/>
                <a:gd name="T1" fmla="*/ 0 h 276"/>
                <a:gd name="T2" fmla="*/ 79 w 45"/>
                <a:gd name="T3" fmla="*/ 211 h 276"/>
                <a:gd name="T4" fmla="*/ 81 w 45"/>
                <a:gd name="T5" fmla="*/ 310 h 276"/>
                <a:gd name="T6" fmla="*/ 101 w 45"/>
                <a:gd name="T7" fmla="*/ 577 h 276"/>
                <a:gd name="T8" fmla="*/ 60 w 45"/>
                <a:gd name="T9" fmla="*/ 260 h 276"/>
                <a:gd name="T10" fmla="*/ 0 w 45"/>
                <a:gd name="T11" fmla="*/ 0 h 2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76">
                  <a:moveTo>
                    <a:pt x="0" y="0"/>
                  </a:moveTo>
                  <a:cubicBezTo>
                    <a:pt x="4" y="24"/>
                    <a:pt x="20" y="87"/>
                    <a:pt x="35" y="101"/>
                  </a:cubicBezTo>
                  <a:cubicBezTo>
                    <a:pt x="40" y="106"/>
                    <a:pt x="35" y="107"/>
                    <a:pt x="36" y="148"/>
                  </a:cubicBezTo>
                  <a:cubicBezTo>
                    <a:pt x="37" y="190"/>
                    <a:pt x="41" y="258"/>
                    <a:pt x="45" y="276"/>
                  </a:cubicBezTo>
                  <a:cubicBezTo>
                    <a:pt x="41" y="262"/>
                    <a:pt x="29" y="155"/>
                    <a:pt x="27" y="124"/>
                  </a:cubicBezTo>
                  <a:cubicBezTo>
                    <a:pt x="26" y="94"/>
                    <a:pt x="0" y="56"/>
                    <a:pt x="0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79" name="Freeform 1017"/>
            <p:cNvSpPr/>
            <p:nvPr>
              <p:custDataLst>
                <p:tags r:id="rId49"/>
              </p:custDataLst>
            </p:nvPr>
          </p:nvSpPr>
          <p:spPr bwMode="auto">
            <a:xfrm>
              <a:off x="4204" y="3272"/>
              <a:ext cx="48" cy="21"/>
            </a:xfrm>
            <a:custGeom>
              <a:avLst/>
              <a:gdLst>
                <a:gd name="T0" fmla="*/ 0 w 37"/>
                <a:gd name="T1" fmla="*/ 0 h 16"/>
                <a:gd name="T2" fmla="*/ 64 w 37"/>
                <a:gd name="T3" fmla="*/ 34 h 16"/>
                <a:gd name="T4" fmla="*/ 79 w 37"/>
                <a:gd name="T5" fmla="*/ 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16">
                  <a:moveTo>
                    <a:pt x="0" y="0"/>
                  </a:moveTo>
                  <a:cubicBezTo>
                    <a:pt x="7" y="9"/>
                    <a:pt x="21" y="16"/>
                    <a:pt x="29" y="15"/>
                  </a:cubicBezTo>
                  <a:cubicBezTo>
                    <a:pt x="37" y="13"/>
                    <a:pt x="36" y="2"/>
                    <a:pt x="36" y="2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0" name="Freeform 1018"/>
            <p:cNvSpPr/>
            <p:nvPr>
              <p:custDataLst>
                <p:tags r:id="rId50"/>
              </p:custDataLst>
            </p:nvPr>
          </p:nvSpPr>
          <p:spPr bwMode="auto">
            <a:xfrm>
              <a:off x="4106" y="3345"/>
              <a:ext cx="82" cy="85"/>
            </a:xfrm>
            <a:custGeom>
              <a:avLst/>
              <a:gdLst>
                <a:gd name="T0" fmla="*/ 0 w 64"/>
                <a:gd name="T1" fmla="*/ 137 h 67"/>
                <a:gd name="T2" fmla="*/ 135 w 64"/>
                <a:gd name="T3" fmla="*/ 0 h 67"/>
                <a:gd name="T4" fmla="*/ 0 w 64"/>
                <a:gd name="T5" fmla="*/ 13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67">
                  <a:moveTo>
                    <a:pt x="0" y="67"/>
                  </a:moveTo>
                  <a:cubicBezTo>
                    <a:pt x="14" y="45"/>
                    <a:pt x="38" y="4"/>
                    <a:pt x="64" y="0"/>
                  </a:cubicBezTo>
                  <a:cubicBezTo>
                    <a:pt x="42" y="0"/>
                    <a:pt x="12" y="30"/>
                    <a:pt x="0" y="67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1" name="Freeform 1019"/>
            <p:cNvSpPr/>
            <p:nvPr>
              <p:custDataLst>
                <p:tags r:id="rId51"/>
              </p:custDataLst>
            </p:nvPr>
          </p:nvSpPr>
          <p:spPr bwMode="auto">
            <a:xfrm>
              <a:off x="4233" y="3250"/>
              <a:ext cx="20" cy="35"/>
            </a:xfrm>
            <a:custGeom>
              <a:avLst/>
              <a:gdLst>
                <a:gd name="T0" fmla="*/ 1 w 16"/>
                <a:gd name="T1" fmla="*/ 25 h 28"/>
                <a:gd name="T2" fmla="*/ 20 w 16"/>
                <a:gd name="T3" fmla="*/ 1 h 28"/>
                <a:gd name="T4" fmla="*/ 30 w 16"/>
                <a:gd name="T5" fmla="*/ 30 h 28"/>
                <a:gd name="T6" fmla="*/ 10 w 16"/>
                <a:gd name="T7" fmla="*/ 55 h 28"/>
                <a:gd name="T8" fmla="*/ 1 w 16"/>
                <a:gd name="T9" fmla="*/ 2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13"/>
                  </a:moveTo>
                  <a:cubicBezTo>
                    <a:pt x="3" y="6"/>
                    <a:pt x="7" y="0"/>
                    <a:pt x="10" y="1"/>
                  </a:cubicBezTo>
                  <a:cubicBezTo>
                    <a:pt x="14" y="2"/>
                    <a:pt x="16" y="8"/>
                    <a:pt x="15" y="15"/>
                  </a:cubicBezTo>
                  <a:cubicBezTo>
                    <a:pt x="13" y="23"/>
                    <a:pt x="9" y="28"/>
                    <a:pt x="5" y="28"/>
                  </a:cubicBezTo>
                  <a:cubicBezTo>
                    <a:pt x="2" y="27"/>
                    <a:pt x="0" y="20"/>
                    <a:pt x="1" y="13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2" name="Freeform 1020"/>
            <p:cNvSpPr/>
            <p:nvPr>
              <p:custDataLst>
                <p:tags r:id="rId52"/>
              </p:custDataLst>
            </p:nvPr>
          </p:nvSpPr>
          <p:spPr bwMode="auto">
            <a:xfrm>
              <a:off x="4238" y="3257"/>
              <a:ext cx="10" cy="22"/>
            </a:xfrm>
            <a:custGeom>
              <a:avLst/>
              <a:gdLst>
                <a:gd name="T0" fmla="*/ 5 w 8"/>
                <a:gd name="T1" fmla="*/ 36 h 17"/>
                <a:gd name="T2" fmla="*/ 1 w 8"/>
                <a:gd name="T3" fmla="*/ 35 h 17"/>
                <a:gd name="T4" fmla="*/ 1 w 8"/>
                <a:gd name="T5" fmla="*/ 17 h 17"/>
                <a:gd name="T6" fmla="*/ 1 w 8"/>
                <a:gd name="T7" fmla="*/ 17 h 17"/>
                <a:gd name="T8" fmla="*/ 8 w 8"/>
                <a:gd name="T9" fmla="*/ 0 h 17"/>
                <a:gd name="T10" fmla="*/ 10 w 8"/>
                <a:gd name="T11" fmla="*/ 0 h 17"/>
                <a:gd name="T12" fmla="*/ 14 w 8"/>
                <a:gd name="T13" fmla="*/ 21 h 17"/>
                <a:gd name="T14" fmla="*/ 5 w 8"/>
                <a:gd name="T15" fmla="*/ 36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7">
                  <a:moveTo>
                    <a:pt x="2" y="17"/>
                  </a:moveTo>
                  <a:cubicBezTo>
                    <a:pt x="2" y="17"/>
                    <a:pt x="2" y="16"/>
                    <a:pt x="1" y="16"/>
                  </a:cubicBezTo>
                  <a:cubicBezTo>
                    <a:pt x="1" y="15"/>
                    <a:pt x="0" y="12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3" y="1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8" y="4"/>
                    <a:pt x="7" y="9"/>
                  </a:cubicBezTo>
                  <a:cubicBezTo>
                    <a:pt x="6" y="14"/>
                    <a:pt x="3" y="17"/>
                    <a:pt x="2" y="17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3" name="Freeform 1021"/>
            <p:cNvSpPr/>
            <p:nvPr>
              <p:custDataLst>
                <p:tags r:id="rId53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4" name="Freeform 1022"/>
            <p:cNvSpPr/>
            <p:nvPr>
              <p:custDataLst>
                <p:tags r:id="rId54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5" name="Freeform 1023"/>
            <p:cNvSpPr/>
            <p:nvPr>
              <p:custDataLst>
                <p:tags r:id="rId55"/>
              </p:custDataLst>
            </p:nvPr>
          </p:nvSpPr>
          <p:spPr bwMode="auto">
            <a:xfrm>
              <a:off x="4259" y="2626"/>
              <a:ext cx="13" cy="10"/>
            </a:xfrm>
            <a:custGeom>
              <a:avLst/>
              <a:gdLst>
                <a:gd name="T0" fmla="*/ 17 w 11"/>
                <a:gd name="T1" fmla="*/ 14 h 8"/>
                <a:gd name="T2" fmla="*/ 7 w 11"/>
                <a:gd name="T3" fmla="*/ 14 h 8"/>
                <a:gd name="T4" fmla="*/ 1 w 11"/>
                <a:gd name="T5" fmla="*/ 5 h 8"/>
                <a:gd name="T6" fmla="*/ 11 w 11"/>
                <a:gd name="T7" fmla="*/ 5 h 8"/>
                <a:gd name="T8" fmla="*/ 17 w 11"/>
                <a:gd name="T9" fmla="*/ 1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7"/>
                  </a:moveTo>
                  <a:cubicBezTo>
                    <a:pt x="10" y="8"/>
                    <a:pt x="7" y="8"/>
                    <a:pt x="4" y="7"/>
                  </a:cubicBezTo>
                  <a:cubicBezTo>
                    <a:pt x="2" y="5"/>
                    <a:pt x="0" y="3"/>
                    <a:pt x="1" y="2"/>
                  </a:cubicBezTo>
                  <a:cubicBezTo>
                    <a:pt x="2" y="0"/>
                    <a:pt x="5" y="0"/>
                    <a:pt x="7" y="2"/>
                  </a:cubicBezTo>
                  <a:cubicBezTo>
                    <a:pt x="10" y="3"/>
                    <a:pt x="11" y="5"/>
                    <a:pt x="10" y="7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6" name="Freeform 1024"/>
            <p:cNvSpPr/>
            <p:nvPr>
              <p:custDataLst>
                <p:tags r:id="rId56"/>
              </p:custDataLst>
            </p:nvPr>
          </p:nvSpPr>
          <p:spPr bwMode="auto">
            <a:xfrm>
              <a:off x="4260" y="2653"/>
              <a:ext cx="16" cy="27"/>
            </a:xfrm>
            <a:custGeom>
              <a:avLst/>
              <a:gdLst>
                <a:gd name="T0" fmla="*/ 1 w 13"/>
                <a:gd name="T1" fmla="*/ 19 h 21"/>
                <a:gd name="T2" fmla="*/ 18 w 13"/>
                <a:gd name="T3" fmla="*/ 0 h 21"/>
                <a:gd name="T4" fmla="*/ 21 w 13"/>
                <a:gd name="T5" fmla="*/ 24 h 21"/>
                <a:gd name="T6" fmla="*/ 6 w 13"/>
                <a:gd name="T7" fmla="*/ 45 h 21"/>
                <a:gd name="T8" fmla="*/ 1 w 13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1" y="9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2" y="1"/>
                    <a:pt x="13" y="7"/>
                    <a:pt x="11" y="12"/>
                  </a:cubicBezTo>
                  <a:cubicBezTo>
                    <a:pt x="10" y="18"/>
                    <a:pt x="6" y="21"/>
                    <a:pt x="3" y="21"/>
                  </a:cubicBezTo>
                  <a:cubicBezTo>
                    <a:pt x="0" y="20"/>
                    <a:pt x="0" y="15"/>
                    <a:pt x="1" y="9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7" name="Freeform 1025"/>
            <p:cNvSpPr/>
            <p:nvPr>
              <p:custDataLst>
                <p:tags r:id="rId57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8" name="Freeform 1026"/>
            <p:cNvSpPr/>
            <p:nvPr>
              <p:custDataLst>
                <p:tags r:id="rId58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89" name="Freeform 1027"/>
            <p:cNvSpPr/>
            <p:nvPr>
              <p:custDataLst>
                <p:tags r:id="rId59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0" name="Freeform 1028"/>
            <p:cNvSpPr/>
            <p:nvPr>
              <p:custDataLst>
                <p:tags r:id="rId60"/>
              </p:custDataLst>
            </p:nvPr>
          </p:nvSpPr>
          <p:spPr bwMode="auto">
            <a:xfrm>
              <a:off x="4263" y="2630"/>
              <a:ext cx="4" cy="3"/>
            </a:xfrm>
            <a:custGeom>
              <a:avLst/>
              <a:gdLst>
                <a:gd name="T0" fmla="*/ 1 w 3"/>
                <a:gd name="T1" fmla="*/ 8 h 2"/>
                <a:gd name="T2" fmla="*/ 0 w 3"/>
                <a:gd name="T3" fmla="*/ 0 h 2"/>
                <a:gd name="T4" fmla="*/ 5 w 3"/>
                <a:gd name="T5" fmla="*/ 5 h 2"/>
                <a:gd name="T6" fmla="*/ 7 w 3"/>
                <a:gd name="T7" fmla="*/ 8 h 2"/>
                <a:gd name="T8" fmla="*/ 1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1" name="Freeform 1029"/>
            <p:cNvSpPr/>
            <p:nvPr>
              <p:custDataLst>
                <p:tags r:id="rId61"/>
              </p:custDataLst>
            </p:nvPr>
          </p:nvSpPr>
          <p:spPr bwMode="auto">
            <a:xfrm>
              <a:off x="4336" y="3285"/>
              <a:ext cx="22" cy="14"/>
            </a:xfrm>
            <a:custGeom>
              <a:avLst/>
              <a:gdLst>
                <a:gd name="T0" fmla="*/ 22 w 17"/>
                <a:gd name="T1" fmla="*/ 5 h 11"/>
                <a:gd name="T2" fmla="*/ 35 w 17"/>
                <a:gd name="T3" fmla="*/ 18 h 11"/>
                <a:gd name="T4" fmla="*/ 16 w 17"/>
                <a:gd name="T5" fmla="*/ 18 h 11"/>
                <a:gd name="T6" fmla="*/ 1 w 17"/>
                <a:gd name="T7" fmla="*/ 5 h 11"/>
                <a:gd name="T8" fmla="*/ 22 w 17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">
                  <a:moveTo>
                    <a:pt x="10" y="2"/>
                  </a:moveTo>
                  <a:cubicBezTo>
                    <a:pt x="14" y="4"/>
                    <a:pt x="17" y="7"/>
                    <a:pt x="16" y="9"/>
                  </a:cubicBezTo>
                  <a:cubicBezTo>
                    <a:pt x="15" y="11"/>
                    <a:pt x="11" y="11"/>
                    <a:pt x="7" y="9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0"/>
                    <a:pt x="6" y="0"/>
                    <a:pt x="10" y="2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2" name="Freeform 1030"/>
            <p:cNvSpPr/>
            <p:nvPr>
              <p:custDataLst>
                <p:tags r:id="rId62"/>
              </p:custDataLst>
            </p:nvPr>
          </p:nvSpPr>
          <p:spPr bwMode="auto">
            <a:xfrm>
              <a:off x="4195" y="3227"/>
              <a:ext cx="51" cy="58"/>
            </a:xfrm>
            <a:custGeom>
              <a:avLst/>
              <a:gdLst>
                <a:gd name="T0" fmla="*/ 0 w 39"/>
                <a:gd name="T1" fmla="*/ 59 h 46"/>
                <a:gd name="T2" fmla="*/ 76 w 39"/>
                <a:gd name="T3" fmla="*/ 92 h 46"/>
                <a:gd name="T4" fmla="*/ 76 w 39"/>
                <a:gd name="T5" fmla="*/ 92 h 46"/>
                <a:gd name="T6" fmla="*/ 67 w 39"/>
                <a:gd name="T7" fmla="*/ 62 h 46"/>
                <a:gd name="T8" fmla="*/ 88 w 39"/>
                <a:gd name="T9" fmla="*/ 38 h 46"/>
                <a:gd name="T10" fmla="*/ 21 w 39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6">
                  <a:moveTo>
                    <a:pt x="0" y="29"/>
                  </a:moveTo>
                  <a:cubicBezTo>
                    <a:pt x="9" y="41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1" y="45"/>
                    <a:pt x="29" y="38"/>
                    <a:pt x="30" y="31"/>
                  </a:cubicBezTo>
                  <a:cubicBezTo>
                    <a:pt x="31" y="24"/>
                    <a:pt x="35" y="19"/>
                    <a:pt x="39" y="19"/>
                  </a:cubicBezTo>
                  <a:cubicBezTo>
                    <a:pt x="34" y="18"/>
                    <a:pt x="13" y="14"/>
                    <a:pt x="9" y="0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3" name="Freeform 1031"/>
            <p:cNvSpPr/>
            <p:nvPr>
              <p:custDataLst>
                <p:tags r:id="rId63"/>
              </p:custDataLst>
            </p:nvPr>
          </p:nvSpPr>
          <p:spPr bwMode="auto">
            <a:xfrm>
              <a:off x="4178" y="2774"/>
              <a:ext cx="235" cy="523"/>
            </a:xfrm>
            <a:custGeom>
              <a:avLst/>
              <a:gdLst>
                <a:gd name="T0" fmla="*/ 267 w 182"/>
                <a:gd name="T1" fmla="*/ 839 h 409"/>
                <a:gd name="T2" fmla="*/ 284 w 182"/>
                <a:gd name="T3" fmla="*/ 840 h 409"/>
                <a:gd name="T4" fmla="*/ 297 w 182"/>
                <a:gd name="T5" fmla="*/ 855 h 409"/>
                <a:gd name="T6" fmla="*/ 220 w 182"/>
                <a:gd name="T7" fmla="*/ 492 h 409"/>
                <a:gd name="T8" fmla="*/ 110 w 182"/>
                <a:gd name="T9" fmla="*/ 354 h 409"/>
                <a:gd name="T10" fmla="*/ 52 w 182"/>
                <a:gd name="T11" fmla="*/ 40 h 409"/>
                <a:gd name="T12" fmla="*/ 0 w 182"/>
                <a:gd name="T13" fmla="*/ 31 h 409"/>
                <a:gd name="T14" fmla="*/ 65 w 182"/>
                <a:gd name="T15" fmla="*/ 370 h 409"/>
                <a:gd name="T16" fmla="*/ 194 w 182"/>
                <a:gd name="T17" fmla="*/ 524 h 409"/>
                <a:gd name="T18" fmla="*/ 267 w 182"/>
                <a:gd name="T19" fmla="*/ 839 h 4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2" h="409">
                  <a:moveTo>
                    <a:pt x="124" y="401"/>
                  </a:moveTo>
                  <a:cubicBezTo>
                    <a:pt x="125" y="400"/>
                    <a:pt x="129" y="400"/>
                    <a:pt x="132" y="402"/>
                  </a:cubicBezTo>
                  <a:cubicBezTo>
                    <a:pt x="136" y="403"/>
                    <a:pt x="139" y="407"/>
                    <a:pt x="138" y="409"/>
                  </a:cubicBezTo>
                  <a:cubicBezTo>
                    <a:pt x="182" y="315"/>
                    <a:pt x="144" y="274"/>
                    <a:pt x="102" y="235"/>
                  </a:cubicBezTo>
                  <a:cubicBezTo>
                    <a:pt x="81" y="215"/>
                    <a:pt x="64" y="199"/>
                    <a:pt x="51" y="170"/>
                  </a:cubicBezTo>
                  <a:cubicBezTo>
                    <a:pt x="28" y="117"/>
                    <a:pt x="24" y="59"/>
                    <a:pt x="24" y="19"/>
                  </a:cubicBezTo>
                  <a:cubicBezTo>
                    <a:pt x="24" y="2"/>
                    <a:pt x="0" y="0"/>
                    <a:pt x="0" y="15"/>
                  </a:cubicBezTo>
                  <a:cubicBezTo>
                    <a:pt x="0" y="56"/>
                    <a:pt x="5" y="119"/>
                    <a:pt x="30" y="177"/>
                  </a:cubicBezTo>
                  <a:cubicBezTo>
                    <a:pt x="44" y="209"/>
                    <a:pt x="68" y="231"/>
                    <a:pt x="90" y="251"/>
                  </a:cubicBezTo>
                  <a:cubicBezTo>
                    <a:pt x="130" y="289"/>
                    <a:pt x="163" y="319"/>
                    <a:pt x="124" y="40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4" name="Freeform 1032"/>
            <p:cNvSpPr/>
            <p:nvPr>
              <p:custDataLst>
                <p:tags r:id="rId64"/>
              </p:custDataLst>
            </p:nvPr>
          </p:nvSpPr>
          <p:spPr bwMode="auto">
            <a:xfrm>
              <a:off x="4208" y="2831"/>
              <a:ext cx="194" cy="445"/>
            </a:xfrm>
            <a:custGeom>
              <a:avLst/>
              <a:gdLst>
                <a:gd name="T0" fmla="*/ 0 w 151"/>
                <a:gd name="T1" fmla="*/ 0 h 348"/>
                <a:gd name="T2" fmla="*/ 46 w 151"/>
                <a:gd name="T3" fmla="*/ 265 h 348"/>
                <a:gd name="T4" fmla="*/ 157 w 151"/>
                <a:gd name="T5" fmla="*/ 404 h 348"/>
                <a:gd name="T6" fmla="*/ 251 w 151"/>
                <a:gd name="T7" fmla="*/ 728 h 348"/>
                <a:gd name="T8" fmla="*/ 251 w 151"/>
                <a:gd name="T9" fmla="*/ 728 h 348"/>
                <a:gd name="T10" fmla="*/ 163 w 151"/>
                <a:gd name="T11" fmla="*/ 398 h 348"/>
                <a:gd name="T12" fmla="*/ 54 w 151"/>
                <a:gd name="T13" fmla="*/ 263 h 348"/>
                <a:gd name="T14" fmla="*/ 0 w 151"/>
                <a:gd name="T15" fmla="*/ 0 h 3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1" h="348">
                  <a:moveTo>
                    <a:pt x="0" y="0"/>
                  </a:moveTo>
                  <a:cubicBezTo>
                    <a:pt x="2" y="49"/>
                    <a:pt x="7" y="91"/>
                    <a:pt x="22" y="127"/>
                  </a:cubicBezTo>
                  <a:cubicBezTo>
                    <a:pt x="35" y="155"/>
                    <a:pt x="51" y="172"/>
                    <a:pt x="74" y="193"/>
                  </a:cubicBezTo>
                  <a:cubicBezTo>
                    <a:pt x="113" y="229"/>
                    <a:pt x="150" y="268"/>
                    <a:pt x="118" y="348"/>
                  </a:cubicBezTo>
                  <a:cubicBezTo>
                    <a:pt x="118" y="348"/>
                    <a:pt x="118" y="348"/>
                    <a:pt x="118" y="348"/>
                  </a:cubicBezTo>
                  <a:cubicBezTo>
                    <a:pt x="151" y="265"/>
                    <a:pt x="117" y="227"/>
                    <a:pt x="77" y="190"/>
                  </a:cubicBezTo>
                  <a:cubicBezTo>
                    <a:pt x="54" y="169"/>
                    <a:pt x="38" y="153"/>
                    <a:pt x="26" y="126"/>
                  </a:cubicBezTo>
                  <a:cubicBezTo>
                    <a:pt x="11" y="90"/>
                    <a:pt x="2" y="48"/>
                    <a:pt x="0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5" name="Freeform 1033"/>
            <p:cNvSpPr/>
            <p:nvPr>
              <p:custDataLst>
                <p:tags r:id="rId65"/>
              </p:custDataLst>
            </p:nvPr>
          </p:nvSpPr>
          <p:spPr bwMode="auto">
            <a:xfrm>
              <a:off x="4185" y="2823"/>
              <a:ext cx="203" cy="443"/>
            </a:xfrm>
            <a:custGeom>
              <a:avLst/>
              <a:gdLst>
                <a:gd name="T0" fmla="*/ 0 w 158"/>
                <a:gd name="T1" fmla="*/ 0 h 346"/>
                <a:gd name="T2" fmla="*/ 62 w 158"/>
                <a:gd name="T3" fmla="*/ 287 h 346"/>
                <a:gd name="T4" fmla="*/ 188 w 158"/>
                <a:gd name="T5" fmla="*/ 444 h 346"/>
                <a:gd name="T6" fmla="*/ 274 w 158"/>
                <a:gd name="T7" fmla="*/ 726 h 346"/>
                <a:gd name="T8" fmla="*/ 274 w 158"/>
                <a:gd name="T9" fmla="*/ 726 h 346"/>
                <a:gd name="T10" fmla="*/ 195 w 158"/>
                <a:gd name="T11" fmla="*/ 439 h 346"/>
                <a:gd name="T12" fmla="*/ 69 w 158"/>
                <a:gd name="T13" fmla="*/ 286 h 346"/>
                <a:gd name="T14" fmla="*/ 0 w 158"/>
                <a:gd name="T15" fmla="*/ 0 h 3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8" h="346">
                  <a:moveTo>
                    <a:pt x="0" y="0"/>
                  </a:moveTo>
                  <a:cubicBezTo>
                    <a:pt x="3" y="52"/>
                    <a:pt x="12" y="98"/>
                    <a:pt x="29" y="137"/>
                  </a:cubicBezTo>
                  <a:cubicBezTo>
                    <a:pt x="43" y="170"/>
                    <a:pt x="67" y="192"/>
                    <a:pt x="89" y="212"/>
                  </a:cubicBezTo>
                  <a:cubicBezTo>
                    <a:pt x="127" y="247"/>
                    <a:pt x="157" y="275"/>
                    <a:pt x="129" y="346"/>
                  </a:cubicBezTo>
                  <a:cubicBezTo>
                    <a:pt x="129" y="346"/>
                    <a:pt x="129" y="346"/>
                    <a:pt x="129" y="346"/>
                  </a:cubicBezTo>
                  <a:cubicBezTo>
                    <a:pt x="158" y="273"/>
                    <a:pt x="129" y="244"/>
                    <a:pt x="92" y="209"/>
                  </a:cubicBezTo>
                  <a:cubicBezTo>
                    <a:pt x="70" y="190"/>
                    <a:pt x="46" y="167"/>
                    <a:pt x="33" y="136"/>
                  </a:cubicBezTo>
                  <a:cubicBezTo>
                    <a:pt x="16" y="97"/>
                    <a:pt x="3" y="5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6" name="Freeform 1034"/>
            <p:cNvSpPr/>
            <p:nvPr>
              <p:custDataLst>
                <p:tags r:id="rId66"/>
              </p:custDataLst>
            </p:nvPr>
          </p:nvSpPr>
          <p:spPr bwMode="auto">
            <a:xfrm>
              <a:off x="4018" y="2551"/>
              <a:ext cx="120" cy="39"/>
            </a:xfrm>
            <a:custGeom>
              <a:avLst/>
              <a:gdLst>
                <a:gd name="T0" fmla="*/ 200 w 93"/>
                <a:gd name="T1" fmla="*/ 0 h 30"/>
                <a:gd name="T2" fmla="*/ 102 w 93"/>
                <a:gd name="T3" fmla="*/ 23 h 30"/>
                <a:gd name="T4" fmla="*/ 81 w 93"/>
                <a:gd name="T5" fmla="*/ 23 h 30"/>
                <a:gd name="T6" fmla="*/ 76 w 93"/>
                <a:gd name="T7" fmla="*/ 27 h 30"/>
                <a:gd name="T8" fmla="*/ 71 w 93"/>
                <a:gd name="T9" fmla="*/ 35 h 30"/>
                <a:gd name="T10" fmla="*/ 52 w 93"/>
                <a:gd name="T11" fmla="*/ 52 h 30"/>
                <a:gd name="T12" fmla="*/ 15 w 93"/>
                <a:gd name="T13" fmla="*/ 64 h 30"/>
                <a:gd name="T14" fmla="*/ 0 w 93"/>
                <a:gd name="T15" fmla="*/ 61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30">
                  <a:moveTo>
                    <a:pt x="93" y="0"/>
                  </a:moveTo>
                  <a:cubicBezTo>
                    <a:pt x="82" y="7"/>
                    <a:pt x="60" y="11"/>
                    <a:pt x="47" y="11"/>
                  </a:cubicBezTo>
                  <a:cubicBezTo>
                    <a:pt x="44" y="11"/>
                    <a:pt x="40" y="10"/>
                    <a:pt x="38" y="11"/>
                  </a:cubicBezTo>
                  <a:cubicBezTo>
                    <a:pt x="36" y="11"/>
                    <a:pt x="37" y="11"/>
                    <a:pt x="36" y="12"/>
                  </a:cubicBezTo>
                  <a:cubicBezTo>
                    <a:pt x="35" y="13"/>
                    <a:pt x="34" y="15"/>
                    <a:pt x="33" y="16"/>
                  </a:cubicBezTo>
                  <a:cubicBezTo>
                    <a:pt x="30" y="19"/>
                    <a:pt x="27" y="22"/>
                    <a:pt x="24" y="24"/>
                  </a:cubicBezTo>
                  <a:cubicBezTo>
                    <a:pt x="18" y="27"/>
                    <a:pt x="13" y="28"/>
                    <a:pt x="7" y="29"/>
                  </a:cubicBezTo>
                  <a:cubicBezTo>
                    <a:pt x="3" y="30"/>
                    <a:pt x="0" y="28"/>
                    <a:pt x="0" y="2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7" name="Freeform 1035"/>
            <p:cNvSpPr/>
            <p:nvPr>
              <p:custDataLst>
                <p:tags r:id="rId67"/>
              </p:custDataLst>
            </p:nvPr>
          </p:nvSpPr>
          <p:spPr bwMode="auto">
            <a:xfrm>
              <a:off x="4233" y="3250"/>
              <a:ext cx="20" cy="35"/>
            </a:xfrm>
            <a:custGeom>
              <a:avLst/>
              <a:gdLst>
                <a:gd name="T0" fmla="*/ 1 w 16"/>
                <a:gd name="T1" fmla="*/ 25 h 28"/>
                <a:gd name="T2" fmla="*/ 20 w 16"/>
                <a:gd name="T3" fmla="*/ 1 h 28"/>
                <a:gd name="T4" fmla="*/ 30 w 16"/>
                <a:gd name="T5" fmla="*/ 30 h 28"/>
                <a:gd name="T6" fmla="*/ 10 w 16"/>
                <a:gd name="T7" fmla="*/ 55 h 28"/>
                <a:gd name="T8" fmla="*/ 1 w 16"/>
                <a:gd name="T9" fmla="*/ 2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" y="13"/>
                  </a:moveTo>
                  <a:cubicBezTo>
                    <a:pt x="3" y="6"/>
                    <a:pt x="7" y="0"/>
                    <a:pt x="10" y="1"/>
                  </a:cubicBezTo>
                  <a:cubicBezTo>
                    <a:pt x="14" y="2"/>
                    <a:pt x="16" y="8"/>
                    <a:pt x="15" y="15"/>
                  </a:cubicBezTo>
                  <a:cubicBezTo>
                    <a:pt x="13" y="23"/>
                    <a:pt x="9" y="28"/>
                    <a:pt x="5" y="28"/>
                  </a:cubicBezTo>
                  <a:cubicBezTo>
                    <a:pt x="2" y="27"/>
                    <a:pt x="0" y="20"/>
                    <a:pt x="1" y="1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8" name="Freeform 1036"/>
            <p:cNvSpPr/>
            <p:nvPr>
              <p:custDataLst>
                <p:tags r:id="rId68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099" name="Freeform 1037"/>
            <p:cNvSpPr/>
            <p:nvPr>
              <p:custDataLst>
                <p:tags r:id="rId69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0" name="Freeform 1038"/>
            <p:cNvSpPr/>
            <p:nvPr>
              <p:custDataLst>
                <p:tags r:id="rId70"/>
              </p:custDataLst>
            </p:nvPr>
          </p:nvSpPr>
          <p:spPr bwMode="auto">
            <a:xfrm>
              <a:off x="4259" y="2626"/>
              <a:ext cx="13" cy="10"/>
            </a:xfrm>
            <a:custGeom>
              <a:avLst/>
              <a:gdLst>
                <a:gd name="T0" fmla="*/ 17 w 11"/>
                <a:gd name="T1" fmla="*/ 14 h 8"/>
                <a:gd name="T2" fmla="*/ 7 w 11"/>
                <a:gd name="T3" fmla="*/ 14 h 8"/>
                <a:gd name="T4" fmla="*/ 1 w 11"/>
                <a:gd name="T5" fmla="*/ 5 h 8"/>
                <a:gd name="T6" fmla="*/ 11 w 11"/>
                <a:gd name="T7" fmla="*/ 5 h 8"/>
                <a:gd name="T8" fmla="*/ 17 w 11"/>
                <a:gd name="T9" fmla="*/ 1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10" y="7"/>
                  </a:moveTo>
                  <a:cubicBezTo>
                    <a:pt x="10" y="8"/>
                    <a:pt x="7" y="8"/>
                    <a:pt x="4" y="7"/>
                  </a:cubicBezTo>
                  <a:cubicBezTo>
                    <a:pt x="2" y="5"/>
                    <a:pt x="0" y="3"/>
                    <a:pt x="1" y="2"/>
                  </a:cubicBezTo>
                  <a:cubicBezTo>
                    <a:pt x="2" y="0"/>
                    <a:pt x="5" y="0"/>
                    <a:pt x="7" y="2"/>
                  </a:cubicBezTo>
                  <a:cubicBezTo>
                    <a:pt x="10" y="3"/>
                    <a:pt x="11" y="5"/>
                    <a:pt x="10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1" name="Freeform 1039"/>
            <p:cNvSpPr/>
            <p:nvPr>
              <p:custDataLst>
                <p:tags r:id="rId71"/>
              </p:custDataLst>
            </p:nvPr>
          </p:nvSpPr>
          <p:spPr bwMode="auto">
            <a:xfrm>
              <a:off x="4260" y="2653"/>
              <a:ext cx="16" cy="27"/>
            </a:xfrm>
            <a:custGeom>
              <a:avLst/>
              <a:gdLst>
                <a:gd name="T0" fmla="*/ 1 w 13"/>
                <a:gd name="T1" fmla="*/ 19 h 21"/>
                <a:gd name="T2" fmla="*/ 18 w 13"/>
                <a:gd name="T3" fmla="*/ 0 h 21"/>
                <a:gd name="T4" fmla="*/ 21 w 13"/>
                <a:gd name="T5" fmla="*/ 24 h 21"/>
                <a:gd name="T6" fmla="*/ 6 w 13"/>
                <a:gd name="T7" fmla="*/ 45 h 21"/>
                <a:gd name="T8" fmla="*/ 1 w 13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1">
                  <a:moveTo>
                    <a:pt x="1" y="9"/>
                  </a:moveTo>
                  <a:cubicBezTo>
                    <a:pt x="3" y="3"/>
                    <a:pt x="7" y="0"/>
                    <a:pt x="10" y="0"/>
                  </a:cubicBezTo>
                  <a:cubicBezTo>
                    <a:pt x="12" y="1"/>
                    <a:pt x="13" y="7"/>
                    <a:pt x="11" y="12"/>
                  </a:cubicBezTo>
                  <a:cubicBezTo>
                    <a:pt x="10" y="18"/>
                    <a:pt x="6" y="21"/>
                    <a:pt x="3" y="21"/>
                  </a:cubicBezTo>
                  <a:cubicBezTo>
                    <a:pt x="0" y="20"/>
                    <a:pt x="0" y="15"/>
                    <a:pt x="1" y="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2" name="Freeform 1040"/>
            <p:cNvSpPr/>
            <p:nvPr>
              <p:custDataLst>
                <p:tags r:id="rId72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3" name="Freeform 1041"/>
            <p:cNvSpPr/>
            <p:nvPr>
              <p:custDataLst>
                <p:tags r:id="rId73"/>
              </p:custDataLst>
            </p:nvPr>
          </p:nvSpPr>
          <p:spPr bwMode="auto">
            <a:xfrm>
              <a:off x="4069" y="2667"/>
              <a:ext cx="2" cy="2"/>
            </a:xfrm>
            <a:custGeom>
              <a:avLst/>
              <a:gdLst>
                <a:gd name="T0" fmla="*/ 1 w 2"/>
                <a:gd name="T1" fmla="*/ 8 h 1"/>
                <a:gd name="T2" fmla="*/ 0 w 2"/>
                <a:gd name="T3" fmla="*/ 0 h 1"/>
                <a:gd name="T4" fmla="*/ 1 w 2"/>
                <a:gd name="T5" fmla="*/ 8 h 1"/>
                <a:gd name="T6" fmla="*/ 2 w 2"/>
                <a:gd name="T7" fmla="*/ 8 h 1"/>
                <a:gd name="T8" fmla="*/ 1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1588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4" name="Freeform 1042"/>
            <p:cNvSpPr/>
            <p:nvPr>
              <p:custDataLst>
                <p:tags r:id="rId74"/>
              </p:custDataLst>
            </p:nvPr>
          </p:nvSpPr>
          <p:spPr bwMode="auto">
            <a:xfrm>
              <a:off x="4263" y="2658"/>
              <a:ext cx="9" cy="17"/>
            </a:xfrm>
            <a:custGeom>
              <a:avLst/>
              <a:gdLst>
                <a:gd name="T0" fmla="*/ 1 w 7"/>
                <a:gd name="T1" fmla="*/ 29 h 13"/>
                <a:gd name="T2" fmla="*/ 1 w 7"/>
                <a:gd name="T3" fmla="*/ 27 h 13"/>
                <a:gd name="T4" fmla="*/ 1 w 7"/>
                <a:gd name="T5" fmla="*/ 13 h 13"/>
                <a:gd name="T6" fmla="*/ 1 w 7"/>
                <a:gd name="T7" fmla="*/ 13 h 13"/>
                <a:gd name="T8" fmla="*/ 10 w 7"/>
                <a:gd name="T9" fmla="*/ 0 h 13"/>
                <a:gd name="T10" fmla="*/ 10 w 7"/>
                <a:gd name="T11" fmla="*/ 0 h 13"/>
                <a:gd name="T12" fmla="*/ 13 w 7"/>
                <a:gd name="T13" fmla="*/ 16 h 13"/>
                <a:gd name="T14" fmla="*/ 1 w 7"/>
                <a:gd name="T15" fmla="*/ 29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3">
                  <a:moveTo>
                    <a:pt x="1" y="13"/>
                  </a:moveTo>
                  <a:cubicBezTo>
                    <a:pt x="1" y="13"/>
                    <a:pt x="1" y="13"/>
                    <a:pt x="1" y="12"/>
                  </a:cubicBezTo>
                  <a:cubicBezTo>
                    <a:pt x="0" y="11"/>
                    <a:pt x="0" y="9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3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3"/>
                    <a:pt x="6" y="7"/>
                  </a:cubicBezTo>
                  <a:cubicBezTo>
                    <a:pt x="5" y="11"/>
                    <a:pt x="2" y="13"/>
                    <a:pt x="1" y="13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5" name="Freeform 1043"/>
            <p:cNvSpPr/>
            <p:nvPr>
              <p:custDataLst>
                <p:tags r:id="rId75"/>
              </p:custDataLst>
            </p:nvPr>
          </p:nvSpPr>
          <p:spPr bwMode="auto">
            <a:xfrm>
              <a:off x="4336" y="3285"/>
              <a:ext cx="22" cy="14"/>
            </a:xfrm>
            <a:custGeom>
              <a:avLst/>
              <a:gdLst>
                <a:gd name="T0" fmla="*/ 22 w 17"/>
                <a:gd name="T1" fmla="*/ 5 h 11"/>
                <a:gd name="T2" fmla="*/ 35 w 17"/>
                <a:gd name="T3" fmla="*/ 18 h 11"/>
                <a:gd name="T4" fmla="*/ 16 w 17"/>
                <a:gd name="T5" fmla="*/ 18 h 11"/>
                <a:gd name="T6" fmla="*/ 1 w 17"/>
                <a:gd name="T7" fmla="*/ 5 h 11"/>
                <a:gd name="T8" fmla="*/ 22 w 17"/>
                <a:gd name="T9" fmla="*/ 5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">
                  <a:moveTo>
                    <a:pt x="10" y="2"/>
                  </a:moveTo>
                  <a:cubicBezTo>
                    <a:pt x="14" y="4"/>
                    <a:pt x="17" y="7"/>
                    <a:pt x="16" y="9"/>
                  </a:cubicBezTo>
                  <a:cubicBezTo>
                    <a:pt x="15" y="11"/>
                    <a:pt x="11" y="11"/>
                    <a:pt x="7" y="9"/>
                  </a:cubicBezTo>
                  <a:cubicBezTo>
                    <a:pt x="3" y="7"/>
                    <a:pt x="0" y="4"/>
                    <a:pt x="1" y="2"/>
                  </a:cubicBezTo>
                  <a:cubicBezTo>
                    <a:pt x="2" y="0"/>
                    <a:pt x="6" y="0"/>
                    <a:pt x="10" y="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6" name="Freeform 1044"/>
            <p:cNvSpPr/>
            <p:nvPr>
              <p:custDataLst>
                <p:tags r:id="rId76"/>
              </p:custDataLst>
            </p:nvPr>
          </p:nvSpPr>
          <p:spPr bwMode="auto">
            <a:xfrm>
              <a:off x="4341" y="3289"/>
              <a:ext cx="10" cy="6"/>
            </a:xfrm>
            <a:custGeom>
              <a:avLst/>
              <a:gdLst>
                <a:gd name="T0" fmla="*/ 1 w 8"/>
                <a:gd name="T1" fmla="*/ 0 h 5"/>
                <a:gd name="T2" fmla="*/ 1 w 8"/>
                <a:gd name="T3" fmla="*/ 0 h 5"/>
                <a:gd name="T4" fmla="*/ 10 w 8"/>
                <a:gd name="T5" fmla="*/ 1 h 5"/>
                <a:gd name="T6" fmla="*/ 10 w 8"/>
                <a:gd name="T7" fmla="*/ 1 h 5"/>
                <a:gd name="T8" fmla="*/ 16 w 8"/>
                <a:gd name="T9" fmla="*/ 7 h 5"/>
                <a:gd name="T10" fmla="*/ 16 w 8"/>
                <a:gd name="T11" fmla="*/ 7 h 5"/>
                <a:gd name="T12" fmla="*/ 8 w 8"/>
                <a:gd name="T13" fmla="*/ 7 h 5"/>
                <a:gd name="T14" fmla="*/ 1 w 8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5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2"/>
                    <a:pt x="8" y="3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6" y="5"/>
                    <a:pt x="4" y="4"/>
                  </a:cubicBezTo>
                  <a:cubicBezTo>
                    <a:pt x="1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7" name="Freeform 1045"/>
            <p:cNvSpPr/>
            <p:nvPr>
              <p:custDataLst>
                <p:tags r:id="rId77"/>
              </p:custDataLst>
            </p:nvPr>
          </p:nvSpPr>
          <p:spPr bwMode="auto">
            <a:xfrm>
              <a:off x="4195" y="3227"/>
              <a:ext cx="51" cy="58"/>
            </a:xfrm>
            <a:custGeom>
              <a:avLst/>
              <a:gdLst>
                <a:gd name="T0" fmla="*/ 0 w 39"/>
                <a:gd name="T1" fmla="*/ 59 h 46"/>
                <a:gd name="T2" fmla="*/ 76 w 39"/>
                <a:gd name="T3" fmla="*/ 92 h 46"/>
                <a:gd name="T4" fmla="*/ 76 w 39"/>
                <a:gd name="T5" fmla="*/ 92 h 46"/>
                <a:gd name="T6" fmla="*/ 67 w 39"/>
                <a:gd name="T7" fmla="*/ 62 h 46"/>
                <a:gd name="T8" fmla="*/ 88 w 39"/>
                <a:gd name="T9" fmla="*/ 38 h 46"/>
                <a:gd name="T10" fmla="*/ 21 w 39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46">
                  <a:moveTo>
                    <a:pt x="0" y="29"/>
                  </a:moveTo>
                  <a:cubicBezTo>
                    <a:pt x="9" y="41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1" y="45"/>
                    <a:pt x="29" y="38"/>
                    <a:pt x="30" y="31"/>
                  </a:cubicBezTo>
                  <a:cubicBezTo>
                    <a:pt x="31" y="24"/>
                    <a:pt x="35" y="19"/>
                    <a:pt x="39" y="19"/>
                  </a:cubicBezTo>
                  <a:cubicBezTo>
                    <a:pt x="34" y="18"/>
                    <a:pt x="13" y="14"/>
                    <a:pt x="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8" name="Freeform 1046"/>
            <p:cNvSpPr/>
            <p:nvPr>
              <p:custDataLst>
                <p:tags r:id="rId78"/>
              </p:custDataLst>
            </p:nvPr>
          </p:nvSpPr>
          <p:spPr bwMode="auto">
            <a:xfrm>
              <a:off x="4178" y="2793"/>
              <a:ext cx="235" cy="504"/>
            </a:xfrm>
            <a:custGeom>
              <a:avLst/>
              <a:gdLst>
                <a:gd name="T0" fmla="*/ 0 w 182"/>
                <a:gd name="T1" fmla="*/ 0 h 394"/>
                <a:gd name="T2" fmla="*/ 65 w 182"/>
                <a:gd name="T3" fmla="*/ 339 h 394"/>
                <a:gd name="T4" fmla="*/ 194 w 182"/>
                <a:gd name="T5" fmla="*/ 494 h 394"/>
                <a:gd name="T6" fmla="*/ 267 w 182"/>
                <a:gd name="T7" fmla="*/ 808 h 394"/>
                <a:gd name="T8" fmla="*/ 284 w 182"/>
                <a:gd name="T9" fmla="*/ 810 h 394"/>
                <a:gd name="T10" fmla="*/ 297 w 182"/>
                <a:gd name="T11" fmla="*/ 825 h 394"/>
                <a:gd name="T12" fmla="*/ 220 w 182"/>
                <a:gd name="T13" fmla="*/ 459 h 394"/>
                <a:gd name="T14" fmla="*/ 110 w 182"/>
                <a:gd name="T15" fmla="*/ 324 h 394"/>
                <a:gd name="T16" fmla="*/ 52 w 182"/>
                <a:gd name="T17" fmla="*/ 8 h 3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2" h="394">
                  <a:moveTo>
                    <a:pt x="0" y="0"/>
                  </a:moveTo>
                  <a:cubicBezTo>
                    <a:pt x="0" y="41"/>
                    <a:pt x="5" y="104"/>
                    <a:pt x="30" y="162"/>
                  </a:cubicBezTo>
                  <a:cubicBezTo>
                    <a:pt x="44" y="194"/>
                    <a:pt x="68" y="216"/>
                    <a:pt x="90" y="236"/>
                  </a:cubicBezTo>
                  <a:cubicBezTo>
                    <a:pt x="130" y="274"/>
                    <a:pt x="163" y="304"/>
                    <a:pt x="124" y="386"/>
                  </a:cubicBezTo>
                  <a:cubicBezTo>
                    <a:pt x="125" y="385"/>
                    <a:pt x="129" y="385"/>
                    <a:pt x="132" y="387"/>
                  </a:cubicBezTo>
                  <a:cubicBezTo>
                    <a:pt x="136" y="388"/>
                    <a:pt x="139" y="392"/>
                    <a:pt x="138" y="394"/>
                  </a:cubicBezTo>
                  <a:cubicBezTo>
                    <a:pt x="182" y="300"/>
                    <a:pt x="144" y="259"/>
                    <a:pt x="102" y="220"/>
                  </a:cubicBezTo>
                  <a:cubicBezTo>
                    <a:pt x="81" y="200"/>
                    <a:pt x="64" y="184"/>
                    <a:pt x="51" y="155"/>
                  </a:cubicBezTo>
                  <a:cubicBezTo>
                    <a:pt x="28" y="102"/>
                    <a:pt x="24" y="44"/>
                    <a:pt x="24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09" name="Freeform 1047"/>
            <p:cNvSpPr/>
            <p:nvPr>
              <p:custDataLst>
                <p:tags r:id="rId79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4763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0" name="Freeform 1048"/>
            <p:cNvSpPr/>
            <p:nvPr>
              <p:custDataLst>
                <p:tags r:id="rId80"/>
              </p:custDataLst>
            </p:nvPr>
          </p:nvSpPr>
          <p:spPr bwMode="auto">
            <a:xfrm>
              <a:off x="4263" y="2630"/>
              <a:ext cx="4" cy="3"/>
            </a:xfrm>
            <a:custGeom>
              <a:avLst/>
              <a:gdLst>
                <a:gd name="T0" fmla="*/ 1 w 3"/>
                <a:gd name="T1" fmla="*/ 8 h 2"/>
                <a:gd name="T2" fmla="*/ 0 w 3"/>
                <a:gd name="T3" fmla="*/ 0 h 2"/>
                <a:gd name="T4" fmla="*/ 5 w 3"/>
                <a:gd name="T5" fmla="*/ 5 h 2"/>
                <a:gd name="T6" fmla="*/ 7 w 3"/>
                <a:gd name="T7" fmla="*/ 8 h 2"/>
                <a:gd name="T8" fmla="*/ 1 w 3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2" y="2"/>
                    <a:pt x="1" y="2"/>
                  </a:cubicBezTo>
                  <a:close/>
                </a:path>
              </a:pathLst>
            </a:custGeom>
            <a:solidFill>
              <a:srgbClr val="BB0719"/>
            </a:solidFill>
            <a:ln w="1588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1" name="Freeform 1049"/>
            <p:cNvSpPr/>
            <p:nvPr>
              <p:custDataLst>
                <p:tags r:id="rId81"/>
              </p:custDataLst>
            </p:nvPr>
          </p:nvSpPr>
          <p:spPr bwMode="auto">
            <a:xfrm>
              <a:off x="4181" y="2601"/>
              <a:ext cx="11" cy="15"/>
            </a:xfrm>
            <a:custGeom>
              <a:avLst/>
              <a:gdLst>
                <a:gd name="T0" fmla="*/ 7 w 9"/>
                <a:gd name="T1" fmla="*/ 0 h 12"/>
                <a:gd name="T2" fmla="*/ 0 w 9"/>
                <a:gd name="T3" fmla="*/ 8 h 12"/>
                <a:gd name="T4" fmla="*/ 0 w 9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9" y="3"/>
                    <a:pt x="5" y="12"/>
                    <a:pt x="0" y="9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2" name="Freeform 1050"/>
            <p:cNvSpPr/>
            <p:nvPr>
              <p:custDataLst>
                <p:tags r:id="rId82"/>
              </p:custDataLst>
            </p:nvPr>
          </p:nvSpPr>
          <p:spPr bwMode="auto">
            <a:xfrm>
              <a:off x="4218" y="2603"/>
              <a:ext cx="9" cy="9"/>
            </a:xfrm>
            <a:custGeom>
              <a:avLst/>
              <a:gdLst>
                <a:gd name="T0" fmla="*/ 15 w 7"/>
                <a:gd name="T1" fmla="*/ 0 h 7"/>
                <a:gd name="T2" fmla="*/ 5 w 7"/>
                <a:gd name="T3" fmla="*/ 1 h 7"/>
                <a:gd name="T4" fmla="*/ 13 w 7"/>
                <a:gd name="T5" fmla="*/ 6 h 7"/>
                <a:gd name="T6" fmla="*/ 0 w 7"/>
                <a:gd name="T7" fmla="*/ 1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3" y="2"/>
                    <a:pt x="5" y="3"/>
                    <a:pt x="6" y="3"/>
                  </a:cubicBezTo>
                  <a:cubicBezTo>
                    <a:pt x="6" y="6"/>
                    <a:pt x="3" y="7"/>
                    <a:pt x="0" y="7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3" name="Freeform 1051"/>
            <p:cNvSpPr/>
            <p:nvPr>
              <p:custDataLst>
                <p:tags r:id="rId83"/>
              </p:custDataLst>
            </p:nvPr>
          </p:nvSpPr>
          <p:spPr bwMode="auto">
            <a:xfrm>
              <a:off x="4174" y="2794"/>
              <a:ext cx="17" cy="23"/>
            </a:xfrm>
            <a:custGeom>
              <a:avLst/>
              <a:gdLst>
                <a:gd name="T0" fmla="*/ 13 w 13"/>
                <a:gd name="T1" fmla="*/ 0 h 18"/>
                <a:gd name="T2" fmla="*/ 0 w 13"/>
                <a:gd name="T3" fmla="*/ 5 h 18"/>
                <a:gd name="T4" fmla="*/ 13 w 13"/>
                <a:gd name="T5" fmla="*/ 8 h 18"/>
                <a:gd name="T6" fmla="*/ 5 w 13"/>
                <a:gd name="T7" fmla="*/ 17 h 18"/>
                <a:gd name="T8" fmla="*/ 0 w 13"/>
                <a:gd name="T9" fmla="*/ 3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8">
                  <a:moveTo>
                    <a:pt x="6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1" y="2"/>
                    <a:pt x="4" y="4"/>
                    <a:pt x="6" y="4"/>
                  </a:cubicBezTo>
                  <a:cubicBezTo>
                    <a:pt x="4" y="5"/>
                    <a:pt x="4" y="7"/>
                    <a:pt x="2" y="8"/>
                  </a:cubicBezTo>
                  <a:cubicBezTo>
                    <a:pt x="13" y="6"/>
                    <a:pt x="7" y="17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4" name="Freeform 1052"/>
            <p:cNvSpPr/>
            <p:nvPr>
              <p:custDataLst>
                <p:tags r:id="rId84"/>
              </p:custDataLst>
            </p:nvPr>
          </p:nvSpPr>
          <p:spPr bwMode="auto">
            <a:xfrm>
              <a:off x="4204" y="2801"/>
              <a:ext cx="9" cy="1"/>
            </a:xfrm>
            <a:custGeom>
              <a:avLst/>
              <a:gdLst>
                <a:gd name="T0" fmla="*/ 15 w 7"/>
                <a:gd name="T1" fmla="*/ 0 h 1"/>
                <a:gd name="T2" fmla="*/ 0 w 7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7" y="0"/>
                  </a:moveTo>
                  <a:cubicBezTo>
                    <a:pt x="6" y="1"/>
                    <a:pt x="2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5" name="Freeform 1053"/>
            <p:cNvSpPr/>
            <p:nvPr>
              <p:custDataLst>
                <p:tags r:id="rId85"/>
              </p:custDataLst>
            </p:nvPr>
          </p:nvSpPr>
          <p:spPr bwMode="auto">
            <a:xfrm>
              <a:off x="4204" y="3227"/>
              <a:ext cx="9" cy="10"/>
            </a:xfrm>
            <a:custGeom>
              <a:avLst/>
              <a:gdLst>
                <a:gd name="T0" fmla="*/ 8 w 7"/>
                <a:gd name="T1" fmla="*/ 0 h 8"/>
                <a:gd name="T2" fmla="*/ 8 w 7"/>
                <a:gd name="T3" fmla="*/ 6 h 8"/>
                <a:gd name="T4" fmla="*/ 13 w 7"/>
                <a:gd name="T5" fmla="*/ 6 h 8"/>
                <a:gd name="T6" fmla="*/ 5 w 7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0"/>
                    <a:pt x="0" y="3"/>
                    <a:pt x="4" y="3"/>
                  </a:cubicBezTo>
                  <a:cubicBezTo>
                    <a:pt x="5" y="3"/>
                    <a:pt x="6" y="1"/>
                    <a:pt x="6" y="3"/>
                  </a:cubicBezTo>
                  <a:cubicBezTo>
                    <a:pt x="7" y="5"/>
                    <a:pt x="3" y="8"/>
                    <a:pt x="2" y="8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6" name="Freeform 1054"/>
            <p:cNvSpPr/>
            <p:nvPr>
              <p:custDataLst>
                <p:tags r:id="rId86"/>
              </p:custDataLst>
            </p:nvPr>
          </p:nvSpPr>
          <p:spPr bwMode="auto">
            <a:xfrm>
              <a:off x="4191" y="3262"/>
              <a:ext cx="7" cy="10"/>
            </a:xfrm>
            <a:custGeom>
              <a:avLst/>
              <a:gdLst>
                <a:gd name="T0" fmla="*/ 14 w 5"/>
                <a:gd name="T1" fmla="*/ 0 h 8"/>
                <a:gd name="T2" fmla="*/ 0 w 5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7" name="Freeform 1055"/>
            <p:cNvSpPr/>
            <p:nvPr>
              <p:custDataLst>
                <p:tags r:id="rId87"/>
              </p:custDataLst>
            </p:nvPr>
          </p:nvSpPr>
          <p:spPr bwMode="auto">
            <a:xfrm>
              <a:off x="4087" y="2613"/>
              <a:ext cx="96" cy="44"/>
            </a:xfrm>
            <a:custGeom>
              <a:avLst/>
              <a:gdLst>
                <a:gd name="T0" fmla="*/ 0 w 75"/>
                <a:gd name="T1" fmla="*/ 0 h 34"/>
                <a:gd name="T2" fmla="*/ 82 w 75"/>
                <a:gd name="T3" fmla="*/ 63 h 34"/>
                <a:gd name="T4" fmla="*/ 157 w 75"/>
                <a:gd name="T5" fmla="*/ 17 h 34"/>
                <a:gd name="T6" fmla="*/ 82 w 75"/>
                <a:gd name="T7" fmla="*/ 74 h 34"/>
                <a:gd name="T8" fmla="*/ 0 w 75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4">
                  <a:moveTo>
                    <a:pt x="0" y="0"/>
                  </a:moveTo>
                  <a:cubicBezTo>
                    <a:pt x="3" y="16"/>
                    <a:pt x="21" y="31"/>
                    <a:pt x="39" y="29"/>
                  </a:cubicBezTo>
                  <a:cubicBezTo>
                    <a:pt x="57" y="28"/>
                    <a:pt x="66" y="26"/>
                    <a:pt x="75" y="8"/>
                  </a:cubicBezTo>
                  <a:cubicBezTo>
                    <a:pt x="70" y="26"/>
                    <a:pt x="58" y="34"/>
                    <a:pt x="39" y="34"/>
                  </a:cubicBezTo>
                  <a:cubicBezTo>
                    <a:pt x="20" y="33"/>
                    <a:pt x="5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8" name="Freeform 1056"/>
            <p:cNvSpPr/>
            <p:nvPr>
              <p:custDataLst>
                <p:tags r:id="rId88"/>
              </p:custDataLst>
            </p:nvPr>
          </p:nvSpPr>
          <p:spPr bwMode="auto">
            <a:xfrm>
              <a:off x="4227" y="2640"/>
              <a:ext cx="25" cy="16"/>
            </a:xfrm>
            <a:custGeom>
              <a:avLst/>
              <a:gdLst>
                <a:gd name="T0" fmla="*/ 0 w 19"/>
                <a:gd name="T1" fmla="*/ 1 h 12"/>
                <a:gd name="T2" fmla="*/ 43 w 19"/>
                <a:gd name="T3" fmla="*/ 0 h 12"/>
                <a:gd name="T4" fmla="*/ 0 w 19"/>
                <a:gd name="T5" fmla="*/ 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2">
                  <a:moveTo>
                    <a:pt x="0" y="1"/>
                  </a:moveTo>
                  <a:cubicBezTo>
                    <a:pt x="4" y="9"/>
                    <a:pt x="11" y="9"/>
                    <a:pt x="19" y="0"/>
                  </a:cubicBezTo>
                  <a:cubicBezTo>
                    <a:pt x="14" y="12"/>
                    <a:pt x="2" y="1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19" name="Freeform 1057"/>
            <p:cNvSpPr/>
            <p:nvPr>
              <p:custDataLst>
                <p:tags r:id="rId89"/>
              </p:custDataLst>
            </p:nvPr>
          </p:nvSpPr>
          <p:spPr bwMode="auto">
            <a:xfrm>
              <a:off x="4052" y="2572"/>
              <a:ext cx="17" cy="19"/>
            </a:xfrm>
            <a:custGeom>
              <a:avLst/>
              <a:gdLst>
                <a:gd name="T0" fmla="*/ 0 w 13"/>
                <a:gd name="T1" fmla="*/ 16 h 15"/>
                <a:gd name="T2" fmla="*/ 21 w 13"/>
                <a:gd name="T3" fmla="*/ 0 h 15"/>
                <a:gd name="T4" fmla="*/ 29 w 13"/>
                <a:gd name="T5" fmla="*/ 30 h 15"/>
                <a:gd name="T6" fmla="*/ 5 w 13"/>
                <a:gd name="T7" fmla="*/ 2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0" y="8"/>
                  </a:moveTo>
                  <a:cubicBezTo>
                    <a:pt x="3" y="7"/>
                    <a:pt x="6" y="3"/>
                    <a:pt x="9" y="0"/>
                  </a:cubicBezTo>
                  <a:cubicBezTo>
                    <a:pt x="10" y="5"/>
                    <a:pt x="12" y="10"/>
                    <a:pt x="13" y="15"/>
                  </a:cubicBezTo>
                  <a:cubicBezTo>
                    <a:pt x="11" y="11"/>
                    <a:pt x="6" y="7"/>
                    <a:pt x="2" y="10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0" name="Freeform 1058"/>
            <p:cNvSpPr/>
            <p:nvPr>
              <p:custDataLst>
                <p:tags r:id="rId90"/>
              </p:custDataLst>
            </p:nvPr>
          </p:nvSpPr>
          <p:spPr bwMode="auto">
            <a:xfrm>
              <a:off x="4075" y="2568"/>
              <a:ext cx="12" cy="19"/>
            </a:xfrm>
            <a:custGeom>
              <a:avLst/>
              <a:gdLst>
                <a:gd name="T0" fmla="*/ 5 w 9"/>
                <a:gd name="T1" fmla="*/ 0 h 15"/>
                <a:gd name="T2" fmla="*/ 21 w 9"/>
                <a:gd name="T3" fmla="*/ 1 h 15"/>
                <a:gd name="T4" fmla="*/ 16 w 9"/>
                <a:gd name="T5" fmla="*/ 30 h 15"/>
                <a:gd name="T6" fmla="*/ 0 w 9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5">
                  <a:moveTo>
                    <a:pt x="2" y="0"/>
                  </a:moveTo>
                  <a:cubicBezTo>
                    <a:pt x="6" y="1"/>
                    <a:pt x="6" y="0"/>
                    <a:pt x="9" y="1"/>
                  </a:cubicBezTo>
                  <a:cubicBezTo>
                    <a:pt x="4" y="3"/>
                    <a:pt x="7" y="10"/>
                    <a:pt x="7" y="15"/>
                  </a:cubicBezTo>
                  <a:cubicBezTo>
                    <a:pt x="6" y="10"/>
                    <a:pt x="4" y="5"/>
                    <a:pt x="0" y="1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1" name="Freeform 1059"/>
            <p:cNvSpPr/>
            <p:nvPr>
              <p:custDataLst>
                <p:tags r:id="rId91"/>
              </p:custDataLst>
            </p:nvPr>
          </p:nvSpPr>
          <p:spPr bwMode="auto">
            <a:xfrm>
              <a:off x="4212" y="3241"/>
              <a:ext cx="25" cy="33"/>
            </a:xfrm>
            <a:custGeom>
              <a:avLst/>
              <a:gdLst>
                <a:gd name="T0" fmla="*/ 0 w 19"/>
                <a:gd name="T1" fmla="*/ 0 h 26"/>
                <a:gd name="T2" fmla="*/ 34 w 19"/>
                <a:gd name="T3" fmla="*/ 17 h 26"/>
                <a:gd name="T4" fmla="*/ 34 w 19"/>
                <a:gd name="T5" fmla="*/ 36 h 26"/>
                <a:gd name="T6" fmla="*/ 32 w 19"/>
                <a:gd name="T7" fmla="*/ 53 h 26"/>
                <a:gd name="T8" fmla="*/ 32 w 19"/>
                <a:gd name="T9" fmla="*/ 29 h 26"/>
                <a:gd name="T10" fmla="*/ 21 w 19"/>
                <a:gd name="T11" fmla="*/ 14 h 26"/>
                <a:gd name="T12" fmla="*/ 0 w 19"/>
                <a:gd name="T13" fmla="*/ 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6">
                  <a:moveTo>
                    <a:pt x="0" y="0"/>
                  </a:moveTo>
                  <a:cubicBezTo>
                    <a:pt x="4" y="5"/>
                    <a:pt x="11" y="6"/>
                    <a:pt x="15" y="8"/>
                  </a:cubicBezTo>
                  <a:cubicBezTo>
                    <a:pt x="19" y="10"/>
                    <a:pt x="16" y="13"/>
                    <a:pt x="15" y="17"/>
                  </a:cubicBezTo>
                  <a:cubicBezTo>
                    <a:pt x="14" y="21"/>
                    <a:pt x="14" y="23"/>
                    <a:pt x="14" y="26"/>
                  </a:cubicBezTo>
                  <a:cubicBezTo>
                    <a:pt x="13" y="22"/>
                    <a:pt x="13" y="17"/>
                    <a:pt x="14" y="14"/>
                  </a:cubicBezTo>
                  <a:cubicBezTo>
                    <a:pt x="14" y="11"/>
                    <a:pt x="11" y="9"/>
                    <a:pt x="9" y="7"/>
                  </a:cubicBezTo>
                  <a:cubicBezTo>
                    <a:pt x="6" y="6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2" name="Line 1060"/>
            <p:cNvSpPr>
              <a:spLocks noChangeShapeType="1"/>
            </p:cNvSpPr>
            <p:nvPr>
              <p:custDataLst>
                <p:tags r:id="rId92"/>
              </p:custDataLst>
            </p:nvPr>
          </p:nvSpPr>
          <p:spPr bwMode="auto">
            <a:xfrm>
              <a:off x="4102" y="258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3" name="Line 1061"/>
            <p:cNvSpPr>
              <a:spLocks noChangeShapeType="1"/>
            </p:cNvSpPr>
            <p:nvPr>
              <p:custDataLst>
                <p:tags r:id="rId93"/>
              </p:custDataLst>
            </p:nvPr>
          </p:nvSpPr>
          <p:spPr bwMode="auto">
            <a:xfrm>
              <a:off x="4288" y="2859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4" name="Line 1062"/>
            <p:cNvSpPr>
              <a:spLocks noChangeShapeType="1"/>
            </p:cNvSpPr>
            <p:nvPr>
              <p:custDataLst>
                <p:tags r:id="rId94"/>
              </p:custDataLst>
            </p:nvPr>
          </p:nvSpPr>
          <p:spPr bwMode="auto">
            <a:xfrm>
              <a:off x="4110" y="294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5" name="Line 1063"/>
            <p:cNvSpPr>
              <a:spLocks noChangeShapeType="1"/>
            </p:cNvSpPr>
            <p:nvPr>
              <p:custDataLst>
                <p:tags r:id="rId95"/>
              </p:custDataLst>
            </p:nvPr>
          </p:nvSpPr>
          <p:spPr bwMode="auto">
            <a:xfrm>
              <a:off x="4110" y="3022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6" name="Line 1064"/>
            <p:cNvSpPr>
              <a:spLocks noChangeShapeType="1"/>
            </p:cNvSpPr>
            <p:nvPr>
              <p:custDataLst>
                <p:tags r:id="rId96"/>
              </p:custDataLst>
            </p:nvPr>
          </p:nvSpPr>
          <p:spPr bwMode="auto">
            <a:xfrm>
              <a:off x="4282" y="2721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7" name="Freeform 1065"/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3928" y="2553"/>
              <a:ext cx="462" cy="1006"/>
            </a:xfrm>
            <a:custGeom>
              <a:avLst/>
              <a:gdLst>
                <a:gd name="T0" fmla="*/ 698 w 359"/>
                <a:gd name="T1" fmla="*/ 1176 h 786"/>
                <a:gd name="T2" fmla="*/ 290 w 359"/>
                <a:gd name="T3" fmla="*/ 353 h 786"/>
                <a:gd name="T4" fmla="*/ 270 w 359"/>
                <a:gd name="T5" fmla="*/ 36 h 786"/>
                <a:gd name="T6" fmla="*/ 232 w 359"/>
                <a:gd name="T7" fmla="*/ 19 h 786"/>
                <a:gd name="T8" fmla="*/ 198 w 359"/>
                <a:gd name="T9" fmla="*/ 46 h 786"/>
                <a:gd name="T10" fmla="*/ 196 w 359"/>
                <a:gd name="T11" fmla="*/ 239 h 786"/>
                <a:gd name="T12" fmla="*/ 198 w 359"/>
                <a:gd name="T13" fmla="*/ 786 h 786"/>
                <a:gd name="T14" fmla="*/ 340 w 359"/>
                <a:gd name="T15" fmla="*/ 762 h 786"/>
                <a:gd name="T16" fmla="*/ 633 w 359"/>
                <a:gd name="T17" fmla="*/ 1204 h 786"/>
                <a:gd name="T18" fmla="*/ 24 w 359"/>
                <a:gd name="T19" fmla="*/ 1073 h 786"/>
                <a:gd name="T20" fmla="*/ 1 w 359"/>
                <a:gd name="T21" fmla="*/ 1038 h 786"/>
                <a:gd name="T22" fmla="*/ 75 w 359"/>
                <a:gd name="T23" fmla="*/ 1184 h 786"/>
                <a:gd name="T24" fmla="*/ 53 w 359"/>
                <a:gd name="T25" fmla="*/ 1266 h 786"/>
                <a:gd name="T26" fmla="*/ 46 w 359"/>
                <a:gd name="T27" fmla="*/ 1275 h 786"/>
                <a:gd name="T28" fmla="*/ 82 w 359"/>
                <a:gd name="T29" fmla="*/ 1391 h 786"/>
                <a:gd name="T30" fmla="*/ 24 w 359"/>
                <a:gd name="T31" fmla="*/ 1451 h 786"/>
                <a:gd name="T32" fmla="*/ 22 w 359"/>
                <a:gd name="T33" fmla="*/ 1459 h 786"/>
                <a:gd name="T34" fmla="*/ 36 w 359"/>
                <a:gd name="T35" fmla="*/ 1538 h 786"/>
                <a:gd name="T36" fmla="*/ 42 w 359"/>
                <a:gd name="T37" fmla="*/ 1544 h 786"/>
                <a:gd name="T38" fmla="*/ 143 w 359"/>
                <a:gd name="T39" fmla="*/ 1556 h 786"/>
                <a:gd name="T40" fmla="*/ 151 w 359"/>
                <a:gd name="T41" fmla="*/ 1556 h 786"/>
                <a:gd name="T42" fmla="*/ 396 w 359"/>
                <a:gd name="T43" fmla="*/ 1523 h 786"/>
                <a:gd name="T44" fmla="*/ 501 w 359"/>
                <a:gd name="T45" fmla="*/ 1508 h 786"/>
                <a:gd name="T46" fmla="*/ 607 w 359"/>
                <a:gd name="T47" fmla="*/ 1491 h 786"/>
                <a:gd name="T48" fmla="*/ 683 w 359"/>
                <a:gd name="T49" fmla="*/ 1395 h 786"/>
                <a:gd name="T50" fmla="*/ 91 w 359"/>
                <a:gd name="T51" fmla="*/ 1186 h 786"/>
                <a:gd name="T52" fmla="*/ 663 w 359"/>
                <a:gd name="T53" fmla="*/ 1186 h 786"/>
                <a:gd name="T54" fmla="*/ 652 w 359"/>
                <a:gd name="T55" fmla="*/ 1265 h 786"/>
                <a:gd name="T56" fmla="*/ 85 w 359"/>
                <a:gd name="T57" fmla="*/ 1248 h 786"/>
                <a:gd name="T58" fmla="*/ 54 w 359"/>
                <a:gd name="T59" fmla="*/ 1304 h 786"/>
                <a:gd name="T60" fmla="*/ 255 w 359"/>
                <a:gd name="T61" fmla="*/ 1288 h 786"/>
                <a:gd name="T62" fmla="*/ 624 w 359"/>
                <a:gd name="T63" fmla="*/ 1340 h 786"/>
                <a:gd name="T64" fmla="*/ 295 w 359"/>
                <a:gd name="T65" fmla="*/ 1385 h 786"/>
                <a:gd name="T66" fmla="*/ 125 w 359"/>
                <a:gd name="T67" fmla="*/ 1386 h 786"/>
                <a:gd name="T68" fmla="*/ 333 w 359"/>
                <a:gd name="T69" fmla="*/ 1533 h 786"/>
                <a:gd name="T70" fmla="*/ 480 w 359"/>
                <a:gd name="T71" fmla="*/ 1477 h 786"/>
                <a:gd name="T72" fmla="*/ 403 w 359"/>
                <a:gd name="T73" fmla="*/ 1515 h 786"/>
                <a:gd name="T74" fmla="*/ 480 w 359"/>
                <a:gd name="T75" fmla="*/ 1477 h 786"/>
                <a:gd name="T76" fmla="*/ 104 w 359"/>
                <a:gd name="T77" fmla="*/ 1537 h 786"/>
                <a:gd name="T78" fmla="*/ 215 w 359"/>
                <a:gd name="T79" fmla="*/ 1394 h 786"/>
                <a:gd name="T80" fmla="*/ 560 w 359"/>
                <a:gd name="T81" fmla="*/ 1407 h 786"/>
                <a:gd name="T82" fmla="*/ 333 w 359"/>
                <a:gd name="T83" fmla="*/ 1518 h 786"/>
                <a:gd name="T84" fmla="*/ 498 w 359"/>
                <a:gd name="T85" fmla="*/ 1469 h 786"/>
                <a:gd name="T86" fmla="*/ 587 w 359"/>
                <a:gd name="T87" fmla="*/ 1409 h 786"/>
                <a:gd name="T88" fmla="*/ 605 w 359"/>
                <a:gd name="T89" fmla="*/ 1481 h 786"/>
                <a:gd name="T90" fmla="*/ 596 w 359"/>
                <a:gd name="T91" fmla="*/ 1423 h 786"/>
                <a:gd name="T92" fmla="*/ 637 w 359"/>
                <a:gd name="T93" fmla="*/ 1444 h 786"/>
                <a:gd name="T94" fmla="*/ 652 w 359"/>
                <a:gd name="T95" fmla="*/ 1426 h 786"/>
                <a:gd name="T96" fmla="*/ 619 w 359"/>
                <a:gd name="T97" fmla="*/ 1428 h 786"/>
                <a:gd name="T98" fmla="*/ 637 w 359"/>
                <a:gd name="T99" fmla="*/ 1348 h 786"/>
                <a:gd name="T100" fmla="*/ 681 w 359"/>
                <a:gd name="T101" fmla="*/ 1371 h 786"/>
                <a:gd name="T102" fmla="*/ 699 w 359"/>
                <a:gd name="T103" fmla="*/ 1195 h 786"/>
                <a:gd name="T104" fmla="*/ 705 w 359"/>
                <a:gd name="T105" fmla="*/ 1295 h 786"/>
                <a:gd name="T106" fmla="*/ 688 w 359"/>
                <a:gd name="T107" fmla="*/ 1386 h 786"/>
                <a:gd name="T108" fmla="*/ 686 w 359"/>
                <a:gd name="T109" fmla="*/ 1311 h 786"/>
                <a:gd name="T110" fmla="*/ 740 w 359"/>
                <a:gd name="T111" fmla="*/ 1286 h 78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359" h="786">
                  <a:moveTo>
                    <a:pt x="351" y="606"/>
                  </a:moveTo>
                  <a:cubicBezTo>
                    <a:pt x="352" y="604"/>
                    <a:pt x="352" y="603"/>
                    <a:pt x="353" y="601"/>
                  </a:cubicBezTo>
                  <a:cubicBezTo>
                    <a:pt x="354" y="592"/>
                    <a:pt x="351" y="577"/>
                    <a:pt x="327" y="561"/>
                  </a:cubicBezTo>
                  <a:cubicBezTo>
                    <a:pt x="327" y="559"/>
                    <a:pt x="327" y="557"/>
                    <a:pt x="326" y="555"/>
                  </a:cubicBezTo>
                  <a:cubicBezTo>
                    <a:pt x="319" y="506"/>
                    <a:pt x="202" y="359"/>
                    <a:pt x="191" y="343"/>
                  </a:cubicBezTo>
                  <a:cubicBezTo>
                    <a:pt x="162" y="303"/>
                    <a:pt x="145" y="244"/>
                    <a:pt x="136" y="169"/>
                  </a:cubicBezTo>
                  <a:cubicBezTo>
                    <a:pt x="125" y="83"/>
                    <a:pt x="140" y="15"/>
                    <a:pt x="158" y="0"/>
                  </a:cubicBezTo>
                  <a:cubicBezTo>
                    <a:pt x="152" y="3"/>
                    <a:pt x="145" y="5"/>
                    <a:pt x="137" y="7"/>
                  </a:cubicBezTo>
                  <a:cubicBezTo>
                    <a:pt x="133" y="12"/>
                    <a:pt x="129" y="16"/>
                    <a:pt x="127" y="17"/>
                  </a:cubicBezTo>
                  <a:cubicBezTo>
                    <a:pt x="125" y="18"/>
                    <a:pt x="124" y="14"/>
                    <a:pt x="124" y="9"/>
                  </a:cubicBezTo>
                  <a:cubicBezTo>
                    <a:pt x="121" y="9"/>
                    <a:pt x="118" y="9"/>
                    <a:pt x="116" y="9"/>
                  </a:cubicBezTo>
                  <a:cubicBezTo>
                    <a:pt x="114" y="9"/>
                    <a:pt x="111" y="9"/>
                    <a:pt x="109" y="9"/>
                  </a:cubicBezTo>
                  <a:cubicBezTo>
                    <a:pt x="108" y="14"/>
                    <a:pt x="107" y="18"/>
                    <a:pt x="104" y="19"/>
                  </a:cubicBezTo>
                  <a:cubicBezTo>
                    <a:pt x="102" y="20"/>
                    <a:pt x="100" y="20"/>
                    <a:pt x="98" y="18"/>
                  </a:cubicBezTo>
                  <a:cubicBezTo>
                    <a:pt x="96" y="20"/>
                    <a:pt x="94" y="21"/>
                    <a:pt x="93" y="22"/>
                  </a:cubicBezTo>
                  <a:cubicBezTo>
                    <a:pt x="88" y="25"/>
                    <a:pt x="84" y="26"/>
                    <a:pt x="79" y="27"/>
                  </a:cubicBezTo>
                  <a:cubicBezTo>
                    <a:pt x="85" y="33"/>
                    <a:pt x="91" y="44"/>
                    <a:pt x="91" y="61"/>
                  </a:cubicBezTo>
                  <a:cubicBezTo>
                    <a:pt x="91" y="74"/>
                    <a:pt x="91" y="93"/>
                    <a:pt x="92" y="114"/>
                  </a:cubicBezTo>
                  <a:cubicBezTo>
                    <a:pt x="94" y="149"/>
                    <a:pt x="108" y="238"/>
                    <a:pt x="127" y="288"/>
                  </a:cubicBezTo>
                  <a:cubicBezTo>
                    <a:pt x="137" y="313"/>
                    <a:pt x="148" y="336"/>
                    <a:pt x="146" y="350"/>
                  </a:cubicBezTo>
                  <a:cubicBezTo>
                    <a:pt x="145" y="357"/>
                    <a:pt x="138" y="369"/>
                    <a:pt x="93" y="375"/>
                  </a:cubicBezTo>
                  <a:cubicBezTo>
                    <a:pt x="97" y="378"/>
                    <a:pt x="101" y="382"/>
                    <a:pt x="104" y="386"/>
                  </a:cubicBezTo>
                  <a:cubicBezTo>
                    <a:pt x="107" y="382"/>
                    <a:pt x="115" y="382"/>
                    <a:pt x="124" y="383"/>
                  </a:cubicBezTo>
                  <a:cubicBezTo>
                    <a:pt x="140" y="379"/>
                    <a:pt x="150" y="373"/>
                    <a:pt x="159" y="363"/>
                  </a:cubicBezTo>
                  <a:cubicBezTo>
                    <a:pt x="164" y="357"/>
                    <a:pt x="170" y="362"/>
                    <a:pt x="171" y="363"/>
                  </a:cubicBezTo>
                  <a:cubicBezTo>
                    <a:pt x="180" y="374"/>
                    <a:pt x="299" y="509"/>
                    <a:pt x="306" y="547"/>
                  </a:cubicBezTo>
                  <a:cubicBezTo>
                    <a:pt x="308" y="559"/>
                    <a:pt x="305" y="568"/>
                    <a:pt x="297" y="574"/>
                  </a:cubicBezTo>
                  <a:cubicBezTo>
                    <a:pt x="270" y="595"/>
                    <a:pt x="191" y="581"/>
                    <a:pt x="129" y="555"/>
                  </a:cubicBezTo>
                  <a:cubicBezTo>
                    <a:pt x="84" y="536"/>
                    <a:pt x="54" y="544"/>
                    <a:pt x="40" y="559"/>
                  </a:cubicBezTo>
                  <a:cubicBezTo>
                    <a:pt x="30" y="558"/>
                    <a:pt x="14" y="527"/>
                    <a:pt x="12" y="512"/>
                  </a:cubicBezTo>
                  <a:cubicBezTo>
                    <a:pt x="11" y="500"/>
                    <a:pt x="9" y="491"/>
                    <a:pt x="4" y="489"/>
                  </a:cubicBezTo>
                  <a:cubicBezTo>
                    <a:pt x="3" y="491"/>
                    <a:pt x="2" y="493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3" y="496"/>
                    <a:pt x="4" y="506"/>
                    <a:pt x="5" y="513"/>
                  </a:cubicBezTo>
                  <a:cubicBezTo>
                    <a:pt x="7" y="529"/>
                    <a:pt x="23" y="560"/>
                    <a:pt x="35" y="565"/>
                  </a:cubicBezTo>
                  <a:cubicBezTo>
                    <a:pt x="29" y="576"/>
                    <a:pt x="28" y="588"/>
                    <a:pt x="33" y="597"/>
                  </a:cubicBezTo>
                  <a:cubicBezTo>
                    <a:pt x="32" y="598"/>
                    <a:pt x="30" y="599"/>
                    <a:pt x="29" y="600"/>
                  </a:cubicBezTo>
                  <a:cubicBezTo>
                    <a:pt x="27" y="601"/>
                    <a:pt x="26" y="602"/>
                    <a:pt x="25" y="604"/>
                  </a:cubicBezTo>
                  <a:cubicBezTo>
                    <a:pt x="19" y="605"/>
                    <a:pt x="9" y="606"/>
                    <a:pt x="0" y="606"/>
                  </a:cubicBezTo>
                  <a:cubicBezTo>
                    <a:pt x="0" y="608"/>
                    <a:pt x="0" y="609"/>
                    <a:pt x="0" y="610"/>
                  </a:cubicBezTo>
                  <a:cubicBezTo>
                    <a:pt x="6" y="610"/>
                    <a:pt x="13" y="609"/>
                    <a:pt x="22" y="608"/>
                  </a:cubicBezTo>
                  <a:cubicBezTo>
                    <a:pt x="20" y="612"/>
                    <a:pt x="19" y="616"/>
                    <a:pt x="19" y="622"/>
                  </a:cubicBezTo>
                  <a:cubicBezTo>
                    <a:pt x="18" y="635"/>
                    <a:pt x="21" y="646"/>
                    <a:pt x="28" y="654"/>
                  </a:cubicBezTo>
                  <a:cubicBezTo>
                    <a:pt x="31" y="658"/>
                    <a:pt x="35" y="661"/>
                    <a:pt x="39" y="663"/>
                  </a:cubicBezTo>
                  <a:cubicBezTo>
                    <a:pt x="41" y="664"/>
                    <a:pt x="41" y="667"/>
                    <a:pt x="39" y="667"/>
                  </a:cubicBezTo>
                  <a:cubicBezTo>
                    <a:pt x="30" y="671"/>
                    <a:pt x="23" y="676"/>
                    <a:pt x="18" y="682"/>
                  </a:cubicBezTo>
                  <a:cubicBezTo>
                    <a:pt x="15" y="685"/>
                    <a:pt x="13" y="689"/>
                    <a:pt x="12" y="692"/>
                  </a:cubicBezTo>
                  <a:cubicBezTo>
                    <a:pt x="8" y="692"/>
                    <a:pt x="4" y="691"/>
                    <a:pt x="0" y="691"/>
                  </a:cubicBezTo>
                  <a:cubicBezTo>
                    <a:pt x="0" y="692"/>
                    <a:pt x="0" y="693"/>
                    <a:pt x="1" y="695"/>
                  </a:cubicBezTo>
                  <a:cubicBezTo>
                    <a:pt x="4" y="695"/>
                    <a:pt x="7" y="696"/>
                    <a:pt x="10" y="696"/>
                  </a:cubicBezTo>
                  <a:cubicBezTo>
                    <a:pt x="9" y="701"/>
                    <a:pt x="9" y="707"/>
                    <a:pt x="10" y="713"/>
                  </a:cubicBezTo>
                  <a:cubicBezTo>
                    <a:pt x="12" y="719"/>
                    <a:pt x="15" y="725"/>
                    <a:pt x="21" y="729"/>
                  </a:cubicBezTo>
                  <a:cubicBezTo>
                    <a:pt x="17" y="734"/>
                    <a:pt x="17" y="734"/>
                    <a:pt x="17" y="734"/>
                  </a:cubicBezTo>
                  <a:cubicBezTo>
                    <a:pt x="14" y="736"/>
                    <a:pt x="12" y="739"/>
                    <a:pt x="9" y="742"/>
                  </a:cubicBezTo>
                  <a:cubicBezTo>
                    <a:pt x="10" y="744"/>
                    <a:pt x="11" y="745"/>
                    <a:pt x="11" y="746"/>
                  </a:cubicBezTo>
                  <a:cubicBezTo>
                    <a:pt x="14" y="742"/>
                    <a:pt x="17" y="739"/>
                    <a:pt x="20" y="736"/>
                  </a:cubicBezTo>
                  <a:cubicBezTo>
                    <a:pt x="25" y="731"/>
                    <a:pt x="25" y="731"/>
                    <a:pt x="25" y="731"/>
                  </a:cubicBezTo>
                  <a:cubicBezTo>
                    <a:pt x="31" y="735"/>
                    <a:pt x="38" y="737"/>
                    <a:pt x="48" y="739"/>
                  </a:cubicBezTo>
                  <a:cubicBezTo>
                    <a:pt x="54" y="740"/>
                    <a:pt x="60" y="741"/>
                    <a:pt x="67" y="742"/>
                  </a:cubicBezTo>
                  <a:cubicBezTo>
                    <a:pt x="62" y="750"/>
                    <a:pt x="54" y="766"/>
                    <a:pt x="52" y="783"/>
                  </a:cubicBezTo>
                  <a:cubicBezTo>
                    <a:pt x="53" y="784"/>
                    <a:pt x="55" y="785"/>
                    <a:pt x="56" y="786"/>
                  </a:cubicBezTo>
                  <a:cubicBezTo>
                    <a:pt x="57" y="768"/>
                    <a:pt x="66" y="749"/>
                    <a:pt x="71" y="742"/>
                  </a:cubicBezTo>
                  <a:cubicBezTo>
                    <a:pt x="94" y="743"/>
                    <a:pt x="122" y="739"/>
                    <a:pt x="151" y="732"/>
                  </a:cubicBezTo>
                  <a:cubicBezTo>
                    <a:pt x="152" y="741"/>
                    <a:pt x="157" y="743"/>
                    <a:pt x="161" y="743"/>
                  </a:cubicBezTo>
                  <a:cubicBezTo>
                    <a:pt x="169" y="744"/>
                    <a:pt x="179" y="736"/>
                    <a:pt x="186" y="727"/>
                  </a:cubicBezTo>
                  <a:cubicBezTo>
                    <a:pt x="188" y="729"/>
                    <a:pt x="192" y="730"/>
                    <a:pt x="198" y="730"/>
                  </a:cubicBezTo>
                  <a:cubicBezTo>
                    <a:pt x="212" y="730"/>
                    <a:pt x="223" y="719"/>
                    <a:pt x="230" y="708"/>
                  </a:cubicBezTo>
                  <a:cubicBezTo>
                    <a:pt x="230" y="713"/>
                    <a:pt x="233" y="717"/>
                    <a:pt x="235" y="719"/>
                  </a:cubicBezTo>
                  <a:cubicBezTo>
                    <a:pt x="240" y="723"/>
                    <a:pt x="247" y="724"/>
                    <a:pt x="256" y="721"/>
                  </a:cubicBezTo>
                  <a:cubicBezTo>
                    <a:pt x="262" y="720"/>
                    <a:pt x="267" y="715"/>
                    <a:pt x="270" y="710"/>
                  </a:cubicBezTo>
                  <a:cubicBezTo>
                    <a:pt x="274" y="712"/>
                    <a:pt x="280" y="713"/>
                    <a:pt x="285" y="711"/>
                  </a:cubicBezTo>
                  <a:cubicBezTo>
                    <a:pt x="294" y="708"/>
                    <a:pt x="303" y="699"/>
                    <a:pt x="306" y="686"/>
                  </a:cubicBezTo>
                  <a:cubicBezTo>
                    <a:pt x="307" y="685"/>
                    <a:pt x="307" y="685"/>
                    <a:pt x="308" y="685"/>
                  </a:cubicBezTo>
                  <a:cubicBezTo>
                    <a:pt x="313" y="682"/>
                    <a:pt x="318" y="675"/>
                    <a:pt x="321" y="666"/>
                  </a:cubicBezTo>
                  <a:cubicBezTo>
                    <a:pt x="338" y="663"/>
                    <a:pt x="350" y="652"/>
                    <a:pt x="355" y="637"/>
                  </a:cubicBezTo>
                  <a:cubicBezTo>
                    <a:pt x="359" y="626"/>
                    <a:pt x="357" y="613"/>
                    <a:pt x="351" y="606"/>
                  </a:cubicBezTo>
                  <a:close/>
                  <a:moveTo>
                    <a:pt x="43" y="566"/>
                  </a:moveTo>
                  <a:cubicBezTo>
                    <a:pt x="54" y="552"/>
                    <a:pt x="82" y="543"/>
                    <a:pt x="126" y="561"/>
                  </a:cubicBezTo>
                  <a:cubicBezTo>
                    <a:pt x="189" y="588"/>
                    <a:pt x="272" y="603"/>
                    <a:pt x="301" y="580"/>
                  </a:cubicBezTo>
                  <a:cubicBezTo>
                    <a:pt x="306" y="576"/>
                    <a:pt x="310" y="571"/>
                    <a:pt x="311" y="566"/>
                  </a:cubicBezTo>
                  <a:cubicBezTo>
                    <a:pt x="312" y="564"/>
                    <a:pt x="315" y="564"/>
                    <a:pt x="315" y="565"/>
                  </a:cubicBezTo>
                  <a:cubicBezTo>
                    <a:pt x="315" y="571"/>
                    <a:pt x="315" y="578"/>
                    <a:pt x="314" y="584"/>
                  </a:cubicBezTo>
                  <a:cubicBezTo>
                    <a:pt x="314" y="594"/>
                    <a:pt x="308" y="601"/>
                    <a:pt x="306" y="603"/>
                  </a:cubicBezTo>
                  <a:cubicBezTo>
                    <a:pt x="262" y="642"/>
                    <a:pt x="185" y="623"/>
                    <a:pt x="121" y="607"/>
                  </a:cubicBezTo>
                  <a:cubicBezTo>
                    <a:pt x="103" y="603"/>
                    <a:pt x="85" y="599"/>
                    <a:pt x="71" y="596"/>
                  </a:cubicBezTo>
                  <a:cubicBezTo>
                    <a:pt x="58" y="594"/>
                    <a:pt x="48" y="593"/>
                    <a:pt x="40" y="595"/>
                  </a:cubicBezTo>
                  <a:cubicBezTo>
                    <a:pt x="35" y="587"/>
                    <a:pt x="36" y="575"/>
                    <a:pt x="43" y="566"/>
                  </a:cubicBezTo>
                  <a:close/>
                  <a:moveTo>
                    <a:pt x="34" y="650"/>
                  </a:moveTo>
                  <a:cubicBezTo>
                    <a:pt x="28" y="643"/>
                    <a:pt x="25" y="633"/>
                    <a:pt x="26" y="622"/>
                  </a:cubicBezTo>
                  <a:cubicBezTo>
                    <a:pt x="26" y="614"/>
                    <a:pt x="29" y="609"/>
                    <a:pt x="33" y="605"/>
                  </a:cubicBezTo>
                  <a:cubicBezTo>
                    <a:pt x="40" y="600"/>
                    <a:pt x="53" y="600"/>
                    <a:pt x="70" y="603"/>
                  </a:cubicBezTo>
                  <a:cubicBezTo>
                    <a:pt x="84" y="605"/>
                    <a:pt x="101" y="610"/>
                    <a:pt x="120" y="614"/>
                  </a:cubicBezTo>
                  <a:cubicBezTo>
                    <a:pt x="179" y="628"/>
                    <a:pt x="250" y="646"/>
                    <a:pt x="297" y="618"/>
                  </a:cubicBezTo>
                  <a:cubicBezTo>
                    <a:pt x="301" y="616"/>
                    <a:pt x="305" y="619"/>
                    <a:pt x="301" y="627"/>
                  </a:cubicBezTo>
                  <a:cubicBezTo>
                    <a:pt x="298" y="631"/>
                    <a:pt x="296" y="635"/>
                    <a:pt x="293" y="639"/>
                  </a:cubicBezTo>
                  <a:cubicBezTo>
                    <a:pt x="290" y="643"/>
                    <a:pt x="287" y="647"/>
                    <a:pt x="283" y="651"/>
                  </a:cubicBezTo>
                  <a:cubicBezTo>
                    <a:pt x="279" y="656"/>
                    <a:pt x="272" y="658"/>
                    <a:pt x="268" y="659"/>
                  </a:cubicBezTo>
                  <a:cubicBezTo>
                    <a:pt x="239" y="663"/>
                    <a:pt x="175" y="664"/>
                    <a:pt x="138" y="660"/>
                  </a:cubicBezTo>
                  <a:cubicBezTo>
                    <a:pt x="101" y="658"/>
                    <a:pt x="101" y="658"/>
                    <a:pt x="101" y="658"/>
                  </a:cubicBezTo>
                  <a:cubicBezTo>
                    <a:pt x="87" y="657"/>
                    <a:pt x="72" y="658"/>
                    <a:pt x="58" y="661"/>
                  </a:cubicBezTo>
                  <a:cubicBezTo>
                    <a:pt x="58" y="661"/>
                    <a:pt x="58" y="661"/>
                    <a:pt x="58" y="661"/>
                  </a:cubicBezTo>
                  <a:cubicBezTo>
                    <a:pt x="48" y="661"/>
                    <a:pt x="39" y="657"/>
                    <a:pt x="34" y="650"/>
                  </a:cubicBezTo>
                  <a:close/>
                  <a:moveTo>
                    <a:pt x="161" y="738"/>
                  </a:moveTo>
                  <a:cubicBezTo>
                    <a:pt x="158" y="738"/>
                    <a:pt x="156" y="734"/>
                    <a:pt x="156" y="731"/>
                  </a:cubicBezTo>
                  <a:cubicBezTo>
                    <a:pt x="165" y="728"/>
                    <a:pt x="174" y="725"/>
                    <a:pt x="183" y="722"/>
                  </a:cubicBezTo>
                  <a:cubicBezTo>
                    <a:pt x="178" y="731"/>
                    <a:pt x="168" y="739"/>
                    <a:pt x="161" y="738"/>
                  </a:cubicBezTo>
                  <a:close/>
                  <a:moveTo>
                    <a:pt x="225" y="705"/>
                  </a:moveTo>
                  <a:cubicBezTo>
                    <a:pt x="220" y="715"/>
                    <a:pt x="210" y="725"/>
                    <a:pt x="197" y="725"/>
                  </a:cubicBezTo>
                  <a:cubicBezTo>
                    <a:pt x="191" y="725"/>
                    <a:pt x="189" y="723"/>
                    <a:pt x="189" y="723"/>
                  </a:cubicBezTo>
                  <a:cubicBezTo>
                    <a:pt x="189" y="723"/>
                    <a:pt x="189" y="723"/>
                    <a:pt x="189" y="723"/>
                  </a:cubicBezTo>
                  <a:cubicBezTo>
                    <a:pt x="189" y="722"/>
                    <a:pt x="190" y="720"/>
                    <a:pt x="190" y="719"/>
                  </a:cubicBezTo>
                  <a:cubicBezTo>
                    <a:pt x="202" y="715"/>
                    <a:pt x="213" y="710"/>
                    <a:pt x="224" y="704"/>
                  </a:cubicBezTo>
                  <a:cubicBezTo>
                    <a:pt x="225" y="704"/>
                    <a:pt x="226" y="704"/>
                    <a:pt x="225" y="705"/>
                  </a:cubicBezTo>
                  <a:close/>
                  <a:moveTo>
                    <a:pt x="156" y="724"/>
                  </a:moveTo>
                  <a:cubicBezTo>
                    <a:pt x="156" y="724"/>
                    <a:pt x="152" y="725"/>
                    <a:pt x="151" y="725"/>
                  </a:cubicBezTo>
                  <a:cubicBezTo>
                    <a:pt x="112" y="735"/>
                    <a:pt x="75" y="738"/>
                    <a:pt x="49" y="733"/>
                  </a:cubicBezTo>
                  <a:cubicBezTo>
                    <a:pt x="36" y="730"/>
                    <a:pt x="20" y="724"/>
                    <a:pt x="17" y="712"/>
                  </a:cubicBezTo>
                  <a:cubicBezTo>
                    <a:pt x="15" y="702"/>
                    <a:pt x="17" y="694"/>
                    <a:pt x="23" y="687"/>
                  </a:cubicBezTo>
                  <a:cubicBezTo>
                    <a:pt x="38" y="669"/>
                    <a:pt x="74" y="663"/>
                    <a:pt x="101" y="665"/>
                  </a:cubicBezTo>
                  <a:cubicBezTo>
                    <a:pt x="137" y="667"/>
                    <a:pt x="137" y="667"/>
                    <a:pt x="137" y="667"/>
                  </a:cubicBezTo>
                  <a:cubicBezTo>
                    <a:pt x="173" y="670"/>
                    <a:pt x="229" y="670"/>
                    <a:pt x="261" y="666"/>
                  </a:cubicBezTo>
                  <a:cubicBezTo>
                    <a:pt x="264" y="666"/>
                    <a:pt x="265" y="669"/>
                    <a:pt x="263" y="671"/>
                  </a:cubicBezTo>
                  <a:cubicBezTo>
                    <a:pt x="255" y="677"/>
                    <a:pt x="246" y="683"/>
                    <a:pt x="237" y="689"/>
                  </a:cubicBezTo>
                  <a:cubicBezTo>
                    <a:pt x="236" y="690"/>
                    <a:pt x="233" y="692"/>
                    <a:pt x="230" y="693"/>
                  </a:cubicBezTo>
                  <a:cubicBezTo>
                    <a:pt x="226" y="696"/>
                    <a:pt x="181" y="717"/>
                    <a:pt x="156" y="724"/>
                  </a:cubicBezTo>
                  <a:close/>
                  <a:moveTo>
                    <a:pt x="255" y="716"/>
                  </a:moveTo>
                  <a:cubicBezTo>
                    <a:pt x="248" y="719"/>
                    <a:pt x="242" y="718"/>
                    <a:pt x="238" y="715"/>
                  </a:cubicBezTo>
                  <a:cubicBezTo>
                    <a:pt x="235" y="712"/>
                    <a:pt x="234" y="708"/>
                    <a:pt x="234" y="701"/>
                  </a:cubicBezTo>
                  <a:cubicBezTo>
                    <a:pt x="234" y="700"/>
                    <a:pt x="236" y="698"/>
                    <a:pt x="237" y="697"/>
                  </a:cubicBezTo>
                  <a:cubicBezTo>
                    <a:pt x="250" y="689"/>
                    <a:pt x="262" y="681"/>
                    <a:pt x="273" y="671"/>
                  </a:cubicBezTo>
                  <a:cubicBezTo>
                    <a:pt x="274" y="670"/>
                    <a:pt x="276" y="671"/>
                    <a:pt x="275" y="672"/>
                  </a:cubicBezTo>
                  <a:cubicBezTo>
                    <a:pt x="275" y="690"/>
                    <a:pt x="267" y="713"/>
                    <a:pt x="255" y="716"/>
                  </a:cubicBezTo>
                  <a:close/>
                  <a:moveTo>
                    <a:pt x="299" y="690"/>
                  </a:moveTo>
                  <a:cubicBezTo>
                    <a:pt x="296" y="698"/>
                    <a:pt x="289" y="704"/>
                    <a:pt x="284" y="706"/>
                  </a:cubicBezTo>
                  <a:cubicBezTo>
                    <a:pt x="281" y="706"/>
                    <a:pt x="278" y="707"/>
                    <a:pt x="275" y="706"/>
                  </a:cubicBezTo>
                  <a:cubicBezTo>
                    <a:pt x="273" y="706"/>
                    <a:pt x="273" y="704"/>
                    <a:pt x="273" y="704"/>
                  </a:cubicBezTo>
                  <a:cubicBezTo>
                    <a:pt x="277" y="696"/>
                    <a:pt x="279" y="688"/>
                    <a:pt x="280" y="679"/>
                  </a:cubicBezTo>
                  <a:cubicBezTo>
                    <a:pt x="280" y="679"/>
                    <a:pt x="281" y="679"/>
                    <a:pt x="281" y="679"/>
                  </a:cubicBezTo>
                  <a:cubicBezTo>
                    <a:pt x="283" y="682"/>
                    <a:pt x="286" y="685"/>
                    <a:pt x="289" y="686"/>
                  </a:cubicBezTo>
                  <a:cubicBezTo>
                    <a:pt x="292" y="688"/>
                    <a:pt x="295" y="688"/>
                    <a:pt x="299" y="688"/>
                  </a:cubicBezTo>
                  <a:cubicBezTo>
                    <a:pt x="299" y="688"/>
                    <a:pt x="300" y="688"/>
                    <a:pt x="299" y="690"/>
                  </a:cubicBezTo>
                  <a:close/>
                  <a:moveTo>
                    <a:pt x="319" y="654"/>
                  </a:moveTo>
                  <a:cubicBezTo>
                    <a:pt x="317" y="666"/>
                    <a:pt x="311" y="677"/>
                    <a:pt x="306" y="680"/>
                  </a:cubicBezTo>
                  <a:cubicBezTo>
                    <a:pt x="306" y="680"/>
                    <a:pt x="306" y="680"/>
                    <a:pt x="306" y="680"/>
                  </a:cubicBezTo>
                  <a:cubicBezTo>
                    <a:pt x="304" y="681"/>
                    <a:pt x="304" y="681"/>
                    <a:pt x="302" y="682"/>
                  </a:cubicBezTo>
                  <a:cubicBezTo>
                    <a:pt x="298" y="683"/>
                    <a:pt x="294" y="683"/>
                    <a:pt x="291" y="681"/>
                  </a:cubicBezTo>
                  <a:cubicBezTo>
                    <a:pt x="287" y="679"/>
                    <a:pt x="284" y="675"/>
                    <a:pt x="282" y="668"/>
                  </a:cubicBezTo>
                  <a:cubicBezTo>
                    <a:pt x="281" y="667"/>
                    <a:pt x="281" y="663"/>
                    <a:pt x="284" y="660"/>
                  </a:cubicBezTo>
                  <a:cubicBezTo>
                    <a:pt x="289" y="655"/>
                    <a:pt x="294" y="649"/>
                    <a:pt x="299" y="643"/>
                  </a:cubicBezTo>
                  <a:cubicBezTo>
                    <a:pt x="303" y="636"/>
                    <a:pt x="308" y="630"/>
                    <a:pt x="311" y="623"/>
                  </a:cubicBezTo>
                  <a:cubicBezTo>
                    <a:pt x="313" y="621"/>
                    <a:pt x="315" y="622"/>
                    <a:pt x="315" y="623"/>
                  </a:cubicBezTo>
                  <a:cubicBezTo>
                    <a:pt x="320" y="631"/>
                    <a:pt x="321" y="642"/>
                    <a:pt x="319" y="654"/>
                  </a:cubicBezTo>
                  <a:close/>
                  <a:moveTo>
                    <a:pt x="318" y="617"/>
                  </a:moveTo>
                  <a:cubicBezTo>
                    <a:pt x="316" y="616"/>
                    <a:pt x="317" y="613"/>
                    <a:pt x="317" y="612"/>
                  </a:cubicBezTo>
                  <a:cubicBezTo>
                    <a:pt x="324" y="597"/>
                    <a:pt x="328" y="583"/>
                    <a:pt x="328" y="570"/>
                  </a:cubicBezTo>
                  <a:cubicBezTo>
                    <a:pt x="327" y="568"/>
                    <a:pt x="329" y="569"/>
                    <a:pt x="330" y="570"/>
                  </a:cubicBezTo>
                  <a:cubicBezTo>
                    <a:pt x="343" y="580"/>
                    <a:pt x="349" y="590"/>
                    <a:pt x="348" y="600"/>
                  </a:cubicBezTo>
                  <a:cubicBezTo>
                    <a:pt x="346" y="609"/>
                    <a:pt x="338" y="616"/>
                    <a:pt x="331" y="618"/>
                  </a:cubicBezTo>
                  <a:cubicBezTo>
                    <a:pt x="326" y="619"/>
                    <a:pt x="322" y="619"/>
                    <a:pt x="318" y="617"/>
                  </a:cubicBezTo>
                  <a:close/>
                  <a:moveTo>
                    <a:pt x="350" y="635"/>
                  </a:moveTo>
                  <a:cubicBezTo>
                    <a:pt x="346" y="648"/>
                    <a:pt x="336" y="657"/>
                    <a:pt x="323" y="661"/>
                  </a:cubicBezTo>
                  <a:cubicBezTo>
                    <a:pt x="323" y="659"/>
                    <a:pt x="324" y="657"/>
                    <a:pt x="324" y="655"/>
                  </a:cubicBezTo>
                  <a:cubicBezTo>
                    <a:pt x="325" y="652"/>
                    <a:pt x="325" y="648"/>
                    <a:pt x="325" y="645"/>
                  </a:cubicBezTo>
                  <a:cubicBezTo>
                    <a:pt x="326" y="638"/>
                    <a:pt x="324" y="631"/>
                    <a:pt x="322" y="625"/>
                  </a:cubicBezTo>
                  <a:cubicBezTo>
                    <a:pt x="322" y="624"/>
                    <a:pt x="323" y="623"/>
                    <a:pt x="324" y="623"/>
                  </a:cubicBezTo>
                  <a:cubicBezTo>
                    <a:pt x="326" y="624"/>
                    <a:pt x="329" y="624"/>
                    <a:pt x="332" y="623"/>
                  </a:cubicBezTo>
                  <a:cubicBezTo>
                    <a:pt x="338" y="621"/>
                    <a:pt x="343" y="618"/>
                    <a:pt x="347" y="613"/>
                  </a:cubicBezTo>
                  <a:cubicBezTo>
                    <a:pt x="348" y="612"/>
                    <a:pt x="349" y="611"/>
                    <a:pt x="350" y="613"/>
                  </a:cubicBezTo>
                  <a:cubicBezTo>
                    <a:pt x="352" y="619"/>
                    <a:pt x="353" y="627"/>
                    <a:pt x="350" y="635"/>
                  </a:cubicBezTo>
                  <a:close/>
                </a:path>
              </a:pathLst>
            </a:custGeom>
            <a:solidFill>
              <a:srgbClr val="00A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8" name="Freeform 1066"/>
            <p:cNvSpPr/>
            <p:nvPr>
              <p:custDataLst>
                <p:tags r:id="rId98"/>
              </p:custDataLst>
            </p:nvPr>
          </p:nvSpPr>
          <p:spPr bwMode="auto">
            <a:xfrm>
              <a:off x="4247" y="2730"/>
              <a:ext cx="9" cy="11"/>
            </a:xfrm>
            <a:custGeom>
              <a:avLst/>
              <a:gdLst>
                <a:gd name="T0" fmla="*/ 13 w 7"/>
                <a:gd name="T1" fmla="*/ 6 h 9"/>
                <a:gd name="T2" fmla="*/ 8 w 7"/>
                <a:gd name="T3" fmla="*/ 16 h 9"/>
                <a:gd name="T4" fmla="*/ 0 w 7"/>
                <a:gd name="T5" fmla="*/ 9 h 9"/>
                <a:gd name="T6" fmla="*/ 5 w 7"/>
                <a:gd name="T7" fmla="*/ 0 h 9"/>
                <a:gd name="T8" fmla="*/ 13 w 7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6" y="3"/>
                  </a:moveTo>
                  <a:cubicBezTo>
                    <a:pt x="7" y="6"/>
                    <a:pt x="6" y="8"/>
                    <a:pt x="4" y="9"/>
                  </a:cubicBezTo>
                  <a:cubicBezTo>
                    <a:pt x="3" y="9"/>
                    <a:pt x="1" y="8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solidFill>
              <a:srgbClr val="007C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29" name="Freeform 1067"/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4061" y="2683"/>
              <a:ext cx="455" cy="1247"/>
            </a:xfrm>
            <a:custGeom>
              <a:avLst/>
              <a:gdLst>
                <a:gd name="T0" fmla="*/ 665 w 353"/>
                <a:gd name="T1" fmla="*/ 1372 h 975"/>
                <a:gd name="T2" fmla="*/ 755 w 353"/>
                <a:gd name="T3" fmla="*/ 1337 h 975"/>
                <a:gd name="T4" fmla="*/ 688 w 353"/>
                <a:gd name="T5" fmla="*/ 1310 h 975"/>
                <a:gd name="T6" fmla="*/ 681 w 353"/>
                <a:gd name="T7" fmla="*/ 1207 h 975"/>
                <a:gd name="T8" fmla="*/ 712 w 353"/>
                <a:gd name="T9" fmla="*/ 1197 h 975"/>
                <a:gd name="T10" fmla="*/ 669 w 353"/>
                <a:gd name="T11" fmla="*/ 1104 h 975"/>
                <a:gd name="T12" fmla="*/ 696 w 353"/>
                <a:gd name="T13" fmla="*/ 1095 h 975"/>
                <a:gd name="T14" fmla="*/ 668 w 353"/>
                <a:gd name="T15" fmla="*/ 1042 h 975"/>
                <a:gd name="T16" fmla="*/ 681 w 353"/>
                <a:gd name="T17" fmla="*/ 961 h 975"/>
                <a:gd name="T18" fmla="*/ 661 w 353"/>
                <a:gd name="T19" fmla="*/ 952 h 975"/>
                <a:gd name="T20" fmla="*/ 679 w 353"/>
                <a:gd name="T21" fmla="*/ 810 h 975"/>
                <a:gd name="T22" fmla="*/ 669 w 353"/>
                <a:gd name="T23" fmla="*/ 661 h 975"/>
                <a:gd name="T24" fmla="*/ 606 w 353"/>
                <a:gd name="T25" fmla="*/ 866 h 975"/>
                <a:gd name="T26" fmla="*/ 228 w 353"/>
                <a:gd name="T27" fmla="*/ 128 h 975"/>
                <a:gd name="T28" fmla="*/ 317 w 353"/>
                <a:gd name="T29" fmla="*/ 96 h 975"/>
                <a:gd name="T30" fmla="*/ 312 w 353"/>
                <a:gd name="T31" fmla="*/ 77 h 975"/>
                <a:gd name="T32" fmla="*/ 165 w 353"/>
                <a:gd name="T33" fmla="*/ 86 h 975"/>
                <a:gd name="T34" fmla="*/ 0 w 353"/>
                <a:gd name="T35" fmla="*/ 13 h 975"/>
                <a:gd name="T36" fmla="*/ 541 w 353"/>
                <a:gd name="T37" fmla="*/ 1274 h 975"/>
                <a:gd name="T38" fmla="*/ 366 w 353"/>
                <a:gd name="T39" fmla="*/ 1425 h 975"/>
                <a:gd name="T40" fmla="*/ 150 w 353"/>
                <a:gd name="T41" fmla="*/ 1839 h 975"/>
                <a:gd name="T42" fmla="*/ 153 w 353"/>
                <a:gd name="T43" fmla="*/ 1940 h 975"/>
                <a:gd name="T44" fmla="*/ 150 w 353"/>
                <a:gd name="T45" fmla="*/ 1980 h 975"/>
                <a:gd name="T46" fmla="*/ 156 w 353"/>
                <a:gd name="T47" fmla="*/ 1980 h 975"/>
                <a:gd name="T48" fmla="*/ 162 w 353"/>
                <a:gd name="T49" fmla="*/ 1899 h 975"/>
                <a:gd name="T50" fmla="*/ 171 w 353"/>
                <a:gd name="T51" fmla="*/ 1855 h 975"/>
                <a:gd name="T52" fmla="*/ 220 w 353"/>
                <a:gd name="T53" fmla="*/ 1881 h 975"/>
                <a:gd name="T54" fmla="*/ 217 w 353"/>
                <a:gd name="T55" fmla="*/ 1872 h 975"/>
                <a:gd name="T56" fmla="*/ 139 w 353"/>
                <a:gd name="T57" fmla="*/ 1672 h 975"/>
                <a:gd name="T58" fmla="*/ 454 w 353"/>
                <a:gd name="T59" fmla="*/ 1394 h 975"/>
                <a:gd name="T60" fmla="*/ 343 w 353"/>
                <a:gd name="T61" fmla="*/ 1550 h 975"/>
                <a:gd name="T62" fmla="*/ 356 w 353"/>
                <a:gd name="T63" fmla="*/ 1558 h 975"/>
                <a:gd name="T64" fmla="*/ 420 w 353"/>
                <a:gd name="T65" fmla="*/ 1517 h 975"/>
                <a:gd name="T66" fmla="*/ 496 w 353"/>
                <a:gd name="T67" fmla="*/ 1558 h 975"/>
                <a:gd name="T68" fmla="*/ 495 w 353"/>
                <a:gd name="T69" fmla="*/ 1614 h 975"/>
                <a:gd name="T70" fmla="*/ 541 w 353"/>
                <a:gd name="T71" fmla="*/ 1514 h 975"/>
                <a:gd name="T72" fmla="*/ 583 w 353"/>
                <a:gd name="T73" fmla="*/ 1567 h 975"/>
                <a:gd name="T74" fmla="*/ 606 w 353"/>
                <a:gd name="T75" fmla="*/ 1641 h 975"/>
                <a:gd name="T76" fmla="*/ 594 w 353"/>
                <a:gd name="T77" fmla="*/ 1569 h 975"/>
                <a:gd name="T78" fmla="*/ 674 w 353"/>
                <a:gd name="T79" fmla="*/ 1454 h 975"/>
                <a:gd name="T80" fmla="*/ 735 w 353"/>
                <a:gd name="T81" fmla="*/ 1508 h 975"/>
                <a:gd name="T82" fmla="*/ 548 w 353"/>
                <a:gd name="T83" fmla="*/ 1423 h 975"/>
                <a:gd name="T84" fmla="*/ 492 w 353"/>
                <a:gd name="T85" fmla="*/ 1540 h 975"/>
                <a:gd name="T86" fmla="*/ 436 w 353"/>
                <a:gd name="T87" fmla="*/ 1513 h 975"/>
                <a:gd name="T88" fmla="*/ 547 w 353"/>
                <a:gd name="T89" fmla="*/ 1312 h 975"/>
                <a:gd name="T90" fmla="*/ 548 w 353"/>
                <a:gd name="T91" fmla="*/ 1423 h 975"/>
                <a:gd name="T92" fmla="*/ 594 w 353"/>
                <a:gd name="T93" fmla="*/ 1553 h 975"/>
                <a:gd name="T94" fmla="*/ 562 w 353"/>
                <a:gd name="T95" fmla="*/ 1464 h 975"/>
                <a:gd name="T96" fmla="*/ 565 w 353"/>
                <a:gd name="T97" fmla="*/ 1425 h 975"/>
                <a:gd name="T98" fmla="*/ 576 w 353"/>
                <a:gd name="T99" fmla="*/ 1218 h 975"/>
                <a:gd name="T100" fmla="*/ 610 w 353"/>
                <a:gd name="T101" fmla="*/ 1280 h 975"/>
                <a:gd name="T102" fmla="*/ 651 w 353"/>
                <a:gd name="T103" fmla="*/ 1337 h 975"/>
                <a:gd name="T104" fmla="*/ 585 w 353"/>
                <a:gd name="T105" fmla="*/ 1147 h 975"/>
                <a:gd name="T106" fmla="*/ 610 w 353"/>
                <a:gd name="T107" fmla="*/ 880 h 975"/>
                <a:gd name="T108" fmla="*/ 632 w 353"/>
                <a:gd name="T109" fmla="*/ 875 h 975"/>
                <a:gd name="T110" fmla="*/ 666 w 353"/>
                <a:gd name="T111" fmla="*/ 1221 h 975"/>
                <a:gd name="T112" fmla="*/ 665 w 353"/>
                <a:gd name="T113" fmla="*/ 1335 h 9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3" h="975">
                  <a:moveTo>
                    <a:pt x="315" y="686"/>
                  </a:moveTo>
                  <a:cubicBezTo>
                    <a:pt x="314" y="676"/>
                    <a:pt x="312" y="666"/>
                    <a:pt x="310" y="656"/>
                  </a:cubicBezTo>
                  <a:cubicBezTo>
                    <a:pt x="313" y="653"/>
                    <a:pt x="318" y="646"/>
                    <a:pt x="320" y="630"/>
                  </a:cubicBezTo>
                  <a:cubicBezTo>
                    <a:pt x="330" y="627"/>
                    <a:pt x="346" y="635"/>
                    <a:pt x="353" y="639"/>
                  </a:cubicBezTo>
                  <a:cubicBezTo>
                    <a:pt x="352" y="637"/>
                    <a:pt x="351" y="635"/>
                    <a:pt x="351" y="633"/>
                  </a:cubicBezTo>
                  <a:cubicBezTo>
                    <a:pt x="344" y="630"/>
                    <a:pt x="330" y="624"/>
                    <a:pt x="321" y="626"/>
                  </a:cubicBezTo>
                  <a:cubicBezTo>
                    <a:pt x="322" y="615"/>
                    <a:pt x="321" y="601"/>
                    <a:pt x="318" y="583"/>
                  </a:cubicBezTo>
                  <a:cubicBezTo>
                    <a:pt x="318" y="581"/>
                    <a:pt x="318" y="579"/>
                    <a:pt x="318" y="577"/>
                  </a:cubicBezTo>
                  <a:cubicBezTo>
                    <a:pt x="323" y="576"/>
                    <a:pt x="328" y="575"/>
                    <a:pt x="334" y="576"/>
                  </a:cubicBezTo>
                  <a:cubicBezTo>
                    <a:pt x="334" y="575"/>
                    <a:pt x="333" y="573"/>
                    <a:pt x="332" y="572"/>
                  </a:cubicBezTo>
                  <a:cubicBezTo>
                    <a:pt x="327" y="571"/>
                    <a:pt x="322" y="572"/>
                    <a:pt x="317" y="573"/>
                  </a:cubicBezTo>
                  <a:cubicBezTo>
                    <a:pt x="315" y="559"/>
                    <a:pt x="314" y="544"/>
                    <a:pt x="313" y="528"/>
                  </a:cubicBezTo>
                  <a:cubicBezTo>
                    <a:pt x="318" y="529"/>
                    <a:pt x="323" y="528"/>
                    <a:pt x="325" y="527"/>
                  </a:cubicBezTo>
                  <a:cubicBezTo>
                    <a:pt x="325" y="526"/>
                    <a:pt x="325" y="525"/>
                    <a:pt x="325" y="523"/>
                  </a:cubicBezTo>
                  <a:cubicBezTo>
                    <a:pt x="323" y="524"/>
                    <a:pt x="318" y="525"/>
                    <a:pt x="313" y="524"/>
                  </a:cubicBezTo>
                  <a:cubicBezTo>
                    <a:pt x="313" y="516"/>
                    <a:pt x="312" y="507"/>
                    <a:pt x="312" y="498"/>
                  </a:cubicBezTo>
                  <a:cubicBezTo>
                    <a:pt x="311" y="483"/>
                    <a:pt x="310" y="471"/>
                    <a:pt x="310" y="459"/>
                  </a:cubicBezTo>
                  <a:cubicBezTo>
                    <a:pt x="313" y="459"/>
                    <a:pt x="316" y="459"/>
                    <a:pt x="318" y="459"/>
                  </a:cubicBezTo>
                  <a:cubicBezTo>
                    <a:pt x="318" y="457"/>
                    <a:pt x="318" y="456"/>
                    <a:pt x="319" y="455"/>
                  </a:cubicBezTo>
                  <a:cubicBezTo>
                    <a:pt x="317" y="455"/>
                    <a:pt x="313" y="455"/>
                    <a:pt x="309" y="455"/>
                  </a:cubicBezTo>
                  <a:cubicBezTo>
                    <a:pt x="308" y="433"/>
                    <a:pt x="305" y="419"/>
                    <a:pt x="301" y="413"/>
                  </a:cubicBezTo>
                  <a:cubicBezTo>
                    <a:pt x="307" y="407"/>
                    <a:pt x="313" y="399"/>
                    <a:pt x="317" y="387"/>
                  </a:cubicBezTo>
                  <a:cubicBezTo>
                    <a:pt x="325" y="360"/>
                    <a:pt x="325" y="327"/>
                    <a:pt x="320" y="308"/>
                  </a:cubicBezTo>
                  <a:cubicBezTo>
                    <a:pt x="318" y="311"/>
                    <a:pt x="315" y="313"/>
                    <a:pt x="313" y="316"/>
                  </a:cubicBezTo>
                  <a:cubicBezTo>
                    <a:pt x="316" y="332"/>
                    <a:pt x="317" y="359"/>
                    <a:pt x="309" y="385"/>
                  </a:cubicBezTo>
                  <a:cubicBezTo>
                    <a:pt x="304" y="403"/>
                    <a:pt x="292" y="412"/>
                    <a:pt x="283" y="414"/>
                  </a:cubicBezTo>
                  <a:cubicBezTo>
                    <a:pt x="275" y="413"/>
                    <a:pt x="276" y="408"/>
                    <a:pt x="276" y="405"/>
                  </a:cubicBezTo>
                  <a:cubicBezTo>
                    <a:pt x="261" y="206"/>
                    <a:pt x="171" y="94"/>
                    <a:pt x="106" y="61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7" y="58"/>
                    <a:pt x="135" y="52"/>
                    <a:pt x="148" y="46"/>
                  </a:cubicBezTo>
                  <a:cubicBezTo>
                    <a:pt x="147" y="46"/>
                    <a:pt x="145" y="44"/>
                    <a:pt x="144" y="42"/>
                  </a:cubicBezTo>
                  <a:cubicBezTo>
                    <a:pt x="144" y="40"/>
                    <a:pt x="144" y="38"/>
                    <a:pt x="146" y="37"/>
                  </a:cubicBezTo>
                  <a:cubicBezTo>
                    <a:pt x="136" y="41"/>
                    <a:pt x="123" y="44"/>
                    <a:pt x="111" y="45"/>
                  </a:cubicBezTo>
                  <a:cubicBezTo>
                    <a:pt x="95" y="46"/>
                    <a:pt x="77" y="41"/>
                    <a:pt x="77" y="41"/>
                  </a:cubicBezTo>
                  <a:cubicBezTo>
                    <a:pt x="34" y="30"/>
                    <a:pt x="25" y="26"/>
                    <a:pt x="18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8" y="38"/>
                    <a:pt x="19" y="39"/>
                    <a:pt x="73" y="63"/>
                  </a:cubicBezTo>
                  <a:cubicBezTo>
                    <a:pt x="128" y="87"/>
                    <a:pt x="311" y="208"/>
                    <a:pt x="253" y="609"/>
                  </a:cubicBezTo>
                  <a:cubicBezTo>
                    <a:pt x="253" y="610"/>
                    <a:pt x="247" y="625"/>
                    <a:pt x="242" y="631"/>
                  </a:cubicBezTo>
                  <a:cubicBezTo>
                    <a:pt x="227" y="649"/>
                    <a:pt x="199" y="665"/>
                    <a:pt x="171" y="681"/>
                  </a:cubicBezTo>
                  <a:cubicBezTo>
                    <a:pt x="121" y="710"/>
                    <a:pt x="64" y="742"/>
                    <a:pt x="57" y="798"/>
                  </a:cubicBezTo>
                  <a:cubicBezTo>
                    <a:pt x="54" y="842"/>
                    <a:pt x="70" y="879"/>
                    <a:pt x="70" y="879"/>
                  </a:cubicBezTo>
                  <a:cubicBezTo>
                    <a:pt x="72" y="886"/>
                    <a:pt x="72" y="896"/>
                    <a:pt x="72" y="908"/>
                  </a:cubicBezTo>
                  <a:cubicBezTo>
                    <a:pt x="71" y="914"/>
                    <a:pt x="71" y="921"/>
                    <a:pt x="71" y="927"/>
                  </a:cubicBezTo>
                  <a:cubicBezTo>
                    <a:pt x="71" y="929"/>
                    <a:pt x="71" y="934"/>
                    <a:pt x="71" y="938"/>
                  </a:cubicBezTo>
                  <a:cubicBezTo>
                    <a:pt x="71" y="940"/>
                    <a:pt x="70" y="945"/>
                    <a:pt x="70" y="946"/>
                  </a:cubicBezTo>
                  <a:cubicBezTo>
                    <a:pt x="67" y="953"/>
                    <a:pt x="66" y="962"/>
                    <a:pt x="71" y="975"/>
                  </a:cubicBezTo>
                  <a:cubicBezTo>
                    <a:pt x="67" y="964"/>
                    <a:pt x="71" y="954"/>
                    <a:pt x="73" y="946"/>
                  </a:cubicBezTo>
                  <a:cubicBezTo>
                    <a:pt x="75" y="955"/>
                    <a:pt x="79" y="962"/>
                    <a:pt x="85" y="970"/>
                  </a:cubicBezTo>
                  <a:cubicBezTo>
                    <a:pt x="72" y="952"/>
                    <a:pt x="75" y="928"/>
                    <a:pt x="76" y="908"/>
                  </a:cubicBezTo>
                  <a:cubicBezTo>
                    <a:pt x="76" y="898"/>
                    <a:pt x="77" y="891"/>
                    <a:pt x="76" y="884"/>
                  </a:cubicBezTo>
                  <a:cubicBezTo>
                    <a:pt x="77" y="886"/>
                    <a:pt x="78" y="886"/>
                    <a:pt x="80" y="887"/>
                  </a:cubicBezTo>
                  <a:cubicBezTo>
                    <a:pt x="100" y="900"/>
                    <a:pt x="116" y="911"/>
                    <a:pt x="116" y="936"/>
                  </a:cubicBezTo>
                  <a:cubicBezTo>
                    <a:pt x="116" y="919"/>
                    <a:pt x="112" y="909"/>
                    <a:pt x="103" y="899"/>
                  </a:cubicBezTo>
                  <a:cubicBezTo>
                    <a:pt x="112" y="901"/>
                    <a:pt x="122" y="901"/>
                    <a:pt x="132" y="892"/>
                  </a:cubicBezTo>
                  <a:cubicBezTo>
                    <a:pt x="122" y="901"/>
                    <a:pt x="105" y="897"/>
                    <a:pt x="101" y="895"/>
                  </a:cubicBezTo>
                  <a:cubicBezTo>
                    <a:pt x="96" y="892"/>
                    <a:pt x="88" y="886"/>
                    <a:pt x="82" y="882"/>
                  </a:cubicBezTo>
                  <a:cubicBezTo>
                    <a:pt x="65" y="870"/>
                    <a:pt x="64" y="835"/>
                    <a:pt x="65" y="799"/>
                  </a:cubicBezTo>
                  <a:cubicBezTo>
                    <a:pt x="71" y="747"/>
                    <a:pt x="124" y="717"/>
                    <a:pt x="175" y="688"/>
                  </a:cubicBezTo>
                  <a:cubicBezTo>
                    <a:pt x="188" y="681"/>
                    <a:pt x="200" y="674"/>
                    <a:pt x="212" y="666"/>
                  </a:cubicBezTo>
                  <a:cubicBezTo>
                    <a:pt x="203" y="681"/>
                    <a:pt x="197" y="694"/>
                    <a:pt x="195" y="706"/>
                  </a:cubicBezTo>
                  <a:cubicBezTo>
                    <a:pt x="183" y="730"/>
                    <a:pt x="173" y="740"/>
                    <a:pt x="160" y="741"/>
                  </a:cubicBezTo>
                  <a:cubicBezTo>
                    <a:pt x="159" y="741"/>
                    <a:pt x="158" y="742"/>
                    <a:pt x="158" y="743"/>
                  </a:cubicBezTo>
                  <a:cubicBezTo>
                    <a:pt x="161" y="743"/>
                    <a:pt x="163" y="744"/>
                    <a:pt x="166" y="744"/>
                  </a:cubicBezTo>
                  <a:cubicBezTo>
                    <a:pt x="176" y="741"/>
                    <a:pt x="185" y="733"/>
                    <a:pt x="194" y="716"/>
                  </a:cubicBezTo>
                  <a:cubicBezTo>
                    <a:pt x="194" y="719"/>
                    <a:pt x="195" y="722"/>
                    <a:pt x="196" y="725"/>
                  </a:cubicBezTo>
                  <a:cubicBezTo>
                    <a:pt x="198" y="734"/>
                    <a:pt x="205" y="741"/>
                    <a:pt x="214" y="744"/>
                  </a:cubicBezTo>
                  <a:cubicBezTo>
                    <a:pt x="220" y="747"/>
                    <a:pt x="226" y="747"/>
                    <a:pt x="232" y="744"/>
                  </a:cubicBezTo>
                  <a:cubicBezTo>
                    <a:pt x="228" y="755"/>
                    <a:pt x="226" y="764"/>
                    <a:pt x="227" y="771"/>
                  </a:cubicBezTo>
                  <a:cubicBezTo>
                    <a:pt x="228" y="771"/>
                    <a:pt x="230" y="772"/>
                    <a:pt x="231" y="772"/>
                  </a:cubicBezTo>
                  <a:cubicBezTo>
                    <a:pt x="229" y="764"/>
                    <a:pt x="232" y="753"/>
                    <a:pt x="238" y="741"/>
                  </a:cubicBezTo>
                  <a:cubicBezTo>
                    <a:pt x="244" y="737"/>
                    <a:pt x="249" y="730"/>
                    <a:pt x="253" y="724"/>
                  </a:cubicBezTo>
                  <a:cubicBezTo>
                    <a:pt x="254" y="722"/>
                    <a:pt x="256" y="722"/>
                    <a:pt x="256" y="724"/>
                  </a:cubicBezTo>
                  <a:cubicBezTo>
                    <a:pt x="259" y="737"/>
                    <a:pt x="265" y="745"/>
                    <a:pt x="272" y="749"/>
                  </a:cubicBezTo>
                  <a:cubicBezTo>
                    <a:pt x="279" y="760"/>
                    <a:pt x="279" y="773"/>
                    <a:pt x="279" y="782"/>
                  </a:cubicBezTo>
                  <a:cubicBezTo>
                    <a:pt x="280" y="783"/>
                    <a:pt x="282" y="783"/>
                    <a:pt x="283" y="784"/>
                  </a:cubicBezTo>
                  <a:cubicBezTo>
                    <a:pt x="283" y="784"/>
                    <a:pt x="283" y="784"/>
                    <a:pt x="283" y="784"/>
                  </a:cubicBezTo>
                  <a:cubicBezTo>
                    <a:pt x="283" y="776"/>
                    <a:pt x="283" y="763"/>
                    <a:pt x="278" y="750"/>
                  </a:cubicBezTo>
                  <a:cubicBezTo>
                    <a:pt x="288" y="752"/>
                    <a:pt x="303" y="744"/>
                    <a:pt x="312" y="715"/>
                  </a:cubicBezTo>
                  <a:cubicBezTo>
                    <a:pt x="314" y="709"/>
                    <a:pt x="315" y="702"/>
                    <a:pt x="315" y="695"/>
                  </a:cubicBezTo>
                  <a:cubicBezTo>
                    <a:pt x="322" y="707"/>
                    <a:pt x="332" y="719"/>
                    <a:pt x="343" y="726"/>
                  </a:cubicBezTo>
                  <a:cubicBezTo>
                    <a:pt x="343" y="724"/>
                    <a:pt x="343" y="723"/>
                    <a:pt x="343" y="721"/>
                  </a:cubicBezTo>
                  <a:cubicBezTo>
                    <a:pt x="332" y="713"/>
                    <a:pt x="321" y="699"/>
                    <a:pt x="315" y="686"/>
                  </a:cubicBezTo>
                  <a:close/>
                  <a:moveTo>
                    <a:pt x="256" y="680"/>
                  </a:moveTo>
                  <a:cubicBezTo>
                    <a:pt x="255" y="687"/>
                    <a:pt x="252" y="708"/>
                    <a:pt x="249" y="714"/>
                  </a:cubicBezTo>
                  <a:cubicBezTo>
                    <a:pt x="245" y="722"/>
                    <a:pt x="238" y="732"/>
                    <a:pt x="230" y="736"/>
                  </a:cubicBezTo>
                  <a:cubicBezTo>
                    <a:pt x="226" y="739"/>
                    <a:pt x="222" y="739"/>
                    <a:pt x="217" y="737"/>
                  </a:cubicBezTo>
                  <a:cubicBezTo>
                    <a:pt x="210" y="734"/>
                    <a:pt x="205" y="729"/>
                    <a:pt x="203" y="723"/>
                  </a:cubicBezTo>
                  <a:cubicBezTo>
                    <a:pt x="199" y="707"/>
                    <a:pt x="209" y="682"/>
                    <a:pt x="231" y="653"/>
                  </a:cubicBezTo>
                  <a:cubicBezTo>
                    <a:pt x="241" y="644"/>
                    <a:pt x="250" y="636"/>
                    <a:pt x="255" y="627"/>
                  </a:cubicBezTo>
                  <a:cubicBezTo>
                    <a:pt x="257" y="623"/>
                    <a:pt x="260" y="624"/>
                    <a:pt x="260" y="628"/>
                  </a:cubicBezTo>
                  <a:cubicBezTo>
                    <a:pt x="260" y="644"/>
                    <a:pt x="259" y="661"/>
                    <a:pt x="256" y="680"/>
                  </a:cubicBezTo>
                  <a:close/>
                  <a:moveTo>
                    <a:pt x="304" y="713"/>
                  </a:moveTo>
                  <a:cubicBezTo>
                    <a:pt x="297" y="736"/>
                    <a:pt x="286" y="744"/>
                    <a:pt x="278" y="742"/>
                  </a:cubicBezTo>
                  <a:cubicBezTo>
                    <a:pt x="269" y="740"/>
                    <a:pt x="262" y="726"/>
                    <a:pt x="262" y="701"/>
                  </a:cubicBezTo>
                  <a:cubicBezTo>
                    <a:pt x="262" y="701"/>
                    <a:pt x="262" y="701"/>
                    <a:pt x="262" y="700"/>
                  </a:cubicBezTo>
                  <a:cubicBezTo>
                    <a:pt x="263" y="700"/>
                    <a:pt x="263" y="699"/>
                    <a:pt x="262" y="698"/>
                  </a:cubicBezTo>
                  <a:cubicBezTo>
                    <a:pt x="262" y="693"/>
                    <a:pt x="263" y="687"/>
                    <a:pt x="264" y="681"/>
                  </a:cubicBezTo>
                  <a:cubicBezTo>
                    <a:pt x="269" y="645"/>
                    <a:pt x="269" y="611"/>
                    <a:pt x="268" y="592"/>
                  </a:cubicBezTo>
                  <a:cubicBezTo>
                    <a:pt x="268" y="589"/>
                    <a:pt x="269" y="585"/>
                    <a:pt x="269" y="582"/>
                  </a:cubicBezTo>
                  <a:cubicBezTo>
                    <a:pt x="270" y="579"/>
                    <a:pt x="272" y="580"/>
                    <a:pt x="273" y="583"/>
                  </a:cubicBezTo>
                  <a:cubicBezTo>
                    <a:pt x="277" y="592"/>
                    <a:pt x="281" y="602"/>
                    <a:pt x="285" y="612"/>
                  </a:cubicBezTo>
                  <a:cubicBezTo>
                    <a:pt x="299" y="646"/>
                    <a:pt x="314" y="682"/>
                    <a:pt x="304" y="713"/>
                  </a:cubicBezTo>
                  <a:close/>
                  <a:moveTo>
                    <a:pt x="304" y="639"/>
                  </a:moveTo>
                  <a:cubicBezTo>
                    <a:pt x="300" y="629"/>
                    <a:pt x="296" y="619"/>
                    <a:pt x="292" y="609"/>
                  </a:cubicBezTo>
                  <a:cubicBezTo>
                    <a:pt x="283" y="586"/>
                    <a:pt x="274" y="565"/>
                    <a:pt x="273" y="548"/>
                  </a:cubicBezTo>
                  <a:cubicBezTo>
                    <a:pt x="278" y="505"/>
                    <a:pt x="279" y="466"/>
                    <a:pt x="277" y="429"/>
                  </a:cubicBezTo>
                  <a:cubicBezTo>
                    <a:pt x="275" y="423"/>
                    <a:pt x="282" y="422"/>
                    <a:pt x="285" y="421"/>
                  </a:cubicBezTo>
                  <a:cubicBezTo>
                    <a:pt x="288" y="421"/>
                    <a:pt x="291" y="420"/>
                    <a:pt x="294" y="418"/>
                  </a:cubicBezTo>
                  <a:cubicBezTo>
                    <a:pt x="294" y="418"/>
                    <a:pt x="294" y="418"/>
                    <a:pt x="295" y="418"/>
                  </a:cubicBezTo>
                  <a:cubicBezTo>
                    <a:pt x="300" y="423"/>
                    <a:pt x="302" y="466"/>
                    <a:pt x="304" y="498"/>
                  </a:cubicBezTo>
                  <a:cubicBezTo>
                    <a:pt x="305" y="529"/>
                    <a:pt x="307" y="560"/>
                    <a:pt x="311" y="584"/>
                  </a:cubicBezTo>
                  <a:cubicBezTo>
                    <a:pt x="312" y="596"/>
                    <a:pt x="313" y="606"/>
                    <a:pt x="313" y="614"/>
                  </a:cubicBezTo>
                  <a:cubicBezTo>
                    <a:pt x="313" y="624"/>
                    <a:pt x="312" y="632"/>
                    <a:pt x="310" y="638"/>
                  </a:cubicBezTo>
                  <a:cubicBezTo>
                    <a:pt x="309" y="642"/>
                    <a:pt x="305" y="642"/>
                    <a:pt x="304" y="639"/>
                  </a:cubicBezTo>
                  <a:close/>
                </a:path>
              </a:pathLst>
            </a:custGeom>
            <a:solidFill>
              <a:srgbClr val="00A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0" name="Freeform 1068"/>
            <p:cNvSpPr/>
            <p:nvPr>
              <p:custDataLst>
                <p:tags r:id="rId100"/>
              </p:custDataLst>
            </p:nvPr>
          </p:nvSpPr>
          <p:spPr bwMode="auto">
            <a:xfrm>
              <a:off x="4088" y="2705"/>
              <a:ext cx="143" cy="45"/>
            </a:xfrm>
            <a:custGeom>
              <a:avLst/>
              <a:gdLst>
                <a:gd name="T0" fmla="*/ 237 w 111"/>
                <a:gd name="T1" fmla="*/ 55 h 36"/>
                <a:gd name="T2" fmla="*/ 192 w 111"/>
                <a:gd name="T3" fmla="*/ 63 h 36"/>
                <a:gd name="T4" fmla="*/ 120 w 111"/>
                <a:gd name="T5" fmla="*/ 55 h 36"/>
                <a:gd name="T6" fmla="*/ 0 w 111"/>
                <a:gd name="T7" fmla="*/ 0 h 36"/>
                <a:gd name="T8" fmla="*/ 73 w 111"/>
                <a:gd name="T9" fmla="*/ 49 h 36"/>
                <a:gd name="T10" fmla="*/ 186 w 111"/>
                <a:gd name="T11" fmla="*/ 68 h 36"/>
                <a:gd name="T12" fmla="*/ 237 w 111"/>
                <a:gd name="T13" fmla="*/ 55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36">
                  <a:moveTo>
                    <a:pt x="111" y="28"/>
                  </a:moveTo>
                  <a:cubicBezTo>
                    <a:pt x="104" y="30"/>
                    <a:pt x="97" y="31"/>
                    <a:pt x="90" y="32"/>
                  </a:cubicBezTo>
                  <a:cubicBezTo>
                    <a:pt x="74" y="33"/>
                    <a:pt x="56" y="28"/>
                    <a:pt x="56" y="28"/>
                  </a:cubicBezTo>
                  <a:cubicBezTo>
                    <a:pt x="22" y="19"/>
                    <a:pt x="8" y="15"/>
                    <a:pt x="0" y="0"/>
                  </a:cubicBezTo>
                  <a:cubicBezTo>
                    <a:pt x="8" y="15"/>
                    <a:pt x="17" y="19"/>
                    <a:pt x="34" y="25"/>
                  </a:cubicBezTo>
                  <a:cubicBezTo>
                    <a:pt x="52" y="31"/>
                    <a:pt x="76" y="36"/>
                    <a:pt x="87" y="34"/>
                  </a:cubicBezTo>
                  <a:cubicBezTo>
                    <a:pt x="98" y="33"/>
                    <a:pt x="108" y="30"/>
                    <a:pt x="11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1" name="Freeform 1069"/>
            <p:cNvSpPr/>
            <p:nvPr>
              <p:custDataLst>
                <p:tags r:id="rId101"/>
              </p:custDataLst>
            </p:nvPr>
          </p:nvSpPr>
          <p:spPr bwMode="auto">
            <a:xfrm>
              <a:off x="4057" y="2715"/>
              <a:ext cx="51" cy="222"/>
            </a:xfrm>
            <a:custGeom>
              <a:avLst/>
              <a:gdLst>
                <a:gd name="T0" fmla="*/ 88 w 39"/>
                <a:gd name="T1" fmla="*/ 366 h 173"/>
                <a:gd name="T2" fmla="*/ 0 w 39"/>
                <a:gd name="T3" fmla="*/ 0 h 173"/>
                <a:gd name="T4" fmla="*/ 88 w 39"/>
                <a:gd name="T5" fmla="*/ 366 h 1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173">
                  <a:moveTo>
                    <a:pt x="39" y="173"/>
                  </a:moveTo>
                  <a:cubicBezTo>
                    <a:pt x="16" y="131"/>
                    <a:pt x="1" y="29"/>
                    <a:pt x="0" y="0"/>
                  </a:cubicBezTo>
                  <a:cubicBezTo>
                    <a:pt x="3" y="19"/>
                    <a:pt x="30" y="160"/>
                    <a:pt x="39" y="1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2" name="Freeform 1070"/>
            <p:cNvSpPr/>
            <p:nvPr>
              <p:custDataLst>
                <p:tags r:id="rId102"/>
              </p:custDataLst>
            </p:nvPr>
          </p:nvSpPr>
          <p:spPr bwMode="auto">
            <a:xfrm>
              <a:off x="4053" y="2570"/>
              <a:ext cx="21" cy="23"/>
            </a:xfrm>
            <a:custGeom>
              <a:avLst/>
              <a:gdLst>
                <a:gd name="T0" fmla="*/ 0 w 16"/>
                <a:gd name="T1" fmla="*/ 17 h 18"/>
                <a:gd name="T2" fmla="*/ 32 w 16"/>
                <a:gd name="T3" fmla="*/ 0 h 18"/>
                <a:gd name="T4" fmla="*/ 0 w 16"/>
                <a:gd name="T5" fmla="*/ 1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8"/>
                  </a:moveTo>
                  <a:cubicBezTo>
                    <a:pt x="6" y="13"/>
                    <a:pt x="13" y="9"/>
                    <a:pt x="14" y="0"/>
                  </a:cubicBezTo>
                  <a:cubicBezTo>
                    <a:pt x="16" y="7"/>
                    <a:pt x="8" y="1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3" name="Freeform 1071"/>
            <p:cNvSpPr/>
            <p:nvPr>
              <p:custDataLst>
                <p:tags r:id="rId103"/>
              </p:custDataLst>
            </p:nvPr>
          </p:nvSpPr>
          <p:spPr bwMode="auto">
            <a:xfrm>
              <a:off x="4086" y="2566"/>
              <a:ext cx="20" cy="25"/>
            </a:xfrm>
            <a:custGeom>
              <a:avLst/>
              <a:gdLst>
                <a:gd name="T0" fmla="*/ 0 w 16"/>
                <a:gd name="T1" fmla="*/ 16 h 19"/>
                <a:gd name="T2" fmla="*/ 31 w 16"/>
                <a:gd name="T3" fmla="*/ 0 h 19"/>
                <a:gd name="T4" fmla="*/ 0 w 16"/>
                <a:gd name="T5" fmla="*/ 1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0" y="7"/>
                  </a:moveTo>
                  <a:cubicBezTo>
                    <a:pt x="2" y="11"/>
                    <a:pt x="8" y="14"/>
                    <a:pt x="16" y="0"/>
                  </a:cubicBezTo>
                  <a:cubicBezTo>
                    <a:pt x="13" y="9"/>
                    <a:pt x="2" y="19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4" name="Freeform 1072"/>
            <p:cNvSpPr/>
            <p:nvPr>
              <p:custDataLst>
                <p:tags r:id="rId104"/>
              </p:custDataLst>
            </p:nvPr>
          </p:nvSpPr>
          <p:spPr bwMode="auto">
            <a:xfrm>
              <a:off x="4291" y="2869"/>
              <a:ext cx="124" cy="456"/>
            </a:xfrm>
            <a:custGeom>
              <a:avLst/>
              <a:gdLst>
                <a:gd name="T0" fmla="*/ 168 w 96"/>
                <a:gd name="T1" fmla="*/ 352 h 356"/>
                <a:gd name="T2" fmla="*/ 0 w 96"/>
                <a:gd name="T3" fmla="*/ 0 h 356"/>
                <a:gd name="T4" fmla="*/ 0 w 96"/>
                <a:gd name="T5" fmla="*/ 1 h 356"/>
                <a:gd name="T6" fmla="*/ 190 w 96"/>
                <a:gd name="T7" fmla="*/ 748 h 356"/>
                <a:gd name="T8" fmla="*/ 168 w 96"/>
                <a:gd name="T9" fmla="*/ 352 h 3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356">
                  <a:moveTo>
                    <a:pt x="78" y="168"/>
                  </a:moveTo>
                  <a:cubicBezTo>
                    <a:pt x="62" y="91"/>
                    <a:pt x="31" y="38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0" y="66"/>
                    <a:pt x="96" y="175"/>
                    <a:pt x="88" y="356"/>
                  </a:cubicBezTo>
                  <a:cubicBezTo>
                    <a:pt x="92" y="282"/>
                    <a:pt x="90" y="220"/>
                    <a:pt x="78" y="1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5" name="Freeform 1073"/>
            <p:cNvSpPr/>
            <p:nvPr>
              <p:custDataLst>
                <p:tags r:id="rId105"/>
              </p:custDataLst>
            </p:nvPr>
          </p:nvSpPr>
          <p:spPr bwMode="auto">
            <a:xfrm>
              <a:off x="4155" y="3018"/>
              <a:ext cx="162" cy="209"/>
            </a:xfrm>
            <a:custGeom>
              <a:avLst/>
              <a:gdLst>
                <a:gd name="T0" fmla="*/ 267 w 126"/>
                <a:gd name="T1" fmla="*/ 344 h 163"/>
                <a:gd name="T2" fmla="*/ 158 w 126"/>
                <a:gd name="T3" fmla="*/ 174 h 163"/>
                <a:gd name="T4" fmla="*/ 0 w 126"/>
                <a:gd name="T5" fmla="*/ 0 h 163"/>
                <a:gd name="T6" fmla="*/ 13 w 126"/>
                <a:gd name="T7" fmla="*/ 15 h 163"/>
                <a:gd name="T8" fmla="*/ 267 w 126"/>
                <a:gd name="T9" fmla="*/ 344 h 163"/>
                <a:gd name="T10" fmla="*/ 267 w 126"/>
                <a:gd name="T11" fmla="*/ 344 h 1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63">
                  <a:moveTo>
                    <a:pt x="126" y="163"/>
                  </a:moveTo>
                  <a:cubicBezTo>
                    <a:pt x="118" y="146"/>
                    <a:pt x="103" y="120"/>
                    <a:pt x="75" y="83"/>
                  </a:cubicBezTo>
                  <a:cubicBezTo>
                    <a:pt x="57" y="61"/>
                    <a:pt x="0" y="0"/>
                    <a:pt x="0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80" y="92"/>
                    <a:pt x="113" y="138"/>
                    <a:pt x="126" y="163"/>
                  </a:cubicBezTo>
                  <a:cubicBezTo>
                    <a:pt x="126" y="163"/>
                    <a:pt x="126" y="163"/>
                    <a:pt x="126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6" name="Freeform 1074"/>
            <p:cNvSpPr/>
            <p:nvPr>
              <p:custDataLst>
                <p:tags r:id="rId106"/>
              </p:custDataLst>
            </p:nvPr>
          </p:nvSpPr>
          <p:spPr bwMode="auto">
            <a:xfrm>
              <a:off x="4365" y="3570"/>
              <a:ext cx="28" cy="56"/>
            </a:xfrm>
            <a:custGeom>
              <a:avLst/>
              <a:gdLst>
                <a:gd name="T0" fmla="*/ 43 w 22"/>
                <a:gd name="T1" fmla="*/ 0 h 44"/>
                <a:gd name="T2" fmla="*/ 0 w 22"/>
                <a:gd name="T3" fmla="*/ 90 h 44"/>
                <a:gd name="T4" fmla="*/ 43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21" y="0"/>
                  </a:moveTo>
                  <a:cubicBezTo>
                    <a:pt x="22" y="16"/>
                    <a:pt x="15" y="35"/>
                    <a:pt x="0" y="44"/>
                  </a:cubicBezTo>
                  <a:cubicBezTo>
                    <a:pt x="5" y="39"/>
                    <a:pt x="17" y="2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7" name="Freeform 1075"/>
            <p:cNvSpPr/>
            <p:nvPr>
              <p:custDataLst>
                <p:tags r:id="rId107"/>
              </p:custDataLst>
            </p:nvPr>
          </p:nvSpPr>
          <p:spPr bwMode="auto">
            <a:xfrm>
              <a:off x="4433" y="3578"/>
              <a:ext cx="29" cy="55"/>
            </a:xfrm>
            <a:custGeom>
              <a:avLst/>
              <a:gdLst>
                <a:gd name="T0" fmla="*/ 49 w 22"/>
                <a:gd name="T1" fmla="*/ 0 h 44"/>
                <a:gd name="T2" fmla="*/ 0 w 22"/>
                <a:gd name="T3" fmla="*/ 86 h 44"/>
                <a:gd name="T4" fmla="*/ 49 w 2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4">
                  <a:moveTo>
                    <a:pt x="21" y="0"/>
                  </a:moveTo>
                  <a:cubicBezTo>
                    <a:pt x="22" y="16"/>
                    <a:pt x="15" y="35"/>
                    <a:pt x="0" y="44"/>
                  </a:cubicBezTo>
                  <a:cubicBezTo>
                    <a:pt x="5" y="39"/>
                    <a:pt x="17" y="27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8" name="Freeform 1076"/>
            <p:cNvSpPr/>
            <p:nvPr>
              <p:custDataLst>
                <p:tags r:id="rId108"/>
              </p:custDataLst>
            </p:nvPr>
          </p:nvSpPr>
          <p:spPr bwMode="auto">
            <a:xfrm>
              <a:off x="4311" y="3332"/>
              <a:ext cx="19" cy="30"/>
            </a:xfrm>
            <a:custGeom>
              <a:avLst/>
              <a:gdLst>
                <a:gd name="T0" fmla="*/ 0 w 15"/>
                <a:gd name="T1" fmla="*/ 14 h 24"/>
                <a:gd name="T2" fmla="*/ 8 w 15"/>
                <a:gd name="T3" fmla="*/ 48 h 24"/>
                <a:gd name="T4" fmla="*/ 0 w 15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4">
                  <a:moveTo>
                    <a:pt x="0" y="7"/>
                  </a:moveTo>
                  <a:cubicBezTo>
                    <a:pt x="7" y="5"/>
                    <a:pt x="15" y="6"/>
                    <a:pt x="4" y="24"/>
                  </a:cubicBezTo>
                  <a:cubicBezTo>
                    <a:pt x="14" y="10"/>
                    <a:pt x="15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39" name="Freeform 1077"/>
            <p:cNvSpPr/>
            <p:nvPr>
              <p:custDataLst>
                <p:tags r:id="rId109"/>
              </p:custDataLst>
            </p:nvPr>
          </p:nvSpPr>
          <p:spPr bwMode="auto">
            <a:xfrm>
              <a:off x="4096" y="2772"/>
              <a:ext cx="249" cy="489"/>
            </a:xfrm>
            <a:custGeom>
              <a:avLst/>
              <a:gdLst>
                <a:gd name="T0" fmla="*/ 414 w 193"/>
                <a:gd name="T1" fmla="*/ 801 h 382"/>
                <a:gd name="T2" fmla="*/ 120 w 193"/>
                <a:gd name="T3" fmla="*/ 367 h 382"/>
                <a:gd name="T4" fmla="*/ 0 w 193"/>
                <a:gd name="T5" fmla="*/ 0 h 382"/>
                <a:gd name="T6" fmla="*/ 116 w 193"/>
                <a:gd name="T7" fmla="*/ 381 h 382"/>
                <a:gd name="T8" fmla="*/ 414 w 193"/>
                <a:gd name="T9" fmla="*/ 801 h 3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3" h="382">
                  <a:moveTo>
                    <a:pt x="193" y="382"/>
                  </a:moveTo>
                  <a:cubicBezTo>
                    <a:pt x="185" y="332"/>
                    <a:pt x="67" y="190"/>
                    <a:pt x="56" y="175"/>
                  </a:cubicBezTo>
                  <a:cubicBezTo>
                    <a:pt x="27" y="134"/>
                    <a:pt x="10" y="75"/>
                    <a:pt x="0" y="0"/>
                  </a:cubicBezTo>
                  <a:cubicBezTo>
                    <a:pt x="1" y="47"/>
                    <a:pt x="14" y="121"/>
                    <a:pt x="54" y="182"/>
                  </a:cubicBezTo>
                  <a:cubicBezTo>
                    <a:pt x="70" y="205"/>
                    <a:pt x="178" y="331"/>
                    <a:pt x="193" y="382"/>
                  </a:cubicBezTo>
                  <a:close/>
                </a:path>
              </a:pathLst>
            </a:custGeom>
            <a:solidFill>
              <a:srgbClr val="008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0" name="Freeform 1078"/>
            <p:cNvSpPr/>
            <p:nvPr>
              <p:custDataLst>
                <p:tags r:id="rId110"/>
              </p:custDataLst>
            </p:nvPr>
          </p:nvSpPr>
          <p:spPr bwMode="auto">
            <a:xfrm>
              <a:off x="4086" y="2573"/>
              <a:ext cx="28" cy="127"/>
            </a:xfrm>
            <a:custGeom>
              <a:avLst/>
              <a:gdLst>
                <a:gd name="T0" fmla="*/ 46 w 22"/>
                <a:gd name="T1" fmla="*/ 0 h 99"/>
                <a:gd name="T2" fmla="*/ 14 w 22"/>
                <a:gd name="T3" fmla="*/ 209 h 99"/>
                <a:gd name="T4" fmla="*/ 46 w 22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9">
                  <a:moveTo>
                    <a:pt x="22" y="0"/>
                  </a:moveTo>
                  <a:cubicBezTo>
                    <a:pt x="13" y="19"/>
                    <a:pt x="5" y="70"/>
                    <a:pt x="7" y="99"/>
                  </a:cubicBezTo>
                  <a:cubicBezTo>
                    <a:pt x="0" y="69"/>
                    <a:pt x="4" y="30"/>
                    <a:pt x="22" y="0"/>
                  </a:cubicBezTo>
                  <a:close/>
                </a:path>
              </a:pathLst>
            </a:custGeom>
            <a:solidFill>
              <a:srgbClr val="008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1" name="Freeform 1079"/>
            <p:cNvSpPr>
              <a:spLocks noEditPoints="1"/>
            </p:cNvSpPr>
            <p:nvPr>
              <p:custDataLst>
                <p:tags r:id="rId111"/>
              </p:custDataLst>
            </p:nvPr>
          </p:nvSpPr>
          <p:spPr bwMode="auto">
            <a:xfrm>
              <a:off x="3928" y="2553"/>
              <a:ext cx="462" cy="1006"/>
            </a:xfrm>
            <a:custGeom>
              <a:avLst/>
              <a:gdLst>
                <a:gd name="T0" fmla="*/ 291 w 359"/>
                <a:gd name="T1" fmla="*/ 15 h 786"/>
                <a:gd name="T2" fmla="*/ 247 w 359"/>
                <a:gd name="T3" fmla="*/ 19 h 786"/>
                <a:gd name="T4" fmla="*/ 208 w 359"/>
                <a:gd name="T5" fmla="*/ 37 h 786"/>
                <a:gd name="T6" fmla="*/ 194 w 359"/>
                <a:gd name="T7" fmla="*/ 128 h 786"/>
                <a:gd name="T8" fmla="*/ 311 w 359"/>
                <a:gd name="T9" fmla="*/ 733 h 786"/>
                <a:gd name="T10" fmla="*/ 265 w 359"/>
                <a:gd name="T11" fmla="*/ 802 h 786"/>
                <a:gd name="T12" fmla="*/ 652 w 359"/>
                <a:gd name="T13" fmla="*/ 1147 h 786"/>
                <a:gd name="T14" fmla="*/ 85 w 359"/>
                <a:gd name="T15" fmla="*/ 1171 h 786"/>
                <a:gd name="T16" fmla="*/ 1 w 359"/>
                <a:gd name="T17" fmla="*/ 1038 h 786"/>
                <a:gd name="T18" fmla="*/ 10 w 359"/>
                <a:gd name="T19" fmla="*/ 1076 h 786"/>
                <a:gd name="T20" fmla="*/ 62 w 359"/>
                <a:gd name="T21" fmla="*/ 1258 h 786"/>
                <a:gd name="T22" fmla="*/ 0 w 359"/>
                <a:gd name="T23" fmla="*/ 1280 h 786"/>
                <a:gd name="T24" fmla="*/ 59 w 359"/>
                <a:gd name="T25" fmla="*/ 1371 h 786"/>
                <a:gd name="T26" fmla="*/ 39 w 359"/>
                <a:gd name="T27" fmla="*/ 1430 h 786"/>
                <a:gd name="T28" fmla="*/ 1 w 359"/>
                <a:gd name="T29" fmla="*/ 1458 h 786"/>
                <a:gd name="T30" fmla="*/ 45 w 359"/>
                <a:gd name="T31" fmla="*/ 1528 h 786"/>
                <a:gd name="T32" fmla="*/ 23 w 359"/>
                <a:gd name="T33" fmla="*/ 1564 h 786"/>
                <a:gd name="T34" fmla="*/ 103 w 359"/>
                <a:gd name="T35" fmla="*/ 1550 h 786"/>
                <a:gd name="T36" fmla="*/ 120 w 359"/>
                <a:gd name="T37" fmla="*/ 1649 h 786"/>
                <a:gd name="T38" fmla="*/ 342 w 359"/>
                <a:gd name="T39" fmla="*/ 1558 h 786"/>
                <a:gd name="T40" fmla="*/ 490 w 359"/>
                <a:gd name="T41" fmla="*/ 1485 h 786"/>
                <a:gd name="T42" fmla="*/ 575 w 359"/>
                <a:gd name="T43" fmla="*/ 1489 h 786"/>
                <a:gd name="T44" fmla="*/ 656 w 359"/>
                <a:gd name="T45" fmla="*/ 1436 h 786"/>
                <a:gd name="T46" fmla="*/ 749 w 359"/>
                <a:gd name="T47" fmla="*/ 1271 h 786"/>
                <a:gd name="T48" fmla="*/ 696 w 359"/>
                <a:gd name="T49" fmla="*/ 1163 h 786"/>
                <a:gd name="T50" fmla="*/ 283 w 359"/>
                <a:gd name="T51" fmla="*/ 305 h 786"/>
                <a:gd name="T52" fmla="*/ 641 w 359"/>
                <a:gd name="T53" fmla="*/ 1216 h 786"/>
                <a:gd name="T54" fmla="*/ 669 w 359"/>
                <a:gd name="T55" fmla="*/ 1224 h 786"/>
                <a:gd name="T56" fmla="*/ 151 w 359"/>
                <a:gd name="T57" fmla="*/ 1250 h 786"/>
                <a:gd name="T58" fmla="*/ 73 w 359"/>
                <a:gd name="T59" fmla="*/ 1363 h 786"/>
                <a:gd name="T60" fmla="*/ 149 w 359"/>
                <a:gd name="T61" fmla="*/ 1265 h 786"/>
                <a:gd name="T62" fmla="*/ 641 w 359"/>
                <a:gd name="T63" fmla="*/ 1313 h 786"/>
                <a:gd name="T64" fmla="*/ 571 w 359"/>
                <a:gd name="T65" fmla="*/ 1381 h 786"/>
                <a:gd name="T66" fmla="*/ 125 w 359"/>
                <a:gd name="T67" fmla="*/ 1386 h 786"/>
                <a:gd name="T68" fmla="*/ 342 w 359"/>
                <a:gd name="T69" fmla="*/ 1549 h 786"/>
                <a:gd name="T70" fmla="*/ 342 w 359"/>
                <a:gd name="T71" fmla="*/ 1549 h 786"/>
                <a:gd name="T72" fmla="*/ 403 w 359"/>
                <a:gd name="T73" fmla="*/ 1515 h 786"/>
                <a:gd name="T74" fmla="*/ 477 w 359"/>
                <a:gd name="T75" fmla="*/ 1476 h 786"/>
                <a:gd name="T76" fmla="*/ 322 w 359"/>
                <a:gd name="T77" fmla="*/ 1521 h 786"/>
                <a:gd name="T78" fmla="*/ 50 w 359"/>
                <a:gd name="T79" fmla="*/ 1440 h 786"/>
                <a:gd name="T80" fmla="*/ 556 w 359"/>
                <a:gd name="T81" fmla="*/ 1395 h 786"/>
                <a:gd name="T82" fmla="*/ 490 w 359"/>
                <a:gd name="T83" fmla="*/ 1453 h 786"/>
                <a:gd name="T84" fmla="*/ 507 w 359"/>
                <a:gd name="T85" fmla="*/ 1499 h 786"/>
                <a:gd name="T86" fmla="*/ 582 w 359"/>
                <a:gd name="T87" fmla="*/ 1407 h 786"/>
                <a:gd name="T88" fmla="*/ 637 w 359"/>
                <a:gd name="T89" fmla="*/ 1446 h 786"/>
                <a:gd name="T90" fmla="*/ 582 w 359"/>
                <a:gd name="T91" fmla="*/ 1476 h 786"/>
                <a:gd name="T92" fmla="*/ 616 w 359"/>
                <a:gd name="T93" fmla="*/ 1439 h 786"/>
                <a:gd name="T94" fmla="*/ 681 w 359"/>
                <a:gd name="T95" fmla="*/ 1371 h 786"/>
                <a:gd name="T96" fmla="*/ 645 w 359"/>
                <a:gd name="T97" fmla="*/ 1430 h 786"/>
                <a:gd name="T98" fmla="*/ 605 w 359"/>
                <a:gd name="T99" fmla="*/ 1385 h 786"/>
                <a:gd name="T100" fmla="*/ 670 w 359"/>
                <a:gd name="T101" fmla="*/ 1305 h 786"/>
                <a:gd name="T102" fmla="*/ 676 w 359"/>
                <a:gd name="T103" fmla="*/ 1282 h 786"/>
                <a:gd name="T104" fmla="*/ 743 w 359"/>
                <a:gd name="T105" fmla="*/ 1258 h 786"/>
                <a:gd name="T106" fmla="*/ 745 w 359"/>
                <a:gd name="T107" fmla="*/ 1332 h 786"/>
                <a:gd name="T108" fmla="*/ 692 w 359"/>
                <a:gd name="T109" fmla="*/ 1353 h 786"/>
                <a:gd name="T110" fmla="*/ 708 w 359"/>
                <a:gd name="T111" fmla="*/ 1305 h 786"/>
                <a:gd name="T112" fmla="*/ 745 w 359"/>
                <a:gd name="T113" fmla="*/ 1332 h 78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9" h="786">
                  <a:moveTo>
                    <a:pt x="132" y="123"/>
                  </a:moveTo>
                  <a:cubicBezTo>
                    <a:pt x="131" y="59"/>
                    <a:pt x="143" y="12"/>
                    <a:pt x="158" y="0"/>
                  </a:cubicBezTo>
                  <a:cubicBezTo>
                    <a:pt x="152" y="3"/>
                    <a:pt x="145" y="5"/>
                    <a:pt x="137" y="7"/>
                  </a:cubicBezTo>
                  <a:cubicBezTo>
                    <a:pt x="133" y="12"/>
                    <a:pt x="129" y="16"/>
                    <a:pt x="127" y="17"/>
                  </a:cubicBezTo>
                  <a:cubicBezTo>
                    <a:pt x="125" y="18"/>
                    <a:pt x="124" y="14"/>
                    <a:pt x="124" y="9"/>
                  </a:cubicBezTo>
                  <a:cubicBezTo>
                    <a:pt x="121" y="9"/>
                    <a:pt x="118" y="9"/>
                    <a:pt x="116" y="9"/>
                  </a:cubicBezTo>
                  <a:cubicBezTo>
                    <a:pt x="114" y="9"/>
                    <a:pt x="111" y="9"/>
                    <a:pt x="109" y="9"/>
                  </a:cubicBezTo>
                  <a:cubicBezTo>
                    <a:pt x="108" y="14"/>
                    <a:pt x="107" y="18"/>
                    <a:pt x="104" y="19"/>
                  </a:cubicBezTo>
                  <a:cubicBezTo>
                    <a:pt x="102" y="20"/>
                    <a:pt x="100" y="20"/>
                    <a:pt x="98" y="18"/>
                  </a:cubicBezTo>
                  <a:cubicBezTo>
                    <a:pt x="96" y="20"/>
                    <a:pt x="94" y="21"/>
                    <a:pt x="93" y="22"/>
                  </a:cubicBezTo>
                  <a:cubicBezTo>
                    <a:pt x="88" y="25"/>
                    <a:pt x="84" y="26"/>
                    <a:pt x="79" y="27"/>
                  </a:cubicBezTo>
                  <a:cubicBezTo>
                    <a:pt x="85" y="33"/>
                    <a:pt x="91" y="44"/>
                    <a:pt x="91" y="61"/>
                  </a:cubicBezTo>
                  <a:cubicBezTo>
                    <a:pt x="91" y="74"/>
                    <a:pt x="91" y="93"/>
                    <a:pt x="92" y="114"/>
                  </a:cubicBezTo>
                  <a:cubicBezTo>
                    <a:pt x="94" y="149"/>
                    <a:pt x="108" y="238"/>
                    <a:pt x="127" y="288"/>
                  </a:cubicBezTo>
                  <a:cubicBezTo>
                    <a:pt x="137" y="313"/>
                    <a:pt x="148" y="336"/>
                    <a:pt x="146" y="350"/>
                  </a:cubicBezTo>
                  <a:cubicBezTo>
                    <a:pt x="145" y="357"/>
                    <a:pt x="138" y="369"/>
                    <a:pt x="93" y="375"/>
                  </a:cubicBezTo>
                  <a:cubicBezTo>
                    <a:pt x="97" y="378"/>
                    <a:pt x="101" y="382"/>
                    <a:pt x="104" y="386"/>
                  </a:cubicBezTo>
                  <a:cubicBezTo>
                    <a:pt x="107" y="382"/>
                    <a:pt x="115" y="382"/>
                    <a:pt x="124" y="383"/>
                  </a:cubicBezTo>
                  <a:cubicBezTo>
                    <a:pt x="140" y="379"/>
                    <a:pt x="150" y="373"/>
                    <a:pt x="159" y="363"/>
                  </a:cubicBezTo>
                  <a:cubicBezTo>
                    <a:pt x="164" y="357"/>
                    <a:pt x="170" y="362"/>
                    <a:pt x="171" y="363"/>
                  </a:cubicBezTo>
                  <a:cubicBezTo>
                    <a:pt x="180" y="374"/>
                    <a:pt x="299" y="509"/>
                    <a:pt x="306" y="547"/>
                  </a:cubicBezTo>
                  <a:cubicBezTo>
                    <a:pt x="308" y="559"/>
                    <a:pt x="305" y="568"/>
                    <a:pt x="297" y="574"/>
                  </a:cubicBezTo>
                  <a:cubicBezTo>
                    <a:pt x="270" y="595"/>
                    <a:pt x="191" y="581"/>
                    <a:pt x="129" y="555"/>
                  </a:cubicBezTo>
                  <a:cubicBezTo>
                    <a:pt x="84" y="536"/>
                    <a:pt x="54" y="544"/>
                    <a:pt x="40" y="559"/>
                  </a:cubicBezTo>
                  <a:cubicBezTo>
                    <a:pt x="30" y="558"/>
                    <a:pt x="14" y="527"/>
                    <a:pt x="12" y="512"/>
                  </a:cubicBezTo>
                  <a:cubicBezTo>
                    <a:pt x="11" y="500"/>
                    <a:pt x="9" y="491"/>
                    <a:pt x="4" y="489"/>
                  </a:cubicBezTo>
                  <a:cubicBezTo>
                    <a:pt x="3" y="491"/>
                    <a:pt x="2" y="493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3" y="496"/>
                    <a:pt x="4" y="506"/>
                    <a:pt x="5" y="513"/>
                  </a:cubicBezTo>
                  <a:cubicBezTo>
                    <a:pt x="7" y="529"/>
                    <a:pt x="23" y="560"/>
                    <a:pt x="35" y="565"/>
                  </a:cubicBezTo>
                  <a:cubicBezTo>
                    <a:pt x="29" y="576"/>
                    <a:pt x="28" y="588"/>
                    <a:pt x="33" y="597"/>
                  </a:cubicBezTo>
                  <a:cubicBezTo>
                    <a:pt x="32" y="598"/>
                    <a:pt x="30" y="599"/>
                    <a:pt x="29" y="600"/>
                  </a:cubicBezTo>
                  <a:cubicBezTo>
                    <a:pt x="27" y="601"/>
                    <a:pt x="26" y="602"/>
                    <a:pt x="25" y="604"/>
                  </a:cubicBezTo>
                  <a:cubicBezTo>
                    <a:pt x="19" y="605"/>
                    <a:pt x="9" y="606"/>
                    <a:pt x="0" y="606"/>
                  </a:cubicBezTo>
                  <a:cubicBezTo>
                    <a:pt x="0" y="608"/>
                    <a:pt x="0" y="609"/>
                    <a:pt x="0" y="610"/>
                  </a:cubicBezTo>
                  <a:cubicBezTo>
                    <a:pt x="6" y="610"/>
                    <a:pt x="13" y="609"/>
                    <a:pt x="22" y="608"/>
                  </a:cubicBezTo>
                  <a:cubicBezTo>
                    <a:pt x="20" y="612"/>
                    <a:pt x="19" y="616"/>
                    <a:pt x="19" y="622"/>
                  </a:cubicBezTo>
                  <a:cubicBezTo>
                    <a:pt x="18" y="635"/>
                    <a:pt x="21" y="646"/>
                    <a:pt x="28" y="654"/>
                  </a:cubicBezTo>
                  <a:cubicBezTo>
                    <a:pt x="31" y="658"/>
                    <a:pt x="35" y="661"/>
                    <a:pt x="39" y="663"/>
                  </a:cubicBezTo>
                  <a:cubicBezTo>
                    <a:pt x="41" y="664"/>
                    <a:pt x="41" y="667"/>
                    <a:pt x="39" y="667"/>
                  </a:cubicBezTo>
                  <a:cubicBezTo>
                    <a:pt x="30" y="671"/>
                    <a:pt x="23" y="676"/>
                    <a:pt x="18" y="682"/>
                  </a:cubicBezTo>
                  <a:cubicBezTo>
                    <a:pt x="15" y="685"/>
                    <a:pt x="13" y="689"/>
                    <a:pt x="12" y="692"/>
                  </a:cubicBezTo>
                  <a:cubicBezTo>
                    <a:pt x="8" y="692"/>
                    <a:pt x="4" y="691"/>
                    <a:pt x="0" y="691"/>
                  </a:cubicBezTo>
                  <a:cubicBezTo>
                    <a:pt x="0" y="692"/>
                    <a:pt x="0" y="693"/>
                    <a:pt x="1" y="695"/>
                  </a:cubicBezTo>
                  <a:cubicBezTo>
                    <a:pt x="4" y="695"/>
                    <a:pt x="7" y="696"/>
                    <a:pt x="10" y="696"/>
                  </a:cubicBezTo>
                  <a:cubicBezTo>
                    <a:pt x="9" y="701"/>
                    <a:pt x="9" y="707"/>
                    <a:pt x="10" y="713"/>
                  </a:cubicBezTo>
                  <a:cubicBezTo>
                    <a:pt x="12" y="719"/>
                    <a:pt x="15" y="725"/>
                    <a:pt x="21" y="729"/>
                  </a:cubicBezTo>
                  <a:cubicBezTo>
                    <a:pt x="17" y="734"/>
                    <a:pt x="17" y="734"/>
                    <a:pt x="17" y="734"/>
                  </a:cubicBezTo>
                  <a:cubicBezTo>
                    <a:pt x="14" y="736"/>
                    <a:pt x="12" y="739"/>
                    <a:pt x="9" y="742"/>
                  </a:cubicBezTo>
                  <a:cubicBezTo>
                    <a:pt x="10" y="744"/>
                    <a:pt x="11" y="745"/>
                    <a:pt x="11" y="746"/>
                  </a:cubicBezTo>
                  <a:cubicBezTo>
                    <a:pt x="14" y="742"/>
                    <a:pt x="17" y="739"/>
                    <a:pt x="20" y="736"/>
                  </a:cubicBezTo>
                  <a:cubicBezTo>
                    <a:pt x="25" y="731"/>
                    <a:pt x="25" y="731"/>
                    <a:pt x="25" y="731"/>
                  </a:cubicBezTo>
                  <a:cubicBezTo>
                    <a:pt x="31" y="735"/>
                    <a:pt x="38" y="737"/>
                    <a:pt x="48" y="739"/>
                  </a:cubicBezTo>
                  <a:cubicBezTo>
                    <a:pt x="54" y="740"/>
                    <a:pt x="60" y="741"/>
                    <a:pt x="67" y="742"/>
                  </a:cubicBezTo>
                  <a:cubicBezTo>
                    <a:pt x="62" y="750"/>
                    <a:pt x="54" y="766"/>
                    <a:pt x="52" y="783"/>
                  </a:cubicBezTo>
                  <a:cubicBezTo>
                    <a:pt x="53" y="784"/>
                    <a:pt x="55" y="785"/>
                    <a:pt x="56" y="786"/>
                  </a:cubicBezTo>
                  <a:cubicBezTo>
                    <a:pt x="57" y="768"/>
                    <a:pt x="66" y="749"/>
                    <a:pt x="71" y="742"/>
                  </a:cubicBezTo>
                  <a:cubicBezTo>
                    <a:pt x="94" y="743"/>
                    <a:pt x="122" y="739"/>
                    <a:pt x="151" y="732"/>
                  </a:cubicBezTo>
                  <a:cubicBezTo>
                    <a:pt x="152" y="741"/>
                    <a:pt x="157" y="743"/>
                    <a:pt x="161" y="743"/>
                  </a:cubicBezTo>
                  <a:cubicBezTo>
                    <a:pt x="169" y="744"/>
                    <a:pt x="179" y="736"/>
                    <a:pt x="186" y="727"/>
                  </a:cubicBezTo>
                  <a:cubicBezTo>
                    <a:pt x="188" y="729"/>
                    <a:pt x="192" y="730"/>
                    <a:pt x="198" y="730"/>
                  </a:cubicBezTo>
                  <a:cubicBezTo>
                    <a:pt x="212" y="730"/>
                    <a:pt x="223" y="719"/>
                    <a:pt x="230" y="708"/>
                  </a:cubicBezTo>
                  <a:cubicBezTo>
                    <a:pt x="230" y="713"/>
                    <a:pt x="233" y="717"/>
                    <a:pt x="235" y="719"/>
                  </a:cubicBezTo>
                  <a:cubicBezTo>
                    <a:pt x="240" y="723"/>
                    <a:pt x="247" y="724"/>
                    <a:pt x="256" y="721"/>
                  </a:cubicBezTo>
                  <a:cubicBezTo>
                    <a:pt x="262" y="720"/>
                    <a:pt x="267" y="715"/>
                    <a:pt x="270" y="710"/>
                  </a:cubicBezTo>
                  <a:cubicBezTo>
                    <a:pt x="274" y="712"/>
                    <a:pt x="280" y="713"/>
                    <a:pt x="285" y="711"/>
                  </a:cubicBezTo>
                  <a:cubicBezTo>
                    <a:pt x="294" y="708"/>
                    <a:pt x="303" y="699"/>
                    <a:pt x="306" y="686"/>
                  </a:cubicBezTo>
                  <a:cubicBezTo>
                    <a:pt x="307" y="685"/>
                    <a:pt x="307" y="685"/>
                    <a:pt x="308" y="685"/>
                  </a:cubicBezTo>
                  <a:cubicBezTo>
                    <a:pt x="313" y="682"/>
                    <a:pt x="318" y="675"/>
                    <a:pt x="321" y="666"/>
                  </a:cubicBezTo>
                  <a:cubicBezTo>
                    <a:pt x="338" y="663"/>
                    <a:pt x="350" y="652"/>
                    <a:pt x="355" y="637"/>
                  </a:cubicBezTo>
                  <a:cubicBezTo>
                    <a:pt x="359" y="626"/>
                    <a:pt x="357" y="613"/>
                    <a:pt x="351" y="606"/>
                  </a:cubicBezTo>
                  <a:cubicBezTo>
                    <a:pt x="352" y="604"/>
                    <a:pt x="352" y="603"/>
                    <a:pt x="353" y="601"/>
                  </a:cubicBezTo>
                  <a:cubicBezTo>
                    <a:pt x="354" y="592"/>
                    <a:pt x="351" y="577"/>
                    <a:pt x="327" y="561"/>
                  </a:cubicBezTo>
                  <a:cubicBezTo>
                    <a:pt x="327" y="559"/>
                    <a:pt x="327" y="557"/>
                    <a:pt x="326" y="555"/>
                  </a:cubicBezTo>
                  <a:cubicBezTo>
                    <a:pt x="319" y="506"/>
                    <a:pt x="202" y="359"/>
                    <a:pt x="191" y="343"/>
                  </a:cubicBezTo>
                  <a:cubicBezTo>
                    <a:pt x="162" y="303"/>
                    <a:pt x="145" y="244"/>
                    <a:pt x="136" y="169"/>
                  </a:cubicBezTo>
                  <a:cubicBezTo>
                    <a:pt x="135" y="161"/>
                    <a:pt x="134" y="153"/>
                    <a:pt x="133" y="145"/>
                  </a:cubicBezTo>
                  <a:moveTo>
                    <a:pt x="43" y="566"/>
                  </a:moveTo>
                  <a:cubicBezTo>
                    <a:pt x="54" y="552"/>
                    <a:pt x="82" y="543"/>
                    <a:pt x="126" y="561"/>
                  </a:cubicBezTo>
                  <a:cubicBezTo>
                    <a:pt x="189" y="588"/>
                    <a:pt x="272" y="603"/>
                    <a:pt x="301" y="580"/>
                  </a:cubicBezTo>
                  <a:cubicBezTo>
                    <a:pt x="306" y="576"/>
                    <a:pt x="310" y="571"/>
                    <a:pt x="311" y="566"/>
                  </a:cubicBezTo>
                  <a:cubicBezTo>
                    <a:pt x="312" y="564"/>
                    <a:pt x="315" y="564"/>
                    <a:pt x="315" y="565"/>
                  </a:cubicBezTo>
                  <a:cubicBezTo>
                    <a:pt x="315" y="571"/>
                    <a:pt x="315" y="578"/>
                    <a:pt x="314" y="584"/>
                  </a:cubicBezTo>
                  <a:cubicBezTo>
                    <a:pt x="314" y="594"/>
                    <a:pt x="308" y="601"/>
                    <a:pt x="306" y="603"/>
                  </a:cubicBezTo>
                  <a:cubicBezTo>
                    <a:pt x="262" y="642"/>
                    <a:pt x="185" y="623"/>
                    <a:pt x="121" y="607"/>
                  </a:cubicBezTo>
                  <a:cubicBezTo>
                    <a:pt x="103" y="603"/>
                    <a:pt x="85" y="599"/>
                    <a:pt x="71" y="596"/>
                  </a:cubicBezTo>
                  <a:cubicBezTo>
                    <a:pt x="58" y="594"/>
                    <a:pt x="48" y="593"/>
                    <a:pt x="40" y="595"/>
                  </a:cubicBezTo>
                  <a:cubicBezTo>
                    <a:pt x="35" y="587"/>
                    <a:pt x="36" y="575"/>
                    <a:pt x="43" y="566"/>
                  </a:cubicBezTo>
                  <a:close/>
                  <a:moveTo>
                    <a:pt x="34" y="650"/>
                  </a:moveTo>
                  <a:cubicBezTo>
                    <a:pt x="28" y="643"/>
                    <a:pt x="25" y="633"/>
                    <a:pt x="26" y="622"/>
                  </a:cubicBezTo>
                  <a:cubicBezTo>
                    <a:pt x="26" y="614"/>
                    <a:pt x="29" y="609"/>
                    <a:pt x="33" y="605"/>
                  </a:cubicBezTo>
                  <a:cubicBezTo>
                    <a:pt x="40" y="600"/>
                    <a:pt x="53" y="600"/>
                    <a:pt x="70" y="603"/>
                  </a:cubicBezTo>
                  <a:cubicBezTo>
                    <a:pt x="84" y="605"/>
                    <a:pt x="101" y="610"/>
                    <a:pt x="120" y="614"/>
                  </a:cubicBezTo>
                  <a:cubicBezTo>
                    <a:pt x="179" y="628"/>
                    <a:pt x="250" y="646"/>
                    <a:pt x="297" y="618"/>
                  </a:cubicBezTo>
                  <a:cubicBezTo>
                    <a:pt x="301" y="616"/>
                    <a:pt x="305" y="619"/>
                    <a:pt x="301" y="627"/>
                  </a:cubicBezTo>
                  <a:cubicBezTo>
                    <a:pt x="298" y="631"/>
                    <a:pt x="296" y="635"/>
                    <a:pt x="293" y="639"/>
                  </a:cubicBezTo>
                  <a:cubicBezTo>
                    <a:pt x="290" y="643"/>
                    <a:pt x="287" y="647"/>
                    <a:pt x="283" y="651"/>
                  </a:cubicBezTo>
                  <a:cubicBezTo>
                    <a:pt x="279" y="656"/>
                    <a:pt x="272" y="658"/>
                    <a:pt x="268" y="659"/>
                  </a:cubicBezTo>
                  <a:cubicBezTo>
                    <a:pt x="239" y="663"/>
                    <a:pt x="175" y="664"/>
                    <a:pt x="138" y="660"/>
                  </a:cubicBezTo>
                  <a:cubicBezTo>
                    <a:pt x="101" y="658"/>
                    <a:pt x="101" y="658"/>
                    <a:pt x="101" y="658"/>
                  </a:cubicBezTo>
                  <a:cubicBezTo>
                    <a:pt x="87" y="657"/>
                    <a:pt x="72" y="658"/>
                    <a:pt x="58" y="661"/>
                  </a:cubicBezTo>
                  <a:cubicBezTo>
                    <a:pt x="58" y="661"/>
                    <a:pt x="58" y="661"/>
                    <a:pt x="58" y="661"/>
                  </a:cubicBezTo>
                  <a:cubicBezTo>
                    <a:pt x="48" y="661"/>
                    <a:pt x="39" y="657"/>
                    <a:pt x="34" y="650"/>
                  </a:cubicBezTo>
                  <a:close/>
                  <a:moveTo>
                    <a:pt x="161" y="738"/>
                  </a:moveTo>
                  <a:cubicBezTo>
                    <a:pt x="158" y="738"/>
                    <a:pt x="156" y="734"/>
                    <a:pt x="156" y="731"/>
                  </a:cubicBezTo>
                  <a:cubicBezTo>
                    <a:pt x="165" y="728"/>
                    <a:pt x="174" y="725"/>
                    <a:pt x="183" y="722"/>
                  </a:cubicBezTo>
                  <a:cubicBezTo>
                    <a:pt x="178" y="731"/>
                    <a:pt x="168" y="739"/>
                    <a:pt x="161" y="738"/>
                  </a:cubicBezTo>
                  <a:close/>
                  <a:moveTo>
                    <a:pt x="225" y="705"/>
                  </a:moveTo>
                  <a:cubicBezTo>
                    <a:pt x="220" y="715"/>
                    <a:pt x="210" y="725"/>
                    <a:pt x="197" y="725"/>
                  </a:cubicBezTo>
                  <a:cubicBezTo>
                    <a:pt x="191" y="725"/>
                    <a:pt x="189" y="723"/>
                    <a:pt x="189" y="723"/>
                  </a:cubicBezTo>
                  <a:cubicBezTo>
                    <a:pt x="189" y="723"/>
                    <a:pt x="189" y="723"/>
                    <a:pt x="189" y="723"/>
                  </a:cubicBezTo>
                  <a:cubicBezTo>
                    <a:pt x="189" y="722"/>
                    <a:pt x="190" y="720"/>
                    <a:pt x="190" y="719"/>
                  </a:cubicBezTo>
                  <a:cubicBezTo>
                    <a:pt x="202" y="715"/>
                    <a:pt x="213" y="710"/>
                    <a:pt x="224" y="704"/>
                  </a:cubicBezTo>
                  <a:cubicBezTo>
                    <a:pt x="225" y="704"/>
                    <a:pt x="226" y="704"/>
                    <a:pt x="225" y="705"/>
                  </a:cubicBezTo>
                  <a:close/>
                  <a:moveTo>
                    <a:pt x="156" y="724"/>
                  </a:moveTo>
                  <a:cubicBezTo>
                    <a:pt x="156" y="724"/>
                    <a:pt x="152" y="725"/>
                    <a:pt x="151" y="725"/>
                  </a:cubicBezTo>
                  <a:cubicBezTo>
                    <a:pt x="112" y="735"/>
                    <a:pt x="75" y="738"/>
                    <a:pt x="49" y="733"/>
                  </a:cubicBezTo>
                  <a:cubicBezTo>
                    <a:pt x="36" y="730"/>
                    <a:pt x="20" y="724"/>
                    <a:pt x="17" y="712"/>
                  </a:cubicBezTo>
                  <a:cubicBezTo>
                    <a:pt x="15" y="702"/>
                    <a:pt x="17" y="694"/>
                    <a:pt x="23" y="687"/>
                  </a:cubicBezTo>
                  <a:cubicBezTo>
                    <a:pt x="38" y="669"/>
                    <a:pt x="74" y="663"/>
                    <a:pt x="101" y="665"/>
                  </a:cubicBezTo>
                  <a:cubicBezTo>
                    <a:pt x="137" y="667"/>
                    <a:pt x="137" y="667"/>
                    <a:pt x="137" y="667"/>
                  </a:cubicBezTo>
                  <a:cubicBezTo>
                    <a:pt x="173" y="670"/>
                    <a:pt x="229" y="670"/>
                    <a:pt x="261" y="666"/>
                  </a:cubicBezTo>
                  <a:cubicBezTo>
                    <a:pt x="264" y="666"/>
                    <a:pt x="265" y="669"/>
                    <a:pt x="263" y="671"/>
                  </a:cubicBezTo>
                  <a:cubicBezTo>
                    <a:pt x="255" y="677"/>
                    <a:pt x="246" y="683"/>
                    <a:pt x="237" y="689"/>
                  </a:cubicBezTo>
                  <a:cubicBezTo>
                    <a:pt x="236" y="690"/>
                    <a:pt x="233" y="692"/>
                    <a:pt x="230" y="693"/>
                  </a:cubicBezTo>
                  <a:cubicBezTo>
                    <a:pt x="226" y="696"/>
                    <a:pt x="181" y="717"/>
                    <a:pt x="156" y="724"/>
                  </a:cubicBezTo>
                  <a:close/>
                  <a:moveTo>
                    <a:pt x="255" y="716"/>
                  </a:moveTo>
                  <a:cubicBezTo>
                    <a:pt x="248" y="719"/>
                    <a:pt x="242" y="718"/>
                    <a:pt x="238" y="715"/>
                  </a:cubicBezTo>
                  <a:cubicBezTo>
                    <a:pt x="235" y="712"/>
                    <a:pt x="234" y="708"/>
                    <a:pt x="234" y="701"/>
                  </a:cubicBezTo>
                  <a:cubicBezTo>
                    <a:pt x="234" y="700"/>
                    <a:pt x="236" y="698"/>
                    <a:pt x="237" y="697"/>
                  </a:cubicBezTo>
                  <a:cubicBezTo>
                    <a:pt x="250" y="689"/>
                    <a:pt x="262" y="681"/>
                    <a:pt x="273" y="671"/>
                  </a:cubicBezTo>
                  <a:cubicBezTo>
                    <a:pt x="274" y="670"/>
                    <a:pt x="276" y="671"/>
                    <a:pt x="275" y="672"/>
                  </a:cubicBezTo>
                  <a:cubicBezTo>
                    <a:pt x="275" y="690"/>
                    <a:pt x="267" y="713"/>
                    <a:pt x="255" y="716"/>
                  </a:cubicBezTo>
                  <a:close/>
                  <a:moveTo>
                    <a:pt x="299" y="690"/>
                  </a:moveTo>
                  <a:cubicBezTo>
                    <a:pt x="296" y="698"/>
                    <a:pt x="289" y="704"/>
                    <a:pt x="284" y="706"/>
                  </a:cubicBezTo>
                  <a:cubicBezTo>
                    <a:pt x="281" y="706"/>
                    <a:pt x="278" y="707"/>
                    <a:pt x="275" y="706"/>
                  </a:cubicBezTo>
                  <a:cubicBezTo>
                    <a:pt x="273" y="706"/>
                    <a:pt x="273" y="704"/>
                    <a:pt x="273" y="704"/>
                  </a:cubicBezTo>
                  <a:cubicBezTo>
                    <a:pt x="277" y="696"/>
                    <a:pt x="279" y="688"/>
                    <a:pt x="280" y="679"/>
                  </a:cubicBezTo>
                  <a:cubicBezTo>
                    <a:pt x="280" y="679"/>
                    <a:pt x="281" y="679"/>
                    <a:pt x="281" y="679"/>
                  </a:cubicBezTo>
                  <a:cubicBezTo>
                    <a:pt x="283" y="682"/>
                    <a:pt x="286" y="685"/>
                    <a:pt x="289" y="686"/>
                  </a:cubicBezTo>
                  <a:cubicBezTo>
                    <a:pt x="292" y="688"/>
                    <a:pt x="295" y="688"/>
                    <a:pt x="299" y="688"/>
                  </a:cubicBezTo>
                  <a:cubicBezTo>
                    <a:pt x="299" y="688"/>
                    <a:pt x="300" y="688"/>
                    <a:pt x="299" y="690"/>
                  </a:cubicBezTo>
                  <a:close/>
                  <a:moveTo>
                    <a:pt x="319" y="654"/>
                  </a:moveTo>
                  <a:cubicBezTo>
                    <a:pt x="317" y="666"/>
                    <a:pt x="311" y="677"/>
                    <a:pt x="306" y="680"/>
                  </a:cubicBezTo>
                  <a:cubicBezTo>
                    <a:pt x="306" y="680"/>
                    <a:pt x="306" y="680"/>
                    <a:pt x="306" y="680"/>
                  </a:cubicBezTo>
                  <a:cubicBezTo>
                    <a:pt x="304" y="681"/>
                    <a:pt x="304" y="681"/>
                    <a:pt x="302" y="682"/>
                  </a:cubicBezTo>
                  <a:cubicBezTo>
                    <a:pt x="298" y="683"/>
                    <a:pt x="294" y="683"/>
                    <a:pt x="291" y="681"/>
                  </a:cubicBezTo>
                  <a:cubicBezTo>
                    <a:pt x="287" y="679"/>
                    <a:pt x="284" y="675"/>
                    <a:pt x="282" y="668"/>
                  </a:cubicBezTo>
                  <a:cubicBezTo>
                    <a:pt x="281" y="667"/>
                    <a:pt x="281" y="663"/>
                    <a:pt x="284" y="660"/>
                  </a:cubicBezTo>
                  <a:cubicBezTo>
                    <a:pt x="289" y="655"/>
                    <a:pt x="294" y="649"/>
                    <a:pt x="299" y="643"/>
                  </a:cubicBezTo>
                  <a:cubicBezTo>
                    <a:pt x="303" y="636"/>
                    <a:pt x="308" y="630"/>
                    <a:pt x="311" y="623"/>
                  </a:cubicBezTo>
                  <a:cubicBezTo>
                    <a:pt x="313" y="621"/>
                    <a:pt x="315" y="622"/>
                    <a:pt x="315" y="623"/>
                  </a:cubicBezTo>
                  <a:cubicBezTo>
                    <a:pt x="320" y="631"/>
                    <a:pt x="321" y="642"/>
                    <a:pt x="319" y="654"/>
                  </a:cubicBezTo>
                  <a:close/>
                  <a:moveTo>
                    <a:pt x="318" y="617"/>
                  </a:moveTo>
                  <a:cubicBezTo>
                    <a:pt x="316" y="616"/>
                    <a:pt x="317" y="613"/>
                    <a:pt x="317" y="612"/>
                  </a:cubicBezTo>
                  <a:cubicBezTo>
                    <a:pt x="324" y="597"/>
                    <a:pt x="328" y="583"/>
                    <a:pt x="328" y="570"/>
                  </a:cubicBezTo>
                  <a:cubicBezTo>
                    <a:pt x="327" y="568"/>
                    <a:pt x="329" y="569"/>
                    <a:pt x="330" y="570"/>
                  </a:cubicBezTo>
                  <a:cubicBezTo>
                    <a:pt x="343" y="580"/>
                    <a:pt x="349" y="590"/>
                    <a:pt x="348" y="600"/>
                  </a:cubicBezTo>
                  <a:cubicBezTo>
                    <a:pt x="346" y="609"/>
                    <a:pt x="338" y="616"/>
                    <a:pt x="331" y="618"/>
                  </a:cubicBezTo>
                  <a:cubicBezTo>
                    <a:pt x="326" y="619"/>
                    <a:pt x="322" y="619"/>
                    <a:pt x="318" y="617"/>
                  </a:cubicBezTo>
                  <a:close/>
                  <a:moveTo>
                    <a:pt x="350" y="635"/>
                  </a:moveTo>
                  <a:cubicBezTo>
                    <a:pt x="346" y="648"/>
                    <a:pt x="336" y="657"/>
                    <a:pt x="323" y="661"/>
                  </a:cubicBezTo>
                  <a:cubicBezTo>
                    <a:pt x="323" y="659"/>
                    <a:pt x="324" y="657"/>
                    <a:pt x="324" y="655"/>
                  </a:cubicBezTo>
                  <a:cubicBezTo>
                    <a:pt x="325" y="652"/>
                    <a:pt x="325" y="648"/>
                    <a:pt x="325" y="645"/>
                  </a:cubicBezTo>
                  <a:cubicBezTo>
                    <a:pt x="326" y="638"/>
                    <a:pt x="324" y="631"/>
                    <a:pt x="322" y="625"/>
                  </a:cubicBezTo>
                  <a:cubicBezTo>
                    <a:pt x="322" y="624"/>
                    <a:pt x="323" y="623"/>
                    <a:pt x="324" y="623"/>
                  </a:cubicBezTo>
                  <a:cubicBezTo>
                    <a:pt x="326" y="624"/>
                    <a:pt x="329" y="624"/>
                    <a:pt x="332" y="623"/>
                  </a:cubicBezTo>
                  <a:cubicBezTo>
                    <a:pt x="338" y="621"/>
                    <a:pt x="343" y="618"/>
                    <a:pt x="347" y="613"/>
                  </a:cubicBezTo>
                  <a:cubicBezTo>
                    <a:pt x="348" y="612"/>
                    <a:pt x="349" y="611"/>
                    <a:pt x="350" y="613"/>
                  </a:cubicBezTo>
                  <a:cubicBezTo>
                    <a:pt x="352" y="619"/>
                    <a:pt x="353" y="627"/>
                    <a:pt x="350" y="63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2" name="Freeform 1080"/>
            <p:cNvSpPr>
              <a:spLocks noEditPoints="1"/>
            </p:cNvSpPr>
            <p:nvPr>
              <p:custDataLst>
                <p:tags r:id="rId112"/>
              </p:custDataLst>
            </p:nvPr>
          </p:nvSpPr>
          <p:spPr bwMode="auto">
            <a:xfrm>
              <a:off x="4061" y="2683"/>
              <a:ext cx="455" cy="1247"/>
            </a:xfrm>
            <a:custGeom>
              <a:avLst/>
              <a:gdLst>
                <a:gd name="T0" fmla="*/ 156 w 353"/>
                <a:gd name="T1" fmla="*/ 133 h 975"/>
                <a:gd name="T2" fmla="*/ 518 w 353"/>
                <a:gd name="T3" fmla="*/ 1320 h 975"/>
                <a:gd name="T4" fmla="*/ 121 w 353"/>
                <a:gd name="T5" fmla="*/ 1670 h 975"/>
                <a:gd name="T6" fmla="*/ 155 w 353"/>
                <a:gd name="T7" fmla="*/ 1899 h 975"/>
                <a:gd name="T8" fmla="*/ 153 w 353"/>
                <a:gd name="T9" fmla="*/ 1963 h 975"/>
                <a:gd name="T10" fmla="*/ 153 w 353"/>
                <a:gd name="T11" fmla="*/ 2040 h 975"/>
                <a:gd name="T12" fmla="*/ 183 w 353"/>
                <a:gd name="T13" fmla="*/ 2030 h 975"/>
                <a:gd name="T14" fmla="*/ 162 w 353"/>
                <a:gd name="T15" fmla="*/ 1851 h 975"/>
                <a:gd name="T16" fmla="*/ 249 w 353"/>
                <a:gd name="T17" fmla="*/ 1958 h 975"/>
                <a:gd name="T18" fmla="*/ 282 w 353"/>
                <a:gd name="T19" fmla="*/ 1866 h 975"/>
                <a:gd name="T20" fmla="*/ 177 w 353"/>
                <a:gd name="T21" fmla="*/ 1846 h 975"/>
                <a:gd name="T22" fmla="*/ 375 w 353"/>
                <a:gd name="T23" fmla="*/ 1439 h 975"/>
                <a:gd name="T24" fmla="*/ 418 w 353"/>
                <a:gd name="T25" fmla="*/ 1477 h 975"/>
                <a:gd name="T26" fmla="*/ 339 w 353"/>
                <a:gd name="T27" fmla="*/ 1554 h 975"/>
                <a:gd name="T28" fmla="*/ 415 w 353"/>
                <a:gd name="T29" fmla="*/ 1499 h 975"/>
                <a:gd name="T30" fmla="*/ 459 w 353"/>
                <a:gd name="T31" fmla="*/ 1558 h 975"/>
                <a:gd name="T32" fmla="*/ 487 w 353"/>
                <a:gd name="T33" fmla="*/ 1613 h 975"/>
                <a:gd name="T34" fmla="*/ 510 w 353"/>
                <a:gd name="T35" fmla="*/ 1550 h 975"/>
                <a:gd name="T36" fmla="*/ 548 w 353"/>
                <a:gd name="T37" fmla="*/ 1514 h 975"/>
                <a:gd name="T38" fmla="*/ 598 w 353"/>
                <a:gd name="T39" fmla="*/ 1636 h 975"/>
                <a:gd name="T40" fmla="*/ 606 w 353"/>
                <a:gd name="T41" fmla="*/ 1641 h 975"/>
                <a:gd name="T42" fmla="*/ 668 w 353"/>
                <a:gd name="T43" fmla="*/ 1495 h 975"/>
                <a:gd name="T44" fmla="*/ 735 w 353"/>
                <a:gd name="T45" fmla="*/ 1519 h 975"/>
                <a:gd name="T46" fmla="*/ 674 w 353"/>
                <a:gd name="T47" fmla="*/ 1435 h 975"/>
                <a:gd name="T48" fmla="*/ 684 w 353"/>
                <a:gd name="T49" fmla="*/ 1319 h 975"/>
                <a:gd name="T50" fmla="*/ 751 w 353"/>
                <a:gd name="T51" fmla="*/ 1325 h 975"/>
                <a:gd name="T52" fmla="*/ 681 w 353"/>
                <a:gd name="T53" fmla="*/ 1220 h 975"/>
                <a:gd name="T54" fmla="*/ 717 w 353"/>
                <a:gd name="T55" fmla="*/ 1206 h 975"/>
                <a:gd name="T56" fmla="*/ 679 w 353"/>
                <a:gd name="T57" fmla="*/ 1198 h 975"/>
                <a:gd name="T58" fmla="*/ 696 w 353"/>
                <a:gd name="T59" fmla="*/ 1102 h 975"/>
                <a:gd name="T60" fmla="*/ 669 w 353"/>
                <a:gd name="T61" fmla="*/ 1096 h 975"/>
                <a:gd name="T62" fmla="*/ 665 w 353"/>
                <a:gd name="T63" fmla="*/ 961 h 975"/>
                <a:gd name="T64" fmla="*/ 683 w 353"/>
                <a:gd name="T65" fmla="*/ 952 h 975"/>
                <a:gd name="T66" fmla="*/ 644 w 353"/>
                <a:gd name="T67" fmla="*/ 863 h 975"/>
                <a:gd name="T68" fmla="*/ 684 w 353"/>
                <a:gd name="T69" fmla="*/ 645 h 975"/>
                <a:gd name="T70" fmla="*/ 661 w 353"/>
                <a:gd name="T71" fmla="*/ 804 h 975"/>
                <a:gd name="T72" fmla="*/ 592 w 353"/>
                <a:gd name="T73" fmla="*/ 848 h 975"/>
                <a:gd name="T74" fmla="*/ 224 w 353"/>
                <a:gd name="T75" fmla="*/ 125 h 975"/>
                <a:gd name="T76" fmla="*/ 309 w 353"/>
                <a:gd name="T77" fmla="*/ 88 h 975"/>
                <a:gd name="T78" fmla="*/ 237 w 353"/>
                <a:gd name="T79" fmla="*/ 95 h 975"/>
                <a:gd name="T80" fmla="*/ 39 w 353"/>
                <a:gd name="T81" fmla="*/ 0 h 975"/>
                <a:gd name="T82" fmla="*/ 534 w 353"/>
                <a:gd name="T83" fmla="*/ 1494 h 975"/>
                <a:gd name="T84" fmla="*/ 465 w 353"/>
                <a:gd name="T85" fmla="*/ 1542 h 975"/>
                <a:gd name="T86" fmla="*/ 495 w 353"/>
                <a:gd name="T87" fmla="*/ 1366 h 975"/>
                <a:gd name="T88" fmla="*/ 557 w 353"/>
                <a:gd name="T89" fmla="*/ 1314 h 975"/>
                <a:gd name="T90" fmla="*/ 651 w 353"/>
                <a:gd name="T91" fmla="*/ 1491 h 975"/>
                <a:gd name="T92" fmla="*/ 562 w 353"/>
                <a:gd name="T93" fmla="*/ 1467 h 975"/>
                <a:gd name="T94" fmla="*/ 562 w 353"/>
                <a:gd name="T95" fmla="*/ 1461 h 975"/>
                <a:gd name="T96" fmla="*/ 574 w 353"/>
                <a:gd name="T97" fmla="*/ 1238 h 975"/>
                <a:gd name="T98" fmla="*/ 585 w 353"/>
                <a:gd name="T99" fmla="*/ 1220 h 975"/>
                <a:gd name="T100" fmla="*/ 651 w 353"/>
                <a:gd name="T101" fmla="*/ 1491 h 975"/>
                <a:gd name="T102" fmla="*/ 625 w 353"/>
                <a:gd name="T103" fmla="*/ 1274 h 975"/>
                <a:gd name="T104" fmla="*/ 593 w 353"/>
                <a:gd name="T105" fmla="*/ 898 h 975"/>
                <a:gd name="T106" fmla="*/ 630 w 353"/>
                <a:gd name="T107" fmla="*/ 875 h 975"/>
                <a:gd name="T108" fmla="*/ 651 w 353"/>
                <a:gd name="T109" fmla="*/ 1042 h 975"/>
                <a:gd name="T110" fmla="*/ 669 w 353"/>
                <a:gd name="T111" fmla="*/ 1284 h 975"/>
                <a:gd name="T112" fmla="*/ 651 w 353"/>
                <a:gd name="T113" fmla="*/ 1337 h 97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53" h="975">
                  <a:moveTo>
                    <a:pt x="0" y="6"/>
                  </a:moveTo>
                  <a:cubicBezTo>
                    <a:pt x="8" y="38"/>
                    <a:pt x="19" y="39"/>
                    <a:pt x="73" y="63"/>
                  </a:cubicBezTo>
                  <a:cubicBezTo>
                    <a:pt x="128" y="87"/>
                    <a:pt x="311" y="208"/>
                    <a:pt x="253" y="609"/>
                  </a:cubicBezTo>
                  <a:cubicBezTo>
                    <a:pt x="253" y="610"/>
                    <a:pt x="247" y="625"/>
                    <a:pt x="242" y="631"/>
                  </a:cubicBezTo>
                  <a:cubicBezTo>
                    <a:pt x="227" y="649"/>
                    <a:pt x="199" y="665"/>
                    <a:pt x="171" y="681"/>
                  </a:cubicBezTo>
                  <a:cubicBezTo>
                    <a:pt x="121" y="710"/>
                    <a:pt x="64" y="742"/>
                    <a:pt x="57" y="798"/>
                  </a:cubicBezTo>
                  <a:cubicBezTo>
                    <a:pt x="54" y="842"/>
                    <a:pt x="70" y="879"/>
                    <a:pt x="70" y="879"/>
                  </a:cubicBezTo>
                  <a:cubicBezTo>
                    <a:pt x="72" y="886"/>
                    <a:pt x="72" y="896"/>
                    <a:pt x="72" y="908"/>
                  </a:cubicBezTo>
                  <a:cubicBezTo>
                    <a:pt x="71" y="914"/>
                    <a:pt x="71" y="921"/>
                    <a:pt x="71" y="927"/>
                  </a:cubicBezTo>
                  <a:cubicBezTo>
                    <a:pt x="71" y="929"/>
                    <a:pt x="71" y="934"/>
                    <a:pt x="71" y="938"/>
                  </a:cubicBezTo>
                  <a:cubicBezTo>
                    <a:pt x="71" y="940"/>
                    <a:pt x="70" y="945"/>
                    <a:pt x="70" y="946"/>
                  </a:cubicBezTo>
                  <a:cubicBezTo>
                    <a:pt x="67" y="953"/>
                    <a:pt x="66" y="962"/>
                    <a:pt x="71" y="975"/>
                  </a:cubicBezTo>
                  <a:cubicBezTo>
                    <a:pt x="67" y="964"/>
                    <a:pt x="71" y="954"/>
                    <a:pt x="73" y="946"/>
                  </a:cubicBezTo>
                  <a:cubicBezTo>
                    <a:pt x="75" y="955"/>
                    <a:pt x="79" y="962"/>
                    <a:pt x="85" y="970"/>
                  </a:cubicBezTo>
                  <a:cubicBezTo>
                    <a:pt x="72" y="952"/>
                    <a:pt x="75" y="928"/>
                    <a:pt x="76" y="908"/>
                  </a:cubicBezTo>
                  <a:cubicBezTo>
                    <a:pt x="76" y="898"/>
                    <a:pt x="77" y="891"/>
                    <a:pt x="76" y="884"/>
                  </a:cubicBezTo>
                  <a:cubicBezTo>
                    <a:pt x="77" y="886"/>
                    <a:pt x="78" y="886"/>
                    <a:pt x="80" y="887"/>
                  </a:cubicBezTo>
                  <a:cubicBezTo>
                    <a:pt x="100" y="900"/>
                    <a:pt x="116" y="911"/>
                    <a:pt x="116" y="936"/>
                  </a:cubicBezTo>
                  <a:cubicBezTo>
                    <a:pt x="116" y="919"/>
                    <a:pt x="112" y="909"/>
                    <a:pt x="103" y="899"/>
                  </a:cubicBezTo>
                  <a:cubicBezTo>
                    <a:pt x="112" y="901"/>
                    <a:pt x="122" y="901"/>
                    <a:pt x="132" y="892"/>
                  </a:cubicBezTo>
                  <a:cubicBezTo>
                    <a:pt x="122" y="901"/>
                    <a:pt x="105" y="897"/>
                    <a:pt x="101" y="895"/>
                  </a:cubicBezTo>
                  <a:cubicBezTo>
                    <a:pt x="96" y="892"/>
                    <a:pt x="88" y="886"/>
                    <a:pt x="82" y="882"/>
                  </a:cubicBezTo>
                  <a:cubicBezTo>
                    <a:pt x="65" y="870"/>
                    <a:pt x="64" y="835"/>
                    <a:pt x="65" y="799"/>
                  </a:cubicBezTo>
                  <a:cubicBezTo>
                    <a:pt x="71" y="747"/>
                    <a:pt x="124" y="717"/>
                    <a:pt x="175" y="688"/>
                  </a:cubicBezTo>
                  <a:cubicBezTo>
                    <a:pt x="188" y="681"/>
                    <a:pt x="200" y="674"/>
                    <a:pt x="212" y="666"/>
                  </a:cubicBezTo>
                  <a:cubicBezTo>
                    <a:pt x="203" y="681"/>
                    <a:pt x="197" y="694"/>
                    <a:pt x="195" y="706"/>
                  </a:cubicBezTo>
                  <a:cubicBezTo>
                    <a:pt x="183" y="730"/>
                    <a:pt x="173" y="740"/>
                    <a:pt x="160" y="741"/>
                  </a:cubicBezTo>
                  <a:cubicBezTo>
                    <a:pt x="159" y="741"/>
                    <a:pt x="158" y="742"/>
                    <a:pt x="158" y="743"/>
                  </a:cubicBezTo>
                  <a:cubicBezTo>
                    <a:pt x="161" y="743"/>
                    <a:pt x="163" y="744"/>
                    <a:pt x="166" y="744"/>
                  </a:cubicBezTo>
                  <a:cubicBezTo>
                    <a:pt x="176" y="741"/>
                    <a:pt x="185" y="733"/>
                    <a:pt x="194" y="716"/>
                  </a:cubicBezTo>
                  <a:cubicBezTo>
                    <a:pt x="194" y="719"/>
                    <a:pt x="195" y="722"/>
                    <a:pt x="196" y="725"/>
                  </a:cubicBezTo>
                  <a:cubicBezTo>
                    <a:pt x="198" y="734"/>
                    <a:pt x="205" y="741"/>
                    <a:pt x="214" y="744"/>
                  </a:cubicBezTo>
                  <a:cubicBezTo>
                    <a:pt x="220" y="747"/>
                    <a:pt x="226" y="747"/>
                    <a:pt x="232" y="744"/>
                  </a:cubicBezTo>
                  <a:cubicBezTo>
                    <a:pt x="228" y="755"/>
                    <a:pt x="226" y="764"/>
                    <a:pt x="227" y="771"/>
                  </a:cubicBezTo>
                  <a:cubicBezTo>
                    <a:pt x="228" y="771"/>
                    <a:pt x="230" y="772"/>
                    <a:pt x="231" y="772"/>
                  </a:cubicBezTo>
                  <a:cubicBezTo>
                    <a:pt x="229" y="764"/>
                    <a:pt x="232" y="753"/>
                    <a:pt x="238" y="741"/>
                  </a:cubicBezTo>
                  <a:cubicBezTo>
                    <a:pt x="244" y="737"/>
                    <a:pt x="249" y="730"/>
                    <a:pt x="253" y="724"/>
                  </a:cubicBezTo>
                  <a:cubicBezTo>
                    <a:pt x="254" y="722"/>
                    <a:pt x="256" y="722"/>
                    <a:pt x="256" y="724"/>
                  </a:cubicBezTo>
                  <a:cubicBezTo>
                    <a:pt x="259" y="737"/>
                    <a:pt x="265" y="745"/>
                    <a:pt x="272" y="749"/>
                  </a:cubicBezTo>
                  <a:cubicBezTo>
                    <a:pt x="279" y="760"/>
                    <a:pt x="279" y="773"/>
                    <a:pt x="279" y="782"/>
                  </a:cubicBezTo>
                  <a:cubicBezTo>
                    <a:pt x="280" y="783"/>
                    <a:pt x="282" y="783"/>
                    <a:pt x="283" y="784"/>
                  </a:cubicBezTo>
                  <a:cubicBezTo>
                    <a:pt x="283" y="784"/>
                    <a:pt x="283" y="784"/>
                    <a:pt x="283" y="784"/>
                  </a:cubicBezTo>
                  <a:cubicBezTo>
                    <a:pt x="283" y="776"/>
                    <a:pt x="283" y="763"/>
                    <a:pt x="278" y="750"/>
                  </a:cubicBezTo>
                  <a:cubicBezTo>
                    <a:pt x="288" y="752"/>
                    <a:pt x="303" y="744"/>
                    <a:pt x="312" y="715"/>
                  </a:cubicBezTo>
                  <a:cubicBezTo>
                    <a:pt x="314" y="709"/>
                    <a:pt x="315" y="702"/>
                    <a:pt x="315" y="695"/>
                  </a:cubicBezTo>
                  <a:cubicBezTo>
                    <a:pt x="322" y="707"/>
                    <a:pt x="332" y="719"/>
                    <a:pt x="343" y="726"/>
                  </a:cubicBezTo>
                  <a:cubicBezTo>
                    <a:pt x="343" y="724"/>
                    <a:pt x="343" y="723"/>
                    <a:pt x="343" y="721"/>
                  </a:cubicBezTo>
                  <a:cubicBezTo>
                    <a:pt x="332" y="713"/>
                    <a:pt x="321" y="699"/>
                    <a:pt x="315" y="686"/>
                  </a:cubicBezTo>
                  <a:cubicBezTo>
                    <a:pt x="314" y="676"/>
                    <a:pt x="312" y="666"/>
                    <a:pt x="310" y="656"/>
                  </a:cubicBezTo>
                  <a:cubicBezTo>
                    <a:pt x="313" y="653"/>
                    <a:pt x="318" y="646"/>
                    <a:pt x="320" y="630"/>
                  </a:cubicBezTo>
                  <a:cubicBezTo>
                    <a:pt x="330" y="627"/>
                    <a:pt x="346" y="635"/>
                    <a:pt x="353" y="639"/>
                  </a:cubicBezTo>
                  <a:cubicBezTo>
                    <a:pt x="352" y="637"/>
                    <a:pt x="351" y="635"/>
                    <a:pt x="351" y="633"/>
                  </a:cubicBezTo>
                  <a:cubicBezTo>
                    <a:pt x="344" y="630"/>
                    <a:pt x="330" y="624"/>
                    <a:pt x="321" y="626"/>
                  </a:cubicBezTo>
                  <a:cubicBezTo>
                    <a:pt x="322" y="615"/>
                    <a:pt x="321" y="601"/>
                    <a:pt x="318" y="583"/>
                  </a:cubicBezTo>
                  <a:cubicBezTo>
                    <a:pt x="318" y="581"/>
                    <a:pt x="318" y="579"/>
                    <a:pt x="318" y="577"/>
                  </a:cubicBezTo>
                  <a:cubicBezTo>
                    <a:pt x="323" y="576"/>
                    <a:pt x="328" y="575"/>
                    <a:pt x="334" y="576"/>
                  </a:cubicBezTo>
                  <a:cubicBezTo>
                    <a:pt x="334" y="575"/>
                    <a:pt x="333" y="573"/>
                    <a:pt x="332" y="572"/>
                  </a:cubicBezTo>
                  <a:cubicBezTo>
                    <a:pt x="327" y="571"/>
                    <a:pt x="322" y="572"/>
                    <a:pt x="317" y="573"/>
                  </a:cubicBezTo>
                  <a:cubicBezTo>
                    <a:pt x="315" y="559"/>
                    <a:pt x="314" y="544"/>
                    <a:pt x="313" y="528"/>
                  </a:cubicBezTo>
                  <a:cubicBezTo>
                    <a:pt x="318" y="529"/>
                    <a:pt x="323" y="528"/>
                    <a:pt x="325" y="527"/>
                  </a:cubicBezTo>
                  <a:cubicBezTo>
                    <a:pt x="325" y="526"/>
                    <a:pt x="325" y="525"/>
                    <a:pt x="325" y="523"/>
                  </a:cubicBezTo>
                  <a:cubicBezTo>
                    <a:pt x="323" y="524"/>
                    <a:pt x="318" y="525"/>
                    <a:pt x="313" y="524"/>
                  </a:cubicBezTo>
                  <a:cubicBezTo>
                    <a:pt x="313" y="516"/>
                    <a:pt x="312" y="507"/>
                    <a:pt x="312" y="498"/>
                  </a:cubicBezTo>
                  <a:cubicBezTo>
                    <a:pt x="311" y="483"/>
                    <a:pt x="310" y="471"/>
                    <a:pt x="310" y="459"/>
                  </a:cubicBezTo>
                  <a:cubicBezTo>
                    <a:pt x="313" y="459"/>
                    <a:pt x="316" y="459"/>
                    <a:pt x="318" y="459"/>
                  </a:cubicBezTo>
                  <a:cubicBezTo>
                    <a:pt x="318" y="457"/>
                    <a:pt x="318" y="456"/>
                    <a:pt x="319" y="455"/>
                  </a:cubicBezTo>
                  <a:cubicBezTo>
                    <a:pt x="317" y="455"/>
                    <a:pt x="313" y="455"/>
                    <a:pt x="309" y="455"/>
                  </a:cubicBezTo>
                  <a:cubicBezTo>
                    <a:pt x="308" y="433"/>
                    <a:pt x="305" y="419"/>
                    <a:pt x="301" y="413"/>
                  </a:cubicBezTo>
                  <a:cubicBezTo>
                    <a:pt x="307" y="407"/>
                    <a:pt x="313" y="399"/>
                    <a:pt x="317" y="387"/>
                  </a:cubicBezTo>
                  <a:cubicBezTo>
                    <a:pt x="325" y="360"/>
                    <a:pt x="325" y="327"/>
                    <a:pt x="320" y="308"/>
                  </a:cubicBezTo>
                  <a:cubicBezTo>
                    <a:pt x="318" y="311"/>
                    <a:pt x="315" y="313"/>
                    <a:pt x="313" y="316"/>
                  </a:cubicBezTo>
                  <a:cubicBezTo>
                    <a:pt x="316" y="332"/>
                    <a:pt x="317" y="359"/>
                    <a:pt x="309" y="385"/>
                  </a:cubicBezTo>
                  <a:cubicBezTo>
                    <a:pt x="304" y="403"/>
                    <a:pt x="292" y="412"/>
                    <a:pt x="283" y="414"/>
                  </a:cubicBezTo>
                  <a:cubicBezTo>
                    <a:pt x="275" y="413"/>
                    <a:pt x="276" y="408"/>
                    <a:pt x="276" y="405"/>
                  </a:cubicBezTo>
                  <a:cubicBezTo>
                    <a:pt x="261" y="206"/>
                    <a:pt x="171" y="94"/>
                    <a:pt x="106" y="61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117" y="58"/>
                    <a:pt x="135" y="52"/>
                    <a:pt x="148" y="46"/>
                  </a:cubicBezTo>
                  <a:cubicBezTo>
                    <a:pt x="147" y="46"/>
                    <a:pt x="145" y="44"/>
                    <a:pt x="144" y="42"/>
                  </a:cubicBezTo>
                  <a:cubicBezTo>
                    <a:pt x="144" y="40"/>
                    <a:pt x="144" y="38"/>
                    <a:pt x="146" y="37"/>
                  </a:cubicBezTo>
                  <a:cubicBezTo>
                    <a:pt x="136" y="41"/>
                    <a:pt x="123" y="44"/>
                    <a:pt x="111" y="45"/>
                  </a:cubicBezTo>
                  <a:cubicBezTo>
                    <a:pt x="95" y="46"/>
                    <a:pt x="77" y="41"/>
                    <a:pt x="77" y="41"/>
                  </a:cubicBezTo>
                  <a:cubicBezTo>
                    <a:pt x="34" y="30"/>
                    <a:pt x="25" y="26"/>
                    <a:pt x="18" y="0"/>
                  </a:cubicBezTo>
                  <a:moveTo>
                    <a:pt x="256" y="680"/>
                  </a:moveTo>
                  <a:cubicBezTo>
                    <a:pt x="255" y="687"/>
                    <a:pt x="252" y="708"/>
                    <a:pt x="249" y="714"/>
                  </a:cubicBezTo>
                  <a:cubicBezTo>
                    <a:pt x="245" y="722"/>
                    <a:pt x="238" y="732"/>
                    <a:pt x="230" y="736"/>
                  </a:cubicBezTo>
                  <a:cubicBezTo>
                    <a:pt x="226" y="739"/>
                    <a:pt x="222" y="739"/>
                    <a:pt x="217" y="737"/>
                  </a:cubicBezTo>
                  <a:cubicBezTo>
                    <a:pt x="210" y="734"/>
                    <a:pt x="205" y="729"/>
                    <a:pt x="203" y="723"/>
                  </a:cubicBezTo>
                  <a:cubicBezTo>
                    <a:pt x="199" y="707"/>
                    <a:pt x="209" y="682"/>
                    <a:pt x="231" y="653"/>
                  </a:cubicBezTo>
                  <a:cubicBezTo>
                    <a:pt x="241" y="644"/>
                    <a:pt x="250" y="636"/>
                    <a:pt x="255" y="627"/>
                  </a:cubicBezTo>
                  <a:cubicBezTo>
                    <a:pt x="257" y="623"/>
                    <a:pt x="260" y="624"/>
                    <a:pt x="260" y="628"/>
                  </a:cubicBezTo>
                  <a:cubicBezTo>
                    <a:pt x="260" y="644"/>
                    <a:pt x="259" y="661"/>
                    <a:pt x="256" y="680"/>
                  </a:cubicBezTo>
                  <a:close/>
                  <a:moveTo>
                    <a:pt x="304" y="713"/>
                  </a:moveTo>
                  <a:cubicBezTo>
                    <a:pt x="297" y="736"/>
                    <a:pt x="286" y="744"/>
                    <a:pt x="278" y="742"/>
                  </a:cubicBezTo>
                  <a:cubicBezTo>
                    <a:pt x="269" y="740"/>
                    <a:pt x="262" y="726"/>
                    <a:pt x="262" y="701"/>
                  </a:cubicBezTo>
                  <a:cubicBezTo>
                    <a:pt x="262" y="701"/>
                    <a:pt x="262" y="701"/>
                    <a:pt x="262" y="700"/>
                  </a:cubicBezTo>
                  <a:cubicBezTo>
                    <a:pt x="263" y="700"/>
                    <a:pt x="263" y="699"/>
                    <a:pt x="262" y="698"/>
                  </a:cubicBezTo>
                  <a:cubicBezTo>
                    <a:pt x="262" y="693"/>
                    <a:pt x="263" y="687"/>
                    <a:pt x="264" y="681"/>
                  </a:cubicBezTo>
                  <a:cubicBezTo>
                    <a:pt x="269" y="645"/>
                    <a:pt x="269" y="611"/>
                    <a:pt x="268" y="592"/>
                  </a:cubicBezTo>
                  <a:cubicBezTo>
                    <a:pt x="268" y="589"/>
                    <a:pt x="269" y="585"/>
                    <a:pt x="269" y="582"/>
                  </a:cubicBezTo>
                  <a:cubicBezTo>
                    <a:pt x="270" y="579"/>
                    <a:pt x="272" y="580"/>
                    <a:pt x="273" y="583"/>
                  </a:cubicBezTo>
                  <a:cubicBezTo>
                    <a:pt x="277" y="592"/>
                    <a:pt x="281" y="602"/>
                    <a:pt x="285" y="612"/>
                  </a:cubicBezTo>
                  <a:cubicBezTo>
                    <a:pt x="299" y="646"/>
                    <a:pt x="314" y="682"/>
                    <a:pt x="304" y="713"/>
                  </a:cubicBezTo>
                  <a:close/>
                  <a:moveTo>
                    <a:pt x="304" y="639"/>
                  </a:moveTo>
                  <a:cubicBezTo>
                    <a:pt x="300" y="629"/>
                    <a:pt x="296" y="619"/>
                    <a:pt x="292" y="609"/>
                  </a:cubicBezTo>
                  <a:cubicBezTo>
                    <a:pt x="283" y="586"/>
                    <a:pt x="274" y="565"/>
                    <a:pt x="273" y="548"/>
                  </a:cubicBezTo>
                  <a:cubicBezTo>
                    <a:pt x="278" y="505"/>
                    <a:pt x="279" y="466"/>
                    <a:pt x="277" y="429"/>
                  </a:cubicBezTo>
                  <a:cubicBezTo>
                    <a:pt x="275" y="423"/>
                    <a:pt x="282" y="422"/>
                    <a:pt x="285" y="421"/>
                  </a:cubicBezTo>
                  <a:cubicBezTo>
                    <a:pt x="288" y="421"/>
                    <a:pt x="291" y="420"/>
                    <a:pt x="294" y="418"/>
                  </a:cubicBezTo>
                  <a:cubicBezTo>
                    <a:pt x="294" y="418"/>
                    <a:pt x="294" y="418"/>
                    <a:pt x="295" y="418"/>
                  </a:cubicBezTo>
                  <a:cubicBezTo>
                    <a:pt x="300" y="423"/>
                    <a:pt x="302" y="466"/>
                    <a:pt x="304" y="498"/>
                  </a:cubicBezTo>
                  <a:cubicBezTo>
                    <a:pt x="305" y="529"/>
                    <a:pt x="307" y="560"/>
                    <a:pt x="311" y="584"/>
                  </a:cubicBezTo>
                  <a:cubicBezTo>
                    <a:pt x="312" y="596"/>
                    <a:pt x="313" y="606"/>
                    <a:pt x="313" y="614"/>
                  </a:cubicBezTo>
                  <a:cubicBezTo>
                    <a:pt x="313" y="624"/>
                    <a:pt x="312" y="632"/>
                    <a:pt x="310" y="638"/>
                  </a:cubicBezTo>
                  <a:cubicBezTo>
                    <a:pt x="309" y="642"/>
                    <a:pt x="305" y="642"/>
                    <a:pt x="304" y="63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3" name="Freeform 1081"/>
            <p:cNvSpPr/>
            <p:nvPr>
              <p:custDataLst>
                <p:tags r:id="rId113"/>
              </p:custDataLst>
            </p:nvPr>
          </p:nvSpPr>
          <p:spPr bwMode="auto">
            <a:xfrm>
              <a:off x="4247" y="2730"/>
              <a:ext cx="9" cy="11"/>
            </a:xfrm>
            <a:custGeom>
              <a:avLst/>
              <a:gdLst>
                <a:gd name="T0" fmla="*/ 13 w 7"/>
                <a:gd name="T1" fmla="*/ 6 h 9"/>
                <a:gd name="T2" fmla="*/ 8 w 7"/>
                <a:gd name="T3" fmla="*/ 16 h 9"/>
                <a:gd name="T4" fmla="*/ 0 w 7"/>
                <a:gd name="T5" fmla="*/ 9 h 9"/>
                <a:gd name="T6" fmla="*/ 5 w 7"/>
                <a:gd name="T7" fmla="*/ 0 h 9"/>
                <a:gd name="T8" fmla="*/ 13 w 7"/>
                <a:gd name="T9" fmla="*/ 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6" y="3"/>
                  </a:moveTo>
                  <a:cubicBezTo>
                    <a:pt x="7" y="6"/>
                    <a:pt x="6" y="8"/>
                    <a:pt x="4" y="9"/>
                  </a:cubicBezTo>
                  <a:cubicBezTo>
                    <a:pt x="3" y="9"/>
                    <a:pt x="1" y="8"/>
                    <a:pt x="0" y="5"/>
                  </a:cubicBezTo>
                  <a:cubicBezTo>
                    <a:pt x="0" y="3"/>
                    <a:pt x="0" y="1"/>
                    <a:pt x="2" y="0"/>
                  </a:cubicBezTo>
                  <a:cubicBezTo>
                    <a:pt x="3" y="0"/>
                    <a:pt x="5" y="1"/>
                    <a:pt x="6" y="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4" name="Freeform 1082"/>
            <p:cNvSpPr/>
            <p:nvPr>
              <p:custDataLst>
                <p:tags r:id="rId114"/>
              </p:custDataLst>
            </p:nvPr>
          </p:nvSpPr>
          <p:spPr bwMode="auto">
            <a:xfrm>
              <a:off x="4058" y="2692"/>
              <a:ext cx="13" cy="13"/>
            </a:xfrm>
            <a:custGeom>
              <a:avLst/>
              <a:gdLst>
                <a:gd name="T0" fmla="*/ 9 w 10"/>
                <a:gd name="T1" fmla="*/ 0 h 10"/>
                <a:gd name="T2" fmla="*/ 0 w 10"/>
                <a:gd name="T3" fmla="*/ 9 h 10"/>
                <a:gd name="T4" fmla="*/ 16 w 10"/>
                <a:gd name="T5" fmla="*/ 7 h 10"/>
                <a:gd name="T6" fmla="*/ 7 w 10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4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2" y="4"/>
                    <a:pt x="6" y="2"/>
                    <a:pt x="7" y="3"/>
                  </a:cubicBezTo>
                  <a:cubicBezTo>
                    <a:pt x="10" y="6"/>
                    <a:pt x="5" y="10"/>
                    <a:pt x="3" y="10"/>
                  </a:cubicBezTo>
                </a:path>
              </a:pathLst>
            </a:custGeom>
            <a:noFill/>
            <a:ln w="4763" cap="rnd">
              <a:solidFill>
                <a:srgbClr val="00A8E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5" name="Freeform 1083"/>
            <p:cNvSpPr/>
            <p:nvPr>
              <p:custDataLst>
                <p:tags r:id="rId115"/>
              </p:custDataLst>
            </p:nvPr>
          </p:nvSpPr>
          <p:spPr bwMode="auto">
            <a:xfrm>
              <a:off x="4082" y="2683"/>
              <a:ext cx="7" cy="11"/>
            </a:xfrm>
            <a:custGeom>
              <a:avLst/>
              <a:gdLst>
                <a:gd name="T0" fmla="*/ 7 w 6"/>
                <a:gd name="T1" fmla="*/ 1 h 9"/>
                <a:gd name="T2" fmla="*/ 0 w 6"/>
                <a:gd name="T3" fmla="*/ 6 h 9"/>
                <a:gd name="T4" fmla="*/ 9 w 6"/>
                <a:gd name="T5" fmla="*/ 9 h 9"/>
                <a:gd name="T6" fmla="*/ 2 w 6"/>
                <a:gd name="T7" fmla="*/ 1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9">
                  <a:moveTo>
                    <a:pt x="4" y="1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2" y="4"/>
                    <a:pt x="5" y="3"/>
                    <a:pt x="6" y="5"/>
                  </a:cubicBezTo>
                  <a:cubicBezTo>
                    <a:pt x="6" y="7"/>
                    <a:pt x="4" y="8"/>
                    <a:pt x="2" y="9"/>
                  </a:cubicBezTo>
                </a:path>
              </a:pathLst>
            </a:custGeom>
            <a:noFill/>
            <a:ln w="4763" cap="rnd">
              <a:solidFill>
                <a:srgbClr val="00A8E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6" name="Freeform 1084"/>
            <p:cNvSpPr/>
            <p:nvPr>
              <p:custDataLst>
                <p:tags r:id="rId116"/>
              </p:custDataLst>
            </p:nvPr>
          </p:nvSpPr>
          <p:spPr bwMode="auto">
            <a:xfrm>
              <a:off x="3874" y="1271"/>
              <a:ext cx="351" cy="83"/>
            </a:xfrm>
            <a:custGeom>
              <a:avLst/>
              <a:gdLst>
                <a:gd name="T0" fmla="*/ 25 w 272"/>
                <a:gd name="T1" fmla="*/ 102 h 65"/>
                <a:gd name="T2" fmla="*/ 28 w 272"/>
                <a:gd name="T3" fmla="*/ 102 h 65"/>
                <a:gd name="T4" fmla="*/ 44 w 272"/>
                <a:gd name="T5" fmla="*/ 134 h 65"/>
                <a:gd name="T6" fmla="*/ 44 w 272"/>
                <a:gd name="T7" fmla="*/ 135 h 65"/>
                <a:gd name="T8" fmla="*/ 68 w 272"/>
                <a:gd name="T9" fmla="*/ 96 h 65"/>
                <a:gd name="T10" fmla="*/ 74 w 272"/>
                <a:gd name="T11" fmla="*/ 125 h 65"/>
                <a:gd name="T12" fmla="*/ 92 w 272"/>
                <a:gd name="T13" fmla="*/ 106 h 65"/>
                <a:gd name="T14" fmla="*/ 443 w 272"/>
                <a:gd name="T15" fmla="*/ 40 h 65"/>
                <a:gd name="T16" fmla="*/ 458 w 272"/>
                <a:gd name="T17" fmla="*/ 40 h 65"/>
                <a:gd name="T18" fmla="*/ 461 w 272"/>
                <a:gd name="T19" fmla="*/ 40 h 65"/>
                <a:gd name="T20" fmla="*/ 472 w 272"/>
                <a:gd name="T21" fmla="*/ 42 h 65"/>
                <a:gd name="T22" fmla="*/ 476 w 272"/>
                <a:gd name="T23" fmla="*/ 42 h 65"/>
                <a:gd name="T24" fmla="*/ 493 w 272"/>
                <a:gd name="T25" fmla="*/ 43 h 65"/>
                <a:gd name="T26" fmla="*/ 497 w 272"/>
                <a:gd name="T27" fmla="*/ 46 h 65"/>
                <a:gd name="T28" fmla="*/ 503 w 272"/>
                <a:gd name="T29" fmla="*/ 47 h 65"/>
                <a:gd name="T30" fmla="*/ 510 w 272"/>
                <a:gd name="T31" fmla="*/ 47 h 65"/>
                <a:gd name="T32" fmla="*/ 516 w 272"/>
                <a:gd name="T33" fmla="*/ 51 h 65"/>
                <a:gd name="T34" fmla="*/ 528 w 272"/>
                <a:gd name="T35" fmla="*/ 54 h 65"/>
                <a:gd name="T36" fmla="*/ 528 w 272"/>
                <a:gd name="T37" fmla="*/ 54 h 65"/>
                <a:gd name="T38" fmla="*/ 528 w 272"/>
                <a:gd name="T39" fmla="*/ 54 h 65"/>
                <a:gd name="T40" fmla="*/ 560 w 272"/>
                <a:gd name="T41" fmla="*/ 65 h 65"/>
                <a:gd name="T42" fmla="*/ 564 w 272"/>
                <a:gd name="T43" fmla="*/ 66 h 65"/>
                <a:gd name="T44" fmla="*/ 564 w 272"/>
                <a:gd name="T45" fmla="*/ 66 h 65"/>
                <a:gd name="T46" fmla="*/ 568 w 272"/>
                <a:gd name="T47" fmla="*/ 66 h 65"/>
                <a:gd name="T48" fmla="*/ 569 w 272"/>
                <a:gd name="T49" fmla="*/ 66 h 65"/>
                <a:gd name="T50" fmla="*/ 572 w 272"/>
                <a:gd name="T51" fmla="*/ 69 h 65"/>
                <a:gd name="T52" fmla="*/ 576 w 272"/>
                <a:gd name="T53" fmla="*/ 69 h 65"/>
                <a:gd name="T54" fmla="*/ 576 w 272"/>
                <a:gd name="T55" fmla="*/ 70 h 65"/>
                <a:gd name="T56" fmla="*/ 579 w 272"/>
                <a:gd name="T57" fmla="*/ 70 h 65"/>
                <a:gd name="T58" fmla="*/ 579 w 272"/>
                <a:gd name="T59" fmla="*/ 70 h 65"/>
                <a:gd name="T60" fmla="*/ 583 w 272"/>
                <a:gd name="T61" fmla="*/ 70 h 65"/>
                <a:gd name="T62" fmla="*/ 585 w 272"/>
                <a:gd name="T63" fmla="*/ 65 h 65"/>
                <a:gd name="T64" fmla="*/ 488 w 272"/>
                <a:gd name="T65" fmla="*/ 18 h 65"/>
                <a:gd name="T66" fmla="*/ 294 w 272"/>
                <a:gd name="T67" fmla="*/ 0 h 65"/>
                <a:gd name="T68" fmla="*/ 17 w 272"/>
                <a:gd name="T69" fmla="*/ 52 h 65"/>
                <a:gd name="T70" fmla="*/ 0 w 272"/>
                <a:gd name="T71" fmla="*/ 60 h 65"/>
                <a:gd name="T72" fmla="*/ 0 w 272"/>
                <a:gd name="T73" fmla="*/ 63 h 65"/>
                <a:gd name="T74" fmla="*/ 25 w 272"/>
                <a:gd name="T75" fmla="*/ 102 h 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2" h="65">
                  <a:moveTo>
                    <a:pt x="12" y="49"/>
                  </a:moveTo>
                  <a:cubicBezTo>
                    <a:pt x="13" y="49"/>
                    <a:pt x="13" y="49"/>
                    <a:pt x="13" y="49"/>
                  </a:cubicBezTo>
                  <a:cubicBezTo>
                    <a:pt x="16" y="51"/>
                    <a:pt x="16" y="65"/>
                    <a:pt x="20" y="64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2" y="59"/>
                    <a:pt x="29" y="44"/>
                    <a:pt x="32" y="46"/>
                  </a:cubicBezTo>
                  <a:cubicBezTo>
                    <a:pt x="34" y="47"/>
                    <a:pt x="34" y="54"/>
                    <a:pt x="34" y="60"/>
                  </a:cubicBezTo>
                  <a:cubicBezTo>
                    <a:pt x="36" y="57"/>
                    <a:pt x="38" y="54"/>
                    <a:pt x="43" y="51"/>
                  </a:cubicBezTo>
                  <a:cubicBezTo>
                    <a:pt x="89" y="14"/>
                    <a:pt x="167" y="15"/>
                    <a:pt x="206" y="19"/>
                  </a:cubicBezTo>
                  <a:cubicBezTo>
                    <a:pt x="208" y="19"/>
                    <a:pt x="211" y="19"/>
                    <a:pt x="213" y="19"/>
                  </a:cubicBezTo>
                  <a:cubicBezTo>
                    <a:pt x="214" y="19"/>
                    <a:pt x="215" y="19"/>
                    <a:pt x="215" y="19"/>
                  </a:cubicBezTo>
                  <a:cubicBezTo>
                    <a:pt x="217" y="19"/>
                    <a:pt x="219" y="20"/>
                    <a:pt x="220" y="20"/>
                  </a:cubicBezTo>
                  <a:cubicBezTo>
                    <a:pt x="221" y="20"/>
                    <a:pt x="222" y="20"/>
                    <a:pt x="222" y="20"/>
                  </a:cubicBezTo>
                  <a:cubicBezTo>
                    <a:pt x="224" y="21"/>
                    <a:pt x="227" y="21"/>
                    <a:pt x="229" y="21"/>
                  </a:cubicBezTo>
                  <a:cubicBezTo>
                    <a:pt x="229" y="21"/>
                    <a:pt x="230" y="22"/>
                    <a:pt x="231" y="22"/>
                  </a:cubicBezTo>
                  <a:cubicBezTo>
                    <a:pt x="232" y="22"/>
                    <a:pt x="233" y="22"/>
                    <a:pt x="234" y="23"/>
                  </a:cubicBezTo>
                  <a:cubicBezTo>
                    <a:pt x="235" y="23"/>
                    <a:pt x="236" y="23"/>
                    <a:pt x="237" y="23"/>
                  </a:cubicBezTo>
                  <a:cubicBezTo>
                    <a:pt x="238" y="23"/>
                    <a:pt x="239" y="24"/>
                    <a:pt x="240" y="24"/>
                  </a:cubicBezTo>
                  <a:cubicBezTo>
                    <a:pt x="242" y="24"/>
                    <a:pt x="244" y="25"/>
                    <a:pt x="246" y="26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46" y="26"/>
                    <a:pt x="246" y="26"/>
                    <a:pt x="246" y="26"/>
                  </a:cubicBezTo>
                  <a:cubicBezTo>
                    <a:pt x="252" y="27"/>
                    <a:pt x="257" y="29"/>
                    <a:pt x="260" y="31"/>
                  </a:cubicBezTo>
                  <a:cubicBezTo>
                    <a:pt x="261" y="31"/>
                    <a:pt x="262" y="31"/>
                    <a:pt x="263" y="32"/>
                  </a:cubicBezTo>
                  <a:cubicBezTo>
                    <a:pt x="263" y="32"/>
                    <a:pt x="263" y="32"/>
                    <a:pt x="263" y="32"/>
                  </a:cubicBezTo>
                  <a:cubicBezTo>
                    <a:pt x="263" y="32"/>
                    <a:pt x="264" y="32"/>
                    <a:pt x="264" y="32"/>
                  </a:cubicBezTo>
                  <a:cubicBezTo>
                    <a:pt x="264" y="32"/>
                    <a:pt x="265" y="32"/>
                    <a:pt x="265" y="32"/>
                  </a:cubicBezTo>
                  <a:cubicBezTo>
                    <a:pt x="265" y="33"/>
                    <a:pt x="266" y="33"/>
                    <a:pt x="266" y="33"/>
                  </a:cubicBezTo>
                  <a:cubicBezTo>
                    <a:pt x="267" y="33"/>
                    <a:pt x="267" y="33"/>
                    <a:pt x="268" y="33"/>
                  </a:cubicBezTo>
                  <a:cubicBezTo>
                    <a:pt x="268" y="33"/>
                    <a:pt x="268" y="33"/>
                    <a:pt x="268" y="34"/>
                  </a:cubicBezTo>
                  <a:cubicBezTo>
                    <a:pt x="269" y="34"/>
                    <a:pt x="269" y="34"/>
                    <a:pt x="270" y="34"/>
                  </a:cubicBezTo>
                  <a:cubicBezTo>
                    <a:pt x="270" y="34"/>
                    <a:pt x="270" y="34"/>
                    <a:pt x="270" y="34"/>
                  </a:cubicBezTo>
                  <a:cubicBezTo>
                    <a:pt x="270" y="34"/>
                    <a:pt x="271" y="34"/>
                    <a:pt x="271" y="34"/>
                  </a:cubicBezTo>
                  <a:cubicBezTo>
                    <a:pt x="272" y="34"/>
                    <a:pt x="272" y="33"/>
                    <a:pt x="272" y="31"/>
                  </a:cubicBezTo>
                  <a:cubicBezTo>
                    <a:pt x="267" y="21"/>
                    <a:pt x="250" y="13"/>
                    <a:pt x="227" y="9"/>
                  </a:cubicBezTo>
                  <a:cubicBezTo>
                    <a:pt x="195" y="3"/>
                    <a:pt x="185" y="1"/>
                    <a:pt x="137" y="0"/>
                  </a:cubicBezTo>
                  <a:cubicBezTo>
                    <a:pt x="71" y="0"/>
                    <a:pt x="32" y="14"/>
                    <a:pt x="8" y="25"/>
                  </a:cubicBezTo>
                  <a:cubicBezTo>
                    <a:pt x="5" y="26"/>
                    <a:pt x="2" y="28"/>
                    <a:pt x="0" y="29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25"/>
                    <a:pt x="11" y="43"/>
                    <a:pt x="12" y="49"/>
                  </a:cubicBezTo>
                  <a:close/>
                </a:path>
              </a:pathLst>
            </a:custGeom>
            <a:solidFill>
              <a:srgbClr val="F4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7" name="Freeform 1085"/>
            <p:cNvSpPr/>
            <p:nvPr>
              <p:custDataLst>
                <p:tags r:id="rId117"/>
              </p:custDataLst>
            </p:nvPr>
          </p:nvSpPr>
          <p:spPr bwMode="auto">
            <a:xfrm>
              <a:off x="3899" y="1326"/>
              <a:ext cx="20" cy="65"/>
            </a:xfrm>
            <a:custGeom>
              <a:avLst/>
              <a:gdLst>
                <a:gd name="T0" fmla="*/ 25 w 16"/>
                <a:gd name="T1" fmla="*/ 7 h 50"/>
                <a:gd name="T2" fmla="*/ 30 w 16"/>
                <a:gd name="T3" fmla="*/ 49 h 50"/>
                <a:gd name="T4" fmla="*/ 23 w 16"/>
                <a:gd name="T5" fmla="*/ 79 h 50"/>
                <a:gd name="T6" fmla="*/ 10 w 16"/>
                <a:gd name="T7" fmla="*/ 103 h 50"/>
                <a:gd name="T8" fmla="*/ 1 w 16"/>
                <a:gd name="T9" fmla="*/ 94 h 50"/>
                <a:gd name="T10" fmla="*/ 1 w 16"/>
                <a:gd name="T11" fmla="*/ 51 h 50"/>
                <a:gd name="T12" fmla="*/ 25 w 16"/>
                <a:gd name="T13" fmla="*/ 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0">
                  <a:moveTo>
                    <a:pt x="13" y="3"/>
                  </a:moveTo>
                  <a:cubicBezTo>
                    <a:pt x="16" y="4"/>
                    <a:pt x="14" y="16"/>
                    <a:pt x="15" y="22"/>
                  </a:cubicBezTo>
                  <a:cubicBezTo>
                    <a:pt x="15" y="29"/>
                    <a:pt x="14" y="31"/>
                    <a:pt x="11" y="36"/>
                  </a:cubicBezTo>
                  <a:cubicBezTo>
                    <a:pt x="8" y="40"/>
                    <a:pt x="5" y="43"/>
                    <a:pt x="5" y="47"/>
                  </a:cubicBezTo>
                  <a:cubicBezTo>
                    <a:pt x="5" y="50"/>
                    <a:pt x="3" y="47"/>
                    <a:pt x="1" y="42"/>
                  </a:cubicBezTo>
                  <a:cubicBezTo>
                    <a:pt x="0" y="36"/>
                    <a:pt x="0" y="28"/>
                    <a:pt x="1" y="23"/>
                  </a:cubicBezTo>
                  <a:cubicBezTo>
                    <a:pt x="1" y="19"/>
                    <a:pt x="10" y="0"/>
                    <a:pt x="13" y="3"/>
                  </a:cubicBezTo>
                  <a:close/>
                </a:path>
              </a:pathLst>
            </a:custGeom>
            <a:solidFill>
              <a:srgbClr val="F2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8" name="Freeform 1086"/>
            <p:cNvSpPr/>
            <p:nvPr>
              <p:custDataLst>
                <p:tags r:id="rId118"/>
              </p:custDataLst>
            </p:nvPr>
          </p:nvSpPr>
          <p:spPr bwMode="auto">
            <a:xfrm>
              <a:off x="3907" y="1384"/>
              <a:ext cx="26" cy="58"/>
            </a:xfrm>
            <a:custGeom>
              <a:avLst/>
              <a:gdLst>
                <a:gd name="T0" fmla="*/ 2 w 21"/>
                <a:gd name="T1" fmla="*/ 0 h 46"/>
                <a:gd name="T2" fmla="*/ 2 w 21"/>
                <a:gd name="T3" fmla="*/ 38 h 46"/>
                <a:gd name="T4" fmla="*/ 25 w 21"/>
                <a:gd name="T5" fmla="*/ 77 h 46"/>
                <a:gd name="T6" fmla="*/ 38 w 21"/>
                <a:gd name="T7" fmla="*/ 91 h 46"/>
                <a:gd name="T8" fmla="*/ 31 w 21"/>
                <a:gd name="T9" fmla="*/ 67 h 46"/>
                <a:gd name="T10" fmla="*/ 26 w 21"/>
                <a:gd name="T11" fmla="*/ 33 h 46"/>
                <a:gd name="T12" fmla="*/ 11 w 21"/>
                <a:gd name="T13" fmla="*/ 13 h 46"/>
                <a:gd name="T14" fmla="*/ 2 w 21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"/>
                    <a:pt x="0" y="10"/>
                    <a:pt x="2" y="19"/>
                  </a:cubicBezTo>
                  <a:cubicBezTo>
                    <a:pt x="3" y="27"/>
                    <a:pt x="8" y="31"/>
                    <a:pt x="13" y="38"/>
                  </a:cubicBezTo>
                  <a:cubicBezTo>
                    <a:pt x="16" y="43"/>
                    <a:pt x="19" y="46"/>
                    <a:pt x="20" y="45"/>
                  </a:cubicBezTo>
                  <a:cubicBezTo>
                    <a:pt x="21" y="44"/>
                    <a:pt x="19" y="37"/>
                    <a:pt x="16" y="33"/>
                  </a:cubicBezTo>
                  <a:cubicBezTo>
                    <a:pt x="14" y="28"/>
                    <a:pt x="14" y="25"/>
                    <a:pt x="14" y="17"/>
                  </a:cubicBezTo>
                  <a:cubicBezTo>
                    <a:pt x="13" y="10"/>
                    <a:pt x="9" y="12"/>
                    <a:pt x="6" y="6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F2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49" name="Freeform 1087"/>
            <p:cNvSpPr/>
            <p:nvPr>
              <p:custDataLst>
                <p:tags r:id="rId119"/>
              </p:custDataLst>
            </p:nvPr>
          </p:nvSpPr>
          <p:spPr bwMode="auto">
            <a:xfrm>
              <a:off x="3890" y="983"/>
              <a:ext cx="262" cy="185"/>
            </a:xfrm>
            <a:custGeom>
              <a:avLst/>
              <a:gdLst>
                <a:gd name="T0" fmla="*/ 10 w 204"/>
                <a:gd name="T1" fmla="*/ 297 h 144"/>
                <a:gd name="T2" fmla="*/ 10 w 204"/>
                <a:gd name="T3" fmla="*/ 301 h 144"/>
                <a:gd name="T4" fmla="*/ 149 w 204"/>
                <a:gd name="T5" fmla="*/ 153 h 144"/>
                <a:gd name="T6" fmla="*/ 352 w 204"/>
                <a:gd name="T7" fmla="*/ 134 h 144"/>
                <a:gd name="T8" fmla="*/ 428 w 204"/>
                <a:gd name="T9" fmla="*/ 146 h 144"/>
                <a:gd name="T10" fmla="*/ 432 w 204"/>
                <a:gd name="T11" fmla="*/ 149 h 144"/>
                <a:gd name="T12" fmla="*/ 425 w 204"/>
                <a:gd name="T13" fmla="*/ 128 h 144"/>
                <a:gd name="T14" fmla="*/ 167 w 204"/>
                <a:gd name="T15" fmla="*/ 123 h 144"/>
                <a:gd name="T16" fmla="*/ 80 w 204"/>
                <a:gd name="T17" fmla="*/ 109 h 144"/>
                <a:gd name="T18" fmla="*/ 46 w 204"/>
                <a:gd name="T19" fmla="*/ 1 h 144"/>
                <a:gd name="T20" fmla="*/ 39 w 204"/>
                <a:gd name="T21" fmla="*/ 0 h 144"/>
                <a:gd name="T22" fmla="*/ 5 w 204"/>
                <a:gd name="T23" fmla="*/ 132 h 144"/>
                <a:gd name="T24" fmla="*/ 19 w 204"/>
                <a:gd name="T25" fmla="*/ 221 h 144"/>
                <a:gd name="T26" fmla="*/ 10 w 204"/>
                <a:gd name="T27" fmla="*/ 297 h 1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04" h="144">
                  <a:moveTo>
                    <a:pt x="5" y="140"/>
                  </a:moveTo>
                  <a:cubicBezTo>
                    <a:pt x="4" y="142"/>
                    <a:pt x="4" y="144"/>
                    <a:pt x="5" y="142"/>
                  </a:cubicBezTo>
                  <a:cubicBezTo>
                    <a:pt x="22" y="116"/>
                    <a:pt x="45" y="84"/>
                    <a:pt x="70" y="72"/>
                  </a:cubicBezTo>
                  <a:cubicBezTo>
                    <a:pt x="95" y="60"/>
                    <a:pt x="131" y="62"/>
                    <a:pt x="166" y="63"/>
                  </a:cubicBezTo>
                  <a:cubicBezTo>
                    <a:pt x="184" y="64"/>
                    <a:pt x="194" y="65"/>
                    <a:pt x="202" y="69"/>
                  </a:cubicBezTo>
                  <a:cubicBezTo>
                    <a:pt x="203" y="69"/>
                    <a:pt x="203" y="70"/>
                    <a:pt x="204" y="70"/>
                  </a:cubicBezTo>
                  <a:cubicBezTo>
                    <a:pt x="201" y="61"/>
                    <a:pt x="201" y="61"/>
                    <a:pt x="201" y="61"/>
                  </a:cubicBezTo>
                  <a:cubicBezTo>
                    <a:pt x="160" y="52"/>
                    <a:pt x="96" y="56"/>
                    <a:pt x="79" y="58"/>
                  </a:cubicBezTo>
                  <a:cubicBezTo>
                    <a:pt x="62" y="60"/>
                    <a:pt x="45" y="59"/>
                    <a:pt x="37" y="51"/>
                  </a:cubicBezTo>
                  <a:cubicBezTo>
                    <a:pt x="28" y="43"/>
                    <a:pt x="15" y="20"/>
                    <a:pt x="22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20"/>
                    <a:pt x="3" y="51"/>
                    <a:pt x="2" y="62"/>
                  </a:cubicBezTo>
                  <a:cubicBezTo>
                    <a:pt x="0" y="72"/>
                    <a:pt x="8" y="91"/>
                    <a:pt x="9" y="104"/>
                  </a:cubicBezTo>
                  <a:cubicBezTo>
                    <a:pt x="10" y="116"/>
                    <a:pt x="8" y="131"/>
                    <a:pt x="5" y="140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0" name="Freeform 1088"/>
            <p:cNvSpPr/>
            <p:nvPr>
              <p:custDataLst>
                <p:tags r:id="rId120"/>
              </p:custDataLst>
            </p:nvPr>
          </p:nvSpPr>
          <p:spPr bwMode="auto">
            <a:xfrm>
              <a:off x="3902" y="1035"/>
              <a:ext cx="51" cy="75"/>
            </a:xfrm>
            <a:custGeom>
              <a:avLst/>
              <a:gdLst>
                <a:gd name="T0" fmla="*/ 17 w 40"/>
                <a:gd name="T1" fmla="*/ 1 h 59"/>
                <a:gd name="T2" fmla="*/ 5 w 40"/>
                <a:gd name="T3" fmla="*/ 41 h 59"/>
                <a:gd name="T4" fmla="*/ 23 w 40"/>
                <a:gd name="T5" fmla="*/ 114 h 59"/>
                <a:gd name="T6" fmla="*/ 75 w 40"/>
                <a:gd name="T7" fmla="*/ 81 h 59"/>
                <a:gd name="T8" fmla="*/ 54 w 40"/>
                <a:gd name="T9" fmla="*/ 47 h 59"/>
                <a:gd name="T10" fmla="*/ 17 w 40"/>
                <a:gd name="T11" fmla="*/ 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9">
                  <a:moveTo>
                    <a:pt x="8" y="1"/>
                  </a:moveTo>
                  <a:cubicBezTo>
                    <a:pt x="5" y="0"/>
                    <a:pt x="3" y="12"/>
                    <a:pt x="2" y="20"/>
                  </a:cubicBezTo>
                  <a:cubicBezTo>
                    <a:pt x="0" y="27"/>
                    <a:pt x="5" y="52"/>
                    <a:pt x="11" y="56"/>
                  </a:cubicBezTo>
                  <a:cubicBezTo>
                    <a:pt x="18" y="59"/>
                    <a:pt x="32" y="46"/>
                    <a:pt x="36" y="39"/>
                  </a:cubicBezTo>
                  <a:cubicBezTo>
                    <a:pt x="40" y="32"/>
                    <a:pt x="37" y="32"/>
                    <a:pt x="26" y="23"/>
                  </a:cubicBezTo>
                  <a:cubicBezTo>
                    <a:pt x="15" y="14"/>
                    <a:pt x="11" y="3"/>
                    <a:pt x="8" y="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1" name="Freeform 1089"/>
            <p:cNvSpPr/>
            <p:nvPr>
              <p:custDataLst>
                <p:tags r:id="rId121"/>
              </p:custDataLst>
            </p:nvPr>
          </p:nvSpPr>
          <p:spPr bwMode="auto">
            <a:xfrm>
              <a:off x="3895" y="1279"/>
              <a:ext cx="218" cy="68"/>
            </a:xfrm>
            <a:custGeom>
              <a:avLst/>
              <a:gdLst>
                <a:gd name="T0" fmla="*/ 268 w 169"/>
                <a:gd name="T1" fmla="*/ 0 h 53"/>
                <a:gd name="T2" fmla="*/ 134 w 169"/>
                <a:gd name="T3" fmla="*/ 8 h 53"/>
                <a:gd name="T4" fmla="*/ 30 w 169"/>
                <a:gd name="T5" fmla="*/ 36 h 53"/>
                <a:gd name="T6" fmla="*/ 1 w 169"/>
                <a:gd name="T7" fmla="*/ 76 h 53"/>
                <a:gd name="T8" fmla="*/ 13 w 169"/>
                <a:gd name="T9" fmla="*/ 112 h 53"/>
                <a:gd name="T10" fmla="*/ 13 w 169"/>
                <a:gd name="T11" fmla="*/ 112 h 53"/>
                <a:gd name="T12" fmla="*/ 35 w 169"/>
                <a:gd name="T13" fmla="*/ 83 h 53"/>
                <a:gd name="T14" fmla="*/ 39 w 169"/>
                <a:gd name="T15" fmla="*/ 99 h 53"/>
                <a:gd name="T16" fmla="*/ 104 w 169"/>
                <a:gd name="T17" fmla="*/ 54 h 53"/>
                <a:gd name="T18" fmla="*/ 311 w 169"/>
                <a:gd name="T19" fmla="*/ 10 h 53"/>
                <a:gd name="T20" fmla="*/ 268 w 169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2">
                  <a:moveTo>
                    <a:pt x="125" y="0"/>
                  </a:moveTo>
                  <a:cubicBezTo>
                    <a:pt x="106" y="0"/>
                    <a:pt x="85" y="1"/>
                    <a:pt x="63" y="4"/>
                  </a:cubicBezTo>
                  <a:cubicBezTo>
                    <a:pt x="42" y="8"/>
                    <a:pt x="24" y="14"/>
                    <a:pt x="14" y="17"/>
                  </a:cubicBezTo>
                  <a:cubicBezTo>
                    <a:pt x="1" y="21"/>
                    <a:pt x="0" y="25"/>
                    <a:pt x="1" y="36"/>
                  </a:cubicBezTo>
                  <a:cubicBezTo>
                    <a:pt x="2" y="44"/>
                    <a:pt x="3" y="51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9" y="46"/>
                    <a:pt x="14" y="38"/>
                    <a:pt x="16" y="40"/>
                  </a:cubicBezTo>
                  <a:cubicBezTo>
                    <a:pt x="17" y="40"/>
                    <a:pt x="18" y="43"/>
                    <a:pt x="18" y="47"/>
                  </a:cubicBezTo>
                  <a:cubicBezTo>
                    <a:pt x="22" y="43"/>
                    <a:pt x="31" y="35"/>
                    <a:pt x="49" y="26"/>
                  </a:cubicBezTo>
                  <a:cubicBezTo>
                    <a:pt x="72" y="13"/>
                    <a:pt x="121" y="5"/>
                    <a:pt x="145" y="5"/>
                  </a:cubicBezTo>
                  <a:cubicBezTo>
                    <a:pt x="169" y="5"/>
                    <a:pt x="147" y="1"/>
                    <a:pt x="125" y="0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2" name="Freeform 1090"/>
            <p:cNvSpPr/>
            <p:nvPr>
              <p:custDataLst>
                <p:tags r:id="rId122"/>
              </p:custDataLst>
            </p:nvPr>
          </p:nvSpPr>
          <p:spPr bwMode="auto">
            <a:xfrm>
              <a:off x="3918" y="1418"/>
              <a:ext cx="48" cy="96"/>
            </a:xfrm>
            <a:custGeom>
              <a:avLst/>
              <a:gdLst>
                <a:gd name="T0" fmla="*/ 64 w 37"/>
                <a:gd name="T1" fmla="*/ 75 h 74"/>
                <a:gd name="T2" fmla="*/ 10 w 37"/>
                <a:gd name="T3" fmla="*/ 0 h 74"/>
                <a:gd name="T4" fmla="*/ 16 w 37"/>
                <a:gd name="T5" fmla="*/ 13 h 74"/>
                <a:gd name="T6" fmla="*/ 23 w 37"/>
                <a:gd name="T7" fmla="*/ 39 h 74"/>
                <a:gd name="T8" fmla="*/ 8 w 37"/>
                <a:gd name="T9" fmla="*/ 23 h 74"/>
                <a:gd name="T10" fmla="*/ 0 w 37"/>
                <a:gd name="T11" fmla="*/ 16 h 74"/>
                <a:gd name="T12" fmla="*/ 13 w 37"/>
                <a:gd name="T13" fmla="*/ 87 h 74"/>
                <a:gd name="T14" fmla="*/ 58 w 37"/>
                <a:gd name="T15" fmla="*/ 152 h 74"/>
                <a:gd name="T16" fmla="*/ 64 w 37"/>
                <a:gd name="T17" fmla="*/ 75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74">
                  <a:moveTo>
                    <a:pt x="29" y="35"/>
                  </a:moveTo>
                  <a:cubicBezTo>
                    <a:pt x="23" y="26"/>
                    <a:pt x="14" y="6"/>
                    <a:pt x="5" y="0"/>
                  </a:cubicBezTo>
                  <a:cubicBezTo>
                    <a:pt x="6" y="2"/>
                    <a:pt x="6" y="4"/>
                    <a:pt x="7" y="6"/>
                  </a:cubicBezTo>
                  <a:cubicBezTo>
                    <a:pt x="10" y="10"/>
                    <a:pt x="12" y="17"/>
                    <a:pt x="11" y="18"/>
                  </a:cubicBezTo>
                  <a:cubicBezTo>
                    <a:pt x="10" y="19"/>
                    <a:pt x="7" y="16"/>
                    <a:pt x="4" y="11"/>
                  </a:cubicBezTo>
                  <a:cubicBezTo>
                    <a:pt x="3" y="10"/>
                    <a:pt x="2" y="8"/>
                    <a:pt x="0" y="7"/>
                  </a:cubicBezTo>
                  <a:cubicBezTo>
                    <a:pt x="3" y="15"/>
                    <a:pt x="8" y="27"/>
                    <a:pt x="6" y="40"/>
                  </a:cubicBezTo>
                  <a:cubicBezTo>
                    <a:pt x="2" y="62"/>
                    <a:pt x="15" y="74"/>
                    <a:pt x="27" y="69"/>
                  </a:cubicBezTo>
                  <a:cubicBezTo>
                    <a:pt x="37" y="64"/>
                    <a:pt x="36" y="47"/>
                    <a:pt x="29" y="35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3" name="Freeform 1091"/>
            <p:cNvSpPr/>
            <p:nvPr>
              <p:custDataLst>
                <p:tags r:id="rId123"/>
              </p:custDataLst>
            </p:nvPr>
          </p:nvSpPr>
          <p:spPr bwMode="auto">
            <a:xfrm>
              <a:off x="4093" y="1476"/>
              <a:ext cx="34" cy="32"/>
            </a:xfrm>
            <a:custGeom>
              <a:avLst/>
              <a:gdLst>
                <a:gd name="T0" fmla="*/ 13 w 26"/>
                <a:gd name="T1" fmla="*/ 46 h 25"/>
                <a:gd name="T2" fmla="*/ 50 w 26"/>
                <a:gd name="T3" fmla="*/ 5 h 25"/>
                <a:gd name="T4" fmla="*/ 13 w 26"/>
                <a:gd name="T5" fmla="*/ 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6" y="22"/>
                  </a:moveTo>
                  <a:cubicBezTo>
                    <a:pt x="13" y="25"/>
                    <a:pt x="26" y="5"/>
                    <a:pt x="22" y="2"/>
                  </a:cubicBezTo>
                  <a:cubicBezTo>
                    <a:pt x="18" y="0"/>
                    <a:pt x="0" y="18"/>
                    <a:pt x="6" y="22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4" name="Freeform 1092"/>
            <p:cNvSpPr/>
            <p:nvPr>
              <p:custDataLst>
                <p:tags r:id="rId124"/>
              </p:custDataLst>
            </p:nvPr>
          </p:nvSpPr>
          <p:spPr bwMode="auto">
            <a:xfrm>
              <a:off x="3874" y="1332"/>
              <a:ext cx="38" cy="98"/>
            </a:xfrm>
            <a:custGeom>
              <a:avLst/>
              <a:gdLst>
                <a:gd name="T0" fmla="*/ 60 w 29"/>
                <a:gd name="T1" fmla="*/ 126 h 76"/>
                <a:gd name="T2" fmla="*/ 59 w 29"/>
                <a:gd name="T3" fmla="*/ 92 h 76"/>
                <a:gd name="T4" fmla="*/ 56 w 29"/>
                <a:gd name="T5" fmla="*/ 86 h 76"/>
                <a:gd name="T6" fmla="*/ 56 w 29"/>
                <a:gd name="T7" fmla="*/ 86 h 76"/>
                <a:gd name="T8" fmla="*/ 54 w 29"/>
                <a:gd name="T9" fmla="*/ 90 h 76"/>
                <a:gd name="T10" fmla="*/ 45 w 29"/>
                <a:gd name="T11" fmla="*/ 80 h 76"/>
                <a:gd name="T12" fmla="*/ 45 w 29"/>
                <a:gd name="T13" fmla="*/ 39 h 76"/>
                <a:gd name="T14" fmla="*/ 45 w 29"/>
                <a:gd name="T15" fmla="*/ 36 h 76"/>
                <a:gd name="T16" fmla="*/ 45 w 29"/>
                <a:gd name="T17" fmla="*/ 35 h 76"/>
                <a:gd name="T18" fmla="*/ 24 w 29"/>
                <a:gd name="T19" fmla="*/ 0 h 76"/>
                <a:gd name="T20" fmla="*/ 31 w 29"/>
                <a:gd name="T21" fmla="*/ 75 h 76"/>
                <a:gd name="T22" fmla="*/ 0 w 29"/>
                <a:gd name="T23" fmla="*/ 86 h 76"/>
                <a:gd name="T24" fmla="*/ 38 w 29"/>
                <a:gd name="T25" fmla="*/ 119 h 76"/>
                <a:gd name="T26" fmla="*/ 60 w 29"/>
                <a:gd name="T27" fmla="*/ 162 h 76"/>
                <a:gd name="T28" fmla="*/ 63 w 29"/>
                <a:gd name="T29" fmla="*/ 139 h 76"/>
                <a:gd name="T30" fmla="*/ 60 w 29"/>
                <a:gd name="T31" fmla="*/ 126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76">
                  <a:moveTo>
                    <a:pt x="27" y="59"/>
                  </a:moveTo>
                  <a:cubicBezTo>
                    <a:pt x="26" y="53"/>
                    <a:pt x="25" y="46"/>
                    <a:pt x="26" y="43"/>
                  </a:cubicBezTo>
                  <a:cubicBezTo>
                    <a:pt x="25" y="42"/>
                    <a:pt x="25" y="41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4" y="41"/>
                    <a:pt x="24" y="42"/>
                  </a:cubicBezTo>
                  <a:cubicBezTo>
                    <a:pt x="24" y="45"/>
                    <a:pt x="22" y="42"/>
                    <a:pt x="20" y="37"/>
                  </a:cubicBezTo>
                  <a:cubicBezTo>
                    <a:pt x="19" y="31"/>
                    <a:pt x="19" y="23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0"/>
                    <a:pt x="11" y="0"/>
                  </a:cubicBezTo>
                  <a:cubicBezTo>
                    <a:pt x="7" y="0"/>
                    <a:pt x="17" y="29"/>
                    <a:pt x="14" y="35"/>
                  </a:cubicBezTo>
                  <a:cubicBezTo>
                    <a:pt x="11" y="41"/>
                    <a:pt x="9" y="39"/>
                    <a:pt x="0" y="40"/>
                  </a:cubicBezTo>
                  <a:cubicBezTo>
                    <a:pt x="6" y="40"/>
                    <a:pt x="14" y="45"/>
                    <a:pt x="17" y="55"/>
                  </a:cubicBezTo>
                  <a:cubicBezTo>
                    <a:pt x="20" y="67"/>
                    <a:pt x="24" y="76"/>
                    <a:pt x="27" y="76"/>
                  </a:cubicBezTo>
                  <a:cubicBezTo>
                    <a:pt x="29" y="76"/>
                    <a:pt x="28" y="71"/>
                    <a:pt x="28" y="65"/>
                  </a:cubicBezTo>
                  <a:cubicBezTo>
                    <a:pt x="28" y="63"/>
                    <a:pt x="27" y="61"/>
                    <a:pt x="27" y="5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5" name="Freeform 1093"/>
            <p:cNvSpPr/>
            <p:nvPr>
              <p:custDataLst>
                <p:tags r:id="rId125"/>
              </p:custDataLst>
            </p:nvPr>
          </p:nvSpPr>
          <p:spPr bwMode="auto">
            <a:xfrm>
              <a:off x="3830" y="1060"/>
              <a:ext cx="473" cy="1504"/>
            </a:xfrm>
            <a:custGeom>
              <a:avLst/>
              <a:gdLst>
                <a:gd name="T0" fmla="*/ 156 w 367"/>
                <a:gd name="T1" fmla="*/ 579 h 1175"/>
                <a:gd name="T2" fmla="*/ 157 w 367"/>
                <a:gd name="T3" fmla="*/ 579 h 1175"/>
                <a:gd name="T4" fmla="*/ 208 w 367"/>
                <a:gd name="T5" fmla="*/ 620 h 1175"/>
                <a:gd name="T6" fmla="*/ 244 w 367"/>
                <a:gd name="T7" fmla="*/ 616 h 1175"/>
                <a:gd name="T8" fmla="*/ 232 w 367"/>
                <a:gd name="T9" fmla="*/ 602 h 1175"/>
                <a:gd name="T10" fmla="*/ 173 w 367"/>
                <a:gd name="T11" fmla="*/ 557 h 1175"/>
                <a:gd name="T12" fmla="*/ 209 w 367"/>
                <a:gd name="T13" fmla="*/ 449 h 1175"/>
                <a:gd name="T14" fmla="*/ 599 w 367"/>
                <a:gd name="T15" fmla="*/ 443 h 1175"/>
                <a:gd name="T16" fmla="*/ 623 w 367"/>
                <a:gd name="T17" fmla="*/ 509 h 1175"/>
                <a:gd name="T18" fmla="*/ 646 w 367"/>
                <a:gd name="T19" fmla="*/ 540 h 1175"/>
                <a:gd name="T20" fmla="*/ 615 w 367"/>
                <a:gd name="T21" fmla="*/ 645 h 1175"/>
                <a:gd name="T22" fmla="*/ 632 w 367"/>
                <a:gd name="T23" fmla="*/ 2234 h 1175"/>
                <a:gd name="T24" fmla="*/ 688 w 367"/>
                <a:gd name="T25" fmla="*/ 2464 h 1175"/>
                <a:gd name="T26" fmla="*/ 786 w 367"/>
                <a:gd name="T27" fmla="*/ 2401 h 1175"/>
                <a:gd name="T28" fmla="*/ 729 w 367"/>
                <a:gd name="T29" fmla="*/ 2231 h 1175"/>
                <a:gd name="T30" fmla="*/ 742 w 367"/>
                <a:gd name="T31" fmla="*/ 302 h 1175"/>
                <a:gd name="T32" fmla="*/ 674 w 367"/>
                <a:gd name="T33" fmla="*/ 128 h 1175"/>
                <a:gd name="T34" fmla="*/ 574 w 367"/>
                <a:gd name="T35" fmla="*/ 59 h 1175"/>
                <a:gd name="T36" fmla="*/ 454 w 367"/>
                <a:gd name="T37" fmla="*/ 6 h 1175"/>
                <a:gd name="T38" fmla="*/ 249 w 367"/>
                <a:gd name="T39" fmla="*/ 24 h 1175"/>
                <a:gd name="T40" fmla="*/ 106 w 367"/>
                <a:gd name="T41" fmla="*/ 179 h 1175"/>
                <a:gd name="T42" fmla="*/ 13 w 367"/>
                <a:gd name="T43" fmla="*/ 332 h 1175"/>
                <a:gd name="T44" fmla="*/ 24 w 367"/>
                <a:gd name="T45" fmla="*/ 394 h 1175"/>
                <a:gd name="T46" fmla="*/ 28 w 367"/>
                <a:gd name="T47" fmla="*/ 397 h 1175"/>
                <a:gd name="T48" fmla="*/ 64 w 367"/>
                <a:gd name="T49" fmla="*/ 406 h 1175"/>
                <a:gd name="T50" fmla="*/ 68 w 367"/>
                <a:gd name="T51" fmla="*/ 410 h 1175"/>
                <a:gd name="T52" fmla="*/ 90 w 367"/>
                <a:gd name="T53" fmla="*/ 398 h 1175"/>
                <a:gd name="T54" fmla="*/ 366 w 367"/>
                <a:gd name="T55" fmla="*/ 346 h 1175"/>
                <a:gd name="T56" fmla="*/ 558 w 367"/>
                <a:gd name="T57" fmla="*/ 365 h 1175"/>
                <a:gd name="T58" fmla="*/ 655 w 367"/>
                <a:gd name="T59" fmla="*/ 411 h 1175"/>
                <a:gd name="T60" fmla="*/ 513 w 367"/>
                <a:gd name="T61" fmla="*/ 387 h 1175"/>
                <a:gd name="T62" fmla="*/ 165 w 367"/>
                <a:gd name="T63" fmla="*/ 452 h 1175"/>
                <a:gd name="T64" fmla="*/ 146 w 367"/>
                <a:gd name="T65" fmla="*/ 472 h 1175"/>
                <a:gd name="T66" fmla="*/ 146 w 367"/>
                <a:gd name="T67" fmla="*/ 481 h 1175"/>
                <a:gd name="T68" fmla="*/ 137 w 367"/>
                <a:gd name="T69" fmla="*/ 511 h 1175"/>
                <a:gd name="T70" fmla="*/ 126 w 367"/>
                <a:gd name="T71" fmla="*/ 529 h 1175"/>
                <a:gd name="T72" fmla="*/ 128 w 367"/>
                <a:gd name="T73" fmla="*/ 534 h 1175"/>
                <a:gd name="T74" fmla="*/ 131 w 367"/>
                <a:gd name="T75" fmla="*/ 531 h 1175"/>
                <a:gd name="T76" fmla="*/ 139 w 367"/>
                <a:gd name="T77" fmla="*/ 544 h 1175"/>
                <a:gd name="T78" fmla="*/ 156 w 367"/>
                <a:gd name="T79" fmla="*/ 567 h 1175"/>
                <a:gd name="T80" fmla="*/ 156 w 367"/>
                <a:gd name="T81" fmla="*/ 579 h 11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67" h="1175">
                  <a:moveTo>
                    <a:pt x="73" y="276"/>
                  </a:moveTo>
                  <a:cubicBezTo>
                    <a:pt x="74" y="276"/>
                    <a:pt x="74" y="276"/>
                    <a:pt x="74" y="276"/>
                  </a:cubicBezTo>
                  <a:cubicBezTo>
                    <a:pt x="78" y="276"/>
                    <a:pt x="88" y="289"/>
                    <a:pt x="97" y="295"/>
                  </a:cubicBezTo>
                  <a:cubicBezTo>
                    <a:pt x="105" y="298"/>
                    <a:pt x="113" y="296"/>
                    <a:pt x="114" y="294"/>
                  </a:cubicBezTo>
                  <a:cubicBezTo>
                    <a:pt x="115" y="293"/>
                    <a:pt x="113" y="290"/>
                    <a:pt x="109" y="287"/>
                  </a:cubicBezTo>
                  <a:cubicBezTo>
                    <a:pt x="101" y="282"/>
                    <a:pt x="97" y="281"/>
                    <a:pt x="81" y="266"/>
                  </a:cubicBezTo>
                  <a:cubicBezTo>
                    <a:pt x="64" y="252"/>
                    <a:pt x="67" y="231"/>
                    <a:pt x="98" y="214"/>
                  </a:cubicBezTo>
                  <a:cubicBezTo>
                    <a:pt x="138" y="193"/>
                    <a:pt x="229" y="179"/>
                    <a:pt x="280" y="211"/>
                  </a:cubicBezTo>
                  <a:cubicBezTo>
                    <a:pt x="298" y="224"/>
                    <a:pt x="294" y="237"/>
                    <a:pt x="291" y="243"/>
                  </a:cubicBezTo>
                  <a:cubicBezTo>
                    <a:pt x="289" y="250"/>
                    <a:pt x="299" y="244"/>
                    <a:pt x="302" y="258"/>
                  </a:cubicBezTo>
                  <a:cubicBezTo>
                    <a:pt x="305" y="271"/>
                    <a:pt x="301" y="295"/>
                    <a:pt x="287" y="308"/>
                  </a:cubicBezTo>
                  <a:cubicBezTo>
                    <a:pt x="294" y="327"/>
                    <a:pt x="295" y="1006"/>
                    <a:pt x="295" y="1065"/>
                  </a:cubicBezTo>
                  <a:cubicBezTo>
                    <a:pt x="294" y="1097"/>
                    <a:pt x="301" y="1150"/>
                    <a:pt x="321" y="1175"/>
                  </a:cubicBezTo>
                  <a:cubicBezTo>
                    <a:pt x="336" y="1169"/>
                    <a:pt x="350" y="1158"/>
                    <a:pt x="367" y="1145"/>
                  </a:cubicBezTo>
                  <a:cubicBezTo>
                    <a:pt x="353" y="1137"/>
                    <a:pt x="342" y="1091"/>
                    <a:pt x="341" y="1064"/>
                  </a:cubicBezTo>
                  <a:cubicBezTo>
                    <a:pt x="341" y="1014"/>
                    <a:pt x="344" y="203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9" y="192"/>
                    <a:pt x="21" y="191"/>
                    <a:pt x="30" y="194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34" y="194"/>
                    <a:pt x="38" y="192"/>
                    <a:pt x="42" y="190"/>
                  </a:cubicBezTo>
                  <a:cubicBezTo>
                    <a:pt x="66" y="179"/>
                    <a:pt x="105" y="165"/>
                    <a:pt x="171" y="165"/>
                  </a:cubicBezTo>
                  <a:cubicBezTo>
                    <a:pt x="219" y="166"/>
                    <a:pt x="229" y="168"/>
                    <a:pt x="261" y="174"/>
                  </a:cubicBezTo>
                  <a:cubicBezTo>
                    <a:pt x="284" y="178"/>
                    <a:pt x="301" y="186"/>
                    <a:pt x="306" y="196"/>
                  </a:cubicBezTo>
                  <a:cubicBezTo>
                    <a:pt x="309" y="206"/>
                    <a:pt x="285" y="186"/>
                    <a:pt x="240" y="184"/>
                  </a:cubicBezTo>
                  <a:cubicBezTo>
                    <a:pt x="201" y="180"/>
                    <a:pt x="123" y="179"/>
                    <a:pt x="77" y="216"/>
                  </a:cubicBezTo>
                  <a:cubicBezTo>
                    <a:pt x="72" y="219"/>
                    <a:pt x="70" y="222"/>
                    <a:pt x="68" y="225"/>
                  </a:cubicBezTo>
                  <a:cubicBezTo>
                    <a:pt x="68" y="227"/>
                    <a:pt x="68" y="229"/>
                    <a:pt x="68" y="230"/>
                  </a:cubicBezTo>
                  <a:cubicBezTo>
                    <a:pt x="68" y="237"/>
                    <a:pt x="67" y="239"/>
                    <a:pt x="64" y="244"/>
                  </a:cubicBezTo>
                  <a:cubicBezTo>
                    <a:pt x="62" y="247"/>
                    <a:pt x="60" y="250"/>
                    <a:pt x="59" y="252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60" y="254"/>
                    <a:pt x="60" y="253"/>
                    <a:pt x="61" y="253"/>
                  </a:cubicBezTo>
                  <a:cubicBezTo>
                    <a:pt x="62" y="253"/>
                    <a:pt x="63" y="254"/>
                    <a:pt x="65" y="259"/>
                  </a:cubicBezTo>
                  <a:cubicBezTo>
                    <a:pt x="68" y="265"/>
                    <a:pt x="72" y="263"/>
                    <a:pt x="73" y="270"/>
                  </a:cubicBezTo>
                  <a:cubicBezTo>
                    <a:pt x="73" y="273"/>
                    <a:pt x="73" y="274"/>
                    <a:pt x="73" y="276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6" name="Freeform 1094"/>
            <p:cNvSpPr/>
            <p:nvPr>
              <p:custDataLst>
                <p:tags r:id="rId126"/>
              </p:custDataLst>
            </p:nvPr>
          </p:nvSpPr>
          <p:spPr bwMode="auto">
            <a:xfrm>
              <a:off x="3830" y="1060"/>
              <a:ext cx="443" cy="249"/>
            </a:xfrm>
            <a:custGeom>
              <a:avLst/>
              <a:gdLst>
                <a:gd name="T0" fmla="*/ 734 w 344"/>
                <a:gd name="T1" fmla="*/ 269 h 195"/>
                <a:gd name="T2" fmla="*/ 713 w 344"/>
                <a:gd name="T3" fmla="*/ 189 h 195"/>
                <a:gd name="T4" fmla="*/ 685 w 344"/>
                <a:gd name="T5" fmla="*/ 143 h 195"/>
                <a:gd name="T6" fmla="*/ 658 w 344"/>
                <a:gd name="T7" fmla="*/ 128 h 195"/>
                <a:gd name="T8" fmla="*/ 661 w 344"/>
                <a:gd name="T9" fmla="*/ 125 h 195"/>
                <a:gd name="T10" fmla="*/ 572 w 344"/>
                <a:gd name="T11" fmla="*/ 59 h 195"/>
                <a:gd name="T12" fmla="*/ 529 w 344"/>
                <a:gd name="T13" fmla="*/ 18 h 195"/>
                <a:gd name="T14" fmla="*/ 520 w 344"/>
                <a:gd name="T15" fmla="*/ 17 h 195"/>
                <a:gd name="T16" fmla="*/ 473 w 344"/>
                <a:gd name="T17" fmla="*/ 8 h 195"/>
                <a:gd name="T18" fmla="*/ 473 w 344"/>
                <a:gd name="T19" fmla="*/ 8 h 195"/>
                <a:gd name="T20" fmla="*/ 473 w 344"/>
                <a:gd name="T21" fmla="*/ 8 h 195"/>
                <a:gd name="T22" fmla="*/ 462 w 344"/>
                <a:gd name="T23" fmla="*/ 6 h 195"/>
                <a:gd name="T24" fmla="*/ 453 w 344"/>
                <a:gd name="T25" fmla="*/ 6 h 195"/>
                <a:gd name="T26" fmla="*/ 437 w 344"/>
                <a:gd name="T27" fmla="*/ 6 h 195"/>
                <a:gd name="T28" fmla="*/ 247 w 344"/>
                <a:gd name="T29" fmla="*/ 24 h 195"/>
                <a:gd name="T30" fmla="*/ 106 w 344"/>
                <a:gd name="T31" fmla="*/ 177 h 195"/>
                <a:gd name="T32" fmla="*/ 13 w 344"/>
                <a:gd name="T33" fmla="*/ 329 h 195"/>
                <a:gd name="T34" fmla="*/ 24 w 344"/>
                <a:gd name="T35" fmla="*/ 391 h 195"/>
                <a:gd name="T36" fmla="*/ 28 w 344"/>
                <a:gd name="T37" fmla="*/ 393 h 195"/>
                <a:gd name="T38" fmla="*/ 64 w 344"/>
                <a:gd name="T39" fmla="*/ 405 h 195"/>
                <a:gd name="T40" fmla="*/ 68 w 344"/>
                <a:gd name="T41" fmla="*/ 406 h 195"/>
                <a:gd name="T42" fmla="*/ 46 w 344"/>
                <a:gd name="T43" fmla="*/ 360 h 195"/>
                <a:gd name="T44" fmla="*/ 125 w 344"/>
                <a:gd name="T45" fmla="*/ 216 h 195"/>
                <a:gd name="T46" fmla="*/ 254 w 344"/>
                <a:gd name="T47" fmla="*/ 65 h 195"/>
                <a:gd name="T48" fmla="*/ 443 w 344"/>
                <a:gd name="T49" fmla="*/ 31 h 195"/>
                <a:gd name="T50" fmla="*/ 513 w 344"/>
                <a:gd name="T51" fmla="*/ 52 h 195"/>
                <a:gd name="T52" fmla="*/ 457 w 344"/>
                <a:gd name="T53" fmla="*/ 100 h 195"/>
                <a:gd name="T54" fmla="*/ 407 w 344"/>
                <a:gd name="T55" fmla="*/ 98 h 195"/>
                <a:gd name="T56" fmla="*/ 416 w 344"/>
                <a:gd name="T57" fmla="*/ 102 h 195"/>
                <a:gd name="T58" fmla="*/ 415 w 344"/>
                <a:gd name="T59" fmla="*/ 102 h 195"/>
                <a:gd name="T60" fmla="*/ 419 w 344"/>
                <a:gd name="T61" fmla="*/ 102 h 195"/>
                <a:gd name="T62" fmla="*/ 594 w 344"/>
                <a:gd name="T63" fmla="*/ 190 h 195"/>
                <a:gd name="T64" fmla="*/ 231 w 344"/>
                <a:gd name="T65" fmla="*/ 186 h 195"/>
                <a:gd name="T66" fmla="*/ 227 w 344"/>
                <a:gd name="T67" fmla="*/ 183 h 195"/>
                <a:gd name="T68" fmla="*/ 236 w 344"/>
                <a:gd name="T69" fmla="*/ 143 h 195"/>
                <a:gd name="T70" fmla="*/ 258 w 344"/>
                <a:gd name="T71" fmla="*/ 106 h 195"/>
                <a:gd name="T72" fmla="*/ 254 w 344"/>
                <a:gd name="T73" fmla="*/ 107 h 195"/>
                <a:gd name="T74" fmla="*/ 209 w 344"/>
                <a:gd name="T75" fmla="*/ 157 h 195"/>
                <a:gd name="T76" fmla="*/ 206 w 344"/>
                <a:gd name="T77" fmla="*/ 181 h 195"/>
                <a:gd name="T78" fmla="*/ 368 w 344"/>
                <a:gd name="T79" fmla="*/ 249 h 195"/>
                <a:gd name="T80" fmla="*/ 632 w 344"/>
                <a:gd name="T81" fmla="*/ 238 h 195"/>
                <a:gd name="T82" fmla="*/ 632 w 344"/>
                <a:gd name="T83" fmla="*/ 238 h 195"/>
                <a:gd name="T84" fmla="*/ 632 w 344"/>
                <a:gd name="T85" fmla="*/ 281 h 195"/>
                <a:gd name="T86" fmla="*/ 207 w 344"/>
                <a:gd name="T87" fmla="*/ 254 h 195"/>
                <a:gd name="T88" fmla="*/ 179 w 344"/>
                <a:gd name="T89" fmla="*/ 264 h 195"/>
                <a:gd name="T90" fmla="*/ 223 w 344"/>
                <a:gd name="T91" fmla="*/ 285 h 195"/>
                <a:gd name="T92" fmla="*/ 341 w 344"/>
                <a:gd name="T93" fmla="*/ 332 h 195"/>
                <a:gd name="T94" fmla="*/ 589 w 344"/>
                <a:gd name="T95" fmla="*/ 324 h 195"/>
                <a:gd name="T96" fmla="*/ 665 w 344"/>
                <a:gd name="T97" fmla="*/ 272 h 195"/>
                <a:gd name="T98" fmla="*/ 697 w 344"/>
                <a:gd name="T99" fmla="*/ 276 h 195"/>
                <a:gd name="T100" fmla="*/ 734 w 344"/>
                <a:gd name="T101" fmla="*/ 359 h 195"/>
                <a:gd name="T102" fmla="*/ 734 w 344"/>
                <a:gd name="T103" fmla="*/ 269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344" h="195">
                  <a:moveTo>
                    <a:pt x="344" y="129"/>
                  </a:moveTo>
                  <a:cubicBezTo>
                    <a:pt x="344" y="114"/>
                    <a:pt x="340" y="105"/>
                    <a:pt x="334" y="91"/>
                  </a:cubicBezTo>
                  <a:cubicBezTo>
                    <a:pt x="331" y="83"/>
                    <a:pt x="326" y="75"/>
                    <a:pt x="321" y="69"/>
                  </a:cubicBezTo>
                  <a:cubicBezTo>
                    <a:pt x="317" y="64"/>
                    <a:pt x="313" y="62"/>
                    <a:pt x="308" y="61"/>
                  </a:cubicBezTo>
                  <a:cubicBezTo>
                    <a:pt x="308" y="60"/>
                    <a:pt x="309" y="60"/>
                    <a:pt x="309" y="60"/>
                  </a:cubicBezTo>
                  <a:cubicBezTo>
                    <a:pt x="281" y="51"/>
                    <a:pt x="276" y="38"/>
                    <a:pt x="268" y="28"/>
                  </a:cubicBezTo>
                  <a:cubicBezTo>
                    <a:pt x="261" y="19"/>
                    <a:pt x="256" y="13"/>
                    <a:pt x="248" y="9"/>
                  </a:cubicBezTo>
                  <a:cubicBezTo>
                    <a:pt x="250" y="9"/>
                    <a:pt x="244" y="8"/>
                    <a:pt x="244" y="8"/>
                  </a:cubicBezTo>
                  <a:cubicBezTo>
                    <a:pt x="238" y="6"/>
                    <a:pt x="23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0" y="4"/>
                    <a:pt x="218" y="4"/>
                    <a:pt x="217" y="3"/>
                  </a:cubicBezTo>
                  <a:cubicBezTo>
                    <a:pt x="215" y="3"/>
                    <a:pt x="214" y="3"/>
                    <a:pt x="212" y="3"/>
                  </a:cubicBezTo>
                  <a:cubicBezTo>
                    <a:pt x="209" y="3"/>
                    <a:pt x="207" y="3"/>
                    <a:pt x="204" y="3"/>
                  </a:cubicBezTo>
                  <a:cubicBezTo>
                    <a:pt x="172" y="2"/>
                    <a:pt x="139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9" y="192"/>
                    <a:pt x="21" y="191"/>
                    <a:pt x="30" y="194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28" y="192"/>
                    <a:pt x="22" y="191"/>
                    <a:pt x="22" y="173"/>
                  </a:cubicBezTo>
                  <a:cubicBezTo>
                    <a:pt x="21" y="156"/>
                    <a:pt x="40" y="135"/>
                    <a:pt x="58" y="103"/>
                  </a:cubicBezTo>
                  <a:cubicBezTo>
                    <a:pt x="77" y="70"/>
                    <a:pt x="96" y="50"/>
                    <a:pt x="119" y="31"/>
                  </a:cubicBezTo>
                  <a:cubicBezTo>
                    <a:pt x="145" y="9"/>
                    <a:pt x="202" y="14"/>
                    <a:pt x="207" y="15"/>
                  </a:cubicBezTo>
                  <a:cubicBezTo>
                    <a:pt x="216" y="16"/>
                    <a:pt x="235" y="17"/>
                    <a:pt x="240" y="25"/>
                  </a:cubicBezTo>
                  <a:cubicBezTo>
                    <a:pt x="249" y="42"/>
                    <a:pt x="231" y="47"/>
                    <a:pt x="214" y="48"/>
                  </a:cubicBezTo>
                  <a:cubicBezTo>
                    <a:pt x="208" y="48"/>
                    <a:pt x="203" y="48"/>
                    <a:pt x="190" y="47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278" y="92"/>
                    <a:pt x="278" y="92"/>
                    <a:pt x="278" y="92"/>
                  </a:cubicBezTo>
                  <a:cubicBezTo>
                    <a:pt x="278" y="92"/>
                    <a:pt x="116" y="99"/>
                    <a:pt x="108" y="89"/>
                  </a:cubicBezTo>
                  <a:cubicBezTo>
                    <a:pt x="106" y="88"/>
                    <a:pt x="106" y="88"/>
                    <a:pt x="106" y="88"/>
                  </a:cubicBezTo>
                  <a:cubicBezTo>
                    <a:pt x="104" y="82"/>
                    <a:pt x="106" y="74"/>
                    <a:pt x="110" y="69"/>
                  </a:cubicBezTo>
                  <a:cubicBezTo>
                    <a:pt x="112" y="64"/>
                    <a:pt x="127" y="55"/>
                    <a:pt x="120" y="51"/>
                  </a:cubicBezTo>
                  <a:cubicBezTo>
                    <a:pt x="119" y="52"/>
                    <a:pt x="119" y="52"/>
                    <a:pt x="119" y="52"/>
                  </a:cubicBezTo>
                  <a:cubicBezTo>
                    <a:pt x="120" y="64"/>
                    <a:pt x="103" y="68"/>
                    <a:pt x="98" y="75"/>
                  </a:cubicBezTo>
                  <a:cubicBezTo>
                    <a:pt x="95" y="79"/>
                    <a:pt x="94" y="84"/>
                    <a:pt x="96" y="87"/>
                  </a:cubicBezTo>
                  <a:cubicBezTo>
                    <a:pt x="101" y="106"/>
                    <a:pt x="130" y="114"/>
                    <a:pt x="172" y="120"/>
                  </a:cubicBezTo>
                  <a:cubicBezTo>
                    <a:pt x="206" y="125"/>
                    <a:pt x="264" y="123"/>
                    <a:pt x="296" y="114"/>
                  </a:cubicBezTo>
                  <a:cubicBezTo>
                    <a:pt x="296" y="114"/>
                    <a:pt x="296" y="114"/>
                    <a:pt x="296" y="114"/>
                  </a:cubicBezTo>
                  <a:cubicBezTo>
                    <a:pt x="296" y="114"/>
                    <a:pt x="304" y="125"/>
                    <a:pt x="296" y="135"/>
                  </a:cubicBezTo>
                  <a:cubicBezTo>
                    <a:pt x="97" y="122"/>
                    <a:pt x="97" y="122"/>
                    <a:pt x="97" y="122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94" y="124"/>
                    <a:pt x="94" y="127"/>
                    <a:pt x="104" y="137"/>
                  </a:cubicBezTo>
                  <a:cubicBezTo>
                    <a:pt x="114" y="147"/>
                    <a:pt x="130" y="160"/>
                    <a:pt x="160" y="160"/>
                  </a:cubicBezTo>
                  <a:cubicBezTo>
                    <a:pt x="190" y="160"/>
                    <a:pt x="252" y="163"/>
                    <a:pt x="276" y="156"/>
                  </a:cubicBezTo>
                  <a:cubicBezTo>
                    <a:pt x="295" y="150"/>
                    <a:pt x="306" y="143"/>
                    <a:pt x="311" y="131"/>
                  </a:cubicBezTo>
                  <a:cubicBezTo>
                    <a:pt x="317" y="128"/>
                    <a:pt x="324" y="130"/>
                    <a:pt x="326" y="132"/>
                  </a:cubicBezTo>
                  <a:cubicBezTo>
                    <a:pt x="339" y="141"/>
                    <a:pt x="342" y="157"/>
                    <a:pt x="344" y="172"/>
                  </a:cubicBezTo>
                  <a:cubicBezTo>
                    <a:pt x="343" y="158"/>
                    <a:pt x="344" y="144"/>
                    <a:pt x="344" y="129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7" name="Freeform 1095"/>
            <p:cNvSpPr/>
            <p:nvPr>
              <p:custDataLst>
                <p:tags r:id="rId127"/>
              </p:custDataLst>
            </p:nvPr>
          </p:nvSpPr>
          <p:spPr bwMode="auto">
            <a:xfrm>
              <a:off x="4221" y="1134"/>
              <a:ext cx="57" cy="99"/>
            </a:xfrm>
            <a:custGeom>
              <a:avLst/>
              <a:gdLst>
                <a:gd name="T0" fmla="*/ 1 w 45"/>
                <a:gd name="T1" fmla="*/ 0 h 77"/>
                <a:gd name="T2" fmla="*/ 20 w 45"/>
                <a:gd name="T3" fmla="*/ 45 h 77"/>
                <a:gd name="T4" fmla="*/ 24 w 45"/>
                <a:gd name="T5" fmla="*/ 66 h 77"/>
                <a:gd name="T6" fmla="*/ 41 w 45"/>
                <a:gd name="T7" fmla="*/ 87 h 77"/>
                <a:gd name="T8" fmla="*/ 90 w 45"/>
                <a:gd name="T9" fmla="*/ 163 h 77"/>
                <a:gd name="T10" fmla="*/ 73 w 45"/>
                <a:gd name="T11" fmla="*/ 96 h 77"/>
                <a:gd name="T12" fmla="*/ 48 w 45"/>
                <a:gd name="T13" fmla="*/ 31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7">
                  <a:moveTo>
                    <a:pt x="1" y="0"/>
                  </a:moveTo>
                  <a:cubicBezTo>
                    <a:pt x="1" y="7"/>
                    <a:pt x="0" y="15"/>
                    <a:pt x="10" y="21"/>
                  </a:cubicBezTo>
                  <a:cubicBezTo>
                    <a:pt x="13" y="23"/>
                    <a:pt x="10" y="28"/>
                    <a:pt x="12" y="31"/>
                  </a:cubicBezTo>
                  <a:cubicBezTo>
                    <a:pt x="14" y="35"/>
                    <a:pt x="18" y="37"/>
                    <a:pt x="20" y="41"/>
                  </a:cubicBezTo>
                  <a:cubicBezTo>
                    <a:pt x="28" y="53"/>
                    <a:pt x="31" y="64"/>
                    <a:pt x="44" y="77"/>
                  </a:cubicBezTo>
                  <a:cubicBezTo>
                    <a:pt x="45" y="67"/>
                    <a:pt x="39" y="55"/>
                    <a:pt x="36" y="45"/>
                  </a:cubicBezTo>
                  <a:cubicBezTo>
                    <a:pt x="33" y="36"/>
                    <a:pt x="32" y="21"/>
                    <a:pt x="24" y="15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8" name="Freeform 1096"/>
            <p:cNvSpPr/>
            <p:nvPr>
              <p:custDataLst>
                <p:tags r:id="rId128"/>
              </p:custDataLst>
            </p:nvPr>
          </p:nvSpPr>
          <p:spPr bwMode="auto">
            <a:xfrm>
              <a:off x="3948" y="1215"/>
              <a:ext cx="269" cy="51"/>
            </a:xfrm>
            <a:custGeom>
              <a:avLst/>
              <a:gdLst>
                <a:gd name="T0" fmla="*/ 40 w 209"/>
                <a:gd name="T1" fmla="*/ 31 h 40"/>
                <a:gd name="T2" fmla="*/ 99 w 209"/>
                <a:gd name="T3" fmla="*/ 66 h 40"/>
                <a:gd name="T4" fmla="*/ 333 w 209"/>
                <a:gd name="T5" fmla="*/ 70 h 40"/>
                <a:gd name="T6" fmla="*/ 445 w 209"/>
                <a:gd name="T7" fmla="*/ 5 h 40"/>
                <a:gd name="T8" fmla="*/ 438 w 209"/>
                <a:gd name="T9" fmla="*/ 13 h 40"/>
                <a:gd name="T10" fmla="*/ 350 w 209"/>
                <a:gd name="T11" fmla="*/ 47 h 40"/>
                <a:gd name="T12" fmla="*/ 194 w 209"/>
                <a:gd name="T13" fmla="*/ 51 h 40"/>
                <a:gd name="T14" fmla="*/ 51 w 209"/>
                <a:gd name="T15" fmla="*/ 22 h 40"/>
                <a:gd name="T16" fmla="*/ 0 w 209"/>
                <a:gd name="T17" fmla="*/ 8 h 40"/>
                <a:gd name="T18" fmla="*/ 40 w 209"/>
                <a:gd name="T19" fmla="*/ 31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9" h="40">
                  <a:moveTo>
                    <a:pt x="19" y="15"/>
                  </a:moveTo>
                  <a:cubicBezTo>
                    <a:pt x="26" y="20"/>
                    <a:pt x="34" y="29"/>
                    <a:pt x="47" y="32"/>
                  </a:cubicBezTo>
                  <a:cubicBezTo>
                    <a:pt x="63" y="36"/>
                    <a:pt x="110" y="40"/>
                    <a:pt x="156" y="34"/>
                  </a:cubicBezTo>
                  <a:cubicBezTo>
                    <a:pt x="202" y="29"/>
                    <a:pt x="209" y="15"/>
                    <a:pt x="209" y="2"/>
                  </a:cubicBezTo>
                  <a:cubicBezTo>
                    <a:pt x="205" y="6"/>
                    <a:pt x="205" y="6"/>
                    <a:pt x="205" y="6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10" y="0"/>
                    <a:pt x="0" y="4"/>
                  </a:cubicBezTo>
                  <a:cubicBezTo>
                    <a:pt x="5" y="3"/>
                    <a:pt x="15" y="10"/>
                    <a:pt x="19" y="15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59" name="Freeform 1097"/>
            <p:cNvSpPr/>
            <p:nvPr>
              <p:custDataLst>
                <p:tags r:id="rId129"/>
              </p:custDataLst>
            </p:nvPr>
          </p:nvSpPr>
          <p:spPr bwMode="auto">
            <a:xfrm>
              <a:off x="3981" y="1133"/>
              <a:ext cx="262" cy="87"/>
            </a:xfrm>
            <a:custGeom>
              <a:avLst/>
              <a:gdLst>
                <a:gd name="T0" fmla="*/ 0 w 203"/>
                <a:gd name="T1" fmla="*/ 83 h 68"/>
                <a:gd name="T2" fmla="*/ 294 w 203"/>
                <a:gd name="T3" fmla="*/ 123 h 68"/>
                <a:gd name="T4" fmla="*/ 430 w 203"/>
                <a:gd name="T5" fmla="*/ 75 h 68"/>
                <a:gd name="T6" fmla="*/ 365 w 203"/>
                <a:gd name="T7" fmla="*/ 33 h 68"/>
                <a:gd name="T8" fmla="*/ 230 w 203"/>
                <a:gd name="T9" fmla="*/ 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3" h="68">
                  <a:moveTo>
                    <a:pt x="0" y="40"/>
                  </a:moveTo>
                  <a:cubicBezTo>
                    <a:pt x="9" y="50"/>
                    <a:pt x="83" y="68"/>
                    <a:pt x="137" y="59"/>
                  </a:cubicBezTo>
                  <a:cubicBezTo>
                    <a:pt x="190" y="50"/>
                    <a:pt x="197" y="46"/>
                    <a:pt x="200" y="36"/>
                  </a:cubicBezTo>
                  <a:cubicBezTo>
                    <a:pt x="203" y="25"/>
                    <a:pt x="188" y="18"/>
                    <a:pt x="170" y="16"/>
                  </a:cubicBezTo>
                  <a:cubicBezTo>
                    <a:pt x="152" y="13"/>
                    <a:pt x="107" y="0"/>
                    <a:pt x="107" y="0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0" name="Freeform 1098"/>
            <p:cNvSpPr/>
            <p:nvPr>
              <p:custDataLst>
                <p:tags r:id="rId130"/>
              </p:custDataLst>
            </p:nvPr>
          </p:nvSpPr>
          <p:spPr bwMode="auto">
            <a:xfrm>
              <a:off x="4229" y="1261"/>
              <a:ext cx="34" cy="111"/>
            </a:xfrm>
            <a:custGeom>
              <a:avLst/>
              <a:gdLst>
                <a:gd name="T0" fmla="*/ 0 w 27"/>
                <a:gd name="T1" fmla="*/ 0 h 87"/>
                <a:gd name="T2" fmla="*/ 24 w 27"/>
                <a:gd name="T3" fmla="*/ 70 h 87"/>
                <a:gd name="T4" fmla="*/ 53 w 27"/>
                <a:gd name="T5" fmla="*/ 181 h 87"/>
                <a:gd name="T6" fmla="*/ 30 w 27"/>
                <a:gd name="T7" fmla="*/ 61 h 87"/>
                <a:gd name="T8" fmla="*/ 24 w 27"/>
                <a:gd name="T9" fmla="*/ 8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7">
                  <a:moveTo>
                    <a:pt x="0" y="0"/>
                  </a:moveTo>
                  <a:cubicBezTo>
                    <a:pt x="2" y="11"/>
                    <a:pt x="6" y="23"/>
                    <a:pt x="12" y="34"/>
                  </a:cubicBezTo>
                  <a:cubicBezTo>
                    <a:pt x="17" y="45"/>
                    <a:pt x="26" y="69"/>
                    <a:pt x="26" y="87"/>
                  </a:cubicBezTo>
                  <a:cubicBezTo>
                    <a:pt x="27" y="70"/>
                    <a:pt x="19" y="40"/>
                    <a:pt x="15" y="30"/>
                  </a:cubicBezTo>
                  <a:cubicBezTo>
                    <a:pt x="12" y="21"/>
                    <a:pt x="13" y="8"/>
                    <a:pt x="12" y="4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1" name="Freeform 1099"/>
            <p:cNvSpPr/>
            <p:nvPr>
              <p:custDataLst>
                <p:tags r:id="rId131"/>
              </p:custDataLst>
            </p:nvPr>
          </p:nvSpPr>
          <p:spPr bwMode="auto">
            <a:xfrm>
              <a:off x="4227" y="1248"/>
              <a:ext cx="21" cy="38"/>
            </a:xfrm>
            <a:custGeom>
              <a:avLst/>
              <a:gdLst>
                <a:gd name="T0" fmla="*/ 5 w 16"/>
                <a:gd name="T1" fmla="*/ 37 h 29"/>
                <a:gd name="T2" fmla="*/ 5 w 16"/>
                <a:gd name="T3" fmla="*/ 9 h 29"/>
                <a:gd name="T4" fmla="*/ 18 w 16"/>
                <a:gd name="T5" fmla="*/ 13 h 29"/>
                <a:gd name="T6" fmla="*/ 37 w 16"/>
                <a:gd name="T7" fmla="*/ 66 h 29"/>
                <a:gd name="T8" fmla="*/ 7 w 16"/>
                <a:gd name="T9" fmla="*/ 2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2" y="16"/>
                  </a:moveTo>
                  <a:cubicBezTo>
                    <a:pt x="1" y="13"/>
                    <a:pt x="0" y="6"/>
                    <a:pt x="2" y="4"/>
                  </a:cubicBezTo>
                  <a:cubicBezTo>
                    <a:pt x="5" y="0"/>
                    <a:pt x="6" y="5"/>
                    <a:pt x="8" y="6"/>
                  </a:cubicBezTo>
                  <a:cubicBezTo>
                    <a:pt x="15" y="12"/>
                    <a:pt x="15" y="21"/>
                    <a:pt x="16" y="29"/>
                  </a:cubicBezTo>
                  <a:cubicBezTo>
                    <a:pt x="13" y="26"/>
                    <a:pt x="9" y="7"/>
                    <a:pt x="3" y="11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2" name="Freeform 1100"/>
            <p:cNvSpPr/>
            <p:nvPr>
              <p:custDataLst>
                <p:tags r:id="rId132"/>
              </p:custDataLst>
            </p:nvPr>
          </p:nvSpPr>
          <p:spPr bwMode="auto">
            <a:xfrm>
              <a:off x="3907" y="1290"/>
              <a:ext cx="346" cy="151"/>
            </a:xfrm>
            <a:custGeom>
              <a:avLst/>
              <a:gdLst>
                <a:gd name="T0" fmla="*/ 522 w 269"/>
                <a:gd name="T1" fmla="*/ 41 h 119"/>
                <a:gd name="T2" fmla="*/ 507 w 269"/>
                <a:gd name="T3" fmla="*/ 37 h 119"/>
                <a:gd name="T4" fmla="*/ 507 w 269"/>
                <a:gd name="T5" fmla="*/ 37 h 119"/>
                <a:gd name="T6" fmla="*/ 481 w 269"/>
                <a:gd name="T7" fmla="*/ 25 h 119"/>
                <a:gd name="T8" fmla="*/ 481 w 269"/>
                <a:gd name="T9" fmla="*/ 25 h 119"/>
                <a:gd name="T10" fmla="*/ 469 w 269"/>
                <a:gd name="T11" fmla="*/ 24 h 119"/>
                <a:gd name="T12" fmla="*/ 469 w 269"/>
                <a:gd name="T13" fmla="*/ 24 h 119"/>
                <a:gd name="T14" fmla="*/ 469 w 269"/>
                <a:gd name="T15" fmla="*/ 24 h 119"/>
                <a:gd name="T16" fmla="*/ 386 w 269"/>
                <a:gd name="T17" fmla="*/ 10 h 119"/>
                <a:gd name="T18" fmla="*/ 39 w 269"/>
                <a:gd name="T19" fmla="*/ 76 h 119"/>
                <a:gd name="T20" fmla="*/ 19 w 269"/>
                <a:gd name="T21" fmla="*/ 94 h 119"/>
                <a:gd name="T22" fmla="*/ 19 w 269"/>
                <a:gd name="T23" fmla="*/ 104 h 119"/>
                <a:gd name="T24" fmla="*/ 10 w 269"/>
                <a:gd name="T25" fmla="*/ 132 h 119"/>
                <a:gd name="T26" fmla="*/ 0 w 269"/>
                <a:gd name="T27" fmla="*/ 150 h 119"/>
                <a:gd name="T28" fmla="*/ 1 w 269"/>
                <a:gd name="T29" fmla="*/ 155 h 119"/>
                <a:gd name="T30" fmla="*/ 5 w 269"/>
                <a:gd name="T31" fmla="*/ 151 h 119"/>
                <a:gd name="T32" fmla="*/ 13 w 269"/>
                <a:gd name="T33" fmla="*/ 164 h 119"/>
                <a:gd name="T34" fmla="*/ 30 w 269"/>
                <a:gd name="T35" fmla="*/ 185 h 119"/>
                <a:gd name="T36" fmla="*/ 30 w 269"/>
                <a:gd name="T37" fmla="*/ 198 h 119"/>
                <a:gd name="T38" fmla="*/ 31 w 269"/>
                <a:gd name="T39" fmla="*/ 198 h 119"/>
                <a:gd name="T40" fmla="*/ 81 w 269"/>
                <a:gd name="T41" fmla="*/ 237 h 119"/>
                <a:gd name="T42" fmla="*/ 117 w 269"/>
                <a:gd name="T43" fmla="*/ 235 h 119"/>
                <a:gd name="T44" fmla="*/ 105 w 269"/>
                <a:gd name="T45" fmla="*/ 221 h 119"/>
                <a:gd name="T46" fmla="*/ 46 w 269"/>
                <a:gd name="T47" fmla="*/ 178 h 119"/>
                <a:gd name="T48" fmla="*/ 82 w 269"/>
                <a:gd name="T49" fmla="*/ 71 h 119"/>
                <a:gd name="T50" fmla="*/ 445 w 269"/>
                <a:gd name="T51" fmla="*/ 53 h 119"/>
                <a:gd name="T52" fmla="*/ 445 w 269"/>
                <a:gd name="T53" fmla="*/ 53 h 119"/>
                <a:gd name="T54" fmla="*/ 458 w 269"/>
                <a:gd name="T55" fmla="*/ 60 h 119"/>
                <a:gd name="T56" fmla="*/ 458 w 269"/>
                <a:gd name="T57" fmla="*/ 60 h 119"/>
                <a:gd name="T58" fmla="*/ 469 w 269"/>
                <a:gd name="T59" fmla="*/ 66 h 119"/>
                <a:gd name="T60" fmla="*/ 476 w 269"/>
                <a:gd name="T61" fmla="*/ 71 h 119"/>
                <a:gd name="T62" fmla="*/ 478 w 269"/>
                <a:gd name="T63" fmla="*/ 74 h 119"/>
                <a:gd name="T64" fmla="*/ 484 w 269"/>
                <a:gd name="T65" fmla="*/ 77 h 119"/>
                <a:gd name="T66" fmla="*/ 485 w 269"/>
                <a:gd name="T67" fmla="*/ 79 h 119"/>
                <a:gd name="T68" fmla="*/ 490 w 269"/>
                <a:gd name="T69" fmla="*/ 84 h 119"/>
                <a:gd name="T70" fmla="*/ 490 w 269"/>
                <a:gd name="T71" fmla="*/ 84 h 119"/>
                <a:gd name="T72" fmla="*/ 493 w 269"/>
                <a:gd name="T73" fmla="*/ 90 h 119"/>
                <a:gd name="T74" fmla="*/ 493 w 269"/>
                <a:gd name="T75" fmla="*/ 90 h 119"/>
                <a:gd name="T76" fmla="*/ 493 w 269"/>
                <a:gd name="T77" fmla="*/ 131 h 119"/>
                <a:gd name="T78" fmla="*/ 518 w 269"/>
                <a:gd name="T79" fmla="*/ 161 h 119"/>
                <a:gd name="T80" fmla="*/ 520 w 269"/>
                <a:gd name="T81" fmla="*/ 169 h 119"/>
                <a:gd name="T82" fmla="*/ 521 w 269"/>
                <a:gd name="T83" fmla="*/ 173 h 119"/>
                <a:gd name="T84" fmla="*/ 520 w 269"/>
                <a:gd name="T85" fmla="*/ 124 h 119"/>
                <a:gd name="T86" fmla="*/ 572 w 269"/>
                <a:gd name="T87" fmla="*/ 164 h 119"/>
                <a:gd name="T88" fmla="*/ 522 w 269"/>
                <a:gd name="T89" fmla="*/ 41 h 11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119">
                  <a:moveTo>
                    <a:pt x="246" y="20"/>
                  </a:moveTo>
                  <a:cubicBezTo>
                    <a:pt x="245" y="20"/>
                    <a:pt x="242" y="19"/>
                    <a:pt x="238" y="18"/>
                  </a:cubicBezTo>
                  <a:cubicBezTo>
                    <a:pt x="238" y="18"/>
                    <a:pt x="238" y="18"/>
                    <a:pt x="238" y="18"/>
                  </a:cubicBezTo>
                  <a:cubicBezTo>
                    <a:pt x="235" y="17"/>
                    <a:pt x="231" y="15"/>
                    <a:pt x="226" y="13"/>
                  </a:cubicBezTo>
                  <a:cubicBezTo>
                    <a:pt x="226" y="13"/>
                    <a:pt x="226" y="13"/>
                    <a:pt x="226" y="13"/>
                  </a:cubicBezTo>
                  <a:cubicBezTo>
                    <a:pt x="224" y="13"/>
                    <a:pt x="223" y="12"/>
                    <a:pt x="221" y="12"/>
                  </a:cubicBezTo>
                  <a:cubicBezTo>
                    <a:pt x="221" y="12"/>
                    <a:pt x="221" y="12"/>
                    <a:pt x="221" y="12"/>
                  </a:cubicBezTo>
                  <a:cubicBezTo>
                    <a:pt x="221" y="12"/>
                    <a:pt x="221" y="12"/>
                    <a:pt x="221" y="12"/>
                  </a:cubicBezTo>
                  <a:cubicBezTo>
                    <a:pt x="211" y="8"/>
                    <a:pt x="197" y="5"/>
                    <a:pt x="181" y="5"/>
                  </a:cubicBezTo>
                  <a:cubicBezTo>
                    <a:pt x="142" y="1"/>
                    <a:pt x="64" y="0"/>
                    <a:pt x="18" y="37"/>
                  </a:cubicBezTo>
                  <a:cubicBezTo>
                    <a:pt x="13" y="40"/>
                    <a:pt x="11" y="43"/>
                    <a:pt x="9" y="46"/>
                  </a:cubicBezTo>
                  <a:cubicBezTo>
                    <a:pt x="9" y="48"/>
                    <a:pt x="9" y="50"/>
                    <a:pt x="9" y="51"/>
                  </a:cubicBezTo>
                  <a:cubicBezTo>
                    <a:pt x="9" y="58"/>
                    <a:pt x="8" y="60"/>
                    <a:pt x="5" y="65"/>
                  </a:cubicBezTo>
                  <a:cubicBezTo>
                    <a:pt x="3" y="68"/>
                    <a:pt x="1" y="71"/>
                    <a:pt x="0" y="73"/>
                  </a:cubicBezTo>
                  <a:cubicBezTo>
                    <a:pt x="1" y="76"/>
                    <a:pt x="1" y="76"/>
                    <a:pt x="1" y="76"/>
                  </a:cubicBezTo>
                  <a:cubicBezTo>
                    <a:pt x="1" y="75"/>
                    <a:pt x="1" y="74"/>
                    <a:pt x="2" y="74"/>
                  </a:cubicBezTo>
                  <a:cubicBezTo>
                    <a:pt x="3" y="74"/>
                    <a:pt x="4" y="75"/>
                    <a:pt x="6" y="80"/>
                  </a:cubicBezTo>
                  <a:cubicBezTo>
                    <a:pt x="9" y="86"/>
                    <a:pt x="13" y="84"/>
                    <a:pt x="14" y="91"/>
                  </a:cubicBezTo>
                  <a:cubicBezTo>
                    <a:pt x="14" y="94"/>
                    <a:pt x="14" y="95"/>
                    <a:pt x="14" y="97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9" y="97"/>
                    <a:pt x="29" y="110"/>
                    <a:pt x="38" y="116"/>
                  </a:cubicBezTo>
                  <a:cubicBezTo>
                    <a:pt x="46" y="119"/>
                    <a:pt x="54" y="117"/>
                    <a:pt x="55" y="115"/>
                  </a:cubicBezTo>
                  <a:cubicBezTo>
                    <a:pt x="56" y="114"/>
                    <a:pt x="54" y="111"/>
                    <a:pt x="50" y="108"/>
                  </a:cubicBezTo>
                  <a:cubicBezTo>
                    <a:pt x="42" y="103"/>
                    <a:pt x="38" y="102"/>
                    <a:pt x="22" y="87"/>
                  </a:cubicBezTo>
                  <a:cubicBezTo>
                    <a:pt x="5" y="73"/>
                    <a:pt x="8" y="52"/>
                    <a:pt x="39" y="35"/>
                  </a:cubicBezTo>
                  <a:cubicBezTo>
                    <a:pt x="76" y="15"/>
                    <a:pt x="157" y="2"/>
                    <a:pt x="209" y="26"/>
                  </a:cubicBezTo>
                  <a:cubicBezTo>
                    <a:pt x="209" y="26"/>
                    <a:pt x="209" y="26"/>
                    <a:pt x="209" y="26"/>
                  </a:cubicBezTo>
                  <a:cubicBezTo>
                    <a:pt x="211" y="27"/>
                    <a:pt x="213" y="28"/>
                    <a:pt x="215" y="29"/>
                  </a:cubicBezTo>
                  <a:cubicBezTo>
                    <a:pt x="215" y="29"/>
                    <a:pt x="215" y="29"/>
                    <a:pt x="215" y="29"/>
                  </a:cubicBezTo>
                  <a:cubicBezTo>
                    <a:pt x="217" y="30"/>
                    <a:pt x="219" y="31"/>
                    <a:pt x="221" y="32"/>
                  </a:cubicBezTo>
                  <a:cubicBezTo>
                    <a:pt x="222" y="33"/>
                    <a:pt x="223" y="34"/>
                    <a:pt x="224" y="35"/>
                  </a:cubicBezTo>
                  <a:cubicBezTo>
                    <a:pt x="225" y="35"/>
                    <a:pt x="225" y="36"/>
                    <a:pt x="225" y="36"/>
                  </a:cubicBezTo>
                  <a:cubicBezTo>
                    <a:pt x="226" y="36"/>
                    <a:pt x="227" y="37"/>
                    <a:pt x="227" y="38"/>
                  </a:cubicBezTo>
                  <a:cubicBezTo>
                    <a:pt x="228" y="38"/>
                    <a:pt x="228" y="38"/>
                    <a:pt x="228" y="39"/>
                  </a:cubicBezTo>
                  <a:cubicBezTo>
                    <a:pt x="229" y="39"/>
                    <a:pt x="229" y="40"/>
                    <a:pt x="230" y="41"/>
                  </a:cubicBezTo>
                  <a:cubicBezTo>
                    <a:pt x="230" y="41"/>
                    <a:pt x="230" y="41"/>
                    <a:pt x="230" y="41"/>
                  </a:cubicBezTo>
                  <a:cubicBezTo>
                    <a:pt x="231" y="42"/>
                    <a:pt x="232" y="43"/>
                    <a:pt x="232" y="44"/>
                  </a:cubicBezTo>
                  <a:cubicBezTo>
                    <a:pt x="232" y="44"/>
                    <a:pt x="232" y="44"/>
                    <a:pt x="232" y="44"/>
                  </a:cubicBezTo>
                  <a:cubicBezTo>
                    <a:pt x="237" y="52"/>
                    <a:pt x="234" y="60"/>
                    <a:pt x="232" y="64"/>
                  </a:cubicBezTo>
                  <a:cubicBezTo>
                    <a:pt x="230" y="71"/>
                    <a:pt x="240" y="65"/>
                    <a:pt x="243" y="79"/>
                  </a:cubicBezTo>
                  <a:cubicBezTo>
                    <a:pt x="243" y="80"/>
                    <a:pt x="244" y="81"/>
                    <a:pt x="244" y="83"/>
                  </a:cubicBezTo>
                  <a:cubicBezTo>
                    <a:pt x="245" y="84"/>
                    <a:pt x="245" y="84"/>
                    <a:pt x="245" y="84"/>
                  </a:cubicBezTo>
                  <a:cubicBezTo>
                    <a:pt x="249" y="73"/>
                    <a:pt x="245" y="69"/>
                    <a:pt x="244" y="61"/>
                  </a:cubicBezTo>
                  <a:cubicBezTo>
                    <a:pt x="244" y="52"/>
                    <a:pt x="260" y="41"/>
                    <a:pt x="269" y="80"/>
                  </a:cubicBezTo>
                  <a:cubicBezTo>
                    <a:pt x="268" y="61"/>
                    <a:pt x="261" y="32"/>
                    <a:pt x="246" y="2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3" name="Freeform 1101"/>
            <p:cNvSpPr/>
            <p:nvPr>
              <p:custDataLst>
                <p:tags r:id="rId133"/>
              </p:custDataLst>
            </p:nvPr>
          </p:nvSpPr>
          <p:spPr bwMode="auto">
            <a:xfrm>
              <a:off x="3913" y="1305"/>
              <a:ext cx="309" cy="202"/>
            </a:xfrm>
            <a:custGeom>
              <a:avLst/>
              <a:gdLst>
                <a:gd name="T0" fmla="*/ 507 w 240"/>
                <a:gd name="T1" fmla="*/ 140 h 157"/>
                <a:gd name="T2" fmla="*/ 488 w 240"/>
                <a:gd name="T3" fmla="*/ 106 h 157"/>
                <a:gd name="T4" fmla="*/ 489 w 240"/>
                <a:gd name="T5" fmla="*/ 103 h 157"/>
                <a:gd name="T6" fmla="*/ 489 w 240"/>
                <a:gd name="T7" fmla="*/ 96 h 157"/>
                <a:gd name="T8" fmla="*/ 491 w 240"/>
                <a:gd name="T9" fmla="*/ 91 h 157"/>
                <a:gd name="T10" fmla="*/ 489 w 240"/>
                <a:gd name="T11" fmla="*/ 80 h 157"/>
                <a:gd name="T12" fmla="*/ 489 w 240"/>
                <a:gd name="T13" fmla="*/ 73 h 157"/>
                <a:gd name="T14" fmla="*/ 484 w 240"/>
                <a:gd name="T15" fmla="*/ 66 h 157"/>
                <a:gd name="T16" fmla="*/ 480 w 240"/>
                <a:gd name="T17" fmla="*/ 59 h 157"/>
                <a:gd name="T18" fmla="*/ 476 w 240"/>
                <a:gd name="T19" fmla="*/ 53 h 157"/>
                <a:gd name="T20" fmla="*/ 469 w 240"/>
                <a:gd name="T21" fmla="*/ 50 h 157"/>
                <a:gd name="T22" fmla="*/ 461 w 240"/>
                <a:gd name="T23" fmla="*/ 40 h 157"/>
                <a:gd name="T24" fmla="*/ 448 w 240"/>
                <a:gd name="T25" fmla="*/ 35 h 157"/>
                <a:gd name="T26" fmla="*/ 436 w 240"/>
                <a:gd name="T27" fmla="*/ 28 h 157"/>
                <a:gd name="T28" fmla="*/ 305 w 240"/>
                <a:gd name="T29" fmla="*/ 0 h 157"/>
                <a:gd name="T30" fmla="*/ 292 w 240"/>
                <a:gd name="T31" fmla="*/ 0 h 157"/>
                <a:gd name="T32" fmla="*/ 281 w 240"/>
                <a:gd name="T33" fmla="*/ 0 h 157"/>
                <a:gd name="T34" fmla="*/ 267 w 240"/>
                <a:gd name="T35" fmla="*/ 0 h 157"/>
                <a:gd name="T36" fmla="*/ 180 w 240"/>
                <a:gd name="T37" fmla="*/ 10 h 157"/>
                <a:gd name="T38" fmla="*/ 169 w 240"/>
                <a:gd name="T39" fmla="*/ 13 h 157"/>
                <a:gd name="T40" fmla="*/ 157 w 240"/>
                <a:gd name="T41" fmla="*/ 17 h 157"/>
                <a:gd name="T42" fmla="*/ 145 w 240"/>
                <a:gd name="T43" fmla="*/ 19 h 157"/>
                <a:gd name="T44" fmla="*/ 134 w 240"/>
                <a:gd name="T45" fmla="*/ 23 h 157"/>
                <a:gd name="T46" fmla="*/ 125 w 240"/>
                <a:gd name="T47" fmla="*/ 24 h 157"/>
                <a:gd name="T48" fmla="*/ 113 w 240"/>
                <a:gd name="T49" fmla="*/ 30 h 157"/>
                <a:gd name="T50" fmla="*/ 103 w 240"/>
                <a:gd name="T51" fmla="*/ 35 h 157"/>
                <a:gd name="T52" fmla="*/ 94 w 240"/>
                <a:gd name="T53" fmla="*/ 39 h 157"/>
                <a:gd name="T54" fmla="*/ 82 w 240"/>
                <a:gd name="T55" fmla="*/ 42 h 157"/>
                <a:gd name="T56" fmla="*/ 73 w 240"/>
                <a:gd name="T57" fmla="*/ 46 h 157"/>
                <a:gd name="T58" fmla="*/ 97 w 240"/>
                <a:gd name="T59" fmla="*/ 202 h 157"/>
                <a:gd name="T60" fmla="*/ 70 w 240"/>
                <a:gd name="T61" fmla="*/ 220 h 157"/>
                <a:gd name="T62" fmla="*/ 19 w 240"/>
                <a:gd name="T63" fmla="*/ 179 h 157"/>
                <a:gd name="T64" fmla="*/ 19 w 240"/>
                <a:gd name="T65" fmla="*/ 187 h 157"/>
                <a:gd name="T66" fmla="*/ 67 w 240"/>
                <a:gd name="T67" fmla="*/ 335 h 157"/>
                <a:gd name="T68" fmla="*/ 346 w 240"/>
                <a:gd name="T69" fmla="*/ 288 h 157"/>
                <a:gd name="T70" fmla="*/ 350 w 240"/>
                <a:gd name="T71" fmla="*/ 305 h 157"/>
                <a:gd name="T72" fmla="*/ 511 w 240"/>
                <a:gd name="T73" fmla="*/ 149 h 15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40" h="157">
                  <a:moveTo>
                    <a:pt x="239" y="70"/>
                  </a:moveTo>
                  <a:cubicBezTo>
                    <a:pt x="239" y="68"/>
                    <a:pt x="238" y="67"/>
                    <a:pt x="238" y="66"/>
                  </a:cubicBezTo>
                  <a:cubicBezTo>
                    <a:pt x="235" y="52"/>
                    <a:pt x="225" y="58"/>
                    <a:pt x="227" y="51"/>
                  </a:cubicBezTo>
                  <a:cubicBezTo>
                    <a:pt x="228" y="51"/>
                    <a:pt x="228" y="50"/>
                    <a:pt x="228" y="50"/>
                  </a:cubicBezTo>
                  <a:cubicBezTo>
                    <a:pt x="228" y="50"/>
                    <a:pt x="228" y="49"/>
                    <a:pt x="228" y="49"/>
                  </a:cubicBezTo>
                  <a:cubicBezTo>
                    <a:pt x="228" y="49"/>
                    <a:pt x="229" y="48"/>
                    <a:pt x="229" y="48"/>
                  </a:cubicBezTo>
                  <a:cubicBezTo>
                    <a:pt x="229" y="47"/>
                    <a:pt x="229" y="47"/>
                    <a:pt x="229" y="47"/>
                  </a:cubicBezTo>
                  <a:cubicBezTo>
                    <a:pt x="229" y="47"/>
                    <a:pt x="229" y="46"/>
                    <a:pt x="229" y="45"/>
                  </a:cubicBezTo>
                  <a:cubicBezTo>
                    <a:pt x="229" y="45"/>
                    <a:pt x="229" y="45"/>
                    <a:pt x="229" y="45"/>
                  </a:cubicBezTo>
                  <a:cubicBezTo>
                    <a:pt x="230" y="44"/>
                    <a:pt x="230" y="43"/>
                    <a:pt x="230" y="43"/>
                  </a:cubicBezTo>
                  <a:cubicBezTo>
                    <a:pt x="230" y="43"/>
                    <a:pt x="230" y="42"/>
                    <a:pt x="230" y="42"/>
                  </a:cubicBezTo>
                  <a:cubicBezTo>
                    <a:pt x="230" y="41"/>
                    <a:pt x="230" y="39"/>
                    <a:pt x="229" y="37"/>
                  </a:cubicBezTo>
                  <a:cubicBezTo>
                    <a:pt x="229" y="37"/>
                    <a:pt x="229" y="37"/>
                    <a:pt x="229" y="37"/>
                  </a:cubicBezTo>
                  <a:cubicBezTo>
                    <a:pt x="229" y="36"/>
                    <a:pt x="229" y="35"/>
                    <a:pt x="229" y="34"/>
                  </a:cubicBezTo>
                  <a:cubicBezTo>
                    <a:pt x="229" y="34"/>
                    <a:pt x="228" y="34"/>
                    <a:pt x="228" y="34"/>
                  </a:cubicBezTo>
                  <a:cubicBezTo>
                    <a:pt x="228" y="33"/>
                    <a:pt x="228" y="32"/>
                    <a:pt x="227" y="31"/>
                  </a:cubicBezTo>
                  <a:cubicBezTo>
                    <a:pt x="227" y="30"/>
                    <a:pt x="226" y="29"/>
                    <a:pt x="225" y="28"/>
                  </a:cubicBezTo>
                  <a:cubicBezTo>
                    <a:pt x="225" y="28"/>
                    <a:pt x="225" y="28"/>
                    <a:pt x="225" y="28"/>
                  </a:cubicBezTo>
                  <a:cubicBezTo>
                    <a:pt x="224" y="27"/>
                    <a:pt x="224" y="26"/>
                    <a:pt x="223" y="26"/>
                  </a:cubicBezTo>
                  <a:cubicBezTo>
                    <a:pt x="223" y="25"/>
                    <a:pt x="223" y="25"/>
                    <a:pt x="223" y="25"/>
                  </a:cubicBezTo>
                  <a:cubicBezTo>
                    <a:pt x="223" y="25"/>
                    <a:pt x="222" y="25"/>
                    <a:pt x="222" y="25"/>
                  </a:cubicBezTo>
                  <a:cubicBezTo>
                    <a:pt x="222" y="24"/>
                    <a:pt x="221" y="23"/>
                    <a:pt x="220" y="23"/>
                  </a:cubicBezTo>
                  <a:cubicBezTo>
                    <a:pt x="220" y="23"/>
                    <a:pt x="220" y="22"/>
                    <a:pt x="219" y="22"/>
                  </a:cubicBezTo>
                  <a:cubicBezTo>
                    <a:pt x="218" y="21"/>
                    <a:pt x="217" y="20"/>
                    <a:pt x="216" y="19"/>
                  </a:cubicBezTo>
                  <a:cubicBezTo>
                    <a:pt x="214" y="18"/>
                    <a:pt x="212" y="17"/>
                    <a:pt x="210" y="16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10" y="16"/>
                    <a:pt x="210" y="16"/>
                    <a:pt x="210" y="16"/>
                  </a:cubicBezTo>
                  <a:cubicBezTo>
                    <a:pt x="208" y="15"/>
                    <a:pt x="206" y="14"/>
                    <a:pt x="204" y="13"/>
                  </a:cubicBezTo>
                  <a:cubicBezTo>
                    <a:pt x="186" y="5"/>
                    <a:pt x="165" y="1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1" y="0"/>
                    <a:pt x="139" y="0"/>
                    <a:pt x="137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5" y="0"/>
                    <a:pt x="133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29" y="0"/>
                    <a:pt x="127" y="0"/>
                    <a:pt x="125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12" y="1"/>
                    <a:pt x="98" y="3"/>
                    <a:pt x="86" y="5"/>
                  </a:cubicBezTo>
                  <a:cubicBezTo>
                    <a:pt x="86" y="5"/>
                    <a:pt x="85" y="5"/>
                    <a:pt x="85" y="5"/>
                  </a:cubicBezTo>
                  <a:cubicBezTo>
                    <a:pt x="83" y="6"/>
                    <a:pt x="82" y="6"/>
                    <a:pt x="81" y="6"/>
                  </a:cubicBezTo>
                  <a:cubicBezTo>
                    <a:pt x="80" y="6"/>
                    <a:pt x="80" y="6"/>
                    <a:pt x="79" y="6"/>
                  </a:cubicBezTo>
                  <a:cubicBezTo>
                    <a:pt x="78" y="7"/>
                    <a:pt x="77" y="7"/>
                    <a:pt x="76" y="7"/>
                  </a:cubicBezTo>
                  <a:cubicBezTo>
                    <a:pt x="75" y="7"/>
                    <a:pt x="74" y="8"/>
                    <a:pt x="74" y="8"/>
                  </a:cubicBezTo>
                  <a:cubicBezTo>
                    <a:pt x="72" y="8"/>
                    <a:pt x="71" y="8"/>
                    <a:pt x="70" y="9"/>
                  </a:cubicBezTo>
                  <a:cubicBezTo>
                    <a:pt x="70" y="9"/>
                    <a:pt x="69" y="9"/>
                    <a:pt x="68" y="9"/>
                  </a:cubicBezTo>
                  <a:cubicBezTo>
                    <a:pt x="67" y="9"/>
                    <a:pt x="66" y="10"/>
                    <a:pt x="65" y="10"/>
                  </a:cubicBezTo>
                  <a:cubicBezTo>
                    <a:pt x="64" y="10"/>
                    <a:pt x="64" y="10"/>
                    <a:pt x="63" y="11"/>
                  </a:cubicBezTo>
                  <a:cubicBezTo>
                    <a:pt x="62" y="11"/>
                    <a:pt x="61" y="11"/>
                    <a:pt x="60" y="12"/>
                  </a:cubicBezTo>
                  <a:cubicBezTo>
                    <a:pt x="59" y="12"/>
                    <a:pt x="59" y="12"/>
                    <a:pt x="58" y="12"/>
                  </a:cubicBezTo>
                  <a:cubicBezTo>
                    <a:pt x="57" y="13"/>
                    <a:pt x="56" y="13"/>
                    <a:pt x="55" y="13"/>
                  </a:cubicBezTo>
                  <a:cubicBezTo>
                    <a:pt x="55" y="13"/>
                    <a:pt x="54" y="14"/>
                    <a:pt x="53" y="14"/>
                  </a:cubicBezTo>
                  <a:cubicBezTo>
                    <a:pt x="52" y="14"/>
                    <a:pt x="51" y="15"/>
                    <a:pt x="51" y="15"/>
                  </a:cubicBezTo>
                  <a:cubicBezTo>
                    <a:pt x="50" y="15"/>
                    <a:pt x="49" y="15"/>
                    <a:pt x="48" y="16"/>
                  </a:cubicBezTo>
                  <a:cubicBezTo>
                    <a:pt x="48" y="16"/>
                    <a:pt x="47" y="16"/>
                    <a:pt x="46" y="17"/>
                  </a:cubicBezTo>
                  <a:cubicBezTo>
                    <a:pt x="45" y="17"/>
                    <a:pt x="45" y="17"/>
                    <a:pt x="44" y="18"/>
                  </a:cubicBezTo>
                  <a:cubicBezTo>
                    <a:pt x="43" y="18"/>
                    <a:pt x="43" y="18"/>
                    <a:pt x="42" y="18"/>
                  </a:cubicBezTo>
                  <a:cubicBezTo>
                    <a:pt x="41" y="19"/>
                    <a:pt x="40" y="19"/>
                    <a:pt x="39" y="20"/>
                  </a:cubicBezTo>
                  <a:cubicBezTo>
                    <a:pt x="39" y="20"/>
                    <a:pt x="39" y="20"/>
                    <a:pt x="38" y="20"/>
                  </a:cubicBezTo>
                  <a:cubicBezTo>
                    <a:pt x="37" y="21"/>
                    <a:pt x="36" y="21"/>
                    <a:pt x="34" y="22"/>
                  </a:cubicBezTo>
                  <a:cubicBezTo>
                    <a:pt x="3" y="39"/>
                    <a:pt x="0" y="60"/>
                    <a:pt x="17" y="74"/>
                  </a:cubicBezTo>
                  <a:cubicBezTo>
                    <a:pt x="33" y="89"/>
                    <a:pt x="37" y="90"/>
                    <a:pt x="45" y="95"/>
                  </a:cubicBezTo>
                  <a:cubicBezTo>
                    <a:pt x="49" y="98"/>
                    <a:pt x="51" y="101"/>
                    <a:pt x="50" y="102"/>
                  </a:cubicBezTo>
                  <a:cubicBezTo>
                    <a:pt x="49" y="104"/>
                    <a:pt x="41" y="106"/>
                    <a:pt x="33" y="103"/>
                  </a:cubicBezTo>
                  <a:cubicBezTo>
                    <a:pt x="24" y="97"/>
                    <a:pt x="14" y="84"/>
                    <a:pt x="10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4"/>
                    <a:pt x="9" y="84"/>
                    <a:pt x="9" y="84"/>
                  </a:cubicBezTo>
                  <a:cubicBezTo>
                    <a:pt x="9" y="85"/>
                    <a:pt x="9" y="87"/>
                    <a:pt x="9" y="88"/>
                  </a:cubicBezTo>
                  <a:cubicBezTo>
                    <a:pt x="18" y="94"/>
                    <a:pt x="27" y="114"/>
                    <a:pt x="33" y="123"/>
                  </a:cubicBezTo>
                  <a:cubicBezTo>
                    <a:pt x="40" y="135"/>
                    <a:pt x="41" y="152"/>
                    <a:pt x="31" y="157"/>
                  </a:cubicBezTo>
                  <a:cubicBezTo>
                    <a:pt x="45" y="154"/>
                    <a:pt x="121" y="152"/>
                    <a:pt x="145" y="154"/>
                  </a:cubicBezTo>
                  <a:cubicBezTo>
                    <a:pt x="142" y="149"/>
                    <a:pt x="158" y="133"/>
                    <a:pt x="162" y="135"/>
                  </a:cubicBezTo>
                  <a:cubicBezTo>
                    <a:pt x="164" y="137"/>
                    <a:pt x="162" y="142"/>
                    <a:pt x="159" y="146"/>
                  </a:cubicBezTo>
                  <a:cubicBezTo>
                    <a:pt x="164" y="143"/>
                    <a:pt x="164" y="143"/>
                    <a:pt x="164" y="143"/>
                  </a:cubicBezTo>
                  <a:cubicBezTo>
                    <a:pt x="176" y="140"/>
                    <a:pt x="207" y="133"/>
                    <a:pt x="223" y="116"/>
                  </a:cubicBezTo>
                  <a:cubicBezTo>
                    <a:pt x="235" y="104"/>
                    <a:pt x="240" y="84"/>
                    <a:pt x="239" y="70"/>
                  </a:cubicBezTo>
                  <a:close/>
                </a:path>
              </a:pathLst>
            </a:custGeom>
            <a:solidFill>
              <a:srgbClr val="F2D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4" name="Freeform 1102"/>
            <p:cNvSpPr/>
            <p:nvPr>
              <p:custDataLst>
                <p:tags r:id="rId134"/>
              </p:custDataLst>
            </p:nvPr>
          </p:nvSpPr>
          <p:spPr bwMode="auto">
            <a:xfrm>
              <a:off x="4229" y="1136"/>
              <a:ext cx="49" cy="94"/>
            </a:xfrm>
            <a:custGeom>
              <a:avLst/>
              <a:gdLst>
                <a:gd name="T0" fmla="*/ 13 w 39"/>
                <a:gd name="T1" fmla="*/ 5 h 74"/>
                <a:gd name="T2" fmla="*/ 0 w 39"/>
                <a:gd name="T3" fmla="*/ 0 h 74"/>
                <a:gd name="T4" fmla="*/ 5 w 39"/>
                <a:gd name="T5" fmla="*/ 18 h 74"/>
                <a:gd name="T6" fmla="*/ 18 w 39"/>
                <a:gd name="T7" fmla="*/ 32 h 74"/>
                <a:gd name="T8" fmla="*/ 23 w 39"/>
                <a:gd name="T9" fmla="*/ 43 h 74"/>
                <a:gd name="T10" fmla="*/ 36 w 39"/>
                <a:gd name="T11" fmla="*/ 55 h 74"/>
                <a:gd name="T12" fmla="*/ 39 w 39"/>
                <a:gd name="T13" fmla="*/ 83 h 74"/>
                <a:gd name="T14" fmla="*/ 49 w 39"/>
                <a:gd name="T15" fmla="*/ 89 h 74"/>
                <a:gd name="T16" fmla="*/ 52 w 39"/>
                <a:gd name="T17" fmla="*/ 103 h 74"/>
                <a:gd name="T18" fmla="*/ 65 w 39"/>
                <a:gd name="T19" fmla="*/ 136 h 74"/>
                <a:gd name="T20" fmla="*/ 78 w 39"/>
                <a:gd name="T21" fmla="*/ 151 h 74"/>
                <a:gd name="T22" fmla="*/ 13 w 39"/>
                <a:gd name="T23" fmla="*/ 5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74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3"/>
                    <a:pt x="0" y="6"/>
                    <a:pt x="2" y="9"/>
                  </a:cubicBezTo>
                  <a:cubicBezTo>
                    <a:pt x="3" y="13"/>
                    <a:pt x="7" y="13"/>
                    <a:pt x="9" y="16"/>
                  </a:cubicBezTo>
                  <a:cubicBezTo>
                    <a:pt x="10" y="17"/>
                    <a:pt x="10" y="20"/>
                    <a:pt x="11" y="21"/>
                  </a:cubicBezTo>
                  <a:cubicBezTo>
                    <a:pt x="13" y="23"/>
                    <a:pt x="17" y="25"/>
                    <a:pt x="18" y="27"/>
                  </a:cubicBezTo>
                  <a:cubicBezTo>
                    <a:pt x="20" y="30"/>
                    <a:pt x="17" y="36"/>
                    <a:pt x="20" y="40"/>
                  </a:cubicBezTo>
                  <a:cubicBezTo>
                    <a:pt x="21" y="41"/>
                    <a:pt x="24" y="42"/>
                    <a:pt x="25" y="43"/>
                  </a:cubicBezTo>
                  <a:cubicBezTo>
                    <a:pt x="26" y="45"/>
                    <a:pt x="25" y="48"/>
                    <a:pt x="26" y="50"/>
                  </a:cubicBezTo>
                  <a:cubicBezTo>
                    <a:pt x="27" y="56"/>
                    <a:pt x="31" y="60"/>
                    <a:pt x="33" y="66"/>
                  </a:cubicBezTo>
                  <a:cubicBezTo>
                    <a:pt x="34" y="70"/>
                    <a:pt x="36" y="73"/>
                    <a:pt x="39" y="74"/>
                  </a:cubicBezTo>
                  <a:cubicBezTo>
                    <a:pt x="39" y="41"/>
                    <a:pt x="37" y="9"/>
                    <a:pt x="6" y="2"/>
                  </a:cubicBezTo>
                  <a:close/>
                </a:path>
              </a:pathLst>
            </a:custGeom>
            <a:solidFill>
              <a:srgbClr val="EE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5" name="Freeform 1103"/>
            <p:cNvSpPr/>
            <p:nvPr>
              <p:custDataLst>
                <p:tags r:id="rId135"/>
              </p:custDataLst>
            </p:nvPr>
          </p:nvSpPr>
          <p:spPr bwMode="auto">
            <a:xfrm>
              <a:off x="3966" y="1120"/>
              <a:ext cx="273" cy="87"/>
            </a:xfrm>
            <a:custGeom>
              <a:avLst/>
              <a:gdLst>
                <a:gd name="T0" fmla="*/ 30 w 212"/>
                <a:gd name="T1" fmla="*/ 6 h 68"/>
                <a:gd name="T2" fmla="*/ 1 w 212"/>
                <a:gd name="T3" fmla="*/ 72 h 68"/>
                <a:gd name="T4" fmla="*/ 156 w 212"/>
                <a:gd name="T5" fmla="*/ 133 h 68"/>
                <a:gd name="T6" fmla="*/ 425 w 212"/>
                <a:gd name="T7" fmla="*/ 110 h 68"/>
                <a:gd name="T8" fmla="*/ 371 w 212"/>
                <a:gd name="T9" fmla="*/ 60 h 68"/>
                <a:gd name="T10" fmla="*/ 169 w 212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68">
                  <a:moveTo>
                    <a:pt x="14" y="3"/>
                  </a:moveTo>
                  <a:cubicBezTo>
                    <a:pt x="27" y="13"/>
                    <a:pt x="2" y="18"/>
                    <a:pt x="1" y="34"/>
                  </a:cubicBezTo>
                  <a:cubicBezTo>
                    <a:pt x="0" y="51"/>
                    <a:pt x="31" y="58"/>
                    <a:pt x="73" y="63"/>
                  </a:cubicBezTo>
                  <a:cubicBezTo>
                    <a:pt x="115" y="68"/>
                    <a:pt x="182" y="66"/>
                    <a:pt x="199" y="52"/>
                  </a:cubicBezTo>
                  <a:cubicBezTo>
                    <a:pt x="212" y="42"/>
                    <a:pt x="203" y="38"/>
                    <a:pt x="174" y="29"/>
                  </a:cubicBezTo>
                  <a:cubicBezTo>
                    <a:pt x="128" y="18"/>
                    <a:pt x="120" y="6"/>
                    <a:pt x="79" y="0"/>
                  </a:cubicBezTo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6" name="Freeform 1104"/>
            <p:cNvSpPr/>
            <p:nvPr>
              <p:custDataLst>
                <p:tags r:id="rId136"/>
              </p:custDataLst>
            </p:nvPr>
          </p:nvSpPr>
          <p:spPr bwMode="auto">
            <a:xfrm>
              <a:off x="3936" y="1209"/>
              <a:ext cx="290" cy="51"/>
            </a:xfrm>
            <a:custGeom>
              <a:avLst/>
              <a:gdLst>
                <a:gd name="T0" fmla="*/ 461 w 225"/>
                <a:gd name="T1" fmla="*/ 5 h 39"/>
                <a:gd name="T2" fmla="*/ 311 w 225"/>
                <a:gd name="T3" fmla="*/ 76 h 39"/>
                <a:gd name="T4" fmla="*/ 81 w 225"/>
                <a:gd name="T5" fmla="*/ 46 h 39"/>
                <a:gd name="T6" fmla="*/ 0 w 225"/>
                <a:gd name="T7" fmla="*/ 24 h 39"/>
                <a:gd name="T8" fmla="*/ 17 w 225"/>
                <a:gd name="T9" fmla="*/ 0 h 39"/>
                <a:gd name="T10" fmla="*/ 131 w 225"/>
                <a:gd name="T11" fmla="*/ 13 h 39"/>
                <a:gd name="T12" fmla="*/ 329 w 225"/>
                <a:gd name="T13" fmla="*/ 27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5" h="39">
                  <a:moveTo>
                    <a:pt x="216" y="2"/>
                  </a:moveTo>
                  <a:cubicBezTo>
                    <a:pt x="225" y="19"/>
                    <a:pt x="195" y="33"/>
                    <a:pt x="145" y="34"/>
                  </a:cubicBezTo>
                  <a:cubicBezTo>
                    <a:pt x="94" y="35"/>
                    <a:pt x="67" y="39"/>
                    <a:pt x="38" y="21"/>
                  </a:cubicBezTo>
                  <a:cubicBezTo>
                    <a:pt x="10" y="3"/>
                    <a:pt x="18" y="5"/>
                    <a:pt x="0" y="1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50" y="3"/>
                    <a:pt x="61" y="6"/>
                  </a:cubicBezTo>
                  <a:cubicBezTo>
                    <a:pt x="72" y="10"/>
                    <a:pt x="140" y="12"/>
                    <a:pt x="154" y="12"/>
                  </a:cubicBezTo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7" name="Freeform 1105"/>
            <p:cNvSpPr/>
            <p:nvPr>
              <p:custDataLst>
                <p:tags r:id="rId137"/>
              </p:custDataLst>
            </p:nvPr>
          </p:nvSpPr>
          <p:spPr bwMode="auto">
            <a:xfrm>
              <a:off x="3964" y="1154"/>
              <a:ext cx="256" cy="43"/>
            </a:xfrm>
            <a:custGeom>
              <a:avLst/>
              <a:gdLst>
                <a:gd name="T0" fmla="*/ 23 w 198"/>
                <a:gd name="T1" fmla="*/ 10 h 34"/>
                <a:gd name="T2" fmla="*/ 119 w 198"/>
                <a:gd name="T3" fmla="*/ 51 h 34"/>
                <a:gd name="T4" fmla="*/ 250 w 198"/>
                <a:gd name="T5" fmla="*/ 62 h 34"/>
                <a:gd name="T6" fmla="*/ 376 w 198"/>
                <a:gd name="T7" fmla="*/ 59 h 34"/>
                <a:gd name="T8" fmla="*/ 427 w 198"/>
                <a:gd name="T9" fmla="*/ 37 h 34"/>
                <a:gd name="T10" fmla="*/ 353 w 198"/>
                <a:gd name="T11" fmla="*/ 18 h 34"/>
                <a:gd name="T12" fmla="*/ 315 w 198"/>
                <a:gd name="T13" fmla="*/ 43 h 34"/>
                <a:gd name="T14" fmla="*/ 268 w 198"/>
                <a:gd name="T15" fmla="*/ 32 h 34"/>
                <a:gd name="T16" fmla="*/ 216 w 198"/>
                <a:gd name="T17" fmla="*/ 37 h 34"/>
                <a:gd name="T18" fmla="*/ 32 w 198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8" h="34">
                  <a:moveTo>
                    <a:pt x="11" y="5"/>
                  </a:moveTo>
                  <a:cubicBezTo>
                    <a:pt x="0" y="28"/>
                    <a:pt x="43" y="22"/>
                    <a:pt x="55" y="25"/>
                  </a:cubicBezTo>
                  <a:cubicBezTo>
                    <a:pt x="74" y="31"/>
                    <a:pt x="95" y="33"/>
                    <a:pt x="115" y="31"/>
                  </a:cubicBezTo>
                  <a:cubicBezTo>
                    <a:pt x="134" y="29"/>
                    <a:pt x="155" y="34"/>
                    <a:pt x="174" y="29"/>
                  </a:cubicBezTo>
                  <a:cubicBezTo>
                    <a:pt x="179" y="28"/>
                    <a:pt x="198" y="25"/>
                    <a:pt x="197" y="18"/>
                  </a:cubicBezTo>
                  <a:cubicBezTo>
                    <a:pt x="196" y="13"/>
                    <a:pt x="168" y="11"/>
                    <a:pt x="163" y="9"/>
                  </a:cubicBezTo>
                  <a:cubicBezTo>
                    <a:pt x="185" y="16"/>
                    <a:pt x="156" y="23"/>
                    <a:pt x="146" y="21"/>
                  </a:cubicBezTo>
                  <a:cubicBezTo>
                    <a:pt x="139" y="20"/>
                    <a:pt x="131" y="17"/>
                    <a:pt x="124" y="16"/>
                  </a:cubicBezTo>
                  <a:cubicBezTo>
                    <a:pt x="115" y="15"/>
                    <a:pt x="108" y="17"/>
                    <a:pt x="100" y="18"/>
                  </a:cubicBezTo>
                  <a:cubicBezTo>
                    <a:pt x="90" y="19"/>
                    <a:pt x="1" y="22"/>
                    <a:pt x="15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8" name="Freeform 1106"/>
            <p:cNvSpPr/>
            <p:nvPr>
              <p:custDataLst>
                <p:tags r:id="rId138"/>
              </p:custDataLst>
            </p:nvPr>
          </p:nvSpPr>
          <p:spPr bwMode="auto">
            <a:xfrm>
              <a:off x="3977" y="1198"/>
              <a:ext cx="237" cy="49"/>
            </a:xfrm>
            <a:custGeom>
              <a:avLst/>
              <a:gdLst>
                <a:gd name="T0" fmla="*/ 0 w 184"/>
                <a:gd name="T1" fmla="*/ 36 h 38"/>
                <a:gd name="T2" fmla="*/ 98 w 184"/>
                <a:gd name="T3" fmla="*/ 76 h 38"/>
                <a:gd name="T4" fmla="*/ 220 w 184"/>
                <a:gd name="T5" fmla="*/ 81 h 38"/>
                <a:gd name="T6" fmla="*/ 332 w 184"/>
                <a:gd name="T7" fmla="*/ 68 h 38"/>
                <a:gd name="T8" fmla="*/ 380 w 184"/>
                <a:gd name="T9" fmla="*/ 46 h 38"/>
                <a:gd name="T10" fmla="*/ 393 w 184"/>
                <a:gd name="T11" fmla="*/ 0 h 38"/>
                <a:gd name="T12" fmla="*/ 339 w 184"/>
                <a:gd name="T13" fmla="*/ 17 h 38"/>
                <a:gd name="T14" fmla="*/ 290 w 184"/>
                <a:gd name="T15" fmla="*/ 25 h 38"/>
                <a:gd name="T16" fmla="*/ 299 w 184"/>
                <a:gd name="T17" fmla="*/ 50 h 38"/>
                <a:gd name="T18" fmla="*/ 254 w 184"/>
                <a:gd name="T19" fmla="*/ 62 h 38"/>
                <a:gd name="T20" fmla="*/ 166 w 184"/>
                <a:gd name="T21" fmla="*/ 62 h 38"/>
                <a:gd name="T22" fmla="*/ 76 w 184"/>
                <a:gd name="T23" fmla="*/ 58 h 38"/>
                <a:gd name="T24" fmla="*/ 5 w 184"/>
                <a:gd name="T25" fmla="*/ 35 h 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4" h="38">
                  <a:moveTo>
                    <a:pt x="0" y="17"/>
                  </a:moveTo>
                  <a:cubicBezTo>
                    <a:pt x="17" y="21"/>
                    <a:pt x="27" y="35"/>
                    <a:pt x="46" y="36"/>
                  </a:cubicBezTo>
                  <a:cubicBezTo>
                    <a:pt x="65" y="37"/>
                    <a:pt x="84" y="38"/>
                    <a:pt x="103" y="38"/>
                  </a:cubicBezTo>
                  <a:cubicBezTo>
                    <a:pt x="121" y="38"/>
                    <a:pt x="137" y="36"/>
                    <a:pt x="155" y="32"/>
                  </a:cubicBezTo>
                  <a:cubicBezTo>
                    <a:pt x="162" y="30"/>
                    <a:pt x="173" y="28"/>
                    <a:pt x="178" y="22"/>
                  </a:cubicBezTo>
                  <a:cubicBezTo>
                    <a:pt x="183" y="16"/>
                    <a:pt x="182" y="7"/>
                    <a:pt x="184" y="0"/>
                  </a:cubicBezTo>
                  <a:cubicBezTo>
                    <a:pt x="176" y="2"/>
                    <a:pt x="167" y="6"/>
                    <a:pt x="158" y="8"/>
                  </a:cubicBezTo>
                  <a:cubicBezTo>
                    <a:pt x="150" y="10"/>
                    <a:pt x="143" y="10"/>
                    <a:pt x="136" y="12"/>
                  </a:cubicBezTo>
                  <a:cubicBezTo>
                    <a:pt x="143" y="13"/>
                    <a:pt x="145" y="16"/>
                    <a:pt x="140" y="23"/>
                  </a:cubicBezTo>
                  <a:cubicBezTo>
                    <a:pt x="135" y="29"/>
                    <a:pt x="126" y="29"/>
                    <a:pt x="119" y="29"/>
                  </a:cubicBezTo>
                  <a:cubicBezTo>
                    <a:pt x="105" y="29"/>
                    <a:pt x="92" y="27"/>
                    <a:pt x="78" y="29"/>
                  </a:cubicBezTo>
                  <a:cubicBezTo>
                    <a:pt x="64" y="31"/>
                    <a:pt x="50" y="29"/>
                    <a:pt x="36" y="27"/>
                  </a:cubicBezTo>
                  <a:cubicBezTo>
                    <a:pt x="23" y="25"/>
                    <a:pt x="14" y="18"/>
                    <a:pt x="2" y="16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69" name="Freeform 1107"/>
            <p:cNvSpPr/>
            <p:nvPr>
              <p:custDataLst>
                <p:tags r:id="rId139"/>
              </p:custDataLst>
            </p:nvPr>
          </p:nvSpPr>
          <p:spPr bwMode="auto">
            <a:xfrm>
              <a:off x="3830" y="1060"/>
              <a:ext cx="344" cy="245"/>
            </a:xfrm>
            <a:custGeom>
              <a:avLst/>
              <a:gdLst>
                <a:gd name="T0" fmla="*/ 260 w 267"/>
                <a:gd name="T1" fmla="*/ 36 h 192"/>
                <a:gd name="T2" fmla="*/ 444 w 267"/>
                <a:gd name="T3" fmla="*/ 18 h 192"/>
                <a:gd name="T4" fmla="*/ 571 w 267"/>
                <a:gd name="T5" fmla="*/ 55 h 192"/>
                <a:gd name="T6" fmla="*/ 531 w 267"/>
                <a:gd name="T7" fmla="*/ 18 h 192"/>
                <a:gd name="T8" fmla="*/ 522 w 267"/>
                <a:gd name="T9" fmla="*/ 17 h 192"/>
                <a:gd name="T10" fmla="*/ 473 w 267"/>
                <a:gd name="T11" fmla="*/ 8 h 192"/>
                <a:gd name="T12" fmla="*/ 473 w 267"/>
                <a:gd name="T13" fmla="*/ 8 h 192"/>
                <a:gd name="T14" fmla="*/ 473 w 267"/>
                <a:gd name="T15" fmla="*/ 8 h 192"/>
                <a:gd name="T16" fmla="*/ 465 w 267"/>
                <a:gd name="T17" fmla="*/ 6 h 192"/>
                <a:gd name="T18" fmla="*/ 454 w 267"/>
                <a:gd name="T19" fmla="*/ 6 h 192"/>
                <a:gd name="T20" fmla="*/ 437 w 267"/>
                <a:gd name="T21" fmla="*/ 6 h 192"/>
                <a:gd name="T22" fmla="*/ 247 w 267"/>
                <a:gd name="T23" fmla="*/ 24 h 192"/>
                <a:gd name="T24" fmla="*/ 106 w 267"/>
                <a:gd name="T25" fmla="*/ 176 h 192"/>
                <a:gd name="T26" fmla="*/ 13 w 267"/>
                <a:gd name="T27" fmla="*/ 329 h 192"/>
                <a:gd name="T28" fmla="*/ 24 w 267"/>
                <a:gd name="T29" fmla="*/ 390 h 192"/>
                <a:gd name="T30" fmla="*/ 28 w 267"/>
                <a:gd name="T31" fmla="*/ 393 h 192"/>
                <a:gd name="T32" fmla="*/ 46 w 267"/>
                <a:gd name="T33" fmla="*/ 399 h 192"/>
                <a:gd name="T34" fmla="*/ 28 w 267"/>
                <a:gd name="T35" fmla="*/ 348 h 192"/>
                <a:gd name="T36" fmla="*/ 128 w 267"/>
                <a:gd name="T37" fmla="*/ 172 h 192"/>
                <a:gd name="T38" fmla="*/ 260 w 267"/>
                <a:gd name="T39" fmla="*/ 36 h 19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7" h="192">
                  <a:moveTo>
                    <a:pt x="122" y="17"/>
                  </a:moveTo>
                  <a:cubicBezTo>
                    <a:pt x="140" y="9"/>
                    <a:pt x="169" y="6"/>
                    <a:pt x="208" y="9"/>
                  </a:cubicBezTo>
                  <a:cubicBezTo>
                    <a:pt x="244" y="11"/>
                    <a:pt x="259" y="16"/>
                    <a:pt x="267" y="27"/>
                  </a:cubicBezTo>
                  <a:cubicBezTo>
                    <a:pt x="261" y="18"/>
                    <a:pt x="255" y="13"/>
                    <a:pt x="248" y="9"/>
                  </a:cubicBezTo>
                  <a:cubicBezTo>
                    <a:pt x="250" y="9"/>
                    <a:pt x="244" y="8"/>
                    <a:pt x="244" y="8"/>
                  </a:cubicBezTo>
                  <a:cubicBezTo>
                    <a:pt x="238" y="6"/>
                    <a:pt x="23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1" y="4"/>
                    <a:pt x="221" y="4"/>
                    <a:pt x="221" y="4"/>
                  </a:cubicBezTo>
                  <a:cubicBezTo>
                    <a:pt x="220" y="4"/>
                    <a:pt x="218" y="4"/>
                    <a:pt x="217" y="3"/>
                  </a:cubicBezTo>
                  <a:cubicBezTo>
                    <a:pt x="215" y="3"/>
                    <a:pt x="214" y="3"/>
                    <a:pt x="212" y="3"/>
                  </a:cubicBezTo>
                  <a:cubicBezTo>
                    <a:pt x="209" y="3"/>
                    <a:pt x="207" y="3"/>
                    <a:pt x="204" y="3"/>
                  </a:cubicBezTo>
                  <a:cubicBezTo>
                    <a:pt x="172" y="2"/>
                    <a:pt x="139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6" y="191"/>
                    <a:pt x="19" y="191"/>
                    <a:pt x="22" y="192"/>
                  </a:cubicBezTo>
                  <a:cubicBezTo>
                    <a:pt x="15" y="184"/>
                    <a:pt x="13" y="177"/>
                    <a:pt x="13" y="168"/>
                  </a:cubicBezTo>
                  <a:cubicBezTo>
                    <a:pt x="12" y="157"/>
                    <a:pt x="42" y="111"/>
                    <a:pt x="60" y="83"/>
                  </a:cubicBezTo>
                  <a:cubicBezTo>
                    <a:pt x="78" y="56"/>
                    <a:pt x="103" y="25"/>
                    <a:pt x="122" y="17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0" name="Freeform 1108"/>
            <p:cNvSpPr/>
            <p:nvPr>
              <p:custDataLst>
                <p:tags r:id="rId140"/>
              </p:custDataLst>
            </p:nvPr>
          </p:nvSpPr>
          <p:spPr bwMode="auto">
            <a:xfrm>
              <a:off x="3855" y="1266"/>
              <a:ext cx="182" cy="43"/>
            </a:xfrm>
            <a:custGeom>
              <a:avLst/>
              <a:gdLst>
                <a:gd name="T0" fmla="*/ 23 w 142"/>
                <a:gd name="T1" fmla="*/ 67 h 34"/>
                <a:gd name="T2" fmla="*/ 28 w 142"/>
                <a:gd name="T3" fmla="*/ 68 h 34"/>
                <a:gd name="T4" fmla="*/ 47 w 142"/>
                <a:gd name="T5" fmla="*/ 59 h 34"/>
                <a:gd name="T6" fmla="*/ 299 w 142"/>
                <a:gd name="T7" fmla="*/ 8 h 34"/>
                <a:gd name="T8" fmla="*/ 97 w 142"/>
                <a:gd name="T9" fmla="*/ 24 h 34"/>
                <a:gd name="T10" fmla="*/ 5 w 142"/>
                <a:gd name="T11" fmla="*/ 16 h 34"/>
                <a:gd name="T12" fmla="*/ 0 w 142"/>
                <a:gd name="T13" fmla="*/ 35 h 34"/>
                <a:gd name="T14" fmla="*/ 0 w 142"/>
                <a:gd name="T15" fmla="*/ 61 h 34"/>
                <a:gd name="T16" fmla="*/ 23 w 142"/>
                <a:gd name="T17" fmla="*/ 6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2" h="34">
                  <a:moveTo>
                    <a:pt x="11" y="33"/>
                  </a:moveTo>
                  <a:cubicBezTo>
                    <a:pt x="12" y="34"/>
                    <a:pt x="12" y="34"/>
                    <a:pt x="13" y="34"/>
                  </a:cubicBezTo>
                  <a:cubicBezTo>
                    <a:pt x="15" y="33"/>
                    <a:pt x="19" y="31"/>
                    <a:pt x="23" y="29"/>
                  </a:cubicBezTo>
                  <a:cubicBezTo>
                    <a:pt x="46" y="18"/>
                    <a:pt x="82" y="5"/>
                    <a:pt x="142" y="4"/>
                  </a:cubicBezTo>
                  <a:cubicBezTo>
                    <a:pt x="117" y="0"/>
                    <a:pt x="75" y="3"/>
                    <a:pt x="46" y="12"/>
                  </a:cubicBezTo>
                  <a:cubicBezTo>
                    <a:pt x="12" y="22"/>
                    <a:pt x="6" y="24"/>
                    <a:pt x="2" y="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" y="31"/>
                    <a:pt x="6" y="31"/>
                    <a:pt x="11" y="33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1" name="Freeform 1109"/>
            <p:cNvSpPr/>
            <p:nvPr>
              <p:custDataLst>
                <p:tags r:id="rId141"/>
              </p:custDataLst>
            </p:nvPr>
          </p:nvSpPr>
          <p:spPr bwMode="auto">
            <a:xfrm>
              <a:off x="4209" y="1344"/>
              <a:ext cx="60" cy="140"/>
            </a:xfrm>
            <a:custGeom>
              <a:avLst/>
              <a:gdLst>
                <a:gd name="T0" fmla="*/ 0 w 47"/>
                <a:gd name="T1" fmla="*/ 167 h 109"/>
                <a:gd name="T2" fmla="*/ 0 w 47"/>
                <a:gd name="T3" fmla="*/ 214 h 109"/>
                <a:gd name="T4" fmla="*/ 66 w 47"/>
                <a:gd name="T5" fmla="*/ 226 h 109"/>
                <a:gd name="T6" fmla="*/ 98 w 47"/>
                <a:gd name="T7" fmla="*/ 214 h 109"/>
                <a:gd name="T8" fmla="*/ 91 w 47"/>
                <a:gd name="T9" fmla="*/ 122 h 109"/>
                <a:gd name="T10" fmla="*/ 69 w 47"/>
                <a:gd name="T11" fmla="*/ 50 h 109"/>
                <a:gd name="T12" fmla="*/ 23 w 47"/>
                <a:gd name="T13" fmla="*/ 5 h 109"/>
                <a:gd name="T14" fmla="*/ 5 w 47"/>
                <a:gd name="T15" fmla="*/ 45 h 109"/>
                <a:gd name="T16" fmla="*/ 17 w 47"/>
                <a:gd name="T17" fmla="*/ 76 h 109"/>
                <a:gd name="T18" fmla="*/ 6 w 47"/>
                <a:gd name="T19" fmla="*/ 150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109">
                  <a:moveTo>
                    <a:pt x="0" y="79"/>
                  </a:move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16" y="109"/>
                    <a:pt x="32" y="107"/>
                  </a:cubicBezTo>
                  <a:cubicBezTo>
                    <a:pt x="47" y="104"/>
                    <a:pt x="47" y="101"/>
                    <a:pt x="47" y="101"/>
                  </a:cubicBezTo>
                  <a:cubicBezTo>
                    <a:pt x="47" y="101"/>
                    <a:pt x="45" y="67"/>
                    <a:pt x="44" y="58"/>
                  </a:cubicBezTo>
                  <a:cubicBezTo>
                    <a:pt x="42" y="49"/>
                    <a:pt x="36" y="47"/>
                    <a:pt x="33" y="23"/>
                  </a:cubicBezTo>
                  <a:cubicBezTo>
                    <a:pt x="30" y="0"/>
                    <a:pt x="11" y="2"/>
                    <a:pt x="11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7" y="25"/>
                    <a:pt x="8" y="36"/>
                  </a:cubicBezTo>
                  <a:cubicBezTo>
                    <a:pt x="9" y="46"/>
                    <a:pt x="10" y="63"/>
                    <a:pt x="3" y="71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2" name="Freeform 1110"/>
            <p:cNvSpPr/>
            <p:nvPr>
              <p:custDataLst>
                <p:tags r:id="rId142"/>
              </p:custDataLst>
            </p:nvPr>
          </p:nvSpPr>
          <p:spPr bwMode="auto">
            <a:xfrm>
              <a:off x="4001" y="1182"/>
              <a:ext cx="143" cy="15"/>
            </a:xfrm>
            <a:custGeom>
              <a:avLst/>
              <a:gdLst>
                <a:gd name="T0" fmla="*/ 0 w 111"/>
                <a:gd name="T1" fmla="*/ 0 h 12"/>
                <a:gd name="T2" fmla="*/ 55 w 111"/>
                <a:gd name="T3" fmla="*/ 10 h 12"/>
                <a:gd name="T4" fmla="*/ 110 w 111"/>
                <a:gd name="T5" fmla="*/ 20 h 12"/>
                <a:gd name="T6" fmla="*/ 165 w 111"/>
                <a:gd name="T7" fmla="*/ 23 h 12"/>
                <a:gd name="T8" fmla="*/ 237 w 111"/>
                <a:gd name="T9" fmla="*/ 16 h 12"/>
                <a:gd name="T10" fmla="*/ 128 w 111"/>
                <a:gd name="T11" fmla="*/ 16 h 12"/>
                <a:gd name="T12" fmla="*/ 15 w 111"/>
                <a:gd name="T13" fmla="*/ 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2">
                  <a:moveTo>
                    <a:pt x="0" y="0"/>
                  </a:moveTo>
                  <a:cubicBezTo>
                    <a:pt x="8" y="3"/>
                    <a:pt x="18" y="3"/>
                    <a:pt x="26" y="5"/>
                  </a:cubicBezTo>
                  <a:cubicBezTo>
                    <a:pt x="34" y="8"/>
                    <a:pt x="43" y="9"/>
                    <a:pt x="51" y="10"/>
                  </a:cubicBezTo>
                  <a:cubicBezTo>
                    <a:pt x="60" y="12"/>
                    <a:pt x="68" y="12"/>
                    <a:pt x="77" y="11"/>
                  </a:cubicBezTo>
                  <a:cubicBezTo>
                    <a:pt x="87" y="10"/>
                    <a:pt x="101" y="6"/>
                    <a:pt x="111" y="8"/>
                  </a:cubicBezTo>
                  <a:cubicBezTo>
                    <a:pt x="95" y="6"/>
                    <a:pt x="76" y="9"/>
                    <a:pt x="60" y="8"/>
                  </a:cubicBezTo>
                  <a:cubicBezTo>
                    <a:pt x="42" y="6"/>
                    <a:pt x="25" y="1"/>
                    <a:pt x="7" y="2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3" name="Freeform 1111"/>
            <p:cNvSpPr/>
            <p:nvPr>
              <p:custDataLst>
                <p:tags r:id="rId143"/>
              </p:custDataLst>
            </p:nvPr>
          </p:nvSpPr>
          <p:spPr bwMode="auto">
            <a:xfrm>
              <a:off x="4022" y="1228"/>
              <a:ext cx="183" cy="20"/>
            </a:xfrm>
            <a:custGeom>
              <a:avLst/>
              <a:gdLst>
                <a:gd name="T0" fmla="*/ 0 w 143"/>
                <a:gd name="T1" fmla="*/ 20 h 16"/>
                <a:gd name="T2" fmla="*/ 76 w 143"/>
                <a:gd name="T3" fmla="*/ 30 h 16"/>
                <a:gd name="T4" fmla="*/ 157 w 143"/>
                <a:gd name="T5" fmla="*/ 31 h 16"/>
                <a:gd name="T6" fmla="*/ 228 w 143"/>
                <a:gd name="T7" fmla="*/ 24 h 16"/>
                <a:gd name="T8" fmla="*/ 299 w 143"/>
                <a:gd name="T9" fmla="*/ 0 h 16"/>
                <a:gd name="T10" fmla="*/ 234 w 143"/>
                <a:gd name="T11" fmla="*/ 14 h 16"/>
                <a:gd name="T12" fmla="*/ 203 w 143"/>
                <a:gd name="T13" fmla="*/ 23 h 16"/>
                <a:gd name="T14" fmla="*/ 152 w 143"/>
                <a:gd name="T15" fmla="*/ 23 h 16"/>
                <a:gd name="T16" fmla="*/ 83 w 143"/>
                <a:gd name="T17" fmla="*/ 25 h 16"/>
                <a:gd name="T18" fmla="*/ 0 w 143"/>
                <a:gd name="T19" fmla="*/ 20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3" h="16">
                  <a:moveTo>
                    <a:pt x="0" y="10"/>
                  </a:moveTo>
                  <a:cubicBezTo>
                    <a:pt x="11" y="16"/>
                    <a:pt x="24" y="15"/>
                    <a:pt x="36" y="15"/>
                  </a:cubicBezTo>
                  <a:cubicBezTo>
                    <a:pt x="49" y="14"/>
                    <a:pt x="62" y="16"/>
                    <a:pt x="75" y="16"/>
                  </a:cubicBezTo>
                  <a:cubicBezTo>
                    <a:pt x="86" y="15"/>
                    <a:pt x="98" y="14"/>
                    <a:pt x="109" y="12"/>
                  </a:cubicBezTo>
                  <a:cubicBezTo>
                    <a:pt x="118" y="10"/>
                    <a:pt x="137" y="7"/>
                    <a:pt x="143" y="0"/>
                  </a:cubicBezTo>
                  <a:cubicBezTo>
                    <a:pt x="134" y="0"/>
                    <a:pt x="121" y="5"/>
                    <a:pt x="112" y="7"/>
                  </a:cubicBezTo>
                  <a:cubicBezTo>
                    <a:pt x="107" y="9"/>
                    <a:pt x="102" y="10"/>
                    <a:pt x="97" y="11"/>
                  </a:cubicBezTo>
                  <a:cubicBezTo>
                    <a:pt x="89" y="12"/>
                    <a:pt x="81" y="11"/>
                    <a:pt x="73" y="11"/>
                  </a:cubicBezTo>
                  <a:cubicBezTo>
                    <a:pt x="61" y="12"/>
                    <a:pt x="50" y="12"/>
                    <a:pt x="40" y="13"/>
                  </a:cubicBezTo>
                  <a:cubicBezTo>
                    <a:pt x="32" y="13"/>
                    <a:pt x="6" y="15"/>
                    <a:pt x="0" y="10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4" name="Freeform 1112"/>
            <p:cNvSpPr/>
            <p:nvPr>
              <p:custDataLst>
                <p:tags r:id="rId144"/>
              </p:custDataLst>
            </p:nvPr>
          </p:nvSpPr>
          <p:spPr bwMode="auto">
            <a:xfrm>
              <a:off x="4070" y="1125"/>
              <a:ext cx="100" cy="34"/>
            </a:xfrm>
            <a:custGeom>
              <a:avLst/>
              <a:gdLst>
                <a:gd name="T0" fmla="*/ 0 w 78"/>
                <a:gd name="T1" fmla="*/ 0 h 26"/>
                <a:gd name="T2" fmla="*/ 83 w 78"/>
                <a:gd name="T3" fmla="*/ 27 h 26"/>
                <a:gd name="T4" fmla="*/ 164 w 78"/>
                <a:gd name="T5" fmla="*/ 58 h 26"/>
                <a:gd name="T6" fmla="*/ 81 w 78"/>
                <a:gd name="T7" fmla="*/ 35 h 26"/>
                <a:gd name="T8" fmla="*/ 0 w 7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26">
                  <a:moveTo>
                    <a:pt x="0" y="0"/>
                  </a:moveTo>
                  <a:cubicBezTo>
                    <a:pt x="14" y="2"/>
                    <a:pt x="26" y="7"/>
                    <a:pt x="40" y="12"/>
                  </a:cubicBezTo>
                  <a:cubicBezTo>
                    <a:pt x="55" y="18"/>
                    <a:pt x="67" y="23"/>
                    <a:pt x="78" y="26"/>
                  </a:cubicBezTo>
                  <a:cubicBezTo>
                    <a:pt x="59" y="26"/>
                    <a:pt x="50" y="19"/>
                    <a:pt x="38" y="16"/>
                  </a:cubicBezTo>
                  <a:cubicBezTo>
                    <a:pt x="26" y="12"/>
                    <a:pt x="8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5" name="Freeform 1113"/>
            <p:cNvSpPr/>
            <p:nvPr>
              <p:custDataLst>
                <p:tags r:id="rId145"/>
              </p:custDataLst>
            </p:nvPr>
          </p:nvSpPr>
          <p:spPr bwMode="auto">
            <a:xfrm>
              <a:off x="3985" y="1103"/>
              <a:ext cx="24" cy="45"/>
            </a:xfrm>
            <a:custGeom>
              <a:avLst/>
              <a:gdLst>
                <a:gd name="T0" fmla="*/ 7 w 18"/>
                <a:gd name="T1" fmla="*/ 75 h 35"/>
                <a:gd name="T2" fmla="*/ 15 w 18"/>
                <a:gd name="T3" fmla="*/ 28 h 35"/>
                <a:gd name="T4" fmla="*/ 43 w 18"/>
                <a:gd name="T5" fmla="*/ 0 h 35"/>
                <a:gd name="T6" fmla="*/ 23 w 18"/>
                <a:gd name="T7" fmla="*/ 28 h 35"/>
                <a:gd name="T8" fmla="*/ 7 w 18"/>
                <a:gd name="T9" fmla="*/ 7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35">
                  <a:moveTo>
                    <a:pt x="3" y="35"/>
                  </a:moveTo>
                  <a:cubicBezTo>
                    <a:pt x="16" y="21"/>
                    <a:pt x="11" y="19"/>
                    <a:pt x="6" y="13"/>
                  </a:cubicBezTo>
                  <a:cubicBezTo>
                    <a:pt x="0" y="9"/>
                    <a:pt x="6" y="0"/>
                    <a:pt x="18" y="0"/>
                  </a:cubicBezTo>
                  <a:cubicBezTo>
                    <a:pt x="10" y="2"/>
                    <a:pt x="3" y="6"/>
                    <a:pt x="10" y="13"/>
                  </a:cubicBezTo>
                  <a:cubicBezTo>
                    <a:pt x="18" y="19"/>
                    <a:pt x="14" y="28"/>
                    <a:pt x="3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6" name="Freeform 1114"/>
            <p:cNvSpPr/>
            <p:nvPr>
              <p:custDataLst>
                <p:tags r:id="rId146"/>
              </p:custDataLst>
            </p:nvPr>
          </p:nvSpPr>
          <p:spPr bwMode="auto">
            <a:xfrm>
              <a:off x="4231" y="1237"/>
              <a:ext cx="25" cy="45"/>
            </a:xfrm>
            <a:custGeom>
              <a:avLst/>
              <a:gdLst>
                <a:gd name="T0" fmla="*/ 0 w 19"/>
                <a:gd name="T1" fmla="*/ 19 h 35"/>
                <a:gd name="T2" fmla="*/ 37 w 19"/>
                <a:gd name="T3" fmla="*/ 75 h 35"/>
                <a:gd name="T4" fmla="*/ 0 w 19"/>
                <a:gd name="T5" fmla="*/ 19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5">
                  <a:moveTo>
                    <a:pt x="0" y="9"/>
                  </a:moveTo>
                  <a:cubicBezTo>
                    <a:pt x="7" y="8"/>
                    <a:pt x="15" y="11"/>
                    <a:pt x="16" y="35"/>
                  </a:cubicBezTo>
                  <a:cubicBezTo>
                    <a:pt x="19" y="15"/>
                    <a:pt x="11" y="0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7" name="Freeform 1115"/>
            <p:cNvSpPr/>
            <p:nvPr>
              <p:custDataLst>
                <p:tags r:id="rId147"/>
              </p:custDataLst>
            </p:nvPr>
          </p:nvSpPr>
          <p:spPr bwMode="auto">
            <a:xfrm>
              <a:off x="4237" y="1143"/>
              <a:ext cx="38" cy="66"/>
            </a:xfrm>
            <a:custGeom>
              <a:avLst/>
              <a:gdLst>
                <a:gd name="T0" fmla="*/ 6 w 30"/>
                <a:gd name="T1" fmla="*/ 1 h 52"/>
                <a:gd name="T2" fmla="*/ 56 w 30"/>
                <a:gd name="T3" fmla="*/ 107 h 52"/>
                <a:gd name="T4" fmla="*/ 37 w 30"/>
                <a:gd name="T5" fmla="*/ 41 h 52"/>
                <a:gd name="T6" fmla="*/ 0 w 30"/>
                <a:gd name="T7" fmla="*/ 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2">
                  <a:moveTo>
                    <a:pt x="3" y="1"/>
                  </a:moveTo>
                  <a:cubicBezTo>
                    <a:pt x="24" y="4"/>
                    <a:pt x="30" y="34"/>
                    <a:pt x="28" y="52"/>
                  </a:cubicBezTo>
                  <a:cubicBezTo>
                    <a:pt x="23" y="42"/>
                    <a:pt x="23" y="30"/>
                    <a:pt x="18" y="20"/>
                  </a:cubicBezTo>
                  <a:cubicBezTo>
                    <a:pt x="14" y="14"/>
                    <a:pt x="6" y="4"/>
                    <a:pt x="0" y="0"/>
                  </a:cubicBezTo>
                </a:path>
              </a:pathLst>
            </a:custGeom>
            <a:solidFill>
              <a:srgbClr val="E4BA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8" name="Freeform 1116"/>
            <p:cNvSpPr/>
            <p:nvPr>
              <p:custDataLst>
                <p:tags r:id="rId148"/>
              </p:custDataLst>
            </p:nvPr>
          </p:nvSpPr>
          <p:spPr bwMode="auto">
            <a:xfrm>
              <a:off x="3859" y="1268"/>
              <a:ext cx="113" cy="27"/>
            </a:xfrm>
            <a:custGeom>
              <a:avLst/>
              <a:gdLst>
                <a:gd name="T0" fmla="*/ 0 w 88"/>
                <a:gd name="T1" fmla="*/ 19 h 21"/>
                <a:gd name="T2" fmla="*/ 59 w 88"/>
                <a:gd name="T3" fmla="*/ 30 h 21"/>
                <a:gd name="T4" fmla="*/ 186 w 88"/>
                <a:gd name="T5" fmla="*/ 0 h 21"/>
                <a:gd name="T6" fmla="*/ 73 w 88"/>
                <a:gd name="T7" fmla="*/ 15 h 21"/>
                <a:gd name="T8" fmla="*/ 0 w 88"/>
                <a:gd name="T9" fmla="*/ 1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1">
                  <a:moveTo>
                    <a:pt x="0" y="9"/>
                  </a:moveTo>
                  <a:cubicBezTo>
                    <a:pt x="4" y="15"/>
                    <a:pt x="8" y="21"/>
                    <a:pt x="28" y="14"/>
                  </a:cubicBezTo>
                  <a:cubicBezTo>
                    <a:pt x="48" y="7"/>
                    <a:pt x="67" y="2"/>
                    <a:pt x="88" y="0"/>
                  </a:cubicBezTo>
                  <a:cubicBezTo>
                    <a:pt x="75" y="1"/>
                    <a:pt x="58" y="0"/>
                    <a:pt x="34" y="7"/>
                  </a:cubicBezTo>
                  <a:cubicBezTo>
                    <a:pt x="10" y="15"/>
                    <a:pt x="4" y="15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79" name="Freeform 1117"/>
            <p:cNvSpPr/>
            <p:nvPr>
              <p:custDataLst>
                <p:tags r:id="rId149"/>
              </p:custDataLst>
            </p:nvPr>
          </p:nvSpPr>
          <p:spPr bwMode="auto">
            <a:xfrm>
              <a:off x="4234" y="1316"/>
              <a:ext cx="27" cy="73"/>
            </a:xfrm>
            <a:custGeom>
              <a:avLst/>
              <a:gdLst>
                <a:gd name="T0" fmla="*/ 0 w 21"/>
                <a:gd name="T1" fmla="*/ 0 h 57"/>
                <a:gd name="T2" fmla="*/ 40 w 21"/>
                <a:gd name="T3" fmla="*/ 119 h 57"/>
                <a:gd name="T4" fmla="*/ 0 w 21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7">
                  <a:moveTo>
                    <a:pt x="0" y="0"/>
                  </a:moveTo>
                  <a:cubicBezTo>
                    <a:pt x="11" y="12"/>
                    <a:pt x="18" y="35"/>
                    <a:pt x="19" y="57"/>
                  </a:cubicBezTo>
                  <a:cubicBezTo>
                    <a:pt x="21" y="31"/>
                    <a:pt x="15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0" name="Freeform 1118"/>
            <p:cNvSpPr/>
            <p:nvPr>
              <p:custDataLst>
                <p:tags r:id="rId150"/>
              </p:custDataLst>
            </p:nvPr>
          </p:nvSpPr>
          <p:spPr bwMode="auto">
            <a:xfrm>
              <a:off x="4203" y="1475"/>
              <a:ext cx="72" cy="14"/>
            </a:xfrm>
            <a:custGeom>
              <a:avLst/>
              <a:gdLst>
                <a:gd name="T0" fmla="*/ 10 w 56"/>
                <a:gd name="T1" fmla="*/ 0 h 11"/>
                <a:gd name="T2" fmla="*/ 59 w 56"/>
                <a:gd name="T3" fmla="*/ 10 h 11"/>
                <a:gd name="T4" fmla="*/ 109 w 56"/>
                <a:gd name="T5" fmla="*/ 0 h 11"/>
                <a:gd name="T6" fmla="*/ 120 w 56"/>
                <a:gd name="T7" fmla="*/ 0 h 11"/>
                <a:gd name="T8" fmla="*/ 59 w 56"/>
                <a:gd name="T9" fmla="*/ 23 h 11"/>
                <a:gd name="T10" fmla="*/ 0 w 56"/>
                <a:gd name="T11" fmla="*/ 0 h 11"/>
                <a:gd name="T12" fmla="*/ 10 w 56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5" y="0"/>
                  </a:moveTo>
                  <a:cubicBezTo>
                    <a:pt x="5" y="2"/>
                    <a:pt x="15" y="5"/>
                    <a:pt x="28" y="5"/>
                  </a:cubicBezTo>
                  <a:cubicBezTo>
                    <a:pt x="41" y="5"/>
                    <a:pt x="50" y="2"/>
                    <a:pt x="5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6"/>
                    <a:pt x="43" y="11"/>
                    <a:pt x="28" y="11"/>
                  </a:cubicBezTo>
                  <a:cubicBezTo>
                    <a:pt x="12" y="11"/>
                    <a:pt x="0" y="6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E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1" name="Freeform 1119"/>
            <p:cNvSpPr/>
            <p:nvPr>
              <p:custDataLst>
                <p:tags r:id="rId151"/>
              </p:custDataLst>
            </p:nvPr>
          </p:nvSpPr>
          <p:spPr bwMode="auto">
            <a:xfrm>
              <a:off x="4217" y="1507"/>
              <a:ext cx="18" cy="841"/>
            </a:xfrm>
            <a:custGeom>
              <a:avLst/>
              <a:gdLst>
                <a:gd name="T0" fmla="*/ 0 w 14"/>
                <a:gd name="T1" fmla="*/ 0 h 657"/>
                <a:gd name="T2" fmla="*/ 6 w 14"/>
                <a:gd name="T3" fmla="*/ 1379 h 6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57">
                  <a:moveTo>
                    <a:pt x="0" y="0"/>
                  </a:moveTo>
                  <a:cubicBezTo>
                    <a:pt x="7" y="46"/>
                    <a:pt x="14" y="360"/>
                    <a:pt x="3" y="657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2" name="Freeform 1120"/>
            <p:cNvSpPr/>
            <p:nvPr>
              <p:custDataLst>
                <p:tags r:id="rId152"/>
              </p:custDataLst>
            </p:nvPr>
          </p:nvSpPr>
          <p:spPr bwMode="auto">
            <a:xfrm>
              <a:off x="4231" y="1489"/>
              <a:ext cx="50" cy="1018"/>
            </a:xfrm>
            <a:custGeom>
              <a:avLst/>
              <a:gdLst>
                <a:gd name="T0" fmla="*/ 0 w 39"/>
                <a:gd name="T1" fmla="*/ 15 h 796"/>
                <a:gd name="T2" fmla="*/ 58 w 39"/>
                <a:gd name="T3" fmla="*/ 8 h 796"/>
                <a:gd name="T4" fmla="*/ 58 w 39"/>
                <a:gd name="T5" fmla="*/ 121 h 796"/>
                <a:gd name="T6" fmla="*/ 45 w 39"/>
                <a:gd name="T7" fmla="*/ 1446 h 796"/>
                <a:gd name="T8" fmla="*/ 82 w 39"/>
                <a:gd name="T9" fmla="*/ 1665 h 796"/>
                <a:gd name="T10" fmla="*/ 23 w 39"/>
                <a:gd name="T11" fmla="*/ 1273 h 796"/>
                <a:gd name="T12" fmla="*/ 35 w 39"/>
                <a:gd name="T13" fmla="*/ 70 h 796"/>
                <a:gd name="T14" fmla="*/ 0 w 39"/>
                <a:gd name="T15" fmla="*/ 15 h 7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796">
                  <a:moveTo>
                    <a:pt x="0" y="7"/>
                  </a:moveTo>
                  <a:cubicBezTo>
                    <a:pt x="7" y="11"/>
                    <a:pt x="20" y="8"/>
                    <a:pt x="27" y="4"/>
                  </a:cubicBezTo>
                  <a:cubicBezTo>
                    <a:pt x="31" y="0"/>
                    <a:pt x="27" y="22"/>
                    <a:pt x="27" y="58"/>
                  </a:cubicBezTo>
                  <a:cubicBezTo>
                    <a:pt x="27" y="94"/>
                    <a:pt x="21" y="630"/>
                    <a:pt x="21" y="691"/>
                  </a:cubicBezTo>
                  <a:cubicBezTo>
                    <a:pt x="21" y="752"/>
                    <a:pt x="35" y="788"/>
                    <a:pt x="39" y="796"/>
                  </a:cubicBezTo>
                  <a:cubicBezTo>
                    <a:pt x="20" y="760"/>
                    <a:pt x="7" y="738"/>
                    <a:pt x="11" y="608"/>
                  </a:cubicBezTo>
                  <a:cubicBezTo>
                    <a:pt x="15" y="479"/>
                    <a:pt x="17" y="55"/>
                    <a:pt x="16" y="34"/>
                  </a:cubicBezTo>
                  <a:cubicBezTo>
                    <a:pt x="15" y="12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3" name="Freeform 1121"/>
            <p:cNvSpPr/>
            <p:nvPr>
              <p:custDataLst>
                <p:tags r:id="rId153"/>
              </p:custDataLst>
            </p:nvPr>
          </p:nvSpPr>
          <p:spPr bwMode="auto">
            <a:xfrm>
              <a:off x="3902" y="1035"/>
              <a:ext cx="51" cy="71"/>
            </a:xfrm>
            <a:custGeom>
              <a:avLst/>
              <a:gdLst>
                <a:gd name="T0" fmla="*/ 54 w 40"/>
                <a:gd name="T1" fmla="*/ 47 h 56"/>
                <a:gd name="T2" fmla="*/ 17 w 40"/>
                <a:gd name="T3" fmla="*/ 1 h 56"/>
                <a:gd name="T4" fmla="*/ 5 w 40"/>
                <a:gd name="T5" fmla="*/ 41 h 56"/>
                <a:gd name="T6" fmla="*/ 23 w 40"/>
                <a:gd name="T7" fmla="*/ 114 h 56"/>
                <a:gd name="T8" fmla="*/ 24 w 40"/>
                <a:gd name="T9" fmla="*/ 114 h 56"/>
                <a:gd name="T10" fmla="*/ 18 w 40"/>
                <a:gd name="T11" fmla="*/ 62 h 56"/>
                <a:gd name="T12" fmla="*/ 46 w 40"/>
                <a:gd name="T13" fmla="*/ 61 h 56"/>
                <a:gd name="T14" fmla="*/ 77 w 40"/>
                <a:gd name="T15" fmla="*/ 76 h 56"/>
                <a:gd name="T16" fmla="*/ 54 w 40"/>
                <a:gd name="T17" fmla="*/ 47 h 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56">
                  <a:moveTo>
                    <a:pt x="26" y="23"/>
                  </a:moveTo>
                  <a:cubicBezTo>
                    <a:pt x="15" y="14"/>
                    <a:pt x="11" y="3"/>
                    <a:pt x="8" y="1"/>
                  </a:cubicBezTo>
                  <a:cubicBezTo>
                    <a:pt x="5" y="0"/>
                    <a:pt x="3" y="12"/>
                    <a:pt x="2" y="20"/>
                  </a:cubicBezTo>
                  <a:cubicBezTo>
                    <a:pt x="0" y="27"/>
                    <a:pt x="5" y="52"/>
                    <a:pt x="11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9" y="48"/>
                    <a:pt x="8" y="40"/>
                    <a:pt x="9" y="31"/>
                  </a:cubicBezTo>
                  <a:cubicBezTo>
                    <a:pt x="10" y="22"/>
                    <a:pt x="17" y="26"/>
                    <a:pt x="22" y="30"/>
                  </a:cubicBezTo>
                  <a:cubicBezTo>
                    <a:pt x="25" y="32"/>
                    <a:pt x="31" y="36"/>
                    <a:pt x="37" y="37"/>
                  </a:cubicBezTo>
                  <a:cubicBezTo>
                    <a:pt x="40" y="32"/>
                    <a:pt x="36" y="31"/>
                    <a:pt x="26" y="23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4" name="Freeform 1122"/>
            <p:cNvSpPr>
              <a:spLocks noEditPoints="1"/>
            </p:cNvSpPr>
            <p:nvPr>
              <p:custDataLst>
                <p:tags r:id="rId154"/>
              </p:custDataLst>
            </p:nvPr>
          </p:nvSpPr>
          <p:spPr bwMode="auto">
            <a:xfrm>
              <a:off x="4221" y="2429"/>
              <a:ext cx="43" cy="130"/>
            </a:xfrm>
            <a:custGeom>
              <a:avLst/>
              <a:gdLst>
                <a:gd name="T0" fmla="*/ 68 w 34"/>
                <a:gd name="T1" fmla="*/ 206 h 101"/>
                <a:gd name="T2" fmla="*/ 0 w 34"/>
                <a:gd name="T3" fmla="*/ 13 h 101"/>
                <a:gd name="T4" fmla="*/ 53 w 34"/>
                <a:gd name="T5" fmla="*/ 215 h 101"/>
                <a:gd name="T6" fmla="*/ 68 w 34"/>
                <a:gd name="T7" fmla="*/ 206 h 101"/>
                <a:gd name="T8" fmla="*/ 68 w 34"/>
                <a:gd name="T9" fmla="*/ 206 h 101"/>
                <a:gd name="T10" fmla="*/ 0 w 34"/>
                <a:gd name="T11" fmla="*/ 13 h 101"/>
                <a:gd name="T12" fmla="*/ 0 w 34"/>
                <a:gd name="T13" fmla="*/ 0 h 101"/>
                <a:gd name="T14" fmla="*/ 0 w 34"/>
                <a:gd name="T15" fmla="*/ 13 h 1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" h="100">
                  <a:moveTo>
                    <a:pt x="34" y="96"/>
                  </a:moveTo>
                  <a:cubicBezTo>
                    <a:pt x="15" y="76"/>
                    <a:pt x="1" y="28"/>
                    <a:pt x="0" y="6"/>
                  </a:cubicBezTo>
                  <a:cubicBezTo>
                    <a:pt x="0" y="38"/>
                    <a:pt x="6" y="79"/>
                    <a:pt x="26" y="101"/>
                  </a:cubicBezTo>
                  <a:cubicBezTo>
                    <a:pt x="29" y="100"/>
                    <a:pt x="31" y="98"/>
                    <a:pt x="34" y="96"/>
                  </a:cubicBezTo>
                  <a:cubicBezTo>
                    <a:pt x="34" y="96"/>
                    <a:pt x="34" y="96"/>
                    <a:pt x="34" y="96"/>
                  </a:cubicBezTo>
                  <a:close/>
                  <a:moveTo>
                    <a:pt x="0" y="6"/>
                  </a:move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5" name="Freeform 1123"/>
            <p:cNvSpPr/>
            <p:nvPr>
              <p:custDataLst>
                <p:tags r:id="rId155"/>
              </p:custDataLst>
            </p:nvPr>
          </p:nvSpPr>
          <p:spPr bwMode="auto">
            <a:xfrm>
              <a:off x="3966" y="1120"/>
              <a:ext cx="273" cy="87"/>
            </a:xfrm>
            <a:custGeom>
              <a:avLst/>
              <a:gdLst>
                <a:gd name="T0" fmla="*/ 30 w 212"/>
                <a:gd name="T1" fmla="*/ 6 h 68"/>
                <a:gd name="T2" fmla="*/ 1 w 212"/>
                <a:gd name="T3" fmla="*/ 72 h 68"/>
                <a:gd name="T4" fmla="*/ 156 w 212"/>
                <a:gd name="T5" fmla="*/ 133 h 68"/>
                <a:gd name="T6" fmla="*/ 425 w 212"/>
                <a:gd name="T7" fmla="*/ 110 h 68"/>
                <a:gd name="T8" fmla="*/ 371 w 212"/>
                <a:gd name="T9" fmla="*/ 60 h 68"/>
                <a:gd name="T10" fmla="*/ 169 w 212"/>
                <a:gd name="T11" fmla="*/ 0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1" h="68">
                  <a:moveTo>
                    <a:pt x="14" y="3"/>
                  </a:moveTo>
                  <a:cubicBezTo>
                    <a:pt x="27" y="13"/>
                    <a:pt x="2" y="18"/>
                    <a:pt x="1" y="34"/>
                  </a:cubicBezTo>
                  <a:cubicBezTo>
                    <a:pt x="0" y="51"/>
                    <a:pt x="31" y="58"/>
                    <a:pt x="73" y="63"/>
                  </a:cubicBezTo>
                  <a:cubicBezTo>
                    <a:pt x="115" y="68"/>
                    <a:pt x="182" y="66"/>
                    <a:pt x="199" y="52"/>
                  </a:cubicBezTo>
                  <a:cubicBezTo>
                    <a:pt x="212" y="42"/>
                    <a:pt x="203" y="38"/>
                    <a:pt x="174" y="29"/>
                  </a:cubicBezTo>
                  <a:cubicBezTo>
                    <a:pt x="128" y="18"/>
                    <a:pt x="120" y="6"/>
                    <a:pt x="7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6" name="Freeform 1124"/>
            <p:cNvSpPr/>
            <p:nvPr>
              <p:custDataLst>
                <p:tags r:id="rId156"/>
              </p:custDataLst>
            </p:nvPr>
          </p:nvSpPr>
          <p:spPr bwMode="auto">
            <a:xfrm>
              <a:off x="3936" y="1212"/>
              <a:ext cx="290" cy="48"/>
            </a:xfrm>
            <a:custGeom>
              <a:avLst/>
              <a:gdLst>
                <a:gd name="T0" fmla="*/ 0 w 225"/>
                <a:gd name="T1" fmla="*/ 21 h 37"/>
                <a:gd name="T2" fmla="*/ 81 w 225"/>
                <a:gd name="T3" fmla="*/ 42 h 37"/>
                <a:gd name="T4" fmla="*/ 311 w 225"/>
                <a:gd name="T5" fmla="*/ 70 h 37"/>
                <a:gd name="T6" fmla="*/ 461 w 225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" h="37">
                  <a:moveTo>
                    <a:pt x="0" y="9"/>
                  </a:moveTo>
                  <a:cubicBezTo>
                    <a:pt x="18" y="3"/>
                    <a:pt x="10" y="1"/>
                    <a:pt x="38" y="19"/>
                  </a:cubicBezTo>
                  <a:cubicBezTo>
                    <a:pt x="67" y="37"/>
                    <a:pt x="94" y="33"/>
                    <a:pt x="145" y="32"/>
                  </a:cubicBezTo>
                  <a:cubicBezTo>
                    <a:pt x="195" y="31"/>
                    <a:pt x="225" y="17"/>
                    <a:pt x="21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7" name="Freeform 1125"/>
            <p:cNvSpPr/>
            <p:nvPr>
              <p:custDataLst>
                <p:tags r:id="rId157"/>
              </p:custDataLst>
            </p:nvPr>
          </p:nvSpPr>
          <p:spPr bwMode="auto">
            <a:xfrm>
              <a:off x="4461" y="1541"/>
              <a:ext cx="4" cy="6"/>
            </a:xfrm>
            <a:custGeom>
              <a:avLst/>
              <a:gdLst>
                <a:gd name="T0" fmla="*/ 0 w 3"/>
                <a:gd name="T1" fmla="*/ 0 h 5"/>
                <a:gd name="T2" fmla="*/ 7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2" y="3"/>
                    <a:pt x="3" y="5"/>
                  </a:cubicBezTo>
                </a:path>
              </a:pathLst>
            </a:custGeom>
            <a:noFill/>
            <a:ln w="6350" cap="rnd">
              <a:solidFill>
                <a:srgbClr val="1A1A1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8" name="Freeform 1126"/>
            <p:cNvSpPr/>
            <p:nvPr>
              <p:custDataLst>
                <p:tags r:id="rId158"/>
              </p:custDataLst>
            </p:nvPr>
          </p:nvSpPr>
          <p:spPr bwMode="auto">
            <a:xfrm>
              <a:off x="3808" y="702"/>
              <a:ext cx="810" cy="835"/>
            </a:xfrm>
            <a:custGeom>
              <a:avLst/>
              <a:gdLst>
                <a:gd name="T0" fmla="*/ 437 w 629"/>
                <a:gd name="T1" fmla="*/ 1357 h 653"/>
                <a:gd name="T2" fmla="*/ 321 w 629"/>
                <a:gd name="T3" fmla="*/ 1363 h 653"/>
                <a:gd name="T4" fmla="*/ 223 w 629"/>
                <a:gd name="T5" fmla="*/ 1357 h 653"/>
                <a:gd name="T6" fmla="*/ 143 w 629"/>
                <a:gd name="T7" fmla="*/ 1231 h 653"/>
                <a:gd name="T8" fmla="*/ 109 w 629"/>
                <a:gd name="T9" fmla="*/ 1167 h 653"/>
                <a:gd name="T10" fmla="*/ 98 w 629"/>
                <a:gd name="T11" fmla="*/ 1146 h 653"/>
                <a:gd name="T12" fmla="*/ 109 w 629"/>
                <a:gd name="T13" fmla="*/ 1115 h 653"/>
                <a:gd name="T14" fmla="*/ 91 w 629"/>
                <a:gd name="T15" fmla="*/ 1072 h 653"/>
                <a:gd name="T16" fmla="*/ 103 w 629"/>
                <a:gd name="T17" fmla="*/ 1042 h 653"/>
                <a:gd name="T18" fmla="*/ 102 w 629"/>
                <a:gd name="T19" fmla="*/ 991 h 653"/>
                <a:gd name="T20" fmla="*/ 50 w 629"/>
                <a:gd name="T21" fmla="*/ 973 h 653"/>
                <a:gd name="T22" fmla="*/ 46 w 629"/>
                <a:gd name="T23" fmla="*/ 857 h 653"/>
                <a:gd name="T24" fmla="*/ 91 w 629"/>
                <a:gd name="T25" fmla="*/ 781 h 653"/>
                <a:gd name="T26" fmla="*/ 126 w 629"/>
                <a:gd name="T27" fmla="*/ 682 h 653"/>
                <a:gd name="T28" fmla="*/ 106 w 629"/>
                <a:gd name="T29" fmla="*/ 581 h 653"/>
                <a:gd name="T30" fmla="*/ 127 w 629"/>
                <a:gd name="T31" fmla="*/ 486 h 653"/>
                <a:gd name="T32" fmla="*/ 173 w 629"/>
                <a:gd name="T33" fmla="*/ 350 h 653"/>
                <a:gd name="T34" fmla="*/ 238 w 629"/>
                <a:gd name="T35" fmla="*/ 247 h 653"/>
                <a:gd name="T36" fmla="*/ 237 w 629"/>
                <a:gd name="T37" fmla="*/ 242 h 653"/>
                <a:gd name="T38" fmla="*/ 214 w 629"/>
                <a:gd name="T39" fmla="*/ 233 h 653"/>
                <a:gd name="T40" fmla="*/ 236 w 629"/>
                <a:gd name="T41" fmla="*/ 211 h 653"/>
                <a:gd name="T42" fmla="*/ 252 w 629"/>
                <a:gd name="T43" fmla="*/ 187 h 653"/>
                <a:gd name="T44" fmla="*/ 254 w 629"/>
                <a:gd name="T45" fmla="*/ 166 h 653"/>
                <a:gd name="T46" fmla="*/ 265 w 629"/>
                <a:gd name="T47" fmla="*/ 160 h 653"/>
                <a:gd name="T48" fmla="*/ 301 w 629"/>
                <a:gd name="T49" fmla="*/ 142 h 653"/>
                <a:gd name="T50" fmla="*/ 318 w 629"/>
                <a:gd name="T51" fmla="*/ 118 h 653"/>
                <a:gd name="T52" fmla="*/ 386 w 629"/>
                <a:gd name="T53" fmla="*/ 98 h 653"/>
                <a:gd name="T54" fmla="*/ 478 w 629"/>
                <a:gd name="T55" fmla="*/ 47 h 653"/>
                <a:gd name="T56" fmla="*/ 572 w 629"/>
                <a:gd name="T57" fmla="*/ 23 h 653"/>
                <a:gd name="T58" fmla="*/ 667 w 629"/>
                <a:gd name="T59" fmla="*/ 15 h 653"/>
                <a:gd name="T60" fmla="*/ 730 w 629"/>
                <a:gd name="T61" fmla="*/ 5 h 653"/>
                <a:gd name="T62" fmla="*/ 765 w 629"/>
                <a:gd name="T63" fmla="*/ 6 h 653"/>
                <a:gd name="T64" fmla="*/ 836 w 629"/>
                <a:gd name="T65" fmla="*/ 19 h 653"/>
                <a:gd name="T66" fmla="*/ 934 w 629"/>
                <a:gd name="T67" fmla="*/ 36 h 653"/>
                <a:gd name="T68" fmla="*/ 1066 w 629"/>
                <a:gd name="T69" fmla="*/ 83 h 653"/>
                <a:gd name="T70" fmla="*/ 1126 w 629"/>
                <a:gd name="T71" fmla="*/ 113 h 653"/>
                <a:gd name="T72" fmla="*/ 1135 w 629"/>
                <a:gd name="T73" fmla="*/ 134 h 653"/>
                <a:gd name="T74" fmla="*/ 1159 w 629"/>
                <a:gd name="T75" fmla="*/ 166 h 653"/>
                <a:gd name="T76" fmla="*/ 1231 w 629"/>
                <a:gd name="T77" fmla="*/ 217 h 653"/>
                <a:gd name="T78" fmla="*/ 1262 w 629"/>
                <a:gd name="T79" fmla="*/ 254 h 653"/>
                <a:gd name="T80" fmla="*/ 1285 w 629"/>
                <a:gd name="T81" fmla="*/ 293 h 653"/>
                <a:gd name="T82" fmla="*/ 1307 w 629"/>
                <a:gd name="T83" fmla="*/ 324 h 653"/>
                <a:gd name="T84" fmla="*/ 1301 w 629"/>
                <a:gd name="T85" fmla="*/ 350 h 653"/>
                <a:gd name="T86" fmla="*/ 1312 w 629"/>
                <a:gd name="T87" fmla="*/ 393 h 653"/>
                <a:gd name="T88" fmla="*/ 1337 w 629"/>
                <a:gd name="T89" fmla="*/ 471 h 653"/>
                <a:gd name="T90" fmla="*/ 1342 w 629"/>
                <a:gd name="T91" fmla="*/ 518 h 653"/>
                <a:gd name="T92" fmla="*/ 1342 w 629"/>
                <a:gd name="T93" fmla="*/ 556 h 653"/>
                <a:gd name="T94" fmla="*/ 1333 w 629"/>
                <a:gd name="T95" fmla="*/ 610 h 653"/>
                <a:gd name="T96" fmla="*/ 1337 w 629"/>
                <a:gd name="T97" fmla="*/ 661 h 653"/>
                <a:gd name="T98" fmla="*/ 1321 w 629"/>
                <a:gd name="T99" fmla="*/ 699 h 653"/>
                <a:gd name="T100" fmla="*/ 1315 w 629"/>
                <a:gd name="T101" fmla="*/ 752 h 653"/>
                <a:gd name="T102" fmla="*/ 1293 w 629"/>
                <a:gd name="T103" fmla="*/ 823 h 653"/>
                <a:gd name="T104" fmla="*/ 1301 w 629"/>
                <a:gd name="T105" fmla="*/ 872 h 653"/>
                <a:gd name="T106" fmla="*/ 1290 w 629"/>
                <a:gd name="T107" fmla="*/ 903 h 653"/>
                <a:gd name="T108" fmla="*/ 1270 w 629"/>
                <a:gd name="T109" fmla="*/ 926 h 653"/>
                <a:gd name="T110" fmla="*/ 1220 w 629"/>
                <a:gd name="T111" fmla="*/ 946 h 653"/>
                <a:gd name="T112" fmla="*/ 1186 w 629"/>
                <a:gd name="T113" fmla="*/ 981 h 653"/>
                <a:gd name="T114" fmla="*/ 1163 w 629"/>
                <a:gd name="T115" fmla="*/ 996 h 653"/>
                <a:gd name="T116" fmla="*/ 1122 w 629"/>
                <a:gd name="T117" fmla="*/ 1015 h 653"/>
                <a:gd name="T118" fmla="*/ 1106 w 629"/>
                <a:gd name="T119" fmla="*/ 1034 h 653"/>
                <a:gd name="T120" fmla="*/ 1062 w 629"/>
                <a:gd name="T121" fmla="*/ 1134 h 653"/>
                <a:gd name="T122" fmla="*/ 1056 w 629"/>
                <a:gd name="T123" fmla="*/ 1257 h 653"/>
                <a:gd name="T124" fmla="*/ 1077 w 629"/>
                <a:gd name="T125" fmla="*/ 1361 h 65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29" h="653">
                  <a:moveTo>
                    <a:pt x="204" y="649"/>
                  </a:moveTo>
                  <a:cubicBezTo>
                    <a:pt x="187" y="650"/>
                    <a:pt x="165" y="651"/>
                    <a:pt x="150" y="652"/>
                  </a:cubicBezTo>
                  <a:cubicBezTo>
                    <a:pt x="137" y="653"/>
                    <a:pt x="122" y="652"/>
                    <a:pt x="104" y="649"/>
                  </a:cubicBezTo>
                  <a:cubicBezTo>
                    <a:pt x="61" y="641"/>
                    <a:pt x="68" y="602"/>
                    <a:pt x="67" y="589"/>
                  </a:cubicBezTo>
                  <a:cubicBezTo>
                    <a:pt x="66" y="575"/>
                    <a:pt x="64" y="569"/>
                    <a:pt x="51" y="558"/>
                  </a:cubicBezTo>
                  <a:cubicBezTo>
                    <a:pt x="48" y="556"/>
                    <a:pt x="47" y="554"/>
                    <a:pt x="46" y="548"/>
                  </a:cubicBezTo>
                  <a:cubicBezTo>
                    <a:pt x="45" y="542"/>
                    <a:pt x="48" y="536"/>
                    <a:pt x="51" y="533"/>
                  </a:cubicBezTo>
                  <a:cubicBezTo>
                    <a:pt x="45" y="529"/>
                    <a:pt x="39" y="521"/>
                    <a:pt x="43" y="512"/>
                  </a:cubicBezTo>
                  <a:cubicBezTo>
                    <a:pt x="44" y="509"/>
                    <a:pt x="47" y="504"/>
                    <a:pt x="48" y="498"/>
                  </a:cubicBezTo>
                  <a:cubicBezTo>
                    <a:pt x="49" y="489"/>
                    <a:pt x="54" y="477"/>
                    <a:pt x="47" y="474"/>
                  </a:cubicBezTo>
                  <a:cubicBezTo>
                    <a:pt x="35" y="470"/>
                    <a:pt x="35" y="473"/>
                    <a:pt x="23" y="465"/>
                  </a:cubicBezTo>
                  <a:cubicBezTo>
                    <a:pt x="0" y="449"/>
                    <a:pt x="10" y="429"/>
                    <a:pt x="22" y="410"/>
                  </a:cubicBezTo>
                  <a:cubicBezTo>
                    <a:pt x="33" y="392"/>
                    <a:pt x="27" y="405"/>
                    <a:pt x="43" y="374"/>
                  </a:cubicBezTo>
                  <a:cubicBezTo>
                    <a:pt x="51" y="360"/>
                    <a:pt x="57" y="349"/>
                    <a:pt x="59" y="326"/>
                  </a:cubicBezTo>
                  <a:cubicBezTo>
                    <a:pt x="60" y="319"/>
                    <a:pt x="50" y="284"/>
                    <a:pt x="50" y="278"/>
                  </a:cubicBezTo>
                  <a:cubicBezTo>
                    <a:pt x="51" y="257"/>
                    <a:pt x="54" y="257"/>
                    <a:pt x="60" y="232"/>
                  </a:cubicBezTo>
                  <a:cubicBezTo>
                    <a:pt x="66" y="208"/>
                    <a:pt x="71" y="187"/>
                    <a:pt x="81" y="167"/>
                  </a:cubicBezTo>
                  <a:cubicBezTo>
                    <a:pt x="92" y="146"/>
                    <a:pt x="106" y="126"/>
                    <a:pt x="112" y="118"/>
                  </a:cubicBezTo>
                  <a:cubicBezTo>
                    <a:pt x="111" y="116"/>
                    <a:pt x="111" y="116"/>
                    <a:pt x="111" y="116"/>
                  </a:cubicBezTo>
                  <a:cubicBezTo>
                    <a:pt x="106" y="118"/>
                    <a:pt x="98" y="117"/>
                    <a:pt x="100" y="111"/>
                  </a:cubicBezTo>
                  <a:cubicBezTo>
                    <a:pt x="101" y="108"/>
                    <a:pt x="108" y="103"/>
                    <a:pt x="110" y="101"/>
                  </a:cubicBezTo>
                  <a:cubicBezTo>
                    <a:pt x="113" y="97"/>
                    <a:pt x="117" y="93"/>
                    <a:pt x="118" y="89"/>
                  </a:cubicBezTo>
                  <a:cubicBezTo>
                    <a:pt x="119" y="86"/>
                    <a:pt x="118" y="82"/>
                    <a:pt x="119" y="80"/>
                  </a:cubicBezTo>
                  <a:cubicBezTo>
                    <a:pt x="121" y="76"/>
                    <a:pt x="120" y="79"/>
                    <a:pt x="124" y="77"/>
                  </a:cubicBezTo>
                  <a:cubicBezTo>
                    <a:pt x="130" y="75"/>
                    <a:pt x="136" y="72"/>
                    <a:pt x="141" y="68"/>
                  </a:cubicBezTo>
                  <a:cubicBezTo>
                    <a:pt x="145" y="64"/>
                    <a:pt x="146" y="59"/>
                    <a:pt x="149" y="56"/>
                  </a:cubicBezTo>
                  <a:cubicBezTo>
                    <a:pt x="155" y="50"/>
                    <a:pt x="172" y="50"/>
                    <a:pt x="181" y="47"/>
                  </a:cubicBezTo>
                  <a:cubicBezTo>
                    <a:pt x="198" y="42"/>
                    <a:pt x="211" y="34"/>
                    <a:pt x="224" y="23"/>
                  </a:cubicBezTo>
                  <a:cubicBezTo>
                    <a:pt x="236" y="14"/>
                    <a:pt x="253" y="9"/>
                    <a:pt x="268" y="11"/>
                  </a:cubicBezTo>
                  <a:cubicBezTo>
                    <a:pt x="284" y="13"/>
                    <a:pt x="297" y="14"/>
                    <a:pt x="312" y="7"/>
                  </a:cubicBezTo>
                  <a:cubicBezTo>
                    <a:pt x="321" y="4"/>
                    <a:pt x="333" y="1"/>
                    <a:pt x="342" y="2"/>
                  </a:cubicBezTo>
                  <a:cubicBezTo>
                    <a:pt x="353" y="4"/>
                    <a:pt x="360" y="3"/>
                    <a:pt x="358" y="3"/>
                  </a:cubicBezTo>
                  <a:cubicBezTo>
                    <a:pt x="347" y="0"/>
                    <a:pt x="380" y="7"/>
                    <a:pt x="391" y="9"/>
                  </a:cubicBezTo>
                  <a:cubicBezTo>
                    <a:pt x="408" y="10"/>
                    <a:pt x="422" y="11"/>
                    <a:pt x="437" y="17"/>
                  </a:cubicBezTo>
                  <a:cubicBezTo>
                    <a:pt x="450" y="23"/>
                    <a:pt x="487" y="32"/>
                    <a:pt x="499" y="40"/>
                  </a:cubicBezTo>
                  <a:cubicBezTo>
                    <a:pt x="507" y="45"/>
                    <a:pt x="520" y="46"/>
                    <a:pt x="527" y="54"/>
                  </a:cubicBezTo>
                  <a:cubicBezTo>
                    <a:pt x="529" y="57"/>
                    <a:pt x="529" y="61"/>
                    <a:pt x="531" y="64"/>
                  </a:cubicBezTo>
                  <a:cubicBezTo>
                    <a:pt x="533" y="71"/>
                    <a:pt x="538" y="75"/>
                    <a:pt x="543" y="80"/>
                  </a:cubicBezTo>
                  <a:cubicBezTo>
                    <a:pt x="552" y="89"/>
                    <a:pt x="568" y="94"/>
                    <a:pt x="576" y="104"/>
                  </a:cubicBezTo>
                  <a:cubicBezTo>
                    <a:pt x="568" y="111"/>
                    <a:pt x="588" y="116"/>
                    <a:pt x="591" y="122"/>
                  </a:cubicBezTo>
                  <a:cubicBezTo>
                    <a:pt x="595" y="128"/>
                    <a:pt x="598" y="134"/>
                    <a:pt x="602" y="140"/>
                  </a:cubicBezTo>
                  <a:cubicBezTo>
                    <a:pt x="604" y="144"/>
                    <a:pt x="612" y="151"/>
                    <a:pt x="612" y="155"/>
                  </a:cubicBezTo>
                  <a:cubicBezTo>
                    <a:pt x="613" y="159"/>
                    <a:pt x="610" y="163"/>
                    <a:pt x="609" y="167"/>
                  </a:cubicBezTo>
                  <a:cubicBezTo>
                    <a:pt x="608" y="173"/>
                    <a:pt x="613" y="183"/>
                    <a:pt x="614" y="188"/>
                  </a:cubicBezTo>
                  <a:cubicBezTo>
                    <a:pt x="617" y="201"/>
                    <a:pt x="623" y="212"/>
                    <a:pt x="626" y="225"/>
                  </a:cubicBezTo>
                  <a:cubicBezTo>
                    <a:pt x="627" y="232"/>
                    <a:pt x="629" y="242"/>
                    <a:pt x="628" y="248"/>
                  </a:cubicBezTo>
                  <a:cubicBezTo>
                    <a:pt x="625" y="256"/>
                    <a:pt x="626" y="257"/>
                    <a:pt x="628" y="266"/>
                  </a:cubicBezTo>
                  <a:cubicBezTo>
                    <a:pt x="629" y="274"/>
                    <a:pt x="622" y="283"/>
                    <a:pt x="624" y="292"/>
                  </a:cubicBezTo>
                  <a:cubicBezTo>
                    <a:pt x="625" y="299"/>
                    <a:pt x="624" y="308"/>
                    <a:pt x="626" y="316"/>
                  </a:cubicBezTo>
                  <a:cubicBezTo>
                    <a:pt x="629" y="325"/>
                    <a:pt x="624" y="326"/>
                    <a:pt x="619" y="335"/>
                  </a:cubicBezTo>
                  <a:cubicBezTo>
                    <a:pt x="614" y="344"/>
                    <a:pt x="621" y="351"/>
                    <a:pt x="616" y="360"/>
                  </a:cubicBezTo>
                  <a:cubicBezTo>
                    <a:pt x="611" y="369"/>
                    <a:pt x="617" y="385"/>
                    <a:pt x="606" y="394"/>
                  </a:cubicBezTo>
                  <a:cubicBezTo>
                    <a:pt x="598" y="400"/>
                    <a:pt x="612" y="408"/>
                    <a:pt x="609" y="417"/>
                  </a:cubicBezTo>
                  <a:cubicBezTo>
                    <a:pt x="607" y="422"/>
                    <a:pt x="607" y="428"/>
                    <a:pt x="604" y="432"/>
                  </a:cubicBezTo>
                  <a:cubicBezTo>
                    <a:pt x="601" y="436"/>
                    <a:pt x="597" y="437"/>
                    <a:pt x="595" y="443"/>
                  </a:cubicBezTo>
                  <a:cubicBezTo>
                    <a:pt x="593" y="447"/>
                    <a:pt x="573" y="449"/>
                    <a:pt x="571" y="453"/>
                  </a:cubicBezTo>
                  <a:cubicBezTo>
                    <a:pt x="568" y="457"/>
                    <a:pt x="558" y="468"/>
                    <a:pt x="555" y="469"/>
                  </a:cubicBezTo>
                  <a:cubicBezTo>
                    <a:pt x="550" y="470"/>
                    <a:pt x="547" y="473"/>
                    <a:pt x="544" y="476"/>
                  </a:cubicBezTo>
                  <a:cubicBezTo>
                    <a:pt x="540" y="479"/>
                    <a:pt x="529" y="482"/>
                    <a:pt x="525" y="486"/>
                  </a:cubicBezTo>
                  <a:cubicBezTo>
                    <a:pt x="522" y="489"/>
                    <a:pt x="521" y="493"/>
                    <a:pt x="518" y="495"/>
                  </a:cubicBezTo>
                  <a:cubicBezTo>
                    <a:pt x="506" y="513"/>
                    <a:pt x="503" y="525"/>
                    <a:pt x="498" y="543"/>
                  </a:cubicBezTo>
                  <a:cubicBezTo>
                    <a:pt x="493" y="561"/>
                    <a:pt x="496" y="582"/>
                    <a:pt x="495" y="601"/>
                  </a:cubicBezTo>
                  <a:cubicBezTo>
                    <a:pt x="494" y="617"/>
                    <a:pt x="497" y="636"/>
                    <a:pt x="504" y="651"/>
                  </a:cubicBezTo>
                </a:path>
              </a:pathLst>
            </a:custGeom>
            <a:noFill/>
            <a:ln w="6350" cap="rnd">
              <a:solidFill>
                <a:schemeClr val="tx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89" name="Freeform 1127"/>
            <p:cNvSpPr/>
            <p:nvPr>
              <p:custDataLst>
                <p:tags r:id="rId159"/>
              </p:custDataLst>
            </p:nvPr>
          </p:nvSpPr>
          <p:spPr bwMode="auto">
            <a:xfrm>
              <a:off x="4082" y="1531"/>
              <a:ext cx="5" cy="1"/>
            </a:xfrm>
            <a:custGeom>
              <a:avLst/>
              <a:gdLst>
                <a:gd name="T0" fmla="*/ 8 w 4"/>
                <a:gd name="T1" fmla="*/ 0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1A1A1A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0" name="Freeform 1128"/>
            <p:cNvSpPr/>
            <p:nvPr>
              <p:custDataLst>
                <p:tags r:id="rId160"/>
              </p:custDataLst>
            </p:nvPr>
          </p:nvSpPr>
          <p:spPr bwMode="auto">
            <a:xfrm>
              <a:off x="3890" y="983"/>
              <a:ext cx="262" cy="185"/>
            </a:xfrm>
            <a:custGeom>
              <a:avLst/>
              <a:gdLst>
                <a:gd name="T0" fmla="*/ 425 w 204"/>
                <a:gd name="T1" fmla="*/ 128 h 144"/>
                <a:gd name="T2" fmla="*/ 167 w 204"/>
                <a:gd name="T3" fmla="*/ 123 h 144"/>
                <a:gd name="T4" fmla="*/ 80 w 204"/>
                <a:gd name="T5" fmla="*/ 109 h 144"/>
                <a:gd name="T6" fmla="*/ 46 w 204"/>
                <a:gd name="T7" fmla="*/ 1 h 144"/>
                <a:gd name="T8" fmla="*/ 39 w 204"/>
                <a:gd name="T9" fmla="*/ 0 h 144"/>
                <a:gd name="T10" fmla="*/ 5 w 204"/>
                <a:gd name="T11" fmla="*/ 132 h 144"/>
                <a:gd name="T12" fmla="*/ 19 w 204"/>
                <a:gd name="T13" fmla="*/ 221 h 144"/>
                <a:gd name="T14" fmla="*/ 10 w 204"/>
                <a:gd name="T15" fmla="*/ 297 h 144"/>
                <a:gd name="T16" fmla="*/ 10 w 204"/>
                <a:gd name="T17" fmla="*/ 301 h 144"/>
                <a:gd name="T18" fmla="*/ 149 w 204"/>
                <a:gd name="T19" fmla="*/ 153 h 144"/>
                <a:gd name="T20" fmla="*/ 352 w 204"/>
                <a:gd name="T21" fmla="*/ 134 h 144"/>
                <a:gd name="T22" fmla="*/ 428 w 204"/>
                <a:gd name="T23" fmla="*/ 146 h 144"/>
                <a:gd name="T24" fmla="*/ 432 w 204"/>
                <a:gd name="T25" fmla="*/ 149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4" h="144">
                  <a:moveTo>
                    <a:pt x="201" y="61"/>
                  </a:moveTo>
                  <a:cubicBezTo>
                    <a:pt x="160" y="52"/>
                    <a:pt x="96" y="56"/>
                    <a:pt x="79" y="58"/>
                  </a:cubicBezTo>
                  <a:cubicBezTo>
                    <a:pt x="62" y="60"/>
                    <a:pt x="45" y="59"/>
                    <a:pt x="37" y="51"/>
                  </a:cubicBezTo>
                  <a:cubicBezTo>
                    <a:pt x="28" y="43"/>
                    <a:pt x="15" y="20"/>
                    <a:pt x="22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9" y="20"/>
                    <a:pt x="3" y="51"/>
                    <a:pt x="2" y="62"/>
                  </a:cubicBezTo>
                  <a:cubicBezTo>
                    <a:pt x="0" y="72"/>
                    <a:pt x="8" y="91"/>
                    <a:pt x="9" y="104"/>
                  </a:cubicBezTo>
                  <a:cubicBezTo>
                    <a:pt x="10" y="116"/>
                    <a:pt x="8" y="131"/>
                    <a:pt x="5" y="140"/>
                  </a:cubicBezTo>
                  <a:cubicBezTo>
                    <a:pt x="4" y="142"/>
                    <a:pt x="4" y="144"/>
                    <a:pt x="5" y="142"/>
                  </a:cubicBezTo>
                  <a:cubicBezTo>
                    <a:pt x="22" y="116"/>
                    <a:pt x="45" y="84"/>
                    <a:pt x="70" y="72"/>
                  </a:cubicBezTo>
                  <a:cubicBezTo>
                    <a:pt x="95" y="60"/>
                    <a:pt x="131" y="62"/>
                    <a:pt x="166" y="63"/>
                  </a:cubicBezTo>
                  <a:cubicBezTo>
                    <a:pt x="184" y="64"/>
                    <a:pt x="194" y="65"/>
                    <a:pt x="202" y="69"/>
                  </a:cubicBezTo>
                  <a:cubicBezTo>
                    <a:pt x="203" y="69"/>
                    <a:pt x="203" y="70"/>
                    <a:pt x="204" y="7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1" name="Freeform 1129"/>
            <p:cNvSpPr/>
            <p:nvPr>
              <p:custDataLst>
                <p:tags r:id="rId161"/>
              </p:custDataLst>
            </p:nvPr>
          </p:nvSpPr>
          <p:spPr bwMode="auto">
            <a:xfrm>
              <a:off x="4224" y="1314"/>
              <a:ext cx="31" cy="82"/>
            </a:xfrm>
            <a:custGeom>
              <a:avLst/>
              <a:gdLst>
                <a:gd name="T0" fmla="*/ 0 w 24"/>
                <a:gd name="T1" fmla="*/ 0 h 63"/>
                <a:gd name="T2" fmla="*/ 52 w 24"/>
                <a:gd name="T3" fmla="*/ 139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62">
                  <a:moveTo>
                    <a:pt x="0" y="0"/>
                  </a:moveTo>
                  <a:cubicBezTo>
                    <a:pt x="16" y="8"/>
                    <a:pt x="24" y="49"/>
                    <a:pt x="24" y="6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2" name="Freeform 1130"/>
            <p:cNvSpPr/>
            <p:nvPr>
              <p:custDataLst>
                <p:tags r:id="rId162"/>
              </p:custDataLst>
            </p:nvPr>
          </p:nvSpPr>
          <p:spPr bwMode="auto">
            <a:xfrm>
              <a:off x="3899" y="1326"/>
              <a:ext cx="20" cy="65"/>
            </a:xfrm>
            <a:custGeom>
              <a:avLst/>
              <a:gdLst>
                <a:gd name="T0" fmla="*/ 25 w 16"/>
                <a:gd name="T1" fmla="*/ 7 h 50"/>
                <a:gd name="T2" fmla="*/ 30 w 16"/>
                <a:gd name="T3" fmla="*/ 49 h 50"/>
                <a:gd name="T4" fmla="*/ 23 w 16"/>
                <a:gd name="T5" fmla="*/ 79 h 50"/>
                <a:gd name="T6" fmla="*/ 10 w 16"/>
                <a:gd name="T7" fmla="*/ 103 h 50"/>
                <a:gd name="T8" fmla="*/ 1 w 16"/>
                <a:gd name="T9" fmla="*/ 94 h 50"/>
                <a:gd name="T10" fmla="*/ 1 w 16"/>
                <a:gd name="T11" fmla="*/ 51 h 50"/>
                <a:gd name="T12" fmla="*/ 25 w 16"/>
                <a:gd name="T13" fmla="*/ 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0">
                  <a:moveTo>
                    <a:pt x="13" y="3"/>
                  </a:moveTo>
                  <a:cubicBezTo>
                    <a:pt x="16" y="4"/>
                    <a:pt x="14" y="16"/>
                    <a:pt x="15" y="22"/>
                  </a:cubicBezTo>
                  <a:cubicBezTo>
                    <a:pt x="15" y="29"/>
                    <a:pt x="14" y="31"/>
                    <a:pt x="11" y="36"/>
                  </a:cubicBezTo>
                  <a:cubicBezTo>
                    <a:pt x="8" y="40"/>
                    <a:pt x="5" y="43"/>
                    <a:pt x="5" y="47"/>
                  </a:cubicBezTo>
                  <a:cubicBezTo>
                    <a:pt x="5" y="50"/>
                    <a:pt x="3" y="47"/>
                    <a:pt x="1" y="42"/>
                  </a:cubicBezTo>
                  <a:cubicBezTo>
                    <a:pt x="0" y="36"/>
                    <a:pt x="0" y="28"/>
                    <a:pt x="1" y="23"/>
                  </a:cubicBezTo>
                  <a:cubicBezTo>
                    <a:pt x="1" y="19"/>
                    <a:pt x="10" y="0"/>
                    <a:pt x="13" y="3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3" name="Freeform 1131"/>
            <p:cNvSpPr/>
            <p:nvPr>
              <p:custDataLst>
                <p:tags r:id="rId163"/>
              </p:custDataLst>
            </p:nvPr>
          </p:nvSpPr>
          <p:spPr bwMode="auto">
            <a:xfrm>
              <a:off x="3895" y="1279"/>
              <a:ext cx="218" cy="68"/>
            </a:xfrm>
            <a:custGeom>
              <a:avLst/>
              <a:gdLst>
                <a:gd name="T0" fmla="*/ 268 w 169"/>
                <a:gd name="T1" fmla="*/ 0 h 53"/>
                <a:gd name="T2" fmla="*/ 134 w 169"/>
                <a:gd name="T3" fmla="*/ 8 h 53"/>
                <a:gd name="T4" fmla="*/ 30 w 169"/>
                <a:gd name="T5" fmla="*/ 36 h 53"/>
                <a:gd name="T6" fmla="*/ 1 w 169"/>
                <a:gd name="T7" fmla="*/ 76 h 53"/>
                <a:gd name="T8" fmla="*/ 13 w 169"/>
                <a:gd name="T9" fmla="*/ 112 h 53"/>
                <a:gd name="T10" fmla="*/ 13 w 169"/>
                <a:gd name="T11" fmla="*/ 112 h 53"/>
                <a:gd name="T12" fmla="*/ 35 w 169"/>
                <a:gd name="T13" fmla="*/ 83 h 53"/>
                <a:gd name="T14" fmla="*/ 39 w 169"/>
                <a:gd name="T15" fmla="*/ 99 h 53"/>
                <a:gd name="T16" fmla="*/ 104 w 169"/>
                <a:gd name="T17" fmla="*/ 54 h 53"/>
                <a:gd name="T18" fmla="*/ 311 w 169"/>
                <a:gd name="T19" fmla="*/ 10 h 53"/>
                <a:gd name="T20" fmla="*/ 268 w 169"/>
                <a:gd name="T21" fmla="*/ 0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2">
                  <a:moveTo>
                    <a:pt x="125" y="0"/>
                  </a:moveTo>
                  <a:cubicBezTo>
                    <a:pt x="106" y="0"/>
                    <a:pt x="85" y="1"/>
                    <a:pt x="63" y="4"/>
                  </a:cubicBezTo>
                  <a:cubicBezTo>
                    <a:pt x="42" y="8"/>
                    <a:pt x="24" y="14"/>
                    <a:pt x="14" y="17"/>
                  </a:cubicBezTo>
                  <a:cubicBezTo>
                    <a:pt x="1" y="21"/>
                    <a:pt x="0" y="25"/>
                    <a:pt x="1" y="36"/>
                  </a:cubicBezTo>
                  <a:cubicBezTo>
                    <a:pt x="2" y="44"/>
                    <a:pt x="3" y="51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9" y="46"/>
                    <a:pt x="14" y="38"/>
                    <a:pt x="16" y="40"/>
                  </a:cubicBezTo>
                  <a:cubicBezTo>
                    <a:pt x="17" y="40"/>
                    <a:pt x="18" y="43"/>
                    <a:pt x="18" y="47"/>
                  </a:cubicBezTo>
                  <a:cubicBezTo>
                    <a:pt x="22" y="43"/>
                    <a:pt x="31" y="35"/>
                    <a:pt x="49" y="26"/>
                  </a:cubicBezTo>
                  <a:cubicBezTo>
                    <a:pt x="72" y="13"/>
                    <a:pt x="121" y="5"/>
                    <a:pt x="145" y="5"/>
                  </a:cubicBezTo>
                  <a:cubicBezTo>
                    <a:pt x="169" y="5"/>
                    <a:pt x="147" y="1"/>
                    <a:pt x="125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4" name="Freeform 1132"/>
            <p:cNvSpPr/>
            <p:nvPr>
              <p:custDataLst>
                <p:tags r:id="rId164"/>
              </p:custDataLst>
            </p:nvPr>
          </p:nvSpPr>
          <p:spPr bwMode="auto">
            <a:xfrm>
              <a:off x="3907" y="1384"/>
              <a:ext cx="26" cy="58"/>
            </a:xfrm>
            <a:custGeom>
              <a:avLst/>
              <a:gdLst>
                <a:gd name="T0" fmla="*/ 2 w 21"/>
                <a:gd name="T1" fmla="*/ 0 h 46"/>
                <a:gd name="T2" fmla="*/ 2 w 21"/>
                <a:gd name="T3" fmla="*/ 38 h 46"/>
                <a:gd name="T4" fmla="*/ 25 w 21"/>
                <a:gd name="T5" fmla="*/ 77 h 46"/>
                <a:gd name="T6" fmla="*/ 38 w 21"/>
                <a:gd name="T7" fmla="*/ 91 h 46"/>
                <a:gd name="T8" fmla="*/ 31 w 21"/>
                <a:gd name="T9" fmla="*/ 67 h 46"/>
                <a:gd name="T10" fmla="*/ 26 w 21"/>
                <a:gd name="T11" fmla="*/ 33 h 46"/>
                <a:gd name="T12" fmla="*/ 11 w 21"/>
                <a:gd name="T13" fmla="*/ 13 h 46"/>
                <a:gd name="T14" fmla="*/ 2 w 21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6">
                  <a:moveTo>
                    <a:pt x="2" y="0"/>
                  </a:moveTo>
                  <a:cubicBezTo>
                    <a:pt x="0" y="1"/>
                    <a:pt x="0" y="10"/>
                    <a:pt x="2" y="19"/>
                  </a:cubicBezTo>
                  <a:cubicBezTo>
                    <a:pt x="3" y="27"/>
                    <a:pt x="8" y="31"/>
                    <a:pt x="13" y="38"/>
                  </a:cubicBezTo>
                  <a:cubicBezTo>
                    <a:pt x="16" y="43"/>
                    <a:pt x="19" y="46"/>
                    <a:pt x="20" y="45"/>
                  </a:cubicBezTo>
                  <a:cubicBezTo>
                    <a:pt x="21" y="44"/>
                    <a:pt x="19" y="37"/>
                    <a:pt x="16" y="33"/>
                  </a:cubicBezTo>
                  <a:cubicBezTo>
                    <a:pt x="14" y="28"/>
                    <a:pt x="14" y="25"/>
                    <a:pt x="14" y="17"/>
                  </a:cubicBezTo>
                  <a:cubicBezTo>
                    <a:pt x="13" y="10"/>
                    <a:pt x="9" y="12"/>
                    <a:pt x="6" y="6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5" name="Freeform 1133"/>
            <p:cNvSpPr/>
            <p:nvPr>
              <p:custDataLst>
                <p:tags r:id="rId165"/>
              </p:custDataLst>
            </p:nvPr>
          </p:nvSpPr>
          <p:spPr bwMode="auto">
            <a:xfrm>
              <a:off x="3918" y="1418"/>
              <a:ext cx="48" cy="96"/>
            </a:xfrm>
            <a:custGeom>
              <a:avLst/>
              <a:gdLst>
                <a:gd name="T0" fmla="*/ 64 w 37"/>
                <a:gd name="T1" fmla="*/ 75 h 74"/>
                <a:gd name="T2" fmla="*/ 10 w 37"/>
                <a:gd name="T3" fmla="*/ 0 h 74"/>
                <a:gd name="T4" fmla="*/ 16 w 37"/>
                <a:gd name="T5" fmla="*/ 13 h 74"/>
                <a:gd name="T6" fmla="*/ 23 w 37"/>
                <a:gd name="T7" fmla="*/ 39 h 74"/>
                <a:gd name="T8" fmla="*/ 8 w 37"/>
                <a:gd name="T9" fmla="*/ 23 h 74"/>
                <a:gd name="T10" fmla="*/ 0 w 37"/>
                <a:gd name="T11" fmla="*/ 16 h 74"/>
                <a:gd name="T12" fmla="*/ 13 w 37"/>
                <a:gd name="T13" fmla="*/ 87 h 74"/>
                <a:gd name="T14" fmla="*/ 58 w 37"/>
                <a:gd name="T15" fmla="*/ 152 h 74"/>
                <a:gd name="T16" fmla="*/ 64 w 37"/>
                <a:gd name="T17" fmla="*/ 75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74">
                  <a:moveTo>
                    <a:pt x="29" y="35"/>
                  </a:moveTo>
                  <a:cubicBezTo>
                    <a:pt x="23" y="26"/>
                    <a:pt x="14" y="6"/>
                    <a:pt x="5" y="0"/>
                  </a:cubicBezTo>
                  <a:cubicBezTo>
                    <a:pt x="6" y="2"/>
                    <a:pt x="6" y="4"/>
                    <a:pt x="7" y="6"/>
                  </a:cubicBezTo>
                  <a:cubicBezTo>
                    <a:pt x="10" y="10"/>
                    <a:pt x="12" y="17"/>
                    <a:pt x="11" y="18"/>
                  </a:cubicBezTo>
                  <a:cubicBezTo>
                    <a:pt x="10" y="19"/>
                    <a:pt x="7" y="16"/>
                    <a:pt x="4" y="11"/>
                  </a:cubicBezTo>
                  <a:cubicBezTo>
                    <a:pt x="3" y="10"/>
                    <a:pt x="2" y="8"/>
                    <a:pt x="0" y="7"/>
                  </a:cubicBezTo>
                  <a:cubicBezTo>
                    <a:pt x="3" y="15"/>
                    <a:pt x="8" y="27"/>
                    <a:pt x="6" y="40"/>
                  </a:cubicBezTo>
                  <a:cubicBezTo>
                    <a:pt x="2" y="62"/>
                    <a:pt x="15" y="74"/>
                    <a:pt x="27" y="69"/>
                  </a:cubicBezTo>
                  <a:cubicBezTo>
                    <a:pt x="37" y="64"/>
                    <a:pt x="36" y="47"/>
                    <a:pt x="29" y="3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6" name="Freeform 1134"/>
            <p:cNvSpPr/>
            <p:nvPr>
              <p:custDataLst>
                <p:tags r:id="rId166"/>
              </p:custDataLst>
            </p:nvPr>
          </p:nvSpPr>
          <p:spPr bwMode="auto">
            <a:xfrm>
              <a:off x="4224" y="1247"/>
              <a:ext cx="23" cy="44"/>
            </a:xfrm>
            <a:custGeom>
              <a:avLst/>
              <a:gdLst>
                <a:gd name="T0" fmla="*/ 13 w 18"/>
                <a:gd name="T1" fmla="*/ 39 h 34"/>
                <a:gd name="T2" fmla="*/ 23 w 18"/>
                <a:gd name="T3" fmla="*/ 16 h 34"/>
                <a:gd name="T4" fmla="*/ 37 w 18"/>
                <a:gd name="T5" fmla="*/ 74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4">
                  <a:moveTo>
                    <a:pt x="6" y="18"/>
                  </a:moveTo>
                  <a:cubicBezTo>
                    <a:pt x="0" y="10"/>
                    <a:pt x="4" y="0"/>
                    <a:pt x="11" y="7"/>
                  </a:cubicBezTo>
                  <a:cubicBezTo>
                    <a:pt x="18" y="14"/>
                    <a:pt x="16" y="20"/>
                    <a:pt x="18" y="3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7" name="Freeform 1135"/>
            <p:cNvSpPr/>
            <p:nvPr>
              <p:custDataLst>
                <p:tags r:id="rId167"/>
              </p:custDataLst>
            </p:nvPr>
          </p:nvSpPr>
          <p:spPr bwMode="auto">
            <a:xfrm>
              <a:off x="3830" y="1060"/>
              <a:ext cx="473" cy="1504"/>
            </a:xfrm>
            <a:custGeom>
              <a:avLst/>
              <a:gdLst>
                <a:gd name="T0" fmla="*/ 786 w 367"/>
                <a:gd name="T1" fmla="*/ 2401 h 1175"/>
                <a:gd name="T2" fmla="*/ 786 w 367"/>
                <a:gd name="T3" fmla="*/ 2401 h 1175"/>
                <a:gd name="T4" fmla="*/ 729 w 367"/>
                <a:gd name="T5" fmla="*/ 2231 h 1175"/>
                <a:gd name="T6" fmla="*/ 742 w 367"/>
                <a:gd name="T7" fmla="*/ 302 h 1175"/>
                <a:gd name="T8" fmla="*/ 674 w 367"/>
                <a:gd name="T9" fmla="*/ 128 h 1175"/>
                <a:gd name="T10" fmla="*/ 574 w 367"/>
                <a:gd name="T11" fmla="*/ 59 h 1175"/>
                <a:gd name="T12" fmla="*/ 454 w 367"/>
                <a:gd name="T13" fmla="*/ 6 h 1175"/>
                <a:gd name="T14" fmla="*/ 249 w 367"/>
                <a:gd name="T15" fmla="*/ 24 h 1175"/>
                <a:gd name="T16" fmla="*/ 106 w 367"/>
                <a:gd name="T17" fmla="*/ 179 h 1175"/>
                <a:gd name="T18" fmla="*/ 13 w 367"/>
                <a:gd name="T19" fmla="*/ 332 h 1175"/>
                <a:gd name="T20" fmla="*/ 24 w 367"/>
                <a:gd name="T21" fmla="*/ 394 h 1175"/>
                <a:gd name="T22" fmla="*/ 28 w 367"/>
                <a:gd name="T23" fmla="*/ 397 h 1175"/>
                <a:gd name="T24" fmla="*/ 64 w 367"/>
                <a:gd name="T25" fmla="*/ 406 h 1175"/>
                <a:gd name="T26" fmla="*/ 68 w 367"/>
                <a:gd name="T27" fmla="*/ 410 h 1175"/>
                <a:gd name="T28" fmla="*/ 90 w 367"/>
                <a:gd name="T29" fmla="*/ 398 h 1175"/>
                <a:gd name="T30" fmla="*/ 366 w 367"/>
                <a:gd name="T31" fmla="*/ 346 h 1175"/>
                <a:gd name="T32" fmla="*/ 558 w 367"/>
                <a:gd name="T33" fmla="*/ 365 h 1175"/>
                <a:gd name="T34" fmla="*/ 655 w 367"/>
                <a:gd name="T35" fmla="*/ 411 h 1175"/>
                <a:gd name="T36" fmla="*/ 513 w 367"/>
                <a:gd name="T37" fmla="*/ 387 h 1175"/>
                <a:gd name="T38" fmla="*/ 165 w 367"/>
                <a:gd name="T39" fmla="*/ 452 h 1175"/>
                <a:gd name="T40" fmla="*/ 146 w 367"/>
                <a:gd name="T41" fmla="*/ 472 h 1175"/>
                <a:gd name="T42" fmla="*/ 146 w 367"/>
                <a:gd name="T43" fmla="*/ 481 h 1175"/>
                <a:gd name="T44" fmla="*/ 137 w 367"/>
                <a:gd name="T45" fmla="*/ 511 h 1175"/>
                <a:gd name="T46" fmla="*/ 126 w 367"/>
                <a:gd name="T47" fmla="*/ 529 h 1175"/>
                <a:gd name="T48" fmla="*/ 128 w 367"/>
                <a:gd name="T49" fmla="*/ 534 h 1175"/>
                <a:gd name="T50" fmla="*/ 131 w 367"/>
                <a:gd name="T51" fmla="*/ 531 h 1175"/>
                <a:gd name="T52" fmla="*/ 139 w 367"/>
                <a:gd name="T53" fmla="*/ 544 h 1175"/>
                <a:gd name="T54" fmla="*/ 156 w 367"/>
                <a:gd name="T55" fmla="*/ 567 h 1175"/>
                <a:gd name="T56" fmla="*/ 156 w 367"/>
                <a:gd name="T57" fmla="*/ 579 h 1175"/>
                <a:gd name="T58" fmla="*/ 157 w 367"/>
                <a:gd name="T59" fmla="*/ 579 h 1175"/>
                <a:gd name="T60" fmla="*/ 208 w 367"/>
                <a:gd name="T61" fmla="*/ 620 h 1175"/>
                <a:gd name="T62" fmla="*/ 244 w 367"/>
                <a:gd name="T63" fmla="*/ 616 h 1175"/>
                <a:gd name="T64" fmla="*/ 232 w 367"/>
                <a:gd name="T65" fmla="*/ 602 h 1175"/>
                <a:gd name="T66" fmla="*/ 173 w 367"/>
                <a:gd name="T67" fmla="*/ 557 h 1175"/>
                <a:gd name="T68" fmla="*/ 209 w 367"/>
                <a:gd name="T69" fmla="*/ 449 h 1175"/>
                <a:gd name="T70" fmla="*/ 599 w 367"/>
                <a:gd name="T71" fmla="*/ 443 h 1175"/>
                <a:gd name="T72" fmla="*/ 623 w 367"/>
                <a:gd name="T73" fmla="*/ 509 h 1175"/>
                <a:gd name="T74" fmla="*/ 646 w 367"/>
                <a:gd name="T75" fmla="*/ 540 h 1175"/>
                <a:gd name="T76" fmla="*/ 615 w 367"/>
                <a:gd name="T77" fmla="*/ 645 h 1175"/>
                <a:gd name="T78" fmla="*/ 632 w 367"/>
                <a:gd name="T79" fmla="*/ 2234 h 1175"/>
                <a:gd name="T80" fmla="*/ 688 w 367"/>
                <a:gd name="T81" fmla="*/ 2464 h 1175"/>
                <a:gd name="T82" fmla="*/ 688 w 367"/>
                <a:gd name="T83" fmla="*/ 2464 h 117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367" h="1175">
                  <a:moveTo>
                    <a:pt x="367" y="1145"/>
                  </a:moveTo>
                  <a:cubicBezTo>
                    <a:pt x="367" y="1145"/>
                    <a:pt x="367" y="1145"/>
                    <a:pt x="367" y="1145"/>
                  </a:cubicBezTo>
                  <a:cubicBezTo>
                    <a:pt x="353" y="1137"/>
                    <a:pt x="342" y="1091"/>
                    <a:pt x="341" y="1064"/>
                  </a:cubicBezTo>
                  <a:cubicBezTo>
                    <a:pt x="341" y="1014"/>
                    <a:pt x="344" y="203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9" y="192"/>
                    <a:pt x="21" y="191"/>
                    <a:pt x="30" y="194"/>
                  </a:cubicBezTo>
                  <a:cubicBezTo>
                    <a:pt x="31" y="195"/>
                    <a:pt x="31" y="195"/>
                    <a:pt x="32" y="195"/>
                  </a:cubicBezTo>
                  <a:cubicBezTo>
                    <a:pt x="34" y="194"/>
                    <a:pt x="38" y="192"/>
                    <a:pt x="42" y="190"/>
                  </a:cubicBezTo>
                  <a:cubicBezTo>
                    <a:pt x="66" y="179"/>
                    <a:pt x="105" y="165"/>
                    <a:pt x="171" y="165"/>
                  </a:cubicBezTo>
                  <a:cubicBezTo>
                    <a:pt x="219" y="166"/>
                    <a:pt x="229" y="168"/>
                    <a:pt x="261" y="174"/>
                  </a:cubicBezTo>
                  <a:cubicBezTo>
                    <a:pt x="284" y="178"/>
                    <a:pt x="301" y="186"/>
                    <a:pt x="306" y="196"/>
                  </a:cubicBezTo>
                  <a:cubicBezTo>
                    <a:pt x="309" y="206"/>
                    <a:pt x="285" y="186"/>
                    <a:pt x="240" y="184"/>
                  </a:cubicBezTo>
                  <a:cubicBezTo>
                    <a:pt x="201" y="180"/>
                    <a:pt x="123" y="179"/>
                    <a:pt x="77" y="216"/>
                  </a:cubicBezTo>
                  <a:cubicBezTo>
                    <a:pt x="72" y="219"/>
                    <a:pt x="70" y="222"/>
                    <a:pt x="68" y="225"/>
                  </a:cubicBezTo>
                  <a:cubicBezTo>
                    <a:pt x="68" y="227"/>
                    <a:pt x="68" y="229"/>
                    <a:pt x="68" y="230"/>
                  </a:cubicBezTo>
                  <a:cubicBezTo>
                    <a:pt x="68" y="237"/>
                    <a:pt x="67" y="239"/>
                    <a:pt x="64" y="244"/>
                  </a:cubicBezTo>
                  <a:cubicBezTo>
                    <a:pt x="62" y="247"/>
                    <a:pt x="60" y="250"/>
                    <a:pt x="59" y="252"/>
                  </a:cubicBezTo>
                  <a:cubicBezTo>
                    <a:pt x="60" y="255"/>
                    <a:pt x="60" y="255"/>
                    <a:pt x="60" y="255"/>
                  </a:cubicBezTo>
                  <a:cubicBezTo>
                    <a:pt x="60" y="254"/>
                    <a:pt x="60" y="253"/>
                    <a:pt x="61" y="253"/>
                  </a:cubicBezTo>
                  <a:cubicBezTo>
                    <a:pt x="62" y="253"/>
                    <a:pt x="63" y="254"/>
                    <a:pt x="65" y="259"/>
                  </a:cubicBezTo>
                  <a:cubicBezTo>
                    <a:pt x="68" y="265"/>
                    <a:pt x="72" y="263"/>
                    <a:pt x="73" y="270"/>
                  </a:cubicBezTo>
                  <a:cubicBezTo>
                    <a:pt x="73" y="273"/>
                    <a:pt x="73" y="274"/>
                    <a:pt x="73" y="276"/>
                  </a:cubicBezTo>
                  <a:cubicBezTo>
                    <a:pt x="74" y="276"/>
                    <a:pt x="74" y="276"/>
                    <a:pt x="74" y="276"/>
                  </a:cubicBezTo>
                  <a:cubicBezTo>
                    <a:pt x="78" y="276"/>
                    <a:pt x="88" y="289"/>
                    <a:pt x="97" y="295"/>
                  </a:cubicBezTo>
                  <a:cubicBezTo>
                    <a:pt x="105" y="298"/>
                    <a:pt x="113" y="296"/>
                    <a:pt x="114" y="294"/>
                  </a:cubicBezTo>
                  <a:cubicBezTo>
                    <a:pt x="115" y="293"/>
                    <a:pt x="113" y="290"/>
                    <a:pt x="109" y="287"/>
                  </a:cubicBezTo>
                  <a:cubicBezTo>
                    <a:pt x="101" y="282"/>
                    <a:pt x="97" y="281"/>
                    <a:pt x="81" y="266"/>
                  </a:cubicBezTo>
                  <a:cubicBezTo>
                    <a:pt x="64" y="252"/>
                    <a:pt x="67" y="231"/>
                    <a:pt x="98" y="214"/>
                  </a:cubicBezTo>
                  <a:cubicBezTo>
                    <a:pt x="138" y="193"/>
                    <a:pt x="229" y="179"/>
                    <a:pt x="280" y="211"/>
                  </a:cubicBezTo>
                  <a:cubicBezTo>
                    <a:pt x="298" y="224"/>
                    <a:pt x="294" y="237"/>
                    <a:pt x="291" y="243"/>
                  </a:cubicBezTo>
                  <a:cubicBezTo>
                    <a:pt x="289" y="250"/>
                    <a:pt x="299" y="244"/>
                    <a:pt x="302" y="258"/>
                  </a:cubicBezTo>
                  <a:cubicBezTo>
                    <a:pt x="305" y="271"/>
                    <a:pt x="301" y="295"/>
                    <a:pt x="287" y="308"/>
                  </a:cubicBezTo>
                  <a:cubicBezTo>
                    <a:pt x="294" y="327"/>
                    <a:pt x="295" y="1006"/>
                    <a:pt x="295" y="1065"/>
                  </a:cubicBezTo>
                  <a:cubicBezTo>
                    <a:pt x="294" y="1097"/>
                    <a:pt x="301" y="1149"/>
                    <a:pt x="321" y="1175"/>
                  </a:cubicBezTo>
                  <a:cubicBezTo>
                    <a:pt x="321" y="1175"/>
                    <a:pt x="321" y="1175"/>
                    <a:pt x="321" y="117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8" name="Freeform 1136"/>
            <p:cNvSpPr/>
            <p:nvPr>
              <p:custDataLst>
                <p:tags r:id="rId168"/>
              </p:custDataLst>
            </p:nvPr>
          </p:nvSpPr>
          <p:spPr bwMode="auto">
            <a:xfrm>
              <a:off x="3953" y="1499"/>
              <a:ext cx="146" cy="8"/>
            </a:xfrm>
            <a:custGeom>
              <a:avLst/>
              <a:gdLst>
                <a:gd name="T0" fmla="*/ 0 w 113"/>
                <a:gd name="T1" fmla="*/ 15 h 6"/>
                <a:gd name="T2" fmla="*/ 244 w 113"/>
                <a:gd name="T3" fmla="*/ 7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3" h="6">
                  <a:moveTo>
                    <a:pt x="0" y="6"/>
                  </a:moveTo>
                  <a:cubicBezTo>
                    <a:pt x="14" y="3"/>
                    <a:pt x="90" y="0"/>
                    <a:pt x="113" y="3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199" name="Freeform 1137"/>
            <p:cNvSpPr/>
            <p:nvPr>
              <p:custDataLst>
                <p:tags r:id="rId169"/>
              </p:custDataLst>
            </p:nvPr>
          </p:nvSpPr>
          <p:spPr bwMode="auto">
            <a:xfrm>
              <a:off x="4093" y="1476"/>
              <a:ext cx="34" cy="32"/>
            </a:xfrm>
            <a:custGeom>
              <a:avLst/>
              <a:gdLst>
                <a:gd name="T0" fmla="*/ 13 w 26"/>
                <a:gd name="T1" fmla="*/ 46 h 25"/>
                <a:gd name="T2" fmla="*/ 50 w 26"/>
                <a:gd name="T3" fmla="*/ 5 h 25"/>
                <a:gd name="T4" fmla="*/ 13 w 26"/>
                <a:gd name="T5" fmla="*/ 46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5">
                  <a:moveTo>
                    <a:pt x="6" y="22"/>
                  </a:moveTo>
                  <a:cubicBezTo>
                    <a:pt x="13" y="25"/>
                    <a:pt x="26" y="5"/>
                    <a:pt x="22" y="2"/>
                  </a:cubicBezTo>
                  <a:cubicBezTo>
                    <a:pt x="18" y="0"/>
                    <a:pt x="0" y="18"/>
                    <a:pt x="6" y="2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0" name="Freeform 1138"/>
            <p:cNvSpPr/>
            <p:nvPr>
              <p:custDataLst>
                <p:tags r:id="rId170"/>
              </p:custDataLst>
            </p:nvPr>
          </p:nvSpPr>
          <p:spPr bwMode="auto">
            <a:xfrm>
              <a:off x="3874" y="1332"/>
              <a:ext cx="38" cy="98"/>
            </a:xfrm>
            <a:custGeom>
              <a:avLst/>
              <a:gdLst>
                <a:gd name="T0" fmla="*/ 60 w 29"/>
                <a:gd name="T1" fmla="*/ 126 h 76"/>
                <a:gd name="T2" fmla="*/ 59 w 29"/>
                <a:gd name="T3" fmla="*/ 92 h 76"/>
                <a:gd name="T4" fmla="*/ 56 w 29"/>
                <a:gd name="T5" fmla="*/ 86 h 76"/>
                <a:gd name="T6" fmla="*/ 56 w 29"/>
                <a:gd name="T7" fmla="*/ 86 h 76"/>
                <a:gd name="T8" fmla="*/ 54 w 29"/>
                <a:gd name="T9" fmla="*/ 90 h 76"/>
                <a:gd name="T10" fmla="*/ 45 w 29"/>
                <a:gd name="T11" fmla="*/ 80 h 76"/>
                <a:gd name="T12" fmla="*/ 45 w 29"/>
                <a:gd name="T13" fmla="*/ 39 h 76"/>
                <a:gd name="T14" fmla="*/ 45 w 29"/>
                <a:gd name="T15" fmla="*/ 36 h 76"/>
                <a:gd name="T16" fmla="*/ 45 w 29"/>
                <a:gd name="T17" fmla="*/ 35 h 76"/>
                <a:gd name="T18" fmla="*/ 24 w 29"/>
                <a:gd name="T19" fmla="*/ 0 h 76"/>
                <a:gd name="T20" fmla="*/ 31 w 29"/>
                <a:gd name="T21" fmla="*/ 75 h 76"/>
                <a:gd name="T22" fmla="*/ 0 w 29"/>
                <a:gd name="T23" fmla="*/ 86 h 76"/>
                <a:gd name="T24" fmla="*/ 38 w 29"/>
                <a:gd name="T25" fmla="*/ 119 h 76"/>
                <a:gd name="T26" fmla="*/ 60 w 29"/>
                <a:gd name="T27" fmla="*/ 162 h 76"/>
                <a:gd name="T28" fmla="*/ 63 w 29"/>
                <a:gd name="T29" fmla="*/ 139 h 76"/>
                <a:gd name="T30" fmla="*/ 60 w 29"/>
                <a:gd name="T31" fmla="*/ 126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8" h="76">
                  <a:moveTo>
                    <a:pt x="27" y="59"/>
                  </a:moveTo>
                  <a:cubicBezTo>
                    <a:pt x="26" y="53"/>
                    <a:pt x="25" y="46"/>
                    <a:pt x="26" y="43"/>
                  </a:cubicBezTo>
                  <a:cubicBezTo>
                    <a:pt x="25" y="42"/>
                    <a:pt x="25" y="41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40"/>
                    <a:pt x="24" y="41"/>
                    <a:pt x="24" y="42"/>
                  </a:cubicBezTo>
                  <a:cubicBezTo>
                    <a:pt x="24" y="45"/>
                    <a:pt x="22" y="42"/>
                    <a:pt x="20" y="37"/>
                  </a:cubicBezTo>
                  <a:cubicBezTo>
                    <a:pt x="19" y="31"/>
                    <a:pt x="19" y="23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6" y="17"/>
                    <a:pt x="16" y="0"/>
                    <a:pt x="11" y="0"/>
                  </a:cubicBezTo>
                  <a:cubicBezTo>
                    <a:pt x="7" y="0"/>
                    <a:pt x="17" y="29"/>
                    <a:pt x="14" y="35"/>
                  </a:cubicBezTo>
                  <a:cubicBezTo>
                    <a:pt x="11" y="41"/>
                    <a:pt x="9" y="39"/>
                    <a:pt x="0" y="40"/>
                  </a:cubicBezTo>
                  <a:cubicBezTo>
                    <a:pt x="6" y="40"/>
                    <a:pt x="14" y="45"/>
                    <a:pt x="17" y="55"/>
                  </a:cubicBezTo>
                  <a:cubicBezTo>
                    <a:pt x="20" y="67"/>
                    <a:pt x="24" y="76"/>
                    <a:pt x="27" y="76"/>
                  </a:cubicBezTo>
                  <a:cubicBezTo>
                    <a:pt x="29" y="76"/>
                    <a:pt x="28" y="71"/>
                    <a:pt x="28" y="65"/>
                  </a:cubicBezTo>
                  <a:cubicBezTo>
                    <a:pt x="28" y="63"/>
                    <a:pt x="27" y="61"/>
                    <a:pt x="27" y="59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1" name="Line 113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205" y="1375"/>
              <a:ext cx="1" cy="1"/>
            </a:xfrm>
            <a:prstGeom prst="line">
              <a:avLst/>
            </a:prstGeom>
            <a:noFill/>
            <a:ln w="4763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2" name="Freeform 1140"/>
            <p:cNvSpPr/>
            <p:nvPr>
              <p:custDataLst>
                <p:tags r:id="rId172"/>
              </p:custDataLst>
            </p:nvPr>
          </p:nvSpPr>
          <p:spPr bwMode="auto">
            <a:xfrm>
              <a:off x="4229" y="1136"/>
              <a:ext cx="49" cy="94"/>
            </a:xfrm>
            <a:custGeom>
              <a:avLst/>
              <a:gdLst>
                <a:gd name="T0" fmla="*/ 13 w 39"/>
                <a:gd name="T1" fmla="*/ 5 h 74"/>
                <a:gd name="T2" fmla="*/ 0 w 39"/>
                <a:gd name="T3" fmla="*/ 0 h 74"/>
                <a:gd name="T4" fmla="*/ 5 w 39"/>
                <a:gd name="T5" fmla="*/ 18 h 74"/>
                <a:gd name="T6" fmla="*/ 18 w 39"/>
                <a:gd name="T7" fmla="*/ 32 h 74"/>
                <a:gd name="T8" fmla="*/ 23 w 39"/>
                <a:gd name="T9" fmla="*/ 43 h 74"/>
                <a:gd name="T10" fmla="*/ 36 w 39"/>
                <a:gd name="T11" fmla="*/ 55 h 74"/>
                <a:gd name="T12" fmla="*/ 39 w 39"/>
                <a:gd name="T13" fmla="*/ 83 h 74"/>
                <a:gd name="T14" fmla="*/ 49 w 39"/>
                <a:gd name="T15" fmla="*/ 89 h 74"/>
                <a:gd name="T16" fmla="*/ 52 w 39"/>
                <a:gd name="T17" fmla="*/ 103 h 74"/>
                <a:gd name="T18" fmla="*/ 65 w 39"/>
                <a:gd name="T19" fmla="*/ 136 h 74"/>
                <a:gd name="T20" fmla="*/ 78 w 39"/>
                <a:gd name="T21" fmla="*/ 151 h 74"/>
                <a:gd name="T22" fmla="*/ 13 w 39"/>
                <a:gd name="T23" fmla="*/ 5 h 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9" h="74">
                  <a:moveTo>
                    <a:pt x="6" y="2"/>
                  </a:moveTo>
                  <a:cubicBezTo>
                    <a:pt x="4" y="2"/>
                    <a:pt x="2" y="1"/>
                    <a:pt x="0" y="0"/>
                  </a:cubicBezTo>
                  <a:cubicBezTo>
                    <a:pt x="0" y="3"/>
                    <a:pt x="0" y="6"/>
                    <a:pt x="2" y="9"/>
                  </a:cubicBezTo>
                  <a:cubicBezTo>
                    <a:pt x="3" y="13"/>
                    <a:pt x="7" y="13"/>
                    <a:pt x="9" y="16"/>
                  </a:cubicBezTo>
                  <a:cubicBezTo>
                    <a:pt x="10" y="17"/>
                    <a:pt x="10" y="20"/>
                    <a:pt x="11" y="21"/>
                  </a:cubicBezTo>
                  <a:cubicBezTo>
                    <a:pt x="13" y="23"/>
                    <a:pt x="17" y="25"/>
                    <a:pt x="18" y="27"/>
                  </a:cubicBezTo>
                  <a:cubicBezTo>
                    <a:pt x="20" y="30"/>
                    <a:pt x="17" y="36"/>
                    <a:pt x="20" y="40"/>
                  </a:cubicBezTo>
                  <a:cubicBezTo>
                    <a:pt x="21" y="41"/>
                    <a:pt x="24" y="42"/>
                    <a:pt x="25" y="43"/>
                  </a:cubicBezTo>
                  <a:cubicBezTo>
                    <a:pt x="26" y="45"/>
                    <a:pt x="25" y="48"/>
                    <a:pt x="26" y="50"/>
                  </a:cubicBezTo>
                  <a:cubicBezTo>
                    <a:pt x="27" y="56"/>
                    <a:pt x="31" y="60"/>
                    <a:pt x="33" y="66"/>
                  </a:cubicBezTo>
                  <a:cubicBezTo>
                    <a:pt x="34" y="70"/>
                    <a:pt x="36" y="73"/>
                    <a:pt x="39" y="74"/>
                  </a:cubicBezTo>
                  <a:cubicBezTo>
                    <a:pt x="39" y="41"/>
                    <a:pt x="37" y="9"/>
                    <a:pt x="6" y="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3" name="Freeform 1141"/>
            <p:cNvSpPr/>
            <p:nvPr>
              <p:custDataLst>
                <p:tags r:id="rId173"/>
              </p:custDataLst>
            </p:nvPr>
          </p:nvSpPr>
          <p:spPr bwMode="auto">
            <a:xfrm>
              <a:off x="4121" y="1454"/>
              <a:ext cx="79" cy="36"/>
            </a:xfrm>
            <a:custGeom>
              <a:avLst/>
              <a:gdLst>
                <a:gd name="T0" fmla="*/ 129 w 62"/>
                <a:gd name="T1" fmla="*/ 0 h 28"/>
                <a:gd name="T2" fmla="*/ 0 w 62"/>
                <a:gd name="T3" fmla="*/ 59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28">
                  <a:moveTo>
                    <a:pt x="62" y="0"/>
                  </a:moveTo>
                  <a:cubicBezTo>
                    <a:pt x="46" y="17"/>
                    <a:pt x="12" y="25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4" name="Freeform 1142"/>
            <p:cNvSpPr/>
            <p:nvPr>
              <p:custDataLst>
                <p:tags r:id="rId174"/>
              </p:custDataLst>
            </p:nvPr>
          </p:nvSpPr>
          <p:spPr bwMode="auto">
            <a:xfrm>
              <a:off x="4203" y="1475"/>
              <a:ext cx="72" cy="14"/>
            </a:xfrm>
            <a:custGeom>
              <a:avLst/>
              <a:gdLst>
                <a:gd name="T0" fmla="*/ 10 w 56"/>
                <a:gd name="T1" fmla="*/ 0 h 11"/>
                <a:gd name="T2" fmla="*/ 59 w 56"/>
                <a:gd name="T3" fmla="*/ 10 h 11"/>
                <a:gd name="T4" fmla="*/ 109 w 56"/>
                <a:gd name="T5" fmla="*/ 0 h 11"/>
                <a:gd name="T6" fmla="*/ 120 w 56"/>
                <a:gd name="T7" fmla="*/ 0 h 11"/>
                <a:gd name="T8" fmla="*/ 59 w 56"/>
                <a:gd name="T9" fmla="*/ 23 h 11"/>
                <a:gd name="T10" fmla="*/ 0 w 56"/>
                <a:gd name="T11" fmla="*/ 0 h 11"/>
                <a:gd name="T12" fmla="*/ 10 w 56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5" y="0"/>
                  </a:moveTo>
                  <a:cubicBezTo>
                    <a:pt x="5" y="2"/>
                    <a:pt x="15" y="5"/>
                    <a:pt x="28" y="5"/>
                  </a:cubicBezTo>
                  <a:cubicBezTo>
                    <a:pt x="41" y="5"/>
                    <a:pt x="50" y="2"/>
                    <a:pt x="51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6"/>
                    <a:pt x="43" y="11"/>
                    <a:pt x="28" y="11"/>
                  </a:cubicBezTo>
                  <a:cubicBezTo>
                    <a:pt x="12" y="11"/>
                    <a:pt x="0" y="6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5" name="Freeform 1143"/>
            <p:cNvSpPr/>
            <p:nvPr>
              <p:custDataLst>
                <p:tags r:id="rId175"/>
              </p:custDataLst>
            </p:nvPr>
          </p:nvSpPr>
          <p:spPr bwMode="auto">
            <a:xfrm>
              <a:off x="4208" y="1446"/>
              <a:ext cx="1" cy="29"/>
            </a:xfrm>
            <a:custGeom>
              <a:avLst/>
              <a:gdLst>
                <a:gd name="T0" fmla="*/ 0 w 1"/>
                <a:gd name="T1" fmla="*/ 0 h 22"/>
                <a:gd name="T2" fmla="*/ 1 w 1"/>
                <a:gd name="T3" fmla="*/ 5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2">
                  <a:moveTo>
                    <a:pt x="0" y="0"/>
                  </a:moveTo>
                  <a:cubicBezTo>
                    <a:pt x="0" y="2"/>
                    <a:pt x="1" y="22"/>
                    <a:pt x="1" y="2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6" name="Freeform 1144"/>
            <p:cNvSpPr/>
            <p:nvPr>
              <p:custDataLst>
                <p:tags r:id="rId176"/>
              </p:custDataLst>
            </p:nvPr>
          </p:nvSpPr>
          <p:spPr bwMode="auto">
            <a:xfrm>
              <a:off x="3936" y="1215"/>
              <a:ext cx="13" cy="13"/>
            </a:xfrm>
            <a:custGeom>
              <a:avLst/>
              <a:gdLst>
                <a:gd name="T0" fmla="*/ 1 w 10"/>
                <a:gd name="T1" fmla="*/ 22 h 10"/>
                <a:gd name="T2" fmla="*/ 1 w 10"/>
                <a:gd name="T3" fmla="*/ 9 h 10"/>
                <a:gd name="T4" fmla="*/ 16 w 10"/>
                <a:gd name="T5" fmla="*/ 22 h 10"/>
                <a:gd name="T6" fmla="*/ 16 w 10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0">
                  <a:moveTo>
                    <a:pt x="1" y="10"/>
                  </a:moveTo>
                  <a:cubicBezTo>
                    <a:pt x="1" y="8"/>
                    <a:pt x="0" y="6"/>
                    <a:pt x="1" y="4"/>
                  </a:cubicBezTo>
                  <a:cubicBezTo>
                    <a:pt x="5" y="4"/>
                    <a:pt x="5" y="8"/>
                    <a:pt x="7" y="10"/>
                  </a:cubicBezTo>
                  <a:cubicBezTo>
                    <a:pt x="10" y="8"/>
                    <a:pt x="10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7" name="Freeform 1145"/>
            <p:cNvSpPr/>
            <p:nvPr>
              <p:custDataLst>
                <p:tags r:id="rId177"/>
              </p:custDataLst>
            </p:nvPr>
          </p:nvSpPr>
          <p:spPr bwMode="auto">
            <a:xfrm>
              <a:off x="4069" y="1114"/>
              <a:ext cx="7" cy="11"/>
            </a:xfrm>
            <a:custGeom>
              <a:avLst/>
              <a:gdLst>
                <a:gd name="T0" fmla="*/ 0 w 6"/>
                <a:gd name="T1" fmla="*/ 13 h 9"/>
                <a:gd name="T2" fmla="*/ 7 w 6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9">
                  <a:moveTo>
                    <a:pt x="0" y="7"/>
                  </a:moveTo>
                  <a:cubicBezTo>
                    <a:pt x="0" y="0"/>
                    <a:pt x="6" y="2"/>
                    <a:pt x="4" y="9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8" name="Freeform 1146"/>
            <p:cNvSpPr/>
            <p:nvPr>
              <p:custDataLst>
                <p:tags r:id="rId178"/>
              </p:custDataLst>
            </p:nvPr>
          </p:nvSpPr>
          <p:spPr bwMode="auto">
            <a:xfrm>
              <a:off x="3984" y="1123"/>
              <a:ext cx="5" cy="4"/>
            </a:xfrm>
            <a:custGeom>
              <a:avLst/>
              <a:gdLst>
                <a:gd name="T0" fmla="*/ 0 w 4"/>
                <a:gd name="T1" fmla="*/ 7 h 3"/>
                <a:gd name="T2" fmla="*/ 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09" name="Freeform 1147"/>
            <p:cNvSpPr/>
            <p:nvPr>
              <p:custDataLst>
                <p:tags r:id="rId179"/>
              </p:custDataLst>
            </p:nvPr>
          </p:nvSpPr>
          <p:spPr bwMode="auto">
            <a:xfrm>
              <a:off x="4246" y="1284"/>
              <a:ext cx="5" cy="6"/>
            </a:xfrm>
            <a:custGeom>
              <a:avLst/>
              <a:gdLst>
                <a:gd name="T0" fmla="*/ 0 w 4"/>
                <a:gd name="T1" fmla="*/ 14 h 4"/>
                <a:gd name="T2" fmla="*/ 8 w 4"/>
                <a:gd name="T3" fmla="*/ 5 h 4"/>
                <a:gd name="T4" fmla="*/ 0 w 4"/>
                <a:gd name="T5" fmla="*/ 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3" y="3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0" name="Freeform 1148"/>
            <p:cNvSpPr/>
            <p:nvPr>
              <p:custDataLst>
                <p:tags r:id="rId180"/>
              </p:custDataLst>
            </p:nvPr>
          </p:nvSpPr>
          <p:spPr bwMode="auto">
            <a:xfrm>
              <a:off x="4253" y="1393"/>
              <a:ext cx="7" cy="1"/>
            </a:xfrm>
            <a:custGeom>
              <a:avLst/>
              <a:gdLst>
                <a:gd name="T0" fmla="*/ 0 w 5"/>
                <a:gd name="T1" fmla="*/ 0 h 1"/>
                <a:gd name="T2" fmla="*/ 14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</a:path>
              </a:pathLst>
            </a:custGeom>
            <a:noFill/>
            <a:ln w="4763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1" name="Freeform 1149"/>
            <p:cNvSpPr/>
            <p:nvPr>
              <p:custDataLst>
                <p:tags r:id="rId181"/>
              </p:custDataLst>
            </p:nvPr>
          </p:nvSpPr>
          <p:spPr bwMode="auto">
            <a:xfrm>
              <a:off x="3902" y="1035"/>
              <a:ext cx="51" cy="75"/>
            </a:xfrm>
            <a:custGeom>
              <a:avLst/>
              <a:gdLst>
                <a:gd name="T0" fmla="*/ 17 w 40"/>
                <a:gd name="T1" fmla="*/ 1 h 59"/>
                <a:gd name="T2" fmla="*/ 5 w 40"/>
                <a:gd name="T3" fmla="*/ 41 h 59"/>
                <a:gd name="T4" fmla="*/ 23 w 40"/>
                <a:gd name="T5" fmla="*/ 114 h 59"/>
                <a:gd name="T6" fmla="*/ 75 w 40"/>
                <a:gd name="T7" fmla="*/ 81 h 59"/>
                <a:gd name="T8" fmla="*/ 54 w 40"/>
                <a:gd name="T9" fmla="*/ 47 h 59"/>
                <a:gd name="T10" fmla="*/ 17 w 40"/>
                <a:gd name="T11" fmla="*/ 1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9">
                  <a:moveTo>
                    <a:pt x="8" y="1"/>
                  </a:moveTo>
                  <a:cubicBezTo>
                    <a:pt x="5" y="0"/>
                    <a:pt x="3" y="12"/>
                    <a:pt x="2" y="20"/>
                  </a:cubicBezTo>
                  <a:cubicBezTo>
                    <a:pt x="0" y="27"/>
                    <a:pt x="5" y="52"/>
                    <a:pt x="11" y="56"/>
                  </a:cubicBezTo>
                  <a:cubicBezTo>
                    <a:pt x="18" y="59"/>
                    <a:pt x="32" y="46"/>
                    <a:pt x="36" y="39"/>
                  </a:cubicBezTo>
                  <a:cubicBezTo>
                    <a:pt x="40" y="32"/>
                    <a:pt x="37" y="32"/>
                    <a:pt x="26" y="23"/>
                  </a:cubicBezTo>
                  <a:cubicBezTo>
                    <a:pt x="15" y="14"/>
                    <a:pt x="11" y="3"/>
                    <a:pt x="8" y="1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2" name="Freeform 1150"/>
            <p:cNvSpPr/>
            <p:nvPr>
              <p:custDataLst>
                <p:tags r:id="rId182"/>
              </p:custDataLst>
            </p:nvPr>
          </p:nvSpPr>
          <p:spPr bwMode="auto">
            <a:xfrm>
              <a:off x="3830" y="1060"/>
              <a:ext cx="450" cy="415"/>
            </a:xfrm>
            <a:custGeom>
              <a:avLst/>
              <a:gdLst>
                <a:gd name="T0" fmla="*/ 674 w 349"/>
                <a:gd name="T1" fmla="*/ 128 h 324"/>
                <a:gd name="T2" fmla="*/ 575 w 349"/>
                <a:gd name="T3" fmla="*/ 59 h 324"/>
                <a:gd name="T4" fmla="*/ 454 w 349"/>
                <a:gd name="T5" fmla="*/ 6 h 324"/>
                <a:gd name="T6" fmla="*/ 249 w 349"/>
                <a:gd name="T7" fmla="*/ 24 h 324"/>
                <a:gd name="T8" fmla="*/ 107 w 349"/>
                <a:gd name="T9" fmla="*/ 179 h 324"/>
                <a:gd name="T10" fmla="*/ 13 w 349"/>
                <a:gd name="T11" fmla="*/ 332 h 324"/>
                <a:gd name="T12" fmla="*/ 24 w 349"/>
                <a:gd name="T13" fmla="*/ 396 h 324"/>
                <a:gd name="T14" fmla="*/ 28 w 349"/>
                <a:gd name="T15" fmla="*/ 397 h 324"/>
                <a:gd name="T16" fmla="*/ 39 w 349"/>
                <a:gd name="T17" fmla="*/ 402 h 324"/>
                <a:gd name="T18" fmla="*/ 36 w 349"/>
                <a:gd name="T19" fmla="*/ 397 h 324"/>
                <a:gd name="T20" fmla="*/ 22 w 349"/>
                <a:gd name="T21" fmla="*/ 337 h 324"/>
                <a:gd name="T22" fmla="*/ 113 w 349"/>
                <a:gd name="T23" fmla="*/ 182 h 324"/>
                <a:gd name="T24" fmla="*/ 251 w 349"/>
                <a:gd name="T25" fmla="*/ 31 h 324"/>
                <a:gd name="T26" fmla="*/ 437 w 349"/>
                <a:gd name="T27" fmla="*/ 15 h 324"/>
                <a:gd name="T28" fmla="*/ 454 w 349"/>
                <a:gd name="T29" fmla="*/ 15 h 324"/>
                <a:gd name="T30" fmla="*/ 569 w 349"/>
                <a:gd name="T31" fmla="*/ 63 h 324"/>
                <a:gd name="T32" fmla="*/ 576 w 349"/>
                <a:gd name="T33" fmla="*/ 74 h 324"/>
                <a:gd name="T34" fmla="*/ 673 w 349"/>
                <a:gd name="T35" fmla="*/ 136 h 324"/>
                <a:gd name="T36" fmla="*/ 735 w 349"/>
                <a:gd name="T37" fmla="*/ 302 h 324"/>
                <a:gd name="T38" fmla="*/ 731 w 349"/>
                <a:gd name="T39" fmla="*/ 679 h 324"/>
                <a:gd name="T40" fmla="*/ 731 w 349"/>
                <a:gd name="T41" fmla="*/ 681 h 324"/>
                <a:gd name="T42" fmla="*/ 740 w 349"/>
                <a:gd name="T43" fmla="*/ 681 h 324"/>
                <a:gd name="T44" fmla="*/ 743 w 349"/>
                <a:gd name="T45" fmla="*/ 302 h 324"/>
                <a:gd name="T46" fmla="*/ 674 w 349"/>
                <a:gd name="T47" fmla="*/ 128 h 3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9" h="324">
                  <a:moveTo>
                    <a:pt x="315" y="61"/>
                  </a:move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5" y="190"/>
                    <a:pt x="16" y="191"/>
                    <a:pt x="18" y="191"/>
                  </a:cubicBezTo>
                  <a:cubicBezTo>
                    <a:pt x="18" y="190"/>
                    <a:pt x="17" y="189"/>
                    <a:pt x="17" y="189"/>
                  </a:cubicBezTo>
                  <a:cubicBezTo>
                    <a:pt x="16" y="188"/>
                    <a:pt x="5" y="174"/>
                    <a:pt x="10" y="160"/>
                  </a:cubicBezTo>
                  <a:cubicBezTo>
                    <a:pt x="15" y="144"/>
                    <a:pt x="31" y="117"/>
                    <a:pt x="53" y="87"/>
                  </a:cubicBezTo>
                  <a:cubicBezTo>
                    <a:pt x="77" y="49"/>
                    <a:pt x="98" y="25"/>
                    <a:pt x="117" y="15"/>
                  </a:cubicBezTo>
                  <a:cubicBezTo>
                    <a:pt x="140" y="5"/>
                    <a:pt x="172" y="6"/>
                    <a:pt x="204" y="7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45" y="8"/>
                    <a:pt x="252" y="13"/>
                    <a:pt x="265" y="30"/>
                  </a:cubicBezTo>
                  <a:cubicBezTo>
                    <a:pt x="269" y="35"/>
                    <a:pt x="269" y="35"/>
                    <a:pt x="269" y="35"/>
                  </a:cubicBezTo>
                  <a:cubicBezTo>
                    <a:pt x="276" y="45"/>
                    <a:pt x="284" y="58"/>
                    <a:pt x="314" y="65"/>
                  </a:cubicBezTo>
                  <a:cubicBezTo>
                    <a:pt x="344" y="72"/>
                    <a:pt x="345" y="103"/>
                    <a:pt x="343" y="144"/>
                  </a:cubicBezTo>
                  <a:cubicBezTo>
                    <a:pt x="342" y="158"/>
                    <a:pt x="342" y="218"/>
                    <a:pt x="341" y="323"/>
                  </a:cubicBezTo>
                  <a:cubicBezTo>
                    <a:pt x="341" y="324"/>
                    <a:pt x="341" y="324"/>
                    <a:pt x="341" y="324"/>
                  </a:cubicBezTo>
                  <a:cubicBezTo>
                    <a:pt x="345" y="324"/>
                    <a:pt x="345" y="324"/>
                    <a:pt x="345" y="324"/>
                  </a:cubicBezTo>
                  <a:cubicBezTo>
                    <a:pt x="346" y="229"/>
                    <a:pt x="346" y="160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lose/>
                </a:path>
              </a:pathLst>
            </a:custGeom>
            <a:solidFill>
              <a:srgbClr val="EED5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3" name="Freeform 1151"/>
            <p:cNvSpPr/>
            <p:nvPr>
              <p:custDataLst>
                <p:tags r:id="rId183"/>
              </p:custDataLst>
            </p:nvPr>
          </p:nvSpPr>
          <p:spPr bwMode="auto">
            <a:xfrm>
              <a:off x="3830" y="1060"/>
              <a:ext cx="450" cy="415"/>
            </a:xfrm>
            <a:custGeom>
              <a:avLst/>
              <a:gdLst>
                <a:gd name="T0" fmla="*/ 674 w 349"/>
                <a:gd name="T1" fmla="*/ 128 h 324"/>
                <a:gd name="T2" fmla="*/ 575 w 349"/>
                <a:gd name="T3" fmla="*/ 59 h 324"/>
                <a:gd name="T4" fmla="*/ 454 w 349"/>
                <a:gd name="T5" fmla="*/ 6 h 324"/>
                <a:gd name="T6" fmla="*/ 249 w 349"/>
                <a:gd name="T7" fmla="*/ 24 h 324"/>
                <a:gd name="T8" fmla="*/ 107 w 349"/>
                <a:gd name="T9" fmla="*/ 179 h 324"/>
                <a:gd name="T10" fmla="*/ 13 w 349"/>
                <a:gd name="T11" fmla="*/ 332 h 324"/>
                <a:gd name="T12" fmla="*/ 24 w 349"/>
                <a:gd name="T13" fmla="*/ 396 h 324"/>
                <a:gd name="T14" fmla="*/ 28 w 349"/>
                <a:gd name="T15" fmla="*/ 397 h 324"/>
                <a:gd name="T16" fmla="*/ 39 w 349"/>
                <a:gd name="T17" fmla="*/ 402 h 324"/>
                <a:gd name="T18" fmla="*/ 36 w 349"/>
                <a:gd name="T19" fmla="*/ 397 h 324"/>
                <a:gd name="T20" fmla="*/ 22 w 349"/>
                <a:gd name="T21" fmla="*/ 337 h 324"/>
                <a:gd name="T22" fmla="*/ 113 w 349"/>
                <a:gd name="T23" fmla="*/ 182 h 324"/>
                <a:gd name="T24" fmla="*/ 251 w 349"/>
                <a:gd name="T25" fmla="*/ 31 h 324"/>
                <a:gd name="T26" fmla="*/ 437 w 349"/>
                <a:gd name="T27" fmla="*/ 15 h 324"/>
                <a:gd name="T28" fmla="*/ 454 w 349"/>
                <a:gd name="T29" fmla="*/ 15 h 324"/>
                <a:gd name="T30" fmla="*/ 569 w 349"/>
                <a:gd name="T31" fmla="*/ 63 h 324"/>
                <a:gd name="T32" fmla="*/ 576 w 349"/>
                <a:gd name="T33" fmla="*/ 74 h 324"/>
                <a:gd name="T34" fmla="*/ 673 w 349"/>
                <a:gd name="T35" fmla="*/ 136 h 324"/>
                <a:gd name="T36" fmla="*/ 735 w 349"/>
                <a:gd name="T37" fmla="*/ 302 h 324"/>
                <a:gd name="T38" fmla="*/ 731 w 349"/>
                <a:gd name="T39" fmla="*/ 679 h 324"/>
                <a:gd name="T40" fmla="*/ 731 w 349"/>
                <a:gd name="T41" fmla="*/ 681 h 324"/>
                <a:gd name="T42" fmla="*/ 740 w 349"/>
                <a:gd name="T43" fmla="*/ 681 h 324"/>
                <a:gd name="T44" fmla="*/ 743 w 349"/>
                <a:gd name="T45" fmla="*/ 302 h 324"/>
                <a:gd name="T46" fmla="*/ 674 w 349"/>
                <a:gd name="T47" fmla="*/ 128 h 3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49" h="324">
                  <a:moveTo>
                    <a:pt x="315" y="61"/>
                  </a:moveTo>
                  <a:cubicBezTo>
                    <a:pt x="282" y="53"/>
                    <a:pt x="277" y="39"/>
                    <a:pt x="268" y="28"/>
                  </a:cubicBezTo>
                  <a:cubicBezTo>
                    <a:pt x="254" y="9"/>
                    <a:pt x="247" y="4"/>
                    <a:pt x="212" y="3"/>
                  </a:cubicBezTo>
                  <a:cubicBezTo>
                    <a:pt x="177" y="2"/>
                    <a:pt x="141" y="0"/>
                    <a:pt x="116" y="12"/>
                  </a:cubicBezTo>
                  <a:cubicBezTo>
                    <a:pt x="90" y="25"/>
                    <a:pt x="66" y="58"/>
                    <a:pt x="50" y="85"/>
                  </a:cubicBezTo>
                  <a:cubicBezTo>
                    <a:pt x="29" y="113"/>
                    <a:pt x="12" y="142"/>
                    <a:pt x="6" y="158"/>
                  </a:cubicBezTo>
                  <a:cubicBezTo>
                    <a:pt x="0" y="175"/>
                    <a:pt x="12" y="188"/>
                    <a:pt x="12" y="188"/>
                  </a:cubicBezTo>
                  <a:cubicBezTo>
                    <a:pt x="13" y="189"/>
                    <a:pt x="13" y="189"/>
                    <a:pt x="13" y="189"/>
                  </a:cubicBezTo>
                  <a:cubicBezTo>
                    <a:pt x="15" y="190"/>
                    <a:pt x="16" y="191"/>
                    <a:pt x="18" y="191"/>
                  </a:cubicBezTo>
                  <a:cubicBezTo>
                    <a:pt x="18" y="190"/>
                    <a:pt x="17" y="189"/>
                    <a:pt x="17" y="189"/>
                  </a:cubicBezTo>
                  <a:cubicBezTo>
                    <a:pt x="16" y="188"/>
                    <a:pt x="5" y="174"/>
                    <a:pt x="10" y="160"/>
                  </a:cubicBezTo>
                  <a:cubicBezTo>
                    <a:pt x="15" y="144"/>
                    <a:pt x="31" y="117"/>
                    <a:pt x="53" y="87"/>
                  </a:cubicBezTo>
                  <a:cubicBezTo>
                    <a:pt x="77" y="49"/>
                    <a:pt x="98" y="25"/>
                    <a:pt x="117" y="15"/>
                  </a:cubicBezTo>
                  <a:cubicBezTo>
                    <a:pt x="140" y="5"/>
                    <a:pt x="172" y="6"/>
                    <a:pt x="204" y="7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45" y="8"/>
                    <a:pt x="252" y="13"/>
                    <a:pt x="265" y="30"/>
                  </a:cubicBezTo>
                  <a:cubicBezTo>
                    <a:pt x="269" y="35"/>
                    <a:pt x="269" y="35"/>
                    <a:pt x="269" y="35"/>
                  </a:cubicBezTo>
                  <a:cubicBezTo>
                    <a:pt x="276" y="45"/>
                    <a:pt x="284" y="58"/>
                    <a:pt x="314" y="65"/>
                  </a:cubicBezTo>
                  <a:cubicBezTo>
                    <a:pt x="344" y="72"/>
                    <a:pt x="345" y="103"/>
                    <a:pt x="343" y="144"/>
                  </a:cubicBezTo>
                  <a:cubicBezTo>
                    <a:pt x="342" y="158"/>
                    <a:pt x="342" y="218"/>
                    <a:pt x="341" y="323"/>
                  </a:cubicBezTo>
                  <a:cubicBezTo>
                    <a:pt x="341" y="324"/>
                    <a:pt x="341" y="324"/>
                    <a:pt x="341" y="324"/>
                  </a:cubicBezTo>
                  <a:cubicBezTo>
                    <a:pt x="345" y="324"/>
                    <a:pt x="345" y="324"/>
                    <a:pt x="345" y="324"/>
                  </a:cubicBezTo>
                  <a:cubicBezTo>
                    <a:pt x="346" y="229"/>
                    <a:pt x="346" y="160"/>
                    <a:pt x="347" y="144"/>
                  </a:cubicBezTo>
                  <a:cubicBezTo>
                    <a:pt x="349" y="106"/>
                    <a:pt x="349" y="69"/>
                    <a:pt x="315" y="61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4" name="Freeform 1152"/>
            <p:cNvSpPr/>
            <p:nvPr>
              <p:custDataLst>
                <p:tags r:id="rId184"/>
              </p:custDataLst>
            </p:nvPr>
          </p:nvSpPr>
          <p:spPr bwMode="auto">
            <a:xfrm>
              <a:off x="3874" y="1303"/>
              <a:ext cx="16" cy="31"/>
            </a:xfrm>
            <a:custGeom>
              <a:avLst/>
              <a:gdLst>
                <a:gd name="T0" fmla="*/ 0 w 12"/>
                <a:gd name="T1" fmla="*/ 10 h 24"/>
                <a:gd name="T2" fmla="*/ 28 w 12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4">
                  <a:moveTo>
                    <a:pt x="0" y="5"/>
                  </a:moveTo>
                  <a:cubicBezTo>
                    <a:pt x="6" y="0"/>
                    <a:pt x="11" y="18"/>
                    <a:pt x="12" y="2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5" name="Freeform 1153"/>
            <p:cNvSpPr/>
            <p:nvPr>
              <p:custDataLst>
                <p:tags r:id="rId185"/>
              </p:custDataLst>
            </p:nvPr>
          </p:nvSpPr>
          <p:spPr bwMode="auto">
            <a:xfrm>
              <a:off x="3957" y="1062"/>
              <a:ext cx="15" cy="15"/>
            </a:xfrm>
            <a:custGeom>
              <a:avLst/>
              <a:gdLst>
                <a:gd name="T0" fmla="*/ 10 w 12"/>
                <a:gd name="T1" fmla="*/ 14 h 12"/>
                <a:gd name="T2" fmla="*/ 8 w 12"/>
                <a:gd name="T3" fmla="*/ 20 h 12"/>
                <a:gd name="T4" fmla="*/ 0 w 12"/>
                <a:gd name="T5" fmla="*/ 18 h 12"/>
                <a:gd name="T6" fmla="*/ 14 w 12"/>
                <a:gd name="T7" fmla="*/ 14 h 12"/>
                <a:gd name="T8" fmla="*/ 10 w 12"/>
                <a:gd name="T9" fmla="*/ 1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cubicBezTo>
                    <a:pt x="4" y="8"/>
                    <a:pt x="4" y="8"/>
                    <a:pt x="4" y="10"/>
                  </a:cubicBezTo>
                  <a:cubicBezTo>
                    <a:pt x="12" y="9"/>
                    <a:pt x="3" y="0"/>
                    <a:pt x="0" y="9"/>
                  </a:cubicBezTo>
                  <a:cubicBezTo>
                    <a:pt x="3" y="12"/>
                    <a:pt x="7" y="10"/>
                    <a:pt x="7" y="7"/>
                  </a:cubicBezTo>
                  <a:cubicBezTo>
                    <a:pt x="6" y="6"/>
                    <a:pt x="6" y="7"/>
                    <a:pt x="5" y="8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6" name="Freeform 1154"/>
            <p:cNvSpPr/>
            <p:nvPr>
              <p:custDataLst>
                <p:tags r:id="rId186"/>
              </p:custDataLst>
            </p:nvPr>
          </p:nvSpPr>
          <p:spPr bwMode="auto">
            <a:xfrm>
              <a:off x="3975" y="1071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7" name="Freeform 1155"/>
            <p:cNvSpPr/>
            <p:nvPr>
              <p:custDataLst>
                <p:tags r:id="rId187"/>
              </p:custDataLst>
            </p:nvPr>
          </p:nvSpPr>
          <p:spPr bwMode="auto">
            <a:xfrm>
              <a:off x="3911" y="1115"/>
              <a:ext cx="11" cy="10"/>
            </a:xfrm>
            <a:custGeom>
              <a:avLst/>
              <a:gdLst>
                <a:gd name="T0" fmla="*/ 0 w 9"/>
                <a:gd name="T1" fmla="*/ 8 h 8"/>
                <a:gd name="T2" fmla="*/ 2 w 9"/>
                <a:gd name="T3" fmla="*/ 16 h 8"/>
                <a:gd name="T4" fmla="*/ 1 w 9"/>
                <a:gd name="T5" fmla="*/ 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4"/>
                  </a:moveTo>
                  <a:cubicBezTo>
                    <a:pt x="0" y="5"/>
                    <a:pt x="2" y="7"/>
                    <a:pt x="2" y="8"/>
                  </a:cubicBezTo>
                  <a:cubicBezTo>
                    <a:pt x="9" y="6"/>
                    <a:pt x="0" y="0"/>
                    <a:pt x="1" y="5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8" name="Freeform 1156"/>
            <p:cNvSpPr/>
            <p:nvPr>
              <p:custDataLst>
                <p:tags r:id="rId188"/>
              </p:custDataLst>
            </p:nvPr>
          </p:nvSpPr>
          <p:spPr bwMode="auto">
            <a:xfrm>
              <a:off x="3910" y="1134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19" name="Freeform 1157"/>
            <p:cNvSpPr/>
            <p:nvPr>
              <p:custDataLst>
                <p:tags r:id="rId189"/>
              </p:custDataLst>
            </p:nvPr>
          </p:nvSpPr>
          <p:spPr bwMode="auto">
            <a:xfrm>
              <a:off x="3925" y="1110"/>
              <a:ext cx="4" cy="4"/>
            </a:xfrm>
            <a:custGeom>
              <a:avLst/>
              <a:gdLst>
                <a:gd name="T0" fmla="*/ 1 w 3"/>
                <a:gd name="T1" fmla="*/ 5 h 3"/>
                <a:gd name="T2" fmla="*/ 1 w 3"/>
                <a:gd name="T3" fmla="*/ 7 h 3"/>
                <a:gd name="T4" fmla="*/ 5 w 3"/>
                <a:gd name="T5" fmla="*/ 0 h 3"/>
                <a:gd name="T6" fmla="*/ 0 w 3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2" y="2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0" name="Freeform 1158"/>
            <p:cNvSpPr/>
            <p:nvPr>
              <p:custDataLst>
                <p:tags r:id="rId190"/>
              </p:custDataLst>
            </p:nvPr>
          </p:nvSpPr>
          <p:spPr bwMode="auto">
            <a:xfrm>
              <a:off x="3910" y="1020"/>
              <a:ext cx="3" cy="4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7 h 3"/>
                <a:gd name="T4" fmla="*/ 3 w 3"/>
                <a:gd name="T5" fmla="*/ 0 h 3"/>
                <a:gd name="T6" fmla="*/ 2 w 3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2"/>
                    <a:pt x="2" y="2"/>
                    <a:pt x="2" y="3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1" y="0"/>
                    <a:pt x="0" y="1"/>
                    <a:pt x="2" y="3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1" name="Freeform 1159"/>
            <p:cNvSpPr/>
            <p:nvPr>
              <p:custDataLst>
                <p:tags r:id="rId191"/>
              </p:custDataLst>
            </p:nvPr>
          </p:nvSpPr>
          <p:spPr bwMode="auto">
            <a:xfrm>
              <a:off x="3919" y="1033"/>
              <a:ext cx="1" cy="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8 h 2"/>
                <a:gd name="T4" fmla="*/ 1 w 1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2" name="Freeform 1160"/>
            <p:cNvSpPr/>
            <p:nvPr>
              <p:custDataLst>
                <p:tags r:id="rId192"/>
              </p:custDataLst>
            </p:nvPr>
          </p:nvSpPr>
          <p:spPr bwMode="auto">
            <a:xfrm>
              <a:off x="3936" y="1058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2" y="1"/>
                    <a:pt x="2" y="2"/>
                    <a:pt x="2" y="0"/>
                  </a:cubicBez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3" name="Freeform 1161"/>
            <p:cNvSpPr/>
            <p:nvPr>
              <p:custDataLst>
                <p:tags r:id="rId193"/>
              </p:custDataLst>
            </p:nvPr>
          </p:nvSpPr>
          <p:spPr bwMode="auto">
            <a:xfrm>
              <a:off x="3898" y="1069"/>
              <a:ext cx="1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8 h 2"/>
                <a:gd name="T4" fmla="*/ 1 w 1"/>
                <a:gd name="T5" fmla="*/ 0 h 2"/>
                <a:gd name="T6" fmla="*/ 0 w 1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4" name="Freeform 1162"/>
            <p:cNvSpPr/>
            <p:nvPr>
              <p:custDataLst>
                <p:tags r:id="rId194"/>
              </p:custDataLst>
            </p:nvPr>
          </p:nvSpPr>
          <p:spPr bwMode="auto">
            <a:xfrm>
              <a:off x="3922" y="1309"/>
              <a:ext cx="6" cy="8"/>
            </a:xfrm>
            <a:custGeom>
              <a:avLst/>
              <a:gdLst>
                <a:gd name="T0" fmla="*/ 1 w 5"/>
                <a:gd name="T1" fmla="*/ 7 h 6"/>
                <a:gd name="T2" fmla="*/ 0 w 5"/>
                <a:gd name="T3" fmla="*/ 9 h 6"/>
                <a:gd name="T4" fmla="*/ 8 w 5"/>
                <a:gd name="T5" fmla="*/ 5 h 6"/>
                <a:gd name="T6" fmla="*/ 1 w 5"/>
                <a:gd name="T7" fmla="*/ 7 h 6"/>
                <a:gd name="T8" fmla="*/ 6 w 5"/>
                <a:gd name="T9" fmla="*/ 9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1" y="3"/>
                  </a:moveTo>
                  <a:cubicBezTo>
                    <a:pt x="1" y="3"/>
                    <a:pt x="0" y="3"/>
                    <a:pt x="0" y="4"/>
                  </a:cubicBezTo>
                  <a:cubicBezTo>
                    <a:pt x="2" y="6"/>
                    <a:pt x="4" y="4"/>
                    <a:pt x="5" y="2"/>
                  </a:cubicBezTo>
                  <a:cubicBezTo>
                    <a:pt x="3" y="0"/>
                    <a:pt x="1" y="1"/>
                    <a:pt x="1" y="3"/>
                  </a:cubicBezTo>
                  <a:cubicBezTo>
                    <a:pt x="1" y="4"/>
                    <a:pt x="2" y="4"/>
                    <a:pt x="3" y="4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5" name="Freeform 1163"/>
            <p:cNvSpPr/>
            <p:nvPr>
              <p:custDataLst>
                <p:tags r:id="rId195"/>
              </p:custDataLst>
            </p:nvPr>
          </p:nvSpPr>
          <p:spPr bwMode="auto">
            <a:xfrm>
              <a:off x="3935" y="1310"/>
              <a:ext cx="2" cy="3"/>
            </a:xfrm>
            <a:custGeom>
              <a:avLst/>
              <a:gdLst>
                <a:gd name="T0" fmla="*/ 0 w 2"/>
                <a:gd name="T1" fmla="*/ 8 h 2"/>
                <a:gd name="T2" fmla="*/ 1 w 2"/>
                <a:gd name="T3" fmla="*/ 0 h 2"/>
                <a:gd name="T4" fmla="*/ 0 w 2"/>
                <a:gd name="T5" fmla="*/ 8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2"/>
                    <a:pt x="0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6" name="Freeform 1164"/>
            <p:cNvSpPr/>
            <p:nvPr>
              <p:custDataLst>
                <p:tags r:id="rId196"/>
              </p:custDataLst>
            </p:nvPr>
          </p:nvSpPr>
          <p:spPr bwMode="auto">
            <a:xfrm>
              <a:off x="3908" y="1312"/>
              <a:ext cx="4" cy="5"/>
            </a:xfrm>
            <a:custGeom>
              <a:avLst/>
              <a:gdLst>
                <a:gd name="T0" fmla="*/ 1 w 3"/>
                <a:gd name="T1" fmla="*/ 0 h 4"/>
                <a:gd name="T2" fmla="*/ 0 w 3"/>
                <a:gd name="T3" fmla="*/ 8 h 4"/>
                <a:gd name="T4" fmla="*/ 7 w 3"/>
                <a:gd name="T5" fmla="*/ 6 h 4"/>
                <a:gd name="T6" fmla="*/ 1 w 3"/>
                <a:gd name="T7" fmla="*/ 6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2" y="3"/>
                    <a:pt x="1" y="4"/>
                    <a:pt x="3" y="3"/>
                  </a:cubicBezTo>
                  <a:cubicBezTo>
                    <a:pt x="2" y="2"/>
                    <a:pt x="2" y="2"/>
                    <a:pt x="1" y="3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7" name="Freeform 1165"/>
            <p:cNvSpPr/>
            <p:nvPr>
              <p:custDataLst>
                <p:tags r:id="rId197"/>
              </p:custDataLst>
            </p:nvPr>
          </p:nvSpPr>
          <p:spPr bwMode="auto">
            <a:xfrm>
              <a:off x="3906" y="1325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8" name="Freeform 1166"/>
            <p:cNvSpPr/>
            <p:nvPr>
              <p:custDataLst>
                <p:tags r:id="rId198"/>
              </p:custDataLst>
            </p:nvPr>
          </p:nvSpPr>
          <p:spPr bwMode="auto">
            <a:xfrm>
              <a:off x="3916" y="1321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29" name="Freeform 1167"/>
            <p:cNvSpPr/>
            <p:nvPr>
              <p:custDataLst>
                <p:tags r:id="rId199"/>
              </p:custDataLst>
            </p:nvPr>
          </p:nvSpPr>
          <p:spPr bwMode="auto">
            <a:xfrm>
              <a:off x="3950" y="1303"/>
              <a:ext cx="3" cy="2"/>
            </a:xfrm>
            <a:custGeom>
              <a:avLst/>
              <a:gdLst>
                <a:gd name="T0" fmla="*/ 0 w 2"/>
                <a:gd name="T1" fmla="*/ 1 h 2"/>
                <a:gd name="T2" fmla="*/ 8 w 2"/>
                <a:gd name="T3" fmla="*/ 1 h 2"/>
                <a:gd name="T4" fmla="*/ 0 w 2"/>
                <a:gd name="T5" fmla="*/ 1 h 2"/>
                <a:gd name="T6" fmla="*/ 5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0" y="0"/>
                    <a:pt x="2" y="0"/>
                    <a:pt x="0" y="1"/>
                  </a:cubicBezTo>
                  <a:cubicBezTo>
                    <a:pt x="0" y="2"/>
                    <a:pt x="0" y="2"/>
                    <a:pt x="1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0" name="Freeform 1168"/>
            <p:cNvSpPr/>
            <p:nvPr>
              <p:custDataLst>
                <p:tags r:id="rId200"/>
              </p:custDataLst>
            </p:nvPr>
          </p:nvSpPr>
          <p:spPr bwMode="auto">
            <a:xfrm>
              <a:off x="3961" y="1296"/>
              <a:ext cx="2" cy="1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1" name="Freeform 1169"/>
            <p:cNvSpPr/>
            <p:nvPr>
              <p:custDataLst>
                <p:tags r:id="rId201"/>
              </p:custDataLst>
            </p:nvPr>
          </p:nvSpPr>
          <p:spPr bwMode="auto">
            <a:xfrm>
              <a:off x="3971" y="1296"/>
              <a:ext cx="3" cy="1"/>
            </a:xfrm>
            <a:custGeom>
              <a:avLst/>
              <a:gdLst>
                <a:gd name="T0" fmla="*/ 5 w 2"/>
                <a:gd name="T1" fmla="*/ 1 h 1"/>
                <a:gd name="T2" fmla="*/ 8 w 2"/>
                <a:gd name="T3" fmla="*/ 0 h 1"/>
                <a:gd name="T4" fmla="*/ 5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0" y="0"/>
                    <a:pt x="1" y="0"/>
                    <a:pt x="1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2" name="Freeform 1170"/>
            <p:cNvSpPr/>
            <p:nvPr>
              <p:custDataLst>
                <p:tags r:id="rId202"/>
              </p:custDataLst>
            </p:nvPr>
          </p:nvSpPr>
          <p:spPr bwMode="auto">
            <a:xfrm>
              <a:off x="3985" y="1291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3" name="Freeform 1171"/>
            <p:cNvSpPr/>
            <p:nvPr>
              <p:custDataLst>
                <p:tags r:id="rId203"/>
              </p:custDataLst>
            </p:nvPr>
          </p:nvSpPr>
          <p:spPr bwMode="auto">
            <a:xfrm>
              <a:off x="4000" y="1290"/>
              <a:ext cx="2" cy="1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4" name="Freeform 1172"/>
            <p:cNvSpPr/>
            <p:nvPr>
              <p:custDataLst>
                <p:tags r:id="rId204"/>
              </p:custDataLst>
            </p:nvPr>
          </p:nvSpPr>
          <p:spPr bwMode="auto">
            <a:xfrm>
              <a:off x="4015" y="1288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5" name="Freeform 1173"/>
            <p:cNvSpPr/>
            <p:nvPr>
              <p:custDataLst>
                <p:tags r:id="rId205"/>
              </p:custDataLst>
            </p:nvPr>
          </p:nvSpPr>
          <p:spPr bwMode="auto">
            <a:xfrm>
              <a:off x="3929" y="1300"/>
              <a:ext cx="2" cy="3"/>
            </a:xfrm>
            <a:custGeom>
              <a:avLst/>
              <a:gdLst>
                <a:gd name="T0" fmla="*/ 0 w 1"/>
                <a:gd name="T1" fmla="*/ 5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0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6" name="Freeform 1174"/>
            <p:cNvSpPr/>
            <p:nvPr>
              <p:custDataLst>
                <p:tags r:id="rId206"/>
              </p:custDataLst>
            </p:nvPr>
          </p:nvSpPr>
          <p:spPr bwMode="auto">
            <a:xfrm>
              <a:off x="3940" y="1301"/>
              <a:ext cx="4" cy="3"/>
            </a:xfrm>
            <a:custGeom>
              <a:avLst/>
              <a:gdLst>
                <a:gd name="T0" fmla="*/ 1 w 3"/>
                <a:gd name="T1" fmla="*/ 5 h 2"/>
                <a:gd name="T2" fmla="*/ 5 w 3"/>
                <a:gd name="T3" fmla="*/ 8 h 2"/>
                <a:gd name="T4" fmla="*/ 5 w 3"/>
                <a:gd name="T5" fmla="*/ 5 h 2"/>
                <a:gd name="T6" fmla="*/ 1 w 3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">
                  <a:moveTo>
                    <a:pt x="1" y="1"/>
                  </a:move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1"/>
                    <a:pt x="2" y="1"/>
                  </a:cubicBezTo>
                  <a:cubicBezTo>
                    <a:pt x="1" y="0"/>
                    <a:pt x="0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7" name="Freeform 1175"/>
            <p:cNvSpPr/>
            <p:nvPr>
              <p:custDataLst>
                <p:tags r:id="rId207"/>
              </p:custDataLst>
            </p:nvPr>
          </p:nvSpPr>
          <p:spPr bwMode="auto">
            <a:xfrm>
              <a:off x="3933" y="1453"/>
              <a:ext cx="3" cy="5"/>
            </a:xfrm>
            <a:custGeom>
              <a:avLst/>
              <a:gdLst>
                <a:gd name="T0" fmla="*/ 0 w 2"/>
                <a:gd name="T1" fmla="*/ 6 h 4"/>
                <a:gd name="T2" fmla="*/ 8 w 2"/>
                <a:gd name="T3" fmla="*/ 8 h 4"/>
                <a:gd name="T4" fmla="*/ 8 w 2"/>
                <a:gd name="T5" fmla="*/ 5 h 4"/>
                <a:gd name="T6" fmla="*/ 5 w 2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0"/>
                    <a:pt x="2" y="2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8" name="Freeform 1176"/>
            <p:cNvSpPr/>
            <p:nvPr>
              <p:custDataLst>
                <p:tags r:id="rId208"/>
              </p:custDataLst>
            </p:nvPr>
          </p:nvSpPr>
          <p:spPr bwMode="auto">
            <a:xfrm>
              <a:off x="3931" y="1470"/>
              <a:ext cx="17" cy="11"/>
            </a:xfrm>
            <a:custGeom>
              <a:avLst/>
              <a:gdLst>
                <a:gd name="T0" fmla="*/ 7 w 13"/>
                <a:gd name="T1" fmla="*/ 1 h 9"/>
                <a:gd name="T2" fmla="*/ 9 w 13"/>
                <a:gd name="T3" fmla="*/ 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3" y="1"/>
                  </a:moveTo>
                  <a:cubicBezTo>
                    <a:pt x="0" y="9"/>
                    <a:pt x="13" y="0"/>
                    <a:pt x="4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39" name="Freeform 1177"/>
            <p:cNvSpPr/>
            <p:nvPr>
              <p:custDataLst>
                <p:tags r:id="rId209"/>
              </p:custDataLst>
            </p:nvPr>
          </p:nvSpPr>
          <p:spPr bwMode="auto">
            <a:xfrm>
              <a:off x="3945" y="1480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0" name="Freeform 1178"/>
            <p:cNvSpPr/>
            <p:nvPr>
              <p:custDataLst>
                <p:tags r:id="rId210"/>
              </p:custDataLst>
            </p:nvPr>
          </p:nvSpPr>
          <p:spPr bwMode="auto">
            <a:xfrm>
              <a:off x="3946" y="1464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1" name="Freeform 1179"/>
            <p:cNvSpPr/>
            <p:nvPr>
              <p:custDataLst>
                <p:tags r:id="rId211"/>
              </p:custDataLst>
            </p:nvPr>
          </p:nvSpPr>
          <p:spPr bwMode="auto">
            <a:xfrm>
              <a:off x="3938" y="1488"/>
              <a:ext cx="6" cy="6"/>
            </a:xfrm>
            <a:custGeom>
              <a:avLst/>
              <a:gdLst>
                <a:gd name="T0" fmla="*/ 8 w 4"/>
                <a:gd name="T1" fmla="*/ 2 h 5"/>
                <a:gd name="T2" fmla="*/ 0 w 4"/>
                <a:gd name="T3" fmla="*/ 1 h 5"/>
                <a:gd name="T4" fmla="*/ 0 w 4"/>
                <a:gd name="T5" fmla="*/ 8 h 5"/>
                <a:gd name="T6" fmla="*/ 5 w 4"/>
                <a:gd name="T7" fmla="*/ 0 h 5"/>
                <a:gd name="T8" fmla="*/ 5 w 4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2" y="2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4" y="5"/>
                    <a:pt x="3" y="2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2" name="Freeform 1180"/>
            <p:cNvSpPr/>
            <p:nvPr>
              <p:custDataLst>
                <p:tags r:id="rId212"/>
              </p:custDataLst>
            </p:nvPr>
          </p:nvSpPr>
          <p:spPr bwMode="auto">
            <a:xfrm>
              <a:off x="3950" y="1492"/>
              <a:ext cx="3" cy="2"/>
            </a:xfrm>
            <a:custGeom>
              <a:avLst/>
              <a:gdLst>
                <a:gd name="T0" fmla="*/ 0 w 2"/>
                <a:gd name="T1" fmla="*/ 2 h 2"/>
                <a:gd name="T2" fmla="*/ 5 w 2"/>
                <a:gd name="T3" fmla="*/ 0 h 2"/>
                <a:gd name="T4" fmla="*/ 0 w 2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3" name="Freeform 1181"/>
            <p:cNvSpPr/>
            <p:nvPr>
              <p:custDataLst>
                <p:tags r:id="rId213"/>
              </p:custDataLst>
            </p:nvPr>
          </p:nvSpPr>
          <p:spPr bwMode="auto">
            <a:xfrm>
              <a:off x="3949" y="1477"/>
              <a:ext cx="5" cy="3"/>
            </a:xfrm>
            <a:custGeom>
              <a:avLst/>
              <a:gdLst>
                <a:gd name="T0" fmla="*/ 6 w 4"/>
                <a:gd name="T1" fmla="*/ 8 h 2"/>
                <a:gd name="T2" fmla="*/ 6 w 4"/>
                <a:gd name="T3" fmla="*/ 0 h 2"/>
                <a:gd name="T4" fmla="*/ 6 w 4"/>
                <a:gd name="T5" fmla="*/ 5 h 2"/>
                <a:gd name="T6" fmla="*/ 5 w 4"/>
                <a:gd name="T7" fmla="*/ 0 h 2"/>
                <a:gd name="T8" fmla="*/ 0 w 4"/>
                <a:gd name="T9" fmla="*/ 8 h 2"/>
                <a:gd name="T10" fmla="*/ 0 w 4"/>
                <a:gd name="T11" fmla="*/ 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2">
                  <a:moveTo>
                    <a:pt x="3" y="2"/>
                  </a:moveTo>
                  <a:cubicBezTo>
                    <a:pt x="3" y="1"/>
                    <a:pt x="2" y="0"/>
                    <a:pt x="3" y="0"/>
                  </a:cubicBezTo>
                  <a:cubicBezTo>
                    <a:pt x="3" y="0"/>
                    <a:pt x="4" y="0"/>
                    <a:pt x="3" y="1"/>
                  </a:cubicBezTo>
                  <a:cubicBezTo>
                    <a:pt x="4" y="2"/>
                    <a:pt x="1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4" name="Freeform 1182"/>
            <p:cNvSpPr/>
            <p:nvPr>
              <p:custDataLst>
                <p:tags r:id="rId214"/>
              </p:custDataLst>
            </p:nvPr>
          </p:nvSpPr>
          <p:spPr bwMode="auto">
            <a:xfrm>
              <a:off x="4109" y="14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5" name="Freeform 1183"/>
            <p:cNvSpPr/>
            <p:nvPr>
              <p:custDataLst>
                <p:tags r:id="rId215"/>
              </p:custDataLst>
            </p:nvPr>
          </p:nvSpPr>
          <p:spPr bwMode="auto">
            <a:xfrm>
              <a:off x="4114" y="1488"/>
              <a:ext cx="1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DBB868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6" name="Freeform 1184"/>
            <p:cNvSpPr/>
            <p:nvPr>
              <p:custDataLst>
                <p:tags r:id="rId216"/>
              </p:custDataLst>
            </p:nvPr>
          </p:nvSpPr>
          <p:spPr bwMode="auto">
            <a:xfrm>
              <a:off x="3958" y="1068"/>
              <a:ext cx="6" cy="8"/>
            </a:xfrm>
            <a:custGeom>
              <a:avLst/>
              <a:gdLst>
                <a:gd name="T0" fmla="*/ 6 w 5"/>
                <a:gd name="T1" fmla="*/ 1 h 6"/>
                <a:gd name="T2" fmla="*/ 1 w 5"/>
                <a:gd name="T3" fmla="*/ 9 h 6"/>
                <a:gd name="T4" fmla="*/ 8 w 5"/>
                <a:gd name="T5" fmla="*/ 5 h 6"/>
                <a:gd name="T6" fmla="*/ 1 w 5"/>
                <a:gd name="T7" fmla="*/ 5 h 6"/>
                <a:gd name="T8" fmla="*/ 7 w 5"/>
                <a:gd name="T9" fmla="*/ 7 h 6"/>
                <a:gd name="T10" fmla="*/ 7 w 5"/>
                <a:gd name="T11" fmla="*/ 7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6">
                  <a:moveTo>
                    <a:pt x="3" y="1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2" y="6"/>
                    <a:pt x="5" y="4"/>
                    <a:pt x="5" y="2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4"/>
                    <a:pt x="3" y="5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7" name="Freeform 1185"/>
            <p:cNvSpPr/>
            <p:nvPr>
              <p:custDataLst>
                <p:tags r:id="rId217"/>
              </p:custDataLst>
            </p:nvPr>
          </p:nvSpPr>
          <p:spPr bwMode="auto">
            <a:xfrm>
              <a:off x="3937" y="1058"/>
              <a:ext cx="3" cy="4"/>
            </a:xfrm>
            <a:custGeom>
              <a:avLst/>
              <a:gdLst>
                <a:gd name="T0" fmla="*/ 5 w 2"/>
                <a:gd name="T1" fmla="*/ 1 h 3"/>
                <a:gd name="T2" fmla="*/ 5 w 2"/>
                <a:gd name="T3" fmla="*/ 5 h 3"/>
                <a:gd name="T4" fmla="*/ 8 w 2"/>
                <a:gd name="T5" fmla="*/ 1 h 3"/>
                <a:gd name="T6" fmla="*/ 5 w 2"/>
                <a:gd name="T7" fmla="*/ 0 h 3"/>
                <a:gd name="T8" fmla="*/ 5 w 2"/>
                <a:gd name="T9" fmla="*/ 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1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8" name="Freeform 1186"/>
            <p:cNvSpPr/>
            <p:nvPr>
              <p:custDataLst>
                <p:tags r:id="rId218"/>
              </p:custDataLst>
            </p:nvPr>
          </p:nvSpPr>
          <p:spPr bwMode="auto">
            <a:xfrm>
              <a:off x="3910" y="1018"/>
              <a:ext cx="6" cy="5"/>
            </a:xfrm>
            <a:custGeom>
              <a:avLst/>
              <a:gdLst>
                <a:gd name="T0" fmla="*/ 2 w 5"/>
                <a:gd name="T1" fmla="*/ 5 h 4"/>
                <a:gd name="T2" fmla="*/ 2 w 5"/>
                <a:gd name="T3" fmla="*/ 8 h 4"/>
                <a:gd name="T4" fmla="*/ 2 w 5"/>
                <a:gd name="T5" fmla="*/ 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2"/>
                  </a:moveTo>
                  <a:cubicBezTo>
                    <a:pt x="2" y="2"/>
                    <a:pt x="2" y="3"/>
                    <a:pt x="2" y="4"/>
                  </a:cubicBezTo>
                  <a:cubicBezTo>
                    <a:pt x="5" y="4"/>
                    <a:pt x="0" y="0"/>
                    <a:pt x="2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49" name="Freeform 1187"/>
            <p:cNvSpPr/>
            <p:nvPr>
              <p:custDataLst>
                <p:tags r:id="rId219"/>
              </p:custDataLst>
            </p:nvPr>
          </p:nvSpPr>
          <p:spPr bwMode="auto">
            <a:xfrm>
              <a:off x="3918" y="1032"/>
              <a:ext cx="2" cy="3"/>
            </a:xfrm>
            <a:custGeom>
              <a:avLst/>
              <a:gdLst>
                <a:gd name="T0" fmla="*/ 1 w 2"/>
                <a:gd name="T1" fmla="*/ 8 h 2"/>
                <a:gd name="T2" fmla="*/ 1 w 2"/>
                <a:gd name="T3" fmla="*/ 0 h 2"/>
                <a:gd name="T4" fmla="*/ 2 w 2"/>
                <a:gd name="T5" fmla="*/ 8 h 2"/>
                <a:gd name="T6" fmla="*/ 0 w 2"/>
                <a:gd name="T7" fmla="*/ 5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0" name="Freeform 1188"/>
            <p:cNvSpPr/>
            <p:nvPr>
              <p:custDataLst>
                <p:tags r:id="rId220"/>
              </p:custDataLst>
            </p:nvPr>
          </p:nvSpPr>
          <p:spPr bwMode="auto">
            <a:xfrm>
              <a:off x="3898" y="1069"/>
              <a:ext cx="1" cy="2"/>
            </a:xfrm>
            <a:custGeom>
              <a:avLst/>
              <a:gdLst>
                <a:gd name="T0" fmla="*/ 0 w 1"/>
                <a:gd name="T1" fmla="*/ 8 h 1"/>
                <a:gd name="T2" fmla="*/ 1 w 1"/>
                <a:gd name="T3" fmla="*/ 8 h 1"/>
                <a:gd name="T4" fmla="*/ 0 w 1"/>
                <a:gd name="T5" fmla="*/ 0 h 1"/>
                <a:gd name="T6" fmla="*/ 0 w 1"/>
                <a:gd name="T7" fmla="*/ 8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1" name="Freeform 1189"/>
            <p:cNvSpPr/>
            <p:nvPr>
              <p:custDataLst>
                <p:tags r:id="rId221"/>
              </p:custDataLst>
            </p:nvPr>
          </p:nvSpPr>
          <p:spPr bwMode="auto">
            <a:xfrm>
              <a:off x="3903" y="1092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2" name="Freeform 1190"/>
            <p:cNvSpPr/>
            <p:nvPr>
              <p:custDataLst>
                <p:tags r:id="rId222"/>
              </p:custDataLst>
            </p:nvPr>
          </p:nvSpPr>
          <p:spPr bwMode="auto">
            <a:xfrm>
              <a:off x="3911" y="1119"/>
              <a:ext cx="4" cy="4"/>
            </a:xfrm>
            <a:custGeom>
              <a:avLst/>
              <a:gdLst>
                <a:gd name="T0" fmla="*/ 5 w 3"/>
                <a:gd name="T1" fmla="*/ 0 h 3"/>
                <a:gd name="T2" fmla="*/ 5 w 3"/>
                <a:gd name="T3" fmla="*/ 5 h 3"/>
                <a:gd name="T4" fmla="*/ 5 w 3"/>
                <a:gd name="T5" fmla="*/ 0 h 3"/>
                <a:gd name="T6" fmla="*/ 1 w 3"/>
                <a:gd name="T7" fmla="*/ 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2"/>
                    <a:pt x="2" y="2"/>
                  </a:cubicBezTo>
                  <a:cubicBezTo>
                    <a:pt x="3" y="3"/>
                    <a:pt x="3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3" name="Freeform 1191"/>
            <p:cNvSpPr/>
            <p:nvPr>
              <p:custDataLst>
                <p:tags r:id="rId223"/>
              </p:custDataLst>
            </p:nvPr>
          </p:nvSpPr>
          <p:spPr bwMode="auto">
            <a:xfrm>
              <a:off x="3927" y="1111"/>
              <a:ext cx="1" cy="3"/>
            </a:xfrm>
            <a:custGeom>
              <a:avLst/>
              <a:gdLst>
                <a:gd name="T0" fmla="*/ 0 w 1"/>
                <a:gd name="T1" fmla="*/ 8 h 2"/>
                <a:gd name="T2" fmla="*/ 0 w 1"/>
                <a:gd name="T3" fmla="*/ 0 h 2"/>
                <a:gd name="T4" fmla="*/ 0 w 1"/>
                <a:gd name="T5" fmla="*/ 5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4" name="Freeform 1192"/>
            <p:cNvSpPr/>
            <p:nvPr>
              <p:custDataLst>
                <p:tags r:id="rId224"/>
              </p:custDataLst>
            </p:nvPr>
          </p:nvSpPr>
          <p:spPr bwMode="auto">
            <a:xfrm>
              <a:off x="3910" y="1136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5" name="Freeform 1193"/>
            <p:cNvSpPr/>
            <p:nvPr>
              <p:custDataLst>
                <p:tags r:id="rId225"/>
              </p:custDataLst>
            </p:nvPr>
          </p:nvSpPr>
          <p:spPr bwMode="auto">
            <a:xfrm>
              <a:off x="3975" y="1069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6" name="Freeform 1194"/>
            <p:cNvSpPr/>
            <p:nvPr>
              <p:custDataLst>
                <p:tags r:id="rId226"/>
              </p:custDataLst>
            </p:nvPr>
          </p:nvSpPr>
          <p:spPr bwMode="auto">
            <a:xfrm>
              <a:off x="3922" y="1309"/>
              <a:ext cx="6" cy="8"/>
            </a:xfrm>
            <a:custGeom>
              <a:avLst/>
              <a:gdLst>
                <a:gd name="T0" fmla="*/ 2 w 5"/>
                <a:gd name="T1" fmla="*/ 9 h 6"/>
                <a:gd name="T2" fmla="*/ 2 w 5"/>
                <a:gd name="T3" fmla="*/ 12 h 6"/>
                <a:gd name="T4" fmla="*/ 1 w 5"/>
                <a:gd name="T5" fmla="*/ 5 h 6"/>
                <a:gd name="T6" fmla="*/ 6 w 5"/>
                <a:gd name="T7" fmla="*/ 9 h 6"/>
                <a:gd name="T8" fmla="*/ 2 w 5"/>
                <a:gd name="T9" fmla="*/ 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">
                  <a:moveTo>
                    <a:pt x="2" y="4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4" y="5"/>
                    <a:pt x="3" y="2"/>
                    <a:pt x="1" y="2"/>
                  </a:cubicBezTo>
                  <a:cubicBezTo>
                    <a:pt x="0" y="3"/>
                    <a:pt x="1" y="6"/>
                    <a:pt x="3" y="4"/>
                  </a:cubicBezTo>
                  <a:cubicBezTo>
                    <a:pt x="5" y="2"/>
                    <a:pt x="1" y="0"/>
                    <a:pt x="2" y="3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7" name="Freeform 1195"/>
            <p:cNvSpPr/>
            <p:nvPr>
              <p:custDataLst>
                <p:tags r:id="rId227"/>
              </p:custDataLst>
            </p:nvPr>
          </p:nvSpPr>
          <p:spPr bwMode="auto">
            <a:xfrm>
              <a:off x="3935" y="1312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8" name="Freeform 1196"/>
            <p:cNvSpPr/>
            <p:nvPr>
              <p:custDataLst>
                <p:tags r:id="rId228"/>
              </p:custDataLst>
            </p:nvPr>
          </p:nvSpPr>
          <p:spPr bwMode="auto">
            <a:xfrm>
              <a:off x="3949" y="1303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59" name="Freeform 1197"/>
            <p:cNvSpPr/>
            <p:nvPr>
              <p:custDataLst>
                <p:tags r:id="rId229"/>
              </p:custDataLst>
            </p:nvPr>
          </p:nvSpPr>
          <p:spPr bwMode="auto">
            <a:xfrm>
              <a:off x="3959" y="1295"/>
              <a:ext cx="3" cy="2"/>
            </a:xfrm>
            <a:custGeom>
              <a:avLst/>
              <a:gdLst>
                <a:gd name="T0" fmla="*/ 5 w 2"/>
                <a:gd name="T1" fmla="*/ 2 h 2"/>
                <a:gd name="T2" fmla="*/ 8 w 2"/>
                <a:gd name="T3" fmla="*/ 1 h 2"/>
                <a:gd name="T4" fmla="*/ 5 w 2"/>
                <a:gd name="T5" fmla="*/ 2 h 2"/>
                <a:gd name="T6" fmla="*/ 5 w 2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1"/>
                    <a:pt x="1" y="0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0" name="Freeform 1198"/>
            <p:cNvSpPr/>
            <p:nvPr>
              <p:custDataLst>
                <p:tags r:id="rId230"/>
              </p:custDataLst>
            </p:nvPr>
          </p:nvSpPr>
          <p:spPr bwMode="auto">
            <a:xfrm>
              <a:off x="3974" y="1296"/>
              <a:ext cx="1" cy="1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1" name="Freeform 1199"/>
            <p:cNvSpPr/>
            <p:nvPr>
              <p:custDataLst>
                <p:tags r:id="rId231"/>
              </p:custDataLst>
            </p:nvPr>
          </p:nvSpPr>
          <p:spPr bwMode="auto">
            <a:xfrm>
              <a:off x="3987" y="1290"/>
              <a:ext cx="2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2" name="Freeform 1200"/>
            <p:cNvSpPr/>
            <p:nvPr>
              <p:custDataLst>
                <p:tags r:id="rId232"/>
              </p:custDataLst>
            </p:nvPr>
          </p:nvSpPr>
          <p:spPr bwMode="auto">
            <a:xfrm>
              <a:off x="3998" y="1290"/>
              <a:ext cx="2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8 w 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3" name="Freeform 1201"/>
            <p:cNvSpPr/>
            <p:nvPr>
              <p:custDataLst>
                <p:tags r:id="rId233"/>
              </p:custDataLst>
            </p:nvPr>
          </p:nvSpPr>
          <p:spPr bwMode="auto">
            <a:xfrm>
              <a:off x="4012" y="1287"/>
              <a:ext cx="3" cy="1"/>
            </a:xfrm>
            <a:custGeom>
              <a:avLst/>
              <a:gdLst>
                <a:gd name="T0" fmla="*/ 0 w 2"/>
                <a:gd name="T1" fmla="*/ 1 h 1"/>
                <a:gd name="T2" fmla="*/ 5 w 2"/>
                <a:gd name="T3" fmla="*/ 0 h 1"/>
                <a:gd name="T4" fmla="*/ 8 w 2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4" name="Freeform 1202"/>
            <p:cNvSpPr/>
            <p:nvPr>
              <p:custDataLst>
                <p:tags r:id="rId234"/>
              </p:custDataLst>
            </p:nvPr>
          </p:nvSpPr>
          <p:spPr bwMode="auto">
            <a:xfrm>
              <a:off x="3908" y="1313"/>
              <a:ext cx="2" cy="1"/>
            </a:xfrm>
            <a:custGeom>
              <a:avLst/>
              <a:gdLst>
                <a:gd name="T0" fmla="*/ 8 w 1"/>
                <a:gd name="T1" fmla="*/ 0 h 1"/>
                <a:gd name="T2" fmla="*/ 0 w 1"/>
                <a:gd name="T3" fmla="*/ 1 h 1"/>
                <a:gd name="T4" fmla="*/ 8 w 1"/>
                <a:gd name="T5" fmla="*/ 0 h 1"/>
                <a:gd name="T6" fmla="*/ 8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5" name="Freeform 1203"/>
            <p:cNvSpPr/>
            <p:nvPr>
              <p:custDataLst>
                <p:tags r:id="rId235"/>
              </p:custDataLst>
            </p:nvPr>
          </p:nvSpPr>
          <p:spPr bwMode="auto">
            <a:xfrm>
              <a:off x="3912" y="1316"/>
              <a:ext cx="1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6" name="Freeform 1204"/>
            <p:cNvSpPr/>
            <p:nvPr>
              <p:custDataLst>
                <p:tags r:id="rId236"/>
              </p:custDataLst>
            </p:nvPr>
          </p:nvSpPr>
          <p:spPr bwMode="auto">
            <a:xfrm>
              <a:off x="3916" y="1320"/>
              <a:ext cx="2" cy="1"/>
            </a:xfrm>
            <a:custGeom>
              <a:avLst/>
              <a:gdLst>
                <a:gd name="T0" fmla="*/ 0 w 1"/>
                <a:gd name="T1" fmla="*/ 1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7" name="Freeform 1205"/>
            <p:cNvSpPr/>
            <p:nvPr>
              <p:custDataLst>
                <p:tags r:id="rId237"/>
              </p:custDataLst>
            </p:nvPr>
          </p:nvSpPr>
          <p:spPr bwMode="auto">
            <a:xfrm>
              <a:off x="3906" y="132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8" name="Freeform 1206"/>
            <p:cNvSpPr/>
            <p:nvPr>
              <p:custDataLst>
                <p:tags r:id="rId238"/>
              </p:custDataLst>
            </p:nvPr>
          </p:nvSpPr>
          <p:spPr bwMode="auto">
            <a:xfrm>
              <a:off x="3929" y="1300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69" name="Freeform 1207"/>
            <p:cNvSpPr/>
            <p:nvPr>
              <p:custDataLst>
                <p:tags r:id="rId239"/>
              </p:custDataLst>
            </p:nvPr>
          </p:nvSpPr>
          <p:spPr bwMode="auto">
            <a:xfrm>
              <a:off x="3941" y="1303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1 h 2"/>
                <a:gd name="T6" fmla="*/ 1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0" name="Freeform 1208"/>
            <p:cNvSpPr/>
            <p:nvPr>
              <p:custDataLst>
                <p:tags r:id="rId240"/>
              </p:custDataLst>
            </p:nvPr>
          </p:nvSpPr>
          <p:spPr bwMode="auto">
            <a:xfrm>
              <a:off x="3933" y="1470"/>
              <a:ext cx="4" cy="3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3 h 3"/>
                <a:gd name="T4" fmla="*/ 1 w 3"/>
                <a:gd name="T5" fmla="*/ 0 h 3"/>
                <a:gd name="T6" fmla="*/ 1 w 3"/>
                <a:gd name="T7" fmla="*/ 2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1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1" name="Freeform 1209"/>
            <p:cNvSpPr/>
            <p:nvPr>
              <p:custDataLst>
                <p:tags r:id="rId241"/>
              </p:custDataLst>
            </p:nvPr>
          </p:nvSpPr>
          <p:spPr bwMode="auto">
            <a:xfrm>
              <a:off x="3937" y="1473"/>
              <a:ext cx="1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8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2" name="Freeform 1210"/>
            <p:cNvSpPr/>
            <p:nvPr>
              <p:custDataLst>
                <p:tags r:id="rId242"/>
              </p:custDataLst>
            </p:nvPr>
          </p:nvSpPr>
          <p:spPr bwMode="auto">
            <a:xfrm>
              <a:off x="3948" y="1479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1 w 2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2"/>
                    <a:pt x="2" y="1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3" name="Freeform 1211"/>
            <p:cNvSpPr/>
            <p:nvPr>
              <p:custDataLst>
                <p:tags r:id="rId243"/>
              </p:custDataLst>
            </p:nvPr>
          </p:nvSpPr>
          <p:spPr bwMode="auto">
            <a:xfrm>
              <a:off x="3951" y="1475"/>
              <a:ext cx="2" cy="2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8 w 1"/>
                <a:gd name="T5" fmla="*/ 0 h 2"/>
                <a:gd name="T6" fmla="*/ 0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4" name="Freeform 1212"/>
            <p:cNvSpPr/>
            <p:nvPr>
              <p:custDataLst>
                <p:tags r:id="rId244"/>
              </p:custDataLst>
            </p:nvPr>
          </p:nvSpPr>
          <p:spPr bwMode="auto">
            <a:xfrm>
              <a:off x="3945" y="1463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5" name="Freeform 1213"/>
            <p:cNvSpPr/>
            <p:nvPr>
              <p:custDataLst>
                <p:tags r:id="rId245"/>
              </p:custDataLst>
            </p:nvPr>
          </p:nvSpPr>
          <p:spPr bwMode="auto">
            <a:xfrm>
              <a:off x="3935" y="1455"/>
              <a:ext cx="2" cy="2"/>
            </a:xfrm>
            <a:custGeom>
              <a:avLst/>
              <a:gdLst>
                <a:gd name="T0" fmla="*/ 1 w 2"/>
                <a:gd name="T1" fmla="*/ 0 h 1"/>
                <a:gd name="T2" fmla="*/ 1 w 2"/>
                <a:gd name="T3" fmla="*/ 0 h 1"/>
                <a:gd name="T4" fmla="*/ 1 w 2"/>
                <a:gd name="T5" fmla="*/ 8 h 1"/>
                <a:gd name="T6" fmla="*/ 1 w 2"/>
                <a:gd name="T7" fmla="*/ 0 h 1"/>
                <a:gd name="T8" fmla="*/ 1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2" y="1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6" name="Freeform 1214"/>
            <p:cNvSpPr/>
            <p:nvPr>
              <p:custDataLst>
                <p:tags r:id="rId246"/>
              </p:custDataLst>
            </p:nvPr>
          </p:nvSpPr>
          <p:spPr bwMode="auto">
            <a:xfrm>
              <a:off x="3935" y="1485"/>
              <a:ext cx="7" cy="9"/>
            </a:xfrm>
            <a:custGeom>
              <a:avLst/>
              <a:gdLst>
                <a:gd name="T0" fmla="*/ 6 w 6"/>
                <a:gd name="T1" fmla="*/ 5 h 7"/>
                <a:gd name="T2" fmla="*/ 8 w 6"/>
                <a:gd name="T3" fmla="*/ 8 h 7"/>
                <a:gd name="T4" fmla="*/ 6 w 6"/>
                <a:gd name="T5" fmla="*/ 1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7">
                  <a:moveTo>
                    <a:pt x="3" y="2"/>
                  </a:moveTo>
                  <a:cubicBezTo>
                    <a:pt x="0" y="3"/>
                    <a:pt x="4" y="7"/>
                    <a:pt x="5" y="4"/>
                  </a:cubicBezTo>
                  <a:cubicBezTo>
                    <a:pt x="6" y="0"/>
                    <a:pt x="0" y="4"/>
                    <a:pt x="3" y="5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7" name="Freeform 1215"/>
            <p:cNvSpPr/>
            <p:nvPr>
              <p:custDataLst>
                <p:tags r:id="rId247"/>
              </p:custDataLst>
            </p:nvPr>
          </p:nvSpPr>
          <p:spPr bwMode="auto">
            <a:xfrm>
              <a:off x="3951" y="1492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8" name="Freeform 1216"/>
            <p:cNvSpPr/>
            <p:nvPr>
              <p:custDataLst>
                <p:tags r:id="rId248"/>
              </p:custDataLst>
            </p:nvPr>
          </p:nvSpPr>
          <p:spPr bwMode="auto">
            <a:xfrm>
              <a:off x="4108" y="149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79" name="Freeform 1217"/>
            <p:cNvSpPr/>
            <p:nvPr>
              <p:custDataLst>
                <p:tags r:id="rId249"/>
              </p:custDataLst>
            </p:nvPr>
          </p:nvSpPr>
          <p:spPr bwMode="auto">
            <a:xfrm>
              <a:off x="4114" y="1486"/>
              <a:ext cx="1" cy="2"/>
            </a:xfrm>
            <a:custGeom>
              <a:avLst/>
              <a:gdLst>
                <a:gd name="T0" fmla="*/ 0 w 1"/>
                <a:gd name="T1" fmla="*/ 8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AA8F5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0" name="Freeform 1218"/>
            <p:cNvSpPr/>
            <p:nvPr>
              <p:custDataLst>
                <p:tags r:id="rId250"/>
              </p:custDataLst>
            </p:nvPr>
          </p:nvSpPr>
          <p:spPr bwMode="auto">
            <a:xfrm>
              <a:off x="3959" y="1071"/>
              <a:ext cx="5" cy="4"/>
            </a:xfrm>
            <a:custGeom>
              <a:avLst/>
              <a:gdLst>
                <a:gd name="T0" fmla="*/ 5 w 4"/>
                <a:gd name="T1" fmla="*/ 0 h 3"/>
                <a:gd name="T2" fmla="*/ 5 w 4"/>
                <a:gd name="T3" fmla="*/ 5 h 3"/>
                <a:gd name="T4" fmla="*/ 5 w 4"/>
                <a:gd name="T5" fmla="*/ 0 h 3"/>
                <a:gd name="T6" fmla="*/ 6 w 4"/>
                <a:gd name="T7" fmla="*/ 5 h 3"/>
                <a:gd name="T8" fmla="*/ 5 w 4"/>
                <a:gd name="T9" fmla="*/ 0 h 3"/>
                <a:gd name="T10" fmla="*/ 1 w 4"/>
                <a:gd name="T11" fmla="*/ 7 h 3"/>
                <a:gd name="T12" fmla="*/ 5 w 4"/>
                <a:gd name="T13" fmla="*/ 0 h 3"/>
                <a:gd name="T14" fmla="*/ 1 w 4"/>
                <a:gd name="T15" fmla="*/ 5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1"/>
                    <a:pt x="1" y="1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2"/>
                    <a:pt x="1" y="1"/>
                    <a:pt x="3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3"/>
                    <a:pt x="4" y="1"/>
                    <a:pt x="2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1" name="Freeform 1219"/>
            <p:cNvSpPr/>
            <p:nvPr>
              <p:custDataLst>
                <p:tags r:id="rId251"/>
              </p:custDataLst>
            </p:nvPr>
          </p:nvSpPr>
          <p:spPr bwMode="auto">
            <a:xfrm>
              <a:off x="3975" y="1072"/>
              <a:ext cx="1" cy="1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2" name="Freeform 1220"/>
            <p:cNvSpPr/>
            <p:nvPr>
              <p:custDataLst>
                <p:tags r:id="rId252"/>
              </p:custDataLst>
            </p:nvPr>
          </p:nvSpPr>
          <p:spPr bwMode="auto">
            <a:xfrm>
              <a:off x="3928" y="1110"/>
              <a:ext cx="3" cy="2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1 h 2"/>
                <a:gd name="T6" fmla="*/ 5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0" y="2"/>
                  </a:cubicBezTo>
                  <a:cubicBezTo>
                    <a:pt x="2" y="1"/>
                    <a:pt x="2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3" name="Freeform 1221"/>
            <p:cNvSpPr/>
            <p:nvPr>
              <p:custDataLst>
                <p:tags r:id="rId253"/>
              </p:custDataLst>
            </p:nvPr>
          </p:nvSpPr>
          <p:spPr bwMode="auto">
            <a:xfrm>
              <a:off x="3912" y="1120"/>
              <a:ext cx="3" cy="5"/>
            </a:xfrm>
            <a:custGeom>
              <a:avLst/>
              <a:gdLst>
                <a:gd name="T0" fmla="*/ 5 w 2"/>
                <a:gd name="T1" fmla="*/ 0 h 4"/>
                <a:gd name="T2" fmla="*/ 5 w 2"/>
                <a:gd name="T3" fmla="*/ 5 h 4"/>
                <a:gd name="T4" fmla="*/ 8 w 2"/>
                <a:gd name="T5" fmla="*/ 1 h 4"/>
                <a:gd name="T6" fmla="*/ 5 w 2"/>
                <a:gd name="T7" fmla="*/ 6 h 4"/>
                <a:gd name="T8" fmla="*/ 8 w 2"/>
                <a:gd name="T9" fmla="*/ 1 h 4"/>
                <a:gd name="T10" fmla="*/ 8 w 2"/>
                <a:gd name="T11" fmla="*/ 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2" y="3"/>
                    <a:pt x="2" y="1"/>
                  </a:cubicBezTo>
                  <a:cubicBezTo>
                    <a:pt x="0" y="2"/>
                    <a:pt x="1" y="3"/>
                    <a:pt x="2" y="4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4" name="Freeform 1222"/>
            <p:cNvSpPr/>
            <p:nvPr>
              <p:custDataLst>
                <p:tags r:id="rId254"/>
              </p:custDataLst>
            </p:nvPr>
          </p:nvSpPr>
          <p:spPr bwMode="auto">
            <a:xfrm>
              <a:off x="3918" y="1035"/>
              <a:ext cx="2" cy="2"/>
            </a:xfrm>
            <a:custGeom>
              <a:avLst/>
              <a:gdLst>
                <a:gd name="T0" fmla="*/ 1 w 2"/>
                <a:gd name="T1" fmla="*/ 1 h 2"/>
                <a:gd name="T2" fmla="*/ 2 w 2"/>
                <a:gd name="T3" fmla="*/ 1 h 2"/>
                <a:gd name="T4" fmla="*/ 2 w 2"/>
                <a:gd name="T5" fmla="*/ 0 h 2"/>
                <a:gd name="T6" fmla="*/ 2 w 2"/>
                <a:gd name="T7" fmla="*/ 2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0" y="1"/>
                    <a:pt x="1" y="1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5" name="Freeform 1223"/>
            <p:cNvSpPr/>
            <p:nvPr>
              <p:custDataLst>
                <p:tags r:id="rId255"/>
              </p:custDataLst>
            </p:nvPr>
          </p:nvSpPr>
          <p:spPr bwMode="auto">
            <a:xfrm>
              <a:off x="3911" y="1023"/>
              <a:ext cx="2" cy="4"/>
            </a:xfrm>
            <a:custGeom>
              <a:avLst/>
              <a:gdLst>
                <a:gd name="T0" fmla="*/ 2 w 2"/>
                <a:gd name="T1" fmla="*/ 0 h 3"/>
                <a:gd name="T2" fmla="*/ 1 w 2"/>
                <a:gd name="T3" fmla="*/ 5 h 3"/>
                <a:gd name="T4" fmla="*/ 2 w 2"/>
                <a:gd name="T5" fmla="*/ 0 h 3"/>
                <a:gd name="T6" fmla="*/ 2 w 2"/>
                <a:gd name="T7" fmla="*/ 7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0"/>
                    <a:pt x="1" y="1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0" y="0"/>
                    <a:pt x="0" y="2"/>
                    <a:pt x="2" y="3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6" name="Freeform 1224"/>
            <p:cNvSpPr/>
            <p:nvPr>
              <p:custDataLst>
                <p:tags r:id="rId256"/>
              </p:custDataLst>
            </p:nvPr>
          </p:nvSpPr>
          <p:spPr bwMode="auto">
            <a:xfrm>
              <a:off x="3898" y="1073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8 h 1"/>
                <a:gd name="T4" fmla="*/ 1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7" name="Freeform 1225"/>
            <p:cNvSpPr/>
            <p:nvPr>
              <p:custDataLst>
                <p:tags r:id="rId257"/>
              </p:custDataLst>
            </p:nvPr>
          </p:nvSpPr>
          <p:spPr bwMode="auto">
            <a:xfrm>
              <a:off x="3923" y="1312"/>
              <a:ext cx="4" cy="4"/>
            </a:xfrm>
            <a:custGeom>
              <a:avLst/>
              <a:gdLst>
                <a:gd name="T0" fmla="*/ 5 w 3"/>
                <a:gd name="T1" fmla="*/ 5 h 3"/>
                <a:gd name="T2" fmla="*/ 1 w 3"/>
                <a:gd name="T3" fmla="*/ 7 h 3"/>
                <a:gd name="T4" fmla="*/ 5 w 3"/>
                <a:gd name="T5" fmla="*/ 0 h 3"/>
                <a:gd name="T6" fmla="*/ 1 w 3"/>
                <a:gd name="T7" fmla="*/ 7 h 3"/>
                <a:gd name="T8" fmla="*/ 5 w 3"/>
                <a:gd name="T9" fmla="*/ 5 h 3"/>
                <a:gd name="T10" fmla="*/ 1 w 3"/>
                <a:gd name="T11" fmla="*/ 1 h 3"/>
                <a:gd name="T12" fmla="*/ 1 w 3"/>
                <a:gd name="T13" fmla="*/ 5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3" y="2"/>
                    <a:pt x="3" y="2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8" name="Freeform 1226"/>
            <p:cNvSpPr/>
            <p:nvPr>
              <p:custDataLst>
                <p:tags r:id="rId258"/>
              </p:custDataLst>
            </p:nvPr>
          </p:nvSpPr>
          <p:spPr bwMode="auto">
            <a:xfrm>
              <a:off x="3942" y="1303"/>
              <a:ext cx="2" cy="1"/>
            </a:xfrm>
            <a:custGeom>
              <a:avLst/>
              <a:gdLst>
                <a:gd name="T0" fmla="*/ 0 w 1"/>
                <a:gd name="T1" fmla="*/ 1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89" name="Freeform 1227"/>
            <p:cNvSpPr/>
            <p:nvPr>
              <p:custDataLst>
                <p:tags r:id="rId259"/>
              </p:custDataLst>
            </p:nvPr>
          </p:nvSpPr>
          <p:spPr bwMode="auto">
            <a:xfrm>
              <a:off x="3948" y="1303"/>
              <a:ext cx="2" cy="2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1"/>
                    <a:pt x="0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2" y="1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0" name="Freeform 1228"/>
            <p:cNvSpPr/>
            <p:nvPr>
              <p:custDataLst>
                <p:tags r:id="rId260"/>
              </p:custDataLst>
            </p:nvPr>
          </p:nvSpPr>
          <p:spPr bwMode="auto">
            <a:xfrm>
              <a:off x="3961" y="1296"/>
              <a:ext cx="2" cy="3"/>
            </a:xfrm>
            <a:custGeom>
              <a:avLst/>
              <a:gdLst>
                <a:gd name="T0" fmla="*/ 1 w 2"/>
                <a:gd name="T1" fmla="*/ 5 h 2"/>
                <a:gd name="T2" fmla="*/ 1 w 2"/>
                <a:gd name="T3" fmla="*/ 8 h 2"/>
                <a:gd name="T4" fmla="*/ 2 w 2"/>
                <a:gd name="T5" fmla="*/ 5 h 2"/>
                <a:gd name="T6" fmla="*/ 0 w 2"/>
                <a:gd name="T7" fmla="*/ 5 h 2"/>
                <a:gd name="T8" fmla="*/ 1 w 2"/>
                <a:gd name="T9" fmla="*/ 8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1" name="Freeform 1229"/>
            <p:cNvSpPr/>
            <p:nvPr>
              <p:custDataLst>
                <p:tags r:id="rId261"/>
              </p:custDataLst>
            </p:nvPr>
          </p:nvSpPr>
          <p:spPr bwMode="auto">
            <a:xfrm>
              <a:off x="3971" y="1297"/>
              <a:ext cx="3" cy="2"/>
            </a:xfrm>
            <a:custGeom>
              <a:avLst/>
              <a:gdLst>
                <a:gd name="T0" fmla="*/ 5 w 2"/>
                <a:gd name="T1" fmla="*/ 0 h 1"/>
                <a:gd name="T2" fmla="*/ 0 w 2"/>
                <a:gd name="T3" fmla="*/ 8 h 1"/>
                <a:gd name="T4" fmla="*/ 8 w 2"/>
                <a:gd name="T5" fmla="*/ 8 h 1"/>
                <a:gd name="T6" fmla="*/ 0 w 2"/>
                <a:gd name="T7" fmla="*/ 8 h 1"/>
                <a:gd name="T8" fmla="*/ 5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2" name="Freeform 1230"/>
            <p:cNvSpPr/>
            <p:nvPr>
              <p:custDataLst>
                <p:tags r:id="rId262"/>
              </p:custDataLst>
            </p:nvPr>
          </p:nvSpPr>
          <p:spPr bwMode="auto">
            <a:xfrm>
              <a:off x="3987" y="1291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1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3" name="Freeform 1231"/>
            <p:cNvSpPr/>
            <p:nvPr>
              <p:custDataLst>
                <p:tags r:id="rId263"/>
              </p:custDataLst>
            </p:nvPr>
          </p:nvSpPr>
          <p:spPr bwMode="auto">
            <a:xfrm>
              <a:off x="4000" y="1290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2"/>
                    <a:pt x="0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4" name="Freeform 1232"/>
            <p:cNvSpPr/>
            <p:nvPr>
              <p:custDataLst>
                <p:tags r:id="rId264"/>
              </p:custDataLst>
            </p:nvPr>
          </p:nvSpPr>
          <p:spPr bwMode="auto">
            <a:xfrm>
              <a:off x="4014" y="1287"/>
              <a:ext cx="2" cy="3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8 h 2"/>
                <a:gd name="T4" fmla="*/ 2 w 2"/>
                <a:gd name="T5" fmla="*/ 5 h 2"/>
                <a:gd name="T6" fmla="*/ 0 w 2"/>
                <a:gd name="T7" fmla="*/ 8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5" name="Freeform 1233"/>
            <p:cNvSpPr/>
            <p:nvPr>
              <p:custDataLst>
                <p:tags r:id="rId265"/>
              </p:custDataLst>
            </p:nvPr>
          </p:nvSpPr>
          <p:spPr bwMode="auto">
            <a:xfrm>
              <a:off x="3928" y="1300"/>
              <a:ext cx="3" cy="1"/>
            </a:xfrm>
            <a:custGeom>
              <a:avLst/>
              <a:gdLst>
                <a:gd name="T0" fmla="*/ 8 w 2"/>
                <a:gd name="T1" fmla="*/ 0 h 1"/>
                <a:gd name="T2" fmla="*/ 5 w 2"/>
                <a:gd name="T3" fmla="*/ 1 h 1"/>
                <a:gd name="T4" fmla="*/ 8 w 2"/>
                <a:gd name="T5" fmla="*/ 0 h 1"/>
                <a:gd name="T6" fmla="*/ 0 w 2"/>
                <a:gd name="T7" fmla="*/ 1 h 1"/>
                <a:gd name="T8" fmla="*/ 5 w 2"/>
                <a:gd name="T9" fmla="*/ 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6" name="Freeform 1234"/>
            <p:cNvSpPr/>
            <p:nvPr>
              <p:custDataLst>
                <p:tags r:id="rId266"/>
              </p:custDataLst>
            </p:nvPr>
          </p:nvSpPr>
          <p:spPr bwMode="auto">
            <a:xfrm>
              <a:off x="3908" y="1313"/>
              <a:ext cx="4" cy="4"/>
            </a:xfrm>
            <a:custGeom>
              <a:avLst/>
              <a:gdLst>
                <a:gd name="T0" fmla="*/ 1 w 3"/>
                <a:gd name="T1" fmla="*/ 0 h 3"/>
                <a:gd name="T2" fmla="*/ 5 w 3"/>
                <a:gd name="T3" fmla="*/ 7 h 3"/>
                <a:gd name="T4" fmla="*/ 5 w 3"/>
                <a:gd name="T5" fmla="*/ 0 h 3"/>
                <a:gd name="T6" fmla="*/ 7 w 3"/>
                <a:gd name="T7" fmla="*/ 5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1" y="1"/>
                    <a:pt x="1" y="2"/>
                    <a:pt x="2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7" name="Freeform 1235"/>
            <p:cNvSpPr/>
            <p:nvPr>
              <p:custDataLst>
                <p:tags r:id="rId267"/>
              </p:custDataLst>
            </p:nvPr>
          </p:nvSpPr>
          <p:spPr bwMode="auto">
            <a:xfrm>
              <a:off x="3935" y="1468"/>
              <a:ext cx="5" cy="5"/>
            </a:xfrm>
            <a:custGeom>
              <a:avLst/>
              <a:gdLst>
                <a:gd name="T0" fmla="*/ 5 w 4"/>
                <a:gd name="T1" fmla="*/ 6 h 4"/>
                <a:gd name="T2" fmla="*/ 5 w 4"/>
                <a:gd name="T3" fmla="*/ 0 h 4"/>
                <a:gd name="T4" fmla="*/ 0 w 4"/>
                <a:gd name="T5" fmla="*/ 5 h 4"/>
                <a:gd name="T6" fmla="*/ 5 w 4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1" y="2"/>
                    <a:pt x="1" y="1"/>
                    <a:pt x="2" y="0"/>
                  </a:cubicBezTo>
                  <a:cubicBezTo>
                    <a:pt x="4" y="2"/>
                    <a:pt x="1" y="4"/>
                    <a:pt x="0" y="2"/>
                  </a:cubicBezTo>
                  <a:cubicBezTo>
                    <a:pt x="1" y="1"/>
                    <a:pt x="1" y="2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8" name="Freeform 1236"/>
            <p:cNvSpPr/>
            <p:nvPr>
              <p:custDataLst>
                <p:tags r:id="rId268"/>
              </p:custDataLst>
            </p:nvPr>
          </p:nvSpPr>
          <p:spPr bwMode="auto">
            <a:xfrm>
              <a:off x="3948" y="1477"/>
              <a:ext cx="5" cy="3"/>
            </a:xfrm>
            <a:custGeom>
              <a:avLst/>
              <a:gdLst>
                <a:gd name="T0" fmla="*/ 5 w 4"/>
                <a:gd name="T1" fmla="*/ 5 h 2"/>
                <a:gd name="T2" fmla="*/ 5 w 4"/>
                <a:gd name="T3" fmla="*/ 8 h 2"/>
                <a:gd name="T4" fmla="*/ 1 w 4"/>
                <a:gd name="T5" fmla="*/ 0 h 2"/>
                <a:gd name="T6" fmla="*/ 6 w 4"/>
                <a:gd name="T7" fmla="*/ 5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1" y="1"/>
                    <a:pt x="0" y="1"/>
                    <a:pt x="2" y="2"/>
                  </a:cubicBezTo>
                  <a:cubicBezTo>
                    <a:pt x="4" y="1"/>
                    <a:pt x="3" y="0"/>
                    <a:pt x="1" y="0"/>
                  </a:cubicBezTo>
                  <a:cubicBezTo>
                    <a:pt x="1" y="2"/>
                    <a:pt x="2" y="2"/>
                    <a:pt x="3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299" name="Freeform 1237"/>
            <p:cNvSpPr/>
            <p:nvPr>
              <p:custDataLst>
                <p:tags r:id="rId269"/>
              </p:custDataLst>
            </p:nvPr>
          </p:nvSpPr>
          <p:spPr bwMode="auto">
            <a:xfrm>
              <a:off x="3938" y="1490"/>
              <a:ext cx="4" cy="4"/>
            </a:xfrm>
            <a:custGeom>
              <a:avLst/>
              <a:gdLst>
                <a:gd name="T0" fmla="*/ 1 w 3"/>
                <a:gd name="T1" fmla="*/ 1 h 3"/>
                <a:gd name="T2" fmla="*/ 1 w 3"/>
                <a:gd name="T3" fmla="*/ 7 h 3"/>
                <a:gd name="T4" fmla="*/ 1 w 3"/>
                <a:gd name="T5" fmla="*/ 0 h 3"/>
                <a:gd name="T6" fmla="*/ 0 w 3"/>
                <a:gd name="T7" fmla="*/ 5 h 3"/>
                <a:gd name="T8" fmla="*/ 1 w 3"/>
                <a:gd name="T9" fmla="*/ 0 h 3"/>
                <a:gd name="T10" fmla="*/ 1 w 3"/>
                <a:gd name="T11" fmla="*/ 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">
                  <a:moveTo>
                    <a:pt x="1" y="1"/>
                  </a:move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2" y="1"/>
                    <a:pt x="1" y="0"/>
                  </a:cubicBezTo>
                  <a:cubicBezTo>
                    <a:pt x="0" y="1"/>
                    <a:pt x="1" y="2"/>
                    <a:pt x="1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0" name="Freeform 1238"/>
            <p:cNvSpPr/>
            <p:nvPr>
              <p:custDataLst>
                <p:tags r:id="rId270"/>
              </p:custDataLst>
            </p:nvPr>
          </p:nvSpPr>
          <p:spPr bwMode="auto">
            <a:xfrm>
              <a:off x="3935" y="1457"/>
              <a:ext cx="3" cy="2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0 h 2"/>
                <a:gd name="T4" fmla="*/ 1 w 3"/>
                <a:gd name="T5" fmla="*/ 2 h 2"/>
                <a:gd name="T6" fmla="*/ 1 w 3"/>
                <a:gd name="T7" fmla="*/ 0 h 2"/>
                <a:gd name="T8" fmla="*/ 2 w 3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1"/>
                    <a:pt x="3" y="0"/>
                    <a:pt x="1" y="0"/>
                  </a:cubicBezTo>
                  <a:cubicBezTo>
                    <a:pt x="0" y="0"/>
                    <a:pt x="1" y="1"/>
                    <a:pt x="2" y="2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1" name="Freeform 1239"/>
            <p:cNvSpPr/>
            <p:nvPr>
              <p:custDataLst>
                <p:tags r:id="rId271"/>
              </p:custDataLst>
            </p:nvPr>
          </p:nvSpPr>
          <p:spPr bwMode="auto">
            <a:xfrm>
              <a:off x="4108" y="1493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</a:path>
              </a:pathLst>
            </a:custGeom>
            <a:noFill/>
            <a:ln w="4763" cap="rnd">
              <a:solidFill>
                <a:srgbClr val="74602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2" name="Freeform 1240"/>
            <p:cNvSpPr/>
            <p:nvPr>
              <p:custDataLst>
                <p:tags r:id="rId272"/>
              </p:custDataLst>
            </p:nvPr>
          </p:nvSpPr>
          <p:spPr bwMode="auto">
            <a:xfrm>
              <a:off x="3962" y="1380"/>
              <a:ext cx="239" cy="81"/>
            </a:xfrm>
            <a:custGeom>
              <a:avLst/>
              <a:gdLst>
                <a:gd name="T0" fmla="*/ 0 w 186"/>
                <a:gd name="T1" fmla="*/ 126 h 63"/>
                <a:gd name="T2" fmla="*/ 394 w 186"/>
                <a:gd name="T3" fmla="*/ 0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6" h="62">
                  <a:moveTo>
                    <a:pt x="0" y="59"/>
                  </a:moveTo>
                  <a:cubicBezTo>
                    <a:pt x="40" y="60"/>
                    <a:pt x="148" y="63"/>
                    <a:pt x="18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3" name="Freeform 1241"/>
            <p:cNvSpPr/>
            <p:nvPr>
              <p:custDataLst>
                <p:tags r:id="rId273"/>
              </p:custDataLst>
            </p:nvPr>
          </p:nvSpPr>
          <p:spPr bwMode="auto">
            <a:xfrm>
              <a:off x="4003" y="1345"/>
              <a:ext cx="173" cy="104"/>
            </a:xfrm>
            <a:custGeom>
              <a:avLst/>
              <a:gdLst>
                <a:gd name="T0" fmla="*/ 0 w 134"/>
                <a:gd name="T1" fmla="*/ 172 h 81"/>
                <a:gd name="T2" fmla="*/ 288 w 134"/>
                <a:gd name="T3" fmla="*/ 0 h 8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4" h="81">
                  <a:moveTo>
                    <a:pt x="0" y="81"/>
                  </a:moveTo>
                  <a:cubicBezTo>
                    <a:pt x="45" y="75"/>
                    <a:pt x="117" y="50"/>
                    <a:pt x="13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4" name="Freeform 1242"/>
            <p:cNvSpPr/>
            <p:nvPr>
              <p:custDataLst>
                <p:tags r:id="rId274"/>
              </p:custDataLst>
            </p:nvPr>
          </p:nvSpPr>
          <p:spPr bwMode="auto">
            <a:xfrm>
              <a:off x="4043" y="1326"/>
              <a:ext cx="91" cy="109"/>
            </a:xfrm>
            <a:custGeom>
              <a:avLst/>
              <a:gdLst>
                <a:gd name="T0" fmla="*/ 0 w 70"/>
                <a:gd name="T1" fmla="*/ 180 h 85"/>
                <a:gd name="T2" fmla="*/ 153 w 70"/>
                <a:gd name="T3" fmla="*/ 0 h 8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85">
                  <a:moveTo>
                    <a:pt x="0" y="85"/>
                  </a:moveTo>
                  <a:cubicBezTo>
                    <a:pt x="35" y="70"/>
                    <a:pt x="69" y="40"/>
                    <a:pt x="7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5" name="Freeform 1243"/>
            <p:cNvSpPr/>
            <p:nvPr>
              <p:custDataLst>
                <p:tags r:id="rId275"/>
              </p:custDataLst>
            </p:nvPr>
          </p:nvSpPr>
          <p:spPr bwMode="auto">
            <a:xfrm>
              <a:off x="3936" y="1380"/>
              <a:ext cx="78" cy="66"/>
            </a:xfrm>
            <a:custGeom>
              <a:avLst/>
              <a:gdLst>
                <a:gd name="T0" fmla="*/ 73 w 60"/>
                <a:gd name="T1" fmla="*/ 107 h 52"/>
                <a:gd name="T2" fmla="*/ 0 w 60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0" h="52">
                  <a:moveTo>
                    <a:pt x="33" y="52"/>
                  </a:moveTo>
                  <a:cubicBezTo>
                    <a:pt x="60" y="36"/>
                    <a:pt x="0" y="15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6" name="Freeform 1244"/>
            <p:cNvSpPr/>
            <p:nvPr>
              <p:custDataLst>
                <p:tags r:id="rId276"/>
              </p:custDataLst>
            </p:nvPr>
          </p:nvSpPr>
          <p:spPr bwMode="auto">
            <a:xfrm>
              <a:off x="3979" y="1341"/>
              <a:ext cx="39" cy="105"/>
            </a:xfrm>
            <a:custGeom>
              <a:avLst/>
              <a:gdLst>
                <a:gd name="T0" fmla="*/ 7 w 30"/>
                <a:gd name="T1" fmla="*/ 172 h 82"/>
                <a:gd name="T2" fmla="*/ 0 w 30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82">
                  <a:moveTo>
                    <a:pt x="3" y="82"/>
                  </a:moveTo>
                  <a:cubicBezTo>
                    <a:pt x="30" y="71"/>
                    <a:pt x="5" y="29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7" name="Freeform 1245"/>
            <p:cNvSpPr/>
            <p:nvPr>
              <p:custDataLst>
                <p:tags r:id="rId277"/>
              </p:custDataLst>
            </p:nvPr>
          </p:nvSpPr>
          <p:spPr bwMode="auto">
            <a:xfrm>
              <a:off x="3987" y="1326"/>
              <a:ext cx="75" cy="120"/>
            </a:xfrm>
            <a:custGeom>
              <a:avLst/>
              <a:gdLst>
                <a:gd name="T0" fmla="*/ 0 w 59"/>
                <a:gd name="T1" fmla="*/ 195 h 94"/>
                <a:gd name="T2" fmla="*/ 70 w 59"/>
                <a:gd name="T3" fmla="*/ 0 h 9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9" h="94">
                  <a:moveTo>
                    <a:pt x="0" y="94"/>
                  </a:moveTo>
                  <a:cubicBezTo>
                    <a:pt x="27" y="88"/>
                    <a:pt x="59" y="46"/>
                    <a:pt x="34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8" name="Freeform 1246"/>
            <p:cNvSpPr/>
            <p:nvPr>
              <p:custDataLst>
                <p:tags r:id="rId278"/>
              </p:custDataLst>
            </p:nvPr>
          </p:nvSpPr>
          <p:spPr bwMode="auto">
            <a:xfrm>
              <a:off x="4020" y="1323"/>
              <a:ext cx="79" cy="116"/>
            </a:xfrm>
            <a:custGeom>
              <a:avLst/>
              <a:gdLst>
                <a:gd name="T0" fmla="*/ 0 w 61"/>
                <a:gd name="T1" fmla="*/ 193 h 90"/>
                <a:gd name="T2" fmla="*/ 106 w 61"/>
                <a:gd name="T3" fmla="*/ 0 h 9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1" h="90">
                  <a:moveTo>
                    <a:pt x="0" y="90"/>
                  </a:moveTo>
                  <a:cubicBezTo>
                    <a:pt x="28" y="77"/>
                    <a:pt x="61" y="45"/>
                    <a:pt x="4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09" name="Freeform 1247"/>
            <p:cNvSpPr/>
            <p:nvPr>
              <p:custDataLst>
                <p:tags r:id="rId279"/>
              </p:custDataLst>
            </p:nvPr>
          </p:nvSpPr>
          <p:spPr bwMode="auto">
            <a:xfrm>
              <a:off x="3966" y="1464"/>
              <a:ext cx="136" cy="19"/>
            </a:xfrm>
            <a:custGeom>
              <a:avLst/>
              <a:gdLst>
                <a:gd name="T0" fmla="*/ 0 w 106"/>
                <a:gd name="T1" fmla="*/ 10 h 14"/>
                <a:gd name="T2" fmla="*/ 223 w 106"/>
                <a:gd name="T3" fmla="*/ 3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4">
                  <a:moveTo>
                    <a:pt x="0" y="4"/>
                  </a:moveTo>
                  <a:cubicBezTo>
                    <a:pt x="26" y="0"/>
                    <a:pt x="93" y="9"/>
                    <a:pt x="106" y="14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0" name="Freeform 1248"/>
            <p:cNvSpPr/>
            <p:nvPr>
              <p:custDataLst>
                <p:tags r:id="rId280"/>
              </p:custDataLst>
            </p:nvPr>
          </p:nvSpPr>
          <p:spPr bwMode="auto">
            <a:xfrm>
              <a:off x="3964" y="1472"/>
              <a:ext cx="137" cy="16"/>
            </a:xfrm>
            <a:custGeom>
              <a:avLst/>
              <a:gdLst>
                <a:gd name="T0" fmla="*/ 0 w 106"/>
                <a:gd name="T1" fmla="*/ 9 h 12"/>
                <a:gd name="T2" fmla="*/ 229 w 106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5" h="12">
                  <a:moveTo>
                    <a:pt x="0" y="4"/>
                  </a:moveTo>
                  <a:cubicBezTo>
                    <a:pt x="24" y="0"/>
                    <a:pt x="90" y="6"/>
                    <a:pt x="106" y="1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1" name="Freeform 1249"/>
            <p:cNvSpPr/>
            <p:nvPr>
              <p:custDataLst>
                <p:tags r:id="rId281"/>
              </p:custDataLst>
            </p:nvPr>
          </p:nvSpPr>
          <p:spPr bwMode="auto">
            <a:xfrm>
              <a:off x="3966" y="1481"/>
              <a:ext cx="133" cy="11"/>
            </a:xfrm>
            <a:custGeom>
              <a:avLst/>
              <a:gdLst>
                <a:gd name="T0" fmla="*/ 0 w 103"/>
                <a:gd name="T1" fmla="*/ 8 h 8"/>
                <a:gd name="T2" fmla="*/ 222 w 103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3" h="8">
                  <a:moveTo>
                    <a:pt x="0" y="3"/>
                  </a:moveTo>
                  <a:cubicBezTo>
                    <a:pt x="22" y="0"/>
                    <a:pt x="85" y="3"/>
                    <a:pt x="103" y="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2" name="Freeform 1250"/>
            <p:cNvSpPr/>
            <p:nvPr>
              <p:custDataLst>
                <p:tags r:id="rId282"/>
              </p:custDataLst>
            </p:nvPr>
          </p:nvSpPr>
          <p:spPr bwMode="auto">
            <a:xfrm>
              <a:off x="3967" y="1490"/>
              <a:ext cx="130" cy="7"/>
            </a:xfrm>
            <a:custGeom>
              <a:avLst/>
              <a:gdLst>
                <a:gd name="T0" fmla="*/ 0 w 101"/>
                <a:gd name="T1" fmla="*/ 8 h 5"/>
                <a:gd name="T2" fmla="*/ 215 w 101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0" h="5">
                  <a:moveTo>
                    <a:pt x="0" y="3"/>
                  </a:moveTo>
                  <a:cubicBezTo>
                    <a:pt x="20" y="1"/>
                    <a:pt x="81" y="0"/>
                    <a:pt x="101" y="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3" name="Freeform 1251"/>
            <p:cNvSpPr/>
            <p:nvPr>
              <p:custDataLst>
                <p:tags r:id="rId283"/>
              </p:custDataLst>
            </p:nvPr>
          </p:nvSpPr>
          <p:spPr bwMode="auto">
            <a:xfrm>
              <a:off x="4024" y="1436"/>
              <a:ext cx="177" cy="31"/>
            </a:xfrm>
            <a:custGeom>
              <a:avLst/>
              <a:gdLst>
                <a:gd name="T0" fmla="*/ 0 w 138"/>
                <a:gd name="T1" fmla="*/ 45 h 24"/>
                <a:gd name="T2" fmla="*/ 291 w 138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8" h="24">
                  <a:moveTo>
                    <a:pt x="0" y="21"/>
                  </a:moveTo>
                  <a:cubicBezTo>
                    <a:pt x="28" y="24"/>
                    <a:pt x="108" y="21"/>
                    <a:pt x="138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4" name="Freeform 1252"/>
            <p:cNvSpPr/>
            <p:nvPr>
              <p:custDataLst>
                <p:tags r:id="rId284"/>
              </p:custDataLst>
            </p:nvPr>
          </p:nvSpPr>
          <p:spPr bwMode="auto">
            <a:xfrm>
              <a:off x="3951" y="1352"/>
              <a:ext cx="24" cy="48"/>
            </a:xfrm>
            <a:custGeom>
              <a:avLst/>
              <a:gdLst>
                <a:gd name="T0" fmla="*/ 0 w 18"/>
                <a:gd name="T1" fmla="*/ 0 h 37"/>
                <a:gd name="T2" fmla="*/ 43 w 18"/>
                <a:gd name="T3" fmla="*/ 80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37">
                  <a:moveTo>
                    <a:pt x="0" y="0"/>
                  </a:moveTo>
                  <a:cubicBezTo>
                    <a:pt x="0" y="12"/>
                    <a:pt x="8" y="27"/>
                    <a:pt x="18" y="3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5" name="Freeform 1253"/>
            <p:cNvSpPr/>
            <p:nvPr>
              <p:custDataLst>
                <p:tags r:id="rId285"/>
              </p:custDataLst>
            </p:nvPr>
          </p:nvSpPr>
          <p:spPr bwMode="auto">
            <a:xfrm>
              <a:off x="4009" y="1331"/>
              <a:ext cx="13" cy="76"/>
            </a:xfrm>
            <a:custGeom>
              <a:avLst/>
              <a:gdLst>
                <a:gd name="T0" fmla="*/ 0 w 10"/>
                <a:gd name="T1" fmla="*/ 0 h 59"/>
                <a:gd name="T2" fmla="*/ 12 w 10"/>
                <a:gd name="T3" fmla="*/ 126 h 5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9">
                  <a:moveTo>
                    <a:pt x="0" y="0"/>
                  </a:moveTo>
                  <a:cubicBezTo>
                    <a:pt x="5" y="8"/>
                    <a:pt x="10" y="41"/>
                    <a:pt x="5" y="5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6" name="Freeform 1254"/>
            <p:cNvSpPr/>
            <p:nvPr>
              <p:custDataLst>
                <p:tags r:id="rId286"/>
              </p:custDataLst>
            </p:nvPr>
          </p:nvSpPr>
          <p:spPr bwMode="auto">
            <a:xfrm>
              <a:off x="4050" y="1325"/>
              <a:ext cx="17" cy="75"/>
            </a:xfrm>
            <a:custGeom>
              <a:avLst/>
              <a:gdLst>
                <a:gd name="T0" fmla="*/ 7 w 13"/>
                <a:gd name="T1" fmla="*/ 0 h 58"/>
                <a:gd name="T2" fmla="*/ 0 w 13"/>
                <a:gd name="T3" fmla="*/ 125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57">
                  <a:moveTo>
                    <a:pt x="3" y="0"/>
                  </a:moveTo>
                  <a:cubicBezTo>
                    <a:pt x="9" y="10"/>
                    <a:pt x="13" y="35"/>
                    <a:pt x="0" y="5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7" name="Freeform 1255"/>
            <p:cNvSpPr/>
            <p:nvPr>
              <p:custDataLst>
                <p:tags r:id="rId287"/>
              </p:custDataLst>
            </p:nvPr>
          </p:nvSpPr>
          <p:spPr bwMode="auto">
            <a:xfrm>
              <a:off x="4089" y="1320"/>
              <a:ext cx="20" cy="71"/>
            </a:xfrm>
            <a:custGeom>
              <a:avLst/>
              <a:gdLst>
                <a:gd name="T0" fmla="*/ 28 w 15"/>
                <a:gd name="T1" fmla="*/ 0 h 55"/>
                <a:gd name="T2" fmla="*/ 0 w 15"/>
                <a:gd name="T3" fmla="*/ 119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55">
                  <a:moveTo>
                    <a:pt x="12" y="0"/>
                  </a:moveTo>
                  <a:cubicBezTo>
                    <a:pt x="15" y="12"/>
                    <a:pt x="9" y="42"/>
                    <a:pt x="0" y="5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8" name="Freeform 1256"/>
            <p:cNvSpPr/>
            <p:nvPr>
              <p:custDataLst>
                <p:tags r:id="rId288"/>
              </p:custDataLst>
            </p:nvPr>
          </p:nvSpPr>
          <p:spPr bwMode="auto">
            <a:xfrm>
              <a:off x="4118" y="1338"/>
              <a:ext cx="38" cy="58"/>
            </a:xfrm>
            <a:custGeom>
              <a:avLst/>
              <a:gdLst>
                <a:gd name="T0" fmla="*/ 61 w 30"/>
                <a:gd name="T1" fmla="*/ 0 h 45"/>
                <a:gd name="T2" fmla="*/ 0 w 30"/>
                <a:gd name="T3" fmla="*/ 97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45">
                  <a:moveTo>
                    <a:pt x="30" y="0"/>
                  </a:moveTo>
                  <a:cubicBezTo>
                    <a:pt x="29" y="11"/>
                    <a:pt x="12" y="37"/>
                    <a:pt x="0" y="45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19" name="Freeform 1257"/>
            <p:cNvSpPr/>
            <p:nvPr>
              <p:custDataLst>
                <p:tags r:id="rId289"/>
              </p:custDataLst>
            </p:nvPr>
          </p:nvSpPr>
          <p:spPr bwMode="auto">
            <a:xfrm>
              <a:off x="4138" y="1367"/>
              <a:ext cx="53" cy="50"/>
            </a:xfrm>
            <a:custGeom>
              <a:avLst/>
              <a:gdLst>
                <a:gd name="T0" fmla="*/ 85 w 42"/>
                <a:gd name="T1" fmla="*/ 0 h 39"/>
                <a:gd name="T2" fmla="*/ 0 w 42"/>
                <a:gd name="T3" fmla="*/ 82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9">
                  <a:moveTo>
                    <a:pt x="42" y="0"/>
                  </a:moveTo>
                  <a:cubicBezTo>
                    <a:pt x="35" y="12"/>
                    <a:pt x="12" y="34"/>
                    <a:pt x="0" y="39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0" name="Freeform 1258"/>
            <p:cNvSpPr/>
            <p:nvPr>
              <p:custDataLst>
                <p:tags r:id="rId290"/>
              </p:custDataLst>
            </p:nvPr>
          </p:nvSpPr>
          <p:spPr bwMode="auto">
            <a:xfrm>
              <a:off x="4153" y="1414"/>
              <a:ext cx="48" cy="25"/>
            </a:xfrm>
            <a:custGeom>
              <a:avLst/>
              <a:gdLst>
                <a:gd name="T0" fmla="*/ 0 w 37"/>
                <a:gd name="T1" fmla="*/ 43 h 19"/>
                <a:gd name="T2" fmla="*/ 80 w 37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19">
                  <a:moveTo>
                    <a:pt x="0" y="19"/>
                  </a:moveTo>
                  <a:cubicBezTo>
                    <a:pt x="12" y="18"/>
                    <a:pt x="32" y="5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1" name="Freeform 1259"/>
            <p:cNvSpPr/>
            <p:nvPr>
              <p:custDataLst>
                <p:tags r:id="rId291"/>
              </p:custDataLst>
            </p:nvPr>
          </p:nvSpPr>
          <p:spPr bwMode="auto">
            <a:xfrm>
              <a:off x="4117" y="1470"/>
              <a:ext cx="34" cy="3"/>
            </a:xfrm>
            <a:custGeom>
              <a:avLst/>
              <a:gdLst>
                <a:gd name="T0" fmla="*/ 0 w 27"/>
                <a:gd name="T1" fmla="*/ 2 h 3"/>
                <a:gd name="T2" fmla="*/ 54 w 27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3">
                  <a:moveTo>
                    <a:pt x="0" y="2"/>
                  </a:moveTo>
                  <a:cubicBezTo>
                    <a:pt x="14" y="0"/>
                    <a:pt x="22" y="1"/>
                    <a:pt x="27" y="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2" name="Freeform 1260"/>
            <p:cNvSpPr/>
            <p:nvPr>
              <p:custDataLst>
                <p:tags r:id="rId292"/>
              </p:custDataLst>
            </p:nvPr>
          </p:nvSpPr>
          <p:spPr bwMode="auto">
            <a:xfrm>
              <a:off x="4153" y="1430"/>
              <a:ext cx="20" cy="12"/>
            </a:xfrm>
            <a:custGeom>
              <a:avLst/>
              <a:gdLst>
                <a:gd name="T0" fmla="*/ 5 w 15"/>
                <a:gd name="T1" fmla="*/ 17 h 10"/>
                <a:gd name="T2" fmla="*/ 7 w 15"/>
                <a:gd name="T3" fmla="*/ 2 h 10"/>
                <a:gd name="T4" fmla="*/ 15 w 15"/>
                <a:gd name="T5" fmla="*/ 16 h 10"/>
                <a:gd name="T6" fmla="*/ 21 w 15"/>
                <a:gd name="T7" fmla="*/ 0 h 10"/>
                <a:gd name="T8" fmla="*/ 36 w 15"/>
                <a:gd name="T9" fmla="*/ 1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2" y="10"/>
                  </a:moveTo>
                  <a:cubicBezTo>
                    <a:pt x="0" y="7"/>
                    <a:pt x="0" y="3"/>
                    <a:pt x="3" y="2"/>
                  </a:cubicBezTo>
                  <a:cubicBezTo>
                    <a:pt x="7" y="1"/>
                    <a:pt x="6" y="7"/>
                    <a:pt x="6" y="9"/>
                  </a:cubicBezTo>
                  <a:cubicBezTo>
                    <a:pt x="11" y="8"/>
                    <a:pt x="9" y="3"/>
                    <a:pt x="9" y="0"/>
                  </a:cubicBezTo>
                  <a:cubicBezTo>
                    <a:pt x="12" y="0"/>
                    <a:pt x="15" y="3"/>
                    <a:pt x="15" y="7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3" name="Freeform 1261"/>
            <p:cNvSpPr/>
            <p:nvPr>
              <p:custDataLst>
                <p:tags r:id="rId293"/>
              </p:custDataLst>
            </p:nvPr>
          </p:nvSpPr>
          <p:spPr bwMode="auto">
            <a:xfrm>
              <a:off x="4188" y="1411"/>
              <a:ext cx="15" cy="15"/>
            </a:xfrm>
            <a:custGeom>
              <a:avLst/>
              <a:gdLst>
                <a:gd name="T0" fmla="*/ 27 w 11"/>
                <a:gd name="T1" fmla="*/ 15 h 11"/>
                <a:gd name="T2" fmla="*/ 14 w 11"/>
                <a:gd name="T3" fmla="*/ 1 h 11"/>
                <a:gd name="T4" fmla="*/ 14 w 11"/>
                <a:gd name="T5" fmla="*/ 2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4"/>
                    <a:pt x="9" y="0"/>
                    <a:pt x="5" y="1"/>
                  </a:cubicBezTo>
                  <a:cubicBezTo>
                    <a:pt x="0" y="3"/>
                    <a:pt x="4" y="8"/>
                    <a:pt x="5" y="1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4" name="Freeform 1262"/>
            <p:cNvSpPr/>
            <p:nvPr>
              <p:custDataLst>
                <p:tags r:id="rId294"/>
              </p:custDataLst>
            </p:nvPr>
          </p:nvSpPr>
          <p:spPr bwMode="auto">
            <a:xfrm>
              <a:off x="4183" y="1380"/>
              <a:ext cx="21" cy="23"/>
            </a:xfrm>
            <a:custGeom>
              <a:avLst/>
              <a:gdLst>
                <a:gd name="T0" fmla="*/ 37 w 16"/>
                <a:gd name="T1" fmla="*/ 13 h 18"/>
                <a:gd name="T2" fmla="*/ 22 w 16"/>
                <a:gd name="T3" fmla="*/ 5 h 18"/>
                <a:gd name="T4" fmla="*/ 29 w 16"/>
                <a:gd name="T5" fmla="*/ 23 h 18"/>
                <a:gd name="T6" fmla="*/ 7 w 16"/>
                <a:gd name="T7" fmla="*/ 15 h 18"/>
                <a:gd name="T8" fmla="*/ 18 w 16"/>
                <a:gd name="T9" fmla="*/ 3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8">
                  <a:moveTo>
                    <a:pt x="16" y="6"/>
                  </a:moveTo>
                  <a:cubicBezTo>
                    <a:pt x="16" y="3"/>
                    <a:pt x="13" y="0"/>
                    <a:pt x="10" y="2"/>
                  </a:cubicBezTo>
                  <a:cubicBezTo>
                    <a:pt x="9" y="5"/>
                    <a:pt x="16" y="7"/>
                    <a:pt x="13" y="11"/>
                  </a:cubicBezTo>
                  <a:cubicBezTo>
                    <a:pt x="10" y="14"/>
                    <a:pt x="5" y="9"/>
                    <a:pt x="3" y="7"/>
                  </a:cubicBezTo>
                  <a:cubicBezTo>
                    <a:pt x="0" y="11"/>
                    <a:pt x="6" y="15"/>
                    <a:pt x="8" y="18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5" name="Freeform 1263"/>
            <p:cNvSpPr/>
            <p:nvPr>
              <p:custDataLst>
                <p:tags r:id="rId295"/>
              </p:custDataLst>
            </p:nvPr>
          </p:nvSpPr>
          <p:spPr bwMode="auto">
            <a:xfrm>
              <a:off x="4173" y="1365"/>
              <a:ext cx="21" cy="24"/>
            </a:xfrm>
            <a:custGeom>
              <a:avLst/>
              <a:gdLst>
                <a:gd name="T0" fmla="*/ 37 w 16"/>
                <a:gd name="T1" fmla="*/ 0 h 19"/>
                <a:gd name="T2" fmla="*/ 22 w 16"/>
                <a:gd name="T3" fmla="*/ 6 h 19"/>
                <a:gd name="T4" fmla="*/ 37 w 16"/>
                <a:gd name="T5" fmla="*/ 10 h 19"/>
                <a:gd name="T6" fmla="*/ 16 w 16"/>
                <a:gd name="T7" fmla="*/ 14 h 19"/>
                <a:gd name="T8" fmla="*/ 24 w 16"/>
                <a:gd name="T9" fmla="*/ 23 h 19"/>
                <a:gd name="T10" fmla="*/ 18 w 16"/>
                <a:gd name="T11" fmla="*/ 38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14" y="0"/>
                    <a:pt x="11" y="1"/>
                    <a:pt x="10" y="3"/>
                  </a:cubicBezTo>
                  <a:cubicBezTo>
                    <a:pt x="12" y="4"/>
                    <a:pt x="14" y="4"/>
                    <a:pt x="16" y="5"/>
                  </a:cubicBezTo>
                  <a:cubicBezTo>
                    <a:pt x="14" y="7"/>
                    <a:pt x="10" y="5"/>
                    <a:pt x="7" y="7"/>
                  </a:cubicBezTo>
                  <a:cubicBezTo>
                    <a:pt x="8" y="9"/>
                    <a:pt x="9" y="10"/>
                    <a:pt x="11" y="11"/>
                  </a:cubicBezTo>
                  <a:cubicBezTo>
                    <a:pt x="3" y="5"/>
                    <a:pt x="0" y="16"/>
                    <a:pt x="8" y="1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6" name="Freeform 1264"/>
            <p:cNvSpPr/>
            <p:nvPr>
              <p:custDataLst>
                <p:tags r:id="rId296"/>
              </p:custDataLst>
            </p:nvPr>
          </p:nvSpPr>
          <p:spPr bwMode="auto">
            <a:xfrm>
              <a:off x="4155" y="1335"/>
              <a:ext cx="2" cy="12"/>
            </a:xfrm>
            <a:custGeom>
              <a:avLst/>
              <a:gdLst>
                <a:gd name="T0" fmla="*/ 2 w 2"/>
                <a:gd name="T1" fmla="*/ 0 h 9"/>
                <a:gd name="T2" fmla="*/ 0 w 2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2" y="0"/>
                  </a:moveTo>
                  <a:cubicBezTo>
                    <a:pt x="1" y="2"/>
                    <a:pt x="0" y="5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7" name="Freeform 1265"/>
            <p:cNvSpPr/>
            <p:nvPr>
              <p:custDataLst>
                <p:tags r:id="rId297"/>
              </p:custDataLst>
            </p:nvPr>
          </p:nvSpPr>
          <p:spPr bwMode="auto">
            <a:xfrm>
              <a:off x="4141" y="1349"/>
              <a:ext cx="15" cy="18"/>
            </a:xfrm>
            <a:custGeom>
              <a:avLst/>
              <a:gdLst>
                <a:gd name="T0" fmla="*/ 20 w 12"/>
                <a:gd name="T1" fmla="*/ 6 h 14"/>
                <a:gd name="T2" fmla="*/ 8 w 12"/>
                <a:gd name="T3" fmla="*/ 5 h 14"/>
                <a:gd name="T4" fmla="*/ 14 w 12"/>
                <a:gd name="T5" fmla="*/ 13 h 14"/>
                <a:gd name="T6" fmla="*/ 0 w 12"/>
                <a:gd name="T7" fmla="*/ 1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4">
                  <a:moveTo>
                    <a:pt x="10" y="3"/>
                  </a:moveTo>
                  <a:cubicBezTo>
                    <a:pt x="9" y="1"/>
                    <a:pt x="6" y="0"/>
                    <a:pt x="4" y="2"/>
                  </a:cubicBezTo>
                  <a:cubicBezTo>
                    <a:pt x="2" y="5"/>
                    <a:pt x="6" y="4"/>
                    <a:pt x="7" y="6"/>
                  </a:cubicBezTo>
                  <a:cubicBezTo>
                    <a:pt x="12" y="14"/>
                    <a:pt x="2" y="13"/>
                    <a:pt x="0" y="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8" name="Freeform 1266"/>
            <p:cNvSpPr/>
            <p:nvPr>
              <p:custDataLst>
                <p:tags r:id="rId298"/>
              </p:custDataLst>
            </p:nvPr>
          </p:nvSpPr>
          <p:spPr bwMode="auto">
            <a:xfrm>
              <a:off x="4168" y="1345"/>
              <a:ext cx="11" cy="12"/>
            </a:xfrm>
            <a:custGeom>
              <a:avLst/>
              <a:gdLst>
                <a:gd name="T0" fmla="*/ 11 w 9"/>
                <a:gd name="T1" fmla="*/ 7 h 9"/>
                <a:gd name="T2" fmla="*/ 0 w 9"/>
                <a:gd name="T3" fmla="*/ 7 h 9"/>
                <a:gd name="T4" fmla="*/ 16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3"/>
                  </a:moveTo>
                  <a:cubicBezTo>
                    <a:pt x="5" y="2"/>
                    <a:pt x="1" y="0"/>
                    <a:pt x="0" y="3"/>
                  </a:cubicBezTo>
                  <a:cubicBezTo>
                    <a:pt x="0" y="6"/>
                    <a:pt x="7" y="8"/>
                    <a:pt x="9" y="9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29" name="Freeform 1267"/>
            <p:cNvSpPr/>
            <p:nvPr>
              <p:custDataLst>
                <p:tags r:id="rId299"/>
              </p:custDataLst>
            </p:nvPr>
          </p:nvSpPr>
          <p:spPr bwMode="auto">
            <a:xfrm>
              <a:off x="4117" y="1374"/>
              <a:ext cx="19" cy="24"/>
            </a:xfrm>
            <a:custGeom>
              <a:avLst/>
              <a:gdLst>
                <a:gd name="T0" fmla="*/ 0 w 15"/>
                <a:gd name="T1" fmla="*/ 38 h 19"/>
                <a:gd name="T2" fmla="*/ 5 w 15"/>
                <a:gd name="T3" fmla="*/ 25 h 19"/>
                <a:gd name="T4" fmla="*/ 13 w 15"/>
                <a:gd name="T5" fmla="*/ 32 h 19"/>
                <a:gd name="T6" fmla="*/ 10 w 15"/>
                <a:gd name="T7" fmla="*/ 18 h 19"/>
                <a:gd name="T8" fmla="*/ 25 w 15"/>
                <a:gd name="T9" fmla="*/ 23 h 19"/>
                <a:gd name="T10" fmla="*/ 23 w 15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9">
                  <a:moveTo>
                    <a:pt x="0" y="19"/>
                  </a:moveTo>
                  <a:cubicBezTo>
                    <a:pt x="2" y="17"/>
                    <a:pt x="2" y="15"/>
                    <a:pt x="2" y="13"/>
                  </a:cubicBezTo>
                  <a:cubicBezTo>
                    <a:pt x="3" y="15"/>
                    <a:pt x="4" y="16"/>
                    <a:pt x="6" y="16"/>
                  </a:cubicBezTo>
                  <a:cubicBezTo>
                    <a:pt x="6" y="14"/>
                    <a:pt x="5" y="11"/>
                    <a:pt x="5" y="9"/>
                  </a:cubicBezTo>
                  <a:cubicBezTo>
                    <a:pt x="7" y="9"/>
                    <a:pt x="10" y="13"/>
                    <a:pt x="13" y="11"/>
                  </a:cubicBezTo>
                  <a:cubicBezTo>
                    <a:pt x="15" y="9"/>
                    <a:pt x="13" y="2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0" name="Freeform 1268"/>
            <p:cNvSpPr/>
            <p:nvPr>
              <p:custDataLst>
                <p:tags r:id="rId300"/>
              </p:custDataLst>
            </p:nvPr>
          </p:nvSpPr>
          <p:spPr bwMode="auto">
            <a:xfrm>
              <a:off x="4135" y="1397"/>
              <a:ext cx="26" cy="22"/>
            </a:xfrm>
            <a:custGeom>
              <a:avLst/>
              <a:gdLst>
                <a:gd name="T0" fmla="*/ 2 w 21"/>
                <a:gd name="T1" fmla="*/ 33 h 18"/>
                <a:gd name="T2" fmla="*/ 2 w 21"/>
                <a:gd name="T3" fmla="*/ 20 h 18"/>
                <a:gd name="T4" fmla="*/ 19 w 21"/>
                <a:gd name="T5" fmla="*/ 11 h 18"/>
                <a:gd name="T6" fmla="*/ 40 w 21"/>
                <a:gd name="T7" fmla="*/ 1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2" y="18"/>
                  </a:moveTo>
                  <a:cubicBezTo>
                    <a:pt x="1" y="15"/>
                    <a:pt x="0" y="13"/>
                    <a:pt x="2" y="11"/>
                  </a:cubicBezTo>
                  <a:cubicBezTo>
                    <a:pt x="9" y="14"/>
                    <a:pt x="17" y="18"/>
                    <a:pt x="10" y="6"/>
                  </a:cubicBezTo>
                  <a:cubicBezTo>
                    <a:pt x="14" y="0"/>
                    <a:pt x="18" y="8"/>
                    <a:pt x="21" y="1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1" name="Freeform 1269"/>
            <p:cNvSpPr/>
            <p:nvPr>
              <p:custDataLst>
                <p:tags r:id="rId301"/>
              </p:custDataLst>
            </p:nvPr>
          </p:nvSpPr>
          <p:spPr bwMode="auto">
            <a:xfrm>
              <a:off x="4127" y="1325"/>
              <a:ext cx="14" cy="9"/>
            </a:xfrm>
            <a:custGeom>
              <a:avLst/>
              <a:gdLst>
                <a:gd name="T0" fmla="*/ 17 w 11"/>
                <a:gd name="T1" fmla="*/ 1 h 7"/>
                <a:gd name="T2" fmla="*/ 0 w 11"/>
                <a:gd name="T3" fmla="*/ 5 h 7"/>
                <a:gd name="T4" fmla="*/ 23 w 11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8" y="1"/>
                  </a:moveTo>
                  <a:cubicBezTo>
                    <a:pt x="5" y="0"/>
                    <a:pt x="3" y="0"/>
                    <a:pt x="0" y="2"/>
                  </a:cubicBezTo>
                  <a:cubicBezTo>
                    <a:pt x="2" y="6"/>
                    <a:pt x="7" y="7"/>
                    <a:pt x="11" y="7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2" name="Freeform 1270"/>
            <p:cNvSpPr/>
            <p:nvPr>
              <p:custDataLst>
                <p:tags r:id="rId302"/>
              </p:custDataLst>
            </p:nvPr>
          </p:nvSpPr>
          <p:spPr bwMode="auto">
            <a:xfrm>
              <a:off x="4100" y="1318"/>
              <a:ext cx="12" cy="23"/>
            </a:xfrm>
            <a:custGeom>
              <a:avLst/>
              <a:gdLst>
                <a:gd name="T0" fmla="*/ 16 w 9"/>
                <a:gd name="T1" fmla="*/ 0 h 18"/>
                <a:gd name="T2" fmla="*/ 0 w 9"/>
                <a:gd name="T3" fmla="*/ 6 h 18"/>
                <a:gd name="T4" fmla="*/ 21 w 9"/>
                <a:gd name="T5" fmla="*/ 13 h 18"/>
                <a:gd name="T6" fmla="*/ 1 w 9"/>
                <a:gd name="T7" fmla="*/ 23 h 18"/>
                <a:gd name="T8" fmla="*/ 21 w 9"/>
                <a:gd name="T9" fmla="*/ 29 h 18"/>
                <a:gd name="T10" fmla="*/ 0 w 9"/>
                <a:gd name="T11" fmla="*/ 3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cubicBezTo>
                    <a:pt x="5" y="0"/>
                    <a:pt x="0" y="1"/>
                    <a:pt x="0" y="3"/>
                  </a:cubicBezTo>
                  <a:cubicBezTo>
                    <a:pt x="1" y="6"/>
                    <a:pt x="7" y="5"/>
                    <a:pt x="9" y="6"/>
                  </a:cubicBezTo>
                  <a:cubicBezTo>
                    <a:pt x="9" y="9"/>
                    <a:pt x="4" y="10"/>
                    <a:pt x="1" y="11"/>
                  </a:cubicBezTo>
                  <a:cubicBezTo>
                    <a:pt x="4" y="12"/>
                    <a:pt x="7" y="12"/>
                    <a:pt x="9" y="14"/>
                  </a:cubicBezTo>
                  <a:cubicBezTo>
                    <a:pt x="8" y="16"/>
                    <a:pt x="3" y="17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3" name="Freeform 1271"/>
            <p:cNvSpPr/>
            <p:nvPr>
              <p:custDataLst>
                <p:tags r:id="rId303"/>
              </p:custDataLst>
            </p:nvPr>
          </p:nvSpPr>
          <p:spPr bwMode="auto">
            <a:xfrm>
              <a:off x="4087" y="1369"/>
              <a:ext cx="19" cy="24"/>
            </a:xfrm>
            <a:custGeom>
              <a:avLst/>
              <a:gdLst>
                <a:gd name="T0" fmla="*/ 10 w 15"/>
                <a:gd name="T1" fmla="*/ 38 h 19"/>
                <a:gd name="T2" fmla="*/ 0 w 15"/>
                <a:gd name="T3" fmla="*/ 32 h 19"/>
                <a:gd name="T4" fmla="*/ 13 w 15"/>
                <a:gd name="T5" fmla="*/ 30 h 19"/>
                <a:gd name="T6" fmla="*/ 5 w 15"/>
                <a:gd name="T7" fmla="*/ 24 h 19"/>
                <a:gd name="T8" fmla="*/ 23 w 15"/>
                <a:gd name="T9" fmla="*/ 20 h 19"/>
                <a:gd name="T10" fmla="*/ 10 w 15"/>
                <a:gd name="T11" fmla="*/ 5 h 19"/>
                <a:gd name="T12" fmla="*/ 30 w 15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5" y="19"/>
                  </a:moveTo>
                  <a:cubicBezTo>
                    <a:pt x="3" y="19"/>
                    <a:pt x="1" y="18"/>
                    <a:pt x="0" y="16"/>
                  </a:cubicBezTo>
                  <a:cubicBezTo>
                    <a:pt x="2" y="17"/>
                    <a:pt x="4" y="16"/>
                    <a:pt x="6" y="15"/>
                  </a:cubicBezTo>
                  <a:cubicBezTo>
                    <a:pt x="5" y="14"/>
                    <a:pt x="3" y="13"/>
                    <a:pt x="2" y="12"/>
                  </a:cubicBezTo>
                  <a:cubicBezTo>
                    <a:pt x="5" y="10"/>
                    <a:pt x="8" y="11"/>
                    <a:pt x="11" y="10"/>
                  </a:cubicBezTo>
                  <a:cubicBezTo>
                    <a:pt x="10" y="7"/>
                    <a:pt x="7" y="5"/>
                    <a:pt x="5" y="2"/>
                  </a:cubicBezTo>
                  <a:cubicBezTo>
                    <a:pt x="7" y="0"/>
                    <a:pt x="12" y="1"/>
                    <a:pt x="15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4" name="Freeform 1272"/>
            <p:cNvSpPr/>
            <p:nvPr>
              <p:custDataLst>
                <p:tags r:id="rId304"/>
              </p:custDataLst>
            </p:nvPr>
          </p:nvSpPr>
          <p:spPr bwMode="auto">
            <a:xfrm>
              <a:off x="4076" y="1323"/>
              <a:ext cx="17" cy="28"/>
            </a:xfrm>
            <a:custGeom>
              <a:avLst/>
              <a:gdLst>
                <a:gd name="T0" fmla="*/ 21 w 13"/>
                <a:gd name="T1" fmla="*/ 0 h 21"/>
                <a:gd name="T2" fmla="*/ 1 w 13"/>
                <a:gd name="T3" fmla="*/ 9 h 21"/>
                <a:gd name="T4" fmla="*/ 22 w 13"/>
                <a:gd name="T5" fmla="*/ 12 h 21"/>
                <a:gd name="T6" fmla="*/ 9 w 13"/>
                <a:gd name="T7" fmla="*/ 23 h 21"/>
                <a:gd name="T8" fmla="*/ 29 w 13"/>
                <a:gd name="T9" fmla="*/ 31 h 21"/>
                <a:gd name="T10" fmla="*/ 5 w 13"/>
                <a:gd name="T11" fmla="*/ 4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1">
                  <a:moveTo>
                    <a:pt x="9" y="0"/>
                  </a:moveTo>
                  <a:cubicBezTo>
                    <a:pt x="7" y="0"/>
                    <a:pt x="0" y="1"/>
                    <a:pt x="1" y="4"/>
                  </a:cubicBezTo>
                  <a:cubicBezTo>
                    <a:pt x="1" y="7"/>
                    <a:pt x="8" y="4"/>
                    <a:pt x="10" y="5"/>
                  </a:cubicBezTo>
                  <a:cubicBezTo>
                    <a:pt x="8" y="7"/>
                    <a:pt x="5" y="8"/>
                    <a:pt x="4" y="10"/>
                  </a:cubicBezTo>
                  <a:cubicBezTo>
                    <a:pt x="7" y="11"/>
                    <a:pt x="11" y="10"/>
                    <a:pt x="13" y="13"/>
                  </a:cubicBezTo>
                  <a:cubicBezTo>
                    <a:pt x="10" y="16"/>
                    <a:pt x="6" y="18"/>
                    <a:pt x="2" y="2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5" name="Freeform 1273"/>
            <p:cNvSpPr/>
            <p:nvPr>
              <p:custDataLst>
                <p:tags r:id="rId305"/>
              </p:custDataLst>
            </p:nvPr>
          </p:nvSpPr>
          <p:spPr bwMode="auto">
            <a:xfrm>
              <a:off x="4052" y="1323"/>
              <a:ext cx="15" cy="20"/>
            </a:xfrm>
            <a:custGeom>
              <a:avLst/>
              <a:gdLst>
                <a:gd name="T0" fmla="*/ 0 w 12"/>
                <a:gd name="T1" fmla="*/ 7 h 15"/>
                <a:gd name="T2" fmla="*/ 10 w 12"/>
                <a:gd name="T3" fmla="*/ 5 h 15"/>
                <a:gd name="T4" fmla="*/ 1 w 12"/>
                <a:gd name="T5" fmla="*/ 20 h 15"/>
                <a:gd name="T6" fmla="*/ 20 w 12"/>
                <a:gd name="T7" fmla="*/ 20 h 15"/>
                <a:gd name="T8" fmla="*/ 8 w 12"/>
                <a:gd name="T9" fmla="*/ 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5">
                  <a:moveTo>
                    <a:pt x="0" y="3"/>
                  </a:moveTo>
                  <a:cubicBezTo>
                    <a:pt x="2" y="1"/>
                    <a:pt x="4" y="0"/>
                    <a:pt x="5" y="2"/>
                  </a:cubicBezTo>
                  <a:cubicBezTo>
                    <a:pt x="5" y="4"/>
                    <a:pt x="3" y="6"/>
                    <a:pt x="1" y="8"/>
                  </a:cubicBezTo>
                  <a:cubicBezTo>
                    <a:pt x="3" y="8"/>
                    <a:pt x="9" y="6"/>
                    <a:pt x="10" y="8"/>
                  </a:cubicBezTo>
                  <a:cubicBezTo>
                    <a:pt x="12" y="10"/>
                    <a:pt x="6" y="13"/>
                    <a:pt x="4" y="1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6" name="Freeform 1274"/>
            <p:cNvSpPr/>
            <p:nvPr>
              <p:custDataLst>
                <p:tags r:id="rId306"/>
              </p:custDataLst>
            </p:nvPr>
          </p:nvSpPr>
          <p:spPr bwMode="auto">
            <a:xfrm>
              <a:off x="4049" y="1388"/>
              <a:ext cx="11" cy="20"/>
            </a:xfrm>
            <a:custGeom>
              <a:avLst/>
              <a:gdLst>
                <a:gd name="T0" fmla="*/ 0 w 8"/>
                <a:gd name="T1" fmla="*/ 16 h 16"/>
                <a:gd name="T2" fmla="*/ 0 w 8"/>
                <a:gd name="T3" fmla="*/ 8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6">
                  <a:moveTo>
                    <a:pt x="0" y="8"/>
                  </a:moveTo>
                  <a:cubicBezTo>
                    <a:pt x="6" y="16"/>
                    <a:pt x="8" y="0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7" name="Freeform 1275"/>
            <p:cNvSpPr/>
            <p:nvPr>
              <p:custDataLst>
                <p:tags r:id="rId307"/>
              </p:custDataLst>
            </p:nvPr>
          </p:nvSpPr>
          <p:spPr bwMode="auto">
            <a:xfrm>
              <a:off x="4020" y="1325"/>
              <a:ext cx="19" cy="16"/>
            </a:xfrm>
            <a:custGeom>
              <a:avLst/>
              <a:gdLst>
                <a:gd name="T0" fmla="*/ 18 w 15"/>
                <a:gd name="T1" fmla="*/ 0 h 13"/>
                <a:gd name="T2" fmla="*/ 30 w 15"/>
                <a:gd name="T3" fmla="*/ 9 h 13"/>
                <a:gd name="T4" fmla="*/ 16 w 15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3">
                  <a:moveTo>
                    <a:pt x="9" y="0"/>
                  </a:moveTo>
                  <a:cubicBezTo>
                    <a:pt x="0" y="8"/>
                    <a:pt x="11" y="4"/>
                    <a:pt x="15" y="5"/>
                  </a:cubicBezTo>
                  <a:cubicBezTo>
                    <a:pt x="15" y="9"/>
                    <a:pt x="10" y="11"/>
                    <a:pt x="8" y="13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8" name="Freeform 1276"/>
            <p:cNvSpPr/>
            <p:nvPr>
              <p:custDataLst>
                <p:tags r:id="rId308"/>
              </p:custDataLst>
            </p:nvPr>
          </p:nvSpPr>
          <p:spPr bwMode="auto">
            <a:xfrm>
              <a:off x="4003" y="1330"/>
              <a:ext cx="13" cy="18"/>
            </a:xfrm>
            <a:custGeom>
              <a:avLst/>
              <a:gdLst>
                <a:gd name="T0" fmla="*/ 16 w 10"/>
                <a:gd name="T1" fmla="*/ 0 h 14"/>
                <a:gd name="T2" fmla="*/ 5 w 10"/>
                <a:gd name="T3" fmla="*/ 10 h 14"/>
                <a:gd name="T4" fmla="*/ 22 w 10"/>
                <a:gd name="T5" fmla="*/ 10 h 14"/>
                <a:gd name="T6" fmla="*/ 9 w 10"/>
                <a:gd name="T7" fmla="*/ 3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4">
                  <a:moveTo>
                    <a:pt x="7" y="0"/>
                  </a:moveTo>
                  <a:cubicBezTo>
                    <a:pt x="5" y="1"/>
                    <a:pt x="0" y="2"/>
                    <a:pt x="2" y="5"/>
                  </a:cubicBezTo>
                  <a:cubicBezTo>
                    <a:pt x="3" y="7"/>
                    <a:pt x="8" y="4"/>
                    <a:pt x="10" y="5"/>
                  </a:cubicBezTo>
                  <a:cubicBezTo>
                    <a:pt x="10" y="9"/>
                    <a:pt x="4" y="9"/>
                    <a:pt x="4" y="1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39" name="Freeform 1277"/>
            <p:cNvSpPr/>
            <p:nvPr>
              <p:custDataLst>
                <p:tags r:id="rId309"/>
              </p:custDataLst>
            </p:nvPr>
          </p:nvSpPr>
          <p:spPr bwMode="auto">
            <a:xfrm>
              <a:off x="4010" y="1384"/>
              <a:ext cx="13" cy="21"/>
            </a:xfrm>
            <a:custGeom>
              <a:avLst/>
              <a:gdLst>
                <a:gd name="T0" fmla="*/ 5 w 10"/>
                <a:gd name="T1" fmla="*/ 34 h 16"/>
                <a:gd name="T2" fmla="*/ 21 w 10"/>
                <a:gd name="T3" fmla="*/ 34 h 16"/>
                <a:gd name="T4" fmla="*/ 7 w 10"/>
                <a:gd name="T5" fmla="*/ 28 h 16"/>
                <a:gd name="T6" fmla="*/ 0 w 10"/>
                <a:gd name="T7" fmla="*/ 1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6">
                  <a:moveTo>
                    <a:pt x="2" y="15"/>
                  </a:moveTo>
                  <a:cubicBezTo>
                    <a:pt x="4" y="16"/>
                    <a:pt x="7" y="16"/>
                    <a:pt x="9" y="15"/>
                  </a:cubicBezTo>
                  <a:cubicBezTo>
                    <a:pt x="8" y="13"/>
                    <a:pt x="5" y="11"/>
                    <a:pt x="3" y="12"/>
                  </a:cubicBezTo>
                  <a:cubicBezTo>
                    <a:pt x="10" y="8"/>
                    <a:pt x="9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0" name="Freeform 1278"/>
            <p:cNvSpPr/>
            <p:nvPr>
              <p:custDataLst>
                <p:tags r:id="rId310"/>
              </p:custDataLst>
            </p:nvPr>
          </p:nvSpPr>
          <p:spPr bwMode="auto">
            <a:xfrm>
              <a:off x="3946" y="1352"/>
              <a:ext cx="12" cy="15"/>
            </a:xfrm>
            <a:custGeom>
              <a:avLst/>
              <a:gdLst>
                <a:gd name="T0" fmla="*/ 16 w 9"/>
                <a:gd name="T1" fmla="*/ 0 h 12"/>
                <a:gd name="T2" fmla="*/ 5 w 9"/>
                <a:gd name="T3" fmla="*/ 5 h 12"/>
                <a:gd name="T4" fmla="*/ 21 w 9"/>
                <a:gd name="T5" fmla="*/ 8 h 12"/>
                <a:gd name="T6" fmla="*/ 0 w 9"/>
                <a:gd name="T7" fmla="*/ 2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7" y="0"/>
                  </a:moveTo>
                  <a:cubicBezTo>
                    <a:pt x="6" y="0"/>
                    <a:pt x="3" y="1"/>
                    <a:pt x="2" y="2"/>
                  </a:cubicBezTo>
                  <a:cubicBezTo>
                    <a:pt x="3" y="4"/>
                    <a:pt x="7" y="2"/>
                    <a:pt x="9" y="4"/>
                  </a:cubicBezTo>
                  <a:cubicBezTo>
                    <a:pt x="8" y="8"/>
                    <a:pt x="4" y="10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1" name="Freeform 1279"/>
            <p:cNvSpPr/>
            <p:nvPr>
              <p:custDataLst>
                <p:tags r:id="rId311"/>
              </p:custDataLst>
            </p:nvPr>
          </p:nvSpPr>
          <p:spPr bwMode="auto">
            <a:xfrm>
              <a:off x="3963" y="1389"/>
              <a:ext cx="14" cy="11"/>
            </a:xfrm>
            <a:custGeom>
              <a:avLst/>
              <a:gdLst>
                <a:gd name="T0" fmla="*/ 14 w 11"/>
                <a:gd name="T1" fmla="*/ 21 h 8"/>
                <a:gd name="T2" fmla="*/ 18 w 11"/>
                <a:gd name="T3" fmla="*/ 0 h 8"/>
                <a:gd name="T4" fmla="*/ 0 w 11"/>
                <a:gd name="T5" fmla="*/ 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7" y="8"/>
                  </a:moveTo>
                  <a:cubicBezTo>
                    <a:pt x="10" y="5"/>
                    <a:pt x="11" y="2"/>
                    <a:pt x="9" y="0"/>
                  </a:cubicBezTo>
                  <a:cubicBezTo>
                    <a:pt x="6" y="0"/>
                    <a:pt x="3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2" name="Freeform 1280"/>
            <p:cNvSpPr/>
            <p:nvPr>
              <p:custDataLst>
                <p:tags r:id="rId312"/>
              </p:custDataLst>
            </p:nvPr>
          </p:nvSpPr>
          <p:spPr bwMode="auto">
            <a:xfrm>
              <a:off x="3971" y="1341"/>
              <a:ext cx="19" cy="13"/>
            </a:xfrm>
            <a:custGeom>
              <a:avLst/>
              <a:gdLst>
                <a:gd name="T0" fmla="*/ 18 w 15"/>
                <a:gd name="T1" fmla="*/ 1 h 10"/>
                <a:gd name="T2" fmla="*/ 5 w 15"/>
                <a:gd name="T3" fmla="*/ 13 h 10"/>
                <a:gd name="T4" fmla="*/ 30 w 15"/>
                <a:gd name="T5" fmla="*/ 1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">
                  <a:moveTo>
                    <a:pt x="9" y="1"/>
                  </a:moveTo>
                  <a:cubicBezTo>
                    <a:pt x="7" y="0"/>
                    <a:pt x="0" y="2"/>
                    <a:pt x="2" y="6"/>
                  </a:cubicBezTo>
                  <a:cubicBezTo>
                    <a:pt x="5" y="10"/>
                    <a:pt x="12" y="6"/>
                    <a:pt x="15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3" name="Freeform 1281"/>
            <p:cNvSpPr/>
            <p:nvPr>
              <p:custDataLst>
                <p:tags r:id="rId313"/>
              </p:custDataLst>
            </p:nvPr>
          </p:nvSpPr>
          <p:spPr bwMode="auto">
            <a:xfrm>
              <a:off x="3936" y="1381"/>
              <a:ext cx="9" cy="13"/>
            </a:xfrm>
            <a:custGeom>
              <a:avLst/>
              <a:gdLst>
                <a:gd name="T0" fmla="*/ 0 w 7"/>
                <a:gd name="T1" fmla="*/ 9 h 10"/>
                <a:gd name="T2" fmla="*/ 15 w 7"/>
                <a:gd name="T3" fmla="*/ 7 h 10"/>
                <a:gd name="T4" fmla="*/ 5 w 7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0">
                  <a:moveTo>
                    <a:pt x="0" y="4"/>
                  </a:moveTo>
                  <a:cubicBezTo>
                    <a:pt x="2" y="2"/>
                    <a:pt x="5" y="0"/>
                    <a:pt x="7" y="3"/>
                  </a:cubicBezTo>
                  <a:cubicBezTo>
                    <a:pt x="7" y="5"/>
                    <a:pt x="4" y="7"/>
                    <a:pt x="2" y="1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4" name="Freeform 1282"/>
            <p:cNvSpPr/>
            <p:nvPr>
              <p:custDataLst>
                <p:tags r:id="rId314"/>
              </p:custDataLst>
            </p:nvPr>
          </p:nvSpPr>
          <p:spPr bwMode="auto">
            <a:xfrm>
              <a:off x="4024" y="1461"/>
              <a:ext cx="39" cy="12"/>
            </a:xfrm>
            <a:custGeom>
              <a:avLst/>
              <a:gdLst>
                <a:gd name="T0" fmla="*/ 0 w 31"/>
                <a:gd name="T1" fmla="*/ 7 h 10"/>
                <a:gd name="T2" fmla="*/ 8 w 31"/>
                <a:gd name="T3" fmla="*/ 0 h 10"/>
                <a:gd name="T4" fmla="*/ 13 w 31"/>
                <a:gd name="T5" fmla="*/ 8 h 10"/>
                <a:gd name="T6" fmla="*/ 23 w 31"/>
                <a:gd name="T7" fmla="*/ 1 h 10"/>
                <a:gd name="T8" fmla="*/ 44 w 31"/>
                <a:gd name="T9" fmla="*/ 1 h 10"/>
                <a:gd name="T10" fmla="*/ 62 w 31"/>
                <a:gd name="T11" fmla="*/ 8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0">
                  <a:moveTo>
                    <a:pt x="0" y="4"/>
                  </a:moveTo>
                  <a:cubicBezTo>
                    <a:pt x="1" y="2"/>
                    <a:pt x="3" y="1"/>
                    <a:pt x="4" y="0"/>
                  </a:cubicBezTo>
                  <a:cubicBezTo>
                    <a:pt x="5" y="2"/>
                    <a:pt x="5" y="3"/>
                    <a:pt x="6" y="5"/>
                  </a:cubicBezTo>
                  <a:cubicBezTo>
                    <a:pt x="8" y="4"/>
                    <a:pt x="9" y="3"/>
                    <a:pt x="11" y="1"/>
                  </a:cubicBezTo>
                  <a:cubicBezTo>
                    <a:pt x="15" y="10"/>
                    <a:pt x="17" y="6"/>
                    <a:pt x="22" y="1"/>
                  </a:cubicBezTo>
                  <a:cubicBezTo>
                    <a:pt x="24" y="3"/>
                    <a:pt x="28" y="10"/>
                    <a:pt x="31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5" name="Freeform 1283"/>
            <p:cNvSpPr/>
            <p:nvPr>
              <p:custDataLst>
                <p:tags r:id="rId315"/>
              </p:custDataLst>
            </p:nvPr>
          </p:nvSpPr>
          <p:spPr bwMode="auto">
            <a:xfrm>
              <a:off x="4119" y="1467"/>
              <a:ext cx="9" cy="6"/>
            </a:xfrm>
            <a:custGeom>
              <a:avLst/>
              <a:gdLst>
                <a:gd name="T0" fmla="*/ 1 w 7"/>
                <a:gd name="T1" fmla="*/ 8 h 5"/>
                <a:gd name="T2" fmla="*/ 6 w 7"/>
                <a:gd name="T3" fmla="*/ 0 h 5"/>
                <a:gd name="T4" fmla="*/ 15 w 7"/>
                <a:gd name="T5" fmla="*/ 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1" y="5"/>
                  </a:moveTo>
                  <a:cubicBezTo>
                    <a:pt x="0" y="3"/>
                    <a:pt x="1" y="0"/>
                    <a:pt x="3" y="0"/>
                  </a:cubicBezTo>
                  <a:cubicBezTo>
                    <a:pt x="5" y="1"/>
                    <a:pt x="6" y="3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6" name="Freeform 1284"/>
            <p:cNvSpPr/>
            <p:nvPr>
              <p:custDataLst>
                <p:tags r:id="rId316"/>
              </p:custDataLst>
            </p:nvPr>
          </p:nvSpPr>
          <p:spPr bwMode="auto">
            <a:xfrm>
              <a:off x="4147" y="1468"/>
              <a:ext cx="4" cy="8"/>
            </a:xfrm>
            <a:custGeom>
              <a:avLst/>
              <a:gdLst>
                <a:gd name="T0" fmla="*/ 1 w 3"/>
                <a:gd name="T1" fmla="*/ 15 h 6"/>
                <a:gd name="T2" fmla="*/ 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1" y="6"/>
                  </a:moveTo>
                  <a:cubicBezTo>
                    <a:pt x="0" y="3"/>
                    <a:pt x="1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7" name="Freeform 1285"/>
            <p:cNvSpPr/>
            <p:nvPr>
              <p:custDataLst>
                <p:tags r:id="rId317"/>
              </p:custDataLst>
            </p:nvPr>
          </p:nvSpPr>
          <p:spPr bwMode="auto">
            <a:xfrm>
              <a:off x="3983" y="1437"/>
              <a:ext cx="11" cy="9"/>
            </a:xfrm>
            <a:custGeom>
              <a:avLst/>
              <a:gdLst>
                <a:gd name="T0" fmla="*/ 15 w 9"/>
                <a:gd name="T1" fmla="*/ 0 h 7"/>
                <a:gd name="T2" fmla="*/ 0 w 9"/>
                <a:gd name="T3" fmla="*/ 15 h 7"/>
                <a:gd name="T4" fmla="*/ 16 w 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8" y="0"/>
                  </a:moveTo>
                  <a:cubicBezTo>
                    <a:pt x="7" y="3"/>
                    <a:pt x="3" y="5"/>
                    <a:pt x="0" y="7"/>
                  </a:cubicBezTo>
                  <a:cubicBezTo>
                    <a:pt x="3" y="6"/>
                    <a:pt x="7" y="3"/>
                    <a:pt x="9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8" name="Freeform 1286"/>
            <p:cNvSpPr/>
            <p:nvPr>
              <p:custDataLst>
                <p:tags r:id="rId318"/>
              </p:custDataLst>
            </p:nvPr>
          </p:nvSpPr>
          <p:spPr bwMode="auto">
            <a:xfrm>
              <a:off x="3979" y="1445"/>
              <a:ext cx="19" cy="7"/>
            </a:xfrm>
            <a:custGeom>
              <a:avLst/>
              <a:gdLst>
                <a:gd name="T0" fmla="*/ 0 w 15"/>
                <a:gd name="T1" fmla="*/ 8 h 5"/>
                <a:gd name="T2" fmla="*/ 30 w 15"/>
                <a:gd name="T3" fmla="*/ 0 h 5"/>
                <a:gd name="T4" fmla="*/ 8 w 15"/>
                <a:gd name="T5" fmla="*/ 6 h 5"/>
                <a:gd name="T6" fmla="*/ 25 w 15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">
                  <a:moveTo>
                    <a:pt x="0" y="3"/>
                  </a:moveTo>
                  <a:cubicBezTo>
                    <a:pt x="4" y="5"/>
                    <a:pt x="11" y="0"/>
                    <a:pt x="15" y="0"/>
                  </a:cubicBezTo>
                  <a:cubicBezTo>
                    <a:pt x="12" y="1"/>
                    <a:pt x="7" y="1"/>
                    <a:pt x="4" y="2"/>
                  </a:cubicBezTo>
                  <a:cubicBezTo>
                    <a:pt x="7" y="1"/>
                    <a:pt x="10" y="0"/>
                    <a:pt x="1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49" name="Freeform 1287"/>
            <p:cNvSpPr/>
            <p:nvPr>
              <p:custDataLst>
                <p:tags r:id="rId319"/>
              </p:custDataLst>
            </p:nvPr>
          </p:nvSpPr>
          <p:spPr bwMode="auto">
            <a:xfrm>
              <a:off x="3989" y="1423"/>
              <a:ext cx="34" cy="21"/>
            </a:xfrm>
            <a:custGeom>
              <a:avLst/>
              <a:gdLst>
                <a:gd name="T0" fmla="*/ 9 w 26"/>
                <a:gd name="T1" fmla="*/ 37 h 16"/>
                <a:gd name="T2" fmla="*/ 22 w 26"/>
                <a:gd name="T3" fmla="*/ 34 h 16"/>
                <a:gd name="T4" fmla="*/ 21 w 26"/>
                <a:gd name="T5" fmla="*/ 24 h 16"/>
                <a:gd name="T6" fmla="*/ 34 w 26"/>
                <a:gd name="T7" fmla="*/ 29 h 16"/>
                <a:gd name="T8" fmla="*/ 43 w 26"/>
                <a:gd name="T9" fmla="*/ 18 h 16"/>
                <a:gd name="T10" fmla="*/ 46 w 26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6">
                  <a:moveTo>
                    <a:pt x="4" y="16"/>
                  </a:moveTo>
                  <a:cubicBezTo>
                    <a:pt x="0" y="12"/>
                    <a:pt x="8" y="15"/>
                    <a:pt x="10" y="15"/>
                  </a:cubicBezTo>
                  <a:cubicBezTo>
                    <a:pt x="9" y="15"/>
                    <a:pt x="9" y="12"/>
                    <a:pt x="9" y="11"/>
                  </a:cubicBezTo>
                  <a:cubicBezTo>
                    <a:pt x="10" y="10"/>
                    <a:pt x="13" y="12"/>
                    <a:pt x="15" y="13"/>
                  </a:cubicBezTo>
                  <a:cubicBezTo>
                    <a:pt x="14" y="6"/>
                    <a:pt x="14" y="8"/>
                    <a:pt x="19" y="8"/>
                  </a:cubicBezTo>
                  <a:cubicBezTo>
                    <a:pt x="25" y="8"/>
                    <a:pt x="26" y="2"/>
                    <a:pt x="21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0" name="Freeform 1288"/>
            <p:cNvSpPr/>
            <p:nvPr>
              <p:custDataLst>
                <p:tags r:id="rId320"/>
              </p:custDataLst>
            </p:nvPr>
          </p:nvSpPr>
          <p:spPr bwMode="auto">
            <a:xfrm>
              <a:off x="3979" y="1440"/>
              <a:ext cx="6" cy="8"/>
            </a:xfrm>
            <a:custGeom>
              <a:avLst/>
              <a:gdLst>
                <a:gd name="T0" fmla="*/ 0 w 5"/>
                <a:gd name="T1" fmla="*/ 7 h 6"/>
                <a:gd name="T2" fmla="*/ 8 w 5"/>
                <a:gd name="T3" fmla="*/ 12 h 6"/>
                <a:gd name="T4" fmla="*/ 6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5"/>
                    <a:pt x="3" y="6"/>
                    <a:pt x="5" y="5"/>
                  </a:cubicBezTo>
                  <a:cubicBezTo>
                    <a:pt x="5" y="3"/>
                    <a:pt x="3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1" name="Freeform 1289"/>
            <p:cNvSpPr/>
            <p:nvPr>
              <p:custDataLst>
                <p:tags r:id="rId321"/>
              </p:custDataLst>
            </p:nvPr>
          </p:nvSpPr>
          <p:spPr bwMode="auto">
            <a:xfrm>
              <a:off x="3959" y="1450"/>
              <a:ext cx="30" cy="11"/>
            </a:xfrm>
            <a:custGeom>
              <a:avLst/>
              <a:gdLst>
                <a:gd name="T0" fmla="*/ 0 w 23"/>
                <a:gd name="T1" fmla="*/ 11 h 8"/>
                <a:gd name="T2" fmla="*/ 9 w 23"/>
                <a:gd name="T3" fmla="*/ 6 h 8"/>
                <a:gd name="T4" fmla="*/ 12 w 23"/>
                <a:gd name="T5" fmla="*/ 11 h 8"/>
                <a:gd name="T6" fmla="*/ 16 w 23"/>
                <a:gd name="T7" fmla="*/ 1 h 8"/>
                <a:gd name="T8" fmla="*/ 21 w 23"/>
                <a:gd name="T9" fmla="*/ 15 h 8"/>
                <a:gd name="T10" fmla="*/ 30 w 23"/>
                <a:gd name="T11" fmla="*/ 0 h 8"/>
                <a:gd name="T12" fmla="*/ 38 w 23"/>
                <a:gd name="T13" fmla="*/ 19 h 8"/>
                <a:gd name="T14" fmla="*/ 51 w 23"/>
                <a:gd name="T15" fmla="*/ 0 h 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8">
                  <a:moveTo>
                    <a:pt x="0" y="4"/>
                  </a:moveTo>
                  <a:cubicBezTo>
                    <a:pt x="2" y="4"/>
                    <a:pt x="2" y="2"/>
                    <a:pt x="4" y="2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8" y="2"/>
                    <a:pt x="8" y="4"/>
                    <a:pt x="9" y="6"/>
                  </a:cubicBezTo>
                  <a:cubicBezTo>
                    <a:pt x="11" y="5"/>
                    <a:pt x="12" y="2"/>
                    <a:pt x="14" y="0"/>
                  </a:cubicBezTo>
                  <a:cubicBezTo>
                    <a:pt x="14" y="2"/>
                    <a:pt x="14" y="8"/>
                    <a:pt x="17" y="7"/>
                  </a:cubicBezTo>
                  <a:cubicBezTo>
                    <a:pt x="20" y="6"/>
                    <a:pt x="19" y="0"/>
                    <a:pt x="23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2" name="Freeform 1290"/>
            <p:cNvSpPr/>
            <p:nvPr>
              <p:custDataLst>
                <p:tags r:id="rId322"/>
              </p:custDataLst>
            </p:nvPr>
          </p:nvSpPr>
          <p:spPr bwMode="auto">
            <a:xfrm>
              <a:off x="4002" y="1444"/>
              <a:ext cx="23" cy="8"/>
            </a:xfrm>
            <a:custGeom>
              <a:avLst/>
              <a:gdLst>
                <a:gd name="T0" fmla="*/ 5 w 18"/>
                <a:gd name="T1" fmla="*/ 15 h 6"/>
                <a:gd name="T2" fmla="*/ 1 w 18"/>
                <a:gd name="T3" fmla="*/ 15 h 6"/>
                <a:gd name="T4" fmla="*/ 1 w 18"/>
                <a:gd name="T5" fmla="*/ 5 h 6"/>
                <a:gd name="T6" fmla="*/ 17 w 18"/>
                <a:gd name="T7" fmla="*/ 12 h 6"/>
                <a:gd name="T8" fmla="*/ 23 w 18"/>
                <a:gd name="T9" fmla="*/ 0 h 6"/>
                <a:gd name="T10" fmla="*/ 37 w 18"/>
                <a:gd name="T11" fmla="*/ 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6">
                  <a:moveTo>
                    <a:pt x="2" y="6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1" y="3"/>
                    <a:pt x="1" y="2"/>
                  </a:cubicBezTo>
                  <a:cubicBezTo>
                    <a:pt x="4" y="2"/>
                    <a:pt x="5" y="5"/>
                    <a:pt x="8" y="5"/>
                  </a:cubicBezTo>
                  <a:cubicBezTo>
                    <a:pt x="11" y="5"/>
                    <a:pt x="11" y="2"/>
                    <a:pt x="11" y="0"/>
                  </a:cubicBezTo>
                  <a:cubicBezTo>
                    <a:pt x="13" y="0"/>
                    <a:pt x="16" y="2"/>
                    <a:pt x="18" y="4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3" name="Freeform 1291"/>
            <p:cNvSpPr/>
            <p:nvPr>
              <p:custDataLst>
                <p:tags r:id="rId323"/>
              </p:custDataLst>
            </p:nvPr>
          </p:nvSpPr>
          <p:spPr bwMode="auto">
            <a:xfrm>
              <a:off x="4022" y="1430"/>
              <a:ext cx="9" cy="11"/>
            </a:xfrm>
            <a:custGeom>
              <a:avLst/>
              <a:gdLst>
                <a:gd name="T0" fmla="*/ 0 w 8"/>
                <a:gd name="T1" fmla="*/ 9 h 9"/>
                <a:gd name="T2" fmla="*/ 7 w 8"/>
                <a:gd name="T3" fmla="*/ 15 h 9"/>
                <a:gd name="T4" fmla="*/ 8 w 8"/>
                <a:gd name="T5" fmla="*/ 1 h 9"/>
                <a:gd name="T6" fmla="*/ 10 w 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5"/>
                  </a:moveTo>
                  <a:cubicBezTo>
                    <a:pt x="0" y="7"/>
                    <a:pt x="2" y="9"/>
                    <a:pt x="4" y="8"/>
                  </a:cubicBezTo>
                  <a:cubicBezTo>
                    <a:pt x="8" y="7"/>
                    <a:pt x="6" y="4"/>
                    <a:pt x="5" y="1"/>
                  </a:cubicBezTo>
                  <a:cubicBezTo>
                    <a:pt x="6" y="0"/>
                    <a:pt x="6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4" name="Freeform 1292"/>
            <p:cNvSpPr/>
            <p:nvPr>
              <p:custDataLst>
                <p:tags r:id="rId324"/>
              </p:custDataLst>
            </p:nvPr>
          </p:nvSpPr>
          <p:spPr bwMode="auto">
            <a:xfrm>
              <a:off x="4041" y="1413"/>
              <a:ext cx="34" cy="22"/>
            </a:xfrm>
            <a:custGeom>
              <a:avLst/>
              <a:gdLst>
                <a:gd name="T0" fmla="*/ 0 w 26"/>
                <a:gd name="T1" fmla="*/ 36 h 17"/>
                <a:gd name="T2" fmla="*/ 13 w 26"/>
                <a:gd name="T3" fmla="*/ 32 h 17"/>
                <a:gd name="T4" fmla="*/ 17 w 26"/>
                <a:gd name="T5" fmla="*/ 22 h 17"/>
                <a:gd name="T6" fmla="*/ 31 w 26"/>
                <a:gd name="T7" fmla="*/ 28 h 17"/>
                <a:gd name="T8" fmla="*/ 31 w 26"/>
                <a:gd name="T9" fmla="*/ 16 h 17"/>
                <a:gd name="T10" fmla="*/ 51 w 26"/>
                <a:gd name="T11" fmla="*/ 21 h 17"/>
                <a:gd name="T12" fmla="*/ 54 w 26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7">
                  <a:moveTo>
                    <a:pt x="0" y="17"/>
                  </a:moveTo>
                  <a:cubicBezTo>
                    <a:pt x="1" y="17"/>
                    <a:pt x="5" y="16"/>
                    <a:pt x="6" y="15"/>
                  </a:cubicBezTo>
                  <a:cubicBezTo>
                    <a:pt x="8" y="14"/>
                    <a:pt x="6" y="11"/>
                    <a:pt x="8" y="10"/>
                  </a:cubicBezTo>
                  <a:cubicBezTo>
                    <a:pt x="9" y="11"/>
                    <a:pt x="12" y="14"/>
                    <a:pt x="14" y="13"/>
                  </a:cubicBezTo>
                  <a:cubicBezTo>
                    <a:pt x="15" y="12"/>
                    <a:pt x="13" y="8"/>
                    <a:pt x="14" y="7"/>
                  </a:cubicBezTo>
                  <a:cubicBezTo>
                    <a:pt x="17" y="7"/>
                    <a:pt x="20" y="11"/>
                    <a:pt x="23" y="9"/>
                  </a:cubicBezTo>
                  <a:cubicBezTo>
                    <a:pt x="26" y="8"/>
                    <a:pt x="26" y="2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5" name="Freeform 1293"/>
            <p:cNvSpPr/>
            <p:nvPr>
              <p:custDataLst>
                <p:tags r:id="rId325"/>
              </p:custDataLst>
            </p:nvPr>
          </p:nvSpPr>
          <p:spPr bwMode="auto">
            <a:xfrm>
              <a:off x="3963" y="1455"/>
              <a:ext cx="5" cy="2"/>
            </a:xfrm>
            <a:custGeom>
              <a:avLst/>
              <a:gdLst>
                <a:gd name="T0" fmla="*/ 0 w 4"/>
                <a:gd name="T1" fmla="*/ 8 h 1"/>
                <a:gd name="T2" fmla="*/ 5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0" y="1"/>
                    <a:pt x="4" y="0"/>
                    <a:pt x="2" y="1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6" name="Freeform 1294"/>
            <p:cNvSpPr/>
            <p:nvPr>
              <p:custDataLst>
                <p:tags r:id="rId326"/>
              </p:custDataLst>
            </p:nvPr>
          </p:nvSpPr>
          <p:spPr bwMode="auto">
            <a:xfrm>
              <a:off x="3964" y="1475"/>
              <a:ext cx="13" cy="2"/>
            </a:xfrm>
            <a:custGeom>
              <a:avLst/>
              <a:gdLst>
                <a:gd name="T0" fmla="*/ 0 w 10"/>
                <a:gd name="T1" fmla="*/ 2 h 2"/>
                <a:gd name="T2" fmla="*/ 22 w 10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3" y="2"/>
                    <a:pt x="6" y="0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7" name="Freeform 1295"/>
            <p:cNvSpPr/>
            <p:nvPr>
              <p:custDataLst>
                <p:tags r:id="rId327"/>
              </p:custDataLst>
            </p:nvPr>
          </p:nvSpPr>
          <p:spPr bwMode="auto">
            <a:xfrm>
              <a:off x="3983" y="1468"/>
              <a:ext cx="18" cy="13"/>
            </a:xfrm>
            <a:custGeom>
              <a:avLst/>
              <a:gdLst>
                <a:gd name="T0" fmla="*/ 0 w 14"/>
                <a:gd name="T1" fmla="*/ 9 h 10"/>
                <a:gd name="T2" fmla="*/ 6 w 14"/>
                <a:gd name="T3" fmla="*/ 21 h 10"/>
                <a:gd name="T4" fmla="*/ 15 w 14"/>
                <a:gd name="T5" fmla="*/ 9 h 10"/>
                <a:gd name="T6" fmla="*/ 30 w 14"/>
                <a:gd name="T7" fmla="*/ 17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0">
                  <a:moveTo>
                    <a:pt x="0" y="4"/>
                  </a:moveTo>
                  <a:cubicBezTo>
                    <a:pt x="1" y="6"/>
                    <a:pt x="1" y="8"/>
                    <a:pt x="3" y="9"/>
                  </a:cubicBezTo>
                  <a:cubicBezTo>
                    <a:pt x="7" y="10"/>
                    <a:pt x="6" y="6"/>
                    <a:pt x="7" y="4"/>
                  </a:cubicBezTo>
                  <a:cubicBezTo>
                    <a:pt x="11" y="0"/>
                    <a:pt x="12" y="6"/>
                    <a:pt x="14" y="8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8" name="Freeform 1296"/>
            <p:cNvSpPr/>
            <p:nvPr>
              <p:custDataLst>
                <p:tags r:id="rId328"/>
              </p:custDataLst>
            </p:nvPr>
          </p:nvSpPr>
          <p:spPr bwMode="auto">
            <a:xfrm>
              <a:off x="3964" y="1493"/>
              <a:ext cx="11" cy="2"/>
            </a:xfrm>
            <a:custGeom>
              <a:avLst/>
              <a:gdLst>
                <a:gd name="T0" fmla="*/ 0 w 8"/>
                <a:gd name="T1" fmla="*/ 2 h 2"/>
                <a:gd name="T2" fmla="*/ 21 w 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2" y="0"/>
                    <a:pt x="6" y="0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59" name="Freeform 1297"/>
            <p:cNvSpPr/>
            <p:nvPr>
              <p:custDataLst>
                <p:tags r:id="rId329"/>
              </p:custDataLst>
            </p:nvPr>
          </p:nvSpPr>
          <p:spPr bwMode="auto">
            <a:xfrm>
              <a:off x="3983" y="1489"/>
              <a:ext cx="13" cy="9"/>
            </a:xfrm>
            <a:custGeom>
              <a:avLst/>
              <a:gdLst>
                <a:gd name="T0" fmla="*/ 0 w 10"/>
                <a:gd name="T1" fmla="*/ 1 h 7"/>
                <a:gd name="T2" fmla="*/ 7 w 10"/>
                <a:gd name="T3" fmla="*/ 15 h 7"/>
                <a:gd name="T4" fmla="*/ 17 w 10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0" y="1"/>
                  </a:moveTo>
                  <a:cubicBezTo>
                    <a:pt x="0" y="3"/>
                    <a:pt x="0" y="7"/>
                    <a:pt x="3" y="7"/>
                  </a:cubicBezTo>
                  <a:cubicBezTo>
                    <a:pt x="6" y="7"/>
                    <a:pt x="10" y="2"/>
                    <a:pt x="8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0" name="Freeform 1298"/>
            <p:cNvSpPr/>
            <p:nvPr>
              <p:custDataLst>
                <p:tags r:id="rId330"/>
              </p:custDataLst>
            </p:nvPr>
          </p:nvSpPr>
          <p:spPr bwMode="auto">
            <a:xfrm>
              <a:off x="3970" y="1466"/>
              <a:ext cx="1" cy="9"/>
            </a:xfrm>
            <a:custGeom>
              <a:avLst/>
              <a:gdLst>
                <a:gd name="T0" fmla="*/ 0 w 1"/>
                <a:gd name="T1" fmla="*/ 0 h 7"/>
                <a:gd name="T2" fmla="*/ 1 w 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1" y="2"/>
                    <a:pt x="0" y="4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1" name="Freeform 1299"/>
            <p:cNvSpPr/>
            <p:nvPr>
              <p:custDataLst>
                <p:tags r:id="rId331"/>
              </p:custDataLst>
            </p:nvPr>
          </p:nvSpPr>
          <p:spPr bwMode="auto">
            <a:xfrm>
              <a:off x="4091" y="1485"/>
              <a:ext cx="11" cy="3"/>
            </a:xfrm>
            <a:custGeom>
              <a:avLst/>
              <a:gdLst>
                <a:gd name="T0" fmla="*/ 16 w 9"/>
                <a:gd name="T1" fmla="*/ 8 h 2"/>
                <a:gd name="T2" fmla="*/ 0 w 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7" y="1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2" name="Freeform 1300"/>
            <p:cNvSpPr/>
            <p:nvPr>
              <p:custDataLst>
                <p:tags r:id="rId332"/>
              </p:custDataLst>
            </p:nvPr>
          </p:nvSpPr>
          <p:spPr bwMode="auto">
            <a:xfrm>
              <a:off x="4084" y="1493"/>
              <a:ext cx="15" cy="5"/>
            </a:xfrm>
            <a:custGeom>
              <a:avLst/>
              <a:gdLst>
                <a:gd name="T0" fmla="*/ 27 w 11"/>
                <a:gd name="T1" fmla="*/ 8 h 4"/>
                <a:gd name="T2" fmla="*/ 0 w 1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8" y="2"/>
                    <a:pt x="2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3" name="Freeform 1301"/>
            <p:cNvSpPr/>
            <p:nvPr>
              <p:custDataLst>
                <p:tags r:id="rId333"/>
              </p:custDataLst>
            </p:nvPr>
          </p:nvSpPr>
          <p:spPr bwMode="auto">
            <a:xfrm>
              <a:off x="4096" y="1489"/>
              <a:ext cx="1" cy="6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4" name="Freeform 1302"/>
            <p:cNvSpPr/>
            <p:nvPr>
              <p:custDataLst>
                <p:tags r:id="rId334"/>
              </p:custDataLst>
            </p:nvPr>
          </p:nvSpPr>
          <p:spPr bwMode="auto">
            <a:xfrm>
              <a:off x="4099" y="1480"/>
              <a:ext cx="2" cy="4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5" name="Freeform 1303"/>
            <p:cNvSpPr/>
            <p:nvPr>
              <p:custDataLst>
                <p:tags r:id="rId335"/>
              </p:custDataLst>
            </p:nvPr>
          </p:nvSpPr>
          <p:spPr bwMode="auto">
            <a:xfrm>
              <a:off x="4084" y="1483"/>
              <a:ext cx="2" cy="2"/>
            </a:xfrm>
            <a:custGeom>
              <a:avLst/>
              <a:gdLst>
                <a:gd name="T0" fmla="*/ 8 w 1"/>
                <a:gd name="T1" fmla="*/ 0 h 2"/>
                <a:gd name="T2" fmla="*/ 8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1"/>
                    <a:pt x="1" y="2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6" name="Freeform 1304"/>
            <p:cNvSpPr/>
            <p:nvPr>
              <p:custDataLst>
                <p:tags r:id="rId336"/>
              </p:custDataLst>
            </p:nvPr>
          </p:nvSpPr>
          <p:spPr bwMode="auto">
            <a:xfrm>
              <a:off x="4078" y="1493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2DFE2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7" name="Freeform 1305"/>
            <p:cNvSpPr/>
            <p:nvPr>
              <p:custDataLst>
                <p:tags r:id="rId337"/>
              </p:custDataLst>
            </p:nvPr>
          </p:nvSpPr>
          <p:spPr bwMode="auto">
            <a:xfrm>
              <a:off x="3770" y="2364"/>
              <a:ext cx="725" cy="494"/>
            </a:xfrm>
            <a:custGeom>
              <a:avLst/>
              <a:gdLst>
                <a:gd name="T0" fmla="*/ 215 w 563"/>
                <a:gd name="T1" fmla="*/ 742 h 386"/>
                <a:gd name="T2" fmla="*/ 371 w 563"/>
                <a:gd name="T3" fmla="*/ 593 h 386"/>
                <a:gd name="T4" fmla="*/ 536 w 563"/>
                <a:gd name="T5" fmla="*/ 458 h 386"/>
                <a:gd name="T6" fmla="*/ 703 w 563"/>
                <a:gd name="T7" fmla="*/ 342 h 386"/>
                <a:gd name="T8" fmla="*/ 967 w 563"/>
                <a:gd name="T9" fmla="*/ 205 h 386"/>
                <a:gd name="T10" fmla="*/ 1071 w 563"/>
                <a:gd name="T11" fmla="*/ 147 h 386"/>
                <a:gd name="T12" fmla="*/ 1182 w 563"/>
                <a:gd name="T13" fmla="*/ 23 h 386"/>
                <a:gd name="T14" fmla="*/ 972 w 563"/>
                <a:gd name="T15" fmla="*/ 122 h 386"/>
                <a:gd name="T16" fmla="*/ 773 w 563"/>
                <a:gd name="T17" fmla="*/ 164 h 386"/>
                <a:gd name="T18" fmla="*/ 625 w 563"/>
                <a:gd name="T19" fmla="*/ 200 h 386"/>
                <a:gd name="T20" fmla="*/ 453 w 563"/>
                <a:gd name="T21" fmla="*/ 305 h 386"/>
                <a:gd name="T22" fmla="*/ 283 w 563"/>
                <a:gd name="T23" fmla="*/ 352 h 386"/>
                <a:gd name="T24" fmla="*/ 194 w 563"/>
                <a:gd name="T25" fmla="*/ 539 h 386"/>
                <a:gd name="T26" fmla="*/ 86 w 563"/>
                <a:gd name="T27" fmla="*/ 662 h 386"/>
                <a:gd name="T28" fmla="*/ 31 w 563"/>
                <a:gd name="T29" fmla="*/ 785 h 386"/>
                <a:gd name="T30" fmla="*/ 215 w 563"/>
                <a:gd name="T31" fmla="*/ 742 h 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6">
                  <a:moveTo>
                    <a:pt x="101" y="354"/>
                  </a:moveTo>
                  <a:cubicBezTo>
                    <a:pt x="144" y="323"/>
                    <a:pt x="147" y="302"/>
                    <a:pt x="174" y="283"/>
                  </a:cubicBezTo>
                  <a:cubicBezTo>
                    <a:pt x="200" y="265"/>
                    <a:pt x="217" y="248"/>
                    <a:pt x="251" y="219"/>
                  </a:cubicBezTo>
                  <a:cubicBezTo>
                    <a:pt x="276" y="199"/>
                    <a:pt x="318" y="179"/>
                    <a:pt x="329" y="163"/>
                  </a:cubicBezTo>
                  <a:cubicBezTo>
                    <a:pt x="372" y="167"/>
                    <a:pt x="394" y="137"/>
                    <a:pt x="453" y="98"/>
                  </a:cubicBezTo>
                  <a:cubicBezTo>
                    <a:pt x="466" y="89"/>
                    <a:pt x="491" y="81"/>
                    <a:pt x="502" y="70"/>
                  </a:cubicBezTo>
                  <a:cubicBezTo>
                    <a:pt x="538" y="32"/>
                    <a:pt x="563" y="20"/>
                    <a:pt x="554" y="11"/>
                  </a:cubicBezTo>
                  <a:cubicBezTo>
                    <a:pt x="542" y="0"/>
                    <a:pt x="504" y="39"/>
                    <a:pt x="455" y="58"/>
                  </a:cubicBezTo>
                  <a:cubicBezTo>
                    <a:pt x="405" y="76"/>
                    <a:pt x="399" y="74"/>
                    <a:pt x="362" y="78"/>
                  </a:cubicBezTo>
                  <a:cubicBezTo>
                    <a:pt x="326" y="83"/>
                    <a:pt x="317" y="82"/>
                    <a:pt x="293" y="95"/>
                  </a:cubicBezTo>
                  <a:cubicBezTo>
                    <a:pt x="269" y="108"/>
                    <a:pt x="239" y="129"/>
                    <a:pt x="212" y="145"/>
                  </a:cubicBezTo>
                  <a:cubicBezTo>
                    <a:pt x="186" y="160"/>
                    <a:pt x="167" y="145"/>
                    <a:pt x="133" y="168"/>
                  </a:cubicBezTo>
                  <a:cubicBezTo>
                    <a:pt x="99" y="191"/>
                    <a:pt x="93" y="235"/>
                    <a:pt x="91" y="257"/>
                  </a:cubicBezTo>
                  <a:cubicBezTo>
                    <a:pt x="89" y="279"/>
                    <a:pt x="60" y="297"/>
                    <a:pt x="40" y="316"/>
                  </a:cubicBezTo>
                  <a:cubicBezTo>
                    <a:pt x="16" y="341"/>
                    <a:pt x="0" y="358"/>
                    <a:pt x="15" y="374"/>
                  </a:cubicBezTo>
                  <a:cubicBezTo>
                    <a:pt x="26" y="386"/>
                    <a:pt x="58" y="385"/>
                    <a:pt x="101" y="354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8" name="Freeform 1306"/>
            <p:cNvSpPr/>
            <p:nvPr>
              <p:custDataLst>
                <p:tags r:id="rId338"/>
              </p:custDataLst>
            </p:nvPr>
          </p:nvSpPr>
          <p:spPr bwMode="auto">
            <a:xfrm>
              <a:off x="3744" y="2256"/>
              <a:ext cx="740" cy="586"/>
            </a:xfrm>
            <a:custGeom>
              <a:avLst/>
              <a:gdLst>
                <a:gd name="T0" fmla="*/ 128 w 574"/>
                <a:gd name="T1" fmla="*/ 835 h 459"/>
                <a:gd name="T2" fmla="*/ 237 w 574"/>
                <a:gd name="T3" fmla="*/ 712 h 459"/>
                <a:gd name="T4" fmla="*/ 327 w 574"/>
                <a:gd name="T5" fmla="*/ 526 h 459"/>
                <a:gd name="T6" fmla="*/ 496 w 574"/>
                <a:gd name="T7" fmla="*/ 479 h 459"/>
                <a:gd name="T8" fmla="*/ 672 w 574"/>
                <a:gd name="T9" fmla="*/ 375 h 459"/>
                <a:gd name="T10" fmla="*/ 817 w 574"/>
                <a:gd name="T11" fmla="*/ 340 h 459"/>
                <a:gd name="T12" fmla="*/ 1017 w 574"/>
                <a:gd name="T13" fmla="*/ 299 h 459"/>
                <a:gd name="T14" fmla="*/ 1230 w 574"/>
                <a:gd name="T15" fmla="*/ 200 h 459"/>
                <a:gd name="T16" fmla="*/ 1230 w 574"/>
                <a:gd name="T17" fmla="*/ 202 h 459"/>
                <a:gd name="T18" fmla="*/ 1053 w 574"/>
                <a:gd name="T19" fmla="*/ 128 h 459"/>
                <a:gd name="T20" fmla="*/ 869 w 574"/>
                <a:gd name="T21" fmla="*/ 114 h 459"/>
                <a:gd name="T22" fmla="*/ 812 w 574"/>
                <a:gd name="T23" fmla="*/ 123 h 459"/>
                <a:gd name="T24" fmla="*/ 201 w 574"/>
                <a:gd name="T25" fmla="*/ 73 h 459"/>
                <a:gd name="T26" fmla="*/ 23 w 574"/>
                <a:gd name="T27" fmla="*/ 359 h 459"/>
                <a:gd name="T28" fmla="*/ 36 w 574"/>
                <a:gd name="T29" fmla="*/ 700 h 459"/>
                <a:gd name="T30" fmla="*/ 75 w 574"/>
                <a:gd name="T31" fmla="*/ 955 h 459"/>
                <a:gd name="T32" fmla="*/ 128 w 574"/>
                <a:gd name="T33" fmla="*/ 835 h 4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4" h="459">
                  <a:moveTo>
                    <a:pt x="60" y="401"/>
                  </a:moveTo>
                  <a:cubicBezTo>
                    <a:pt x="80" y="382"/>
                    <a:pt x="109" y="364"/>
                    <a:pt x="111" y="342"/>
                  </a:cubicBezTo>
                  <a:cubicBezTo>
                    <a:pt x="113" y="320"/>
                    <a:pt x="119" y="276"/>
                    <a:pt x="153" y="253"/>
                  </a:cubicBezTo>
                  <a:cubicBezTo>
                    <a:pt x="187" y="230"/>
                    <a:pt x="206" y="245"/>
                    <a:pt x="232" y="230"/>
                  </a:cubicBezTo>
                  <a:cubicBezTo>
                    <a:pt x="259" y="214"/>
                    <a:pt x="289" y="193"/>
                    <a:pt x="313" y="180"/>
                  </a:cubicBezTo>
                  <a:cubicBezTo>
                    <a:pt x="337" y="167"/>
                    <a:pt x="346" y="168"/>
                    <a:pt x="382" y="163"/>
                  </a:cubicBezTo>
                  <a:cubicBezTo>
                    <a:pt x="419" y="159"/>
                    <a:pt x="425" y="161"/>
                    <a:pt x="475" y="143"/>
                  </a:cubicBezTo>
                  <a:cubicBezTo>
                    <a:pt x="524" y="124"/>
                    <a:pt x="562" y="85"/>
                    <a:pt x="574" y="96"/>
                  </a:cubicBezTo>
                  <a:cubicBezTo>
                    <a:pt x="574" y="96"/>
                    <a:pt x="574" y="97"/>
                    <a:pt x="574" y="97"/>
                  </a:cubicBezTo>
                  <a:cubicBezTo>
                    <a:pt x="573" y="75"/>
                    <a:pt x="535" y="71"/>
                    <a:pt x="492" y="61"/>
                  </a:cubicBezTo>
                  <a:cubicBezTo>
                    <a:pt x="464" y="54"/>
                    <a:pt x="428" y="49"/>
                    <a:pt x="406" y="55"/>
                  </a:cubicBezTo>
                  <a:cubicBezTo>
                    <a:pt x="398" y="56"/>
                    <a:pt x="389" y="60"/>
                    <a:pt x="379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39" y="56"/>
                    <a:pt x="20" y="108"/>
                    <a:pt x="11" y="172"/>
                  </a:cubicBezTo>
                  <a:cubicBezTo>
                    <a:pt x="0" y="255"/>
                    <a:pt x="14" y="306"/>
                    <a:pt x="17" y="336"/>
                  </a:cubicBezTo>
                  <a:cubicBezTo>
                    <a:pt x="19" y="363"/>
                    <a:pt x="3" y="434"/>
                    <a:pt x="35" y="459"/>
                  </a:cubicBezTo>
                  <a:cubicBezTo>
                    <a:pt x="20" y="443"/>
                    <a:pt x="36" y="426"/>
                    <a:pt x="60" y="401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69" name="Freeform 1307"/>
            <p:cNvSpPr/>
            <p:nvPr>
              <p:custDataLst>
                <p:tags r:id="rId339"/>
              </p:custDataLst>
            </p:nvPr>
          </p:nvSpPr>
          <p:spPr bwMode="auto">
            <a:xfrm>
              <a:off x="3772" y="2282"/>
              <a:ext cx="314" cy="226"/>
            </a:xfrm>
            <a:custGeom>
              <a:avLst/>
              <a:gdLst>
                <a:gd name="T0" fmla="*/ 520 w 244"/>
                <a:gd name="T1" fmla="*/ 54 h 177"/>
                <a:gd name="T2" fmla="*/ 139 w 244"/>
                <a:gd name="T3" fmla="*/ 59 h 177"/>
                <a:gd name="T4" fmla="*/ 0 w 244"/>
                <a:gd name="T5" fmla="*/ 369 h 177"/>
                <a:gd name="T6" fmla="*/ 157 w 244"/>
                <a:gd name="T7" fmla="*/ 65 h 177"/>
                <a:gd name="T8" fmla="*/ 520 w 244"/>
                <a:gd name="T9" fmla="*/ 54 h 1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4" h="177">
                  <a:moveTo>
                    <a:pt x="244" y="26"/>
                  </a:moveTo>
                  <a:cubicBezTo>
                    <a:pt x="208" y="14"/>
                    <a:pt x="112" y="0"/>
                    <a:pt x="65" y="28"/>
                  </a:cubicBezTo>
                  <a:cubicBezTo>
                    <a:pt x="19" y="56"/>
                    <a:pt x="4" y="114"/>
                    <a:pt x="0" y="177"/>
                  </a:cubicBezTo>
                  <a:cubicBezTo>
                    <a:pt x="7" y="144"/>
                    <a:pt x="19" y="54"/>
                    <a:pt x="74" y="31"/>
                  </a:cubicBezTo>
                  <a:cubicBezTo>
                    <a:pt x="130" y="9"/>
                    <a:pt x="188" y="16"/>
                    <a:pt x="24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0" name="Freeform 1308"/>
            <p:cNvSpPr/>
            <p:nvPr>
              <p:custDataLst>
                <p:tags r:id="rId340"/>
              </p:custDataLst>
            </p:nvPr>
          </p:nvSpPr>
          <p:spPr bwMode="auto">
            <a:xfrm>
              <a:off x="3766" y="2286"/>
              <a:ext cx="343" cy="424"/>
            </a:xfrm>
            <a:custGeom>
              <a:avLst/>
              <a:gdLst>
                <a:gd name="T0" fmla="*/ 208 w 266"/>
                <a:gd name="T1" fmla="*/ 92 h 332"/>
                <a:gd name="T2" fmla="*/ 50 w 266"/>
                <a:gd name="T3" fmla="*/ 355 h 332"/>
                <a:gd name="T4" fmla="*/ 25 w 266"/>
                <a:gd name="T5" fmla="*/ 691 h 332"/>
                <a:gd name="T6" fmla="*/ 8 w 266"/>
                <a:gd name="T7" fmla="*/ 360 h 332"/>
                <a:gd name="T8" fmla="*/ 156 w 266"/>
                <a:gd name="T9" fmla="*/ 59 h 332"/>
                <a:gd name="T10" fmla="*/ 570 w 266"/>
                <a:gd name="T11" fmla="*/ 52 h 332"/>
                <a:gd name="T12" fmla="*/ 208 w 266"/>
                <a:gd name="T13" fmla="*/ 92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6" h="332">
                  <a:moveTo>
                    <a:pt x="97" y="44"/>
                  </a:moveTo>
                  <a:cubicBezTo>
                    <a:pt x="38" y="69"/>
                    <a:pt x="27" y="134"/>
                    <a:pt x="23" y="171"/>
                  </a:cubicBezTo>
                  <a:cubicBezTo>
                    <a:pt x="19" y="209"/>
                    <a:pt x="20" y="303"/>
                    <a:pt x="12" y="332"/>
                  </a:cubicBezTo>
                  <a:cubicBezTo>
                    <a:pt x="15" y="310"/>
                    <a:pt x="0" y="236"/>
                    <a:pt x="4" y="173"/>
                  </a:cubicBezTo>
                  <a:cubicBezTo>
                    <a:pt x="7" y="111"/>
                    <a:pt x="27" y="56"/>
                    <a:pt x="73" y="28"/>
                  </a:cubicBezTo>
                  <a:cubicBezTo>
                    <a:pt x="119" y="0"/>
                    <a:pt x="231" y="13"/>
                    <a:pt x="266" y="25"/>
                  </a:cubicBezTo>
                  <a:cubicBezTo>
                    <a:pt x="245" y="21"/>
                    <a:pt x="152" y="20"/>
                    <a:pt x="97" y="44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1" name="Freeform 1309"/>
            <p:cNvSpPr/>
            <p:nvPr>
              <p:custDataLst>
                <p:tags r:id="rId341"/>
              </p:custDataLst>
            </p:nvPr>
          </p:nvSpPr>
          <p:spPr bwMode="auto">
            <a:xfrm>
              <a:off x="4172" y="2327"/>
              <a:ext cx="226" cy="128"/>
            </a:xfrm>
            <a:custGeom>
              <a:avLst/>
              <a:gdLst>
                <a:gd name="T0" fmla="*/ 372 w 176"/>
                <a:gd name="T1" fmla="*/ 37 h 100"/>
                <a:gd name="T2" fmla="*/ 199 w 176"/>
                <a:gd name="T3" fmla="*/ 6 h 100"/>
                <a:gd name="T4" fmla="*/ 117 w 176"/>
                <a:gd name="T5" fmla="*/ 46 h 100"/>
                <a:gd name="T6" fmla="*/ 53 w 176"/>
                <a:gd name="T7" fmla="*/ 141 h 100"/>
                <a:gd name="T8" fmla="*/ 0 w 176"/>
                <a:gd name="T9" fmla="*/ 210 h 100"/>
                <a:gd name="T10" fmla="*/ 110 w 176"/>
                <a:gd name="T11" fmla="*/ 106 h 100"/>
                <a:gd name="T12" fmla="*/ 372 w 176"/>
                <a:gd name="T13" fmla="*/ 37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00">
                  <a:moveTo>
                    <a:pt x="176" y="18"/>
                  </a:moveTo>
                  <a:cubicBezTo>
                    <a:pt x="150" y="8"/>
                    <a:pt x="109" y="3"/>
                    <a:pt x="94" y="3"/>
                  </a:cubicBezTo>
                  <a:cubicBezTo>
                    <a:pt x="75" y="3"/>
                    <a:pt x="60" y="10"/>
                    <a:pt x="55" y="22"/>
                  </a:cubicBezTo>
                  <a:cubicBezTo>
                    <a:pt x="50" y="34"/>
                    <a:pt x="38" y="53"/>
                    <a:pt x="25" y="67"/>
                  </a:cubicBezTo>
                  <a:cubicBezTo>
                    <a:pt x="12" y="81"/>
                    <a:pt x="3" y="91"/>
                    <a:pt x="0" y="100"/>
                  </a:cubicBezTo>
                  <a:cubicBezTo>
                    <a:pt x="14" y="86"/>
                    <a:pt x="40" y="70"/>
                    <a:pt x="52" y="51"/>
                  </a:cubicBezTo>
                  <a:cubicBezTo>
                    <a:pt x="64" y="32"/>
                    <a:pt x="89" y="0"/>
                    <a:pt x="176" y="18"/>
                  </a:cubicBezTo>
                  <a:close/>
                </a:path>
              </a:pathLst>
            </a:custGeom>
            <a:solidFill>
              <a:srgbClr val="B39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2" name="Freeform 1310"/>
            <p:cNvSpPr/>
            <p:nvPr>
              <p:custDataLst>
                <p:tags r:id="rId342"/>
              </p:custDataLst>
            </p:nvPr>
          </p:nvSpPr>
          <p:spPr bwMode="auto">
            <a:xfrm>
              <a:off x="4200" y="2324"/>
              <a:ext cx="120" cy="94"/>
            </a:xfrm>
            <a:custGeom>
              <a:avLst/>
              <a:gdLst>
                <a:gd name="T0" fmla="*/ 0 w 93"/>
                <a:gd name="T1" fmla="*/ 156 h 73"/>
                <a:gd name="T2" fmla="*/ 68 w 93"/>
                <a:gd name="T3" fmla="*/ 46 h 73"/>
                <a:gd name="T4" fmla="*/ 200 w 93"/>
                <a:gd name="T5" fmla="*/ 13 h 73"/>
                <a:gd name="T6" fmla="*/ 75 w 93"/>
                <a:gd name="T7" fmla="*/ 53 h 73"/>
                <a:gd name="T8" fmla="*/ 0 w 93"/>
                <a:gd name="T9" fmla="*/ 156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73">
                  <a:moveTo>
                    <a:pt x="0" y="73"/>
                  </a:moveTo>
                  <a:cubicBezTo>
                    <a:pt x="13" y="57"/>
                    <a:pt x="23" y="35"/>
                    <a:pt x="32" y="22"/>
                  </a:cubicBezTo>
                  <a:cubicBezTo>
                    <a:pt x="41" y="9"/>
                    <a:pt x="59" y="0"/>
                    <a:pt x="93" y="6"/>
                  </a:cubicBezTo>
                  <a:cubicBezTo>
                    <a:pt x="73" y="5"/>
                    <a:pt x="49" y="5"/>
                    <a:pt x="35" y="25"/>
                  </a:cubicBezTo>
                  <a:cubicBezTo>
                    <a:pt x="21" y="47"/>
                    <a:pt x="9" y="65"/>
                    <a:pt x="0" y="7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3" name="Freeform 1311"/>
            <p:cNvSpPr/>
            <p:nvPr>
              <p:custDataLst>
                <p:tags r:id="rId343"/>
              </p:custDataLst>
            </p:nvPr>
          </p:nvSpPr>
          <p:spPr bwMode="auto">
            <a:xfrm>
              <a:off x="3876" y="2645"/>
              <a:ext cx="168" cy="64"/>
            </a:xfrm>
            <a:custGeom>
              <a:avLst/>
              <a:gdLst>
                <a:gd name="T0" fmla="*/ 24 w 131"/>
                <a:gd name="T1" fmla="*/ 44 h 49"/>
                <a:gd name="T2" fmla="*/ 31 w 131"/>
                <a:gd name="T3" fmla="*/ 95 h 49"/>
                <a:gd name="T4" fmla="*/ 87 w 131"/>
                <a:gd name="T5" fmla="*/ 67 h 49"/>
                <a:gd name="T6" fmla="*/ 136 w 131"/>
                <a:gd name="T7" fmla="*/ 46 h 49"/>
                <a:gd name="T8" fmla="*/ 231 w 131"/>
                <a:gd name="T9" fmla="*/ 46 h 49"/>
                <a:gd name="T10" fmla="*/ 268 w 131"/>
                <a:gd name="T11" fmla="*/ 51 h 49"/>
                <a:gd name="T12" fmla="*/ 223 w 131"/>
                <a:gd name="T13" fmla="*/ 1 h 49"/>
                <a:gd name="T14" fmla="*/ 167 w 131"/>
                <a:gd name="T15" fmla="*/ 9 h 49"/>
                <a:gd name="T16" fmla="*/ 104 w 131"/>
                <a:gd name="T17" fmla="*/ 29 h 49"/>
                <a:gd name="T18" fmla="*/ 28 w 131"/>
                <a:gd name="T19" fmla="*/ 34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1" h="49">
                  <a:moveTo>
                    <a:pt x="12" y="20"/>
                  </a:moveTo>
                  <a:cubicBezTo>
                    <a:pt x="14" y="28"/>
                    <a:pt x="0" y="49"/>
                    <a:pt x="15" y="43"/>
                  </a:cubicBezTo>
                  <a:cubicBezTo>
                    <a:pt x="21" y="41"/>
                    <a:pt x="35" y="33"/>
                    <a:pt x="41" y="30"/>
                  </a:cubicBezTo>
                  <a:cubicBezTo>
                    <a:pt x="48" y="26"/>
                    <a:pt x="57" y="23"/>
                    <a:pt x="65" y="21"/>
                  </a:cubicBezTo>
                  <a:cubicBezTo>
                    <a:pt x="78" y="18"/>
                    <a:pt x="96" y="14"/>
                    <a:pt x="109" y="21"/>
                  </a:cubicBezTo>
                  <a:cubicBezTo>
                    <a:pt x="114" y="23"/>
                    <a:pt x="131" y="42"/>
                    <a:pt x="127" y="23"/>
                  </a:cubicBezTo>
                  <a:cubicBezTo>
                    <a:pt x="125" y="15"/>
                    <a:pt x="115" y="2"/>
                    <a:pt x="106" y="1"/>
                  </a:cubicBezTo>
                  <a:cubicBezTo>
                    <a:pt x="97" y="0"/>
                    <a:pt x="88" y="2"/>
                    <a:pt x="79" y="4"/>
                  </a:cubicBezTo>
                  <a:cubicBezTo>
                    <a:pt x="69" y="5"/>
                    <a:pt x="58" y="11"/>
                    <a:pt x="49" y="13"/>
                  </a:cubicBezTo>
                  <a:cubicBezTo>
                    <a:pt x="40" y="15"/>
                    <a:pt x="22" y="17"/>
                    <a:pt x="13" y="15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4" name="Freeform 1312"/>
            <p:cNvSpPr/>
            <p:nvPr>
              <p:custDataLst>
                <p:tags r:id="rId344"/>
              </p:custDataLst>
            </p:nvPr>
          </p:nvSpPr>
          <p:spPr bwMode="auto">
            <a:xfrm>
              <a:off x="3953" y="2551"/>
              <a:ext cx="82" cy="78"/>
            </a:xfrm>
            <a:custGeom>
              <a:avLst/>
              <a:gdLst>
                <a:gd name="T0" fmla="*/ 0 w 64"/>
                <a:gd name="T1" fmla="*/ 40 h 61"/>
                <a:gd name="T2" fmla="*/ 77 w 64"/>
                <a:gd name="T3" fmla="*/ 81 h 61"/>
                <a:gd name="T4" fmla="*/ 135 w 64"/>
                <a:gd name="T5" fmla="*/ 128 h 61"/>
                <a:gd name="T6" fmla="*/ 127 w 64"/>
                <a:gd name="T7" fmla="*/ 66 h 61"/>
                <a:gd name="T8" fmla="*/ 88 w 64"/>
                <a:gd name="T9" fmla="*/ 59 h 61"/>
                <a:gd name="T10" fmla="*/ 82 w 64"/>
                <a:gd name="T11" fmla="*/ 37 h 61"/>
                <a:gd name="T12" fmla="*/ 90 w 64"/>
                <a:gd name="T13" fmla="*/ 22 h 61"/>
                <a:gd name="T14" fmla="*/ 6 w 64"/>
                <a:gd name="T15" fmla="*/ 4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61">
                  <a:moveTo>
                    <a:pt x="0" y="19"/>
                  </a:moveTo>
                  <a:cubicBezTo>
                    <a:pt x="13" y="27"/>
                    <a:pt x="20" y="36"/>
                    <a:pt x="37" y="38"/>
                  </a:cubicBezTo>
                  <a:cubicBezTo>
                    <a:pt x="50" y="41"/>
                    <a:pt x="61" y="47"/>
                    <a:pt x="64" y="61"/>
                  </a:cubicBezTo>
                  <a:cubicBezTo>
                    <a:pt x="64" y="51"/>
                    <a:pt x="60" y="41"/>
                    <a:pt x="60" y="32"/>
                  </a:cubicBezTo>
                  <a:cubicBezTo>
                    <a:pt x="55" y="34"/>
                    <a:pt x="46" y="32"/>
                    <a:pt x="42" y="28"/>
                  </a:cubicBezTo>
                  <a:cubicBezTo>
                    <a:pt x="39" y="26"/>
                    <a:pt x="39" y="21"/>
                    <a:pt x="39" y="18"/>
                  </a:cubicBezTo>
                  <a:cubicBezTo>
                    <a:pt x="40" y="16"/>
                    <a:pt x="43" y="10"/>
                    <a:pt x="43" y="10"/>
                  </a:cubicBezTo>
                  <a:cubicBezTo>
                    <a:pt x="40" y="0"/>
                    <a:pt x="10" y="15"/>
                    <a:pt x="3" y="19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5" name="Freeform 1313"/>
            <p:cNvSpPr/>
            <p:nvPr>
              <p:custDataLst>
                <p:tags r:id="rId345"/>
              </p:custDataLst>
            </p:nvPr>
          </p:nvSpPr>
          <p:spPr bwMode="auto">
            <a:xfrm>
              <a:off x="3774" y="2653"/>
              <a:ext cx="270" cy="211"/>
            </a:xfrm>
            <a:custGeom>
              <a:avLst/>
              <a:gdLst>
                <a:gd name="T0" fmla="*/ 17 w 210"/>
                <a:gd name="T1" fmla="*/ 292 h 165"/>
                <a:gd name="T2" fmla="*/ 156 w 210"/>
                <a:gd name="T3" fmla="*/ 286 h 165"/>
                <a:gd name="T4" fmla="*/ 291 w 210"/>
                <a:gd name="T5" fmla="*/ 171 h 165"/>
                <a:gd name="T6" fmla="*/ 352 w 210"/>
                <a:gd name="T7" fmla="*/ 119 h 165"/>
                <a:gd name="T8" fmla="*/ 406 w 210"/>
                <a:gd name="T9" fmla="*/ 70 h 165"/>
                <a:gd name="T10" fmla="*/ 422 w 210"/>
                <a:gd name="T11" fmla="*/ 28 h 165"/>
                <a:gd name="T12" fmla="*/ 332 w 210"/>
                <a:gd name="T13" fmla="*/ 13 h 165"/>
                <a:gd name="T14" fmla="*/ 363 w 210"/>
                <a:gd name="T15" fmla="*/ 29 h 165"/>
                <a:gd name="T16" fmla="*/ 357 w 210"/>
                <a:gd name="T17" fmla="*/ 75 h 165"/>
                <a:gd name="T18" fmla="*/ 307 w 210"/>
                <a:gd name="T19" fmla="*/ 113 h 165"/>
                <a:gd name="T20" fmla="*/ 262 w 210"/>
                <a:gd name="T21" fmla="*/ 157 h 165"/>
                <a:gd name="T22" fmla="*/ 192 w 210"/>
                <a:gd name="T23" fmla="*/ 240 h 165"/>
                <a:gd name="T24" fmla="*/ 75 w 210"/>
                <a:gd name="T25" fmla="*/ 286 h 165"/>
                <a:gd name="T26" fmla="*/ 96 w 210"/>
                <a:gd name="T27" fmla="*/ 219 h 165"/>
                <a:gd name="T28" fmla="*/ 207 w 210"/>
                <a:gd name="T29" fmla="*/ 105 h 165"/>
                <a:gd name="T30" fmla="*/ 210 w 210"/>
                <a:gd name="T31" fmla="*/ 52 h 165"/>
                <a:gd name="T32" fmla="*/ 186 w 210"/>
                <a:gd name="T33" fmla="*/ 47 h 165"/>
                <a:gd name="T34" fmla="*/ 179 w 210"/>
                <a:gd name="T35" fmla="*/ 83 h 165"/>
                <a:gd name="T36" fmla="*/ 150 w 210"/>
                <a:gd name="T37" fmla="*/ 121 h 165"/>
                <a:gd name="T38" fmla="*/ 31 w 210"/>
                <a:gd name="T39" fmla="*/ 237 h 165"/>
                <a:gd name="T40" fmla="*/ 13 w 210"/>
                <a:gd name="T41" fmla="*/ 298 h 165"/>
                <a:gd name="T42" fmla="*/ 80 w 210"/>
                <a:gd name="T43" fmla="*/ 309 h 16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0" h="165">
                  <a:moveTo>
                    <a:pt x="8" y="139"/>
                  </a:moveTo>
                  <a:cubicBezTo>
                    <a:pt x="4" y="165"/>
                    <a:pt x="63" y="142"/>
                    <a:pt x="73" y="137"/>
                  </a:cubicBezTo>
                  <a:cubicBezTo>
                    <a:pt x="98" y="124"/>
                    <a:pt x="119" y="103"/>
                    <a:pt x="137" y="82"/>
                  </a:cubicBezTo>
                  <a:cubicBezTo>
                    <a:pt x="145" y="73"/>
                    <a:pt x="157" y="65"/>
                    <a:pt x="166" y="57"/>
                  </a:cubicBezTo>
                  <a:cubicBezTo>
                    <a:pt x="175" y="50"/>
                    <a:pt x="182" y="41"/>
                    <a:pt x="191" y="34"/>
                  </a:cubicBezTo>
                  <a:cubicBezTo>
                    <a:pt x="199" y="27"/>
                    <a:pt x="210" y="23"/>
                    <a:pt x="198" y="13"/>
                  </a:cubicBezTo>
                  <a:cubicBezTo>
                    <a:pt x="188" y="6"/>
                    <a:pt x="167" y="0"/>
                    <a:pt x="156" y="6"/>
                  </a:cubicBezTo>
                  <a:cubicBezTo>
                    <a:pt x="160" y="9"/>
                    <a:pt x="167" y="10"/>
                    <a:pt x="170" y="14"/>
                  </a:cubicBezTo>
                  <a:cubicBezTo>
                    <a:pt x="178" y="21"/>
                    <a:pt x="174" y="30"/>
                    <a:pt x="168" y="36"/>
                  </a:cubicBezTo>
                  <a:cubicBezTo>
                    <a:pt x="161" y="43"/>
                    <a:pt x="153" y="48"/>
                    <a:pt x="145" y="54"/>
                  </a:cubicBezTo>
                  <a:cubicBezTo>
                    <a:pt x="137" y="60"/>
                    <a:pt x="131" y="67"/>
                    <a:pt x="124" y="75"/>
                  </a:cubicBezTo>
                  <a:cubicBezTo>
                    <a:pt x="118" y="82"/>
                    <a:pt x="96" y="109"/>
                    <a:pt x="90" y="115"/>
                  </a:cubicBezTo>
                  <a:cubicBezTo>
                    <a:pt x="77" y="127"/>
                    <a:pt x="53" y="139"/>
                    <a:pt x="35" y="137"/>
                  </a:cubicBezTo>
                  <a:cubicBezTo>
                    <a:pt x="13" y="134"/>
                    <a:pt x="36" y="114"/>
                    <a:pt x="45" y="105"/>
                  </a:cubicBezTo>
                  <a:cubicBezTo>
                    <a:pt x="63" y="87"/>
                    <a:pt x="85" y="73"/>
                    <a:pt x="97" y="50"/>
                  </a:cubicBezTo>
                  <a:cubicBezTo>
                    <a:pt x="101" y="43"/>
                    <a:pt x="102" y="33"/>
                    <a:pt x="99" y="25"/>
                  </a:cubicBezTo>
                  <a:cubicBezTo>
                    <a:pt x="95" y="18"/>
                    <a:pt x="91" y="16"/>
                    <a:pt x="88" y="23"/>
                  </a:cubicBezTo>
                  <a:cubicBezTo>
                    <a:pt x="86" y="28"/>
                    <a:pt x="87" y="34"/>
                    <a:pt x="84" y="40"/>
                  </a:cubicBezTo>
                  <a:cubicBezTo>
                    <a:pt x="80" y="47"/>
                    <a:pt x="77" y="53"/>
                    <a:pt x="71" y="58"/>
                  </a:cubicBezTo>
                  <a:cubicBezTo>
                    <a:pt x="52" y="76"/>
                    <a:pt x="31" y="91"/>
                    <a:pt x="15" y="113"/>
                  </a:cubicBezTo>
                  <a:cubicBezTo>
                    <a:pt x="9" y="121"/>
                    <a:pt x="0" y="132"/>
                    <a:pt x="6" y="142"/>
                  </a:cubicBezTo>
                  <a:cubicBezTo>
                    <a:pt x="12" y="151"/>
                    <a:pt x="27" y="152"/>
                    <a:pt x="37" y="148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6" name="Freeform 1314"/>
            <p:cNvSpPr/>
            <p:nvPr>
              <p:custDataLst>
                <p:tags r:id="rId346"/>
              </p:custDataLst>
            </p:nvPr>
          </p:nvSpPr>
          <p:spPr bwMode="auto">
            <a:xfrm>
              <a:off x="3830" y="2548"/>
              <a:ext cx="128" cy="127"/>
            </a:xfrm>
            <a:custGeom>
              <a:avLst/>
              <a:gdLst>
                <a:gd name="T0" fmla="*/ 103 w 99"/>
                <a:gd name="T1" fmla="*/ 10 h 99"/>
                <a:gd name="T2" fmla="*/ 32 w 99"/>
                <a:gd name="T3" fmla="*/ 63 h 99"/>
                <a:gd name="T4" fmla="*/ 96 w 99"/>
                <a:gd name="T5" fmla="*/ 209 h 99"/>
                <a:gd name="T6" fmla="*/ 102 w 99"/>
                <a:gd name="T7" fmla="*/ 158 h 99"/>
                <a:gd name="T8" fmla="*/ 193 w 99"/>
                <a:gd name="T9" fmla="*/ 40 h 99"/>
                <a:gd name="T10" fmla="*/ 213 w 99"/>
                <a:gd name="T11" fmla="*/ 24 h 99"/>
                <a:gd name="T12" fmla="*/ 103 w 99"/>
                <a:gd name="T13" fmla="*/ 1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99">
                  <a:moveTo>
                    <a:pt x="48" y="5"/>
                  </a:moveTo>
                  <a:cubicBezTo>
                    <a:pt x="35" y="7"/>
                    <a:pt x="21" y="17"/>
                    <a:pt x="15" y="30"/>
                  </a:cubicBezTo>
                  <a:cubicBezTo>
                    <a:pt x="0" y="70"/>
                    <a:pt x="15" y="95"/>
                    <a:pt x="44" y="99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89" y="19"/>
                    <a:pt x="89" y="19"/>
                    <a:pt x="89" y="19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9" y="12"/>
                    <a:pt x="72" y="0"/>
                    <a:pt x="48" y="5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7" name="Freeform 1315"/>
            <p:cNvSpPr/>
            <p:nvPr>
              <p:custDataLst>
                <p:tags r:id="rId347"/>
              </p:custDataLst>
            </p:nvPr>
          </p:nvSpPr>
          <p:spPr bwMode="auto">
            <a:xfrm>
              <a:off x="3877" y="2538"/>
              <a:ext cx="73" cy="22"/>
            </a:xfrm>
            <a:custGeom>
              <a:avLst/>
              <a:gdLst>
                <a:gd name="T0" fmla="*/ 119 w 57"/>
                <a:gd name="T1" fmla="*/ 36 h 17"/>
                <a:gd name="T2" fmla="*/ 0 w 57"/>
                <a:gd name="T3" fmla="*/ 35 h 17"/>
                <a:gd name="T4" fmla="*/ 119 w 57"/>
                <a:gd name="T5" fmla="*/ 3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">
                  <a:moveTo>
                    <a:pt x="57" y="17"/>
                  </a:moveTo>
                  <a:cubicBezTo>
                    <a:pt x="42" y="8"/>
                    <a:pt x="15" y="6"/>
                    <a:pt x="0" y="16"/>
                  </a:cubicBezTo>
                  <a:cubicBezTo>
                    <a:pt x="13" y="3"/>
                    <a:pt x="40" y="0"/>
                    <a:pt x="5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8" name="Freeform 1316"/>
            <p:cNvSpPr/>
            <p:nvPr>
              <p:custDataLst>
                <p:tags r:id="rId348"/>
              </p:custDataLst>
            </p:nvPr>
          </p:nvSpPr>
          <p:spPr bwMode="auto">
            <a:xfrm>
              <a:off x="3842" y="2635"/>
              <a:ext cx="29" cy="35"/>
            </a:xfrm>
            <a:custGeom>
              <a:avLst/>
              <a:gdLst>
                <a:gd name="T0" fmla="*/ 0 w 22"/>
                <a:gd name="T1" fmla="*/ 0 h 27"/>
                <a:gd name="T2" fmla="*/ 50 w 22"/>
                <a:gd name="T3" fmla="*/ 58 h 27"/>
                <a:gd name="T4" fmla="*/ 0 w 22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7">
                  <a:moveTo>
                    <a:pt x="0" y="0"/>
                  </a:moveTo>
                  <a:cubicBezTo>
                    <a:pt x="2" y="12"/>
                    <a:pt x="15" y="23"/>
                    <a:pt x="22" y="27"/>
                  </a:cubicBezTo>
                  <a:cubicBezTo>
                    <a:pt x="8" y="25"/>
                    <a:pt x="3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79" name="Freeform 1317"/>
            <p:cNvSpPr/>
            <p:nvPr>
              <p:custDataLst>
                <p:tags r:id="rId349"/>
              </p:custDataLst>
            </p:nvPr>
          </p:nvSpPr>
          <p:spPr bwMode="auto">
            <a:xfrm>
              <a:off x="3927" y="2661"/>
              <a:ext cx="76" cy="41"/>
            </a:xfrm>
            <a:custGeom>
              <a:avLst/>
              <a:gdLst>
                <a:gd name="T0" fmla="*/ 0 w 59"/>
                <a:gd name="T1" fmla="*/ 42 h 32"/>
                <a:gd name="T2" fmla="*/ 113 w 59"/>
                <a:gd name="T3" fmla="*/ 23 h 32"/>
                <a:gd name="T4" fmla="*/ 104 w 59"/>
                <a:gd name="T5" fmla="*/ 68 h 32"/>
                <a:gd name="T6" fmla="*/ 90 w 59"/>
                <a:gd name="T7" fmla="*/ 23 h 32"/>
                <a:gd name="T8" fmla="*/ 0 w 59"/>
                <a:gd name="T9" fmla="*/ 42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2">
                  <a:moveTo>
                    <a:pt x="0" y="20"/>
                  </a:moveTo>
                  <a:cubicBezTo>
                    <a:pt x="13" y="13"/>
                    <a:pt x="47" y="0"/>
                    <a:pt x="53" y="11"/>
                  </a:cubicBezTo>
                  <a:cubicBezTo>
                    <a:pt x="59" y="22"/>
                    <a:pt x="49" y="32"/>
                    <a:pt x="49" y="32"/>
                  </a:cubicBezTo>
                  <a:cubicBezTo>
                    <a:pt x="53" y="21"/>
                    <a:pt x="53" y="12"/>
                    <a:pt x="42" y="11"/>
                  </a:cubicBezTo>
                  <a:cubicBezTo>
                    <a:pt x="24" y="10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0" name="Freeform 1318"/>
            <p:cNvSpPr/>
            <p:nvPr>
              <p:custDataLst>
                <p:tags r:id="rId350"/>
              </p:custDataLst>
            </p:nvPr>
          </p:nvSpPr>
          <p:spPr bwMode="auto">
            <a:xfrm>
              <a:off x="4157" y="2377"/>
              <a:ext cx="331" cy="196"/>
            </a:xfrm>
            <a:custGeom>
              <a:avLst/>
              <a:gdLst>
                <a:gd name="T0" fmla="*/ 422 w 256"/>
                <a:gd name="T1" fmla="*/ 135 h 153"/>
                <a:gd name="T2" fmla="*/ 537 w 256"/>
                <a:gd name="T3" fmla="*/ 33 h 153"/>
                <a:gd name="T4" fmla="*/ 526 w 256"/>
                <a:gd name="T5" fmla="*/ 5 h 153"/>
                <a:gd name="T6" fmla="*/ 428 w 256"/>
                <a:gd name="T7" fmla="*/ 104 h 153"/>
                <a:gd name="T8" fmla="*/ 308 w 256"/>
                <a:gd name="T9" fmla="*/ 174 h 153"/>
                <a:gd name="T10" fmla="*/ 141 w 256"/>
                <a:gd name="T11" fmla="*/ 268 h 153"/>
                <a:gd name="T12" fmla="*/ 87 w 256"/>
                <a:gd name="T13" fmla="*/ 200 h 153"/>
                <a:gd name="T14" fmla="*/ 259 w 256"/>
                <a:gd name="T15" fmla="*/ 159 h 153"/>
                <a:gd name="T16" fmla="*/ 467 w 256"/>
                <a:gd name="T17" fmla="*/ 40 h 153"/>
                <a:gd name="T18" fmla="*/ 500 w 256"/>
                <a:gd name="T19" fmla="*/ 10 h 153"/>
                <a:gd name="T20" fmla="*/ 332 w 256"/>
                <a:gd name="T21" fmla="*/ 100 h 153"/>
                <a:gd name="T22" fmla="*/ 132 w 256"/>
                <a:gd name="T23" fmla="*/ 142 h 153"/>
                <a:gd name="T24" fmla="*/ 10 w 256"/>
                <a:gd name="T25" fmla="*/ 164 h 153"/>
                <a:gd name="T26" fmla="*/ 1 w 256"/>
                <a:gd name="T27" fmla="*/ 177 h 153"/>
                <a:gd name="T28" fmla="*/ 21 w 256"/>
                <a:gd name="T29" fmla="*/ 241 h 153"/>
                <a:gd name="T30" fmla="*/ 84 w 256"/>
                <a:gd name="T31" fmla="*/ 322 h 153"/>
                <a:gd name="T32" fmla="*/ 141 w 256"/>
                <a:gd name="T33" fmla="*/ 309 h 153"/>
                <a:gd name="T34" fmla="*/ 330 w 256"/>
                <a:gd name="T35" fmla="*/ 186 h 153"/>
                <a:gd name="T36" fmla="*/ 422 w 256"/>
                <a:gd name="T37" fmla="*/ 135 h 1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56" h="153">
                  <a:moveTo>
                    <a:pt x="195" y="64"/>
                  </a:moveTo>
                  <a:cubicBezTo>
                    <a:pt x="215" y="41"/>
                    <a:pt x="243" y="22"/>
                    <a:pt x="248" y="16"/>
                  </a:cubicBezTo>
                  <a:cubicBezTo>
                    <a:pt x="256" y="5"/>
                    <a:pt x="248" y="0"/>
                    <a:pt x="244" y="2"/>
                  </a:cubicBezTo>
                  <a:cubicBezTo>
                    <a:pt x="247" y="6"/>
                    <a:pt x="216" y="38"/>
                    <a:pt x="198" y="49"/>
                  </a:cubicBezTo>
                  <a:cubicBezTo>
                    <a:pt x="180" y="60"/>
                    <a:pt x="171" y="63"/>
                    <a:pt x="142" y="83"/>
                  </a:cubicBezTo>
                  <a:cubicBezTo>
                    <a:pt x="120" y="99"/>
                    <a:pt x="82" y="122"/>
                    <a:pt x="65" y="127"/>
                  </a:cubicBezTo>
                  <a:cubicBezTo>
                    <a:pt x="48" y="132"/>
                    <a:pt x="37" y="115"/>
                    <a:pt x="40" y="95"/>
                  </a:cubicBezTo>
                  <a:cubicBezTo>
                    <a:pt x="43" y="75"/>
                    <a:pt x="76" y="90"/>
                    <a:pt x="120" y="76"/>
                  </a:cubicBezTo>
                  <a:cubicBezTo>
                    <a:pt x="164" y="62"/>
                    <a:pt x="205" y="29"/>
                    <a:pt x="216" y="19"/>
                  </a:cubicBezTo>
                  <a:cubicBezTo>
                    <a:pt x="222" y="15"/>
                    <a:pt x="229" y="7"/>
                    <a:pt x="231" y="5"/>
                  </a:cubicBezTo>
                  <a:cubicBezTo>
                    <a:pt x="212" y="15"/>
                    <a:pt x="185" y="36"/>
                    <a:pt x="154" y="48"/>
                  </a:cubicBezTo>
                  <a:cubicBezTo>
                    <a:pt x="104" y="66"/>
                    <a:pt x="98" y="64"/>
                    <a:pt x="61" y="68"/>
                  </a:cubicBezTo>
                  <a:cubicBezTo>
                    <a:pt x="32" y="72"/>
                    <a:pt x="21" y="72"/>
                    <a:pt x="5" y="78"/>
                  </a:cubicBezTo>
                  <a:cubicBezTo>
                    <a:pt x="3" y="80"/>
                    <a:pt x="1" y="82"/>
                    <a:pt x="1" y="84"/>
                  </a:cubicBezTo>
                  <a:cubicBezTo>
                    <a:pt x="0" y="93"/>
                    <a:pt x="9" y="106"/>
                    <a:pt x="9" y="115"/>
                  </a:cubicBezTo>
                  <a:cubicBezTo>
                    <a:pt x="10" y="137"/>
                    <a:pt x="19" y="153"/>
                    <a:pt x="39" y="153"/>
                  </a:cubicBezTo>
                  <a:cubicBezTo>
                    <a:pt x="46" y="153"/>
                    <a:pt x="56" y="148"/>
                    <a:pt x="65" y="147"/>
                  </a:cubicBezTo>
                  <a:cubicBezTo>
                    <a:pt x="89" y="137"/>
                    <a:pt x="112" y="115"/>
                    <a:pt x="152" y="88"/>
                  </a:cubicBezTo>
                  <a:cubicBezTo>
                    <a:pt x="163" y="80"/>
                    <a:pt x="182" y="71"/>
                    <a:pt x="195" y="64"/>
                  </a:cubicBezTo>
                  <a:close/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1" name="Freeform 1319"/>
            <p:cNvSpPr/>
            <p:nvPr>
              <p:custDataLst>
                <p:tags r:id="rId351"/>
              </p:custDataLst>
            </p:nvPr>
          </p:nvSpPr>
          <p:spPr bwMode="auto">
            <a:xfrm>
              <a:off x="4110" y="2517"/>
              <a:ext cx="66" cy="101"/>
            </a:xfrm>
            <a:custGeom>
              <a:avLst/>
              <a:gdLst>
                <a:gd name="T0" fmla="*/ 80 w 51"/>
                <a:gd name="T1" fmla="*/ 0 h 79"/>
                <a:gd name="T2" fmla="*/ 91 w 51"/>
                <a:gd name="T3" fmla="*/ 47 h 79"/>
                <a:gd name="T4" fmla="*/ 106 w 51"/>
                <a:gd name="T5" fmla="*/ 89 h 79"/>
                <a:gd name="T6" fmla="*/ 69 w 51"/>
                <a:gd name="T7" fmla="*/ 128 h 79"/>
                <a:gd name="T8" fmla="*/ 0 w 51"/>
                <a:gd name="T9" fmla="*/ 165 h 79"/>
                <a:gd name="T10" fmla="*/ 80 w 51"/>
                <a:gd name="T11" fmla="*/ 89 h 79"/>
                <a:gd name="T12" fmla="*/ 75 w 51"/>
                <a:gd name="T13" fmla="*/ 6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79">
                  <a:moveTo>
                    <a:pt x="37" y="0"/>
                  </a:moveTo>
                  <a:cubicBezTo>
                    <a:pt x="38" y="8"/>
                    <a:pt x="39" y="16"/>
                    <a:pt x="42" y="23"/>
                  </a:cubicBezTo>
                  <a:cubicBezTo>
                    <a:pt x="45" y="29"/>
                    <a:pt x="51" y="35"/>
                    <a:pt x="49" y="43"/>
                  </a:cubicBezTo>
                  <a:cubicBezTo>
                    <a:pt x="48" y="51"/>
                    <a:pt x="38" y="57"/>
                    <a:pt x="32" y="61"/>
                  </a:cubicBezTo>
                  <a:cubicBezTo>
                    <a:pt x="23" y="67"/>
                    <a:pt x="11" y="77"/>
                    <a:pt x="0" y="79"/>
                  </a:cubicBezTo>
                  <a:cubicBezTo>
                    <a:pt x="13" y="73"/>
                    <a:pt x="34" y="57"/>
                    <a:pt x="37" y="43"/>
                  </a:cubicBezTo>
                  <a:cubicBezTo>
                    <a:pt x="40" y="30"/>
                    <a:pt x="29" y="16"/>
                    <a:pt x="35" y="3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2" name="Freeform 1320"/>
            <p:cNvSpPr/>
            <p:nvPr>
              <p:custDataLst>
                <p:tags r:id="rId352"/>
              </p:custDataLst>
            </p:nvPr>
          </p:nvSpPr>
          <p:spPr bwMode="auto">
            <a:xfrm>
              <a:off x="3998" y="2491"/>
              <a:ext cx="161" cy="91"/>
            </a:xfrm>
            <a:custGeom>
              <a:avLst/>
              <a:gdLst>
                <a:gd name="T0" fmla="*/ 0 w 125"/>
                <a:gd name="T1" fmla="*/ 150 h 71"/>
                <a:gd name="T2" fmla="*/ 86 w 125"/>
                <a:gd name="T3" fmla="*/ 115 h 71"/>
                <a:gd name="T4" fmla="*/ 134 w 125"/>
                <a:gd name="T5" fmla="*/ 90 h 71"/>
                <a:gd name="T6" fmla="*/ 178 w 125"/>
                <a:gd name="T7" fmla="*/ 58 h 71"/>
                <a:gd name="T8" fmla="*/ 237 w 125"/>
                <a:gd name="T9" fmla="*/ 31 h 71"/>
                <a:gd name="T10" fmla="*/ 265 w 125"/>
                <a:gd name="T11" fmla="*/ 88 h 71"/>
                <a:gd name="T12" fmla="*/ 259 w 125"/>
                <a:gd name="T13" fmla="*/ 22 h 71"/>
                <a:gd name="T14" fmla="*/ 242 w 125"/>
                <a:gd name="T15" fmla="*/ 1 h 71"/>
                <a:gd name="T16" fmla="*/ 196 w 125"/>
                <a:gd name="T17" fmla="*/ 23 h 71"/>
                <a:gd name="T18" fmla="*/ 88 w 125"/>
                <a:gd name="T19" fmla="*/ 90 h 71"/>
                <a:gd name="T20" fmla="*/ 43 w 125"/>
                <a:gd name="T21" fmla="*/ 110 h 71"/>
                <a:gd name="T22" fmla="*/ 0 w 125"/>
                <a:gd name="T23" fmla="*/ 118 h 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71">
                  <a:moveTo>
                    <a:pt x="0" y="71"/>
                  </a:moveTo>
                  <a:cubicBezTo>
                    <a:pt x="8" y="59"/>
                    <a:pt x="28" y="60"/>
                    <a:pt x="40" y="55"/>
                  </a:cubicBezTo>
                  <a:cubicBezTo>
                    <a:pt x="48" y="52"/>
                    <a:pt x="55" y="47"/>
                    <a:pt x="63" y="43"/>
                  </a:cubicBezTo>
                  <a:cubicBezTo>
                    <a:pt x="70" y="38"/>
                    <a:pt x="76" y="32"/>
                    <a:pt x="83" y="27"/>
                  </a:cubicBezTo>
                  <a:cubicBezTo>
                    <a:pt x="90" y="22"/>
                    <a:pt x="101" y="7"/>
                    <a:pt x="111" y="15"/>
                  </a:cubicBezTo>
                  <a:cubicBezTo>
                    <a:pt x="120" y="21"/>
                    <a:pt x="116" y="37"/>
                    <a:pt x="124" y="42"/>
                  </a:cubicBezTo>
                  <a:cubicBezTo>
                    <a:pt x="125" y="32"/>
                    <a:pt x="122" y="20"/>
                    <a:pt x="121" y="10"/>
                  </a:cubicBezTo>
                  <a:cubicBezTo>
                    <a:pt x="120" y="5"/>
                    <a:pt x="119" y="0"/>
                    <a:pt x="113" y="1"/>
                  </a:cubicBezTo>
                  <a:cubicBezTo>
                    <a:pt x="106" y="2"/>
                    <a:pt x="98" y="7"/>
                    <a:pt x="92" y="11"/>
                  </a:cubicBezTo>
                  <a:cubicBezTo>
                    <a:pt x="78" y="22"/>
                    <a:pt x="57" y="34"/>
                    <a:pt x="41" y="43"/>
                  </a:cubicBezTo>
                  <a:cubicBezTo>
                    <a:pt x="33" y="47"/>
                    <a:pt x="29" y="50"/>
                    <a:pt x="20" y="52"/>
                  </a:cubicBezTo>
                  <a:cubicBezTo>
                    <a:pt x="13" y="53"/>
                    <a:pt x="6" y="53"/>
                    <a:pt x="0" y="56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3" name="Freeform 1321"/>
            <p:cNvSpPr/>
            <p:nvPr>
              <p:custDataLst>
                <p:tags r:id="rId353"/>
              </p:custDataLst>
            </p:nvPr>
          </p:nvSpPr>
          <p:spPr bwMode="auto">
            <a:xfrm>
              <a:off x="4144" y="2340"/>
              <a:ext cx="83" cy="134"/>
            </a:xfrm>
            <a:custGeom>
              <a:avLst/>
              <a:gdLst>
                <a:gd name="T0" fmla="*/ 135 w 65"/>
                <a:gd name="T1" fmla="*/ 0 h 105"/>
                <a:gd name="T2" fmla="*/ 75 w 65"/>
                <a:gd name="T3" fmla="*/ 106 h 105"/>
                <a:gd name="T4" fmla="*/ 17 w 65"/>
                <a:gd name="T5" fmla="*/ 218 h 105"/>
                <a:gd name="T6" fmla="*/ 52 w 65"/>
                <a:gd name="T7" fmla="*/ 111 h 105"/>
                <a:gd name="T8" fmla="*/ 135 w 6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05">
                  <a:moveTo>
                    <a:pt x="65" y="0"/>
                  </a:moveTo>
                  <a:cubicBezTo>
                    <a:pt x="65" y="12"/>
                    <a:pt x="57" y="31"/>
                    <a:pt x="36" y="51"/>
                  </a:cubicBezTo>
                  <a:cubicBezTo>
                    <a:pt x="15" y="71"/>
                    <a:pt x="5" y="93"/>
                    <a:pt x="8" y="105"/>
                  </a:cubicBezTo>
                  <a:cubicBezTo>
                    <a:pt x="0" y="90"/>
                    <a:pt x="13" y="67"/>
                    <a:pt x="25" y="53"/>
                  </a:cubicBezTo>
                  <a:cubicBezTo>
                    <a:pt x="45" y="28"/>
                    <a:pt x="63" y="23"/>
                    <a:pt x="65" y="0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4" name="Freeform 1322"/>
            <p:cNvSpPr/>
            <p:nvPr>
              <p:custDataLst>
                <p:tags r:id="rId354"/>
              </p:custDataLst>
            </p:nvPr>
          </p:nvSpPr>
          <p:spPr bwMode="auto">
            <a:xfrm>
              <a:off x="4233" y="2373"/>
              <a:ext cx="225" cy="82"/>
            </a:xfrm>
            <a:custGeom>
              <a:avLst/>
              <a:gdLst>
                <a:gd name="T0" fmla="*/ 0 w 175"/>
                <a:gd name="T1" fmla="*/ 133 h 64"/>
                <a:gd name="T2" fmla="*/ 150 w 175"/>
                <a:gd name="T3" fmla="*/ 106 h 64"/>
                <a:gd name="T4" fmla="*/ 288 w 175"/>
                <a:gd name="T5" fmla="*/ 42 h 64"/>
                <a:gd name="T6" fmla="*/ 372 w 175"/>
                <a:gd name="T7" fmla="*/ 0 h 64"/>
                <a:gd name="T8" fmla="*/ 283 w 175"/>
                <a:gd name="T9" fmla="*/ 28 h 64"/>
                <a:gd name="T10" fmla="*/ 192 w 175"/>
                <a:gd name="T11" fmla="*/ 65 h 64"/>
                <a:gd name="T12" fmla="*/ 103 w 175"/>
                <a:gd name="T13" fmla="*/ 105 h 64"/>
                <a:gd name="T14" fmla="*/ 0 w 175"/>
                <a:gd name="T15" fmla="*/ 133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5" h="64">
                  <a:moveTo>
                    <a:pt x="0" y="63"/>
                  </a:moveTo>
                  <a:cubicBezTo>
                    <a:pt x="26" y="58"/>
                    <a:pt x="38" y="64"/>
                    <a:pt x="71" y="51"/>
                  </a:cubicBezTo>
                  <a:cubicBezTo>
                    <a:pt x="96" y="41"/>
                    <a:pt x="114" y="27"/>
                    <a:pt x="135" y="20"/>
                  </a:cubicBezTo>
                  <a:cubicBezTo>
                    <a:pt x="156" y="13"/>
                    <a:pt x="169" y="3"/>
                    <a:pt x="175" y="0"/>
                  </a:cubicBezTo>
                  <a:cubicBezTo>
                    <a:pt x="158" y="1"/>
                    <a:pt x="150" y="7"/>
                    <a:pt x="133" y="13"/>
                  </a:cubicBezTo>
                  <a:cubicBezTo>
                    <a:pt x="116" y="18"/>
                    <a:pt x="102" y="22"/>
                    <a:pt x="90" y="31"/>
                  </a:cubicBezTo>
                  <a:cubicBezTo>
                    <a:pt x="78" y="41"/>
                    <a:pt x="68" y="45"/>
                    <a:pt x="48" y="50"/>
                  </a:cubicBezTo>
                  <a:cubicBezTo>
                    <a:pt x="28" y="55"/>
                    <a:pt x="4" y="60"/>
                    <a:pt x="0" y="63"/>
                  </a:cubicBezTo>
                  <a:close/>
                </a:path>
              </a:pathLst>
            </a:custGeom>
            <a:solidFill>
              <a:srgbClr val="7D4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5" name="Freeform 1323"/>
            <p:cNvSpPr/>
            <p:nvPr>
              <p:custDataLst>
                <p:tags r:id="rId355"/>
              </p:custDataLst>
            </p:nvPr>
          </p:nvSpPr>
          <p:spPr bwMode="auto">
            <a:xfrm>
              <a:off x="4320" y="2424"/>
              <a:ext cx="120" cy="76"/>
            </a:xfrm>
            <a:custGeom>
              <a:avLst/>
              <a:gdLst>
                <a:gd name="T0" fmla="*/ 0 w 93"/>
                <a:gd name="T1" fmla="*/ 122 h 60"/>
                <a:gd name="T2" fmla="*/ 22 w 93"/>
                <a:gd name="T3" fmla="*/ 85 h 60"/>
                <a:gd name="T4" fmla="*/ 57 w 93"/>
                <a:gd name="T5" fmla="*/ 44 h 60"/>
                <a:gd name="T6" fmla="*/ 155 w 93"/>
                <a:gd name="T7" fmla="*/ 5 h 60"/>
                <a:gd name="T8" fmla="*/ 179 w 93"/>
                <a:gd name="T9" fmla="*/ 20 h 60"/>
                <a:gd name="T10" fmla="*/ 128 w 93"/>
                <a:gd name="T11" fmla="*/ 52 h 60"/>
                <a:gd name="T12" fmla="*/ 13 w 93"/>
                <a:gd name="T13" fmla="*/ 12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60">
                  <a:moveTo>
                    <a:pt x="0" y="60"/>
                  </a:moveTo>
                  <a:cubicBezTo>
                    <a:pt x="5" y="55"/>
                    <a:pt x="6" y="48"/>
                    <a:pt x="10" y="42"/>
                  </a:cubicBezTo>
                  <a:cubicBezTo>
                    <a:pt x="14" y="35"/>
                    <a:pt x="20" y="28"/>
                    <a:pt x="26" y="22"/>
                  </a:cubicBezTo>
                  <a:cubicBezTo>
                    <a:pt x="38" y="11"/>
                    <a:pt x="56" y="4"/>
                    <a:pt x="72" y="2"/>
                  </a:cubicBezTo>
                  <a:cubicBezTo>
                    <a:pt x="79" y="1"/>
                    <a:pt x="93" y="0"/>
                    <a:pt x="84" y="10"/>
                  </a:cubicBezTo>
                  <a:cubicBezTo>
                    <a:pt x="78" y="17"/>
                    <a:pt x="68" y="20"/>
                    <a:pt x="60" y="25"/>
                  </a:cubicBezTo>
                  <a:cubicBezTo>
                    <a:pt x="41" y="34"/>
                    <a:pt x="23" y="47"/>
                    <a:pt x="6" y="59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6" name="Freeform 1324"/>
            <p:cNvSpPr/>
            <p:nvPr>
              <p:custDataLst>
                <p:tags r:id="rId356"/>
              </p:custDataLst>
            </p:nvPr>
          </p:nvSpPr>
          <p:spPr bwMode="auto">
            <a:xfrm>
              <a:off x="4212" y="2507"/>
              <a:ext cx="91" cy="58"/>
            </a:xfrm>
            <a:custGeom>
              <a:avLst/>
              <a:gdLst>
                <a:gd name="T0" fmla="*/ 0 w 71"/>
                <a:gd name="T1" fmla="*/ 22 h 45"/>
                <a:gd name="T2" fmla="*/ 150 w 71"/>
                <a:gd name="T3" fmla="*/ 0 h 45"/>
                <a:gd name="T4" fmla="*/ 0 w 71"/>
                <a:gd name="T5" fmla="*/ 22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45">
                  <a:moveTo>
                    <a:pt x="0" y="10"/>
                  </a:moveTo>
                  <a:cubicBezTo>
                    <a:pt x="5" y="21"/>
                    <a:pt x="12" y="45"/>
                    <a:pt x="71" y="0"/>
                  </a:cubicBezTo>
                  <a:cubicBezTo>
                    <a:pt x="56" y="10"/>
                    <a:pt x="11" y="33"/>
                    <a:pt x="0" y="10"/>
                  </a:cubicBezTo>
                  <a:close/>
                </a:path>
              </a:pathLst>
            </a:custGeom>
            <a:solidFill>
              <a:srgbClr val="9C71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7" name="Freeform 1325"/>
            <p:cNvSpPr/>
            <p:nvPr>
              <p:custDataLst>
                <p:tags r:id="rId357"/>
              </p:custDataLst>
            </p:nvPr>
          </p:nvSpPr>
          <p:spPr bwMode="auto">
            <a:xfrm>
              <a:off x="4101" y="2553"/>
              <a:ext cx="35" cy="82"/>
            </a:xfrm>
            <a:custGeom>
              <a:avLst/>
              <a:gdLst>
                <a:gd name="T0" fmla="*/ 58 w 27"/>
                <a:gd name="T1" fmla="*/ 0 h 64"/>
                <a:gd name="T2" fmla="*/ 35 w 27"/>
                <a:gd name="T3" fmla="*/ 15 h 64"/>
                <a:gd name="T4" fmla="*/ 16 w 27"/>
                <a:gd name="T5" fmla="*/ 72 h 64"/>
                <a:gd name="T6" fmla="*/ 0 w 27"/>
                <a:gd name="T7" fmla="*/ 135 h 64"/>
                <a:gd name="T8" fmla="*/ 17 w 27"/>
                <a:gd name="T9" fmla="*/ 111 h 64"/>
                <a:gd name="T10" fmla="*/ 58 w 27"/>
                <a:gd name="T11" fmla="*/ 83 h 64"/>
                <a:gd name="T12" fmla="*/ 39 w 27"/>
                <a:gd name="T13" fmla="*/ 87 h 64"/>
                <a:gd name="T14" fmla="*/ 41 w 27"/>
                <a:gd name="T15" fmla="*/ 51 h 64"/>
                <a:gd name="T16" fmla="*/ 57 w 27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64">
                  <a:moveTo>
                    <a:pt x="27" y="0"/>
                  </a:moveTo>
                  <a:cubicBezTo>
                    <a:pt x="22" y="1"/>
                    <a:pt x="18" y="3"/>
                    <a:pt x="16" y="7"/>
                  </a:cubicBezTo>
                  <a:cubicBezTo>
                    <a:pt x="11" y="15"/>
                    <a:pt x="9" y="26"/>
                    <a:pt x="7" y="34"/>
                  </a:cubicBezTo>
                  <a:cubicBezTo>
                    <a:pt x="4" y="44"/>
                    <a:pt x="1" y="54"/>
                    <a:pt x="0" y="64"/>
                  </a:cubicBezTo>
                  <a:cubicBezTo>
                    <a:pt x="3" y="62"/>
                    <a:pt x="4" y="56"/>
                    <a:pt x="8" y="53"/>
                  </a:cubicBezTo>
                  <a:cubicBezTo>
                    <a:pt x="13" y="48"/>
                    <a:pt x="21" y="45"/>
                    <a:pt x="27" y="40"/>
                  </a:cubicBezTo>
                  <a:cubicBezTo>
                    <a:pt x="25" y="41"/>
                    <a:pt x="20" y="43"/>
                    <a:pt x="18" y="41"/>
                  </a:cubicBezTo>
                  <a:cubicBezTo>
                    <a:pt x="16" y="39"/>
                    <a:pt x="19" y="28"/>
                    <a:pt x="19" y="24"/>
                  </a:cubicBezTo>
                  <a:cubicBezTo>
                    <a:pt x="20" y="16"/>
                    <a:pt x="22" y="7"/>
                    <a:pt x="26" y="0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8" name="Freeform 1326"/>
            <p:cNvSpPr/>
            <p:nvPr>
              <p:custDataLst>
                <p:tags r:id="rId358"/>
              </p:custDataLst>
            </p:nvPr>
          </p:nvSpPr>
          <p:spPr bwMode="auto">
            <a:xfrm>
              <a:off x="4088" y="2561"/>
              <a:ext cx="13" cy="14"/>
            </a:xfrm>
            <a:custGeom>
              <a:avLst/>
              <a:gdLst>
                <a:gd name="T0" fmla="*/ 22 w 10"/>
                <a:gd name="T1" fmla="*/ 6 h 11"/>
                <a:gd name="T2" fmla="*/ 5 w 10"/>
                <a:gd name="T3" fmla="*/ 23 h 11"/>
                <a:gd name="T4" fmla="*/ 21 w 10"/>
                <a:gd name="T5" fmla="*/ 1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10" y="3"/>
                  </a:moveTo>
                  <a:cubicBezTo>
                    <a:pt x="4" y="0"/>
                    <a:pt x="0" y="6"/>
                    <a:pt x="2" y="11"/>
                  </a:cubicBezTo>
                  <a:cubicBezTo>
                    <a:pt x="4" y="11"/>
                    <a:pt x="7" y="9"/>
                    <a:pt x="9" y="7"/>
                  </a:cubicBezTo>
                </a:path>
              </a:pathLst>
            </a:custGeom>
            <a:solidFill>
              <a:srgbClr val="5715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89" name="Freeform 1327"/>
            <p:cNvSpPr/>
            <p:nvPr>
              <p:custDataLst>
                <p:tags r:id="rId359"/>
              </p:custDataLst>
            </p:nvPr>
          </p:nvSpPr>
          <p:spPr bwMode="auto">
            <a:xfrm>
              <a:off x="3770" y="2364"/>
              <a:ext cx="725" cy="494"/>
            </a:xfrm>
            <a:custGeom>
              <a:avLst/>
              <a:gdLst>
                <a:gd name="T0" fmla="*/ 215 w 563"/>
                <a:gd name="T1" fmla="*/ 742 h 386"/>
                <a:gd name="T2" fmla="*/ 371 w 563"/>
                <a:gd name="T3" fmla="*/ 593 h 386"/>
                <a:gd name="T4" fmla="*/ 536 w 563"/>
                <a:gd name="T5" fmla="*/ 458 h 386"/>
                <a:gd name="T6" fmla="*/ 703 w 563"/>
                <a:gd name="T7" fmla="*/ 342 h 386"/>
                <a:gd name="T8" fmla="*/ 967 w 563"/>
                <a:gd name="T9" fmla="*/ 205 h 386"/>
                <a:gd name="T10" fmla="*/ 1071 w 563"/>
                <a:gd name="T11" fmla="*/ 147 h 386"/>
                <a:gd name="T12" fmla="*/ 1182 w 563"/>
                <a:gd name="T13" fmla="*/ 23 h 386"/>
                <a:gd name="T14" fmla="*/ 972 w 563"/>
                <a:gd name="T15" fmla="*/ 122 h 386"/>
                <a:gd name="T16" fmla="*/ 773 w 563"/>
                <a:gd name="T17" fmla="*/ 164 h 386"/>
                <a:gd name="T18" fmla="*/ 625 w 563"/>
                <a:gd name="T19" fmla="*/ 200 h 386"/>
                <a:gd name="T20" fmla="*/ 453 w 563"/>
                <a:gd name="T21" fmla="*/ 305 h 386"/>
                <a:gd name="T22" fmla="*/ 283 w 563"/>
                <a:gd name="T23" fmla="*/ 352 h 386"/>
                <a:gd name="T24" fmla="*/ 194 w 563"/>
                <a:gd name="T25" fmla="*/ 539 h 386"/>
                <a:gd name="T26" fmla="*/ 86 w 563"/>
                <a:gd name="T27" fmla="*/ 662 h 386"/>
                <a:gd name="T28" fmla="*/ 31 w 563"/>
                <a:gd name="T29" fmla="*/ 785 h 386"/>
                <a:gd name="T30" fmla="*/ 215 w 563"/>
                <a:gd name="T31" fmla="*/ 742 h 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63" h="386">
                  <a:moveTo>
                    <a:pt x="101" y="354"/>
                  </a:moveTo>
                  <a:cubicBezTo>
                    <a:pt x="144" y="323"/>
                    <a:pt x="147" y="302"/>
                    <a:pt x="174" y="283"/>
                  </a:cubicBezTo>
                  <a:cubicBezTo>
                    <a:pt x="200" y="265"/>
                    <a:pt x="217" y="248"/>
                    <a:pt x="251" y="219"/>
                  </a:cubicBezTo>
                  <a:cubicBezTo>
                    <a:pt x="276" y="199"/>
                    <a:pt x="318" y="179"/>
                    <a:pt x="329" y="163"/>
                  </a:cubicBezTo>
                  <a:cubicBezTo>
                    <a:pt x="372" y="167"/>
                    <a:pt x="394" y="137"/>
                    <a:pt x="453" y="98"/>
                  </a:cubicBezTo>
                  <a:cubicBezTo>
                    <a:pt x="466" y="89"/>
                    <a:pt x="491" y="81"/>
                    <a:pt x="502" y="70"/>
                  </a:cubicBezTo>
                  <a:cubicBezTo>
                    <a:pt x="538" y="32"/>
                    <a:pt x="563" y="20"/>
                    <a:pt x="554" y="11"/>
                  </a:cubicBezTo>
                  <a:cubicBezTo>
                    <a:pt x="542" y="0"/>
                    <a:pt x="504" y="39"/>
                    <a:pt x="455" y="58"/>
                  </a:cubicBezTo>
                  <a:cubicBezTo>
                    <a:pt x="405" y="76"/>
                    <a:pt x="399" y="74"/>
                    <a:pt x="362" y="78"/>
                  </a:cubicBezTo>
                  <a:cubicBezTo>
                    <a:pt x="326" y="83"/>
                    <a:pt x="317" y="82"/>
                    <a:pt x="293" y="95"/>
                  </a:cubicBezTo>
                  <a:cubicBezTo>
                    <a:pt x="269" y="108"/>
                    <a:pt x="239" y="129"/>
                    <a:pt x="212" y="145"/>
                  </a:cubicBezTo>
                  <a:cubicBezTo>
                    <a:pt x="186" y="160"/>
                    <a:pt x="167" y="145"/>
                    <a:pt x="133" y="168"/>
                  </a:cubicBezTo>
                  <a:cubicBezTo>
                    <a:pt x="99" y="191"/>
                    <a:pt x="93" y="235"/>
                    <a:pt x="91" y="257"/>
                  </a:cubicBezTo>
                  <a:cubicBezTo>
                    <a:pt x="89" y="279"/>
                    <a:pt x="60" y="297"/>
                    <a:pt x="40" y="316"/>
                  </a:cubicBezTo>
                  <a:cubicBezTo>
                    <a:pt x="16" y="341"/>
                    <a:pt x="0" y="358"/>
                    <a:pt x="15" y="374"/>
                  </a:cubicBezTo>
                  <a:cubicBezTo>
                    <a:pt x="26" y="386"/>
                    <a:pt x="58" y="385"/>
                    <a:pt x="101" y="354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0" name="Freeform 1328"/>
            <p:cNvSpPr/>
            <p:nvPr>
              <p:custDataLst>
                <p:tags r:id="rId360"/>
              </p:custDataLst>
            </p:nvPr>
          </p:nvSpPr>
          <p:spPr bwMode="auto">
            <a:xfrm>
              <a:off x="3744" y="2256"/>
              <a:ext cx="740" cy="586"/>
            </a:xfrm>
            <a:custGeom>
              <a:avLst/>
              <a:gdLst>
                <a:gd name="T0" fmla="*/ 128 w 574"/>
                <a:gd name="T1" fmla="*/ 835 h 459"/>
                <a:gd name="T2" fmla="*/ 237 w 574"/>
                <a:gd name="T3" fmla="*/ 712 h 459"/>
                <a:gd name="T4" fmla="*/ 327 w 574"/>
                <a:gd name="T5" fmla="*/ 526 h 459"/>
                <a:gd name="T6" fmla="*/ 496 w 574"/>
                <a:gd name="T7" fmla="*/ 479 h 459"/>
                <a:gd name="T8" fmla="*/ 672 w 574"/>
                <a:gd name="T9" fmla="*/ 375 h 459"/>
                <a:gd name="T10" fmla="*/ 817 w 574"/>
                <a:gd name="T11" fmla="*/ 340 h 459"/>
                <a:gd name="T12" fmla="*/ 1017 w 574"/>
                <a:gd name="T13" fmla="*/ 299 h 459"/>
                <a:gd name="T14" fmla="*/ 1230 w 574"/>
                <a:gd name="T15" fmla="*/ 200 h 459"/>
                <a:gd name="T16" fmla="*/ 1230 w 574"/>
                <a:gd name="T17" fmla="*/ 202 h 459"/>
                <a:gd name="T18" fmla="*/ 1053 w 574"/>
                <a:gd name="T19" fmla="*/ 128 h 459"/>
                <a:gd name="T20" fmla="*/ 869 w 574"/>
                <a:gd name="T21" fmla="*/ 114 h 459"/>
                <a:gd name="T22" fmla="*/ 812 w 574"/>
                <a:gd name="T23" fmla="*/ 123 h 459"/>
                <a:gd name="T24" fmla="*/ 201 w 574"/>
                <a:gd name="T25" fmla="*/ 73 h 459"/>
                <a:gd name="T26" fmla="*/ 23 w 574"/>
                <a:gd name="T27" fmla="*/ 359 h 459"/>
                <a:gd name="T28" fmla="*/ 36 w 574"/>
                <a:gd name="T29" fmla="*/ 700 h 459"/>
                <a:gd name="T30" fmla="*/ 75 w 574"/>
                <a:gd name="T31" fmla="*/ 955 h 459"/>
                <a:gd name="T32" fmla="*/ 128 w 574"/>
                <a:gd name="T33" fmla="*/ 835 h 45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4" h="459">
                  <a:moveTo>
                    <a:pt x="60" y="401"/>
                  </a:moveTo>
                  <a:cubicBezTo>
                    <a:pt x="80" y="382"/>
                    <a:pt x="109" y="364"/>
                    <a:pt x="111" y="342"/>
                  </a:cubicBezTo>
                  <a:cubicBezTo>
                    <a:pt x="113" y="320"/>
                    <a:pt x="119" y="276"/>
                    <a:pt x="153" y="253"/>
                  </a:cubicBezTo>
                  <a:cubicBezTo>
                    <a:pt x="187" y="230"/>
                    <a:pt x="206" y="245"/>
                    <a:pt x="232" y="230"/>
                  </a:cubicBezTo>
                  <a:cubicBezTo>
                    <a:pt x="259" y="214"/>
                    <a:pt x="289" y="193"/>
                    <a:pt x="313" y="180"/>
                  </a:cubicBezTo>
                  <a:cubicBezTo>
                    <a:pt x="337" y="167"/>
                    <a:pt x="346" y="168"/>
                    <a:pt x="382" y="163"/>
                  </a:cubicBezTo>
                  <a:cubicBezTo>
                    <a:pt x="419" y="159"/>
                    <a:pt x="425" y="161"/>
                    <a:pt x="475" y="143"/>
                  </a:cubicBezTo>
                  <a:cubicBezTo>
                    <a:pt x="524" y="124"/>
                    <a:pt x="562" y="85"/>
                    <a:pt x="574" y="96"/>
                  </a:cubicBezTo>
                  <a:cubicBezTo>
                    <a:pt x="574" y="96"/>
                    <a:pt x="574" y="97"/>
                    <a:pt x="574" y="97"/>
                  </a:cubicBezTo>
                  <a:cubicBezTo>
                    <a:pt x="573" y="75"/>
                    <a:pt x="535" y="71"/>
                    <a:pt x="492" y="61"/>
                  </a:cubicBezTo>
                  <a:cubicBezTo>
                    <a:pt x="464" y="54"/>
                    <a:pt x="428" y="49"/>
                    <a:pt x="406" y="55"/>
                  </a:cubicBezTo>
                  <a:cubicBezTo>
                    <a:pt x="398" y="56"/>
                    <a:pt x="389" y="60"/>
                    <a:pt x="379" y="59"/>
                  </a:cubicBezTo>
                  <a:cubicBezTo>
                    <a:pt x="341" y="53"/>
                    <a:pt x="187" y="0"/>
                    <a:pt x="94" y="35"/>
                  </a:cubicBezTo>
                  <a:cubicBezTo>
                    <a:pt x="39" y="56"/>
                    <a:pt x="20" y="108"/>
                    <a:pt x="11" y="172"/>
                  </a:cubicBezTo>
                  <a:cubicBezTo>
                    <a:pt x="0" y="255"/>
                    <a:pt x="14" y="306"/>
                    <a:pt x="17" y="336"/>
                  </a:cubicBezTo>
                  <a:cubicBezTo>
                    <a:pt x="19" y="363"/>
                    <a:pt x="3" y="434"/>
                    <a:pt x="35" y="459"/>
                  </a:cubicBezTo>
                  <a:cubicBezTo>
                    <a:pt x="20" y="443"/>
                    <a:pt x="36" y="426"/>
                    <a:pt x="60" y="401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1" name="Freeform 1329"/>
            <p:cNvSpPr/>
            <p:nvPr>
              <p:custDataLst>
                <p:tags r:id="rId361"/>
              </p:custDataLst>
            </p:nvPr>
          </p:nvSpPr>
          <p:spPr bwMode="auto">
            <a:xfrm>
              <a:off x="4151" y="2338"/>
              <a:ext cx="82" cy="139"/>
            </a:xfrm>
            <a:custGeom>
              <a:avLst/>
              <a:gdLst>
                <a:gd name="T0" fmla="*/ 125 w 63"/>
                <a:gd name="T1" fmla="*/ 0 h 108"/>
                <a:gd name="T2" fmla="*/ 44 w 63"/>
                <a:gd name="T3" fmla="*/ 140 h 108"/>
                <a:gd name="T4" fmla="*/ 5 w 63"/>
                <a:gd name="T5" fmla="*/ 23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108">
                  <a:moveTo>
                    <a:pt x="57" y="0"/>
                  </a:moveTo>
                  <a:cubicBezTo>
                    <a:pt x="63" y="17"/>
                    <a:pt x="38" y="43"/>
                    <a:pt x="20" y="66"/>
                  </a:cubicBezTo>
                  <a:cubicBezTo>
                    <a:pt x="2" y="90"/>
                    <a:pt x="0" y="104"/>
                    <a:pt x="2" y="10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2" name="Freeform 1330"/>
            <p:cNvSpPr/>
            <p:nvPr>
              <p:custDataLst>
                <p:tags r:id="rId362"/>
              </p:custDataLst>
            </p:nvPr>
          </p:nvSpPr>
          <p:spPr bwMode="auto">
            <a:xfrm>
              <a:off x="4152" y="2482"/>
              <a:ext cx="46" cy="90"/>
            </a:xfrm>
            <a:custGeom>
              <a:avLst/>
              <a:gdLst>
                <a:gd name="T0" fmla="*/ 0 w 35"/>
                <a:gd name="T1" fmla="*/ 0 h 70"/>
                <a:gd name="T2" fmla="*/ 79 w 35"/>
                <a:gd name="T3" fmla="*/ 149 h 7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70">
                  <a:moveTo>
                    <a:pt x="0" y="0"/>
                  </a:moveTo>
                  <a:cubicBezTo>
                    <a:pt x="13" y="7"/>
                    <a:pt x="8" y="62"/>
                    <a:pt x="35" y="7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3" name="Line 1331"/>
            <p:cNvSpPr>
              <a:spLocks noChangeShapeType="1"/>
            </p:cNvSpPr>
            <p:nvPr>
              <p:custDataLst>
                <p:tags r:id="rId363"/>
              </p:custDataLst>
            </p:nvPr>
          </p:nvSpPr>
          <p:spPr bwMode="auto">
            <a:xfrm>
              <a:off x="4102" y="2588"/>
              <a:ext cx="1" cy="1"/>
            </a:xfrm>
            <a:prstGeom prst="line">
              <a:avLst/>
            </a:prstGeom>
            <a:noFill/>
            <a:ln w="7938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4" name="Freeform 1332"/>
            <p:cNvSpPr/>
            <p:nvPr>
              <p:custDataLst>
                <p:tags r:id="rId364"/>
              </p:custDataLst>
            </p:nvPr>
          </p:nvSpPr>
          <p:spPr bwMode="auto">
            <a:xfrm>
              <a:off x="4031" y="2553"/>
              <a:ext cx="101" cy="147"/>
            </a:xfrm>
            <a:custGeom>
              <a:avLst/>
              <a:gdLst>
                <a:gd name="T0" fmla="*/ 111 w 79"/>
                <a:gd name="T1" fmla="*/ 237 h 114"/>
                <a:gd name="T2" fmla="*/ 165 w 79"/>
                <a:gd name="T3" fmla="*/ 0 h 114"/>
                <a:gd name="T4" fmla="*/ 121 w 79"/>
                <a:gd name="T5" fmla="*/ 15 h 114"/>
                <a:gd name="T6" fmla="*/ 100 w 79"/>
                <a:gd name="T7" fmla="*/ 36 h 114"/>
                <a:gd name="T8" fmla="*/ 95 w 79"/>
                <a:gd name="T9" fmla="*/ 19 h 114"/>
                <a:gd name="T10" fmla="*/ 77 w 79"/>
                <a:gd name="T11" fmla="*/ 19 h 114"/>
                <a:gd name="T12" fmla="*/ 63 w 79"/>
                <a:gd name="T13" fmla="*/ 19 h 114"/>
                <a:gd name="T14" fmla="*/ 52 w 79"/>
                <a:gd name="T15" fmla="*/ 41 h 114"/>
                <a:gd name="T16" fmla="*/ 40 w 79"/>
                <a:gd name="T17" fmla="*/ 39 h 114"/>
                <a:gd name="T18" fmla="*/ 29 w 79"/>
                <a:gd name="T19" fmla="*/ 46 h 114"/>
                <a:gd name="T20" fmla="*/ 0 w 79"/>
                <a:gd name="T21" fmla="*/ 58 h 114"/>
                <a:gd name="T22" fmla="*/ 24 w 79"/>
                <a:gd name="T23" fmla="*/ 132 h 114"/>
                <a:gd name="T24" fmla="*/ 28 w 79"/>
                <a:gd name="T25" fmla="*/ 245 h 114"/>
                <a:gd name="T26" fmla="*/ 77 w 79"/>
                <a:gd name="T27" fmla="*/ 200 h 114"/>
                <a:gd name="T28" fmla="*/ 111 w 79"/>
                <a:gd name="T29" fmla="*/ 237 h 1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9" h="114">
                  <a:moveTo>
                    <a:pt x="53" y="111"/>
                  </a:moveTo>
                  <a:cubicBezTo>
                    <a:pt x="53" y="53"/>
                    <a:pt x="65" y="11"/>
                    <a:pt x="79" y="0"/>
                  </a:cubicBezTo>
                  <a:cubicBezTo>
                    <a:pt x="73" y="3"/>
                    <a:pt x="66" y="5"/>
                    <a:pt x="58" y="7"/>
                  </a:cubicBezTo>
                  <a:cubicBezTo>
                    <a:pt x="54" y="12"/>
                    <a:pt x="50" y="16"/>
                    <a:pt x="48" y="17"/>
                  </a:cubicBezTo>
                  <a:cubicBezTo>
                    <a:pt x="46" y="18"/>
                    <a:pt x="45" y="14"/>
                    <a:pt x="45" y="9"/>
                  </a:cubicBezTo>
                  <a:cubicBezTo>
                    <a:pt x="42" y="9"/>
                    <a:pt x="39" y="9"/>
                    <a:pt x="37" y="9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4"/>
                    <a:pt x="28" y="18"/>
                    <a:pt x="25" y="19"/>
                  </a:cubicBezTo>
                  <a:cubicBezTo>
                    <a:pt x="23" y="20"/>
                    <a:pt x="21" y="20"/>
                    <a:pt x="19" y="18"/>
                  </a:cubicBezTo>
                  <a:cubicBezTo>
                    <a:pt x="17" y="20"/>
                    <a:pt x="15" y="21"/>
                    <a:pt x="14" y="22"/>
                  </a:cubicBezTo>
                  <a:cubicBezTo>
                    <a:pt x="9" y="25"/>
                    <a:pt x="5" y="26"/>
                    <a:pt x="0" y="27"/>
                  </a:cubicBezTo>
                  <a:cubicBezTo>
                    <a:pt x="6" y="33"/>
                    <a:pt x="12" y="44"/>
                    <a:pt x="12" y="61"/>
                  </a:cubicBezTo>
                  <a:cubicBezTo>
                    <a:pt x="12" y="74"/>
                    <a:pt x="12" y="93"/>
                    <a:pt x="13" y="114"/>
                  </a:cubicBezTo>
                  <a:cubicBezTo>
                    <a:pt x="16" y="103"/>
                    <a:pt x="30" y="94"/>
                    <a:pt x="37" y="93"/>
                  </a:cubicBezTo>
                  <a:cubicBezTo>
                    <a:pt x="43" y="92"/>
                    <a:pt x="52" y="106"/>
                    <a:pt x="53" y="111"/>
                  </a:cubicBezTo>
                  <a:close/>
                </a:path>
              </a:pathLst>
            </a:custGeom>
            <a:solidFill>
              <a:srgbClr val="00A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5" name="Freeform 1333"/>
            <p:cNvSpPr/>
            <p:nvPr>
              <p:custDataLst>
                <p:tags r:id="rId365"/>
              </p:custDataLst>
            </p:nvPr>
          </p:nvSpPr>
          <p:spPr bwMode="auto">
            <a:xfrm>
              <a:off x="4031" y="2553"/>
              <a:ext cx="101" cy="151"/>
            </a:xfrm>
            <a:custGeom>
              <a:avLst/>
              <a:gdLst>
                <a:gd name="T0" fmla="*/ 111 w 79"/>
                <a:gd name="T1" fmla="*/ 252 h 117"/>
                <a:gd name="T2" fmla="*/ 165 w 79"/>
                <a:gd name="T3" fmla="*/ 0 h 117"/>
                <a:gd name="T4" fmla="*/ 121 w 79"/>
                <a:gd name="T5" fmla="*/ 15 h 117"/>
                <a:gd name="T6" fmla="*/ 100 w 79"/>
                <a:gd name="T7" fmla="*/ 36 h 117"/>
                <a:gd name="T8" fmla="*/ 95 w 79"/>
                <a:gd name="T9" fmla="*/ 19 h 117"/>
                <a:gd name="T10" fmla="*/ 77 w 79"/>
                <a:gd name="T11" fmla="*/ 19 h 117"/>
                <a:gd name="T12" fmla="*/ 63 w 79"/>
                <a:gd name="T13" fmla="*/ 19 h 117"/>
                <a:gd name="T14" fmla="*/ 52 w 79"/>
                <a:gd name="T15" fmla="*/ 41 h 117"/>
                <a:gd name="T16" fmla="*/ 40 w 79"/>
                <a:gd name="T17" fmla="*/ 39 h 117"/>
                <a:gd name="T18" fmla="*/ 29 w 79"/>
                <a:gd name="T19" fmla="*/ 46 h 117"/>
                <a:gd name="T20" fmla="*/ 0 w 79"/>
                <a:gd name="T21" fmla="*/ 58 h 117"/>
                <a:gd name="T22" fmla="*/ 24 w 79"/>
                <a:gd name="T23" fmla="*/ 132 h 117"/>
                <a:gd name="T24" fmla="*/ 28 w 79"/>
                <a:gd name="T25" fmla="*/ 245 h 1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9" h="117">
                  <a:moveTo>
                    <a:pt x="53" y="117"/>
                  </a:moveTo>
                  <a:cubicBezTo>
                    <a:pt x="53" y="56"/>
                    <a:pt x="65" y="12"/>
                    <a:pt x="79" y="0"/>
                  </a:cubicBezTo>
                  <a:cubicBezTo>
                    <a:pt x="73" y="3"/>
                    <a:pt x="66" y="5"/>
                    <a:pt x="58" y="7"/>
                  </a:cubicBezTo>
                  <a:cubicBezTo>
                    <a:pt x="54" y="12"/>
                    <a:pt x="50" y="16"/>
                    <a:pt x="48" y="17"/>
                  </a:cubicBezTo>
                  <a:cubicBezTo>
                    <a:pt x="46" y="18"/>
                    <a:pt x="45" y="14"/>
                    <a:pt x="45" y="9"/>
                  </a:cubicBezTo>
                  <a:cubicBezTo>
                    <a:pt x="42" y="9"/>
                    <a:pt x="39" y="9"/>
                    <a:pt x="37" y="9"/>
                  </a:cubicBezTo>
                  <a:cubicBezTo>
                    <a:pt x="35" y="9"/>
                    <a:pt x="32" y="9"/>
                    <a:pt x="30" y="9"/>
                  </a:cubicBezTo>
                  <a:cubicBezTo>
                    <a:pt x="29" y="14"/>
                    <a:pt x="28" y="18"/>
                    <a:pt x="25" y="19"/>
                  </a:cubicBezTo>
                  <a:cubicBezTo>
                    <a:pt x="23" y="20"/>
                    <a:pt x="21" y="20"/>
                    <a:pt x="19" y="18"/>
                  </a:cubicBezTo>
                  <a:cubicBezTo>
                    <a:pt x="17" y="20"/>
                    <a:pt x="15" y="21"/>
                    <a:pt x="14" y="22"/>
                  </a:cubicBezTo>
                  <a:cubicBezTo>
                    <a:pt x="9" y="25"/>
                    <a:pt x="5" y="26"/>
                    <a:pt x="0" y="27"/>
                  </a:cubicBezTo>
                  <a:cubicBezTo>
                    <a:pt x="6" y="33"/>
                    <a:pt x="12" y="44"/>
                    <a:pt x="12" y="61"/>
                  </a:cubicBezTo>
                  <a:cubicBezTo>
                    <a:pt x="12" y="74"/>
                    <a:pt x="12" y="93"/>
                    <a:pt x="13" y="1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6" name="Freeform 1334"/>
            <p:cNvSpPr/>
            <p:nvPr>
              <p:custDataLst>
                <p:tags r:id="rId366"/>
              </p:custDataLst>
            </p:nvPr>
          </p:nvSpPr>
          <p:spPr bwMode="auto">
            <a:xfrm>
              <a:off x="4053" y="2570"/>
              <a:ext cx="21" cy="23"/>
            </a:xfrm>
            <a:custGeom>
              <a:avLst/>
              <a:gdLst>
                <a:gd name="T0" fmla="*/ 0 w 16"/>
                <a:gd name="T1" fmla="*/ 17 h 18"/>
                <a:gd name="T2" fmla="*/ 32 w 16"/>
                <a:gd name="T3" fmla="*/ 0 h 18"/>
                <a:gd name="T4" fmla="*/ 0 w 16"/>
                <a:gd name="T5" fmla="*/ 17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8">
                  <a:moveTo>
                    <a:pt x="0" y="8"/>
                  </a:moveTo>
                  <a:cubicBezTo>
                    <a:pt x="6" y="13"/>
                    <a:pt x="13" y="9"/>
                    <a:pt x="14" y="0"/>
                  </a:cubicBezTo>
                  <a:cubicBezTo>
                    <a:pt x="16" y="7"/>
                    <a:pt x="8" y="1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7" name="Freeform 1335"/>
            <p:cNvSpPr/>
            <p:nvPr>
              <p:custDataLst>
                <p:tags r:id="rId367"/>
              </p:custDataLst>
            </p:nvPr>
          </p:nvSpPr>
          <p:spPr bwMode="auto">
            <a:xfrm>
              <a:off x="4086" y="2566"/>
              <a:ext cx="20" cy="25"/>
            </a:xfrm>
            <a:custGeom>
              <a:avLst/>
              <a:gdLst>
                <a:gd name="T0" fmla="*/ 0 w 16"/>
                <a:gd name="T1" fmla="*/ 16 h 19"/>
                <a:gd name="T2" fmla="*/ 31 w 16"/>
                <a:gd name="T3" fmla="*/ 0 h 19"/>
                <a:gd name="T4" fmla="*/ 0 w 16"/>
                <a:gd name="T5" fmla="*/ 1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9">
                  <a:moveTo>
                    <a:pt x="0" y="7"/>
                  </a:moveTo>
                  <a:cubicBezTo>
                    <a:pt x="2" y="11"/>
                    <a:pt x="8" y="14"/>
                    <a:pt x="16" y="0"/>
                  </a:cubicBezTo>
                  <a:cubicBezTo>
                    <a:pt x="13" y="9"/>
                    <a:pt x="2" y="19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8" name="Freeform 1336"/>
            <p:cNvSpPr/>
            <p:nvPr>
              <p:custDataLst>
                <p:tags r:id="rId368"/>
              </p:custDataLst>
            </p:nvPr>
          </p:nvSpPr>
          <p:spPr bwMode="auto">
            <a:xfrm>
              <a:off x="4086" y="2573"/>
              <a:ext cx="28" cy="127"/>
            </a:xfrm>
            <a:custGeom>
              <a:avLst/>
              <a:gdLst>
                <a:gd name="T0" fmla="*/ 46 w 22"/>
                <a:gd name="T1" fmla="*/ 0 h 99"/>
                <a:gd name="T2" fmla="*/ 14 w 22"/>
                <a:gd name="T3" fmla="*/ 209 h 99"/>
                <a:gd name="T4" fmla="*/ 46 w 22"/>
                <a:gd name="T5" fmla="*/ 0 h 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99">
                  <a:moveTo>
                    <a:pt x="22" y="0"/>
                  </a:moveTo>
                  <a:cubicBezTo>
                    <a:pt x="13" y="19"/>
                    <a:pt x="5" y="70"/>
                    <a:pt x="7" y="99"/>
                  </a:cubicBezTo>
                  <a:cubicBezTo>
                    <a:pt x="0" y="69"/>
                    <a:pt x="4" y="30"/>
                    <a:pt x="22" y="0"/>
                  </a:cubicBezTo>
                  <a:close/>
                </a:path>
              </a:pathLst>
            </a:custGeom>
            <a:solidFill>
              <a:srgbClr val="0088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399" name="Freeform 1337"/>
            <p:cNvSpPr/>
            <p:nvPr>
              <p:custDataLst>
                <p:tags r:id="rId369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0" name="Freeform 1338"/>
            <p:cNvSpPr/>
            <p:nvPr>
              <p:custDataLst>
                <p:tags r:id="rId370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solidFill>
              <a:srgbClr val="F5C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1" name="Freeform 1339"/>
            <p:cNvSpPr/>
            <p:nvPr>
              <p:custDataLst>
                <p:tags r:id="rId371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2" name="Freeform 1340"/>
            <p:cNvSpPr/>
            <p:nvPr>
              <p:custDataLst>
                <p:tags r:id="rId372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3" name="Freeform 1341"/>
            <p:cNvSpPr/>
            <p:nvPr>
              <p:custDataLst>
                <p:tags r:id="rId373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4" name="Freeform 1342"/>
            <p:cNvSpPr/>
            <p:nvPr>
              <p:custDataLst>
                <p:tags r:id="rId374"/>
              </p:custDataLst>
            </p:nvPr>
          </p:nvSpPr>
          <p:spPr bwMode="auto">
            <a:xfrm>
              <a:off x="4018" y="2551"/>
              <a:ext cx="120" cy="39"/>
            </a:xfrm>
            <a:custGeom>
              <a:avLst/>
              <a:gdLst>
                <a:gd name="T0" fmla="*/ 200 w 93"/>
                <a:gd name="T1" fmla="*/ 0 h 30"/>
                <a:gd name="T2" fmla="*/ 102 w 93"/>
                <a:gd name="T3" fmla="*/ 23 h 30"/>
                <a:gd name="T4" fmla="*/ 81 w 93"/>
                <a:gd name="T5" fmla="*/ 23 h 30"/>
                <a:gd name="T6" fmla="*/ 76 w 93"/>
                <a:gd name="T7" fmla="*/ 27 h 30"/>
                <a:gd name="T8" fmla="*/ 71 w 93"/>
                <a:gd name="T9" fmla="*/ 35 h 30"/>
                <a:gd name="T10" fmla="*/ 52 w 93"/>
                <a:gd name="T11" fmla="*/ 52 h 30"/>
                <a:gd name="T12" fmla="*/ 15 w 93"/>
                <a:gd name="T13" fmla="*/ 64 h 30"/>
                <a:gd name="T14" fmla="*/ 0 w 93"/>
                <a:gd name="T15" fmla="*/ 61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30">
                  <a:moveTo>
                    <a:pt x="93" y="0"/>
                  </a:moveTo>
                  <a:cubicBezTo>
                    <a:pt x="82" y="7"/>
                    <a:pt x="60" y="11"/>
                    <a:pt x="47" y="11"/>
                  </a:cubicBezTo>
                  <a:cubicBezTo>
                    <a:pt x="44" y="11"/>
                    <a:pt x="40" y="10"/>
                    <a:pt x="38" y="11"/>
                  </a:cubicBezTo>
                  <a:cubicBezTo>
                    <a:pt x="36" y="11"/>
                    <a:pt x="37" y="11"/>
                    <a:pt x="36" y="12"/>
                  </a:cubicBezTo>
                  <a:cubicBezTo>
                    <a:pt x="35" y="13"/>
                    <a:pt x="34" y="15"/>
                    <a:pt x="33" y="16"/>
                  </a:cubicBezTo>
                  <a:cubicBezTo>
                    <a:pt x="30" y="19"/>
                    <a:pt x="27" y="22"/>
                    <a:pt x="24" y="24"/>
                  </a:cubicBezTo>
                  <a:cubicBezTo>
                    <a:pt x="18" y="27"/>
                    <a:pt x="13" y="28"/>
                    <a:pt x="7" y="29"/>
                  </a:cubicBezTo>
                  <a:cubicBezTo>
                    <a:pt x="3" y="30"/>
                    <a:pt x="0" y="28"/>
                    <a:pt x="0" y="2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5" name="Freeform 1343"/>
            <p:cNvSpPr/>
            <p:nvPr>
              <p:custDataLst>
                <p:tags r:id="rId375"/>
              </p:custDataLst>
            </p:nvPr>
          </p:nvSpPr>
          <p:spPr bwMode="auto">
            <a:xfrm>
              <a:off x="4088" y="2683"/>
              <a:ext cx="16" cy="11"/>
            </a:xfrm>
            <a:custGeom>
              <a:avLst/>
              <a:gdLst>
                <a:gd name="T0" fmla="*/ 27 w 12"/>
                <a:gd name="T1" fmla="*/ 13 h 9"/>
                <a:gd name="T2" fmla="*/ 9 w 12"/>
                <a:gd name="T3" fmla="*/ 13 h 9"/>
                <a:gd name="T4" fmla="*/ 1 w 12"/>
                <a:gd name="T5" fmla="*/ 1 h 9"/>
                <a:gd name="T6" fmla="*/ 16 w 12"/>
                <a:gd name="T7" fmla="*/ 1 h 9"/>
                <a:gd name="T8" fmla="*/ 27 w 12"/>
                <a:gd name="T9" fmla="*/ 1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9">
                  <a:moveTo>
                    <a:pt x="11" y="7"/>
                  </a:moveTo>
                  <a:cubicBezTo>
                    <a:pt x="10" y="9"/>
                    <a:pt x="7" y="8"/>
                    <a:pt x="4" y="7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10" y="3"/>
                    <a:pt x="12" y="5"/>
                    <a:pt x="11" y="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6" name="Freeform 1344"/>
            <p:cNvSpPr/>
            <p:nvPr>
              <p:custDataLst>
                <p:tags r:id="rId376"/>
              </p:custDataLst>
            </p:nvPr>
          </p:nvSpPr>
          <p:spPr bwMode="auto">
            <a:xfrm>
              <a:off x="4063" y="2665"/>
              <a:ext cx="12" cy="8"/>
            </a:xfrm>
            <a:custGeom>
              <a:avLst/>
              <a:gdLst>
                <a:gd name="T0" fmla="*/ 21 w 9"/>
                <a:gd name="T1" fmla="*/ 12 h 6"/>
                <a:gd name="T2" fmla="*/ 9 w 9"/>
                <a:gd name="T3" fmla="*/ 12 h 6"/>
                <a:gd name="T4" fmla="*/ 1 w 9"/>
                <a:gd name="T5" fmla="*/ 1 h 6"/>
                <a:gd name="T6" fmla="*/ 15 w 9"/>
                <a:gd name="T7" fmla="*/ 1 h 6"/>
                <a:gd name="T8" fmla="*/ 21 w 9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9" y="5"/>
                  </a:moveTo>
                  <a:cubicBezTo>
                    <a:pt x="8" y="6"/>
                    <a:pt x="6" y="6"/>
                    <a:pt x="4" y="5"/>
                  </a:cubicBezTo>
                  <a:cubicBezTo>
                    <a:pt x="2" y="4"/>
                    <a:pt x="0" y="2"/>
                    <a:pt x="1" y="1"/>
                  </a:cubicBezTo>
                  <a:cubicBezTo>
                    <a:pt x="1" y="0"/>
                    <a:pt x="3" y="0"/>
                    <a:pt x="6" y="1"/>
                  </a:cubicBezTo>
                  <a:cubicBezTo>
                    <a:pt x="8" y="2"/>
                    <a:pt x="9" y="3"/>
                    <a:pt x="9" y="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7" name="Freeform 1345"/>
            <p:cNvSpPr/>
            <p:nvPr>
              <p:custDataLst>
                <p:tags r:id="rId377"/>
              </p:custDataLst>
            </p:nvPr>
          </p:nvSpPr>
          <p:spPr bwMode="auto">
            <a:xfrm>
              <a:off x="4049" y="2564"/>
              <a:ext cx="222" cy="128"/>
            </a:xfrm>
            <a:custGeom>
              <a:avLst/>
              <a:gdLst>
                <a:gd name="T0" fmla="*/ 227 w 172"/>
                <a:gd name="T1" fmla="*/ 58 h 100"/>
                <a:gd name="T2" fmla="*/ 199 w 172"/>
                <a:gd name="T3" fmla="*/ 119 h 100"/>
                <a:gd name="T4" fmla="*/ 68 w 172"/>
                <a:gd name="T5" fmla="*/ 0 h 100"/>
                <a:gd name="T6" fmla="*/ 46 w 172"/>
                <a:gd name="T7" fmla="*/ 1 h 100"/>
                <a:gd name="T8" fmla="*/ 41 w 172"/>
                <a:gd name="T9" fmla="*/ 1 h 100"/>
                <a:gd name="T10" fmla="*/ 41 w 172"/>
                <a:gd name="T11" fmla="*/ 52 h 100"/>
                <a:gd name="T12" fmla="*/ 23 w 172"/>
                <a:gd name="T13" fmla="*/ 1 h 100"/>
                <a:gd name="T14" fmla="*/ 23 w 172"/>
                <a:gd name="T15" fmla="*/ 5 h 100"/>
                <a:gd name="T16" fmla="*/ 17 w 172"/>
                <a:gd name="T17" fmla="*/ 13 h 100"/>
                <a:gd name="T18" fmla="*/ 0 w 172"/>
                <a:gd name="T19" fmla="*/ 28 h 100"/>
                <a:gd name="T20" fmla="*/ 8 w 172"/>
                <a:gd name="T21" fmla="*/ 45 h 100"/>
                <a:gd name="T22" fmla="*/ 23 w 172"/>
                <a:gd name="T23" fmla="*/ 106 h 100"/>
                <a:gd name="T24" fmla="*/ 30 w 172"/>
                <a:gd name="T25" fmla="*/ 128 h 100"/>
                <a:gd name="T26" fmla="*/ 32 w 172"/>
                <a:gd name="T27" fmla="*/ 147 h 100"/>
                <a:gd name="T28" fmla="*/ 25 w 172"/>
                <a:gd name="T29" fmla="*/ 168 h 100"/>
                <a:gd name="T30" fmla="*/ 25 w 172"/>
                <a:gd name="T31" fmla="*/ 168 h 100"/>
                <a:gd name="T32" fmla="*/ 25 w 172"/>
                <a:gd name="T33" fmla="*/ 168 h 100"/>
                <a:gd name="T34" fmla="*/ 36 w 172"/>
                <a:gd name="T35" fmla="*/ 168 h 100"/>
                <a:gd name="T36" fmla="*/ 44 w 172"/>
                <a:gd name="T37" fmla="*/ 174 h 100"/>
                <a:gd name="T38" fmla="*/ 46 w 172"/>
                <a:gd name="T39" fmla="*/ 159 h 100"/>
                <a:gd name="T40" fmla="*/ 52 w 172"/>
                <a:gd name="T41" fmla="*/ 157 h 100"/>
                <a:gd name="T42" fmla="*/ 81 w 172"/>
                <a:gd name="T43" fmla="*/ 180 h 100"/>
                <a:gd name="T44" fmla="*/ 81 w 172"/>
                <a:gd name="T45" fmla="*/ 182 h 100"/>
                <a:gd name="T46" fmla="*/ 67 w 172"/>
                <a:gd name="T47" fmla="*/ 197 h 100"/>
                <a:gd name="T48" fmla="*/ 67 w 172"/>
                <a:gd name="T49" fmla="*/ 197 h 100"/>
                <a:gd name="T50" fmla="*/ 80 w 172"/>
                <a:gd name="T51" fmla="*/ 197 h 100"/>
                <a:gd name="T52" fmla="*/ 88 w 172"/>
                <a:gd name="T53" fmla="*/ 210 h 100"/>
                <a:gd name="T54" fmla="*/ 111 w 172"/>
                <a:gd name="T55" fmla="*/ 193 h 100"/>
                <a:gd name="T56" fmla="*/ 120 w 172"/>
                <a:gd name="T57" fmla="*/ 193 h 100"/>
                <a:gd name="T58" fmla="*/ 201 w 172"/>
                <a:gd name="T59" fmla="*/ 186 h 100"/>
                <a:gd name="T60" fmla="*/ 259 w 172"/>
                <a:gd name="T61" fmla="*/ 165 h 100"/>
                <a:gd name="T62" fmla="*/ 356 w 172"/>
                <a:gd name="T63" fmla="*/ 188 h 100"/>
                <a:gd name="T64" fmla="*/ 354 w 172"/>
                <a:gd name="T65" fmla="*/ 165 h 100"/>
                <a:gd name="T66" fmla="*/ 368 w 172"/>
                <a:gd name="T67" fmla="*/ 147 h 100"/>
                <a:gd name="T68" fmla="*/ 348 w 172"/>
                <a:gd name="T69" fmla="*/ 145 h 100"/>
                <a:gd name="T70" fmla="*/ 348 w 172"/>
                <a:gd name="T71" fmla="*/ 142 h 100"/>
                <a:gd name="T72" fmla="*/ 370 w 172"/>
                <a:gd name="T73" fmla="*/ 118 h 100"/>
                <a:gd name="T74" fmla="*/ 370 w 172"/>
                <a:gd name="T75" fmla="*/ 118 h 100"/>
                <a:gd name="T76" fmla="*/ 356 w 172"/>
                <a:gd name="T77" fmla="*/ 118 h 100"/>
                <a:gd name="T78" fmla="*/ 350 w 172"/>
                <a:gd name="T79" fmla="*/ 106 h 100"/>
                <a:gd name="T80" fmla="*/ 350 w 172"/>
                <a:gd name="T81" fmla="*/ 105 h 100"/>
                <a:gd name="T82" fmla="*/ 350 w 172"/>
                <a:gd name="T83" fmla="*/ 106 h 100"/>
                <a:gd name="T84" fmla="*/ 319 w 172"/>
                <a:gd name="T85" fmla="*/ 133 h 100"/>
                <a:gd name="T86" fmla="*/ 311 w 172"/>
                <a:gd name="T87" fmla="*/ 129 h 100"/>
                <a:gd name="T88" fmla="*/ 293 w 172"/>
                <a:gd name="T89" fmla="*/ 63 h 10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100">
                  <a:moveTo>
                    <a:pt x="105" y="27"/>
                  </a:moveTo>
                  <a:cubicBezTo>
                    <a:pt x="105" y="27"/>
                    <a:pt x="106" y="46"/>
                    <a:pt x="92" y="57"/>
                  </a:cubicBezTo>
                  <a:cubicBezTo>
                    <a:pt x="74" y="71"/>
                    <a:pt x="22" y="74"/>
                    <a:pt x="32" y="0"/>
                  </a:cubicBezTo>
                  <a:cubicBezTo>
                    <a:pt x="29" y="1"/>
                    <a:pt x="25" y="1"/>
                    <a:pt x="22" y="1"/>
                  </a:cubicBezTo>
                  <a:cubicBezTo>
                    <a:pt x="21" y="1"/>
                    <a:pt x="20" y="1"/>
                    <a:pt x="19" y="1"/>
                  </a:cubicBezTo>
                  <a:cubicBezTo>
                    <a:pt x="17" y="12"/>
                    <a:pt x="19" y="25"/>
                    <a:pt x="19" y="25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3"/>
                    <a:pt x="9" y="5"/>
                    <a:pt x="8" y="6"/>
                  </a:cubicBezTo>
                  <a:cubicBezTo>
                    <a:pt x="6" y="8"/>
                    <a:pt x="3" y="11"/>
                    <a:pt x="0" y="13"/>
                  </a:cubicBezTo>
                  <a:cubicBezTo>
                    <a:pt x="1" y="15"/>
                    <a:pt x="3" y="18"/>
                    <a:pt x="4" y="21"/>
                  </a:cubicBezTo>
                  <a:cubicBezTo>
                    <a:pt x="6" y="25"/>
                    <a:pt x="10" y="45"/>
                    <a:pt x="11" y="51"/>
                  </a:cubicBezTo>
                  <a:cubicBezTo>
                    <a:pt x="12" y="54"/>
                    <a:pt x="13" y="58"/>
                    <a:pt x="14" y="61"/>
                  </a:cubicBezTo>
                  <a:cubicBezTo>
                    <a:pt x="14" y="63"/>
                    <a:pt x="15" y="69"/>
                    <a:pt x="15" y="70"/>
                  </a:cubicBezTo>
                  <a:cubicBezTo>
                    <a:pt x="14" y="75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2" y="79"/>
                    <a:pt x="14" y="79"/>
                    <a:pt x="17" y="80"/>
                  </a:cubicBezTo>
                  <a:cubicBezTo>
                    <a:pt x="19" y="81"/>
                    <a:pt x="20" y="82"/>
                    <a:pt x="20" y="83"/>
                  </a:cubicBezTo>
                  <a:cubicBezTo>
                    <a:pt x="20" y="83"/>
                    <a:pt x="21" y="80"/>
                    <a:pt x="22" y="76"/>
                  </a:cubicBezTo>
                  <a:cubicBezTo>
                    <a:pt x="22" y="75"/>
                    <a:pt x="24" y="75"/>
                    <a:pt x="24" y="75"/>
                  </a:cubicBezTo>
                  <a:cubicBezTo>
                    <a:pt x="29" y="80"/>
                    <a:pt x="33" y="83"/>
                    <a:pt x="38" y="86"/>
                  </a:cubicBezTo>
                  <a:cubicBezTo>
                    <a:pt x="39" y="86"/>
                    <a:pt x="39" y="87"/>
                    <a:pt x="38" y="87"/>
                  </a:cubicBezTo>
                  <a:cubicBezTo>
                    <a:pt x="36" y="89"/>
                    <a:pt x="33" y="91"/>
                    <a:pt x="31" y="94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32" y="93"/>
                    <a:pt x="35" y="93"/>
                    <a:pt x="37" y="94"/>
                  </a:cubicBezTo>
                  <a:cubicBezTo>
                    <a:pt x="40" y="96"/>
                    <a:pt x="42" y="98"/>
                    <a:pt x="41" y="100"/>
                  </a:cubicBezTo>
                  <a:cubicBezTo>
                    <a:pt x="44" y="97"/>
                    <a:pt x="49" y="94"/>
                    <a:pt x="52" y="92"/>
                  </a:cubicBezTo>
                  <a:cubicBezTo>
                    <a:pt x="54" y="91"/>
                    <a:pt x="56" y="92"/>
                    <a:pt x="56" y="92"/>
                  </a:cubicBezTo>
                  <a:cubicBezTo>
                    <a:pt x="71" y="95"/>
                    <a:pt x="87" y="91"/>
                    <a:pt x="94" y="88"/>
                  </a:cubicBezTo>
                  <a:cubicBezTo>
                    <a:pt x="111" y="81"/>
                    <a:pt x="111" y="73"/>
                    <a:pt x="121" y="79"/>
                  </a:cubicBezTo>
                  <a:cubicBezTo>
                    <a:pt x="138" y="88"/>
                    <a:pt x="155" y="90"/>
                    <a:pt x="166" y="90"/>
                  </a:cubicBezTo>
                  <a:cubicBezTo>
                    <a:pt x="163" y="89"/>
                    <a:pt x="163" y="84"/>
                    <a:pt x="164" y="79"/>
                  </a:cubicBezTo>
                  <a:cubicBezTo>
                    <a:pt x="166" y="74"/>
                    <a:pt x="169" y="71"/>
                    <a:pt x="171" y="70"/>
                  </a:cubicBezTo>
                  <a:cubicBezTo>
                    <a:pt x="168" y="70"/>
                    <a:pt x="165" y="70"/>
                    <a:pt x="162" y="69"/>
                  </a:cubicBezTo>
                  <a:cubicBezTo>
                    <a:pt x="161" y="69"/>
                    <a:pt x="161" y="68"/>
                    <a:pt x="162" y="68"/>
                  </a:cubicBezTo>
                  <a:cubicBezTo>
                    <a:pt x="167" y="63"/>
                    <a:pt x="172" y="56"/>
                    <a:pt x="172" y="56"/>
                  </a:cubicBezTo>
                  <a:cubicBezTo>
                    <a:pt x="172" y="56"/>
                    <a:pt x="172" y="56"/>
                    <a:pt x="172" y="56"/>
                  </a:cubicBezTo>
                  <a:cubicBezTo>
                    <a:pt x="171" y="57"/>
                    <a:pt x="169" y="57"/>
                    <a:pt x="166" y="56"/>
                  </a:cubicBezTo>
                  <a:cubicBezTo>
                    <a:pt x="164" y="54"/>
                    <a:pt x="162" y="52"/>
                    <a:pt x="163" y="51"/>
                  </a:cubicBezTo>
                  <a:cubicBezTo>
                    <a:pt x="163" y="51"/>
                    <a:pt x="163" y="51"/>
                    <a:pt x="163" y="50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2" y="52"/>
                    <a:pt x="156" y="59"/>
                    <a:pt x="148" y="63"/>
                  </a:cubicBezTo>
                  <a:cubicBezTo>
                    <a:pt x="146" y="63"/>
                    <a:pt x="145" y="63"/>
                    <a:pt x="145" y="62"/>
                  </a:cubicBezTo>
                  <a:cubicBezTo>
                    <a:pt x="137" y="55"/>
                    <a:pt x="133" y="44"/>
                    <a:pt x="136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8" name="Freeform 1346"/>
            <p:cNvSpPr/>
            <p:nvPr>
              <p:custDataLst>
                <p:tags r:id="rId378"/>
              </p:custDataLst>
            </p:nvPr>
          </p:nvSpPr>
          <p:spPr bwMode="auto">
            <a:xfrm>
              <a:off x="4069" y="2667"/>
              <a:ext cx="2" cy="2"/>
            </a:xfrm>
            <a:custGeom>
              <a:avLst/>
              <a:gdLst>
                <a:gd name="T0" fmla="*/ 1 w 2"/>
                <a:gd name="T1" fmla="*/ 8 h 1"/>
                <a:gd name="T2" fmla="*/ 0 w 2"/>
                <a:gd name="T3" fmla="*/ 0 h 1"/>
                <a:gd name="T4" fmla="*/ 1 w 2"/>
                <a:gd name="T5" fmla="*/ 8 h 1"/>
                <a:gd name="T6" fmla="*/ 2 w 2"/>
                <a:gd name="T7" fmla="*/ 8 h 1"/>
                <a:gd name="T8" fmla="*/ 1 w 2"/>
                <a:gd name="T9" fmla="*/ 8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1588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09" name="Freeform 1347"/>
            <p:cNvSpPr/>
            <p:nvPr>
              <p:custDataLst>
                <p:tags r:id="rId379"/>
              </p:custDataLst>
            </p:nvPr>
          </p:nvSpPr>
          <p:spPr bwMode="auto">
            <a:xfrm>
              <a:off x="4095" y="2687"/>
              <a:ext cx="2" cy="2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1 w 2"/>
                <a:gd name="T9" fmla="*/ 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BB0719"/>
            </a:solidFill>
            <a:ln w="4763" cap="rnd">
              <a:solidFill>
                <a:srgbClr val="BB0719"/>
              </a:solidFill>
              <a:prstDash val="solid"/>
              <a:round/>
            </a:ln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0" name="Freeform 1348"/>
            <p:cNvSpPr/>
            <p:nvPr>
              <p:custDataLst>
                <p:tags r:id="rId380"/>
              </p:custDataLst>
            </p:nvPr>
          </p:nvSpPr>
          <p:spPr bwMode="auto">
            <a:xfrm>
              <a:off x="4087" y="2613"/>
              <a:ext cx="96" cy="44"/>
            </a:xfrm>
            <a:custGeom>
              <a:avLst/>
              <a:gdLst>
                <a:gd name="T0" fmla="*/ 0 w 75"/>
                <a:gd name="T1" fmla="*/ 0 h 34"/>
                <a:gd name="T2" fmla="*/ 82 w 75"/>
                <a:gd name="T3" fmla="*/ 63 h 34"/>
                <a:gd name="T4" fmla="*/ 157 w 75"/>
                <a:gd name="T5" fmla="*/ 17 h 34"/>
                <a:gd name="T6" fmla="*/ 82 w 75"/>
                <a:gd name="T7" fmla="*/ 74 h 34"/>
                <a:gd name="T8" fmla="*/ 0 w 75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4">
                  <a:moveTo>
                    <a:pt x="0" y="0"/>
                  </a:moveTo>
                  <a:cubicBezTo>
                    <a:pt x="3" y="16"/>
                    <a:pt x="21" y="31"/>
                    <a:pt x="39" y="29"/>
                  </a:cubicBezTo>
                  <a:cubicBezTo>
                    <a:pt x="57" y="28"/>
                    <a:pt x="66" y="26"/>
                    <a:pt x="75" y="8"/>
                  </a:cubicBezTo>
                  <a:cubicBezTo>
                    <a:pt x="70" y="26"/>
                    <a:pt x="58" y="34"/>
                    <a:pt x="39" y="34"/>
                  </a:cubicBezTo>
                  <a:cubicBezTo>
                    <a:pt x="20" y="33"/>
                    <a:pt x="5" y="2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1" name="Freeform 1349"/>
            <p:cNvSpPr/>
            <p:nvPr>
              <p:custDataLst>
                <p:tags r:id="rId381"/>
              </p:custDataLst>
            </p:nvPr>
          </p:nvSpPr>
          <p:spPr bwMode="auto">
            <a:xfrm>
              <a:off x="4052" y="2572"/>
              <a:ext cx="17" cy="19"/>
            </a:xfrm>
            <a:custGeom>
              <a:avLst/>
              <a:gdLst>
                <a:gd name="T0" fmla="*/ 0 w 13"/>
                <a:gd name="T1" fmla="*/ 16 h 15"/>
                <a:gd name="T2" fmla="*/ 21 w 13"/>
                <a:gd name="T3" fmla="*/ 0 h 15"/>
                <a:gd name="T4" fmla="*/ 29 w 13"/>
                <a:gd name="T5" fmla="*/ 30 h 15"/>
                <a:gd name="T6" fmla="*/ 5 w 13"/>
                <a:gd name="T7" fmla="*/ 2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5">
                  <a:moveTo>
                    <a:pt x="0" y="8"/>
                  </a:moveTo>
                  <a:cubicBezTo>
                    <a:pt x="3" y="7"/>
                    <a:pt x="6" y="3"/>
                    <a:pt x="9" y="0"/>
                  </a:cubicBezTo>
                  <a:cubicBezTo>
                    <a:pt x="10" y="5"/>
                    <a:pt x="12" y="10"/>
                    <a:pt x="13" y="15"/>
                  </a:cubicBezTo>
                  <a:cubicBezTo>
                    <a:pt x="11" y="11"/>
                    <a:pt x="6" y="7"/>
                    <a:pt x="2" y="10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2" name="Freeform 1350"/>
            <p:cNvSpPr/>
            <p:nvPr>
              <p:custDataLst>
                <p:tags r:id="rId382"/>
              </p:custDataLst>
            </p:nvPr>
          </p:nvSpPr>
          <p:spPr bwMode="auto">
            <a:xfrm>
              <a:off x="4075" y="2566"/>
              <a:ext cx="12" cy="21"/>
            </a:xfrm>
            <a:custGeom>
              <a:avLst/>
              <a:gdLst>
                <a:gd name="T0" fmla="*/ 5 w 9"/>
                <a:gd name="T1" fmla="*/ 1 h 16"/>
                <a:gd name="T2" fmla="*/ 21 w 9"/>
                <a:gd name="T3" fmla="*/ 1 h 16"/>
                <a:gd name="T4" fmla="*/ 16 w 9"/>
                <a:gd name="T5" fmla="*/ 37 h 16"/>
                <a:gd name="T6" fmla="*/ 0 w 9"/>
                <a:gd name="T7" fmla="*/ 5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6">
                  <a:moveTo>
                    <a:pt x="2" y="1"/>
                  </a:moveTo>
                  <a:cubicBezTo>
                    <a:pt x="6" y="2"/>
                    <a:pt x="6" y="0"/>
                    <a:pt x="9" y="1"/>
                  </a:cubicBezTo>
                  <a:cubicBezTo>
                    <a:pt x="4" y="3"/>
                    <a:pt x="7" y="11"/>
                    <a:pt x="7" y="16"/>
                  </a:cubicBezTo>
                  <a:cubicBezTo>
                    <a:pt x="6" y="11"/>
                    <a:pt x="4" y="6"/>
                    <a:pt x="0" y="2"/>
                  </a:cubicBezTo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3" name="Freeform 1351"/>
            <p:cNvSpPr/>
            <p:nvPr>
              <p:custDataLst>
                <p:tags r:id="rId383"/>
              </p:custDataLst>
            </p:nvPr>
          </p:nvSpPr>
          <p:spPr bwMode="auto">
            <a:xfrm>
              <a:off x="4181" y="2601"/>
              <a:ext cx="11" cy="15"/>
            </a:xfrm>
            <a:custGeom>
              <a:avLst/>
              <a:gdLst>
                <a:gd name="T0" fmla="*/ 7 w 9"/>
                <a:gd name="T1" fmla="*/ 0 h 12"/>
                <a:gd name="T2" fmla="*/ 0 w 9"/>
                <a:gd name="T3" fmla="*/ 8 h 12"/>
                <a:gd name="T4" fmla="*/ 0 w 9"/>
                <a:gd name="T5" fmla="*/ 1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2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9" y="3"/>
                    <a:pt x="5" y="12"/>
                    <a:pt x="0" y="9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4" name="Freeform 1352"/>
            <p:cNvSpPr/>
            <p:nvPr>
              <p:custDataLst>
                <p:tags r:id="rId384"/>
              </p:custDataLst>
            </p:nvPr>
          </p:nvSpPr>
          <p:spPr bwMode="auto">
            <a:xfrm>
              <a:off x="4218" y="2603"/>
              <a:ext cx="9" cy="9"/>
            </a:xfrm>
            <a:custGeom>
              <a:avLst/>
              <a:gdLst>
                <a:gd name="T0" fmla="*/ 15 w 7"/>
                <a:gd name="T1" fmla="*/ 0 h 7"/>
                <a:gd name="T2" fmla="*/ 5 w 7"/>
                <a:gd name="T3" fmla="*/ 1 h 7"/>
                <a:gd name="T4" fmla="*/ 13 w 7"/>
                <a:gd name="T5" fmla="*/ 6 h 7"/>
                <a:gd name="T6" fmla="*/ 0 w 7"/>
                <a:gd name="T7" fmla="*/ 15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5" y="0"/>
                    <a:pt x="3" y="0"/>
                    <a:pt x="2" y="1"/>
                  </a:cubicBezTo>
                  <a:cubicBezTo>
                    <a:pt x="3" y="2"/>
                    <a:pt x="5" y="3"/>
                    <a:pt x="6" y="3"/>
                  </a:cubicBezTo>
                  <a:cubicBezTo>
                    <a:pt x="6" y="6"/>
                    <a:pt x="3" y="7"/>
                    <a:pt x="0" y="7"/>
                  </a:cubicBezTo>
                </a:path>
              </a:pathLst>
            </a:custGeom>
            <a:noFill/>
            <a:ln w="4763" cap="rnd">
              <a:solidFill>
                <a:srgbClr val="E5694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5" name="Freeform 1353"/>
            <p:cNvSpPr/>
            <p:nvPr>
              <p:custDataLst>
                <p:tags r:id="rId385"/>
              </p:custDataLst>
            </p:nvPr>
          </p:nvSpPr>
          <p:spPr bwMode="auto">
            <a:xfrm>
              <a:off x="3846" y="2560"/>
              <a:ext cx="225" cy="250"/>
            </a:xfrm>
            <a:custGeom>
              <a:avLst/>
              <a:gdLst>
                <a:gd name="T0" fmla="*/ 314 w 175"/>
                <a:gd name="T1" fmla="*/ 173 h 195"/>
                <a:gd name="T2" fmla="*/ 334 w 175"/>
                <a:gd name="T3" fmla="*/ 229 h 195"/>
                <a:gd name="T4" fmla="*/ 334 w 175"/>
                <a:gd name="T5" fmla="*/ 412 h 195"/>
                <a:gd name="T6" fmla="*/ 343 w 175"/>
                <a:gd name="T7" fmla="*/ 406 h 195"/>
                <a:gd name="T8" fmla="*/ 364 w 175"/>
                <a:gd name="T9" fmla="*/ 395 h 195"/>
                <a:gd name="T10" fmla="*/ 370 w 175"/>
                <a:gd name="T11" fmla="*/ 292 h 195"/>
                <a:gd name="T12" fmla="*/ 328 w 175"/>
                <a:gd name="T13" fmla="*/ 37 h 195"/>
                <a:gd name="T14" fmla="*/ 302 w 175"/>
                <a:gd name="T15" fmla="*/ 46 h 195"/>
                <a:gd name="T16" fmla="*/ 323 w 175"/>
                <a:gd name="T17" fmla="*/ 141 h 195"/>
                <a:gd name="T18" fmla="*/ 247 w 175"/>
                <a:gd name="T19" fmla="*/ 69 h 195"/>
                <a:gd name="T20" fmla="*/ 156 w 175"/>
                <a:gd name="T21" fmla="*/ 23 h 195"/>
                <a:gd name="T22" fmla="*/ 23 w 175"/>
                <a:gd name="T23" fmla="*/ 74 h 195"/>
                <a:gd name="T24" fmla="*/ 127 w 175"/>
                <a:gd name="T25" fmla="*/ 171 h 195"/>
                <a:gd name="T26" fmla="*/ 243 w 175"/>
                <a:gd name="T27" fmla="*/ 141 h 195"/>
                <a:gd name="T28" fmla="*/ 314 w 175"/>
                <a:gd name="T29" fmla="*/ 173 h 19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195">
                  <a:moveTo>
                    <a:pt x="148" y="82"/>
                  </a:moveTo>
                  <a:cubicBezTo>
                    <a:pt x="152" y="88"/>
                    <a:pt x="155" y="100"/>
                    <a:pt x="157" y="109"/>
                  </a:cubicBezTo>
                  <a:cubicBezTo>
                    <a:pt x="163" y="126"/>
                    <a:pt x="160" y="180"/>
                    <a:pt x="157" y="195"/>
                  </a:cubicBezTo>
                  <a:cubicBezTo>
                    <a:pt x="159" y="194"/>
                    <a:pt x="160" y="194"/>
                    <a:pt x="162" y="193"/>
                  </a:cubicBezTo>
                  <a:cubicBezTo>
                    <a:pt x="164" y="191"/>
                    <a:pt x="168" y="189"/>
                    <a:pt x="171" y="187"/>
                  </a:cubicBezTo>
                  <a:cubicBezTo>
                    <a:pt x="173" y="171"/>
                    <a:pt x="174" y="139"/>
                    <a:pt x="174" y="139"/>
                  </a:cubicBezTo>
                  <a:cubicBezTo>
                    <a:pt x="175" y="105"/>
                    <a:pt x="163" y="49"/>
                    <a:pt x="154" y="18"/>
                  </a:cubicBezTo>
                  <a:cubicBezTo>
                    <a:pt x="150" y="20"/>
                    <a:pt x="146" y="21"/>
                    <a:pt x="142" y="22"/>
                  </a:cubicBezTo>
                  <a:cubicBezTo>
                    <a:pt x="145" y="35"/>
                    <a:pt x="149" y="51"/>
                    <a:pt x="152" y="67"/>
                  </a:cubicBezTo>
                  <a:cubicBezTo>
                    <a:pt x="145" y="52"/>
                    <a:pt x="138" y="39"/>
                    <a:pt x="116" y="33"/>
                  </a:cubicBezTo>
                  <a:cubicBezTo>
                    <a:pt x="93" y="26"/>
                    <a:pt x="97" y="21"/>
                    <a:pt x="73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6"/>
                    <a:pt x="30" y="84"/>
                    <a:pt x="60" y="81"/>
                  </a:cubicBezTo>
                  <a:cubicBezTo>
                    <a:pt x="91" y="78"/>
                    <a:pt x="99" y="67"/>
                    <a:pt x="114" y="67"/>
                  </a:cubicBezTo>
                  <a:cubicBezTo>
                    <a:pt x="131" y="67"/>
                    <a:pt x="137" y="62"/>
                    <a:pt x="148" y="82"/>
                  </a:cubicBezTo>
                  <a:close/>
                </a:path>
              </a:pathLst>
            </a:custGeom>
            <a:solidFill>
              <a:srgbClr val="74A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6" name="Freeform 1354"/>
            <p:cNvSpPr/>
            <p:nvPr>
              <p:custDataLst>
                <p:tags r:id="rId386"/>
              </p:custDataLst>
            </p:nvPr>
          </p:nvSpPr>
          <p:spPr bwMode="auto">
            <a:xfrm>
              <a:off x="3846" y="2560"/>
              <a:ext cx="225" cy="250"/>
            </a:xfrm>
            <a:custGeom>
              <a:avLst/>
              <a:gdLst>
                <a:gd name="T0" fmla="*/ 314 w 175"/>
                <a:gd name="T1" fmla="*/ 173 h 195"/>
                <a:gd name="T2" fmla="*/ 334 w 175"/>
                <a:gd name="T3" fmla="*/ 229 h 195"/>
                <a:gd name="T4" fmla="*/ 334 w 175"/>
                <a:gd name="T5" fmla="*/ 412 h 195"/>
                <a:gd name="T6" fmla="*/ 343 w 175"/>
                <a:gd name="T7" fmla="*/ 406 h 195"/>
                <a:gd name="T8" fmla="*/ 364 w 175"/>
                <a:gd name="T9" fmla="*/ 395 h 195"/>
                <a:gd name="T10" fmla="*/ 370 w 175"/>
                <a:gd name="T11" fmla="*/ 292 h 195"/>
                <a:gd name="T12" fmla="*/ 328 w 175"/>
                <a:gd name="T13" fmla="*/ 37 h 195"/>
                <a:gd name="T14" fmla="*/ 302 w 175"/>
                <a:gd name="T15" fmla="*/ 46 h 195"/>
                <a:gd name="T16" fmla="*/ 323 w 175"/>
                <a:gd name="T17" fmla="*/ 141 h 195"/>
                <a:gd name="T18" fmla="*/ 247 w 175"/>
                <a:gd name="T19" fmla="*/ 69 h 195"/>
                <a:gd name="T20" fmla="*/ 156 w 175"/>
                <a:gd name="T21" fmla="*/ 23 h 195"/>
                <a:gd name="T22" fmla="*/ 23 w 175"/>
                <a:gd name="T23" fmla="*/ 74 h 195"/>
                <a:gd name="T24" fmla="*/ 127 w 175"/>
                <a:gd name="T25" fmla="*/ 171 h 195"/>
                <a:gd name="T26" fmla="*/ 243 w 175"/>
                <a:gd name="T27" fmla="*/ 141 h 195"/>
                <a:gd name="T28" fmla="*/ 314 w 175"/>
                <a:gd name="T29" fmla="*/ 173 h 19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5" h="195">
                  <a:moveTo>
                    <a:pt x="148" y="82"/>
                  </a:moveTo>
                  <a:cubicBezTo>
                    <a:pt x="152" y="88"/>
                    <a:pt x="155" y="100"/>
                    <a:pt x="157" y="109"/>
                  </a:cubicBezTo>
                  <a:cubicBezTo>
                    <a:pt x="163" y="126"/>
                    <a:pt x="160" y="180"/>
                    <a:pt x="157" y="195"/>
                  </a:cubicBezTo>
                  <a:cubicBezTo>
                    <a:pt x="159" y="194"/>
                    <a:pt x="160" y="194"/>
                    <a:pt x="162" y="193"/>
                  </a:cubicBezTo>
                  <a:cubicBezTo>
                    <a:pt x="164" y="191"/>
                    <a:pt x="168" y="189"/>
                    <a:pt x="171" y="187"/>
                  </a:cubicBezTo>
                  <a:cubicBezTo>
                    <a:pt x="173" y="171"/>
                    <a:pt x="174" y="139"/>
                    <a:pt x="174" y="139"/>
                  </a:cubicBezTo>
                  <a:cubicBezTo>
                    <a:pt x="175" y="105"/>
                    <a:pt x="163" y="49"/>
                    <a:pt x="154" y="18"/>
                  </a:cubicBezTo>
                  <a:cubicBezTo>
                    <a:pt x="150" y="20"/>
                    <a:pt x="146" y="21"/>
                    <a:pt x="142" y="22"/>
                  </a:cubicBezTo>
                  <a:cubicBezTo>
                    <a:pt x="145" y="35"/>
                    <a:pt x="149" y="51"/>
                    <a:pt x="152" y="67"/>
                  </a:cubicBezTo>
                  <a:cubicBezTo>
                    <a:pt x="145" y="52"/>
                    <a:pt x="138" y="39"/>
                    <a:pt x="116" y="33"/>
                  </a:cubicBezTo>
                  <a:cubicBezTo>
                    <a:pt x="93" y="26"/>
                    <a:pt x="97" y="21"/>
                    <a:pt x="73" y="11"/>
                  </a:cubicBezTo>
                  <a:cubicBezTo>
                    <a:pt x="50" y="0"/>
                    <a:pt x="18" y="6"/>
                    <a:pt x="11" y="35"/>
                  </a:cubicBezTo>
                  <a:cubicBezTo>
                    <a:pt x="0" y="76"/>
                    <a:pt x="30" y="84"/>
                    <a:pt x="60" y="81"/>
                  </a:cubicBezTo>
                  <a:cubicBezTo>
                    <a:pt x="91" y="78"/>
                    <a:pt x="99" y="67"/>
                    <a:pt x="114" y="67"/>
                  </a:cubicBezTo>
                  <a:cubicBezTo>
                    <a:pt x="131" y="67"/>
                    <a:pt x="137" y="62"/>
                    <a:pt x="148" y="82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7" name="Freeform 1355"/>
            <p:cNvSpPr/>
            <p:nvPr>
              <p:custDataLst>
                <p:tags r:id="rId387"/>
              </p:custDataLst>
            </p:nvPr>
          </p:nvSpPr>
          <p:spPr bwMode="auto">
            <a:xfrm>
              <a:off x="3865" y="2566"/>
              <a:ext cx="101" cy="64"/>
            </a:xfrm>
            <a:custGeom>
              <a:avLst/>
              <a:gdLst>
                <a:gd name="T0" fmla="*/ 0 w 78"/>
                <a:gd name="T1" fmla="*/ 105 h 50"/>
                <a:gd name="T2" fmla="*/ 66 w 78"/>
                <a:gd name="T3" fmla="*/ 17 h 50"/>
                <a:gd name="T4" fmla="*/ 170 w 78"/>
                <a:gd name="T5" fmla="*/ 52 h 50"/>
                <a:gd name="T6" fmla="*/ 0 w 78"/>
                <a:gd name="T7" fmla="*/ 105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0">
                  <a:moveTo>
                    <a:pt x="0" y="50"/>
                  </a:moveTo>
                  <a:cubicBezTo>
                    <a:pt x="0" y="31"/>
                    <a:pt x="6" y="11"/>
                    <a:pt x="30" y="8"/>
                  </a:cubicBezTo>
                  <a:cubicBezTo>
                    <a:pt x="54" y="6"/>
                    <a:pt x="60" y="16"/>
                    <a:pt x="78" y="25"/>
                  </a:cubicBezTo>
                  <a:cubicBezTo>
                    <a:pt x="64" y="19"/>
                    <a:pt x="17" y="0"/>
                    <a:pt x="0" y="50"/>
                  </a:cubicBezTo>
                  <a:close/>
                </a:path>
              </a:pathLst>
            </a:custGeom>
            <a:solidFill>
              <a:srgbClr val="BFD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8" name="Freeform 1356"/>
            <p:cNvSpPr/>
            <p:nvPr>
              <p:custDataLst>
                <p:tags r:id="rId388"/>
              </p:custDataLst>
            </p:nvPr>
          </p:nvSpPr>
          <p:spPr bwMode="auto">
            <a:xfrm>
              <a:off x="3869" y="2566"/>
              <a:ext cx="80" cy="39"/>
            </a:xfrm>
            <a:custGeom>
              <a:avLst/>
              <a:gdLst>
                <a:gd name="T0" fmla="*/ 133 w 62"/>
                <a:gd name="T1" fmla="*/ 33 h 31"/>
                <a:gd name="T2" fmla="*/ 58 w 62"/>
                <a:gd name="T3" fmla="*/ 16 h 31"/>
                <a:gd name="T4" fmla="*/ 0 w 62"/>
                <a:gd name="T5" fmla="*/ 62 h 31"/>
                <a:gd name="T6" fmla="*/ 133 w 62"/>
                <a:gd name="T7" fmla="*/ 33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1">
                  <a:moveTo>
                    <a:pt x="62" y="17"/>
                  </a:moveTo>
                  <a:cubicBezTo>
                    <a:pt x="53" y="11"/>
                    <a:pt x="45" y="6"/>
                    <a:pt x="27" y="8"/>
                  </a:cubicBezTo>
                  <a:cubicBezTo>
                    <a:pt x="12" y="10"/>
                    <a:pt x="3" y="19"/>
                    <a:pt x="0" y="31"/>
                  </a:cubicBezTo>
                  <a:cubicBezTo>
                    <a:pt x="10" y="16"/>
                    <a:pt x="30" y="0"/>
                    <a:pt x="6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19" name="Freeform 1357"/>
            <p:cNvSpPr/>
            <p:nvPr>
              <p:custDataLst>
                <p:tags r:id="rId389"/>
              </p:custDataLst>
            </p:nvPr>
          </p:nvSpPr>
          <p:spPr bwMode="auto">
            <a:xfrm>
              <a:off x="3993" y="2633"/>
              <a:ext cx="29" cy="12"/>
            </a:xfrm>
            <a:custGeom>
              <a:avLst/>
              <a:gdLst>
                <a:gd name="T0" fmla="*/ 50 w 22"/>
                <a:gd name="T1" fmla="*/ 0 h 10"/>
                <a:gd name="T2" fmla="*/ 0 w 22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0">
                  <a:moveTo>
                    <a:pt x="22" y="0"/>
                  </a:moveTo>
                  <a:cubicBezTo>
                    <a:pt x="18" y="8"/>
                    <a:pt x="14" y="9"/>
                    <a:pt x="0" y="1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0" name="Freeform 1358"/>
            <p:cNvSpPr/>
            <p:nvPr>
              <p:custDataLst>
                <p:tags r:id="rId390"/>
              </p:custDataLst>
            </p:nvPr>
          </p:nvSpPr>
          <p:spPr bwMode="auto">
            <a:xfrm>
              <a:off x="3886" y="2617"/>
              <a:ext cx="132" cy="44"/>
            </a:xfrm>
            <a:custGeom>
              <a:avLst/>
              <a:gdLst>
                <a:gd name="T0" fmla="*/ 0 w 102"/>
                <a:gd name="T1" fmla="*/ 61 h 34"/>
                <a:gd name="T2" fmla="*/ 118 w 102"/>
                <a:gd name="T3" fmla="*/ 53 h 34"/>
                <a:gd name="T4" fmla="*/ 207 w 102"/>
                <a:gd name="T5" fmla="*/ 32 h 34"/>
                <a:gd name="T6" fmla="*/ 215 w 102"/>
                <a:gd name="T7" fmla="*/ 0 h 34"/>
                <a:gd name="T8" fmla="*/ 175 w 102"/>
                <a:gd name="T9" fmla="*/ 23 h 34"/>
                <a:gd name="T10" fmla="*/ 101 w 102"/>
                <a:gd name="T11" fmla="*/ 39 h 34"/>
                <a:gd name="T12" fmla="*/ 0 w 102"/>
                <a:gd name="T13" fmla="*/ 6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34">
                  <a:moveTo>
                    <a:pt x="0" y="28"/>
                  </a:moveTo>
                  <a:cubicBezTo>
                    <a:pt x="14" y="31"/>
                    <a:pt x="32" y="34"/>
                    <a:pt x="54" y="25"/>
                  </a:cubicBezTo>
                  <a:cubicBezTo>
                    <a:pt x="80" y="14"/>
                    <a:pt x="89" y="19"/>
                    <a:pt x="96" y="15"/>
                  </a:cubicBezTo>
                  <a:cubicBezTo>
                    <a:pt x="102" y="11"/>
                    <a:pt x="102" y="3"/>
                    <a:pt x="99" y="0"/>
                  </a:cubicBezTo>
                  <a:cubicBezTo>
                    <a:pt x="102" y="3"/>
                    <a:pt x="94" y="9"/>
                    <a:pt x="80" y="11"/>
                  </a:cubicBezTo>
                  <a:cubicBezTo>
                    <a:pt x="66" y="13"/>
                    <a:pt x="57" y="13"/>
                    <a:pt x="46" y="18"/>
                  </a:cubicBezTo>
                  <a:cubicBezTo>
                    <a:pt x="36" y="22"/>
                    <a:pt x="15" y="31"/>
                    <a:pt x="0" y="28"/>
                  </a:cubicBezTo>
                  <a:close/>
                </a:path>
              </a:pathLst>
            </a:custGeom>
            <a:solidFill>
              <a:srgbClr val="299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1" name="Freeform 1359"/>
            <p:cNvSpPr/>
            <p:nvPr>
              <p:custDataLst>
                <p:tags r:id="rId391"/>
              </p:custDataLst>
            </p:nvPr>
          </p:nvSpPr>
          <p:spPr bwMode="auto">
            <a:xfrm>
              <a:off x="4047" y="2671"/>
              <a:ext cx="15" cy="101"/>
            </a:xfrm>
            <a:custGeom>
              <a:avLst/>
              <a:gdLst>
                <a:gd name="T0" fmla="*/ 14 w 12"/>
                <a:gd name="T1" fmla="*/ 66 h 79"/>
                <a:gd name="T2" fmla="*/ 18 w 12"/>
                <a:gd name="T3" fmla="*/ 165 h 79"/>
                <a:gd name="T4" fmla="*/ 20 w 12"/>
                <a:gd name="T5" fmla="*/ 66 h 79"/>
                <a:gd name="T6" fmla="*/ 0 w 12"/>
                <a:gd name="T7" fmla="*/ 0 h 79"/>
                <a:gd name="T8" fmla="*/ 14 w 12"/>
                <a:gd name="T9" fmla="*/ 66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79">
                  <a:moveTo>
                    <a:pt x="7" y="32"/>
                  </a:moveTo>
                  <a:cubicBezTo>
                    <a:pt x="10" y="48"/>
                    <a:pt x="11" y="68"/>
                    <a:pt x="9" y="79"/>
                  </a:cubicBezTo>
                  <a:cubicBezTo>
                    <a:pt x="11" y="64"/>
                    <a:pt x="12" y="46"/>
                    <a:pt x="10" y="32"/>
                  </a:cubicBezTo>
                  <a:cubicBezTo>
                    <a:pt x="8" y="18"/>
                    <a:pt x="5" y="9"/>
                    <a:pt x="0" y="0"/>
                  </a:cubicBezTo>
                  <a:cubicBezTo>
                    <a:pt x="2" y="6"/>
                    <a:pt x="5" y="17"/>
                    <a:pt x="7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2" name="Freeform 1360"/>
            <p:cNvSpPr/>
            <p:nvPr>
              <p:custDataLst>
                <p:tags r:id="rId392"/>
              </p:custDataLst>
            </p:nvPr>
          </p:nvSpPr>
          <p:spPr bwMode="auto">
            <a:xfrm>
              <a:off x="4014" y="2631"/>
              <a:ext cx="10" cy="9"/>
            </a:xfrm>
            <a:custGeom>
              <a:avLst/>
              <a:gdLst>
                <a:gd name="T0" fmla="*/ 16 w 8"/>
                <a:gd name="T1" fmla="*/ 6 h 7"/>
                <a:gd name="T2" fmla="*/ 6 w 8"/>
                <a:gd name="T3" fmla="*/ 1 h 7"/>
                <a:gd name="T4" fmla="*/ 14 w 8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8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0" y="3"/>
                    <a:pt x="4" y="7"/>
                    <a:pt x="7" y="7"/>
                  </a:cubicBezTo>
                </a:path>
              </a:pathLst>
            </a:custGeom>
            <a:noFill/>
            <a:ln w="4763" cap="rnd">
              <a:solidFill>
                <a:srgbClr val="74AA21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3" name="Freeform 1361"/>
            <p:cNvSpPr/>
            <p:nvPr>
              <p:custDataLst>
                <p:tags r:id="rId393"/>
              </p:custDataLst>
            </p:nvPr>
          </p:nvSpPr>
          <p:spPr bwMode="auto">
            <a:xfrm>
              <a:off x="3975" y="2726"/>
              <a:ext cx="603" cy="338"/>
            </a:xfrm>
            <a:custGeom>
              <a:avLst/>
              <a:gdLst>
                <a:gd name="T0" fmla="*/ 39 w 468"/>
                <a:gd name="T1" fmla="*/ 234 h 264"/>
                <a:gd name="T2" fmla="*/ 23 w 468"/>
                <a:gd name="T3" fmla="*/ 343 h 264"/>
                <a:gd name="T4" fmla="*/ 19 w 468"/>
                <a:gd name="T5" fmla="*/ 392 h 264"/>
                <a:gd name="T6" fmla="*/ 40 w 468"/>
                <a:gd name="T7" fmla="*/ 428 h 264"/>
                <a:gd name="T8" fmla="*/ 53 w 468"/>
                <a:gd name="T9" fmla="*/ 457 h 264"/>
                <a:gd name="T10" fmla="*/ 128 w 468"/>
                <a:gd name="T11" fmla="*/ 530 h 264"/>
                <a:gd name="T12" fmla="*/ 206 w 468"/>
                <a:gd name="T13" fmla="*/ 552 h 264"/>
                <a:gd name="T14" fmla="*/ 231 w 468"/>
                <a:gd name="T15" fmla="*/ 545 h 264"/>
                <a:gd name="T16" fmla="*/ 258 w 468"/>
                <a:gd name="T17" fmla="*/ 534 h 264"/>
                <a:gd name="T18" fmla="*/ 282 w 468"/>
                <a:gd name="T19" fmla="*/ 525 h 264"/>
                <a:gd name="T20" fmla="*/ 318 w 468"/>
                <a:gd name="T21" fmla="*/ 510 h 264"/>
                <a:gd name="T22" fmla="*/ 376 w 468"/>
                <a:gd name="T23" fmla="*/ 489 h 264"/>
                <a:gd name="T24" fmla="*/ 450 w 468"/>
                <a:gd name="T25" fmla="*/ 451 h 264"/>
                <a:gd name="T26" fmla="*/ 483 w 468"/>
                <a:gd name="T27" fmla="*/ 351 h 264"/>
                <a:gd name="T28" fmla="*/ 551 w 468"/>
                <a:gd name="T29" fmla="*/ 321 h 264"/>
                <a:gd name="T30" fmla="*/ 621 w 468"/>
                <a:gd name="T31" fmla="*/ 300 h 264"/>
                <a:gd name="T32" fmla="*/ 684 w 468"/>
                <a:gd name="T33" fmla="*/ 277 h 264"/>
                <a:gd name="T34" fmla="*/ 787 w 468"/>
                <a:gd name="T35" fmla="*/ 204 h 264"/>
                <a:gd name="T36" fmla="*/ 813 w 468"/>
                <a:gd name="T37" fmla="*/ 187 h 264"/>
                <a:gd name="T38" fmla="*/ 836 w 468"/>
                <a:gd name="T39" fmla="*/ 181 h 264"/>
                <a:gd name="T40" fmla="*/ 905 w 468"/>
                <a:gd name="T41" fmla="*/ 142 h 264"/>
                <a:gd name="T42" fmla="*/ 981 w 468"/>
                <a:gd name="T43" fmla="*/ 28 h 264"/>
                <a:gd name="T44" fmla="*/ 907 w 468"/>
                <a:gd name="T45" fmla="*/ 15 h 264"/>
                <a:gd name="T46" fmla="*/ 825 w 468"/>
                <a:gd name="T47" fmla="*/ 29 h 264"/>
                <a:gd name="T48" fmla="*/ 773 w 468"/>
                <a:gd name="T49" fmla="*/ 37 h 264"/>
                <a:gd name="T50" fmla="*/ 725 w 468"/>
                <a:gd name="T51" fmla="*/ 36 h 264"/>
                <a:gd name="T52" fmla="*/ 687 w 468"/>
                <a:gd name="T53" fmla="*/ 47 h 264"/>
                <a:gd name="T54" fmla="*/ 624 w 468"/>
                <a:gd name="T55" fmla="*/ 51 h 264"/>
                <a:gd name="T56" fmla="*/ 540 w 468"/>
                <a:gd name="T57" fmla="*/ 58 h 264"/>
                <a:gd name="T58" fmla="*/ 437 w 468"/>
                <a:gd name="T59" fmla="*/ 76 h 264"/>
                <a:gd name="T60" fmla="*/ 260 w 468"/>
                <a:gd name="T61" fmla="*/ 86 h 264"/>
                <a:gd name="T62" fmla="*/ 133 w 468"/>
                <a:gd name="T63" fmla="*/ 133 h 264"/>
                <a:gd name="T64" fmla="*/ 68 w 468"/>
                <a:gd name="T65" fmla="*/ 163 h 264"/>
                <a:gd name="T66" fmla="*/ 44 w 468"/>
                <a:gd name="T67" fmla="*/ 234 h 264"/>
                <a:gd name="T68" fmla="*/ 39 w 468"/>
                <a:gd name="T69" fmla="*/ 234 h 2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8" h="264">
                  <a:moveTo>
                    <a:pt x="18" y="112"/>
                  </a:moveTo>
                  <a:cubicBezTo>
                    <a:pt x="0" y="121"/>
                    <a:pt x="11" y="156"/>
                    <a:pt x="11" y="163"/>
                  </a:cubicBezTo>
                  <a:cubicBezTo>
                    <a:pt x="11" y="168"/>
                    <a:pt x="7" y="182"/>
                    <a:pt x="9" y="187"/>
                  </a:cubicBezTo>
                  <a:cubicBezTo>
                    <a:pt x="11" y="193"/>
                    <a:pt x="18" y="197"/>
                    <a:pt x="19" y="204"/>
                  </a:cubicBezTo>
                  <a:cubicBezTo>
                    <a:pt x="21" y="211"/>
                    <a:pt x="22" y="212"/>
                    <a:pt x="25" y="218"/>
                  </a:cubicBezTo>
                  <a:cubicBezTo>
                    <a:pt x="33" y="233"/>
                    <a:pt x="43" y="251"/>
                    <a:pt x="60" y="252"/>
                  </a:cubicBezTo>
                  <a:cubicBezTo>
                    <a:pt x="68" y="252"/>
                    <a:pt x="88" y="264"/>
                    <a:pt x="96" y="263"/>
                  </a:cubicBezTo>
                  <a:cubicBezTo>
                    <a:pt x="100" y="263"/>
                    <a:pt x="105" y="262"/>
                    <a:pt x="108" y="260"/>
                  </a:cubicBezTo>
                  <a:cubicBezTo>
                    <a:pt x="113" y="259"/>
                    <a:pt x="115" y="257"/>
                    <a:pt x="120" y="255"/>
                  </a:cubicBezTo>
                  <a:cubicBezTo>
                    <a:pt x="124" y="253"/>
                    <a:pt x="128" y="253"/>
                    <a:pt x="132" y="250"/>
                  </a:cubicBezTo>
                  <a:cubicBezTo>
                    <a:pt x="139" y="245"/>
                    <a:pt x="141" y="245"/>
                    <a:pt x="149" y="243"/>
                  </a:cubicBezTo>
                  <a:cubicBezTo>
                    <a:pt x="158" y="241"/>
                    <a:pt x="170" y="238"/>
                    <a:pt x="176" y="233"/>
                  </a:cubicBezTo>
                  <a:cubicBezTo>
                    <a:pt x="191" y="222"/>
                    <a:pt x="197" y="231"/>
                    <a:pt x="210" y="215"/>
                  </a:cubicBezTo>
                  <a:cubicBezTo>
                    <a:pt x="228" y="194"/>
                    <a:pt x="218" y="169"/>
                    <a:pt x="226" y="167"/>
                  </a:cubicBezTo>
                  <a:cubicBezTo>
                    <a:pt x="244" y="164"/>
                    <a:pt x="241" y="160"/>
                    <a:pt x="258" y="153"/>
                  </a:cubicBezTo>
                  <a:cubicBezTo>
                    <a:pt x="267" y="149"/>
                    <a:pt x="279" y="145"/>
                    <a:pt x="290" y="143"/>
                  </a:cubicBezTo>
                  <a:cubicBezTo>
                    <a:pt x="302" y="141"/>
                    <a:pt x="309" y="137"/>
                    <a:pt x="320" y="132"/>
                  </a:cubicBezTo>
                  <a:cubicBezTo>
                    <a:pt x="337" y="125"/>
                    <a:pt x="352" y="104"/>
                    <a:pt x="368" y="97"/>
                  </a:cubicBezTo>
                  <a:cubicBezTo>
                    <a:pt x="372" y="95"/>
                    <a:pt x="376" y="91"/>
                    <a:pt x="380" y="89"/>
                  </a:cubicBezTo>
                  <a:cubicBezTo>
                    <a:pt x="383" y="87"/>
                    <a:pt x="387" y="87"/>
                    <a:pt x="391" y="86"/>
                  </a:cubicBezTo>
                  <a:cubicBezTo>
                    <a:pt x="398" y="82"/>
                    <a:pt x="416" y="72"/>
                    <a:pt x="423" y="68"/>
                  </a:cubicBezTo>
                  <a:cubicBezTo>
                    <a:pt x="434" y="62"/>
                    <a:pt x="468" y="39"/>
                    <a:pt x="459" y="13"/>
                  </a:cubicBezTo>
                  <a:cubicBezTo>
                    <a:pt x="456" y="4"/>
                    <a:pt x="439" y="0"/>
                    <a:pt x="424" y="7"/>
                  </a:cubicBezTo>
                  <a:cubicBezTo>
                    <a:pt x="413" y="12"/>
                    <a:pt x="398" y="13"/>
                    <a:pt x="386" y="14"/>
                  </a:cubicBezTo>
                  <a:cubicBezTo>
                    <a:pt x="376" y="16"/>
                    <a:pt x="371" y="16"/>
                    <a:pt x="362" y="18"/>
                  </a:cubicBezTo>
                  <a:cubicBezTo>
                    <a:pt x="355" y="19"/>
                    <a:pt x="346" y="16"/>
                    <a:pt x="339" y="17"/>
                  </a:cubicBezTo>
                  <a:cubicBezTo>
                    <a:pt x="331" y="18"/>
                    <a:pt x="328" y="21"/>
                    <a:pt x="321" y="23"/>
                  </a:cubicBezTo>
                  <a:cubicBezTo>
                    <a:pt x="312" y="25"/>
                    <a:pt x="301" y="24"/>
                    <a:pt x="292" y="24"/>
                  </a:cubicBezTo>
                  <a:cubicBezTo>
                    <a:pt x="282" y="25"/>
                    <a:pt x="262" y="23"/>
                    <a:pt x="252" y="27"/>
                  </a:cubicBezTo>
                  <a:cubicBezTo>
                    <a:pt x="234" y="33"/>
                    <a:pt x="225" y="34"/>
                    <a:pt x="204" y="36"/>
                  </a:cubicBezTo>
                  <a:cubicBezTo>
                    <a:pt x="182" y="38"/>
                    <a:pt x="143" y="35"/>
                    <a:pt x="122" y="41"/>
                  </a:cubicBezTo>
                  <a:cubicBezTo>
                    <a:pt x="103" y="47"/>
                    <a:pt x="77" y="51"/>
                    <a:pt x="62" y="63"/>
                  </a:cubicBezTo>
                  <a:cubicBezTo>
                    <a:pt x="55" y="67"/>
                    <a:pt x="37" y="72"/>
                    <a:pt x="32" y="77"/>
                  </a:cubicBezTo>
                  <a:cubicBezTo>
                    <a:pt x="25" y="86"/>
                    <a:pt x="22" y="103"/>
                    <a:pt x="20" y="112"/>
                  </a:cubicBezTo>
                  <a:lnTo>
                    <a:pt x="18" y="112"/>
                  </a:lnTo>
                  <a:close/>
                </a:path>
              </a:pathLst>
            </a:custGeom>
            <a:solidFill>
              <a:srgbClr val="FFE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4" name="Freeform 1362"/>
            <p:cNvSpPr/>
            <p:nvPr>
              <p:custDataLst>
                <p:tags r:id="rId394"/>
              </p:custDataLst>
            </p:nvPr>
          </p:nvSpPr>
          <p:spPr bwMode="auto">
            <a:xfrm>
              <a:off x="4011" y="2947"/>
              <a:ext cx="245" cy="110"/>
            </a:xfrm>
            <a:custGeom>
              <a:avLst/>
              <a:gdLst>
                <a:gd name="T0" fmla="*/ 0 w 190"/>
                <a:gd name="T1" fmla="*/ 70 h 86"/>
                <a:gd name="T2" fmla="*/ 10 w 190"/>
                <a:gd name="T3" fmla="*/ 98 h 86"/>
                <a:gd name="T4" fmla="*/ 36 w 190"/>
                <a:gd name="T5" fmla="*/ 129 h 86"/>
                <a:gd name="T6" fmla="*/ 103 w 190"/>
                <a:gd name="T7" fmla="*/ 160 h 86"/>
                <a:gd name="T8" fmla="*/ 155 w 190"/>
                <a:gd name="T9" fmla="*/ 171 h 86"/>
                <a:gd name="T10" fmla="*/ 186 w 190"/>
                <a:gd name="T11" fmla="*/ 164 h 86"/>
                <a:gd name="T12" fmla="*/ 223 w 190"/>
                <a:gd name="T13" fmla="*/ 145 h 86"/>
                <a:gd name="T14" fmla="*/ 264 w 190"/>
                <a:gd name="T15" fmla="*/ 133 h 86"/>
                <a:gd name="T16" fmla="*/ 298 w 190"/>
                <a:gd name="T17" fmla="*/ 125 h 86"/>
                <a:gd name="T18" fmla="*/ 321 w 190"/>
                <a:gd name="T19" fmla="*/ 110 h 86"/>
                <a:gd name="T20" fmla="*/ 351 w 190"/>
                <a:gd name="T21" fmla="*/ 98 h 86"/>
                <a:gd name="T22" fmla="*/ 391 w 190"/>
                <a:gd name="T23" fmla="*/ 60 h 86"/>
                <a:gd name="T24" fmla="*/ 402 w 190"/>
                <a:gd name="T25" fmla="*/ 0 h 86"/>
                <a:gd name="T26" fmla="*/ 324 w 190"/>
                <a:gd name="T27" fmla="*/ 23 h 86"/>
                <a:gd name="T28" fmla="*/ 270 w 190"/>
                <a:gd name="T29" fmla="*/ 60 h 86"/>
                <a:gd name="T30" fmla="*/ 245 w 190"/>
                <a:gd name="T31" fmla="*/ 77 h 86"/>
                <a:gd name="T32" fmla="*/ 253 w 190"/>
                <a:gd name="T33" fmla="*/ 95 h 86"/>
                <a:gd name="T34" fmla="*/ 246 w 190"/>
                <a:gd name="T35" fmla="*/ 111 h 86"/>
                <a:gd name="T36" fmla="*/ 223 w 190"/>
                <a:gd name="T37" fmla="*/ 122 h 86"/>
                <a:gd name="T38" fmla="*/ 214 w 190"/>
                <a:gd name="T39" fmla="*/ 96 h 86"/>
                <a:gd name="T40" fmla="*/ 191 w 190"/>
                <a:gd name="T41" fmla="*/ 95 h 86"/>
                <a:gd name="T42" fmla="*/ 178 w 190"/>
                <a:gd name="T43" fmla="*/ 95 h 86"/>
                <a:gd name="T44" fmla="*/ 162 w 190"/>
                <a:gd name="T45" fmla="*/ 110 h 86"/>
                <a:gd name="T46" fmla="*/ 111 w 190"/>
                <a:gd name="T47" fmla="*/ 110 h 86"/>
                <a:gd name="T48" fmla="*/ 83 w 190"/>
                <a:gd name="T49" fmla="*/ 92 h 86"/>
                <a:gd name="T50" fmla="*/ 36 w 190"/>
                <a:gd name="T51" fmla="*/ 96 h 86"/>
                <a:gd name="T52" fmla="*/ 6 w 190"/>
                <a:gd name="T53" fmla="*/ 70 h 8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90" h="86">
                  <a:moveTo>
                    <a:pt x="0" y="34"/>
                  </a:moveTo>
                  <a:cubicBezTo>
                    <a:pt x="2" y="37"/>
                    <a:pt x="3" y="42"/>
                    <a:pt x="5" y="47"/>
                  </a:cubicBezTo>
                  <a:cubicBezTo>
                    <a:pt x="8" y="53"/>
                    <a:pt x="13" y="57"/>
                    <a:pt x="17" y="62"/>
                  </a:cubicBezTo>
                  <a:cubicBezTo>
                    <a:pt x="25" y="74"/>
                    <a:pt x="36" y="72"/>
                    <a:pt x="48" y="77"/>
                  </a:cubicBezTo>
                  <a:cubicBezTo>
                    <a:pt x="57" y="81"/>
                    <a:pt x="62" y="86"/>
                    <a:pt x="72" y="82"/>
                  </a:cubicBezTo>
                  <a:cubicBezTo>
                    <a:pt x="77" y="80"/>
                    <a:pt x="83" y="79"/>
                    <a:pt x="87" y="78"/>
                  </a:cubicBezTo>
                  <a:cubicBezTo>
                    <a:pt x="93" y="75"/>
                    <a:pt x="98" y="71"/>
                    <a:pt x="104" y="69"/>
                  </a:cubicBezTo>
                  <a:cubicBezTo>
                    <a:pt x="111" y="67"/>
                    <a:pt x="117" y="65"/>
                    <a:pt x="123" y="63"/>
                  </a:cubicBezTo>
                  <a:cubicBezTo>
                    <a:pt x="128" y="61"/>
                    <a:pt x="134" y="62"/>
                    <a:pt x="139" y="60"/>
                  </a:cubicBezTo>
                  <a:cubicBezTo>
                    <a:pt x="143" y="58"/>
                    <a:pt x="147" y="54"/>
                    <a:pt x="150" y="52"/>
                  </a:cubicBezTo>
                  <a:cubicBezTo>
                    <a:pt x="155" y="51"/>
                    <a:pt x="160" y="49"/>
                    <a:pt x="164" y="47"/>
                  </a:cubicBezTo>
                  <a:cubicBezTo>
                    <a:pt x="173" y="43"/>
                    <a:pt x="178" y="37"/>
                    <a:pt x="182" y="29"/>
                  </a:cubicBezTo>
                  <a:cubicBezTo>
                    <a:pt x="185" y="20"/>
                    <a:pt x="190" y="10"/>
                    <a:pt x="188" y="0"/>
                  </a:cubicBezTo>
                  <a:cubicBezTo>
                    <a:pt x="177" y="5"/>
                    <a:pt x="163" y="6"/>
                    <a:pt x="151" y="11"/>
                  </a:cubicBezTo>
                  <a:cubicBezTo>
                    <a:pt x="141" y="15"/>
                    <a:pt x="133" y="21"/>
                    <a:pt x="126" y="29"/>
                  </a:cubicBezTo>
                  <a:cubicBezTo>
                    <a:pt x="124" y="31"/>
                    <a:pt x="115" y="34"/>
                    <a:pt x="114" y="37"/>
                  </a:cubicBezTo>
                  <a:cubicBezTo>
                    <a:pt x="113" y="39"/>
                    <a:pt x="118" y="43"/>
                    <a:pt x="118" y="45"/>
                  </a:cubicBezTo>
                  <a:cubicBezTo>
                    <a:pt x="118" y="48"/>
                    <a:pt x="117" y="50"/>
                    <a:pt x="115" y="53"/>
                  </a:cubicBezTo>
                  <a:cubicBezTo>
                    <a:pt x="112" y="56"/>
                    <a:pt x="109" y="60"/>
                    <a:pt x="104" y="58"/>
                  </a:cubicBezTo>
                  <a:cubicBezTo>
                    <a:pt x="98" y="57"/>
                    <a:pt x="99" y="51"/>
                    <a:pt x="100" y="46"/>
                  </a:cubicBezTo>
                  <a:cubicBezTo>
                    <a:pt x="96" y="43"/>
                    <a:pt x="93" y="44"/>
                    <a:pt x="89" y="45"/>
                  </a:cubicBezTo>
                  <a:cubicBezTo>
                    <a:pt x="87" y="45"/>
                    <a:pt x="85" y="44"/>
                    <a:pt x="83" y="45"/>
                  </a:cubicBezTo>
                  <a:cubicBezTo>
                    <a:pt x="80" y="46"/>
                    <a:pt x="78" y="50"/>
                    <a:pt x="76" y="52"/>
                  </a:cubicBezTo>
                  <a:cubicBezTo>
                    <a:pt x="68" y="57"/>
                    <a:pt x="61" y="54"/>
                    <a:pt x="52" y="52"/>
                  </a:cubicBezTo>
                  <a:cubicBezTo>
                    <a:pt x="45" y="51"/>
                    <a:pt x="44" y="47"/>
                    <a:pt x="39" y="44"/>
                  </a:cubicBezTo>
                  <a:cubicBezTo>
                    <a:pt x="36" y="50"/>
                    <a:pt x="23" y="46"/>
                    <a:pt x="17" y="46"/>
                  </a:cubicBezTo>
                  <a:cubicBezTo>
                    <a:pt x="10" y="45"/>
                    <a:pt x="4" y="43"/>
                    <a:pt x="3" y="34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5" name="Freeform 1363"/>
            <p:cNvSpPr/>
            <p:nvPr>
              <p:custDataLst>
                <p:tags r:id="rId395"/>
              </p:custDataLst>
            </p:nvPr>
          </p:nvSpPr>
          <p:spPr bwMode="auto">
            <a:xfrm>
              <a:off x="4130" y="2999"/>
              <a:ext cx="20" cy="13"/>
            </a:xfrm>
            <a:custGeom>
              <a:avLst/>
              <a:gdLst>
                <a:gd name="T0" fmla="*/ 31 w 16"/>
                <a:gd name="T1" fmla="*/ 0 h 10"/>
                <a:gd name="T2" fmla="*/ 25 w 16"/>
                <a:gd name="T3" fmla="*/ 22 h 10"/>
                <a:gd name="T4" fmla="*/ 0 w 16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14" y="3"/>
                    <a:pt x="13" y="7"/>
                    <a:pt x="13" y="10"/>
                  </a:cubicBezTo>
                  <a:cubicBezTo>
                    <a:pt x="9" y="6"/>
                    <a:pt x="5" y="5"/>
                    <a:pt x="0" y="7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6" name="Freeform 1364"/>
            <p:cNvSpPr/>
            <p:nvPr>
              <p:custDataLst>
                <p:tags r:id="rId396"/>
              </p:custDataLst>
            </p:nvPr>
          </p:nvSpPr>
          <p:spPr bwMode="auto">
            <a:xfrm>
              <a:off x="4351" y="2815"/>
              <a:ext cx="148" cy="83"/>
            </a:xfrm>
            <a:custGeom>
              <a:avLst/>
              <a:gdLst>
                <a:gd name="T0" fmla="*/ 0 w 115"/>
                <a:gd name="T1" fmla="*/ 135 h 65"/>
                <a:gd name="T2" fmla="*/ 19 w 115"/>
                <a:gd name="T3" fmla="*/ 120 h 65"/>
                <a:gd name="T4" fmla="*/ 42 w 115"/>
                <a:gd name="T5" fmla="*/ 114 h 65"/>
                <a:gd name="T6" fmla="*/ 99 w 115"/>
                <a:gd name="T7" fmla="*/ 77 h 65"/>
                <a:gd name="T8" fmla="*/ 103 w 115"/>
                <a:gd name="T9" fmla="*/ 52 h 65"/>
                <a:gd name="T10" fmla="*/ 115 w 115"/>
                <a:gd name="T11" fmla="*/ 42 h 65"/>
                <a:gd name="T12" fmla="*/ 162 w 115"/>
                <a:gd name="T13" fmla="*/ 28 h 65"/>
                <a:gd name="T14" fmla="*/ 194 w 115"/>
                <a:gd name="T15" fmla="*/ 6 h 65"/>
                <a:gd name="T16" fmla="*/ 224 w 115"/>
                <a:gd name="T17" fmla="*/ 1 h 65"/>
                <a:gd name="T18" fmla="*/ 245 w 115"/>
                <a:gd name="T19" fmla="*/ 0 h 65"/>
                <a:gd name="T20" fmla="*/ 221 w 115"/>
                <a:gd name="T21" fmla="*/ 13 h 65"/>
                <a:gd name="T22" fmla="*/ 185 w 115"/>
                <a:gd name="T23" fmla="*/ 24 h 65"/>
                <a:gd name="T24" fmla="*/ 131 w 115"/>
                <a:gd name="T25" fmla="*/ 60 h 65"/>
                <a:gd name="T26" fmla="*/ 104 w 115"/>
                <a:gd name="T27" fmla="*/ 84 h 65"/>
                <a:gd name="T28" fmla="*/ 81 w 115"/>
                <a:gd name="T29" fmla="*/ 105 h 65"/>
                <a:gd name="T30" fmla="*/ 23 w 115"/>
                <a:gd name="T31" fmla="*/ 129 h 65"/>
                <a:gd name="T32" fmla="*/ 5 w 115"/>
                <a:gd name="T33" fmla="*/ 134 h 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5" h="65">
                  <a:moveTo>
                    <a:pt x="0" y="65"/>
                  </a:moveTo>
                  <a:cubicBezTo>
                    <a:pt x="4" y="63"/>
                    <a:pt x="5" y="59"/>
                    <a:pt x="9" y="58"/>
                  </a:cubicBezTo>
                  <a:cubicBezTo>
                    <a:pt x="13" y="56"/>
                    <a:pt x="17" y="56"/>
                    <a:pt x="20" y="55"/>
                  </a:cubicBezTo>
                  <a:cubicBezTo>
                    <a:pt x="28" y="51"/>
                    <a:pt x="43" y="45"/>
                    <a:pt x="47" y="37"/>
                  </a:cubicBezTo>
                  <a:cubicBezTo>
                    <a:pt x="49" y="34"/>
                    <a:pt x="49" y="29"/>
                    <a:pt x="48" y="25"/>
                  </a:cubicBezTo>
                  <a:cubicBezTo>
                    <a:pt x="48" y="19"/>
                    <a:pt x="48" y="20"/>
                    <a:pt x="54" y="20"/>
                  </a:cubicBezTo>
                  <a:cubicBezTo>
                    <a:pt x="62" y="19"/>
                    <a:pt x="69" y="16"/>
                    <a:pt x="76" y="13"/>
                  </a:cubicBezTo>
                  <a:cubicBezTo>
                    <a:pt x="80" y="11"/>
                    <a:pt x="90" y="7"/>
                    <a:pt x="91" y="3"/>
                  </a:cubicBezTo>
                  <a:cubicBezTo>
                    <a:pt x="96" y="4"/>
                    <a:pt x="100" y="2"/>
                    <a:pt x="105" y="1"/>
                  </a:cubicBezTo>
                  <a:cubicBezTo>
                    <a:pt x="108" y="0"/>
                    <a:pt x="113" y="1"/>
                    <a:pt x="115" y="0"/>
                  </a:cubicBezTo>
                  <a:cubicBezTo>
                    <a:pt x="113" y="3"/>
                    <a:pt x="108" y="4"/>
                    <a:pt x="104" y="6"/>
                  </a:cubicBezTo>
                  <a:cubicBezTo>
                    <a:pt x="99" y="8"/>
                    <a:pt x="92" y="11"/>
                    <a:pt x="87" y="12"/>
                  </a:cubicBezTo>
                  <a:cubicBezTo>
                    <a:pt x="78" y="16"/>
                    <a:pt x="68" y="23"/>
                    <a:pt x="61" y="29"/>
                  </a:cubicBezTo>
                  <a:cubicBezTo>
                    <a:pt x="56" y="32"/>
                    <a:pt x="53" y="37"/>
                    <a:pt x="49" y="41"/>
                  </a:cubicBezTo>
                  <a:cubicBezTo>
                    <a:pt x="46" y="44"/>
                    <a:pt x="42" y="47"/>
                    <a:pt x="38" y="50"/>
                  </a:cubicBezTo>
                  <a:cubicBezTo>
                    <a:pt x="31" y="56"/>
                    <a:pt x="20" y="59"/>
                    <a:pt x="11" y="62"/>
                  </a:cubicBezTo>
                  <a:cubicBezTo>
                    <a:pt x="8" y="63"/>
                    <a:pt x="4" y="64"/>
                    <a:pt x="2" y="64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7" name="Freeform 1365"/>
            <p:cNvSpPr/>
            <p:nvPr>
              <p:custDataLst>
                <p:tags r:id="rId397"/>
              </p:custDataLst>
            </p:nvPr>
          </p:nvSpPr>
          <p:spPr bwMode="auto">
            <a:xfrm>
              <a:off x="4483" y="2765"/>
              <a:ext cx="73" cy="54"/>
            </a:xfrm>
            <a:custGeom>
              <a:avLst/>
              <a:gdLst>
                <a:gd name="T0" fmla="*/ 22 w 57"/>
                <a:gd name="T1" fmla="*/ 80 h 43"/>
                <a:gd name="T2" fmla="*/ 53 w 57"/>
                <a:gd name="T3" fmla="*/ 63 h 43"/>
                <a:gd name="T4" fmla="*/ 82 w 57"/>
                <a:gd name="T5" fmla="*/ 48 h 43"/>
                <a:gd name="T6" fmla="*/ 119 w 57"/>
                <a:gd name="T7" fmla="*/ 0 h 43"/>
                <a:gd name="T8" fmla="*/ 90 w 57"/>
                <a:gd name="T9" fmla="*/ 18 h 43"/>
                <a:gd name="T10" fmla="*/ 58 w 57"/>
                <a:gd name="T11" fmla="*/ 51 h 43"/>
                <a:gd name="T12" fmla="*/ 33 w 57"/>
                <a:gd name="T13" fmla="*/ 64 h 43"/>
                <a:gd name="T14" fmla="*/ 0 w 57"/>
                <a:gd name="T15" fmla="*/ 85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7" h="43">
                  <a:moveTo>
                    <a:pt x="10" y="41"/>
                  </a:moveTo>
                  <a:cubicBezTo>
                    <a:pt x="16" y="39"/>
                    <a:pt x="20" y="35"/>
                    <a:pt x="25" y="32"/>
                  </a:cubicBezTo>
                  <a:cubicBezTo>
                    <a:pt x="30" y="29"/>
                    <a:pt x="35" y="27"/>
                    <a:pt x="39" y="24"/>
                  </a:cubicBezTo>
                  <a:cubicBezTo>
                    <a:pt x="45" y="18"/>
                    <a:pt x="56" y="8"/>
                    <a:pt x="57" y="0"/>
                  </a:cubicBezTo>
                  <a:cubicBezTo>
                    <a:pt x="53" y="5"/>
                    <a:pt x="49" y="8"/>
                    <a:pt x="43" y="9"/>
                  </a:cubicBezTo>
                  <a:cubicBezTo>
                    <a:pt x="44" y="16"/>
                    <a:pt x="33" y="24"/>
                    <a:pt x="27" y="26"/>
                  </a:cubicBezTo>
                  <a:cubicBezTo>
                    <a:pt x="21" y="27"/>
                    <a:pt x="20" y="28"/>
                    <a:pt x="16" y="33"/>
                  </a:cubicBezTo>
                  <a:cubicBezTo>
                    <a:pt x="11" y="37"/>
                    <a:pt x="6" y="41"/>
                    <a:pt x="0" y="43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8" name="Freeform 1366"/>
            <p:cNvSpPr/>
            <p:nvPr>
              <p:custDataLst>
                <p:tags r:id="rId398"/>
              </p:custDataLst>
            </p:nvPr>
          </p:nvSpPr>
          <p:spPr bwMode="auto">
            <a:xfrm>
              <a:off x="4540" y="2734"/>
              <a:ext cx="20" cy="41"/>
            </a:xfrm>
            <a:custGeom>
              <a:avLst/>
              <a:gdLst>
                <a:gd name="T0" fmla="*/ 0 w 15"/>
                <a:gd name="T1" fmla="*/ 5 h 32"/>
                <a:gd name="T2" fmla="*/ 33 w 15"/>
                <a:gd name="T3" fmla="*/ 19 h 32"/>
                <a:gd name="T4" fmla="*/ 31 w 15"/>
                <a:gd name="T5" fmla="*/ 42 h 32"/>
                <a:gd name="T6" fmla="*/ 20 w 15"/>
                <a:gd name="T7" fmla="*/ 68 h 32"/>
                <a:gd name="T8" fmla="*/ 5 w 15"/>
                <a:gd name="T9" fmla="*/ 51 h 32"/>
                <a:gd name="T10" fmla="*/ 23 w 15"/>
                <a:gd name="T11" fmla="*/ 19 h 32"/>
                <a:gd name="T12" fmla="*/ 0 w 15"/>
                <a:gd name="T13" fmla="*/ 5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32">
                  <a:moveTo>
                    <a:pt x="0" y="2"/>
                  </a:moveTo>
                  <a:cubicBezTo>
                    <a:pt x="7" y="1"/>
                    <a:pt x="13" y="0"/>
                    <a:pt x="14" y="9"/>
                  </a:cubicBezTo>
                  <a:cubicBezTo>
                    <a:pt x="15" y="13"/>
                    <a:pt x="15" y="16"/>
                    <a:pt x="13" y="20"/>
                  </a:cubicBezTo>
                  <a:cubicBezTo>
                    <a:pt x="12" y="23"/>
                    <a:pt x="10" y="31"/>
                    <a:pt x="8" y="32"/>
                  </a:cubicBezTo>
                  <a:cubicBezTo>
                    <a:pt x="10" y="26"/>
                    <a:pt x="9" y="21"/>
                    <a:pt x="2" y="24"/>
                  </a:cubicBezTo>
                  <a:cubicBezTo>
                    <a:pt x="2" y="19"/>
                    <a:pt x="11" y="16"/>
                    <a:pt x="10" y="9"/>
                  </a:cubicBezTo>
                  <a:cubicBezTo>
                    <a:pt x="10" y="4"/>
                    <a:pt x="4" y="2"/>
                    <a:pt x="0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29" name="Freeform 1367"/>
            <p:cNvSpPr/>
            <p:nvPr>
              <p:custDataLst>
                <p:tags r:id="rId399"/>
              </p:custDataLst>
            </p:nvPr>
          </p:nvSpPr>
          <p:spPr bwMode="auto">
            <a:xfrm>
              <a:off x="4458" y="2792"/>
              <a:ext cx="7" cy="14"/>
            </a:xfrm>
            <a:custGeom>
              <a:avLst/>
              <a:gdLst>
                <a:gd name="T0" fmla="*/ 0 w 5"/>
                <a:gd name="T1" fmla="*/ 10 h 11"/>
                <a:gd name="T2" fmla="*/ 14 w 5"/>
                <a:gd name="T3" fmla="*/ 23 h 11"/>
                <a:gd name="T4" fmla="*/ 14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0" y="5"/>
                  </a:moveTo>
                  <a:cubicBezTo>
                    <a:pt x="2" y="7"/>
                    <a:pt x="4" y="9"/>
                    <a:pt x="5" y="11"/>
                  </a:cubicBezTo>
                  <a:cubicBezTo>
                    <a:pt x="5" y="7"/>
                    <a:pt x="4" y="3"/>
                    <a:pt x="5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0" name="Freeform 1368"/>
            <p:cNvSpPr/>
            <p:nvPr>
              <p:custDataLst>
                <p:tags r:id="rId400"/>
              </p:custDataLst>
            </p:nvPr>
          </p:nvSpPr>
          <p:spPr bwMode="auto">
            <a:xfrm>
              <a:off x="4496" y="2759"/>
              <a:ext cx="10" cy="7"/>
            </a:xfrm>
            <a:custGeom>
              <a:avLst/>
              <a:gdLst>
                <a:gd name="T0" fmla="*/ 0 w 8"/>
                <a:gd name="T1" fmla="*/ 0 h 5"/>
                <a:gd name="T2" fmla="*/ 16 w 8"/>
                <a:gd name="T3" fmla="*/ 0 h 5"/>
                <a:gd name="T4" fmla="*/ 13 w 8"/>
                <a:gd name="T5" fmla="*/ 14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3" y="0"/>
                    <a:pt x="5" y="0"/>
                    <a:pt x="8" y="0"/>
                  </a:cubicBezTo>
                  <a:cubicBezTo>
                    <a:pt x="6" y="1"/>
                    <a:pt x="6" y="3"/>
                    <a:pt x="6" y="5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1" name="Freeform 1369"/>
            <p:cNvSpPr/>
            <p:nvPr>
              <p:custDataLst>
                <p:tags r:id="rId401"/>
              </p:custDataLst>
            </p:nvPr>
          </p:nvSpPr>
          <p:spPr bwMode="auto">
            <a:xfrm>
              <a:off x="4415" y="2768"/>
              <a:ext cx="13" cy="8"/>
            </a:xfrm>
            <a:custGeom>
              <a:avLst/>
              <a:gdLst>
                <a:gd name="T0" fmla="*/ 0 w 10"/>
                <a:gd name="T1" fmla="*/ 7 h 6"/>
                <a:gd name="T2" fmla="*/ 22 w 10"/>
                <a:gd name="T3" fmla="*/ 1 h 6"/>
                <a:gd name="T4" fmla="*/ 17 w 10"/>
                <a:gd name="T5" fmla="*/ 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0" y="3"/>
                  </a:moveTo>
                  <a:cubicBezTo>
                    <a:pt x="3" y="3"/>
                    <a:pt x="5" y="0"/>
                    <a:pt x="10" y="1"/>
                  </a:cubicBezTo>
                  <a:cubicBezTo>
                    <a:pt x="8" y="2"/>
                    <a:pt x="7" y="4"/>
                    <a:pt x="8" y="6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2" name="Freeform 1370"/>
            <p:cNvSpPr/>
            <p:nvPr>
              <p:custDataLst>
                <p:tags r:id="rId402"/>
              </p:custDataLst>
            </p:nvPr>
          </p:nvSpPr>
          <p:spPr bwMode="auto">
            <a:xfrm>
              <a:off x="4332" y="2818"/>
              <a:ext cx="8" cy="10"/>
            </a:xfrm>
            <a:custGeom>
              <a:avLst/>
              <a:gdLst>
                <a:gd name="T0" fmla="*/ 1 w 6"/>
                <a:gd name="T1" fmla="*/ 0 h 8"/>
                <a:gd name="T2" fmla="*/ 15 w 6"/>
                <a:gd name="T3" fmla="*/ 16 h 8"/>
                <a:gd name="T4" fmla="*/ 0 w 6"/>
                <a:gd name="T5" fmla="*/ 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4" y="7"/>
                    <a:pt x="2" y="6"/>
                    <a:pt x="0" y="7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3" name="Freeform 1371"/>
            <p:cNvSpPr/>
            <p:nvPr>
              <p:custDataLst>
                <p:tags r:id="rId403"/>
              </p:custDataLst>
            </p:nvPr>
          </p:nvSpPr>
          <p:spPr bwMode="auto">
            <a:xfrm>
              <a:off x="4351" y="2884"/>
              <a:ext cx="21" cy="10"/>
            </a:xfrm>
            <a:custGeom>
              <a:avLst/>
              <a:gdLst>
                <a:gd name="T0" fmla="*/ 7 w 16"/>
                <a:gd name="T1" fmla="*/ 14 h 8"/>
                <a:gd name="T2" fmla="*/ 37 w 16"/>
                <a:gd name="T3" fmla="*/ 6 h 8"/>
                <a:gd name="T4" fmla="*/ 12 w 16"/>
                <a:gd name="T5" fmla="*/ 0 h 8"/>
                <a:gd name="T6" fmla="*/ 0 w 16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3" y="7"/>
                  </a:moveTo>
                  <a:cubicBezTo>
                    <a:pt x="6" y="6"/>
                    <a:pt x="13" y="6"/>
                    <a:pt x="16" y="3"/>
                  </a:cubicBezTo>
                  <a:cubicBezTo>
                    <a:pt x="13" y="1"/>
                    <a:pt x="8" y="1"/>
                    <a:pt x="5" y="0"/>
                  </a:cubicBezTo>
                  <a:cubicBezTo>
                    <a:pt x="4" y="3"/>
                    <a:pt x="1" y="6"/>
                    <a:pt x="0" y="8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4" name="Freeform 1372"/>
            <p:cNvSpPr/>
            <p:nvPr>
              <p:custDataLst>
                <p:tags r:id="rId404"/>
              </p:custDataLst>
            </p:nvPr>
          </p:nvSpPr>
          <p:spPr bwMode="auto">
            <a:xfrm>
              <a:off x="4406" y="2829"/>
              <a:ext cx="13" cy="26"/>
            </a:xfrm>
            <a:custGeom>
              <a:avLst/>
              <a:gdLst>
                <a:gd name="T0" fmla="*/ 13 w 10"/>
                <a:gd name="T1" fmla="*/ 0 h 20"/>
                <a:gd name="T2" fmla="*/ 0 w 10"/>
                <a:gd name="T3" fmla="*/ 22 h 20"/>
                <a:gd name="T4" fmla="*/ 7 w 10"/>
                <a:gd name="T5" fmla="*/ 44 h 20"/>
                <a:gd name="T6" fmla="*/ 22 w 10"/>
                <a:gd name="T7" fmla="*/ 30 h 20"/>
                <a:gd name="T8" fmla="*/ 12 w 10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0">
                  <a:moveTo>
                    <a:pt x="6" y="0"/>
                  </a:moveTo>
                  <a:cubicBezTo>
                    <a:pt x="4" y="3"/>
                    <a:pt x="4" y="8"/>
                    <a:pt x="0" y="10"/>
                  </a:cubicBezTo>
                  <a:cubicBezTo>
                    <a:pt x="4" y="11"/>
                    <a:pt x="4" y="17"/>
                    <a:pt x="3" y="20"/>
                  </a:cubicBezTo>
                  <a:cubicBezTo>
                    <a:pt x="4" y="18"/>
                    <a:pt x="7" y="15"/>
                    <a:pt x="10" y="14"/>
                  </a:cubicBezTo>
                  <a:cubicBezTo>
                    <a:pt x="8" y="9"/>
                    <a:pt x="6" y="7"/>
                    <a:pt x="5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5" name="Freeform 1373"/>
            <p:cNvSpPr/>
            <p:nvPr>
              <p:custDataLst>
                <p:tags r:id="rId405"/>
              </p:custDataLst>
            </p:nvPr>
          </p:nvSpPr>
          <p:spPr bwMode="auto">
            <a:xfrm>
              <a:off x="4194" y="2849"/>
              <a:ext cx="14" cy="13"/>
            </a:xfrm>
            <a:custGeom>
              <a:avLst/>
              <a:gdLst>
                <a:gd name="T0" fmla="*/ 0 w 11"/>
                <a:gd name="T1" fmla="*/ 9 h 10"/>
                <a:gd name="T2" fmla="*/ 23 w 11"/>
                <a:gd name="T3" fmla="*/ 22 h 10"/>
                <a:gd name="T4" fmla="*/ 23 w 11"/>
                <a:gd name="T5" fmla="*/ 0 h 10"/>
                <a:gd name="T6" fmla="*/ 8 w 11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0" y="4"/>
                  </a:moveTo>
                  <a:cubicBezTo>
                    <a:pt x="4" y="3"/>
                    <a:pt x="8" y="8"/>
                    <a:pt x="11" y="10"/>
                  </a:cubicBezTo>
                  <a:cubicBezTo>
                    <a:pt x="10" y="7"/>
                    <a:pt x="10" y="3"/>
                    <a:pt x="11" y="0"/>
                  </a:cubicBezTo>
                  <a:cubicBezTo>
                    <a:pt x="10" y="2"/>
                    <a:pt x="6" y="2"/>
                    <a:pt x="4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6" name="Freeform 1374"/>
            <p:cNvSpPr/>
            <p:nvPr>
              <p:custDataLst>
                <p:tags r:id="rId406"/>
              </p:custDataLst>
            </p:nvPr>
          </p:nvSpPr>
          <p:spPr bwMode="auto">
            <a:xfrm>
              <a:off x="4211" y="2814"/>
              <a:ext cx="13" cy="6"/>
            </a:xfrm>
            <a:custGeom>
              <a:avLst/>
              <a:gdLst>
                <a:gd name="T0" fmla="*/ 0 w 10"/>
                <a:gd name="T1" fmla="*/ 0 h 6"/>
                <a:gd name="T2" fmla="*/ 9 w 10"/>
                <a:gd name="T3" fmla="*/ 6 h 6"/>
                <a:gd name="T4" fmla="*/ 22 w 10"/>
                <a:gd name="T5" fmla="*/ 3 h 6"/>
                <a:gd name="T6" fmla="*/ 7 w 10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cubicBezTo>
                    <a:pt x="3" y="1"/>
                    <a:pt x="3" y="4"/>
                    <a:pt x="4" y="6"/>
                  </a:cubicBezTo>
                  <a:cubicBezTo>
                    <a:pt x="6" y="4"/>
                    <a:pt x="8" y="4"/>
                    <a:pt x="10" y="3"/>
                  </a:cubicBezTo>
                  <a:cubicBezTo>
                    <a:pt x="7" y="4"/>
                    <a:pt x="4" y="2"/>
                    <a:pt x="3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7" name="Freeform 1375"/>
            <p:cNvSpPr/>
            <p:nvPr>
              <p:custDataLst>
                <p:tags r:id="rId407"/>
              </p:custDataLst>
            </p:nvPr>
          </p:nvSpPr>
          <p:spPr bwMode="auto">
            <a:xfrm>
              <a:off x="4260" y="2828"/>
              <a:ext cx="11" cy="8"/>
            </a:xfrm>
            <a:custGeom>
              <a:avLst/>
              <a:gdLst>
                <a:gd name="T0" fmla="*/ 0 w 9"/>
                <a:gd name="T1" fmla="*/ 1 h 6"/>
                <a:gd name="T2" fmla="*/ 7 w 9"/>
                <a:gd name="T3" fmla="*/ 15 h 6"/>
                <a:gd name="T4" fmla="*/ 16 w 9"/>
                <a:gd name="T5" fmla="*/ 1 h 6"/>
                <a:gd name="T6" fmla="*/ 6 w 9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0" y="1"/>
                  </a:moveTo>
                  <a:cubicBezTo>
                    <a:pt x="2" y="2"/>
                    <a:pt x="3" y="4"/>
                    <a:pt x="4" y="6"/>
                  </a:cubicBezTo>
                  <a:cubicBezTo>
                    <a:pt x="5" y="4"/>
                    <a:pt x="7" y="3"/>
                    <a:pt x="9" y="1"/>
                  </a:cubicBezTo>
                  <a:cubicBezTo>
                    <a:pt x="7" y="2"/>
                    <a:pt x="5" y="2"/>
                    <a:pt x="3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8" name="Freeform 1376"/>
            <p:cNvSpPr/>
            <p:nvPr>
              <p:custDataLst>
                <p:tags r:id="rId408"/>
              </p:custDataLst>
            </p:nvPr>
          </p:nvSpPr>
          <p:spPr bwMode="auto">
            <a:xfrm>
              <a:off x="4261" y="2876"/>
              <a:ext cx="14" cy="18"/>
            </a:xfrm>
            <a:custGeom>
              <a:avLst/>
              <a:gdLst>
                <a:gd name="T0" fmla="*/ 0 w 11"/>
                <a:gd name="T1" fmla="*/ 0 h 14"/>
                <a:gd name="T2" fmla="*/ 14 w 11"/>
                <a:gd name="T3" fmla="*/ 30 h 14"/>
                <a:gd name="T4" fmla="*/ 23 w 11"/>
                <a:gd name="T5" fmla="*/ 1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7" y="2"/>
                    <a:pt x="4" y="9"/>
                    <a:pt x="7" y="14"/>
                  </a:cubicBezTo>
                  <a:cubicBezTo>
                    <a:pt x="6" y="10"/>
                    <a:pt x="8" y="7"/>
                    <a:pt x="11" y="5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39" name="Freeform 1377"/>
            <p:cNvSpPr/>
            <p:nvPr>
              <p:custDataLst>
                <p:tags r:id="rId409"/>
              </p:custDataLst>
            </p:nvPr>
          </p:nvSpPr>
          <p:spPr bwMode="auto">
            <a:xfrm>
              <a:off x="4108" y="2894"/>
              <a:ext cx="13" cy="19"/>
            </a:xfrm>
            <a:custGeom>
              <a:avLst/>
              <a:gdLst>
                <a:gd name="T0" fmla="*/ 21 w 10"/>
                <a:gd name="T1" fmla="*/ 0 h 15"/>
                <a:gd name="T2" fmla="*/ 17 w 10"/>
                <a:gd name="T3" fmla="*/ 20 h 15"/>
                <a:gd name="T4" fmla="*/ 0 w 10"/>
                <a:gd name="T5" fmla="*/ 30 h 15"/>
                <a:gd name="T6" fmla="*/ 17 w 10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5">
                  <a:moveTo>
                    <a:pt x="9" y="0"/>
                  </a:moveTo>
                  <a:cubicBezTo>
                    <a:pt x="7" y="3"/>
                    <a:pt x="10" y="7"/>
                    <a:pt x="8" y="10"/>
                  </a:cubicBezTo>
                  <a:cubicBezTo>
                    <a:pt x="6" y="12"/>
                    <a:pt x="2" y="12"/>
                    <a:pt x="0" y="15"/>
                  </a:cubicBezTo>
                  <a:cubicBezTo>
                    <a:pt x="1" y="9"/>
                    <a:pt x="6" y="7"/>
                    <a:pt x="8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0" name="Freeform 1378"/>
            <p:cNvSpPr/>
            <p:nvPr>
              <p:custDataLst>
                <p:tags r:id="rId410"/>
              </p:custDataLst>
            </p:nvPr>
          </p:nvSpPr>
          <p:spPr bwMode="auto">
            <a:xfrm>
              <a:off x="4071" y="2942"/>
              <a:ext cx="9" cy="9"/>
            </a:xfrm>
            <a:custGeom>
              <a:avLst/>
              <a:gdLst>
                <a:gd name="T0" fmla="*/ 0 w 7"/>
                <a:gd name="T1" fmla="*/ 0 h 7"/>
                <a:gd name="T2" fmla="*/ 15 w 7"/>
                <a:gd name="T3" fmla="*/ 5 h 7"/>
                <a:gd name="T4" fmla="*/ 8 w 7"/>
                <a:gd name="T5" fmla="*/ 15 h 7"/>
                <a:gd name="T6" fmla="*/ 8 w 7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2" y="2"/>
                    <a:pt x="5" y="1"/>
                    <a:pt x="7" y="2"/>
                  </a:cubicBezTo>
                  <a:cubicBezTo>
                    <a:pt x="6" y="4"/>
                    <a:pt x="5" y="5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1" name="Freeform 1379"/>
            <p:cNvSpPr/>
            <p:nvPr>
              <p:custDataLst>
                <p:tags r:id="rId411"/>
              </p:custDataLst>
            </p:nvPr>
          </p:nvSpPr>
          <p:spPr bwMode="auto">
            <a:xfrm>
              <a:off x="4063" y="2863"/>
              <a:ext cx="13" cy="15"/>
            </a:xfrm>
            <a:custGeom>
              <a:avLst/>
              <a:gdLst>
                <a:gd name="T0" fmla="*/ 1 w 10"/>
                <a:gd name="T1" fmla="*/ 0 h 12"/>
                <a:gd name="T2" fmla="*/ 12 w 10"/>
                <a:gd name="T3" fmla="*/ 10 h 12"/>
                <a:gd name="T4" fmla="*/ 22 w 10"/>
                <a:gd name="T5" fmla="*/ 24 h 12"/>
                <a:gd name="T6" fmla="*/ 0 w 10"/>
                <a:gd name="T7" fmla="*/ 1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1" y="0"/>
                  </a:moveTo>
                  <a:cubicBezTo>
                    <a:pt x="1" y="3"/>
                    <a:pt x="3" y="3"/>
                    <a:pt x="5" y="5"/>
                  </a:cubicBezTo>
                  <a:cubicBezTo>
                    <a:pt x="7" y="7"/>
                    <a:pt x="9" y="9"/>
                    <a:pt x="10" y="12"/>
                  </a:cubicBezTo>
                  <a:cubicBezTo>
                    <a:pt x="8" y="9"/>
                    <a:pt x="4" y="9"/>
                    <a:pt x="0" y="9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2" name="Freeform 1380"/>
            <p:cNvSpPr/>
            <p:nvPr>
              <p:custDataLst>
                <p:tags r:id="rId412"/>
              </p:custDataLst>
            </p:nvPr>
          </p:nvSpPr>
          <p:spPr bwMode="auto">
            <a:xfrm>
              <a:off x="4093" y="2831"/>
              <a:ext cx="15" cy="9"/>
            </a:xfrm>
            <a:custGeom>
              <a:avLst/>
              <a:gdLst>
                <a:gd name="T0" fmla="*/ 0 w 11"/>
                <a:gd name="T1" fmla="*/ 0 h 7"/>
                <a:gd name="T2" fmla="*/ 27 w 11"/>
                <a:gd name="T3" fmla="*/ 10 h 7"/>
                <a:gd name="T4" fmla="*/ 14 w 11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3" y="5"/>
                    <a:pt x="9" y="0"/>
                    <a:pt x="11" y="5"/>
                  </a:cubicBezTo>
                  <a:cubicBezTo>
                    <a:pt x="9" y="5"/>
                    <a:pt x="7" y="5"/>
                    <a:pt x="5" y="7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3" name="Freeform 1381"/>
            <p:cNvSpPr/>
            <p:nvPr>
              <p:custDataLst>
                <p:tags r:id="rId413"/>
              </p:custDataLst>
            </p:nvPr>
          </p:nvSpPr>
          <p:spPr bwMode="auto">
            <a:xfrm>
              <a:off x="4018" y="3004"/>
              <a:ext cx="78" cy="36"/>
            </a:xfrm>
            <a:custGeom>
              <a:avLst/>
              <a:gdLst>
                <a:gd name="T0" fmla="*/ 0 w 61"/>
                <a:gd name="T1" fmla="*/ 0 h 29"/>
                <a:gd name="T2" fmla="*/ 45 w 61"/>
                <a:gd name="T3" fmla="*/ 47 h 29"/>
                <a:gd name="T4" fmla="*/ 115 w 61"/>
                <a:gd name="T5" fmla="*/ 30 h 29"/>
                <a:gd name="T6" fmla="*/ 83 w 61"/>
                <a:gd name="T7" fmla="*/ 37 h 29"/>
                <a:gd name="T8" fmla="*/ 63 w 61"/>
                <a:gd name="T9" fmla="*/ 14 h 29"/>
                <a:gd name="T10" fmla="*/ 22 w 61"/>
                <a:gd name="T11" fmla="*/ 21 h 29"/>
                <a:gd name="T12" fmla="*/ 5 w 61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28">
                  <a:moveTo>
                    <a:pt x="0" y="0"/>
                  </a:moveTo>
                  <a:cubicBezTo>
                    <a:pt x="4" y="12"/>
                    <a:pt x="10" y="20"/>
                    <a:pt x="21" y="25"/>
                  </a:cubicBezTo>
                  <a:cubicBezTo>
                    <a:pt x="28" y="29"/>
                    <a:pt x="61" y="29"/>
                    <a:pt x="55" y="15"/>
                  </a:cubicBezTo>
                  <a:cubicBezTo>
                    <a:pt x="50" y="16"/>
                    <a:pt x="46" y="20"/>
                    <a:pt x="40" y="19"/>
                  </a:cubicBezTo>
                  <a:cubicBezTo>
                    <a:pt x="35" y="18"/>
                    <a:pt x="31" y="13"/>
                    <a:pt x="30" y="7"/>
                  </a:cubicBezTo>
                  <a:cubicBezTo>
                    <a:pt x="23" y="9"/>
                    <a:pt x="18" y="15"/>
                    <a:pt x="10" y="11"/>
                  </a:cubicBezTo>
                  <a:cubicBezTo>
                    <a:pt x="5" y="9"/>
                    <a:pt x="5" y="1"/>
                    <a:pt x="2" y="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4" name="Freeform 1382"/>
            <p:cNvSpPr/>
            <p:nvPr>
              <p:custDataLst>
                <p:tags r:id="rId414"/>
              </p:custDataLst>
            </p:nvPr>
          </p:nvSpPr>
          <p:spPr bwMode="auto">
            <a:xfrm>
              <a:off x="4123" y="3001"/>
              <a:ext cx="25" cy="11"/>
            </a:xfrm>
            <a:custGeom>
              <a:avLst/>
              <a:gdLst>
                <a:gd name="T0" fmla="*/ 20 w 20"/>
                <a:gd name="T1" fmla="*/ 0 h 8"/>
                <a:gd name="T2" fmla="*/ 0 w 20"/>
                <a:gd name="T3" fmla="*/ 11 h 8"/>
                <a:gd name="T4" fmla="*/ 24 w 20"/>
                <a:gd name="T5" fmla="*/ 21 h 8"/>
                <a:gd name="T6" fmla="*/ 33 w 20"/>
                <a:gd name="T7" fmla="*/ 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">
                  <a:moveTo>
                    <a:pt x="10" y="0"/>
                  </a:moveTo>
                  <a:cubicBezTo>
                    <a:pt x="6" y="2"/>
                    <a:pt x="4" y="3"/>
                    <a:pt x="0" y="4"/>
                  </a:cubicBezTo>
                  <a:cubicBezTo>
                    <a:pt x="2" y="7"/>
                    <a:pt x="9" y="7"/>
                    <a:pt x="12" y="8"/>
                  </a:cubicBezTo>
                  <a:cubicBezTo>
                    <a:pt x="17" y="8"/>
                    <a:pt x="20" y="8"/>
                    <a:pt x="17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5" name="Freeform 1383"/>
            <p:cNvSpPr/>
            <p:nvPr>
              <p:custDataLst>
                <p:tags r:id="rId415"/>
              </p:custDataLst>
            </p:nvPr>
          </p:nvSpPr>
          <p:spPr bwMode="auto">
            <a:xfrm>
              <a:off x="4031" y="2922"/>
              <a:ext cx="12" cy="6"/>
            </a:xfrm>
            <a:custGeom>
              <a:avLst/>
              <a:gdLst>
                <a:gd name="T0" fmla="*/ 0 w 10"/>
                <a:gd name="T1" fmla="*/ 1 h 5"/>
                <a:gd name="T2" fmla="*/ 6 w 10"/>
                <a:gd name="T3" fmla="*/ 8 h 5"/>
                <a:gd name="T4" fmla="*/ 17 w 10"/>
                <a:gd name="T5" fmla="*/ 1 h 5"/>
                <a:gd name="T6" fmla="*/ 6 w 10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1"/>
                  </a:moveTo>
                  <a:cubicBezTo>
                    <a:pt x="2" y="2"/>
                    <a:pt x="3" y="3"/>
                    <a:pt x="3" y="5"/>
                  </a:cubicBezTo>
                  <a:cubicBezTo>
                    <a:pt x="5" y="3"/>
                    <a:pt x="7" y="1"/>
                    <a:pt x="10" y="1"/>
                  </a:cubicBezTo>
                  <a:cubicBezTo>
                    <a:pt x="7" y="0"/>
                    <a:pt x="5" y="1"/>
                    <a:pt x="3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6" name="Freeform 1384"/>
            <p:cNvSpPr/>
            <p:nvPr>
              <p:custDataLst>
                <p:tags r:id="rId416"/>
              </p:custDataLst>
            </p:nvPr>
          </p:nvSpPr>
          <p:spPr bwMode="auto">
            <a:xfrm>
              <a:off x="4435" y="2736"/>
              <a:ext cx="103" cy="26"/>
            </a:xfrm>
            <a:custGeom>
              <a:avLst/>
              <a:gdLst>
                <a:gd name="T0" fmla="*/ 0 w 80"/>
                <a:gd name="T1" fmla="*/ 38 h 20"/>
                <a:gd name="T2" fmla="*/ 82 w 80"/>
                <a:gd name="T3" fmla="*/ 30 h 20"/>
                <a:gd name="T4" fmla="*/ 121 w 80"/>
                <a:gd name="T5" fmla="*/ 17 h 20"/>
                <a:gd name="T6" fmla="*/ 171 w 80"/>
                <a:gd name="T7" fmla="*/ 0 h 20"/>
                <a:gd name="T8" fmla="*/ 127 w 80"/>
                <a:gd name="T9" fmla="*/ 23 h 20"/>
                <a:gd name="T10" fmla="*/ 97 w 80"/>
                <a:gd name="T11" fmla="*/ 27 h 20"/>
                <a:gd name="T12" fmla="*/ 76 w 80"/>
                <a:gd name="T13" fmla="*/ 43 h 20"/>
                <a:gd name="T14" fmla="*/ 46 w 80"/>
                <a:gd name="T15" fmla="*/ 35 h 20"/>
                <a:gd name="T16" fmla="*/ 28 w 80"/>
                <a:gd name="T17" fmla="*/ 38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0">
                  <a:moveTo>
                    <a:pt x="0" y="17"/>
                  </a:moveTo>
                  <a:cubicBezTo>
                    <a:pt x="8" y="16"/>
                    <a:pt x="33" y="8"/>
                    <a:pt x="39" y="14"/>
                  </a:cubicBezTo>
                  <a:cubicBezTo>
                    <a:pt x="42" y="9"/>
                    <a:pt x="51" y="10"/>
                    <a:pt x="57" y="8"/>
                  </a:cubicBezTo>
                  <a:cubicBezTo>
                    <a:pt x="64" y="6"/>
                    <a:pt x="72" y="3"/>
                    <a:pt x="80" y="0"/>
                  </a:cubicBezTo>
                  <a:cubicBezTo>
                    <a:pt x="74" y="4"/>
                    <a:pt x="67" y="10"/>
                    <a:pt x="60" y="11"/>
                  </a:cubicBezTo>
                  <a:cubicBezTo>
                    <a:pt x="56" y="12"/>
                    <a:pt x="50" y="10"/>
                    <a:pt x="45" y="12"/>
                  </a:cubicBezTo>
                  <a:cubicBezTo>
                    <a:pt x="41" y="13"/>
                    <a:pt x="39" y="18"/>
                    <a:pt x="36" y="19"/>
                  </a:cubicBezTo>
                  <a:cubicBezTo>
                    <a:pt x="33" y="20"/>
                    <a:pt x="25" y="16"/>
                    <a:pt x="22" y="16"/>
                  </a:cubicBezTo>
                  <a:cubicBezTo>
                    <a:pt x="19" y="16"/>
                    <a:pt x="16" y="17"/>
                    <a:pt x="1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7" name="Freeform 1385"/>
            <p:cNvSpPr/>
            <p:nvPr>
              <p:custDataLst>
                <p:tags r:id="rId417"/>
              </p:custDataLst>
            </p:nvPr>
          </p:nvSpPr>
          <p:spPr bwMode="auto">
            <a:xfrm>
              <a:off x="4363" y="2758"/>
              <a:ext cx="47" cy="12"/>
            </a:xfrm>
            <a:custGeom>
              <a:avLst/>
              <a:gdLst>
                <a:gd name="T0" fmla="*/ 0 w 37"/>
                <a:gd name="T1" fmla="*/ 12 h 9"/>
                <a:gd name="T2" fmla="*/ 36 w 37"/>
                <a:gd name="T3" fmla="*/ 12 h 9"/>
                <a:gd name="T4" fmla="*/ 76 w 37"/>
                <a:gd name="T5" fmla="*/ 5 h 9"/>
                <a:gd name="T6" fmla="*/ 41 w 37"/>
                <a:gd name="T7" fmla="*/ 21 h 9"/>
                <a:gd name="T8" fmla="*/ 14 w 37"/>
                <a:gd name="T9" fmla="*/ 1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9">
                  <a:moveTo>
                    <a:pt x="0" y="5"/>
                  </a:moveTo>
                  <a:cubicBezTo>
                    <a:pt x="5" y="5"/>
                    <a:pt x="11" y="6"/>
                    <a:pt x="17" y="5"/>
                  </a:cubicBezTo>
                  <a:cubicBezTo>
                    <a:pt x="23" y="4"/>
                    <a:pt x="31" y="0"/>
                    <a:pt x="37" y="2"/>
                  </a:cubicBezTo>
                  <a:cubicBezTo>
                    <a:pt x="31" y="2"/>
                    <a:pt x="25" y="5"/>
                    <a:pt x="20" y="9"/>
                  </a:cubicBezTo>
                  <a:cubicBezTo>
                    <a:pt x="16" y="7"/>
                    <a:pt x="11" y="8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8" name="Freeform 1386"/>
            <p:cNvSpPr/>
            <p:nvPr>
              <p:custDataLst>
                <p:tags r:id="rId418"/>
              </p:custDataLst>
            </p:nvPr>
          </p:nvSpPr>
          <p:spPr bwMode="auto">
            <a:xfrm>
              <a:off x="4290" y="2763"/>
              <a:ext cx="46" cy="16"/>
            </a:xfrm>
            <a:custGeom>
              <a:avLst/>
              <a:gdLst>
                <a:gd name="T0" fmla="*/ 1 w 35"/>
                <a:gd name="T1" fmla="*/ 16 h 12"/>
                <a:gd name="T2" fmla="*/ 79 w 35"/>
                <a:gd name="T3" fmla="*/ 0 h 12"/>
                <a:gd name="T4" fmla="*/ 67 w 35"/>
                <a:gd name="T5" fmla="*/ 9 h 12"/>
                <a:gd name="T6" fmla="*/ 60 w 35"/>
                <a:gd name="T7" fmla="*/ 12 h 12"/>
                <a:gd name="T8" fmla="*/ 29 w 35"/>
                <a:gd name="T9" fmla="*/ 28 h 12"/>
                <a:gd name="T10" fmla="*/ 0 w 35"/>
                <a:gd name="T11" fmla="*/ 2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2">
                  <a:moveTo>
                    <a:pt x="1" y="7"/>
                  </a:moveTo>
                  <a:cubicBezTo>
                    <a:pt x="13" y="5"/>
                    <a:pt x="24" y="3"/>
                    <a:pt x="35" y="0"/>
                  </a:cubicBezTo>
                  <a:cubicBezTo>
                    <a:pt x="33" y="1"/>
                    <a:pt x="32" y="3"/>
                    <a:pt x="30" y="4"/>
                  </a:cubicBezTo>
                  <a:cubicBezTo>
                    <a:pt x="28" y="5"/>
                    <a:pt x="29" y="5"/>
                    <a:pt x="27" y="5"/>
                  </a:cubicBezTo>
                  <a:cubicBezTo>
                    <a:pt x="21" y="7"/>
                    <a:pt x="18" y="7"/>
                    <a:pt x="13" y="12"/>
                  </a:cubicBezTo>
                  <a:cubicBezTo>
                    <a:pt x="11" y="7"/>
                    <a:pt x="4" y="8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49" name="Freeform 1387"/>
            <p:cNvSpPr/>
            <p:nvPr>
              <p:custDataLst>
                <p:tags r:id="rId419"/>
              </p:custDataLst>
            </p:nvPr>
          </p:nvSpPr>
          <p:spPr bwMode="auto">
            <a:xfrm>
              <a:off x="4147" y="2779"/>
              <a:ext cx="99" cy="11"/>
            </a:xfrm>
            <a:custGeom>
              <a:avLst/>
              <a:gdLst>
                <a:gd name="T0" fmla="*/ 0 w 76"/>
                <a:gd name="T1" fmla="*/ 15 h 9"/>
                <a:gd name="T2" fmla="*/ 82 w 76"/>
                <a:gd name="T3" fmla="*/ 2 h 9"/>
                <a:gd name="T4" fmla="*/ 168 w 76"/>
                <a:gd name="T5" fmla="*/ 0 h 9"/>
                <a:gd name="T6" fmla="*/ 151 w 76"/>
                <a:gd name="T7" fmla="*/ 2 h 9"/>
                <a:gd name="T8" fmla="*/ 145 w 76"/>
                <a:gd name="T9" fmla="*/ 9 h 9"/>
                <a:gd name="T10" fmla="*/ 112 w 76"/>
                <a:gd name="T11" fmla="*/ 7 h 9"/>
                <a:gd name="T12" fmla="*/ 46 w 76"/>
                <a:gd name="T13" fmla="*/ 16 h 9"/>
                <a:gd name="T14" fmla="*/ 1 w 76"/>
                <a:gd name="T15" fmla="*/ 16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6" h="9">
                  <a:moveTo>
                    <a:pt x="0" y="8"/>
                  </a:moveTo>
                  <a:cubicBezTo>
                    <a:pt x="13" y="3"/>
                    <a:pt x="23" y="2"/>
                    <a:pt x="37" y="2"/>
                  </a:cubicBezTo>
                  <a:cubicBezTo>
                    <a:pt x="50" y="1"/>
                    <a:pt x="63" y="2"/>
                    <a:pt x="76" y="0"/>
                  </a:cubicBezTo>
                  <a:cubicBezTo>
                    <a:pt x="73" y="0"/>
                    <a:pt x="70" y="0"/>
                    <a:pt x="68" y="2"/>
                  </a:cubicBezTo>
                  <a:cubicBezTo>
                    <a:pt x="67" y="3"/>
                    <a:pt x="67" y="5"/>
                    <a:pt x="65" y="5"/>
                  </a:cubicBezTo>
                  <a:cubicBezTo>
                    <a:pt x="62" y="6"/>
                    <a:pt x="54" y="3"/>
                    <a:pt x="51" y="4"/>
                  </a:cubicBezTo>
                  <a:cubicBezTo>
                    <a:pt x="44" y="4"/>
                    <a:pt x="25" y="2"/>
                    <a:pt x="21" y="9"/>
                  </a:cubicBezTo>
                  <a:cubicBezTo>
                    <a:pt x="16" y="6"/>
                    <a:pt x="4" y="6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0" name="Freeform 1388"/>
            <p:cNvSpPr/>
            <p:nvPr>
              <p:custDataLst>
                <p:tags r:id="rId420"/>
              </p:custDataLst>
            </p:nvPr>
          </p:nvSpPr>
          <p:spPr bwMode="auto">
            <a:xfrm>
              <a:off x="4029" y="2797"/>
              <a:ext cx="76" cy="36"/>
            </a:xfrm>
            <a:custGeom>
              <a:avLst/>
              <a:gdLst>
                <a:gd name="T0" fmla="*/ 0 w 59"/>
                <a:gd name="T1" fmla="*/ 56 h 29"/>
                <a:gd name="T2" fmla="*/ 62 w 59"/>
                <a:gd name="T3" fmla="*/ 19 h 29"/>
                <a:gd name="T4" fmla="*/ 126 w 59"/>
                <a:gd name="T5" fmla="*/ 0 h 29"/>
                <a:gd name="T6" fmla="*/ 98 w 59"/>
                <a:gd name="T7" fmla="*/ 15 h 29"/>
                <a:gd name="T8" fmla="*/ 71 w 59"/>
                <a:gd name="T9" fmla="*/ 34 h 29"/>
                <a:gd name="T10" fmla="*/ 35 w 59"/>
                <a:gd name="T11" fmla="*/ 42 h 29"/>
                <a:gd name="T12" fmla="*/ 5 w 59"/>
                <a:gd name="T13" fmla="*/ 53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28">
                  <a:moveTo>
                    <a:pt x="0" y="29"/>
                  </a:moveTo>
                  <a:cubicBezTo>
                    <a:pt x="4" y="20"/>
                    <a:pt x="21" y="15"/>
                    <a:pt x="29" y="10"/>
                  </a:cubicBezTo>
                  <a:cubicBezTo>
                    <a:pt x="39" y="4"/>
                    <a:pt x="47" y="1"/>
                    <a:pt x="59" y="0"/>
                  </a:cubicBezTo>
                  <a:cubicBezTo>
                    <a:pt x="54" y="2"/>
                    <a:pt x="49" y="4"/>
                    <a:pt x="46" y="8"/>
                  </a:cubicBezTo>
                  <a:cubicBezTo>
                    <a:pt x="41" y="4"/>
                    <a:pt x="26" y="12"/>
                    <a:pt x="33" y="18"/>
                  </a:cubicBezTo>
                  <a:cubicBezTo>
                    <a:pt x="27" y="15"/>
                    <a:pt x="21" y="19"/>
                    <a:pt x="16" y="22"/>
                  </a:cubicBezTo>
                  <a:cubicBezTo>
                    <a:pt x="12" y="25"/>
                    <a:pt x="6" y="26"/>
                    <a:pt x="2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1" name="Freeform 1389"/>
            <p:cNvSpPr/>
            <p:nvPr>
              <p:custDataLst>
                <p:tags r:id="rId421"/>
              </p:custDataLst>
            </p:nvPr>
          </p:nvSpPr>
          <p:spPr bwMode="auto">
            <a:xfrm>
              <a:off x="3988" y="2871"/>
              <a:ext cx="27" cy="85"/>
            </a:xfrm>
            <a:custGeom>
              <a:avLst/>
              <a:gdLst>
                <a:gd name="T0" fmla="*/ 35 w 21"/>
                <a:gd name="T1" fmla="*/ 0 h 67"/>
                <a:gd name="T2" fmla="*/ 22 w 21"/>
                <a:gd name="T3" fmla="*/ 137 h 67"/>
                <a:gd name="T4" fmla="*/ 28 w 21"/>
                <a:gd name="T5" fmla="*/ 100 h 67"/>
                <a:gd name="T6" fmla="*/ 24 w 21"/>
                <a:gd name="T7" fmla="*/ 25 h 67"/>
                <a:gd name="T8" fmla="*/ 30 w 21"/>
                <a:gd name="T9" fmla="*/ 30 h 67"/>
                <a:gd name="T10" fmla="*/ 45 w 21"/>
                <a:gd name="T11" fmla="*/ 0 h 67"/>
                <a:gd name="T12" fmla="*/ 42 w 21"/>
                <a:gd name="T13" fmla="*/ 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7">
                  <a:moveTo>
                    <a:pt x="16" y="0"/>
                  </a:moveTo>
                  <a:cubicBezTo>
                    <a:pt x="0" y="19"/>
                    <a:pt x="3" y="44"/>
                    <a:pt x="10" y="67"/>
                  </a:cubicBezTo>
                  <a:cubicBezTo>
                    <a:pt x="11" y="61"/>
                    <a:pt x="8" y="54"/>
                    <a:pt x="13" y="49"/>
                  </a:cubicBezTo>
                  <a:cubicBezTo>
                    <a:pt x="5" y="48"/>
                    <a:pt x="10" y="19"/>
                    <a:pt x="12" y="13"/>
                  </a:cubicBezTo>
                  <a:cubicBezTo>
                    <a:pt x="13" y="14"/>
                    <a:pt x="14" y="14"/>
                    <a:pt x="14" y="15"/>
                  </a:cubicBezTo>
                  <a:cubicBezTo>
                    <a:pt x="15" y="9"/>
                    <a:pt x="17" y="5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2" name="Freeform 1390"/>
            <p:cNvSpPr/>
            <p:nvPr>
              <p:custDataLst>
                <p:tags r:id="rId422"/>
              </p:custDataLst>
            </p:nvPr>
          </p:nvSpPr>
          <p:spPr bwMode="auto">
            <a:xfrm>
              <a:off x="4025" y="2855"/>
              <a:ext cx="9" cy="9"/>
            </a:xfrm>
            <a:custGeom>
              <a:avLst/>
              <a:gdLst>
                <a:gd name="T0" fmla="*/ 0 w 7"/>
                <a:gd name="T1" fmla="*/ 15 h 7"/>
                <a:gd name="T2" fmla="*/ 15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3" name="Freeform 1391"/>
            <p:cNvSpPr/>
            <p:nvPr>
              <p:custDataLst>
                <p:tags r:id="rId423"/>
              </p:custDataLst>
            </p:nvPr>
          </p:nvSpPr>
          <p:spPr bwMode="auto">
            <a:xfrm>
              <a:off x="4089" y="2833"/>
              <a:ext cx="7" cy="14"/>
            </a:xfrm>
            <a:custGeom>
              <a:avLst/>
              <a:gdLst>
                <a:gd name="T0" fmla="*/ 0 w 5"/>
                <a:gd name="T1" fmla="*/ 0 h 11"/>
                <a:gd name="T2" fmla="*/ 14 w 5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5" y="2"/>
                    <a:pt x="4" y="7"/>
                    <a:pt x="5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4" name="Freeform 1392"/>
            <p:cNvSpPr/>
            <p:nvPr>
              <p:custDataLst>
                <p:tags r:id="rId424"/>
              </p:custDataLst>
            </p:nvPr>
          </p:nvSpPr>
          <p:spPr bwMode="auto">
            <a:xfrm>
              <a:off x="4153" y="2853"/>
              <a:ext cx="8" cy="18"/>
            </a:xfrm>
            <a:custGeom>
              <a:avLst/>
              <a:gdLst>
                <a:gd name="T0" fmla="*/ 1 w 6"/>
                <a:gd name="T1" fmla="*/ 0 h 14"/>
                <a:gd name="T2" fmla="*/ 15 w 6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4">
                  <a:moveTo>
                    <a:pt x="1" y="0"/>
                  </a:moveTo>
                  <a:cubicBezTo>
                    <a:pt x="0" y="4"/>
                    <a:pt x="3" y="11"/>
                    <a:pt x="6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5" name="Freeform 1393"/>
            <p:cNvSpPr/>
            <p:nvPr>
              <p:custDataLst>
                <p:tags r:id="rId425"/>
              </p:custDataLst>
            </p:nvPr>
          </p:nvSpPr>
          <p:spPr bwMode="auto">
            <a:xfrm>
              <a:off x="4151" y="2794"/>
              <a:ext cx="15" cy="8"/>
            </a:xfrm>
            <a:custGeom>
              <a:avLst/>
              <a:gdLst>
                <a:gd name="T0" fmla="*/ 0 w 12"/>
                <a:gd name="T1" fmla="*/ 15 h 6"/>
                <a:gd name="T2" fmla="*/ 24 w 1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6"/>
                  </a:moveTo>
                  <a:cubicBezTo>
                    <a:pt x="3" y="3"/>
                    <a:pt x="8" y="1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6" name="Freeform 1394"/>
            <p:cNvSpPr/>
            <p:nvPr>
              <p:custDataLst>
                <p:tags r:id="rId426"/>
              </p:custDataLst>
            </p:nvPr>
          </p:nvSpPr>
          <p:spPr bwMode="auto">
            <a:xfrm>
              <a:off x="4284" y="2781"/>
              <a:ext cx="9" cy="11"/>
            </a:xfrm>
            <a:custGeom>
              <a:avLst/>
              <a:gdLst>
                <a:gd name="T0" fmla="*/ 0 w 7"/>
                <a:gd name="T1" fmla="*/ 21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4"/>
                    <a:pt x="3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7" name="Freeform 1395"/>
            <p:cNvSpPr/>
            <p:nvPr>
              <p:custDataLst>
                <p:tags r:id="rId427"/>
              </p:custDataLst>
            </p:nvPr>
          </p:nvSpPr>
          <p:spPr bwMode="auto">
            <a:xfrm>
              <a:off x="4362" y="2784"/>
              <a:ext cx="10" cy="5"/>
            </a:xfrm>
            <a:custGeom>
              <a:avLst/>
              <a:gdLst>
                <a:gd name="T0" fmla="*/ 0 w 8"/>
                <a:gd name="T1" fmla="*/ 8 h 4"/>
                <a:gd name="T2" fmla="*/ 16 w 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4">
                  <a:moveTo>
                    <a:pt x="0" y="4"/>
                  </a:moveTo>
                  <a:cubicBezTo>
                    <a:pt x="2" y="2"/>
                    <a:pt x="5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8" name="Freeform 1396"/>
            <p:cNvSpPr/>
            <p:nvPr>
              <p:custDataLst>
                <p:tags r:id="rId428"/>
              </p:custDataLst>
            </p:nvPr>
          </p:nvSpPr>
          <p:spPr bwMode="auto">
            <a:xfrm>
              <a:off x="4407" y="2776"/>
              <a:ext cx="20" cy="4"/>
            </a:xfrm>
            <a:custGeom>
              <a:avLst/>
              <a:gdLst>
                <a:gd name="T0" fmla="*/ 0 w 15"/>
                <a:gd name="T1" fmla="*/ 7 h 3"/>
                <a:gd name="T2" fmla="*/ 36 w 1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">
                  <a:moveTo>
                    <a:pt x="0" y="3"/>
                  </a:moveTo>
                  <a:cubicBezTo>
                    <a:pt x="5" y="1"/>
                    <a:pt x="10" y="0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59" name="Freeform 1397"/>
            <p:cNvSpPr/>
            <p:nvPr>
              <p:custDataLst>
                <p:tags r:id="rId429"/>
              </p:custDataLst>
            </p:nvPr>
          </p:nvSpPr>
          <p:spPr bwMode="auto">
            <a:xfrm>
              <a:off x="4329" y="2832"/>
              <a:ext cx="9" cy="10"/>
            </a:xfrm>
            <a:custGeom>
              <a:avLst/>
              <a:gdLst>
                <a:gd name="T0" fmla="*/ 0 w 7"/>
                <a:gd name="T1" fmla="*/ 16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2" y="4"/>
                    <a:pt x="2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0" name="Freeform 1398"/>
            <p:cNvSpPr/>
            <p:nvPr>
              <p:custDataLst>
                <p:tags r:id="rId430"/>
              </p:custDataLst>
            </p:nvPr>
          </p:nvSpPr>
          <p:spPr bwMode="auto">
            <a:xfrm>
              <a:off x="4355" y="2876"/>
              <a:ext cx="16" cy="8"/>
            </a:xfrm>
            <a:custGeom>
              <a:avLst/>
              <a:gdLst>
                <a:gd name="T0" fmla="*/ 0 w 12"/>
                <a:gd name="T1" fmla="*/ 0 h 6"/>
                <a:gd name="T2" fmla="*/ 28 w 12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2" y="4"/>
                    <a:pt x="8" y="6"/>
                    <a:pt x="1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1" name="Freeform 1399"/>
            <p:cNvSpPr/>
            <p:nvPr>
              <p:custDataLst>
                <p:tags r:id="rId431"/>
              </p:custDataLst>
            </p:nvPr>
          </p:nvSpPr>
          <p:spPr bwMode="auto">
            <a:xfrm>
              <a:off x="4264" y="2872"/>
              <a:ext cx="25" cy="4"/>
            </a:xfrm>
            <a:custGeom>
              <a:avLst/>
              <a:gdLst>
                <a:gd name="T0" fmla="*/ 0 w 19"/>
                <a:gd name="T1" fmla="*/ 0 h 3"/>
                <a:gd name="T2" fmla="*/ 43 w 19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3">
                  <a:moveTo>
                    <a:pt x="0" y="0"/>
                  </a:moveTo>
                  <a:cubicBezTo>
                    <a:pt x="5" y="3"/>
                    <a:pt x="14" y="3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2" name="Freeform 1400"/>
            <p:cNvSpPr/>
            <p:nvPr>
              <p:custDataLst>
                <p:tags r:id="rId432"/>
              </p:custDataLst>
            </p:nvPr>
          </p:nvSpPr>
          <p:spPr bwMode="auto">
            <a:xfrm>
              <a:off x="4273" y="2885"/>
              <a:ext cx="12" cy="10"/>
            </a:xfrm>
            <a:custGeom>
              <a:avLst/>
              <a:gdLst>
                <a:gd name="T0" fmla="*/ 0 w 9"/>
                <a:gd name="T1" fmla="*/ 16 h 8"/>
                <a:gd name="T2" fmla="*/ 21 w 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3"/>
                    <a:pt x="4" y="0"/>
                    <a:pt x="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3" name="Freeform 1401"/>
            <p:cNvSpPr/>
            <p:nvPr>
              <p:custDataLst>
                <p:tags r:id="rId433"/>
              </p:custDataLst>
            </p:nvPr>
          </p:nvSpPr>
          <p:spPr bwMode="auto">
            <a:xfrm>
              <a:off x="4271" y="2832"/>
              <a:ext cx="2" cy="12"/>
            </a:xfrm>
            <a:custGeom>
              <a:avLst/>
              <a:gdLst>
                <a:gd name="T0" fmla="*/ 0 w 2"/>
                <a:gd name="T1" fmla="*/ 21 h 9"/>
                <a:gd name="T2" fmla="*/ 2 w 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9">
                  <a:moveTo>
                    <a:pt x="0" y="9"/>
                  </a:moveTo>
                  <a:cubicBezTo>
                    <a:pt x="0" y="6"/>
                    <a:pt x="0" y="2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4" name="Freeform 1402"/>
            <p:cNvSpPr/>
            <p:nvPr>
              <p:custDataLst>
                <p:tags r:id="rId434"/>
              </p:custDataLst>
            </p:nvPr>
          </p:nvSpPr>
          <p:spPr bwMode="auto">
            <a:xfrm>
              <a:off x="4211" y="2849"/>
              <a:ext cx="3" cy="22"/>
            </a:xfrm>
            <a:custGeom>
              <a:avLst/>
              <a:gdLst>
                <a:gd name="T0" fmla="*/ 3 w 3"/>
                <a:gd name="T1" fmla="*/ 0 h 17"/>
                <a:gd name="T2" fmla="*/ 3 w 3"/>
                <a:gd name="T3" fmla="*/ 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7">
                  <a:moveTo>
                    <a:pt x="3" y="0"/>
                  </a:moveTo>
                  <a:cubicBezTo>
                    <a:pt x="1" y="5"/>
                    <a:pt x="0" y="14"/>
                    <a:pt x="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5" name="Freeform 1403"/>
            <p:cNvSpPr/>
            <p:nvPr>
              <p:custDataLst>
                <p:tags r:id="rId435"/>
              </p:custDataLst>
            </p:nvPr>
          </p:nvSpPr>
          <p:spPr bwMode="auto">
            <a:xfrm>
              <a:off x="4220" y="2822"/>
              <a:ext cx="4" cy="10"/>
            </a:xfrm>
            <a:custGeom>
              <a:avLst/>
              <a:gdLst>
                <a:gd name="T0" fmla="*/ 7 w 3"/>
                <a:gd name="T1" fmla="*/ 0 h 8"/>
                <a:gd name="T2" fmla="*/ 1 w 3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2"/>
                    <a:pt x="1" y="5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6" name="Freeform 1404"/>
            <p:cNvSpPr/>
            <p:nvPr>
              <p:custDataLst>
                <p:tags r:id="rId436"/>
              </p:custDataLst>
            </p:nvPr>
          </p:nvSpPr>
          <p:spPr bwMode="auto">
            <a:xfrm>
              <a:off x="4260" y="2777"/>
              <a:ext cx="13" cy="6"/>
            </a:xfrm>
            <a:custGeom>
              <a:avLst/>
              <a:gdLst>
                <a:gd name="T0" fmla="*/ 0 w 11"/>
                <a:gd name="T1" fmla="*/ 14 h 4"/>
                <a:gd name="T2" fmla="*/ 18 w 1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4"/>
                  </a:moveTo>
                  <a:cubicBezTo>
                    <a:pt x="3" y="1"/>
                    <a:pt x="7" y="0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7" name="Freeform 1405"/>
            <p:cNvSpPr/>
            <p:nvPr>
              <p:custDataLst>
                <p:tags r:id="rId437"/>
              </p:custDataLst>
            </p:nvPr>
          </p:nvSpPr>
          <p:spPr bwMode="auto">
            <a:xfrm>
              <a:off x="4126" y="2793"/>
              <a:ext cx="13" cy="5"/>
            </a:xfrm>
            <a:custGeom>
              <a:avLst/>
              <a:gdLst>
                <a:gd name="T0" fmla="*/ 0 w 10"/>
                <a:gd name="T1" fmla="*/ 8 h 4"/>
                <a:gd name="T2" fmla="*/ 22 w 10"/>
                <a:gd name="T3" fmla="*/ 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cubicBezTo>
                    <a:pt x="3" y="1"/>
                    <a:pt x="6" y="0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8" name="Freeform 1406"/>
            <p:cNvSpPr/>
            <p:nvPr>
              <p:custDataLst>
                <p:tags r:id="rId438"/>
              </p:custDataLst>
            </p:nvPr>
          </p:nvSpPr>
          <p:spPr bwMode="auto">
            <a:xfrm>
              <a:off x="4100" y="2838"/>
              <a:ext cx="14" cy="13"/>
            </a:xfrm>
            <a:custGeom>
              <a:avLst/>
              <a:gdLst>
                <a:gd name="T0" fmla="*/ 0 w 11"/>
                <a:gd name="T1" fmla="*/ 22 h 10"/>
                <a:gd name="T2" fmla="*/ 23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1" y="5"/>
                    <a:pt x="6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69" name="Freeform 1407"/>
            <p:cNvSpPr/>
            <p:nvPr>
              <p:custDataLst>
                <p:tags r:id="rId439"/>
              </p:custDataLst>
            </p:nvPr>
          </p:nvSpPr>
          <p:spPr bwMode="auto">
            <a:xfrm>
              <a:off x="4060" y="2878"/>
              <a:ext cx="13" cy="9"/>
            </a:xfrm>
            <a:custGeom>
              <a:avLst/>
              <a:gdLst>
                <a:gd name="T0" fmla="*/ 0 w 10"/>
                <a:gd name="T1" fmla="*/ 15 h 7"/>
                <a:gd name="T2" fmla="*/ 22 w 10"/>
                <a:gd name="T3" fmla="*/ 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2" y="3"/>
                    <a:pt x="6" y="0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0" name="Freeform 1408"/>
            <p:cNvSpPr/>
            <p:nvPr>
              <p:custDataLst>
                <p:tags r:id="rId440"/>
              </p:custDataLst>
            </p:nvPr>
          </p:nvSpPr>
          <p:spPr bwMode="auto">
            <a:xfrm>
              <a:off x="4016" y="2873"/>
              <a:ext cx="9" cy="12"/>
            </a:xfrm>
            <a:custGeom>
              <a:avLst/>
              <a:gdLst>
                <a:gd name="T0" fmla="*/ 1 w 7"/>
                <a:gd name="T1" fmla="*/ 21 h 9"/>
                <a:gd name="T2" fmla="*/ 15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0" y="5"/>
                    <a:pt x="3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1" name="Freeform 1409"/>
            <p:cNvSpPr/>
            <p:nvPr>
              <p:custDataLst>
                <p:tags r:id="rId441"/>
              </p:custDataLst>
            </p:nvPr>
          </p:nvSpPr>
          <p:spPr bwMode="auto">
            <a:xfrm>
              <a:off x="4036" y="2928"/>
              <a:ext cx="8" cy="13"/>
            </a:xfrm>
            <a:custGeom>
              <a:avLst/>
              <a:gdLst>
                <a:gd name="T0" fmla="*/ 1 w 6"/>
                <a:gd name="T1" fmla="*/ 22 h 10"/>
                <a:gd name="T2" fmla="*/ 15 w 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1" y="10"/>
                  </a:moveTo>
                  <a:cubicBezTo>
                    <a:pt x="0" y="6"/>
                    <a:pt x="2" y="0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2" name="Freeform 1410"/>
            <p:cNvSpPr/>
            <p:nvPr>
              <p:custDataLst>
                <p:tags r:id="rId442"/>
              </p:custDataLst>
            </p:nvPr>
          </p:nvSpPr>
          <p:spPr bwMode="auto">
            <a:xfrm>
              <a:off x="4079" y="2948"/>
              <a:ext cx="5" cy="8"/>
            </a:xfrm>
            <a:custGeom>
              <a:avLst/>
              <a:gdLst>
                <a:gd name="T0" fmla="*/ 1 w 4"/>
                <a:gd name="T1" fmla="*/ 15 h 6"/>
                <a:gd name="T2" fmla="*/ 8 w 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1" y="6"/>
                  </a:move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3" name="Freeform 1411"/>
            <p:cNvSpPr/>
            <p:nvPr>
              <p:custDataLst>
                <p:tags r:id="rId443"/>
              </p:custDataLst>
            </p:nvPr>
          </p:nvSpPr>
          <p:spPr bwMode="auto">
            <a:xfrm>
              <a:off x="4110" y="2908"/>
              <a:ext cx="17" cy="9"/>
            </a:xfrm>
            <a:custGeom>
              <a:avLst/>
              <a:gdLst>
                <a:gd name="T0" fmla="*/ 0 w 13"/>
                <a:gd name="T1" fmla="*/ 15 h 7"/>
                <a:gd name="T2" fmla="*/ 29 w 1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3" y="3"/>
                    <a:pt x="8" y="1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4" name="Freeform 1412"/>
            <p:cNvSpPr/>
            <p:nvPr>
              <p:custDataLst>
                <p:tags r:id="rId444"/>
              </p:custDataLst>
            </p:nvPr>
          </p:nvSpPr>
          <p:spPr bwMode="auto">
            <a:xfrm>
              <a:off x="4209" y="2903"/>
              <a:ext cx="11" cy="10"/>
            </a:xfrm>
            <a:custGeom>
              <a:avLst/>
              <a:gdLst>
                <a:gd name="T0" fmla="*/ 0 w 8"/>
                <a:gd name="T1" fmla="*/ 0 h 8"/>
                <a:gd name="T2" fmla="*/ 21 w 8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4"/>
                    <a:pt x="4" y="8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5" name="Freeform 1413"/>
            <p:cNvSpPr/>
            <p:nvPr>
              <p:custDataLst>
                <p:tags r:id="rId445"/>
              </p:custDataLst>
            </p:nvPr>
          </p:nvSpPr>
          <p:spPr bwMode="auto">
            <a:xfrm>
              <a:off x="4394" y="2831"/>
              <a:ext cx="15" cy="11"/>
            </a:xfrm>
            <a:custGeom>
              <a:avLst/>
              <a:gdLst>
                <a:gd name="T0" fmla="*/ 0 w 11"/>
                <a:gd name="T1" fmla="*/ 16 h 9"/>
                <a:gd name="T2" fmla="*/ 27 w 1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5" y="8"/>
                    <a:pt x="9" y="5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6" name="Freeform 1414"/>
            <p:cNvSpPr/>
            <p:nvPr>
              <p:custDataLst>
                <p:tags r:id="rId446"/>
              </p:custDataLst>
            </p:nvPr>
          </p:nvSpPr>
          <p:spPr bwMode="auto">
            <a:xfrm>
              <a:off x="4444" y="2790"/>
              <a:ext cx="15" cy="9"/>
            </a:xfrm>
            <a:custGeom>
              <a:avLst/>
              <a:gdLst>
                <a:gd name="T0" fmla="*/ 0 w 12"/>
                <a:gd name="T1" fmla="*/ 10 h 7"/>
                <a:gd name="T2" fmla="*/ 24 w 1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5"/>
                  </a:moveTo>
                  <a:cubicBezTo>
                    <a:pt x="4" y="7"/>
                    <a:pt x="9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7" name="Freeform 1415"/>
            <p:cNvSpPr/>
            <p:nvPr>
              <p:custDataLst>
                <p:tags r:id="rId447"/>
              </p:custDataLst>
            </p:nvPr>
          </p:nvSpPr>
          <p:spPr bwMode="auto">
            <a:xfrm>
              <a:off x="4496" y="2765"/>
              <a:ext cx="7" cy="12"/>
            </a:xfrm>
            <a:custGeom>
              <a:avLst/>
              <a:gdLst>
                <a:gd name="T0" fmla="*/ 0 w 5"/>
                <a:gd name="T1" fmla="*/ 0 h 10"/>
                <a:gd name="T2" fmla="*/ 11 w 5"/>
                <a:gd name="T3" fmla="*/ 1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3" y="1"/>
                    <a:pt x="5" y="6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8" name="Freeform 1416"/>
            <p:cNvSpPr/>
            <p:nvPr>
              <p:custDataLst>
                <p:tags r:id="rId448"/>
              </p:custDataLst>
            </p:nvPr>
          </p:nvSpPr>
          <p:spPr bwMode="auto">
            <a:xfrm>
              <a:off x="4528" y="2767"/>
              <a:ext cx="16" cy="3"/>
            </a:xfrm>
            <a:custGeom>
              <a:avLst/>
              <a:gdLst>
                <a:gd name="T0" fmla="*/ 0 w 12"/>
                <a:gd name="T1" fmla="*/ 5 h 2"/>
                <a:gd name="T2" fmla="*/ 28 w 1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2">
                  <a:moveTo>
                    <a:pt x="0" y="1"/>
                  </a:moveTo>
                  <a:cubicBezTo>
                    <a:pt x="3" y="2"/>
                    <a:pt x="9" y="2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79" name="Freeform 1417"/>
            <p:cNvSpPr/>
            <p:nvPr>
              <p:custDataLst>
                <p:tags r:id="rId449"/>
              </p:custDataLst>
            </p:nvPr>
          </p:nvSpPr>
          <p:spPr bwMode="auto">
            <a:xfrm>
              <a:off x="4522" y="2780"/>
              <a:ext cx="8" cy="10"/>
            </a:xfrm>
            <a:custGeom>
              <a:avLst/>
              <a:gdLst>
                <a:gd name="T0" fmla="*/ 15 w 6"/>
                <a:gd name="T1" fmla="*/ 0 h 8"/>
                <a:gd name="T2" fmla="*/ 0 w 6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4" y="3"/>
                    <a:pt x="4" y="7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0" name="Freeform 1418"/>
            <p:cNvSpPr/>
            <p:nvPr>
              <p:custDataLst>
                <p:tags r:id="rId450"/>
              </p:custDataLst>
            </p:nvPr>
          </p:nvSpPr>
          <p:spPr bwMode="auto">
            <a:xfrm>
              <a:off x="4433" y="2768"/>
              <a:ext cx="4" cy="7"/>
            </a:xfrm>
            <a:custGeom>
              <a:avLst/>
              <a:gdLst>
                <a:gd name="T0" fmla="*/ 7 w 3"/>
                <a:gd name="T1" fmla="*/ 0 h 5"/>
                <a:gd name="T2" fmla="*/ 0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1" name="Freeform 1419"/>
            <p:cNvSpPr/>
            <p:nvPr>
              <p:custDataLst>
                <p:tags r:id="rId451"/>
              </p:custDataLst>
            </p:nvPr>
          </p:nvSpPr>
          <p:spPr bwMode="auto">
            <a:xfrm>
              <a:off x="4062" y="2994"/>
              <a:ext cx="13" cy="6"/>
            </a:xfrm>
            <a:custGeom>
              <a:avLst/>
              <a:gdLst>
                <a:gd name="T0" fmla="*/ 0 w 10"/>
                <a:gd name="T1" fmla="*/ 0 h 5"/>
                <a:gd name="T2" fmla="*/ 22 w 10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5"/>
                    <a:pt x="7" y="3"/>
                    <a:pt x="1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2" name="Freeform 1420"/>
            <p:cNvSpPr/>
            <p:nvPr>
              <p:custDataLst>
                <p:tags r:id="rId452"/>
              </p:custDataLst>
            </p:nvPr>
          </p:nvSpPr>
          <p:spPr bwMode="auto">
            <a:xfrm>
              <a:off x="4086" y="2983"/>
              <a:ext cx="10" cy="16"/>
            </a:xfrm>
            <a:custGeom>
              <a:avLst/>
              <a:gdLst>
                <a:gd name="T0" fmla="*/ 0 w 8"/>
                <a:gd name="T1" fmla="*/ 0 h 12"/>
                <a:gd name="T2" fmla="*/ 16 w 8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0"/>
                  </a:moveTo>
                  <a:cubicBezTo>
                    <a:pt x="0" y="6"/>
                    <a:pt x="4" y="10"/>
                    <a:pt x="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3" name="Freeform 1421"/>
            <p:cNvSpPr/>
            <p:nvPr>
              <p:custDataLst>
                <p:tags r:id="rId453"/>
              </p:custDataLst>
            </p:nvPr>
          </p:nvSpPr>
          <p:spPr bwMode="auto">
            <a:xfrm>
              <a:off x="4152" y="3003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8 w 4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0" y="4"/>
                    <a:pt x="2" y="8"/>
                    <a:pt x="4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4" name="Freeform 1422"/>
            <p:cNvSpPr/>
            <p:nvPr>
              <p:custDataLst>
                <p:tags r:id="rId454"/>
              </p:custDataLst>
            </p:nvPr>
          </p:nvSpPr>
          <p:spPr bwMode="auto">
            <a:xfrm>
              <a:off x="4338" y="2880"/>
              <a:ext cx="22" cy="15"/>
            </a:xfrm>
            <a:custGeom>
              <a:avLst/>
              <a:gdLst>
                <a:gd name="T0" fmla="*/ 0 w 17"/>
                <a:gd name="T1" fmla="*/ 24 h 12"/>
                <a:gd name="T2" fmla="*/ 16 w 17"/>
                <a:gd name="T3" fmla="*/ 0 h 12"/>
                <a:gd name="T4" fmla="*/ 5 w 17"/>
                <a:gd name="T5" fmla="*/ 2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2">
                  <a:moveTo>
                    <a:pt x="0" y="12"/>
                  </a:moveTo>
                  <a:cubicBezTo>
                    <a:pt x="6" y="12"/>
                    <a:pt x="17" y="3"/>
                    <a:pt x="7" y="0"/>
                  </a:cubicBezTo>
                  <a:cubicBezTo>
                    <a:pt x="11" y="4"/>
                    <a:pt x="4" y="7"/>
                    <a:pt x="2" y="10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5" name="Freeform 1423"/>
            <p:cNvSpPr/>
            <p:nvPr>
              <p:custDataLst>
                <p:tags r:id="rId455"/>
              </p:custDataLst>
            </p:nvPr>
          </p:nvSpPr>
          <p:spPr bwMode="auto">
            <a:xfrm>
              <a:off x="4390" y="2845"/>
              <a:ext cx="21" cy="33"/>
            </a:xfrm>
            <a:custGeom>
              <a:avLst/>
              <a:gdLst>
                <a:gd name="T0" fmla="*/ 7 w 16"/>
                <a:gd name="T1" fmla="*/ 8 h 26"/>
                <a:gd name="T2" fmla="*/ 24 w 16"/>
                <a:gd name="T3" fmla="*/ 0 h 26"/>
                <a:gd name="T4" fmla="*/ 24 w 16"/>
                <a:gd name="T5" fmla="*/ 13 h 26"/>
                <a:gd name="T6" fmla="*/ 32 w 16"/>
                <a:gd name="T7" fmla="*/ 24 h 26"/>
                <a:gd name="T8" fmla="*/ 0 w 16"/>
                <a:gd name="T9" fmla="*/ 53 h 26"/>
                <a:gd name="T10" fmla="*/ 18 w 16"/>
                <a:gd name="T11" fmla="*/ 24 h 26"/>
                <a:gd name="T12" fmla="*/ 5 w 16"/>
                <a:gd name="T13" fmla="*/ 13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3" y="4"/>
                  </a:moveTo>
                  <a:cubicBezTo>
                    <a:pt x="7" y="4"/>
                    <a:pt x="8" y="2"/>
                    <a:pt x="11" y="0"/>
                  </a:cubicBezTo>
                  <a:cubicBezTo>
                    <a:pt x="13" y="2"/>
                    <a:pt x="11" y="4"/>
                    <a:pt x="11" y="6"/>
                  </a:cubicBezTo>
                  <a:cubicBezTo>
                    <a:pt x="12" y="8"/>
                    <a:pt x="13" y="10"/>
                    <a:pt x="14" y="12"/>
                  </a:cubicBezTo>
                  <a:cubicBezTo>
                    <a:pt x="16" y="21"/>
                    <a:pt x="6" y="24"/>
                    <a:pt x="0" y="26"/>
                  </a:cubicBezTo>
                  <a:cubicBezTo>
                    <a:pt x="4" y="23"/>
                    <a:pt x="10" y="18"/>
                    <a:pt x="8" y="12"/>
                  </a:cubicBezTo>
                  <a:cubicBezTo>
                    <a:pt x="8" y="10"/>
                    <a:pt x="5" y="6"/>
                    <a:pt x="2" y="6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6" name="Freeform 1424"/>
            <p:cNvSpPr/>
            <p:nvPr>
              <p:custDataLst>
                <p:tags r:id="rId456"/>
              </p:custDataLst>
            </p:nvPr>
          </p:nvSpPr>
          <p:spPr bwMode="auto">
            <a:xfrm>
              <a:off x="4445" y="2802"/>
              <a:ext cx="21" cy="33"/>
            </a:xfrm>
            <a:custGeom>
              <a:avLst/>
              <a:gdLst>
                <a:gd name="T0" fmla="*/ 1 w 16"/>
                <a:gd name="T1" fmla="*/ 5 h 26"/>
                <a:gd name="T2" fmla="*/ 21 w 16"/>
                <a:gd name="T3" fmla="*/ 1 h 26"/>
                <a:gd name="T4" fmla="*/ 32 w 16"/>
                <a:gd name="T5" fmla="*/ 17 h 26"/>
                <a:gd name="T6" fmla="*/ 34 w 16"/>
                <a:gd name="T7" fmla="*/ 38 h 26"/>
                <a:gd name="T8" fmla="*/ 1 w 16"/>
                <a:gd name="T9" fmla="*/ 53 h 26"/>
                <a:gd name="T10" fmla="*/ 24 w 16"/>
                <a:gd name="T11" fmla="*/ 23 h 26"/>
                <a:gd name="T12" fmla="*/ 0 w 16"/>
                <a:gd name="T13" fmla="*/ 5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6">
                  <a:moveTo>
                    <a:pt x="1" y="2"/>
                  </a:moveTo>
                  <a:cubicBezTo>
                    <a:pt x="4" y="3"/>
                    <a:pt x="6" y="0"/>
                    <a:pt x="9" y="1"/>
                  </a:cubicBezTo>
                  <a:cubicBezTo>
                    <a:pt x="11" y="1"/>
                    <a:pt x="13" y="6"/>
                    <a:pt x="14" y="8"/>
                  </a:cubicBezTo>
                  <a:cubicBezTo>
                    <a:pt x="15" y="10"/>
                    <a:pt x="16" y="16"/>
                    <a:pt x="15" y="19"/>
                  </a:cubicBezTo>
                  <a:cubicBezTo>
                    <a:pt x="13" y="23"/>
                    <a:pt x="5" y="24"/>
                    <a:pt x="1" y="26"/>
                  </a:cubicBezTo>
                  <a:cubicBezTo>
                    <a:pt x="7" y="23"/>
                    <a:pt x="13" y="17"/>
                    <a:pt x="11" y="11"/>
                  </a:cubicBezTo>
                  <a:cubicBezTo>
                    <a:pt x="10" y="3"/>
                    <a:pt x="2" y="7"/>
                    <a:pt x="0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7" name="Freeform 1425"/>
            <p:cNvSpPr/>
            <p:nvPr>
              <p:custDataLst>
                <p:tags r:id="rId457"/>
              </p:custDataLst>
            </p:nvPr>
          </p:nvSpPr>
          <p:spPr bwMode="auto">
            <a:xfrm>
              <a:off x="4459" y="2812"/>
              <a:ext cx="13" cy="16"/>
            </a:xfrm>
            <a:custGeom>
              <a:avLst/>
              <a:gdLst>
                <a:gd name="T0" fmla="*/ 7 w 10"/>
                <a:gd name="T1" fmla="*/ 0 h 13"/>
                <a:gd name="T2" fmla="*/ 21 w 10"/>
                <a:gd name="T3" fmla="*/ 9 h 13"/>
                <a:gd name="T4" fmla="*/ 0 w 10"/>
                <a:gd name="T5" fmla="*/ 2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3" y="0"/>
                  </a:moveTo>
                  <a:cubicBezTo>
                    <a:pt x="4" y="3"/>
                    <a:pt x="8" y="3"/>
                    <a:pt x="9" y="5"/>
                  </a:cubicBezTo>
                  <a:cubicBezTo>
                    <a:pt x="10" y="9"/>
                    <a:pt x="2" y="11"/>
                    <a:pt x="0" y="13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8" name="Freeform 1426"/>
            <p:cNvSpPr/>
            <p:nvPr>
              <p:custDataLst>
                <p:tags r:id="rId458"/>
              </p:custDataLst>
            </p:nvPr>
          </p:nvSpPr>
          <p:spPr bwMode="auto">
            <a:xfrm>
              <a:off x="4144" y="2792"/>
              <a:ext cx="15" cy="5"/>
            </a:xfrm>
            <a:custGeom>
              <a:avLst/>
              <a:gdLst>
                <a:gd name="T0" fmla="*/ 0 w 12"/>
                <a:gd name="T1" fmla="*/ 0 h 4"/>
                <a:gd name="T2" fmla="*/ 13 w 12"/>
                <a:gd name="T3" fmla="*/ 8 h 4"/>
                <a:gd name="T4" fmla="*/ 24 w 12"/>
                <a:gd name="T5" fmla="*/ 1 h 4"/>
                <a:gd name="T6" fmla="*/ 5 w 12"/>
                <a:gd name="T7" fmla="*/ 5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1" y="2"/>
                    <a:pt x="4" y="3"/>
                    <a:pt x="6" y="4"/>
                  </a:cubicBezTo>
                  <a:cubicBezTo>
                    <a:pt x="8" y="2"/>
                    <a:pt x="10" y="1"/>
                    <a:pt x="12" y="1"/>
                  </a:cubicBezTo>
                  <a:cubicBezTo>
                    <a:pt x="9" y="1"/>
                    <a:pt x="5" y="2"/>
                    <a:pt x="2" y="2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89" name="Freeform 1427"/>
            <p:cNvSpPr/>
            <p:nvPr>
              <p:custDataLst>
                <p:tags r:id="rId459"/>
              </p:custDataLst>
            </p:nvPr>
          </p:nvSpPr>
          <p:spPr bwMode="auto">
            <a:xfrm>
              <a:off x="4278" y="2775"/>
              <a:ext cx="16" cy="6"/>
            </a:xfrm>
            <a:custGeom>
              <a:avLst/>
              <a:gdLst>
                <a:gd name="T0" fmla="*/ 0 w 12"/>
                <a:gd name="T1" fmla="*/ 1 h 5"/>
                <a:gd name="T2" fmla="*/ 12 w 12"/>
                <a:gd name="T3" fmla="*/ 8 h 5"/>
                <a:gd name="T4" fmla="*/ 28 w 12"/>
                <a:gd name="T5" fmla="*/ 2 h 5"/>
                <a:gd name="T6" fmla="*/ 5 w 12"/>
                <a:gd name="T7" fmla="*/ 1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0" y="1"/>
                  </a:moveTo>
                  <a:cubicBezTo>
                    <a:pt x="2" y="2"/>
                    <a:pt x="3" y="4"/>
                    <a:pt x="5" y="5"/>
                  </a:cubicBezTo>
                  <a:cubicBezTo>
                    <a:pt x="6" y="2"/>
                    <a:pt x="10" y="1"/>
                    <a:pt x="12" y="2"/>
                  </a:cubicBezTo>
                  <a:cubicBezTo>
                    <a:pt x="9" y="1"/>
                    <a:pt x="5" y="0"/>
                    <a:pt x="2" y="1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0" name="Freeform 1428"/>
            <p:cNvSpPr/>
            <p:nvPr>
              <p:custDataLst>
                <p:tags r:id="rId460"/>
              </p:custDataLst>
            </p:nvPr>
          </p:nvSpPr>
          <p:spPr bwMode="auto">
            <a:xfrm>
              <a:off x="4416" y="2835"/>
              <a:ext cx="34" cy="29"/>
            </a:xfrm>
            <a:custGeom>
              <a:avLst/>
              <a:gdLst>
                <a:gd name="T0" fmla="*/ 5 w 26"/>
                <a:gd name="T1" fmla="*/ 40 h 23"/>
                <a:gd name="T2" fmla="*/ 58 w 26"/>
                <a:gd name="T3" fmla="*/ 0 h 23"/>
                <a:gd name="T4" fmla="*/ 43 w 26"/>
                <a:gd name="T5" fmla="*/ 8 h 23"/>
                <a:gd name="T6" fmla="*/ 22 w 26"/>
                <a:gd name="T7" fmla="*/ 16 h 23"/>
                <a:gd name="T8" fmla="*/ 12 w 26"/>
                <a:gd name="T9" fmla="*/ 29 h 23"/>
                <a:gd name="T10" fmla="*/ 5 w 26"/>
                <a:gd name="T11" fmla="*/ 37 h 23"/>
                <a:gd name="T12" fmla="*/ 0 w 26"/>
                <a:gd name="T13" fmla="*/ 47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3">
                  <a:moveTo>
                    <a:pt x="2" y="20"/>
                  </a:moveTo>
                  <a:cubicBezTo>
                    <a:pt x="9" y="13"/>
                    <a:pt x="17" y="5"/>
                    <a:pt x="26" y="0"/>
                  </a:cubicBezTo>
                  <a:cubicBezTo>
                    <a:pt x="24" y="1"/>
                    <a:pt x="21" y="3"/>
                    <a:pt x="19" y="4"/>
                  </a:cubicBezTo>
                  <a:cubicBezTo>
                    <a:pt x="16" y="5"/>
                    <a:pt x="13" y="7"/>
                    <a:pt x="10" y="8"/>
                  </a:cubicBezTo>
                  <a:cubicBezTo>
                    <a:pt x="7" y="10"/>
                    <a:pt x="6" y="12"/>
                    <a:pt x="5" y="14"/>
                  </a:cubicBezTo>
                  <a:cubicBezTo>
                    <a:pt x="4" y="16"/>
                    <a:pt x="3" y="17"/>
                    <a:pt x="2" y="18"/>
                  </a:cubicBezTo>
                  <a:cubicBezTo>
                    <a:pt x="1" y="20"/>
                    <a:pt x="1" y="22"/>
                    <a:pt x="0" y="23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1" name="Freeform 1429"/>
            <p:cNvSpPr/>
            <p:nvPr>
              <p:custDataLst>
                <p:tags r:id="rId461"/>
              </p:custDataLst>
            </p:nvPr>
          </p:nvSpPr>
          <p:spPr bwMode="auto">
            <a:xfrm>
              <a:off x="4152" y="2903"/>
              <a:ext cx="193" cy="80"/>
            </a:xfrm>
            <a:custGeom>
              <a:avLst/>
              <a:gdLst>
                <a:gd name="T0" fmla="*/ 0 w 149"/>
                <a:gd name="T1" fmla="*/ 127 h 63"/>
                <a:gd name="T2" fmla="*/ 36 w 149"/>
                <a:gd name="T3" fmla="*/ 105 h 63"/>
                <a:gd name="T4" fmla="*/ 73 w 149"/>
                <a:gd name="T5" fmla="*/ 80 h 63"/>
                <a:gd name="T6" fmla="*/ 161 w 149"/>
                <a:gd name="T7" fmla="*/ 60 h 63"/>
                <a:gd name="T8" fmla="*/ 199 w 149"/>
                <a:gd name="T9" fmla="*/ 46 h 63"/>
                <a:gd name="T10" fmla="*/ 251 w 149"/>
                <a:gd name="T11" fmla="*/ 23 h 63"/>
                <a:gd name="T12" fmla="*/ 324 w 149"/>
                <a:gd name="T13" fmla="*/ 0 h 63"/>
                <a:gd name="T14" fmla="*/ 295 w 149"/>
                <a:gd name="T15" fmla="*/ 8 h 63"/>
                <a:gd name="T16" fmla="*/ 260 w 149"/>
                <a:gd name="T17" fmla="*/ 13 h 63"/>
                <a:gd name="T18" fmla="*/ 234 w 149"/>
                <a:gd name="T19" fmla="*/ 18 h 63"/>
                <a:gd name="T20" fmla="*/ 187 w 149"/>
                <a:gd name="T21" fmla="*/ 24 h 63"/>
                <a:gd name="T22" fmla="*/ 168 w 149"/>
                <a:gd name="T23" fmla="*/ 22 h 63"/>
                <a:gd name="T24" fmla="*/ 163 w 149"/>
                <a:gd name="T25" fmla="*/ 29 h 63"/>
                <a:gd name="T26" fmla="*/ 137 w 149"/>
                <a:gd name="T27" fmla="*/ 36 h 63"/>
                <a:gd name="T28" fmla="*/ 95 w 149"/>
                <a:gd name="T29" fmla="*/ 29 h 63"/>
                <a:gd name="T30" fmla="*/ 69 w 149"/>
                <a:gd name="T31" fmla="*/ 47 h 63"/>
                <a:gd name="T32" fmla="*/ 61 w 149"/>
                <a:gd name="T33" fmla="*/ 74 h 63"/>
                <a:gd name="T34" fmla="*/ 28 w 149"/>
                <a:gd name="T35" fmla="*/ 98 h 63"/>
                <a:gd name="T36" fmla="*/ 1 w 149"/>
                <a:gd name="T37" fmla="*/ 130 h 6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49" h="62">
                  <a:moveTo>
                    <a:pt x="0" y="62"/>
                  </a:moveTo>
                  <a:cubicBezTo>
                    <a:pt x="7" y="63"/>
                    <a:pt x="13" y="55"/>
                    <a:pt x="17" y="51"/>
                  </a:cubicBezTo>
                  <a:cubicBezTo>
                    <a:pt x="22" y="46"/>
                    <a:pt x="27" y="42"/>
                    <a:pt x="33" y="39"/>
                  </a:cubicBezTo>
                  <a:cubicBezTo>
                    <a:pt x="46" y="34"/>
                    <a:pt x="60" y="32"/>
                    <a:pt x="74" y="29"/>
                  </a:cubicBezTo>
                  <a:cubicBezTo>
                    <a:pt x="80" y="28"/>
                    <a:pt x="86" y="24"/>
                    <a:pt x="92" y="22"/>
                  </a:cubicBezTo>
                  <a:cubicBezTo>
                    <a:pt x="100" y="19"/>
                    <a:pt x="109" y="14"/>
                    <a:pt x="116" y="11"/>
                  </a:cubicBezTo>
                  <a:cubicBezTo>
                    <a:pt x="127" y="6"/>
                    <a:pt x="138" y="5"/>
                    <a:pt x="149" y="0"/>
                  </a:cubicBezTo>
                  <a:cubicBezTo>
                    <a:pt x="144" y="0"/>
                    <a:pt x="140" y="3"/>
                    <a:pt x="136" y="4"/>
                  </a:cubicBezTo>
                  <a:cubicBezTo>
                    <a:pt x="131" y="5"/>
                    <a:pt x="125" y="6"/>
                    <a:pt x="120" y="6"/>
                  </a:cubicBezTo>
                  <a:cubicBezTo>
                    <a:pt x="115" y="6"/>
                    <a:pt x="112" y="6"/>
                    <a:pt x="108" y="9"/>
                  </a:cubicBezTo>
                  <a:cubicBezTo>
                    <a:pt x="100" y="13"/>
                    <a:pt x="94" y="13"/>
                    <a:pt x="86" y="12"/>
                  </a:cubicBezTo>
                  <a:cubicBezTo>
                    <a:pt x="84" y="11"/>
                    <a:pt x="79" y="9"/>
                    <a:pt x="77" y="10"/>
                  </a:cubicBezTo>
                  <a:cubicBezTo>
                    <a:pt x="75" y="11"/>
                    <a:pt x="76" y="13"/>
                    <a:pt x="75" y="14"/>
                  </a:cubicBezTo>
                  <a:cubicBezTo>
                    <a:pt x="72" y="20"/>
                    <a:pt x="70" y="15"/>
                    <a:pt x="63" y="17"/>
                  </a:cubicBezTo>
                  <a:cubicBezTo>
                    <a:pt x="57" y="18"/>
                    <a:pt x="45" y="20"/>
                    <a:pt x="43" y="14"/>
                  </a:cubicBezTo>
                  <a:cubicBezTo>
                    <a:pt x="39" y="17"/>
                    <a:pt x="36" y="20"/>
                    <a:pt x="32" y="23"/>
                  </a:cubicBezTo>
                  <a:cubicBezTo>
                    <a:pt x="27" y="28"/>
                    <a:pt x="31" y="30"/>
                    <a:pt x="28" y="36"/>
                  </a:cubicBezTo>
                  <a:cubicBezTo>
                    <a:pt x="26" y="41"/>
                    <a:pt x="18" y="45"/>
                    <a:pt x="13" y="48"/>
                  </a:cubicBezTo>
                  <a:cubicBezTo>
                    <a:pt x="6" y="52"/>
                    <a:pt x="5" y="57"/>
                    <a:pt x="1" y="63"/>
                  </a:cubicBezTo>
                </a:path>
              </a:pathLst>
            </a:custGeom>
            <a:solidFill>
              <a:srgbClr val="F6D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2" name="Freeform 1430"/>
            <p:cNvSpPr/>
            <p:nvPr>
              <p:custDataLst>
                <p:tags r:id="rId462"/>
              </p:custDataLst>
            </p:nvPr>
          </p:nvSpPr>
          <p:spPr bwMode="auto">
            <a:xfrm>
              <a:off x="4029" y="3004"/>
              <a:ext cx="197" cy="51"/>
            </a:xfrm>
            <a:custGeom>
              <a:avLst/>
              <a:gdLst>
                <a:gd name="T0" fmla="*/ 70 w 153"/>
                <a:gd name="T1" fmla="*/ 66 h 40"/>
                <a:gd name="T2" fmla="*/ 103 w 153"/>
                <a:gd name="T3" fmla="*/ 82 h 40"/>
                <a:gd name="T4" fmla="*/ 133 w 153"/>
                <a:gd name="T5" fmla="*/ 75 h 40"/>
                <a:gd name="T6" fmla="*/ 173 w 153"/>
                <a:gd name="T7" fmla="*/ 55 h 40"/>
                <a:gd name="T8" fmla="*/ 211 w 153"/>
                <a:gd name="T9" fmla="*/ 46 h 40"/>
                <a:gd name="T10" fmla="*/ 276 w 153"/>
                <a:gd name="T11" fmla="*/ 24 h 40"/>
                <a:gd name="T12" fmla="*/ 304 w 153"/>
                <a:gd name="T13" fmla="*/ 10 h 40"/>
                <a:gd name="T14" fmla="*/ 327 w 153"/>
                <a:gd name="T15" fmla="*/ 0 h 40"/>
                <a:gd name="T16" fmla="*/ 287 w 153"/>
                <a:gd name="T17" fmla="*/ 13 h 40"/>
                <a:gd name="T18" fmla="*/ 254 w 153"/>
                <a:gd name="T19" fmla="*/ 22 h 40"/>
                <a:gd name="T20" fmla="*/ 209 w 153"/>
                <a:gd name="T21" fmla="*/ 37 h 40"/>
                <a:gd name="T22" fmla="*/ 166 w 153"/>
                <a:gd name="T23" fmla="*/ 47 h 40"/>
                <a:gd name="T24" fmla="*/ 140 w 153"/>
                <a:gd name="T25" fmla="*/ 54 h 40"/>
                <a:gd name="T26" fmla="*/ 126 w 153"/>
                <a:gd name="T27" fmla="*/ 65 h 40"/>
                <a:gd name="T28" fmla="*/ 88 w 153"/>
                <a:gd name="T29" fmla="*/ 66 h 40"/>
                <a:gd name="T30" fmla="*/ 70 w 153"/>
                <a:gd name="T31" fmla="*/ 54 h 40"/>
                <a:gd name="T32" fmla="*/ 45 w 153"/>
                <a:gd name="T33" fmla="*/ 51 h 40"/>
                <a:gd name="T34" fmla="*/ 0 w 153"/>
                <a:gd name="T35" fmla="*/ 36 h 40"/>
                <a:gd name="T36" fmla="*/ 23 w 153"/>
                <a:gd name="T37" fmla="*/ 59 h 40"/>
                <a:gd name="T38" fmla="*/ 46 w 153"/>
                <a:gd name="T39" fmla="*/ 61 h 40"/>
                <a:gd name="T40" fmla="*/ 73 w 153"/>
                <a:gd name="T41" fmla="*/ 69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53" h="40">
                  <a:moveTo>
                    <a:pt x="33" y="32"/>
                  </a:moveTo>
                  <a:cubicBezTo>
                    <a:pt x="38" y="32"/>
                    <a:pt x="44" y="37"/>
                    <a:pt x="48" y="39"/>
                  </a:cubicBezTo>
                  <a:cubicBezTo>
                    <a:pt x="55" y="40"/>
                    <a:pt x="57" y="39"/>
                    <a:pt x="62" y="36"/>
                  </a:cubicBezTo>
                  <a:cubicBezTo>
                    <a:pt x="68" y="33"/>
                    <a:pt x="75" y="28"/>
                    <a:pt x="81" y="27"/>
                  </a:cubicBezTo>
                  <a:cubicBezTo>
                    <a:pt x="87" y="25"/>
                    <a:pt x="93" y="25"/>
                    <a:pt x="99" y="22"/>
                  </a:cubicBezTo>
                  <a:cubicBezTo>
                    <a:pt x="109" y="18"/>
                    <a:pt x="120" y="17"/>
                    <a:pt x="129" y="12"/>
                  </a:cubicBezTo>
                  <a:cubicBezTo>
                    <a:pt x="133" y="10"/>
                    <a:pt x="138" y="7"/>
                    <a:pt x="142" y="5"/>
                  </a:cubicBezTo>
                  <a:cubicBezTo>
                    <a:pt x="146" y="3"/>
                    <a:pt x="152" y="3"/>
                    <a:pt x="153" y="0"/>
                  </a:cubicBezTo>
                  <a:cubicBezTo>
                    <a:pt x="147" y="0"/>
                    <a:pt x="139" y="5"/>
                    <a:pt x="134" y="6"/>
                  </a:cubicBezTo>
                  <a:cubicBezTo>
                    <a:pt x="127" y="8"/>
                    <a:pt x="125" y="6"/>
                    <a:pt x="119" y="10"/>
                  </a:cubicBezTo>
                  <a:cubicBezTo>
                    <a:pt x="113" y="15"/>
                    <a:pt x="106" y="15"/>
                    <a:pt x="98" y="18"/>
                  </a:cubicBezTo>
                  <a:cubicBezTo>
                    <a:pt x="91" y="21"/>
                    <a:pt x="85" y="22"/>
                    <a:pt x="78" y="23"/>
                  </a:cubicBezTo>
                  <a:cubicBezTo>
                    <a:pt x="74" y="24"/>
                    <a:pt x="70" y="24"/>
                    <a:pt x="66" y="26"/>
                  </a:cubicBezTo>
                  <a:cubicBezTo>
                    <a:pt x="64" y="27"/>
                    <a:pt x="62" y="30"/>
                    <a:pt x="59" y="31"/>
                  </a:cubicBezTo>
                  <a:cubicBezTo>
                    <a:pt x="55" y="33"/>
                    <a:pt x="46" y="33"/>
                    <a:pt x="41" y="32"/>
                  </a:cubicBezTo>
                  <a:cubicBezTo>
                    <a:pt x="37" y="32"/>
                    <a:pt x="36" y="29"/>
                    <a:pt x="33" y="26"/>
                  </a:cubicBezTo>
                  <a:cubicBezTo>
                    <a:pt x="29" y="24"/>
                    <a:pt x="25" y="24"/>
                    <a:pt x="21" y="24"/>
                  </a:cubicBezTo>
                  <a:cubicBezTo>
                    <a:pt x="14" y="24"/>
                    <a:pt x="5" y="22"/>
                    <a:pt x="0" y="17"/>
                  </a:cubicBezTo>
                  <a:cubicBezTo>
                    <a:pt x="1" y="21"/>
                    <a:pt x="8" y="25"/>
                    <a:pt x="11" y="28"/>
                  </a:cubicBezTo>
                  <a:cubicBezTo>
                    <a:pt x="14" y="29"/>
                    <a:pt x="19" y="29"/>
                    <a:pt x="22" y="30"/>
                  </a:cubicBezTo>
                  <a:cubicBezTo>
                    <a:pt x="25" y="31"/>
                    <a:pt x="31" y="31"/>
                    <a:pt x="34" y="33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3" name="Freeform 1431"/>
            <p:cNvSpPr/>
            <p:nvPr>
              <p:custDataLst>
                <p:tags r:id="rId463"/>
              </p:custDataLst>
            </p:nvPr>
          </p:nvSpPr>
          <p:spPr bwMode="auto">
            <a:xfrm>
              <a:off x="4173" y="2946"/>
              <a:ext cx="83" cy="39"/>
            </a:xfrm>
            <a:custGeom>
              <a:avLst/>
              <a:gdLst>
                <a:gd name="T0" fmla="*/ 0 w 64"/>
                <a:gd name="T1" fmla="*/ 66 h 30"/>
                <a:gd name="T2" fmla="*/ 35 w 64"/>
                <a:gd name="T3" fmla="*/ 30 h 30"/>
                <a:gd name="T4" fmla="*/ 89 w 64"/>
                <a:gd name="T5" fmla="*/ 16 h 30"/>
                <a:gd name="T6" fmla="*/ 131 w 64"/>
                <a:gd name="T7" fmla="*/ 1 h 30"/>
                <a:gd name="T8" fmla="*/ 135 w 64"/>
                <a:gd name="T9" fmla="*/ 17 h 30"/>
                <a:gd name="T10" fmla="*/ 135 w 64"/>
                <a:gd name="T11" fmla="*/ 43 h 30"/>
                <a:gd name="T12" fmla="*/ 66 w 64"/>
                <a:gd name="T13" fmla="*/ 43 h 30"/>
                <a:gd name="T14" fmla="*/ 38 w 64"/>
                <a:gd name="T15" fmla="*/ 56 h 30"/>
                <a:gd name="T16" fmla="*/ 1 w 64"/>
                <a:gd name="T17" fmla="*/ 61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30">
                  <a:moveTo>
                    <a:pt x="0" y="30"/>
                  </a:moveTo>
                  <a:cubicBezTo>
                    <a:pt x="6" y="25"/>
                    <a:pt x="9" y="17"/>
                    <a:pt x="16" y="14"/>
                  </a:cubicBezTo>
                  <a:cubicBezTo>
                    <a:pt x="24" y="11"/>
                    <a:pt x="33" y="10"/>
                    <a:pt x="41" y="7"/>
                  </a:cubicBezTo>
                  <a:cubicBezTo>
                    <a:pt x="46" y="6"/>
                    <a:pt x="55" y="0"/>
                    <a:pt x="60" y="1"/>
                  </a:cubicBezTo>
                  <a:cubicBezTo>
                    <a:pt x="64" y="2"/>
                    <a:pt x="63" y="3"/>
                    <a:pt x="62" y="8"/>
                  </a:cubicBezTo>
                  <a:cubicBezTo>
                    <a:pt x="62" y="12"/>
                    <a:pt x="62" y="15"/>
                    <a:pt x="62" y="19"/>
                  </a:cubicBezTo>
                  <a:cubicBezTo>
                    <a:pt x="57" y="9"/>
                    <a:pt x="37" y="15"/>
                    <a:pt x="30" y="19"/>
                  </a:cubicBezTo>
                  <a:cubicBezTo>
                    <a:pt x="25" y="22"/>
                    <a:pt x="23" y="26"/>
                    <a:pt x="17" y="25"/>
                  </a:cubicBezTo>
                  <a:cubicBezTo>
                    <a:pt x="12" y="25"/>
                    <a:pt x="5" y="22"/>
                    <a:pt x="1" y="28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4" name="Freeform 1432"/>
            <p:cNvSpPr/>
            <p:nvPr>
              <p:custDataLst>
                <p:tags r:id="rId464"/>
              </p:custDataLst>
            </p:nvPr>
          </p:nvSpPr>
          <p:spPr bwMode="auto">
            <a:xfrm>
              <a:off x="4166" y="2918"/>
              <a:ext cx="131" cy="55"/>
            </a:xfrm>
            <a:custGeom>
              <a:avLst/>
              <a:gdLst>
                <a:gd name="T0" fmla="*/ 0 w 101"/>
                <a:gd name="T1" fmla="*/ 90 h 43"/>
                <a:gd name="T2" fmla="*/ 23 w 101"/>
                <a:gd name="T3" fmla="*/ 69 h 43"/>
                <a:gd name="T4" fmla="*/ 58 w 101"/>
                <a:gd name="T5" fmla="*/ 52 h 43"/>
                <a:gd name="T6" fmla="*/ 125 w 101"/>
                <a:gd name="T7" fmla="*/ 37 h 43"/>
                <a:gd name="T8" fmla="*/ 178 w 101"/>
                <a:gd name="T9" fmla="*/ 23 h 43"/>
                <a:gd name="T10" fmla="*/ 220 w 101"/>
                <a:gd name="T11" fmla="*/ 0 h 43"/>
                <a:gd name="T12" fmla="*/ 162 w 101"/>
                <a:gd name="T13" fmla="*/ 17 h 43"/>
                <a:gd name="T14" fmla="*/ 132 w 101"/>
                <a:gd name="T15" fmla="*/ 22 h 43"/>
                <a:gd name="T16" fmla="*/ 108 w 101"/>
                <a:gd name="T17" fmla="*/ 31 h 43"/>
                <a:gd name="T18" fmla="*/ 79 w 101"/>
                <a:gd name="T19" fmla="*/ 37 h 43"/>
                <a:gd name="T20" fmla="*/ 61 w 101"/>
                <a:gd name="T21" fmla="*/ 45 h 43"/>
                <a:gd name="T22" fmla="*/ 21 w 101"/>
                <a:gd name="T23" fmla="*/ 74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43">
                  <a:moveTo>
                    <a:pt x="0" y="43"/>
                  </a:moveTo>
                  <a:cubicBezTo>
                    <a:pt x="4" y="41"/>
                    <a:pt x="7" y="36"/>
                    <a:pt x="11" y="33"/>
                  </a:cubicBezTo>
                  <a:cubicBezTo>
                    <a:pt x="16" y="30"/>
                    <a:pt x="22" y="27"/>
                    <a:pt x="27" y="25"/>
                  </a:cubicBezTo>
                  <a:cubicBezTo>
                    <a:pt x="36" y="21"/>
                    <a:pt x="47" y="20"/>
                    <a:pt x="57" y="18"/>
                  </a:cubicBezTo>
                  <a:cubicBezTo>
                    <a:pt x="66" y="17"/>
                    <a:pt x="73" y="12"/>
                    <a:pt x="82" y="11"/>
                  </a:cubicBezTo>
                  <a:cubicBezTo>
                    <a:pt x="90" y="11"/>
                    <a:pt x="95" y="4"/>
                    <a:pt x="101" y="0"/>
                  </a:cubicBezTo>
                  <a:cubicBezTo>
                    <a:pt x="93" y="6"/>
                    <a:pt x="84" y="7"/>
                    <a:pt x="74" y="8"/>
                  </a:cubicBezTo>
                  <a:cubicBezTo>
                    <a:pt x="70" y="8"/>
                    <a:pt x="65" y="8"/>
                    <a:pt x="61" y="10"/>
                  </a:cubicBezTo>
                  <a:cubicBezTo>
                    <a:pt x="57" y="11"/>
                    <a:pt x="54" y="14"/>
                    <a:pt x="49" y="15"/>
                  </a:cubicBezTo>
                  <a:cubicBezTo>
                    <a:pt x="45" y="16"/>
                    <a:pt x="40" y="18"/>
                    <a:pt x="36" y="18"/>
                  </a:cubicBezTo>
                  <a:cubicBezTo>
                    <a:pt x="32" y="19"/>
                    <a:pt x="31" y="19"/>
                    <a:pt x="28" y="21"/>
                  </a:cubicBezTo>
                  <a:cubicBezTo>
                    <a:pt x="21" y="25"/>
                    <a:pt x="15" y="30"/>
                    <a:pt x="9" y="35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5" name="Freeform 1433"/>
            <p:cNvSpPr/>
            <p:nvPr>
              <p:custDataLst>
                <p:tags r:id="rId465"/>
              </p:custDataLst>
            </p:nvPr>
          </p:nvSpPr>
          <p:spPr bwMode="auto">
            <a:xfrm>
              <a:off x="4355" y="2824"/>
              <a:ext cx="123" cy="73"/>
            </a:xfrm>
            <a:custGeom>
              <a:avLst/>
              <a:gdLst>
                <a:gd name="T0" fmla="*/ 0 w 95"/>
                <a:gd name="T1" fmla="*/ 124 h 56"/>
                <a:gd name="T2" fmla="*/ 61 w 95"/>
                <a:gd name="T3" fmla="*/ 107 h 56"/>
                <a:gd name="T4" fmla="*/ 104 w 95"/>
                <a:gd name="T5" fmla="*/ 72 h 56"/>
                <a:gd name="T6" fmla="*/ 142 w 95"/>
                <a:gd name="T7" fmla="*/ 30 h 56"/>
                <a:gd name="T8" fmla="*/ 175 w 95"/>
                <a:gd name="T9" fmla="*/ 13 h 56"/>
                <a:gd name="T10" fmla="*/ 206 w 95"/>
                <a:gd name="T11" fmla="*/ 0 h 56"/>
                <a:gd name="T12" fmla="*/ 126 w 95"/>
                <a:gd name="T13" fmla="*/ 27 h 56"/>
                <a:gd name="T14" fmla="*/ 97 w 95"/>
                <a:gd name="T15" fmla="*/ 63 h 56"/>
                <a:gd name="T16" fmla="*/ 63 w 95"/>
                <a:gd name="T17" fmla="*/ 94 h 56"/>
                <a:gd name="T18" fmla="*/ 39 w 95"/>
                <a:gd name="T19" fmla="*/ 112 h 56"/>
                <a:gd name="T20" fmla="*/ 0 w 95"/>
                <a:gd name="T21" fmla="*/ 124 h 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56">
                  <a:moveTo>
                    <a:pt x="0" y="56"/>
                  </a:moveTo>
                  <a:cubicBezTo>
                    <a:pt x="9" y="56"/>
                    <a:pt x="20" y="52"/>
                    <a:pt x="28" y="48"/>
                  </a:cubicBezTo>
                  <a:cubicBezTo>
                    <a:pt x="36" y="43"/>
                    <a:pt x="42" y="39"/>
                    <a:pt x="48" y="32"/>
                  </a:cubicBezTo>
                  <a:cubicBezTo>
                    <a:pt x="54" y="26"/>
                    <a:pt x="59" y="18"/>
                    <a:pt x="66" y="14"/>
                  </a:cubicBezTo>
                  <a:cubicBezTo>
                    <a:pt x="70" y="11"/>
                    <a:pt x="75" y="9"/>
                    <a:pt x="80" y="6"/>
                  </a:cubicBezTo>
                  <a:cubicBezTo>
                    <a:pt x="83" y="4"/>
                    <a:pt x="91" y="2"/>
                    <a:pt x="95" y="0"/>
                  </a:cubicBezTo>
                  <a:cubicBezTo>
                    <a:pt x="85" y="6"/>
                    <a:pt x="69" y="7"/>
                    <a:pt x="58" y="12"/>
                  </a:cubicBezTo>
                  <a:cubicBezTo>
                    <a:pt x="51" y="16"/>
                    <a:pt x="49" y="21"/>
                    <a:pt x="45" y="28"/>
                  </a:cubicBezTo>
                  <a:cubicBezTo>
                    <a:pt x="41" y="34"/>
                    <a:pt x="35" y="38"/>
                    <a:pt x="29" y="42"/>
                  </a:cubicBezTo>
                  <a:cubicBezTo>
                    <a:pt x="24" y="44"/>
                    <a:pt x="22" y="48"/>
                    <a:pt x="18" y="51"/>
                  </a:cubicBezTo>
                  <a:cubicBezTo>
                    <a:pt x="13" y="54"/>
                    <a:pt x="6" y="54"/>
                    <a:pt x="0" y="56"/>
                  </a:cubicBezTo>
                </a:path>
              </a:pathLst>
            </a:custGeom>
            <a:solidFill>
              <a:srgbClr val="E5C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6" name="Freeform 1434"/>
            <p:cNvSpPr/>
            <p:nvPr>
              <p:custDataLst>
                <p:tags r:id="rId466"/>
              </p:custDataLst>
            </p:nvPr>
          </p:nvSpPr>
          <p:spPr bwMode="auto">
            <a:xfrm>
              <a:off x="3992" y="2849"/>
              <a:ext cx="26" cy="62"/>
            </a:xfrm>
            <a:custGeom>
              <a:avLst/>
              <a:gdLst>
                <a:gd name="T0" fmla="*/ 5 w 20"/>
                <a:gd name="T1" fmla="*/ 103 h 48"/>
                <a:gd name="T2" fmla="*/ 1 w 20"/>
                <a:gd name="T3" fmla="*/ 65 h 48"/>
                <a:gd name="T4" fmla="*/ 21 w 20"/>
                <a:gd name="T5" fmla="*/ 44 h 48"/>
                <a:gd name="T6" fmla="*/ 30 w 20"/>
                <a:gd name="T7" fmla="*/ 30 h 48"/>
                <a:gd name="T8" fmla="*/ 44 w 20"/>
                <a:gd name="T9" fmla="*/ 0 h 48"/>
                <a:gd name="T10" fmla="*/ 38 w 20"/>
                <a:gd name="T11" fmla="*/ 27 h 48"/>
                <a:gd name="T12" fmla="*/ 39 w 20"/>
                <a:gd name="T13" fmla="*/ 36 h 48"/>
                <a:gd name="T14" fmla="*/ 34 w 20"/>
                <a:gd name="T15" fmla="*/ 45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48">
                  <a:moveTo>
                    <a:pt x="2" y="48"/>
                  </a:moveTo>
                  <a:cubicBezTo>
                    <a:pt x="1" y="42"/>
                    <a:pt x="0" y="36"/>
                    <a:pt x="1" y="30"/>
                  </a:cubicBezTo>
                  <a:cubicBezTo>
                    <a:pt x="2" y="25"/>
                    <a:pt x="5" y="23"/>
                    <a:pt x="9" y="20"/>
                  </a:cubicBezTo>
                  <a:cubicBezTo>
                    <a:pt x="13" y="18"/>
                    <a:pt x="13" y="17"/>
                    <a:pt x="14" y="14"/>
                  </a:cubicBezTo>
                  <a:cubicBezTo>
                    <a:pt x="15" y="8"/>
                    <a:pt x="17" y="4"/>
                    <a:pt x="20" y="0"/>
                  </a:cubicBezTo>
                  <a:cubicBezTo>
                    <a:pt x="17" y="3"/>
                    <a:pt x="17" y="8"/>
                    <a:pt x="17" y="12"/>
                  </a:cubicBezTo>
                  <a:cubicBezTo>
                    <a:pt x="17" y="13"/>
                    <a:pt x="18" y="16"/>
                    <a:pt x="18" y="17"/>
                  </a:cubicBezTo>
                  <a:cubicBezTo>
                    <a:pt x="18" y="18"/>
                    <a:pt x="15" y="20"/>
                    <a:pt x="15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7" name="Freeform 1435"/>
            <p:cNvSpPr/>
            <p:nvPr>
              <p:custDataLst>
                <p:tags r:id="rId467"/>
              </p:custDataLst>
            </p:nvPr>
          </p:nvSpPr>
          <p:spPr bwMode="auto">
            <a:xfrm>
              <a:off x="4295" y="2762"/>
              <a:ext cx="92" cy="13"/>
            </a:xfrm>
            <a:custGeom>
              <a:avLst/>
              <a:gdLst>
                <a:gd name="T0" fmla="*/ 0 w 71"/>
                <a:gd name="T1" fmla="*/ 17 h 10"/>
                <a:gd name="T2" fmla="*/ 38 w 71"/>
                <a:gd name="T3" fmla="*/ 5 h 10"/>
                <a:gd name="T4" fmla="*/ 74 w 71"/>
                <a:gd name="T5" fmla="*/ 1 h 10"/>
                <a:gd name="T6" fmla="*/ 154 w 71"/>
                <a:gd name="T7" fmla="*/ 5 h 10"/>
                <a:gd name="T8" fmla="*/ 127 w 71"/>
                <a:gd name="T9" fmla="*/ 12 h 10"/>
                <a:gd name="T10" fmla="*/ 95 w 71"/>
                <a:gd name="T11" fmla="*/ 12 h 10"/>
                <a:gd name="T12" fmla="*/ 66 w 71"/>
                <a:gd name="T13" fmla="*/ 16 h 10"/>
                <a:gd name="T14" fmla="*/ 45 w 71"/>
                <a:gd name="T15" fmla="*/ 22 h 10"/>
                <a:gd name="T16" fmla="*/ 22 w 71"/>
                <a:gd name="T17" fmla="*/ 17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1" h="10">
                  <a:moveTo>
                    <a:pt x="0" y="8"/>
                  </a:moveTo>
                  <a:cubicBezTo>
                    <a:pt x="6" y="5"/>
                    <a:pt x="10" y="2"/>
                    <a:pt x="17" y="2"/>
                  </a:cubicBezTo>
                  <a:cubicBezTo>
                    <a:pt x="21" y="2"/>
                    <a:pt x="30" y="0"/>
                    <a:pt x="34" y="1"/>
                  </a:cubicBezTo>
                  <a:cubicBezTo>
                    <a:pt x="47" y="2"/>
                    <a:pt x="58" y="0"/>
                    <a:pt x="71" y="2"/>
                  </a:cubicBezTo>
                  <a:cubicBezTo>
                    <a:pt x="68" y="2"/>
                    <a:pt x="62" y="5"/>
                    <a:pt x="59" y="5"/>
                  </a:cubicBezTo>
                  <a:cubicBezTo>
                    <a:pt x="53" y="6"/>
                    <a:pt x="48" y="6"/>
                    <a:pt x="43" y="5"/>
                  </a:cubicBezTo>
                  <a:cubicBezTo>
                    <a:pt x="38" y="5"/>
                    <a:pt x="34" y="6"/>
                    <a:pt x="30" y="7"/>
                  </a:cubicBezTo>
                  <a:cubicBezTo>
                    <a:pt x="27" y="7"/>
                    <a:pt x="24" y="8"/>
                    <a:pt x="21" y="10"/>
                  </a:cubicBezTo>
                  <a:cubicBezTo>
                    <a:pt x="20" y="5"/>
                    <a:pt x="14" y="6"/>
                    <a:pt x="1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8" name="Freeform 1436"/>
            <p:cNvSpPr/>
            <p:nvPr>
              <p:custDataLst>
                <p:tags r:id="rId468"/>
              </p:custDataLst>
            </p:nvPr>
          </p:nvSpPr>
          <p:spPr bwMode="auto">
            <a:xfrm>
              <a:off x="3975" y="2726"/>
              <a:ext cx="603" cy="338"/>
            </a:xfrm>
            <a:custGeom>
              <a:avLst/>
              <a:gdLst>
                <a:gd name="T0" fmla="*/ 39 w 468"/>
                <a:gd name="T1" fmla="*/ 234 h 264"/>
                <a:gd name="T2" fmla="*/ 23 w 468"/>
                <a:gd name="T3" fmla="*/ 343 h 264"/>
                <a:gd name="T4" fmla="*/ 19 w 468"/>
                <a:gd name="T5" fmla="*/ 392 h 264"/>
                <a:gd name="T6" fmla="*/ 40 w 468"/>
                <a:gd name="T7" fmla="*/ 428 h 264"/>
                <a:gd name="T8" fmla="*/ 53 w 468"/>
                <a:gd name="T9" fmla="*/ 457 h 264"/>
                <a:gd name="T10" fmla="*/ 128 w 468"/>
                <a:gd name="T11" fmla="*/ 530 h 264"/>
                <a:gd name="T12" fmla="*/ 206 w 468"/>
                <a:gd name="T13" fmla="*/ 552 h 264"/>
                <a:gd name="T14" fmla="*/ 231 w 468"/>
                <a:gd name="T15" fmla="*/ 545 h 264"/>
                <a:gd name="T16" fmla="*/ 258 w 468"/>
                <a:gd name="T17" fmla="*/ 534 h 264"/>
                <a:gd name="T18" fmla="*/ 282 w 468"/>
                <a:gd name="T19" fmla="*/ 525 h 264"/>
                <a:gd name="T20" fmla="*/ 318 w 468"/>
                <a:gd name="T21" fmla="*/ 510 h 264"/>
                <a:gd name="T22" fmla="*/ 376 w 468"/>
                <a:gd name="T23" fmla="*/ 489 h 264"/>
                <a:gd name="T24" fmla="*/ 450 w 468"/>
                <a:gd name="T25" fmla="*/ 451 h 264"/>
                <a:gd name="T26" fmla="*/ 483 w 468"/>
                <a:gd name="T27" fmla="*/ 351 h 264"/>
                <a:gd name="T28" fmla="*/ 551 w 468"/>
                <a:gd name="T29" fmla="*/ 321 h 264"/>
                <a:gd name="T30" fmla="*/ 621 w 468"/>
                <a:gd name="T31" fmla="*/ 300 h 264"/>
                <a:gd name="T32" fmla="*/ 684 w 468"/>
                <a:gd name="T33" fmla="*/ 277 h 264"/>
                <a:gd name="T34" fmla="*/ 787 w 468"/>
                <a:gd name="T35" fmla="*/ 204 h 264"/>
                <a:gd name="T36" fmla="*/ 813 w 468"/>
                <a:gd name="T37" fmla="*/ 187 h 264"/>
                <a:gd name="T38" fmla="*/ 836 w 468"/>
                <a:gd name="T39" fmla="*/ 181 h 264"/>
                <a:gd name="T40" fmla="*/ 905 w 468"/>
                <a:gd name="T41" fmla="*/ 142 h 264"/>
                <a:gd name="T42" fmla="*/ 981 w 468"/>
                <a:gd name="T43" fmla="*/ 28 h 264"/>
                <a:gd name="T44" fmla="*/ 907 w 468"/>
                <a:gd name="T45" fmla="*/ 15 h 264"/>
                <a:gd name="T46" fmla="*/ 825 w 468"/>
                <a:gd name="T47" fmla="*/ 29 h 264"/>
                <a:gd name="T48" fmla="*/ 773 w 468"/>
                <a:gd name="T49" fmla="*/ 37 h 264"/>
                <a:gd name="T50" fmla="*/ 725 w 468"/>
                <a:gd name="T51" fmla="*/ 36 h 264"/>
                <a:gd name="T52" fmla="*/ 687 w 468"/>
                <a:gd name="T53" fmla="*/ 47 h 264"/>
                <a:gd name="T54" fmla="*/ 624 w 468"/>
                <a:gd name="T55" fmla="*/ 51 h 264"/>
                <a:gd name="T56" fmla="*/ 540 w 468"/>
                <a:gd name="T57" fmla="*/ 58 h 264"/>
                <a:gd name="T58" fmla="*/ 437 w 468"/>
                <a:gd name="T59" fmla="*/ 76 h 264"/>
                <a:gd name="T60" fmla="*/ 260 w 468"/>
                <a:gd name="T61" fmla="*/ 86 h 264"/>
                <a:gd name="T62" fmla="*/ 133 w 468"/>
                <a:gd name="T63" fmla="*/ 133 h 264"/>
                <a:gd name="T64" fmla="*/ 68 w 468"/>
                <a:gd name="T65" fmla="*/ 163 h 264"/>
                <a:gd name="T66" fmla="*/ 44 w 468"/>
                <a:gd name="T67" fmla="*/ 234 h 264"/>
                <a:gd name="T68" fmla="*/ 39 w 468"/>
                <a:gd name="T69" fmla="*/ 234 h 26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468" h="264">
                  <a:moveTo>
                    <a:pt x="18" y="112"/>
                  </a:moveTo>
                  <a:cubicBezTo>
                    <a:pt x="0" y="121"/>
                    <a:pt x="11" y="156"/>
                    <a:pt x="11" y="163"/>
                  </a:cubicBezTo>
                  <a:cubicBezTo>
                    <a:pt x="11" y="168"/>
                    <a:pt x="7" y="182"/>
                    <a:pt x="9" y="187"/>
                  </a:cubicBezTo>
                  <a:cubicBezTo>
                    <a:pt x="11" y="193"/>
                    <a:pt x="18" y="197"/>
                    <a:pt x="19" y="204"/>
                  </a:cubicBezTo>
                  <a:cubicBezTo>
                    <a:pt x="21" y="211"/>
                    <a:pt x="22" y="212"/>
                    <a:pt x="25" y="218"/>
                  </a:cubicBezTo>
                  <a:cubicBezTo>
                    <a:pt x="33" y="233"/>
                    <a:pt x="43" y="251"/>
                    <a:pt x="60" y="252"/>
                  </a:cubicBezTo>
                  <a:cubicBezTo>
                    <a:pt x="68" y="252"/>
                    <a:pt x="88" y="264"/>
                    <a:pt x="96" y="263"/>
                  </a:cubicBezTo>
                  <a:cubicBezTo>
                    <a:pt x="100" y="263"/>
                    <a:pt x="105" y="262"/>
                    <a:pt x="108" y="260"/>
                  </a:cubicBezTo>
                  <a:cubicBezTo>
                    <a:pt x="113" y="259"/>
                    <a:pt x="115" y="257"/>
                    <a:pt x="120" y="255"/>
                  </a:cubicBezTo>
                  <a:cubicBezTo>
                    <a:pt x="124" y="253"/>
                    <a:pt x="128" y="253"/>
                    <a:pt x="132" y="250"/>
                  </a:cubicBezTo>
                  <a:cubicBezTo>
                    <a:pt x="139" y="245"/>
                    <a:pt x="141" y="245"/>
                    <a:pt x="149" y="243"/>
                  </a:cubicBezTo>
                  <a:cubicBezTo>
                    <a:pt x="158" y="241"/>
                    <a:pt x="170" y="238"/>
                    <a:pt x="176" y="233"/>
                  </a:cubicBezTo>
                  <a:cubicBezTo>
                    <a:pt x="191" y="222"/>
                    <a:pt x="197" y="231"/>
                    <a:pt x="210" y="215"/>
                  </a:cubicBezTo>
                  <a:cubicBezTo>
                    <a:pt x="228" y="194"/>
                    <a:pt x="218" y="169"/>
                    <a:pt x="226" y="167"/>
                  </a:cubicBezTo>
                  <a:cubicBezTo>
                    <a:pt x="244" y="164"/>
                    <a:pt x="241" y="160"/>
                    <a:pt x="258" y="153"/>
                  </a:cubicBezTo>
                  <a:cubicBezTo>
                    <a:pt x="267" y="149"/>
                    <a:pt x="279" y="145"/>
                    <a:pt x="290" y="143"/>
                  </a:cubicBezTo>
                  <a:cubicBezTo>
                    <a:pt x="302" y="141"/>
                    <a:pt x="309" y="137"/>
                    <a:pt x="320" y="132"/>
                  </a:cubicBezTo>
                  <a:cubicBezTo>
                    <a:pt x="337" y="125"/>
                    <a:pt x="352" y="104"/>
                    <a:pt x="368" y="97"/>
                  </a:cubicBezTo>
                  <a:cubicBezTo>
                    <a:pt x="372" y="95"/>
                    <a:pt x="376" y="91"/>
                    <a:pt x="380" y="89"/>
                  </a:cubicBezTo>
                  <a:cubicBezTo>
                    <a:pt x="383" y="87"/>
                    <a:pt x="387" y="87"/>
                    <a:pt x="391" y="86"/>
                  </a:cubicBezTo>
                  <a:cubicBezTo>
                    <a:pt x="398" y="82"/>
                    <a:pt x="416" y="72"/>
                    <a:pt x="423" y="68"/>
                  </a:cubicBezTo>
                  <a:cubicBezTo>
                    <a:pt x="434" y="62"/>
                    <a:pt x="468" y="39"/>
                    <a:pt x="459" y="13"/>
                  </a:cubicBezTo>
                  <a:cubicBezTo>
                    <a:pt x="456" y="4"/>
                    <a:pt x="439" y="0"/>
                    <a:pt x="424" y="7"/>
                  </a:cubicBezTo>
                  <a:cubicBezTo>
                    <a:pt x="413" y="12"/>
                    <a:pt x="398" y="13"/>
                    <a:pt x="386" y="14"/>
                  </a:cubicBezTo>
                  <a:cubicBezTo>
                    <a:pt x="376" y="16"/>
                    <a:pt x="371" y="16"/>
                    <a:pt x="362" y="18"/>
                  </a:cubicBezTo>
                  <a:cubicBezTo>
                    <a:pt x="355" y="19"/>
                    <a:pt x="346" y="16"/>
                    <a:pt x="339" y="17"/>
                  </a:cubicBezTo>
                  <a:cubicBezTo>
                    <a:pt x="331" y="18"/>
                    <a:pt x="328" y="21"/>
                    <a:pt x="321" y="23"/>
                  </a:cubicBezTo>
                  <a:cubicBezTo>
                    <a:pt x="312" y="25"/>
                    <a:pt x="301" y="24"/>
                    <a:pt x="292" y="24"/>
                  </a:cubicBezTo>
                  <a:cubicBezTo>
                    <a:pt x="282" y="25"/>
                    <a:pt x="262" y="23"/>
                    <a:pt x="252" y="27"/>
                  </a:cubicBezTo>
                  <a:cubicBezTo>
                    <a:pt x="234" y="33"/>
                    <a:pt x="225" y="34"/>
                    <a:pt x="204" y="36"/>
                  </a:cubicBezTo>
                  <a:cubicBezTo>
                    <a:pt x="182" y="38"/>
                    <a:pt x="143" y="35"/>
                    <a:pt x="122" y="41"/>
                  </a:cubicBezTo>
                  <a:cubicBezTo>
                    <a:pt x="103" y="47"/>
                    <a:pt x="77" y="51"/>
                    <a:pt x="62" y="63"/>
                  </a:cubicBezTo>
                  <a:cubicBezTo>
                    <a:pt x="55" y="67"/>
                    <a:pt x="37" y="72"/>
                    <a:pt x="32" y="77"/>
                  </a:cubicBezTo>
                  <a:cubicBezTo>
                    <a:pt x="25" y="86"/>
                    <a:pt x="22" y="103"/>
                    <a:pt x="20" y="112"/>
                  </a:cubicBezTo>
                  <a:lnTo>
                    <a:pt x="18" y="112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499" name="Freeform 1437"/>
            <p:cNvSpPr/>
            <p:nvPr>
              <p:custDataLst>
                <p:tags r:id="rId469"/>
              </p:custDataLst>
            </p:nvPr>
          </p:nvSpPr>
          <p:spPr bwMode="auto">
            <a:xfrm>
              <a:off x="4257" y="2872"/>
              <a:ext cx="38" cy="12"/>
            </a:xfrm>
            <a:custGeom>
              <a:avLst/>
              <a:gdLst>
                <a:gd name="T0" fmla="*/ 0 w 30"/>
                <a:gd name="T1" fmla="*/ 0 h 9"/>
                <a:gd name="T2" fmla="*/ 61 w 30"/>
                <a:gd name="T3" fmla="*/ 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9">
                  <a:moveTo>
                    <a:pt x="0" y="0"/>
                  </a:moveTo>
                  <a:cubicBezTo>
                    <a:pt x="9" y="7"/>
                    <a:pt x="19" y="9"/>
                    <a:pt x="30" y="3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0" name="Freeform 1438"/>
            <p:cNvSpPr/>
            <p:nvPr>
              <p:custDataLst>
                <p:tags r:id="rId470"/>
              </p:custDataLst>
            </p:nvPr>
          </p:nvSpPr>
          <p:spPr bwMode="auto">
            <a:xfrm>
              <a:off x="4269" y="2881"/>
              <a:ext cx="6" cy="14"/>
            </a:xfrm>
            <a:custGeom>
              <a:avLst/>
              <a:gdLst>
                <a:gd name="T0" fmla="*/ 14 w 4"/>
                <a:gd name="T1" fmla="*/ 0 h 11"/>
                <a:gd name="T2" fmla="*/ 5 w 4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cubicBezTo>
                    <a:pt x="1" y="3"/>
                    <a:pt x="0" y="7"/>
                    <a:pt x="1" y="1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1" name="Freeform 1439"/>
            <p:cNvSpPr/>
            <p:nvPr>
              <p:custDataLst>
                <p:tags r:id="rId471"/>
              </p:custDataLst>
            </p:nvPr>
          </p:nvSpPr>
          <p:spPr bwMode="auto">
            <a:xfrm>
              <a:off x="4327" y="2812"/>
              <a:ext cx="9" cy="26"/>
            </a:xfrm>
            <a:custGeom>
              <a:avLst/>
              <a:gdLst>
                <a:gd name="T0" fmla="*/ 5 w 7"/>
                <a:gd name="T1" fmla="*/ 0 h 21"/>
                <a:gd name="T2" fmla="*/ 0 w 7"/>
                <a:gd name="T3" fmla="*/ 4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2" y="0"/>
                  </a:moveTo>
                  <a:cubicBezTo>
                    <a:pt x="7" y="7"/>
                    <a:pt x="5" y="15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2" name="Freeform 1440"/>
            <p:cNvSpPr/>
            <p:nvPr>
              <p:custDataLst>
                <p:tags r:id="rId472"/>
              </p:custDataLst>
            </p:nvPr>
          </p:nvSpPr>
          <p:spPr bwMode="auto">
            <a:xfrm>
              <a:off x="4332" y="2827"/>
              <a:ext cx="14" cy="2"/>
            </a:xfrm>
            <a:custGeom>
              <a:avLst/>
              <a:gdLst>
                <a:gd name="T0" fmla="*/ 0 w 11"/>
                <a:gd name="T1" fmla="*/ 0 h 2"/>
                <a:gd name="T2" fmla="*/ 23 w 1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2">
                  <a:moveTo>
                    <a:pt x="0" y="0"/>
                  </a:moveTo>
                  <a:cubicBezTo>
                    <a:pt x="4" y="0"/>
                    <a:pt x="8" y="0"/>
                    <a:pt x="11" y="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3" name="Freeform 1441"/>
            <p:cNvSpPr/>
            <p:nvPr>
              <p:custDataLst>
                <p:tags r:id="rId473"/>
              </p:custDataLst>
            </p:nvPr>
          </p:nvSpPr>
          <p:spPr bwMode="auto">
            <a:xfrm>
              <a:off x="4388" y="2827"/>
              <a:ext cx="27" cy="22"/>
            </a:xfrm>
            <a:custGeom>
              <a:avLst/>
              <a:gdLst>
                <a:gd name="T0" fmla="*/ 0 w 21"/>
                <a:gd name="T1" fmla="*/ 36 h 17"/>
                <a:gd name="T2" fmla="*/ 40 w 21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7">
                  <a:moveTo>
                    <a:pt x="0" y="17"/>
                  </a:moveTo>
                  <a:cubicBezTo>
                    <a:pt x="9" y="16"/>
                    <a:pt x="21" y="1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4" name="Freeform 1442"/>
            <p:cNvSpPr/>
            <p:nvPr>
              <p:custDataLst>
                <p:tags r:id="rId474"/>
              </p:custDataLst>
            </p:nvPr>
          </p:nvSpPr>
          <p:spPr bwMode="auto">
            <a:xfrm>
              <a:off x="4407" y="2841"/>
              <a:ext cx="4" cy="14"/>
            </a:xfrm>
            <a:custGeom>
              <a:avLst/>
              <a:gdLst>
                <a:gd name="T0" fmla="*/ 0 w 3"/>
                <a:gd name="T1" fmla="*/ 0 h 11"/>
                <a:gd name="T2" fmla="*/ 1 w 3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cubicBezTo>
                    <a:pt x="2" y="4"/>
                    <a:pt x="3" y="7"/>
                    <a:pt x="1" y="1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5" name="Freeform 1443"/>
            <p:cNvSpPr/>
            <p:nvPr>
              <p:custDataLst>
                <p:tags r:id="rId475"/>
              </p:custDataLst>
            </p:nvPr>
          </p:nvSpPr>
          <p:spPr bwMode="auto">
            <a:xfrm>
              <a:off x="4403" y="2770"/>
              <a:ext cx="26" cy="10"/>
            </a:xfrm>
            <a:custGeom>
              <a:avLst/>
              <a:gdLst>
                <a:gd name="T0" fmla="*/ 0 w 20"/>
                <a:gd name="T1" fmla="*/ 16 h 8"/>
                <a:gd name="T2" fmla="*/ 44 w 20"/>
                <a:gd name="T3" fmla="*/ 1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8">
                  <a:moveTo>
                    <a:pt x="0" y="8"/>
                  </a:moveTo>
                  <a:cubicBezTo>
                    <a:pt x="4" y="3"/>
                    <a:pt x="16" y="0"/>
                    <a:pt x="20" y="7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6" name="Freeform 1444"/>
            <p:cNvSpPr/>
            <p:nvPr>
              <p:custDataLst>
                <p:tags r:id="rId476"/>
              </p:custDataLst>
            </p:nvPr>
          </p:nvSpPr>
          <p:spPr bwMode="auto">
            <a:xfrm>
              <a:off x="4426" y="2767"/>
              <a:ext cx="9" cy="8"/>
            </a:xfrm>
            <a:custGeom>
              <a:avLst/>
              <a:gdLst>
                <a:gd name="T0" fmla="*/ 0 w 7"/>
                <a:gd name="T1" fmla="*/ 15 h 6"/>
                <a:gd name="T2" fmla="*/ 15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6"/>
                  </a:moveTo>
                  <a:cubicBezTo>
                    <a:pt x="1" y="2"/>
                    <a:pt x="3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7" name="Freeform 1445"/>
            <p:cNvSpPr/>
            <p:nvPr>
              <p:custDataLst>
                <p:tags r:id="rId477"/>
              </p:custDataLst>
            </p:nvPr>
          </p:nvSpPr>
          <p:spPr bwMode="auto">
            <a:xfrm>
              <a:off x="4439" y="2785"/>
              <a:ext cx="26" cy="20"/>
            </a:xfrm>
            <a:custGeom>
              <a:avLst/>
              <a:gdLst>
                <a:gd name="T0" fmla="*/ 0 w 20"/>
                <a:gd name="T1" fmla="*/ 27 h 15"/>
                <a:gd name="T2" fmla="*/ 44 w 20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5">
                  <a:moveTo>
                    <a:pt x="0" y="11"/>
                  </a:moveTo>
                  <a:cubicBezTo>
                    <a:pt x="8" y="15"/>
                    <a:pt x="20" y="8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8" name="Freeform 1446"/>
            <p:cNvSpPr/>
            <p:nvPr>
              <p:custDataLst>
                <p:tags r:id="rId478"/>
              </p:custDataLst>
            </p:nvPr>
          </p:nvSpPr>
          <p:spPr bwMode="auto">
            <a:xfrm>
              <a:off x="4458" y="2798"/>
              <a:ext cx="7" cy="13"/>
            </a:xfrm>
            <a:custGeom>
              <a:avLst/>
              <a:gdLst>
                <a:gd name="T0" fmla="*/ 0 w 5"/>
                <a:gd name="T1" fmla="*/ 0 h 10"/>
                <a:gd name="T2" fmla="*/ 14 w 5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0">
                  <a:moveTo>
                    <a:pt x="0" y="0"/>
                  </a:moveTo>
                  <a:cubicBezTo>
                    <a:pt x="4" y="2"/>
                    <a:pt x="5" y="5"/>
                    <a:pt x="5" y="1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09" name="Freeform 1447"/>
            <p:cNvSpPr/>
            <p:nvPr>
              <p:custDataLst>
                <p:tags r:id="rId479"/>
              </p:custDataLst>
            </p:nvPr>
          </p:nvSpPr>
          <p:spPr bwMode="auto">
            <a:xfrm>
              <a:off x="4517" y="2775"/>
              <a:ext cx="18" cy="19"/>
            </a:xfrm>
            <a:custGeom>
              <a:avLst/>
              <a:gdLst>
                <a:gd name="T0" fmla="*/ 0 w 14"/>
                <a:gd name="T1" fmla="*/ 30 h 15"/>
                <a:gd name="T2" fmla="*/ 30 w 1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8" y="15"/>
                    <a:pt x="14" y="8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0" name="Freeform 1448"/>
            <p:cNvSpPr/>
            <p:nvPr>
              <p:custDataLst>
                <p:tags r:id="rId480"/>
              </p:custDataLst>
            </p:nvPr>
          </p:nvSpPr>
          <p:spPr bwMode="auto">
            <a:xfrm>
              <a:off x="4527" y="2766"/>
              <a:ext cx="22" cy="10"/>
            </a:xfrm>
            <a:custGeom>
              <a:avLst/>
              <a:gdLst>
                <a:gd name="T0" fmla="*/ 0 w 17"/>
                <a:gd name="T1" fmla="*/ 10 h 8"/>
                <a:gd name="T2" fmla="*/ 36 w 1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0" y="5"/>
                  </a:moveTo>
                  <a:cubicBezTo>
                    <a:pt x="6" y="8"/>
                    <a:pt x="14" y="5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1" name="Freeform 1449"/>
            <p:cNvSpPr/>
            <p:nvPr>
              <p:custDataLst>
                <p:tags r:id="rId481"/>
              </p:custDataLst>
            </p:nvPr>
          </p:nvSpPr>
          <p:spPr bwMode="auto">
            <a:xfrm>
              <a:off x="4496" y="2759"/>
              <a:ext cx="10" cy="17"/>
            </a:xfrm>
            <a:custGeom>
              <a:avLst/>
              <a:gdLst>
                <a:gd name="T0" fmla="*/ 0 w 8"/>
                <a:gd name="T1" fmla="*/ 0 h 13"/>
                <a:gd name="T2" fmla="*/ 13 w 8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5" y="2"/>
                    <a:pt x="8" y="8"/>
                    <a:pt x="6" y="13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2" name="Freeform 1450"/>
            <p:cNvSpPr/>
            <p:nvPr>
              <p:custDataLst>
                <p:tags r:id="rId482"/>
              </p:custDataLst>
            </p:nvPr>
          </p:nvSpPr>
          <p:spPr bwMode="auto">
            <a:xfrm>
              <a:off x="4504" y="2761"/>
              <a:ext cx="8" cy="5"/>
            </a:xfrm>
            <a:custGeom>
              <a:avLst/>
              <a:gdLst>
                <a:gd name="T0" fmla="*/ 0 w 6"/>
                <a:gd name="T1" fmla="*/ 8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3" name="Freeform 1451"/>
            <p:cNvSpPr/>
            <p:nvPr>
              <p:custDataLst>
                <p:tags r:id="rId483"/>
              </p:custDataLst>
            </p:nvPr>
          </p:nvSpPr>
          <p:spPr bwMode="auto">
            <a:xfrm>
              <a:off x="4327" y="2885"/>
              <a:ext cx="31" cy="19"/>
            </a:xfrm>
            <a:custGeom>
              <a:avLst/>
              <a:gdLst>
                <a:gd name="T0" fmla="*/ 0 w 24"/>
                <a:gd name="T1" fmla="*/ 23 h 15"/>
                <a:gd name="T2" fmla="*/ 52 w 24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5">
                  <a:moveTo>
                    <a:pt x="0" y="11"/>
                  </a:moveTo>
                  <a:cubicBezTo>
                    <a:pt x="9" y="15"/>
                    <a:pt x="22" y="8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4" name="Freeform 1452"/>
            <p:cNvSpPr/>
            <p:nvPr>
              <p:custDataLst>
                <p:tags r:id="rId484"/>
              </p:custDataLst>
            </p:nvPr>
          </p:nvSpPr>
          <p:spPr bwMode="auto">
            <a:xfrm>
              <a:off x="4351" y="2878"/>
              <a:ext cx="18" cy="8"/>
            </a:xfrm>
            <a:custGeom>
              <a:avLst/>
              <a:gdLst>
                <a:gd name="T0" fmla="*/ 0 w 14"/>
                <a:gd name="T1" fmla="*/ 0 h 6"/>
                <a:gd name="T2" fmla="*/ 30 w 14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0"/>
                  </a:moveTo>
                  <a:cubicBezTo>
                    <a:pt x="4" y="3"/>
                    <a:pt x="8" y="6"/>
                    <a:pt x="14" y="4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5" name="Freeform 1453"/>
            <p:cNvSpPr/>
            <p:nvPr>
              <p:custDataLst>
                <p:tags r:id="rId485"/>
              </p:custDataLst>
            </p:nvPr>
          </p:nvSpPr>
          <p:spPr bwMode="auto">
            <a:xfrm>
              <a:off x="4253" y="2772"/>
              <a:ext cx="33" cy="11"/>
            </a:xfrm>
            <a:custGeom>
              <a:avLst/>
              <a:gdLst>
                <a:gd name="T0" fmla="*/ 0 w 26"/>
                <a:gd name="T1" fmla="*/ 21 h 8"/>
                <a:gd name="T2" fmla="*/ 53 w 26"/>
                <a:gd name="T3" fmla="*/ 19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8">
                  <a:moveTo>
                    <a:pt x="0" y="8"/>
                  </a:moveTo>
                  <a:cubicBezTo>
                    <a:pt x="7" y="1"/>
                    <a:pt x="19" y="0"/>
                    <a:pt x="26" y="7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6" name="Freeform 1454"/>
            <p:cNvSpPr/>
            <p:nvPr>
              <p:custDataLst>
                <p:tags r:id="rId486"/>
              </p:custDataLst>
            </p:nvPr>
          </p:nvSpPr>
          <p:spPr bwMode="auto">
            <a:xfrm>
              <a:off x="4281" y="2777"/>
              <a:ext cx="17" cy="16"/>
            </a:xfrm>
            <a:custGeom>
              <a:avLst/>
              <a:gdLst>
                <a:gd name="T0" fmla="*/ 29 w 13"/>
                <a:gd name="T1" fmla="*/ 0 h 12"/>
                <a:gd name="T2" fmla="*/ 0 w 13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5" y="0"/>
                    <a:pt x="0" y="4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7" name="Freeform 1455"/>
            <p:cNvSpPr/>
            <p:nvPr>
              <p:custDataLst>
                <p:tags r:id="rId487"/>
              </p:custDataLst>
            </p:nvPr>
          </p:nvSpPr>
          <p:spPr bwMode="auto">
            <a:xfrm>
              <a:off x="4174" y="2913"/>
              <a:ext cx="37" cy="24"/>
            </a:xfrm>
            <a:custGeom>
              <a:avLst/>
              <a:gdLst>
                <a:gd name="T0" fmla="*/ 0 w 28"/>
                <a:gd name="T1" fmla="*/ 16 h 19"/>
                <a:gd name="T2" fmla="*/ 65 w 28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19">
                  <a:moveTo>
                    <a:pt x="0" y="8"/>
                  </a:moveTo>
                  <a:cubicBezTo>
                    <a:pt x="8" y="19"/>
                    <a:pt x="22" y="8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8" name="Freeform 1456"/>
            <p:cNvSpPr/>
            <p:nvPr>
              <p:custDataLst>
                <p:tags r:id="rId488"/>
              </p:custDataLst>
            </p:nvPr>
          </p:nvSpPr>
          <p:spPr bwMode="auto">
            <a:xfrm>
              <a:off x="4207" y="2906"/>
              <a:ext cx="17" cy="15"/>
            </a:xfrm>
            <a:custGeom>
              <a:avLst/>
              <a:gdLst>
                <a:gd name="T0" fmla="*/ 0 w 13"/>
                <a:gd name="T1" fmla="*/ 0 h 12"/>
                <a:gd name="T2" fmla="*/ 29 w 13"/>
                <a:gd name="T3" fmla="*/ 2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2">
                  <a:moveTo>
                    <a:pt x="0" y="0"/>
                  </a:moveTo>
                  <a:cubicBezTo>
                    <a:pt x="2" y="6"/>
                    <a:pt x="7" y="12"/>
                    <a:pt x="13" y="1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19" name="Freeform 1457"/>
            <p:cNvSpPr/>
            <p:nvPr>
              <p:custDataLst>
                <p:tags r:id="rId489"/>
              </p:custDataLst>
            </p:nvPr>
          </p:nvSpPr>
          <p:spPr bwMode="auto">
            <a:xfrm>
              <a:off x="4207" y="2845"/>
              <a:ext cx="6" cy="28"/>
            </a:xfrm>
            <a:custGeom>
              <a:avLst/>
              <a:gdLst>
                <a:gd name="T0" fmla="*/ 6 w 5"/>
                <a:gd name="T1" fmla="*/ 0 h 22"/>
                <a:gd name="T2" fmla="*/ 8 w 5"/>
                <a:gd name="T3" fmla="*/ 4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2">
                  <a:moveTo>
                    <a:pt x="3" y="0"/>
                  </a:moveTo>
                  <a:cubicBezTo>
                    <a:pt x="1" y="7"/>
                    <a:pt x="0" y="17"/>
                    <a:pt x="5" y="2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0" name="Freeform 1458"/>
            <p:cNvSpPr/>
            <p:nvPr>
              <p:custDataLst>
                <p:tags r:id="rId490"/>
              </p:custDataLst>
            </p:nvPr>
          </p:nvSpPr>
          <p:spPr bwMode="auto">
            <a:xfrm>
              <a:off x="4186" y="2851"/>
              <a:ext cx="22" cy="11"/>
            </a:xfrm>
            <a:custGeom>
              <a:avLst/>
              <a:gdLst>
                <a:gd name="T0" fmla="*/ 36 w 17"/>
                <a:gd name="T1" fmla="*/ 21 h 8"/>
                <a:gd name="T2" fmla="*/ 0 w 17"/>
                <a:gd name="T3" fmla="*/ 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8">
                  <a:moveTo>
                    <a:pt x="17" y="8"/>
                  </a:moveTo>
                  <a:cubicBezTo>
                    <a:pt x="12" y="3"/>
                    <a:pt x="6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1" name="Freeform 1459"/>
            <p:cNvSpPr/>
            <p:nvPr>
              <p:custDataLst>
                <p:tags r:id="rId491"/>
              </p:custDataLst>
            </p:nvPr>
          </p:nvSpPr>
          <p:spPr bwMode="auto">
            <a:xfrm>
              <a:off x="4121" y="2785"/>
              <a:ext cx="31" cy="14"/>
            </a:xfrm>
            <a:custGeom>
              <a:avLst/>
              <a:gdLst>
                <a:gd name="T0" fmla="*/ 0 w 25"/>
                <a:gd name="T1" fmla="*/ 23 h 11"/>
                <a:gd name="T2" fmla="*/ 47 w 25"/>
                <a:gd name="T3" fmla="*/ 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6" y="0"/>
                    <a:pt x="17" y="6"/>
                    <a:pt x="25" y="9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2" name="Freeform 1460"/>
            <p:cNvSpPr/>
            <p:nvPr>
              <p:custDataLst>
                <p:tags r:id="rId492"/>
              </p:custDataLst>
            </p:nvPr>
          </p:nvSpPr>
          <p:spPr bwMode="auto">
            <a:xfrm>
              <a:off x="4146" y="2788"/>
              <a:ext cx="27" cy="15"/>
            </a:xfrm>
            <a:custGeom>
              <a:avLst/>
              <a:gdLst>
                <a:gd name="T0" fmla="*/ 0 w 21"/>
                <a:gd name="T1" fmla="*/ 24 h 12"/>
                <a:gd name="T2" fmla="*/ 45 w 21"/>
                <a:gd name="T3" fmla="*/ 13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2">
                  <a:moveTo>
                    <a:pt x="0" y="12"/>
                  </a:moveTo>
                  <a:cubicBezTo>
                    <a:pt x="5" y="5"/>
                    <a:pt x="13" y="0"/>
                    <a:pt x="21" y="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3" name="Freeform 1461"/>
            <p:cNvSpPr/>
            <p:nvPr>
              <p:custDataLst>
                <p:tags r:id="rId493"/>
              </p:custDataLst>
            </p:nvPr>
          </p:nvSpPr>
          <p:spPr bwMode="auto">
            <a:xfrm>
              <a:off x="4018" y="2851"/>
              <a:ext cx="16" cy="20"/>
            </a:xfrm>
            <a:custGeom>
              <a:avLst/>
              <a:gdLst>
                <a:gd name="T0" fmla="*/ 25 w 13"/>
                <a:gd name="T1" fmla="*/ 0 h 15"/>
                <a:gd name="T2" fmla="*/ 2 w 13"/>
                <a:gd name="T3" fmla="*/ 3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5" y="0"/>
                    <a:pt x="0" y="7"/>
                    <a:pt x="2" y="15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4" name="Freeform 1462"/>
            <p:cNvSpPr/>
            <p:nvPr>
              <p:custDataLst>
                <p:tags r:id="rId494"/>
              </p:custDataLst>
            </p:nvPr>
          </p:nvSpPr>
          <p:spPr bwMode="auto">
            <a:xfrm>
              <a:off x="4011" y="2867"/>
              <a:ext cx="18" cy="23"/>
            </a:xfrm>
            <a:custGeom>
              <a:avLst/>
              <a:gdLst>
                <a:gd name="T0" fmla="*/ 30 w 14"/>
                <a:gd name="T1" fmla="*/ 5 h 18"/>
                <a:gd name="T2" fmla="*/ 1 w 14"/>
                <a:gd name="T3" fmla="*/ 3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8">
                  <a:moveTo>
                    <a:pt x="14" y="2"/>
                  </a:moveTo>
                  <a:cubicBezTo>
                    <a:pt x="6" y="0"/>
                    <a:pt x="0" y="12"/>
                    <a:pt x="1" y="18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5" name="Freeform 1463"/>
            <p:cNvSpPr/>
            <p:nvPr>
              <p:custDataLst>
                <p:tags r:id="rId495"/>
              </p:custDataLst>
            </p:nvPr>
          </p:nvSpPr>
          <p:spPr bwMode="auto">
            <a:xfrm>
              <a:off x="4054" y="2858"/>
              <a:ext cx="13" cy="27"/>
            </a:xfrm>
            <a:custGeom>
              <a:avLst/>
              <a:gdLst>
                <a:gd name="T0" fmla="*/ 16 w 10"/>
                <a:gd name="T1" fmla="*/ 0 h 21"/>
                <a:gd name="T2" fmla="*/ 0 w 10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7" y="0"/>
                  </a:moveTo>
                  <a:cubicBezTo>
                    <a:pt x="10" y="7"/>
                    <a:pt x="7" y="17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6" name="Freeform 1464"/>
            <p:cNvSpPr/>
            <p:nvPr>
              <p:custDataLst>
                <p:tags r:id="rId496"/>
              </p:custDataLst>
            </p:nvPr>
          </p:nvSpPr>
          <p:spPr bwMode="auto">
            <a:xfrm>
              <a:off x="4063" y="2872"/>
              <a:ext cx="19" cy="13"/>
            </a:xfrm>
            <a:custGeom>
              <a:avLst/>
              <a:gdLst>
                <a:gd name="T0" fmla="*/ 0 w 14"/>
                <a:gd name="T1" fmla="*/ 5 h 10"/>
                <a:gd name="T2" fmla="*/ 35 w 14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0">
                  <a:moveTo>
                    <a:pt x="0" y="2"/>
                  </a:moveTo>
                  <a:cubicBezTo>
                    <a:pt x="7" y="0"/>
                    <a:pt x="13" y="4"/>
                    <a:pt x="14" y="1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7" name="Freeform 1465"/>
            <p:cNvSpPr/>
            <p:nvPr>
              <p:custDataLst>
                <p:tags r:id="rId497"/>
              </p:custDataLst>
            </p:nvPr>
          </p:nvSpPr>
          <p:spPr bwMode="auto">
            <a:xfrm>
              <a:off x="4089" y="2829"/>
              <a:ext cx="15" cy="21"/>
            </a:xfrm>
            <a:custGeom>
              <a:avLst/>
              <a:gdLst>
                <a:gd name="T0" fmla="*/ 0 w 11"/>
                <a:gd name="T1" fmla="*/ 0 h 16"/>
                <a:gd name="T2" fmla="*/ 14 w 11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0"/>
                  </a:moveTo>
                  <a:cubicBezTo>
                    <a:pt x="6" y="3"/>
                    <a:pt x="11" y="11"/>
                    <a:pt x="5" y="1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8" name="Freeform 1466"/>
            <p:cNvSpPr/>
            <p:nvPr>
              <p:custDataLst>
                <p:tags r:id="rId498"/>
              </p:custDataLst>
            </p:nvPr>
          </p:nvSpPr>
          <p:spPr bwMode="auto">
            <a:xfrm>
              <a:off x="4099" y="2836"/>
              <a:ext cx="15" cy="6"/>
            </a:xfrm>
            <a:custGeom>
              <a:avLst/>
              <a:gdLst>
                <a:gd name="T0" fmla="*/ 0 w 12"/>
                <a:gd name="T1" fmla="*/ 8 h 5"/>
                <a:gd name="T2" fmla="*/ 24 w 1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5">
                  <a:moveTo>
                    <a:pt x="0" y="5"/>
                  </a:moveTo>
                  <a:cubicBezTo>
                    <a:pt x="3" y="1"/>
                    <a:pt x="8" y="0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29" name="Freeform 1467"/>
            <p:cNvSpPr/>
            <p:nvPr>
              <p:custDataLst>
                <p:tags r:id="rId499"/>
              </p:custDataLst>
            </p:nvPr>
          </p:nvSpPr>
          <p:spPr bwMode="auto">
            <a:xfrm>
              <a:off x="4112" y="2934"/>
              <a:ext cx="24" cy="22"/>
            </a:xfrm>
            <a:custGeom>
              <a:avLst/>
              <a:gdLst>
                <a:gd name="T0" fmla="*/ 0 w 19"/>
                <a:gd name="T1" fmla="*/ 28 h 17"/>
                <a:gd name="T2" fmla="*/ 38 w 19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7">
                  <a:moveTo>
                    <a:pt x="0" y="13"/>
                  </a:moveTo>
                  <a:cubicBezTo>
                    <a:pt x="7" y="17"/>
                    <a:pt x="19" y="8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0" name="Freeform 1468"/>
            <p:cNvSpPr/>
            <p:nvPr>
              <p:custDataLst>
                <p:tags r:id="rId500"/>
              </p:custDataLst>
            </p:nvPr>
          </p:nvSpPr>
          <p:spPr bwMode="auto">
            <a:xfrm>
              <a:off x="4127" y="2927"/>
              <a:ext cx="28" cy="14"/>
            </a:xfrm>
            <a:custGeom>
              <a:avLst/>
              <a:gdLst>
                <a:gd name="T0" fmla="*/ 0 w 22"/>
                <a:gd name="T1" fmla="*/ 5 h 11"/>
                <a:gd name="T2" fmla="*/ 46 w 2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1">
                  <a:moveTo>
                    <a:pt x="0" y="2"/>
                  </a:moveTo>
                  <a:cubicBezTo>
                    <a:pt x="4" y="11"/>
                    <a:pt x="16" y="5"/>
                    <a:pt x="22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1" name="Freeform 1469"/>
            <p:cNvSpPr/>
            <p:nvPr>
              <p:custDataLst>
                <p:tags r:id="rId501"/>
              </p:custDataLst>
            </p:nvPr>
          </p:nvSpPr>
          <p:spPr bwMode="auto">
            <a:xfrm>
              <a:off x="4108" y="2906"/>
              <a:ext cx="24" cy="12"/>
            </a:xfrm>
            <a:custGeom>
              <a:avLst/>
              <a:gdLst>
                <a:gd name="T0" fmla="*/ 0 w 19"/>
                <a:gd name="T1" fmla="*/ 17 h 10"/>
                <a:gd name="T2" fmla="*/ 38 w 19"/>
                <a:gd name="T3" fmla="*/ 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0">
                  <a:moveTo>
                    <a:pt x="0" y="10"/>
                  </a:moveTo>
                  <a:cubicBezTo>
                    <a:pt x="0" y="1"/>
                    <a:pt x="12" y="0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2" name="Freeform 1470"/>
            <p:cNvSpPr/>
            <p:nvPr>
              <p:custDataLst>
                <p:tags r:id="rId502"/>
              </p:custDataLst>
            </p:nvPr>
          </p:nvSpPr>
          <p:spPr bwMode="auto">
            <a:xfrm>
              <a:off x="4118" y="2891"/>
              <a:ext cx="7" cy="15"/>
            </a:xfrm>
            <a:custGeom>
              <a:avLst/>
              <a:gdLst>
                <a:gd name="T0" fmla="*/ 1 w 5"/>
                <a:gd name="T1" fmla="*/ 27 h 11"/>
                <a:gd name="T2" fmla="*/ 14 w 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1" y="11"/>
                  </a:moveTo>
                  <a:cubicBezTo>
                    <a:pt x="0" y="7"/>
                    <a:pt x="0" y="1"/>
                    <a:pt x="5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3" name="Freeform 1471"/>
            <p:cNvSpPr/>
            <p:nvPr>
              <p:custDataLst>
                <p:tags r:id="rId503"/>
              </p:custDataLst>
            </p:nvPr>
          </p:nvSpPr>
          <p:spPr bwMode="auto">
            <a:xfrm>
              <a:off x="4150" y="2854"/>
              <a:ext cx="10" cy="19"/>
            </a:xfrm>
            <a:custGeom>
              <a:avLst/>
              <a:gdLst>
                <a:gd name="T0" fmla="*/ 5 w 8"/>
                <a:gd name="T1" fmla="*/ 0 h 15"/>
                <a:gd name="T2" fmla="*/ 16 w 8"/>
                <a:gd name="T3" fmla="*/ 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5">
                  <a:moveTo>
                    <a:pt x="2" y="0"/>
                  </a:moveTo>
                  <a:cubicBezTo>
                    <a:pt x="0" y="6"/>
                    <a:pt x="2" y="12"/>
                    <a:pt x="8" y="15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4" name="Freeform 1472"/>
            <p:cNvSpPr/>
            <p:nvPr>
              <p:custDataLst>
                <p:tags r:id="rId504"/>
              </p:custDataLst>
            </p:nvPr>
          </p:nvSpPr>
          <p:spPr bwMode="auto">
            <a:xfrm>
              <a:off x="4141" y="2866"/>
              <a:ext cx="12" cy="2"/>
            </a:xfrm>
            <a:custGeom>
              <a:avLst/>
              <a:gdLst>
                <a:gd name="T0" fmla="*/ 17 w 10"/>
                <a:gd name="T1" fmla="*/ 0 h 2"/>
                <a:gd name="T2" fmla="*/ 0 w 10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">
                  <a:moveTo>
                    <a:pt x="10" y="0"/>
                  </a:moveTo>
                  <a:cubicBezTo>
                    <a:pt x="6" y="0"/>
                    <a:pt x="3" y="1"/>
                    <a:pt x="0" y="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5" name="Freeform 1473"/>
            <p:cNvSpPr/>
            <p:nvPr>
              <p:custDataLst>
                <p:tags r:id="rId505"/>
              </p:custDataLst>
            </p:nvPr>
          </p:nvSpPr>
          <p:spPr bwMode="auto">
            <a:xfrm>
              <a:off x="4006" y="2955"/>
              <a:ext cx="17" cy="27"/>
            </a:xfrm>
            <a:custGeom>
              <a:avLst/>
              <a:gdLst>
                <a:gd name="T0" fmla="*/ 9 w 13"/>
                <a:gd name="T1" fmla="*/ 0 h 21"/>
                <a:gd name="T2" fmla="*/ 29 w 13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1">
                  <a:moveTo>
                    <a:pt x="4" y="0"/>
                  </a:moveTo>
                  <a:cubicBezTo>
                    <a:pt x="0" y="9"/>
                    <a:pt x="2" y="19"/>
                    <a:pt x="13" y="2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6" name="Freeform 1474"/>
            <p:cNvSpPr/>
            <p:nvPr>
              <p:custDataLst>
                <p:tags r:id="rId506"/>
              </p:custDataLst>
            </p:nvPr>
          </p:nvSpPr>
          <p:spPr bwMode="auto">
            <a:xfrm>
              <a:off x="4022" y="2970"/>
              <a:ext cx="7" cy="24"/>
            </a:xfrm>
            <a:custGeom>
              <a:avLst/>
              <a:gdLst>
                <a:gd name="T0" fmla="*/ 1 w 6"/>
                <a:gd name="T1" fmla="*/ 0 h 18"/>
                <a:gd name="T2" fmla="*/ 9 w 6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8">
                  <a:moveTo>
                    <a:pt x="1" y="0"/>
                  </a:moveTo>
                  <a:cubicBezTo>
                    <a:pt x="0" y="6"/>
                    <a:pt x="0" y="15"/>
                    <a:pt x="6" y="18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7" name="Freeform 1475"/>
            <p:cNvSpPr/>
            <p:nvPr>
              <p:custDataLst>
                <p:tags r:id="rId507"/>
              </p:custDataLst>
            </p:nvPr>
          </p:nvSpPr>
          <p:spPr bwMode="auto">
            <a:xfrm>
              <a:off x="4028" y="2922"/>
              <a:ext cx="8" cy="20"/>
            </a:xfrm>
            <a:custGeom>
              <a:avLst/>
              <a:gdLst>
                <a:gd name="T0" fmla="*/ 0 w 7"/>
                <a:gd name="T1" fmla="*/ 0 h 16"/>
                <a:gd name="T2" fmla="*/ 8 w 7"/>
                <a:gd name="T3" fmla="*/ 3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6" y="4"/>
                    <a:pt x="7" y="10"/>
                    <a:pt x="5" y="1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8" name="Freeform 1476"/>
            <p:cNvSpPr/>
            <p:nvPr>
              <p:custDataLst>
                <p:tags r:id="rId508"/>
              </p:custDataLst>
            </p:nvPr>
          </p:nvSpPr>
          <p:spPr bwMode="auto">
            <a:xfrm>
              <a:off x="4035" y="2925"/>
              <a:ext cx="12" cy="4"/>
            </a:xfrm>
            <a:custGeom>
              <a:avLst/>
              <a:gdLst>
                <a:gd name="T0" fmla="*/ 0 w 9"/>
                <a:gd name="T1" fmla="*/ 4 h 4"/>
                <a:gd name="T2" fmla="*/ 21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4"/>
                  </a:moveTo>
                  <a:cubicBezTo>
                    <a:pt x="2" y="2"/>
                    <a:pt x="5" y="0"/>
                    <a:pt x="9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39" name="Freeform 1477"/>
            <p:cNvSpPr/>
            <p:nvPr>
              <p:custDataLst>
                <p:tags r:id="rId509"/>
              </p:custDataLst>
            </p:nvPr>
          </p:nvSpPr>
          <p:spPr bwMode="auto">
            <a:xfrm>
              <a:off x="4057" y="2995"/>
              <a:ext cx="31" cy="13"/>
            </a:xfrm>
            <a:custGeom>
              <a:avLst/>
              <a:gdLst>
                <a:gd name="T0" fmla="*/ 0 w 24"/>
                <a:gd name="T1" fmla="*/ 1 h 10"/>
                <a:gd name="T2" fmla="*/ 52 w 2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0">
                  <a:moveTo>
                    <a:pt x="0" y="1"/>
                  </a:moveTo>
                  <a:cubicBezTo>
                    <a:pt x="6" y="10"/>
                    <a:pt x="16" y="6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0" name="Freeform 1478"/>
            <p:cNvSpPr/>
            <p:nvPr>
              <p:custDataLst>
                <p:tags r:id="rId510"/>
              </p:custDataLst>
            </p:nvPr>
          </p:nvSpPr>
          <p:spPr bwMode="auto">
            <a:xfrm>
              <a:off x="4083" y="2989"/>
              <a:ext cx="10" cy="11"/>
            </a:xfrm>
            <a:custGeom>
              <a:avLst/>
              <a:gdLst>
                <a:gd name="T0" fmla="*/ 0 w 8"/>
                <a:gd name="T1" fmla="*/ 0 h 9"/>
                <a:gd name="T2" fmla="*/ 16 w 8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1" y="4"/>
                    <a:pt x="3" y="8"/>
                    <a:pt x="8" y="9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1" name="Freeform 1479"/>
            <p:cNvSpPr/>
            <p:nvPr>
              <p:custDataLst>
                <p:tags r:id="rId511"/>
              </p:custDataLst>
            </p:nvPr>
          </p:nvSpPr>
          <p:spPr bwMode="auto">
            <a:xfrm>
              <a:off x="4069" y="2941"/>
              <a:ext cx="10" cy="18"/>
            </a:xfrm>
            <a:custGeom>
              <a:avLst/>
              <a:gdLst>
                <a:gd name="T0" fmla="*/ 0 w 8"/>
                <a:gd name="T1" fmla="*/ 0 h 14"/>
                <a:gd name="T2" fmla="*/ 14 w 8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4">
                  <a:moveTo>
                    <a:pt x="0" y="0"/>
                  </a:moveTo>
                  <a:cubicBezTo>
                    <a:pt x="5" y="3"/>
                    <a:pt x="8" y="8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2" name="Freeform 1480"/>
            <p:cNvSpPr/>
            <p:nvPr>
              <p:custDataLst>
                <p:tags r:id="rId512"/>
              </p:custDataLst>
            </p:nvPr>
          </p:nvSpPr>
          <p:spPr bwMode="auto">
            <a:xfrm>
              <a:off x="4078" y="2946"/>
              <a:ext cx="8" cy="5"/>
            </a:xfrm>
            <a:custGeom>
              <a:avLst/>
              <a:gdLst>
                <a:gd name="T0" fmla="*/ 0 w 6"/>
                <a:gd name="T1" fmla="*/ 8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1" y="1"/>
                    <a:pt x="3" y="0"/>
                    <a:pt x="6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3" name="Freeform 1481"/>
            <p:cNvSpPr/>
            <p:nvPr>
              <p:custDataLst>
                <p:tags r:id="rId513"/>
              </p:custDataLst>
            </p:nvPr>
          </p:nvSpPr>
          <p:spPr bwMode="auto">
            <a:xfrm>
              <a:off x="4259" y="2828"/>
              <a:ext cx="9" cy="17"/>
            </a:xfrm>
            <a:custGeom>
              <a:avLst/>
              <a:gdLst>
                <a:gd name="T0" fmla="*/ 0 w 8"/>
                <a:gd name="T1" fmla="*/ 0 h 13"/>
                <a:gd name="T2" fmla="*/ 10 w 8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3">
                  <a:moveTo>
                    <a:pt x="0" y="0"/>
                  </a:moveTo>
                  <a:cubicBezTo>
                    <a:pt x="5" y="1"/>
                    <a:pt x="8" y="8"/>
                    <a:pt x="7" y="13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4" name="Freeform 1482"/>
            <p:cNvSpPr/>
            <p:nvPr>
              <p:custDataLst>
                <p:tags r:id="rId514"/>
              </p:custDataLst>
            </p:nvPr>
          </p:nvSpPr>
          <p:spPr bwMode="auto">
            <a:xfrm>
              <a:off x="4265" y="2831"/>
              <a:ext cx="7" cy="5"/>
            </a:xfrm>
            <a:custGeom>
              <a:avLst/>
              <a:gdLst>
                <a:gd name="T0" fmla="*/ 0 w 5"/>
                <a:gd name="T1" fmla="*/ 8 h 4"/>
                <a:gd name="T2" fmla="*/ 14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1" y="2"/>
                    <a:pt x="2" y="0"/>
                    <a:pt x="5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5" name="Freeform 1483"/>
            <p:cNvSpPr/>
            <p:nvPr>
              <p:custDataLst>
                <p:tags r:id="rId515"/>
              </p:custDataLst>
            </p:nvPr>
          </p:nvSpPr>
          <p:spPr bwMode="auto">
            <a:xfrm>
              <a:off x="4338" y="2774"/>
              <a:ext cx="26" cy="9"/>
            </a:xfrm>
            <a:custGeom>
              <a:avLst/>
              <a:gdLst>
                <a:gd name="T0" fmla="*/ 0 w 20"/>
                <a:gd name="T1" fmla="*/ 13 h 7"/>
                <a:gd name="T2" fmla="*/ 44 w 2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6"/>
                  </a:moveTo>
                  <a:cubicBezTo>
                    <a:pt x="4" y="0"/>
                    <a:pt x="17" y="0"/>
                    <a:pt x="20" y="7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6" name="Freeform 1484"/>
            <p:cNvSpPr/>
            <p:nvPr>
              <p:custDataLst>
                <p:tags r:id="rId516"/>
              </p:custDataLst>
            </p:nvPr>
          </p:nvSpPr>
          <p:spPr bwMode="auto">
            <a:xfrm>
              <a:off x="4359" y="2780"/>
              <a:ext cx="13" cy="8"/>
            </a:xfrm>
            <a:custGeom>
              <a:avLst/>
              <a:gdLst>
                <a:gd name="T0" fmla="*/ 0 w 10"/>
                <a:gd name="T1" fmla="*/ 15 h 6"/>
                <a:gd name="T2" fmla="*/ 22 w 10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2" y="2"/>
                    <a:pt x="6" y="0"/>
                    <a:pt x="10" y="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7" name="Freeform 1485"/>
            <p:cNvSpPr/>
            <p:nvPr>
              <p:custDataLst>
                <p:tags r:id="rId517"/>
              </p:custDataLst>
            </p:nvPr>
          </p:nvSpPr>
          <p:spPr bwMode="auto">
            <a:xfrm>
              <a:off x="4208" y="2812"/>
              <a:ext cx="9" cy="20"/>
            </a:xfrm>
            <a:custGeom>
              <a:avLst/>
              <a:gdLst>
                <a:gd name="T0" fmla="*/ 0 w 7"/>
                <a:gd name="T1" fmla="*/ 0 h 16"/>
                <a:gd name="T2" fmla="*/ 15 w 7"/>
                <a:gd name="T3" fmla="*/ 31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5" y="4"/>
                    <a:pt x="7" y="10"/>
                    <a:pt x="7" y="16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8" name="Freeform 1486"/>
            <p:cNvSpPr/>
            <p:nvPr>
              <p:custDataLst>
                <p:tags r:id="rId518"/>
              </p:custDataLst>
            </p:nvPr>
          </p:nvSpPr>
          <p:spPr bwMode="auto">
            <a:xfrm>
              <a:off x="4216" y="2818"/>
              <a:ext cx="9" cy="4"/>
            </a:xfrm>
            <a:custGeom>
              <a:avLst/>
              <a:gdLst>
                <a:gd name="T0" fmla="*/ 0 w 7"/>
                <a:gd name="T1" fmla="*/ 7 h 3"/>
                <a:gd name="T2" fmla="*/ 15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3"/>
                  </a:moveTo>
                  <a:cubicBezTo>
                    <a:pt x="2" y="1"/>
                    <a:pt x="5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49" name="Freeform 1487"/>
            <p:cNvSpPr/>
            <p:nvPr>
              <p:custDataLst>
                <p:tags r:id="rId519"/>
              </p:custDataLst>
            </p:nvPr>
          </p:nvSpPr>
          <p:spPr bwMode="auto">
            <a:xfrm>
              <a:off x="4229" y="2982"/>
              <a:ext cx="18" cy="14"/>
            </a:xfrm>
            <a:custGeom>
              <a:avLst/>
              <a:gdLst>
                <a:gd name="T0" fmla="*/ 0 w 14"/>
                <a:gd name="T1" fmla="*/ 22 h 11"/>
                <a:gd name="T2" fmla="*/ 30 w 14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1">
                  <a:moveTo>
                    <a:pt x="0" y="10"/>
                  </a:moveTo>
                  <a:cubicBezTo>
                    <a:pt x="6" y="11"/>
                    <a:pt x="14" y="6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0" name="Freeform 1488"/>
            <p:cNvSpPr/>
            <p:nvPr>
              <p:custDataLst>
                <p:tags r:id="rId520"/>
              </p:custDataLst>
            </p:nvPr>
          </p:nvSpPr>
          <p:spPr bwMode="auto">
            <a:xfrm>
              <a:off x="4221" y="2985"/>
              <a:ext cx="8" cy="15"/>
            </a:xfrm>
            <a:custGeom>
              <a:avLst/>
              <a:gdLst>
                <a:gd name="T0" fmla="*/ 7 w 6"/>
                <a:gd name="T1" fmla="*/ 0 h 12"/>
                <a:gd name="T2" fmla="*/ 0 w 6"/>
                <a:gd name="T3" fmla="*/ 2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">
                  <a:moveTo>
                    <a:pt x="3" y="0"/>
                  </a:moveTo>
                  <a:cubicBezTo>
                    <a:pt x="6" y="5"/>
                    <a:pt x="5" y="10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1" name="Freeform 1489"/>
            <p:cNvSpPr/>
            <p:nvPr>
              <p:custDataLst>
                <p:tags r:id="rId521"/>
              </p:custDataLst>
            </p:nvPr>
          </p:nvSpPr>
          <p:spPr bwMode="auto">
            <a:xfrm>
              <a:off x="4221" y="2995"/>
              <a:ext cx="3" cy="4"/>
            </a:xfrm>
            <a:custGeom>
              <a:avLst/>
              <a:gdLst>
                <a:gd name="T0" fmla="*/ 8 w 2"/>
                <a:gd name="T1" fmla="*/ 7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6DAA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2" name="Freeform 1490"/>
            <p:cNvSpPr/>
            <p:nvPr>
              <p:custDataLst>
                <p:tags r:id="rId522"/>
              </p:custDataLst>
            </p:nvPr>
          </p:nvSpPr>
          <p:spPr bwMode="auto">
            <a:xfrm>
              <a:off x="4147" y="3004"/>
              <a:ext cx="8" cy="14"/>
            </a:xfrm>
            <a:custGeom>
              <a:avLst/>
              <a:gdLst>
                <a:gd name="T0" fmla="*/ 5 w 6"/>
                <a:gd name="T1" fmla="*/ 0 h 11"/>
                <a:gd name="T2" fmla="*/ 15 w 6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0" y="4"/>
                    <a:pt x="2" y="9"/>
                    <a:pt x="6" y="11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3" name="Freeform 1491"/>
            <p:cNvSpPr/>
            <p:nvPr>
              <p:custDataLst>
                <p:tags r:id="rId523"/>
              </p:custDataLst>
            </p:nvPr>
          </p:nvSpPr>
          <p:spPr bwMode="auto">
            <a:xfrm>
              <a:off x="4139" y="3012"/>
              <a:ext cx="11" cy="5"/>
            </a:xfrm>
            <a:custGeom>
              <a:avLst/>
              <a:gdLst>
                <a:gd name="T0" fmla="*/ 16 w 9"/>
                <a:gd name="T1" fmla="*/ 0 h 4"/>
                <a:gd name="T2" fmla="*/ 0 w 9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9" y="0"/>
                  </a:moveTo>
                  <a:cubicBezTo>
                    <a:pt x="6" y="1"/>
                    <a:pt x="3" y="2"/>
                    <a:pt x="0" y="4"/>
                  </a:cubicBezTo>
                </a:path>
              </a:pathLst>
            </a:custGeom>
            <a:noFill/>
            <a:ln w="4763" cap="rnd">
              <a:solidFill>
                <a:srgbClr val="CA9D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4" name="Freeform 1492"/>
            <p:cNvSpPr/>
            <p:nvPr>
              <p:custDataLst>
                <p:tags r:id="rId524"/>
              </p:custDataLst>
            </p:nvPr>
          </p:nvSpPr>
          <p:spPr bwMode="auto">
            <a:xfrm>
              <a:off x="4075" y="2875"/>
              <a:ext cx="11" cy="11"/>
            </a:xfrm>
            <a:custGeom>
              <a:avLst/>
              <a:gdLst>
                <a:gd name="T0" fmla="*/ 8 w 8"/>
                <a:gd name="T1" fmla="*/ 16 h 9"/>
                <a:gd name="T2" fmla="*/ 19 w 8"/>
                <a:gd name="T3" fmla="*/ 6 h 9"/>
                <a:gd name="T4" fmla="*/ 0 w 8"/>
                <a:gd name="T5" fmla="*/ 1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9"/>
                  </a:moveTo>
                  <a:cubicBezTo>
                    <a:pt x="4" y="8"/>
                    <a:pt x="8" y="5"/>
                    <a:pt x="7" y="3"/>
                  </a:cubicBezTo>
                  <a:cubicBezTo>
                    <a:pt x="6" y="0"/>
                    <a:pt x="1" y="5"/>
                    <a:pt x="0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5" name="Freeform 1493"/>
            <p:cNvSpPr/>
            <p:nvPr>
              <p:custDataLst>
                <p:tags r:id="rId525"/>
              </p:custDataLst>
            </p:nvPr>
          </p:nvSpPr>
          <p:spPr bwMode="auto">
            <a:xfrm>
              <a:off x="4153" y="2871"/>
              <a:ext cx="6" cy="4"/>
            </a:xfrm>
            <a:custGeom>
              <a:avLst/>
              <a:gdLst>
                <a:gd name="T0" fmla="*/ 0 w 4"/>
                <a:gd name="T1" fmla="*/ 7 h 3"/>
                <a:gd name="T2" fmla="*/ 1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6" name="Freeform 1494"/>
            <p:cNvSpPr/>
            <p:nvPr>
              <p:custDataLst>
                <p:tags r:id="rId526"/>
              </p:custDataLst>
            </p:nvPr>
          </p:nvSpPr>
          <p:spPr bwMode="auto">
            <a:xfrm>
              <a:off x="4186" y="2847"/>
              <a:ext cx="12" cy="13"/>
            </a:xfrm>
            <a:custGeom>
              <a:avLst/>
              <a:gdLst>
                <a:gd name="T0" fmla="*/ 5 w 9"/>
                <a:gd name="T1" fmla="*/ 5 h 10"/>
                <a:gd name="T2" fmla="*/ 16 w 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0">
                  <a:moveTo>
                    <a:pt x="2" y="2"/>
                  </a:moveTo>
                  <a:cubicBezTo>
                    <a:pt x="0" y="10"/>
                    <a:pt x="9" y="6"/>
                    <a:pt x="7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7" name="Freeform 1495"/>
            <p:cNvSpPr/>
            <p:nvPr>
              <p:custDataLst>
                <p:tags r:id="rId527"/>
              </p:custDataLst>
            </p:nvPr>
          </p:nvSpPr>
          <p:spPr bwMode="auto">
            <a:xfrm>
              <a:off x="4214" y="2828"/>
              <a:ext cx="6" cy="3"/>
            </a:xfrm>
            <a:custGeom>
              <a:avLst/>
              <a:gdLst>
                <a:gd name="T0" fmla="*/ 0 w 4"/>
                <a:gd name="T1" fmla="*/ 8 h 2"/>
                <a:gd name="T2" fmla="*/ 14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8" name="Freeform 1496"/>
            <p:cNvSpPr/>
            <p:nvPr>
              <p:custDataLst>
                <p:tags r:id="rId528"/>
              </p:custDataLst>
            </p:nvPr>
          </p:nvSpPr>
          <p:spPr bwMode="auto">
            <a:xfrm>
              <a:off x="4209" y="2811"/>
              <a:ext cx="3" cy="4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59" name="Freeform 1497"/>
            <p:cNvSpPr/>
            <p:nvPr>
              <p:custDataLst>
                <p:tags r:id="rId529"/>
              </p:custDataLst>
            </p:nvPr>
          </p:nvSpPr>
          <p:spPr bwMode="auto">
            <a:xfrm>
              <a:off x="4166" y="2790"/>
              <a:ext cx="4" cy="8"/>
            </a:xfrm>
            <a:custGeom>
              <a:avLst/>
              <a:gdLst>
                <a:gd name="T0" fmla="*/ 7 w 3"/>
                <a:gd name="T1" fmla="*/ 5 h 6"/>
                <a:gd name="T2" fmla="*/ 0 w 3"/>
                <a:gd name="T3" fmla="*/ 15 h 6"/>
                <a:gd name="T4" fmla="*/ 0 w 3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6">
                  <a:moveTo>
                    <a:pt x="3" y="2"/>
                  </a:moveTo>
                  <a:cubicBezTo>
                    <a:pt x="3" y="4"/>
                    <a:pt x="2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0" name="Freeform 1498"/>
            <p:cNvSpPr/>
            <p:nvPr>
              <p:custDataLst>
                <p:tags r:id="rId530"/>
              </p:custDataLst>
            </p:nvPr>
          </p:nvSpPr>
          <p:spPr bwMode="auto">
            <a:xfrm>
              <a:off x="4146" y="2799"/>
              <a:ext cx="2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2" y="1"/>
                    <a:pt x="2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1" name="Freeform 1499"/>
            <p:cNvSpPr/>
            <p:nvPr>
              <p:custDataLst>
                <p:tags r:id="rId531"/>
              </p:custDataLst>
            </p:nvPr>
          </p:nvSpPr>
          <p:spPr bwMode="auto">
            <a:xfrm>
              <a:off x="4119" y="2796"/>
              <a:ext cx="6" cy="3"/>
            </a:xfrm>
            <a:custGeom>
              <a:avLst/>
              <a:gdLst>
                <a:gd name="T0" fmla="*/ 0 w 4"/>
                <a:gd name="T1" fmla="*/ 0 h 3"/>
                <a:gd name="T2" fmla="*/ 14 w 4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2" y="0"/>
                    <a:pt x="3" y="1"/>
                    <a:pt x="4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2" name="Freeform 1500"/>
            <p:cNvSpPr/>
            <p:nvPr>
              <p:custDataLst>
                <p:tags r:id="rId532"/>
              </p:custDataLst>
            </p:nvPr>
          </p:nvSpPr>
          <p:spPr bwMode="auto">
            <a:xfrm>
              <a:off x="4089" y="2828"/>
              <a:ext cx="4" cy="4"/>
            </a:xfrm>
            <a:custGeom>
              <a:avLst/>
              <a:gdLst>
                <a:gd name="T0" fmla="*/ 0 w 3"/>
                <a:gd name="T1" fmla="*/ 7 h 3"/>
                <a:gd name="T2" fmla="*/ 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2"/>
                    <a:pt x="2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3" name="Freeform 1501"/>
            <p:cNvSpPr/>
            <p:nvPr>
              <p:custDataLst>
                <p:tags r:id="rId533"/>
              </p:custDataLst>
            </p:nvPr>
          </p:nvSpPr>
          <p:spPr bwMode="auto">
            <a:xfrm>
              <a:off x="4112" y="2833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4" name="Freeform 1502"/>
            <p:cNvSpPr/>
            <p:nvPr>
              <p:custDataLst>
                <p:tags r:id="rId534"/>
              </p:custDataLst>
            </p:nvPr>
          </p:nvSpPr>
          <p:spPr bwMode="auto">
            <a:xfrm>
              <a:off x="4096" y="2849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5" name="Freeform 1503"/>
            <p:cNvSpPr/>
            <p:nvPr>
              <p:custDataLst>
                <p:tags r:id="rId535"/>
              </p:custDataLst>
            </p:nvPr>
          </p:nvSpPr>
          <p:spPr bwMode="auto">
            <a:xfrm>
              <a:off x="4060" y="2858"/>
              <a:ext cx="9" cy="6"/>
            </a:xfrm>
            <a:custGeom>
              <a:avLst/>
              <a:gdLst>
                <a:gd name="T0" fmla="*/ 15 w 7"/>
                <a:gd name="T1" fmla="*/ 0 h 5"/>
                <a:gd name="T2" fmla="*/ 0 w 7"/>
                <a:gd name="T3" fmla="*/ 6 h 5"/>
                <a:gd name="T4" fmla="*/ 15 w 7"/>
                <a:gd name="T5" fmla="*/ 7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2" y="1"/>
                    <a:pt x="0" y="3"/>
                  </a:cubicBezTo>
                  <a:cubicBezTo>
                    <a:pt x="1" y="5"/>
                    <a:pt x="5" y="4"/>
                    <a:pt x="7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6" name="Freeform 1504"/>
            <p:cNvSpPr/>
            <p:nvPr>
              <p:custDataLst>
                <p:tags r:id="rId536"/>
              </p:custDataLst>
            </p:nvPr>
          </p:nvSpPr>
          <p:spPr bwMode="auto">
            <a:xfrm>
              <a:off x="4052" y="2878"/>
              <a:ext cx="6" cy="11"/>
            </a:xfrm>
            <a:custGeom>
              <a:avLst/>
              <a:gdLst>
                <a:gd name="T0" fmla="*/ 6 w 5"/>
                <a:gd name="T1" fmla="*/ 21 h 8"/>
                <a:gd name="T2" fmla="*/ 8 w 5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3" y="8"/>
                  </a:moveTo>
                  <a:cubicBezTo>
                    <a:pt x="0" y="5"/>
                    <a:pt x="2" y="0"/>
                    <a:pt x="5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7" name="Freeform 1505"/>
            <p:cNvSpPr/>
            <p:nvPr>
              <p:custDataLst>
                <p:tags r:id="rId537"/>
              </p:custDataLst>
            </p:nvPr>
          </p:nvSpPr>
          <p:spPr bwMode="auto">
            <a:xfrm>
              <a:off x="4011" y="2884"/>
              <a:ext cx="9" cy="7"/>
            </a:xfrm>
            <a:custGeom>
              <a:avLst/>
              <a:gdLst>
                <a:gd name="T0" fmla="*/ 0 w 7"/>
                <a:gd name="T1" fmla="*/ 6 h 6"/>
                <a:gd name="T2" fmla="*/ 0 w 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4" y="6"/>
                    <a:pt x="7" y="0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8" name="Freeform 1506"/>
            <p:cNvSpPr/>
            <p:nvPr>
              <p:custDataLst>
                <p:tags r:id="rId538"/>
              </p:custDataLst>
            </p:nvPr>
          </p:nvSpPr>
          <p:spPr bwMode="auto">
            <a:xfrm>
              <a:off x="4025" y="2868"/>
              <a:ext cx="3" cy="3"/>
            </a:xfrm>
            <a:custGeom>
              <a:avLst/>
              <a:gdLst>
                <a:gd name="T0" fmla="*/ 0 w 2"/>
                <a:gd name="T1" fmla="*/ 8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69" name="Freeform 1507"/>
            <p:cNvSpPr/>
            <p:nvPr>
              <p:custDataLst>
                <p:tags r:id="rId539"/>
              </p:custDataLst>
            </p:nvPr>
          </p:nvSpPr>
          <p:spPr bwMode="auto">
            <a:xfrm>
              <a:off x="4029" y="2849"/>
              <a:ext cx="5" cy="6"/>
            </a:xfrm>
            <a:custGeom>
              <a:avLst/>
              <a:gdLst>
                <a:gd name="T0" fmla="*/ 5 w 4"/>
                <a:gd name="T1" fmla="*/ 0 h 5"/>
                <a:gd name="T2" fmla="*/ 0 w 4"/>
                <a:gd name="T3" fmla="*/ 7 h 5"/>
                <a:gd name="T4" fmla="*/ 0 w 4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4" y="3"/>
                    <a:pt x="3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0" name="Freeform 1508"/>
            <p:cNvSpPr/>
            <p:nvPr>
              <p:custDataLst>
                <p:tags r:id="rId540"/>
              </p:custDataLst>
            </p:nvPr>
          </p:nvSpPr>
          <p:spPr bwMode="auto">
            <a:xfrm>
              <a:off x="4066" y="2939"/>
              <a:ext cx="5" cy="4"/>
            </a:xfrm>
            <a:custGeom>
              <a:avLst/>
              <a:gdLst>
                <a:gd name="T0" fmla="*/ 0 w 4"/>
                <a:gd name="T1" fmla="*/ 7 h 3"/>
                <a:gd name="T2" fmla="*/ 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1" name="Freeform 1509"/>
            <p:cNvSpPr/>
            <p:nvPr>
              <p:custDataLst>
                <p:tags r:id="rId541"/>
              </p:custDataLst>
            </p:nvPr>
          </p:nvSpPr>
          <p:spPr bwMode="auto">
            <a:xfrm>
              <a:off x="4032" y="2936"/>
              <a:ext cx="7" cy="7"/>
            </a:xfrm>
            <a:custGeom>
              <a:avLst/>
              <a:gdLst>
                <a:gd name="T0" fmla="*/ 0 w 5"/>
                <a:gd name="T1" fmla="*/ 6 h 6"/>
                <a:gd name="T2" fmla="*/ 0 w 5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4" y="6"/>
                    <a:pt x="5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2" name="Freeform 1510"/>
            <p:cNvSpPr/>
            <p:nvPr>
              <p:custDataLst>
                <p:tags r:id="rId542"/>
              </p:custDataLst>
            </p:nvPr>
          </p:nvSpPr>
          <p:spPr bwMode="auto">
            <a:xfrm>
              <a:off x="4044" y="2922"/>
              <a:ext cx="1" cy="5"/>
            </a:xfrm>
            <a:custGeom>
              <a:avLst/>
              <a:gdLst>
                <a:gd name="T0" fmla="*/ 0 w 1"/>
                <a:gd name="T1" fmla="*/ 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3" name="Freeform 1511"/>
            <p:cNvSpPr/>
            <p:nvPr>
              <p:custDataLst>
                <p:tags r:id="rId543"/>
              </p:custDataLst>
            </p:nvPr>
          </p:nvSpPr>
          <p:spPr bwMode="auto">
            <a:xfrm>
              <a:off x="4027" y="2922"/>
              <a:ext cx="5" cy="5"/>
            </a:xfrm>
            <a:custGeom>
              <a:avLst/>
              <a:gdLst>
                <a:gd name="T0" fmla="*/ 0 w 5"/>
                <a:gd name="T1" fmla="*/ 8 h 4"/>
                <a:gd name="T2" fmla="*/ 5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3" y="1"/>
                    <a:pt x="5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4" name="Freeform 1512"/>
            <p:cNvSpPr/>
            <p:nvPr>
              <p:custDataLst>
                <p:tags r:id="rId544"/>
              </p:custDataLst>
            </p:nvPr>
          </p:nvSpPr>
          <p:spPr bwMode="auto">
            <a:xfrm>
              <a:off x="4006" y="2956"/>
              <a:ext cx="12" cy="9"/>
            </a:xfrm>
            <a:custGeom>
              <a:avLst/>
              <a:gdLst>
                <a:gd name="T0" fmla="*/ 5 w 9"/>
                <a:gd name="T1" fmla="*/ 0 h 7"/>
                <a:gd name="T2" fmla="*/ 0 w 9"/>
                <a:gd name="T3" fmla="*/ 6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2" y="0"/>
                  </a:moveTo>
                  <a:cubicBezTo>
                    <a:pt x="9" y="2"/>
                    <a:pt x="2" y="7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5" name="Freeform 1513"/>
            <p:cNvSpPr/>
            <p:nvPr>
              <p:custDataLst>
                <p:tags r:id="rId545"/>
              </p:custDataLst>
            </p:nvPr>
          </p:nvSpPr>
          <p:spPr bwMode="auto">
            <a:xfrm>
              <a:off x="4018" y="2972"/>
              <a:ext cx="7" cy="5"/>
            </a:xfrm>
            <a:custGeom>
              <a:avLst/>
              <a:gdLst>
                <a:gd name="T0" fmla="*/ 1 w 6"/>
                <a:gd name="T1" fmla="*/ 1 h 4"/>
                <a:gd name="T2" fmla="*/ 9 w 6"/>
                <a:gd name="T3" fmla="*/ 6 h 4"/>
                <a:gd name="T4" fmla="*/ 0 w 6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1" y="1"/>
                  </a:moveTo>
                  <a:cubicBezTo>
                    <a:pt x="3" y="0"/>
                    <a:pt x="5" y="1"/>
                    <a:pt x="6" y="3"/>
                  </a:cubicBezTo>
                  <a:cubicBezTo>
                    <a:pt x="4" y="4"/>
                    <a:pt x="2" y="4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6" name="Freeform 1514"/>
            <p:cNvSpPr/>
            <p:nvPr>
              <p:custDataLst>
                <p:tags r:id="rId546"/>
              </p:custDataLst>
            </p:nvPr>
          </p:nvSpPr>
          <p:spPr bwMode="auto">
            <a:xfrm>
              <a:off x="4058" y="2996"/>
              <a:ext cx="3" cy="4"/>
            </a:xfrm>
            <a:custGeom>
              <a:avLst/>
              <a:gdLst>
                <a:gd name="T0" fmla="*/ 0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7" name="Freeform 1515"/>
            <p:cNvSpPr/>
            <p:nvPr>
              <p:custDataLst>
                <p:tags r:id="rId547"/>
              </p:custDataLst>
            </p:nvPr>
          </p:nvSpPr>
          <p:spPr bwMode="auto">
            <a:xfrm>
              <a:off x="4089" y="2998"/>
              <a:ext cx="4" cy="2"/>
            </a:xfrm>
            <a:custGeom>
              <a:avLst/>
              <a:gdLst>
                <a:gd name="T0" fmla="*/ 0 w 3"/>
                <a:gd name="T1" fmla="*/ 2 h 2"/>
                <a:gd name="T2" fmla="*/ 7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8" name="Freeform 1516"/>
            <p:cNvSpPr/>
            <p:nvPr>
              <p:custDataLst>
                <p:tags r:id="rId548"/>
              </p:custDataLst>
            </p:nvPr>
          </p:nvSpPr>
          <p:spPr bwMode="auto">
            <a:xfrm>
              <a:off x="4147" y="3007"/>
              <a:ext cx="4" cy="1"/>
            </a:xfrm>
            <a:custGeom>
              <a:avLst/>
              <a:gdLst>
                <a:gd name="T0" fmla="*/ 0 w 3"/>
                <a:gd name="T1" fmla="*/ 0 h 1"/>
                <a:gd name="T2" fmla="*/ 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79" name="Freeform 1517"/>
            <p:cNvSpPr/>
            <p:nvPr>
              <p:custDataLst>
                <p:tags r:id="rId549"/>
              </p:custDataLst>
            </p:nvPr>
          </p:nvSpPr>
          <p:spPr bwMode="auto">
            <a:xfrm>
              <a:off x="4141" y="3014"/>
              <a:ext cx="2" cy="4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0" name="Freeform 1518"/>
            <p:cNvSpPr/>
            <p:nvPr>
              <p:custDataLst>
                <p:tags r:id="rId550"/>
              </p:custDataLst>
            </p:nvPr>
          </p:nvSpPr>
          <p:spPr bwMode="auto">
            <a:xfrm>
              <a:off x="4147" y="2926"/>
              <a:ext cx="6" cy="3"/>
            </a:xfrm>
            <a:custGeom>
              <a:avLst/>
              <a:gdLst>
                <a:gd name="T0" fmla="*/ 8 w 5"/>
                <a:gd name="T1" fmla="*/ 3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1" name="Freeform 1519"/>
            <p:cNvSpPr/>
            <p:nvPr>
              <p:custDataLst>
                <p:tags r:id="rId551"/>
              </p:custDataLst>
            </p:nvPr>
          </p:nvSpPr>
          <p:spPr bwMode="auto">
            <a:xfrm>
              <a:off x="4126" y="2928"/>
              <a:ext cx="8" cy="8"/>
            </a:xfrm>
            <a:custGeom>
              <a:avLst/>
              <a:gdLst>
                <a:gd name="T0" fmla="*/ 0 w 6"/>
                <a:gd name="T1" fmla="*/ 9 h 6"/>
                <a:gd name="T2" fmla="*/ 15 w 6"/>
                <a:gd name="T3" fmla="*/ 0 h 6"/>
                <a:gd name="T4" fmla="*/ 7 w 6"/>
                <a:gd name="T5" fmla="*/ 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  <a:cubicBezTo>
                    <a:pt x="6" y="2"/>
                    <a:pt x="5" y="5"/>
                    <a:pt x="3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2" name="Freeform 1520"/>
            <p:cNvSpPr/>
            <p:nvPr>
              <p:custDataLst>
                <p:tags r:id="rId552"/>
              </p:custDataLst>
            </p:nvPr>
          </p:nvSpPr>
          <p:spPr bwMode="auto">
            <a:xfrm>
              <a:off x="4128" y="2903"/>
              <a:ext cx="2" cy="6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3" name="Freeform 1521"/>
            <p:cNvSpPr/>
            <p:nvPr>
              <p:custDataLst>
                <p:tags r:id="rId553"/>
              </p:custDataLst>
            </p:nvPr>
          </p:nvSpPr>
          <p:spPr bwMode="auto">
            <a:xfrm>
              <a:off x="4119" y="2890"/>
              <a:ext cx="7" cy="5"/>
            </a:xfrm>
            <a:custGeom>
              <a:avLst/>
              <a:gdLst>
                <a:gd name="T0" fmla="*/ 0 w 5"/>
                <a:gd name="T1" fmla="*/ 0 h 4"/>
                <a:gd name="T2" fmla="*/ 14 w 5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2"/>
                    <a:pt x="3" y="3"/>
                    <a:pt x="5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4" name="Freeform 1522"/>
            <p:cNvSpPr/>
            <p:nvPr>
              <p:custDataLst>
                <p:tags r:id="rId554"/>
              </p:custDataLst>
            </p:nvPr>
          </p:nvSpPr>
          <p:spPr bwMode="auto">
            <a:xfrm>
              <a:off x="4073" y="2958"/>
              <a:ext cx="5" cy="1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5" name="Freeform 1523"/>
            <p:cNvSpPr/>
            <p:nvPr>
              <p:custDataLst>
                <p:tags r:id="rId555"/>
              </p:custDataLst>
            </p:nvPr>
          </p:nvSpPr>
          <p:spPr bwMode="auto">
            <a:xfrm>
              <a:off x="4082" y="2942"/>
              <a:ext cx="2" cy="4"/>
            </a:xfrm>
            <a:custGeom>
              <a:avLst/>
              <a:gdLst>
                <a:gd name="T0" fmla="*/ 2 w 2"/>
                <a:gd name="T1" fmla="*/ 7 h 3"/>
                <a:gd name="T2" fmla="*/ 1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3"/>
                    <a:pt x="0" y="2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6" name="Freeform 1524"/>
            <p:cNvSpPr/>
            <p:nvPr>
              <p:custDataLst>
                <p:tags r:id="rId556"/>
              </p:custDataLst>
            </p:nvPr>
          </p:nvSpPr>
          <p:spPr bwMode="auto">
            <a:xfrm>
              <a:off x="4112" y="2947"/>
              <a:ext cx="5" cy="7"/>
            </a:xfrm>
            <a:custGeom>
              <a:avLst/>
              <a:gdLst>
                <a:gd name="T0" fmla="*/ 0 w 4"/>
                <a:gd name="T1" fmla="*/ 14 h 5"/>
                <a:gd name="T2" fmla="*/ 8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2" y="4"/>
                    <a:pt x="2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7" name="Freeform 1525"/>
            <p:cNvSpPr/>
            <p:nvPr>
              <p:custDataLst>
                <p:tags r:id="rId557"/>
              </p:custDataLst>
            </p:nvPr>
          </p:nvSpPr>
          <p:spPr bwMode="auto">
            <a:xfrm>
              <a:off x="4176" y="2922"/>
              <a:ext cx="6" cy="7"/>
            </a:xfrm>
            <a:custGeom>
              <a:avLst/>
              <a:gdLst>
                <a:gd name="T0" fmla="*/ 0 w 5"/>
                <a:gd name="T1" fmla="*/ 6 h 6"/>
                <a:gd name="T2" fmla="*/ 7 w 5"/>
                <a:gd name="T3" fmla="*/ 0 h 6"/>
                <a:gd name="T4" fmla="*/ 7 w 5"/>
                <a:gd name="T5" fmla="*/ 9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3"/>
                  </a:moveTo>
                  <a:cubicBezTo>
                    <a:pt x="1" y="1"/>
                    <a:pt x="3" y="0"/>
                    <a:pt x="4" y="0"/>
                  </a:cubicBezTo>
                  <a:cubicBezTo>
                    <a:pt x="5" y="2"/>
                    <a:pt x="5" y="4"/>
                    <a:pt x="4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8" name="Freeform 1526"/>
            <p:cNvSpPr/>
            <p:nvPr>
              <p:custDataLst>
                <p:tags r:id="rId558"/>
              </p:custDataLst>
            </p:nvPr>
          </p:nvSpPr>
          <p:spPr bwMode="auto">
            <a:xfrm>
              <a:off x="4257" y="2869"/>
              <a:ext cx="7" cy="12"/>
            </a:xfrm>
            <a:custGeom>
              <a:avLst/>
              <a:gdLst>
                <a:gd name="T0" fmla="*/ 0 w 6"/>
                <a:gd name="T1" fmla="*/ 12 h 9"/>
                <a:gd name="T2" fmla="*/ 6 w 6"/>
                <a:gd name="T3" fmla="*/ 0 h 9"/>
                <a:gd name="T4" fmla="*/ 2 w 6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9">
                  <a:moveTo>
                    <a:pt x="0" y="5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6" y="3"/>
                    <a:pt x="4" y="7"/>
                    <a:pt x="2" y="9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89" name="Freeform 1527"/>
            <p:cNvSpPr/>
            <p:nvPr>
              <p:custDataLst>
                <p:tags r:id="rId559"/>
              </p:custDataLst>
            </p:nvPr>
          </p:nvSpPr>
          <p:spPr bwMode="auto">
            <a:xfrm>
              <a:off x="4289" y="2873"/>
              <a:ext cx="5" cy="9"/>
            </a:xfrm>
            <a:custGeom>
              <a:avLst/>
              <a:gdLst>
                <a:gd name="T0" fmla="*/ 8 w 4"/>
                <a:gd name="T1" fmla="*/ 13 h 7"/>
                <a:gd name="T2" fmla="*/ 6 w 4"/>
                <a:gd name="T3" fmla="*/ 0 h 7"/>
                <a:gd name="T4" fmla="*/ 1 w 4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4" y="6"/>
                  </a:moveTo>
                  <a:cubicBezTo>
                    <a:pt x="4" y="4"/>
                    <a:pt x="4" y="2"/>
                    <a:pt x="3" y="0"/>
                  </a:cubicBezTo>
                  <a:cubicBezTo>
                    <a:pt x="1" y="1"/>
                    <a:pt x="0" y="4"/>
                    <a:pt x="1" y="7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0" name="Freeform 1528"/>
            <p:cNvSpPr/>
            <p:nvPr>
              <p:custDataLst>
                <p:tags r:id="rId560"/>
              </p:custDataLst>
            </p:nvPr>
          </p:nvSpPr>
          <p:spPr bwMode="auto">
            <a:xfrm>
              <a:off x="4327" y="2829"/>
              <a:ext cx="7" cy="13"/>
            </a:xfrm>
            <a:custGeom>
              <a:avLst/>
              <a:gdLst>
                <a:gd name="T0" fmla="*/ 0 w 6"/>
                <a:gd name="T1" fmla="*/ 12 h 10"/>
                <a:gd name="T2" fmla="*/ 1 w 6"/>
                <a:gd name="T3" fmla="*/ 5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5"/>
                  </a:moveTo>
                  <a:cubicBezTo>
                    <a:pt x="4" y="10"/>
                    <a:pt x="6" y="0"/>
                    <a:pt x="1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1" name="Freeform 1529"/>
            <p:cNvSpPr/>
            <p:nvPr>
              <p:custDataLst>
                <p:tags r:id="rId561"/>
              </p:custDataLst>
            </p:nvPr>
          </p:nvSpPr>
          <p:spPr bwMode="auto">
            <a:xfrm>
              <a:off x="4329" y="2811"/>
              <a:ext cx="5" cy="6"/>
            </a:xfrm>
            <a:custGeom>
              <a:avLst/>
              <a:gdLst>
                <a:gd name="T0" fmla="*/ 0 w 4"/>
                <a:gd name="T1" fmla="*/ 8 h 5"/>
                <a:gd name="T2" fmla="*/ 8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1" y="3"/>
                    <a:pt x="3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2" name="Freeform 1530"/>
            <p:cNvSpPr/>
            <p:nvPr>
              <p:custDataLst>
                <p:tags r:id="rId562"/>
              </p:custDataLst>
            </p:nvPr>
          </p:nvSpPr>
          <p:spPr bwMode="auto">
            <a:xfrm>
              <a:off x="4338" y="2775"/>
              <a:ext cx="12" cy="15"/>
            </a:xfrm>
            <a:custGeom>
              <a:avLst/>
              <a:gdLst>
                <a:gd name="T0" fmla="*/ 0 w 9"/>
                <a:gd name="T1" fmla="*/ 5 h 12"/>
                <a:gd name="T2" fmla="*/ 7 w 9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2">
                  <a:moveTo>
                    <a:pt x="0" y="2"/>
                  </a:moveTo>
                  <a:cubicBezTo>
                    <a:pt x="2" y="12"/>
                    <a:pt x="9" y="1"/>
                    <a:pt x="3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3" name="Freeform 1531"/>
            <p:cNvSpPr/>
            <p:nvPr>
              <p:custDataLst>
                <p:tags r:id="rId563"/>
              </p:custDataLst>
            </p:nvPr>
          </p:nvSpPr>
          <p:spPr bwMode="auto">
            <a:xfrm>
              <a:off x="4368" y="2780"/>
              <a:ext cx="1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4" name="Freeform 1532"/>
            <p:cNvSpPr/>
            <p:nvPr>
              <p:custDataLst>
                <p:tags r:id="rId564"/>
              </p:custDataLst>
            </p:nvPr>
          </p:nvSpPr>
          <p:spPr bwMode="auto">
            <a:xfrm>
              <a:off x="4389" y="2842"/>
              <a:ext cx="7" cy="11"/>
            </a:xfrm>
            <a:custGeom>
              <a:avLst/>
              <a:gdLst>
                <a:gd name="T0" fmla="*/ 1 w 5"/>
                <a:gd name="T1" fmla="*/ 21 h 8"/>
                <a:gd name="T2" fmla="*/ 1 w 5"/>
                <a:gd name="T3" fmla="*/ 0 h 8"/>
                <a:gd name="T4" fmla="*/ 14 w 5"/>
                <a:gd name="T5" fmla="*/ 14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1" y="8"/>
                  </a:moveTo>
                  <a:cubicBezTo>
                    <a:pt x="0" y="6"/>
                    <a:pt x="0" y="3"/>
                    <a:pt x="1" y="0"/>
                  </a:cubicBezTo>
                  <a:cubicBezTo>
                    <a:pt x="3" y="1"/>
                    <a:pt x="4" y="3"/>
                    <a:pt x="5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5" name="Freeform 1533"/>
            <p:cNvSpPr/>
            <p:nvPr>
              <p:custDataLst>
                <p:tags r:id="rId565"/>
              </p:custDataLst>
            </p:nvPr>
          </p:nvSpPr>
          <p:spPr bwMode="auto">
            <a:xfrm>
              <a:off x="4329" y="2897"/>
              <a:ext cx="3" cy="5"/>
            </a:xfrm>
            <a:custGeom>
              <a:avLst/>
              <a:gdLst>
                <a:gd name="T0" fmla="*/ 0 w 2"/>
                <a:gd name="T1" fmla="*/ 8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2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6" name="Freeform 1534"/>
            <p:cNvSpPr/>
            <p:nvPr>
              <p:custDataLst>
                <p:tags r:id="rId566"/>
              </p:custDataLst>
            </p:nvPr>
          </p:nvSpPr>
          <p:spPr bwMode="auto">
            <a:xfrm>
              <a:off x="4205" y="2863"/>
              <a:ext cx="9" cy="12"/>
            </a:xfrm>
            <a:custGeom>
              <a:avLst/>
              <a:gdLst>
                <a:gd name="T0" fmla="*/ 5 w 7"/>
                <a:gd name="T1" fmla="*/ 20 h 9"/>
                <a:gd name="T2" fmla="*/ 0 w 7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2" y="8"/>
                  </a:moveTo>
                  <a:cubicBezTo>
                    <a:pt x="7" y="9"/>
                    <a:pt x="7" y="0"/>
                    <a:pt x="0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7" name="Freeform 1535"/>
            <p:cNvSpPr/>
            <p:nvPr>
              <p:custDataLst>
                <p:tags r:id="rId567"/>
              </p:custDataLst>
            </p:nvPr>
          </p:nvSpPr>
          <p:spPr bwMode="auto">
            <a:xfrm>
              <a:off x="4208" y="2846"/>
              <a:ext cx="4" cy="3"/>
            </a:xfrm>
            <a:custGeom>
              <a:avLst/>
              <a:gdLst>
                <a:gd name="T0" fmla="*/ 0 w 3"/>
                <a:gd name="T1" fmla="*/ 0 h 2"/>
                <a:gd name="T2" fmla="*/ 7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1" y="2"/>
                    <a:pt x="3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8" name="Freeform 1536"/>
            <p:cNvSpPr/>
            <p:nvPr>
              <p:custDataLst>
                <p:tags r:id="rId568"/>
              </p:custDataLst>
            </p:nvPr>
          </p:nvSpPr>
          <p:spPr bwMode="auto">
            <a:xfrm>
              <a:off x="4147" y="2854"/>
              <a:ext cx="5" cy="2"/>
            </a:xfrm>
            <a:custGeom>
              <a:avLst/>
              <a:gdLst>
                <a:gd name="T0" fmla="*/ 8 w 4"/>
                <a:gd name="T1" fmla="*/ 2 h 2"/>
                <a:gd name="T2" fmla="*/ 0 w 4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599" name="Freeform 1537"/>
            <p:cNvSpPr/>
            <p:nvPr>
              <p:custDataLst>
                <p:tags r:id="rId569"/>
              </p:custDataLst>
            </p:nvPr>
          </p:nvSpPr>
          <p:spPr bwMode="auto">
            <a:xfrm>
              <a:off x="4141" y="2863"/>
              <a:ext cx="9" cy="9"/>
            </a:xfrm>
            <a:custGeom>
              <a:avLst/>
              <a:gdLst>
                <a:gd name="T0" fmla="*/ 5 w 7"/>
                <a:gd name="T1" fmla="*/ 15 h 7"/>
                <a:gd name="T2" fmla="*/ 5 w 7"/>
                <a:gd name="T3" fmla="*/ 0 h 7"/>
                <a:gd name="T4" fmla="*/ 15 w 7"/>
                <a:gd name="T5" fmla="*/ 1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0" y="5"/>
                    <a:pt x="1" y="2"/>
                    <a:pt x="2" y="0"/>
                  </a:cubicBezTo>
                  <a:cubicBezTo>
                    <a:pt x="5" y="1"/>
                    <a:pt x="6" y="4"/>
                    <a:pt x="7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0" name="Freeform 1538"/>
            <p:cNvSpPr/>
            <p:nvPr>
              <p:custDataLst>
                <p:tags r:id="rId570"/>
              </p:custDataLst>
            </p:nvPr>
          </p:nvSpPr>
          <p:spPr bwMode="auto">
            <a:xfrm>
              <a:off x="4205" y="2907"/>
              <a:ext cx="4" cy="2"/>
            </a:xfrm>
            <a:custGeom>
              <a:avLst/>
              <a:gdLst>
                <a:gd name="T0" fmla="*/ 7 w 3"/>
                <a:gd name="T1" fmla="*/ 0 h 2"/>
                <a:gd name="T2" fmla="*/ 0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1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1" name="Freeform 1539"/>
            <p:cNvSpPr/>
            <p:nvPr>
              <p:custDataLst>
                <p:tags r:id="rId571"/>
              </p:custDataLst>
            </p:nvPr>
          </p:nvSpPr>
          <p:spPr bwMode="auto">
            <a:xfrm>
              <a:off x="4359" y="2784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2" name="Freeform 1540"/>
            <p:cNvSpPr/>
            <p:nvPr>
              <p:custDataLst>
                <p:tags r:id="rId572"/>
              </p:custDataLst>
            </p:nvPr>
          </p:nvSpPr>
          <p:spPr bwMode="auto">
            <a:xfrm>
              <a:off x="4280" y="2789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3" name="Freeform 1541"/>
            <p:cNvSpPr/>
            <p:nvPr>
              <p:custDataLst>
                <p:tags r:id="rId573"/>
              </p:custDataLst>
            </p:nvPr>
          </p:nvSpPr>
          <p:spPr bwMode="auto">
            <a:xfrm>
              <a:off x="4255" y="2779"/>
              <a:ext cx="1" cy="4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4" name="Freeform 1542"/>
            <p:cNvSpPr/>
            <p:nvPr>
              <p:custDataLst>
                <p:tags r:id="rId574"/>
              </p:custDataLst>
            </p:nvPr>
          </p:nvSpPr>
          <p:spPr bwMode="auto">
            <a:xfrm>
              <a:off x="4440" y="2797"/>
              <a:ext cx="4" cy="9"/>
            </a:xfrm>
            <a:custGeom>
              <a:avLst/>
              <a:gdLst>
                <a:gd name="T0" fmla="*/ 0 w 3"/>
                <a:gd name="T1" fmla="*/ 10 h 7"/>
                <a:gd name="T2" fmla="*/ 5 w 3"/>
                <a:gd name="T3" fmla="*/ 0 h 7"/>
                <a:gd name="T4" fmla="*/ 5 w 3"/>
                <a:gd name="T5" fmla="*/ 15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0" y="5"/>
                  </a:moveTo>
                  <a:cubicBezTo>
                    <a:pt x="0" y="3"/>
                    <a:pt x="0" y="1"/>
                    <a:pt x="2" y="0"/>
                  </a:cubicBezTo>
                  <a:cubicBezTo>
                    <a:pt x="3" y="2"/>
                    <a:pt x="2" y="4"/>
                    <a:pt x="2" y="7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5" name="Freeform 1543"/>
            <p:cNvSpPr/>
            <p:nvPr>
              <p:custDataLst>
                <p:tags r:id="rId575"/>
              </p:custDataLst>
            </p:nvPr>
          </p:nvSpPr>
          <p:spPr bwMode="auto">
            <a:xfrm>
              <a:off x="4461" y="2786"/>
              <a:ext cx="5" cy="2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6" name="Freeform 1544"/>
            <p:cNvSpPr/>
            <p:nvPr>
              <p:custDataLst>
                <p:tags r:id="rId576"/>
              </p:custDataLst>
            </p:nvPr>
          </p:nvSpPr>
          <p:spPr bwMode="auto">
            <a:xfrm>
              <a:off x="4503" y="2774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1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7" name="Freeform 1545"/>
            <p:cNvSpPr/>
            <p:nvPr>
              <p:custDataLst>
                <p:tags r:id="rId577"/>
              </p:custDataLst>
            </p:nvPr>
          </p:nvSpPr>
          <p:spPr bwMode="auto">
            <a:xfrm>
              <a:off x="4528" y="2771"/>
              <a:ext cx="3" cy="5"/>
            </a:xfrm>
            <a:custGeom>
              <a:avLst/>
              <a:gdLst>
                <a:gd name="T0" fmla="*/ 8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2"/>
                    <a:pt x="0" y="3"/>
                    <a:pt x="0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8" name="Freeform 1546"/>
            <p:cNvSpPr/>
            <p:nvPr>
              <p:custDataLst>
                <p:tags r:id="rId578"/>
              </p:custDataLst>
            </p:nvPr>
          </p:nvSpPr>
          <p:spPr bwMode="auto">
            <a:xfrm>
              <a:off x="4403" y="2776"/>
              <a:ext cx="3" cy="4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9" name="Freeform 1547"/>
            <p:cNvSpPr/>
            <p:nvPr>
              <p:custDataLst>
                <p:tags r:id="rId579"/>
              </p:custDataLst>
            </p:nvPr>
          </p:nvSpPr>
          <p:spPr bwMode="auto">
            <a:xfrm>
              <a:off x="4427" y="2775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0" name="Freeform 1548"/>
            <p:cNvSpPr/>
            <p:nvPr>
              <p:custDataLst>
                <p:tags r:id="rId580"/>
              </p:custDataLst>
            </p:nvPr>
          </p:nvSpPr>
          <p:spPr bwMode="auto">
            <a:xfrm>
              <a:off x="4429" y="2766"/>
              <a:ext cx="2" cy="5"/>
            </a:xfrm>
            <a:custGeom>
              <a:avLst/>
              <a:gdLst>
                <a:gd name="T0" fmla="*/ 0 w 1"/>
                <a:gd name="T1" fmla="*/ 0 h 4"/>
                <a:gd name="T2" fmla="*/ 8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2"/>
                    <a:pt x="1" y="4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1" name="Freeform 1549"/>
            <p:cNvSpPr/>
            <p:nvPr>
              <p:custDataLst>
                <p:tags r:id="rId581"/>
              </p:custDataLst>
            </p:nvPr>
          </p:nvSpPr>
          <p:spPr bwMode="auto">
            <a:xfrm>
              <a:off x="4410" y="2828"/>
              <a:ext cx="5" cy="3"/>
            </a:xfrm>
            <a:custGeom>
              <a:avLst/>
              <a:gdLst>
                <a:gd name="T0" fmla="*/ 0 w 4"/>
                <a:gd name="T1" fmla="*/ 0 h 2"/>
                <a:gd name="T2" fmla="*/ 8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2" name="Freeform 1550"/>
            <p:cNvSpPr/>
            <p:nvPr>
              <p:custDataLst>
                <p:tags r:id="rId582"/>
              </p:custDataLst>
            </p:nvPr>
          </p:nvSpPr>
          <p:spPr bwMode="auto">
            <a:xfrm>
              <a:off x="4462" y="2807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3" y="0"/>
                    <a:pt x="4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3" name="Freeform 1551"/>
            <p:cNvSpPr/>
            <p:nvPr>
              <p:custDataLst>
                <p:tags r:id="rId583"/>
              </p:custDataLst>
            </p:nvPr>
          </p:nvSpPr>
          <p:spPr bwMode="auto">
            <a:xfrm>
              <a:off x="4519" y="2790"/>
              <a:ext cx="1" cy="6"/>
            </a:xfrm>
            <a:custGeom>
              <a:avLst/>
              <a:gdLst>
                <a:gd name="T0" fmla="*/ 0 w 1"/>
                <a:gd name="T1" fmla="*/ 14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4" name="Freeform 1552"/>
            <p:cNvSpPr/>
            <p:nvPr>
              <p:custDataLst>
                <p:tags r:id="rId584"/>
              </p:custDataLst>
            </p:nvPr>
          </p:nvSpPr>
          <p:spPr bwMode="auto">
            <a:xfrm>
              <a:off x="4114" y="2968"/>
              <a:ext cx="1" cy="8"/>
            </a:xfrm>
            <a:custGeom>
              <a:avLst/>
              <a:gdLst>
                <a:gd name="T0" fmla="*/ 0 w 1"/>
                <a:gd name="T1" fmla="*/ 0 h 6"/>
                <a:gd name="T2" fmla="*/ 1 w 1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1" y="2"/>
                    <a:pt x="1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5" name="Freeform 1553"/>
            <p:cNvSpPr/>
            <p:nvPr>
              <p:custDataLst>
                <p:tags r:id="rId585"/>
              </p:custDataLst>
            </p:nvPr>
          </p:nvSpPr>
          <p:spPr bwMode="auto">
            <a:xfrm>
              <a:off x="4083" y="2989"/>
              <a:ext cx="4" cy="2"/>
            </a:xfrm>
            <a:custGeom>
              <a:avLst/>
              <a:gdLst>
                <a:gd name="T0" fmla="*/ 7 w 3"/>
                <a:gd name="T1" fmla="*/ 1 h 2"/>
                <a:gd name="T2" fmla="*/ 0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6" name="Freeform 1554"/>
            <p:cNvSpPr/>
            <p:nvPr>
              <p:custDataLst>
                <p:tags r:id="rId586"/>
              </p:custDataLst>
            </p:nvPr>
          </p:nvSpPr>
          <p:spPr bwMode="auto">
            <a:xfrm>
              <a:off x="4353" y="2878"/>
              <a:ext cx="1" cy="3"/>
            </a:xfrm>
            <a:custGeom>
              <a:avLst/>
              <a:gdLst>
                <a:gd name="T0" fmla="*/ 0 w 1"/>
                <a:gd name="T1" fmla="*/ 8 h 2"/>
                <a:gd name="T2" fmla="*/ 1 w 1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1" y="1"/>
                    <a:pt x="1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7" name="Freeform 1555"/>
            <p:cNvSpPr/>
            <p:nvPr>
              <p:custDataLst>
                <p:tags r:id="rId587"/>
              </p:custDataLst>
            </p:nvPr>
          </p:nvSpPr>
          <p:spPr bwMode="auto">
            <a:xfrm>
              <a:off x="4367" y="2884"/>
              <a:ext cx="1" cy="1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8" name="Freeform 1556"/>
            <p:cNvSpPr/>
            <p:nvPr>
              <p:custDataLst>
                <p:tags r:id="rId588"/>
              </p:custDataLst>
            </p:nvPr>
          </p:nvSpPr>
          <p:spPr bwMode="auto">
            <a:xfrm>
              <a:off x="4157" y="2983"/>
              <a:ext cx="2" cy="8"/>
            </a:xfrm>
            <a:custGeom>
              <a:avLst/>
              <a:gdLst>
                <a:gd name="T0" fmla="*/ 8 w 1"/>
                <a:gd name="T1" fmla="*/ 0 h 6"/>
                <a:gd name="T2" fmla="*/ 8 w 1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0"/>
                  </a:moveTo>
                  <a:cubicBezTo>
                    <a:pt x="0" y="0"/>
                    <a:pt x="0" y="4"/>
                    <a:pt x="1" y="6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9" name="Freeform 1557"/>
            <p:cNvSpPr/>
            <p:nvPr>
              <p:custDataLst>
                <p:tags r:id="rId589"/>
              </p:custDataLst>
            </p:nvPr>
          </p:nvSpPr>
          <p:spPr bwMode="auto">
            <a:xfrm>
              <a:off x="4165" y="2981"/>
              <a:ext cx="1" cy="6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6350" cap="rnd">
              <a:solidFill>
                <a:srgbClr val="FFEAC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0" name="Freeform 1558"/>
            <p:cNvSpPr/>
            <p:nvPr>
              <p:custDataLst>
                <p:tags r:id="rId590"/>
              </p:custDataLst>
            </p:nvPr>
          </p:nvSpPr>
          <p:spPr bwMode="auto">
            <a:xfrm>
              <a:off x="4152" y="2948"/>
              <a:ext cx="87" cy="107"/>
            </a:xfrm>
            <a:custGeom>
              <a:avLst/>
              <a:gdLst>
                <a:gd name="T0" fmla="*/ 147 w 67"/>
                <a:gd name="T1" fmla="*/ 0 h 83"/>
                <a:gd name="T2" fmla="*/ 114 w 67"/>
                <a:gd name="T3" fmla="*/ 8 h 83"/>
                <a:gd name="T4" fmla="*/ 51 w 67"/>
                <a:gd name="T5" fmla="*/ 35 h 83"/>
                <a:gd name="T6" fmla="*/ 6 w 67"/>
                <a:gd name="T7" fmla="*/ 64 h 83"/>
                <a:gd name="T8" fmla="*/ 1 w 67"/>
                <a:gd name="T9" fmla="*/ 67 h 83"/>
                <a:gd name="T10" fmla="*/ 0 w 67"/>
                <a:gd name="T11" fmla="*/ 178 h 83"/>
                <a:gd name="T12" fmla="*/ 147 w 67"/>
                <a:gd name="T13" fmla="*/ 126 h 83"/>
                <a:gd name="T14" fmla="*/ 147 w 67"/>
                <a:gd name="T15" fmla="*/ 0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83">
                  <a:moveTo>
                    <a:pt x="67" y="0"/>
                  </a:moveTo>
                  <a:cubicBezTo>
                    <a:pt x="61" y="2"/>
                    <a:pt x="56" y="3"/>
                    <a:pt x="52" y="4"/>
                  </a:cubicBezTo>
                  <a:cubicBezTo>
                    <a:pt x="40" y="7"/>
                    <a:pt x="33" y="7"/>
                    <a:pt x="23" y="16"/>
                  </a:cubicBezTo>
                  <a:cubicBezTo>
                    <a:pt x="13" y="24"/>
                    <a:pt x="16" y="27"/>
                    <a:pt x="3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49"/>
                    <a:pt x="1" y="67"/>
                    <a:pt x="0" y="83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41"/>
                    <a:pt x="67" y="21"/>
                    <a:pt x="67" y="0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1" name="Freeform 1559"/>
            <p:cNvSpPr/>
            <p:nvPr>
              <p:custDataLst>
                <p:tags r:id="rId591"/>
              </p:custDataLst>
            </p:nvPr>
          </p:nvSpPr>
          <p:spPr bwMode="auto">
            <a:xfrm>
              <a:off x="4152" y="2989"/>
              <a:ext cx="1" cy="66"/>
            </a:xfrm>
            <a:custGeom>
              <a:avLst/>
              <a:gdLst>
                <a:gd name="T0" fmla="*/ 1 w 1"/>
                <a:gd name="T1" fmla="*/ 0 h 52"/>
                <a:gd name="T2" fmla="*/ 0 w 1"/>
                <a:gd name="T3" fmla="*/ 107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1" y="0"/>
                  </a:moveTo>
                  <a:cubicBezTo>
                    <a:pt x="1" y="18"/>
                    <a:pt x="1" y="36"/>
                    <a:pt x="0" y="5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2" name="Freeform 1560"/>
            <p:cNvSpPr/>
            <p:nvPr>
              <p:custDataLst>
                <p:tags r:id="rId592"/>
              </p:custDataLst>
            </p:nvPr>
          </p:nvSpPr>
          <p:spPr bwMode="auto">
            <a:xfrm>
              <a:off x="4239" y="2948"/>
              <a:ext cx="1" cy="66"/>
            </a:xfrm>
            <a:custGeom>
              <a:avLst/>
              <a:gdLst>
                <a:gd name="T0" fmla="*/ 0 w 1"/>
                <a:gd name="T1" fmla="*/ 110 h 51"/>
                <a:gd name="T2" fmla="*/ 0 w 1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1">
                  <a:moveTo>
                    <a:pt x="0" y="51"/>
                  </a:moveTo>
                  <a:cubicBezTo>
                    <a:pt x="0" y="35"/>
                    <a:pt x="0" y="1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3" name="Freeform 1561"/>
            <p:cNvSpPr/>
            <p:nvPr>
              <p:custDataLst>
                <p:tags r:id="rId593"/>
              </p:custDataLst>
            </p:nvPr>
          </p:nvSpPr>
          <p:spPr bwMode="auto">
            <a:xfrm>
              <a:off x="4196" y="2958"/>
              <a:ext cx="39" cy="74"/>
            </a:xfrm>
            <a:custGeom>
              <a:avLst/>
              <a:gdLst>
                <a:gd name="T0" fmla="*/ 12 w 30"/>
                <a:gd name="T1" fmla="*/ 0 h 58"/>
                <a:gd name="T2" fmla="*/ 0 w 30"/>
                <a:gd name="T3" fmla="*/ 5 h 58"/>
                <a:gd name="T4" fmla="*/ 39 w 30"/>
                <a:gd name="T5" fmla="*/ 120 h 58"/>
                <a:gd name="T6" fmla="*/ 66 w 30"/>
                <a:gd name="T7" fmla="*/ 111 h 58"/>
                <a:gd name="T8" fmla="*/ 61 w 30"/>
                <a:gd name="T9" fmla="*/ 106 h 58"/>
                <a:gd name="T10" fmla="*/ 12 w 30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57">
                  <a:moveTo>
                    <a:pt x="5" y="0"/>
                  </a:moveTo>
                  <a:cubicBezTo>
                    <a:pt x="3" y="1"/>
                    <a:pt x="2" y="1"/>
                    <a:pt x="0" y="2"/>
                  </a:cubicBezTo>
                  <a:cubicBezTo>
                    <a:pt x="6" y="23"/>
                    <a:pt x="14" y="42"/>
                    <a:pt x="18" y="58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3"/>
                    <a:pt x="29" y="52"/>
                    <a:pt x="28" y="51"/>
                  </a:cubicBezTo>
                  <a:cubicBezTo>
                    <a:pt x="20" y="44"/>
                    <a:pt x="12" y="22"/>
                    <a:pt x="5" y="0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4" name="Freeform 1562"/>
            <p:cNvSpPr/>
            <p:nvPr>
              <p:custDataLst>
                <p:tags r:id="rId594"/>
              </p:custDataLst>
            </p:nvPr>
          </p:nvSpPr>
          <p:spPr bwMode="auto">
            <a:xfrm>
              <a:off x="4201" y="2951"/>
              <a:ext cx="58" cy="76"/>
            </a:xfrm>
            <a:custGeom>
              <a:avLst/>
              <a:gdLst>
                <a:gd name="T0" fmla="*/ 76 w 44"/>
                <a:gd name="T1" fmla="*/ 67 h 59"/>
                <a:gd name="T2" fmla="*/ 50 w 44"/>
                <a:gd name="T3" fmla="*/ 0 h 59"/>
                <a:gd name="T4" fmla="*/ 32 w 44"/>
                <a:gd name="T5" fmla="*/ 5 h 59"/>
                <a:gd name="T6" fmla="*/ 0 w 44"/>
                <a:gd name="T7" fmla="*/ 10 h 59"/>
                <a:gd name="T8" fmla="*/ 28 w 44"/>
                <a:gd name="T9" fmla="*/ 81 h 59"/>
                <a:gd name="T10" fmla="*/ 55 w 44"/>
                <a:gd name="T11" fmla="*/ 126 h 59"/>
                <a:gd name="T12" fmla="*/ 100 w 44"/>
                <a:gd name="T13" fmla="*/ 111 h 59"/>
                <a:gd name="T14" fmla="*/ 76 w 44"/>
                <a:gd name="T15" fmla="*/ 67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59">
                  <a:moveTo>
                    <a:pt x="33" y="31"/>
                  </a:moveTo>
                  <a:cubicBezTo>
                    <a:pt x="29" y="21"/>
                    <a:pt x="25" y="10"/>
                    <a:pt x="22" y="0"/>
                  </a:cubicBezTo>
                  <a:cubicBezTo>
                    <a:pt x="19" y="1"/>
                    <a:pt x="16" y="2"/>
                    <a:pt x="14" y="2"/>
                  </a:cubicBezTo>
                  <a:cubicBezTo>
                    <a:pt x="9" y="3"/>
                    <a:pt x="4" y="4"/>
                    <a:pt x="0" y="5"/>
                  </a:cubicBezTo>
                  <a:cubicBezTo>
                    <a:pt x="4" y="16"/>
                    <a:pt x="7" y="27"/>
                    <a:pt x="12" y="38"/>
                  </a:cubicBezTo>
                  <a:cubicBezTo>
                    <a:pt x="15" y="45"/>
                    <a:pt x="19" y="52"/>
                    <a:pt x="24" y="59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0" y="46"/>
                    <a:pt x="37" y="39"/>
                    <a:pt x="33" y="31"/>
                  </a:cubicBezTo>
                  <a:close/>
                </a:path>
              </a:pathLst>
            </a:custGeom>
            <a:solidFill>
              <a:srgbClr val="E56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5" name="Freeform 1563"/>
            <p:cNvSpPr/>
            <p:nvPr>
              <p:custDataLst>
                <p:tags r:id="rId595"/>
              </p:custDataLst>
            </p:nvPr>
          </p:nvSpPr>
          <p:spPr bwMode="auto">
            <a:xfrm>
              <a:off x="4224" y="2952"/>
              <a:ext cx="32" cy="69"/>
            </a:xfrm>
            <a:custGeom>
              <a:avLst/>
              <a:gdLst>
                <a:gd name="T0" fmla="*/ 29 w 25"/>
                <a:gd name="T1" fmla="*/ 68 h 53"/>
                <a:gd name="T2" fmla="*/ 6 w 25"/>
                <a:gd name="T3" fmla="*/ 0 h 53"/>
                <a:gd name="T4" fmla="*/ 0 w 25"/>
                <a:gd name="T5" fmla="*/ 0 h 53"/>
                <a:gd name="T6" fmla="*/ 22 w 25"/>
                <a:gd name="T7" fmla="*/ 72 h 53"/>
                <a:gd name="T8" fmla="*/ 45 w 25"/>
                <a:gd name="T9" fmla="*/ 117 h 53"/>
                <a:gd name="T10" fmla="*/ 52 w 25"/>
                <a:gd name="T11" fmla="*/ 116 h 53"/>
                <a:gd name="T12" fmla="*/ 29 w 25"/>
                <a:gd name="T13" fmla="*/ 6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52">
                  <a:moveTo>
                    <a:pt x="14" y="31"/>
                  </a:moveTo>
                  <a:cubicBezTo>
                    <a:pt x="10" y="21"/>
                    <a:pt x="6" y="1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3" y="12"/>
                    <a:pt x="6" y="22"/>
                    <a:pt x="10" y="32"/>
                  </a:cubicBezTo>
                  <a:cubicBezTo>
                    <a:pt x="14" y="40"/>
                    <a:pt x="17" y="47"/>
                    <a:pt x="21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1" y="45"/>
                    <a:pt x="17" y="38"/>
                    <a:pt x="14" y="31"/>
                  </a:cubicBezTo>
                  <a:close/>
                </a:path>
              </a:pathLst>
            </a:custGeom>
            <a:solidFill>
              <a:srgbClr val="BB0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6" name="Freeform 1564"/>
            <p:cNvSpPr/>
            <p:nvPr>
              <p:custDataLst>
                <p:tags r:id="rId596"/>
              </p:custDataLst>
            </p:nvPr>
          </p:nvSpPr>
          <p:spPr bwMode="auto">
            <a:xfrm>
              <a:off x="4201" y="2958"/>
              <a:ext cx="32" cy="69"/>
            </a:xfrm>
            <a:custGeom>
              <a:avLst/>
              <a:gdLst>
                <a:gd name="T0" fmla="*/ 0 w 24"/>
                <a:gd name="T1" fmla="*/ 0 h 54"/>
                <a:gd name="T2" fmla="*/ 28 w 24"/>
                <a:gd name="T3" fmla="*/ 69 h 54"/>
                <a:gd name="T4" fmla="*/ 57 w 24"/>
                <a:gd name="T5" fmla="*/ 112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54">
                  <a:moveTo>
                    <a:pt x="0" y="0"/>
                  </a:moveTo>
                  <a:cubicBezTo>
                    <a:pt x="4" y="11"/>
                    <a:pt x="7" y="22"/>
                    <a:pt x="12" y="33"/>
                  </a:cubicBezTo>
                  <a:cubicBezTo>
                    <a:pt x="15" y="40"/>
                    <a:pt x="19" y="47"/>
                    <a:pt x="24" y="5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7" name="Freeform 1565"/>
            <p:cNvSpPr/>
            <p:nvPr>
              <p:custDataLst>
                <p:tags r:id="rId597"/>
              </p:custDataLst>
            </p:nvPr>
          </p:nvSpPr>
          <p:spPr bwMode="auto">
            <a:xfrm>
              <a:off x="4230" y="2951"/>
              <a:ext cx="29" cy="67"/>
            </a:xfrm>
            <a:custGeom>
              <a:avLst/>
              <a:gdLst>
                <a:gd name="T0" fmla="*/ 50 w 22"/>
                <a:gd name="T1" fmla="*/ 111 h 52"/>
                <a:gd name="T2" fmla="*/ 26 w 22"/>
                <a:gd name="T3" fmla="*/ 67 h 52"/>
                <a:gd name="T4" fmla="*/ 0 w 22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2">
                  <a:moveTo>
                    <a:pt x="22" y="52"/>
                  </a:moveTo>
                  <a:cubicBezTo>
                    <a:pt x="18" y="46"/>
                    <a:pt x="15" y="39"/>
                    <a:pt x="11" y="31"/>
                  </a:cubicBezTo>
                  <a:cubicBezTo>
                    <a:pt x="7" y="21"/>
                    <a:pt x="3" y="1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8" name="Freeform 1566"/>
            <p:cNvSpPr/>
            <p:nvPr>
              <p:custDataLst>
                <p:tags r:id="rId598"/>
              </p:custDataLst>
            </p:nvPr>
          </p:nvSpPr>
          <p:spPr bwMode="auto">
            <a:xfrm>
              <a:off x="4093" y="2939"/>
              <a:ext cx="172" cy="71"/>
            </a:xfrm>
            <a:custGeom>
              <a:avLst/>
              <a:gdLst>
                <a:gd name="T0" fmla="*/ 284 w 134"/>
                <a:gd name="T1" fmla="*/ 0 h 55"/>
                <a:gd name="T2" fmla="*/ 208 w 134"/>
                <a:gd name="T3" fmla="*/ 23 h 55"/>
                <a:gd name="T4" fmla="*/ 146 w 134"/>
                <a:gd name="T5" fmla="*/ 50 h 55"/>
                <a:gd name="T6" fmla="*/ 104 w 134"/>
                <a:gd name="T7" fmla="*/ 80 h 55"/>
                <a:gd name="T8" fmla="*/ 8 w 134"/>
                <a:gd name="T9" fmla="*/ 119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" h="55">
                  <a:moveTo>
                    <a:pt x="134" y="0"/>
                  </a:moveTo>
                  <a:cubicBezTo>
                    <a:pt x="134" y="0"/>
                    <a:pt x="109" y="8"/>
                    <a:pt x="98" y="11"/>
                  </a:cubicBezTo>
                  <a:cubicBezTo>
                    <a:pt x="86" y="14"/>
                    <a:pt x="79" y="14"/>
                    <a:pt x="69" y="23"/>
                  </a:cubicBezTo>
                  <a:cubicBezTo>
                    <a:pt x="59" y="31"/>
                    <a:pt x="62" y="34"/>
                    <a:pt x="49" y="37"/>
                  </a:cubicBezTo>
                  <a:cubicBezTo>
                    <a:pt x="44" y="37"/>
                    <a:pt x="0" y="44"/>
                    <a:pt x="4" y="5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9" name="Freeform 1567"/>
            <p:cNvSpPr/>
            <p:nvPr>
              <p:custDataLst>
                <p:tags r:id="rId599"/>
              </p:custDataLst>
            </p:nvPr>
          </p:nvSpPr>
          <p:spPr bwMode="auto">
            <a:xfrm>
              <a:off x="3966" y="2741"/>
              <a:ext cx="568" cy="259"/>
            </a:xfrm>
            <a:custGeom>
              <a:avLst/>
              <a:gdLst>
                <a:gd name="T0" fmla="*/ 860 w 441"/>
                <a:gd name="T1" fmla="*/ 31 h 202"/>
                <a:gd name="T2" fmla="*/ 810 w 441"/>
                <a:gd name="T3" fmla="*/ 37 h 202"/>
                <a:gd name="T4" fmla="*/ 755 w 441"/>
                <a:gd name="T5" fmla="*/ 51 h 202"/>
                <a:gd name="T6" fmla="*/ 714 w 441"/>
                <a:gd name="T7" fmla="*/ 58 h 202"/>
                <a:gd name="T8" fmla="*/ 644 w 441"/>
                <a:gd name="T9" fmla="*/ 65 h 202"/>
                <a:gd name="T10" fmla="*/ 587 w 441"/>
                <a:gd name="T11" fmla="*/ 54 h 202"/>
                <a:gd name="T12" fmla="*/ 514 w 441"/>
                <a:gd name="T13" fmla="*/ 60 h 202"/>
                <a:gd name="T14" fmla="*/ 460 w 441"/>
                <a:gd name="T15" fmla="*/ 69 h 202"/>
                <a:gd name="T16" fmla="*/ 335 w 441"/>
                <a:gd name="T17" fmla="*/ 83 h 202"/>
                <a:gd name="T18" fmla="*/ 289 w 441"/>
                <a:gd name="T19" fmla="*/ 91 h 202"/>
                <a:gd name="T20" fmla="*/ 220 w 441"/>
                <a:gd name="T21" fmla="*/ 91 h 202"/>
                <a:gd name="T22" fmla="*/ 143 w 441"/>
                <a:gd name="T23" fmla="*/ 99 h 202"/>
                <a:gd name="T24" fmla="*/ 131 w 441"/>
                <a:gd name="T25" fmla="*/ 106 h 202"/>
                <a:gd name="T26" fmla="*/ 68 w 441"/>
                <a:gd name="T27" fmla="*/ 136 h 202"/>
                <a:gd name="T28" fmla="*/ 40 w 441"/>
                <a:gd name="T29" fmla="*/ 210 h 202"/>
                <a:gd name="T30" fmla="*/ 36 w 441"/>
                <a:gd name="T31" fmla="*/ 210 h 202"/>
                <a:gd name="T32" fmla="*/ 22 w 441"/>
                <a:gd name="T33" fmla="*/ 319 h 202"/>
                <a:gd name="T34" fmla="*/ 22 w 441"/>
                <a:gd name="T35" fmla="*/ 324 h 202"/>
                <a:gd name="T36" fmla="*/ 52 w 441"/>
                <a:gd name="T37" fmla="*/ 396 h 202"/>
                <a:gd name="T38" fmla="*/ 104 w 441"/>
                <a:gd name="T39" fmla="*/ 419 h 202"/>
                <a:gd name="T40" fmla="*/ 207 w 441"/>
                <a:gd name="T41" fmla="*/ 386 h 202"/>
                <a:gd name="T42" fmla="*/ 310 w 441"/>
                <a:gd name="T43" fmla="*/ 350 h 202"/>
                <a:gd name="T44" fmla="*/ 350 w 441"/>
                <a:gd name="T45" fmla="*/ 321 h 202"/>
                <a:gd name="T46" fmla="*/ 415 w 441"/>
                <a:gd name="T47" fmla="*/ 272 h 202"/>
                <a:gd name="T48" fmla="*/ 495 w 441"/>
                <a:gd name="T49" fmla="*/ 241 h 202"/>
                <a:gd name="T50" fmla="*/ 558 w 441"/>
                <a:gd name="T51" fmla="*/ 232 h 202"/>
                <a:gd name="T52" fmla="*/ 670 w 441"/>
                <a:gd name="T53" fmla="*/ 188 h 202"/>
                <a:gd name="T54" fmla="*/ 756 w 441"/>
                <a:gd name="T55" fmla="*/ 140 h 202"/>
                <a:gd name="T56" fmla="*/ 829 w 441"/>
                <a:gd name="T57" fmla="*/ 106 h 202"/>
                <a:gd name="T58" fmla="*/ 898 w 441"/>
                <a:gd name="T59" fmla="*/ 82 h 202"/>
                <a:gd name="T60" fmla="*/ 922 w 441"/>
                <a:gd name="T61" fmla="*/ 51 h 202"/>
                <a:gd name="T62" fmla="*/ 935 w 441"/>
                <a:gd name="T63" fmla="*/ 15 h 202"/>
                <a:gd name="T64" fmla="*/ 860 w 441"/>
                <a:gd name="T65" fmla="*/ 31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41" h="201">
                  <a:moveTo>
                    <a:pt x="403" y="15"/>
                  </a:moveTo>
                  <a:cubicBezTo>
                    <a:pt x="395" y="15"/>
                    <a:pt x="392" y="17"/>
                    <a:pt x="379" y="18"/>
                  </a:cubicBezTo>
                  <a:cubicBezTo>
                    <a:pt x="367" y="19"/>
                    <a:pt x="361" y="23"/>
                    <a:pt x="353" y="24"/>
                  </a:cubicBezTo>
                  <a:cubicBezTo>
                    <a:pt x="346" y="25"/>
                    <a:pt x="343" y="24"/>
                    <a:pt x="334" y="27"/>
                  </a:cubicBezTo>
                  <a:cubicBezTo>
                    <a:pt x="325" y="29"/>
                    <a:pt x="307" y="32"/>
                    <a:pt x="301" y="31"/>
                  </a:cubicBezTo>
                  <a:cubicBezTo>
                    <a:pt x="295" y="29"/>
                    <a:pt x="287" y="25"/>
                    <a:pt x="275" y="26"/>
                  </a:cubicBezTo>
                  <a:cubicBezTo>
                    <a:pt x="263" y="27"/>
                    <a:pt x="251" y="31"/>
                    <a:pt x="241" y="29"/>
                  </a:cubicBezTo>
                  <a:cubicBezTo>
                    <a:pt x="232" y="27"/>
                    <a:pt x="225" y="31"/>
                    <a:pt x="215" y="33"/>
                  </a:cubicBezTo>
                  <a:cubicBezTo>
                    <a:pt x="205" y="36"/>
                    <a:pt x="176" y="37"/>
                    <a:pt x="157" y="40"/>
                  </a:cubicBezTo>
                  <a:cubicBezTo>
                    <a:pt x="137" y="43"/>
                    <a:pt x="144" y="45"/>
                    <a:pt x="135" y="43"/>
                  </a:cubicBezTo>
                  <a:cubicBezTo>
                    <a:pt x="125" y="41"/>
                    <a:pt x="114" y="39"/>
                    <a:pt x="103" y="43"/>
                  </a:cubicBezTo>
                  <a:cubicBezTo>
                    <a:pt x="93" y="48"/>
                    <a:pt x="75" y="46"/>
                    <a:pt x="67" y="47"/>
                  </a:cubicBezTo>
                  <a:cubicBezTo>
                    <a:pt x="65" y="48"/>
                    <a:pt x="63" y="49"/>
                    <a:pt x="61" y="51"/>
                  </a:cubicBezTo>
                  <a:cubicBezTo>
                    <a:pt x="55" y="55"/>
                    <a:pt x="37" y="60"/>
                    <a:pt x="32" y="65"/>
                  </a:cubicBezTo>
                  <a:cubicBezTo>
                    <a:pt x="25" y="74"/>
                    <a:pt x="21" y="91"/>
                    <a:pt x="19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0" y="109"/>
                    <a:pt x="10" y="144"/>
                    <a:pt x="10" y="151"/>
                  </a:cubicBezTo>
                  <a:cubicBezTo>
                    <a:pt x="10" y="152"/>
                    <a:pt x="10" y="153"/>
                    <a:pt x="10" y="154"/>
                  </a:cubicBezTo>
                  <a:cubicBezTo>
                    <a:pt x="13" y="165"/>
                    <a:pt x="15" y="179"/>
                    <a:pt x="24" y="188"/>
                  </a:cubicBezTo>
                  <a:cubicBezTo>
                    <a:pt x="30" y="194"/>
                    <a:pt x="42" y="197"/>
                    <a:pt x="49" y="199"/>
                  </a:cubicBezTo>
                  <a:cubicBezTo>
                    <a:pt x="65" y="202"/>
                    <a:pt x="81" y="186"/>
                    <a:pt x="97" y="183"/>
                  </a:cubicBezTo>
                  <a:cubicBezTo>
                    <a:pt x="114" y="180"/>
                    <a:pt x="139" y="172"/>
                    <a:pt x="145" y="166"/>
                  </a:cubicBezTo>
                  <a:cubicBezTo>
                    <a:pt x="152" y="160"/>
                    <a:pt x="144" y="155"/>
                    <a:pt x="164" y="152"/>
                  </a:cubicBezTo>
                  <a:cubicBezTo>
                    <a:pt x="185" y="149"/>
                    <a:pt x="182" y="139"/>
                    <a:pt x="194" y="129"/>
                  </a:cubicBezTo>
                  <a:cubicBezTo>
                    <a:pt x="206" y="120"/>
                    <a:pt x="219" y="122"/>
                    <a:pt x="231" y="115"/>
                  </a:cubicBezTo>
                  <a:cubicBezTo>
                    <a:pt x="243" y="107"/>
                    <a:pt x="252" y="112"/>
                    <a:pt x="261" y="110"/>
                  </a:cubicBezTo>
                  <a:cubicBezTo>
                    <a:pt x="271" y="108"/>
                    <a:pt x="290" y="99"/>
                    <a:pt x="314" y="90"/>
                  </a:cubicBezTo>
                  <a:cubicBezTo>
                    <a:pt x="338" y="81"/>
                    <a:pt x="345" y="72"/>
                    <a:pt x="354" y="66"/>
                  </a:cubicBezTo>
                  <a:cubicBezTo>
                    <a:pt x="364" y="61"/>
                    <a:pt x="378" y="57"/>
                    <a:pt x="388" y="51"/>
                  </a:cubicBezTo>
                  <a:cubicBezTo>
                    <a:pt x="397" y="46"/>
                    <a:pt x="404" y="50"/>
                    <a:pt x="420" y="39"/>
                  </a:cubicBezTo>
                  <a:cubicBezTo>
                    <a:pt x="426" y="35"/>
                    <a:pt x="429" y="29"/>
                    <a:pt x="432" y="24"/>
                  </a:cubicBezTo>
                  <a:cubicBezTo>
                    <a:pt x="438" y="18"/>
                    <a:pt x="441" y="11"/>
                    <a:pt x="438" y="7"/>
                  </a:cubicBezTo>
                  <a:cubicBezTo>
                    <a:pt x="432" y="0"/>
                    <a:pt x="410" y="15"/>
                    <a:pt x="403" y="15"/>
                  </a:cubicBezTo>
                  <a:close/>
                </a:path>
              </a:pathLst>
            </a:custGeom>
            <a:solidFill>
              <a:srgbClr val="FFF3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0" name="Freeform 1568"/>
            <p:cNvSpPr/>
            <p:nvPr>
              <p:custDataLst>
                <p:tags r:id="rId600"/>
              </p:custDataLst>
            </p:nvPr>
          </p:nvSpPr>
          <p:spPr bwMode="auto">
            <a:xfrm>
              <a:off x="4075" y="2854"/>
              <a:ext cx="64" cy="32"/>
            </a:xfrm>
            <a:custGeom>
              <a:avLst/>
              <a:gdLst>
                <a:gd name="T0" fmla="*/ 5 w 49"/>
                <a:gd name="T1" fmla="*/ 8 h 25"/>
                <a:gd name="T2" fmla="*/ 57 w 49"/>
                <a:gd name="T3" fmla="*/ 13 h 25"/>
                <a:gd name="T4" fmla="*/ 110 w 49"/>
                <a:gd name="T5" fmla="*/ 52 h 25"/>
                <a:gd name="T6" fmla="*/ 88 w 49"/>
                <a:gd name="T7" fmla="*/ 6 h 25"/>
                <a:gd name="T8" fmla="*/ 44 w 49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5">
                  <a:moveTo>
                    <a:pt x="2" y="4"/>
                  </a:moveTo>
                  <a:cubicBezTo>
                    <a:pt x="0" y="12"/>
                    <a:pt x="20" y="5"/>
                    <a:pt x="26" y="6"/>
                  </a:cubicBezTo>
                  <a:cubicBezTo>
                    <a:pt x="35" y="8"/>
                    <a:pt x="46" y="16"/>
                    <a:pt x="49" y="25"/>
                  </a:cubicBezTo>
                  <a:cubicBezTo>
                    <a:pt x="44" y="19"/>
                    <a:pt x="46" y="7"/>
                    <a:pt x="39" y="3"/>
                  </a:cubicBezTo>
                  <a:cubicBezTo>
                    <a:pt x="34" y="0"/>
                    <a:pt x="26" y="1"/>
                    <a:pt x="20" y="0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1" name="Freeform 1569"/>
            <p:cNvSpPr/>
            <p:nvPr>
              <p:custDataLst>
                <p:tags r:id="rId601"/>
              </p:custDataLst>
            </p:nvPr>
          </p:nvSpPr>
          <p:spPr bwMode="auto">
            <a:xfrm>
              <a:off x="4029" y="2805"/>
              <a:ext cx="38" cy="116"/>
            </a:xfrm>
            <a:custGeom>
              <a:avLst/>
              <a:gdLst>
                <a:gd name="T0" fmla="*/ 61 w 30"/>
                <a:gd name="T1" fmla="*/ 0 h 91"/>
                <a:gd name="T2" fmla="*/ 48 w 30"/>
                <a:gd name="T3" fmla="*/ 97 h 91"/>
                <a:gd name="T4" fmla="*/ 52 w 30"/>
                <a:gd name="T5" fmla="*/ 172 h 91"/>
                <a:gd name="T6" fmla="*/ 25 w 30"/>
                <a:gd name="T7" fmla="*/ 178 h 91"/>
                <a:gd name="T8" fmla="*/ 0 w 30"/>
                <a:gd name="T9" fmla="*/ 189 h 91"/>
                <a:gd name="T10" fmla="*/ 8 w 30"/>
                <a:gd name="T11" fmla="*/ 166 h 91"/>
                <a:gd name="T12" fmla="*/ 24 w 30"/>
                <a:gd name="T13" fmla="*/ 76 h 91"/>
                <a:gd name="T14" fmla="*/ 37 w 30"/>
                <a:gd name="T15" fmla="*/ 22 h 91"/>
                <a:gd name="T16" fmla="*/ 38 w 30"/>
                <a:gd name="T17" fmla="*/ 1 h 9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91">
                  <a:moveTo>
                    <a:pt x="30" y="0"/>
                  </a:moveTo>
                  <a:cubicBezTo>
                    <a:pt x="27" y="16"/>
                    <a:pt x="27" y="32"/>
                    <a:pt x="24" y="47"/>
                  </a:cubicBezTo>
                  <a:cubicBezTo>
                    <a:pt x="21" y="58"/>
                    <a:pt x="14" y="78"/>
                    <a:pt x="25" y="83"/>
                  </a:cubicBezTo>
                  <a:cubicBezTo>
                    <a:pt x="20" y="84"/>
                    <a:pt x="17" y="84"/>
                    <a:pt x="13" y="86"/>
                  </a:cubicBezTo>
                  <a:cubicBezTo>
                    <a:pt x="9" y="88"/>
                    <a:pt x="4" y="91"/>
                    <a:pt x="0" y="91"/>
                  </a:cubicBezTo>
                  <a:cubicBezTo>
                    <a:pt x="1" y="87"/>
                    <a:pt x="3" y="83"/>
                    <a:pt x="4" y="80"/>
                  </a:cubicBezTo>
                  <a:cubicBezTo>
                    <a:pt x="9" y="66"/>
                    <a:pt x="9" y="51"/>
                    <a:pt x="12" y="37"/>
                  </a:cubicBezTo>
                  <a:cubicBezTo>
                    <a:pt x="14" y="28"/>
                    <a:pt x="17" y="19"/>
                    <a:pt x="18" y="10"/>
                  </a:cubicBezTo>
                  <a:cubicBezTo>
                    <a:pt x="19" y="7"/>
                    <a:pt x="19" y="4"/>
                    <a:pt x="19" y="1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2" name="Freeform 1570"/>
            <p:cNvSpPr>
              <a:spLocks noEditPoints="1"/>
            </p:cNvSpPr>
            <p:nvPr>
              <p:custDataLst>
                <p:tags r:id="rId602"/>
              </p:custDataLst>
            </p:nvPr>
          </p:nvSpPr>
          <p:spPr bwMode="auto">
            <a:xfrm>
              <a:off x="3966" y="2741"/>
              <a:ext cx="568" cy="259"/>
            </a:xfrm>
            <a:custGeom>
              <a:avLst/>
              <a:gdLst>
                <a:gd name="T0" fmla="*/ 104 w 441"/>
                <a:gd name="T1" fmla="*/ 419 h 202"/>
                <a:gd name="T2" fmla="*/ 310 w 441"/>
                <a:gd name="T3" fmla="*/ 350 h 202"/>
                <a:gd name="T4" fmla="*/ 415 w 441"/>
                <a:gd name="T5" fmla="*/ 272 h 202"/>
                <a:gd name="T6" fmla="*/ 558 w 441"/>
                <a:gd name="T7" fmla="*/ 232 h 202"/>
                <a:gd name="T8" fmla="*/ 756 w 441"/>
                <a:gd name="T9" fmla="*/ 140 h 202"/>
                <a:gd name="T10" fmla="*/ 898 w 441"/>
                <a:gd name="T11" fmla="*/ 82 h 202"/>
                <a:gd name="T12" fmla="*/ 935 w 441"/>
                <a:gd name="T13" fmla="*/ 15 h 202"/>
                <a:gd name="T14" fmla="*/ 810 w 441"/>
                <a:gd name="T15" fmla="*/ 37 h 202"/>
                <a:gd name="T16" fmla="*/ 714 w 441"/>
                <a:gd name="T17" fmla="*/ 58 h 202"/>
                <a:gd name="T18" fmla="*/ 587 w 441"/>
                <a:gd name="T19" fmla="*/ 54 h 202"/>
                <a:gd name="T20" fmla="*/ 460 w 441"/>
                <a:gd name="T21" fmla="*/ 69 h 202"/>
                <a:gd name="T22" fmla="*/ 289 w 441"/>
                <a:gd name="T23" fmla="*/ 91 h 202"/>
                <a:gd name="T24" fmla="*/ 143 w 441"/>
                <a:gd name="T25" fmla="*/ 99 h 202"/>
                <a:gd name="T26" fmla="*/ 68 w 441"/>
                <a:gd name="T27" fmla="*/ 136 h 202"/>
                <a:gd name="T28" fmla="*/ 36 w 441"/>
                <a:gd name="T29" fmla="*/ 210 h 202"/>
                <a:gd name="T30" fmla="*/ 22 w 441"/>
                <a:gd name="T31" fmla="*/ 324 h 202"/>
                <a:gd name="T32" fmla="*/ 39 w 441"/>
                <a:gd name="T33" fmla="*/ 219 h 202"/>
                <a:gd name="T34" fmla="*/ 50 w 441"/>
                <a:gd name="T35" fmla="*/ 214 h 202"/>
                <a:gd name="T36" fmla="*/ 104 w 441"/>
                <a:gd name="T37" fmla="*/ 128 h 202"/>
                <a:gd name="T38" fmla="*/ 146 w 441"/>
                <a:gd name="T39" fmla="*/ 106 h 202"/>
                <a:gd name="T40" fmla="*/ 224 w 441"/>
                <a:gd name="T41" fmla="*/ 99 h 202"/>
                <a:gd name="T42" fmla="*/ 307 w 441"/>
                <a:gd name="T43" fmla="*/ 99 h 202"/>
                <a:gd name="T44" fmla="*/ 403 w 441"/>
                <a:gd name="T45" fmla="*/ 83 h 202"/>
                <a:gd name="T46" fmla="*/ 477 w 441"/>
                <a:gd name="T47" fmla="*/ 74 h 202"/>
                <a:gd name="T48" fmla="*/ 559 w 441"/>
                <a:gd name="T49" fmla="*/ 65 h 202"/>
                <a:gd name="T50" fmla="*/ 630 w 441"/>
                <a:gd name="T51" fmla="*/ 69 h 202"/>
                <a:gd name="T52" fmla="*/ 715 w 441"/>
                <a:gd name="T53" fmla="*/ 63 h 202"/>
                <a:gd name="T54" fmla="*/ 756 w 441"/>
                <a:gd name="T55" fmla="*/ 59 h 202"/>
                <a:gd name="T56" fmla="*/ 811 w 441"/>
                <a:gd name="T57" fmla="*/ 46 h 202"/>
                <a:gd name="T58" fmla="*/ 860 w 441"/>
                <a:gd name="T59" fmla="*/ 40 h 202"/>
                <a:gd name="T60" fmla="*/ 929 w 441"/>
                <a:gd name="T61" fmla="*/ 19 h 202"/>
                <a:gd name="T62" fmla="*/ 911 w 441"/>
                <a:gd name="T63" fmla="*/ 58 h 202"/>
                <a:gd name="T64" fmla="*/ 851 w 441"/>
                <a:gd name="T65" fmla="*/ 92 h 202"/>
                <a:gd name="T66" fmla="*/ 791 w 441"/>
                <a:gd name="T67" fmla="*/ 117 h 202"/>
                <a:gd name="T68" fmla="*/ 735 w 441"/>
                <a:gd name="T69" fmla="*/ 145 h 202"/>
                <a:gd name="T70" fmla="*/ 622 w 441"/>
                <a:gd name="T71" fmla="*/ 200 h 202"/>
                <a:gd name="T72" fmla="*/ 536 w 441"/>
                <a:gd name="T73" fmla="*/ 223 h 202"/>
                <a:gd name="T74" fmla="*/ 455 w 441"/>
                <a:gd name="T75" fmla="*/ 246 h 202"/>
                <a:gd name="T76" fmla="*/ 388 w 441"/>
                <a:gd name="T77" fmla="*/ 290 h 202"/>
                <a:gd name="T78" fmla="*/ 310 w 441"/>
                <a:gd name="T79" fmla="*/ 336 h 202"/>
                <a:gd name="T80" fmla="*/ 206 w 441"/>
                <a:gd name="T81" fmla="*/ 378 h 202"/>
                <a:gd name="T82" fmla="*/ 104 w 441"/>
                <a:gd name="T83" fmla="*/ 412 h 202"/>
                <a:gd name="T84" fmla="*/ 30 w 441"/>
                <a:gd name="T85" fmla="*/ 322 h 202"/>
                <a:gd name="T86" fmla="*/ 28 w 441"/>
                <a:gd name="T87" fmla="*/ 301 h 202"/>
                <a:gd name="T88" fmla="*/ 39 w 441"/>
                <a:gd name="T89" fmla="*/ 219 h 20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41" h="201">
                  <a:moveTo>
                    <a:pt x="24" y="188"/>
                  </a:moveTo>
                  <a:cubicBezTo>
                    <a:pt x="30" y="194"/>
                    <a:pt x="42" y="197"/>
                    <a:pt x="49" y="199"/>
                  </a:cubicBezTo>
                  <a:cubicBezTo>
                    <a:pt x="65" y="202"/>
                    <a:pt x="81" y="186"/>
                    <a:pt x="97" y="183"/>
                  </a:cubicBezTo>
                  <a:cubicBezTo>
                    <a:pt x="114" y="180"/>
                    <a:pt x="139" y="172"/>
                    <a:pt x="145" y="166"/>
                  </a:cubicBezTo>
                  <a:cubicBezTo>
                    <a:pt x="152" y="160"/>
                    <a:pt x="144" y="155"/>
                    <a:pt x="164" y="152"/>
                  </a:cubicBezTo>
                  <a:cubicBezTo>
                    <a:pt x="185" y="149"/>
                    <a:pt x="182" y="139"/>
                    <a:pt x="194" y="129"/>
                  </a:cubicBezTo>
                  <a:cubicBezTo>
                    <a:pt x="206" y="120"/>
                    <a:pt x="219" y="122"/>
                    <a:pt x="231" y="115"/>
                  </a:cubicBezTo>
                  <a:cubicBezTo>
                    <a:pt x="243" y="107"/>
                    <a:pt x="252" y="112"/>
                    <a:pt x="261" y="110"/>
                  </a:cubicBezTo>
                  <a:cubicBezTo>
                    <a:pt x="271" y="108"/>
                    <a:pt x="290" y="99"/>
                    <a:pt x="314" y="90"/>
                  </a:cubicBezTo>
                  <a:cubicBezTo>
                    <a:pt x="338" y="81"/>
                    <a:pt x="345" y="72"/>
                    <a:pt x="354" y="66"/>
                  </a:cubicBezTo>
                  <a:cubicBezTo>
                    <a:pt x="364" y="61"/>
                    <a:pt x="378" y="57"/>
                    <a:pt x="388" y="51"/>
                  </a:cubicBezTo>
                  <a:cubicBezTo>
                    <a:pt x="397" y="46"/>
                    <a:pt x="404" y="50"/>
                    <a:pt x="420" y="39"/>
                  </a:cubicBezTo>
                  <a:cubicBezTo>
                    <a:pt x="426" y="35"/>
                    <a:pt x="429" y="29"/>
                    <a:pt x="432" y="24"/>
                  </a:cubicBezTo>
                  <a:cubicBezTo>
                    <a:pt x="438" y="18"/>
                    <a:pt x="441" y="11"/>
                    <a:pt x="438" y="7"/>
                  </a:cubicBezTo>
                  <a:cubicBezTo>
                    <a:pt x="432" y="0"/>
                    <a:pt x="410" y="15"/>
                    <a:pt x="403" y="15"/>
                  </a:cubicBezTo>
                  <a:cubicBezTo>
                    <a:pt x="395" y="15"/>
                    <a:pt x="392" y="17"/>
                    <a:pt x="379" y="18"/>
                  </a:cubicBezTo>
                  <a:cubicBezTo>
                    <a:pt x="367" y="19"/>
                    <a:pt x="361" y="23"/>
                    <a:pt x="353" y="24"/>
                  </a:cubicBezTo>
                  <a:cubicBezTo>
                    <a:pt x="346" y="25"/>
                    <a:pt x="343" y="24"/>
                    <a:pt x="334" y="27"/>
                  </a:cubicBezTo>
                  <a:cubicBezTo>
                    <a:pt x="325" y="29"/>
                    <a:pt x="307" y="32"/>
                    <a:pt x="301" y="31"/>
                  </a:cubicBezTo>
                  <a:cubicBezTo>
                    <a:pt x="295" y="29"/>
                    <a:pt x="287" y="25"/>
                    <a:pt x="275" y="26"/>
                  </a:cubicBezTo>
                  <a:cubicBezTo>
                    <a:pt x="263" y="27"/>
                    <a:pt x="251" y="31"/>
                    <a:pt x="241" y="29"/>
                  </a:cubicBezTo>
                  <a:cubicBezTo>
                    <a:pt x="232" y="27"/>
                    <a:pt x="225" y="31"/>
                    <a:pt x="215" y="33"/>
                  </a:cubicBezTo>
                  <a:cubicBezTo>
                    <a:pt x="205" y="36"/>
                    <a:pt x="176" y="37"/>
                    <a:pt x="157" y="40"/>
                  </a:cubicBezTo>
                  <a:cubicBezTo>
                    <a:pt x="137" y="43"/>
                    <a:pt x="144" y="45"/>
                    <a:pt x="135" y="43"/>
                  </a:cubicBezTo>
                  <a:cubicBezTo>
                    <a:pt x="125" y="41"/>
                    <a:pt x="114" y="39"/>
                    <a:pt x="103" y="43"/>
                  </a:cubicBezTo>
                  <a:cubicBezTo>
                    <a:pt x="93" y="48"/>
                    <a:pt x="75" y="46"/>
                    <a:pt x="67" y="47"/>
                  </a:cubicBezTo>
                  <a:cubicBezTo>
                    <a:pt x="65" y="48"/>
                    <a:pt x="63" y="49"/>
                    <a:pt x="61" y="51"/>
                  </a:cubicBezTo>
                  <a:cubicBezTo>
                    <a:pt x="55" y="55"/>
                    <a:pt x="37" y="60"/>
                    <a:pt x="32" y="65"/>
                  </a:cubicBezTo>
                  <a:cubicBezTo>
                    <a:pt x="25" y="74"/>
                    <a:pt x="21" y="91"/>
                    <a:pt x="19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0" y="109"/>
                    <a:pt x="10" y="144"/>
                    <a:pt x="10" y="151"/>
                  </a:cubicBezTo>
                  <a:cubicBezTo>
                    <a:pt x="10" y="152"/>
                    <a:pt x="10" y="153"/>
                    <a:pt x="10" y="154"/>
                  </a:cubicBezTo>
                  <a:cubicBezTo>
                    <a:pt x="13" y="165"/>
                    <a:pt x="15" y="179"/>
                    <a:pt x="24" y="188"/>
                  </a:cubicBezTo>
                  <a:close/>
                  <a:moveTo>
                    <a:pt x="18" y="104"/>
                  </a:moveTo>
                  <a:cubicBezTo>
                    <a:pt x="19" y="104"/>
                    <a:pt x="23" y="104"/>
                    <a:pt x="23" y="104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5" y="93"/>
                    <a:pt x="28" y="75"/>
                    <a:pt x="35" y="68"/>
                  </a:cubicBezTo>
                  <a:cubicBezTo>
                    <a:pt x="37" y="66"/>
                    <a:pt x="44" y="63"/>
                    <a:pt x="49" y="61"/>
                  </a:cubicBezTo>
                  <a:cubicBezTo>
                    <a:pt x="55" y="58"/>
                    <a:pt x="60" y="56"/>
                    <a:pt x="64" y="54"/>
                  </a:cubicBezTo>
                  <a:cubicBezTo>
                    <a:pt x="64" y="54"/>
                    <a:pt x="67" y="52"/>
                    <a:pt x="68" y="51"/>
                  </a:cubicBezTo>
                  <a:cubicBezTo>
                    <a:pt x="71" y="51"/>
                    <a:pt x="75" y="50"/>
                    <a:pt x="79" y="50"/>
                  </a:cubicBezTo>
                  <a:cubicBezTo>
                    <a:pt x="88" y="50"/>
                    <a:pt x="98" y="50"/>
                    <a:pt x="105" y="47"/>
                  </a:cubicBezTo>
                  <a:cubicBezTo>
                    <a:pt x="114" y="43"/>
                    <a:pt x="124" y="44"/>
                    <a:pt x="134" y="46"/>
                  </a:cubicBezTo>
                  <a:cubicBezTo>
                    <a:pt x="140" y="48"/>
                    <a:pt x="140" y="48"/>
                    <a:pt x="144" y="47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67" y="42"/>
                    <a:pt x="178" y="41"/>
                    <a:pt x="189" y="40"/>
                  </a:cubicBezTo>
                  <a:cubicBezTo>
                    <a:pt x="200" y="39"/>
                    <a:pt x="210" y="39"/>
                    <a:pt x="216" y="37"/>
                  </a:cubicBezTo>
                  <a:cubicBezTo>
                    <a:pt x="223" y="35"/>
                    <a:pt x="223" y="35"/>
                    <a:pt x="223" y="35"/>
                  </a:cubicBezTo>
                  <a:cubicBezTo>
                    <a:pt x="229" y="33"/>
                    <a:pt x="234" y="31"/>
                    <a:pt x="240" y="32"/>
                  </a:cubicBezTo>
                  <a:cubicBezTo>
                    <a:pt x="247" y="34"/>
                    <a:pt x="255" y="33"/>
                    <a:pt x="262" y="31"/>
                  </a:cubicBezTo>
                  <a:cubicBezTo>
                    <a:pt x="275" y="30"/>
                    <a:pt x="275" y="30"/>
                    <a:pt x="275" y="30"/>
                  </a:cubicBezTo>
                  <a:cubicBezTo>
                    <a:pt x="284" y="29"/>
                    <a:pt x="290" y="31"/>
                    <a:pt x="295" y="33"/>
                  </a:cubicBezTo>
                  <a:cubicBezTo>
                    <a:pt x="300" y="34"/>
                    <a:pt x="300" y="34"/>
                    <a:pt x="300" y="34"/>
                  </a:cubicBezTo>
                  <a:cubicBezTo>
                    <a:pt x="307" y="36"/>
                    <a:pt x="326" y="33"/>
                    <a:pt x="335" y="30"/>
                  </a:cubicBezTo>
                  <a:cubicBezTo>
                    <a:pt x="341" y="29"/>
                    <a:pt x="344" y="28"/>
                    <a:pt x="348" y="28"/>
                  </a:cubicBezTo>
                  <a:cubicBezTo>
                    <a:pt x="354" y="28"/>
                    <a:pt x="354" y="28"/>
                    <a:pt x="354" y="28"/>
                  </a:cubicBezTo>
                  <a:cubicBezTo>
                    <a:pt x="357" y="28"/>
                    <a:pt x="361" y="26"/>
                    <a:pt x="364" y="25"/>
                  </a:cubicBezTo>
                  <a:cubicBezTo>
                    <a:pt x="368" y="24"/>
                    <a:pt x="373" y="23"/>
                    <a:pt x="380" y="22"/>
                  </a:cubicBezTo>
                  <a:cubicBezTo>
                    <a:pt x="391" y="20"/>
                    <a:pt x="391" y="20"/>
                    <a:pt x="391" y="20"/>
                  </a:cubicBezTo>
                  <a:cubicBezTo>
                    <a:pt x="396" y="20"/>
                    <a:pt x="399" y="19"/>
                    <a:pt x="403" y="19"/>
                  </a:cubicBezTo>
                  <a:cubicBezTo>
                    <a:pt x="406" y="19"/>
                    <a:pt x="411" y="17"/>
                    <a:pt x="417" y="15"/>
                  </a:cubicBezTo>
                  <a:cubicBezTo>
                    <a:pt x="422" y="12"/>
                    <a:pt x="433" y="7"/>
                    <a:pt x="435" y="9"/>
                  </a:cubicBezTo>
                  <a:cubicBezTo>
                    <a:pt x="436" y="11"/>
                    <a:pt x="434" y="16"/>
                    <a:pt x="429" y="22"/>
                  </a:cubicBezTo>
                  <a:cubicBezTo>
                    <a:pt x="426" y="27"/>
                    <a:pt x="426" y="27"/>
                    <a:pt x="426" y="27"/>
                  </a:cubicBezTo>
                  <a:cubicBezTo>
                    <a:pt x="423" y="30"/>
                    <a:pt x="421" y="34"/>
                    <a:pt x="418" y="36"/>
                  </a:cubicBezTo>
                  <a:cubicBezTo>
                    <a:pt x="409" y="42"/>
                    <a:pt x="403" y="43"/>
                    <a:pt x="398" y="44"/>
                  </a:cubicBezTo>
                  <a:cubicBezTo>
                    <a:pt x="394" y="45"/>
                    <a:pt x="390" y="45"/>
                    <a:pt x="386" y="48"/>
                  </a:cubicBezTo>
                  <a:cubicBezTo>
                    <a:pt x="381" y="50"/>
                    <a:pt x="375" y="53"/>
                    <a:pt x="370" y="55"/>
                  </a:cubicBezTo>
                  <a:cubicBezTo>
                    <a:pt x="364" y="58"/>
                    <a:pt x="357" y="60"/>
                    <a:pt x="352" y="63"/>
                  </a:cubicBezTo>
                  <a:cubicBezTo>
                    <a:pt x="344" y="69"/>
                    <a:pt x="344" y="69"/>
                    <a:pt x="344" y="69"/>
                  </a:cubicBezTo>
                  <a:cubicBezTo>
                    <a:pt x="337" y="74"/>
                    <a:pt x="329" y="80"/>
                    <a:pt x="312" y="86"/>
                  </a:cubicBezTo>
                  <a:cubicBezTo>
                    <a:pt x="291" y="95"/>
                    <a:pt x="291" y="95"/>
                    <a:pt x="291" y="95"/>
                  </a:cubicBezTo>
                  <a:cubicBezTo>
                    <a:pt x="277" y="100"/>
                    <a:pt x="266" y="105"/>
                    <a:pt x="260" y="106"/>
                  </a:cubicBezTo>
                  <a:cubicBezTo>
                    <a:pt x="258" y="107"/>
                    <a:pt x="255" y="106"/>
                    <a:pt x="251" y="106"/>
                  </a:cubicBezTo>
                  <a:cubicBezTo>
                    <a:pt x="245" y="106"/>
                    <a:pt x="237" y="106"/>
                    <a:pt x="229" y="111"/>
                  </a:cubicBezTo>
                  <a:cubicBezTo>
                    <a:pt x="224" y="114"/>
                    <a:pt x="218" y="115"/>
                    <a:pt x="213" y="117"/>
                  </a:cubicBezTo>
                  <a:cubicBezTo>
                    <a:pt x="206" y="119"/>
                    <a:pt x="199" y="120"/>
                    <a:pt x="191" y="126"/>
                  </a:cubicBezTo>
                  <a:cubicBezTo>
                    <a:pt x="187" y="130"/>
                    <a:pt x="184" y="133"/>
                    <a:pt x="182" y="137"/>
                  </a:cubicBezTo>
                  <a:cubicBezTo>
                    <a:pt x="178" y="142"/>
                    <a:pt x="175" y="146"/>
                    <a:pt x="164" y="148"/>
                  </a:cubicBezTo>
                  <a:cubicBezTo>
                    <a:pt x="150" y="150"/>
                    <a:pt x="147" y="153"/>
                    <a:pt x="145" y="159"/>
                  </a:cubicBezTo>
                  <a:cubicBezTo>
                    <a:pt x="144" y="161"/>
                    <a:pt x="144" y="162"/>
                    <a:pt x="143" y="163"/>
                  </a:cubicBezTo>
                  <a:cubicBezTo>
                    <a:pt x="137" y="168"/>
                    <a:pt x="114" y="176"/>
                    <a:pt x="96" y="179"/>
                  </a:cubicBezTo>
                  <a:cubicBezTo>
                    <a:pt x="89" y="180"/>
                    <a:pt x="83" y="184"/>
                    <a:pt x="76" y="187"/>
                  </a:cubicBezTo>
                  <a:cubicBezTo>
                    <a:pt x="67" y="192"/>
                    <a:pt x="58" y="196"/>
                    <a:pt x="49" y="195"/>
                  </a:cubicBezTo>
                  <a:cubicBezTo>
                    <a:pt x="42" y="193"/>
                    <a:pt x="32" y="191"/>
                    <a:pt x="27" y="185"/>
                  </a:cubicBezTo>
                  <a:cubicBezTo>
                    <a:pt x="19" y="177"/>
                    <a:pt x="16" y="164"/>
                    <a:pt x="14" y="153"/>
                  </a:cubicBezTo>
                  <a:cubicBezTo>
                    <a:pt x="14" y="152"/>
                    <a:pt x="14" y="151"/>
                    <a:pt x="14" y="151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2" y="138"/>
                    <a:pt x="11" y="130"/>
                    <a:pt x="11" y="123"/>
                  </a:cubicBezTo>
                  <a:cubicBezTo>
                    <a:pt x="11" y="115"/>
                    <a:pt x="13" y="107"/>
                    <a:pt x="18" y="104"/>
                  </a:cubicBezTo>
                  <a:close/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3" name="Freeform 1571"/>
            <p:cNvSpPr/>
            <p:nvPr>
              <p:custDataLst>
                <p:tags r:id="rId603"/>
              </p:custDataLst>
            </p:nvPr>
          </p:nvSpPr>
          <p:spPr bwMode="auto">
            <a:xfrm>
              <a:off x="4012" y="2762"/>
              <a:ext cx="515" cy="194"/>
            </a:xfrm>
            <a:custGeom>
              <a:avLst/>
              <a:gdLst>
                <a:gd name="T0" fmla="*/ 779 w 400"/>
                <a:gd name="T1" fmla="*/ 40 h 152"/>
                <a:gd name="T2" fmla="*/ 717 w 400"/>
                <a:gd name="T3" fmla="*/ 47 h 152"/>
                <a:gd name="T4" fmla="*/ 760 w 400"/>
                <a:gd name="T5" fmla="*/ 29 h 152"/>
                <a:gd name="T6" fmla="*/ 744 w 400"/>
                <a:gd name="T7" fmla="*/ 22 h 152"/>
                <a:gd name="T8" fmla="*/ 722 w 400"/>
                <a:gd name="T9" fmla="*/ 33 h 152"/>
                <a:gd name="T10" fmla="*/ 681 w 400"/>
                <a:gd name="T11" fmla="*/ 65 h 152"/>
                <a:gd name="T12" fmla="*/ 653 w 400"/>
                <a:gd name="T13" fmla="*/ 69 h 152"/>
                <a:gd name="T14" fmla="*/ 633 w 400"/>
                <a:gd name="T15" fmla="*/ 82 h 152"/>
                <a:gd name="T16" fmla="*/ 594 w 400"/>
                <a:gd name="T17" fmla="*/ 77 h 152"/>
                <a:gd name="T18" fmla="*/ 601 w 400"/>
                <a:gd name="T19" fmla="*/ 63 h 152"/>
                <a:gd name="T20" fmla="*/ 592 w 400"/>
                <a:gd name="T21" fmla="*/ 65 h 152"/>
                <a:gd name="T22" fmla="*/ 582 w 400"/>
                <a:gd name="T23" fmla="*/ 52 h 152"/>
                <a:gd name="T24" fmla="*/ 577 w 400"/>
                <a:gd name="T25" fmla="*/ 88 h 152"/>
                <a:gd name="T26" fmla="*/ 500 w 400"/>
                <a:gd name="T27" fmla="*/ 96 h 152"/>
                <a:gd name="T28" fmla="*/ 489 w 400"/>
                <a:gd name="T29" fmla="*/ 83 h 152"/>
                <a:gd name="T30" fmla="*/ 466 w 400"/>
                <a:gd name="T31" fmla="*/ 100 h 152"/>
                <a:gd name="T32" fmla="*/ 409 w 400"/>
                <a:gd name="T33" fmla="*/ 102 h 152"/>
                <a:gd name="T34" fmla="*/ 439 w 400"/>
                <a:gd name="T35" fmla="*/ 89 h 152"/>
                <a:gd name="T36" fmla="*/ 421 w 400"/>
                <a:gd name="T37" fmla="*/ 84 h 152"/>
                <a:gd name="T38" fmla="*/ 403 w 400"/>
                <a:gd name="T39" fmla="*/ 69 h 152"/>
                <a:gd name="T40" fmla="*/ 402 w 400"/>
                <a:gd name="T41" fmla="*/ 111 h 152"/>
                <a:gd name="T42" fmla="*/ 333 w 400"/>
                <a:gd name="T43" fmla="*/ 128 h 152"/>
                <a:gd name="T44" fmla="*/ 312 w 400"/>
                <a:gd name="T45" fmla="*/ 100 h 152"/>
                <a:gd name="T46" fmla="*/ 295 w 400"/>
                <a:gd name="T47" fmla="*/ 125 h 152"/>
                <a:gd name="T48" fmla="*/ 232 w 400"/>
                <a:gd name="T49" fmla="*/ 123 h 152"/>
                <a:gd name="T50" fmla="*/ 232 w 400"/>
                <a:gd name="T51" fmla="*/ 140 h 152"/>
                <a:gd name="T52" fmla="*/ 148 w 400"/>
                <a:gd name="T53" fmla="*/ 148 h 152"/>
                <a:gd name="T54" fmla="*/ 125 w 400"/>
                <a:gd name="T55" fmla="*/ 149 h 152"/>
                <a:gd name="T56" fmla="*/ 125 w 400"/>
                <a:gd name="T57" fmla="*/ 163 h 152"/>
                <a:gd name="T58" fmla="*/ 220 w 400"/>
                <a:gd name="T59" fmla="*/ 202 h 152"/>
                <a:gd name="T60" fmla="*/ 98 w 400"/>
                <a:gd name="T61" fmla="*/ 248 h 152"/>
                <a:gd name="T62" fmla="*/ 10 w 400"/>
                <a:gd name="T63" fmla="*/ 288 h 152"/>
                <a:gd name="T64" fmla="*/ 46 w 400"/>
                <a:gd name="T65" fmla="*/ 285 h 152"/>
                <a:gd name="T66" fmla="*/ 102 w 400"/>
                <a:gd name="T67" fmla="*/ 288 h 152"/>
                <a:gd name="T68" fmla="*/ 97 w 400"/>
                <a:gd name="T69" fmla="*/ 272 h 152"/>
                <a:gd name="T70" fmla="*/ 209 w 400"/>
                <a:gd name="T71" fmla="*/ 269 h 152"/>
                <a:gd name="T72" fmla="*/ 218 w 400"/>
                <a:gd name="T73" fmla="*/ 269 h 152"/>
                <a:gd name="T74" fmla="*/ 232 w 400"/>
                <a:gd name="T75" fmla="*/ 248 h 152"/>
                <a:gd name="T76" fmla="*/ 261 w 400"/>
                <a:gd name="T77" fmla="*/ 220 h 152"/>
                <a:gd name="T78" fmla="*/ 241 w 400"/>
                <a:gd name="T79" fmla="*/ 167 h 152"/>
                <a:gd name="T80" fmla="*/ 273 w 400"/>
                <a:gd name="T81" fmla="*/ 165 h 152"/>
                <a:gd name="T82" fmla="*/ 282 w 400"/>
                <a:gd name="T83" fmla="*/ 160 h 152"/>
                <a:gd name="T84" fmla="*/ 318 w 400"/>
                <a:gd name="T85" fmla="*/ 148 h 152"/>
                <a:gd name="T86" fmla="*/ 357 w 400"/>
                <a:gd name="T87" fmla="*/ 146 h 152"/>
                <a:gd name="T88" fmla="*/ 371 w 400"/>
                <a:gd name="T89" fmla="*/ 140 h 152"/>
                <a:gd name="T90" fmla="*/ 452 w 400"/>
                <a:gd name="T91" fmla="*/ 125 h 152"/>
                <a:gd name="T92" fmla="*/ 462 w 400"/>
                <a:gd name="T93" fmla="*/ 163 h 152"/>
                <a:gd name="T94" fmla="*/ 474 w 400"/>
                <a:gd name="T95" fmla="*/ 146 h 152"/>
                <a:gd name="T96" fmla="*/ 484 w 400"/>
                <a:gd name="T97" fmla="*/ 142 h 152"/>
                <a:gd name="T98" fmla="*/ 462 w 400"/>
                <a:gd name="T99" fmla="*/ 123 h 152"/>
                <a:gd name="T100" fmla="*/ 529 w 400"/>
                <a:gd name="T101" fmla="*/ 112 h 152"/>
                <a:gd name="T102" fmla="*/ 555 w 400"/>
                <a:gd name="T103" fmla="*/ 140 h 152"/>
                <a:gd name="T104" fmla="*/ 567 w 400"/>
                <a:gd name="T105" fmla="*/ 120 h 152"/>
                <a:gd name="T106" fmla="*/ 552 w 400"/>
                <a:gd name="T107" fmla="*/ 116 h 152"/>
                <a:gd name="T108" fmla="*/ 585 w 400"/>
                <a:gd name="T109" fmla="*/ 106 h 152"/>
                <a:gd name="T110" fmla="*/ 663 w 400"/>
                <a:gd name="T111" fmla="*/ 106 h 152"/>
                <a:gd name="T112" fmla="*/ 646 w 400"/>
                <a:gd name="T113" fmla="*/ 93 h 152"/>
                <a:gd name="T114" fmla="*/ 748 w 400"/>
                <a:gd name="T115" fmla="*/ 59 h 152"/>
                <a:gd name="T116" fmla="*/ 785 w 400"/>
                <a:gd name="T117" fmla="*/ 54 h 152"/>
                <a:gd name="T118" fmla="*/ 837 w 400"/>
                <a:gd name="T119" fmla="*/ 18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00" h="152">
                  <a:moveTo>
                    <a:pt x="395" y="2"/>
                  </a:moveTo>
                  <a:cubicBezTo>
                    <a:pt x="391" y="5"/>
                    <a:pt x="391" y="5"/>
                    <a:pt x="391" y="5"/>
                  </a:cubicBezTo>
                  <a:cubicBezTo>
                    <a:pt x="384" y="9"/>
                    <a:pt x="377" y="16"/>
                    <a:pt x="365" y="19"/>
                  </a:cubicBezTo>
                  <a:cubicBezTo>
                    <a:pt x="351" y="22"/>
                    <a:pt x="351" y="22"/>
                    <a:pt x="351" y="22"/>
                  </a:cubicBezTo>
                  <a:cubicBezTo>
                    <a:pt x="346" y="23"/>
                    <a:pt x="343" y="23"/>
                    <a:pt x="339" y="24"/>
                  </a:cubicBezTo>
                  <a:cubicBezTo>
                    <a:pt x="338" y="24"/>
                    <a:pt x="336" y="24"/>
                    <a:pt x="336" y="23"/>
                  </a:cubicBezTo>
                  <a:cubicBezTo>
                    <a:pt x="337" y="22"/>
                    <a:pt x="338" y="21"/>
                    <a:pt x="341" y="19"/>
                  </a:cubicBezTo>
                  <a:cubicBezTo>
                    <a:pt x="342" y="19"/>
                    <a:pt x="348" y="17"/>
                    <a:pt x="349" y="16"/>
                  </a:cubicBezTo>
                  <a:cubicBezTo>
                    <a:pt x="351" y="16"/>
                    <a:pt x="354" y="15"/>
                    <a:pt x="356" y="14"/>
                  </a:cubicBezTo>
                  <a:cubicBezTo>
                    <a:pt x="356" y="13"/>
                    <a:pt x="356" y="12"/>
                    <a:pt x="355" y="12"/>
                  </a:cubicBezTo>
                  <a:cubicBezTo>
                    <a:pt x="353" y="13"/>
                    <a:pt x="350" y="13"/>
                    <a:pt x="348" y="14"/>
                  </a:cubicBezTo>
                  <a:cubicBezTo>
                    <a:pt x="348" y="13"/>
                    <a:pt x="349" y="11"/>
                    <a:pt x="349" y="10"/>
                  </a:cubicBezTo>
                  <a:cubicBezTo>
                    <a:pt x="348" y="10"/>
                    <a:pt x="348" y="10"/>
                    <a:pt x="348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6" y="12"/>
                    <a:pt x="343" y="14"/>
                    <a:pt x="339" y="16"/>
                  </a:cubicBezTo>
                  <a:cubicBezTo>
                    <a:pt x="336" y="17"/>
                    <a:pt x="333" y="19"/>
                    <a:pt x="332" y="22"/>
                  </a:cubicBezTo>
                  <a:cubicBezTo>
                    <a:pt x="331" y="25"/>
                    <a:pt x="328" y="27"/>
                    <a:pt x="327" y="28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4" y="33"/>
                    <a:pt x="310" y="36"/>
                    <a:pt x="304" y="37"/>
                  </a:cubicBezTo>
                  <a:cubicBezTo>
                    <a:pt x="305" y="36"/>
                    <a:pt x="306" y="35"/>
                    <a:pt x="307" y="34"/>
                  </a:cubicBezTo>
                  <a:cubicBezTo>
                    <a:pt x="306" y="33"/>
                    <a:pt x="306" y="33"/>
                    <a:pt x="306" y="33"/>
                  </a:cubicBezTo>
                  <a:cubicBezTo>
                    <a:pt x="305" y="33"/>
                    <a:pt x="304" y="32"/>
                    <a:pt x="303" y="32"/>
                  </a:cubicBezTo>
                  <a:cubicBezTo>
                    <a:pt x="302" y="33"/>
                    <a:pt x="301" y="35"/>
                    <a:pt x="301" y="36"/>
                  </a:cubicBezTo>
                  <a:cubicBezTo>
                    <a:pt x="300" y="37"/>
                    <a:pt x="298" y="39"/>
                    <a:pt x="297" y="39"/>
                  </a:cubicBezTo>
                  <a:cubicBezTo>
                    <a:pt x="292" y="41"/>
                    <a:pt x="286" y="42"/>
                    <a:pt x="278" y="42"/>
                  </a:cubicBezTo>
                  <a:cubicBezTo>
                    <a:pt x="277" y="42"/>
                    <a:pt x="276" y="41"/>
                    <a:pt x="276" y="40"/>
                  </a:cubicBezTo>
                  <a:cubicBezTo>
                    <a:pt x="277" y="38"/>
                    <a:pt x="278" y="37"/>
                    <a:pt x="278" y="37"/>
                  </a:cubicBezTo>
                  <a:cubicBezTo>
                    <a:pt x="279" y="35"/>
                    <a:pt x="283" y="33"/>
                    <a:pt x="285" y="32"/>
                  </a:cubicBezTo>
                  <a:cubicBezTo>
                    <a:pt x="284" y="33"/>
                    <a:pt x="284" y="33"/>
                    <a:pt x="284" y="33"/>
                  </a:cubicBezTo>
                  <a:cubicBezTo>
                    <a:pt x="283" y="32"/>
                    <a:pt x="283" y="31"/>
                    <a:pt x="282" y="30"/>
                  </a:cubicBezTo>
                  <a:cubicBezTo>
                    <a:pt x="284" y="30"/>
                    <a:pt x="284" y="30"/>
                    <a:pt x="284" y="30"/>
                  </a:cubicBezTo>
                  <a:cubicBezTo>
                    <a:pt x="282" y="30"/>
                    <a:pt x="279" y="30"/>
                    <a:pt x="277" y="32"/>
                  </a:cubicBezTo>
                  <a:cubicBezTo>
                    <a:pt x="277" y="32"/>
                    <a:pt x="277" y="31"/>
                    <a:pt x="277" y="31"/>
                  </a:cubicBezTo>
                  <a:cubicBezTo>
                    <a:pt x="276" y="29"/>
                    <a:pt x="276" y="27"/>
                    <a:pt x="276" y="26"/>
                  </a:cubicBezTo>
                  <a:cubicBezTo>
                    <a:pt x="275" y="25"/>
                    <a:pt x="275" y="25"/>
                    <a:pt x="275" y="25"/>
                  </a:cubicBezTo>
                  <a:cubicBezTo>
                    <a:pt x="274" y="25"/>
                    <a:pt x="274" y="25"/>
                    <a:pt x="273" y="25"/>
                  </a:cubicBezTo>
                  <a:cubicBezTo>
                    <a:pt x="272" y="27"/>
                    <a:pt x="272" y="30"/>
                    <a:pt x="273" y="32"/>
                  </a:cubicBezTo>
                  <a:cubicBezTo>
                    <a:pt x="273" y="34"/>
                    <a:pt x="274" y="35"/>
                    <a:pt x="274" y="37"/>
                  </a:cubicBezTo>
                  <a:cubicBezTo>
                    <a:pt x="273" y="38"/>
                    <a:pt x="272" y="40"/>
                    <a:pt x="270" y="42"/>
                  </a:cubicBezTo>
                  <a:cubicBezTo>
                    <a:pt x="270" y="42"/>
                    <a:pt x="267" y="43"/>
                    <a:pt x="266" y="43"/>
                  </a:cubicBezTo>
                  <a:cubicBezTo>
                    <a:pt x="256" y="44"/>
                    <a:pt x="247" y="45"/>
                    <a:pt x="241" y="45"/>
                  </a:cubicBezTo>
                  <a:cubicBezTo>
                    <a:pt x="239" y="46"/>
                    <a:pt x="236" y="46"/>
                    <a:pt x="234" y="46"/>
                  </a:cubicBezTo>
                  <a:cubicBezTo>
                    <a:pt x="233" y="46"/>
                    <a:pt x="232" y="45"/>
                    <a:pt x="232" y="45"/>
                  </a:cubicBezTo>
                  <a:cubicBezTo>
                    <a:pt x="233" y="43"/>
                    <a:pt x="233" y="42"/>
                    <a:pt x="233" y="41"/>
                  </a:cubicBezTo>
                  <a:cubicBezTo>
                    <a:pt x="232" y="41"/>
                    <a:pt x="230" y="41"/>
                    <a:pt x="229" y="40"/>
                  </a:cubicBezTo>
                  <a:cubicBezTo>
                    <a:pt x="229" y="41"/>
                    <a:pt x="229" y="43"/>
                    <a:pt x="228" y="45"/>
                  </a:cubicBezTo>
                  <a:cubicBezTo>
                    <a:pt x="228" y="46"/>
                    <a:pt x="225" y="47"/>
                    <a:pt x="224" y="47"/>
                  </a:cubicBezTo>
                  <a:cubicBezTo>
                    <a:pt x="222" y="48"/>
                    <a:pt x="220" y="48"/>
                    <a:pt x="218" y="48"/>
                  </a:cubicBezTo>
                  <a:cubicBezTo>
                    <a:pt x="211" y="48"/>
                    <a:pt x="202" y="50"/>
                    <a:pt x="193" y="53"/>
                  </a:cubicBezTo>
                  <a:cubicBezTo>
                    <a:pt x="193" y="53"/>
                    <a:pt x="192" y="52"/>
                    <a:pt x="192" y="52"/>
                  </a:cubicBezTo>
                  <a:cubicBezTo>
                    <a:pt x="192" y="51"/>
                    <a:pt x="192" y="50"/>
                    <a:pt x="192" y="49"/>
                  </a:cubicBezTo>
                  <a:cubicBezTo>
                    <a:pt x="192" y="49"/>
                    <a:pt x="194" y="45"/>
                    <a:pt x="199" y="44"/>
                  </a:cubicBezTo>
                  <a:cubicBezTo>
                    <a:pt x="202" y="43"/>
                    <a:pt x="202" y="43"/>
                    <a:pt x="202" y="43"/>
                  </a:cubicBezTo>
                  <a:cubicBezTo>
                    <a:pt x="203" y="43"/>
                    <a:pt x="205" y="43"/>
                    <a:pt x="206" y="43"/>
                  </a:cubicBezTo>
                  <a:cubicBezTo>
                    <a:pt x="205" y="42"/>
                    <a:pt x="205" y="41"/>
                    <a:pt x="205" y="40"/>
                  </a:cubicBezTo>
                  <a:cubicBezTo>
                    <a:pt x="204" y="40"/>
                    <a:pt x="203" y="40"/>
                    <a:pt x="202" y="40"/>
                  </a:cubicBezTo>
                  <a:cubicBezTo>
                    <a:pt x="197" y="41"/>
                    <a:pt x="197" y="41"/>
                    <a:pt x="197" y="41"/>
                  </a:cubicBezTo>
                  <a:cubicBezTo>
                    <a:pt x="196" y="42"/>
                    <a:pt x="195" y="42"/>
                    <a:pt x="194" y="43"/>
                  </a:cubicBezTo>
                  <a:cubicBezTo>
                    <a:pt x="194" y="43"/>
                    <a:pt x="192" y="43"/>
                    <a:pt x="192" y="42"/>
                  </a:cubicBezTo>
                  <a:cubicBezTo>
                    <a:pt x="192" y="39"/>
                    <a:pt x="191" y="36"/>
                    <a:pt x="189" y="33"/>
                  </a:cubicBezTo>
                  <a:cubicBezTo>
                    <a:pt x="188" y="34"/>
                    <a:pt x="188" y="34"/>
                    <a:pt x="187" y="35"/>
                  </a:cubicBezTo>
                  <a:cubicBezTo>
                    <a:pt x="189" y="39"/>
                    <a:pt x="189" y="46"/>
                    <a:pt x="188" y="51"/>
                  </a:cubicBezTo>
                  <a:cubicBezTo>
                    <a:pt x="188" y="52"/>
                    <a:pt x="188" y="52"/>
                    <a:pt x="188" y="53"/>
                  </a:cubicBezTo>
                  <a:cubicBezTo>
                    <a:pt x="187" y="53"/>
                    <a:pt x="186" y="55"/>
                    <a:pt x="186" y="55"/>
                  </a:cubicBezTo>
                  <a:cubicBezTo>
                    <a:pt x="185" y="55"/>
                    <a:pt x="184" y="55"/>
                    <a:pt x="184" y="55"/>
                  </a:cubicBezTo>
                  <a:cubicBezTo>
                    <a:pt x="173" y="58"/>
                    <a:pt x="161" y="61"/>
                    <a:pt x="156" y="61"/>
                  </a:cubicBezTo>
                  <a:cubicBezTo>
                    <a:pt x="153" y="61"/>
                    <a:pt x="151" y="60"/>
                    <a:pt x="148" y="60"/>
                  </a:cubicBezTo>
                  <a:cubicBezTo>
                    <a:pt x="144" y="61"/>
                    <a:pt x="146" y="57"/>
                    <a:pt x="146" y="56"/>
                  </a:cubicBezTo>
                  <a:cubicBezTo>
                    <a:pt x="147" y="53"/>
                    <a:pt x="146" y="50"/>
                    <a:pt x="146" y="48"/>
                  </a:cubicBezTo>
                  <a:cubicBezTo>
                    <a:pt x="145" y="48"/>
                    <a:pt x="144" y="48"/>
                    <a:pt x="143" y="48"/>
                  </a:cubicBezTo>
                  <a:cubicBezTo>
                    <a:pt x="143" y="51"/>
                    <a:pt x="143" y="54"/>
                    <a:pt x="141" y="57"/>
                  </a:cubicBezTo>
                  <a:cubicBezTo>
                    <a:pt x="141" y="58"/>
                    <a:pt x="139" y="60"/>
                    <a:pt x="138" y="60"/>
                  </a:cubicBezTo>
                  <a:cubicBezTo>
                    <a:pt x="132" y="59"/>
                    <a:pt x="126" y="60"/>
                    <a:pt x="120" y="61"/>
                  </a:cubicBezTo>
                  <a:cubicBezTo>
                    <a:pt x="119" y="62"/>
                    <a:pt x="116" y="62"/>
                    <a:pt x="115" y="62"/>
                  </a:cubicBezTo>
                  <a:cubicBezTo>
                    <a:pt x="112" y="61"/>
                    <a:pt x="110" y="61"/>
                    <a:pt x="109" y="59"/>
                  </a:cubicBezTo>
                  <a:cubicBezTo>
                    <a:pt x="108" y="59"/>
                    <a:pt x="108" y="60"/>
                    <a:pt x="107" y="60"/>
                  </a:cubicBezTo>
                  <a:cubicBezTo>
                    <a:pt x="107" y="61"/>
                    <a:pt x="108" y="63"/>
                    <a:pt x="109" y="64"/>
                  </a:cubicBezTo>
                  <a:cubicBezTo>
                    <a:pt x="110" y="64"/>
                    <a:pt x="110" y="66"/>
                    <a:pt x="109" y="67"/>
                  </a:cubicBezTo>
                  <a:cubicBezTo>
                    <a:pt x="106" y="69"/>
                    <a:pt x="104" y="72"/>
                    <a:pt x="102" y="75"/>
                  </a:cubicBezTo>
                  <a:cubicBezTo>
                    <a:pt x="102" y="76"/>
                    <a:pt x="101" y="78"/>
                    <a:pt x="101" y="79"/>
                  </a:cubicBezTo>
                  <a:cubicBezTo>
                    <a:pt x="94" y="73"/>
                    <a:pt x="82" y="70"/>
                    <a:pt x="69" y="71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2"/>
                    <a:pt x="60" y="73"/>
                    <a:pt x="60" y="75"/>
                  </a:cubicBezTo>
                  <a:cubicBezTo>
                    <a:pt x="60" y="76"/>
                    <a:pt x="59" y="78"/>
                    <a:pt x="58" y="78"/>
                  </a:cubicBezTo>
                  <a:cubicBezTo>
                    <a:pt x="58" y="78"/>
                    <a:pt x="58" y="78"/>
                    <a:pt x="58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81" y="76"/>
                    <a:pt x="90" y="77"/>
                    <a:pt x="96" y="84"/>
                  </a:cubicBezTo>
                  <a:cubicBezTo>
                    <a:pt x="98" y="85"/>
                    <a:pt x="102" y="96"/>
                    <a:pt x="103" y="97"/>
                  </a:cubicBezTo>
                  <a:cubicBezTo>
                    <a:pt x="105" y="102"/>
                    <a:pt x="106" y="104"/>
                    <a:pt x="100" y="111"/>
                  </a:cubicBezTo>
                  <a:cubicBezTo>
                    <a:pt x="90" y="123"/>
                    <a:pt x="77" y="122"/>
                    <a:pt x="61" y="120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34" y="118"/>
                    <a:pt x="28" y="122"/>
                    <a:pt x="18" y="126"/>
                  </a:cubicBezTo>
                  <a:cubicBezTo>
                    <a:pt x="18" y="126"/>
                    <a:pt x="18" y="126"/>
                    <a:pt x="18" y="126"/>
                  </a:cubicBezTo>
                  <a:cubicBezTo>
                    <a:pt x="14" y="131"/>
                    <a:pt x="8" y="137"/>
                    <a:pt x="5" y="139"/>
                  </a:cubicBezTo>
                  <a:cubicBezTo>
                    <a:pt x="2" y="141"/>
                    <a:pt x="1" y="146"/>
                    <a:pt x="0" y="152"/>
                  </a:cubicBezTo>
                  <a:cubicBezTo>
                    <a:pt x="3" y="148"/>
                    <a:pt x="6" y="145"/>
                    <a:pt x="9" y="143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32" y="133"/>
                    <a:pt x="38" y="132"/>
                    <a:pt x="38" y="132"/>
                  </a:cubicBezTo>
                  <a:cubicBezTo>
                    <a:pt x="43" y="133"/>
                    <a:pt x="45" y="137"/>
                    <a:pt x="47" y="141"/>
                  </a:cubicBezTo>
                  <a:cubicBezTo>
                    <a:pt x="48" y="142"/>
                    <a:pt x="46" y="138"/>
                    <a:pt x="47" y="139"/>
                  </a:cubicBezTo>
                  <a:cubicBezTo>
                    <a:pt x="48" y="139"/>
                    <a:pt x="49" y="138"/>
                    <a:pt x="50" y="137"/>
                  </a:cubicBezTo>
                  <a:cubicBezTo>
                    <a:pt x="49" y="136"/>
                    <a:pt x="51" y="140"/>
                    <a:pt x="50" y="139"/>
                  </a:cubicBezTo>
                  <a:cubicBezTo>
                    <a:pt x="49" y="136"/>
                    <a:pt x="48" y="133"/>
                    <a:pt x="45" y="131"/>
                  </a:cubicBezTo>
                  <a:cubicBezTo>
                    <a:pt x="45" y="131"/>
                    <a:pt x="45" y="131"/>
                    <a:pt x="45" y="131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73" y="134"/>
                    <a:pt x="86" y="135"/>
                    <a:pt x="98" y="129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9" y="133"/>
                    <a:pt x="97" y="130"/>
                    <a:pt x="99" y="132"/>
                  </a:cubicBezTo>
                  <a:cubicBezTo>
                    <a:pt x="100" y="131"/>
                    <a:pt x="101" y="130"/>
                    <a:pt x="102" y="129"/>
                  </a:cubicBezTo>
                  <a:cubicBezTo>
                    <a:pt x="101" y="128"/>
                    <a:pt x="102" y="132"/>
                    <a:pt x="102" y="129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4" y="124"/>
                    <a:pt x="107" y="122"/>
                    <a:pt x="109" y="119"/>
                  </a:cubicBezTo>
                  <a:cubicBezTo>
                    <a:pt x="112" y="116"/>
                    <a:pt x="114" y="113"/>
                    <a:pt x="115" y="111"/>
                  </a:cubicBezTo>
                  <a:cubicBezTo>
                    <a:pt x="121" y="109"/>
                    <a:pt x="118" y="107"/>
                    <a:pt x="119" y="108"/>
                  </a:cubicBezTo>
                  <a:cubicBezTo>
                    <a:pt x="121" y="108"/>
                    <a:pt x="122" y="107"/>
                    <a:pt x="123" y="106"/>
                  </a:cubicBezTo>
                  <a:cubicBezTo>
                    <a:pt x="121" y="104"/>
                    <a:pt x="124" y="105"/>
                    <a:pt x="116" y="106"/>
                  </a:cubicBezTo>
                  <a:cubicBezTo>
                    <a:pt x="117" y="101"/>
                    <a:pt x="116" y="96"/>
                    <a:pt x="113" y="92"/>
                  </a:cubicBezTo>
                  <a:cubicBezTo>
                    <a:pt x="111" y="88"/>
                    <a:pt x="110" y="86"/>
                    <a:pt x="113" y="81"/>
                  </a:cubicBezTo>
                  <a:cubicBezTo>
                    <a:pt x="115" y="77"/>
                    <a:pt x="118" y="75"/>
                    <a:pt x="121" y="73"/>
                  </a:cubicBezTo>
                  <a:cubicBezTo>
                    <a:pt x="123" y="71"/>
                    <a:pt x="125" y="73"/>
                    <a:pt x="126" y="74"/>
                  </a:cubicBezTo>
                  <a:cubicBezTo>
                    <a:pt x="127" y="75"/>
                    <a:pt x="128" y="78"/>
                    <a:pt x="128" y="79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3"/>
                    <a:pt x="129" y="75"/>
                    <a:pt x="130" y="74"/>
                  </a:cubicBezTo>
                  <a:cubicBezTo>
                    <a:pt x="132" y="77"/>
                    <a:pt x="132" y="77"/>
                    <a:pt x="132" y="77"/>
                  </a:cubicBezTo>
                  <a:cubicBezTo>
                    <a:pt x="131" y="75"/>
                    <a:pt x="130" y="74"/>
                    <a:pt x="129" y="72"/>
                  </a:cubicBezTo>
                  <a:cubicBezTo>
                    <a:pt x="129" y="72"/>
                    <a:pt x="130" y="70"/>
                    <a:pt x="130" y="70"/>
                  </a:cubicBezTo>
                  <a:cubicBezTo>
                    <a:pt x="139" y="69"/>
                    <a:pt x="143" y="71"/>
                    <a:pt x="149" y="71"/>
                  </a:cubicBezTo>
                  <a:cubicBezTo>
                    <a:pt x="152" y="72"/>
                    <a:pt x="161" y="70"/>
                    <a:pt x="165" y="69"/>
                  </a:cubicBezTo>
                  <a:cubicBezTo>
                    <a:pt x="166" y="69"/>
                    <a:pt x="168" y="68"/>
                    <a:pt x="169" y="71"/>
                  </a:cubicBezTo>
                  <a:cubicBezTo>
                    <a:pt x="169" y="72"/>
                    <a:pt x="167" y="68"/>
                    <a:pt x="167" y="70"/>
                  </a:cubicBezTo>
                  <a:cubicBezTo>
                    <a:pt x="168" y="69"/>
                    <a:pt x="169" y="69"/>
                    <a:pt x="170" y="69"/>
                  </a:cubicBezTo>
                  <a:cubicBezTo>
                    <a:pt x="170" y="67"/>
                    <a:pt x="173" y="71"/>
                    <a:pt x="172" y="69"/>
                  </a:cubicBezTo>
                  <a:cubicBezTo>
                    <a:pt x="172" y="69"/>
                    <a:pt x="173" y="67"/>
                    <a:pt x="174" y="67"/>
                  </a:cubicBezTo>
                  <a:cubicBezTo>
                    <a:pt x="179" y="66"/>
                    <a:pt x="183" y="65"/>
                    <a:pt x="188" y="63"/>
                  </a:cubicBezTo>
                  <a:cubicBezTo>
                    <a:pt x="195" y="62"/>
                    <a:pt x="202" y="60"/>
                    <a:pt x="208" y="58"/>
                  </a:cubicBezTo>
                  <a:cubicBezTo>
                    <a:pt x="208" y="58"/>
                    <a:pt x="210" y="58"/>
                    <a:pt x="212" y="60"/>
                  </a:cubicBezTo>
                  <a:cubicBezTo>
                    <a:pt x="215" y="62"/>
                    <a:pt x="217" y="64"/>
                    <a:pt x="218" y="68"/>
                  </a:cubicBezTo>
                  <a:cubicBezTo>
                    <a:pt x="218" y="72"/>
                    <a:pt x="218" y="72"/>
                    <a:pt x="218" y="72"/>
                  </a:cubicBezTo>
                  <a:cubicBezTo>
                    <a:pt x="219" y="75"/>
                    <a:pt x="215" y="76"/>
                    <a:pt x="217" y="78"/>
                  </a:cubicBezTo>
                  <a:cubicBezTo>
                    <a:pt x="218" y="77"/>
                    <a:pt x="218" y="76"/>
                    <a:pt x="219" y="75"/>
                  </a:cubicBezTo>
                  <a:cubicBezTo>
                    <a:pt x="218" y="74"/>
                    <a:pt x="222" y="74"/>
                    <a:pt x="222" y="72"/>
                  </a:cubicBezTo>
                  <a:cubicBezTo>
                    <a:pt x="222" y="70"/>
                    <a:pt x="222" y="70"/>
                    <a:pt x="222" y="70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6" y="71"/>
                    <a:pt x="224" y="68"/>
                    <a:pt x="224" y="69"/>
                  </a:cubicBezTo>
                  <a:cubicBezTo>
                    <a:pt x="225" y="69"/>
                    <a:pt x="226" y="68"/>
                    <a:pt x="227" y="68"/>
                  </a:cubicBezTo>
                  <a:cubicBezTo>
                    <a:pt x="225" y="65"/>
                    <a:pt x="226" y="67"/>
                    <a:pt x="223" y="66"/>
                  </a:cubicBezTo>
                  <a:cubicBezTo>
                    <a:pt x="221" y="66"/>
                    <a:pt x="221" y="66"/>
                    <a:pt x="221" y="66"/>
                  </a:cubicBezTo>
                  <a:cubicBezTo>
                    <a:pt x="220" y="63"/>
                    <a:pt x="219" y="61"/>
                    <a:pt x="217" y="59"/>
                  </a:cubicBezTo>
                  <a:cubicBezTo>
                    <a:pt x="217" y="58"/>
                    <a:pt x="217" y="57"/>
                    <a:pt x="218" y="57"/>
                  </a:cubicBezTo>
                  <a:cubicBezTo>
                    <a:pt x="226" y="56"/>
                    <a:pt x="234" y="55"/>
                    <a:pt x="242" y="54"/>
                  </a:cubicBezTo>
                  <a:cubicBezTo>
                    <a:pt x="244" y="54"/>
                    <a:pt x="246" y="54"/>
                    <a:pt x="248" y="54"/>
                  </a:cubicBezTo>
                  <a:cubicBezTo>
                    <a:pt x="249" y="53"/>
                    <a:pt x="252" y="55"/>
                    <a:pt x="253" y="56"/>
                  </a:cubicBezTo>
                  <a:cubicBezTo>
                    <a:pt x="257" y="59"/>
                    <a:pt x="257" y="61"/>
                    <a:pt x="257" y="64"/>
                  </a:cubicBezTo>
                  <a:cubicBezTo>
                    <a:pt x="260" y="67"/>
                    <a:pt x="260" y="67"/>
                    <a:pt x="260" y="67"/>
                  </a:cubicBezTo>
                  <a:cubicBezTo>
                    <a:pt x="261" y="67"/>
                    <a:pt x="260" y="63"/>
                    <a:pt x="261" y="63"/>
                  </a:cubicBezTo>
                  <a:cubicBezTo>
                    <a:pt x="261" y="62"/>
                    <a:pt x="263" y="63"/>
                    <a:pt x="262" y="61"/>
                  </a:cubicBezTo>
                  <a:cubicBezTo>
                    <a:pt x="265" y="61"/>
                    <a:pt x="263" y="59"/>
                    <a:pt x="266" y="58"/>
                  </a:cubicBezTo>
                  <a:cubicBezTo>
                    <a:pt x="266" y="56"/>
                    <a:pt x="266" y="55"/>
                    <a:pt x="265" y="54"/>
                  </a:cubicBezTo>
                  <a:cubicBezTo>
                    <a:pt x="261" y="55"/>
                    <a:pt x="262" y="58"/>
                    <a:pt x="259" y="56"/>
                  </a:cubicBezTo>
                  <a:cubicBezTo>
                    <a:pt x="259" y="56"/>
                    <a:pt x="259" y="56"/>
                    <a:pt x="259" y="56"/>
                  </a:cubicBezTo>
                  <a:cubicBezTo>
                    <a:pt x="258" y="56"/>
                    <a:pt x="258" y="55"/>
                    <a:pt x="258" y="55"/>
                  </a:cubicBezTo>
                  <a:cubicBezTo>
                    <a:pt x="257" y="54"/>
                    <a:pt x="257" y="52"/>
                    <a:pt x="258" y="52"/>
                  </a:cubicBezTo>
                  <a:cubicBezTo>
                    <a:pt x="263" y="52"/>
                    <a:pt x="268" y="51"/>
                    <a:pt x="274" y="51"/>
                  </a:cubicBezTo>
                  <a:cubicBezTo>
                    <a:pt x="281" y="50"/>
                    <a:pt x="287" y="49"/>
                    <a:pt x="293" y="48"/>
                  </a:cubicBezTo>
                  <a:cubicBezTo>
                    <a:pt x="294" y="48"/>
                    <a:pt x="297" y="49"/>
                    <a:pt x="298" y="49"/>
                  </a:cubicBezTo>
                  <a:cubicBezTo>
                    <a:pt x="301" y="52"/>
                    <a:pt x="305" y="53"/>
                    <a:pt x="311" y="51"/>
                  </a:cubicBezTo>
                  <a:cubicBezTo>
                    <a:pt x="311" y="50"/>
                    <a:pt x="311" y="49"/>
                    <a:pt x="310" y="48"/>
                  </a:cubicBezTo>
                  <a:cubicBezTo>
                    <a:pt x="307" y="49"/>
                    <a:pt x="305" y="49"/>
                    <a:pt x="303" y="48"/>
                  </a:cubicBezTo>
                  <a:cubicBezTo>
                    <a:pt x="302" y="47"/>
                    <a:pt x="302" y="46"/>
                    <a:pt x="303" y="45"/>
                  </a:cubicBezTo>
                  <a:cubicBezTo>
                    <a:pt x="309" y="43"/>
                    <a:pt x="314" y="41"/>
                    <a:pt x="320" y="39"/>
                  </a:cubicBezTo>
                  <a:cubicBezTo>
                    <a:pt x="327" y="35"/>
                    <a:pt x="327" y="35"/>
                    <a:pt x="327" y="35"/>
                  </a:cubicBezTo>
                  <a:cubicBezTo>
                    <a:pt x="337" y="31"/>
                    <a:pt x="342" y="29"/>
                    <a:pt x="350" y="28"/>
                  </a:cubicBezTo>
                  <a:cubicBezTo>
                    <a:pt x="350" y="28"/>
                    <a:pt x="355" y="26"/>
                    <a:pt x="360" y="28"/>
                  </a:cubicBezTo>
                  <a:cubicBezTo>
                    <a:pt x="362" y="29"/>
                    <a:pt x="365" y="29"/>
                    <a:pt x="368" y="29"/>
                  </a:cubicBezTo>
                  <a:cubicBezTo>
                    <a:pt x="368" y="28"/>
                    <a:pt x="368" y="27"/>
                    <a:pt x="368" y="26"/>
                  </a:cubicBezTo>
                  <a:cubicBezTo>
                    <a:pt x="367" y="26"/>
                    <a:pt x="366" y="26"/>
                    <a:pt x="365" y="26"/>
                  </a:cubicBezTo>
                  <a:cubicBezTo>
                    <a:pt x="364" y="26"/>
                    <a:pt x="365" y="25"/>
                    <a:pt x="365" y="25"/>
                  </a:cubicBezTo>
                  <a:cubicBezTo>
                    <a:pt x="378" y="21"/>
                    <a:pt x="385" y="13"/>
                    <a:pt x="392" y="9"/>
                  </a:cubicBezTo>
                  <a:cubicBezTo>
                    <a:pt x="397" y="5"/>
                    <a:pt x="397" y="5"/>
                    <a:pt x="397" y="5"/>
                  </a:cubicBezTo>
                  <a:cubicBezTo>
                    <a:pt x="400" y="3"/>
                    <a:pt x="398" y="0"/>
                    <a:pt x="395" y="2"/>
                  </a:cubicBezTo>
                  <a:close/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4" name="Oval 1572"/>
            <p:cNvSpPr>
              <a:spLocks noChangeArrowheads="1"/>
            </p:cNvSpPr>
            <p:nvPr>
              <p:custDataLst>
                <p:tags r:id="rId604"/>
              </p:custDataLst>
            </p:nvPr>
          </p:nvSpPr>
          <p:spPr bwMode="auto">
            <a:xfrm>
              <a:off x="4078" y="2851"/>
              <a:ext cx="5" cy="8"/>
            </a:xfrm>
            <a:prstGeom prst="ellipse">
              <a:avLst/>
            </a:prstGeom>
            <a:solidFill>
              <a:srgbClr val="FFFA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635" name="Freeform 1573"/>
            <p:cNvSpPr/>
            <p:nvPr>
              <p:custDataLst>
                <p:tags r:id="rId605"/>
              </p:custDataLst>
            </p:nvPr>
          </p:nvSpPr>
          <p:spPr bwMode="auto">
            <a:xfrm>
              <a:off x="3980" y="2759"/>
              <a:ext cx="539" cy="206"/>
            </a:xfrm>
            <a:custGeom>
              <a:avLst/>
              <a:gdLst>
                <a:gd name="T0" fmla="*/ 817 w 419"/>
                <a:gd name="T1" fmla="*/ 40 h 161"/>
                <a:gd name="T2" fmla="*/ 758 w 419"/>
                <a:gd name="T3" fmla="*/ 47 h 161"/>
                <a:gd name="T4" fmla="*/ 801 w 419"/>
                <a:gd name="T5" fmla="*/ 29 h 161"/>
                <a:gd name="T6" fmla="*/ 782 w 419"/>
                <a:gd name="T7" fmla="*/ 22 h 161"/>
                <a:gd name="T8" fmla="*/ 764 w 419"/>
                <a:gd name="T9" fmla="*/ 33 h 161"/>
                <a:gd name="T10" fmla="*/ 722 w 419"/>
                <a:gd name="T11" fmla="*/ 65 h 161"/>
                <a:gd name="T12" fmla="*/ 693 w 419"/>
                <a:gd name="T13" fmla="*/ 69 h 161"/>
                <a:gd name="T14" fmla="*/ 675 w 419"/>
                <a:gd name="T15" fmla="*/ 82 h 161"/>
                <a:gd name="T16" fmla="*/ 634 w 419"/>
                <a:gd name="T17" fmla="*/ 77 h 161"/>
                <a:gd name="T18" fmla="*/ 648 w 419"/>
                <a:gd name="T19" fmla="*/ 60 h 161"/>
                <a:gd name="T20" fmla="*/ 630 w 419"/>
                <a:gd name="T21" fmla="*/ 65 h 161"/>
                <a:gd name="T22" fmla="*/ 623 w 419"/>
                <a:gd name="T23" fmla="*/ 52 h 161"/>
                <a:gd name="T24" fmla="*/ 617 w 419"/>
                <a:gd name="T25" fmla="*/ 88 h 161"/>
                <a:gd name="T26" fmla="*/ 542 w 419"/>
                <a:gd name="T27" fmla="*/ 96 h 161"/>
                <a:gd name="T28" fmla="*/ 530 w 419"/>
                <a:gd name="T29" fmla="*/ 83 h 161"/>
                <a:gd name="T30" fmla="*/ 504 w 419"/>
                <a:gd name="T31" fmla="*/ 100 h 161"/>
                <a:gd name="T32" fmla="*/ 452 w 419"/>
                <a:gd name="T33" fmla="*/ 104 h 161"/>
                <a:gd name="T34" fmla="*/ 481 w 419"/>
                <a:gd name="T35" fmla="*/ 90 h 161"/>
                <a:gd name="T36" fmla="*/ 462 w 419"/>
                <a:gd name="T37" fmla="*/ 86 h 161"/>
                <a:gd name="T38" fmla="*/ 445 w 419"/>
                <a:gd name="T39" fmla="*/ 69 h 161"/>
                <a:gd name="T40" fmla="*/ 440 w 419"/>
                <a:gd name="T41" fmla="*/ 111 h 161"/>
                <a:gd name="T42" fmla="*/ 372 w 419"/>
                <a:gd name="T43" fmla="*/ 128 h 161"/>
                <a:gd name="T44" fmla="*/ 351 w 419"/>
                <a:gd name="T45" fmla="*/ 100 h 161"/>
                <a:gd name="T46" fmla="*/ 336 w 419"/>
                <a:gd name="T47" fmla="*/ 127 h 161"/>
                <a:gd name="T48" fmla="*/ 275 w 419"/>
                <a:gd name="T49" fmla="*/ 123 h 161"/>
                <a:gd name="T50" fmla="*/ 275 w 419"/>
                <a:gd name="T51" fmla="*/ 141 h 161"/>
                <a:gd name="T52" fmla="*/ 187 w 419"/>
                <a:gd name="T53" fmla="*/ 148 h 161"/>
                <a:gd name="T54" fmla="*/ 166 w 419"/>
                <a:gd name="T55" fmla="*/ 151 h 161"/>
                <a:gd name="T56" fmla="*/ 166 w 419"/>
                <a:gd name="T57" fmla="*/ 164 h 161"/>
                <a:gd name="T58" fmla="*/ 260 w 419"/>
                <a:gd name="T59" fmla="*/ 203 h 161"/>
                <a:gd name="T60" fmla="*/ 140 w 419"/>
                <a:gd name="T61" fmla="*/ 248 h 161"/>
                <a:gd name="T62" fmla="*/ 134 w 419"/>
                <a:gd name="T63" fmla="*/ 69 h 161"/>
                <a:gd name="T64" fmla="*/ 105 w 419"/>
                <a:gd name="T65" fmla="*/ 77 h 161"/>
                <a:gd name="T66" fmla="*/ 0 w 419"/>
                <a:gd name="T67" fmla="*/ 294 h 161"/>
                <a:gd name="T68" fmla="*/ 62 w 419"/>
                <a:gd name="T69" fmla="*/ 299 h 161"/>
                <a:gd name="T70" fmla="*/ 143 w 419"/>
                <a:gd name="T71" fmla="*/ 294 h 161"/>
                <a:gd name="T72" fmla="*/ 149 w 419"/>
                <a:gd name="T73" fmla="*/ 292 h 161"/>
                <a:gd name="T74" fmla="*/ 169 w 419"/>
                <a:gd name="T75" fmla="*/ 276 h 161"/>
                <a:gd name="T76" fmla="*/ 255 w 419"/>
                <a:gd name="T77" fmla="*/ 289 h 161"/>
                <a:gd name="T78" fmla="*/ 259 w 419"/>
                <a:gd name="T79" fmla="*/ 264 h 161"/>
                <a:gd name="T80" fmla="*/ 311 w 419"/>
                <a:gd name="T81" fmla="*/ 233 h 161"/>
                <a:gd name="T82" fmla="*/ 283 w 419"/>
                <a:gd name="T83" fmla="*/ 193 h 161"/>
                <a:gd name="T84" fmla="*/ 310 w 419"/>
                <a:gd name="T85" fmla="*/ 156 h 161"/>
                <a:gd name="T86" fmla="*/ 324 w 419"/>
                <a:gd name="T87" fmla="*/ 164 h 161"/>
                <a:gd name="T88" fmla="*/ 319 w 419"/>
                <a:gd name="T89" fmla="*/ 147 h 161"/>
                <a:gd name="T90" fmla="*/ 403 w 419"/>
                <a:gd name="T91" fmla="*/ 148 h 161"/>
                <a:gd name="T92" fmla="*/ 409 w 419"/>
                <a:gd name="T93" fmla="*/ 145 h 161"/>
                <a:gd name="T94" fmla="*/ 484 w 419"/>
                <a:gd name="T95" fmla="*/ 122 h 161"/>
                <a:gd name="T96" fmla="*/ 507 w 419"/>
                <a:gd name="T97" fmla="*/ 151 h 161"/>
                <a:gd name="T98" fmla="*/ 515 w 419"/>
                <a:gd name="T99" fmla="*/ 151 h 161"/>
                <a:gd name="T100" fmla="*/ 530 w 419"/>
                <a:gd name="T101" fmla="*/ 151 h 161"/>
                <a:gd name="T102" fmla="*/ 513 w 419"/>
                <a:gd name="T103" fmla="*/ 137 h 161"/>
                <a:gd name="T104" fmla="*/ 558 w 419"/>
                <a:gd name="T105" fmla="*/ 113 h 161"/>
                <a:gd name="T106" fmla="*/ 596 w 419"/>
                <a:gd name="T107" fmla="*/ 141 h 161"/>
                <a:gd name="T108" fmla="*/ 601 w 419"/>
                <a:gd name="T109" fmla="*/ 128 h 161"/>
                <a:gd name="T110" fmla="*/ 594 w 419"/>
                <a:gd name="T111" fmla="*/ 118 h 161"/>
                <a:gd name="T112" fmla="*/ 593 w 419"/>
                <a:gd name="T113" fmla="*/ 110 h 161"/>
                <a:gd name="T114" fmla="*/ 677 w 419"/>
                <a:gd name="T115" fmla="*/ 104 h 161"/>
                <a:gd name="T116" fmla="*/ 686 w 419"/>
                <a:gd name="T117" fmla="*/ 100 h 161"/>
                <a:gd name="T118" fmla="*/ 738 w 419"/>
                <a:gd name="T119" fmla="*/ 74 h 161"/>
                <a:gd name="T120" fmla="*/ 826 w 419"/>
                <a:gd name="T121" fmla="*/ 60 h 161"/>
                <a:gd name="T122" fmla="*/ 817 w 419"/>
                <a:gd name="T123" fmla="*/ 52 h 161"/>
                <a:gd name="T124" fmla="*/ 884 w 419"/>
                <a:gd name="T125" fmla="*/ 5 h 1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161">
                  <a:moveTo>
                    <a:pt x="415" y="2"/>
                  </a:moveTo>
                  <a:cubicBezTo>
                    <a:pt x="410" y="5"/>
                    <a:pt x="410" y="5"/>
                    <a:pt x="410" y="5"/>
                  </a:cubicBezTo>
                  <a:cubicBezTo>
                    <a:pt x="404" y="9"/>
                    <a:pt x="396" y="16"/>
                    <a:pt x="384" y="19"/>
                  </a:cubicBezTo>
                  <a:cubicBezTo>
                    <a:pt x="371" y="22"/>
                    <a:pt x="371" y="22"/>
                    <a:pt x="371" y="22"/>
                  </a:cubicBezTo>
                  <a:cubicBezTo>
                    <a:pt x="366" y="23"/>
                    <a:pt x="363" y="23"/>
                    <a:pt x="358" y="24"/>
                  </a:cubicBezTo>
                  <a:cubicBezTo>
                    <a:pt x="357" y="24"/>
                    <a:pt x="355" y="24"/>
                    <a:pt x="356" y="23"/>
                  </a:cubicBezTo>
                  <a:cubicBezTo>
                    <a:pt x="356" y="22"/>
                    <a:pt x="358" y="21"/>
                    <a:pt x="361" y="19"/>
                  </a:cubicBezTo>
                  <a:cubicBezTo>
                    <a:pt x="362" y="19"/>
                    <a:pt x="368" y="17"/>
                    <a:pt x="369" y="16"/>
                  </a:cubicBezTo>
                  <a:cubicBezTo>
                    <a:pt x="371" y="16"/>
                    <a:pt x="373" y="15"/>
                    <a:pt x="376" y="14"/>
                  </a:cubicBezTo>
                  <a:cubicBezTo>
                    <a:pt x="376" y="13"/>
                    <a:pt x="375" y="12"/>
                    <a:pt x="375" y="12"/>
                  </a:cubicBezTo>
                  <a:cubicBezTo>
                    <a:pt x="372" y="13"/>
                    <a:pt x="370" y="13"/>
                    <a:pt x="368" y="14"/>
                  </a:cubicBezTo>
                  <a:cubicBezTo>
                    <a:pt x="368" y="13"/>
                    <a:pt x="368" y="11"/>
                    <a:pt x="368" y="10"/>
                  </a:cubicBezTo>
                  <a:cubicBezTo>
                    <a:pt x="368" y="10"/>
                    <a:pt x="368" y="10"/>
                    <a:pt x="368" y="10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6" y="12"/>
                    <a:pt x="362" y="14"/>
                    <a:pt x="359" y="16"/>
                  </a:cubicBezTo>
                  <a:cubicBezTo>
                    <a:pt x="356" y="17"/>
                    <a:pt x="353" y="19"/>
                    <a:pt x="352" y="22"/>
                  </a:cubicBezTo>
                  <a:cubicBezTo>
                    <a:pt x="351" y="25"/>
                    <a:pt x="348" y="27"/>
                    <a:pt x="346" y="28"/>
                  </a:cubicBezTo>
                  <a:cubicBezTo>
                    <a:pt x="339" y="31"/>
                    <a:pt x="339" y="31"/>
                    <a:pt x="339" y="31"/>
                  </a:cubicBezTo>
                  <a:cubicBezTo>
                    <a:pt x="334" y="33"/>
                    <a:pt x="329" y="36"/>
                    <a:pt x="324" y="37"/>
                  </a:cubicBezTo>
                  <a:cubicBezTo>
                    <a:pt x="325" y="36"/>
                    <a:pt x="325" y="35"/>
                    <a:pt x="327" y="34"/>
                  </a:cubicBezTo>
                  <a:cubicBezTo>
                    <a:pt x="326" y="33"/>
                    <a:pt x="326" y="33"/>
                    <a:pt x="326" y="33"/>
                  </a:cubicBezTo>
                  <a:cubicBezTo>
                    <a:pt x="325" y="33"/>
                    <a:pt x="324" y="32"/>
                    <a:pt x="323" y="32"/>
                  </a:cubicBezTo>
                  <a:cubicBezTo>
                    <a:pt x="322" y="33"/>
                    <a:pt x="321" y="35"/>
                    <a:pt x="320" y="36"/>
                  </a:cubicBezTo>
                  <a:cubicBezTo>
                    <a:pt x="320" y="37"/>
                    <a:pt x="318" y="39"/>
                    <a:pt x="317" y="39"/>
                  </a:cubicBezTo>
                  <a:cubicBezTo>
                    <a:pt x="312" y="41"/>
                    <a:pt x="305" y="42"/>
                    <a:pt x="297" y="42"/>
                  </a:cubicBezTo>
                  <a:cubicBezTo>
                    <a:pt x="296" y="42"/>
                    <a:pt x="296" y="41"/>
                    <a:pt x="296" y="40"/>
                  </a:cubicBezTo>
                  <a:cubicBezTo>
                    <a:pt x="297" y="38"/>
                    <a:pt x="298" y="37"/>
                    <a:pt x="298" y="37"/>
                  </a:cubicBezTo>
                  <a:cubicBezTo>
                    <a:pt x="299" y="35"/>
                    <a:pt x="302" y="33"/>
                    <a:pt x="305" y="32"/>
                  </a:cubicBezTo>
                  <a:cubicBezTo>
                    <a:pt x="307" y="32"/>
                    <a:pt x="307" y="32"/>
                    <a:pt x="307" y="32"/>
                  </a:cubicBezTo>
                  <a:cubicBezTo>
                    <a:pt x="307" y="31"/>
                    <a:pt x="306" y="30"/>
                    <a:pt x="305" y="29"/>
                  </a:cubicBezTo>
                  <a:cubicBezTo>
                    <a:pt x="304" y="30"/>
                    <a:pt x="304" y="30"/>
                    <a:pt x="304" y="30"/>
                  </a:cubicBezTo>
                  <a:cubicBezTo>
                    <a:pt x="302" y="30"/>
                    <a:pt x="299" y="30"/>
                    <a:pt x="297" y="32"/>
                  </a:cubicBezTo>
                  <a:cubicBezTo>
                    <a:pt x="297" y="32"/>
                    <a:pt x="296" y="31"/>
                    <a:pt x="296" y="31"/>
                  </a:cubicBezTo>
                  <a:cubicBezTo>
                    <a:pt x="296" y="29"/>
                    <a:pt x="295" y="27"/>
                    <a:pt x="296" y="26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294" y="25"/>
                    <a:pt x="293" y="25"/>
                    <a:pt x="292" y="25"/>
                  </a:cubicBezTo>
                  <a:cubicBezTo>
                    <a:pt x="291" y="27"/>
                    <a:pt x="292" y="30"/>
                    <a:pt x="293" y="32"/>
                  </a:cubicBezTo>
                  <a:cubicBezTo>
                    <a:pt x="293" y="34"/>
                    <a:pt x="294" y="35"/>
                    <a:pt x="293" y="37"/>
                  </a:cubicBezTo>
                  <a:cubicBezTo>
                    <a:pt x="293" y="38"/>
                    <a:pt x="292" y="40"/>
                    <a:pt x="290" y="42"/>
                  </a:cubicBezTo>
                  <a:cubicBezTo>
                    <a:pt x="290" y="42"/>
                    <a:pt x="287" y="43"/>
                    <a:pt x="286" y="43"/>
                  </a:cubicBezTo>
                  <a:cubicBezTo>
                    <a:pt x="276" y="44"/>
                    <a:pt x="267" y="45"/>
                    <a:pt x="261" y="45"/>
                  </a:cubicBezTo>
                  <a:cubicBezTo>
                    <a:pt x="258" y="46"/>
                    <a:pt x="256" y="46"/>
                    <a:pt x="254" y="46"/>
                  </a:cubicBezTo>
                  <a:cubicBezTo>
                    <a:pt x="253" y="46"/>
                    <a:pt x="252" y="45"/>
                    <a:pt x="252" y="45"/>
                  </a:cubicBezTo>
                  <a:cubicBezTo>
                    <a:pt x="252" y="43"/>
                    <a:pt x="253" y="42"/>
                    <a:pt x="253" y="41"/>
                  </a:cubicBezTo>
                  <a:cubicBezTo>
                    <a:pt x="251" y="41"/>
                    <a:pt x="250" y="41"/>
                    <a:pt x="249" y="40"/>
                  </a:cubicBezTo>
                  <a:cubicBezTo>
                    <a:pt x="249" y="41"/>
                    <a:pt x="248" y="43"/>
                    <a:pt x="248" y="45"/>
                  </a:cubicBezTo>
                  <a:cubicBezTo>
                    <a:pt x="247" y="46"/>
                    <a:pt x="245" y="47"/>
                    <a:pt x="244" y="47"/>
                  </a:cubicBezTo>
                  <a:cubicBezTo>
                    <a:pt x="242" y="48"/>
                    <a:pt x="240" y="48"/>
                    <a:pt x="237" y="48"/>
                  </a:cubicBezTo>
                  <a:cubicBezTo>
                    <a:pt x="231" y="48"/>
                    <a:pt x="222" y="50"/>
                    <a:pt x="213" y="53"/>
                  </a:cubicBezTo>
                  <a:cubicBezTo>
                    <a:pt x="213" y="53"/>
                    <a:pt x="212" y="52"/>
                    <a:pt x="212" y="52"/>
                  </a:cubicBezTo>
                  <a:cubicBezTo>
                    <a:pt x="212" y="51"/>
                    <a:pt x="212" y="50"/>
                    <a:pt x="212" y="49"/>
                  </a:cubicBezTo>
                  <a:cubicBezTo>
                    <a:pt x="212" y="49"/>
                    <a:pt x="214" y="45"/>
                    <a:pt x="219" y="44"/>
                  </a:cubicBezTo>
                  <a:cubicBezTo>
                    <a:pt x="222" y="43"/>
                    <a:pt x="222" y="43"/>
                    <a:pt x="222" y="43"/>
                  </a:cubicBezTo>
                  <a:cubicBezTo>
                    <a:pt x="223" y="43"/>
                    <a:pt x="224" y="43"/>
                    <a:pt x="226" y="43"/>
                  </a:cubicBezTo>
                  <a:cubicBezTo>
                    <a:pt x="225" y="42"/>
                    <a:pt x="225" y="41"/>
                    <a:pt x="224" y="40"/>
                  </a:cubicBezTo>
                  <a:cubicBezTo>
                    <a:pt x="223" y="40"/>
                    <a:pt x="223" y="40"/>
                    <a:pt x="221" y="40"/>
                  </a:cubicBezTo>
                  <a:cubicBezTo>
                    <a:pt x="217" y="41"/>
                    <a:pt x="217" y="41"/>
                    <a:pt x="217" y="41"/>
                  </a:cubicBezTo>
                  <a:cubicBezTo>
                    <a:pt x="216" y="42"/>
                    <a:pt x="215" y="42"/>
                    <a:pt x="214" y="43"/>
                  </a:cubicBezTo>
                  <a:cubicBezTo>
                    <a:pt x="213" y="43"/>
                    <a:pt x="212" y="43"/>
                    <a:pt x="212" y="42"/>
                  </a:cubicBezTo>
                  <a:cubicBezTo>
                    <a:pt x="211" y="39"/>
                    <a:pt x="210" y="36"/>
                    <a:pt x="209" y="33"/>
                  </a:cubicBezTo>
                  <a:cubicBezTo>
                    <a:pt x="208" y="34"/>
                    <a:pt x="207" y="34"/>
                    <a:pt x="206" y="35"/>
                  </a:cubicBezTo>
                  <a:cubicBezTo>
                    <a:pt x="209" y="39"/>
                    <a:pt x="209" y="46"/>
                    <a:pt x="208" y="51"/>
                  </a:cubicBezTo>
                  <a:cubicBezTo>
                    <a:pt x="208" y="52"/>
                    <a:pt x="207" y="52"/>
                    <a:pt x="207" y="53"/>
                  </a:cubicBezTo>
                  <a:cubicBezTo>
                    <a:pt x="207" y="53"/>
                    <a:pt x="206" y="55"/>
                    <a:pt x="205" y="55"/>
                  </a:cubicBezTo>
                  <a:cubicBezTo>
                    <a:pt x="205" y="55"/>
                    <a:pt x="204" y="55"/>
                    <a:pt x="203" y="55"/>
                  </a:cubicBezTo>
                  <a:cubicBezTo>
                    <a:pt x="192" y="58"/>
                    <a:pt x="181" y="61"/>
                    <a:pt x="175" y="61"/>
                  </a:cubicBezTo>
                  <a:cubicBezTo>
                    <a:pt x="173" y="61"/>
                    <a:pt x="171" y="60"/>
                    <a:pt x="168" y="60"/>
                  </a:cubicBezTo>
                  <a:cubicBezTo>
                    <a:pt x="164" y="61"/>
                    <a:pt x="165" y="57"/>
                    <a:pt x="166" y="56"/>
                  </a:cubicBezTo>
                  <a:cubicBezTo>
                    <a:pt x="167" y="53"/>
                    <a:pt x="166" y="50"/>
                    <a:pt x="165" y="48"/>
                  </a:cubicBezTo>
                  <a:cubicBezTo>
                    <a:pt x="165" y="48"/>
                    <a:pt x="164" y="48"/>
                    <a:pt x="163" y="48"/>
                  </a:cubicBezTo>
                  <a:cubicBezTo>
                    <a:pt x="163" y="51"/>
                    <a:pt x="162" y="54"/>
                    <a:pt x="161" y="57"/>
                  </a:cubicBezTo>
                  <a:cubicBezTo>
                    <a:pt x="161" y="58"/>
                    <a:pt x="158" y="60"/>
                    <a:pt x="158" y="60"/>
                  </a:cubicBezTo>
                  <a:cubicBezTo>
                    <a:pt x="152" y="59"/>
                    <a:pt x="145" y="60"/>
                    <a:pt x="140" y="61"/>
                  </a:cubicBezTo>
                  <a:cubicBezTo>
                    <a:pt x="139" y="62"/>
                    <a:pt x="135" y="62"/>
                    <a:pt x="135" y="62"/>
                  </a:cubicBezTo>
                  <a:cubicBezTo>
                    <a:pt x="132" y="61"/>
                    <a:pt x="130" y="61"/>
                    <a:pt x="129" y="59"/>
                  </a:cubicBezTo>
                  <a:cubicBezTo>
                    <a:pt x="128" y="59"/>
                    <a:pt x="127" y="60"/>
                    <a:pt x="126" y="60"/>
                  </a:cubicBezTo>
                  <a:cubicBezTo>
                    <a:pt x="127" y="61"/>
                    <a:pt x="128" y="63"/>
                    <a:pt x="129" y="64"/>
                  </a:cubicBezTo>
                  <a:cubicBezTo>
                    <a:pt x="130" y="64"/>
                    <a:pt x="129" y="66"/>
                    <a:pt x="129" y="67"/>
                  </a:cubicBezTo>
                  <a:cubicBezTo>
                    <a:pt x="126" y="69"/>
                    <a:pt x="124" y="72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4" y="73"/>
                    <a:pt x="102" y="70"/>
                    <a:pt x="88" y="71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2"/>
                    <a:pt x="80" y="73"/>
                    <a:pt x="80" y="75"/>
                  </a:cubicBezTo>
                  <a:cubicBezTo>
                    <a:pt x="80" y="76"/>
                    <a:pt x="79" y="78"/>
                    <a:pt x="78" y="78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101" y="76"/>
                    <a:pt x="110" y="77"/>
                    <a:pt x="116" y="84"/>
                  </a:cubicBezTo>
                  <a:cubicBezTo>
                    <a:pt x="118" y="85"/>
                    <a:pt x="122" y="96"/>
                    <a:pt x="122" y="97"/>
                  </a:cubicBezTo>
                  <a:cubicBezTo>
                    <a:pt x="125" y="102"/>
                    <a:pt x="126" y="104"/>
                    <a:pt x="120" y="111"/>
                  </a:cubicBezTo>
                  <a:cubicBezTo>
                    <a:pt x="109" y="123"/>
                    <a:pt x="97" y="122"/>
                    <a:pt x="80" y="120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54" y="118"/>
                    <a:pt x="47" y="122"/>
                    <a:pt x="37" y="126"/>
                  </a:cubicBezTo>
                  <a:cubicBezTo>
                    <a:pt x="40" y="123"/>
                    <a:pt x="43" y="119"/>
                    <a:pt x="45" y="114"/>
                  </a:cubicBezTo>
                  <a:cubicBezTo>
                    <a:pt x="53" y="98"/>
                    <a:pt x="62" y="49"/>
                    <a:pt x="63" y="33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0" y="33"/>
                    <a:pt x="58" y="33"/>
                    <a:pt x="56" y="33"/>
                  </a:cubicBezTo>
                  <a:cubicBezTo>
                    <a:pt x="54" y="34"/>
                    <a:pt x="52" y="35"/>
                    <a:pt x="50" y="37"/>
                  </a:cubicBezTo>
                  <a:cubicBezTo>
                    <a:pt x="50" y="37"/>
                    <a:pt x="49" y="37"/>
                    <a:pt x="49" y="38"/>
                  </a:cubicBezTo>
                  <a:cubicBezTo>
                    <a:pt x="46" y="53"/>
                    <a:pt x="42" y="75"/>
                    <a:pt x="37" y="92"/>
                  </a:cubicBezTo>
                  <a:cubicBezTo>
                    <a:pt x="28" y="128"/>
                    <a:pt x="3" y="127"/>
                    <a:pt x="0" y="141"/>
                  </a:cubicBezTo>
                  <a:cubicBezTo>
                    <a:pt x="1" y="148"/>
                    <a:pt x="2" y="154"/>
                    <a:pt x="5" y="161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5" y="159"/>
                    <a:pt x="21" y="148"/>
                    <a:pt x="29" y="143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51" y="133"/>
                    <a:pt x="58" y="132"/>
                    <a:pt x="58" y="132"/>
                  </a:cubicBezTo>
                  <a:cubicBezTo>
                    <a:pt x="63" y="133"/>
                    <a:pt x="65" y="137"/>
                    <a:pt x="67" y="141"/>
                  </a:cubicBezTo>
                  <a:cubicBezTo>
                    <a:pt x="67" y="142"/>
                    <a:pt x="68" y="143"/>
                    <a:pt x="69" y="144"/>
                  </a:cubicBezTo>
                  <a:cubicBezTo>
                    <a:pt x="70" y="144"/>
                    <a:pt x="71" y="143"/>
                    <a:pt x="72" y="142"/>
                  </a:cubicBezTo>
                  <a:cubicBezTo>
                    <a:pt x="71" y="141"/>
                    <a:pt x="71" y="140"/>
                    <a:pt x="70" y="139"/>
                  </a:cubicBezTo>
                  <a:cubicBezTo>
                    <a:pt x="69" y="136"/>
                    <a:pt x="67" y="133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79" y="132"/>
                    <a:pt x="79" y="132"/>
                    <a:pt x="79" y="132"/>
                  </a:cubicBezTo>
                  <a:cubicBezTo>
                    <a:pt x="93" y="134"/>
                    <a:pt x="106" y="135"/>
                    <a:pt x="117" y="129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8" y="133"/>
                    <a:pt x="119" y="136"/>
                    <a:pt x="120" y="138"/>
                  </a:cubicBezTo>
                  <a:cubicBezTo>
                    <a:pt x="122" y="137"/>
                    <a:pt x="123" y="136"/>
                    <a:pt x="123" y="135"/>
                  </a:cubicBezTo>
                  <a:cubicBezTo>
                    <a:pt x="123" y="134"/>
                    <a:pt x="122" y="132"/>
                    <a:pt x="122" y="129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4" y="124"/>
                    <a:pt x="126" y="122"/>
                    <a:pt x="129" y="119"/>
                  </a:cubicBezTo>
                  <a:cubicBezTo>
                    <a:pt x="131" y="116"/>
                    <a:pt x="133" y="113"/>
                    <a:pt x="134" y="111"/>
                  </a:cubicBezTo>
                  <a:cubicBezTo>
                    <a:pt x="141" y="109"/>
                    <a:pt x="144" y="110"/>
                    <a:pt x="146" y="111"/>
                  </a:cubicBezTo>
                  <a:cubicBezTo>
                    <a:pt x="147" y="111"/>
                    <a:pt x="148" y="110"/>
                    <a:pt x="149" y="109"/>
                  </a:cubicBezTo>
                  <a:cubicBezTo>
                    <a:pt x="147" y="107"/>
                    <a:pt x="144" y="105"/>
                    <a:pt x="136" y="106"/>
                  </a:cubicBezTo>
                  <a:cubicBezTo>
                    <a:pt x="137" y="101"/>
                    <a:pt x="135" y="96"/>
                    <a:pt x="133" y="92"/>
                  </a:cubicBezTo>
                  <a:cubicBezTo>
                    <a:pt x="131" y="88"/>
                    <a:pt x="130" y="86"/>
                    <a:pt x="133" y="81"/>
                  </a:cubicBezTo>
                  <a:cubicBezTo>
                    <a:pt x="134" y="77"/>
                    <a:pt x="137" y="75"/>
                    <a:pt x="141" y="73"/>
                  </a:cubicBezTo>
                  <a:cubicBezTo>
                    <a:pt x="143" y="71"/>
                    <a:pt x="145" y="73"/>
                    <a:pt x="145" y="74"/>
                  </a:cubicBezTo>
                  <a:cubicBezTo>
                    <a:pt x="146" y="75"/>
                    <a:pt x="147" y="78"/>
                    <a:pt x="148" y="79"/>
                  </a:cubicBezTo>
                  <a:cubicBezTo>
                    <a:pt x="149" y="81"/>
                    <a:pt x="149" y="81"/>
                    <a:pt x="149" y="81"/>
                  </a:cubicBezTo>
                  <a:cubicBezTo>
                    <a:pt x="150" y="80"/>
                    <a:pt x="151" y="78"/>
                    <a:pt x="152" y="78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1" y="75"/>
                    <a:pt x="150" y="74"/>
                    <a:pt x="149" y="72"/>
                  </a:cubicBezTo>
                  <a:cubicBezTo>
                    <a:pt x="149" y="72"/>
                    <a:pt x="149" y="70"/>
                    <a:pt x="150" y="70"/>
                  </a:cubicBezTo>
                  <a:cubicBezTo>
                    <a:pt x="158" y="69"/>
                    <a:pt x="167" y="69"/>
                    <a:pt x="174" y="70"/>
                  </a:cubicBezTo>
                  <a:cubicBezTo>
                    <a:pt x="177" y="70"/>
                    <a:pt x="181" y="70"/>
                    <a:pt x="185" y="69"/>
                  </a:cubicBezTo>
                  <a:cubicBezTo>
                    <a:pt x="186" y="69"/>
                    <a:pt x="188" y="68"/>
                    <a:pt x="189" y="71"/>
                  </a:cubicBezTo>
                  <a:cubicBezTo>
                    <a:pt x="189" y="72"/>
                    <a:pt x="190" y="73"/>
                    <a:pt x="191" y="75"/>
                  </a:cubicBezTo>
                  <a:cubicBezTo>
                    <a:pt x="191" y="74"/>
                    <a:pt x="192" y="74"/>
                    <a:pt x="193" y="74"/>
                  </a:cubicBezTo>
                  <a:cubicBezTo>
                    <a:pt x="193" y="72"/>
                    <a:pt x="192" y="71"/>
                    <a:pt x="192" y="69"/>
                  </a:cubicBezTo>
                  <a:cubicBezTo>
                    <a:pt x="191" y="69"/>
                    <a:pt x="193" y="67"/>
                    <a:pt x="194" y="67"/>
                  </a:cubicBezTo>
                  <a:cubicBezTo>
                    <a:pt x="198" y="66"/>
                    <a:pt x="203" y="65"/>
                    <a:pt x="208" y="63"/>
                  </a:cubicBezTo>
                  <a:cubicBezTo>
                    <a:pt x="215" y="62"/>
                    <a:pt x="221" y="60"/>
                    <a:pt x="227" y="58"/>
                  </a:cubicBezTo>
                  <a:cubicBezTo>
                    <a:pt x="228" y="58"/>
                    <a:pt x="230" y="58"/>
                    <a:pt x="232" y="60"/>
                  </a:cubicBezTo>
                  <a:cubicBezTo>
                    <a:pt x="235" y="62"/>
                    <a:pt x="236" y="64"/>
                    <a:pt x="237" y="68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8" y="75"/>
                    <a:pt x="239" y="78"/>
                    <a:pt x="242" y="80"/>
                  </a:cubicBezTo>
                  <a:cubicBezTo>
                    <a:pt x="242" y="79"/>
                    <a:pt x="243" y="78"/>
                    <a:pt x="243" y="77"/>
                  </a:cubicBezTo>
                  <a:cubicBezTo>
                    <a:pt x="242" y="76"/>
                    <a:pt x="242" y="74"/>
                    <a:pt x="242" y="72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ubicBezTo>
                    <a:pt x="246" y="71"/>
                    <a:pt x="248" y="71"/>
                    <a:pt x="249" y="72"/>
                  </a:cubicBezTo>
                  <a:cubicBezTo>
                    <a:pt x="249" y="72"/>
                    <a:pt x="250" y="71"/>
                    <a:pt x="251" y="71"/>
                  </a:cubicBezTo>
                  <a:cubicBezTo>
                    <a:pt x="249" y="68"/>
                    <a:pt x="246" y="67"/>
                    <a:pt x="243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0" y="63"/>
                    <a:pt x="239" y="61"/>
                    <a:pt x="237" y="59"/>
                  </a:cubicBezTo>
                  <a:cubicBezTo>
                    <a:pt x="236" y="58"/>
                    <a:pt x="237" y="57"/>
                    <a:pt x="238" y="57"/>
                  </a:cubicBezTo>
                  <a:cubicBezTo>
                    <a:pt x="246" y="56"/>
                    <a:pt x="253" y="55"/>
                    <a:pt x="262" y="54"/>
                  </a:cubicBezTo>
                  <a:cubicBezTo>
                    <a:pt x="264" y="54"/>
                    <a:pt x="266" y="54"/>
                    <a:pt x="268" y="54"/>
                  </a:cubicBezTo>
                  <a:cubicBezTo>
                    <a:pt x="269" y="53"/>
                    <a:pt x="272" y="55"/>
                    <a:pt x="273" y="56"/>
                  </a:cubicBezTo>
                  <a:cubicBezTo>
                    <a:pt x="276" y="59"/>
                    <a:pt x="279" y="64"/>
                    <a:pt x="280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1" y="67"/>
                    <a:pt x="282" y="66"/>
                    <a:pt x="284" y="66"/>
                  </a:cubicBezTo>
                  <a:cubicBezTo>
                    <a:pt x="283" y="65"/>
                    <a:pt x="283" y="63"/>
                    <a:pt x="282" y="61"/>
                  </a:cubicBezTo>
                  <a:cubicBezTo>
                    <a:pt x="284" y="61"/>
                    <a:pt x="287" y="61"/>
                    <a:pt x="291" y="60"/>
                  </a:cubicBezTo>
                  <a:cubicBezTo>
                    <a:pt x="290" y="59"/>
                    <a:pt x="290" y="57"/>
                    <a:pt x="289" y="56"/>
                  </a:cubicBezTo>
                  <a:cubicBezTo>
                    <a:pt x="285" y="58"/>
                    <a:pt x="282" y="58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8" y="56"/>
                    <a:pt x="278" y="55"/>
                    <a:pt x="277" y="55"/>
                  </a:cubicBezTo>
                  <a:cubicBezTo>
                    <a:pt x="277" y="54"/>
                    <a:pt x="277" y="52"/>
                    <a:pt x="278" y="52"/>
                  </a:cubicBezTo>
                  <a:cubicBezTo>
                    <a:pt x="283" y="52"/>
                    <a:pt x="288" y="51"/>
                    <a:pt x="294" y="51"/>
                  </a:cubicBezTo>
                  <a:cubicBezTo>
                    <a:pt x="301" y="50"/>
                    <a:pt x="307" y="49"/>
                    <a:pt x="312" y="48"/>
                  </a:cubicBezTo>
                  <a:cubicBezTo>
                    <a:pt x="313" y="48"/>
                    <a:pt x="317" y="49"/>
                    <a:pt x="318" y="49"/>
                  </a:cubicBezTo>
                  <a:cubicBezTo>
                    <a:pt x="321" y="52"/>
                    <a:pt x="325" y="53"/>
                    <a:pt x="331" y="51"/>
                  </a:cubicBezTo>
                  <a:cubicBezTo>
                    <a:pt x="331" y="50"/>
                    <a:pt x="330" y="49"/>
                    <a:pt x="330" y="48"/>
                  </a:cubicBezTo>
                  <a:cubicBezTo>
                    <a:pt x="327" y="49"/>
                    <a:pt x="325" y="49"/>
                    <a:pt x="322" y="48"/>
                  </a:cubicBezTo>
                  <a:cubicBezTo>
                    <a:pt x="322" y="47"/>
                    <a:pt x="322" y="46"/>
                    <a:pt x="323" y="45"/>
                  </a:cubicBezTo>
                  <a:cubicBezTo>
                    <a:pt x="329" y="43"/>
                    <a:pt x="334" y="41"/>
                    <a:pt x="340" y="39"/>
                  </a:cubicBezTo>
                  <a:cubicBezTo>
                    <a:pt x="347" y="35"/>
                    <a:pt x="347" y="35"/>
                    <a:pt x="347" y="35"/>
                  </a:cubicBezTo>
                  <a:cubicBezTo>
                    <a:pt x="356" y="31"/>
                    <a:pt x="362" y="29"/>
                    <a:pt x="370" y="28"/>
                  </a:cubicBezTo>
                  <a:cubicBezTo>
                    <a:pt x="370" y="28"/>
                    <a:pt x="375" y="26"/>
                    <a:pt x="380" y="28"/>
                  </a:cubicBezTo>
                  <a:cubicBezTo>
                    <a:pt x="382" y="29"/>
                    <a:pt x="384" y="29"/>
                    <a:pt x="388" y="29"/>
                  </a:cubicBezTo>
                  <a:cubicBezTo>
                    <a:pt x="388" y="28"/>
                    <a:pt x="388" y="27"/>
                    <a:pt x="388" y="26"/>
                  </a:cubicBezTo>
                  <a:cubicBezTo>
                    <a:pt x="387" y="26"/>
                    <a:pt x="385" y="26"/>
                    <a:pt x="384" y="26"/>
                  </a:cubicBezTo>
                  <a:cubicBezTo>
                    <a:pt x="384" y="26"/>
                    <a:pt x="384" y="25"/>
                    <a:pt x="384" y="25"/>
                  </a:cubicBezTo>
                  <a:cubicBezTo>
                    <a:pt x="398" y="21"/>
                    <a:pt x="405" y="13"/>
                    <a:pt x="411" y="9"/>
                  </a:cubicBezTo>
                  <a:cubicBezTo>
                    <a:pt x="416" y="5"/>
                    <a:pt x="416" y="5"/>
                    <a:pt x="416" y="5"/>
                  </a:cubicBezTo>
                  <a:cubicBezTo>
                    <a:pt x="419" y="3"/>
                    <a:pt x="418" y="0"/>
                    <a:pt x="415" y="2"/>
                  </a:cubicBezTo>
                  <a:close/>
                </a:path>
              </a:pathLst>
            </a:custGeom>
            <a:solidFill>
              <a:srgbClr val="74AA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6" name="Oval 1574"/>
            <p:cNvSpPr>
              <a:spLocks noChangeArrowheads="1"/>
            </p:cNvSpPr>
            <p:nvPr>
              <p:custDataLst>
                <p:tags r:id="rId606"/>
              </p:custDataLst>
            </p:nvPr>
          </p:nvSpPr>
          <p:spPr bwMode="auto">
            <a:xfrm>
              <a:off x="4078" y="2851"/>
              <a:ext cx="5" cy="8"/>
            </a:xfrm>
            <a:prstGeom prst="ellipse">
              <a:avLst/>
            </a:prstGeom>
            <a:solidFill>
              <a:srgbClr val="A43C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637" name="Freeform 1575"/>
            <p:cNvSpPr/>
            <p:nvPr>
              <p:custDataLst>
                <p:tags r:id="rId607"/>
              </p:custDataLst>
            </p:nvPr>
          </p:nvSpPr>
          <p:spPr bwMode="auto">
            <a:xfrm>
              <a:off x="4005" y="2759"/>
              <a:ext cx="514" cy="195"/>
            </a:xfrm>
            <a:custGeom>
              <a:avLst/>
              <a:gdLst>
                <a:gd name="T0" fmla="*/ 775 w 400"/>
                <a:gd name="T1" fmla="*/ 40 h 152"/>
                <a:gd name="T2" fmla="*/ 714 w 400"/>
                <a:gd name="T3" fmla="*/ 49 h 152"/>
                <a:gd name="T4" fmla="*/ 758 w 400"/>
                <a:gd name="T5" fmla="*/ 30 h 152"/>
                <a:gd name="T6" fmla="*/ 740 w 400"/>
                <a:gd name="T7" fmla="*/ 22 h 152"/>
                <a:gd name="T8" fmla="*/ 722 w 400"/>
                <a:gd name="T9" fmla="*/ 35 h 152"/>
                <a:gd name="T10" fmla="*/ 678 w 400"/>
                <a:gd name="T11" fmla="*/ 65 h 152"/>
                <a:gd name="T12" fmla="*/ 650 w 400"/>
                <a:gd name="T13" fmla="*/ 69 h 152"/>
                <a:gd name="T14" fmla="*/ 632 w 400"/>
                <a:gd name="T15" fmla="*/ 82 h 152"/>
                <a:gd name="T16" fmla="*/ 592 w 400"/>
                <a:gd name="T17" fmla="*/ 77 h 152"/>
                <a:gd name="T18" fmla="*/ 608 w 400"/>
                <a:gd name="T19" fmla="*/ 60 h 152"/>
                <a:gd name="T20" fmla="*/ 587 w 400"/>
                <a:gd name="T21" fmla="*/ 65 h 152"/>
                <a:gd name="T22" fmla="*/ 580 w 400"/>
                <a:gd name="T23" fmla="*/ 53 h 152"/>
                <a:gd name="T24" fmla="*/ 574 w 400"/>
                <a:gd name="T25" fmla="*/ 89 h 152"/>
                <a:gd name="T26" fmla="*/ 499 w 400"/>
                <a:gd name="T27" fmla="*/ 98 h 152"/>
                <a:gd name="T28" fmla="*/ 488 w 400"/>
                <a:gd name="T29" fmla="*/ 83 h 152"/>
                <a:gd name="T30" fmla="*/ 463 w 400"/>
                <a:gd name="T31" fmla="*/ 103 h 152"/>
                <a:gd name="T32" fmla="*/ 410 w 400"/>
                <a:gd name="T33" fmla="*/ 104 h 152"/>
                <a:gd name="T34" fmla="*/ 439 w 400"/>
                <a:gd name="T35" fmla="*/ 91 h 152"/>
                <a:gd name="T36" fmla="*/ 419 w 400"/>
                <a:gd name="T37" fmla="*/ 87 h 152"/>
                <a:gd name="T38" fmla="*/ 403 w 400"/>
                <a:gd name="T39" fmla="*/ 69 h 152"/>
                <a:gd name="T40" fmla="*/ 400 w 400"/>
                <a:gd name="T41" fmla="*/ 112 h 152"/>
                <a:gd name="T42" fmla="*/ 330 w 400"/>
                <a:gd name="T43" fmla="*/ 128 h 152"/>
                <a:gd name="T44" fmla="*/ 311 w 400"/>
                <a:gd name="T45" fmla="*/ 103 h 152"/>
                <a:gd name="T46" fmla="*/ 296 w 400"/>
                <a:gd name="T47" fmla="*/ 127 h 152"/>
                <a:gd name="T48" fmla="*/ 233 w 400"/>
                <a:gd name="T49" fmla="*/ 126 h 152"/>
                <a:gd name="T50" fmla="*/ 233 w 400"/>
                <a:gd name="T51" fmla="*/ 141 h 152"/>
                <a:gd name="T52" fmla="*/ 146 w 400"/>
                <a:gd name="T53" fmla="*/ 150 h 152"/>
                <a:gd name="T54" fmla="*/ 126 w 400"/>
                <a:gd name="T55" fmla="*/ 151 h 152"/>
                <a:gd name="T56" fmla="*/ 126 w 400"/>
                <a:gd name="T57" fmla="*/ 164 h 152"/>
                <a:gd name="T58" fmla="*/ 218 w 400"/>
                <a:gd name="T59" fmla="*/ 204 h 152"/>
                <a:gd name="T60" fmla="*/ 99 w 400"/>
                <a:gd name="T61" fmla="*/ 251 h 152"/>
                <a:gd name="T62" fmla="*/ 13 w 400"/>
                <a:gd name="T63" fmla="*/ 293 h 152"/>
                <a:gd name="T64" fmla="*/ 50 w 400"/>
                <a:gd name="T65" fmla="*/ 290 h 152"/>
                <a:gd name="T66" fmla="*/ 105 w 400"/>
                <a:gd name="T67" fmla="*/ 304 h 152"/>
                <a:gd name="T68" fmla="*/ 98 w 400"/>
                <a:gd name="T69" fmla="*/ 277 h 152"/>
                <a:gd name="T70" fmla="*/ 208 w 400"/>
                <a:gd name="T71" fmla="*/ 272 h 152"/>
                <a:gd name="T72" fmla="*/ 221 w 400"/>
                <a:gd name="T73" fmla="*/ 285 h 152"/>
                <a:gd name="T74" fmla="*/ 233 w 400"/>
                <a:gd name="T75" fmla="*/ 251 h 152"/>
                <a:gd name="T76" fmla="*/ 276 w 400"/>
                <a:gd name="T77" fmla="*/ 231 h 152"/>
                <a:gd name="T78" fmla="*/ 242 w 400"/>
                <a:gd name="T79" fmla="*/ 171 h 152"/>
                <a:gd name="T80" fmla="*/ 274 w 400"/>
                <a:gd name="T81" fmla="*/ 167 h 152"/>
                <a:gd name="T82" fmla="*/ 283 w 400"/>
                <a:gd name="T83" fmla="*/ 163 h 152"/>
                <a:gd name="T84" fmla="*/ 329 w 400"/>
                <a:gd name="T85" fmla="*/ 148 h 152"/>
                <a:gd name="T86" fmla="*/ 365 w 400"/>
                <a:gd name="T87" fmla="*/ 158 h 152"/>
                <a:gd name="T88" fmla="*/ 371 w 400"/>
                <a:gd name="T89" fmla="*/ 141 h 152"/>
                <a:gd name="T90" fmla="*/ 452 w 400"/>
                <a:gd name="T91" fmla="*/ 127 h 152"/>
                <a:gd name="T92" fmla="*/ 474 w 400"/>
                <a:gd name="T93" fmla="*/ 169 h 152"/>
                <a:gd name="T94" fmla="*/ 474 w 400"/>
                <a:gd name="T95" fmla="*/ 148 h 152"/>
                <a:gd name="T96" fmla="*/ 492 w 400"/>
                <a:gd name="T97" fmla="*/ 150 h 152"/>
                <a:gd name="T98" fmla="*/ 463 w 400"/>
                <a:gd name="T99" fmla="*/ 126 h 152"/>
                <a:gd name="T100" fmla="*/ 528 w 400"/>
                <a:gd name="T101" fmla="*/ 114 h 152"/>
                <a:gd name="T102" fmla="*/ 553 w 400"/>
                <a:gd name="T103" fmla="*/ 141 h 152"/>
                <a:gd name="T104" fmla="*/ 578 w 400"/>
                <a:gd name="T105" fmla="*/ 127 h 152"/>
                <a:gd name="T106" fmla="*/ 551 w 400"/>
                <a:gd name="T107" fmla="*/ 118 h 152"/>
                <a:gd name="T108" fmla="*/ 583 w 400"/>
                <a:gd name="T109" fmla="*/ 106 h 152"/>
                <a:gd name="T110" fmla="*/ 662 w 400"/>
                <a:gd name="T111" fmla="*/ 106 h 152"/>
                <a:gd name="T112" fmla="*/ 645 w 400"/>
                <a:gd name="T113" fmla="*/ 95 h 152"/>
                <a:gd name="T114" fmla="*/ 745 w 400"/>
                <a:gd name="T115" fmla="*/ 59 h 152"/>
                <a:gd name="T116" fmla="*/ 783 w 400"/>
                <a:gd name="T117" fmla="*/ 54 h 152"/>
                <a:gd name="T118" fmla="*/ 833 w 400"/>
                <a:gd name="T119" fmla="*/ 19 h 15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400" h="152">
                  <a:moveTo>
                    <a:pt x="396" y="2"/>
                  </a:moveTo>
                  <a:cubicBezTo>
                    <a:pt x="391" y="5"/>
                    <a:pt x="391" y="5"/>
                    <a:pt x="391" y="5"/>
                  </a:cubicBezTo>
                  <a:cubicBezTo>
                    <a:pt x="385" y="9"/>
                    <a:pt x="377" y="16"/>
                    <a:pt x="365" y="19"/>
                  </a:cubicBezTo>
                  <a:cubicBezTo>
                    <a:pt x="352" y="22"/>
                    <a:pt x="352" y="22"/>
                    <a:pt x="352" y="22"/>
                  </a:cubicBezTo>
                  <a:cubicBezTo>
                    <a:pt x="347" y="23"/>
                    <a:pt x="344" y="23"/>
                    <a:pt x="339" y="24"/>
                  </a:cubicBezTo>
                  <a:cubicBezTo>
                    <a:pt x="338" y="24"/>
                    <a:pt x="336" y="24"/>
                    <a:pt x="337" y="23"/>
                  </a:cubicBezTo>
                  <a:cubicBezTo>
                    <a:pt x="337" y="22"/>
                    <a:pt x="339" y="21"/>
                    <a:pt x="342" y="19"/>
                  </a:cubicBezTo>
                  <a:cubicBezTo>
                    <a:pt x="343" y="19"/>
                    <a:pt x="349" y="17"/>
                    <a:pt x="350" y="16"/>
                  </a:cubicBezTo>
                  <a:cubicBezTo>
                    <a:pt x="352" y="16"/>
                    <a:pt x="354" y="15"/>
                    <a:pt x="357" y="14"/>
                  </a:cubicBezTo>
                  <a:cubicBezTo>
                    <a:pt x="357" y="13"/>
                    <a:pt x="356" y="12"/>
                    <a:pt x="356" y="12"/>
                  </a:cubicBezTo>
                  <a:cubicBezTo>
                    <a:pt x="353" y="13"/>
                    <a:pt x="351" y="13"/>
                    <a:pt x="349" y="14"/>
                  </a:cubicBezTo>
                  <a:cubicBezTo>
                    <a:pt x="349" y="13"/>
                    <a:pt x="349" y="11"/>
                    <a:pt x="349" y="10"/>
                  </a:cubicBezTo>
                  <a:cubicBezTo>
                    <a:pt x="349" y="10"/>
                    <a:pt x="349" y="10"/>
                    <a:pt x="349" y="10"/>
                  </a:cubicBezTo>
                  <a:cubicBezTo>
                    <a:pt x="347" y="10"/>
                    <a:pt x="347" y="10"/>
                    <a:pt x="347" y="10"/>
                  </a:cubicBezTo>
                  <a:cubicBezTo>
                    <a:pt x="347" y="12"/>
                    <a:pt x="343" y="14"/>
                    <a:pt x="340" y="16"/>
                  </a:cubicBezTo>
                  <a:cubicBezTo>
                    <a:pt x="337" y="17"/>
                    <a:pt x="334" y="19"/>
                    <a:pt x="333" y="22"/>
                  </a:cubicBezTo>
                  <a:cubicBezTo>
                    <a:pt x="332" y="25"/>
                    <a:pt x="329" y="27"/>
                    <a:pt x="327" y="28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5" y="33"/>
                    <a:pt x="310" y="36"/>
                    <a:pt x="305" y="37"/>
                  </a:cubicBezTo>
                  <a:cubicBezTo>
                    <a:pt x="306" y="36"/>
                    <a:pt x="306" y="35"/>
                    <a:pt x="308" y="34"/>
                  </a:cubicBezTo>
                  <a:cubicBezTo>
                    <a:pt x="307" y="33"/>
                    <a:pt x="307" y="33"/>
                    <a:pt x="307" y="33"/>
                  </a:cubicBezTo>
                  <a:cubicBezTo>
                    <a:pt x="306" y="33"/>
                    <a:pt x="305" y="32"/>
                    <a:pt x="304" y="32"/>
                  </a:cubicBezTo>
                  <a:cubicBezTo>
                    <a:pt x="303" y="33"/>
                    <a:pt x="302" y="35"/>
                    <a:pt x="301" y="36"/>
                  </a:cubicBezTo>
                  <a:cubicBezTo>
                    <a:pt x="301" y="37"/>
                    <a:pt x="299" y="39"/>
                    <a:pt x="298" y="39"/>
                  </a:cubicBezTo>
                  <a:cubicBezTo>
                    <a:pt x="293" y="41"/>
                    <a:pt x="286" y="42"/>
                    <a:pt x="278" y="42"/>
                  </a:cubicBezTo>
                  <a:cubicBezTo>
                    <a:pt x="277" y="42"/>
                    <a:pt x="277" y="41"/>
                    <a:pt x="277" y="40"/>
                  </a:cubicBezTo>
                  <a:cubicBezTo>
                    <a:pt x="278" y="38"/>
                    <a:pt x="279" y="37"/>
                    <a:pt x="279" y="37"/>
                  </a:cubicBezTo>
                  <a:cubicBezTo>
                    <a:pt x="280" y="35"/>
                    <a:pt x="283" y="33"/>
                    <a:pt x="286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1"/>
                    <a:pt x="287" y="30"/>
                    <a:pt x="286" y="29"/>
                  </a:cubicBezTo>
                  <a:cubicBezTo>
                    <a:pt x="285" y="30"/>
                    <a:pt x="285" y="30"/>
                    <a:pt x="285" y="30"/>
                  </a:cubicBezTo>
                  <a:cubicBezTo>
                    <a:pt x="283" y="30"/>
                    <a:pt x="280" y="30"/>
                    <a:pt x="278" y="32"/>
                  </a:cubicBezTo>
                  <a:cubicBezTo>
                    <a:pt x="278" y="32"/>
                    <a:pt x="277" y="31"/>
                    <a:pt x="277" y="31"/>
                  </a:cubicBezTo>
                  <a:cubicBezTo>
                    <a:pt x="277" y="29"/>
                    <a:pt x="276" y="27"/>
                    <a:pt x="277" y="26"/>
                  </a:cubicBezTo>
                  <a:cubicBezTo>
                    <a:pt x="276" y="25"/>
                    <a:pt x="276" y="25"/>
                    <a:pt x="276" y="25"/>
                  </a:cubicBezTo>
                  <a:cubicBezTo>
                    <a:pt x="275" y="25"/>
                    <a:pt x="274" y="25"/>
                    <a:pt x="273" y="25"/>
                  </a:cubicBezTo>
                  <a:cubicBezTo>
                    <a:pt x="272" y="27"/>
                    <a:pt x="273" y="30"/>
                    <a:pt x="274" y="32"/>
                  </a:cubicBezTo>
                  <a:cubicBezTo>
                    <a:pt x="274" y="34"/>
                    <a:pt x="275" y="35"/>
                    <a:pt x="274" y="37"/>
                  </a:cubicBezTo>
                  <a:cubicBezTo>
                    <a:pt x="274" y="38"/>
                    <a:pt x="273" y="40"/>
                    <a:pt x="271" y="42"/>
                  </a:cubicBezTo>
                  <a:cubicBezTo>
                    <a:pt x="271" y="42"/>
                    <a:pt x="268" y="43"/>
                    <a:pt x="267" y="43"/>
                  </a:cubicBezTo>
                  <a:cubicBezTo>
                    <a:pt x="257" y="44"/>
                    <a:pt x="248" y="45"/>
                    <a:pt x="242" y="45"/>
                  </a:cubicBezTo>
                  <a:cubicBezTo>
                    <a:pt x="239" y="46"/>
                    <a:pt x="237" y="46"/>
                    <a:pt x="235" y="46"/>
                  </a:cubicBezTo>
                  <a:cubicBezTo>
                    <a:pt x="234" y="46"/>
                    <a:pt x="233" y="45"/>
                    <a:pt x="233" y="45"/>
                  </a:cubicBezTo>
                  <a:cubicBezTo>
                    <a:pt x="233" y="43"/>
                    <a:pt x="234" y="42"/>
                    <a:pt x="234" y="41"/>
                  </a:cubicBezTo>
                  <a:cubicBezTo>
                    <a:pt x="232" y="41"/>
                    <a:pt x="231" y="41"/>
                    <a:pt x="230" y="40"/>
                  </a:cubicBezTo>
                  <a:cubicBezTo>
                    <a:pt x="230" y="41"/>
                    <a:pt x="229" y="43"/>
                    <a:pt x="229" y="45"/>
                  </a:cubicBezTo>
                  <a:cubicBezTo>
                    <a:pt x="228" y="46"/>
                    <a:pt x="226" y="47"/>
                    <a:pt x="225" y="47"/>
                  </a:cubicBezTo>
                  <a:cubicBezTo>
                    <a:pt x="223" y="48"/>
                    <a:pt x="221" y="48"/>
                    <a:pt x="218" y="48"/>
                  </a:cubicBezTo>
                  <a:cubicBezTo>
                    <a:pt x="212" y="48"/>
                    <a:pt x="203" y="50"/>
                    <a:pt x="194" y="53"/>
                  </a:cubicBezTo>
                  <a:cubicBezTo>
                    <a:pt x="194" y="53"/>
                    <a:pt x="193" y="52"/>
                    <a:pt x="193" y="52"/>
                  </a:cubicBezTo>
                  <a:cubicBezTo>
                    <a:pt x="193" y="51"/>
                    <a:pt x="193" y="50"/>
                    <a:pt x="193" y="49"/>
                  </a:cubicBezTo>
                  <a:cubicBezTo>
                    <a:pt x="193" y="49"/>
                    <a:pt x="195" y="45"/>
                    <a:pt x="200" y="44"/>
                  </a:cubicBezTo>
                  <a:cubicBezTo>
                    <a:pt x="203" y="43"/>
                    <a:pt x="203" y="43"/>
                    <a:pt x="203" y="43"/>
                  </a:cubicBezTo>
                  <a:cubicBezTo>
                    <a:pt x="204" y="43"/>
                    <a:pt x="205" y="43"/>
                    <a:pt x="207" y="43"/>
                  </a:cubicBezTo>
                  <a:cubicBezTo>
                    <a:pt x="206" y="42"/>
                    <a:pt x="206" y="41"/>
                    <a:pt x="205" y="40"/>
                  </a:cubicBezTo>
                  <a:cubicBezTo>
                    <a:pt x="204" y="40"/>
                    <a:pt x="204" y="40"/>
                    <a:pt x="202" y="40"/>
                  </a:cubicBezTo>
                  <a:cubicBezTo>
                    <a:pt x="198" y="41"/>
                    <a:pt x="198" y="41"/>
                    <a:pt x="198" y="41"/>
                  </a:cubicBezTo>
                  <a:cubicBezTo>
                    <a:pt x="197" y="42"/>
                    <a:pt x="196" y="42"/>
                    <a:pt x="195" y="43"/>
                  </a:cubicBezTo>
                  <a:cubicBezTo>
                    <a:pt x="194" y="43"/>
                    <a:pt x="193" y="43"/>
                    <a:pt x="193" y="42"/>
                  </a:cubicBezTo>
                  <a:cubicBezTo>
                    <a:pt x="192" y="39"/>
                    <a:pt x="191" y="36"/>
                    <a:pt x="190" y="33"/>
                  </a:cubicBezTo>
                  <a:cubicBezTo>
                    <a:pt x="189" y="34"/>
                    <a:pt x="188" y="34"/>
                    <a:pt x="187" y="35"/>
                  </a:cubicBezTo>
                  <a:cubicBezTo>
                    <a:pt x="190" y="39"/>
                    <a:pt x="190" y="46"/>
                    <a:pt x="189" y="51"/>
                  </a:cubicBezTo>
                  <a:cubicBezTo>
                    <a:pt x="189" y="52"/>
                    <a:pt x="188" y="52"/>
                    <a:pt x="188" y="53"/>
                  </a:cubicBezTo>
                  <a:cubicBezTo>
                    <a:pt x="188" y="53"/>
                    <a:pt x="187" y="55"/>
                    <a:pt x="186" y="55"/>
                  </a:cubicBezTo>
                  <a:cubicBezTo>
                    <a:pt x="186" y="55"/>
                    <a:pt x="185" y="55"/>
                    <a:pt x="184" y="55"/>
                  </a:cubicBezTo>
                  <a:cubicBezTo>
                    <a:pt x="173" y="58"/>
                    <a:pt x="162" y="61"/>
                    <a:pt x="156" y="61"/>
                  </a:cubicBezTo>
                  <a:cubicBezTo>
                    <a:pt x="154" y="61"/>
                    <a:pt x="152" y="60"/>
                    <a:pt x="149" y="60"/>
                  </a:cubicBezTo>
                  <a:cubicBezTo>
                    <a:pt x="145" y="61"/>
                    <a:pt x="146" y="57"/>
                    <a:pt x="147" y="56"/>
                  </a:cubicBezTo>
                  <a:cubicBezTo>
                    <a:pt x="148" y="53"/>
                    <a:pt x="147" y="50"/>
                    <a:pt x="146" y="48"/>
                  </a:cubicBezTo>
                  <a:cubicBezTo>
                    <a:pt x="146" y="48"/>
                    <a:pt x="145" y="48"/>
                    <a:pt x="144" y="48"/>
                  </a:cubicBezTo>
                  <a:cubicBezTo>
                    <a:pt x="144" y="51"/>
                    <a:pt x="143" y="54"/>
                    <a:pt x="142" y="57"/>
                  </a:cubicBezTo>
                  <a:cubicBezTo>
                    <a:pt x="142" y="58"/>
                    <a:pt x="139" y="60"/>
                    <a:pt x="139" y="60"/>
                  </a:cubicBezTo>
                  <a:cubicBezTo>
                    <a:pt x="133" y="59"/>
                    <a:pt x="126" y="60"/>
                    <a:pt x="121" y="61"/>
                  </a:cubicBezTo>
                  <a:cubicBezTo>
                    <a:pt x="120" y="62"/>
                    <a:pt x="116" y="62"/>
                    <a:pt x="116" y="62"/>
                  </a:cubicBezTo>
                  <a:cubicBezTo>
                    <a:pt x="113" y="61"/>
                    <a:pt x="111" y="61"/>
                    <a:pt x="110" y="59"/>
                  </a:cubicBezTo>
                  <a:cubicBezTo>
                    <a:pt x="109" y="59"/>
                    <a:pt x="108" y="60"/>
                    <a:pt x="107" y="60"/>
                  </a:cubicBezTo>
                  <a:cubicBezTo>
                    <a:pt x="108" y="61"/>
                    <a:pt x="109" y="63"/>
                    <a:pt x="110" y="64"/>
                  </a:cubicBezTo>
                  <a:cubicBezTo>
                    <a:pt x="111" y="64"/>
                    <a:pt x="110" y="66"/>
                    <a:pt x="110" y="67"/>
                  </a:cubicBezTo>
                  <a:cubicBezTo>
                    <a:pt x="107" y="69"/>
                    <a:pt x="105" y="72"/>
                    <a:pt x="103" y="75"/>
                  </a:cubicBezTo>
                  <a:cubicBezTo>
                    <a:pt x="102" y="76"/>
                    <a:pt x="102" y="78"/>
                    <a:pt x="101" y="79"/>
                  </a:cubicBezTo>
                  <a:cubicBezTo>
                    <a:pt x="95" y="73"/>
                    <a:pt x="83" y="70"/>
                    <a:pt x="69" y="71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8" y="72"/>
                    <a:pt x="58" y="72"/>
                    <a:pt x="58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60" y="72"/>
                    <a:pt x="61" y="73"/>
                    <a:pt x="61" y="75"/>
                  </a:cubicBezTo>
                  <a:cubicBezTo>
                    <a:pt x="61" y="76"/>
                    <a:pt x="60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70" y="77"/>
                    <a:pt x="70" y="77"/>
                    <a:pt x="70" y="77"/>
                  </a:cubicBezTo>
                  <a:cubicBezTo>
                    <a:pt x="82" y="76"/>
                    <a:pt x="91" y="77"/>
                    <a:pt x="97" y="84"/>
                  </a:cubicBezTo>
                  <a:cubicBezTo>
                    <a:pt x="99" y="85"/>
                    <a:pt x="103" y="96"/>
                    <a:pt x="103" y="97"/>
                  </a:cubicBezTo>
                  <a:cubicBezTo>
                    <a:pt x="106" y="102"/>
                    <a:pt x="107" y="104"/>
                    <a:pt x="101" y="111"/>
                  </a:cubicBezTo>
                  <a:cubicBezTo>
                    <a:pt x="90" y="123"/>
                    <a:pt x="78" y="122"/>
                    <a:pt x="61" y="120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35" y="118"/>
                    <a:pt x="28" y="122"/>
                    <a:pt x="18" y="126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4" y="131"/>
                    <a:pt x="9" y="137"/>
                    <a:pt x="6" y="139"/>
                  </a:cubicBezTo>
                  <a:cubicBezTo>
                    <a:pt x="3" y="141"/>
                    <a:pt x="2" y="146"/>
                    <a:pt x="0" y="152"/>
                  </a:cubicBezTo>
                  <a:cubicBezTo>
                    <a:pt x="4" y="148"/>
                    <a:pt x="6" y="145"/>
                    <a:pt x="10" y="143"/>
                  </a:cubicBezTo>
                  <a:cubicBezTo>
                    <a:pt x="23" y="137"/>
                    <a:pt x="23" y="137"/>
                    <a:pt x="23" y="137"/>
                  </a:cubicBezTo>
                  <a:cubicBezTo>
                    <a:pt x="32" y="133"/>
                    <a:pt x="39" y="132"/>
                    <a:pt x="39" y="132"/>
                  </a:cubicBezTo>
                  <a:cubicBezTo>
                    <a:pt x="44" y="133"/>
                    <a:pt x="46" y="137"/>
                    <a:pt x="48" y="141"/>
                  </a:cubicBezTo>
                  <a:cubicBezTo>
                    <a:pt x="48" y="142"/>
                    <a:pt x="49" y="143"/>
                    <a:pt x="50" y="144"/>
                  </a:cubicBezTo>
                  <a:cubicBezTo>
                    <a:pt x="51" y="144"/>
                    <a:pt x="52" y="143"/>
                    <a:pt x="53" y="142"/>
                  </a:cubicBezTo>
                  <a:cubicBezTo>
                    <a:pt x="52" y="141"/>
                    <a:pt x="52" y="140"/>
                    <a:pt x="51" y="139"/>
                  </a:cubicBezTo>
                  <a:cubicBezTo>
                    <a:pt x="50" y="136"/>
                    <a:pt x="48" y="133"/>
                    <a:pt x="46" y="131"/>
                  </a:cubicBezTo>
                  <a:cubicBezTo>
                    <a:pt x="46" y="131"/>
                    <a:pt x="46" y="131"/>
                    <a:pt x="46" y="131"/>
                  </a:cubicBezTo>
                  <a:cubicBezTo>
                    <a:pt x="60" y="132"/>
                    <a:pt x="60" y="132"/>
                    <a:pt x="60" y="132"/>
                  </a:cubicBezTo>
                  <a:cubicBezTo>
                    <a:pt x="74" y="134"/>
                    <a:pt x="87" y="135"/>
                    <a:pt x="98" y="129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33"/>
                    <a:pt x="100" y="136"/>
                    <a:pt x="101" y="138"/>
                  </a:cubicBezTo>
                  <a:cubicBezTo>
                    <a:pt x="103" y="137"/>
                    <a:pt x="104" y="136"/>
                    <a:pt x="104" y="135"/>
                  </a:cubicBezTo>
                  <a:cubicBezTo>
                    <a:pt x="104" y="134"/>
                    <a:pt x="103" y="132"/>
                    <a:pt x="103" y="129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5" y="124"/>
                    <a:pt x="107" y="122"/>
                    <a:pt x="110" y="119"/>
                  </a:cubicBezTo>
                  <a:cubicBezTo>
                    <a:pt x="112" y="116"/>
                    <a:pt x="114" y="113"/>
                    <a:pt x="115" y="111"/>
                  </a:cubicBezTo>
                  <a:cubicBezTo>
                    <a:pt x="122" y="109"/>
                    <a:pt x="125" y="110"/>
                    <a:pt x="127" y="111"/>
                  </a:cubicBezTo>
                  <a:cubicBezTo>
                    <a:pt x="128" y="111"/>
                    <a:pt x="129" y="110"/>
                    <a:pt x="130" y="109"/>
                  </a:cubicBezTo>
                  <a:cubicBezTo>
                    <a:pt x="128" y="107"/>
                    <a:pt x="125" y="105"/>
                    <a:pt x="117" y="106"/>
                  </a:cubicBezTo>
                  <a:cubicBezTo>
                    <a:pt x="118" y="101"/>
                    <a:pt x="116" y="96"/>
                    <a:pt x="114" y="92"/>
                  </a:cubicBezTo>
                  <a:cubicBezTo>
                    <a:pt x="112" y="88"/>
                    <a:pt x="111" y="86"/>
                    <a:pt x="114" y="81"/>
                  </a:cubicBezTo>
                  <a:cubicBezTo>
                    <a:pt x="115" y="77"/>
                    <a:pt x="118" y="75"/>
                    <a:pt x="122" y="73"/>
                  </a:cubicBezTo>
                  <a:cubicBezTo>
                    <a:pt x="124" y="71"/>
                    <a:pt x="126" y="73"/>
                    <a:pt x="126" y="74"/>
                  </a:cubicBezTo>
                  <a:cubicBezTo>
                    <a:pt x="127" y="75"/>
                    <a:pt x="128" y="78"/>
                    <a:pt x="129" y="79"/>
                  </a:cubicBezTo>
                  <a:cubicBezTo>
                    <a:pt x="130" y="81"/>
                    <a:pt x="130" y="81"/>
                    <a:pt x="130" y="81"/>
                  </a:cubicBezTo>
                  <a:cubicBezTo>
                    <a:pt x="131" y="80"/>
                    <a:pt x="132" y="78"/>
                    <a:pt x="133" y="78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2" y="75"/>
                    <a:pt x="131" y="74"/>
                    <a:pt x="130" y="72"/>
                  </a:cubicBezTo>
                  <a:cubicBezTo>
                    <a:pt x="130" y="72"/>
                    <a:pt x="130" y="70"/>
                    <a:pt x="131" y="70"/>
                  </a:cubicBezTo>
                  <a:cubicBezTo>
                    <a:pt x="139" y="69"/>
                    <a:pt x="148" y="69"/>
                    <a:pt x="155" y="70"/>
                  </a:cubicBezTo>
                  <a:cubicBezTo>
                    <a:pt x="158" y="70"/>
                    <a:pt x="162" y="70"/>
                    <a:pt x="166" y="69"/>
                  </a:cubicBezTo>
                  <a:cubicBezTo>
                    <a:pt x="167" y="69"/>
                    <a:pt x="169" y="68"/>
                    <a:pt x="170" y="71"/>
                  </a:cubicBezTo>
                  <a:cubicBezTo>
                    <a:pt x="170" y="72"/>
                    <a:pt x="171" y="73"/>
                    <a:pt x="172" y="75"/>
                  </a:cubicBezTo>
                  <a:cubicBezTo>
                    <a:pt x="172" y="74"/>
                    <a:pt x="173" y="74"/>
                    <a:pt x="174" y="74"/>
                  </a:cubicBezTo>
                  <a:cubicBezTo>
                    <a:pt x="174" y="72"/>
                    <a:pt x="173" y="71"/>
                    <a:pt x="173" y="69"/>
                  </a:cubicBezTo>
                  <a:cubicBezTo>
                    <a:pt x="172" y="69"/>
                    <a:pt x="174" y="67"/>
                    <a:pt x="175" y="67"/>
                  </a:cubicBezTo>
                  <a:cubicBezTo>
                    <a:pt x="179" y="66"/>
                    <a:pt x="184" y="65"/>
                    <a:pt x="189" y="63"/>
                  </a:cubicBezTo>
                  <a:cubicBezTo>
                    <a:pt x="196" y="62"/>
                    <a:pt x="202" y="60"/>
                    <a:pt x="208" y="58"/>
                  </a:cubicBezTo>
                  <a:cubicBezTo>
                    <a:pt x="209" y="58"/>
                    <a:pt x="211" y="58"/>
                    <a:pt x="213" y="60"/>
                  </a:cubicBezTo>
                  <a:cubicBezTo>
                    <a:pt x="216" y="62"/>
                    <a:pt x="217" y="64"/>
                    <a:pt x="218" y="68"/>
                  </a:cubicBezTo>
                  <a:cubicBezTo>
                    <a:pt x="219" y="72"/>
                    <a:pt x="219" y="72"/>
                    <a:pt x="219" y="72"/>
                  </a:cubicBezTo>
                  <a:cubicBezTo>
                    <a:pt x="219" y="75"/>
                    <a:pt x="220" y="78"/>
                    <a:pt x="223" y="80"/>
                  </a:cubicBezTo>
                  <a:cubicBezTo>
                    <a:pt x="223" y="79"/>
                    <a:pt x="224" y="78"/>
                    <a:pt x="224" y="77"/>
                  </a:cubicBezTo>
                  <a:cubicBezTo>
                    <a:pt x="223" y="76"/>
                    <a:pt x="223" y="74"/>
                    <a:pt x="223" y="72"/>
                  </a:cubicBezTo>
                  <a:cubicBezTo>
                    <a:pt x="223" y="70"/>
                    <a:pt x="223" y="70"/>
                    <a:pt x="223" y="70"/>
                  </a:cubicBezTo>
                  <a:cubicBezTo>
                    <a:pt x="224" y="70"/>
                    <a:pt x="224" y="70"/>
                    <a:pt x="224" y="70"/>
                  </a:cubicBezTo>
                  <a:cubicBezTo>
                    <a:pt x="227" y="71"/>
                    <a:pt x="229" y="71"/>
                    <a:pt x="230" y="72"/>
                  </a:cubicBezTo>
                  <a:cubicBezTo>
                    <a:pt x="230" y="72"/>
                    <a:pt x="231" y="71"/>
                    <a:pt x="232" y="71"/>
                  </a:cubicBezTo>
                  <a:cubicBezTo>
                    <a:pt x="230" y="68"/>
                    <a:pt x="227" y="67"/>
                    <a:pt x="224" y="66"/>
                  </a:cubicBezTo>
                  <a:cubicBezTo>
                    <a:pt x="222" y="66"/>
                    <a:pt x="222" y="66"/>
                    <a:pt x="222" y="66"/>
                  </a:cubicBezTo>
                  <a:cubicBezTo>
                    <a:pt x="221" y="63"/>
                    <a:pt x="220" y="61"/>
                    <a:pt x="218" y="59"/>
                  </a:cubicBezTo>
                  <a:cubicBezTo>
                    <a:pt x="217" y="58"/>
                    <a:pt x="218" y="57"/>
                    <a:pt x="219" y="57"/>
                  </a:cubicBezTo>
                  <a:cubicBezTo>
                    <a:pt x="227" y="56"/>
                    <a:pt x="234" y="55"/>
                    <a:pt x="243" y="54"/>
                  </a:cubicBezTo>
                  <a:cubicBezTo>
                    <a:pt x="245" y="54"/>
                    <a:pt x="247" y="54"/>
                    <a:pt x="249" y="54"/>
                  </a:cubicBezTo>
                  <a:cubicBezTo>
                    <a:pt x="250" y="53"/>
                    <a:pt x="253" y="55"/>
                    <a:pt x="254" y="56"/>
                  </a:cubicBezTo>
                  <a:cubicBezTo>
                    <a:pt x="257" y="59"/>
                    <a:pt x="260" y="64"/>
                    <a:pt x="261" y="67"/>
                  </a:cubicBezTo>
                  <a:cubicBezTo>
                    <a:pt x="261" y="67"/>
                    <a:pt x="261" y="67"/>
                    <a:pt x="261" y="67"/>
                  </a:cubicBezTo>
                  <a:cubicBezTo>
                    <a:pt x="262" y="67"/>
                    <a:pt x="263" y="66"/>
                    <a:pt x="265" y="66"/>
                  </a:cubicBezTo>
                  <a:cubicBezTo>
                    <a:pt x="264" y="65"/>
                    <a:pt x="264" y="63"/>
                    <a:pt x="263" y="61"/>
                  </a:cubicBezTo>
                  <a:cubicBezTo>
                    <a:pt x="265" y="61"/>
                    <a:pt x="268" y="61"/>
                    <a:pt x="272" y="60"/>
                  </a:cubicBezTo>
                  <a:cubicBezTo>
                    <a:pt x="271" y="59"/>
                    <a:pt x="271" y="57"/>
                    <a:pt x="270" y="56"/>
                  </a:cubicBezTo>
                  <a:cubicBezTo>
                    <a:pt x="266" y="58"/>
                    <a:pt x="263" y="58"/>
                    <a:pt x="260" y="56"/>
                  </a:cubicBezTo>
                  <a:cubicBezTo>
                    <a:pt x="260" y="56"/>
                    <a:pt x="260" y="56"/>
                    <a:pt x="260" y="56"/>
                  </a:cubicBezTo>
                  <a:cubicBezTo>
                    <a:pt x="259" y="56"/>
                    <a:pt x="259" y="55"/>
                    <a:pt x="258" y="55"/>
                  </a:cubicBezTo>
                  <a:cubicBezTo>
                    <a:pt x="258" y="54"/>
                    <a:pt x="258" y="52"/>
                    <a:pt x="259" y="52"/>
                  </a:cubicBezTo>
                  <a:cubicBezTo>
                    <a:pt x="264" y="52"/>
                    <a:pt x="269" y="51"/>
                    <a:pt x="275" y="51"/>
                  </a:cubicBezTo>
                  <a:cubicBezTo>
                    <a:pt x="282" y="50"/>
                    <a:pt x="288" y="49"/>
                    <a:pt x="293" y="48"/>
                  </a:cubicBezTo>
                  <a:cubicBezTo>
                    <a:pt x="294" y="48"/>
                    <a:pt x="298" y="49"/>
                    <a:pt x="299" y="49"/>
                  </a:cubicBezTo>
                  <a:cubicBezTo>
                    <a:pt x="302" y="52"/>
                    <a:pt x="306" y="53"/>
                    <a:pt x="312" y="51"/>
                  </a:cubicBezTo>
                  <a:cubicBezTo>
                    <a:pt x="312" y="50"/>
                    <a:pt x="311" y="49"/>
                    <a:pt x="311" y="48"/>
                  </a:cubicBezTo>
                  <a:cubicBezTo>
                    <a:pt x="308" y="49"/>
                    <a:pt x="306" y="49"/>
                    <a:pt x="303" y="48"/>
                  </a:cubicBezTo>
                  <a:cubicBezTo>
                    <a:pt x="303" y="47"/>
                    <a:pt x="303" y="46"/>
                    <a:pt x="304" y="45"/>
                  </a:cubicBezTo>
                  <a:cubicBezTo>
                    <a:pt x="310" y="43"/>
                    <a:pt x="315" y="41"/>
                    <a:pt x="321" y="39"/>
                  </a:cubicBezTo>
                  <a:cubicBezTo>
                    <a:pt x="328" y="35"/>
                    <a:pt x="328" y="35"/>
                    <a:pt x="328" y="35"/>
                  </a:cubicBezTo>
                  <a:cubicBezTo>
                    <a:pt x="337" y="31"/>
                    <a:pt x="343" y="29"/>
                    <a:pt x="351" y="28"/>
                  </a:cubicBezTo>
                  <a:cubicBezTo>
                    <a:pt x="351" y="28"/>
                    <a:pt x="356" y="26"/>
                    <a:pt x="361" y="28"/>
                  </a:cubicBezTo>
                  <a:cubicBezTo>
                    <a:pt x="363" y="29"/>
                    <a:pt x="365" y="29"/>
                    <a:pt x="369" y="29"/>
                  </a:cubicBezTo>
                  <a:cubicBezTo>
                    <a:pt x="369" y="28"/>
                    <a:pt x="369" y="27"/>
                    <a:pt x="369" y="26"/>
                  </a:cubicBezTo>
                  <a:cubicBezTo>
                    <a:pt x="368" y="26"/>
                    <a:pt x="366" y="26"/>
                    <a:pt x="365" y="26"/>
                  </a:cubicBezTo>
                  <a:cubicBezTo>
                    <a:pt x="365" y="26"/>
                    <a:pt x="365" y="25"/>
                    <a:pt x="365" y="25"/>
                  </a:cubicBezTo>
                  <a:cubicBezTo>
                    <a:pt x="379" y="21"/>
                    <a:pt x="386" y="13"/>
                    <a:pt x="392" y="9"/>
                  </a:cubicBezTo>
                  <a:cubicBezTo>
                    <a:pt x="397" y="5"/>
                    <a:pt x="397" y="5"/>
                    <a:pt x="397" y="5"/>
                  </a:cubicBezTo>
                  <a:cubicBezTo>
                    <a:pt x="400" y="3"/>
                    <a:pt x="399" y="0"/>
                    <a:pt x="396" y="2"/>
                  </a:cubicBezTo>
                  <a:close/>
                </a:path>
              </a:pathLst>
            </a:custGeom>
            <a:solidFill>
              <a:srgbClr val="D3A4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8" name="Freeform 1576"/>
            <p:cNvSpPr/>
            <p:nvPr>
              <p:custDataLst>
                <p:tags r:id="rId608"/>
              </p:custDataLst>
            </p:nvPr>
          </p:nvSpPr>
          <p:spPr bwMode="auto">
            <a:xfrm>
              <a:off x="4020" y="2829"/>
              <a:ext cx="23" cy="78"/>
            </a:xfrm>
            <a:custGeom>
              <a:avLst/>
              <a:gdLst>
                <a:gd name="T0" fmla="*/ 37 w 18"/>
                <a:gd name="T1" fmla="*/ 0 h 60"/>
                <a:gd name="T2" fmla="*/ 0 w 18"/>
                <a:gd name="T3" fmla="*/ 131 h 60"/>
                <a:gd name="T4" fmla="*/ 37 w 18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60">
                  <a:moveTo>
                    <a:pt x="18" y="0"/>
                  </a:moveTo>
                  <a:cubicBezTo>
                    <a:pt x="17" y="15"/>
                    <a:pt x="15" y="43"/>
                    <a:pt x="0" y="60"/>
                  </a:cubicBezTo>
                  <a:cubicBezTo>
                    <a:pt x="6" y="50"/>
                    <a:pt x="16" y="19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9" name="Freeform 1577"/>
            <p:cNvSpPr/>
            <p:nvPr>
              <p:custDataLst>
                <p:tags r:id="rId609"/>
              </p:custDataLst>
            </p:nvPr>
          </p:nvSpPr>
          <p:spPr bwMode="auto">
            <a:xfrm>
              <a:off x="3987" y="2922"/>
              <a:ext cx="20" cy="15"/>
            </a:xfrm>
            <a:custGeom>
              <a:avLst/>
              <a:gdLst>
                <a:gd name="T0" fmla="*/ 0 w 16"/>
                <a:gd name="T1" fmla="*/ 24 h 12"/>
                <a:gd name="T2" fmla="*/ 31 w 16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2">
                  <a:moveTo>
                    <a:pt x="0" y="12"/>
                  </a:moveTo>
                  <a:cubicBezTo>
                    <a:pt x="5" y="5"/>
                    <a:pt x="10" y="2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0" name="Freeform 1578"/>
            <p:cNvSpPr/>
            <p:nvPr>
              <p:custDataLst>
                <p:tags r:id="rId610"/>
              </p:custDataLst>
            </p:nvPr>
          </p:nvSpPr>
          <p:spPr bwMode="auto">
            <a:xfrm>
              <a:off x="4050" y="2897"/>
              <a:ext cx="94" cy="27"/>
            </a:xfrm>
            <a:custGeom>
              <a:avLst/>
              <a:gdLst>
                <a:gd name="T0" fmla="*/ 57 w 72"/>
                <a:gd name="T1" fmla="*/ 39 h 21"/>
                <a:gd name="T2" fmla="*/ 118 w 72"/>
                <a:gd name="T3" fmla="*/ 39 h 21"/>
                <a:gd name="T4" fmla="*/ 161 w 72"/>
                <a:gd name="T5" fmla="*/ 0 h 21"/>
                <a:gd name="T6" fmla="*/ 136 w 72"/>
                <a:gd name="T7" fmla="*/ 24 h 21"/>
                <a:gd name="T8" fmla="*/ 57 w 72"/>
                <a:gd name="T9" fmla="*/ 35 h 21"/>
                <a:gd name="T10" fmla="*/ 0 w 72"/>
                <a:gd name="T11" fmla="*/ 35 h 21"/>
                <a:gd name="T12" fmla="*/ 57 w 72"/>
                <a:gd name="T13" fmla="*/ 39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2" h="21">
                  <a:moveTo>
                    <a:pt x="26" y="18"/>
                  </a:moveTo>
                  <a:cubicBezTo>
                    <a:pt x="33" y="19"/>
                    <a:pt x="45" y="21"/>
                    <a:pt x="53" y="18"/>
                  </a:cubicBezTo>
                  <a:cubicBezTo>
                    <a:pt x="61" y="16"/>
                    <a:pt x="68" y="9"/>
                    <a:pt x="72" y="0"/>
                  </a:cubicBezTo>
                  <a:cubicBezTo>
                    <a:pt x="72" y="0"/>
                    <a:pt x="71" y="3"/>
                    <a:pt x="61" y="12"/>
                  </a:cubicBezTo>
                  <a:cubicBezTo>
                    <a:pt x="51" y="20"/>
                    <a:pt x="36" y="17"/>
                    <a:pt x="26" y="16"/>
                  </a:cubicBezTo>
                  <a:cubicBezTo>
                    <a:pt x="15" y="15"/>
                    <a:pt x="8" y="12"/>
                    <a:pt x="0" y="16"/>
                  </a:cubicBezTo>
                  <a:cubicBezTo>
                    <a:pt x="5" y="14"/>
                    <a:pt x="18" y="18"/>
                    <a:pt x="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1" name="Freeform 1579"/>
            <p:cNvSpPr/>
            <p:nvPr>
              <p:custDataLst>
                <p:tags r:id="rId611"/>
              </p:custDataLst>
            </p:nvPr>
          </p:nvSpPr>
          <p:spPr bwMode="auto">
            <a:xfrm>
              <a:off x="4196" y="2833"/>
              <a:ext cx="44" cy="12"/>
            </a:xfrm>
            <a:custGeom>
              <a:avLst/>
              <a:gdLst>
                <a:gd name="T0" fmla="*/ 0 w 34"/>
                <a:gd name="T1" fmla="*/ 12 h 9"/>
                <a:gd name="T2" fmla="*/ 74 w 34"/>
                <a:gd name="T3" fmla="*/ 0 h 9"/>
                <a:gd name="T4" fmla="*/ 0 w 34"/>
                <a:gd name="T5" fmla="*/ 12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9">
                  <a:moveTo>
                    <a:pt x="0" y="5"/>
                  </a:moveTo>
                  <a:cubicBezTo>
                    <a:pt x="11" y="6"/>
                    <a:pt x="18" y="5"/>
                    <a:pt x="34" y="0"/>
                  </a:cubicBezTo>
                  <a:cubicBezTo>
                    <a:pt x="29" y="4"/>
                    <a:pt x="13" y="9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2" name="Freeform 1580"/>
            <p:cNvSpPr/>
            <p:nvPr>
              <p:custDataLst>
                <p:tags r:id="rId612"/>
              </p:custDataLst>
            </p:nvPr>
          </p:nvSpPr>
          <p:spPr bwMode="auto">
            <a:xfrm>
              <a:off x="4311" y="2817"/>
              <a:ext cx="38" cy="5"/>
            </a:xfrm>
            <a:custGeom>
              <a:avLst/>
              <a:gdLst>
                <a:gd name="T0" fmla="*/ 0 w 29"/>
                <a:gd name="T1" fmla="*/ 6 h 4"/>
                <a:gd name="T2" fmla="*/ 66 w 2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">
                  <a:moveTo>
                    <a:pt x="0" y="3"/>
                  </a:moveTo>
                  <a:cubicBezTo>
                    <a:pt x="7" y="4"/>
                    <a:pt x="25" y="2"/>
                    <a:pt x="2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3" name="Freeform 1581"/>
            <p:cNvSpPr/>
            <p:nvPr>
              <p:custDataLst>
                <p:tags r:id="rId613"/>
              </p:custDataLst>
            </p:nvPr>
          </p:nvSpPr>
          <p:spPr bwMode="auto">
            <a:xfrm>
              <a:off x="4402" y="2798"/>
              <a:ext cx="25" cy="12"/>
            </a:xfrm>
            <a:custGeom>
              <a:avLst/>
              <a:gdLst>
                <a:gd name="T0" fmla="*/ 0 w 19"/>
                <a:gd name="T1" fmla="*/ 21 h 9"/>
                <a:gd name="T2" fmla="*/ 43 w 1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9">
                  <a:moveTo>
                    <a:pt x="0" y="9"/>
                  </a:moveTo>
                  <a:cubicBezTo>
                    <a:pt x="7" y="6"/>
                    <a:pt x="15" y="4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4" name="Freeform 1582"/>
            <p:cNvSpPr/>
            <p:nvPr>
              <p:custDataLst>
                <p:tags r:id="rId614"/>
              </p:custDataLst>
            </p:nvPr>
          </p:nvSpPr>
          <p:spPr bwMode="auto">
            <a:xfrm>
              <a:off x="4132" y="2846"/>
              <a:ext cx="18" cy="22"/>
            </a:xfrm>
            <a:custGeom>
              <a:avLst/>
              <a:gdLst>
                <a:gd name="T0" fmla="*/ 13 w 14"/>
                <a:gd name="T1" fmla="*/ 30 h 17"/>
                <a:gd name="T2" fmla="*/ 8 w 14"/>
                <a:gd name="T3" fmla="*/ 36 h 17"/>
                <a:gd name="T4" fmla="*/ 0 w 14"/>
                <a:gd name="T5" fmla="*/ 27 h 17"/>
                <a:gd name="T6" fmla="*/ 8 w 14"/>
                <a:gd name="T7" fmla="*/ 28 h 17"/>
                <a:gd name="T8" fmla="*/ 30 w 14"/>
                <a:gd name="T9" fmla="*/ 0 h 17"/>
                <a:gd name="T10" fmla="*/ 13 w 14"/>
                <a:gd name="T11" fmla="*/ 3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7">
                  <a:moveTo>
                    <a:pt x="6" y="14"/>
                  </a:moveTo>
                  <a:cubicBezTo>
                    <a:pt x="6" y="17"/>
                    <a:pt x="5" y="17"/>
                    <a:pt x="4" y="17"/>
                  </a:cubicBezTo>
                  <a:cubicBezTo>
                    <a:pt x="3" y="17"/>
                    <a:pt x="1" y="14"/>
                    <a:pt x="0" y="12"/>
                  </a:cubicBezTo>
                  <a:cubicBezTo>
                    <a:pt x="1" y="13"/>
                    <a:pt x="4" y="15"/>
                    <a:pt x="4" y="13"/>
                  </a:cubicBezTo>
                  <a:cubicBezTo>
                    <a:pt x="5" y="11"/>
                    <a:pt x="8" y="3"/>
                    <a:pt x="14" y="0"/>
                  </a:cubicBezTo>
                  <a:cubicBezTo>
                    <a:pt x="12" y="2"/>
                    <a:pt x="7" y="7"/>
                    <a:pt x="6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5" name="Freeform 1583"/>
            <p:cNvSpPr/>
            <p:nvPr>
              <p:custDataLst>
                <p:tags r:id="rId615"/>
              </p:custDataLst>
            </p:nvPr>
          </p:nvSpPr>
          <p:spPr bwMode="auto">
            <a:xfrm>
              <a:off x="3989" y="2943"/>
              <a:ext cx="29" cy="30"/>
            </a:xfrm>
            <a:custGeom>
              <a:avLst/>
              <a:gdLst>
                <a:gd name="T0" fmla="*/ 16 w 22"/>
                <a:gd name="T1" fmla="*/ 51 h 23"/>
                <a:gd name="T2" fmla="*/ 50 w 22"/>
                <a:gd name="T3" fmla="*/ 0 h 23"/>
                <a:gd name="T4" fmla="*/ 0 w 22"/>
                <a:gd name="T5" fmla="*/ 4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7" y="23"/>
                  </a:moveTo>
                  <a:cubicBezTo>
                    <a:pt x="16" y="20"/>
                    <a:pt x="20" y="8"/>
                    <a:pt x="22" y="0"/>
                  </a:cubicBezTo>
                  <a:cubicBezTo>
                    <a:pt x="12" y="3"/>
                    <a:pt x="9" y="15"/>
                    <a:pt x="0" y="19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6" name="Freeform 1584"/>
            <p:cNvSpPr/>
            <p:nvPr>
              <p:custDataLst>
                <p:tags r:id="rId616"/>
              </p:custDataLst>
            </p:nvPr>
          </p:nvSpPr>
          <p:spPr bwMode="auto">
            <a:xfrm>
              <a:off x="4191" y="2818"/>
              <a:ext cx="10" cy="9"/>
            </a:xfrm>
            <a:custGeom>
              <a:avLst/>
              <a:gdLst>
                <a:gd name="T0" fmla="*/ 8 w 8"/>
                <a:gd name="T1" fmla="*/ 13 h 7"/>
                <a:gd name="T2" fmla="*/ 16 w 8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4" y="6"/>
                  </a:moveTo>
                  <a:cubicBezTo>
                    <a:pt x="0" y="1"/>
                    <a:pt x="7" y="0"/>
                    <a:pt x="8" y="7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7" name="Freeform 1585"/>
            <p:cNvSpPr/>
            <p:nvPr>
              <p:custDataLst>
                <p:tags r:id="rId617"/>
              </p:custDataLst>
            </p:nvPr>
          </p:nvSpPr>
          <p:spPr bwMode="auto">
            <a:xfrm>
              <a:off x="4250" y="2801"/>
              <a:ext cx="7" cy="10"/>
            </a:xfrm>
            <a:custGeom>
              <a:avLst/>
              <a:gdLst>
                <a:gd name="T0" fmla="*/ 2 w 6"/>
                <a:gd name="T1" fmla="*/ 8 h 8"/>
                <a:gd name="T2" fmla="*/ 6 w 6"/>
                <a:gd name="T3" fmla="*/ 1 h 8"/>
                <a:gd name="T4" fmla="*/ 9 w 6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2" y="4"/>
                  </a:moveTo>
                  <a:cubicBezTo>
                    <a:pt x="1" y="3"/>
                    <a:pt x="0" y="0"/>
                    <a:pt x="3" y="1"/>
                  </a:cubicBezTo>
                  <a:cubicBezTo>
                    <a:pt x="6" y="2"/>
                    <a:pt x="5" y="6"/>
                    <a:pt x="6" y="8"/>
                  </a:cubicBezTo>
                </a:path>
              </a:pathLst>
            </a:custGeom>
            <a:solidFill>
              <a:srgbClr val="F1DA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8" name="Freeform 1586"/>
            <p:cNvSpPr/>
            <p:nvPr>
              <p:custDataLst>
                <p:tags r:id="rId618"/>
              </p:custDataLst>
            </p:nvPr>
          </p:nvSpPr>
          <p:spPr bwMode="auto">
            <a:xfrm>
              <a:off x="3966" y="2741"/>
              <a:ext cx="568" cy="259"/>
            </a:xfrm>
            <a:custGeom>
              <a:avLst/>
              <a:gdLst>
                <a:gd name="T0" fmla="*/ 860 w 441"/>
                <a:gd name="T1" fmla="*/ 31 h 202"/>
                <a:gd name="T2" fmla="*/ 810 w 441"/>
                <a:gd name="T3" fmla="*/ 37 h 202"/>
                <a:gd name="T4" fmla="*/ 755 w 441"/>
                <a:gd name="T5" fmla="*/ 51 h 202"/>
                <a:gd name="T6" fmla="*/ 714 w 441"/>
                <a:gd name="T7" fmla="*/ 58 h 202"/>
                <a:gd name="T8" fmla="*/ 644 w 441"/>
                <a:gd name="T9" fmla="*/ 65 h 202"/>
                <a:gd name="T10" fmla="*/ 587 w 441"/>
                <a:gd name="T11" fmla="*/ 54 h 202"/>
                <a:gd name="T12" fmla="*/ 514 w 441"/>
                <a:gd name="T13" fmla="*/ 60 h 202"/>
                <a:gd name="T14" fmla="*/ 460 w 441"/>
                <a:gd name="T15" fmla="*/ 69 h 202"/>
                <a:gd name="T16" fmla="*/ 335 w 441"/>
                <a:gd name="T17" fmla="*/ 83 h 202"/>
                <a:gd name="T18" fmla="*/ 289 w 441"/>
                <a:gd name="T19" fmla="*/ 91 h 202"/>
                <a:gd name="T20" fmla="*/ 220 w 441"/>
                <a:gd name="T21" fmla="*/ 91 h 202"/>
                <a:gd name="T22" fmla="*/ 143 w 441"/>
                <a:gd name="T23" fmla="*/ 99 h 202"/>
                <a:gd name="T24" fmla="*/ 131 w 441"/>
                <a:gd name="T25" fmla="*/ 106 h 202"/>
                <a:gd name="T26" fmla="*/ 68 w 441"/>
                <a:gd name="T27" fmla="*/ 136 h 202"/>
                <a:gd name="T28" fmla="*/ 40 w 441"/>
                <a:gd name="T29" fmla="*/ 210 h 202"/>
                <a:gd name="T30" fmla="*/ 36 w 441"/>
                <a:gd name="T31" fmla="*/ 210 h 202"/>
                <a:gd name="T32" fmla="*/ 22 w 441"/>
                <a:gd name="T33" fmla="*/ 319 h 202"/>
                <a:gd name="T34" fmla="*/ 22 w 441"/>
                <a:gd name="T35" fmla="*/ 324 h 202"/>
                <a:gd name="T36" fmla="*/ 52 w 441"/>
                <a:gd name="T37" fmla="*/ 396 h 202"/>
                <a:gd name="T38" fmla="*/ 104 w 441"/>
                <a:gd name="T39" fmla="*/ 419 h 202"/>
                <a:gd name="T40" fmla="*/ 207 w 441"/>
                <a:gd name="T41" fmla="*/ 386 h 202"/>
                <a:gd name="T42" fmla="*/ 310 w 441"/>
                <a:gd name="T43" fmla="*/ 350 h 202"/>
                <a:gd name="T44" fmla="*/ 350 w 441"/>
                <a:gd name="T45" fmla="*/ 321 h 202"/>
                <a:gd name="T46" fmla="*/ 415 w 441"/>
                <a:gd name="T47" fmla="*/ 272 h 202"/>
                <a:gd name="T48" fmla="*/ 495 w 441"/>
                <a:gd name="T49" fmla="*/ 241 h 202"/>
                <a:gd name="T50" fmla="*/ 558 w 441"/>
                <a:gd name="T51" fmla="*/ 232 h 202"/>
                <a:gd name="T52" fmla="*/ 670 w 441"/>
                <a:gd name="T53" fmla="*/ 188 h 202"/>
                <a:gd name="T54" fmla="*/ 756 w 441"/>
                <a:gd name="T55" fmla="*/ 140 h 202"/>
                <a:gd name="T56" fmla="*/ 829 w 441"/>
                <a:gd name="T57" fmla="*/ 106 h 202"/>
                <a:gd name="T58" fmla="*/ 898 w 441"/>
                <a:gd name="T59" fmla="*/ 82 h 202"/>
                <a:gd name="T60" fmla="*/ 922 w 441"/>
                <a:gd name="T61" fmla="*/ 51 h 202"/>
                <a:gd name="T62" fmla="*/ 935 w 441"/>
                <a:gd name="T63" fmla="*/ 15 h 202"/>
                <a:gd name="T64" fmla="*/ 860 w 441"/>
                <a:gd name="T65" fmla="*/ 31 h 2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441" h="201">
                  <a:moveTo>
                    <a:pt x="403" y="15"/>
                  </a:moveTo>
                  <a:cubicBezTo>
                    <a:pt x="395" y="15"/>
                    <a:pt x="392" y="17"/>
                    <a:pt x="379" y="18"/>
                  </a:cubicBezTo>
                  <a:cubicBezTo>
                    <a:pt x="367" y="19"/>
                    <a:pt x="361" y="23"/>
                    <a:pt x="353" y="24"/>
                  </a:cubicBezTo>
                  <a:cubicBezTo>
                    <a:pt x="346" y="25"/>
                    <a:pt x="343" y="24"/>
                    <a:pt x="334" y="27"/>
                  </a:cubicBezTo>
                  <a:cubicBezTo>
                    <a:pt x="325" y="29"/>
                    <a:pt x="307" y="32"/>
                    <a:pt x="301" y="31"/>
                  </a:cubicBezTo>
                  <a:cubicBezTo>
                    <a:pt x="295" y="29"/>
                    <a:pt x="287" y="25"/>
                    <a:pt x="275" y="26"/>
                  </a:cubicBezTo>
                  <a:cubicBezTo>
                    <a:pt x="263" y="27"/>
                    <a:pt x="251" y="31"/>
                    <a:pt x="241" y="29"/>
                  </a:cubicBezTo>
                  <a:cubicBezTo>
                    <a:pt x="232" y="27"/>
                    <a:pt x="225" y="31"/>
                    <a:pt x="215" y="33"/>
                  </a:cubicBezTo>
                  <a:cubicBezTo>
                    <a:pt x="205" y="36"/>
                    <a:pt x="176" y="37"/>
                    <a:pt x="157" y="40"/>
                  </a:cubicBezTo>
                  <a:cubicBezTo>
                    <a:pt x="137" y="43"/>
                    <a:pt x="144" y="45"/>
                    <a:pt x="135" y="43"/>
                  </a:cubicBezTo>
                  <a:cubicBezTo>
                    <a:pt x="125" y="41"/>
                    <a:pt x="114" y="39"/>
                    <a:pt x="103" y="43"/>
                  </a:cubicBezTo>
                  <a:cubicBezTo>
                    <a:pt x="93" y="48"/>
                    <a:pt x="75" y="46"/>
                    <a:pt x="67" y="47"/>
                  </a:cubicBezTo>
                  <a:cubicBezTo>
                    <a:pt x="65" y="48"/>
                    <a:pt x="63" y="49"/>
                    <a:pt x="61" y="51"/>
                  </a:cubicBezTo>
                  <a:cubicBezTo>
                    <a:pt x="55" y="55"/>
                    <a:pt x="37" y="60"/>
                    <a:pt x="32" y="65"/>
                  </a:cubicBezTo>
                  <a:cubicBezTo>
                    <a:pt x="25" y="74"/>
                    <a:pt x="21" y="91"/>
                    <a:pt x="19" y="100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0" y="109"/>
                    <a:pt x="10" y="144"/>
                    <a:pt x="10" y="151"/>
                  </a:cubicBezTo>
                  <a:cubicBezTo>
                    <a:pt x="10" y="152"/>
                    <a:pt x="10" y="153"/>
                    <a:pt x="10" y="154"/>
                  </a:cubicBezTo>
                  <a:cubicBezTo>
                    <a:pt x="13" y="165"/>
                    <a:pt x="15" y="179"/>
                    <a:pt x="24" y="188"/>
                  </a:cubicBezTo>
                  <a:cubicBezTo>
                    <a:pt x="30" y="194"/>
                    <a:pt x="42" y="197"/>
                    <a:pt x="49" y="199"/>
                  </a:cubicBezTo>
                  <a:cubicBezTo>
                    <a:pt x="65" y="202"/>
                    <a:pt x="81" y="186"/>
                    <a:pt x="97" y="183"/>
                  </a:cubicBezTo>
                  <a:cubicBezTo>
                    <a:pt x="114" y="180"/>
                    <a:pt x="139" y="172"/>
                    <a:pt x="145" y="166"/>
                  </a:cubicBezTo>
                  <a:cubicBezTo>
                    <a:pt x="152" y="160"/>
                    <a:pt x="144" y="155"/>
                    <a:pt x="164" y="152"/>
                  </a:cubicBezTo>
                  <a:cubicBezTo>
                    <a:pt x="185" y="149"/>
                    <a:pt x="182" y="139"/>
                    <a:pt x="194" y="129"/>
                  </a:cubicBezTo>
                  <a:cubicBezTo>
                    <a:pt x="206" y="120"/>
                    <a:pt x="219" y="122"/>
                    <a:pt x="231" y="115"/>
                  </a:cubicBezTo>
                  <a:cubicBezTo>
                    <a:pt x="243" y="107"/>
                    <a:pt x="252" y="112"/>
                    <a:pt x="261" y="110"/>
                  </a:cubicBezTo>
                  <a:cubicBezTo>
                    <a:pt x="271" y="108"/>
                    <a:pt x="290" y="99"/>
                    <a:pt x="314" y="90"/>
                  </a:cubicBezTo>
                  <a:cubicBezTo>
                    <a:pt x="338" y="81"/>
                    <a:pt x="345" y="72"/>
                    <a:pt x="354" y="66"/>
                  </a:cubicBezTo>
                  <a:cubicBezTo>
                    <a:pt x="364" y="61"/>
                    <a:pt x="378" y="57"/>
                    <a:pt x="388" y="51"/>
                  </a:cubicBezTo>
                  <a:cubicBezTo>
                    <a:pt x="397" y="46"/>
                    <a:pt x="404" y="50"/>
                    <a:pt x="420" y="39"/>
                  </a:cubicBezTo>
                  <a:cubicBezTo>
                    <a:pt x="426" y="35"/>
                    <a:pt x="429" y="29"/>
                    <a:pt x="432" y="24"/>
                  </a:cubicBezTo>
                  <a:cubicBezTo>
                    <a:pt x="438" y="18"/>
                    <a:pt x="441" y="11"/>
                    <a:pt x="438" y="7"/>
                  </a:cubicBezTo>
                  <a:cubicBezTo>
                    <a:pt x="432" y="0"/>
                    <a:pt x="410" y="15"/>
                    <a:pt x="403" y="1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9" name="Freeform 1587"/>
            <p:cNvSpPr/>
            <p:nvPr>
              <p:custDataLst>
                <p:tags r:id="rId619"/>
              </p:custDataLst>
            </p:nvPr>
          </p:nvSpPr>
          <p:spPr bwMode="auto">
            <a:xfrm>
              <a:off x="4014" y="2921"/>
              <a:ext cx="14" cy="15"/>
            </a:xfrm>
            <a:custGeom>
              <a:avLst/>
              <a:gdLst>
                <a:gd name="T0" fmla="*/ 23 w 11"/>
                <a:gd name="T1" fmla="*/ 0 h 12"/>
                <a:gd name="T2" fmla="*/ 0 w 11"/>
                <a:gd name="T3" fmla="*/ 2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6" y="8"/>
                    <a:pt x="0" y="12"/>
                    <a:pt x="0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0" name="Freeform 1588"/>
            <p:cNvSpPr/>
            <p:nvPr>
              <p:custDataLst>
                <p:tags r:id="rId620"/>
              </p:custDataLst>
            </p:nvPr>
          </p:nvSpPr>
          <p:spPr bwMode="auto">
            <a:xfrm>
              <a:off x="4268" y="2807"/>
              <a:ext cx="5" cy="9"/>
            </a:xfrm>
            <a:custGeom>
              <a:avLst/>
              <a:gdLst>
                <a:gd name="T0" fmla="*/ 0 w 4"/>
                <a:gd name="T1" fmla="*/ 0 h 7"/>
                <a:gd name="T2" fmla="*/ 8 w 4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0" y="4"/>
                    <a:pt x="2" y="7"/>
                    <a:pt x="4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1" name="Freeform 1589"/>
            <p:cNvSpPr/>
            <p:nvPr>
              <p:custDataLst>
                <p:tags r:id="rId621"/>
              </p:custDataLst>
            </p:nvPr>
          </p:nvSpPr>
          <p:spPr bwMode="auto">
            <a:xfrm>
              <a:off x="4242" y="2799"/>
              <a:ext cx="9" cy="6"/>
            </a:xfrm>
            <a:custGeom>
              <a:avLst/>
              <a:gdLst>
                <a:gd name="T0" fmla="*/ 0 w 7"/>
                <a:gd name="T1" fmla="*/ 14 h 4"/>
                <a:gd name="T2" fmla="*/ 15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4"/>
                  </a:moveTo>
                  <a:cubicBezTo>
                    <a:pt x="4" y="4"/>
                    <a:pt x="6" y="3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2" name="Freeform 1590"/>
            <p:cNvSpPr/>
            <p:nvPr>
              <p:custDataLst>
                <p:tags r:id="rId622"/>
              </p:custDataLst>
            </p:nvPr>
          </p:nvSpPr>
          <p:spPr bwMode="auto">
            <a:xfrm>
              <a:off x="4295" y="2808"/>
              <a:ext cx="15" cy="6"/>
            </a:xfrm>
            <a:custGeom>
              <a:avLst/>
              <a:gdLst>
                <a:gd name="T0" fmla="*/ 0 w 11"/>
                <a:gd name="T1" fmla="*/ 0 h 4"/>
                <a:gd name="T2" fmla="*/ 27 w 1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3" y="3"/>
                    <a:pt x="8" y="4"/>
                    <a:pt x="11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3" name="Freeform 1591"/>
            <p:cNvSpPr/>
            <p:nvPr>
              <p:custDataLst>
                <p:tags r:id="rId623"/>
              </p:custDataLst>
            </p:nvPr>
          </p:nvSpPr>
          <p:spPr bwMode="auto">
            <a:xfrm>
              <a:off x="4338" y="2844"/>
              <a:ext cx="11" cy="3"/>
            </a:xfrm>
            <a:custGeom>
              <a:avLst/>
              <a:gdLst>
                <a:gd name="T0" fmla="*/ 0 w 8"/>
                <a:gd name="T1" fmla="*/ 3 h 3"/>
                <a:gd name="T2" fmla="*/ 21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2" y="1"/>
                    <a:pt x="6" y="0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4" name="Freeform 1592"/>
            <p:cNvSpPr/>
            <p:nvPr>
              <p:custDataLst>
                <p:tags r:id="rId624"/>
              </p:custDataLst>
            </p:nvPr>
          </p:nvSpPr>
          <p:spPr bwMode="auto">
            <a:xfrm>
              <a:off x="4350" y="2829"/>
              <a:ext cx="6" cy="11"/>
            </a:xfrm>
            <a:custGeom>
              <a:avLst/>
              <a:gdLst>
                <a:gd name="T0" fmla="*/ 0 w 5"/>
                <a:gd name="T1" fmla="*/ 0 h 8"/>
                <a:gd name="T2" fmla="*/ 6 w 5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2" y="1"/>
                    <a:pt x="5" y="5"/>
                    <a:pt x="3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5" name="Freeform 1593"/>
            <p:cNvSpPr/>
            <p:nvPr>
              <p:custDataLst>
                <p:tags r:id="rId625"/>
              </p:custDataLst>
            </p:nvPr>
          </p:nvSpPr>
          <p:spPr bwMode="auto">
            <a:xfrm>
              <a:off x="4353" y="2790"/>
              <a:ext cx="10" cy="4"/>
            </a:xfrm>
            <a:custGeom>
              <a:avLst/>
              <a:gdLst>
                <a:gd name="T0" fmla="*/ 0 w 8"/>
                <a:gd name="T1" fmla="*/ 5 h 3"/>
                <a:gd name="T2" fmla="*/ 16 w 8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3" y="0"/>
                    <a:pt x="7" y="1"/>
                    <a:pt x="8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6" name="Freeform 1594"/>
            <p:cNvSpPr/>
            <p:nvPr>
              <p:custDataLst>
                <p:tags r:id="rId626"/>
              </p:custDataLst>
            </p:nvPr>
          </p:nvSpPr>
          <p:spPr bwMode="auto">
            <a:xfrm>
              <a:off x="4371" y="2796"/>
              <a:ext cx="5" cy="7"/>
            </a:xfrm>
            <a:custGeom>
              <a:avLst/>
              <a:gdLst>
                <a:gd name="T0" fmla="*/ 0 w 5"/>
                <a:gd name="T1" fmla="*/ 0 h 6"/>
                <a:gd name="T2" fmla="*/ 4 w 5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0"/>
                    <a:pt x="5" y="4"/>
                    <a:pt x="4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7" name="Freeform 1595"/>
            <p:cNvSpPr/>
            <p:nvPr>
              <p:custDataLst>
                <p:tags r:id="rId627"/>
              </p:custDataLst>
            </p:nvPr>
          </p:nvSpPr>
          <p:spPr bwMode="auto">
            <a:xfrm>
              <a:off x="4393" y="2799"/>
              <a:ext cx="9" cy="6"/>
            </a:xfrm>
            <a:custGeom>
              <a:avLst/>
              <a:gdLst>
                <a:gd name="T0" fmla="*/ 0 w 7"/>
                <a:gd name="T1" fmla="*/ 5 h 4"/>
                <a:gd name="T2" fmla="*/ 15 w 7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4" y="0"/>
                    <a:pt x="6" y="3"/>
                    <a:pt x="7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8" name="Freeform 1596"/>
            <p:cNvSpPr/>
            <p:nvPr>
              <p:custDataLst>
                <p:tags r:id="rId628"/>
              </p:custDataLst>
            </p:nvPr>
          </p:nvSpPr>
          <p:spPr bwMode="auto">
            <a:xfrm>
              <a:off x="4402" y="2819"/>
              <a:ext cx="4" cy="9"/>
            </a:xfrm>
            <a:custGeom>
              <a:avLst/>
              <a:gdLst>
                <a:gd name="T0" fmla="*/ 0 w 3"/>
                <a:gd name="T1" fmla="*/ 0 h 7"/>
                <a:gd name="T2" fmla="*/ 5 w 3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3" y="1"/>
                    <a:pt x="3" y="5"/>
                    <a:pt x="2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9" name="Freeform 1597"/>
            <p:cNvSpPr/>
            <p:nvPr>
              <p:custDataLst>
                <p:tags r:id="rId629"/>
              </p:custDataLst>
            </p:nvPr>
          </p:nvSpPr>
          <p:spPr bwMode="auto">
            <a:xfrm>
              <a:off x="4297" y="2846"/>
              <a:ext cx="7" cy="7"/>
            </a:xfrm>
            <a:custGeom>
              <a:avLst/>
              <a:gdLst>
                <a:gd name="T0" fmla="*/ 0 w 6"/>
                <a:gd name="T1" fmla="*/ 14 h 5"/>
                <a:gd name="T2" fmla="*/ 9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5"/>
                    <a:pt x="6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0" name="Freeform 1598"/>
            <p:cNvSpPr/>
            <p:nvPr>
              <p:custDataLst>
                <p:tags r:id="rId630"/>
              </p:custDataLst>
            </p:nvPr>
          </p:nvSpPr>
          <p:spPr bwMode="auto">
            <a:xfrm>
              <a:off x="4285" y="2855"/>
              <a:ext cx="9" cy="11"/>
            </a:xfrm>
            <a:custGeom>
              <a:avLst/>
              <a:gdLst>
                <a:gd name="T0" fmla="*/ 15 w 7"/>
                <a:gd name="T1" fmla="*/ 0 h 8"/>
                <a:gd name="T2" fmla="*/ 0 w 7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7" y="3"/>
                    <a:pt x="4" y="7"/>
                    <a:pt x="0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1" name="Freeform 1599"/>
            <p:cNvSpPr/>
            <p:nvPr>
              <p:custDataLst>
                <p:tags r:id="rId631"/>
              </p:custDataLst>
            </p:nvPr>
          </p:nvSpPr>
          <p:spPr bwMode="auto">
            <a:xfrm>
              <a:off x="4222" y="2851"/>
              <a:ext cx="11" cy="4"/>
            </a:xfrm>
            <a:custGeom>
              <a:avLst/>
              <a:gdLst>
                <a:gd name="T0" fmla="*/ 0 w 8"/>
                <a:gd name="T1" fmla="*/ 5 h 3"/>
                <a:gd name="T2" fmla="*/ 21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2" y="3"/>
                    <a:pt x="7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2" name="Freeform 1600"/>
            <p:cNvSpPr/>
            <p:nvPr>
              <p:custDataLst>
                <p:tags r:id="rId632"/>
              </p:custDataLst>
            </p:nvPr>
          </p:nvSpPr>
          <p:spPr bwMode="auto">
            <a:xfrm>
              <a:off x="4185" y="2818"/>
              <a:ext cx="11" cy="4"/>
            </a:xfrm>
            <a:custGeom>
              <a:avLst/>
              <a:gdLst>
                <a:gd name="T0" fmla="*/ 0 w 9"/>
                <a:gd name="T1" fmla="*/ 1 h 3"/>
                <a:gd name="T2" fmla="*/ 16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1"/>
                  </a:moveTo>
                  <a:cubicBezTo>
                    <a:pt x="4" y="3"/>
                    <a:pt x="8" y="2"/>
                    <a:pt x="9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3" name="Freeform 1601"/>
            <p:cNvSpPr/>
            <p:nvPr>
              <p:custDataLst>
                <p:tags r:id="rId633"/>
              </p:custDataLst>
            </p:nvPr>
          </p:nvSpPr>
          <p:spPr bwMode="auto">
            <a:xfrm>
              <a:off x="4140" y="2832"/>
              <a:ext cx="10" cy="4"/>
            </a:xfrm>
            <a:custGeom>
              <a:avLst/>
              <a:gdLst>
                <a:gd name="T0" fmla="*/ 0 w 8"/>
                <a:gd name="T1" fmla="*/ 7 h 3"/>
                <a:gd name="T2" fmla="*/ 16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3"/>
                    <a:pt x="7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4" name="Freeform 1602"/>
            <p:cNvSpPr/>
            <p:nvPr>
              <p:custDataLst>
                <p:tags r:id="rId634"/>
              </p:custDataLst>
            </p:nvPr>
          </p:nvSpPr>
          <p:spPr bwMode="auto">
            <a:xfrm>
              <a:off x="4170" y="2858"/>
              <a:ext cx="9" cy="11"/>
            </a:xfrm>
            <a:custGeom>
              <a:avLst/>
              <a:gdLst>
                <a:gd name="T0" fmla="*/ 1 w 7"/>
                <a:gd name="T1" fmla="*/ 16 h 9"/>
                <a:gd name="T2" fmla="*/ 15 w 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0" y="3"/>
                    <a:pt x="4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5" name="Freeform 1603"/>
            <p:cNvSpPr/>
            <p:nvPr>
              <p:custDataLst>
                <p:tags r:id="rId635"/>
              </p:custDataLst>
            </p:nvPr>
          </p:nvSpPr>
          <p:spPr bwMode="auto">
            <a:xfrm>
              <a:off x="4164" y="2894"/>
              <a:ext cx="10" cy="9"/>
            </a:xfrm>
            <a:custGeom>
              <a:avLst/>
              <a:gdLst>
                <a:gd name="T0" fmla="*/ 0 w 8"/>
                <a:gd name="T1" fmla="*/ 15 h 7"/>
                <a:gd name="T2" fmla="*/ 14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2" y="7"/>
                    <a:pt x="8" y="4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6" name="Freeform 1604"/>
            <p:cNvSpPr/>
            <p:nvPr>
              <p:custDataLst>
                <p:tags r:id="rId636"/>
              </p:custDataLst>
            </p:nvPr>
          </p:nvSpPr>
          <p:spPr bwMode="auto">
            <a:xfrm>
              <a:off x="4132" y="2928"/>
              <a:ext cx="8" cy="9"/>
            </a:xfrm>
            <a:custGeom>
              <a:avLst/>
              <a:gdLst>
                <a:gd name="T0" fmla="*/ 0 w 6"/>
                <a:gd name="T1" fmla="*/ 15 h 7"/>
                <a:gd name="T2" fmla="*/ 15 w 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0" y="7"/>
                  </a:moveTo>
                  <a:cubicBezTo>
                    <a:pt x="2" y="6"/>
                    <a:pt x="6" y="3"/>
                    <a:pt x="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7" name="Freeform 1605"/>
            <p:cNvSpPr/>
            <p:nvPr>
              <p:custDataLst>
                <p:tags r:id="rId637"/>
              </p:custDataLst>
            </p:nvPr>
          </p:nvSpPr>
          <p:spPr bwMode="auto">
            <a:xfrm>
              <a:off x="4062" y="2938"/>
              <a:ext cx="13" cy="8"/>
            </a:xfrm>
            <a:custGeom>
              <a:avLst/>
              <a:gdLst>
                <a:gd name="T0" fmla="*/ 0 w 10"/>
                <a:gd name="T1" fmla="*/ 12 h 6"/>
                <a:gd name="T2" fmla="*/ 22 w 1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0" y="5"/>
                  </a:moveTo>
                  <a:cubicBezTo>
                    <a:pt x="4" y="6"/>
                    <a:pt x="10" y="2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8" name="Freeform 1606"/>
            <p:cNvSpPr/>
            <p:nvPr>
              <p:custDataLst>
                <p:tags r:id="rId638"/>
              </p:custDataLst>
            </p:nvPr>
          </p:nvSpPr>
          <p:spPr bwMode="auto">
            <a:xfrm>
              <a:off x="4448" y="2771"/>
              <a:ext cx="9" cy="3"/>
            </a:xfrm>
            <a:custGeom>
              <a:avLst/>
              <a:gdLst>
                <a:gd name="T0" fmla="*/ 0 w 7"/>
                <a:gd name="T1" fmla="*/ 8 h 2"/>
                <a:gd name="T2" fmla="*/ 15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3" y="0"/>
                    <a:pt x="6" y="1"/>
                    <a:pt x="7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9" name="Freeform 1607"/>
            <p:cNvSpPr/>
            <p:nvPr>
              <p:custDataLst>
                <p:tags r:id="rId639"/>
              </p:custDataLst>
            </p:nvPr>
          </p:nvSpPr>
          <p:spPr bwMode="auto">
            <a:xfrm>
              <a:off x="4461" y="2774"/>
              <a:ext cx="4" cy="5"/>
            </a:xfrm>
            <a:custGeom>
              <a:avLst/>
              <a:gdLst>
                <a:gd name="T0" fmla="*/ 0 w 3"/>
                <a:gd name="T1" fmla="*/ 0 h 4"/>
                <a:gd name="T2" fmla="*/ 7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0"/>
                    <a:pt x="3" y="2"/>
                    <a:pt x="3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0" name="Freeform 1608"/>
            <p:cNvSpPr/>
            <p:nvPr>
              <p:custDataLst>
                <p:tags r:id="rId640"/>
              </p:custDataLst>
            </p:nvPr>
          </p:nvSpPr>
          <p:spPr bwMode="auto">
            <a:xfrm>
              <a:off x="4478" y="2792"/>
              <a:ext cx="3" cy="7"/>
            </a:xfrm>
            <a:custGeom>
              <a:avLst/>
              <a:gdLst>
                <a:gd name="T0" fmla="*/ 2 w 3"/>
                <a:gd name="T1" fmla="*/ 0 h 6"/>
                <a:gd name="T2" fmla="*/ 0 w 3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2" y="0"/>
                  </a:moveTo>
                  <a:cubicBezTo>
                    <a:pt x="3" y="1"/>
                    <a:pt x="2" y="6"/>
                    <a:pt x="0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1" name="Oval 1609"/>
            <p:cNvSpPr>
              <a:spLocks noChangeArrowheads="1"/>
            </p:cNvSpPr>
            <p:nvPr>
              <p:custDataLst>
                <p:tags r:id="rId641"/>
              </p:custDataLst>
            </p:nvPr>
          </p:nvSpPr>
          <p:spPr bwMode="auto">
            <a:xfrm>
              <a:off x="4078" y="2851"/>
              <a:ext cx="5" cy="8"/>
            </a:xfrm>
            <a:prstGeom prst="ellipse">
              <a:avLst/>
            </a:prstGeom>
            <a:noFill/>
            <a:ln w="4763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1672" name="Freeform 1610"/>
            <p:cNvSpPr/>
            <p:nvPr>
              <p:custDataLst>
                <p:tags r:id="rId642"/>
              </p:custDataLst>
            </p:nvPr>
          </p:nvSpPr>
          <p:spPr bwMode="auto">
            <a:xfrm>
              <a:off x="3980" y="2759"/>
              <a:ext cx="539" cy="206"/>
            </a:xfrm>
            <a:custGeom>
              <a:avLst/>
              <a:gdLst>
                <a:gd name="T0" fmla="*/ 817 w 419"/>
                <a:gd name="T1" fmla="*/ 40 h 161"/>
                <a:gd name="T2" fmla="*/ 758 w 419"/>
                <a:gd name="T3" fmla="*/ 47 h 161"/>
                <a:gd name="T4" fmla="*/ 801 w 419"/>
                <a:gd name="T5" fmla="*/ 29 h 161"/>
                <a:gd name="T6" fmla="*/ 782 w 419"/>
                <a:gd name="T7" fmla="*/ 22 h 161"/>
                <a:gd name="T8" fmla="*/ 764 w 419"/>
                <a:gd name="T9" fmla="*/ 33 h 161"/>
                <a:gd name="T10" fmla="*/ 722 w 419"/>
                <a:gd name="T11" fmla="*/ 65 h 161"/>
                <a:gd name="T12" fmla="*/ 693 w 419"/>
                <a:gd name="T13" fmla="*/ 69 h 161"/>
                <a:gd name="T14" fmla="*/ 675 w 419"/>
                <a:gd name="T15" fmla="*/ 82 h 161"/>
                <a:gd name="T16" fmla="*/ 634 w 419"/>
                <a:gd name="T17" fmla="*/ 77 h 161"/>
                <a:gd name="T18" fmla="*/ 648 w 419"/>
                <a:gd name="T19" fmla="*/ 60 h 161"/>
                <a:gd name="T20" fmla="*/ 630 w 419"/>
                <a:gd name="T21" fmla="*/ 65 h 161"/>
                <a:gd name="T22" fmla="*/ 623 w 419"/>
                <a:gd name="T23" fmla="*/ 52 h 161"/>
                <a:gd name="T24" fmla="*/ 617 w 419"/>
                <a:gd name="T25" fmla="*/ 88 h 161"/>
                <a:gd name="T26" fmla="*/ 542 w 419"/>
                <a:gd name="T27" fmla="*/ 96 h 161"/>
                <a:gd name="T28" fmla="*/ 530 w 419"/>
                <a:gd name="T29" fmla="*/ 83 h 161"/>
                <a:gd name="T30" fmla="*/ 504 w 419"/>
                <a:gd name="T31" fmla="*/ 100 h 161"/>
                <a:gd name="T32" fmla="*/ 452 w 419"/>
                <a:gd name="T33" fmla="*/ 104 h 161"/>
                <a:gd name="T34" fmla="*/ 481 w 419"/>
                <a:gd name="T35" fmla="*/ 90 h 161"/>
                <a:gd name="T36" fmla="*/ 462 w 419"/>
                <a:gd name="T37" fmla="*/ 86 h 161"/>
                <a:gd name="T38" fmla="*/ 445 w 419"/>
                <a:gd name="T39" fmla="*/ 69 h 161"/>
                <a:gd name="T40" fmla="*/ 440 w 419"/>
                <a:gd name="T41" fmla="*/ 111 h 161"/>
                <a:gd name="T42" fmla="*/ 372 w 419"/>
                <a:gd name="T43" fmla="*/ 128 h 161"/>
                <a:gd name="T44" fmla="*/ 351 w 419"/>
                <a:gd name="T45" fmla="*/ 100 h 161"/>
                <a:gd name="T46" fmla="*/ 336 w 419"/>
                <a:gd name="T47" fmla="*/ 127 h 161"/>
                <a:gd name="T48" fmla="*/ 275 w 419"/>
                <a:gd name="T49" fmla="*/ 123 h 161"/>
                <a:gd name="T50" fmla="*/ 275 w 419"/>
                <a:gd name="T51" fmla="*/ 141 h 161"/>
                <a:gd name="T52" fmla="*/ 187 w 419"/>
                <a:gd name="T53" fmla="*/ 148 h 161"/>
                <a:gd name="T54" fmla="*/ 166 w 419"/>
                <a:gd name="T55" fmla="*/ 151 h 161"/>
                <a:gd name="T56" fmla="*/ 166 w 419"/>
                <a:gd name="T57" fmla="*/ 164 h 161"/>
                <a:gd name="T58" fmla="*/ 260 w 419"/>
                <a:gd name="T59" fmla="*/ 203 h 161"/>
                <a:gd name="T60" fmla="*/ 140 w 419"/>
                <a:gd name="T61" fmla="*/ 248 h 161"/>
                <a:gd name="T62" fmla="*/ 134 w 419"/>
                <a:gd name="T63" fmla="*/ 69 h 161"/>
                <a:gd name="T64" fmla="*/ 105 w 419"/>
                <a:gd name="T65" fmla="*/ 77 h 161"/>
                <a:gd name="T66" fmla="*/ 0 w 419"/>
                <a:gd name="T67" fmla="*/ 294 h 161"/>
                <a:gd name="T68" fmla="*/ 62 w 419"/>
                <a:gd name="T69" fmla="*/ 299 h 161"/>
                <a:gd name="T70" fmla="*/ 143 w 419"/>
                <a:gd name="T71" fmla="*/ 294 h 161"/>
                <a:gd name="T72" fmla="*/ 149 w 419"/>
                <a:gd name="T73" fmla="*/ 292 h 161"/>
                <a:gd name="T74" fmla="*/ 169 w 419"/>
                <a:gd name="T75" fmla="*/ 276 h 161"/>
                <a:gd name="T76" fmla="*/ 255 w 419"/>
                <a:gd name="T77" fmla="*/ 289 h 161"/>
                <a:gd name="T78" fmla="*/ 259 w 419"/>
                <a:gd name="T79" fmla="*/ 264 h 161"/>
                <a:gd name="T80" fmla="*/ 311 w 419"/>
                <a:gd name="T81" fmla="*/ 233 h 161"/>
                <a:gd name="T82" fmla="*/ 283 w 419"/>
                <a:gd name="T83" fmla="*/ 193 h 161"/>
                <a:gd name="T84" fmla="*/ 310 w 419"/>
                <a:gd name="T85" fmla="*/ 156 h 161"/>
                <a:gd name="T86" fmla="*/ 324 w 419"/>
                <a:gd name="T87" fmla="*/ 164 h 161"/>
                <a:gd name="T88" fmla="*/ 319 w 419"/>
                <a:gd name="T89" fmla="*/ 147 h 161"/>
                <a:gd name="T90" fmla="*/ 403 w 419"/>
                <a:gd name="T91" fmla="*/ 148 h 161"/>
                <a:gd name="T92" fmla="*/ 409 w 419"/>
                <a:gd name="T93" fmla="*/ 145 h 161"/>
                <a:gd name="T94" fmla="*/ 484 w 419"/>
                <a:gd name="T95" fmla="*/ 122 h 161"/>
                <a:gd name="T96" fmla="*/ 507 w 419"/>
                <a:gd name="T97" fmla="*/ 151 h 161"/>
                <a:gd name="T98" fmla="*/ 515 w 419"/>
                <a:gd name="T99" fmla="*/ 151 h 161"/>
                <a:gd name="T100" fmla="*/ 530 w 419"/>
                <a:gd name="T101" fmla="*/ 151 h 161"/>
                <a:gd name="T102" fmla="*/ 513 w 419"/>
                <a:gd name="T103" fmla="*/ 137 h 161"/>
                <a:gd name="T104" fmla="*/ 558 w 419"/>
                <a:gd name="T105" fmla="*/ 113 h 161"/>
                <a:gd name="T106" fmla="*/ 596 w 419"/>
                <a:gd name="T107" fmla="*/ 141 h 161"/>
                <a:gd name="T108" fmla="*/ 601 w 419"/>
                <a:gd name="T109" fmla="*/ 128 h 161"/>
                <a:gd name="T110" fmla="*/ 594 w 419"/>
                <a:gd name="T111" fmla="*/ 118 h 161"/>
                <a:gd name="T112" fmla="*/ 593 w 419"/>
                <a:gd name="T113" fmla="*/ 110 h 161"/>
                <a:gd name="T114" fmla="*/ 677 w 419"/>
                <a:gd name="T115" fmla="*/ 104 h 161"/>
                <a:gd name="T116" fmla="*/ 686 w 419"/>
                <a:gd name="T117" fmla="*/ 100 h 161"/>
                <a:gd name="T118" fmla="*/ 738 w 419"/>
                <a:gd name="T119" fmla="*/ 74 h 161"/>
                <a:gd name="T120" fmla="*/ 826 w 419"/>
                <a:gd name="T121" fmla="*/ 60 h 161"/>
                <a:gd name="T122" fmla="*/ 817 w 419"/>
                <a:gd name="T123" fmla="*/ 52 h 161"/>
                <a:gd name="T124" fmla="*/ 884 w 419"/>
                <a:gd name="T125" fmla="*/ 5 h 1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19" h="161">
                  <a:moveTo>
                    <a:pt x="415" y="2"/>
                  </a:moveTo>
                  <a:cubicBezTo>
                    <a:pt x="410" y="5"/>
                    <a:pt x="410" y="5"/>
                    <a:pt x="410" y="5"/>
                  </a:cubicBezTo>
                  <a:cubicBezTo>
                    <a:pt x="404" y="9"/>
                    <a:pt x="396" y="16"/>
                    <a:pt x="384" y="19"/>
                  </a:cubicBezTo>
                  <a:cubicBezTo>
                    <a:pt x="371" y="22"/>
                    <a:pt x="371" y="22"/>
                    <a:pt x="371" y="22"/>
                  </a:cubicBezTo>
                  <a:cubicBezTo>
                    <a:pt x="366" y="23"/>
                    <a:pt x="363" y="23"/>
                    <a:pt x="358" y="24"/>
                  </a:cubicBezTo>
                  <a:cubicBezTo>
                    <a:pt x="357" y="24"/>
                    <a:pt x="355" y="24"/>
                    <a:pt x="356" y="23"/>
                  </a:cubicBezTo>
                  <a:cubicBezTo>
                    <a:pt x="356" y="22"/>
                    <a:pt x="358" y="21"/>
                    <a:pt x="361" y="19"/>
                  </a:cubicBezTo>
                  <a:cubicBezTo>
                    <a:pt x="362" y="19"/>
                    <a:pt x="368" y="17"/>
                    <a:pt x="369" y="16"/>
                  </a:cubicBezTo>
                  <a:cubicBezTo>
                    <a:pt x="371" y="16"/>
                    <a:pt x="373" y="15"/>
                    <a:pt x="376" y="14"/>
                  </a:cubicBezTo>
                  <a:cubicBezTo>
                    <a:pt x="376" y="13"/>
                    <a:pt x="375" y="12"/>
                    <a:pt x="375" y="12"/>
                  </a:cubicBezTo>
                  <a:cubicBezTo>
                    <a:pt x="372" y="13"/>
                    <a:pt x="370" y="13"/>
                    <a:pt x="368" y="14"/>
                  </a:cubicBezTo>
                  <a:cubicBezTo>
                    <a:pt x="368" y="13"/>
                    <a:pt x="368" y="11"/>
                    <a:pt x="368" y="10"/>
                  </a:cubicBezTo>
                  <a:cubicBezTo>
                    <a:pt x="368" y="10"/>
                    <a:pt x="368" y="10"/>
                    <a:pt x="368" y="10"/>
                  </a:cubicBezTo>
                  <a:cubicBezTo>
                    <a:pt x="366" y="10"/>
                    <a:pt x="366" y="10"/>
                    <a:pt x="366" y="10"/>
                  </a:cubicBezTo>
                  <a:cubicBezTo>
                    <a:pt x="366" y="12"/>
                    <a:pt x="362" y="14"/>
                    <a:pt x="359" y="16"/>
                  </a:cubicBezTo>
                  <a:cubicBezTo>
                    <a:pt x="356" y="17"/>
                    <a:pt x="353" y="19"/>
                    <a:pt x="352" y="22"/>
                  </a:cubicBezTo>
                  <a:cubicBezTo>
                    <a:pt x="351" y="25"/>
                    <a:pt x="348" y="27"/>
                    <a:pt x="346" y="28"/>
                  </a:cubicBezTo>
                  <a:cubicBezTo>
                    <a:pt x="339" y="31"/>
                    <a:pt x="339" y="31"/>
                    <a:pt x="339" y="31"/>
                  </a:cubicBezTo>
                  <a:cubicBezTo>
                    <a:pt x="334" y="33"/>
                    <a:pt x="329" y="36"/>
                    <a:pt x="324" y="37"/>
                  </a:cubicBezTo>
                  <a:cubicBezTo>
                    <a:pt x="325" y="36"/>
                    <a:pt x="325" y="35"/>
                    <a:pt x="327" y="34"/>
                  </a:cubicBezTo>
                  <a:cubicBezTo>
                    <a:pt x="326" y="33"/>
                    <a:pt x="326" y="33"/>
                    <a:pt x="326" y="33"/>
                  </a:cubicBezTo>
                  <a:cubicBezTo>
                    <a:pt x="325" y="33"/>
                    <a:pt x="324" y="32"/>
                    <a:pt x="323" y="32"/>
                  </a:cubicBezTo>
                  <a:cubicBezTo>
                    <a:pt x="322" y="33"/>
                    <a:pt x="321" y="35"/>
                    <a:pt x="320" y="36"/>
                  </a:cubicBezTo>
                  <a:cubicBezTo>
                    <a:pt x="320" y="37"/>
                    <a:pt x="318" y="39"/>
                    <a:pt x="317" y="39"/>
                  </a:cubicBezTo>
                  <a:cubicBezTo>
                    <a:pt x="312" y="41"/>
                    <a:pt x="305" y="42"/>
                    <a:pt x="297" y="42"/>
                  </a:cubicBezTo>
                  <a:cubicBezTo>
                    <a:pt x="296" y="42"/>
                    <a:pt x="296" y="41"/>
                    <a:pt x="296" y="40"/>
                  </a:cubicBezTo>
                  <a:cubicBezTo>
                    <a:pt x="297" y="38"/>
                    <a:pt x="298" y="37"/>
                    <a:pt x="298" y="37"/>
                  </a:cubicBezTo>
                  <a:cubicBezTo>
                    <a:pt x="299" y="35"/>
                    <a:pt x="302" y="33"/>
                    <a:pt x="305" y="32"/>
                  </a:cubicBezTo>
                  <a:cubicBezTo>
                    <a:pt x="307" y="32"/>
                    <a:pt x="307" y="32"/>
                    <a:pt x="307" y="32"/>
                  </a:cubicBezTo>
                  <a:cubicBezTo>
                    <a:pt x="307" y="31"/>
                    <a:pt x="306" y="30"/>
                    <a:pt x="305" y="29"/>
                  </a:cubicBezTo>
                  <a:cubicBezTo>
                    <a:pt x="304" y="30"/>
                    <a:pt x="304" y="30"/>
                    <a:pt x="304" y="30"/>
                  </a:cubicBezTo>
                  <a:cubicBezTo>
                    <a:pt x="302" y="30"/>
                    <a:pt x="299" y="30"/>
                    <a:pt x="297" y="32"/>
                  </a:cubicBezTo>
                  <a:cubicBezTo>
                    <a:pt x="297" y="32"/>
                    <a:pt x="296" y="31"/>
                    <a:pt x="296" y="31"/>
                  </a:cubicBezTo>
                  <a:cubicBezTo>
                    <a:pt x="296" y="29"/>
                    <a:pt x="295" y="27"/>
                    <a:pt x="296" y="26"/>
                  </a:cubicBezTo>
                  <a:cubicBezTo>
                    <a:pt x="295" y="25"/>
                    <a:pt x="295" y="25"/>
                    <a:pt x="295" y="25"/>
                  </a:cubicBezTo>
                  <a:cubicBezTo>
                    <a:pt x="294" y="25"/>
                    <a:pt x="293" y="25"/>
                    <a:pt x="292" y="25"/>
                  </a:cubicBezTo>
                  <a:cubicBezTo>
                    <a:pt x="291" y="27"/>
                    <a:pt x="292" y="30"/>
                    <a:pt x="293" y="32"/>
                  </a:cubicBezTo>
                  <a:cubicBezTo>
                    <a:pt x="293" y="34"/>
                    <a:pt x="294" y="35"/>
                    <a:pt x="293" y="37"/>
                  </a:cubicBezTo>
                  <a:cubicBezTo>
                    <a:pt x="293" y="38"/>
                    <a:pt x="292" y="40"/>
                    <a:pt x="290" y="42"/>
                  </a:cubicBezTo>
                  <a:cubicBezTo>
                    <a:pt x="290" y="42"/>
                    <a:pt x="287" y="43"/>
                    <a:pt x="286" y="43"/>
                  </a:cubicBezTo>
                  <a:cubicBezTo>
                    <a:pt x="276" y="44"/>
                    <a:pt x="267" y="45"/>
                    <a:pt x="261" y="45"/>
                  </a:cubicBezTo>
                  <a:cubicBezTo>
                    <a:pt x="258" y="46"/>
                    <a:pt x="256" y="46"/>
                    <a:pt x="254" y="46"/>
                  </a:cubicBezTo>
                  <a:cubicBezTo>
                    <a:pt x="253" y="46"/>
                    <a:pt x="252" y="45"/>
                    <a:pt x="252" y="45"/>
                  </a:cubicBezTo>
                  <a:cubicBezTo>
                    <a:pt x="252" y="43"/>
                    <a:pt x="253" y="42"/>
                    <a:pt x="253" y="41"/>
                  </a:cubicBezTo>
                  <a:cubicBezTo>
                    <a:pt x="251" y="41"/>
                    <a:pt x="250" y="41"/>
                    <a:pt x="249" y="40"/>
                  </a:cubicBezTo>
                  <a:cubicBezTo>
                    <a:pt x="249" y="41"/>
                    <a:pt x="248" y="43"/>
                    <a:pt x="248" y="45"/>
                  </a:cubicBezTo>
                  <a:cubicBezTo>
                    <a:pt x="247" y="46"/>
                    <a:pt x="245" y="47"/>
                    <a:pt x="244" y="47"/>
                  </a:cubicBezTo>
                  <a:cubicBezTo>
                    <a:pt x="242" y="48"/>
                    <a:pt x="240" y="48"/>
                    <a:pt x="237" y="48"/>
                  </a:cubicBezTo>
                  <a:cubicBezTo>
                    <a:pt x="231" y="48"/>
                    <a:pt x="222" y="50"/>
                    <a:pt x="213" y="53"/>
                  </a:cubicBezTo>
                  <a:cubicBezTo>
                    <a:pt x="213" y="53"/>
                    <a:pt x="212" y="52"/>
                    <a:pt x="212" y="52"/>
                  </a:cubicBezTo>
                  <a:cubicBezTo>
                    <a:pt x="212" y="51"/>
                    <a:pt x="212" y="50"/>
                    <a:pt x="212" y="49"/>
                  </a:cubicBezTo>
                  <a:cubicBezTo>
                    <a:pt x="212" y="49"/>
                    <a:pt x="214" y="45"/>
                    <a:pt x="219" y="44"/>
                  </a:cubicBezTo>
                  <a:cubicBezTo>
                    <a:pt x="222" y="43"/>
                    <a:pt x="222" y="43"/>
                    <a:pt x="222" y="43"/>
                  </a:cubicBezTo>
                  <a:cubicBezTo>
                    <a:pt x="223" y="43"/>
                    <a:pt x="224" y="43"/>
                    <a:pt x="226" y="43"/>
                  </a:cubicBezTo>
                  <a:cubicBezTo>
                    <a:pt x="225" y="42"/>
                    <a:pt x="225" y="41"/>
                    <a:pt x="224" y="40"/>
                  </a:cubicBezTo>
                  <a:cubicBezTo>
                    <a:pt x="223" y="40"/>
                    <a:pt x="223" y="40"/>
                    <a:pt x="221" y="40"/>
                  </a:cubicBezTo>
                  <a:cubicBezTo>
                    <a:pt x="217" y="41"/>
                    <a:pt x="217" y="41"/>
                    <a:pt x="217" y="41"/>
                  </a:cubicBezTo>
                  <a:cubicBezTo>
                    <a:pt x="216" y="42"/>
                    <a:pt x="215" y="42"/>
                    <a:pt x="214" y="43"/>
                  </a:cubicBezTo>
                  <a:cubicBezTo>
                    <a:pt x="213" y="43"/>
                    <a:pt x="212" y="43"/>
                    <a:pt x="212" y="42"/>
                  </a:cubicBezTo>
                  <a:cubicBezTo>
                    <a:pt x="211" y="39"/>
                    <a:pt x="210" y="36"/>
                    <a:pt x="209" y="33"/>
                  </a:cubicBezTo>
                  <a:cubicBezTo>
                    <a:pt x="208" y="34"/>
                    <a:pt x="207" y="34"/>
                    <a:pt x="206" y="35"/>
                  </a:cubicBezTo>
                  <a:cubicBezTo>
                    <a:pt x="209" y="39"/>
                    <a:pt x="209" y="46"/>
                    <a:pt x="208" y="51"/>
                  </a:cubicBezTo>
                  <a:cubicBezTo>
                    <a:pt x="208" y="52"/>
                    <a:pt x="207" y="52"/>
                    <a:pt x="207" y="53"/>
                  </a:cubicBezTo>
                  <a:cubicBezTo>
                    <a:pt x="207" y="53"/>
                    <a:pt x="206" y="55"/>
                    <a:pt x="205" y="55"/>
                  </a:cubicBezTo>
                  <a:cubicBezTo>
                    <a:pt x="205" y="55"/>
                    <a:pt x="204" y="55"/>
                    <a:pt x="203" y="55"/>
                  </a:cubicBezTo>
                  <a:cubicBezTo>
                    <a:pt x="192" y="58"/>
                    <a:pt x="181" y="61"/>
                    <a:pt x="175" y="61"/>
                  </a:cubicBezTo>
                  <a:cubicBezTo>
                    <a:pt x="173" y="61"/>
                    <a:pt x="171" y="60"/>
                    <a:pt x="168" y="60"/>
                  </a:cubicBezTo>
                  <a:cubicBezTo>
                    <a:pt x="164" y="61"/>
                    <a:pt x="165" y="57"/>
                    <a:pt x="166" y="56"/>
                  </a:cubicBezTo>
                  <a:cubicBezTo>
                    <a:pt x="167" y="53"/>
                    <a:pt x="166" y="50"/>
                    <a:pt x="165" y="48"/>
                  </a:cubicBezTo>
                  <a:cubicBezTo>
                    <a:pt x="165" y="48"/>
                    <a:pt x="164" y="48"/>
                    <a:pt x="163" y="48"/>
                  </a:cubicBezTo>
                  <a:cubicBezTo>
                    <a:pt x="163" y="51"/>
                    <a:pt x="162" y="54"/>
                    <a:pt x="161" y="57"/>
                  </a:cubicBezTo>
                  <a:cubicBezTo>
                    <a:pt x="161" y="58"/>
                    <a:pt x="158" y="60"/>
                    <a:pt x="158" y="60"/>
                  </a:cubicBezTo>
                  <a:cubicBezTo>
                    <a:pt x="152" y="59"/>
                    <a:pt x="145" y="60"/>
                    <a:pt x="140" y="61"/>
                  </a:cubicBezTo>
                  <a:cubicBezTo>
                    <a:pt x="139" y="62"/>
                    <a:pt x="135" y="62"/>
                    <a:pt x="135" y="62"/>
                  </a:cubicBezTo>
                  <a:cubicBezTo>
                    <a:pt x="132" y="61"/>
                    <a:pt x="130" y="61"/>
                    <a:pt x="129" y="59"/>
                  </a:cubicBezTo>
                  <a:cubicBezTo>
                    <a:pt x="128" y="59"/>
                    <a:pt x="127" y="60"/>
                    <a:pt x="126" y="60"/>
                  </a:cubicBezTo>
                  <a:cubicBezTo>
                    <a:pt x="127" y="61"/>
                    <a:pt x="128" y="63"/>
                    <a:pt x="129" y="64"/>
                  </a:cubicBezTo>
                  <a:cubicBezTo>
                    <a:pt x="130" y="64"/>
                    <a:pt x="129" y="66"/>
                    <a:pt x="129" y="67"/>
                  </a:cubicBezTo>
                  <a:cubicBezTo>
                    <a:pt x="126" y="69"/>
                    <a:pt x="124" y="72"/>
                    <a:pt x="122" y="75"/>
                  </a:cubicBezTo>
                  <a:cubicBezTo>
                    <a:pt x="121" y="76"/>
                    <a:pt x="121" y="78"/>
                    <a:pt x="120" y="79"/>
                  </a:cubicBezTo>
                  <a:cubicBezTo>
                    <a:pt x="114" y="73"/>
                    <a:pt x="102" y="70"/>
                    <a:pt x="88" y="71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8" y="72"/>
                    <a:pt x="78" y="72"/>
                    <a:pt x="78" y="72"/>
                  </a:cubicBezTo>
                  <a:cubicBezTo>
                    <a:pt x="79" y="72"/>
                    <a:pt x="80" y="73"/>
                    <a:pt x="80" y="75"/>
                  </a:cubicBezTo>
                  <a:cubicBezTo>
                    <a:pt x="80" y="76"/>
                    <a:pt x="79" y="78"/>
                    <a:pt x="78" y="78"/>
                  </a:cubicBezTo>
                  <a:cubicBezTo>
                    <a:pt x="78" y="78"/>
                    <a:pt x="78" y="78"/>
                    <a:pt x="78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101" y="76"/>
                    <a:pt x="110" y="77"/>
                    <a:pt x="116" y="84"/>
                  </a:cubicBezTo>
                  <a:cubicBezTo>
                    <a:pt x="118" y="85"/>
                    <a:pt x="122" y="96"/>
                    <a:pt x="122" y="97"/>
                  </a:cubicBezTo>
                  <a:cubicBezTo>
                    <a:pt x="125" y="102"/>
                    <a:pt x="126" y="104"/>
                    <a:pt x="120" y="111"/>
                  </a:cubicBezTo>
                  <a:cubicBezTo>
                    <a:pt x="109" y="123"/>
                    <a:pt x="97" y="122"/>
                    <a:pt x="80" y="120"/>
                  </a:cubicBezTo>
                  <a:cubicBezTo>
                    <a:pt x="66" y="119"/>
                    <a:pt x="66" y="119"/>
                    <a:pt x="66" y="119"/>
                  </a:cubicBezTo>
                  <a:cubicBezTo>
                    <a:pt x="54" y="118"/>
                    <a:pt x="47" y="122"/>
                    <a:pt x="37" y="126"/>
                  </a:cubicBezTo>
                  <a:cubicBezTo>
                    <a:pt x="40" y="123"/>
                    <a:pt x="43" y="119"/>
                    <a:pt x="45" y="114"/>
                  </a:cubicBezTo>
                  <a:cubicBezTo>
                    <a:pt x="53" y="98"/>
                    <a:pt x="62" y="49"/>
                    <a:pt x="63" y="33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0" y="33"/>
                    <a:pt x="58" y="33"/>
                    <a:pt x="56" y="33"/>
                  </a:cubicBezTo>
                  <a:cubicBezTo>
                    <a:pt x="54" y="34"/>
                    <a:pt x="52" y="35"/>
                    <a:pt x="50" y="37"/>
                  </a:cubicBezTo>
                  <a:cubicBezTo>
                    <a:pt x="50" y="37"/>
                    <a:pt x="49" y="37"/>
                    <a:pt x="49" y="38"/>
                  </a:cubicBezTo>
                  <a:cubicBezTo>
                    <a:pt x="46" y="53"/>
                    <a:pt x="42" y="75"/>
                    <a:pt x="37" y="92"/>
                  </a:cubicBezTo>
                  <a:cubicBezTo>
                    <a:pt x="28" y="128"/>
                    <a:pt x="3" y="127"/>
                    <a:pt x="0" y="141"/>
                  </a:cubicBezTo>
                  <a:cubicBezTo>
                    <a:pt x="1" y="148"/>
                    <a:pt x="2" y="154"/>
                    <a:pt x="5" y="161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5" y="159"/>
                    <a:pt x="21" y="148"/>
                    <a:pt x="29" y="143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51" y="133"/>
                    <a:pt x="58" y="132"/>
                    <a:pt x="58" y="132"/>
                  </a:cubicBezTo>
                  <a:cubicBezTo>
                    <a:pt x="63" y="133"/>
                    <a:pt x="65" y="137"/>
                    <a:pt x="67" y="141"/>
                  </a:cubicBezTo>
                  <a:cubicBezTo>
                    <a:pt x="67" y="142"/>
                    <a:pt x="68" y="143"/>
                    <a:pt x="69" y="144"/>
                  </a:cubicBezTo>
                  <a:cubicBezTo>
                    <a:pt x="70" y="144"/>
                    <a:pt x="71" y="143"/>
                    <a:pt x="72" y="142"/>
                  </a:cubicBezTo>
                  <a:cubicBezTo>
                    <a:pt x="71" y="141"/>
                    <a:pt x="71" y="140"/>
                    <a:pt x="70" y="139"/>
                  </a:cubicBezTo>
                  <a:cubicBezTo>
                    <a:pt x="69" y="136"/>
                    <a:pt x="67" y="133"/>
                    <a:pt x="65" y="131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79" y="132"/>
                    <a:pt x="79" y="132"/>
                    <a:pt x="79" y="132"/>
                  </a:cubicBezTo>
                  <a:cubicBezTo>
                    <a:pt x="93" y="134"/>
                    <a:pt x="106" y="135"/>
                    <a:pt x="117" y="129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8" y="133"/>
                    <a:pt x="119" y="136"/>
                    <a:pt x="120" y="138"/>
                  </a:cubicBezTo>
                  <a:cubicBezTo>
                    <a:pt x="122" y="137"/>
                    <a:pt x="123" y="136"/>
                    <a:pt x="123" y="135"/>
                  </a:cubicBezTo>
                  <a:cubicBezTo>
                    <a:pt x="123" y="134"/>
                    <a:pt x="122" y="132"/>
                    <a:pt x="122" y="129"/>
                  </a:cubicBezTo>
                  <a:cubicBezTo>
                    <a:pt x="121" y="126"/>
                    <a:pt x="121" y="126"/>
                    <a:pt x="121" y="126"/>
                  </a:cubicBezTo>
                  <a:cubicBezTo>
                    <a:pt x="124" y="124"/>
                    <a:pt x="126" y="122"/>
                    <a:pt x="129" y="119"/>
                  </a:cubicBezTo>
                  <a:cubicBezTo>
                    <a:pt x="131" y="116"/>
                    <a:pt x="133" y="113"/>
                    <a:pt x="134" y="111"/>
                  </a:cubicBezTo>
                  <a:cubicBezTo>
                    <a:pt x="141" y="109"/>
                    <a:pt x="144" y="110"/>
                    <a:pt x="146" y="111"/>
                  </a:cubicBezTo>
                  <a:cubicBezTo>
                    <a:pt x="147" y="111"/>
                    <a:pt x="148" y="110"/>
                    <a:pt x="149" y="109"/>
                  </a:cubicBezTo>
                  <a:cubicBezTo>
                    <a:pt x="147" y="107"/>
                    <a:pt x="144" y="105"/>
                    <a:pt x="136" y="106"/>
                  </a:cubicBezTo>
                  <a:cubicBezTo>
                    <a:pt x="137" y="101"/>
                    <a:pt x="135" y="96"/>
                    <a:pt x="133" y="92"/>
                  </a:cubicBezTo>
                  <a:cubicBezTo>
                    <a:pt x="131" y="88"/>
                    <a:pt x="130" y="86"/>
                    <a:pt x="133" y="81"/>
                  </a:cubicBezTo>
                  <a:cubicBezTo>
                    <a:pt x="134" y="77"/>
                    <a:pt x="137" y="75"/>
                    <a:pt x="141" y="73"/>
                  </a:cubicBezTo>
                  <a:cubicBezTo>
                    <a:pt x="143" y="71"/>
                    <a:pt x="145" y="73"/>
                    <a:pt x="145" y="74"/>
                  </a:cubicBezTo>
                  <a:cubicBezTo>
                    <a:pt x="146" y="75"/>
                    <a:pt x="147" y="78"/>
                    <a:pt x="148" y="79"/>
                  </a:cubicBezTo>
                  <a:cubicBezTo>
                    <a:pt x="149" y="81"/>
                    <a:pt x="149" y="81"/>
                    <a:pt x="149" y="81"/>
                  </a:cubicBezTo>
                  <a:cubicBezTo>
                    <a:pt x="150" y="80"/>
                    <a:pt x="151" y="78"/>
                    <a:pt x="152" y="78"/>
                  </a:cubicBezTo>
                  <a:cubicBezTo>
                    <a:pt x="152" y="77"/>
                    <a:pt x="152" y="77"/>
                    <a:pt x="152" y="77"/>
                  </a:cubicBezTo>
                  <a:cubicBezTo>
                    <a:pt x="151" y="75"/>
                    <a:pt x="150" y="74"/>
                    <a:pt x="149" y="72"/>
                  </a:cubicBezTo>
                  <a:cubicBezTo>
                    <a:pt x="149" y="72"/>
                    <a:pt x="149" y="70"/>
                    <a:pt x="150" y="70"/>
                  </a:cubicBezTo>
                  <a:cubicBezTo>
                    <a:pt x="158" y="69"/>
                    <a:pt x="167" y="69"/>
                    <a:pt x="174" y="70"/>
                  </a:cubicBezTo>
                  <a:cubicBezTo>
                    <a:pt x="177" y="70"/>
                    <a:pt x="181" y="70"/>
                    <a:pt x="185" y="69"/>
                  </a:cubicBezTo>
                  <a:cubicBezTo>
                    <a:pt x="186" y="69"/>
                    <a:pt x="188" y="68"/>
                    <a:pt x="189" y="71"/>
                  </a:cubicBezTo>
                  <a:cubicBezTo>
                    <a:pt x="189" y="72"/>
                    <a:pt x="190" y="73"/>
                    <a:pt x="191" y="75"/>
                  </a:cubicBezTo>
                  <a:cubicBezTo>
                    <a:pt x="191" y="74"/>
                    <a:pt x="192" y="74"/>
                    <a:pt x="193" y="74"/>
                  </a:cubicBezTo>
                  <a:cubicBezTo>
                    <a:pt x="193" y="72"/>
                    <a:pt x="192" y="71"/>
                    <a:pt x="192" y="69"/>
                  </a:cubicBezTo>
                  <a:cubicBezTo>
                    <a:pt x="191" y="69"/>
                    <a:pt x="193" y="67"/>
                    <a:pt x="194" y="67"/>
                  </a:cubicBezTo>
                  <a:cubicBezTo>
                    <a:pt x="198" y="66"/>
                    <a:pt x="203" y="65"/>
                    <a:pt x="208" y="63"/>
                  </a:cubicBezTo>
                  <a:cubicBezTo>
                    <a:pt x="215" y="62"/>
                    <a:pt x="221" y="60"/>
                    <a:pt x="227" y="58"/>
                  </a:cubicBezTo>
                  <a:cubicBezTo>
                    <a:pt x="228" y="58"/>
                    <a:pt x="230" y="58"/>
                    <a:pt x="232" y="60"/>
                  </a:cubicBezTo>
                  <a:cubicBezTo>
                    <a:pt x="235" y="62"/>
                    <a:pt x="236" y="64"/>
                    <a:pt x="237" y="68"/>
                  </a:cubicBezTo>
                  <a:cubicBezTo>
                    <a:pt x="238" y="72"/>
                    <a:pt x="238" y="72"/>
                    <a:pt x="238" y="72"/>
                  </a:cubicBezTo>
                  <a:cubicBezTo>
                    <a:pt x="238" y="75"/>
                    <a:pt x="239" y="78"/>
                    <a:pt x="242" y="80"/>
                  </a:cubicBezTo>
                  <a:cubicBezTo>
                    <a:pt x="242" y="79"/>
                    <a:pt x="243" y="78"/>
                    <a:pt x="243" y="77"/>
                  </a:cubicBezTo>
                  <a:cubicBezTo>
                    <a:pt x="242" y="76"/>
                    <a:pt x="242" y="74"/>
                    <a:pt x="242" y="72"/>
                  </a:cubicBezTo>
                  <a:cubicBezTo>
                    <a:pt x="242" y="70"/>
                    <a:pt x="242" y="70"/>
                    <a:pt x="242" y="70"/>
                  </a:cubicBezTo>
                  <a:cubicBezTo>
                    <a:pt x="243" y="70"/>
                    <a:pt x="243" y="70"/>
                    <a:pt x="243" y="70"/>
                  </a:cubicBezTo>
                  <a:cubicBezTo>
                    <a:pt x="246" y="71"/>
                    <a:pt x="248" y="71"/>
                    <a:pt x="249" y="72"/>
                  </a:cubicBezTo>
                  <a:cubicBezTo>
                    <a:pt x="249" y="72"/>
                    <a:pt x="250" y="71"/>
                    <a:pt x="251" y="71"/>
                  </a:cubicBezTo>
                  <a:cubicBezTo>
                    <a:pt x="249" y="68"/>
                    <a:pt x="246" y="67"/>
                    <a:pt x="243" y="66"/>
                  </a:cubicBezTo>
                  <a:cubicBezTo>
                    <a:pt x="241" y="66"/>
                    <a:pt x="241" y="66"/>
                    <a:pt x="241" y="66"/>
                  </a:cubicBezTo>
                  <a:cubicBezTo>
                    <a:pt x="240" y="63"/>
                    <a:pt x="239" y="61"/>
                    <a:pt x="237" y="59"/>
                  </a:cubicBezTo>
                  <a:cubicBezTo>
                    <a:pt x="236" y="58"/>
                    <a:pt x="237" y="57"/>
                    <a:pt x="238" y="57"/>
                  </a:cubicBezTo>
                  <a:cubicBezTo>
                    <a:pt x="246" y="56"/>
                    <a:pt x="253" y="55"/>
                    <a:pt x="262" y="54"/>
                  </a:cubicBezTo>
                  <a:cubicBezTo>
                    <a:pt x="264" y="54"/>
                    <a:pt x="266" y="54"/>
                    <a:pt x="268" y="54"/>
                  </a:cubicBezTo>
                  <a:cubicBezTo>
                    <a:pt x="269" y="53"/>
                    <a:pt x="272" y="55"/>
                    <a:pt x="273" y="56"/>
                  </a:cubicBezTo>
                  <a:cubicBezTo>
                    <a:pt x="276" y="59"/>
                    <a:pt x="279" y="64"/>
                    <a:pt x="280" y="67"/>
                  </a:cubicBezTo>
                  <a:cubicBezTo>
                    <a:pt x="280" y="67"/>
                    <a:pt x="280" y="67"/>
                    <a:pt x="280" y="67"/>
                  </a:cubicBezTo>
                  <a:cubicBezTo>
                    <a:pt x="281" y="67"/>
                    <a:pt x="282" y="66"/>
                    <a:pt x="284" y="66"/>
                  </a:cubicBezTo>
                  <a:cubicBezTo>
                    <a:pt x="283" y="65"/>
                    <a:pt x="283" y="63"/>
                    <a:pt x="282" y="61"/>
                  </a:cubicBezTo>
                  <a:cubicBezTo>
                    <a:pt x="284" y="61"/>
                    <a:pt x="287" y="61"/>
                    <a:pt x="291" y="60"/>
                  </a:cubicBezTo>
                  <a:cubicBezTo>
                    <a:pt x="290" y="59"/>
                    <a:pt x="290" y="57"/>
                    <a:pt x="289" y="56"/>
                  </a:cubicBezTo>
                  <a:cubicBezTo>
                    <a:pt x="285" y="58"/>
                    <a:pt x="282" y="58"/>
                    <a:pt x="279" y="56"/>
                  </a:cubicBezTo>
                  <a:cubicBezTo>
                    <a:pt x="279" y="56"/>
                    <a:pt x="279" y="56"/>
                    <a:pt x="279" y="56"/>
                  </a:cubicBezTo>
                  <a:cubicBezTo>
                    <a:pt x="278" y="56"/>
                    <a:pt x="278" y="55"/>
                    <a:pt x="277" y="55"/>
                  </a:cubicBezTo>
                  <a:cubicBezTo>
                    <a:pt x="277" y="54"/>
                    <a:pt x="277" y="52"/>
                    <a:pt x="278" y="52"/>
                  </a:cubicBezTo>
                  <a:cubicBezTo>
                    <a:pt x="283" y="52"/>
                    <a:pt x="288" y="51"/>
                    <a:pt x="294" y="51"/>
                  </a:cubicBezTo>
                  <a:cubicBezTo>
                    <a:pt x="301" y="50"/>
                    <a:pt x="307" y="49"/>
                    <a:pt x="312" y="48"/>
                  </a:cubicBezTo>
                  <a:cubicBezTo>
                    <a:pt x="313" y="48"/>
                    <a:pt x="317" y="49"/>
                    <a:pt x="318" y="49"/>
                  </a:cubicBezTo>
                  <a:cubicBezTo>
                    <a:pt x="321" y="52"/>
                    <a:pt x="325" y="53"/>
                    <a:pt x="331" y="51"/>
                  </a:cubicBezTo>
                  <a:cubicBezTo>
                    <a:pt x="331" y="50"/>
                    <a:pt x="330" y="49"/>
                    <a:pt x="330" y="48"/>
                  </a:cubicBezTo>
                  <a:cubicBezTo>
                    <a:pt x="327" y="49"/>
                    <a:pt x="325" y="49"/>
                    <a:pt x="322" y="48"/>
                  </a:cubicBezTo>
                  <a:cubicBezTo>
                    <a:pt x="322" y="47"/>
                    <a:pt x="322" y="46"/>
                    <a:pt x="323" y="45"/>
                  </a:cubicBezTo>
                  <a:cubicBezTo>
                    <a:pt x="329" y="43"/>
                    <a:pt x="334" y="41"/>
                    <a:pt x="340" y="39"/>
                  </a:cubicBezTo>
                  <a:cubicBezTo>
                    <a:pt x="347" y="35"/>
                    <a:pt x="347" y="35"/>
                    <a:pt x="347" y="35"/>
                  </a:cubicBezTo>
                  <a:cubicBezTo>
                    <a:pt x="356" y="31"/>
                    <a:pt x="362" y="29"/>
                    <a:pt x="370" y="28"/>
                  </a:cubicBezTo>
                  <a:cubicBezTo>
                    <a:pt x="370" y="28"/>
                    <a:pt x="375" y="26"/>
                    <a:pt x="380" y="28"/>
                  </a:cubicBezTo>
                  <a:cubicBezTo>
                    <a:pt x="382" y="29"/>
                    <a:pt x="384" y="29"/>
                    <a:pt x="388" y="29"/>
                  </a:cubicBezTo>
                  <a:cubicBezTo>
                    <a:pt x="388" y="28"/>
                    <a:pt x="388" y="27"/>
                    <a:pt x="388" y="26"/>
                  </a:cubicBezTo>
                  <a:cubicBezTo>
                    <a:pt x="387" y="26"/>
                    <a:pt x="385" y="26"/>
                    <a:pt x="384" y="26"/>
                  </a:cubicBezTo>
                  <a:cubicBezTo>
                    <a:pt x="384" y="26"/>
                    <a:pt x="384" y="25"/>
                    <a:pt x="384" y="25"/>
                  </a:cubicBezTo>
                  <a:cubicBezTo>
                    <a:pt x="398" y="21"/>
                    <a:pt x="405" y="13"/>
                    <a:pt x="411" y="9"/>
                  </a:cubicBezTo>
                  <a:cubicBezTo>
                    <a:pt x="416" y="5"/>
                    <a:pt x="416" y="5"/>
                    <a:pt x="416" y="5"/>
                  </a:cubicBezTo>
                  <a:cubicBezTo>
                    <a:pt x="419" y="3"/>
                    <a:pt x="418" y="0"/>
                    <a:pt x="415" y="2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3" name="Freeform 1611"/>
            <p:cNvSpPr/>
            <p:nvPr>
              <p:custDataLst>
                <p:tags r:id="rId643"/>
              </p:custDataLst>
            </p:nvPr>
          </p:nvSpPr>
          <p:spPr bwMode="auto">
            <a:xfrm>
              <a:off x="4222" y="2862"/>
              <a:ext cx="16" cy="15"/>
            </a:xfrm>
            <a:custGeom>
              <a:avLst/>
              <a:gdLst>
                <a:gd name="T0" fmla="*/ 0 w 12"/>
                <a:gd name="T1" fmla="*/ 24 h 12"/>
                <a:gd name="T2" fmla="*/ 28 w 12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cubicBezTo>
                    <a:pt x="1" y="6"/>
                    <a:pt x="7" y="3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4" name="Freeform 1612"/>
            <p:cNvSpPr/>
            <p:nvPr>
              <p:custDataLst>
                <p:tags r:id="rId644"/>
              </p:custDataLst>
            </p:nvPr>
          </p:nvSpPr>
          <p:spPr bwMode="auto">
            <a:xfrm>
              <a:off x="4216" y="2868"/>
              <a:ext cx="9" cy="3"/>
            </a:xfrm>
            <a:custGeom>
              <a:avLst/>
              <a:gdLst>
                <a:gd name="T0" fmla="*/ 0 w 7"/>
                <a:gd name="T1" fmla="*/ 0 h 2"/>
                <a:gd name="T2" fmla="*/ 15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2" y="0"/>
                    <a:pt x="5" y="1"/>
                    <a:pt x="7" y="2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5" name="Freeform 1613"/>
            <p:cNvSpPr/>
            <p:nvPr>
              <p:custDataLst>
                <p:tags r:id="rId645"/>
              </p:custDataLst>
            </p:nvPr>
          </p:nvSpPr>
          <p:spPr bwMode="auto">
            <a:xfrm>
              <a:off x="4257" y="2859"/>
              <a:ext cx="12" cy="9"/>
            </a:xfrm>
            <a:custGeom>
              <a:avLst/>
              <a:gdLst>
                <a:gd name="T0" fmla="*/ 0 w 10"/>
                <a:gd name="T1" fmla="*/ 0 h 7"/>
                <a:gd name="T2" fmla="*/ 17 w 10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4" y="1"/>
                    <a:pt x="9" y="3"/>
                    <a:pt x="10" y="7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6" name="Freeform 1614"/>
            <p:cNvSpPr/>
            <p:nvPr>
              <p:custDataLst>
                <p:tags r:id="rId646"/>
              </p:custDataLst>
            </p:nvPr>
          </p:nvSpPr>
          <p:spPr bwMode="auto">
            <a:xfrm>
              <a:off x="4265" y="2855"/>
              <a:ext cx="6" cy="7"/>
            </a:xfrm>
            <a:custGeom>
              <a:avLst/>
              <a:gdLst>
                <a:gd name="T0" fmla="*/ 5 w 4"/>
                <a:gd name="T1" fmla="*/ 14 h 5"/>
                <a:gd name="T2" fmla="*/ 14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1" y="5"/>
                  </a:moveTo>
                  <a:cubicBezTo>
                    <a:pt x="0" y="3"/>
                    <a:pt x="2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7" name="Freeform 1615"/>
            <p:cNvSpPr/>
            <p:nvPr>
              <p:custDataLst>
                <p:tags r:id="rId647"/>
              </p:custDataLst>
            </p:nvPr>
          </p:nvSpPr>
          <p:spPr bwMode="auto">
            <a:xfrm>
              <a:off x="4317" y="2853"/>
              <a:ext cx="21" cy="6"/>
            </a:xfrm>
            <a:custGeom>
              <a:avLst/>
              <a:gdLst>
                <a:gd name="T0" fmla="*/ 0 w 16"/>
                <a:gd name="T1" fmla="*/ 6 h 5"/>
                <a:gd name="T2" fmla="*/ 37 w 1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5">
                  <a:moveTo>
                    <a:pt x="0" y="3"/>
                  </a:moveTo>
                  <a:cubicBezTo>
                    <a:pt x="5" y="5"/>
                    <a:pt x="12" y="2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8" name="Freeform 1616"/>
            <p:cNvSpPr/>
            <p:nvPr>
              <p:custDataLst>
                <p:tags r:id="rId648"/>
              </p:custDataLst>
            </p:nvPr>
          </p:nvSpPr>
          <p:spPr bwMode="auto">
            <a:xfrm>
              <a:off x="4329" y="2856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1" y="3"/>
                    <a:pt x="1" y="4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9" name="Freeform 1617"/>
            <p:cNvSpPr/>
            <p:nvPr>
              <p:custDataLst>
                <p:tags r:id="rId649"/>
              </p:custDataLst>
            </p:nvPr>
          </p:nvSpPr>
          <p:spPr bwMode="auto">
            <a:xfrm>
              <a:off x="4311" y="2788"/>
              <a:ext cx="17" cy="13"/>
            </a:xfrm>
            <a:custGeom>
              <a:avLst/>
              <a:gdLst>
                <a:gd name="T0" fmla="*/ 0 w 13"/>
                <a:gd name="T1" fmla="*/ 0 h 10"/>
                <a:gd name="T2" fmla="*/ 29 w 13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6" y="1"/>
                    <a:pt x="10" y="6"/>
                    <a:pt x="13" y="1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0" name="Freeform 1618"/>
            <p:cNvSpPr/>
            <p:nvPr>
              <p:custDataLst>
                <p:tags r:id="rId650"/>
              </p:custDataLst>
            </p:nvPr>
          </p:nvSpPr>
          <p:spPr bwMode="auto">
            <a:xfrm>
              <a:off x="4324" y="2790"/>
              <a:ext cx="6" cy="4"/>
            </a:xfrm>
            <a:custGeom>
              <a:avLst/>
              <a:gdLst>
                <a:gd name="T0" fmla="*/ 0 w 5"/>
                <a:gd name="T1" fmla="*/ 7 h 3"/>
                <a:gd name="T2" fmla="*/ 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2"/>
                    <a:pt x="3" y="1"/>
                    <a:pt x="5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1" name="Freeform 1619"/>
            <p:cNvSpPr/>
            <p:nvPr>
              <p:custDataLst>
                <p:tags r:id="rId651"/>
              </p:custDataLst>
            </p:nvPr>
          </p:nvSpPr>
          <p:spPr bwMode="auto">
            <a:xfrm>
              <a:off x="4087" y="2829"/>
              <a:ext cx="22" cy="6"/>
            </a:xfrm>
            <a:custGeom>
              <a:avLst/>
              <a:gdLst>
                <a:gd name="T0" fmla="*/ 0 w 17"/>
                <a:gd name="T1" fmla="*/ 5 h 4"/>
                <a:gd name="T2" fmla="*/ 36 w 17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1"/>
                  </a:moveTo>
                  <a:cubicBezTo>
                    <a:pt x="6" y="0"/>
                    <a:pt x="13" y="1"/>
                    <a:pt x="17" y="4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2" name="Freeform 1620"/>
            <p:cNvSpPr/>
            <p:nvPr>
              <p:custDataLst>
                <p:tags r:id="rId652"/>
              </p:custDataLst>
            </p:nvPr>
          </p:nvSpPr>
          <p:spPr bwMode="auto">
            <a:xfrm>
              <a:off x="4101" y="2826"/>
              <a:ext cx="3" cy="6"/>
            </a:xfrm>
            <a:custGeom>
              <a:avLst/>
              <a:gdLst>
                <a:gd name="T0" fmla="*/ 0 w 2"/>
                <a:gd name="T1" fmla="*/ 8 h 5"/>
                <a:gd name="T2" fmla="*/ 8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3" name="Freeform 1621"/>
            <p:cNvSpPr/>
            <p:nvPr>
              <p:custDataLst>
                <p:tags r:id="rId653"/>
              </p:custDataLst>
            </p:nvPr>
          </p:nvSpPr>
          <p:spPr bwMode="auto">
            <a:xfrm>
              <a:off x="4140" y="2811"/>
              <a:ext cx="21" cy="5"/>
            </a:xfrm>
            <a:custGeom>
              <a:avLst/>
              <a:gdLst>
                <a:gd name="T0" fmla="*/ 0 w 17"/>
                <a:gd name="T1" fmla="*/ 6 h 4"/>
                <a:gd name="T2" fmla="*/ 32 w 1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">
                  <a:moveTo>
                    <a:pt x="0" y="3"/>
                  </a:moveTo>
                  <a:cubicBezTo>
                    <a:pt x="5" y="4"/>
                    <a:pt x="12" y="2"/>
                    <a:pt x="17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4" name="Freeform 1622"/>
            <p:cNvSpPr/>
            <p:nvPr>
              <p:custDataLst>
                <p:tags r:id="rId654"/>
              </p:custDataLst>
            </p:nvPr>
          </p:nvSpPr>
          <p:spPr bwMode="auto">
            <a:xfrm>
              <a:off x="4150" y="2814"/>
              <a:ext cx="2" cy="6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6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2" y="4"/>
                    <a:pt x="2" y="6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5" name="Freeform 1623"/>
            <p:cNvSpPr/>
            <p:nvPr>
              <p:custDataLst>
                <p:tags r:id="rId655"/>
              </p:custDataLst>
            </p:nvPr>
          </p:nvSpPr>
          <p:spPr bwMode="auto">
            <a:xfrm>
              <a:off x="4209" y="2797"/>
              <a:ext cx="18" cy="8"/>
            </a:xfrm>
            <a:custGeom>
              <a:avLst/>
              <a:gdLst>
                <a:gd name="T0" fmla="*/ 0 w 14"/>
                <a:gd name="T1" fmla="*/ 12 h 6"/>
                <a:gd name="T2" fmla="*/ 30 w 14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5"/>
                  </a:moveTo>
                  <a:cubicBezTo>
                    <a:pt x="4" y="6"/>
                    <a:pt x="11" y="4"/>
                    <a:pt x="14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6" name="Freeform 1624"/>
            <p:cNvSpPr/>
            <p:nvPr>
              <p:custDataLst>
                <p:tags r:id="rId656"/>
              </p:custDataLst>
            </p:nvPr>
          </p:nvSpPr>
          <p:spPr bwMode="auto">
            <a:xfrm>
              <a:off x="4218" y="2805"/>
              <a:ext cx="4" cy="6"/>
            </a:xfrm>
            <a:custGeom>
              <a:avLst/>
              <a:gdLst>
                <a:gd name="T0" fmla="*/ 0 w 3"/>
                <a:gd name="T1" fmla="*/ 0 h 5"/>
                <a:gd name="T2" fmla="*/ 5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1"/>
                    <a:pt x="3" y="3"/>
                    <a:pt x="2" y="5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7" name="Freeform 1625"/>
            <p:cNvSpPr/>
            <p:nvPr>
              <p:custDataLst>
                <p:tags r:id="rId657"/>
              </p:custDataLst>
            </p:nvPr>
          </p:nvSpPr>
          <p:spPr bwMode="auto">
            <a:xfrm>
              <a:off x="4213" y="2811"/>
              <a:ext cx="16" cy="5"/>
            </a:xfrm>
            <a:custGeom>
              <a:avLst/>
              <a:gdLst>
                <a:gd name="T0" fmla="*/ 0 w 12"/>
                <a:gd name="T1" fmla="*/ 8 h 4"/>
                <a:gd name="T2" fmla="*/ 28 w 1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4">
                  <a:moveTo>
                    <a:pt x="0" y="4"/>
                  </a:moveTo>
                  <a:cubicBezTo>
                    <a:pt x="4" y="2"/>
                    <a:pt x="7" y="1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8" name="Freeform 1626"/>
            <p:cNvSpPr/>
            <p:nvPr>
              <p:custDataLst>
                <p:tags r:id="rId658"/>
              </p:custDataLst>
            </p:nvPr>
          </p:nvSpPr>
          <p:spPr bwMode="auto">
            <a:xfrm>
              <a:off x="4183" y="2886"/>
              <a:ext cx="5" cy="16"/>
            </a:xfrm>
            <a:custGeom>
              <a:avLst/>
              <a:gdLst>
                <a:gd name="T0" fmla="*/ 0 w 4"/>
                <a:gd name="T1" fmla="*/ 0 h 12"/>
                <a:gd name="T2" fmla="*/ 8 w 4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2">
                  <a:moveTo>
                    <a:pt x="0" y="0"/>
                  </a:moveTo>
                  <a:cubicBezTo>
                    <a:pt x="4" y="3"/>
                    <a:pt x="4" y="8"/>
                    <a:pt x="4" y="12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9" name="Freeform 1627"/>
            <p:cNvSpPr/>
            <p:nvPr>
              <p:custDataLst>
                <p:tags r:id="rId659"/>
              </p:custDataLst>
            </p:nvPr>
          </p:nvSpPr>
          <p:spPr bwMode="auto">
            <a:xfrm>
              <a:off x="4179" y="2903"/>
              <a:ext cx="17" cy="3"/>
            </a:xfrm>
            <a:custGeom>
              <a:avLst/>
              <a:gdLst>
                <a:gd name="T0" fmla="*/ 0 w 13"/>
                <a:gd name="T1" fmla="*/ 8 h 2"/>
                <a:gd name="T2" fmla="*/ 29 w 13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">
                  <a:moveTo>
                    <a:pt x="0" y="2"/>
                  </a:moveTo>
                  <a:cubicBezTo>
                    <a:pt x="4" y="1"/>
                    <a:pt x="8" y="0"/>
                    <a:pt x="13" y="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0" name="Freeform 1628"/>
            <p:cNvSpPr/>
            <p:nvPr>
              <p:custDataLst>
                <p:tags r:id="rId660"/>
              </p:custDataLst>
            </p:nvPr>
          </p:nvSpPr>
          <p:spPr bwMode="auto">
            <a:xfrm>
              <a:off x="4087" y="2946"/>
              <a:ext cx="14" cy="8"/>
            </a:xfrm>
            <a:custGeom>
              <a:avLst/>
              <a:gdLst>
                <a:gd name="T0" fmla="*/ 0 w 11"/>
                <a:gd name="T1" fmla="*/ 0 h 6"/>
                <a:gd name="T2" fmla="*/ 23 w 11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2" y="4"/>
                    <a:pt x="6" y="6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1" name="Freeform 1629"/>
            <p:cNvSpPr/>
            <p:nvPr>
              <p:custDataLst>
                <p:tags r:id="rId661"/>
              </p:custDataLst>
            </p:nvPr>
          </p:nvSpPr>
          <p:spPr bwMode="auto">
            <a:xfrm>
              <a:off x="4100" y="2945"/>
              <a:ext cx="5" cy="14"/>
            </a:xfrm>
            <a:custGeom>
              <a:avLst/>
              <a:gdLst>
                <a:gd name="T0" fmla="*/ 1 w 4"/>
                <a:gd name="T1" fmla="*/ 0 h 11"/>
                <a:gd name="T2" fmla="*/ 8 w 4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1" y="0"/>
                  </a:moveTo>
                  <a:cubicBezTo>
                    <a:pt x="0" y="4"/>
                    <a:pt x="1" y="9"/>
                    <a:pt x="4" y="1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2" name="Freeform 1630"/>
            <p:cNvSpPr/>
            <p:nvPr>
              <p:custDataLst>
                <p:tags r:id="rId662"/>
              </p:custDataLst>
            </p:nvPr>
          </p:nvSpPr>
          <p:spPr bwMode="auto">
            <a:xfrm>
              <a:off x="4025" y="2967"/>
              <a:ext cx="19" cy="10"/>
            </a:xfrm>
            <a:custGeom>
              <a:avLst/>
              <a:gdLst>
                <a:gd name="T0" fmla="*/ 0 w 15"/>
                <a:gd name="T1" fmla="*/ 5 h 8"/>
                <a:gd name="T2" fmla="*/ 30 w 1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8">
                  <a:moveTo>
                    <a:pt x="0" y="2"/>
                  </a:moveTo>
                  <a:cubicBezTo>
                    <a:pt x="3" y="8"/>
                    <a:pt x="12" y="3"/>
                    <a:pt x="15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3" name="Freeform 1631"/>
            <p:cNvSpPr/>
            <p:nvPr>
              <p:custDataLst>
                <p:tags r:id="rId663"/>
              </p:custDataLst>
            </p:nvPr>
          </p:nvSpPr>
          <p:spPr bwMode="auto">
            <a:xfrm>
              <a:off x="4040" y="2961"/>
              <a:ext cx="10" cy="11"/>
            </a:xfrm>
            <a:custGeom>
              <a:avLst/>
              <a:gdLst>
                <a:gd name="T0" fmla="*/ 0 w 8"/>
                <a:gd name="T1" fmla="*/ 0 h 8"/>
                <a:gd name="T2" fmla="*/ 16 w 8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2" y="4"/>
                    <a:pt x="4" y="7"/>
                    <a:pt x="8" y="8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4" name="Freeform 1632"/>
            <p:cNvSpPr/>
            <p:nvPr>
              <p:custDataLst>
                <p:tags r:id="rId664"/>
              </p:custDataLst>
            </p:nvPr>
          </p:nvSpPr>
          <p:spPr bwMode="auto">
            <a:xfrm>
              <a:off x="4083" y="2877"/>
              <a:ext cx="14" cy="8"/>
            </a:xfrm>
            <a:custGeom>
              <a:avLst/>
              <a:gdLst>
                <a:gd name="T0" fmla="*/ 0 w 11"/>
                <a:gd name="T1" fmla="*/ 0 h 6"/>
                <a:gd name="T2" fmla="*/ 23 w 11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0" y="0"/>
                  </a:moveTo>
                  <a:cubicBezTo>
                    <a:pt x="1" y="6"/>
                    <a:pt x="7" y="6"/>
                    <a:pt x="11" y="5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5" name="Freeform 1633"/>
            <p:cNvSpPr/>
            <p:nvPr>
              <p:custDataLst>
                <p:tags r:id="rId665"/>
              </p:custDataLst>
            </p:nvPr>
          </p:nvSpPr>
          <p:spPr bwMode="auto">
            <a:xfrm>
              <a:off x="4096" y="2877"/>
              <a:ext cx="5" cy="17"/>
            </a:xfrm>
            <a:custGeom>
              <a:avLst/>
              <a:gdLst>
                <a:gd name="T0" fmla="*/ 6 w 4"/>
                <a:gd name="T1" fmla="*/ 0 h 13"/>
                <a:gd name="T2" fmla="*/ 8 w 4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3">
                  <a:moveTo>
                    <a:pt x="3" y="0"/>
                  </a:moveTo>
                  <a:cubicBezTo>
                    <a:pt x="2" y="4"/>
                    <a:pt x="0" y="10"/>
                    <a:pt x="4" y="13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6" name="Freeform 1634"/>
            <p:cNvSpPr/>
            <p:nvPr>
              <p:custDataLst>
                <p:tags r:id="rId666"/>
              </p:custDataLst>
            </p:nvPr>
          </p:nvSpPr>
          <p:spPr bwMode="auto">
            <a:xfrm>
              <a:off x="4099" y="2891"/>
              <a:ext cx="10" cy="12"/>
            </a:xfrm>
            <a:custGeom>
              <a:avLst/>
              <a:gdLst>
                <a:gd name="T0" fmla="*/ 0 w 8"/>
                <a:gd name="T1" fmla="*/ 21 h 9"/>
                <a:gd name="T2" fmla="*/ 16 w 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9"/>
                  </a:moveTo>
                  <a:cubicBezTo>
                    <a:pt x="2" y="5"/>
                    <a:pt x="3" y="2"/>
                    <a:pt x="8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7" name="Freeform 1635"/>
            <p:cNvSpPr/>
            <p:nvPr>
              <p:custDataLst>
                <p:tags r:id="rId667"/>
              </p:custDataLst>
            </p:nvPr>
          </p:nvSpPr>
          <p:spPr bwMode="auto">
            <a:xfrm>
              <a:off x="4118" y="2873"/>
              <a:ext cx="7" cy="14"/>
            </a:xfrm>
            <a:custGeom>
              <a:avLst/>
              <a:gdLst>
                <a:gd name="T0" fmla="*/ 0 w 5"/>
                <a:gd name="T1" fmla="*/ 0 h 11"/>
                <a:gd name="T2" fmla="*/ 14 w 5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1">
                  <a:moveTo>
                    <a:pt x="0" y="0"/>
                  </a:moveTo>
                  <a:cubicBezTo>
                    <a:pt x="2" y="4"/>
                    <a:pt x="5" y="6"/>
                    <a:pt x="5" y="1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8" name="Freeform 1636"/>
            <p:cNvSpPr/>
            <p:nvPr>
              <p:custDataLst>
                <p:tags r:id="rId668"/>
              </p:custDataLst>
            </p:nvPr>
          </p:nvSpPr>
          <p:spPr bwMode="auto">
            <a:xfrm>
              <a:off x="4123" y="2880"/>
              <a:ext cx="3" cy="2"/>
            </a:xfrm>
            <a:custGeom>
              <a:avLst/>
              <a:gdLst>
                <a:gd name="T0" fmla="*/ 0 w 2"/>
                <a:gd name="T1" fmla="*/ 2 h 2"/>
                <a:gd name="T2" fmla="*/ 8 w 2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9" name="Freeform 1637"/>
            <p:cNvSpPr/>
            <p:nvPr>
              <p:custDataLst>
                <p:tags r:id="rId669"/>
              </p:custDataLst>
            </p:nvPr>
          </p:nvSpPr>
          <p:spPr bwMode="auto">
            <a:xfrm>
              <a:off x="3994" y="2889"/>
              <a:ext cx="9" cy="10"/>
            </a:xfrm>
            <a:custGeom>
              <a:avLst/>
              <a:gdLst>
                <a:gd name="T0" fmla="*/ 0 w 7"/>
                <a:gd name="T1" fmla="*/ 0 h 8"/>
                <a:gd name="T2" fmla="*/ 13 w 7"/>
                <a:gd name="T3" fmla="*/ 1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0"/>
                  </a:moveTo>
                  <a:cubicBezTo>
                    <a:pt x="3" y="1"/>
                    <a:pt x="7" y="4"/>
                    <a:pt x="6" y="8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0" name="Freeform 1638"/>
            <p:cNvSpPr/>
            <p:nvPr>
              <p:custDataLst>
                <p:tags r:id="rId670"/>
              </p:custDataLst>
            </p:nvPr>
          </p:nvSpPr>
          <p:spPr bwMode="auto">
            <a:xfrm>
              <a:off x="4002" y="2887"/>
              <a:ext cx="3" cy="6"/>
            </a:xfrm>
            <a:custGeom>
              <a:avLst/>
              <a:gdLst>
                <a:gd name="T0" fmla="*/ 0 w 2"/>
                <a:gd name="T1" fmla="*/ 14 h 4"/>
                <a:gd name="T2" fmla="*/ 8 w 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1" name="Freeform 1639"/>
            <p:cNvSpPr/>
            <p:nvPr>
              <p:custDataLst>
                <p:tags r:id="rId671"/>
              </p:custDataLst>
            </p:nvPr>
          </p:nvSpPr>
          <p:spPr bwMode="auto">
            <a:xfrm>
              <a:off x="4015" y="2838"/>
              <a:ext cx="8" cy="13"/>
            </a:xfrm>
            <a:custGeom>
              <a:avLst/>
              <a:gdLst>
                <a:gd name="T0" fmla="*/ 0 w 6"/>
                <a:gd name="T1" fmla="*/ 0 h 10"/>
                <a:gd name="T2" fmla="*/ 15 w 6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0" y="0"/>
                  </a:moveTo>
                  <a:cubicBezTo>
                    <a:pt x="1" y="4"/>
                    <a:pt x="2" y="8"/>
                    <a:pt x="6" y="10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2" name="Freeform 1640"/>
            <p:cNvSpPr/>
            <p:nvPr>
              <p:custDataLst>
                <p:tags r:id="rId672"/>
              </p:custDataLst>
            </p:nvPr>
          </p:nvSpPr>
          <p:spPr bwMode="auto">
            <a:xfrm>
              <a:off x="4011" y="2847"/>
              <a:ext cx="7" cy="4"/>
            </a:xfrm>
            <a:custGeom>
              <a:avLst/>
              <a:gdLst>
                <a:gd name="T0" fmla="*/ 14 w 5"/>
                <a:gd name="T1" fmla="*/ 0 h 3"/>
                <a:gd name="T2" fmla="*/ 0 w 5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0"/>
                    <a:pt x="1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3" name="Freeform 1641"/>
            <p:cNvSpPr/>
            <p:nvPr>
              <p:custDataLst>
                <p:tags r:id="rId673"/>
              </p:custDataLst>
            </p:nvPr>
          </p:nvSpPr>
          <p:spPr bwMode="auto">
            <a:xfrm>
              <a:off x="4396" y="2788"/>
              <a:ext cx="15" cy="4"/>
            </a:xfrm>
            <a:custGeom>
              <a:avLst/>
              <a:gdLst>
                <a:gd name="T0" fmla="*/ 0 w 12"/>
                <a:gd name="T1" fmla="*/ 0 h 3"/>
                <a:gd name="T2" fmla="*/ 24 w 12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">
                  <a:moveTo>
                    <a:pt x="0" y="0"/>
                  </a:moveTo>
                  <a:cubicBezTo>
                    <a:pt x="3" y="3"/>
                    <a:pt x="9" y="2"/>
                    <a:pt x="12" y="1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4" name="Freeform 1642"/>
            <p:cNvSpPr/>
            <p:nvPr>
              <p:custDataLst>
                <p:tags r:id="rId674"/>
              </p:custDataLst>
            </p:nvPr>
          </p:nvSpPr>
          <p:spPr bwMode="auto">
            <a:xfrm>
              <a:off x="4401" y="2790"/>
              <a:ext cx="4" cy="4"/>
            </a:xfrm>
            <a:custGeom>
              <a:avLst/>
              <a:gdLst>
                <a:gd name="T0" fmla="*/ 7 w 3"/>
                <a:gd name="T1" fmla="*/ 0 h 3"/>
                <a:gd name="T2" fmla="*/ 0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</a:path>
              </a:pathLst>
            </a:custGeom>
            <a:noFill/>
            <a:ln w="4763" cap="rnd">
              <a:solidFill>
                <a:srgbClr val="EFDEB4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5" name="Freeform 1643"/>
            <p:cNvSpPr/>
            <p:nvPr>
              <p:custDataLst>
                <p:tags r:id="rId675"/>
              </p:custDataLst>
            </p:nvPr>
          </p:nvSpPr>
          <p:spPr bwMode="auto">
            <a:xfrm>
              <a:off x="4233" y="2859"/>
              <a:ext cx="4" cy="7"/>
            </a:xfrm>
            <a:custGeom>
              <a:avLst/>
              <a:gdLst>
                <a:gd name="T0" fmla="*/ 1 w 3"/>
                <a:gd name="T1" fmla="*/ 0 h 5"/>
                <a:gd name="T2" fmla="*/ 7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6" name="Freeform 1644"/>
            <p:cNvSpPr/>
            <p:nvPr>
              <p:custDataLst>
                <p:tags r:id="rId676"/>
              </p:custDataLst>
            </p:nvPr>
          </p:nvSpPr>
          <p:spPr bwMode="auto">
            <a:xfrm>
              <a:off x="4182" y="2886"/>
              <a:ext cx="16" cy="12"/>
            </a:xfrm>
            <a:custGeom>
              <a:avLst/>
              <a:gdLst>
                <a:gd name="T0" fmla="*/ 0 w 12"/>
                <a:gd name="T1" fmla="*/ 9 h 9"/>
                <a:gd name="T2" fmla="*/ 16 w 12"/>
                <a:gd name="T3" fmla="*/ 5 h 9"/>
                <a:gd name="T4" fmla="*/ 0 w 12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0" y="4"/>
                  </a:moveTo>
                  <a:cubicBezTo>
                    <a:pt x="1" y="2"/>
                    <a:pt x="5" y="0"/>
                    <a:pt x="7" y="2"/>
                  </a:cubicBezTo>
                  <a:cubicBezTo>
                    <a:pt x="12" y="5"/>
                    <a:pt x="2" y="8"/>
                    <a:pt x="0" y="9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7" name="Freeform 1645"/>
            <p:cNvSpPr/>
            <p:nvPr>
              <p:custDataLst>
                <p:tags r:id="rId677"/>
              </p:custDataLst>
            </p:nvPr>
          </p:nvSpPr>
          <p:spPr bwMode="auto">
            <a:xfrm>
              <a:off x="4086" y="2945"/>
              <a:ext cx="7" cy="10"/>
            </a:xfrm>
            <a:custGeom>
              <a:avLst/>
              <a:gdLst>
                <a:gd name="T0" fmla="*/ 0 w 6"/>
                <a:gd name="T1" fmla="*/ 14 h 8"/>
                <a:gd name="T2" fmla="*/ 9 w 6"/>
                <a:gd name="T3" fmla="*/ 0 h 8"/>
                <a:gd name="T4" fmla="*/ 8 w 6"/>
                <a:gd name="T5" fmla="*/ 16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1" y="4"/>
                    <a:pt x="3" y="1"/>
                    <a:pt x="6" y="0"/>
                  </a:cubicBezTo>
                  <a:cubicBezTo>
                    <a:pt x="6" y="3"/>
                    <a:pt x="6" y="6"/>
                    <a:pt x="5" y="8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8" name="Freeform 1646"/>
            <p:cNvSpPr/>
            <p:nvPr>
              <p:custDataLst>
                <p:tags r:id="rId678"/>
              </p:custDataLst>
            </p:nvPr>
          </p:nvSpPr>
          <p:spPr bwMode="auto">
            <a:xfrm>
              <a:off x="4020" y="2967"/>
              <a:ext cx="20" cy="14"/>
            </a:xfrm>
            <a:custGeom>
              <a:avLst/>
              <a:gdLst>
                <a:gd name="T0" fmla="*/ 16 w 16"/>
                <a:gd name="T1" fmla="*/ 1 h 11"/>
                <a:gd name="T2" fmla="*/ 24 w 1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8" y="1"/>
                  </a:moveTo>
                  <a:cubicBezTo>
                    <a:pt x="0" y="9"/>
                    <a:pt x="16" y="11"/>
                    <a:pt x="12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9" name="Freeform 1647"/>
            <p:cNvSpPr/>
            <p:nvPr>
              <p:custDataLst>
                <p:tags r:id="rId679"/>
              </p:custDataLst>
            </p:nvPr>
          </p:nvSpPr>
          <p:spPr bwMode="auto">
            <a:xfrm>
              <a:off x="3996" y="2886"/>
              <a:ext cx="2" cy="7"/>
            </a:xfrm>
            <a:custGeom>
              <a:avLst/>
              <a:gdLst>
                <a:gd name="T0" fmla="*/ 0 w 2"/>
                <a:gd name="T1" fmla="*/ 14 h 5"/>
                <a:gd name="T2" fmla="*/ 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1" y="3"/>
                    <a:pt x="2" y="2"/>
                    <a:pt x="2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0" name="Freeform 1648"/>
            <p:cNvSpPr/>
            <p:nvPr>
              <p:custDataLst>
                <p:tags r:id="rId680"/>
              </p:custDataLst>
            </p:nvPr>
          </p:nvSpPr>
          <p:spPr bwMode="auto">
            <a:xfrm>
              <a:off x="4012" y="2841"/>
              <a:ext cx="12" cy="4"/>
            </a:xfrm>
            <a:custGeom>
              <a:avLst/>
              <a:gdLst>
                <a:gd name="T0" fmla="*/ 0 w 9"/>
                <a:gd name="T1" fmla="*/ 7 h 3"/>
                <a:gd name="T2" fmla="*/ 2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3"/>
                  </a:moveTo>
                  <a:cubicBezTo>
                    <a:pt x="3" y="3"/>
                    <a:pt x="6" y="1"/>
                    <a:pt x="9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1" name="Freeform 1649"/>
            <p:cNvSpPr/>
            <p:nvPr>
              <p:custDataLst>
                <p:tags r:id="rId681"/>
              </p:custDataLst>
            </p:nvPr>
          </p:nvSpPr>
          <p:spPr bwMode="auto">
            <a:xfrm>
              <a:off x="4088" y="2822"/>
              <a:ext cx="12" cy="15"/>
            </a:xfrm>
            <a:custGeom>
              <a:avLst/>
              <a:gdLst>
                <a:gd name="T0" fmla="*/ 0 w 9"/>
                <a:gd name="T1" fmla="*/ 24 h 12"/>
                <a:gd name="T2" fmla="*/ 5 w 9"/>
                <a:gd name="T3" fmla="*/ 5 h 12"/>
                <a:gd name="T4" fmla="*/ 12 w 9"/>
                <a:gd name="T5" fmla="*/ 23 h 12"/>
                <a:gd name="T6" fmla="*/ 20 w 9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0" y="12"/>
                  </a:moveTo>
                  <a:cubicBezTo>
                    <a:pt x="0" y="10"/>
                    <a:pt x="0" y="3"/>
                    <a:pt x="2" y="2"/>
                  </a:cubicBezTo>
                  <a:cubicBezTo>
                    <a:pt x="6" y="2"/>
                    <a:pt x="4" y="9"/>
                    <a:pt x="5" y="11"/>
                  </a:cubicBezTo>
                  <a:cubicBezTo>
                    <a:pt x="9" y="11"/>
                    <a:pt x="7" y="4"/>
                    <a:pt x="8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2" name="Freeform 1650"/>
            <p:cNvSpPr/>
            <p:nvPr>
              <p:custDataLst>
                <p:tags r:id="rId682"/>
              </p:custDataLst>
            </p:nvPr>
          </p:nvSpPr>
          <p:spPr bwMode="auto">
            <a:xfrm>
              <a:off x="4155" y="2806"/>
              <a:ext cx="6" cy="11"/>
            </a:xfrm>
            <a:custGeom>
              <a:avLst/>
              <a:gdLst>
                <a:gd name="T0" fmla="*/ 1 w 5"/>
                <a:gd name="T1" fmla="*/ 0 h 9"/>
                <a:gd name="T2" fmla="*/ 8 w 5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9">
                  <a:moveTo>
                    <a:pt x="1" y="0"/>
                  </a:moveTo>
                  <a:cubicBezTo>
                    <a:pt x="0" y="4"/>
                    <a:pt x="1" y="7"/>
                    <a:pt x="5" y="9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3" name="Freeform 1651"/>
            <p:cNvSpPr/>
            <p:nvPr>
              <p:custDataLst>
                <p:tags r:id="rId683"/>
              </p:custDataLst>
            </p:nvPr>
          </p:nvSpPr>
          <p:spPr bwMode="auto">
            <a:xfrm>
              <a:off x="4211" y="2799"/>
              <a:ext cx="5" cy="8"/>
            </a:xfrm>
            <a:custGeom>
              <a:avLst/>
              <a:gdLst>
                <a:gd name="T0" fmla="*/ 0 w 4"/>
                <a:gd name="T1" fmla="*/ 0 h 6"/>
                <a:gd name="T2" fmla="*/ 8 w 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0" y="0"/>
                  </a:moveTo>
                  <a:cubicBezTo>
                    <a:pt x="1" y="2"/>
                    <a:pt x="1" y="5"/>
                    <a:pt x="4" y="6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4" name="Freeform 1652"/>
            <p:cNvSpPr/>
            <p:nvPr>
              <p:custDataLst>
                <p:tags r:id="rId684"/>
              </p:custDataLst>
            </p:nvPr>
          </p:nvSpPr>
          <p:spPr bwMode="auto">
            <a:xfrm>
              <a:off x="4225" y="2807"/>
              <a:ext cx="1" cy="9"/>
            </a:xfrm>
            <a:custGeom>
              <a:avLst/>
              <a:gdLst>
                <a:gd name="T0" fmla="*/ 1 w 1"/>
                <a:gd name="T1" fmla="*/ 0 h 7"/>
                <a:gd name="T2" fmla="*/ 1 w 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1" y="0"/>
                  </a:moveTo>
                  <a:cubicBezTo>
                    <a:pt x="0" y="2"/>
                    <a:pt x="0" y="5"/>
                    <a:pt x="1" y="7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5" name="Freeform 1653"/>
            <p:cNvSpPr/>
            <p:nvPr>
              <p:custDataLst>
                <p:tags r:id="rId685"/>
              </p:custDataLst>
            </p:nvPr>
          </p:nvSpPr>
          <p:spPr bwMode="auto">
            <a:xfrm>
              <a:off x="4310" y="2785"/>
              <a:ext cx="14" cy="9"/>
            </a:xfrm>
            <a:custGeom>
              <a:avLst/>
              <a:gdLst>
                <a:gd name="T0" fmla="*/ 0 w 11"/>
                <a:gd name="T1" fmla="*/ 10 h 7"/>
                <a:gd name="T2" fmla="*/ 13 w 1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5"/>
                  </a:moveTo>
                  <a:cubicBezTo>
                    <a:pt x="4" y="1"/>
                    <a:pt x="11" y="0"/>
                    <a:pt x="6" y="7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6" name="Freeform 1654"/>
            <p:cNvSpPr/>
            <p:nvPr>
              <p:custDataLst>
                <p:tags r:id="rId686"/>
              </p:custDataLst>
            </p:nvPr>
          </p:nvSpPr>
          <p:spPr bwMode="auto">
            <a:xfrm>
              <a:off x="4409" y="2786"/>
              <a:ext cx="1" cy="7"/>
            </a:xfrm>
            <a:custGeom>
              <a:avLst/>
              <a:gdLst>
                <a:gd name="T0" fmla="*/ 0 w 1"/>
                <a:gd name="T1" fmla="*/ 0 h 5"/>
                <a:gd name="T2" fmla="*/ 0 w 1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2"/>
                    <a:pt x="0" y="4"/>
                    <a:pt x="0" y="5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7" name="Freeform 1655"/>
            <p:cNvSpPr/>
            <p:nvPr>
              <p:custDataLst>
                <p:tags r:id="rId687"/>
              </p:custDataLst>
            </p:nvPr>
          </p:nvSpPr>
          <p:spPr bwMode="auto">
            <a:xfrm>
              <a:off x="4320" y="2850"/>
              <a:ext cx="7" cy="12"/>
            </a:xfrm>
            <a:custGeom>
              <a:avLst/>
              <a:gdLst>
                <a:gd name="T0" fmla="*/ 0 w 5"/>
                <a:gd name="T1" fmla="*/ 9 h 9"/>
                <a:gd name="T2" fmla="*/ 1 w 5"/>
                <a:gd name="T3" fmla="*/ 21 h 9"/>
                <a:gd name="T4" fmla="*/ 14 w 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9">
                  <a:moveTo>
                    <a:pt x="0" y="4"/>
                  </a:moveTo>
                  <a:cubicBezTo>
                    <a:pt x="0" y="4"/>
                    <a:pt x="0" y="7"/>
                    <a:pt x="1" y="9"/>
                  </a:cubicBezTo>
                  <a:cubicBezTo>
                    <a:pt x="5" y="8"/>
                    <a:pt x="5" y="3"/>
                    <a:pt x="5" y="0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8" name="Freeform 1656"/>
            <p:cNvSpPr/>
            <p:nvPr>
              <p:custDataLst>
                <p:tags r:id="rId688"/>
              </p:custDataLst>
            </p:nvPr>
          </p:nvSpPr>
          <p:spPr bwMode="auto">
            <a:xfrm>
              <a:off x="4260" y="2856"/>
              <a:ext cx="3" cy="10"/>
            </a:xfrm>
            <a:custGeom>
              <a:avLst/>
              <a:gdLst>
                <a:gd name="T0" fmla="*/ 2 w 3"/>
                <a:gd name="T1" fmla="*/ 0 h 7"/>
                <a:gd name="T2" fmla="*/ 0 w 3"/>
                <a:gd name="T3" fmla="*/ 2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2" y="0"/>
                  </a:moveTo>
                  <a:cubicBezTo>
                    <a:pt x="3" y="1"/>
                    <a:pt x="0" y="5"/>
                    <a:pt x="0" y="7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9" name="Freeform 1657"/>
            <p:cNvSpPr/>
            <p:nvPr>
              <p:custDataLst>
                <p:tags r:id="rId689"/>
              </p:custDataLst>
            </p:nvPr>
          </p:nvSpPr>
          <p:spPr bwMode="auto">
            <a:xfrm>
              <a:off x="4182" y="2900"/>
              <a:ext cx="1" cy="11"/>
            </a:xfrm>
            <a:custGeom>
              <a:avLst/>
              <a:gdLst>
                <a:gd name="T0" fmla="*/ 0 w 1"/>
                <a:gd name="T1" fmla="*/ 0 h 8"/>
                <a:gd name="T2" fmla="*/ 1 w 1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8">
                  <a:moveTo>
                    <a:pt x="0" y="0"/>
                  </a:moveTo>
                  <a:cubicBezTo>
                    <a:pt x="0" y="3"/>
                    <a:pt x="1" y="6"/>
                    <a:pt x="1" y="8"/>
                  </a:cubicBezTo>
                </a:path>
              </a:pathLst>
            </a:custGeom>
            <a:noFill/>
            <a:ln w="4763" cap="rnd">
              <a:solidFill>
                <a:srgbClr val="FFF3DE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0" name="Freeform 1658"/>
            <p:cNvSpPr/>
            <p:nvPr>
              <p:custDataLst>
                <p:tags r:id="rId690"/>
              </p:custDataLst>
            </p:nvPr>
          </p:nvSpPr>
          <p:spPr bwMode="auto">
            <a:xfrm>
              <a:off x="4048" y="2983"/>
              <a:ext cx="159" cy="64"/>
            </a:xfrm>
            <a:custGeom>
              <a:avLst/>
              <a:gdLst>
                <a:gd name="T0" fmla="*/ 200 w 123"/>
                <a:gd name="T1" fmla="*/ 0 h 50"/>
                <a:gd name="T2" fmla="*/ 182 w 123"/>
                <a:gd name="T3" fmla="*/ 6 h 50"/>
                <a:gd name="T4" fmla="*/ 116 w 123"/>
                <a:gd name="T5" fmla="*/ 22 h 50"/>
                <a:gd name="T6" fmla="*/ 115 w 123"/>
                <a:gd name="T7" fmla="*/ 29 h 50"/>
                <a:gd name="T8" fmla="*/ 0 w 123"/>
                <a:gd name="T9" fmla="*/ 82 h 50"/>
                <a:gd name="T10" fmla="*/ 23 w 123"/>
                <a:gd name="T11" fmla="*/ 105 h 50"/>
                <a:gd name="T12" fmla="*/ 67 w 123"/>
                <a:gd name="T13" fmla="*/ 99 h 50"/>
                <a:gd name="T14" fmla="*/ 142 w 123"/>
                <a:gd name="T15" fmla="*/ 58 h 50"/>
                <a:gd name="T16" fmla="*/ 169 w 123"/>
                <a:gd name="T17" fmla="*/ 58 h 50"/>
                <a:gd name="T18" fmla="*/ 209 w 123"/>
                <a:gd name="T19" fmla="*/ 104 h 50"/>
                <a:gd name="T20" fmla="*/ 266 w 123"/>
                <a:gd name="T21" fmla="*/ 83 h 50"/>
                <a:gd name="T22" fmla="*/ 212 w 123"/>
                <a:gd name="T23" fmla="*/ 15 h 50"/>
                <a:gd name="T24" fmla="*/ 200 w 123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3" h="50">
                  <a:moveTo>
                    <a:pt x="93" y="0"/>
                  </a:moveTo>
                  <a:cubicBezTo>
                    <a:pt x="91" y="1"/>
                    <a:pt x="88" y="2"/>
                    <a:pt x="84" y="3"/>
                  </a:cubicBezTo>
                  <a:cubicBezTo>
                    <a:pt x="81" y="3"/>
                    <a:pt x="66" y="6"/>
                    <a:pt x="54" y="10"/>
                  </a:cubicBezTo>
                  <a:cubicBezTo>
                    <a:pt x="54" y="11"/>
                    <a:pt x="54" y="13"/>
                    <a:pt x="53" y="14"/>
                  </a:cubicBezTo>
                  <a:cubicBezTo>
                    <a:pt x="52" y="21"/>
                    <a:pt x="45" y="33"/>
                    <a:pt x="0" y="39"/>
                  </a:cubicBezTo>
                  <a:cubicBezTo>
                    <a:pt x="4" y="42"/>
                    <a:pt x="8" y="46"/>
                    <a:pt x="11" y="50"/>
                  </a:cubicBezTo>
                  <a:cubicBezTo>
                    <a:pt x="14" y="46"/>
                    <a:pt x="22" y="46"/>
                    <a:pt x="31" y="47"/>
                  </a:cubicBezTo>
                  <a:cubicBezTo>
                    <a:pt x="47" y="43"/>
                    <a:pt x="57" y="37"/>
                    <a:pt x="66" y="27"/>
                  </a:cubicBezTo>
                  <a:cubicBezTo>
                    <a:pt x="71" y="21"/>
                    <a:pt x="77" y="26"/>
                    <a:pt x="78" y="27"/>
                  </a:cubicBezTo>
                  <a:cubicBezTo>
                    <a:pt x="80" y="30"/>
                    <a:pt x="87" y="38"/>
                    <a:pt x="97" y="49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10" y="23"/>
                    <a:pt x="101" y="11"/>
                    <a:pt x="98" y="7"/>
                  </a:cubicBezTo>
                  <a:cubicBezTo>
                    <a:pt x="96" y="5"/>
                    <a:pt x="95" y="2"/>
                    <a:pt x="93" y="0"/>
                  </a:cubicBezTo>
                  <a:close/>
                </a:path>
              </a:pathLst>
            </a:custGeom>
            <a:solidFill>
              <a:srgbClr val="009D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1" name="Freeform 1659"/>
            <p:cNvSpPr/>
            <p:nvPr>
              <p:custDataLst>
                <p:tags r:id="rId691"/>
              </p:custDataLst>
            </p:nvPr>
          </p:nvSpPr>
          <p:spPr bwMode="auto">
            <a:xfrm>
              <a:off x="4048" y="2983"/>
              <a:ext cx="159" cy="64"/>
            </a:xfrm>
            <a:custGeom>
              <a:avLst/>
              <a:gdLst>
                <a:gd name="T0" fmla="*/ 200 w 123"/>
                <a:gd name="T1" fmla="*/ 0 h 50"/>
                <a:gd name="T2" fmla="*/ 182 w 123"/>
                <a:gd name="T3" fmla="*/ 6 h 50"/>
                <a:gd name="T4" fmla="*/ 116 w 123"/>
                <a:gd name="T5" fmla="*/ 22 h 50"/>
                <a:gd name="T6" fmla="*/ 115 w 123"/>
                <a:gd name="T7" fmla="*/ 29 h 50"/>
                <a:gd name="T8" fmla="*/ 0 w 123"/>
                <a:gd name="T9" fmla="*/ 82 h 50"/>
                <a:gd name="T10" fmla="*/ 23 w 123"/>
                <a:gd name="T11" fmla="*/ 105 h 50"/>
                <a:gd name="T12" fmla="*/ 67 w 123"/>
                <a:gd name="T13" fmla="*/ 99 h 50"/>
                <a:gd name="T14" fmla="*/ 142 w 123"/>
                <a:gd name="T15" fmla="*/ 58 h 50"/>
                <a:gd name="T16" fmla="*/ 169 w 123"/>
                <a:gd name="T17" fmla="*/ 58 h 50"/>
                <a:gd name="T18" fmla="*/ 209 w 123"/>
                <a:gd name="T19" fmla="*/ 104 h 50"/>
                <a:gd name="T20" fmla="*/ 266 w 123"/>
                <a:gd name="T21" fmla="*/ 83 h 50"/>
                <a:gd name="T22" fmla="*/ 212 w 123"/>
                <a:gd name="T23" fmla="*/ 15 h 50"/>
                <a:gd name="T24" fmla="*/ 200 w 123"/>
                <a:gd name="T25" fmla="*/ 0 h 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3" h="50">
                  <a:moveTo>
                    <a:pt x="93" y="0"/>
                  </a:moveTo>
                  <a:cubicBezTo>
                    <a:pt x="91" y="1"/>
                    <a:pt x="88" y="2"/>
                    <a:pt x="84" y="3"/>
                  </a:cubicBezTo>
                  <a:cubicBezTo>
                    <a:pt x="81" y="3"/>
                    <a:pt x="66" y="6"/>
                    <a:pt x="54" y="10"/>
                  </a:cubicBezTo>
                  <a:cubicBezTo>
                    <a:pt x="54" y="11"/>
                    <a:pt x="54" y="13"/>
                    <a:pt x="53" y="14"/>
                  </a:cubicBezTo>
                  <a:cubicBezTo>
                    <a:pt x="52" y="21"/>
                    <a:pt x="45" y="33"/>
                    <a:pt x="0" y="39"/>
                  </a:cubicBezTo>
                  <a:cubicBezTo>
                    <a:pt x="4" y="42"/>
                    <a:pt x="8" y="46"/>
                    <a:pt x="11" y="50"/>
                  </a:cubicBezTo>
                  <a:cubicBezTo>
                    <a:pt x="14" y="46"/>
                    <a:pt x="22" y="46"/>
                    <a:pt x="31" y="47"/>
                  </a:cubicBezTo>
                  <a:cubicBezTo>
                    <a:pt x="47" y="43"/>
                    <a:pt x="57" y="37"/>
                    <a:pt x="66" y="27"/>
                  </a:cubicBezTo>
                  <a:cubicBezTo>
                    <a:pt x="71" y="21"/>
                    <a:pt x="77" y="26"/>
                    <a:pt x="78" y="27"/>
                  </a:cubicBezTo>
                  <a:cubicBezTo>
                    <a:pt x="80" y="30"/>
                    <a:pt x="87" y="38"/>
                    <a:pt x="97" y="49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10" y="23"/>
                    <a:pt x="101" y="11"/>
                    <a:pt x="98" y="7"/>
                  </a:cubicBezTo>
                  <a:cubicBezTo>
                    <a:pt x="96" y="5"/>
                    <a:pt x="95" y="2"/>
                    <a:pt x="93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2" name="Freeform 1660"/>
            <p:cNvSpPr/>
            <p:nvPr>
              <p:custDataLst>
                <p:tags r:id="rId692"/>
              </p:custDataLst>
            </p:nvPr>
          </p:nvSpPr>
          <p:spPr bwMode="auto">
            <a:xfrm>
              <a:off x="3871" y="3079"/>
              <a:ext cx="700" cy="671"/>
            </a:xfrm>
            <a:custGeom>
              <a:avLst/>
              <a:gdLst>
                <a:gd name="T0" fmla="*/ 296 w 544"/>
                <a:gd name="T1" fmla="*/ 841 h 524"/>
                <a:gd name="T2" fmla="*/ 477 w 544"/>
                <a:gd name="T3" fmla="*/ 976 h 524"/>
                <a:gd name="T4" fmla="*/ 646 w 544"/>
                <a:gd name="T5" fmla="*/ 905 h 524"/>
                <a:gd name="T6" fmla="*/ 969 w 544"/>
                <a:gd name="T7" fmla="*/ 949 h 524"/>
                <a:gd name="T8" fmla="*/ 1109 w 544"/>
                <a:gd name="T9" fmla="*/ 781 h 524"/>
                <a:gd name="T10" fmla="*/ 1023 w 544"/>
                <a:gd name="T11" fmla="*/ 366 h 524"/>
                <a:gd name="T12" fmla="*/ 1023 w 544"/>
                <a:gd name="T13" fmla="*/ 366 h 524"/>
                <a:gd name="T14" fmla="*/ 969 w 544"/>
                <a:gd name="T15" fmla="*/ 36 h 524"/>
                <a:gd name="T16" fmla="*/ 705 w 544"/>
                <a:gd name="T17" fmla="*/ 141 h 524"/>
                <a:gd name="T18" fmla="*/ 347 w 544"/>
                <a:gd name="T19" fmla="*/ 172 h 524"/>
                <a:gd name="T20" fmla="*/ 319 w 544"/>
                <a:gd name="T21" fmla="*/ 141 h 524"/>
                <a:gd name="T22" fmla="*/ 121 w 544"/>
                <a:gd name="T23" fmla="*/ 59 h 524"/>
                <a:gd name="T24" fmla="*/ 80 w 544"/>
                <a:gd name="T25" fmla="*/ 316 h 524"/>
                <a:gd name="T26" fmla="*/ 109 w 544"/>
                <a:gd name="T27" fmla="*/ 748 h 524"/>
                <a:gd name="T28" fmla="*/ 296 w 544"/>
                <a:gd name="T29" fmla="*/ 841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5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3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2"/>
                  </a:cubicBezTo>
                  <a:cubicBezTo>
                    <a:pt x="159" y="77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8" y="46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3" name="Freeform 1661"/>
            <p:cNvSpPr/>
            <p:nvPr>
              <p:custDataLst>
                <p:tags r:id="rId693"/>
              </p:custDataLst>
            </p:nvPr>
          </p:nvSpPr>
          <p:spPr bwMode="auto">
            <a:xfrm>
              <a:off x="3871" y="3079"/>
              <a:ext cx="700" cy="671"/>
            </a:xfrm>
            <a:custGeom>
              <a:avLst/>
              <a:gdLst>
                <a:gd name="T0" fmla="*/ 296 w 544"/>
                <a:gd name="T1" fmla="*/ 841 h 524"/>
                <a:gd name="T2" fmla="*/ 477 w 544"/>
                <a:gd name="T3" fmla="*/ 976 h 524"/>
                <a:gd name="T4" fmla="*/ 646 w 544"/>
                <a:gd name="T5" fmla="*/ 905 h 524"/>
                <a:gd name="T6" fmla="*/ 969 w 544"/>
                <a:gd name="T7" fmla="*/ 949 h 524"/>
                <a:gd name="T8" fmla="*/ 1109 w 544"/>
                <a:gd name="T9" fmla="*/ 781 h 524"/>
                <a:gd name="T10" fmla="*/ 1023 w 544"/>
                <a:gd name="T11" fmla="*/ 366 h 524"/>
                <a:gd name="T12" fmla="*/ 1023 w 544"/>
                <a:gd name="T13" fmla="*/ 366 h 524"/>
                <a:gd name="T14" fmla="*/ 969 w 544"/>
                <a:gd name="T15" fmla="*/ 36 h 524"/>
                <a:gd name="T16" fmla="*/ 705 w 544"/>
                <a:gd name="T17" fmla="*/ 141 h 524"/>
                <a:gd name="T18" fmla="*/ 347 w 544"/>
                <a:gd name="T19" fmla="*/ 172 h 524"/>
                <a:gd name="T20" fmla="*/ 319 w 544"/>
                <a:gd name="T21" fmla="*/ 141 h 524"/>
                <a:gd name="T22" fmla="*/ 121 w 544"/>
                <a:gd name="T23" fmla="*/ 59 h 524"/>
                <a:gd name="T24" fmla="*/ 80 w 544"/>
                <a:gd name="T25" fmla="*/ 316 h 524"/>
                <a:gd name="T26" fmla="*/ 109 w 544"/>
                <a:gd name="T27" fmla="*/ 748 h 524"/>
                <a:gd name="T28" fmla="*/ 296 w 544"/>
                <a:gd name="T29" fmla="*/ 841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4" h="524">
                  <a:moveTo>
                    <a:pt x="139" y="401"/>
                  </a:moveTo>
                  <a:cubicBezTo>
                    <a:pt x="137" y="426"/>
                    <a:pt x="164" y="471"/>
                    <a:pt x="224" y="465"/>
                  </a:cubicBezTo>
                  <a:cubicBezTo>
                    <a:pt x="284" y="459"/>
                    <a:pt x="303" y="431"/>
                    <a:pt x="303" y="431"/>
                  </a:cubicBezTo>
                  <a:cubicBezTo>
                    <a:pt x="307" y="455"/>
                    <a:pt x="411" y="524"/>
                    <a:pt x="455" y="452"/>
                  </a:cubicBezTo>
                  <a:cubicBezTo>
                    <a:pt x="474" y="454"/>
                    <a:pt x="504" y="437"/>
                    <a:pt x="521" y="372"/>
                  </a:cubicBezTo>
                  <a:cubicBezTo>
                    <a:pt x="544" y="285"/>
                    <a:pt x="492" y="195"/>
                    <a:pt x="480" y="174"/>
                  </a:cubicBezTo>
                  <a:cubicBezTo>
                    <a:pt x="480" y="174"/>
                    <a:pt x="480" y="174"/>
                    <a:pt x="480" y="174"/>
                  </a:cubicBezTo>
                  <a:cubicBezTo>
                    <a:pt x="507" y="123"/>
                    <a:pt x="487" y="33"/>
                    <a:pt x="455" y="17"/>
                  </a:cubicBezTo>
                  <a:cubicBezTo>
                    <a:pt x="421" y="0"/>
                    <a:pt x="392" y="26"/>
                    <a:pt x="331" y="67"/>
                  </a:cubicBezTo>
                  <a:cubicBezTo>
                    <a:pt x="270" y="108"/>
                    <a:pt x="187" y="106"/>
                    <a:pt x="163" y="82"/>
                  </a:cubicBezTo>
                  <a:cubicBezTo>
                    <a:pt x="159" y="77"/>
                    <a:pt x="153" y="71"/>
                    <a:pt x="150" y="67"/>
                  </a:cubicBezTo>
                  <a:cubicBezTo>
                    <a:pt x="130" y="41"/>
                    <a:pt x="97" y="3"/>
                    <a:pt x="57" y="28"/>
                  </a:cubicBezTo>
                  <a:cubicBezTo>
                    <a:pt x="28" y="46"/>
                    <a:pt x="30" y="110"/>
                    <a:pt x="37" y="151"/>
                  </a:cubicBezTo>
                  <a:cubicBezTo>
                    <a:pt x="0" y="183"/>
                    <a:pt x="18" y="306"/>
                    <a:pt x="51" y="356"/>
                  </a:cubicBezTo>
                  <a:cubicBezTo>
                    <a:pt x="71" y="386"/>
                    <a:pt x="96" y="413"/>
                    <a:pt x="139" y="401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4" name="Freeform 1662"/>
            <p:cNvSpPr/>
            <p:nvPr>
              <p:custDataLst>
                <p:tags r:id="rId694"/>
              </p:custDataLst>
            </p:nvPr>
          </p:nvSpPr>
          <p:spPr bwMode="auto">
            <a:xfrm>
              <a:off x="3919" y="2429"/>
              <a:ext cx="658" cy="1250"/>
            </a:xfrm>
            <a:custGeom>
              <a:avLst/>
              <a:gdLst>
                <a:gd name="T0" fmla="*/ 904 w 510"/>
                <a:gd name="T1" fmla="*/ 19 h 976"/>
                <a:gd name="T2" fmla="*/ 717 w 510"/>
                <a:gd name="T3" fmla="*/ 76 h 976"/>
                <a:gd name="T4" fmla="*/ 655 w 510"/>
                <a:gd name="T5" fmla="*/ 158 h 976"/>
                <a:gd name="T6" fmla="*/ 639 w 510"/>
                <a:gd name="T7" fmla="*/ 158 h 976"/>
                <a:gd name="T8" fmla="*/ 541 w 510"/>
                <a:gd name="T9" fmla="*/ 220 h 976"/>
                <a:gd name="T10" fmla="*/ 550 w 510"/>
                <a:gd name="T11" fmla="*/ 232 h 976"/>
                <a:gd name="T12" fmla="*/ 614 w 510"/>
                <a:gd name="T13" fmla="*/ 338 h 976"/>
                <a:gd name="T14" fmla="*/ 578 w 510"/>
                <a:gd name="T15" fmla="*/ 498 h 976"/>
                <a:gd name="T16" fmla="*/ 468 w 510"/>
                <a:gd name="T17" fmla="*/ 613 h 976"/>
                <a:gd name="T18" fmla="*/ 390 w 510"/>
                <a:gd name="T19" fmla="*/ 592 h 976"/>
                <a:gd name="T20" fmla="*/ 332 w 510"/>
                <a:gd name="T21" fmla="*/ 592 h 976"/>
                <a:gd name="T22" fmla="*/ 84 w 510"/>
                <a:gd name="T23" fmla="*/ 606 h 976"/>
                <a:gd name="T24" fmla="*/ 8 w 510"/>
                <a:gd name="T25" fmla="*/ 845 h 976"/>
                <a:gd name="T26" fmla="*/ 241 w 510"/>
                <a:gd name="T27" fmla="*/ 1122 h 976"/>
                <a:gd name="T28" fmla="*/ 533 w 510"/>
                <a:gd name="T29" fmla="*/ 1055 h 976"/>
                <a:gd name="T30" fmla="*/ 635 w 510"/>
                <a:gd name="T31" fmla="*/ 1116 h 976"/>
                <a:gd name="T32" fmla="*/ 533 w 510"/>
                <a:gd name="T33" fmla="*/ 1333 h 976"/>
                <a:gd name="T34" fmla="*/ 280 w 510"/>
                <a:gd name="T35" fmla="*/ 1319 h 976"/>
                <a:gd name="T36" fmla="*/ 92 w 510"/>
                <a:gd name="T37" fmla="*/ 1258 h 976"/>
                <a:gd name="T38" fmla="*/ 88 w 510"/>
                <a:gd name="T39" fmla="*/ 1406 h 976"/>
                <a:gd name="T40" fmla="*/ 90 w 510"/>
                <a:gd name="T41" fmla="*/ 1406 h 976"/>
                <a:gd name="T42" fmla="*/ 68 w 510"/>
                <a:gd name="T43" fmla="*/ 1409 h 976"/>
                <a:gd name="T44" fmla="*/ 28 w 510"/>
                <a:gd name="T45" fmla="*/ 1538 h 976"/>
                <a:gd name="T46" fmla="*/ 25 w 510"/>
                <a:gd name="T47" fmla="*/ 1660 h 976"/>
                <a:gd name="T48" fmla="*/ 111 w 510"/>
                <a:gd name="T49" fmla="*/ 1766 h 976"/>
                <a:gd name="T50" fmla="*/ 44 w 510"/>
                <a:gd name="T51" fmla="*/ 1842 h 976"/>
                <a:gd name="T52" fmla="*/ 10 w 510"/>
                <a:gd name="T53" fmla="*/ 1893 h 976"/>
                <a:gd name="T54" fmla="*/ 58 w 510"/>
                <a:gd name="T55" fmla="*/ 1933 h 976"/>
                <a:gd name="T56" fmla="*/ 133 w 510"/>
                <a:gd name="T57" fmla="*/ 1916 h 976"/>
                <a:gd name="T58" fmla="*/ 200 w 510"/>
                <a:gd name="T59" fmla="*/ 1851 h 976"/>
                <a:gd name="T60" fmla="*/ 298 w 510"/>
                <a:gd name="T61" fmla="*/ 1968 h 976"/>
                <a:gd name="T62" fmla="*/ 468 w 510"/>
                <a:gd name="T63" fmla="*/ 1962 h 976"/>
                <a:gd name="T64" fmla="*/ 533 w 510"/>
                <a:gd name="T65" fmla="*/ 1944 h 976"/>
                <a:gd name="T66" fmla="*/ 604 w 510"/>
                <a:gd name="T67" fmla="*/ 1956 h 976"/>
                <a:gd name="T68" fmla="*/ 726 w 510"/>
                <a:gd name="T69" fmla="*/ 1926 h 976"/>
                <a:gd name="T70" fmla="*/ 791 w 510"/>
                <a:gd name="T71" fmla="*/ 2021 h 976"/>
                <a:gd name="T72" fmla="*/ 947 w 510"/>
                <a:gd name="T73" fmla="*/ 1963 h 976"/>
                <a:gd name="T74" fmla="*/ 969 w 510"/>
                <a:gd name="T75" fmla="*/ 1878 h 976"/>
                <a:gd name="T76" fmla="*/ 837 w 510"/>
                <a:gd name="T77" fmla="*/ 1682 h 976"/>
                <a:gd name="T78" fmla="*/ 897 w 510"/>
                <a:gd name="T79" fmla="*/ 1559 h 976"/>
                <a:gd name="T80" fmla="*/ 889 w 510"/>
                <a:gd name="T81" fmla="*/ 1274 h 976"/>
                <a:gd name="T82" fmla="*/ 739 w 510"/>
                <a:gd name="T83" fmla="*/ 1245 h 976"/>
                <a:gd name="T84" fmla="*/ 775 w 510"/>
                <a:gd name="T85" fmla="*/ 1073 h 976"/>
                <a:gd name="T86" fmla="*/ 659 w 510"/>
                <a:gd name="T87" fmla="*/ 929 h 976"/>
                <a:gd name="T88" fmla="*/ 355 w 510"/>
                <a:gd name="T89" fmla="*/ 994 h 976"/>
                <a:gd name="T90" fmla="*/ 165 w 510"/>
                <a:gd name="T91" fmla="*/ 939 h 976"/>
                <a:gd name="T92" fmla="*/ 201 w 510"/>
                <a:gd name="T93" fmla="*/ 688 h 976"/>
                <a:gd name="T94" fmla="*/ 283 w 510"/>
                <a:gd name="T95" fmla="*/ 712 h 976"/>
                <a:gd name="T96" fmla="*/ 334 w 510"/>
                <a:gd name="T97" fmla="*/ 781 h 976"/>
                <a:gd name="T98" fmla="*/ 459 w 510"/>
                <a:gd name="T99" fmla="*/ 817 h 976"/>
                <a:gd name="T100" fmla="*/ 627 w 510"/>
                <a:gd name="T101" fmla="*/ 868 h 976"/>
                <a:gd name="T102" fmla="*/ 1050 w 510"/>
                <a:gd name="T103" fmla="*/ 460 h 976"/>
                <a:gd name="T104" fmla="*/ 904 w 510"/>
                <a:gd name="T105" fmla="*/ 19 h 97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510" h="976">
                  <a:moveTo>
                    <a:pt x="421" y="9"/>
                  </a:moveTo>
                  <a:cubicBezTo>
                    <a:pt x="385" y="0"/>
                    <a:pt x="354" y="15"/>
                    <a:pt x="334" y="36"/>
                  </a:cubicBezTo>
                  <a:cubicBezTo>
                    <a:pt x="320" y="50"/>
                    <a:pt x="313" y="72"/>
                    <a:pt x="305" y="75"/>
                  </a:cubicBezTo>
                  <a:cubicBezTo>
                    <a:pt x="303" y="76"/>
                    <a:pt x="301" y="76"/>
                    <a:pt x="298" y="75"/>
                  </a:cubicBezTo>
                  <a:cubicBezTo>
                    <a:pt x="281" y="88"/>
                    <a:pt x="267" y="99"/>
                    <a:pt x="252" y="105"/>
                  </a:cubicBezTo>
                  <a:cubicBezTo>
                    <a:pt x="254" y="107"/>
                    <a:pt x="255" y="108"/>
                    <a:pt x="256" y="110"/>
                  </a:cubicBezTo>
                  <a:cubicBezTo>
                    <a:pt x="281" y="134"/>
                    <a:pt x="289" y="137"/>
                    <a:pt x="286" y="161"/>
                  </a:cubicBezTo>
                  <a:cubicBezTo>
                    <a:pt x="282" y="185"/>
                    <a:pt x="274" y="215"/>
                    <a:pt x="269" y="237"/>
                  </a:cubicBezTo>
                  <a:cubicBezTo>
                    <a:pt x="262" y="264"/>
                    <a:pt x="249" y="291"/>
                    <a:pt x="218" y="292"/>
                  </a:cubicBezTo>
                  <a:cubicBezTo>
                    <a:pt x="194" y="294"/>
                    <a:pt x="196" y="285"/>
                    <a:pt x="181" y="282"/>
                  </a:cubicBezTo>
                  <a:cubicBezTo>
                    <a:pt x="165" y="279"/>
                    <a:pt x="163" y="285"/>
                    <a:pt x="154" y="282"/>
                  </a:cubicBezTo>
                  <a:cubicBezTo>
                    <a:pt x="145" y="280"/>
                    <a:pt x="95" y="243"/>
                    <a:pt x="39" y="288"/>
                  </a:cubicBezTo>
                  <a:cubicBezTo>
                    <a:pt x="10" y="312"/>
                    <a:pt x="0" y="356"/>
                    <a:pt x="4" y="402"/>
                  </a:cubicBezTo>
                  <a:cubicBezTo>
                    <a:pt x="7" y="433"/>
                    <a:pt x="36" y="532"/>
                    <a:pt x="112" y="534"/>
                  </a:cubicBezTo>
                  <a:cubicBezTo>
                    <a:pt x="156" y="537"/>
                    <a:pt x="203" y="521"/>
                    <a:pt x="248" y="502"/>
                  </a:cubicBezTo>
                  <a:cubicBezTo>
                    <a:pt x="277" y="490"/>
                    <a:pt x="298" y="492"/>
                    <a:pt x="295" y="531"/>
                  </a:cubicBezTo>
                  <a:cubicBezTo>
                    <a:pt x="292" y="586"/>
                    <a:pt x="279" y="616"/>
                    <a:pt x="248" y="635"/>
                  </a:cubicBezTo>
                  <a:cubicBezTo>
                    <a:pt x="196" y="662"/>
                    <a:pt x="163" y="651"/>
                    <a:pt x="130" y="628"/>
                  </a:cubicBezTo>
                  <a:cubicBezTo>
                    <a:pt x="102" y="607"/>
                    <a:pt x="72" y="587"/>
                    <a:pt x="43" y="599"/>
                  </a:cubicBezTo>
                  <a:cubicBezTo>
                    <a:pt x="14" y="611"/>
                    <a:pt x="20" y="642"/>
                    <a:pt x="41" y="669"/>
                  </a:cubicBezTo>
                  <a:cubicBezTo>
                    <a:pt x="42" y="669"/>
                    <a:pt x="42" y="669"/>
                    <a:pt x="42" y="669"/>
                  </a:cubicBezTo>
                  <a:cubicBezTo>
                    <a:pt x="38" y="669"/>
                    <a:pt x="35" y="670"/>
                    <a:pt x="32" y="671"/>
                  </a:cubicBezTo>
                  <a:cubicBezTo>
                    <a:pt x="3" y="684"/>
                    <a:pt x="4" y="707"/>
                    <a:pt x="13" y="732"/>
                  </a:cubicBezTo>
                  <a:cubicBezTo>
                    <a:pt x="22" y="756"/>
                    <a:pt x="21" y="768"/>
                    <a:pt x="12" y="790"/>
                  </a:cubicBezTo>
                  <a:cubicBezTo>
                    <a:pt x="1" y="816"/>
                    <a:pt x="7" y="848"/>
                    <a:pt x="52" y="841"/>
                  </a:cubicBezTo>
                  <a:cubicBezTo>
                    <a:pt x="46" y="848"/>
                    <a:pt x="27" y="871"/>
                    <a:pt x="20" y="877"/>
                  </a:cubicBezTo>
                  <a:cubicBezTo>
                    <a:pt x="13" y="880"/>
                    <a:pt x="4" y="891"/>
                    <a:pt x="5" y="901"/>
                  </a:cubicBezTo>
                  <a:cubicBezTo>
                    <a:pt x="5" y="901"/>
                    <a:pt x="7" y="916"/>
                    <a:pt x="27" y="920"/>
                  </a:cubicBezTo>
                  <a:cubicBezTo>
                    <a:pt x="47" y="924"/>
                    <a:pt x="62" y="912"/>
                    <a:pt x="62" y="912"/>
                  </a:cubicBezTo>
                  <a:cubicBezTo>
                    <a:pt x="70" y="905"/>
                    <a:pt x="90" y="883"/>
                    <a:pt x="93" y="881"/>
                  </a:cubicBezTo>
                  <a:cubicBezTo>
                    <a:pt x="98" y="900"/>
                    <a:pt x="101" y="927"/>
                    <a:pt x="139" y="937"/>
                  </a:cubicBezTo>
                  <a:cubicBezTo>
                    <a:pt x="178" y="947"/>
                    <a:pt x="203" y="940"/>
                    <a:pt x="218" y="934"/>
                  </a:cubicBezTo>
                  <a:cubicBezTo>
                    <a:pt x="224" y="931"/>
                    <a:pt x="239" y="925"/>
                    <a:pt x="248" y="925"/>
                  </a:cubicBezTo>
                  <a:cubicBezTo>
                    <a:pt x="260" y="925"/>
                    <a:pt x="269" y="927"/>
                    <a:pt x="281" y="931"/>
                  </a:cubicBezTo>
                  <a:cubicBezTo>
                    <a:pt x="301" y="938"/>
                    <a:pt x="316" y="934"/>
                    <a:pt x="338" y="917"/>
                  </a:cubicBezTo>
                  <a:cubicBezTo>
                    <a:pt x="336" y="926"/>
                    <a:pt x="343" y="951"/>
                    <a:pt x="368" y="962"/>
                  </a:cubicBezTo>
                  <a:cubicBezTo>
                    <a:pt x="399" y="976"/>
                    <a:pt x="429" y="962"/>
                    <a:pt x="441" y="935"/>
                  </a:cubicBezTo>
                  <a:cubicBezTo>
                    <a:pt x="447" y="922"/>
                    <a:pt x="450" y="908"/>
                    <a:pt x="451" y="894"/>
                  </a:cubicBezTo>
                  <a:cubicBezTo>
                    <a:pt x="455" y="866"/>
                    <a:pt x="442" y="792"/>
                    <a:pt x="390" y="800"/>
                  </a:cubicBezTo>
                  <a:cubicBezTo>
                    <a:pt x="395" y="794"/>
                    <a:pt x="407" y="780"/>
                    <a:pt x="418" y="742"/>
                  </a:cubicBezTo>
                  <a:cubicBezTo>
                    <a:pt x="430" y="688"/>
                    <a:pt x="434" y="642"/>
                    <a:pt x="414" y="607"/>
                  </a:cubicBezTo>
                  <a:cubicBezTo>
                    <a:pt x="393" y="570"/>
                    <a:pt x="361" y="561"/>
                    <a:pt x="344" y="593"/>
                  </a:cubicBezTo>
                  <a:cubicBezTo>
                    <a:pt x="359" y="564"/>
                    <a:pt x="362" y="532"/>
                    <a:pt x="361" y="511"/>
                  </a:cubicBezTo>
                  <a:cubicBezTo>
                    <a:pt x="360" y="485"/>
                    <a:pt x="349" y="454"/>
                    <a:pt x="307" y="442"/>
                  </a:cubicBezTo>
                  <a:cubicBezTo>
                    <a:pt x="264" y="430"/>
                    <a:pt x="209" y="460"/>
                    <a:pt x="165" y="473"/>
                  </a:cubicBezTo>
                  <a:cubicBezTo>
                    <a:pt x="124" y="486"/>
                    <a:pt x="102" y="492"/>
                    <a:pt x="77" y="447"/>
                  </a:cubicBezTo>
                  <a:cubicBezTo>
                    <a:pt x="49" y="387"/>
                    <a:pt x="66" y="332"/>
                    <a:pt x="94" y="327"/>
                  </a:cubicBezTo>
                  <a:cubicBezTo>
                    <a:pt x="112" y="324"/>
                    <a:pt x="124" y="330"/>
                    <a:pt x="132" y="339"/>
                  </a:cubicBezTo>
                  <a:cubicBezTo>
                    <a:pt x="139" y="347"/>
                    <a:pt x="144" y="363"/>
                    <a:pt x="156" y="372"/>
                  </a:cubicBezTo>
                  <a:cubicBezTo>
                    <a:pt x="178" y="391"/>
                    <a:pt x="194" y="388"/>
                    <a:pt x="214" y="389"/>
                  </a:cubicBezTo>
                  <a:cubicBezTo>
                    <a:pt x="233" y="391"/>
                    <a:pt x="234" y="409"/>
                    <a:pt x="292" y="413"/>
                  </a:cubicBezTo>
                  <a:cubicBezTo>
                    <a:pt x="350" y="418"/>
                    <a:pt x="467" y="326"/>
                    <a:pt x="489" y="219"/>
                  </a:cubicBezTo>
                  <a:cubicBezTo>
                    <a:pt x="510" y="113"/>
                    <a:pt x="495" y="27"/>
                    <a:pt x="421" y="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5" name="Freeform 1663"/>
            <p:cNvSpPr/>
            <p:nvPr>
              <p:custDataLst>
                <p:tags r:id="rId695"/>
              </p:custDataLst>
            </p:nvPr>
          </p:nvSpPr>
          <p:spPr bwMode="auto">
            <a:xfrm>
              <a:off x="4117" y="3395"/>
              <a:ext cx="96" cy="87"/>
            </a:xfrm>
            <a:custGeom>
              <a:avLst/>
              <a:gdLst>
                <a:gd name="T0" fmla="*/ 152 w 75"/>
                <a:gd name="T1" fmla="*/ 137 h 68"/>
                <a:gd name="T2" fmla="*/ 105 w 75"/>
                <a:gd name="T3" fmla="*/ 128 h 68"/>
                <a:gd name="T4" fmla="*/ 1 w 75"/>
                <a:gd name="T5" fmla="*/ 45 h 68"/>
                <a:gd name="T6" fmla="*/ 0 w 75"/>
                <a:gd name="T7" fmla="*/ 45 h 68"/>
                <a:gd name="T8" fmla="*/ 72 w 75"/>
                <a:gd name="T9" fmla="*/ 0 h 68"/>
                <a:gd name="T10" fmla="*/ 72 w 75"/>
                <a:gd name="T11" fmla="*/ 0 h 68"/>
                <a:gd name="T12" fmla="*/ 104 w 75"/>
                <a:gd name="T13" fmla="*/ 74 h 68"/>
                <a:gd name="T14" fmla="*/ 157 w 75"/>
                <a:gd name="T15" fmla="*/ 137 h 68"/>
                <a:gd name="T16" fmla="*/ 152 w 75"/>
                <a:gd name="T17" fmla="*/ 13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8">
                  <a:moveTo>
                    <a:pt x="73" y="66"/>
                  </a:moveTo>
                  <a:cubicBezTo>
                    <a:pt x="73" y="66"/>
                    <a:pt x="65" y="68"/>
                    <a:pt x="50" y="61"/>
                  </a:cubicBezTo>
                  <a:cubicBezTo>
                    <a:pt x="35" y="54"/>
                    <a:pt x="19" y="27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9" y="18"/>
                    <a:pt x="29" y="7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7"/>
                    <a:pt x="65" y="58"/>
                    <a:pt x="75" y="66"/>
                  </a:cubicBezTo>
                  <a:lnTo>
                    <a:pt x="73" y="66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6" name="Freeform 1664"/>
            <p:cNvSpPr/>
            <p:nvPr>
              <p:custDataLst>
                <p:tags r:id="rId696"/>
              </p:custDataLst>
            </p:nvPr>
          </p:nvSpPr>
          <p:spPr bwMode="auto">
            <a:xfrm>
              <a:off x="4117" y="3525"/>
              <a:ext cx="74" cy="50"/>
            </a:xfrm>
            <a:custGeom>
              <a:avLst/>
              <a:gdLst>
                <a:gd name="T0" fmla="*/ 120 w 58"/>
                <a:gd name="T1" fmla="*/ 58 h 39"/>
                <a:gd name="T2" fmla="*/ 1 w 58"/>
                <a:gd name="T3" fmla="*/ 0 h 39"/>
                <a:gd name="T4" fmla="*/ 0 w 58"/>
                <a:gd name="T5" fmla="*/ 0 h 39"/>
                <a:gd name="T6" fmla="*/ 43 w 58"/>
                <a:gd name="T7" fmla="*/ 77 h 39"/>
                <a:gd name="T8" fmla="*/ 120 w 58"/>
                <a:gd name="T9" fmla="*/ 5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9">
                  <a:moveTo>
                    <a:pt x="58" y="27"/>
                  </a:moveTo>
                  <a:cubicBezTo>
                    <a:pt x="22" y="32"/>
                    <a:pt x="10" y="1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6" y="35"/>
                    <a:pt x="21" y="37"/>
                  </a:cubicBezTo>
                  <a:cubicBezTo>
                    <a:pt x="35" y="39"/>
                    <a:pt x="47" y="33"/>
                    <a:pt x="58" y="27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7" name="Freeform 1665"/>
            <p:cNvSpPr/>
            <p:nvPr>
              <p:custDataLst>
                <p:tags r:id="rId697"/>
              </p:custDataLst>
            </p:nvPr>
          </p:nvSpPr>
          <p:spPr bwMode="auto">
            <a:xfrm>
              <a:off x="4002" y="3369"/>
              <a:ext cx="38" cy="53"/>
            </a:xfrm>
            <a:custGeom>
              <a:avLst/>
              <a:gdLst>
                <a:gd name="T0" fmla="*/ 8 w 30"/>
                <a:gd name="T1" fmla="*/ 0 h 41"/>
                <a:gd name="T2" fmla="*/ 10 w 30"/>
                <a:gd name="T3" fmla="*/ 53 h 41"/>
                <a:gd name="T4" fmla="*/ 0 w 30"/>
                <a:gd name="T5" fmla="*/ 89 h 41"/>
                <a:gd name="T6" fmla="*/ 0 w 30"/>
                <a:gd name="T7" fmla="*/ 89 h 41"/>
                <a:gd name="T8" fmla="*/ 61 w 30"/>
                <a:gd name="T9" fmla="*/ 74 h 41"/>
                <a:gd name="T10" fmla="*/ 61 w 30"/>
                <a:gd name="T11" fmla="*/ 74 h 41"/>
                <a:gd name="T12" fmla="*/ 37 w 30"/>
                <a:gd name="T13" fmla="*/ 53 h 41"/>
                <a:gd name="T14" fmla="*/ 8 w 30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1">
                  <a:moveTo>
                    <a:pt x="4" y="0"/>
                  </a:moveTo>
                  <a:cubicBezTo>
                    <a:pt x="4" y="9"/>
                    <a:pt x="7" y="16"/>
                    <a:pt x="5" y="25"/>
                  </a:cubicBezTo>
                  <a:cubicBezTo>
                    <a:pt x="2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5" y="31"/>
                    <a:pt x="20" y="28"/>
                    <a:pt x="18" y="25"/>
                  </a:cubicBezTo>
                  <a:cubicBezTo>
                    <a:pt x="15" y="20"/>
                    <a:pt x="10" y="10"/>
                    <a:pt x="4" y="0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8" name="Freeform 1666"/>
            <p:cNvSpPr/>
            <p:nvPr>
              <p:custDataLst>
                <p:tags r:id="rId698"/>
              </p:custDataLst>
            </p:nvPr>
          </p:nvSpPr>
          <p:spPr bwMode="auto">
            <a:xfrm>
              <a:off x="4231" y="3312"/>
              <a:ext cx="41" cy="47"/>
            </a:xfrm>
            <a:custGeom>
              <a:avLst/>
              <a:gdLst>
                <a:gd name="T0" fmla="*/ 19 w 32"/>
                <a:gd name="T1" fmla="*/ 78 h 36"/>
                <a:gd name="T2" fmla="*/ 68 w 32"/>
                <a:gd name="T3" fmla="*/ 0 h 36"/>
                <a:gd name="T4" fmla="*/ 1 w 32"/>
                <a:gd name="T5" fmla="*/ 35 h 36"/>
                <a:gd name="T6" fmla="*/ 0 w 32"/>
                <a:gd name="T7" fmla="*/ 35 h 36"/>
                <a:gd name="T8" fmla="*/ 19 w 32"/>
                <a:gd name="T9" fmla="*/ 80 h 36"/>
                <a:gd name="T10" fmla="*/ 19 w 32"/>
                <a:gd name="T11" fmla="*/ 7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5"/>
                  </a:moveTo>
                  <a:cubicBezTo>
                    <a:pt x="9" y="20"/>
                    <a:pt x="22" y="10"/>
                    <a:pt x="32" y="0"/>
                  </a:cubicBezTo>
                  <a:cubicBezTo>
                    <a:pt x="26" y="7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5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9" name="Freeform 1667"/>
            <p:cNvSpPr/>
            <p:nvPr>
              <p:custDataLst>
                <p:tags r:id="rId699"/>
              </p:custDataLst>
            </p:nvPr>
          </p:nvSpPr>
          <p:spPr bwMode="auto">
            <a:xfrm>
              <a:off x="4070" y="3283"/>
              <a:ext cx="62" cy="59"/>
            </a:xfrm>
            <a:custGeom>
              <a:avLst/>
              <a:gdLst>
                <a:gd name="T0" fmla="*/ 75 w 48"/>
                <a:gd name="T1" fmla="*/ 97 h 46"/>
                <a:gd name="T2" fmla="*/ 103 w 48"/>
                <a:gd name="T3" fmla="*/ 68 h 46"/>
                <a:gd name="T4" fmla="*/ 0 w 48"/>
                <a:gd name="T5" fmla="*/ 0 h 46"/>
                <a:gd name="T6" fmla="*/ 75 w 48"/>
                <a:gd name="T7" fmla="*/ 9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cubicBezTo>
                    <a:pt x="39" y="42"/>
                    <a:pt x="44" y="37"/>
                    <a:pt x="48" y="32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0" name="Freeform 1668"/>
            <p:cNvSpPr/>
            <p:nvPr>
              <p:custDataLst>
                <p:tags r:id="rId700"/>
              </p:custDataLst>
            </p:nvPr>
          </p:nvSpPr>
          <p:spPr bwMode="auto">
            <a:xfrm>
              <a:off x="4227" y="3191"/>
              <a:ext cx="57" cy="56"/>
            </a:xfrm>
            <a:custGeom>
              <a:avLst/>
              <a:gdLst>
                <a:gd name="T0" fmla="*/ 96 w 44"/>
                <a:gd name="T1" fmla="*/ 0 h 44"/>
                <a:gd name="T2" fmla="*/ 0 w 44"/>
                <a:gd name="T3" fmla="*/ 90 h 44"/>
                <a:gd name="T4" fmla="*/ 21 w 44"/>
                <a:gd name="T5" fmla="*/ 83 h 44"/>
                <a:gd name="T6" fmla="*/ 96 w 44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cubicBezTo>
                    <a:pt x="21" y="7"/>
                    <a:pt x="6" y="33"/>
                    <a:pt x="0" y="44"/>
                  </a:cubicBezTo>
                  <a:cubicBezTo>
                    <a:pt x="3" y="43"/>
                    <a:pt x="6" y="41"/>
                    <a:pt x="9" y="40"/>
                  </a:cubicBezTo>
                  <a:cubicBezTo>
                    <a:pt x="25" y="30"/>
                    <a:pt x="36" y="17"/>
                    <a:pt x="44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1" name="Freeform 1669"/>
            <p:cNvSpPr/>
            <p:nvPr>
              <p:custDataLst>
                <p:tags r:id="rId701"/>
              </p:custDataLst>
            </p:nvPr>
          </p:nvSpPr>
          <p:spPr bwMode="auto">
            <a:xfrm>
              <a:off x="4006" y="2478"/>
              <a:ext cx="556" cy="481"/>
            </a:xfrm>
            <a:custGeom>
              <a:avLst/>
              <a:gdLst>
                <a:gd name="T0" fmla="*/ 0 w 432"/>
                <a:gd name="T1" fmla="*/ 650 h 376"/>
                <a:gd name="T2" fmla="*/ 62 w 432"/>
                <a:gd name="T3" fmla="*/ 592 h 376"/>
                <a:gd name="T4" fmla="*/ 149 w 432"/>
                <a:gd name="T5" fmla="*/ 622 h 376"/>
                <a:gd name="T6" fmla="*/ 198 w 432"/>
                <a:gd name="T7" fmla="*/ 690 h 376"/>
                <a:gd name="T8" fmla="*/ 318 w 432"/>
                <a:gd name="T9" fmla="*/ 725 h 376"/>
                <a:gd name="T10" fmla="*/ 475 w 432"/>
                <a:gd name="T11" fmla="*/ 774 h 376"/>
                <a:gd name="T12" fmla="*/ 878 w 432"/>
                <a:gd name="T13" fmla="*/ 388 h 376"/>
                <a:gd name="T14" fmla="*/ 825 w 432"/>
                <a:gd name="T15" fmla="*/ 0 h 376"/>
                <a:gd name="T16" fmla="*/ 795 w 432"/>
                <a:gd name="T17" fmla="*/ 489 h 376"/>
                <a:gd name="T18" fmla="*/ 452 w 432"/>
                <a:gd name="T19" fmla="*/ 692 h 376"/>
                <a:gd name="T20" fmla="*/ 327 w 432"/>
                <a:gd name="T21" fmla="*/ 651 h 376"/>
                <a:gd name="T22" fmla="*/ 175 w 432"/>
                <a:gd name="T23" fmla="*/ 626 h 376"/>
                <a:gd name="T24" fmla="*/ 50 w 432"/>
                <a:gd name="T25" fmla="*/ 580 h 376"/>
                <a:gd name="T26" fmla="*/ 0 w 432"/>
                <a:gd name="T27" fmla="*/ 650 h 37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2" h="376">
                  <a:moveTo>
                    <a:pt x="0" y="310"/>
                  </a:moveTo>
                  <a:cubicBezTo>
                    <a:pt x="5" y="295"/>
                    <a:pt x="17" y="284"/>
                    <a:pt x="29" y="283"/>
                  </a:cubicBezTo>
                  <a:cubicBezTo>
                    <a:pt x="47" y="279"/>
                    <a:pt x="62" y="288"/>
                    <a:pt x="70" y="297"/>
                  </a:cubicBezTo>
                  <a:cubicBezTo>
                    <a:pt x="77" y="305"/>
                    <a:pt x="81" y="320"/>
                    <a:pt x="93" y="329"/>
                  </a:cubicBezTo>
                  <a:cubicBezTo>
                    <a:pt x="115" y="348"/>
                    <a:pt x="130" y="345"/>
                    <a:pt x="149" y="346"/>
                  </a:cubicBezTo>
                  <a:cubicBezTo>
                    <a:pt x="169" y="348"/>
                    <a:pt x="171" y="364"/>
                    <a:pt x="223" y="370"/>
                  </a:cubicBezTo>
                  <a:cubicBezTo>
                    <a:pt x="281" y="376"/>
                    <a:pt x="391" y="291"/>
                    <a:pt x="412" y="185"/>
                  </a:cubicBezTo>
                  <a:cubicBezTo>
                    <a:pt x="428" y="106"/>
                    <a:pt x="427" y="30"/>
                    <a:pt x="387" y="0"/>
                  </a:cubicBezTo>
                  <a:cubicBezTo>
                    <a:pt x="422" y="31"/>
                    <a:pt x="432" y="135"/>
                    <a:pt x="373" y="234"/>
                  </a:cubicBezTo>
                  <a:cubicBezTo>
                    <a:pt x="314" y="333"/>
                    <a:pt x="239" y="344"/>
                    <a:pt x="212" y="331"/>
                  </a:cubicBezTo>
                  <a:cubicBezTo>
                    <a:pt x="185" y="319"/>
                    <a:pt x="173" y="311"/>
                    <a:pt x="153" y="311"/>
                  </a:cubicBezTo>
                  <a:cubicBezTo>
                    <a:pt x="132" y="312"/>
                    <a:pt x="95" y="318"/>
                    <a:pt x="82" y="299"/>
                  </a:cubicBezTo>
                  <a:cubicBezTo>
                    <a:pt x="68" y="277"/>
                    <a:pt x="44" y="267"/>
                    <a:pt x="23" y="277"/>
                  </a:cubicBezTo>
                  <a:cubicBezTo>
                    <a:pt x="1" y="288"/>
                    <a:pt x="3" y="302"/>
                    <a:pt x="0" y="31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2" name="Freeform 1670"/>
            <p:cNvSpPr/>
            <p:nvPr>
              <p:custDataLst>
                <p:tags r:id="rId702"/>
              </p:custDataLst>
            </p:nvPr>
          </p:nvSpPr>
          <p:spPr bwMode="auto">
            <a:xfrm>
              <a:off x="4217" y="2805"/>
              <a:ext cx="8" cy="1"/>
            </a:xfrm>
            <a:custGeom>
              <a:avLst/>
              <a:gdLst>
                <a:gd name="T0" fmla="*/ 15 w 6"/>
                <a:gd name="T1" fmla="*/ 0 h 1"/>
                <a:gd name="T2" fmla="*/ 0 w 6"/>
                <a:gd name="T3" fmla="*/ 1 h 1"/>
                <a:gd name="T4" fmla="*/ 15 w 6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2" y="1"/>
                    <a:pt x="4" y="0"/>
                    <a:pt x="6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3" name="Freeform 1671"/>
            <p:cNvSpPr/>
            <p:nvPr>
              <p:custDataLst>
                <p:tags r:id="rId703"/>
              </p:custDataLst>
            </p:nvPr>
          </p:nvSpPr>
          <p:spPr bwMode="auto">
            <a:xfrm>
              <a:off x="4225" y="2552"/>
              <a:ext cx="100" cy="253"/>
            </a:xfrm>
            <a:custGeom>
              <a:avLst/>
              <a:gdLst>
                <a:gd name="T0" fmla="*/ 65 w 78"/>
                <a:gd name="T1" fmla="*/ 0 h 197"/>
                <a:gd name="T2" fmla="*/ 47 w 78"/>
                <a:gd name="T3" fmla="*/ 10 h 197"/>
                <a:gd name="T4" fmla="*/ 58 w 78"/>
                <a:gd name="T5" fmla="*/ 22 h 197"/>
                <a:gd name="T6" fmla="*/ 121 w 78"/>
                <a:gd name="T7" fmla="*/ 137 h 197"/>
                <a:gd name="T8" fmla="*/ 83 w 78"/>
                <a:gd name="T9" fmla="*/ 298 h 197"/>
                <a:gd name="T10" fmla="*/ 0 w 78"/>
                <a:gd name="T11" fmla="*/ 417 h 197"/>
                <a:gd name="T12" fmla="*/ 77 w 78"/>
                <a:gd name="T13" fmla="*/ 366 h 197"/>
                <a:gd name="T14" fmla="*/ 150 w 78"/>
                <a:gd name="T15" fmla="*/ 146 h 197"/>
                <a:gd name="T16" fmla="*/ 65 w 78"/>
                <a:gd name="T17" fmla="*/ 0 h 1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197">
                  <a:moveTo>
                    <a:pt x="31" y="0"/>
                  </a:moveTo>
                  <a:cubicBezTo>
                    <a:pt x="28" y="2"/>
                    <a:pt x="26" y="4"/>
                    <a:pt x="23" y="5"/>
                  </a:cubicBezTo>
                  <a:cubicBezTo>
                    <a:pt x="24" y="7"/>
                    <a:pt x="25" y="8"/>
                    <a:pt x="27" y="10"/>
                  </a:cubicBezTo>
                  <a:cubicBezTo>
                    <a:pt x="52" y="33"/>
                    <a:pt x="60" y="41"/>
                    <a:pt x="57" y="65"/>
                  </a:cubicBezTo>
                  <a:cubicBezTo>
                    <a:pt x="54" y="89"/>
                    <a:pt x="45" y="119"/>
                    <a:pt x="40" y="141"/>
                  </a:cubicBezTo>
                  <a:cubicBezTo>
                    <a:pt x="34" y="165"/>
                    <a:pt x="24" y="190"/>
                    <a:pt x="0" y="197"/>
                  </a:cubicBezTo>
                  <a:cubicBezTo>
                    <a:pt x="12" y="194"/>
                    <a:pt x="28" y="187"/>
                    <a:pt x="37" y="173"/>
                  </a:cubicBezTo>
                  <a:cubicBezTo>
                    <a:pt x="48" y="155"/>
                    <a:pt x="64" y="113"/>
                    <a:pt x="71" y="69"/>
                  </a:cubicBezTo>
                  <a:cubicBezTo>
                    <a:pt x="78" y="24"/>
                    <a:pt x="53" y="23"/>
                    <a:pt x="31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4" name="Freeform 1672"/>
            <p:cNvSpPr/>
            <p:nvPr>
              <p:custDataLst>
                <p:tags r:id="rId704"/>
              </p:custDataLst>
            </p:nvPr>
          </p:nvSpPr>
          <p:spPr bwMode="auto">
            <a:xfrm>
              <a:off x="4212" y="2806"/>
              <a:ext cx="5" cy="1"/>
            </a:xfrm>
            <a:custGeom>
              <a:avLst/>
              <a:gdLst>
                <a:gd name="T0" fmla="*/ 8 w 4"/>
                <a:gd name="T1" fmla="*/ 0 h 1"/>
                <a:gd name="T2" fmla="*/ 0 w 4"/>
                <a:gd name="T3" fmla="*/ 1 h 1"/>
                <a:gd name="T4" fmla="*/ 8 w 4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D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5" name="Freeform 1673"/>
            <p:cNvSpPr/>
            <p:nvPr>
              <p:custDataLst>
                <p:tags r:id="rId705"/>
              </p:custDataLst>
            </p:nvPr>
          </p:nvSpPr>
          <p:spPr bwMode="auto">
            <a:xfrm>
              <a:off x="4260" y="2565"/>
              <a:ext cx="48" cy="167"/>
            </a:xfrm>
            <a:custGeom>
              <a:avLst/>
              <a:gdLst>
                <a:gd name="T0" fmla="*/ 25 w 38"/>
                <a:gd name="T1" fmla="*/ 272 h 131"/>
                <a:gd name="T2" fmla="*/ 61 w 38"/>
                <a:gd name="T3" fmla="*/ 113 h 131"/>
                <a:gd name="T4" fmla="*/ 0 w 38"/>
                <a:gd name="T5" fmla="*/ 0 h 131"/>
                <a:gd name="T6" fmla="*/ 71 w 38"/>
                <a:gd name="T7" fmla="*/ 116 h 131"/>
                <a:gd name="T8" fmla="*/ 25 w 38"/>
                <a:gd name="T9" fmla="*/ 272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31">
                  <a:moveTo>
                    <a:pt x="13" y="131"/>
                  </a:moveTo>
                  <a:cubicBezTo>
                    <a:pt x="18" y="109"/>
                    <a:pt x="27" y="79"/>
                    <a:pt x="30" y="55"/>
                  </a:cubicBezTo>
                  <a:cubicBezTo>
                    <a:pt x="33" y="31"/>
                    <a:pt x="25" y="23"/>
                    <a:pt x="0" y="0"/>
                  </a:cubicBezTo>
                  <a:cubicBezTo>
                    <a:pt x="17" y="10"/>
                    <a:pt x="38" y="25"/>
                    <a:pt x="35" y="56"/>
                  </a:cubicBezTo>
                  <a:cubicBezTo>
                    <a:pt x="31" y="84"/>
                    <a:pt x="13" y="131"/>
                    <a:pt x="13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6" name="Freeform 1674"/>
            <p:cNvSpPr/>
            <p:nvPr>
              <p:custDataLst>
                <p:tags r:id="rId706"/>
              </p:custDataLst>
            </p:nvPr>
          </p:nvSpPr>
          <p:spPr bwMode="auto">
            <a:xfrm>
              <a:off x="3924" y="2793"/>
              <a:ext cx="74" cy="148"/>
            </a:xfrm>
            <a:custGeom>
              <a:avLst/>
              <a:gdLst>
                <a:gd name="T0" fmla="*/ 125 w 57"/>
                <a:gd name="T1" fmla="*/ 0 h 116"/>
                <a:gd name="T2" fmla="*/ 17 w 57"/>
                <a:gd name="T3" fmla="*/ 241 h 116"/>
                <a:gd name="T4" fmla="*/ 125 w 57"/>
                <a:gd name="T5" fmla="*/ 0 h 1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15">
                  <a:moveTo>
                    <a:pt x="57" y="0"/>
                  </a:moveTo>
                  <a:cubicBezTo>
                    <a:pt x="41" y="7"/>
                    <a:pt x="0" y="31"/>
                    <a:pt x="8" y="116"/>
                  </a:cubicBezTo>
                  <a:cubicBezTo>
                    <a:pt x="8" y="91"/>
                    <a:pt x="16" y="25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7" name="Freeform 1675"/>
            <p:cNvSpPr/>
            <p:nvPr>
              <p:custDataLst>
                <p:tags r:id="rId707"/>
              </p:custDataLst>
            </p:nvPr>
          </p:nvSpPr>
          <p:spPr bwMode="auto">
            <a:xfrm>
              <a:off x="4198" y="2717"/>
              <a:ext cx="338" cy="242"/>
            </a:xfrm>
            <a:custGeom>
              <a:avLst/>
              <a:gdLst>
                <a:gd name="T0" fmla="*/ 0 w 263"/>
                <a:gd name="T1" fmla="*/ 334 h 189"/>
                <a:gd name="T2" fmla="*/ 157 w 263"/>
                <a:gd name="T3" fmla="*/ 384 h 189"/>
                <a:gd name="T4" fmla="*/ 558 w 263"/>
                <a:gd name="T5" fmla="*/ 0 h 189"/>
                <a:gd name="T6" fmla="*/ 163 w 263"/>
                <a:gd name="T7" fmla="*/ 361 h 189"/>
                <a:gd name="T8" fmla="*/ 0 w 263"/>
                <a:gd name="T9" fmla="*/ 334 h 1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3" h="189">
                  <a:moveTo>
                    <a:pt x="0" y="159"/>
                  </a:moveTo>
                  <a:cubicBezTo>
                    <a:pt x="20" y="161"/>
                    <a:pt x="22" y="177"/>
                    <a:pt x="74" y="183"/>
                  </a:cubicBezTo>
                  <a:cubicBezTo>
                    <a:pt x="132" y="189"/>
                    <a:pt x="241" y="107"/>
                    <a:pt x="263" y="0"/>
                  </a:cubicBezTo>
                  <a:cubicBezTo>
                    <a:pt x="252" y="30"/>
                    <a:pt x="198" y="164"/>
                    <a:pt x="77" y="172"/>
                  </a:cubicBezTo>
                  <a:cubicBezTo>
                    <a:pt x="50" y="173"/>
                    <a:pt x="21" y="155"/>
                    <a:pt x="0" y="159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8" name="Freeform 1676"/>
            <p:cNvSpPr/>
            <p:nvPr>
              <p:custDataLst>
                <p:tags r:id="rId708"/>
              </p:custDataLst>
            </p:nvPr>
          </p:nvSpPr>
          <p:spPr bwMode="auto">
            <a:xfrm>
              <a:off x="4271" y="3549"/>
              <a:ext cx="52" cy="12"/>
            </a:xfrm>
            <a:custGeom>
              <a:avLst/>
              <a:gdLst>
                <a:gd name="T0" fmla="*/ 86 w 40"/>
                <a:gd name="T1" fmla="*/ 1 h 9"/>
                <a:gd name="T2" fmla="*/ 1 w 40"/>
                <a:gd name="T3" fmla="*/ 12 h 9"/>
                <a:gd name="T4" fmla="*/ 0 w 40"/>
                <a:gd name="T5" fmla="*/ 12 h 9"/>
                <a:gd name="T6" fmla="*/ 64 w 40"/>
                <a:gd name="T7" fmla="*/ 15 h 9"/>
                <a:gd name="T8" fmla="*/ 88 w 40"/>
                <a:gd name="T9" fmla="*/ 1 h 9"/>
                <a:gd name="T10" fmla="*/ 86 w 40"/>
                <a:gd name="T11" fmla="*/ 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39" y="1"/>
                  </a:moveTo>
                  <a:cubicBezTo>
                    <a:pt x="31" y="0"/>
                    <a:pt x="12" y="3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7"/>
                    <a:pt x="16" y="9"/>
                    <a:pt x="29" y="6"/>
                  </a:cubicBezTo>
                  <a:cubicBezTo>
                    <a:pt x="32" y="5"/>
                    <a:pt x="36" y="3"/>
                    <a:pt x="40" y="1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9" name="Freeform 1677"/>
            <p:cNvSpPr/>
            <p:nvPr>
              <p:custDataLst>
                <p:tags r:id="rId709"/>
              </p:custDataLst>
            </p:nvPr>
          </p:nvSpPr>
          <p:spPr bwMode="auto">
            <a:xfrm>
              <a:off x="4240" y="3059"/>
              <a:ext cx="141" cy="264"/>
            </a:xfrm>
            <a:custGeom>
              <a:avLst/>
              <a:gdLst>
                <a:gd name="T0" fmla="*/ 217 w 110"/>
                <a:gd name="T1" fmla="*/ 0 h 206"/>
                <a:gd name="T2" fmla="*/ 0 w 110"/>
                <a:gd name="T3" fmla="*/ 433 h 206"/>
                <a:gd name="T4" fmla="*/ 217 w 110"/>
                <a:gd name="T5" fmla="*/ 0 h 20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206">
                  <a:moveTo>
                    <a:pt x="103" y="0"/>
                  </a:moveTo>
                  <a:cubicBezTo>
                    <a:pt x="110" y="31"/>
                    <a:pt x="96" y="155"/>
                    <a:pt x="0" y="206"/>
                  </a:cubicBezTo>
                  <a:cubicBezTo>
                    <a:pt x="34" y="186"/>
                    <a:pt x="104" y="77"/>
                    <a:pt x="103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0" name="Freeform 1678"/>
            <p:cNvSpPr/>
            <p:nvPr>
              <p:custDataLst>
                <p:tags r:id="rId710"/>
              </p:custDataLst>
            </p:nvPr>
          </p:nvSpPr>
          <p:spPr bwMode="auto">
            <a:xfrm>
              <a:off x="4272" y="3308"/>
              <a:ext cx="121" cy="152"/>
            </a:xfrm>
            <a:custGeom>
              <a:avLst/>
              <a:gdLst>
                <a:gd name="T0" fmla="*/ 0 w 94"/>
                <a:gd name="T1" fmla="*/ 173 h 118"/>
                <a:gd name="T2" fmla="*/ 201 w 94"/>
                <a:gd name="T3" fmla="*/ 0 h 118"/>
                <a:gd name="T4" fmla="*/ 0 w 94"/>
                <a:gd name="T5" fmla="*/ 173 h 1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4" h="118">
                  <a:moveTo>
                    <a:pt x="0" y="81"/>
                  </a:moveTo>
                  <a:cubicBezTo>
                    <a:pt x="9" y="105"/>
                    <a:pt x="85" y="118"/>
                    <a:pt x="94" y="0"/>
                  </a:cubicBezTo>
                  <a:cubicBezTo>
                    <a:pt x="91" y="27"/>
                    <a:pt x="54" y="118"/>
                    <a:pt x="0" y="8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1" name="Freeform 1679"/>
            <p:cNvSpPr/>
            <p:nvPr>
              <p:custDataLst>
                <p:tags r:id="rId711"/>
              </p:custDataLst>
            </p:nvPr>
          </p:nvSpPr>
          <p:spPr bwMode="auto">
            <a:xfrm>
              <a:off x="4044" y="3350"/>
              <a:ext cx="121" cy="75"/>
            </a:xfrm>
            <a:custGeom>
              <a:avLst/>
              <a:gdLst>
                <a:gd name="T0" fmla="*/ 0 w 94"/>
                <a:gd name="T1" fmla="*/ 90 h 59"/>
                <a:gd name="T2" fmla="*/ 180 w 94"/>
                <a:gd name="T3" fmla="*/ 71 h 59"/>
                <a:gd name="T4" fmla="*/ 201 w 94"/>
                <a:gd name="T5" fmla="*/ 0 h 59"/>
                <a:gd name="T6" fmla="*/ 151 w 94"/>
                <a:gd name="T7" fmla="*/ 61 h 59"/>
                <a:gd name="T8" fmla="*/ 0 w 94"/>
                <a:gd name="T9" fmla="*/ 9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9">
                  <a:moveTo>
                    <a:pt x="0" y="44"/>
                  </a:moveTo>
                  <a:cubicBezTo>
                    <a:pt x="10" y="56"/>
                    <a:pt x="69" y="59"/>
                    <a:pt x="85" y="35"/>
                  </a:cubicBezTo>
                  <a:cubicBezTo>
                    <a:pt x="85" y="22"/>
                    <a:pt x="88" y="5"/>
                    <a:pt x="94" y="0"/>
                  </a:cubicBezTo>
                  <a:cubicBezTo>
                    <a:pt x="80" y="13"/>
                    <a:pt x="87" y="15"/>
                    <a:pt x="71" y="30"/>
                  </a:cubicBezTo>
                  <a:cubicBezTo>
                    <a:pt x="55" y="45"/>
                    <a:pt x="19" y="53"/>
                    <a:pt x="0" y="44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2" name="Freeform 1680"/>
            <p:cNvSpPr/>
            <p:nvPr>
              <p:custDataLst>
                <p:tags r:id="rId712"/>
              </p:custDataLst>
            </p:nvPr>
          </p:nvSpPr>
          <p:spPr bwMode="auto">
            <a:xfrm>
              <a:off x="4368" y="3513"/>
              <a:ext cx="137" cy="158"/>
            </a:xfrm>
            <a:custGeom>
              <a:avLst/>
              <a:gdLst>
                <a:gd name="T0" fmla="*/ 0 w 107"/>
                <a:gd name="T1" fmla="*/ 191 h 123"/>
                <a:gd name="T2" fmla="*/ 129 w 107"/>
                <a:gd name="T3" fmla="*/ 238 h 123"/>
                <a:gd name="T4" fmla="*/ 197 w 107"/>
                <a:gd name="T5" fmla="*/ 0 h 123"/>
                <a:gd name="T6" fmla="*/ 92 w 107"/>
                <a:gd name="T7" fmla="*/ 231 h 123"/>
                <a:gd name="T8" fmla="*/ 0 w 107"/>
                <a:gd name="T9" fmla="*/ 191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123">
                  <a:moveTo>
                    <a:pt x="0" y="90"/>
                  </a:moveTo>
                  <a:cubicBezTo>
                    <a:pt x="6" y="108"/>
                    <a:pt x="39" y="123"/>
                    <a:pt x="62" y="112"/>
                  </a:cubicBezTo>
                  <a:cubicBezTo>
                    <a:pt x="86" y="100"/>
                    <a:pt x="107" y="64"/>
                    <a:pt x="94" y="0"/>
                  </a:cubicBezTo>
                  <a:cubicBezTo>
                    <a:pt x="95" y="26"/>
                    <a:pt x="97" y="103"/>
                    <a:pt x="44" y="109"/>
                  </a:cubicBezTo>
                  <a:cubicBezTo>
                    <a:pt x="15" y="112"/>
                    <a:pt x="0" y="90"/>
                    <a:pt x="0" y="9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3" name="Freeform 1681"/>
            <p:cNvSpPr/>
            <p:nvPr>
              <p:custDataLst>
                <p:tags r:id="rId713"/>
              </p:custDataLst>
            </p:nvPr>
          </p:nvSpPr>
          <p:spPr bwMode="auto">
            <a:xfrm>
              <a:off x="4087" y="3578"/>
              <a:ext cx="288" cy="61"/>
            </a:xfrm>
            <a:custGeom>
              <a:avLst/>
              <a:gdLst>
                <a:gd name="T0" fmla="*/ 220 w 223"/>
                <a:gd name="T1" fmla="*/ 52 h 48"/>
                <a:gd name="T2" fmla="*/ 288 w 223"/>
                <a:gd name="T3" fmla="*/ 50 h 48"/>
                <a:gd name="T4" fmla="*/ 385 w 223"/>
                <a:gd name="T5" fmla="*/ 61 h 48"/>
                <a:gd name="T6" fmla="*/ 480 w 223"/>
                <a:gd name="T7" fmla="*/ 0 h 48"/>
                <a:gd name="T8" fmla="*/ 377 w 223"/>
                <a:gd name="T9" fmla="*/ 50 h 48"/>
                <a:gd name="T10" fmla="*/ 274 w 223"/>
                <a:gd name="T11" fmla="*/ 29 h 48"/>
                <a:gd name="T12" fmla="*/ 194 w 223"/>
                <a:gd name="T13" fmla="*/ 50 h 48"/>
                <a:gd name="T14" fmla="*/ 0 w 223"/>
                <a:gd name="T15" fmla="*/ 60 h 48"/>
                <a:gd name="T16" fmla="*/ 220 w 223"/>
                <a:gd name="T17" fmla="*/ 52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3" h="48">
                  <a:moveTo>
                    <a:pt x="102" y="25"/>
                  </a:moveTo>
                  <a:cubicBezTo>
                    <a:pt x="115" y="20"/>
                    <a:pt x="121" y="18"/>
                    <a:pt x="134" y="24"/>
                  </a:cubicBezTo>
                  <a:cubicBezTo>
                    <a:pt x="147" y="30"/>
                    <a:pt x="166" y="34"/>
                    <a:pt x="179" y="30"/>
                  </a:cubicBezTo>
                  <a:cubicBezTo>
                    <a:pt x="192" y="26"/>
                    <a:pt x="212" y="6"/>
                    <a:pt x="223" y="0"/>
                  </a:cubicBezTo>
                  <a:cubicBezTo>
                    <a:pt x="209" y="4"/>
                    <a:pt x="189" y="21"/>
                    <a:pt x="175" y="24"/>
                  </a:cubicBezTo>
                  <a:cubicBezTo>
                    <a:pt x="161" y="26"/>
                    <a:pt x="138" y="14"/>
                    <a:pt x="127" y="14"/>
                  </a:cubicBezTo>
                  <a:cubicBezTo>
                    <a:pt x="115" y="15"/>
                    <a:pt x="120" y="11"/>
                    <a:pt x="90" y="24"/>
                  </a:cubicBezTo>
                  <a:cubicBezTo>
                    <a:pt x="59" y="38"/>
                    <a:pt x="14" y="36"/>
                    <a:pt x="0" y="29"/>
                  </a:cubicBezTo>
                  <a:cubicBezTo>
                    <a:pt x="15" y="37"/>
                    <a:pt x="45" y="48"/>
                    <a:pt x="102" y="25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4" name="Freeform 1682"/>
            <p:cNvSpPr/>
            <p:nvPr>
              <p:custDataLst>
                <p:tags r:id="rId714"/>
              </p:custDataLst>
            </p:nvPr>
          </p:nvSpPr>
          <p:spPr bwMode="auto">
            <a:xfrm>
              <a:off x="4196" y="3354"/>
              <a:ext cx="258" cy="162"/>
            </a:xfrm>
            <a:custGeom>
              <a:avLst/>
              <a:gdLst>
                <a:gd name="T0" fmla="*/ 0 w 200"/>
                <a:gd name="T1" fmla="*/ 159 h 127"/>
                <a:gd name="T2" fmla="*/ 236 w 200"/>
                <a:gd name="T3" fmla="*/ 232 h 127"/>
                <a:gd name="T4" fmla="*/ 430 w 200"/>
                <a:gd name="T5" fmla="*/ 0 h 127"/>
                <a:gd name="T6" fmla="*/ 223 w 200"/>
                <a:gd name="T7" fmla="*/ 221 h 127"/>
                <a:gd name="T8" fmla="*/ 0 w 200"/>
                <a:gd name="T9" fmla="*/ 159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0" h="127">
                  <a:moveTo>
                    <a:pt x="0" y="77"/>
                  </a:moveTo>
                  <a:cubicBezTo>
                    <a:pt x="10" y="95"/>
                    <a:pt x="52" y="127"/>
                    <a:pt x="110" y="112"/>
                  </a:cubicBezTo>
                  <a:cubicBezTo>
                    <a:pt x="167" y="97"/>
                    <a:pt x="191" y="50"/>
                    <a:pt x="200" y="0"/>
                  </a:cubicBezTo>
                  <a:cubicBezTo>
                    <a:pt x="191" y="32"/>
                    <a:pt x="167" y="92"/>
                    <a:pt x="104" y="107"/>
                  </a:cubicBezTo>
                  <a:cubicBezTo>
                    <a:pt x="41" y="121"/>
                    <a:pt x="0" y="77"/>
                    <a:pt x="0" y="77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5" name="Freeform 1683"/>
            <p:cNvSpPr/>
            <p:nvPr>
              <p:custDataLst>
                <p:tags r:id="rId715"/>
              </p:custDataLst>
            </p:nvPr>
          </p:nvSpPr>
          <p:spPr bwMode="auto">
            <a:xfrm>
              <a:off x="3951" y="3444"/>
              <a:ext cx="219" cy="108"/>
            </a:xfrm>
            <a:custGeom>
              <a:avLst/>
              <a:gdLst>
                <a:gd name="T0" fmla="*/ 0 w 170"/>
                <a:gd name="T1" fmla="*/ 87 h 84"/>
                <a:gd name="T2" fmla="*/ 68 w 170"/>
                <a:gd name="T3" fmla="*/ 85 h 84"/>
                <a:gd name="T4" fmla="*/ 179 w 170"/>
                <a:gd name="T5" fmla="*/ 42 h 84"/>
                <a:gd name="T6" fmla="*/ 269 w 170"/>
                <a:gd name="T7" fmla="*/ 112 h 84"/>
                <a:gd name="T8" fmla="*/ 363 w 170"/>
                <a:gd name="T9" fmla="*/ 179 h 84"/>
                <a:gd name="T10" fmla="*/ 263 w 170"/>
                <a:gd name="T11" fmla="*/ 73 h 84"/>
                <a:gd name="T12" fmla="*/ 104 w 170"/>
                <a:gd name="T13" fmla="*/ 39 h 84"/>
                <a:gd name="T14" fmla="*/ 0 w 170"/>
                <a:gd name="T15" fmla="*/ 87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84">
                  <a:moveTo>
                    <a:pt x="0" y="41"/>
                  </a:moveTo>
                  <a:cubicBezTo>
                    <a:pt x="11" y="44"/>
                    <a:pt x="19" y="48"/>
                    <a:pt x="32" y="40"/>
                  </a:cubicBezTo>
                  <a:cubicBezTo>
                    <a:pt x="45" y="33"/>
                    <a:pt x="59" y="15"/>
                    <a:pt x="84" y="20"/>
                  </a:cubicBezTo>
                  <a:cubicBezTo>
                    <a:pt x="109" y="24"/>
                    <a:pt x="121" y="39"/>
                    <a:pt x="126" y="53"/>
                  </a:cubicBezTo>
                  <a:cubicBezTo>
                    <a:pt x="131" y="66"/>
                    <a:pt x="148" y="84"/>
                    <a:pt x="170" y="84"/>
                  </a:cubicBezTo>
                  <a:cubicBezTo>
                    <a:pt x="153" y="76"/>
                    <a:pt x="143" y="68"/>
                    <a:pt x="123" y="34"/>
                  </a:cubicBezTo>
                  <a:cubicBezTo>
                    <a:pt x="104" y="0"/>
                    <a:pt x="65" y="6"/>
                    <a:pt x="49" y="18"/>
                  </a:cubicBezTo>
                  <a:cubicBezTo>
                    <a:pt x="34" y="30"/>
                    <a:pt x="22" y="47"/>
                    <a:pt x="0" y="4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6" name="Freeform 1684"/>
            <p:cNvSpPr/>
            <p:nvPr>
              <p:custDataLst>
                <p:tags r:id="rId716"/>
              </p:custDataLst>
            </p:nvPr>
          </p:nvSpPr>
          <p:spPr bwMode="auto">
            <a:xfrm>
              <a:off x="3957" y="3351"/>
              <a:ext cx="48" cy="117"/>
            </a:xfrm>
            <a:custGeom>
              <a:avLst/>
              <a:gdLst>
                <a:gd name="T0" fmla="*/ 42 w 37"/>
                <a:gd name="T1" fmla="*/ 120 h 91"/>
                <a:gd name="T2" fmla="*/ 0 w 37"/>
                <a:gd name="T3" fmla="*/ 193 h 91"/>
                <a:gd name="T4" fmla="*/ 42 w 37"/>
                <a:gd name="T5" fmla="*/ 144 h 91"/>
                <a:gd name="T6" fmla="*/ 70 w 37"/>
                <a:gd name="T7" fmla="*/ 105 h 91"/>
                <a:gd name="T8" fmla="*/ 79 w 37"/>
                <a:gd name="T9" fmla="*/ 53 h 91"/>
                <a:gd name="T10" fmla="*/ 51 w 37"/>
                <a:gd name="T11" fmla="*/ 0 h 91"/>
                <a:gd name="T12" fmla="*/ 42 w 37"/>
                <a:gd name="T13" fmla="*/ 120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91">
                  <a:moveTo>
                    <a:pt x="19" y="56"/>
                  </a:moveTo>
                  <a:cubicBezTo>
                    <a:pt x="8" y="70"/>
                    <a:pt x="7" y="80"/>
                    <a:pt x="0" y="91"/>
                  </a:cubicBezTo>
                  <a:cubicBezTo>
                    <a:pt x="7" y="90"/>
                    <a:pt x="13" y="76"/>
                    <a:pt x="19" y="68"/>
                  </a:cubicBezTo>
                  <a:cubicBezTo>
                    <a:pt x="25" y="59"/>
                    <a:pt x="27" y="59"/>
                    <a:pt x="32" y="50"/>
                  </a:cubicBezTo>
                  <a:cubicBezTo>
                    <a:pt x="37" y="42"/>
                    <a:pt x="37" y="36"/>
                    <a:pt x="36" y="25"/>
                  </a:cubicBezTo>
                  <a:cubicBezTo>
                    <a:pt x="35" y="13"/>
                    <a:pt x="30" y="9"/>
                    <a:pt x="23" y="0"/>
                  </a:cubicBezTo>
                  <a:cubicBezTo>
                    <a:pt x="28" y="12"/>
                    <a:pt x="36" y="36"/>
                    <a:pt x="19" y="56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7" name="Freeform 1685"/>
            <p:cNvSpPr/>
            <p:nvPr>
              <p:custDataLst>
                <p:tags r:id="rId717"/>
              </p:custDataLst>
            </p:nvPr>
          </p:nvSpPr>
          <p:spPr bwMode="auto">
            <a:xfrm>
              <a:off x="3974" y="3268"/>
              <a:ext cx="138" cy="84"/>
            </a:xfrm>
            <a:custGeom>
              <a:avLst/>
              <a:gdLst>
                <a:gd name="T0" fmla="*/ 8 w 107"/>
                <a:gd name="T1" fmla="*/ 21 h 65"/>
                <a:gd name="T2" fmla="*/ 107 w 107"/>
                <a:gd name="T3" fmla="*/ 45 h 65"/>
                <a:gd name="T4" fmla="*/ 146 w 107"/>
                <a:gd name="T5" fmla="*/ 90 h 65"/>
                <a:gd name="T6" fmla="*/ 177 w 107"/>
                <a:gd name="T7" fmla="*/ 136 h 65"/>
                <a:gd name="T8" fmla="*/ 230 w 107"/>
                <a:gd name="T9" fmla="*/ 120 h 65"/>
                <a:gd name="T10" fmla="*/ 206 w 107"/>
                <a:gd name="T11" fmla="*/ 105 h 65"/>
                <a:gd name="T12" fmla="*/ 186 w 107"/>
                <a:gd name="T13" fmla="*/ 67 h 65"/>
                <a:gd name="T14" fmla="*/ 177 w 107"/>
                <a:gd name="T15" fmla="*/ 81 h 65"/>
                <a:gd name="T16" fmla="*/ 134 w 107"/>
                <a:gd name="T17" fmla="*/ 39 h 65"/>
                <a:gd name="T18" fmla="*/ 0 w 107"/>
                <a:gd name="T19" fmla="*/ 21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7" h="65">
                  <a:moveTo>
                    <a:pt x="4" y="9"/>
                  </a:moveTo>
                  <a:cubicBezTo>
                    <a:pt x="21" y="7"/>
                    <a:pt x="39" y="13"/>
                    <a:pt x="50" y="21"/>
                  </a:cubicBezTo>
                  <a:cubicBezTo>
                    <a:pt x="57" y="27"/>
                    <a:pt x="63" y="34"/>
                    <a:pt x="68" y="42"/>
                  </a:cubicBezTo>
                  <a:cubicBezTo>
                    <a:pt x="72" y="49"/>
                    <a:pt x="73" y="60"/>
                    <a:pt x="82" y="63"/>
                  </a:cubicBezTo>
                  <a:cubicBezTo>
                    <a:pt x="88" y="65"/>
                    <a:pt x="104" y="63"/>
                    <a:pt x="107" y="56"/>
                  </a:cubicBezTo>
                  <a:cubicBezTo>
                    <a:pt x="102" y="55"/>
                    <a:pt x="99" y="53"/>
                    <a:pt x="96" y="49"/>
                  </a:cubicBezTo>
                  <a:cubicBezTo>
                    <a:pt x="91" y="43"/>
                    <a:pt x="91" y="37"/>
                    <a:pt x="87" y="31"/>
                  </a:cubicBezTo>
                  <a:cubicBezTo>
                    <a:pt x="88" y="37"/>
                    <a:pt x="90" y="42"/>
                    <a:pt x="82" y="38"/>
                  </a:cubicBezTo>
                  <a:cubicBezTo>
                    <a:pt x="74" y="33"/>
                    <a:pt x="69" y="25"/>
                    <a:pt x="63" y="18"/>
                  </a:cubicBezTo>
                  <a:cubicBezTo>
                    <a:pt x="49" y="2"/>
                    <a:pt x="19" y="0"/>
                    <a:pt x="0" y="9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8" name="Freeform 1686"/>
            <p:cNvSpPr/>
            <p:nvPr>
              <p:custDataLst>
                <p:tags r:id="rId718"/>
              </p:custDataLst>
            </p:nvPr>
          </p:nvSpPr>
          <p:spPr bwMode="auto">
            <a:xfrm>
              <a:off x="4063" y="3044"/>
              <a:ext cx="228" cy="65"/>
            </a:xfrm>
            <a:custGeom>
              <a:avLst/>
              <a:gdLst>
                <a:gd name="T0" fmla="*/ 0 w 177"/>
                <a:gd name="T1" fmla="*/ 101 h 50"/>
                <a:gd name="T2" fmla="*/ 220 w 177"/>
                <a:gd name="T3" fmla="*/ 61 h 50"/>
                <a:gd name="T4" fmla="*/ 379 w 177"/>
                <a:gd name="T5" fmla="*/ 30 h 50"/>
                <a:gd name="T6" fmla="*/ 263 w 177"/>
                <a:gd name="T7" fmla="*/ 23 h 50"/>
                <a:gd name="T8" fmla="*/ 0 w 177"/>
                <a:gd name="T9" fmla="*/ 10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7" h="50">
                  <a:moveTo>
                    <a:pt x="0" y="46"/>
                  </a:moveTo>
                  <a:cubicBezTo>
                    <a:pt x="25" y="50"/>
                    <a:pt x="55" y="46"/>
                    <a:pt x="103" y="28"/>
                  </a:cubicBezTo>
                  <a:cubicBezTo>
                    <a:pt x="152" y="9"/>
                    <a:pt x="171" y="7"/>
                    <a:pt x="177" y="14"/>
                  </a:cubicBezTo>
                  <a:cubicBezTo>
                    <a:pt x="163" y="0"/>
                    <a:pt x="155" y="1"/>
                    <a:pt x="123" y="11"/>
                  </a:cubicBezTo>
                  <a:cubicBezTo>
                    <a:pt x="91" y="21"/>
                    <a:pt x="61" y="44"/>
                    <a:pt x="0" y="46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9" name="Freeform 1687"/>
            <p:cNvSpPr/>
            <p:nvPr>
              <p:custDataLst>
                <p:tags r:id="rId719"/>
              </p:custDataLst>
            </p:nvPr>
          </p:nvSpPr>
          <p:spPr bwMode="auto">
            <a:xfrm>
              <a:off x="4145" y="3442"/>
              <a:ext cx="68" cy="40"/>
            </a:xfrm>
            <a:custGeom>
              <a:avLst/>
              <a:gdLst>
                <a:gd name="T0" fmla="*/ 106 w 53"/>
                <a:gd name="T1" fmla="*/ 60 h 32"/>
                <a:gd name="T2" fmla="*/ 112 w 53"/>
                <a:gd name="T3" fmla="*/ 60 h 32"/>
                <a:gd name="T4" fmla="*/ 63 w 53"/>
                <a:gd name="T5" fmla="*/ 5 h 32"/>
                <a:gd name="T6" fmla="*/ 0 w 53"/>
                <a:gd name="T7" fmla="*/ 0 h 32"/>
                <a:gd name="T8" fmla="*/ 59 w 53"/>
                <a:gd name="T9" fmla="*/ 49 h 32"/>
                <a:gd name="T10" fmla="*/ 106 w 53"/>
                <a:gd name="T11" fmla="*/ 6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2">
                  <a:moveTo>
                    <a:pt x="51" y="30"/>
                  </a:moveTo>
                  <a:cubicBezTo>
                    <a:pt x="53" y="30"/>
                    <a:pt x="53" y="30"/>
                    <a:pt x="53" y="30"/>
                  </a:cubicBezTo>
                  <a:cubicBezTo>
                    <a:pt x="44" y="23"/>
                    <a:pt x="37" y="13"/>
                    <a:pt x="30" y="2"/>
                  </a:cubicBezTo>
                  <a:cubicBezTo>
                    <a:pt x="22" y="3"/>
                    <a:pt x="13" y="2"/>
                    <a:pt x="0" y="0"/>
                  </a:cubicBezTo>
                  <a:cubicBezTo>
                    <a:pt x="10" y="10"/>
                    <a:pt x="19" y="21"/>
                    <a:pt x="28" y="25"/>
                  </a:cubicBezTo>
                  <a:cubicBezTo>
                    <a:pt x="43" y="32"/>
                    <a:pt x="51" y="30"/>
                    <a:pt x="51" y="3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0" name="Freeform 1688"/>
            <p:cNvSpPr/>
            <p:nvPr>
              <p:custDataLst>
                <p:tags r:id="rId720"/>
              </p:custDataLst>
            </p:nvPr>
          </p:nvSpPr>
          <p:spPr bwMode="auto">
            <a:xfrm>
              <a:off x="4165" y="3057"/>
              <a:ext cx="171" cy="226"/>
            </a:xfrm>
            <a:custGeom>
              <a:avLst/>
              <a:gdLst>
                <a:gd name="T0" fmla="*/ 228 w 132"/>
                <a:gd name="T1" fmla="*/ 0 h 176"/>
                <a:gd name="T2" fmla="*/ 0 w 132"/>
                <a:gd name="T3" fmla="*/ 348 h 176"/>
                <a:gd name="T4" fmla="*/ 234 w 132"/>
                <a:gd name="T5" fmla="*/ 232 h 176"/>
                <a:gd name="T6" fmla="*/ 228 w 132"/>
                <a:gd name="T7" fmla="*/ 0 h 1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2" h="176">
                  <a:moveTo>
                    <a:pt x="105" y="0"/>
                  </a:moveTo>
                  <a:cubicBezTo>
                    <a:pt x="117" y="18"/>
                    <a:pt x="126" y="172"/>
                    <a:pt x="0" y="164"/>
                  </a:cubicBezTo>
                  <a:cubicBezTo>
                    <a:pt x="25" y="174"/>
                    <a:pt x="81" y="176"/>
                    <a:pt x="108" y="110"/>
                  </a:cubicBezTo>
                  <a:cubicBezTo>
                    <a:pt x="132" y="50"/>
                    <a:pt x="111" y="12"/>
                    <a:pt x="105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1" name="Freeform 1689"/>
            <p:cNvSpPr/>
            <p:nvPr>
              <p:custDataLst>
                <p:tags r:id="rId721"/>
              </p:custDataLst>
            </p:nvPr>
          </p:nvSpPr>
          <p:spPr bwMode="auto">
            <a:xfrm>
              <a:off x="4311" y="3170"/>
              <a:ext cx="89" cy="207"/>
            </a:xfrm>
            <a:custGeom>
              <a:avLst/>
              <a:gdLst>
                <a:gd name="T0" fmla="*/ 148 w 69"/>
                <a:gd name="T1" fmla="*/ 0 h 162"/>
                <a:gd name="T2" fmla="*/ 83 w 69"/>
                <a:gd name="T3" fmla="*/ 84 h 162"/>
                <a:gd name="T4" fmla="*/ 80 w 69"/>
                <a:gd name="T5" fmla="*/ 206 h 162"/>
                <a:gd name="T6" fmla="*/ 25 w 69"/>
                <a:gd name="T7" fmla="*/ 302 h 162"/>
                <a:gd name="T8" fmla="*/ 15 w 69"/>
                <a:gd name="T9" fmla="*/ 339 h 162"/>
                <a:gd name="T10" fmla="*/ 50 w 69"/>
                <a:gd name="T11" fmla="*/ 299 h 162"/>
                <a:gd name="T12" fmla="*/ 102 w 69"/>
                <a:gd name="T13" fmla="*/ 171 h 162"/>
                <a:gd name="T14" fmla="*/ 148 w 69"/>
                <a:gd name="T15" fmla="*/ 0 h 1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162">
                  <a:moveTo>
                    <a:pt x="69" y="0"/>
                  </a:moveTo>
                  <a:cubicBezTo>
                    <a:pt x="55" y="2"/>
                    <a:pt x="43" y="10"/>
                    <a:pt x="39" y="41"/>
                  </a:cubicBezTo>
                  <a:cubicBezTo>
                    <a:pt x="36" y="72"/>
                    <a:pt x="39" y="79"/>
                    <a:pt x="37" y="99"/>
                  </a:cubicBezTo>
                  <a:cubicBezTo>
                    <a:pt x="35" y="119"/>
                    <a:pt x="24" y="135"/>
                    <a:pt x="12" y="145"/>
                  </a:cubicBezTo>
                  <a:cubicBezTo>
                    <a:pt x="0" y="155"/>
                    <a:pt x="5" y="160"/>
                    <a:pt x="7" y="162"/>
                  </a:cubicBezTo>
                  <a:cubicBezTo>
                    <a:pt x="7" y="156"/>
                    <a:pt x="14" y="151"/>
                    <a:pt x="23" y="143"/>
                  </a:cubicBezTo>
                  <a:cubicBezTo>
                    <a:pt x="33" y="134"/>
                    <a:pt x="44" y="118"/>
                    <a:pt x="47" y="82"/>
                  </a:cubicBezTo>
                  <a:cubicBezTo>
                    <a:pt x="49" y="46"/>
                    <a:pt x="41" y="4"/>
                    <a:pt x="69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2" name="Freeform 1690"/>
            <p:cNvSpPr/>
            <p:nvPr>
              <p:custDataLst>
                <p:tags r:id="rId722"/>
              </p:custDataLst>
            </p:nvPr>
          </p:nvSpPr>
          <p:spPr bwMode="auto">
            <a:xfrm>
              <a:off x="4347" y="3324"/>
              <a:ext cx="69" cy="115"/>
            </a:xfrm>
            <a:custGeom>
              <a:avLst/>
              <a:gdLst>
                <a:gd name="T0" fmla="*/ 98 w 54"/>
                <a:gd name="T1" fmla="*/ 0 h 90"/>
                <a:gd name="T2" fmla="*/ 0 w 54"/>
                <a:gd name="T3" fmla="*/ 187 h 90"/>
                <a:gd name="T4" fmla="*/ 98 w 54"/>
                <a:gd name="T5" fmla="*/ 0 h 9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90">
                  <a:moveTo>
                    <a:pt x="47" y="0"/>
                  </a:moveTo>
                  <a:cubicBezTo>
                    <a:pt x="47" y="25"/>
                    <a:pt x="33" y="78"/>
                    <a:pt x="0" y="89"/>
                  </a:cubicBezTo>
                  <a:cubicBezTo>
                    <a:pt x="19" y="90"/>
                    <a:pt x="54" y="58"/>
                    <a:pt x="47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3" name="Freeform 1691"/>
            <p:cNvSpPr/>
            <p:nvPr>
              <p:custDataLst>
                <p:tags r:id="rId723"/>
              </p:custDataLst>
            </p:nvPr>
          </p:nvSpPr>
          <p:spPr bwMode="auto">
            <a:xfrm>
              <a:off x="3946" y="3200"/>
              <a:ext cx="54" cy="50"/>
            </a:xfrm>
            <a:custGeom>
              <a:avLst/>
              <a:gdLst>
                <a:gd name="T0" fmla="*/ 94 w 41"/>
                <a:gd name="T1" fmla="*/ 0 h 39"/>
                <a:gd name="T2" fmla="*/ 28 w 41"/>
                <a:gd name="T3" fmla="*/ 82 h 39"/>
                <a:gd name="T4" fmla="*/ 94 w 41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9">
                  <a:moveTo>
                    <a:pt x="41" y="0"/>
                  </a:moveTo>
                  <a:cubicBezTo>
                    <a:pt x="24" y="0"/>
                    <a:pt x="0" y="11"/>
                    <a:pt x="12" y="39"/>
                  </a:cubicBezTo>
                  <a:cubicBezTo>
                    <a:pt x="10" y="27"/>
                    <a:pt x="16" y="5"/>
                    <a:pt x="41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4" name="Freeform 1692"/>
            <p:cNvSpPr/>
            <p:nvPr>
              <p:custDataLst>
                <p:tags r:id="rId724"/>
              </p:custDataLst>
            </p:nvPr>
          </p:nvSpPr>
          <p:spPr bwMode="auto">
            <a:xfrm>
              <a:off x="3933" y="3288"/>
              <a:ext cx="163" cy="81"/>
            </a:xfrm>
            <a:custGeom>
              <a:avLst/>
              <a:gdLst>
                <a:gd name="T0" fmla="*/ 22 w 126"/>
                <a:gd name="T1" fmla="*/ 109 h 64"/>
                <a:gd name="T2" fmla="*/ 47 w 126"/>
                <a:gd name="T3" fmla="*/ 18 h 64"/>
                <a:gd name="T4" fmla="*/ 172 w 126"/>
                <a:gd name="T5" fmla="*/ 41 h 64"/>
                <a:gd name="T6" fmla="*/ 210 w 126"/>
                <a:gd name="T7" fmla="*/ 90 h 64"/>
                <a:gd name="T8" fmla="*/ 273 w 126"/>
                <a:gd name="T9" fmla="*/ 116 h 64"/>
                <a:gd name="T10" fmla="*/ 190 w 126"/>
                <a:gd name="T11" fmla="*/ 85 h 64"/>
                <a:gd name="T12" fmla="*/ 61 w 126"/>
                <a:gd name="T13" fmla="*/ 32 h 64"/>
                <a:gd name="T14" fmla="*/ 22 w 126"/>
                <a:gd name="T15" fmla="*/ 109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64">
                  <a:moveTo>
                    <a:pt x="10" y="54"/>
                  </a:moveTo>
                  <a:cubicBezTo>
                    <a:pt x="0" y="32"/>
                    <a:pt x="2" y="18"/>
                    <a:pt x="22" y="9"/>
                  </a:cubicBezTo>
                  <a:cubicBezTo>
                    <a:pt x="42" y="0"/>
                    <a:pt x="68" y="6"/>
                    <a:pt x="80" y="20"/>
                  </a:cubicBezTo>
                  <a:cubicBezTo>
                    <a:pt x="92" y="34"/>
                    <a:pt x="92" y="36"/>
                    <a:pt x="97" y="44"/>
                  </a:cubicBezTo>
                  <a:cubicBezTo>
                    <a:pt x="102" y="52"/>
                    <a:pt x="105" y="61"/>
                    <a:pt x="126" y="58"/>
                  </a:cubicBezTo>
                  <a:cubicBezTo>
                    <a:pt x="104" y="64"/>
                    <a:pt x="96" y="58"/>
                    <a:pt x="88" y="42"/>
                  </a:cubicBezTo>
                  <a:cubicBezTo>
                    <a:pt x="81" y="27"/>
                    <a:pt x="59" y="6"/>
                    <a:pt x="28" y="16"/>
                  </a:cubicBezTo>
                  <a:cubicBezTo>
                    <a:pt x="14" y="22"/>
                    <a:pt x="6" y="30"/>
                    <a:pt x="10" y="5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5" name="Freeform 1693"/>
            <p:cNvSpPr/>
            <p:nvPr>
              <p:custDataLst>
                <p:tags r:id="rId725"/>
              </p:custDataLst>
            </p:nvPr>
          </p:nvSpPr>
          <p:spPr bwMode="auto">
            <a:xfrm>
              <a:off x="4140" y="3301"/>
              <a:ext cx="71" cy="25"/>
            </a:xfrm>
            <a:custGeom>
              <a:avLst/>
              <a:gdLst>
                <a:gd name="T0" fmla="*/ 0 w 55"/>
                <a:gd name="T1" fmla="*/ 39 h 20"/>
                <a:gd name="T2" fmla="*/ 119 w 55"/>
                <a:gd name="T3" fmla="*/ 31 h 20"/>
                <a:gd name="T4" fmla="*/ 0 w 55"/>
                <a:gd name="T5" fmla="*/ 3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20">
                  <a:moveTo>
                    <a:pt x="0" y="20"/>
                  </a:moveTo>
                  <a:cubicBezTo>
                    <a:pt x="11" y="6"/>
                    <a:pt x="32" y="0"/>
                    <a:pt x="55" y="16"/>
                  </a:cubicBezTo>
                  <a:cubicBezTo>
                    <a:pt x="45" y="12"/>
                    <a:pt x="21" y="6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6" name="Freeform 1694"/>
            <p:cNvSpPr/>
            <p:nvPr>
              <p:custDataLst>
                <p:tags r:id="rId726"/>
              </p:custDataLst>
            </p:nvPr>
          </p:nvSpPr>
          <p:spPr bwMode="auto">
            <a:xfrm>
              <a:off x="3993" y="3420"/>
              <a:ext cx="143" cy="24"/>
            </a:xfrm>
            <a:custGeom>
              <a:avLst/>
              <a:gdLst>
                <a:gd name="T0" fmla="*/ 0 w 111"/>
                <a:gd name="T1" fmla="*/ 29 h 19"/>
                <a:gd name="T2" fmla="*/ 76 w 111"/>
                <a:gd name="T3" fmla="*/ 1 h 19"/>
                <a:gd name="T4" fmla="*/ 171 w 111"/>
                <a:gd name="T5" fmla="*/ 16 h 19"/>
                <a:gd name="T6" fmla="*/ 237 w 111"/>
                <a:gd name="T7" fmla="*/ 38 h 19"/>
                <a:gd name="T8" fmla="*/ 179 w 111"/>
                <a:gd name="T9" fmla="*/ 25 h 19"/>
                <a:gd name="T10" fmla="*/ 73 w 111"/>
                <a:gd name="T11" fmla="*/ 14 h 19"/>
                <a:gd name="T12" fmla="*/ 0 w 111"/>
                <a:gd name="T13" fmla="*/ 29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19">
                  <a:moveTo>
                    <a:pt x="0" y="14"/>
                  </a:moveTo>
                  <a:cubicBezTo>
                    <a:pt x="14" y="3"/>
                    <a:pt x="26" y="0"/>
                    <a:pt x="36" y="1"/>
                  </a:cubicBezTo>
                  <a:cubicBezTo>
                    <a:pt x="47" y="3"/>
                    <a:pt x="56" y="8"/>
                    <a:pt x="80" y="8"/>
                  </a:cubicBezTo>
                  <a:cubicBezTo>
                    <a:pt x="104" y="8"/>
                    <a:pt x="104" y="11"/>
                    <a:pt x="111" y="19"/>
                  </a:cubicBezTo>
                  <a:cubicBezTo>
                    <a:pt x="106" y="15"/>
                    <a:pt x="106" y="11"/>
                    <a:pt x="84" y="13"/>
                  </a:cubicBezTo>
                  <a:cubicBezTo>
                    <a:pt x="62" y="14"/>
                    <a:pt x="42" y="9"/>
                    <a:pt x="34" y="7"/>
                  </a:cubicBezTo>
                  <a:cubicBezTo>
                    <a:pt x="26" y="5"/>
                    <a:pt x="7" y="7"/>
                    <a:pt x="0" y="1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7" name="Freeform 1695"/>
            <p:cNvSpPr/>
            <p:nvPr>
              <p:custDataLst>
                <p:tags r:id="rId727"/>
              </p:custDataLst>
            </p:nvPr>
          </p:nvSpPr>
          <p:spPr bwMode="auto">
            <a:xfrm>
              <a:off x="3993" y="3469"/>
              <a:ext cx="121" cy="72"/>
            </a:xfrm>
            <a:custGeom>
              <a:avLst/>
              <a:gdLst>
                <a:gd name="T0" fmla="*/ 111 w 94"/>
                <a:gd name="T1" fmla="*/ 30 h 56"/>
                <a:gd name="T2" fmla="*/ 201 w 94"/>
                <a:gd name="T3" fmla="*/ 120 h 56"/>
                <a:gd name="T4" fmla="*/ 127 w 94"/>
                <a:gd name="T5" fmla="*/ 17 h 56"/>
                <a:gd name="T6" fmla="*/ 0 w 94"/>
                <a:gd name="T7" fmla="*/ 66 h 56"/>
                <a:gd name="T8" fmla="*/ 111 w 94"/>
                <a:gd name="T9" fmla="*/ 3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4" h="56">
                  <a:moveTo>
                    <a:pt x="52" y="14"/>
                  </a:moveTo>
                  <a:cubicBezTo>
                    <a:pt x="70" y="16"/>
                    <a:pt x="86" y="32"/>
                    <a:pt x="94" y="56"/>
                  </a:cubicBezTo>
                  <a:cubicBezTo>
                    <a:pt x="89" y="31"/>
                    <a:pt x="80" y="16"/>
                    <a:pt x="60" y="8"/>
                  </a:cubicBezTo>
                  <a:cubicBezTo>
                    <a:pt x="40" y="0"/>
                    <a:pt x="17" y="13"/>
                    <a:pt x="0" y="31"/>
                  </a:cubicBezTo>
                  <a:cubicBezTo>
                    <a:pt x="13" y="23"/>
                    <a:pt x="28" y="11"/>
                    <a:pt x="52" y="1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8" name="Freeform 1696"/>
            <p:cNvSpPr/>
            <p:nvPr>
              <p:custDataLst>
                <p:tags r:id="rId728"/>
              </p:custDataLst>
            </p:nvPr>
          </p:nvSpPr>
          <p:spPr bwMode="auto">
            <a:xfrm>
              <a:off x="4337" y="3503"/>
              <a:ext cx="89" cy="49"/>
            </a:xfrm>
            <a:custGeom>
              <a:avLst/>
              <a:gdLst>
                <a:gd name="T0" fmla="*/ 148 w 69"/>
                <a:gd name="T1" fmla="*/ 39 h 38"/>
                <a:gd name="T2" fmla="*/ 0 w 69"/>
                <a:gd name="T3" fmla="*/ 81 h 38"/>
                <a:gd name="T4" fmla="*/ 148 w 69"/>
                <a:gd name="T5" fmla="*/ 39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38">
                  <a:moveTo>
                    <a:pt x="69" y="18"/>
                  </a:moveTo>
                  <a:cubicBezTo>
                    <a:pt x="49" y="10"/>
                    <a:pt x="9" y="37"/>
                    <a:pt x="0" y="38"/>
                  </a:cubicBezTo>
                  <a:cubicBezTo>
                    <a:pt x="20" y="28"/>
                    <a:pt x="50" y="0"/>
                    <a:pt x="69" y="18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59" name="Freeform 1697"/>
            <p:cNvSpPr/>
            <p:nvPr>
              <p:custDataLst>
                <p:tags r:id="rId729"/>
              </p:custDataLst>
            </p:nvPr>
          </p:nvSpPr>
          <p:spPr bwMode="auto">
            <a:xfrm>
              <a:off x="4176" y="3550"/>
              <a:ext cx="102" cy="26"/>
            </a:xfrm>
            <a:custGeom>
              <a:avLst/>
              <a:gdLst>
                <a:gd name="T0" fmla="*/ 0 w 80"/>
                <a:gd name="T1" fmla="*/ 44 h 20"/>
                <a:gd name="T2" fmla="*/ 91 w 80"/>
                <a:gd name="T3" fmla="*/ 1 h 20"/>
                <a:gd name="T4" fmla="*/ 166 w 80"/>
                <a:gd name="T5" fmla="*/ 22 h 20"/>
                <a:gd name="T6" fmla="*/ 91 w 80"/>
                <a:gd name="T7" fmla="*/ 12 h 20"/>
                <a:gd name="T8" fmla="*/ 0 w 80"/>
                <a:gd name="T9" fmla="*/ 4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20">
                  <a:moveTo>
                    <a:pt x="0" y="20"/>
                  </a:moveTo>
                  <a:cubicBezTo>
                    <a:pt x="11" y="17"/>
                    <a:pt x="28" y="0"/>
                    <a:pt x="44" y="1"/>
                  </a:cubicBezTo>
                  <a:cubicBezTo>
                    <a:pt x="60" y="1"/>
                    <a:pt x="70" y="9"/>
                    <a:pt x="80" y="10"/>
                  </a:cubicBezTo>
                  <a:cubicBezTo>
                    <a:pt x="67" y="11"/>
                    <a:pt x="54" y="7"/>
                    <a:pt x="44" y="5"/>
                  </a:cubicBezTo>
                  <a:cubicBezTo>
                    <a:pt x="34" y="4"/>
                    <a:pt x="12" y="19"/>
                    <a:pt x="0" y="2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0" name="Freeform 1698"/>
            <p:cNvSpPr/>
            <p:nvPr>
              <p:custDataLst>
                <p:tags r:id="rId730"/>
              </p:custDataLst>
            </p:nvPr>
          </p:nvSpPr>
          <p:spPr bwMode="auto">
            <a:xfrm>
              <a:off x="4433" y="3514"/>
              <a:ext cx="30" cy="103"/>
            </a:xfrm>
            <a:custGeom>
              <a:avLst/>
              <a:gdLst>
                <a:gd name="T0" fmla="*/ 0 w 23"/>
                <a:gd name="T1" fmla="*/ 0 h 80"/>
                <a:gd name="T2" fmla="*/ 30 w 23"/>
                <a:gd name="T3" fmla="*/ 98 h 80"/>
                <a:gd name="T4" fmla="*/ 27 w 23"/>
                <a:gd name="T5" fmla="*/ 171 h 80"/>
                <a:gd name="T6" fmla="*/ 43 w 23"/>
                <a:gd name="T7" fmla="*/ 102 h 80"/>
                <a:gd name="T8" fmla="*/ 0 w 23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80">
                  <a:moveTo>
                    <a:pt x="0" y="0"/>
                  </a:moveTo>
                  <a:cubicBezTo>
                    <a:pt x="12" y="9"/>
                    <a:pt x="18" y="29"/>
                    <a:pt x="14" y="46"/>
                  </a:cubicBezTo>
                  <a:cubicBezTo>
                    <a:pt x="11" y="60"/>
                    <a:pt x="0" y="78"/>
                    <a:pt x="12" y="80"/>
                  </a:cubicBezTo>
                  <a:cubicBezTo>
                    <a:pt x="8" y="76"/>
                    <a:pt x="17" y="61"/>
                    <a:pt x="19" y="47"/>
                  </a:cubicBezTo>
                  <a:cubicBezTo>
                    <a:pt x="20" y="33"/>
                    <a:pt x="23" y="15"/>
                    <a:pt x="0" y="0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1" name="Freeform 1699"/>
            <p:cNvSpPr/>
            <p:nvPr>
              <p:custDataLst>
                <p:tags r:id="rId731"/>
              </p:custDataLst>
            </p:nvPr>
          </p:nvSpPr>
          <p:spPr bwMode="auto">
            <a:xfrm>
              <a:off x="4269" y="3227"/>
              <a:ext cx="81" cy="101"/>
            </a:xfrm>
            <a:custGeom>
              <a:avLst/>
              <a:gdLst>
                <a:gd name="T0" fmla="*/ 0 w 62"/>
                <a:gd name="T1" fmla="*/ 144 h 79"/>
                <a:gd name="T2" fmla="*/ 82 w 62"/>
                <a:gd name="T3" fmla="*/ 84 h 79"/>
                <a:gd name="T4" fmla="*/ 115 w 62"/>
                <a:gd name="T5" fmla="*/ 37 h 79"/>
                <a:gd name="T6" fmla="*/ 138 w 62"/>
                <a:gd name="T7" fmla="*/ 0 h 79"/>
                <a:gd name="T8" fmla="*/ 137 w 62"/>
                <a:gd name="T9" fmla="*/ 70 h 79"/>
                <a:gd name="T10" fmla="*/ 111 w 62"/>
                <a:gd name="T11" fmla="*/ 165 h 79"/>
                <a:gd name="T12" fmla="*/ 105 w 62"/>
                <a:gd name="T13" fmla="*/ 104 h 79"/>
                <a:gd name="T14" fmla="*/ 24 w 62"/>
                <a:gd name="T15" fmla="*/ 125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79">
                  <a:moveTo>
                    <a:pt x="0" y="69"/>
                  </a:moveTo>
                  <a:cubicBezTo>
                    <a:pt x="12" y="61"/>
                    <a:pt x="27" y="52"/>
                    <a:pt x="37" y="41"/>
                  </a:cubicBezTo>
                  <a:cubicBezTo>
                    <a:pt x="43" y="34"/>
                    <a:pt x="47" y="26"/>
                    <a:pt x="51" y="18"/>
                  </a:cubicBezTo>
                  <a:cubicBezTo>
                    <a:pt x="55" y="13"/>
                    <a:pt x="60" y="6"/>
                    <a:pt x="62" y="0"/>
                  </a:cubicBezTo>
                  <a:cubicBezTo>
                    <a:pt x="60" y="11"/>
                    <a:pt x="60" y="23"/>
                    <a:pt x="61" y="34"/>
                  </a:cubicBezTo>
                  <a:cubicBezTo>
                    <a:pt x="61" y="46"/>
                    <a:pt x="59" y="70"/>
                    <a:pt x="50" y="79"/>
                  </a:cubicBezTo>
                  <a:cubicBezTo>
                    <a:pt x="53" y="73"/>
                    <a:pt x="59" y="57"/>
                    <a:pt x="47" y="49"/>
                  </a:cubicBezTo>
                  <a:cubicBezTo>
                    <a:pt x="35" y="41"/>
                    <a:pt x="22" y="57"/>
                    <a:pt x="11" y="6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2" name="Freeform 1700"/>
            <p:cNvSpPr/>
            <p:nvPr>
              <p:custDataLst>
                <p:tags r:id="rId732"/>
              </p:custDataLst>
            </p:nvPr>
          </p:nvSpPr>
          <p:spPr bwMode="auto">
            <a:xfrm>
              <a:off x="4250" y="3486"/>
              <a:ext cx="143" cy="42"/>
            </a:xfrm>
            <a:custGeom>
              <a:avLst/>
              <a:gdLst>
                <a:gd name="T0" fmla="*/ 0 w 112"/>
                <a:gd name="T1" fmla="*/ 36 h 33"/>
                <a:gd name="T2" fmla="*/ 234 w 112"/>
                <a:gd name="T3" fmla="*/ 0 h 33"/>
                <a:gd name="T4" fmla="*/ 0 w 112"/>
                <a:gd name="T5" fmla="*/ 36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33">
                  <a:moveTo>
                    <a:pt x="0" y="17"/>
                  </a:moveTo>
                  <a:cubicBezTo>
                    <a:pt x="36" y="33"/>
                    <a:pt x="77" y="31"/>
                    <a:pt x="112" y="0"/>
                  </a:cubicBezTo>
                  <a:cubicBezTo>
                    <a:pt x="105" y="6"/>
                    <a:pt x="70" y="31"/>
                    <a:pt x="0" y="17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3" name="Freeform 1701"/>
            <p:cNvSpPr/>
            <p:nvPr>
              <p:custDataLst>
                <p:tags r:id="rId733"/>
              </p:custDataLst>
            </p:nvPr>
          </p:nvSpPr>
          <p:spPr bwMode="auto">
            <a:xfrm>
              <a:off x="4005" y="3527"/>
              <a:ext cx="38" cy="51"/>
            </a:xfrm>
            <a:custGeom>
              <a:avLst/>
              <a:gdLst>
                <a:gd name="T0" fmla="*/ 0 w 30"/>
                <a:gd name="T1" fmla="*/ 82 h 40"/>
                <a:gd name="T2" fmla="*/ 30 w 30"/>
                <a:gd name="T3" fmla="*/ 36 h 40"/>
                <a:gd name="T4" fmla="*/ 41 w 30"/>
                <a:gd name="T5" fmla="*/ 0 h 40"/>
                <a:gd name="T6" fmla="*/ 53 w 30"/>
                <a:gd name="T7" fmla="*/ 36 h 40"/>
                <a:gd name="T8" fmla="*/ 0 w 30"/>
                <a:gd name="T9" fmla="*/ 83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0">
                  <a:moveTo>
                    <a:pt x="0" y="39"/>
                  </a:moveTo>
                  <a:cubicBezTo>
                    <a:pt x="6" y="35"/>
                    <a:pt x="12" y="25"/>
                    <a:pt x="15" y="17"/>
                  </a:cubicBezTo>
                  <a:cubicBezTo>
                    <a:pt x="17" y="11"/>
                    <a:pt x="14" y="1"/>
                    <a:pt x="20" y="0"/>
                  </a:cubicBezTo>
                  <a:cubicBezTo>
                    <a:pt x="30" y="0"/>
                    <a:pt x="28" y="11"/>
                    <a:pt x="26" y="17"/>
                  </a:cubicBezTo>
                  <a:cubicBezTo>
                    <a:pt x="22" y="27"/>
                    <a:pt x="9" y="34"/>
                    <a:pt x="0" y="4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4" name="Freeform 1702"/>
            <p:cNvSpPr/>
            <p:nvPr>
              <p:custDataLst>
                <p:tags r:id="rId734"/>
              </p:custDataLst>
            </p:nvPr>
          </p:nvSpPr>
          <p:spPr bwMode="auto">
            <a:xfrm>
              <a:off x="4056" y="3319"/>
              <a:ext cx="57" cy="36"/>
            </a:xfrm>
            <a:custGeom>
              <a:avLst/>
              <a:gdLst>
                <a:gd name="T0" fmla="*/ 0 w 44"/>
                <a:gd name="T1" fmla="*/ 0 h 28"/>
                <a:gd name="T2" fmla="*/ 39 w 44"/>
                <a:gd name="T3" fmla="*/ 54 h 28"/>
                <a:gd name="T4" fmla="*/ 96 w 44"/>
                <a:gd name="T5" fmla="*/ 40 h 28"/>
                <a:gd name="T6" fmla="*/ 67 w 44"/>
                <a:gd name="T7" fmla="*/ 15 h 28"/>
                <a:gd name="T8" fmla="*/ 8 w 44"/>
                <a:gd name="T9" fmla="*/ 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8">
                  <a:moveTo>
                    <a:pt x="0" y="0"/>
                  </a:moveTo>
                  <a:cubicBezTo>
                    <a:pt x="7" y="8"/>
                    <a:pt x="6" y="22"/>
                    <a:pt x="18" y="26"/>
                  </a:cubicBezTo>
                  <a:cubicBezTo>
                    <a:pt x="26" y="28"/>
                    <a:pt x="39" y="27"/>
                    <a:pt x="44" y="19"/>
                  </a:cubicBezTo>
                  <a:cubicBezTo>
                    <a:pt x="38" y="16"/>
                    <a:pt x="34" y="14"/>
                    <a:pt x="31" y="7"/>
                  </a:cubicBezTo>
                  <a:cubicBezTo>
                    <a:pt x="34" y="23"/>
                    <a:pt x="5" y="12"/>
                    <a:pt x="4" y="3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5" name="Freeform 1703"/>
            <p:cNvSpPr/>
            <p:nvPr>
              <p:custDataLst>
                <p:tags r:id="rId735"/>
              </p:custDataLst>
            </p:nvPr>
          </p:nvSpPr>
          <p:spPr bwMode="auto">
            <a:xfrm>
              <a:off x="4117" y="3369"/>
              <a:ext cx="40" cy="44"/>
            </a:xfrm>
            <a:custGeom>
              <a:avLst/>
              <a:gdLst>
                <a:gd name="T0" fmla="*/ 0 w 32"/>
                <a:gd name="T1" fmla="*/ 74 h 34"/>
                <a:gd name="T2" fmla="*/ 49 w 32"/>
                <a:gd name="T3" fmla="*/ 47 h 34"/>
                <a:gd name="T4" fmla="*/ 63 w 32"/>
                <a:gd name="T5" fmla="*/ 0 h 34"/>
                <a:gd name="T6" fmla="*/ 54 w 32"/>
                <a:gd name="T7" fmla="*/ 23 h 34"/>
                <a:gd name="T8" fmla="*/ 0 w 32"/>
                <a:gd name="T9" fmla="*/ 74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4">
                  <a:moveTo>
                    <a:pt x="0" y="34"/>
                  </a:moveTo>
                  <a:cubicBezTo>
                    <a:pt x="8" y="33"/>
                    <a:pt x="19" y="27"/>
                    <a:pt x="25" y="22"/>
                  </a:cubicBezTo>
                  <a:cubicBezTo>
                    <a:pt x="31" y="17"/>
                    <a:pt x="31" y="8"/>
                    <a:pt x="32" y="0"/>
                  </a:cubicBezTo>
                  <a:cubicBezTo>
                    <a:pt x="29" y="3"/>
                    <a:pt x="29" y="7"/>
                    <a:pt x="27" y="11"/>
                  </a:cubicBezTo>
                  <a:cubicBezTo>
                    <a:pt x="22" y="22"/>
                    <a:pt x="11" y="29"/>
                    <a:pt x="0" y="34"/>
                  </a:cubicBezTo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6" name="Freeform 1704"/>
            <p:cNvSpPr/>
            <p:nvPr>
              <p:custDataLst>
                <p:tags r:id="rId736"/>
              </p:custDataLst>
            </p:nvPr>
          </p:nvSpPr>
          <p:spPr bwMode="auto">
            <a:xfrm>
              <a:off x="4172" y="3458"/>
              <a:ext cx="40" cy="23"/>
            </a:xfrm>
            <a:custGeom>
              <a:avLst/>
              <a:gdLst>
                <a:gd name="T0" fmla="*/ 0 w 31"/>
                <a:gd name="T1" fmla="*/ 13 h 18"/>
                <a:gd name="T2" fmla="*/ 58 w 31"/>
                <a:gd name="T3" fmla="*/ 36 h 18"/>
                <a:gd name="T4" fmla="*/ 36 w 31"/>
                <a:gd name="T5" fmla="*/ 0 h 18"/>
                <a:gd name="T6" fmla="*/ 0 w 31"/>
                <a:gd name="T7" fmla="*/ 1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18">
                  <a:moveTo>
                    <a:pt x="0" y="6"/>
                  </a:moveTo>
                  <a:cubicBezTo>
                    <a:pt x="12" y="14"/>
                    <a:pt x="23" y="18"/>
                    <a:pt x="27" y="17"/>
                  </a:cubicBezTo>
                  <a:cubicBezTo>
                    <a:pt x="31" y="16"/>
                    <a:pt x="17" y="0"/>
                    <a:pt x="17" y="0"/>
                  </a:cubicBezTo>
                  <a:cubicBezTo>
                    <a:pt x="18" y="6"/>
                    <a:pt x="13" y="11"/>
                    <a:pt x="0" y="6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7" name="Freeform 1705"/>
            <p:cNvSpPr/>
            <p:nvPr>
              <p:custDataLst>
                <p:tags r:id="rId737"/>
              </p:custDataLst>
            </p:nvPr>
          </p:nvSpPr>
          <p:spPr bwMode="auto">
            <a:xfrm>
              <a:off x="4027" y="3461"/>
              <a:ext cx="87" cy="57"/>
            </a:xfrm>
            <a:custGeom>
              <a:avLst/>
              <a:gdLst>
                <a:gd name="T0" fmla="*/ 0 w 68"/>
                <a:gd name="T1" fmla="*/ 20 h 45"/>
                <a:gd name="T2" fmla="*/ 142 w 68"/>
                <a:gd name="T3" fmla="*/ 91 h 45"/>
                <a:gd name="T4" fmla="*/ 72 w 68"/>
                <a:gd name="T5" fmla="*/ 6 h 45"/>
                <a:gd name="T6" fmla="*/ 0 w 68"/>
                <a:gd name="T7" fmla="*/ 20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45">
                  <a:moveTo>
                    <a:pt x="0" y="10"/>
                  </a:moveTo>
                  <a:cubicBezTo>
                    <a:pt x="15" y="4"/>
                    <a:pt x="57" y="10"/>
                    <a:pt x="68" y="45"/>
                  </a:cubicBezTo>
                  <a:cubicBezTo>
                    <a:pt x="66" y="29"/>
                    <a:pt x="55" y="7"/>
                    <a:pt x="34" y="3"/>
                  </a:cubicBezTo>
                  <a:cubicBezTo>
                    <a:pt x="13" y="0"/>
                    <a:pt x="10" y="4"/>
                    <a:pt x="0" y="10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8" name="Freeform 1706"/>
            <p:cNvSpPr/>
            <p:nvPr>
              <p:custDataLst>
                <p:tags r:id="rId738"/>
              </p:custDataLst>
            </p:nvPr>
          </p:nvSpPr>
          <p:spPr bwMode="auto">
            <a:xfrm>
              <a:off x="4316" y="3361"/>
              <a:ext cx="68" cy="70"/>
            </a:xfrm>
            <a:custGeom>
              <a:avLst/>
              <a:gdLst>
                <a:gd name="T0" fmla="*/ 0 w 53"/>
                <a:gd name="T1" fmla="*/ 113 h 55"/>
                <a:gd name="T2" fmla="*/ 112 w 53"/>
                <a:gd name="T3" fmla="*/ 0 h 55"/>
                <a:gd name="T4" fmla="*/ 0 w 53"/>
                <a:gd name="T5" fmla="*/ 113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55">
                  <a:moveTo>
                    <a:pt x="0" y="55"/>
                  </a:moveTo>
                  <a:cubicBezTo>
                    <a:pt x="16" y="55"/>
                    <a:pt x="44" y="43"/>
                    <a:pt x="53" y="0"/>
                  </a:cubicBezTo>
                  <a:cubicBezTo>
                    <a:pt x="47" y="18"/>
                    <a:pt x="36" y="43"/>
                    <a:pt x="0" y="55"/>
                  </a:cubicBezTo>
                  <a:close/>
                </a:path>
              </a:pathLst>
            </a:custGeom>
            <a:solidFill>
              <a:srgbClr val="D18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69" name="Freeform 1707"/>
            <p:cNvSpPr/>
            <p:nvPr>
              <p:custDataLst>
                <p:tags r:id="rId739"/>
              </p:custDataLst>
            </p:nvPr>
          </p:nvSpPr>
          <p:spPr bwMode="auto">
            <a:xfrm>
              <a:off x="4320" y="3227"/>
              <a:ext cx="34" cy="63"/>
            </a:xfrm>
            <a:custGeom>
              <a:avLst/>
              <a:gdLst>
                <a:gd name="T0" fmla="*/ 0 w 26"/>
                <a:gd name="T1" fmla="*/ 69 h 50"/>
                <a:gd name="T2" fmla="*/ 54 w 26"/>
                <a:gd name="T3" fmla="*/ 76 h 50"/>
                <a:gd name="T4" fmla="*/ 51 w 26"/>
                <a:gd name="T5" fmla="*/ 0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0">
                  <a:moveTo>
                    <a:pt x="0" y="35"/>
                  </a:moveTo>
                  <a:cubicBezTo>
                    <a:pt x="11" y="22"/>
                    <a:pt x="21" y="26"/>
                    <a:pt x="24" y="38"/>
                  </a:cubicBezTo>
                  <a:cubicBezTo>
                    <a:pt x="26" y="50"/>
                    <a:pt x="23" y="0"/>
                    <a:pt x="23" y="0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0" name="Freeform 1708"/>
            <p:cNvSpPr/>
            <p:nvPr>
              <p:custDataLst>
                <p:tags r:id="rId740"/>
              </p:custDataLst>
            </p:nvPr>
          </p:nvSpPr>
          <p:spPr bwMode="auto">
            <a:xfrm>
              <a:off x="4334" y="2430"/>
              <a:ext cx="128" cy="83"/>
            </a:xfrm>
            <a:custGeom>
              <a:avLst/>
              <a:gdLst>
                <a:gd name="T0" fmla="*/ 213 w 99"/>
                <a:gd name="T1" fmla="*/ 29 h 65"/>
                <a:gd name="T2" fmla="*/ 0 w 99"/>
                <a:gd name="T3" fmla="*/ 135 h 65"/>
                <a:gd name="T4" fmla="*/ 213 w 99"/>
                <a:gd name="T5" fmla="*/ 29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9" h="65">
                  <a:moveTo>
                    <a:pt x="99" y="14"/>
                  </a:moveTo>
                  <a:cubicBezTo>
                    <a:pt x="51" y="0"/>
                    <a:pt x="9" y="40"/>
                    <a:pt x="0" y="65"/>
                  </a:cubicBezTo>
                  <a:cubicBezTo>
                    <a:pt x="13" y="46"/>
                    <a:pt x="50" y="8"/>
                    <a:pt x="99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1" name="Freeform 1709"/>
            <p:cNvSpPr/>
            <p:nvPr>
              <p:custDataLst>
                <p:tags r:id="rId741"/>
              </p:custDataLst>
            </p:nvPr>
          </p:nvSpPr>
          <p:spPr bwMode="auto">
            <a:xfrm>
              <a:off x="3974" y="3176"/>
              <a:ext cx="35" cy="20"/>
            </a:xfrm>
            <a:custGeom>
              <a:avLst/>
              <a:gdLst>
                <a:gd name="T0" fmla="*/ 1 w 27"/>
                <a:gd name="T1" fmla="*/ 36 h 15"/>
                <a:gd name="T2" fmla="*/ 29 w 27"/>
                <a:gd name="T3" fmla="*/ 0 h 15"/>
                <a:gd name="T4" fmla="*/ 58 w 27"/>
                <a:gd name="T5" fmla="*/ 28 h 15"/>
                <a:gd name="T6" fmla="*/ 10 w 27"/>
                <a:gd name="T7" fmla="*/ 3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5">
                  <a:moveTo>
                    <a:pt x="1" y="15"/>
                  </a:moveTo>
                  <a:cubicBezTo>
                    <a:pt x="0" y="7"/>
                    <a:pt x="4" y="0"/>
                    <a:pt x="13" y="0"/>
                  </a:cubicBezTo>
                  <a:cubicBezTo>
                    <a:pt x="20" y="1"/>
                    <a:pt x="24" y="7"/>
                    <a:pt x="27" y="12"/>
                  </a:cubicBezTo>
                  <a:cubicBezTo>
                    <a:pt x="20" y="10"/>
                    <a:pt x="13" y="14"/>
                    <a:pt x="5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2" name="Freeform 1710"/>
            <p:cNvSpPr/>
            <p:nvPr>
              <p:custDataLst>
                <p:tags r:id="rId742"/>
              </p:custDataLst>
            </p:nvPr>
          </p:nvSpPr>
          <p:spPr bwMode="auto">
            <a:xfrm>
              <a:off x="4400" y="3142"/>
              <a:ext cx="44" cy="49"/>
            </a:xfrm>
            <a:custGeom>
              <a:avLst/>
              <a:gdLst>
                <a:gd name="T0" fmla="*/ 0 w 34"/>
                <a:gd name="T1" fmla="*/ 36 h 38"/>
                <a:gd name="T2" fmla="*/ 74 w 34"/>
                <a:gd name="T3" fmla="*/ 81 h 38"/>
                <a:gd name="T4" fmla="*/ 22 w 34"/>
                <a:gd name="T5" fmla="*/ 35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8">
                  <a:moveTo>
                    <a:pt x="0" y="17"/>
                  </a:moveTo>
                  <a:cubicBezTo>
                    <a:pt x="20" y="0"/>
                    <a:pt x="34" y="19"/>
                    <a:pt x="34" y="38"/>
                  </a:cubicBezTo>
                  <a:cubicBezTo>
                    <a:pt x="27" y="30"/>
                    <a:pt x="16" y="24"/>
                    <a:pt x="10" y="16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3" name="Freeform 1711"/>
            <p:cNvSpPr/>
            <p:nvPr>
              <p:custDataLst>
                <p:tags r:id="rId743"/>
              </p:custDataLst>
            </p:nvPr>
          </p:nvSpPr>
          <p:spPr bwMode="auto">
            <a:xfrm>
              <a:off x="4423" y="3437"/>
              <a:ext cx="17" cy="18"/>
            </a:xfrm>
            <a:custGeom>
              <a:avLst/>
              <a:gdLst>
                <a:gd name="T0" fmla="*/ 21 w 13"/>
                <a:gd name="T1" fmla="*/ 0 h 14"/>
                <a:gd name="T2" fmla="*/ 29 w 13"/>
                <a:gd name="T3" fmla="*/ 30 h 14"/>
                <a:gd name="T4" fmla="*/ 0 w 13"/>
                <a:gd name="T5" fmla="*/ 28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9" y="0"/>
                  </a:moveTo>
                  <a:cubicBezTo>
                    <a:pt x="10" y="5"/>
                    <a:pt x="11" y="9"/>
                    <a:pt x="13" y="14"/>
                  </a:cubicBezTo>
                  <a:cubicBezTo>
                    <a:pt x="9" y="11"/>
                    <a:pt x="4" y="10"/>
                    <a:pt x="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4" name="Freeform 1712"/>
            <p:cNvSpPr/>
            <p:nvPr>
              <p:custDataLst>
                <p:tags r:id="rId744"/>
              </p:custDataLst>
            </p:nvPr>
          </p:nvSpPr>
          <p:spPr bwMode="auto">
            <a:xfrm>
              <a:off x="4329" y="3604"/>
              <a:ext cx="42" cy="42"/>
            </a:xfrm>
            <a:custGeom>
              <a:avLst/>
              <a:gdLst>
                <a:gd name="T0" fmla="*/ 0 w 32"/>
                <a:gd name="T1" fmla="*/ 28 h 33"/>
                <a:gd name="T2" fmla="*/ 72 w 32"/>
                <a:gd name="T3" fmla="*/ 66 h 33"/>
                <a:gd name="T4" fmla="*/ 43 w 32"/>
                <a:gd name="T5" fmla="*/ 0 h 33"/>
                <a:gd name="T6" fmla="*/ 18 w 32"/>
                <a:gd name="T7" fmla="*/ 17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3">
                  <a:moveTo>
                    <a:pt x="0" y="13"/>
                  </a:moveTo>
                  <a:cubicBezTo>
                    <a:pt x="4" y="22"/>
                    <a:pt x="23" y="33"/>
                    <a:pt x="32" y="32"/>
                  </a:cubicBezTo>
                  <a:cubicBezTo>
                    <a:pt x="26" y="27"/>
                    <a:pt x="16" y="10"/>
                    <a:pt x="19" y="0"/>
                  </a:cubicBezTo>
                  <a:cubicBezTo>
                    <a:pt x="16" y="3"/>
                    <a:pt x="12" y="5"/>
                    <a:pt x="8" y="8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5" name="Freeform 1713"/>
            <p:cNvSpPr/>
            <p:nvPr>
              <p:custDataLst>
                <p:tags r:id="rId745"/>
              </p:custDataLst>
            </p:nvPr>
          </p:nvSpPr>
          <p:spPr bwMode="auto">
            <a:xfrm>
              <a:off x="4462" y="3310"/>
              <a:ext cx="83" cy="336"/>
            </a:xfrm>
            <a:custGeom>
              <a:avLst/>
              <a:gdLst>
                <a:gd name="T0" fmla="*/ 42 w 65"/>
                <a:gd name="T1" fmla="*/ 0 h 263"/>
                <a:gd name="T2" fmla="*/ 128 w 65"/>
                <a:gd name="T3" fmla="*/ 336 h 263"/>
                <a:gd name="T4" fmla="*/ 31 w 65"/>
                <a:gd name="T5" fmla="*/ 548 h 263"/>
                <a:gd name="T6" fmla="*/ 66 w 65"/>
                <a:gd name="T7" fmla="*/ 353 h 263"/>
                <a:gd name="T8" fmla="*/ 83 w 65"/>
                <a:gd name="T9" fmla="*/ 194 h 263"/>
                <a:gd name="T10" fmla="*/ 8 w 65"/>
                <a:gd name="T11" fmla="*/ 114 h 263"/>
                <a:gd name="T12" fmla="*/ 0 w 65"/>
                <a:gd name="T13" fmla="*/ 128 h 263"/>
                <a:gd name="T14" fmla="*/ 14 w 65"/>
                <a:gd name="T15" fmla="*/ 47 h 263"/>
                <a:gd name="T16" fmla="*/ 42 w 65"/>
                <a:gd name="T17" fmla="*/ 0 h 2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263">
                  <a:moveTo>
                    <a:pt x="20" y="0"/>
                  </a:moveTo>
                  <a:cubicBezTo>
                    <a:pt x="32" y="18"/>
                    <a:pt x="65" y="94"/>
                    <a:pt x="61" y="161"/>
                  </a:cubicBezTo>
                  <a:cubicBezTo>
                    <a:pt x="59" y="198"/>
                    <a:pt x="41" y="246"/>
                    <a:pt x="15" y="263"/>
                  </a:cubicBezTo>
                  <a:cubicBezTo>
                    <a:pt x="24" y="252"/>
                    <a:pt x="42" y="229"/>
                    <a:pt x="32" y="169"/>
                  </a:cubicBezTo>
                  <a:cubicBezTo>
                    <a:pt x="36" y="177"/>
                    <a:pt x="48" y="143"/>
                    <a:pt x="40" y="93"/>
                  </a:cubicBezTo>
                  <a:cubicBezTo>
                    <a:pt x="32" y="42"/>
                    <a:pt x="8" y="33"/>
                    <a:pt x="4" y="55"/>
                  </a:cubicBezTo>
                  <a:cubicBezTo>
                    <a:pt x="2" y="62"/>
                    <a:pt x="0" y="61"/>
                    <a:pt x="0" y="61"/>
                  </a:cubicBezTo>
                  <a:cubicBezTo>
                    <a:pt x="0" y="61"/>
                    <a:pt x="6" y="31"/>
                    <a:pt x="7" y="23"/>
                  </a:cubicBezTo>
                  <a:cubicBezTo>
                    <a:pt x="8" y="15"/>
                    <a:pt x="18" y="10"/>
                    <a:pt x="20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6" name="Freeform 1714"/>
            <p:cNvSpPr/>
            <p:nvPr>
              <p:custDataLst>
                <p:tags r:id="rId746"/>
              </p:custDataLst>
            </p:nvPr>
          </p:nvSpPr>
          <p:spPr bwMode="auto">
            <a:xfrm>
              <a:off x="4440" y="3395"/>
              <a:ext cx="31" cy="70"/>
            </a:xfrm>
            <a:custGeom>
              <a:avLst/>
              <a:gdLst>
                <a:gd name="T0" fmla="*/ 28 w 24"/>
                <a:gd name="T1" fmla="*/ 0 h 54"/>
                <a:gd name="T2" fmla="*/ 8 w 24"/>
                <a:gd name="T3" fmla="*/ 51 h 54"/>
                <a:gd name="T4" fmla="*/ 0 w 24"/>
                <a:gd name="T5" fmla="*/ 69 h 54"/>
                <a:gd name="T6" fmla="*/ 13 w 24"/>
                <a:gd name="T7" fmla="*/ 101 h 54"/>
                <a:gd name="T8" fmla="*/ 50 w 24"/>
                <a:gd name="T9" fmla="*/ 118 h 54"/>
                <a:gd name="T10" fmla="*/ 23 w 24"/>
                <a:gd name="T11" fmla="*/ 73 h 54"/>
                <a:gd name="T12" fmla="*/ 52 w 24"/>
                <a:gd name="T13" fmla="*/ 51 h 54"/>
                <a:gd name="T14" fmla="*/ 28 w 24"/>
                <a:gd name="T15" fmla="*/ 6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54">
                  <a:moveTo>
                    <a:pt x="13" y="0"/>
                  </a:moveTo>
                  <a:cubicBezTo>
                    <a:pt x="10" y="8"/>
                    <a:pt x="8" y="16"/>
                    <a:pt x="4" y="23"/>
                  </a:cubicBezTo>
                  <a:cubicBezTo>
                    <a:pt x="2" y="27"/>
                    <a:pt x="0" y="28"/>
                    <a:pt x="0" y="32"/>
                  </a:cubicBezTo>
                  <a:cubicBezTo>
                    <a:pt x="1" y="35"/>
                    <a:pt x="4" y="44"/>
                    <a:pt x="6" y="46"/>
                  </a:cubicBezTo>
                  <a:cubicBezTo>
                    <a:pt x="11" y="44"/>
                    <a:pt x="19" y="50"/>
                    <a:pt x="23" y="54"/>
                  </a:cubicBezTo>
                  <a:cubicBezTo>
                    <a:pt x="18" y="50"/>
                    <a:pt x="12" y="39"/>
                    <a:pt x="11" y="33"/>
                  </a:cubicBezTo>
                  <a:cubicBezTo>
                    <a:pt x="11" y="25"/>
                    <a:pt x="16" y="16"/>
                    <a:pt x="24" y="23"/>
                  </a:cubicBezTo>
                  <a:cubicBezTo>
                    <a:pt x="21" y="16"/>
                    <a:pt x="15" y="10"/>
                    <a:pt x="13" y="3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7" name="Freeform 1715"/>
            <p:cNvSpPr/>
            <p:nvPr>
              <p:custDataLst>
                <p:tags r:id="rId747"/>
              </p:custDataLst>
            </p:nvPr>
          </p:nvSpPr>
          <p:spPr bwMode="auto">
            <a:xfrm>
              <a:off x="4006" y="3558"/>
              <a:ext cx="41" cy="38"/>
            </a:xfrm>
            <a:custGeom>
              <a:avLst/>
              <a:gdLst>
                <a:gd name="T0" fmla="*/ 0 w 32"/>
                <a:gd name="T1" fmla="*/ 53 h 30"/>
                <a:gd name="T2" fmla="*/ 68 w 32"/>
                <a:gd name="T3" fmla="*/ 53 h 30"/>
                <a:gd name="T4" fmla="*/ 54 w 32"/>
                <a:gd name="T5" fmla="*/ 0 h 30"/>
                <a:gd name="T6" fmla="*/ 22 w 32"/>
                <a:gd name="T7" fmla="*/ 25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30">
                  <a:moveTo>
                    <a:pt x="0" y="26"/>
                  </a:moveTo>
                  <a:cubicBezTo>
                    <a:pt x="10" y="29"/>
                    <a:pt x="22" y="30"/>
                    <a:pt x="32" y="26"/>
                  </a:cubicBezTo>
                  <a:cubicBezTo>
                    <a:pt x="27" y="21"/>
                    <a:pt x="26" y="8"/>
                    <a:pt x="26" y="0"/>
                  </a:cubicBezTo>
                  <a:cubicBezTo>
                    <a:pt x="20" y="3"/>
                    <a:pt x="15" y="9"/>
                    <a:pt x="10" y="13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8" name="Freeform 1716"/>
            <p:cNvSpPr/>
            <p:nvPr>
              <p:custDataLst>
                <p:tags r:id="rId748"/>
              </p:custDataLst>
            </p:nvPr>
          </p:nvSpPr>
          <p:spPr bwMode="auto">
            <a:xfrm>
              <a:off x="4011" y="3561"/>
              <a:ext cx="34" cy="25"/>
            </a:xfrm>
            <a:custGeom>
              <a:avLst/>
              <a:gdLst>
                <a:gd name="T0" fmla="*/ 0 w 27"/>
                <a:gd name="T1" fmla="*/ 36 h 20"/>
                <a:gd name="T2" fmla="*/ 42 w 27"/>
                <a:gd name="T3" fmla="*/ 0 h 20"/>
                <a:gd name="T4" fmla="*/ 54 w 27"/>
                <a:gd name="T5" fmla="*/ 39 h 20"/>
                <a:gd name="T6" fmla="*/ 20 w 27"/>
                <a:gd name="T7" fmla="*/ 2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0">
                  <a:moveTo>
                    <a:pt x="0" y="18"/>
                  </a:moveTo>
                  <a:cubicBezTo>
                    <a:pt x="6" y="12"/>
                    <a:pt x="14" y="2"/>
                    <a:pt x="21" y="0"/>
                  </a:cubicBezTo>
                  <a:cubicBezTo>
                    <a:pt x="24" y="6"/>
                    <a:pt x="25" y="13"/>
                    <a:pt x="27" y="20"/>
                  </a:cubicBezTo>
                  <a:cubicBezTo>
                    <a:pt x="23" y="14"/>
                    <a:pt x="17" y="6"/>
                    <a:pt x="10" y="13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9" name="Freeform 1717"/>
            <p:cNvSpPr/>
            <p:nvPr>
              <p:custDataLst>
                <p:tags r:id="rId749"/>
              </p:custDataLst>
            </p:nvPr>
          </p:nvSpPr>
          <p:spPr bwMode="auto">
            <a:xfrm>
              <a:off x="4086" y="3604"/>
              <a:ext cx="179" cy="64"/>
            </a:xfrm>
            <a:custGeom>
              <a:avLst/>
              <a:gdLst>
                <a:gd name="T0" fmla="*/ 0 w 140"/>
                <a:gd name="T1" fmla="*/ 28 h 50"/>
                <a:gd name="T2" fmla="*/ 42 w 140"/>
                <a:gd name="T3" fmla="*/ 40 h 50"/>
                <a:gd name="T4" fmla="*/ 95 w 140"/>
                <a:gd name="T5" fmla="*/ 47 h 50"/>
                <a:gd name="T6" fmla="*/ 171 w 140"/>
                <a:gd name="T7" fmla="*/ 40 h 50"/>
                <a:gd name="T8" fmla="*/ 293 w 140"/>
                <a:gd name="T9" fmla="*/ 22 h 50"/>
                <a:gd name="T10" fmla="*/ 276 w 140"/>
                <a:gd name="T11" fmla="*/ 45 h 50"/>
                <a:gd name="T12" fmla="*/ 240 w 140"/>
                <a:gd name="T13" fmla="*/ 74 h 50"/>
                <a:gd name="T14" fmla="*/ 157 w 140"/>
                <a:gd name="T15" fmla="*/ 105 h 50"/>
                <a:gd name="T16" fmla="*/ 184 w 140"/>
                <a:gd name="T17" fmla="*/ 76 h 50"/>
                <a:gd name="T18" fmla="*/ 128 w 140"/>
                <a:gd name="T19" fmla="*/ 67 h 50"/>
                <a:gd name="T20" fmla="*/ 0 w 140"/>
                <a:gd name="T21" fmla="*/ 36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50">
                  <a:moveTo>
                    <a:pt x="0" y="13"/>
                  </a:moveTo>
                  <a:cubicBezTo>
                    <a:pt x="4" y="18"/>
                    <a:pt x="14" y="18"/>
                    <a:pt x="20" y="19"/>
                  </a:cubicBezTo>
                  <a:cubicBezTo>
                    <a:pt x="28" y="21"/>
                    <a:pt x="37" y="23"/>
                    <a:pt x="45" y="23"/>
                  </a:cubicBezTo>
                  <a:cubicBezTo>
                    <a:pt x="58" y="23"/>
                    <a:pt x="70" y="23"/>
                    <a:pt x="82" y="19"/>
                  </a:cubicBezTo>
                  <a:cubicBezTo>
                    <a:pt x="98" y="14"/>
                    <a:pt x="124" y="0"/>
                    <a:pt x="140" y="10"/>
                  </a:cubicBezTo>
                  <a:cubicBezTo>
                    <a:pt x="137" y="13"/>
                    <a:pt x="135" y="17"/>
                    <a:pt x="132" y="21"/>
                  </a:cubicBezTo>
                  <a:cubicBezTo>
                    <a:pt x="127" y="26"/>
                    <a:pt x="121" y="31"/>
                    <a:pt x="115" y="35"/>
                  </a:cubicBezTo>
                  <a:cubicBezTo>
                    <a:pt x="105" y="40"/>
                    <a:pt x="86" y="49"/>
                    <a:pt x="75" y="50"/>
                  </a:cubicBezTo>
                  <a:cubicBezTo>
                    <a:pt x="80" y="47"/>
                    <a:pt x="89" y="40"/>
                    <a:pt x="88" y="36"/>
                  </a:cubicBezTo>
                  <a:cubicBezTo>
                    <a:pt x="86" y="32"/>
                    <a:pt x="72" y="33"/>
                    <a:pt x="61" y="32"/>
                  </a:cubicBezTo>
                  <a:cubicBezTo>
                    <a:pt x="52" y="32"/>
                    <a:pt x="9" y="25"/>
                    <a:pt x="0" y="1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0" name="Freeform 1718"/>
            <p:cNvSpPr/>
            <p:nvPr>
              <p:custDataLst>
                <p:tags r:id="rId750"/>
              </p:custDataLst>
            </p:nvPr>
          </p:nvSpPr>
          <p:spPr bwMode="auto">
            <a:xfrm>
              <a:off x="4294" y="3657"/>
              <a:ext cx="145" cy="41"/>
            </a:xfrm>
            <a:custGeom>
              <a:avLst/>
              <a:gdLst>
                <a:gd name="T0" fmla="*/ 0 w 112"/>
                <a:gd name="T1" fmla="*/ 1 h 33"/>
                <a:gd name="T2" fmla="*/ 186 w 112"/>
                <a:gd name="T3" fmla="*/ 50 h 33"/>
                <a:gd name="T4" fmla="*/ 243 w 112"/>
                <a:gd name="T5" fmla="*/ 24 h 33"/>
                <a:gd name="T6" fmla="*/ 146 w 112"/>
                <a:gd name="T7" fmla="*/ 0 h 33"/>
                <a:gd name="T8" fmla="*/ 0 w 112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3">
                  <a:moveTo>
                    <a:pt x="0" y="1"/>
                  </a:moveTo>
                  <a:cubicBezTo>
                    <a:pt x="15" y="21"/>
                    <a:pt x="62" y="33"/>
                    <a:pt x="86" y="26"/>
                  </a:cubicBezTo>
                  <a:cubicBezTo>
                    <a:pt x="110" y="18"/>
                    <a:pt x="112" y="12"/>
                    <a:pt x="112" y="12"/>
                  </a:cubicBezTo>
                  <a:cubicBezTo>
                    <a:pt x="104" y="12"/>
                    <a:pt x="75" y="12"/>
                    <a:pt x="67" y="0"/>
                  </a:cubicBezTo>
                  <a:cubicBezTo>
                    <a:pt x="71" y="9"/>
                    <a:pt x="58" y="31"/>
                    <a:pt x="0" y="1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1" name="Freeform 1719"/>
            <p:cNvSpPr/>
            <p:nvPr>
              <p:custDataLst>
                <p:tags r:id="rId751"/>
              </p:custDataLst>
            </p:nvPr>
          </p:nvSpPr>
          <p:spPr bwMode="auto">
            <a:xfrm>
              <a:off x="4262" y="3623"/>
              <a:ext cx="62" cy="31"/>
            </a:xfrm>
            <a:custGeom>
              <a:avLst/>
              <a:gdLst>
                <a:gd name="T0" fmla="*/ 6 w 48"/>
                <a:gd name="T1" fmla="*/ 16 h 24"/>
                <a:gd name="T2" fmla="*/ 28 w 48"/>
                <a:gd name="T3" fmla="*/ 0 h 24"/>
                <a:gd name="T4" fmla="*/ 52 w 48"/>
                <a:gd name="T5" fmla="*/ 5 h 24"/>
                <a:gd name="T6" fmla="*/ 98 w 48"/>
                <a:gd name="T7" fmla="*/ 1 h 24"/>
                <a:gd name="T8" fmla="*/ 103 w 48"/>
                <a:gd name="T9" fmla="*/ 21 h 24"/>
                <a:gd name="T10" fmla="*/ 44 w 48"/>
                <a:gd name="T11" fmla="*/ 52 h 24"/>
                <a:gd name="T12" fmla="*/ 13 w 48"/>
                <a:gd name="T13" fmla="*/ 1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24">
                  <a:moveTo>
                    <a:pt x="3" y="7"/>
                  </a:moveTo>
                  <a:cubicBezTo>
                    <a:pt x="8" y="4"/>
                    <a:pt x="6" y="1"/>
                    <a:pt x="13" y="0"/>
                  </a:cubicBezTo>
                  <a:cubicBezTo>
                    <a:pt x="16" y="0"/>
                    <a:pt x="20" y="2"/>
                    <a:pt x="24" y="2"/>
                  </a:cubicBezTo>
                  <a:cubicBezTo>
                    <a:pt x="31" y="3"/>
                    <a:pt x="39" y="5"/>
                    <a:pt x="46" y="1"/>
                  </a:cubicBezTo>
                  <a:cubicBezTo>
                    <a:pt x="47" y="3"/>
                    <a:pt x="47" y="7"/>
                    <a:pt x="48" y="9"/>
                  </a:cubicBezTo>
                  <a:cubicBezTo>
                    <a:pt x="38" y="4"/>
                    <a:pt x="16" y="8"/>
                    <a:pt x="20" y="24"/>
                  </a:cubicBezTo>
                  <a:cubicBezTo>
                    <a:pt x="15" y="24"/>
                    <a:pt x="0" y="13"/>
                    <a:pt x="6" y="7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2" name="Freeform 1720"/>
            <p:cNvSpPr/>
            <p:nvPr>
              <p:custDataLst>
                <p:tags r:id="rId752"/>
              </p:custDataLst>
            </p:nvPr>
          </p:nvSpPr>
          <p:spPr bwMode="auto">
            <a:xfrm>
              <a:off x="3911" y="3290"/>
              <a:ext cx="74" cy="257"/>
            </a:xfrm>
            <a:custGeom>
              <a:avLst/>
              <a:gdLst>
                <a:gd name="T0" fmla="*/ 8 w 58"/>
                <a:gd name="T1" fmla="*/ 0 h 200"/>
                <a:gd name="T2" fmla="*/ 22 w 58"/>
                <a:gd name="T3" fmla="*/ 53 h 200"/>
                <a:gd name="T4" fmla="*/ 28 w 58"/>
                <a:gd name="T5" fmla="*/ 105 h 200"/>
                <a:gd name="T6" fmla="*/ 47 w 58"/>
                <a:gd name="T7" fmla="*/ 215 h 200"/>
                <a:gd name="T8" fmla="*/ 36 w 58"/>
                <a:gd name="T9" fmla="*/ 315 h 200"/>
                <a:gd name="T10" fmla="*/ 120 w 58"/>
                <a:gd name="T11" fmla="*/ 357 h 200"/>
                <a:gd name="T12" fmla="*/ 54 w 58"/>
                <a:gd name="T13" fmla="*/ 424 h 200"/>
                <a:gd name="T14" fmla="*/ 42 w 58"/>
                <a:gd name="T15" fmla="*/ 394 h 200"/>
                <a:gd name="T16" fmla="*/ 18 w 58"/>
                <a:gd name="T17" fmla="*/ 352 h 200"/>
                <a:gd name="T18" fmla="*/ 22 w 58"/>
                <a:gd name="T19" fmla="*/ 231 h 200"/>
                <a:gd name="T20" fmla="*/ 8 w 58"/>
                <a:gd name="T21" fmla="*/ 111 h 200"/>
                <a:gd name="T22" fmla="*/ 10 w 58"/>
                <a:gd name="T23" fmla="*/ 8 h 20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" h="200">
                  <a:moveTo>
                    <a:pt x="4" y="0"/>
                  </a:moveTo>
                  <a:cubicBezTo>
                    <a:pt x="6" y="9"/>
                    <a:pt x="10" y="16"/>
                    <a:pt x="10" y="25"/>
                  </a:cubicBezTo>
                  <a:cubicBezTo>
                    <a:pt x="9" y="34"/>
                    <a:pt x="10" y="42"/>
                    <a:pt x="13" y="50"/>
                  </a:cubicBezTo>
                  <a:cubicBezTo>
                    <a:pt x="18" y="67"/>
                    <a:pt x="26" y="83"/>
                    <a:pt x="23" y="101"/>
                  </a:cubicBezTo>
                  <a:cubicBezTo>
                    <a:pt x="20" y="117"/>
                    <a:pt x="9" y="133"/>
                    <a:pt x="17" y="149"/>
                  </a:cubicBezTo>
                  <a:cubicBezTo>
                    <a:pt x="24" y="163"/>
                    <a:pt x="42" y="172"/>
                    <a:pt x="58" y="168"/>
                  </a:cubicBezTo>
                  <a:cubicBezTo>
                    <a:pt x="48" y="178"/>
                    <a:pt x="38" y="192"/>
                    <a:pt x="26" y="200"/>
                  </a:cubicBezTo>
                  <a:cubicBezTo>
                    <a:pt x="29" y="194"/>
                    <a:pt x="24" y="190"/>
                    <a:pt x="20" y="186"/>
                  </a:cubicBezTo>
                  <a:cubicBezTo>
                    <a:pt x="15" y="180"/>
                    <a:pt x="12" y="173"/>
                    <a:pt x="9" y="166"/>
                  </a:cubicBezTo>
                  <a:cubicBezTo>
                    <a:pt x="1" y="144"/>
                    <a:pt x="3" y="130"/>
                    <a:pt x="10" y="109"/>
                  </a:cubicBezTo>
                  <a:cubicBezTo>
                    <a:pt x="16" y="89"/>
                    <a:pt x="9" y="72"/>
                    <a:pt x="4" y="52"/>
                  </a:cubicBezTo>
                  <a:cubicBezTo>
                    <a:pt x="0" y="36"/>
                    <a:pt x="10" y="19"/>
                    <a:pt x="5" y="4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3" name="Freeform 1721"/>
            <p:cNvSpPr/>
            <p:nvPr>
              <p:custDataLst>
                <p:tags r:id="rId753"/>
              </p:custDataLst>
            </p:nvPr>
          </p:nvSpPr>
          <p:spPr bwMode="auto">
            <a:xfrm>
              <a:off x="3954" y="3505"/>
              <a:ext cx="31" cy="33"/>
            </a:xfrm>
            <a:custGeom>
              <a:avLst/>
              <a:gdLst>
                <a:gd name="T0" fmla="*/ 0 w 24"/>
                <a:gd name="T1" fmla="*/ 1 h 25"/>
                <a:gd name="T2" fmla="*/ 13 w 24"/>
                <a:gd name="T3" fmla="*/ 58 h 25"/>
                <a:gd name="T4" fmla="*/ 52 w 24"/>
                <a:gd name="T5" fmla="*/ 5 h 25"/>
                <a:gd name="T6" fmla="*/ 21 w 24"/>
                <a:gd name="T7" fmla="*/ 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5">
                  <a:moveTo>
                    <a:pt x="0" y="1"/>
                  </a:moveTo>
                  <a:cubicBezTo>
                    <a:pt x="6" y="6"/>
                    <a:pt x="8" y="17"/>
                    <a:pt x="6" y="25"/>
                  </a:cubicBezTo>
                  <a:cubicBezTo>
                    <a:pt x="9" y="16"/>
                    <a:pt x="19" y="10"/>
                    <a:pt x="24" y="2"/>
                  </a:cubicBezTo>
                  <a:cubicBezTo>
                    <a:pt x="20" y="0"/>
                    <a:pt x="13" y="0"/>
                    <a:pt x="9" y="2"/>
                  </a:cubicBezTo>
                </a:path>
              </a:pathLst>
            </a:custGeom>
            <a:solidFill>
              <a:srgbClr val="BB5A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4" name="Freeform 1722"/>
            <p:cNvSpPr/>
            <p:nvPr>
              <p:custDataLst>
                <p:tags r:id="rId754"/>
              </p:custDataLst>
            </p:nvPr>
          </p:nvSpPr>
          <p:spPr bwMode="auto">
            <a:xfrm>
              <a:off x="3932" y="3218"/>
              <a:ext cx="35" cy="84"/>
            </a:xfrm>
            <a:custGeom>
              <a:avLst/>
              <a:gdLst>
                <a:gd name="T0" fmla="*/ 23 w 27"/>
                <a:gd name="T1" fmla="*/ 31 h 66"/>
                <a:gd name="T2" fmla="*/ 35 w 27"/>
                <a:gd name="T3" fmla="*/ 75 h 66"/>
                <a:gd name="T4" fmla="*/ 58 w 27"/>
                <a:gd name="T5" fmla="*/ 108 h 66"/>
                <a:gd name="T6" fmla="*/ 0 w 27"/>
                <a:gd name="T7" fmla="*/ 136 h 66"/>
                <a:gd name="T8" fmla="*/ 17 w 27"/>
                <a:gd name="T9" fmla="*/ 89 h 66"/>
                <a:gd name="T10" fmla="*/ 22 w 27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6">
                  <a:moveTo>
                    <a:pt x="11" y="15"/>
                  </a:moveTo>
                  <a:cubicBezTo>
                    <a:pt x="13" y="22"/>
                    <a:pt x="13" y="29"/>
                    <a:pt x="16" y="36"/>
                  </a:cubicBezTo>
                  <a:cubicBezTo>
                    <a:pt x="18" y="42"/>
                    <a:pt x="21" y="49"/>
                    <a:pt x="27" y="53"/>
                  </a:cubicBezTo>
                  <a:cubicBezTo>
                    <a:pt x="18" y="55"/>
                    <a:pt x="8" y="60"/>
                    <a:pt x="0" y="66"/>
                  </a:cubicBezTo>
                  <a:cubicBezTo>
                    <a:pt x="4" y="59"/>
                    <a:pt x="8" y="51"/>
                    <a:pt x="8" y="43"/>
                  </a:cubicBezTo>
                  <a:cubicBezTo>
                    <a:pt x="7" y="32"/>
                    <a:pt x="1" y="9"/>
                    <a:pt x="10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5" name="Freeform 1723"/>
            <p:cNvSpPr/>
            <p:nvPr>
              <p:custDataLst>
                <p:tags r:id="rId755"/>
              </p:custDataLst>
            </p:nvPr>
          </p:nvSpPr>
          <p:spPr bwMode="auto">
            <a:xfrm>
              <a:off x="3933" y="3153"/>
              <a:ext cx="90" cy="102"/>
            </a:xfrm>
            <a:custGeom>
              <a:avLst/>
              <a:gdLst>
                <a:gd name="T0" fmla="*/ 17 w 69"/>
                <a:gd name="T1" fmla="*/ 129 h 80"/>
                <a:gd name="T2" fmla="*/ 39 w 69"/>
                <a:gd name="T3" fmla="*/ 82 h 80"/>
                <a:gd name="T4" fmla="*/ 60 w 69"/>
                <a:gd name="T5" fmla="*/ 69 h 80"/>
                <a:gd name="T6" fmla="*/ 67 w 69"/>
                <a:gd name="T7" fmla="*/ 43 h 80"/>
                <a:gd name="T8" fmla="*/ 153 w 69"/>
                <a:gd name="T9" fmla="*/ 66 h 80"/>
                <a:gd name="T10" fmla="*/ 116 w 69"/>
                <a:gd name="T11" fmla="*/ 13 h 80"/>
                <a:gd name="T12" fmla="*/ 50 w 69"/>
                <a:gd name="T13" fmla="*/ 14 h 80"/>
                <a:gd name="T14" fmla="*/ 23 w 69"/>
                <a:gd name="T15" fmla="*/ 166 h 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80">
                  <a:moveTo>
                    <a:pt x="8" y="62"/>
                  </a:moveTo>
                  <a:cubicBezTo>
                    <a:pt x="6" y="54"/>
                    <a:pt x="12" y="44"/>
                    <a:pt x="18" y="39"/>
                  </a:cubicBezTo>
                  <a:cubicBezTo>
                    <a:pt x="20" y="37"/>
                    <a:pt x="25" y="35"/>
                    <a:pt x="27" y="33"/>
                  </a:cubicBezTo>
                  <a:cubicBezTo>
                    <a:pt x="29" y="30"/>
                    <a:pt x="28" y="24"/>
                    <a:pt x="30" y="21"/>
                  </a:cubicBezTo>
                  <a:cubicBezTo>
                    <a:pt x="41" y="0"/>
                    <a:pt x="61" y="21"/>
                    <a:pt x="69" y="32"/>
                  </a:cubicBezTo>
                  <a:cubicBezTo>
                    <a:pt x="63" y="22"/>
                    <a:pt x="62" y="13"/>
                    <a:pt x="52" y="6"/>
                  </a:cubicBezTo>
                  <a:cubicBezTo>
                    <a:pt x="42" y="0"/>
                    <a:pt x="30" y="0"/>
                    <a:pt x="22" y="7"/>
                  </a:cubicBezTo>
                  <a:cubicBezTo>
                    <a:pt x="1" y="24"/>
                    <a:pt x="0" y="74"/>
                    <a:pt x="11" y="8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6" name="Freeform 1724"/>
            <p:cNvSpPr/>
            <p:nvPr>
              <p:custDataLst>
                <p:tags r:id="rId756"/>
              </p:custDataLst>
            </p:nvPr>
          </p:nvSpPr>
          <p:spPr bwMode="auto">
            <a:xfrm>
              <a:off x="4083" y="3210"/>
              <a:ext cx="168" cy="70"/>
            </a:xfrm>
            <a:custGeom>
              <a:avLst/>
              <a:gdLst>
                <a:gd name="T0" fmla="*/ 0 w 130"/>
                <a:gd name="T1" fmla="*/ 32 h 55"/>
                <a:gd name="T2" fmla="*/ 238 w 130"/>
                <a:gd name="T3" fmla="*/ 59 h 55"/>
                <a:gd name="T4" fmla="*/ 280 w 130"/>
                <a:gd name="T5" fmla="*/ 0 h 55"/>
                <a:gd name="T6" fmla="*/ 194 w 130"/>
                <a:gd name="T7" fmla="*/ 55 h 55"/>
                <a:gd name="T8" fmla="*/ 23 w 130"/>
                <a:gd name="T9" fmla="*/ 43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55">
                  <a:moveTo>
                    <a:pt x="0" y="16"/>
                  </a:moveTo>
                  <a:cubicBezTo>
                    <a:pt x="17" y="31"/>
                    <a:pt x="65" y="55"/>
                    <a:pt x="110" y="28"/>
                  </a:cubicBezTo>
                  <a:cubicBezTo>
                    <a:pt x="112" y="25"/>
                    <a:pt x="124" y="4"/>
                    <a:pt x="130" y="0"/>
                  </a:cubicBezTo>
                  <a:cubicBezTo>
                    <a:pt x="112" y="10"/>
                    <a:pt x="112" y="20"/>
                    <a:pt x="90" y="27"/>
                  </a:cubicBezTo>
                  <a:cubicBezTo>
                    <a:pt x="41" y="38"/>
                    <a:pt x="26" y="25"/>
                    <a:pt x="11" y="21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7" name="Freeform 1725"/>
            <p:cNvSpPr/>
            <p:nvPr>
              <p:custDataLst>
                <p:tags r:id="rId757"/>
              </p:custDataLst>
            </p:nvPr>
          </p:nvSpPr>
          <p:spPr bwMode="auto">
            <a:xfrm>
              <a:off x="4369" y="3106"/>
              <a:ext cx="34" cy="66"/>
            </a:xfrm>
            <a:custGeom>
              <a:avLst/>
              <a:gdLst>
                <a:gd name="T0" fmla="*/ 30 w 27"/>
                <a:gd name="T1" fmla="*/ 6 h 52"/>
                <a:gd name="T2" fmla="*/ 13 w 27"/>
                <a:gd name="T3" fmla="*/ 94 h 52"/>
                <a:gd name="T4" fmla="*/ 54 w 27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52">
                  <a:moveTo>
                    <a:pt x="15" y="3"/>
                  </a:moveTo>
                  <a:cubicBezTo>
                    <a:pt x="17" y="15"/>
                    <a:pt x="11" y="39"/>
                    <a:pt x="6" y="46"/>
                  </a:cubicBezTo>
                  <a:cubicBezTo>
                    <a:pt x="0" y="52"/>
                    <a:pt x="24" y="19"/>
                    <a:pt x="27" y="0"/>
                  </a:cubicBezTo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8" name="Freeform 1726"/>
            <p:cNvSpPr/>
            <p:nvPr>
              <p:custDataLst>
                <p:tags r:id="rId758"/>
              </p:custDataLst>
            </p:nvPr>
          </p:nvSpPr>
          <p:spPr bwMode="auto">
            <a:xfrm>
              <a:off x="4467" y="3188"/>
              <a:ext cx="37" cy="127"/>
            </a:xfrm>
            <a:custGeom>
              <a:avLst/>
              <a:gdLst>
                <a:gd name="T0" fmla="*/ 47 w 29"/>
                <a:gd name="T1" fmla="*/ 0 h 99"/>
                <a:gd name="T2" fmla="*/ 10 w 29"/>
                <a:gd name="T3" fmla="*/ 209 h 99"/>
                <a:gd name="T4" fmla="*/ 0 w 29"/>
                <a:gd name="T5" fmla="*/ 68 h 99"/>
                <a:gd name="T6" fmla="*/ 36 w 29"/>
                <a:gd name="T7" fmla="*/ 95 h 99"/>
                <a:gd name="T8" fmla="*/ 47 w 29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9">
                  <a:moveTo>
                    <a:pt x="23" y="0"/>
                  </a:moveTo>
                  <a:cubicBezTo>
                    <a:pt x="26" y="25"/>
                    <a:pt x="29" y="68"/>
                    <a:pt x="5" y="99"/>
                  </a:cubicBezTo>
                  <a:cubicBezTo>
                    <a:pt x="6" y="93"/>
                    <a:pt x="12" y="58"/>
                    <a:pt x="0" y="32"/>
                  </a:cubicBezTo>
                  <a:cubicBezTo>
                    <a:pt x="6" y="48"/>
                    <a:pt x="13" y="50"/>
                    <a:pt x="17" y="45"/>
                  </a:cubicBezTo>
                  <a:cubicBezTo>
                    <a:pt x="21" y="40"/>
                    <a:pt x="26" y="14"/>
                    <a:pt x="23" y="0"/>
                  </a:cubicBezTo>
                  <a:close/>
                </a:path>
              </a:pathLst>
            </a:custGeom>
            <a:solidFill>
              <a:srgbClr val="DDA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9" name="Freeform 1727"/>
            <p:cNvSpPr/>
            <p:nvPr>
              <p:custDataLst>
                <p:tags r:id="rId759"/>
              </p:custDataLst>
            </p:nvPr>
          </p:nvSpPr>
          <p:spPr bwMode="auto">
            <a:xfrm>
              <a:off x="4244" y="3201"/>
              <a:ext cx="28" cy="30"/>
            </a:xfrm>
            <a:custGeom>
              <a:avLst/>
              <a:gdLst>
                <a:gd name="T0" fmla="*/ 0 w 22"/>
                <a:gd name="T1" fmla="*/ 51 h 23"/>
                <a:gd name="T2" fmla="*/ 46 w 22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3">
                  <a:moveTo>
                    <a:pt x="0" y="23"/>
                  </a:moveTo>
                  <a:cubicBezTo>
                    <a:pt x="8" y="10"/>
                    <a:pt x="17" y="1"/>
                    <a:pt x="22" y="0"/>
                  </a:cubicBezTo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0" name="Freeform 1728"/>
            <p:cNvSpPr/>
            <p:nvPr>
              <p:custDataLst>
                <p:tags r:id="rId760"/>
              </p:custDataLst>
            </p:nvPr>
          </p:nvSpPr>
          <p:spPr bwMode="auto">
            <a:xfrm>
              <a:off x="4131" y="3197"/>
              <a:ext cx="117" cy="23"/>
            </a:xfrm>
            <a:custGeom>
              <a:avLst/>
              <a:gdLst>
                <a:gd name="T0" fmla="*/ 0 w 91"/>
                <a:gd name="T1" fmla="*/ 28 h 18"/>
                <a:gd name="T2" fmla="*/ 193 w 91"/>
                <a:gd name="T3" fmla="*/ 0 h 18"/>
                <a:gd name="T4" fmla="*/ 0 w 91"/>
                <a:gd name="T5" fmla="*/ 2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18">
                  <a:moveTo>
                    <a:pt x="0" y="13"/>
                  </a:moveTo>
                  <a:cubicBezTo>
                    <a:pt x="27" y="17"/>
                    <a:pt x="66" y="17"/>
                    <a:pt x="91" y="0"/>
                  </a:cubicBezTo>
                  <a:cubicBezTo>
                    <a:pt x="79" y="5"/>
                    <a:pt x="17" y="18"/>
                    <a:pt x="0" y="1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1" name="Freeform 1729"/>
            <p:cNvSpPr/>
            <p:nvPr>
              <p:custDataLst>
                <p:tags r:id="rId761"/>
              </p:custDataLst>
            </p:nvPr>
          </p:nvSpPr>
          <p:spPr bwMode="auto">
            <a:xfrm>
              <a:off x="3919" y="3111"/>
              <a:ext cx="68" cy="92"/>
            </a:xfrm>
            <a:custGeom>
              <a:avLst/>
              <a:gdLst>
                <a:gd name="T0" fmla="*/ 116 w 52"/>
                <a:gd name="T1" fmla="*/ 1 h 72"/>
                <a:gd name="T2" fmla="*/ 0 w 52"/>
                <a:gd name="T3" fmla="*/ 151 h 72"/>
                <a:gd name="T4" fmla="*/ 116 w 52"/>
                <a:gd name="T5" fmla="*/ 1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72">
                  <a:moveTo>
                    <a:pt x="52" y="1"/>
                  </a:moveTo>
                  <a:cubicBezTo>
                    <a:pt x="32" y="0"/>
                    <a:pt x="1" y="2"/>
                    <a:pt x="0" y="72"/>
                  </a:cubicBezTo>
                  <a:cubicBezTo>
                    <a:pt x="5" y="43"/>
                    <a:pt x="15" y="4"/>
                    <a:pt x="52" y="1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2" name="Freeform 1730"/>
            <p:cNvSpPr/>
            <p:nvPr>
              <p:custDataLst>
                <p:tags r:id="rId762"/>
              </p:custDataLst>
            </p:nvPr>
          </p:nvSpPr>
          <p:spPr bwMode="auto">
            <a:xfrm>
              <a:off x="3891" y="3310"/>
              <a:ext cx="17" cy="145"/>
            </a:xfrm>
            <a:custGeom>
              <a:avLst/>
              <a:gdLst>
                <a:gd name="T0" fmla="*/ 29 w 13"/>
                <a:gd name="T1" fmla="*/ 239 h 113"/>
                <a:gd name="T2" fmla="*/ 21 w 13"/>
                <a:gd name="T3" fmla="*/ 0 h 113"/>
                <a:gd name="T4" fmla="*/ 29 w 13"/>
                <a:gd name="T5" fmla="*/ 239 h 1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3">
                  <a:moveTo>
                    <a:pt x="13" y="113"/>
                  </a:moveTo>
                  <a:cubicBezTo>
                    <a:pt x="0" y="64"/>
                    <a:pt x="5" y="19"/>
                    <a:pt x="9" y="0"/>
                  </a:cubicBezTo>
                  <a:cubicBezTo>
                    <a:pt x="7" y="15"/>
                    <a:pt x="7" y="79"/>
                    <a:pt x="13" y="11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3" name="Freeform 1731"/>
            <p:cNvSpPr/>
            <p:nvPr>
              <p:custDataLst>
                <p:tags r:id="rId763"/>
              </p:custDataLst>
            </p:nvPr>
          </p:nvSpPr>
          <p:spPr bwMode="auto">
            <a:xfrm>
              <a:off x="4251" y="3324"/>
              <a:ext cx="20" cy="75"/>
            </a:xfrm>
            <a:custGeom>
              <a:avLst/>
              <a:gdLst>
                <a:gd name="T0" fmla="*/ 18 w 16"/>
                <a:gd name="T1" fmla="*/ 121 h 59"/>
                <a:gd name="T2" fmla="*/ 0 w 16"/>
                <a:gd name="T3" fmla="*/ 61 h 59"/>
                <a:gd name="T4" fmla="*/ 31 w 16"/>
                <a:gd name="T5" fmla="*/ 0 h 59"/>
                <a:gd name="T6" fmla="*/ 8 w 16"/>
                <a:gd name="T7" fmla="*/ 61 h 59"/>
                <a:gd name="T8" fmla="*/ 18 w 16"/>
                <a:gd name="T9" fmla="*/ 12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59">
                  <a:moveTo>
                    <a:pt x="9" y="59"/>
                  </a:moveTo>
                  <a:cubicBezTo>
                    <a:pt x="8" y="54"/>
                    <a:pt x="1" y="41"/>
                    <a:pt x="0" y="30"/>
                  </a:cubicBezTo>
                  <a:cubicBezTo>
                    <a:pt x="0" y="18"/>
                    <a:pt x="3" y="8"/>
                    <a:pt x="16" y="0"/>
                  </a:cubicBezTo>
                  <a:cubicBezTo>
                    <a:pt x="10" y="8"/>
                    <a:pt x="4" y="20"/>
                    <a:pt x="4" y="30"/>
                  </a:cubicBezTo>
                  <a:cubicBezTo>
                    <a:pt x="4" y="41"/>
                    <a:pt x="7" y="53"/>
                    <a:pt x="9" y="59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4" name="Freeform 1732"/>
            <p:cNvSpPr/>
            <p:nvPr>
              <p:custDataLst>
                <p:tags r:id="rId764"/>
              </p:custDataLst>
            </p:nvPr>
          </p:nvSpPr>
          <p:spPr bwMode="auto">
            <a:xfrm>
              <a:off x="4475" y="3462"/>
              <a:ext cx="30" cy="55"/>
            </a:xfrm>
            <a:custGeom>
              <a:avLst/>
              <a:gdLst>
                <a:gd name="T0" fmla="*/ 44 w 24"/>
                <a:gd name="T1" fmla="*/ 90 h 43"/>
                <a:gd name="T2" fmla="*/ 0 w 24"/>
                <a:gd name="T3" fmla="*/ 0 h 43"/>
                <a:gd name="T4" fmla="*/ 44 w 24"/>
                <a:gd name="T5" fmla="*/ 90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3">
                  <a:moveTo>
                    <a:pt x="22" y="43"/>
                  </a:moveTo>
                  <a:cubicBezTo>
                    <a:pt x="19" y="29"/>
                    <a:pt x="12" y="11"/>
                    <a:pt x="0" y="0"/>
                  </a:cubicBezTo>
                  <a:cubicBezTo>
                    <a:pt x="10" y="3"/>
                    <a:pt x="24" y="21"/>
                    <a:pt x="22" y="43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5" name="Freeform 1733"/>
            <p:cNvSpPr/>
            <p:nvPr>
              <p:custDataLst>
                <p:tags r:id="rId765"/>
              </p:custDataLst>
            </p:nvPr>
          </p:nvSpPr>
          <p:spPr bwMode="auto">
            <a:xfrm>
              <a:off x="4074" y="2983"/>
              <a:ext cx="267" cy="81"/>
            </a:xfrm>
            <a:custGeom>
              <a:avLst/>
              <a:gdLst>
                <a:gd name="T0" fmla="*/ 0 w 207"/>
                <a:gd name="T1" fmla="*/ 114 h 63"/>
                <a:gd name="T2" fmla="*/ 214 w 207"/>
                <a:gd name="T3" fmla="*/ 59 h 63"/>
                <a:gd name="T4" fmla="*/ 444 w 207"/>
                <a:gd name="T5" fmla="*/ 50 h 63"/>
                <a:gd name="T6" fmla="*/ 206 w 207"/>
                <a:gd name="T7" fmla="*/ 81 h 63"/>
                <a:gd name="T8" fmla="*/ 0 w 207"/>
                <a:gd name="T9" fmla="*/ 114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62">
                  <a:moveTo>
                    <a:pt x="0" y="54"/>
                  </a:moveTo>
                  <a:cubicBezTo>
                    <a:pt x="18" y="63"/>
                    <a:pt x="66" y="40"/>
                    <a:pt x="100" y="28"/>
                  </a:cubicBezTo>
                  <a:cubicBezTo>
                    <a:pt x="134" y="16"/>
                    <a:pt x="170" y="0"/>
                    <a:pt x="207" y="23"/>
                  </a:cubicBezTo>
                  <a:cubicBezTo>
                    <a:pt x="184" y="11"/>
                    <a:pt x="158" y="16"/>
                    <a:pt x="96" y="38"/>
                  </a:cubicBezTo>
                  <a:cubicBezTo>
                    <a:pt x="34" y="60"/>
                    <a:pt x="7" y="58"/>
                    <a:pt x="0" y="54"/>
                  </a:cubicBezTo>
                  <a:close/>
                </a:path>
              </a:pathLst>
            </a:custGeom>
            <a:solidFill>
              <a:srgbClr val="FC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6" name="Freeform 1734"/>
            <p:cNvSpPr/>
            <p:nvPr>
              <p:custDataLst>
                <p:tags r:id="rId766"/>
              </p:custDataLst>
            </p:nvPr>
          </p:nvSpPr>
          <p:spPr bwMode="auto">
            <a:xfrm>
              <a:off x="4153" y="3351"/>
              <a:ext cx="269" cy="159"/>
            </a:xfrm>
            <a:custGeom>
              <a:avLst/>
              <a:gdLst>
                <a:gd name="T0" fmla="*/ 27 w 208"/>
                <a:gd name="T1" fmla="*/ 0 h 125"/>
                <a:gd name="T2" fmla="*/ 44 w 208"/>
                <a:gd name="T3" fmla="*/ 144 h 125"/>
                <a:gd name="T4" fmla="*/ 226 w 208"/>
                <a:gd name="T5" fmla="*/ 251 h 125"/>
                <a:gd name="T6" fmla="*/ 450 w 208"/>
                <a:gd name="T7" fmla="*/ 165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8" h="125">
                  <a:moveTo>
                    <a:pt x="12" y="0"/>
                  </a:moveTo>
                  <a:cubicBezTo>
                    <a:pt x="3" y="20"/>
                    <a:pt x="0" y="38"/>
                    <a:pt x="20" y="70"/>
                  </a:cubicBezTo>
                  <a:cubicBezTo>
                    <a:pt x="41" y="101"/>
                    <a:pt x="59" y="119"/>
                    <a:pt x="104" y="122"/>
                  </a:cubicBezTo>
                  <a:cubicBezTo>
                    <a:pt x="150" y="125"/>
                    <a:pt x="180" y="108"/>
                    <a:pt x="208" y="8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7" name="Freeform 1735"/>
            <p:cNvSpPr/>
            <p:nvPr>
              <p:custDataLst>
                <p:tags r:id="rId767"/>
              </p:custDataLst>
            </p:nvPr>
          </p:nvSpPr>
          <p:spPr bwMode="auto">
            <a:xfrm>
              <a:off x="3987" y="3465"/>
              <a:ext cx="466" cy="159"/>
            </a:xfrm>
            <a:custGeom>
              <a:avLst/>
              <a:gdLst>
                <a:gd name="T0" fmla="*/ 0 w 362"/>
                <a:gd name="T1" fmla="*/ 66 h 125"/>
                <a:gd name="T2" fmla="*/ 127 w 362"/>
                <a:gd name="T3" fmla="*/ 13 h 125"/>
                <a:gd name="T4" fmla="*/ 260 w 362"/>
                <a:gd name="T5" fmla="*/ 173 h 125"/>
                <a:gd name="T6" fmla="*/ 415 w 362"/>
                <a:gd name="T7" fmla="*/ 130 h 125"/>
                <a:gd name="T8" fmla="*/ 534 w 362"/>
                <a:gd name="T9" fmla="*/ 149 h 125"/>
                <a:gd name="T10" fmla="*/ 714 w 362"/>
                <a:gd name="T11" fmla="*/ 78 h 125"/>
                <a:gd name="T12" fmla="*/ 750 w 362"/>
                <a:gd name="T13" fmla="*/ 198 h 125"/>
                <a:gd name="T14" fmla="*/ 760 w 362"/>
                <a:gd name="T15" fmla="*/ 252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2" h="125">
                  <a:moveTo>
                    <a:pt x="0" y="32"/>
                  </a:moveTo>
                  <a:cubicBezTo>
                    <a:pt x="18" y="12"/>
                    <a:pt x="37" y="0"/>
                    <a:pt x="60" y="6"/>
                  </a:cubicBezTo>
                  <a:cubicBezTo>
                    <a:pt x="118" y="20"/>
                    <a:pt x="93" y="80"/>
                    <a:pt x="122" y="84"/>
                  </a:cubicBezTo>
                  <a:cubicBezTo>
                    <a:pt x="151" y="88"/>
                    <a:pt x="171" y="60"/>
                    <a:pt x="194" y="63"/>
                  </a:cubicBezTo>
                  <a:cubicBezTo>
                    <a:pt x="217" y="66"/>
                    <a:pt x="225" y="78"/>
                    <a:pt x="250" y="72"/>
                  </a:cubicBezTo>
                  <a:cubicBezTo>
                    <a:pt x="275" y="65"/>
                    <a:pt x="308" y="28"/>
                    <a:pt x="335" y="38"/>
                  </a:cubicBezTo>
                  <a:cubicBezTo>
                    <a:pt x="362" y="47"/>
                    <a:pt x="358" y="78"/>
                    <a:pt x="352" y="97"/>
                  </a:cubicBezTo>
                  <a:cubicBezTo>
                    <a:pt x="346" y="116"/>
                    <a:pt x="347" y="125"/>
                    <a:pt x="356" y="123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8" name="Freeform 1736"/>
            <p:cNvSpPr/>
            <p:nvPr>
              <p:custDataLst>
                <p:tags r:id="rId768"/>
              </p:custDataLst>
            </p:nvPr>
          </p:nvSpPr>
          <p:spPr bwMode="auto">
            <a:xfrm>
              <a:off x="4355" y="3562"/>
              <a:ext cx="50" cy="40"/>
            </a:xfrm>
            <a:custGeom>
              <a:avLst/>
              <a:gdLst>
                <a:gd name="T0" fmla="*/ 51 w 39"/>
                <a:gd name="T1" fmla="*/ 0 h 32"/>
                <a:gd name="T2" fmla="*/ 0 w 39"/>
                <a:gd name="T3" fmla="*/ 6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2">
                  <a:moveTo>
                    <a:pt x="24" y="0"/>
                  </a:moveTo>
                  <a:cubicBezTo>
                    <a:pt x="39" y="8"/>
                    <a:pt x="8" y="21"/>
                    <a:pt x="0" y="32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9" name="Freeform 1737"/>
            <p:cNvSpPr/>
            <p:nvPr>
              <p:custDataLst>
                <p:tags r:id="rId769"/>
              </p:custDataLst>
            </p:nvPr>
          </p:nvSpPr>
          <p:spPr bwMode="auto">
            <a:xfrm>
              <a:off x="4027" y="3519"/>
              <a:ext cx="20" cy="38"/>
            </a:xfrm>
            <a:custGeom>
              <a:avLst/>
              <a:gdLst>
                <a:gd name="T0" fmla="*/ 0 w 16"/>
                <a:gd name="T1" fmla="*/ 9 h 29"/>
                <a:gd name="T2" fmla="*/ 20 w 16"/>
                <a:gd name="T3" fmla="*/ 66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8">
                  <a:moveTo>
                    <a:pt x="0" y="4"/>
                  </a:moveTo>
                  <a:cubicBezTo>
                    <a:pt x="16" y="0"/>
                    <a:pt x="10" y="18"/>
                    <a:pt x="10" y="29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0" name="Freeform 1738"/>
            <p:cNvSpPr/>
            <p:nvPr>
              <p:custDataLst>
                <p:tags r:id="rId770"/>
              </p:custDataLst>
            </p:nvPr>
          </p:nvSpPr>
          <p:spPr bwMode="auto">
            <a:xfrm>
              <a:off x="3983" y="3334"/>
              <a:ext cx="178" cy="92"/>
            </a:xfrm>
            <a:custGeom>
              <a:avLst/>
              <a:gdLst>
                <a:gd name="T0" fmla="*/ 292 w 139"/>
                <a:gd name="T1" fmla="*/ 98 h 72"/>
                <a:gd name="T2" fmla="*/ 202 w 139"/>
                <a:gd name="T3" fmla="*/ 146 h 72"/>
                <a:gd name="T4" fmla="*/ 69 w 139"/>
                <a:gd name="T5" fmla="*/ 111 h 72"/>
                <a:gd name="T6" fmla="*/ 0 w 139"/>
                <a:gd name="T7" fmla="*/ 17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" h="72">
                  <a:moveTo>
                    <a:pt x="139" y="47"/>
                  </a:moveTo>
                  <a:cubicBezTo>
                    <a:pt x="134" y="55"/>
                    <a:pt x="121" y="68"/>
                    <a:pt x="96" y="70"/>
                  </a:cubicBezTo>
                  <a:cubicBezTo>
                    <a:pt x="71" y="72"/>
                    <a:pt x="40" y="65"/>
                    <a:pt x="33" y="53"/>
                  </a:cubicBezTo>
                  <a:cubicBezTo>
                    <a:pt x="26" y="41"/>
                    <a:pt x="7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1" name="Freeform 1739"/>
            <p:cNvSpPr/>
            <p:nvPr>
              <p:custDataLst>
                <p:tags r:id="rId771"/>
              </p:custDataLst>
            </p:nvPr>
          </p:nvSpPr>
          <p:spPr bwMode="auto">
            <a:xfrm>
              <a:off x="3946" y="3412"/>
              <a:ext cx="94" cy="64"/>
            </a:xfrm>
            <a:custGeom>
              <a:avLst/>
              <a:gdLst>
                <a:gd name="T0" fmla="*/ 156 w 73"/>
                <a:gd name="T1" fmla="*/ 1 h 50"/>
                <a:gd name="T2" fmla="*/ 36 w 73"/>
                <a:gd name="T3" fmla="*/ 74 h 50"/>
                <a:gd name="T4" fmla="*/ 0 w 73"/>
                <a:gd name="T5" fmla="*/ 92 h 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50">
                  <a:moveTo>
                    <a:pt x="73" y="1"/>
                  </a:moveTo>
                  <a:cubicBezTo>
                    <a:pt x="43" y="0"/>
                    <a:pt x="28" y="19"/>
                    <a:pt x="17" y="35"/>
                  </a:cubicBezTo>
                  <a:cubicBezTo>
                    <a:pt x="8" y="50"/>
                    <a:pt x="1" y="47"/>
                    <a:pt x="0" y="44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2" name="Freeform 1740"/>
            <p:cNvSpPr/>
            <p:nvPr>
              <p:custDataLst>
                <p:tags r:id="rId772"/>
              </p:custDataLst>
            </p:nvPr>
          </p:nvSpPr>
          <p:spPr bwMode="auto">
            <a:xfrm>
              <a:off x="4118" y="3422"/>
              <a:ext cx="93" cy="60"/>
            </a:xfrm>
            <a:custGeom>
              <a:avLst/>
              <a:gdLst>
                <a:gd name="T0" fmla="*/ 0 w 72"/>
                <a:gd name="T1" fmla="*/ 0 h 47"/>
                <a:gd name="T2" fmla="*/ 105 w 72"/>
                <a:gd name="T3" fmla="*/ 83 h 47"/>
                <a:gd name="T4" fmla="*/ 155 w 72"/>
                <a:gd name="T5" fmla="*/ 9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47">
                  <a:moveTo>
                    <a:pt x="0" y="0"/>
                  </a:moveTo>
                  <a:cubicBezTo>
                    <a:pt x="18" y="6"/>
                    <a:pt x="34" y="33"/>
                    <a:pt x="49" y="40"/>
                  </a:cubicBezTo>
                  <a:cubicBezTo>
                    <a:pt x="64" y="47"/>
                    <a:pt x="72" y="45"/>
                    <a:pt x="72" y="4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3" name="Freeform 1741"/>
            <p:cNvSpPr/>
            <p:nvPr>
              <p:custDataLst>
                <p:tags r:id="rId773"/>
              </p:custDataLst>
            </p:nvPr>
          </p:nvSpPr>
          <p:spPr bwMode="auto">
            <a:xfrm>
              <a:off x="4297" y="3201"/>
              <a:ext cx="61" cy="184"/>
            </a:xfrm>
            <a:custGeom>
              <a:avLst/>
              <a:gdLst>
                <a:gd name="T0" fmla="*/ 32 w 47"/>
                <a:gd name="T1" fmla="*/ 300 h 144"/>
                <a:gd name="T2" fmla="*/ 52 w 47"/>
                <a:gd name="T3" fmla="*/ 231 h 144"/>
                <a:gd name="T4" fmla="*/ 90 w 47"/>
                <a:gd name="T5" fmla="*/ 111 h 144"/>
                <a:gd name="T6" fmla="*/ 103 w 47"/>
                <a:gd name="T7" fmla="*/ 0 h 1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44">
                  <a:moveTo>
                    <a:pt x="15" y="144"/>
                  </a:moveTo>
                  <a:cubicBezTo>
                    <a:pt x="0" y="134"/>
                    <a:pt x="15" y="122"/>
                    <a:pt x="24" y="111"/>
                  </a:cubicBezTo>
                  <a:cubicBezTo>
                    <a:pt x="41" y="86"/>
                    <a:pt x="43" y="73"/>
                    <a:pt x="41" y="53"/>
                  </a:cubicBezTo>
                  <a:cubicBezTo>
                    <a:pt x="39" y="34"/>
                    <a:pt x="44" y="8"/>
                    <a:pt x="47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4" name="Freeform 1742"/>
            <p:cNvSpPr/>
            <p:nvPr>
              <p:custDataLst>
                <p:tags r:id="rId774"/>
              </p:custDataLst>
            </p:nvPr>
          </p:nvSpPr>
          <p:spPr bwMode="auto">
            <a:xfrm>
              <a:off x="4118" y="3525"/>
              <a:ext cx="73" cy="41"/>
            </a:xfrm>
            <a:custGeom>
              <a:avLst/>
              <a:gdLst>
                <a:gd name="T0" fmla="*/ 0 w 57"/>
                <a:gd name="T1" fmla="*/ 0 h 32"/>
                <a:gd name="T2" fmla="*/ 119 w 57"/>
                <a:gd name="T3" fmla="*/ 58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32">
                  <a:moveTo>
                    <a:pt x="0" y="0"/>
                  </a:moveTo>
                  <a:cubicBezTo>
                    <a:pt x="9" y="18"/>
                    <a:pt x="21" y="32"/>
                    <a:pt x="57" y="27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5" name="Freeform 1743"/>
            <p:cNvSpPr/>
            <p:nvPr>
              <p:custDataLst>
                <p:tags r:id="rId775"/>
              </p:custDataLst>
            </p:nvPr>
          </p:nvSpPr>
          <p:spPr bwMode="auto">
            <a:xfrm>
              <a:off x="4002" y="3369"/>
              <a:ext cx="9" cy="53"/>
            </a:xfrm>
            <a:custGeom>
              <a:avLst/>
              <a:gdLst>
                <a:gd name="T0" fmla="*/ 8 w 7"/>
                <a:gd name="T1" fmla="*/ 0 h 41"/>
                <a:gd name="T2" fmla="*/ 10 w 7"/>
                <a:gd name="T3" fmla="*/ 53 h 41"/>
                <a:gd name="T4" fmla="*/ 0 w 7"/>
                <a:gd name="T5" fmla="*/ 89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41">
                  <a:moveTo>
                    <a:pt x="4" y="0"/>
                  </a:moveTo>
                  <a:cubicBezTo>
                    <a:pt x="4" y="9"/>
                    <a:pt x="7" y="16"/>
                    <a:pt x="5" y="25"/>
                  </a:cubicBezTo>
                  <a:cubicBezTo>
                    <a:pt x="2" y="33"/>
                    <a:pt x="0" y="41"/>
                    <a:pt x="0" y="4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6" name="Freeform 1744"/>
            <p:cNvSpPr/>
            <p:nvPr>
              <p:custDataLst>
                <p:tags r:id="rId776"/>
              </p:custDataLst>
            </p:nvPr>
          </p:nvSpPr>
          <p:spPr bwMode="auto">
            <a:xfrm>
              <a:off x="4233" y="3312"/>
              <a:ext cx="39" cy="45"/>
            </a:xfrm>
            <a:custGeom>
              <a:avLst/>
              <a:gdLst>
                <a:gd name="T0" fmla="*/ 0 w 31"/>
                <a:gd name="T1" fmla="*/ 35 h 35"/>
                <a:gd name="T2" fmla="*/ 62 w 31"/>
                <a:gd name="T3" fmla="*/ 0 h 35"/>
                <a:gd name="T4" fmla="*/ 16 w 31"/>
                <a:gd name="T5" fmla="*/ 7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5">
                  <a:moveTo>
                    <a:pt x="0" y="16"/>
                  </a:moveTo>
                  <a:cubicBezTo>
                    <a:pt x="6" y="19"/>
                    <a:pt x="25" y="7"/>
                    <a:pt x="31" y="0"/>
                  </a:cubicBezTo>
                  <a:cubicBezTo>
                    <a:pt x="21" y="10"/>
                    <a:pt x="8" y="20"/>
                    <a:pt x="8" y="3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7" name="Freeform 1745"/>
            <p:cNvSpPr/>
            <p:nvPr>
              <p:custDataLst>
                <p:tags r:id="rId777"/>
              </p:custDataLst>
            </p:nvPr>
          </p:nvSpPr>
          <p:spPr bwMode="auto">
            <a:xfrm>
              <a:off x="4117" y="3395"/>
              <a:ext cx="96" cy="87"/>
            </a:xfrm>
            <a:custGeom>
              <a:avLst/>
              <a:gdLst>
                <a:gd name="T0" fmla="*/ 152 w 75"/>
                <a:gd name="T1" fmla="*/ 137 h 68"/>
                <a:gd name="T2" fmla="*/ 105 w 75"/>
                <a:gd name="T3" fmla="*/ 128 h 68"/>
                <a:gd name="T4" fmla="*/ 1 w 75"/>
                <a:gd name="T5" fmla="*/ 45 h 68"/>
                <a:gd name="T6" fmla="*/ 0 w 75"/>
                <a:gd name="T7" fmla="*/ 45 h 68"/>
                <a:gd name="T8" fmla="*/ 72 w 75"/>
                <a:gd name="T9" fmla="*/ 0 h 68"/>
                <a:gd name="T10" fmla="*/ 72 w 75"/>
                <a:gd name="T11" fmla="*/ 0 h 68"/>
                <a:gd name="T12" fmla="*/ 104 w 75"/>
                <a:gd name="T13" fmla="*/ 74 h 68"/>
                <a:gd name="T14" fmla="*/ 157 w 75"/>
                <a:gd name="T15" fmla="*/ 137 h 68"/>
                <a:gd name="T16" fmla="*/ 152 w 75"/>
                <a:gd name="T17" fmla="*/ 137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" h="68">
                  <a:moveTo>
                    <a:pt x="73" y="66"/>
                  </a:moveTo>
                  <a:cubicBezTo>
                    <a:pt x="73" y="66"/>
                    <a:pt x="65" y="68"/>
                    <a:pt x="50" y="61"/>
                  </a:cubicBezTo>
                  <a:cubicBezTo>
                    <a:pt x="35" y="54"/>
                    <a:pt x="19" y="27"/>
                    <a:pt x="1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9" y="18"/>
                    <a:pt x="29" y="7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6" y="10"/>
                    <a:pt x="40" y="21"/>
                    <a:pt x="49" y="35"/>
                  </a:cubicBezTo>
                  <a:cubicBezTo>
                    <a:pt x="58" y="47"/>
                    <a:pt x="65" y="58"/>
                    <a:pt x="75" y="66"/>
                  </a:cubicBezTo>
                  <a:lnTo>
                    <a:pt x="73" y="66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8" name="Freeform 1746"/>
            <p:cNvSpPr/>
            <p:nvPr>
              <p:custDataLst>
                <p:tags r:id="rId778"/>
              </p:custDataLst>
            </p:nvPr>
          </p:nvSpPr>
          <p:spPr bwMode="auto">
            <a:xfrm>
              <a:off x="4117" y="3525"/>
              <a:ext cx="74" cy="50"/>
            </a:xfrm>
            <a:custGeom>
              <a:avLst/>
              <a:gdLst>
                <a:gd name="T0" fmla="*/ 120 w 58"/>
                <a:gd name="T1" fmla="*/ 58 h 39"/>
                <a:gd name="T2" fmla="*/ 1 w 58"/>
                <a:gd name="T3" fmla="*/ 0 h 39"/>
                <a:gd name="T4" fmla="*/ 0 w 58"/>
                <a:gd name="T5" fmla="*/ 0 h 39"/>
                <a:gd name="T6" fmla="*/ 43 w 58"/>
                <a:gd name="T7" fmla="*/ 77 h 39"/>
                <a:gd name="T8" fmla="*/ 120 w 58"/>
                <a:gd name="T9" fmla="*/ 58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9">
                  <a:moveTo>
                    <a:pt x="58" y="27"/>
                  </a:moveTo>
                  <a:cubicBezTo>
                    <a:pt x="22" y="32"/>
                    <a:pt x="10" y="1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8"/>
                    <a:pt x="6" y="35"/>
                    <a:pt x="21" y="37"/>
                  </a:cubicBezTo>
                  <a:cubicBezTo>
                    <a:pt x="35" y="39"/>
                    <a:pt x="47" y="33"/>
                    <a:pt x="58" y="27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9" name="Freeform 1747"/>
            <p:cNvSpPr/>
            <p:nvPr>
              <p:custDataLst>
                <p:tags r:id="rId779"/>
              </p:custDataLst>
            </p:nvPr>
          </p:nvSpPr>
          <p:spPr bwMode="auto">
            <a:xfrm>
              <a:off x="4002" y="3369"/>
              <a:ext cx="38" cy="53"/>
            </a:xfrm>
            <a:custGeom>
              <a:avLst/>
              <a:gdLst>
                <a:gd name="T0" fmla="*/ 8 w 30"/>
                <a:gd name="T1" fmla="*/ 0 h 41"/>
                <a:gd name="T2" fmla="*/ 10 w 30"/>
                <a:gd name="T3" fmla="*/ 53 h 41"/>
                <a:gd name="T4" fmla="*/ 0 w 30"/>
                <a:gd name="T5" fmla="*/ 89 h 41"/>
                <a:gd name="T6" fmla="*/ 0 w 30"/>
                <a:gd name="T7" fmla="*/ 89 h 41"/>
                <a:gd name="T8" fmla="*/ 61 w 30"/>
                <a:gd name="T9" fmla="*/ 74 h 41"/>
                <a:gd name="T10" fmla="*/ 61 w 30"/>
                <a:gd name="T11" fmla="*/ 74 h 41"/>
                <a:gd name="T12" fmla="*/ 37 w 30"/>
                <a:gd name="T13" fmla="*/ 53 h 41"/>
                <a:gd name="T14" fmla="*/ 8 w 30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41">
                  <a:moveTo>
                    <a:pt x="4" y="0"/>
                  </a:moveTo>
                  <a:cubicBezTo>
                    <a:pt x="4" y="9"/>
                    <a:pt x="7" y="16"/>
                    <a:pt x="5" y="25"/>
                  </a:cubicBezTo>
                  <a:cubicBezTo>
                    <a:pt x="2" y="33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8" y="36"/>
                    <a:pt x="18" y="33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5" y="31"/>
                    <a:pt x="20" y="28"/>
                    <a:pt x="18" y="25"/>
                  </a:cubicBezTo>
                  <a:cubicBezTo>
                    <a:pt x="15" y="20"/>
                    <a:pt x="10" y="10"/>
                    <a:pt x="4" y="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0" name="Freeform 1748"/>
            <p:cNvSpPr/>
            <p:nvPr>
              <p:custDataLst>
                <p:tags r:id="rId780"/>
              </p:custDataLst>
            </p:nvPr>
          </p:nvSpPr>
          <p:spPr bwMode="auto">
            <a:xfrm>
              <a:off x="4271" y="3549"/>
              <a:ext cx="52" cy="12"/>
            </a:xfrm>
            <a:custGeom>
              <a:avLst/>
              <a:gdLst>
                <a:gd name="T0" fmla="*/ 86 w 40"/>
                <a:gd name="T1" fmla="*/ 1 h 9"/>
                <a:gd name="T2" fmla="*/ 1 w 40"/>
                <a:gd name="T3" fmla="*/ 12 h 9"/>
                <a:gd name="T4" fmla="*/ 0 w 40"/>
                <a:gd name="T5" fmla="*/ 12 h 9"/>
                <a:gd name="T6" fmla="*/ 64 w 40"/>
                <a:gd name="T7" fmla="*/ 15 h 9"/>
                <a:gd name="T8" fmla="*/ 88 w 40"/>
                <a:gd name="T9" fmla="*/ 1 h 9"/>
                <a:gd name="T10" fmla="*/ 86 w 40"/>
                <a:gd name="T11" fmla="*/ 1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9">
                  <a:moveTo>
                    <a:pt x="39" y="1"/>
                  </a:moveTo>
                  <a:cubicBezTo>
                    <a:pt x="31" y="0"/>
                    <a:pt x="12" y="3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8" y="7"/>
                    <a:pt x="16" y="9"/>
                    <a:pt x="29" y="6"/>
                  </a:cubicBezTo>
                  <a:cubicBezTo>
                    <a:pt x="32" y="5"/>
                    <a:pt x="36" y="3"/>
                    <a:pt x="40" y="1"/>
                  </a:cubicBezTo>
                  <a:lnTo>
                    <a:pt x="39" y="1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1" name="Freeform 1749"/>
            <p:cNvSpPr/>
            <p:nvPr>
              <p:custDataLst>
                <p:tags r:id="rId781"/>
              </p:custDataLst>
            </p:nvPr>
          </p:nvSpPr>
          <p:spPr bwMode="auto">
            <a:xfrm>
              <a:off x="4231" y="3312"/>
              <a:ext cx="41" cy="47"/>
            </a:xfrm>
            <a:custGeom>
              <a:avLst/>
              <a:gdLst>
                <a:gd name="T0" fmla="*/ 19 w 32"/>
                <a:gd name="T1" fmla="*/ 78 h 36"/>
                <a:gd name="T2" fmla="*/ 68 w 32"/>
                <a:gd name="T3" fmla="*/ 0 h 36"/>
                <a:gd name="T4" fmla="*/ 1 w 32"/>
                <a:gd name="T5" fmla="*/ 35 h 36"/>
                <a:gd name="T6" fmla="*/ 0 w 32"/>
                <a:gd name="T7" fmla="*/ 35 h 36"/>
                <a:gd name="T8" fmla="*/ 19 w 32"/>
                <a:gd name="T9" fmla="*/ 80 h 36"/>
                <a:gd name="T10" fmla="*/ 19 w 32"/>
                <a:gd name="T11" fmla="*/ 78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6">
                  <a:moveTo>
                    <a:pt x="9" y="35"/>
                  </a:moveTo>
                  <a:cubicBezTo>
                    <a:pt x="9" y="20"/>
                    <a:pt x="22" y="10"/>
                    <a:pt x="32" y="0"/>
                  </a:cubicBezTo>
                  <a:cubicBezTo>
                    <a:pt x="26" y="7"/>
                    <a:pt x="7" y="19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22"/>
                    <a:pt x="6" y="29"/>
                    <a:pt x="9" y="36"/>
                  </a:cubicBezTo>
                  <a:lnTo>
                    <a:pt x="9" y="35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2" name="Freeform 1750"/>
            <p:cNvSpPr/>
            <p:nvPr>
              <p:custDataLst>
                <p:tags r:id="rId782"/>
              </p:custDataLst>
            </p:nvPr>
          </p:nvSpPr>
          <p:spPr bwMode="auto">
            <a:xfrm>
              <a:off x="3974" y="3275"/>
              <a:ext cx="437" cy="165"/>
            </a:xfrm>
            <a:custGeom>
              <a:avLst/>
              <a:gdLst>
                <a:gd name="T0" fmla="*/ 722 w 340"/>
                <a:gd name="T1" fmla="*/ 1 h 129"/>
                <a:gd name="T2" fmla="*/ 700 w 340"/>
                <a:gd name="T3" fmla="*/ 24 h 129"/>
                <a:gd name="T4" fmla="*/ 670 w 340"/>
                <a:gd name="T5" fmla="*/ 193 h 129"/>
                <a:gd name="T6" fmla="*/ 545 w 340"/>
                <a:gd name="T7" fmla="*/ 265 h 129"/>
                <a:gd name="T8" fmla="*/ 456 w 340"/>
                <a:gd name="T9" fmla="*/ 185 h 129"/>
                <a:gd name="T10" fmla="*/ 373 w 340"/>
                <a:gd name="T11" fmla="*/ 51 h 129"/>
                <a:gd name="T12" fmla="*/ 213 w 340"/>
                <a:gd name="T13" fmla="*/ 122 h 129"/>
                <a:gd name="T14" fmla="*/ 135 w 340"/>
                <a:gd name="T15" fmla="*/ 75 h 129"/>
                <a:gd name="T16" fmla="*/ 0 w 340"/>
                <a:gd name="T17" fmla="*/ 17 h 1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0" h="129">
                  <a:moveTo>
                    <a:pt x="340" y="1"/>
                  </a:moveTo>
                  <a:cubicBezTo>
                    <a:pt x="337" y="0"/>
                    <a:pt x="333" y="0"/>
                    <a:pt x="330" y="12"/>
                  </a:cubicBezTo>
                  <a:cubicBezTo>
                    <a:pt x="328" y="23"/>
                    <a:pt x="336" y="52"/>
                    <a:pt x="315" y="92"/>
                  </a:cubicBezTo>
                  <a:cubicBezTo>
                    <a:pt x="300" y="121"/>
                    <a:pt x="280" y="129"/>
                    <a:pt x="257" y="127"/>
                  </a:cubicBezTo>
                  <a:cubicBezTo>
                    <a:pt x="234" y="126"/>
                    <a:pt x="220" y="114"/>
                    <a:pt x="215" y="88"/>
                  </a:cubicBezTo>
                  <a:cubicBezTo>
                    <a:pt x="210" y="65"/>
                    <a:pt x="199" y="31"/>
                    <a:pt x="176" y="24"/>
                  </a:cubicBezTo>
                  <a:cubicBezTo>
                    <a:pt x="130" y="8"/>
                    <a:pt x="120" y="53"/>
                    <a:pt x="100" y="58"/>
                  </a:cubicBezTo>
                  <a:cubicBezTo>
                    <a:pt x="79" y="62"/>
                    <a:pt x="77" y="60"/>
                    <a:pt x="64" y="36"/>
                  </a:cubicBezTo>
                  <a:cubicBezTo>
                    <a:pt x="54" y="15"/>
                    <a:pt x="23" y="5"/>
                    <a:pt x="0" y="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3" name="Freeform 1751"/>
            <p:cNvSpPr/>
            <p:nvPr>
              <p:custDataLst>
                <p:tags r:id="rId783"/>
              </p:custDataLst>
            </p:nvPr>
          </p:nvSpPr>
          <p:spPr bwMode="auto">
            <a:xfrm>
              <a:off x="4272" y="3188"/>
              <a:ext cx="91" cy="124"/>
            </a:xfrm>
            <a:custGeom>
              <a:avLst/>
              <a:gdLst>
                <a:gd name="T0" fmla="*/ 153 w 70"/>
                <a:gd name="T1" fmla="*/ 0 h 97"/>
                <a:gd name="T2" fmla="*/ 0 w 70"/>
                <a:gd name="T3" fmla="*/ 203 h 9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0" h="97">
                  <a:moveTo>
                    <a:pt x="70" y="0"/>
                  </a:moveTo>
                  <a:cubicBezTo>
                    <a:pt x="52" y="43"/>
                    <a:pt x="50" y="61"/>
                    <a:pt x="0" y="97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4" name="Freeform 1752"/>
            <p:cNvSpPr/>
            <p:nvPr>
              <p:custDataLst>
                <p:tags r:id="rId784"/>
              </p:custDataLst>
            </p:nvPr>
          </p:nvSpPr>
          <p:spPr bwMode="auto">
            <a:xfrm>
              <a:off x="4049" y="3262"/>
              <a:ext cx="21" cy="21"/>
            </a:xfrm>
            <a:custGeom>
              <a:avLst/>
              <a:gdLst>
                <a:gd name="T0" fmla="*/ 0 w 16"/>
                <a:gd name="T1" fmla="*/ 0 h 16"/>
                <a:gd name="T2" fmla="*/ 37 w 16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6" y="4"/>
                    <a:pt x="11" y="9"/>
                    <a:pt x="16" y="1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5" name="Freeform 1753"/>
            <p:cNvSpPr/>
            <p:nvPr>
              <p:custDataLst>
                <p:tags r:id="rId785"/>
              </p:custDataLst>
            </p:nvPr>
          </p:nvSpPr>
          <p:spPr bwMode="auto">
            <a:xfrm>
              <a:off x="4070" y="3283"/>
              <a:ext cx="62" cy="59"/>
            </a:xfrm>
            <a:custGeom>
              <a:avLst/>
              <a:gdLst>
                <a:gd name="T0" fmla="*/ 75 w 48"/>
                <a:gd name="T1" fmla="*/ 97 h 46"/>
                <a:gd name="T2" fmla="*/ 103 w 48"/>
                <a:gd name="T3" fmla="*/ 68 h 46"/>
                <a:gd name="T4" fmla="*/ 0 w 48"/>
                <a:gd name="T5" fmla="*/ 0 h 46"/>
                <a:gd name="T6" fmla="*/ 75 w 48"/>
                <a:gd name="T7" fmla="*/ 97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6">
                  <a:moveTo>
                    <a:pt x="35" y="46"/>
                  </a:moveTo>
                  <a:cubicBezTo>
                    <a:pt x="39" y="42"/>
                    <a:pt x="44" y="37"/>
                    <a:pt x="48" y="32"/>
                  </a:cubicBezTo>
                  <a:cubicBezTo>
                    <a:pt x="26" y="28"/>
                    <a:pt x="13" y="15"/>
                    <a:pt x="0" y="0"/>
                  </a:cubicBezTo>
                  <a:cubicBezTo>
                    <a:pt x="14" y="17"/>
                    <a:pt x="19" y="41"/>
                    <a:pt x="35" y="46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6" name="Freeform 1754"/>
            <p:cNvSpPr/>
            <p:nvPr>
              <p:custDataLst>
                <p:tags r:id="rId786"/>
              </p:custDataLst>
            </p:nvPr>
          </p:nvSpPr>
          <p:spPr bwMode="auto">
            <a:xfrm>
              <a:off x="4145" y="3442"/>
              <a:ext cx="36" cy="4"/>
            </a:xfrm>
            <a:custGeom>
              <a:avLst/>
              <a:gdLst>
                <a:gd name="T0" fmla="*/ 0 w 28"/>
                <a:gd name="T1" fmla="*/ 0 h 3"/>
                <a:gd name="T2" fmla="*/ 59 w 28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">
                  <a:moveTo>
                    <a:pt x="0" y="0"/>
                  </a:moveTo>
                  <a:cubicBezTo>
                    <a:pt x="12" y="3"/>
                    <a:pt x="28" y="1"/>
                    <a:pt x="28" y="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7" name="Freeform 1755"/>
            <p:cNvSpPr/>
            <p:nvPr>
              <p:custDataLst>
                <p:tags r:id="rId787"/>
              </p:custDataLst>
            </p:nvPr>
          </p:nvSpPr>
          <p:spPr bwMode="auto">
            <a:xfrm>
              <a:off x="4227" y="3191"/>
              <a:ext cx="57" cy="56"/>
            </a:xfrm>
            <a:custGeom>
              <a:avLst/>
              <a:gdLst>
                <a:gd name="T0" fmla="*/ 96 w 44"/>
                <a:gd name="T1" fmla="*/ 0 h 44"/>
                <a:gd name="T2" fmla="*/ 0 w 44"/>
                <a:gd name="T3" fmla="*/ 90 h 44"/>
                <a:gd name="T4" fmla="*/ 21 w 44"/>
                <a:gd name="T5" fmla="*/ 83 h 44"/>
                <a:gd name="T6" fmla="*/ 96 w 44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44">
                  <a:moveTo>
                    <a:pt x="44" y="0"/>
                  </a:moveTo>
                  <a:cubicBezTo>
                    <a:pt x="21" y="7"/>
                    <a:pt x="6" y="33"/>
                    <a:pt x="0" y="44"/>
                  </a:cubicBezTo>
                  <a:cubicBezTo>
                    <a:pt x="3" y="43"/>
                    <a:pt x="6" y="41"/>
                    <a:pt x="9" y="40"/>
                  </a:cubicBezTo>
                  <a:cubicBezTo>
                    <a:pt x="25" y="30"/>
                    <a:pt x="36" y="17"/>
                    <a:pt x="44" y="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8" name="Freeform 1756"/>
            <p:cNvSpPr/>
            <p:nvPr>
              <p:custDataLst>
                <p:tags r:id="rId788"/>
              </p:custDataLst>
            </p:nvPr>
          </p:nvSpPr>
          <p:spPr bwMode="auto">
            <a:xfrm>
              <a:off x="4272" y="3048"/>
              <a:ext cx="27" cy="45"/>
            </a:xfrm>
            <a:custGeom>
              <a:avLst/>
              <a:gdLst>
                <a:gd name="T0" fmla="*/ 0 w 21"/>
                <a:gd name="T1" fmla="*/ 0 h 35"/>
                <a:gd name="T2" fmla="*/ 45 w 21"/>
                <a:gd name="T3" fmla="*/ 7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5">
                  <a:moveTo>
                    <a:pt x="0" y="0"/>
                  </a:moveTo>
                  <a:cubicBezTo>
                    <a:pt x="14" y="1"/>
                    <a:pt x="21" y="21"/>
                    <a:pt x="21" y="3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9" name="Freeform 1757"/>
            <p:cNvSpPr/>
            <p:nvPr>
              <p:custDataLst>
                <p:tags r:id="rId789"/>
              </p:custDataLst>
            </p:nvPr>
          </p:nvSpPr>
          <p:spPr bwMode="auto">
            <a:xfrm>
              <a:off x="3983" y="2429"/>
              <a:ext cx="594" cy="1250"/>
            </a:xfrm>
            <a:custGeom>
              <a:avLst/>
              <a:gdLst>
                <a:gd name="T0" fmla="*/ 28 w 461"/>
                <a:gd name="T1" fmla="*/ 1916 h 976"/>
                <a:gd name="T2" fmla="*/ 94 w 461"/>
                <a:gd name="T3" fmla="*/ 1851 h 976"/>
                <a:gd name="T4" fmla="*/ 192 w 461"/>
                <a:gd name="T5" fmla="*/ 1968 h 976"/>
                <a:gd name="T6" fmla="*/ 362 w 461"/>
                <a:gd name="T7" fmla="*/ 1962 h 976"/>
                <a:gd name="T8" fmla="*/ 425 w 461"/>
                <a:gd name="T9" fmla="*/ 1944 h 976"/>
                <a:gd name="T10" fmla="*/ 496 w 461"/>
                <a:gd name="T11" fmla="*/ 1956 h 976"/>
                <a:gd name="T12" fmla="*/ 617 w 461"/>
                <a:gd name="T13" fmla="*/ 1926 h 976"/>
                <a:gd name="T14" fmla="*/ 683 w 461"/>
                <a:gd name="T15" fmla="*/ 2021 h 976"/>
                <a:gd name="T16" fmla="*/ 839 w 461"/>
                <a:gd name="T17" fmla="*/ 1963 h 976"/>
                <a:gd name="T18" fmla="*/ 859 w 461"/>
                <a:gd name="T19" fmla="*/ 1878 h 976"/>
                <a:gd name="T20" fmla="*/ 729 w 461"/>
                <a:gd name="T21" fmla="*/ 1682 h 976"/>
                <a:gd name="T22" fmla="*/ 789 w 461"/>
                <a:gd name="T23" fmla="*/ 1559 h 976"/>
                <a:gd name="T24" fmla="*/ 781 w 461"/>
                <a:gd name="T25" fmla="*/ 1274 h 976"/>
                <a:gd name="T26" fmla="*/ 631 w 461"/>
                <a:gd name="T27" fmla="*/ 1245 h 976"/>
                <a:gd name="T28" fmla="*/ 667 w 461"/>
                <a:gd name="T29" fmla="*/ 1073 h 976"/>
                <a:gd name="T30" fmla="*/ 551 w 461"/>
                <a:gd name="T31" fmla="*/ 929 h 976"/>
                <a:gd name="T32" fmla="*/ 247 w 461"/>
                <a:gd name="T33" fmla="*/ 994 h 976"/>
                <a:gd name="T34" fmla="*/ 59 w 461"/>
                <a:gd name="T35" fmla="*/ 939 h 976"/>
                <a:gd name="T36" fmla="*/ 97 w 461"/>
                <a:gd name="T37" fmla="*/ 688 h 976"/>
                <a:gd name="T38" fmla="*/ 178 w 461"/>
                <a:gd name="T39" fmla="*/ 712 h 976"/>
                <a:gd name="T40" fmla="*/ 229 w 461"/>
                <a:gd name="T41" fmla="*/ 781 h 976"/>
                <a:gd name="T42" fmla="*/ 353 w 461"/>
                <a:gd name="T43" fmla="*/ 817 h 976"/>
                <a:gd name="T44" fmla="*/ 519 w 461"/>
                <a:gd name="T45" fmla="*/ 868 h 976"/>
                <a:gd name="T46" fmla="*/ 942 w 461"/>
                <a:gd name="T47" fmla="*/ 460 h 976"/>
                <a:gd name="T48" fmla="*/ 795 w 461"/>
                <a:gd name="T49" fmla="*/ 19 h 976"/>
                <a:gd name="T50" fmla="*/ 609 w 461"/>
                <a:gd name="T51" fmla="*/ 76 h 976"/>
                <a:gd name="T52" fmla="*/ 548 w 461"/>
                <a:gd name="T53" fmla="*/ 158 h 976"/>
                <a:gd name="T54" fmla="*/ 533 w 461"/>
                <a:gd name="T55" fmla="*/ 158 h 9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61" h="976">
                  <a:moveTo>
                    <a:pt x="13" y="912"/>
                  </a:moveTo>
                  <a:cubicBezTo>
                    <a:pt x="21" y="905"/>
                    <a:pt x="41" y="883"/>
                    <a:pt x="44" y="881"/>
                  </a:cubicBezTo>
                  <a:cubicBezTo>
                    <a:pt x="49" y="900"/>
                    <a:pt x="52" y="927"/>
                    <a:pt x="90" y="937"/>
                  </a:cubicBezTo>
                  <a:cubicBezTo>
                    <a:pt x="129" y="947"/>
                    <a:pt x="154" y="940"/>
                    <a:pt x="169" y="934"/>
                  </a:cubicBezTo>
                  <a:cubicBezTo>
                    <a:pt x="175" y="931"/>
                    <a:pt x="190" y="925"/>
                    <a:pt x="199" y="925"/>
                  </a:cubicBezTo>
                  <a:cubicBezTo>
                    <a:pt x="211" y="925"/>
                    <a:pt x="220" y="927"/>
                    <a:pt x="232" y="931"/>
                  </a:cubicBezTo>
                  <a:cubicBezTo>
                    <a:pt x="252" y="938"/>
                    <a:pt x="267" y="934"/>
                    <a:pt x="289" y="917"/>
                  </a:cubicBezTo>
                  <a:cubicBezTo>
                    <a:pt x="287" y="926"/>
                    <a:pt x="294" y="951"/>
                    <a:pt x="319" y="962"/>
                  </a:cubicBezTo>
                  <a:cubicBezTo>
                    <a:pt x="350" y="976"/>
                    <a:pt x="380" y="962"/>
                    <a:pt x="392" y="935"/>
                  </a:cubicBezTo>
                  <a:cubicBezTo>
                    <a:pt x="398" y="922"/>
                    <a:pt x="401" y="908"/>
                    <a:pt x="402" y="894"/>
                  </a:cubicBezTo>
                  <a:cubicBezTo>
                    <a:pt x="406" y="866"/>
                    <a:pt x="393" y="792"/>
                    <a:pt x="341" y="800"/>
                  </a:cubicBezTo>
                  <a:cubicBezTo>
                    <a:pt x="346" y="794"/>
                    <a:pt x="358" y="780"/>
                    <a:pt x="369" y="742"/>
                  </a:cubicBezTo>
                  <a:cubicBezTo>
                    <a:pt x="381" y="688"/>
                    <a:pt x="385" y="642"/>
                    <a:pt x="365" y="607"/>
                  </a:cubicBezTo>
                  <a:cubicBezTo>
                    <a:pt x="344" y="570"/>
                    <a:pt x="312" y="561"/>
                    <a:pt x="295" y="593"/>
                  </a:cubicBezTo>
                  <a:cubicBezTo>
                    <a:pt x="310" y="564"/>
                    <a:pt x="313" y="532"/>
                    <a:pt x="312" y="511"/>
                  </a:cubicBezTo>
                  <a:cubicBezTo>
                    <a:pt x="311" y="485"/>
                    <a:pt x="300" y="454"/>
                    <a:pt x="258" y="442"/>
                  </a:cubicBezTo>
                  <a:cubicBezTo>
                    <a:pt x="215" y="430"/>
                    <a:pt x="160" y="460"/>
                    <a:pt x="116" y="473"/>
                  </a:cubicBezTo>
                  <a:cubicBezTo>
                    <a:pt x="75" y="486"/>
                    <a:pt x="53" y="492"/>
                    <a:pt x="28" y="447"/>
                  </a:cubicBezTo>
                  <a:cubicBezTo>
                    <a:pt x="0" y="387"/>
                    <a:pt x="17" y="332"/>
                    <a:pt x="45" y="327"/>
                  </a:cubicBezTo>
                  <a:cubicBezTo>
                    <a:pt x="63" y="324"/>
                    <a:pt x="75" y="330"/>
                    <a:pt x="83" y="339"/>
                  </a:cubicBezTo>
                  <a:cubicBezTo>
                    <a:pt x="90" y="347"/>
                    <a:pt x="95" y="363"/>
                    <a:pt x="107" y="372"/>
                  </a:cubicBezTo>
                  <a:cubicBezTo>
                    <a:pt x="129" y="391"/>
                    <a:pt x="145" y="388"/>
                    <a:pt x="165" y="389"/>
                  </a:cubicBezTo>
                  <a:cubicBezTo>
                    <a:pt x="184" y="391"/>
                    <a:pt x="185" y="409"/>
                    <a:pt x="243" y="413"/>
                  </a:cubicBezTo>
                  <a:cubicBezTo>
                    <a:pt x="301" y="418"/>
                    <a:pt x="418" y="326"/>
                    <a:pt x="440" y="219"/>
                  </a:cubicBezTo>
                  <a:cubicBezTo>
                    <a:pt x="461" y="113"/>
                    <a:pt x="446" y="27"/>
                    <a:pt x="372" y="9"/>
                  </a:cubicBezTo>
                  <a:cubicBezTo>
                    <a:pt x="336" y="0"/>
                    <a:pt x="305" y="15"/>
                    <a:pt x="285" y="36"/>
                  </a:cubicBezTo>
                  <a:cubicBezTo>
                    <a:pt x="271" y="50"/>
                    <a:pt x="264" y="72"/>
                    <a:pt x="256" y="75"/>
                  </a:cubicBezTo>
                  <a:cubicBezTo>
                    <a:pt x="254" y="76"/>
                    <a:pt x="252" y="76"/>
                    <a:pt x="249" y="75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0" name="Freeform 1758"/>
            <p:cNvSpPr>
              <a:spLocks noEditPoints="1"/>
            </p:cNvSpPr>
            <p:nvPr>
              <p:custDataLst>
                <p:tags r:id="rId790"/>
              </p:custDataLst>
            </p:nvPr>
          </p:nvSpPr>
          <p:spPr bwMode="auto">
            <a:xfrm>
              <a:off x="3927" y="2942"/>
              <a:ext cx="315" cy="175"/>
            </a:xfrm>
            <a:custGeom>
              <a:avLst/>
              <a:gdLst>
                <a:gd name="T0" fmla="*/ 108 w 244"/>
                <a:gd name="T1" fmla="*/ 36 h 136"/>
                <a:gd name="T2" fmla="*/ 127 w 244"/>
                <a:gd name="T3" fmla="*/ 80 h 136"/>
                <a:gd name="T4" fmla="*/ 133 w 244"/>
                <a:gd name="T5" fmla="*/ 97 h 136"/>
                <a:gd name="T6" fmla="*/ 147 w 244"/>
                <a:gd name="T7" fmla="*/ 133 h 136"/>
                <a:gd name="T8" fmla="*/ 160 w 244"/>
                <a:gd name="T9" fmla="*/ 149 h 136"/>
                <a:gd name="T10" fmla="*/ 191 w 244"/>
                <a:gd name="T11" fmla="*/ 171 h 136"/>
                <a:gd name="T12" fmla="*/ 207 w 244"/>
                <a:gd name="T13" fmla="*/ 180 h 136"/>
                <a:gd name="T14" fmla="*/ 239 w 244"/>
                <a:gd name="T15" fmla="*/ 198 h 136"/>
                <a:gd name="T16" fmla="*/ 281 w 244"/>
                <a:gd name="T17" fmla="*/ 187 h 136"/>
                <a:gd name="T18" fmla="*/ 297 w 244"/>
                <a:gd name="T19" fmla="*/ 185 h 136"/>
                <a:gd name="T20" fmla="*/ 316 w 244"/>
                <a:gd name="T21" fmla="*/ 180 h 136"/>
                <a:gd name="T22" fmla="*/ 338 w 244"/>
                <a:gd name="T23" fmla="*/ 172 h 136"/>
                <a:gd name="T24" fmla="*/ 374 w 244"/>
                <a:gd name="T25" fmla="*/ 171 h 136"/>
                <a:gd name="T26" fmla="*/ 414 w 244"/>
                <a:gd name="T27" fmla="*/ 148 h 136"/>
                <a:gd name="T28" fmla="*/ 429 w 244"/>
                <a:gd name="T29" fmla="*/ 143 h 136"/>
                <a:gd name="T30" fmla="*/ 465 w 244"/>
                <a:gd name="T31" fmla="*/ 139 h 136"/>
                <a:gd name="T32" fmla="*/ 488 w 244"/>
                <a:gd name="T33" fmla="*/ 121 h 136"/>
                <a:gd name="T34" fmla="*/ 502 w 244"/>
                <a:gd name="T35" fmla="*/ 121 h 136"/>
                <a:gd name="T36" fmla="*/ 342 w 244"/>
                <a:gd name="T37" fmla="*/ 154 h 136"/>
                <a:gd name="T38" fmla="*/ 125 w 244"/>
                <a:gd name="T39" fmla="*/ 0 h 136"/>
                <a:gd name="T40" fmla="*/ 108 w 244"/>
                <a:gd name="T41" fmla="*/ 5 h 136"/>
                <a:gd name="T42" fmla="*/ 520 w 244"/>
                <a:gd name="T43" fmla="*/ 198 h 136"/>
                <a:gd name="T44" fmla="*/ 493 w 244"/>
                <a:gd name="T45" fmla="*/ 207 h 136"/>
                <a:gd name="T46" fmla="*/ 474 w 244"/>
                <a:gd name="T47" fmla="*/ 215 h 136"/>
                <a:gd name="T48" fmla="*/ 460 w 244"/>
                <a:gd name="T49" fmla="*/ 220 h 136"/>
                <a:gd name="T50" fmla="*/ 431 w 244"/>
                <a:gd name="T51" fmla="*/ 224 h 136"/>
                <a:gd name="T52" fmla="*/ 407 w 244"/>
                <a:gd name="T53" fmla="*/ 238 h 136"/>
                <a:gd name="T54" fmla="*/ 391 w 244"/>
                <a:gd name="T55" fmla="*/ 244 h 136"/>
                <a:gd name="T56" fmla="*/ 355 w 244"/>
                <a:gd name="T57" fmla="*/ 250 h 136"/>
                <a:gd name="T58" fmla="*/ 333 w 244"/>
                <a:gd name="T59" fmla="*/ 247 h 136"/>
                <a:gd name="T60" fmla="*/ 305 w 244"/>
                <a:gd name="T61" fmla="*/ 255 h 136"/>
                <a:gd name="T62" fmla="*/ 265 w 244"/>
                <a:gd name="T63" fmla="*/ 266 h 136"/>
                <a:gd name="T64" fmla="*/ 250 w 244"/>
                <a:gd name="T65" fmla="*/ 266 h 136"/>
                <a:gd name="T66" fmla="*/ 195 w 244"/>
                <a:gd name="T67" fmla="*/ 253 h 136"/>
                <a:gd name="T68" fmla="*/ 170 w 244"/>
                <a:gd name="T69" fmla="*/ 252 h 136"/>
                <a:gd name="T70" fmla="*/ 156 w 244"/>
                <a:gd name="T71" fmla="*/ 244 h 136"/>
                <a:gd name="T72" fmla="*/ 132 w 244"/>
                <a:gd name="T73" fmla="*/ 220 h 136"/>
                <a:gd name="T74" fmla="*/ 98 w 244"/>
                <a:gd name="T75" fmla="*/ 187 h 136"/>
                <a:gd name="T76" fmla="*/ 84 w 244"/>
                <a:gd name="T77" fmla="*/ 171 h 136"/>
                <a:gd name="T78" fmla="*/ 74 w 244"/>
                <a:gd name="T79" fmla="*/ 151 h 136"/>
                <a:gd name="T80" fmla="*/ 50 w 244"/>
                <a:gd name="T81" fmla="*/ 120 h 136"/>
                <a:gd name="T82" fmla="*/ 41 w 244"/>
                <a:gd name="T83" fmla="*/ 98 h 136"/>
                <a:gd name="T84" fmla="*/ 28 w 244"/>
                <a:gd name="T85" fmla="*/ 36 h 136"/>
                <a:gd name="T86" fmla="*/ 17 w 244"/>
                <a:gd name="T87" fmla="*/ 22 h 136"/>
                <a:gd name="T88" fmla="*/ 230 w 244"/>
                <a:gd name="T89" fmla="*/ 283 h 136"/>
                <a:gd name="T90" fmla="*/ 525 w 244"/>
                <a:gd name="T91" fmla="*/ 214 h 1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4" h="136">
                  <a:moveTo>
                    <a:pt x="51" y="10"/>
                  </a:moveTo>
                  <a:cubicBezTo>
                    <a:pt x="52" y="12"/>
                    <a:pt x="49" y="14"/>
                    <a:pt x="50" y="17"/>
                  </a:cubicBezTo>
                  <a:cubicBezTo>
                    <a:pt x="52" y="20"/>
                    <a:pt x="53" y="18"/>
                    <a:pt x="54" y="23"/>
                  </a:cubicBezTo>
                  <a:cubicBezTo>
                    <a:pt x="56" y="27"/>
                    <a:pt x="58" y="34"/>
                    <a:pt x="59" y="37"/>
                  </a:cubicBezTo>
                  <a:cubicBezTo>
                    <a:pt x="61" y="40"/>
                    <a:pt x="53" y="40"/>
                    <a:pt x="54" y="43"/>
                  </a:cubicBezTo>
                  <a:cubicBezTo>
                    <a:pt x="56" y="45"/>
                    <a:pt x="60" y="42"/>
                    <a:pt x="62" y="45"/>
                  </a:cubicBezTo>
                  <a:cubicBezTo>
                    <a:pt x="64" y="48"/>
                    <a:pt x="68" y="55"/>
                    <a:pt x="69" y="58"/>
                  </a:cubicBezTo>
                  <a:cubicBezTo>
                    <a:pt x="71" y="61"/>
                    <a:pt x="67" y="61"/>
                    <a:pt x="68" y="62"/>
                  </a:cubicBezTo>
                  <a:cubicBezTo>
                    <a:pt x="69" y="64"/>
                    <a:pt x="71" y="62"/>
                    <a:pt x="73" y="64"/>
                  </a:cubicBezTo>
                  <a:cubicBezTo>
                    <a:pt x="75" y="66"/>
                    <a:pt x="73" y="69"/>
                    <a:pt x="74" y="70"/>
                  </a:cubicBezTo>
                  <a:cubicBezTo>
                    <a:pt x="75" y="71"/>
                    <a:pt x="77" y="69"/>
                    <a:pt x="78" y="71"/>
                  </a:cubicBezTo>
                  <a:cubicBezTo>
                    <a:pt x="80" y="72"/>
                    <a:pt x="86" y="78"/>
                    <a:pt x="89" y="80"/>
                  </a:cubicBezTo>
                  <a:cubicBezTo>
                    <a:pt x="91" y="82"/>
                    <a:pt x="88" y="85"/>
                    <a:pt x="90" y="87"/>
                  </a:cubicBezTo>
                  <a:cubicBezTo>
                    <a:pt x="92" y="88"/>
                    <a:pt x="92" y="83"/>
                    <a:pt x="96" y="85"/>
                  </a:cubicBezTo>
                  <a:cubicBezTo>
                    <a:pt x="100" y="86"/>
                    <a:pt x="105" y="88"/>
                    <a:pt x="107" y="89"/>
                  </a:cubicBezTo>
                  <a:cubicBezTo>
                    <a:pt x="110" y="89"/>
                    <a:pt x="109" y="93"/>
                    <a:pt x="111" y="93"/>
                  </a:cubicBezTo>
                  <a:cubicBezTo>
                    <a:pt x="114" y="93"/>
                    <a:pt x="114" y="90"/>
                    <a:pt x="117" y="90"/>
                  </a:cubicBezTo>
                  <a:cubicBezTo>
                    <a:pt x="120" y="90"/>
                    <a:pt x="129" y="89"/>
                    <a:pt x="131" y="88"/>
                  </a:cubicBezTo>
                  <a:cubicBezTo>
                    <a:pt x="133" y="88"/>
                    <a:pt x="133" y="91"/>
                    <a:pt x="135" y="91"/>
                  </a:cubicBezTo>
                  <a:cubicBezTo>
                    <a:pt x="138" y="91"/>
                    <a:pt x="136" y="88"/>
                    <a:pt x="138" y="87"/>
                  </a:cubicBezTo>
                  <a:cubicBezTo>
                    <a:pt x="140" y="86"/>
                    <a:pt x="142" y="91"/>
                    <a:pt x="144" y="90"/>
                  </a:cubicBezTo>
                  <a:cubicBezTo>
                    <a:pt x="147" y="90"/>
                    <a:pt x="145" y="86"/>
                    <a:pt x="147" y="85"/>
                  </a:cubicBezTo>
                  <a:cubicBezTo>
                    <a:pt x="149" y="84"/>
                    <a:pt x="151" y="87"/>
                    <a:pt x="153" y="86"/>
                  </a:cubicBezTo>
                  <a:cubicBezTo>
                    <a:pt x="156" y="85"/>
                    <a:pt x="155" y="82"/>
                    <a:pt x="157" y="81"/>
                  </a:cubicBezTo>
                  <a:cubicBezTo>
                    <a:pt x="160" y="80"/>
                    <a:pt x="165" y="79"/>
                    <a:pt x="167" y="79"/>
                  </a:cubicBezTo>
                  <a:cubicBezTo>
                    <a:pt x="169" y="78"/>
                    <a:pt x="172" y="81"/>
                    <a:pt x="174" y="80"/>
                  </a:cubicBezTo>
                  <a:cubicBezTo>
                    <a:pt x="175" y="80"/>
                    <a:pt x="175" y="77"/>
                    <a:pt x="178" y="75"/>
                  </a:cubicBezTo>
                  <a:cubicBezTo>
                    <a:pt x="181" y="74"/>
                    <a:pt x="191" y="70"/>
                    <a:pt x="193" y="69"/>
                  </a:cubicBezTo>
                  <a:cubicBezTo>
                    <a:pt x="195" y="68"/>
                    <a:pt x="195" y="72"/>
                    <a:pt x="197" y="71"/>
                  </a:cubicBezTo>
                  <a:cubicBezTo>
                    <a:pt x="199" y="71"/>
                    <a:pt x="198" y="68"/>
                    <a:pt x="199" y="67"/>
                  </a:cubicBezTo>
                  <a:cubicBezTo>
                    <a:pt x="201" y="67"/>
                    <a:pt x="207" y="65"/>
                    <a:pt x="211" y="63"/>
                  </a:cubicBezTo>
                  <a:cubicBezTo>
                    <a:pt x="214" y="62"/>
                    <a:pt x="215" y="66"/>
                    <a:pt x="216" y="65"/>
                  </a:cubicBezTo>
                  <a:cubicBezTo>
                    <a:pt x="218" y="65"/>
                    <a:pt x="216" y="61"/>
                    <a:pt x="219" y="60"/>
                  </a:cubicBezTo>
                  <a:cubicBezTo>
                    <a:pt x="221" y="59"/>
                    <a:pt x="226" y="58"/>
                    <a:pt x="227" y="57"/>
                  </a:cubicBezTo>
                  <a:cubicBezTo>
                    <a:pt x="229" y="57"/>
                    <a:pt x="231" y="58"/>
                    <a:pt x="233" y="58"/>
                  </a:cubicBezTo>
                  <a:cubicBezTo>
                    <a:pt x="233" y="58"/>
                    <a:pt x="233" y="57"/>
                    <a:pt x="233" y="57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06" y="55"/>
                    <a:pt x="182" y="66"/>
                    <a:pt x="159" y="72"/>
                  </a:cubicBezTo>
                  <a:cubicBezTo>
                    <a:pt x="119" y="85"/>
                    <a:pt x="96" y="91"/>
                    <a:pt x="72" y="46"/>
                  </a:cubicBezTo>
                  <a:cubicBezTo>
                    <a:pt x="64" y="30"/>
                    <a:pt x="60" y="14"/>
                    <a:pt x="58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5"/>
                    <a:pt x="50" y="7"/>
                    <a:pt x="51" y="10"/>
                  </a:cubicBezTo>
                  <a:close/>
                  <a:moveTo>
                    <a:pt x="242" y="93"/>
                  </a:moveTo>
                  <a:cubicBezTo>
                    <a:pt x="241" y="93"/>
                    <a:pt x="240" y="93"/>
                    <a:pt x="240" y="93"/>
                  </a:cubicBezTo>
                  <a:cubicBezTo>
                    <a:pt x="238" y="94"/>
                    <a:pt x="232" y="96"/>
                    <a:pt x="229" y="97"/>
                  </a:cubicBezTo>
                  <a:cubicBezTo>
                    <a:pt x="225" y="98"/>
                    <a:pt x="225" y="93"/>
                    <a:pt x="223" y="93"/>
                  </a:cubicBezTo>
                  <a:cubicBezTo>
                    <a:pt x="220" y="94"/>
                    <a:pt x="222" y="101"/>
                    <a:pt x="220" y="101"/>
                  </a:cubicBezTo>
                  <a:cubicBezTo>
                    <a:pt x="219" y="101"/>
                    <a:pt x="217" y="99"/>
                    <a:pt x="215" y="99"/>
                  </a:cubicBezTo>
                  <a:cubicBezTo>
                    <a:pt x="214" y="100"/>
                    <a:pt x="216" y="102"/>
                    <a:pt x="214" y="103"/>
                  </a:cubicBezTo>
                  <a:cubicBezTo>
                    <a:pt x="213" y="103"/>
                    <a:pt x="209" y="105"/>
                    <a:pt x="206" y="106"/>
                  </a:cubicBezTo>
                  <a:cubicBezTo>
                    <a:pt x="202" y="107"/>
                    <a:pt x="202" y="105"/>
                    <a:pt x="201" y="105"/>
                  </a:cubicBezTo>
                  <a:cubicBezTo>
                    <a:pt x="199" y="106"/>
                    <a:pt x="201" y="108"/>
                    <a:pt x="199" y="109"/>
                  </a:cubicBezTo>
                  <a:cubicBezTo>
                    <a:pt x="196" y="111"/>
                    <a:pt x="192" y="112"/>
                    <a:pt x="189" y="112"/>
                  </a:cubicBezTo>
                  <a:cubicBezTo>
                    <a:pt x="187" y="113"/>
                    <a:pt x="187" y="108"/>
                    <a:pt x="185" y="108"/>
                  </a:cubicBezTo>
                  <a:cubicBezTo>
                    <a:pt x="183" y="109"/>
                    <a:pt x="184" y="114"/>
                    <a:pt x="182" y="115"/>
                  </a:cubicBezTo>
                  <a:cubicBezTo>
                    <a:pt x="180" y="116"/>
                    <a:pt x="173" y="117"/>
                    <a:pt x="171" y="118"/>
                  </a:cubicBezTo>
                  <a:cubicBezTo>
                    <a:pt x="168" y="119"/>
                    <a:pt x="167" y="116"/>
                    <a:pt x="165" y="117"/>
                  </a:cubicBezTo>
                  <a:cubicBezTo>
                    <a:pt x="163" y="117"/>
                    <a:pt x="165" y="119"/>
                    <a:pt x="162" y="120"/>
                  </a:cubicBezTo>
                  <a:cubicBezTo>
                    <a:pt x="158" y="121"/>
                    <a:pt x="158" y="115"/>
                    <a:pt x="155" y="116"/>
                  </a:cubicBezTo>
                  <a:cubicBezTo>
                    <a:pt x="152" y="117"/>
                    <a:pt x="153" y="122"/>
                    <a:pt x="149" y="122"/>
                  </a:cubicBezTo>
                  <a:cubicBezTo>
                    <a:pt x="145" y="122"/>
                    <a:pt x="144" y="120"/>
                    <a:pt x="142" y="120"/>
                  </a:cubicBezTo>
                  <a:cubicBezTo>
                    <a:pt x="140" y="121"/>
                    <a:pt x="142" y="123"/>
                    <a:pt x="139" y="124"/>
                  </a:cubicBezTo>
                  <a:cubicBezTo>
                    <a:pt x="135" y="125"/>
                    <a:pt x="126" y="125"/>
                    <a:pt x="123" y="125"/>
                  </a:cubicBezTo>
                  <a:cubicBezTo>
                    <a:pt x="120" y="125"/>
                    <a:pt x="120" y="121"/>
                    <a:pt x="119" y="121"/>
                  </a:cubicBezTo>
                  <a:cubicBezTo>
                    <a:pt x="118" y="121"/>
                    <a:pt x="119" y="125"/>
                    <a:pt x="116" y="125"/>
                  </a:cubicBezTo>
                  <a:cubicBezTo>
                    <a:pt x="112" y="125"/>
                    <a:pt x="104" y="124"/>
                    <a:pt x="100" y="124"/>
                  </a:cubicBezTo>
                  <a:cubicBezTo>
                    <a:pt x="96" y="124"/>
                    <a:pt x="93" y="119"/>
                    <a:pt x="91" y="119"/>
                  </a:cubicBezTo>
                  <a:cubicBezTo>
                    <a:pt x="88" y="119"/>
                    <a:pt x="87" y="121"/>
                    <a:pt x="83" y="120"/>
                  </a:cubicBezTo>
                  <a:cubicBezTo>
                    <a:pt x="81" y="119"/>
                    <a:pt x="79" y="118"/>
                    <a:pt x="79" y="118"/>
                  </a:cubicBezTo>
                  <a:cubicBezTo>
                    <a:pt x="77" y="117"/>
                    <a:pt x="78" y="116"/>
                    <a:pt x="77" y="114"/>
                  </a:cubicBezTo>
                  <a:cubicBezTo>
                    <a:pt x="75" y="113"/>
                    <a:pt x="74" y="116"/>
                    <a:pt x="73" y="115"/>
                  </a:cubicBezTo>
                  <a:cubicBezTo>
                    <a:pt x="72" y="115"/>
                    <a:pt x="70" y="114"/>
                    <a:pt x="63" y="110"/>
                  </a:cubicBezTo>
                  <a:cubicBezTo>
                    <a:pt x="60" y="108"/>
                    <a:pt x="63" y="105"/>
                    <a:pt x="61" y="103"/>
                  </a:cubicBezTo>
                  <a:cubicBezTo>
                    <a:pt x="59" y="101"/>
                    <a:pt x="56" y="104"/>
                    <a:pt x="53" y="100"/>
                  </a:cubicBezTo>
                  <a:cubicBezTo>
                    <a:pt x="50" y="97"/>
                    <a:pt x="47" y="90"/>
                    <a:pt x="46" y="88"/>
                  </a:cubicBezTo>
                  <a:cubicBezTo>
                    <a:pt x="45" y="86"/>
                    <a:pt x="41" y="87"/>
                    <a:pt x="40" y="85"/>
                  </a:cubicBezTo>
                  <a:cubicBezTo>
                    <a:pt x="39" y="83"/>
                    <a:pt x="40" y="82"/>
                    <a:pt x="39" y="80"/>
                  </a:cubicBezTo>
                  <a:cubicBezTo>
                    <a:pt x="38" y="78"/>
                    <a:pt x="36" y="80"/>
                    <a:pt x="34" y="77"/>
                  </a:cubicBezTo>
                  <a:cubicBezTo>
                    <a:pt x="33" y="75"/>
                    <a:pt x="36" y="73"/>
                    <a:pt x="34" y="71"/>
                  </a:cubicBezTo>
                  <a:cubicBezTo>
                    <a:pt x="33" y="70"/>
                    <a:pt x="31" y="72"/>
                    <a:pt x="30" y="70"/>
                  </a:cubicBezTo>
                  <a:cubicBezTo>
                    <a:pt x="28" y="67"/>
                    <a:pt x="24" y="59"/>
                    <a:pt x="23" y="56"/>
                  </a:cubicBezTo>
                  <a:cubicBezTo>
                    <a:pt x="22" y="53"/>
                    <a:pt x="27" y="53"/>
                    <a:pt x="26" y="51"/>
                  </a:cubicBezTo>
                  <a:cubicBezTo>
                    <a:pt x="25" y="48"/>
                    <a:pt x="20" y="50"/>
                    <a:pt x="19" y="46"/>
                  </a:cubicBezTo>
                  <a:cubicBezTo>
                    <a:pt x="17" y="42"/>
                    <a:pt x="13" y="32"/>
                    <a:pt x="12" y="26"/>
                  </a:cubicBezTo>
                  <a:cubicBezTo>
                    <a:pt x="11" y="22"/>
                    <a:pt x="14" y="19"/>
                    <a:pt x="13" y="17"/>
                  </a:cubicBezTo>
                  <a:cubicBezTo>
                    <a:pt x="12" y="15"/>
                    <a:pt x="8" y="15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50"/>
                    <a:pt x="38" y="131"/>
                    <a:pt x="107" y="133"/>
                  </a:cubicBezTo>
                  <a:cubicBezTo>
                    <a:pt x="150" y="136"/>
                    <a:pt x="197" y="120"/>
                    <a:pt x="243" y="101"/>
                  </a:cubicBezTo>
                  <a:cubicBezTo>
                    <a:pt x="243" y="101"/>
                    <a:pt x="244" y="101"/>
                    <a:pt x="244" y="100"/>
                  </a:cubicBezTo>
                  <a:lnTo>
                    <a:pt x="242" y="93"/>
                  </a:lnTo>
                  <a:close/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1" name="Freeform 1759"/>
            <p:cNvSpPr/>
            <p:nvPr>
              <p:custDataLst>
                <p:tags r:id="rId791"/>
              </p:custDataLst>
            </p:nvPr>
          </p:nvSpPr>
          <p:spPr bwMode="auto">
            <a:xfrm>
              <a:off x="3924" y="2912"/>
              <a:ext cx="78" cy="46"/>
            </a:xfrm>
            <a:custGeom>
              <a:avLst/>
              <a:gdLst>
                <a:gd name="T0" fmla="*/ 61 w 60"/>
                <a:gd name="T1" fmla="*/ 31 h 36"/>
                <a:gd name="T2" fmla="*/ 114 w 60"/>
                <a:gd name="T3" fmla="*/ 54 h 36"/>
                <a:gd name="T4" fmla="*/ 131 w 60"/>
                <a:gd name="T5" fmla="*/ 51 h 36"/>
                <a:gd name="T6" fmla="*/ 56 w 60"/>
                <a:gd name="T7" fmla="*/ 13 h 36"/>
                <a:gd name="T8" fmla="*/ 5 w 60"/>
                <a:gd name="T9" fmla="*/ 75 h 36"/>
                <a:gd name="T10" fmla="*/ 22 w 60"/>
                <a:gd name="T11" fmla="*/ 70 h 36"/>
                <a:gd name="T12" fmla="*/ 61 w 60"/>
                <a:gd name="T13" fmla="*/ 3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28" y="15"/>
                  </a:moveTo>
                  <a:cubicBezTo>
                    <a:pt x="42" y="12"/>
                    <a:pt x="50" y="19"/>
                    <a:pt x="52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8" y="15"/>
                    <a:pt x="49" y="0"/>
                    <a:pt x="25" y="6"/>
                  </a:cubicBezTo>
                  <a:cubicBezTo>
                    <a:pt x="7" y="10"/>
                    <a:pt x="0" y="26"/>
                    <a:pt x="2" y="36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7"/>
                    <a:pt x="14" y="17"/>
                    <a:pt x="28" y="15"/>
                  </a:cubicBezTo>
                  <a:close/>
                </a:path>
              </a:pathLst>
            </a:custGeom>
            <a:solidFill>
              <a:srgbClr val="DCA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2" name="Freeform 1760"/>
            <p:cNvSpPr/>
            <p:nvPr>
              <p:custDataLst>
                <p:tags r:id="rId792"/>
              </p:custDataLst>
            </p:nvPr>
          </p:nvSpPr>
          <p:spPr bwMode="auto">
            <a:xfrm>
              <a:off x="3935" y="2927"/>
              <a:ext cx="313" cy="175"/>
            </a:xfrm>
            <a:custGeom>
              <a:avLst/>
              <a:gdLst>
                <a:gd name="T0" fmla="*/ 511 w 243"/>
                <a:gd name="T1" fmla="*/ 152 h 137"/>
                <a:gd name="T2" fmla="*/ 514 w 243"/>
                <a:gd name="T3" fmla="*/ 169 h 137"/>
                <a:gd name="T4" fmla="*/ 511 w 243"/>
                <a:gd name="T5" fmla="*/ 209 h 137"/>
                <a:gd name="T6" fmla="*/ 477 w 243"/>
                <a:gd name="T7" fmla="*/ 227 h 137"/>
                <a:gd name="T8" fmla="*/ 459 w 243"/>
                <a:gd name="T9" fmla="*/ 235 h 137"/>
                <a:gd name="T10" fmla="*/ 444 w 243"/>
                <a:gd name="T11" fmla="*/ 240 h 137"/>
                <a:gd name="T12" fmla="*/ 416 w 243"/>
                <a:gd name="T13" fmla="*/ 243 h 137"/>
                <a:gd name="T14" fmla="*/ 392 w 243"/>
                <a:gd name="T15" fmla="*/ 258 h 137"/>
                <a:gd name="T16" fmla="*/ 376 w 243"/>
                <a:gd name="T17" fmla="*/ 264 h 137"/>
                <a:gd name="T18" fmla="*/ 340 w 243"/>
                <a:gd name="T19" fmla="*/ 270 h 137"/>
                <a:gd name="T20" fmla="*/ 318 w 243"/>
                <a:gd name="T21" fmla="*/ 267 h 137"/>
                <a:gd name="T22" fmla="*/ 290 w 243"/>
                <a:gd name="T23" fmla="*/ 276 h 137"/>
                <a:gd name="T24" fmla="*/ 250 w 243"/>
                <a:gd name="T25" fmla="*/ 286 h 137"/>
                <a:gd name="T26" fmla="*/ 236 w 243"/>
                <a:gd name="T27" fmla="*/ 286 h 137"/>
                <a:gd name="T28" fmla="*/ 180 w 243"/>
                <a:gd name="T29" fmla="*/ 272 h 137"/>
                <a:gd name="T30" fmla="*/ 156 w 243"/>
                <a:gd name="T31" fmla="*/ 271 h 137"/>
                <a:gd name="T32" fmla="*/ 143 w 243"/>
                <a:gd name="T33" fmla="*/ 264 h 137"/>
                <a:gd name="T34" fmla="*/ 117 w 243"/>
                <a:gd name="T35" fmla="*/ 240 h 137"/>
                <a:gd name="T36" fmla="*/ 86 w 243"/>
                <a:gd name="T37" fmla="*/ 209 h 137"/>
                <a:gd name="T38" fmla="*/ 71 w 243"/>
                <a:gd name="T39" fmla="*/ 193 h 137"/>
                <a:gd name="T40" fmla="*/ 59 w 243"/>
                <a:gd name="T41" fmla="*/ 172 h 137"/>
                <a:gd name="T42" fmla="*/ 36 w 243"/>
                <a:gd name="T43" fmla="*/ 142 h 137"/>
                <a:gd name="T44" fmla="*/ 28 w 243"/>
                <a:gd name="T45" fmla="*/ 121 h 137"/>
                <a:gd name="T46" fmla="*/ 15 w 243"/>
                <a:gd name="T47" fmla="*/ 60 h 137"/>
                <a:gd name="T48" fmla="*/ 43 w 243"/>
                <a:gd name="T49" fmla="*/ 6 h 137"/>
                <a:gd name="T50" fmla="*/ 97 w 243"/>
                <a:gd name="T51" fmla="*/ 46 h 137"/>
                <a:gd name="T52" fmla="*/ 103 w 243"/>
                <a:gd name="T53" fmla="*/ 73 h 137"/>
                <a:gd name="T54" fmla="*/ 103 w 243"/>
                <a:gd name="T55" fmla="*/ 114 h 137"/>
                <a:gd name="T56" fmla="*/ 134 w 243"/>
                <a:gd name="T57" fmla="*/ 146 h 137"/>
                <a:gd name="T58" fmla="*/ 143 w 243"/>
                <a:gd name="T59" fmla="*/ 158 h 137"/>
                <a:gd name="T60" fmla="*/ 155 w 243"/>
                <a:gd name="T61" fmla="*/ 172 h 137"/>
                <a:gd name="T62" fmla="*/ 179 w 243"/>
                <a:gd name="T63" fmla="*/ 206 h 137"/>
                <a:gd name="T64" fmla="*/ 215 w 243"/>
                <a:gd name="T65" fmla="*/ 211 h 137"/>
                <a:gd name="T66" fmla="*/ 237 w 243"/>
                <a:gd name="T67" fmla="*/ 212 h 137"/>
                <a:gd name="T68" fmla="*/ 276 w 243"/>
                <a:gd name="T69" fmla="*/ 216 h 137"/>
                <a:gd name="T70" fmla="*/ 295 w 243"/>
                <a:gd name="T71" fmla="*/ 212 h 137"/>
                <a:gd name="T72" fmla="*/ 313 w 243"/>
                <a:gd name="T73" fmla="*/ 204 h 137"/>
                <a:gd name="T74" fmla="*/ 344 w 243"/>
                <a:gd name="T75" fmla="*/ 189 h 137"/>
                <a:gd name="T76" fmla="*/ 368 w 243"/>
                <a:gd name="T77" fmla="*/ 181 h 137"/>
                <a:gd name="T78" fmla="*/ 408 w 243"/>
                <a:gd name="T79" fmla="*/ 172 h 137"/>
                <a:gd name="T80" fmla="*/ 438 w 243"/>
                <a:gd name="T81" fmla="*/ 157 h 137"/>
                <a:gd name="T82" fmla="*/ 455 w 243"/>
                <a:gd name="T83" fmla="*/ 151 h 137"/>
                <a:gd name="T84" fmla="*/ 484 w 243"/>
                <a:gd name="T85" fmla="*/ 146 h 1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3" h="137">
                  <a:moveTo>
                    <a:pt x="230" y="67"/>
                  </a:moveTo>
                  <a:cubicBezTo>
                    <a:pt x="232" y="67"/>
                    <a:pt x="238" y="70"/>
                    <a:pt x="239" y="73"/>
                  </a:cubicBezTo>
                  <a:cubicBezTo>
                    <a:pt x="240" y="75"/>
                    <a:pt x="237" y="76"/>
                    <a:pt x="238" y="78"/>
                  </a:cubicBezTo>
                  <a:cubicBezTo>
                    <a:pt x="239" y="80"/>
                    <a:pt x="241" y="79"/>
                    <a:pt x="241" y="81"/>
                  </a:cubicBezTo>
                  <a:cubicBezTo>
                    <a:pt x="242" y="83"/>
                    <a:pt x="243" y="87"/>
                    <a:pt x="242" y="91"/>
                  </a:cubicBezTo>
                  <a:cubicBezTo>
                    <a:pt x="242" y="96"/>
                    <a:pt x="239" y="96"/>
                    <a:pt x="239" y="100"/>
                  </a:cubicBezTo>
                  <a:cubicBezTo>
                    <a:pt x="238" y="105"/>
                    <a:pt x="235" y="105"/>
                    <a:pt x="234" y="105"/>
                  </a:cubicBezTo>
                  <a:cubicBezTo>
                    <a:pt x="232" y="106"/>
                    <a:pt x="226" y="108"/>
                    <a:pt x="223" y="109"/>
                  </a:cubicBezTo>
                  <a:cubicBezTo>
                    <a:pt x="219" y="110"/>
                    <a:pt x="219" y="105"/>
                    <a:pt x="217" y="105"/>
                  </a:cubicBezTo>
                  <a:cubicBezTo>
                    <a:pt x="214" y="106"/>
                    <a:pt x="216" y="113"/>
                    <a:pt x="214" y="113"/>
                  </a:cubicBezTo>
                  <a:cubicBezTo>
                    <a:pt x="213" y="113"/>
                    <a:pt x="211" y="111"/>
                    <a:pt x="209" y="111"/>
                  </a:cubicBezTo>
                  <a:cubicBezTo>
                    <a:pt x="208" y="112"/>
                    <a:pt x="210" y="114"/>
                    <a:pt x="208" y="115"/>
                  </a:cubicBezTo>
                  <a:cubicBezTo>
                    <a:pt x="207" y="115"/>
                    <a:pt x="203" y="117"/>
                    <a:pt x="200" y="118"/>
                  </a:cubicBezTo>
                  <a:cubicBezTo>
                    <a:pt x="196" y="119"/>
                    <a:pt x="196" y="117"/>
                    <a:pt x="195" y="117"/>
                  </a:cubicBezTo>
                  <a:cubicBezTo>
                    <a:pt x="193" y="118"/>
                    <a:pt x="195" y="120"/>
                    <a:pt x="193" y="121"/>
                  </a:cubicBezTo>
                  <a:cubicBezTo>
                    <a:pt x="190" y="123"/>
                    <a:pt x="186" y="124"/>
                    <a:pt x="183" y="124"/>
                  </a:cubicBezTo>
                  <a:cubicBezTo>
                    <a:pt x="181" y="125"/>
                    <a:pt x="181" y="120"/>
                    <a:pt x="179" y="120"/>
                  </a:cubicBezTo>
                  <a:cubicBezTo>
                    <a:pt x="177" y="121"/>
                    <a:pt x="178" y="126"/>
                    <a:pt x="176" y="127"/>
                  </a:cubicBezTo>
                  <a:cubicBezTo>
                    <a:pt x="174" y="128"/>
                    <a:pt x="167" y="129"/>
                    <a:pt x="165" y="130"/>
                  </a:cubicBezTo>
                  <a:cubicBezTo>
                    <a:pt x="162" y="131"/>
                    <a:pt x="161" y="128"/>
                    <a:pt x="159" y="129"/>
                  </a:cubicBezTo>
                  <a:cubicBezTo>
                    <a:pt x="157" y="129"/>
                    <a:pt x="159" y="131"/>
                    <a:pt x="156" y="132"/>
                  </a:cubicBezTo>
                  <a:cubicBezTo>
                    <a:pt x="152" y="133"/>
                    <a:pt x="152" y="127"/>
                    <a:pt x="149" y="128"/>
                  </a:cubicBezTo>
                  <a:cubicBezTo>
                    <a:pt x="146" y="129"/>
                    <a:pt x="147" y="134"/>
                    <a:pt x="143" y="134"/>
                  </a:cubicBezTo>
                  <a:cubicBezTo>
                    <a:pt x="139" y="134"/>
                    <a:pt x="138" y="132"/>
                    <a:pt x="136" y="132"/>
                  </a:cubicBezTo>
                  <a:cubicBezTo>
                    <a:pt x="134" y="133"/>
                    <a:pt x="136" y="135"/>
                    <a:pt x="133" y="136"/>
                  </a:cubicBezTo>
                  <a:cubicBezTo>
                    <a:pt x="129" y="137"/>
                    <a:pt x="120" y="137"/>
                    <a:pt x="117" y="137"/>
                  </a:cubicBezTo>
                  <a:cubicBezTo>
                    <a:pt x="114" y="137"/>
                    <a:pt x="114" y="133"/>
                    <a:pt x="113" y="133"/>
                  </a:cubicBezTo>
                  <a:cubicBezTo>
                    <a:pt x="112" y="133"/>
                    <a:pt x="113" y="137"/>
                    <a:pt x="110" y="137"/>
                  </a:cubicBezTo>
                  <a:cubicBezTo>
                    <a:pt x="106" y="137"/>
                    <a:pt x="98" y="136"/>
                    <a:pt x="94" y="136"/>
                  </a:cubicBezTo>
                  <a:cubicBezTo>
                    <a:pt x="90" y="136"/>
                    <a:pt x="87" y="131"/>
                    <a:pt x="85" y="131"/>
                  </a:cubicBezTo>
                  <a:cubicBezTo>
                    <a:pt x="82" y="131"/>
                    <a:pt x="81" y="133"/>
                    <a:pt x="77" y="132"/>
                  </a:cubicBezTo>
                  <a:cubicBezTo>
                    <a:pt x="75" y="131"/>
                    <a:pt x="73" y="130"/>
                    <a:pt x="73" y="130"/>
                  </a:cubicBezTo>
                  <a:cubicBezTo>
                    <a:pt x="71" y="129"/>
                    <a:pt x="72" y="128"/>
                    <a:pt x="71" y="126"/>
                  </a:cubicBezTo>
                  <a:cubicBezTo>
                    <a:pt x="69" y="125"/>
                    <a:pt x="68" y="128"/>
                    <a:pt x="67" y="127"/>
                  </a:cubicBezTo>
                  <a:cubicBezTo>
                    <a:pt x="66" y="127"/>
                    <a:pt x="64" y="126"/>
                    <a:pt x="57" y="122"/>
                  </a:cubicBezTo>
                  <a:cubicBezTo>
                    <a:pt x="54" y="120"/>
                    <a:pt x="57" y="117"/>
                    <a:pt x="55" y="115"/>
                  </a:cubicBezTo>
                  <a:cubicBezTo>
                    <a:pt x="53" y="113"/>
                    <a:pt x="50" y="116"/>
                    <a:pt x="47" y="112"/>
                  </a:cubicBezTo>
                  <a:cubicBezTo>
                    <a:pt x="44" y="109"/>
                    <a:pt x="41" y="102"/>
                    <a:pt x="40" y="100"/>
                  </a:cubicBezTo>
                  <a:cubicBezTo>
                    <a:pt x="39" y="98"/>
                    <a:pt x="35" y="99"/>
                    <a:pt x="34" y="97"/>
                  </a:cubicBezTo>
                  <a:cubicBezTo>
                    <a:pt x="33" y="95"/>
                    <a:pt x="34" y="94"/>
                    <a:pt x="33" y="92"/>
                  </a:cubicBezTo>
                  <a:cubicBezTo>
                    <a:pt x="32" y="90"/>
                    <a:pt x="30" y="92"/>
                    <a:pt x="28" y="89"/>
                  </a:cubicBezTo>
                  <a:cubicBezTo>
                    <a:pt x="27" y="87"/>
                    <a:pt x="30" y="85"/>
                    <a:pt x="28" y="83"/>
                  </a:cubicBezTo>
                  <a:cubicBezTo>
                    <a:pt x="27" y="82"/>
                    <a:pt x="25" y="84"/>
                    <a:pt x="24" y="82"/>
                  </a:cubicBezTo>
                  <a:cubicBezTo>
                    <a:pt x="22" y="79"/>
                    <a:pt x="18" y="71"/>
                    <a:pt x="17" y="68"/>
                  </a:cubicBezTo>
                  <a:cubicBezTo>
                    <a:pt x="16" y="65"/>
                    <a:pt x="21" y="65"/>
                    <a:pt x="20" y="63"/>
                  </a:cubicBezTo>
                  <a:cubicBezTo>
                    <a:pt x="19" y="60"/>
                    <a:pt x="14" y="62"/>
                    <a:pt x="13" y="58"/>
                  </a:cubicBezTo>
                  <a:cubicBezTo>
                    <a:pt x="11" y="54"/>
                    <a:pt x="7" y="44"/>
                    <a:pt x="6" y="38"/>
                  </a:cubicBezTo>
                  <a:cubicBezTo>
                    <a:pt x="5" y="34"/>
                    <a:pt x="8" y="31"/>
                    <a:pt x="7" y="29"/>
                  </a:cubicBezTo>
                  <a:cubicBezTo>
                    <a:pt x="6" y="27"/>
                    <a:pt x="2" y="27"/>
                    <a:pt x="2" y="22"/>
                  </a:cubicBezTo>
                  <a:cubicBezTo>
                    <a:pt x="0" y="15"/>
                    <a:pt x="6" y="5"/>
                    <a:pt x="20" y="3"/>
                  </a:cubicBezTo>
                  <a:cubicBezTo>
                    <a:pt x="34" y="0"/>
                    <a:pt x="42" y="7"/>
                    <a:pt x="44" y="14"/>
                  </a:cubicBezTo>
                  <a:cubicBezTo>
                    <a:pt x="44" y="17"/>
                    <a:pt x="44" y="19"/>
                    <a:pt x="45" y="22"/>
                  </a:cubicBezTo>
                  <a:cubicBezTo>
                    <a:pt x="46" y="24"/>
                    <a:pt x="43" y="26"/>
                    <a:pt x="44" y="29"/>
                  </a:cubicBezTo>
                  <a:cubicBezTo>
                    <a:pt x="46" y="32"/>
                    <a:pt x="47" y="30"/>
                    <a:pt x="48" y="35"/>
                  </a:cubicBezTo>
                  <a:cubicBezTo>
                    <a:pt x="50" y="39"/>
                    <a:pt x="52" y="46"/>
                    <a:pt x="53" y="49"/>
                  </a:cubicBezTo>
                  <a:cubicBezTo>
                    <a:pt x="55" y="52"/>
                    <a:pt x="47" y="52"/>
                    <a:pt x="48" y="55"/>
                  </a:cubicBezTo>
                  <a:cubicBezTo>
                    <a:pt x="50" y="57"/>
                    <a:pt x="54" y="54"/>
                    <a:pt x="56" y="57"/>
                  </a:cubicBezTo>
                  <a:cubicBezTo>
                    <a:pt x="58" y="60"/>
                    <a:pt x="62" y="67"/>
                    <a:pt x="63" y="70"/>
                  </a:cubicBezTo>
                  <a:cubicBezTo>
                    <a:pt x="65" y="73"/>
                    <a:pt x="61" y="73"/>
                    <a:pt x="62" y="74"/>
                  </a:cubicBezTo>
                  <a:cubicBezTo>
                    <a:pt x="63" y="76"/>
                    <a:pt x="65" y="74"/>
                    <a:pt x="67" y="76"/>
                  </a:cubicBezTo>
                  <a:cubicBezTo>
                    <a:pt x="69" y="78"/>
                    <a:pt x="67" y="81"/>
                    <a:pt x="68" y="82"/>
                  </a:cubicBezTo>
                  <a:cubicBezTo>
                    <a:pt x="69" y="83"/>
                    <a:pt x="71" y="81"/>
                    <a:pt x="72" y="83"/>
                  </a:cubicBezTo>
                  <a:cubicBezTo>
                    <a:pt x="74" y="84"/>
                    <a:pt x="80" y="90"/>
                    <a:pt x="83" y="92"/>
                  </a:cubicBezTo>
                  <a:cubicBezTo>
                    <a:pt x="85" y="94"/>
                    <a:pt x="82" y="97"/>
                    <a:pt x="84" y="99"/>
                  </a:cubicBezTo>
                  <a:cubicBezTo>
                    <a:pt x="86" y="100"/>
                    <a:pt x="86" y="95"/>
                    <a:pt x="90" y="97"/>
                  </a:cubicBezTo>
                  <a:cubicBezTo>
                    <a:pt x="94" y="98"/>
                    <a:pt x="99" y="100"/>
                    <a:pt x="101" y="101"/>
                  </a:cubicBezTo>
                  <a:cubicBezTo>
                    <a:pt x="104" y="101"/>
                    <a:pt x="103" y="105"/>
                    <a:pt x="105" y="105"/>
                  </a:cubicBezTo>
                  <a:cubicBezTo>
                    <a:pt x="108" y="105"/>
                    <a:pt x="108" y="102"/>
                    <a:pt x="111" y="102"/>
                  </a:cubicBezTo>
                  <a:cubicBezTo>
                    <a:pt x="114" y="102"/>
                    <a:pt x="123" y="101"/>
                    <a:pt x="125" y="100"/>
                  </a:cubicBezTo>
                  <a:cubicBezTo>
                    <a:pt x="127" y="100"/>
                    <a:pt x="127" y="103"/>
                    <a:pt x="129" y="103"/>
                  </a:cubicBezTo>
                  <a:cubicBezTo>
                    <a:pt x="132" y="103"/>
                    <a:pt x="130" y="100"/>
                    <a:pt x="132" y="99"/>
                  </a:cubicBezTo>
                  <a:cubicBezTo>
                    <a:pt x="134" y="98"/>
                    <a:pt x="136" y="103"/>
                    <a:pt x="138" y="102"/>
                  </a:cubicBezTo>
                  <a:cubicBezTo>
                    <a:pt x="141" y="102"/>
                    <a:pt x="139" y="98"/>
                    <a:pt x="141" y="97"/>
                  </a:cubicBezTo>
                  <a:cubicBezTo>
                    <a:pt x="143" y="96"/>
                    <a:pt x="145" y="99"/>
                    <a:pt x="147" y="98"/>
                  </a:cubicBezTo>
                  <a:cubicBezTo>
                    <a:pt x="150" y="97"/>
                    <a:pt x="149" y="94"/>
                    <a:pt x="151" y="93"/>
                  </a:cubicBezTo>
                  <a:cubicBezTo>
                    <a:pt x="154" y="92"/>
                    <a:pt x="159" y="91"/>
                    <a:pt x="161" y="91"/>
                  </a:cubicBezTo>
                  <a:cubicBezTo>
                    <a:pt x="163" y="90"/>
                    <a:pt x="166" y="93"/>
                    <a:pt x="168" y="92"/>
                  </a:cubicBezTo>
                  <a:cubicBezTo>
                    <a:pt x="169" y="92"/>
                    <a:pt x="169" y="89"/>
                    <a:pt x="172" y="87"/>
                  </a:cubicBezTo>
                  <a:cubicBezTo>
                    <a:pt x="175" y="86"/>
                    <a:pt x="185" y="82"/>
                    <a:pt x="187" y="81"/>
                  </a:cubicBezTo>
                  <a:cubicBezTo>
                    <a:pt x="189" y="80"/>
                    <a:pt x="189" y="84"/>
                    <a:pt x="191" y="83"/>
                  </a:cubicBezTo>
                  <a:cubicBezTo>
                    <a:pt x="193" y="83"/>
                    <a:pt x="192" y="80"/>
                    <a:pt x="193" y="79"/>
                  </a:cubicBezTo>
                  <a:cubicBezTo>
                    <a:pt x="195" y="79"/>
                    <a:pt x="201" y="77"/>
                    <a:pt x="205" y="75"/>
                  </a:cubicBezTo>
                  <a:cubicBezTo>
                    <a:pt x="208" y="74"/>
                    <a:pt x="209" y="78"/>
                    <a:pt x="210" y="77"/>
                  </a:cubicBezTo>
                  <a:cubicBezTo>
                    <a:pt x="212" y="77"/>
                    <a:pt x="210" y="73"/>
                    <a:pt x="213" y="72"/>
                  </a:cubicBezTo>
                  <a:cubicBezTo>
                    <a:pt x="215" y="71"/>
                    <a:pt x="220" y="70"/>
                    <a:pt x="221" y="69"/>
                  </a:cubicBezTo>
                  <a:cubicBezTo>
                    <a:pt x="223" y="69"/>
                    <a:pt x="225" y="70"/>
                    <a:pt x="227" y="70"/>
                  </a:cubicBezTo>
                  <a:cubicBezTo>
                    <a:pt x="228" y="69"/>
                    <a:pt x="229" y="67"/>
                    <a:pt x="230" y="67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3" name="Freeform 1761"/>
            <p:cNvSpPr>
              <a:spLocks noEditPoints="1"/>
            </p:cNvSpPr>
            <p:nvPr>
              <p:custDataLst>
                <p:tags r:id="rId793"/>
              </p:custDataLst>
            </p:nvPr>
          </p:nvSpPr>
          <p:spPr bwMode="auto">
            <a:xfrm>
              <a:off x="3935" y="2927"/>
              <a:ext cx="313" cy="175"/>
            </a:xfrm>
            <a:custGeom>
              <a:avLst/>
              <a:gdLst>
                <a:gd name="T0" fmla="*/ 484 w 243"/>
                <a:gd name="T1" fmla="*/ 146 h 137"/>
                <a:gd name="T2" fmla="*/ 438 w 243"/>
                <a:gd name="T3" fmla="*/ 157 h 137"/>
                <a:gd name="T4" fmla="*/ 368 w 243"/>
                <a:gd name="T5" fmla="*/ 181 h 137"/>
                <a:gd name="T6" fmla="*/ 313 w 243"/>
                <a:gd name="T7" fmla="*/ 204 h 137"/>
                <a:gd name="T8" fmla="*/ 276 w 243"/>
                <a:gd name="T9" fmla="*/ 216 h 137"/>
                <a:gd name="T10" fmla="*/ 215 w 243"/>
                <a:gd name="T11" fmla="*/ 211 h 137"/>
                <a:gd name="T12" fmla="*/ 155 w 243"/>
                <a:gd name="T13" fmla="*/ 172 h 137"/>
                <a:gd name="T14" fmla="*/ 134 w 243"/>
                <a:gd name="T15" fmla="*/ 146 h 137"/>
                <a:gd name="T16" fmla="*/ 103 w 243"/>
                <a:gd name="T17" fmla="*/ 73 h 137"/>
                <a:gd name="T18" fmla="*/ 43 w 243"/>
                <a:gd name="T19" fmla="*/ 6 h 137"/>
                <a:gd name="T20" fmla="*/ 28 w 243"/>
                <a:gd name="T21" fmla="*/ 121 h 137"/>
                <a:gd name="T22" fmla="*/ 59 w 243"/>
                <a:gd name="T23" fmla="*/ 172 h 137"/>
                <a:gd name="T24" fmla="*/ 86 w 243"/>
                <a:gd name="T25" fmla="*/ 209 h 137"/>
                <a:gd name="T26" fmla="*/ 143 w 243"/>
                <a:gd name="T27" fmla="*/ 264 h 137"/>
                <a:gd name="T28" fmla="*/ 180 w 243"/>
                <a:gd name="T29" fmla="*/ 272 h 137"/>
                <a:gd name="T30" fmla="*/ 250 w 243"/>
                <a:gd name="T31" fmla="*/ 286 h 137"/>
                <a:gd name="T32" fmla="*/ 318 w 243"/>
                <a:gd name="T33" fmla="*/ 267 h 137"/>
                <a:gd name="T34" fmla="*/ 376 w 243"/>
                <a:gd name="T35" fmla="*/ 264 h 137"/>
                <a:gd name="T36" fmla="*/ 416 w 243"/>
                <a:gd name="T37" fmla="*/ 243 h 137"/>
                <a:gd name="T38" fmla="*/ 459 w 243"/>
                <a:gd name="T39" fmla="*/ 235 h 137"/>
                <a:gd name="T40" fmla="*/ 511 w 243"/>
                <a:gd name="T41" fmla="*/ 209 h 137"/>
                <a:gd name="T42" fmla="*/ 497 w 243"/>
                <a:gd name="T43" fmla="*/ 152 h 137"/>
                <a:gd name="T44" fmla="*/ 511 w 243"/>
                <a:gd name="T45" fmla="*/ 194 h 137"/>
                <a:gd name="T46" fmla="*/ 484 w 243"/>
                <a:gd name="T47" fmla="*/ 216 h 137"/>
                <a:gd name="T48" fmla="*/ 439 w 243"/>
                <a:gd name="T49" fmla="*/ 231 h 137"/>
                <a:gd name="T50" fmla="*/ 403 w 243"/>
                <a:gd name="T51" fmla="*/ 247 h 137"/>
                <a:gd name="T52" fmla="*/ 341 w 243"/>
                <a:gd name="T53" fmla="*/ 257 h 137"/>
                <a:gd name="T54" fmla="*/ 307 w 243"/>
                <a:gd name="T55" fmla="*/ 267 h 137"/>
                <a:gd name="T56" fmla="*/ 250 w 243"/>
                <a:gd name="T57" fmla="*/ 264 h 137"/>
                <a:gd name="T58" fmla="*/ 206 w 243"/>
                <a:gd name="T59" fmla="*/ 267 h 137"/>
                <a:gd name="T60" fmla="*/ 171 w 243"/>
                <a:gd name="T61" fmla="*/ 263 h 137"/>
                <a:gd name="T62" fmla="*/ 139 w 243"/>
                <a:gd name="T63" fmla="*/ 243 h 137"/>
                <a:gd name="T64" fmla="*/ 109 w 243"/>
                <a:gd name="T65" fmla="*/ 211 h 137"/>
                <a:gd name="T66" fmla="*/ 81 w 243"/>
                <a:gd name="T67" fmla="*/ 180 h 137"/>
                <a:gd name="T68" fmla="*/ 58 w 243"/>
                <a:gd name="T69" fmla="*/ 143 h 137"/>
                <a:gd name="T70" fmla="*/ 45 w 243"/>
                <a:gd name="T71" fmla="*/ 114 h 137"/>
                <a:gd name="T72" fmla="*/ 35 w 243"/>
                <a:gd name="T73" fmla="*/ 63 h 137"/>
                <a:gd name="T74" fmla="*/ 23 w 243"/>
                <a:gd name="T75" fmla="*/ 46 h 137"/>
                <a:gd name="T76" fmla="*/ 52 w 243"/>
                <a:gd name="T77" fmla="*/ 17 h 137"/>
                <a:gd name="T78" fmla="*/ 90 w 243"/>
                <a:gd name="T79" fmla="*/ 47 h 137"/>
                <a:gd name="T80" fmla="*/ 103 w 243"/>
                <a:gd name="T81" fmla="*/ 84 h 137"/>
                <a:gd name="T82" fmla="*/ 117 w 243"/>
                <a:gd name="T83" fmla="*/ 129 h 137"/>
                <a:gd name="T84" fmla="*/ 140 w 243"/>
                <a:gd name="T85" fmla="*/ 169 h 137"/>
                <a:gd name="T86" fmla="*/ 173 w 243"/>
                <a:gd name="T87" fmla="*/ 202 h 137"/>
                <a:gd name="T88" fmla="*/ 218 w 243"/>
                <a:gd name="T89" fmla="*/ 220 h 137"/>
                <a:gd name="T90" fmla="*/ 272 w 243"/>
                <a:gd name="T91" fmla="*/ 224 h 137"/>
                <a:gd name="T92" fmla="*/ 317 w 243"/>
                <a:gd name="T93" fmla="*/ 217 h 137"/>
                <a:gd name="T94" fmla="*/ 353 w 243"/>
                <a:gd name="T95" fmla="*/ 202 h 137"/>
                <a:gd name="T96" fmla="*/ 380 w 243"/>
                <a:gd name="T97" fmla="*/ 193 h 137"/>
                <a:gd name="T98" fmla="*/ 446 w 243"/>
                <a:gd name="T99" fmla="*/ 169 h 137"/>
                <a:gd name="T100" fmla="*/ 483 w 243"/>
                <a:gd name="T101" fmla="*/ 157 h 137"/>
                <a:gd name="T102" fmla="*/ 502 w 243"/>
                <a:gd name="T103" fmla="*/ 160 h 137"/>
                <a:gd name="T104" fmla="*/ 513 w 243"/>
                <a:gd name="T105" fmla="*/ 188 h 13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243" h="137">
                  <a:moveTo>
                    <a:pt x="238" y="78"/>
                  </a:moveTo>
                  <a:cubicBezTo>
                    <a:pt x="237" y="76"/>
                    <a:pt x="240" y="75"/>
                    <a:pt x="239" y="73"/>
                  </a:cubicBezTo>
                  <a:cubicBezTo>
                    <a:pt x="238" y="70"/>
                    <a:pt x="232" y="67"/>
                    <a:pt x="230" y="67"/>
                  </a:cubicBezTo>
                  <a:cubicBezTo>
                    <a:pt x="229" y="67"/>
                    <a:pt x="228" y="69"/>
                    <a:pt x="227" y="70"/>
                  </a:cubicBezTo>
                  <a:cubicBezTo>
                    <a:pt x="225" y="70"/>
                    <a:pt x="223" y="69"/>
                    <a:pt x="221" y="69"/>
                  </a:cubicBezTo>
                  <a:cubicBezTo>
                    <a:pt x="220" y="70"/>
                    <a:pt x="215" y="71"/>
                    <a:pt x="213" y="72"/>
                  </a:cubicBezTo>
                  <a:cubicBezTo>
                    <a:pt x="210" y="73"/>
                    <a:pt x="212" y="77"/>
                    <a:pt x="210" y="77"/>
                  </a:cubicBezTo>
                  <a:cubicBezTo>
                    <a:pt x="209" y="78"/>
                    <a:pt x="208" y="74"/>
                    <a:pt x="205" y="75"/>
                  </a:cubicBezTo>
                  <a:cubicBezTo>
                    <a:pt x="201" y="77"/>
                    <a:pt x="195" y="79"/>
                    <a:pt x="193" y="79"/>
                  </a:cubicBezTo>
                  <a:cubicBezTo>
                    <a:pt x="192" y="80"/>
                    <a:pt x="193" y="83"/>
                    <a:pt x="191" y="83"/>
                  </a:cubicBezTo>
                  <a:cubicBezTo>
                    <a:pt x="189" y="84"/>
                    <a:pt x="189" y="80"/>
                    <a:pt x="187" y="81"/>
                  </a:cubicBezTo>
                  <a:cubicBezTo>
                    <a:pt x="185" y="82"/>
                    <a:pt x="175" y="86"/>
                    <a:pt x="172" y="87"/>
                  </a:cubicBezTo>
                  <a:cubicBezTo>
                    <a:pt x="169" y="89"/>
                    <a:pt x="169" y="92"/>
                    <a:pt x="168" y="92"/>
                  </a:cubicBezTo>
                  <a:cubicBezTo>
                    <a:pt x="166" y="93"/>
                    <a:pt x="163" y="90"/>
                    <a:pt x="161" y="91"/>
                  </a:cubicBezTo>
                  <a:cubicBezTo>
                    <a:pt x="159" y="91"/>
                    <a:pt x="154" y="92"/>
                    <a:pt x="151" y="93"/>
                  </a:cubicBezTo>
                  <a:cubicBezTo>
                    <a:pt x="149" y="94"/>
                    <a:pt x="150" y="97"/>
                    <a:pt x="147" y="98"/>
                  </a:cubicBezTo>
                  <a:cubicBezTo>
                    <a:pt x="145" y="99"/>
                    <a:pt x="143" y="96"/>
                    <a:pt x="141" y="97"/>
                  </a:cubicBezTo>
                  <a:cubicBezTo>
                    <a:pt x="139" y="98"/>
                    <a:pt x="141" y="102"/>
                    <a:pt x="138" y="102"/>
                  </a:cubicBezTo>
                  <a:cubicBezTo>
                    <a:pt x="136" y="103"/>
                    <a:pt x="134" y="98"/>
                    <a:pt x="132" y="99"/>
                  </a:cubicBezTo>
                  <a:cubicBezTo>
                    <a:pt x="130" y="100"/>
                    <a:pt x="132" y="103"/>
                    <a:pt x="129" y="103"/>
                  </a:cubicBezTo>
                  <a:cubicBezTo>
                    <a:pt x="127" y="103"/>
                    <a:pt x="127" y="100"/>
                    <a:pt x="125" y="100"/>
                  </a:cubicBezTo>
                  <a:cubicBezTo>
                    <a:pt x="123" y="101"/>
                    <a:pt x="114" y="102"/>
                    <a:pt x="111" y="102"/>
                  </a:cubicBezTo>
                  <a:cubicBezTo>
                    <a:pt x="108" y="102"/>
                    <a:pt x="108" y="105"/>
                    <a:pt x="105" y="105"/>
                  </a:cubicBezTo>
                  <a:cubicBezTo>
                    <a:pt x="103" y="105"/>
                    <a:pt x="104" y="101"/>
                    <a:pt x="101" y="101"/>
                  </a:cubicBezTo>
                  <a:cubicBezTo>
                    <a:pt x="99" y="100"/>
                    <a:pt x="94" y="98"/>
                    <a:pt x="90" y="97"/>
                  </a:cubicBezTo>
                  <a:cubicBezTo>
                    <a:pt x="86" y="95"/>
                    <a:pt x="86" y="100"/>
                    <a:pt x="84" y="99"/>
                  </a:cubicBezTo>
                  <a:cubicBezTo>
                    <a:pt x="82" y="97"/>
                    <a:pt x="85" y="94"/>
                    <a:pt x="83" y="92"/>
                  </a:cubicBezTo>
                  <a:cubicBezTo>
                    <a:pt x="80" y="90"/>
                    <a:pt x="74" y="84"/>
                    <a:pt x="72" y="83"/>
                  </a:cubicBezTo>
                  <a:cubicBezTo>
                    <a:pt x="71" y="81"/>
                    <a:pt x="69" y="83"/>
                    <a:pt x="68" y="82"/>
                  </a:cubicBezTo>
                  <a:cubicBezTo>
                    <a:pt x="67" y="81"/>
                    <a:pt x="69" y="78"/>
                    <a:pt x="67" y="76"/>
                  </a:cubicBezTo>
                  <a:cubicBezTo>
                    <a:pt x="65" y="74"/>
                    <a:pt x="63" y="76"/>
                    <a:pt x="62" y="74"/>
                  </a:cubicBezTo>
                  <a:cubicBezTo>
                    <a:pt x="61" y="73"/>
                    <a:pt x="65" y="73"/>
                    <a:pt x="63" y="70"/>
                  </a:cubicBezTo>
                  <a:cubicBezTo>
                    <a:pt x="62" y="67"/>
                    <a:pt x="58" y="60"/>
                    <a:pt x="56" y="57"/>
                  </a:cubicBezTo>
                  <a:cubicBezTo>
                    <a:pt x="54" y="54"/>
                    <a:pt x="50" y="57"/>
                    <a:pt x="48" y="55"/>
                  </a:cubicBezTo>
                  <a:cubicBezTo>
                    <a:pt x="47" y="52"/>
                    <a:pt x="55" y="52"/>
                    <a:pt x="53" y="49"/>
                  </a:cubicBezTo>
                  <a:cubicBezTo>
                    <a:pt x="52" y="46"/>
                    <a:pt x="50" y="39"/>
                    <a:pt x="48" y="35"/>
                  </a:cubicBezTo>
                  <a:cubicBezTo>
                    <a:pt x="47" y="30"/>
                    <a:pt x="46" y="32"/>
                    <a:pt x="44" y="29"/>
                  </a:cubicBezTo>
                  <a:cubicBezTo>
                    <a:pt x="43" y="26"/>
                    <a:pt x="46" y="24"/>
                    <a:pt x="45" y="22"/>
                  </a:cubicBezTo>
                  <a:cubicBezTo>
                    <a:pt x="44" y="19"/>
                    <a:pt x="44" y="17"/>
                    <a:pt x="44" y="14"/>
                  </a:cubicBezTo>
                  <a:cubicBezTo>
                    <a:pt x="42" y="7"/>
                    <a:pt x="34" y="0"/>
                    <a:pt x="20" y="3"/>
                  </a:cubicBezTo>
                  <a:cubicBezTo>
                    <a:pt x="6" y="5"/>
                    <a:pt x="0" y="15"/>
                    <a:pt x="2" y="22"/>
                  </a:cubicBezTo>
                  <a:cubicBezTo>
                    <a:pt x="2" y="27"/>
                    <a:pt x="6" y="27"/>
                    <a:pt x="7" y="29"/>
                  </a:cubicBezTo>
                  <a:cubicBezTo>
                    <a:pt x="8" y="31"/>
                    <a:pt x="5" y="34"/>
                    <a:pt x="6" y="38"/>
                  </a:cubicBezTo>
                  <a:cubicBezTo>
                    <a:pt x="7" y="44"/>
                    <a:pt x="11" y="54"/>
                    <a:pt x="13" y="58"/>
                  </a:cubicBezTo>
                  <a:cubicBezTo>
                    <a:pt x="14" y="62"/>
                    <a:pt x="19" y="60"/>
                    <a:pt x="20" y="63"/>
                  </a:cubicBezTo>
                  <a:cubicBezTo>
                    <a:pt x="21" y="65"/>
                    <a:pt x="16" y="65"/>
                    <a:pt x="17" y="68"/>
                  </a:cubicBezTo>
                  <a:cubicBezTo>
                    <a:pt x="18" y="71"/>
                    <a:pt x="22" y="79"/>
                    <a:pt x="24" y="82"/>
                  </a:cubicBezTo>
                  <a:cubicBezTo>
                    <a:pt x="25" y="84"/>
                    <a:pt x="27" y="82"/>
                    <a:pt x="28" y="83"/>
                  </a:cubicBezTo>
                  <a:cubicBezTo>
                    <a:pt x="30" y="85"/>
                    <a:pt x="27" y="87"/>
                    <a:pt x="28" y="89"/>
                  </a:cubicBezTo>
                  <a:cubicBezTo>
                    <a:pt x="30" y="92"/>
                    <a:pt x="32" y="90"/>
                    <a:pt x="33" y="92"/>
                  </a:cubicBezTo>
                  <a:cubicBezTo>
                    <a:pt x="34" y="94"/>
                    <a:pt x="33" y="95"/>
                    <a:pt x="34" y="97"/>
                  </a:cubicBezTo>
                  <a:cubicBezTo>
                    <a:pt x="35" y="99"/>
                    <a:pt x="39" y="98"/>
                    <a:pt x="40" y="100"/>
                  </a:cubicBezTo>
                  <a:cubicBezTo>
                    <a:pt x="41" y="102"/>
                    <a:pt x="44" y="109"/>
                    <a:pt x="47" y="112"/>
                  </a:cubicBezTo>
                  <a:cubicBezTo>
                    <a:pt x="50" y="116"/>
                    <a:pt x="53" y="113"/>
                    <a:pt x="55" y="115"/>
                  </a:cubicBezTo>
                  <a:cubicBezTo>
                    <a:pt x="57" y="117"/>
                    <a:pt x="54" y="120"/>
                    <a:pt x="57" y="122"/>
                  </a:cubicBezTo>
                  <a:cubicBezTo>
                    <a:pt x="64" y="126"/>
                    <a:pt x="66" y="127"/>
                    <a:pt x="67" y="127"/>
                  </a:cubicBezTo>
                  <a:cubicBezTo>
                    <a:pt x="68" y="128"/>
                    <a:pt x="69" y="125"/>
                    <a:pt x="71" y="126"/>
                  </a:cubicBezTo>
                  <a:cubicBezTo>
                    <a:pt x="72" y="128"/>
                    <a:pt x="71" y="129"/>
                    <a:pt x="73" y="130"/>
                  </a:cubicBezTo>
                  <a:cubicBezTo>
                    <a:pt x="73" y="130"/>
                    <a:pt x="75" y="131"/>
                    <a:pt x="77" y="132"/>
                  </a:cubicBezTo>
                  <a:cubicBezTo>
                    <a:pt x="81" y="133"/>
                    <a:pt x="82" y="131"/>
                    <a:pt x="85" y="131"/>
                  </a:cubicBezTo>
                  <a:cubicBezTo>
                    <a:pt x="87" y="131"/>
                    <a:pt x="90" y="136"/>
                    <a:pt x="94" y="136"/>
                  </a:cubicBezTo>
                  <a:cubicBezTo>
                    <a:pt x="98" y="136"/>
                    <a:pt x="106" y="137"/>
                    <a:pt x="110" y="137"/>
                  </a:cubicBezTo>
                  <a:cubicBezTo>
                    <a:pt x="113" y="137"/>
                    <a:pt x="112" y="133"/>
                    <a:pt x="113" y="133"/>
                  </a:cubicBezTo>
                  <a:cubicBezTo>
                    <a:pt x="114" y="133"/>
                    <a:pt x="114" y="137"/>
                    <a:pt x="117" y="137"/>
                  </a:cubicBezTo>
                  <a:cubicBezTo>
                    <a:pt x="120" y="137"/>
                    <a:pt x="129" y="137"/>
                    <a:pt x="133" y="136"/>
                  </a:cubicBezTo>
                  <a:cubicBezTo>
                    <a:pt x="136" y="135"/>
                    <a:pt x="134" y="133"/>
                    <a:pt x="136" y="132"/>
                  </a:cubicBezTo>
                  <a:cubicBezTo>
                    <a:pt x="138" y="132"/>
                    <a:pt x="139" y="134"/>
                    <a:pt x="143" y="134"/>
                  </a:cubicBezTo>
                  <a:cubicBezTo>
                    <a:pt x="147" y="134"/>
                    <a:pt x="146" y="129"/>
                    <a:pt x="149" y="128"/>
                  </a:cubicBezTo>
                  <a:cubicBezTo>
                    <a:pt x="152" y="127"/>
                    <a:pt x="152" y="133"/>
                    <a:pt x="156" y="132"/>
                  </a:cubicBezTo>
                  <a:cubicBezTo>
                    <a:pt x="159" y="131"/>
                    <a:pt x="157" y="129"/>
                    <a:pt x="159" y="129"/>
                  </a:cubicBezTo>
                  <a:cubicBezTo>
                    <a:pt x="161" y="128"/>
                    <a:pt x="162" y="131"/>
                    <a:pt x="165" y="130"/>
                  </a:cubicBezTo>
                  <a:cubicBezTo>
                    <a:pt x="167" y="129"/>
                    <a:pt x="174" y="128"/>
                    <a:pt x="176" y="127"/>
                  </a:cubicBezTo>
                  <a:cubicBezTo>
                    <a:pt x="178" y="126"/>
                    <a:pt x="177" y="121"/>
                    <a:pt x="179" y="120"/>
                  </a:cubicBezTo>
                  <a:cubicBezTo>
                    <a:pt x="181" y="120"/>
                    <a:pt x="181" y="125"/>
                    <a:pt x="183" y="124"/>
                  </a:cubicBezTo>
                  <a:cubicBezTo>
                    <a:pt x="186" y="124"/>
                    <a:pt x="190" y="123"/>
                    <a:pt x="193" y="121"/>
                  </a:cubicBezTo>
                  <a:cubicBezTo>
                    <a:pt x="195" y="120"/>
                    <a:pt x="193" y="118"/>
                    <a:pt x="195" y="117"/>
                  </a:cubicBezTo>
                  <a:cubicBezTo>
                    <a:pt x="196" y="117"/>
                    <a:pt x="196" y="119"/>
                    <a:pt x="200" y="118"/>
                  </a:cubicBezTo>
                  <a:cubicBezTo>
                    <a:pt x="203" y="117"/>
                    <a:pt x="207" y="115"/>
                    <a:pt x="208" y="115"/>
                  </a:cubicBezTo>
                  <a:cubicBezTo>
                    <a:pt x="210" y="114"/>
                    <a:pt x="208" y="112"/>
                    <a:pt x="209" y="111"/>
                  </a:cubicBezTo>
                  <a:cubicBezTo>
                    <a:pt x="211" y="111"/>
                    <a:pt x="213" y="113"/>
                    <a:pt x="214" y="113"/>
                  </a:cubicBezTo>
                  <a:cubicBezTo>
                    <a:pt x="216" y="113"/>
                    <a:pt x="214" y="106"/>
                    <a:pt x="217" y="105"/>
                  </a:cubicBezTo>
                  <a:cubicBezTo>
                    <a:pt x="219" y="105"/>
                    <a:pt x="219" y="110"/>
                    <a:pt x="223" y="109"/>
                  </a:cubicBezTo>
                  <a:cubicBezTo>
                    <a:pt x="226" y="108"/>
                    <a:pt x="232" y="106"/>
                    <a:pt x="234" y="105"/>
                  </a:cubicBezTo>
                  <a:cubicBezTo>
                    <a:pt x="235" y="105"/>
                    <a:pt x="238" y="105"/>
                    <a:pt x="239" y="100"/>
                  </a:cubicBezTo>
                  <a:cubicBezTo>
                    <a:pt x="239" y="96"/>
                    <a:pt x="242" y="96"/>
                    <a:pt x="242" y="91"/>
                  </a:cubicBezTo>
                  <a:cubicBezTo>
                    <a:pt x="243" y="87"/>
                    <a:pt x="242" y="83"/>
                    <a:pt x="241" y="81"/>
                  </a:cubicBezTo>
                  <a:cubicBezTo>
                    <a:pt x="241" y="79"/>
                    <a:pt x="239" y="80"/>
                    <a:pt x="238" y="78"/>
                  </a:cubicBezTo>
                  <a:close/>
                  <a:moveTo>
                    <a:pt x="233" y="73"/>
                  </a:moveTo>
                  <a:cubicBezTo>
                    <a:pt x="233" y="73"/>
                    <a:pt x="233" y="73"/>
                    <a:pt x="233" y="73"/>
                  </a:cubicBezTo>
                  <a:cubicBezTo>
                    <a:pt x="233" y="73"/>
                    <a:pt x="233" y="73"/>
                    <a:pt x="233" y="73"/>
                  </a:cubicBezTo>
                  <a:close/>
                  <a:moveTo>
                    <a:pt x="240" y="90"/>
                  </a:moveTo>
                  <a:cubicBezTo>
                    <a:pt x="240" y="92"/>
                    <a:pt x="239" y="92"/>
                    <a:pt x="239" y="93"/>
                  </a:cubicBezTo>
                  <a:cubicBezTo>
                    <a:pt x="238" y="94"/>
                    <a:pt x="237" y="96"/>
                    <a:pt x="236" y="99"/>
                  </a:cubicBezTo>
                  <a:cubicBezTo>
                    <a:pt x="235" y="100"/>
                    <a:pt x="234" y="100"/>
                    <a:pt x="234" y="100"/>
                  </a:cubicBezTo>
                  <a:cubicBezTo>
                    <a:pt x="234" y="100"/>
                    <a:pt x="230" y="102"/>
                    <a:pt x="230" y="102"/>
                  </a:cubicBezTo>
                  <a:cubicBezTo>
                    <a:pt x="230" y="102"/>
                    <a:pt x="228" y="102"/>
                    <a:pt x="227" y="103"/>
                  </a:cubicBezTo>
                  <a:cubicBezTo>
                    <a:pt x="220" y="105"/>
                    <a:pt x="214" y="103"/>
                    <a:pt x="213" y="105"/>
                  </a:cubicBezTo>
                  <a:cubicBezTo>
                    <a:pt x="212" y="105"/>
                    <a:pt x="211" y="105"/>
                    <a:pt x="211" y="106"/>
                  </a:cubicBezTo>
                  <a:cubicBezTo>
                    <a:pt x="210" y="106"/>
                    <a:pt x="207" y="107"/>
                    <a:pt x="207" y="110"/>
                  </a:cubicBezTo>
                  <a:cubicBezTo>
                    <a:pt x="206" y="110"/>
                    <a:pt x="206" y="111"/>
                    <a:pt x="206" y="111"/>
                  </a:cubicBezTo>
                  <a:cubicBezTo>
                    <a:pt x="206" y="111"/>
                    <a:pt x="202" y="113"/>
                    <a:pt x="202" y="113"/>
                  </a:cubicBezTo>
                  <a:cubicBezTo>
                    <a:pt x="200" y="112"/>
                    <a:pt x="198" y="111"/>
                    <a:pt x="197" y="112"/>
                  </a:cubicBezTo>
                  <a:cubicBezTo>
                    <a:pt x="196" y="112"/>
                    <a:pt x="193" y="113"/>
                    <a:pt x="192" y="117"/>
                  </a:cubicBezTo>
                  <a:cubicBezTo>
                    <a:pt x="191" y="117"/>
                    <a:pt x="190" y="117"/>
                    <a:pt x="189" y="118"/>
                  </a:cubicBezTo>
                  <a:cubicBezTo>
                    <a:pt x="186" y="114"/>
                    <a:pt x="182" y="114"/>
                    <a:pt x="181" y="115"/>
                  </a:cubicBezTo>
                  <a:cubicBezTo>
                    <a:pt x="177" y="116"/>
                    <a:pt x="176" y="120"/>
                    <a:pt x="175" y="122"/>
                  </a:cubicBezTo>
                  <a:cubicBezTo>
                    <a:pt x="174" y="122"/>
                    <a:pt x="169" y="123"/>
                    <a:pt x="167" y="124"/>
                  </a:cubicBezTo>
                  <a:cubicBezTo>
                    <a:pt x="166" y="123"/>
                    <a:pt x="164" y="122"/>
                    <a:pt x="160" y="123"/>
                  </a:cubicBezTo>
                  <a:cubicBezTo>
                    <a:pt x="160" y="123"/>
                    <a:pt x="159" y="124"/>
                    <a:pt x="158" y="125"/>
                  </a:cubicBezTo>
                  <a:cubicBezTo>
                    <a:pt x="155" y="122"/>
                    <a:pt x="153" y="122"/>
                    <a:pt x="151" y="123"/>
                  </a:cubicBezTo>
                  <a:cubicBezTo>
                    <a:pt x="147" y="124"/>
                    <a:pt x="146" y="126"/>
                    <a:pt x="145" y="128"/>
                  </a:cubicBezTo>
                  <a:cubicBezTo>
                    <a:pt x="145" y="128"/>
                    <a:pt x="145" y="128"/>
                    <a:pt x="144" y="128"/>
                  </a:cubicBezTo>
                  <a:cubicBezTo>
                    <a:pt x="138" y="126"/>
                    <a:pt x="138" y="126"/>
                    <a:pt x="138" y="126"/>
                  </a:cubicBezTo>
                  <a:cubicBezTo>
                    <a:pt x="137" y="127"/>
                    <a:pt x="134" y="127"/>
                    <a:pt x="133" y="130"/>
                  </a:cubicBezTo>
                  <a:cubicBezTo>
                    <a:pt x="130" y="131"/>
                    <a:pt x="126" y="131"/>
                    <a:pt x="122" y="131"/>
                  </a:cubicBezTo>
                  <a:cubicBezTo>
                    <a:pt x="121" y="128"/>
                    <a:pt x="118" y="127"/>
                    <a:pt x="117" y="127"/>
                  </a:cubicBezTo>
                  <a:cubicBezTo>
                    <a:pt x="116" y="127"/>
                    <a:pt x="113" y="128"/>
                    <a:pt x="111" y="131"/>
                  </a:cubicBezTo>
                  <a:cubicBezTo>
                    <a:pt x="109" y="131"/>
                    <a:pt x="104" y="131"/>
                    <a:pt x="102" y="130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8" y="130"/>
                    <a:pt x="96" y="129"/>
                    <a:pt x="96" y="128"/>
                  </a:cubicBezTo>
                  <a:cubicBezTo>
                    <a:pt x="94" y="127"/>
                    <a:pt x="92" y="125"/>
                    <a:pt x="89" y="125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2" y="126"/>
                    <a:pt x="82" y="126"/>
                  </a:cubicBezTo>
                  <a:cubicBezTo>
                    <a:pt x="82" y="126"/>
                    <a:pt x="81" y="126"/>
                    <a:pt x="80" y="126"/>
                  </a:cubicBezTo>
                  <a:cubicBezTo>
                    <a:pt x="80" y="124"/>
                    <a:pt x="79" y="123"/>
                    <a:pt x="77" y="121"/>
                  </a:cubicBezTo>
                  <a:cubicBezTo>
                    <a:pt x="76" y="120"/>
                    <a:pt x="73" y="120"/>
                    <a:pt x="70" y="121"/>
                  </a:cubicBezTo>
                  <a:cubicBezTo>
                    <a:pt x="69" y="120"/>
                    <a:pt x="68" y="119"/>
                    <a:pt x="65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16"/>
                    <a:pt x="65" y="113"/>
                    <a:pt x="63" y="111"/>
                  </a:cubicBezTo>
                  <a:cubicBezTo>
                    <a:pt x="60" y="108"/>
                    <a:pt x="57" y="108"/>
                    <a:pt x="55" y="108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53" y="106"/>
                    <a:pt x="52" y="103"/>
                    <a:pt x="51" y="101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7" y="94"/>
                    <a:pt x="44" y="93"/>
                    <a:pt x="42" y="93"/>
                  </a:cubicBezTo>
                  <a:cubicBezTo>
                    <a:pt x="42" y="91"/>
                    <a:pt x="42" y="89"/>
                    <a:pt x="42" y="89"/>
                  </a:cubicBezTo>
                  <a:cubicBezTo>
                    <a:pt x="41" y="87"/>
                    <a:pt x="39" y="86"/>
                    <a:pt x="38" y="86"/>
                  </a:cubicBezTo>
                  <a:cubicBezTo>
                    <a:pt x="38" y="85"/>
                    <a:pt x="38" y="85"/>
                    <a:pt x="38" y="84"/>
                  </a:cubicBezTo>
                  <a:cubicBezTo>
                    <a:pt x="38" y="83"/>
                    <a:pt x="38" y="81"/>
                    <a:pt x="36" y="80"/>
                  </a:cubicBezTo>
                  <a:cubicBezTo>
                    <a:pt x="35" y="78"/>
                    <a:pt x="33" y="77"/>
                    <a:pt x="31" y="77"/>
                  </a:cubicBezTo>
                  <a:cubicBezTo>
                    <a:pt x="30" y="75"/>
                    <a:pt x="28" y="71"/>
                    <a:pt x="27" y="69"/>
                  </a:cubicBezTo>
                  <a:cubicBezTo>
                    <a:pt x="29" y="67"/>
                    <a:pt x="30" y="65"/>
                    <a:pt x="30" y="64"/>
                  </a:cubicBezTo>
                  <a:cubicBezTo>
                    <a:pt x="30" y="63"/>
                    <a:pt x="29" y="62"/>
                    <a:pt x="29" y="62"/>
                  </a:cubicBezTo>
                  <a:cubicBezTo>
                    <a:pt x="28" y="57"/>
                    <a:pt x="23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19" y="50"/>
                    <a:pt x="16" y="42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5"/>
                    <a:pt x="16" y="34"/>
                  </a:cubicBezTo>
                  <a:cubicBezTo>
                    <a:pt x="16" y="33"/>
                    <a:pt x="16" y="32"/>
                    <a:pt x="16" y="30"/>
                  </a:cubicBezTo>
                  <a:cubicBezTo>
                    <a:pt x="16" y="29"/>
                    <a:pt x="16" y="28"/>
                    <a:pt x="16" y="27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8"/>
                    <a:pt x="11" y="17"/>
                    <a:pt x="12" y="16"/>
                  </a:cubicBezTo>
                  <a:cubicBezTo>
                    <a:pt x="14" y="12"/>
                    <a:pt x="19" y="10"/>
                    <a:pt x="24" y="8"/>
                  </a:cubicBezTo>
                  <a:cubicBezTo>
                    <a:pt x="35" y="6"/>
                    <a:pt x="40" y="12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2" y="22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4"/>
                    <a:pt x="41" y="26"/>
                    <a:pt x="41" y="28"/>
                  </a:cubicBezTo>
                  <a:cubicBezTo>
                    <a:pt x="41" y="29"/>
                    <a:pt x="42" y="30"/>
                    <a:pt x="42" y="31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8" y="41"/>
                    <a:pt x="48" y="41"/>
                  </a:cubicBezTo>
                  <a:cubicBezTo>
                    <a:pt x="48" y="41"/>
                    <a:pt x="49" y="45"/>
                    <a:pt x="50" y="48"/>
                  </a:cubicBezTo>
                  <a:cubicBezTo>
                    <a:pt x="48" y="49"/>
                    <a:pt x="47" y="50"/>
                    <a:pt x="46" y="52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8" y="61"/>
                    <a:pt x="51" y="62"/>
                    <a:pt x="55" y="62"/>
                  </a:cubicBezTo>
                  <a:cubicBezTo>
                    <a:pt x="56" y="64"/>
                    <a:pt x="59" y="68"/>
                    <a:pt x="60" y="71"/>
                  </a:cubicBezTo>
                  <a:cubicBezTo>
                    <a:pt x="60" y="72"/>
                    <a:pt x="59" y="73"/>
                    <a:pt x="59" y="74"/>
                  </a:cubicBezTo>
                  <a:cubicBezTo>
                    <a:pt x="59" y="76"/>
                    <a:pt x="60" y="77"/>
                    <a:pt x="60" y="78"/>
                  </a:cubicBezTo>
                  <a:cubicBezTo>
                    <a:pt x="62" y="80"/>
                    <a:pt x="64" y="81"/>
                    <a:pt x="66" y="81"/>
                  </a:cubicBezTo>
                  <a:cubicBezTo>
                    <a:pt x="66" y="83"/>
                    <a:pt x="67" y="86"/>
                    <a:pt x="67" y="86"/>
                  </a:cubicBezTo>
                  <a:cubicBezTo>
                    <a:pt x="67" y="87"/>
                    <a:pt x="69" y="89"/>
                    <a:pt x="73" y="88"/>
                  </a:cubicBezTo>
                  <a:cubicBezTo>
                    <a:pt x="75" y="90"/>
                    <a:pt x="79" y="94"/>
                    <a:pt x="81" y="96"/>
                  </a:cubicBezTo>
                  <a:cubicBezTo>
                    <a:pt x="81" y="96"/>
                    <a:pt x="81" y="97"/>
                    <a:pt x="81" y="97"/>
                  </a:cubicBezTo>
                  <a:cubicBezTo>
                    <a:pt x="81" y="100"/>
                    <a:pt x="82" y="102"/>
                    <a:pt x="84" y="104"/>
                  </a:cubicBezTo>
                  <a:cubicBezTo>
                    <a:pt x="85" y="104"/>
                    <a:pt x="89" y="106"/>
                    <a:pt x="93" y="103"/>
                  </a:cubicBezTo>
                  <a:cubicBezTo>
                    <a:pt x="94" y="103"/>
                    <a:pt x="96" y="104"/>
                    <a:pt x="96" y="104"/>
                  </a:cubicBezTo>
                  <a:cubicBezTo>
                    <a:pt x="96" y="104"/>
                    <a:pt x="99" y="105"/>
                    <a:pt x="102" y="106"/>
                  </a:cubicBezTo>
                  <a:cubicBezTo>
                    <a:pt x="103" y="109"/>
                    <a:pt x="105" y="111"/>
                    <a:pt x="109" y="111"/>
                  </a:cubicBezTo>
                  <a:cubicBezTo>
                    <a:pt x="113" y="111"/>
                    <a:pt x="115" y="109"/>
                    <a:pt x="116" y="108"/>
                  </a:cubicBezTo>
                  <a:cubicBezTo>
                    <a:pt x="117" y="108"/>
                    <a:pt x="118" y="107"/>
                    <a:pt x="118" y="107"/>
                  </a:cubicBezTo>
                  <a:cubicBezTo>
                    <a:pt x="122" y="107"/>
                    <a:pt x="125" y="107"/>
                    <a:pt x="127" y="107"/>
                  </a:cubicBezTo>
                  <a:cubicBezTo>
                    <a:pt x="128" y="108"/>
                    <a:pt x="130" y="109"/>
                    <a:pt x="133" y="109"/>
                  </a:cubicBezTo>
                  <a:cubicBezTo>
                    <a:pt x="134" y="109"/>
                    <a:pt x="136" y="108"/>
                    <a:pt x="137" y="107"/>
                  </a:cubicBezTo>
                  <a:cubicBezTo>
                    <a:pt x="139" y="108"/>
                    <a:pt x="141" y="109"/>
                    <a:pt x="143" y="108"/>
                  </a:cubicBezTo>
                  <a:cubicBezTo>
                    <a:pt x="145" y="108"/>
                    <a:pt x="147" y="106"/>
                    <a:pt x="148" y="104"/>
                  </a:cubicBezTo>
                  <a:cubicBezTo>
                    <a:pt x="149" y="104"/>
                    <a:pt x="150" y="104"/>
                    <a:pt x="152" y="104"/>
                  </a:cubicBezTo>
                  <a:cubicBezTo>
                    <a:pt x="156" y="103"/>
                    <a:pt x="157" y="100"/>
                    <a:pt x="158" y="99"/>
                  </a:cubicBezTo>
                  <a:cubicBezTo>
                    <a:pt x="159" y="98"/>
                    <a:pt x="161" y="98"/>
                    <a:pt x="161" y="98"/>
                  </a:cubicBezTo>
                  <a:cubicBezTo>
                    <a:pt x="161" y="98"/>
                    <a:pt x="163" y="97"/>
                    <a:pt x="165" y="97"/>
                  </a:cubicBezTo>
                  <a:cubicBezTo>
                    <a:pt x="165" y="97"/>
                    <a:pt x="165" y="97"/>
                    <a:pt x="165" y="97"/>
                  </a:cubicBezTo>
                  <a:cubicBezTo>
                    <a:pt x="167" y="98"/>
                    <a:pt x="169" y="99"/>
                    <a:pt x="173" y="98"/>
                  </a:cubicBezTo>
                  <a:cubicBezTo>
                    <a:pt x="176" y="97"/>
                    <a:pt x="177" y="94"/>
                    <a:pt x="178" y="93"/>
                  </a:cubicBezTo>
                  <a:cubicBezTo>
                    <a:pt x="178" y="93"/>
                    <a:pt x="178" y="92"/>
                    <a:pt x="178" y="92"/>
                  </a:cubicBezTo>
                  <a:cubicBezTo>
                    <a:pt x="178" y="92"/>
                    <a:pt x="188" y="88"/>
                    <a:pt x="188" y="88"/>
                  </a:cubicBezTo>
                  <a:cubicBezTo>
                    <a:pt x="188" y="88"/>
                    <a:pt x="189" y="88"/>
                    <a:pt x="190" y="88"/>
                  </a:cubicBezTo>
                  <a:cubicBezTo>
                    <a:pt x="193" y="90"/>
                    <a:pt x="196" y="86"/>
                    <a:pt x="201" y="84"/>
                  </a:cubicBezTo>
                  <a:cubicBezTo>
                    <a:pt x="204" y="83"/>
                    <a:pt x="207" y="82"/>
                    <a:pt x="209" y="81"/>
                  </a:cubicBezTo>
                  <a:cubicBezTo>
                    <a:pt x="211" y="83"/>
                    <a:pt x="214" y="79"/>
                    <a:pt x="220" y="77"/>
                  </a:cubicBezTo>
                  <a:cubicBezTo>
                    <a:pt x="222" y="76"/>
                    <a:pt x="224" y="76"/>
                    <a:pt x="224" y="76"/>
                  </a:cubicBezTo>
                  <a:cubicBezTo>
                    <a:pt x="224" y="76"/>
                    <a:pt x="225" y="75"/>
                    <a:pt x="226" y="75"/>
                  </a:cubicBezTo>
                  <a:cubicBezTo>
                    <a:pt x="226" y="75"/>
                    <a:pt x="226" y="75"/>
                    <a:pt x="226" y="75"/>
                  </a:cubicBezTo>
                  <a:cubicBezTo>
                    <a:pt x="231" y="76"/>
                    <a:pt x="231" y="76"/>
                    <a:pt x="231" y="76"/>
                  </a:cubicBezTo>
                  <a:cubicBezTo>
                    <a:pt x="231" y="76"/>
                    <a:pt x="232" y="75"/>
                    <a:pt x="234" y="74"/>
                  </a:cubicBezTo>
                  <a:cubicBezTo>
                    <a:pt x="235" y="74"/>
                    <a:pt x="235" y="74"/>
                    <a:pt x="236" y="75"/>
                  </a:cubicBezTo>
                  <a:cubicBezTo>
                    <a:pt x="235" y="75"/>
                    <a:pt x="235" y="76"/>
                    <a:pt x="235" y="77"/>
                  </a:cubicBezTo>
                  <a:cubicBezTo>
                    <a:pt x="235" y="78"/>
                    <a:pt x="235" y="79"/>
                    <a:pt x="236" y="81"/>
                  </a:cubicBezTo>
                  <a:cubicBezTo>
                    <a:pt x="236" y="81"/>
                    <a:pt x="238" y="83"/>
                    <a:pt x="239" y="84"/>
                  </a:cubicBezTo>
                  <a:cubicBezTo>
                    <a:pt x="239" y="85"/>
                    <a:pt x="240" y="86"/>
                    <a:pt x="240" y="88"/>
                  </a:cubicBezTo>
                  <a:cubicBezTo>
                    <a:pt x="240" y="89"/>
                    <a:pt x="240" y="90"/>
                    <a:pt x="240" y="90"/>
                  </a:cubicBezTo>
                  <a:close/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4" name="Freeform 1762"/>
            <p:cNvSpPr/>
            <p:nvPr>
              <p:custDataLst>
                <p:tags r:id="rId794"/>
              </p:custDataLst>
            </p:nvPr>
          </p:nvSpPr>
          <p:spPr bwMode="auto">
            <a:xfrm>
              <a:off x="4225" y="2994"/>
              <a:ext cx="50" cy="77"/>
            </a:xfrm>
            <a:custGeom>
              <a:avLst/>
              <a:gdLst>
                <a:gd name="T0" fmla="*/ 0 w 39"/>
                <a:gd name="T1" fmla="*/ 16 h 61"/>
                <a:gd name="T2" fmla="*/ 5 w 39"/>
                <a:gd name="T3" fmla="*/ 34 h 61"/>
                <a:gd name="T4" fmla="*/ 10 w 39"/>
                <a:gd name="T5" fmla="*/ 30 h 61"/>
                <a:gd name="T6" fmla="*/ 29 w 39"/>
                <a:gd name="T7" fmla="*/ 43 h 61"/>
                <a:gd name="T8" fmla="*/ 28 w 39"/>
                <a:gd name="T9" fmla="*/ 53 h 61"/>
                <a:gd name="T10" fmla="*/ 35 w 39"/>
                <a:gd name="T11" fmla="*/ 59 h 61"/>
                <a:gd name="T12" fmla="*/ 36 w 39"/>
                <a:gd name="T13" fmla="*/ 78 h 61"/>
                <a:gd name="T14" fmla="*/ 29 w 39"/>
                <a:gd name="T15" fmla="*/ 97 h 61"/>
                <a:gd name="T16" fmla="*/ 23 w 39"/>
                <a:gd name="T17" fmla="*/ 107 h 61"/>
                <a:gd name="T18" fmla="*/ 28 w 39"/>
                <a:gd name="T19" fmla="*/ 122 h 61"/>
                <a:gd name="T20" fmla="*/ 0 w 39"/>
                <a:gd name="T21" fmla="*/ 1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61">
                  <a:moveTo>
                    <a:pt x="0" y="8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7" y="15"/>
                    <a:pt x="13" y="18"/>
                    <a:pt x="14" y="21"/>
                  </a:cubicBezTo>
                  <a:cubicBezTo>
                    <a:pt x="15" y="23"/>
                    <a:pt x="12" y="24"/>
                    <a:pt x="13" y="26"/>
                  </a:cubicBezTo>
                  <a:cubicBezTo>
                    <a:pt x="14" y="28"/>
                    <a:pt x="16" y="27"/>
                    <a:pt x="16" y="29"/>
                  </a:cubicBezTo>
                  <a:cubicBezTo>
                    <a:pt x="17" y="31"/>
                    <a:pt x="18" y="35"/>
                    <a:pt x="17" y="39"/>
                  </a:cubicBezTo>
                  <a:cubicBezTo>
                    <a:pt x="17" y="44"/>
                    <a:pt x="14" y="44"/>
                    <a:pt x="14" y="48"/>
                  </a:cubicBezTo>
                  <a:cubicBezTo>
                    <a:pt x="13" y="51"/>
                    <a:pt x="12" y="52"/>
                    <a:pt x="11" y="53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39" y="38"/>
                    <a:pt x="20" y="0"/>
                    <a:pt x="0" y="8"/>
                  </a:cubicBezTo>
                  <a:close/>
                </a:path>
              </a:pathLst>
            </a:custGeom>
            <a:solidFill>
              <a:srgbClr val="F7E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5" name="Freeform 1763"/>
            <p:cNvSpPr/>
            <p:nvPr>
              <p:custDataLst>
                <p:tags r:id="rId795"/>
              </p:custDataLst>
            </p:nvPr>
          </p:nvSpPr>
          <p:spPr bwMode="auto">
            <a:xfrm>
              <a:off x="4224" y="3017"/>
              <a:ext cx="24" cy="42"/>
            </a:xfrm>
            <a:custGeom>
              <a:avLst/>
              <a:gdLst>
                <a:gd name="T0" fmla="*/ 14 w 19"/>
                <a:gd name="T1" fmla="*/ 0 h 33"/>
                <a:gd name="T2" fmla="*/ 6 w 19"/>
                <a:gd name="T3" fmla="*/ 52 h 33"/>
                <a:gd name="T4" fmla="*/ 18 w 19"/>
                <a:gd name="T5" fmla="*/ 66 h 33"/>
                <a:gd name="T6" fmla="*/ 25 w 19"/>
                <a:gd name="T7" fmla="*/ 59 h 33"/>
                <a:gd name="T8" fmla="*/ 34 w 19"/>
                <a:gd name="T9" fmla="*/ 29 h 33"/>
                <a:gd name="T10" fmla="*/ 25 w 19"/>
                <a:gd name="T11" fmla="*/ 18 h 33"/>
                <a:gd name="T12" fmla="*/ 20 w 19"/>
                <a:gd name="T13" fmla="*/ 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3">
                  <a:moveTo>
                    <a:pt x="7" y="0"/>
                  </a:moveTo>
                  <a:cubicBezTo>
                    <a:pt x="0" y="5"/>
                    <a:pt x="1" y="17"/>
                    <a:pt x="3" y="25"/>
                  </a:cubicBezTo>
                  <a:cubicBezTo>
                    <a:pt x="4" y="26"/>
                    <a:pt x="7" y="32"/>
                    <a:pt x="9" y="32"/>
                  </a:cubicBezTo>
                  <a:cubicBezTo>
                    <a:pt x="11" y="33"/>
                    <a:pt x="12" y="29"/>
                    <a:pt x="13" y="28"/>
                  </a:cubicBezTo>
                  <a:cubicBezTo>
                    <a:pt x="16" y="24"/>
                    <a:pt x="19" y="20"/>
                    <a:pt x="17" y="14"/>
                  </a:cubicBezTo>
                  <a:cubicBezTo>
                    <a:pt x="16" y="12"/>
                    <a:pt x="14" y="11"/>
                    <a:pt x="13" y="9"/>
                  </a:cubicBezTo>
                  <a:cubicBezTo>
                    <a:pt x="12" y="6"/>
                    <a:pt x="12" y="4"/>
                    <a:pt x="10" y="2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6" name="Freeform 1764"/>
            <p:cNvSpPr/>
            <p:nvPr>
              <p:custDataLst>
                <p:tags r:id="rId796"/>
              </p:custDataLst>
            </p:nvPr>
          </p:nvSpPr>
          <p:spPr bwMode="auto">
            <a:xfrm>
              <a:off x="3948" y="2948"/>
              <a:ext cx="26" cy="28"/>
            </a:xfrm>
            <a:custGeom>
              <a:avLst/>
              <a:gdLst>
                <a:gd name="T0" fmla="*/ 0 w 20"/>
                <a:gd name="T1" fmla="*/ 0 h 21"/>
                <a:gd name="T2" fmla="*/ 44 w 20"/>
                <a:gd name="T3" fmla="*/ 23 h 21"/>
                <a:gd name="T4" fmla="*/ 5 w 20"/>
                <a:gd name="T5" fmla="*/ 4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1">
                  <a:moveTo>
                    <a:pt x="0" y="0"/>
                  </a:moveTo>
                  <a:cubicBezTo>
                    <a:pt x="2" y="9"/>
                    <a:pt x="13" y="10"/>
                    <a:pt x="20" y="10"/>
                  </a:cubicBezTo>
                  <a:cubicBezTo>
                    <a:pt x="13" y="11"/>
                    <a:pt x="6" y="15"/>
                    <a:pt x="2" y="2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7" name="Freeform 1765"/>
            <p:cNvSpPr/>
            <p:nvPr>
              <p:custDataLst>
                <p:tags r:id="rId797"/>
              </p:custDataLst>
            </p:nvPr>
          </p:nvSpPr>
          <p:spPr bwMode="auto">
            <a:xfrm>
              <a:off x="3961" y="2992"/>
              <a:ext cx="39" cy="25"/>
            </a:xfrm>
            <a:custGeom>
              <a:avLst/>
              <a:gdLst>
                <a:gd name="T0" fmla="*/ 1 w 30"/>
                <a:gd name="T1" fmla="*/ 7 h 19"/>
                <a:gd name="T2" fmla="*/ 38 w 30"/>
                <a:gd name="T3" fmla="*/ 14 h 19"/>
                <a:gd name="T4" fmla="*/ 66 w 30"/>
                <a:gd name="T5" fmla="*/ 0 h 19"/>
                <a:gd name="T6" fmla="*/ 57 w 30"/>
                <a:gd name="T7" fmla="*/ 12 h 19"/>
                <a:gd name="T8" fmla="*/ 46 w 30"/>
                <a:gd name="T9" fmla="*/ 21 h 19"/>
                <a:gd name="T10" fmla="*/ 22 w 30"/>
                <a:gd name="T11" fmla="*/ 32 h 19"/>
                <a:gd name="T12" fmla="*/ 0 w 30"/>
                <a:gd name="T13" fmla="*/ 43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9">
                  <a:moveTo>
                    <a:pt x="1" y="3"/>
                  </a:moveTo>
                  <a:cubicBezTo>
                    <a:pt x="4" y="7"/>
                    <a:pt x="13" y="6"/>
                    <a:pt x="17" y="6"/>
                  </a:cubicBezTo>
                  <a:cubicBezTo>
                    <a:pt x="22" y="5"/>
                    <a:pt x="26" y="3"/>
                    <a:pt x="30" y="0"/>
                  </a:cubicBezTo>
                  <a:cubicBezTo>
                    <a:pt x="28" y="1"/>
                    <a:pt x="27" y="3"/>
                    <a:pt x="26" y="5"/>
                  </a:cubicBezTo>
                  <a:cubicBezTo>
                    <a:pt x="25" y="7"/>
                    <a:pt x="24" y="8"/>
                    <a:pt x="21" y="9"/>
                  </a:cubicBezTo>
                  <a:cubicBezTo>
                    <a:pt x="17" y="10"/>
                    <a:pt x="13" y="11"/>
                    <a:pt x="10" y="14"/>
                  </a:cubicBezTo>
                  <a:cubicBezTo>
                    <a:pt x="6" y="17"/>
                    <a:pt x="5" y="19"/>
                    <a:pt x="0" y="19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8" name="Freeform 1766"/>
            <p:cNvSpPr/>
            <p:nvPr>
              <p:custDataLst>
                <p:tags r:id="rId798"/>
              </p:custDataLst>
            </p:nvPr>
          </p:nvSpPr>
          <p:spPr bwMode="auto">
            <a:xfrm>
              <a:off x="3972" y="3021"/>
              <a:ext cx="21" cy="19"/>
            </a:xfrm>
            <a:custGeom>
              <a:avLst/>
              <a:gdLst>
                <a:gd name="T0" fmla="*/ 0 w 16"/>
                <a:gd name="T1" fmla="*/ 0 h 16"/>
                <a:gd name="T2" fmla="*/ 37 w 16"/>
                <a:gd name="T3" fmla="*/ 7 h 16"/>
                <a:gd name="T4" fmla="*/ 5 w 16"/>
                <a:gd name="T5" fmla="*/ 2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0"/>
                  </a:moveTo>
                  <a:cubicBezTo>
                    <a:pt x="5" y="5"/>
                    <a:pt x="10" y="4"/>
                    <a:pt x="16" y="4"/>
                  </a:cubicBezTo>
                  <a:cubicBezTo>
                    <a:pt x="11" y="7"/>
                    <a:pt x="8" y="15"/>
                    <a:pt x="2" y="16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9" name="Freeform 1767"/>
            <p:cNvSpPr/>
            <p:nvPr>
              <p:custDataLst>
                <p:tags r:id="rId799"/>
              </p:custDataLst>
            </p:nvPr>
          </p:nvSpPr>
          <p:spPr bwMode="auto">
            <a:xfrm>
              <a:off x="3983" y="3035"/>
              <a:ext cx="10" cy="13"/>
            </a:xfrm>
            <a:custGeom>
              <a:avLst/>
              <a:gdLst>
                <a:gd name="T0" fmla="*/ 0 w 8"/>
                <a:gd name="T1" fmla="*/ 1 h 10"/>
                <a:gd name="T2" fmla="*/ 16 w 8"/>
                <a:gd name="T3" fmla="*/ 0 h 10"/>
                <a:gd name="T4" fmla="*/ 1 w 8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0" y="1"/>
                  </a:moveTo>
                  <a:cubicBezTo>
                    <a:pt x="2" y="2"/>
                    <a:pt x="5" y="1"/>
                    <a:pt x="8" y="0"/>
                  </a:cubicBezTo>
                  <a:cubicBezTo>
                    <a:pt x="6" y="4"/>
                    <a:pt x="4" y="7"/>
                    <a:pt x="1" y="1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0" name="Freeform 1768"/>
            <p:cNvSpPr/>
            <p:nvPr>
              <p:custDataLst>
                <p:tags r:id="rId800"/>
              </p:custDataLst>
            </p:nvPr>
          </p:nvSpPr>
          <p:spPr bwMode="auto">
            <a:xfrm>
              <a:off x="3987" y="3042"/>
              <a:ext cx="11" cy="14"/>
            </a:xfrm>
            <a:custGeom>
              <a:avLst/>
              <a:gdLst>
                <a:gd name="T0" fmla="*/ 0 w 9"/>
                <a:gd name="T1" fmla="*/ 1 h 11"/>
                <a:gd name="T2" fmla="*/ 16 w 9"/>
                <a:gd name="T3" fmla="*/ 1 h 11"/>
                <a:gd name="T4" fmla="*/ 11 w 9"/>
                <a:gd name="T5" fmla="*/ 2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1"/>
                  </a:moveTo>
                  <a:cubicBezTo>
                    <a:pt x="2" y="2"/>
                    <a:pt x="6" y="0"/>
                    <a:pt x="9" y="1"/>
                  </a:cubicBezTo>
                  <a:cubicBezTo>
                    <a:pt x="8" y="4"/>
                    <a:pt x="6" y="8"/>
                    <a:pt x="6" y="1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1" name="Freeform 1769"/>
            <p:cNvSpPr/>
            <p:nvPr>
              <p:custDataLst>
                <p:tags r:id="rId801"/>
              </p:custDataLst>
            </p:nvPr>
          </p:nvSpPr>
          <p:spPr bwMode="auto">
            <a:xfrm>
              <a:off x="4001" y="3016"/>
              <a:ext cx="21" cy="16"/>
            </a:xfrm>
            <a:custGeom>
              <a:avLst/>
              <a:gdLst>
                <a:gd name="T0" fmla="*/ 22 w 16"/>
                <a:gd name="T1" fmla="*/ 0 h 13"/>
                <a:gd name="T2" fmla="*/ 0 w 16"/>
                <a:gd name="T3" fmla="*/ 18 h 13"/>
                <a:gd name="T4" fmla="*/ 18 w 16"/>
                <a:gd name="T5" fmla="*/ 17 h 13"/>
                <a:gd name="T6" fmla="*/ 37 w 16"/>
                <a:gd name="T7" fmla="*/ 2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10" y="0"/>
                  </a:moveTo>
                  <a:cubicBezTo>
                    <a:pt x="10" y="6"/>
                    <a:pt x="2" y="7"/>
                    <a:pt x="0" y="10"/>
                  </a:cubicBezTo>
                  <a:cubicBezTo>
                    <a:pt x="3" y="9"/>
                    <a:pt x="5" y="8"/>
                    <a:pt x="8" y="9"/>
                  </a:cubicBezTo>
                  <a:cubicBezTo>
                    <a:pt x="10" y="9"/>
                    <a:pt x="14" y="13"/>
                    <a:pt x="16" y="1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2" name="Freeform 1770"/>
            <p:cNvSpPr/>
            <p:nvPr>
              <p:custDataLst>
                <p:tags r:id="rId802"/>
              </p:custDataLst>
            </p:nvPr>
          </p:nvSpPr>
          <p:spPr bwMode="auto">
            <a:xfrm>
              <a:off x="4014" y="3031"/>
              <a:ext cx="17" cy="11"/>
            </a:xfrm>
            <a:custGeom>
              <a:avLst/>
              <a:gdLst>
                <a:gd name="T0" fmla="*/ 9 w 14"/>
                <a:gd name="T1" fmla="*/ 0 h 9"/>
                <a:gd name="T2" fmla="*/ 0 w 14"/>
                <a:gd name="T3" fmla="*/ 16 h 9"/>
                <a:gd name="T4" fmla="*/ 11 w 14"/>
                <a:gd name="T5" fmla="*/ 15 h 9"/>
                <a:gd name="T6" fmla="*/ 25 w 14"/>
                <a:gd name="T7" fmla="*/ 1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5" y="0"/>
                  </a:moveTo>
                  <a:cubicBezTo>
                    <a:pt x="5" y="4"/>
                    <a:pt x="2" y="6"/>
                    <a:pt x="0" y="9"/>
                  </a:cubicBezTo>
                  <a:cubicBezTo>
                    <a:pt x="1" y="8"/>
                    <a:pt x="4" y="8"/>
                    <a:pt x="6" y="8"/>
                  </a:cubicBezTo>
                  <a:cubicBezTo>
                    <a:pt x="9" y="8"/>
                    <a:pt x="11" y="8"/>
                    <a:pt x="14" y="6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3" name="Freeform 1771"/>
            <p:cNvSpPr/>
            <p:nvPr>
              <p:custDataLst>
                <p:tags r:id="rId803"/>
              </p:custDataLst>
            </p:nvPr>
          </p:nvSpPr>
          <p:spPr bwMode="auto">
            <a:xfrm>
              <a:off x="4032" y="3048"/>
              <a:ext cx="18" cy="22"/>
            </a:xfrm>
            <a:custGeom>
              <a:avLst/>
              <a:gdLst>
                <a:gd name="T0" fmla="*/ 10 w 14"/>
                <a:gd name="T1" fmla="*/ 0 h 17"/>
                <a:gd name="T2" fmla="*/ 10 w 14"/>
                <a:gd name="T3" fmla="*/ 16 h 17"/>
                <a:gd name="T4" fmla="*/ 0 w 14"/>
                <a:gd name="T5" fmla="*/ 36 h 17"/>
                <a:gd name="T6" fmla="*/ 15 w 14"/>
                <a:gd name="T7" fmla="*/ 28 h 17"/>
                <a:gd name="T8" fmla="*/ 30 w 14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5" y="0"/>
                  </a:moveTo>
                  <a:cubicBezTo>
                    <a:pt x="5" y="2"/>
                    <a:pt x="5" y="4"/>
                    <a:pt x="5" y="7"/>
                  </a:cubicBezTo>
                  <a:cubicBezTo>
                    <a:pt x="4" y="10"/>
                    <a:pt x="1" y="14"/>
                    <a:pt x="0" y="17"/>
                  </a:cubicBezTo>
                  <a:cubicBezTo>
                    <a:pt x="2" y="15"/>
                    <a:pt x="5" y="14"/>
                    <a:pt x="7" y="13"/>
                  </a:cubicBezTo>
                  <a:cubicBezTo>
                    <a:pt x="11" y="10"/>
                    <a:pt x="13" y="7"/>
                    <a:pt x="14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4" name="Freeform 1772"/>
            <p:cNvSpPr/>
            <p:nvPr>
              <p:custDataLst>
                <p:tags r:id="rId804"/>
              </p:custDataLst>
            </p:nvPr>
          </p:nvSpPr>
          <p:spPr bwMode="auto">
            <a:xfrm>
              <a:off x="4003" y="3062"/>
              <a:ext cx="20" cy="18"/>
            </a:xfrm>
            <a:custGeom>
              <a:avLst/>
              <a:gdLst>
                <a:gd name="T0" fmla="*/ 0 w 15"/>
                <a:gd name="T1" fmla="*/ 1 h 14"/>
                <a:gd name="T2" fmla="*/ 36 w 15"/>
                <a:gd name="T3" fmla="*/ 0 h 14"/>
                <a:gd name="T4" fmla="*/ 27 w 15"/>
                <a:gd name="T5" fmla="*/ 3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">
                  <a:moveTo>
                    <a:pt x="0" y="1"/>
                  </a:moveTo>
                  <a:cubicBezTo>
                    <a:pt x="3" y="4"/>
                    <a:pt x="12" y="3"/>
                    <a:pt x="15" y="0"/>
                  </a:cubicBezTo>
                  <a:cubicBezTo>
                    <a:pt x="13" y="5"/>
                    <a:pt x="13" y="10"/>
                    <a:pt x="11" y="1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5" name="Freeform 1773"/>
            <p:cNvSpPr/>
            <p:nvPr>
              <p:custDataLst>
                <p:tags r:id="rId805"/>
              </p:custDataLst>
            </p:nvPr>
          </p:nvSpPr>
          <p:spPr bwMode="auto">
            <a:xfrm>
              <a:off x="4024" y="3077"/>
              <a:ext cx="16" cy="15"/>
            </a:xfrm>
            <a:custGeom>
              <a:avLst/>
              <a:gdLst>
                <a:gd name="T0" fmla="*/ 0 w 13"/>
                <a:gd name="T1" fmla="*/ 8 h 12"/>
                <a:gd name="T2" fmla="*/ 17 w 13"/>
                <a:gd name="T3" fmla="*/ 0 h 12"/>
                <a:gd name="T4" fmla="*/ 21 w 13"/>
                <a:gd name="T5" fmla="*/ 10 h 12"/>
                <a:gd name="T6" fmla="*/ 25 w 13"/>
                <a:gd name="T7" fmla="*/ 2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2">
                  <a:moveTo>
                    <a:pt x="0" y="4"/>
                  </a:moveTo>
                  <a:cubicBezTo>
                    <a:pt x="3" y="5"/>
                    <a:pt x="6" y="2"/>
                    <a:pt x="9" y="0"/>
                  </a:cubicBezTo>
                  <a:cubicBezTo>
                    <a:pt x="9" y="2"/>
                    <a:pt x="10" y="4"/>
                    <a:pt x="11" y="5"/>
                  </a:cubicBezTo>
                  <a:cubicBezTo>
                    <a:pt x="11" y="7"/>
                    <a:pt x="12" y="11"/>
                    <a:pt x="13" y="12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6" name="Freeform 1774"/>
            <p:cNvSpPr/>
            <p:nvPr>
              <p:custDataLst>
                <p:tags r:id="rId806"/>
              </p:custDataLst>
            </p:nvPr>
          </p:nvSpPr>
          <p:spPr bwMode="auto">
            <a:xfrm>
              <a:off x="4037" y="3083"/>
              <a:ext cx="24" cy="13"/>
            </a:xfrm>
            <a:custGeom>
              <a:avLst/>
              <a:gdLst>
                <a:gd name="T0" fmla="*/ 0 w 18"/>
                <a:gd name="T1" fmla="*/ 9 h 10"/>
                <a:gd name="T2" fmla="*/ 23 w 18"/>
                <a:gd name="T3" fmla="*/ 0 h 10"/>
                <a:gd name="T4" fmla="*/ 33 w 18"/>
                <a:gd name="T5" fmla="*/ 9 h 10"/>
                <a:gd name="T6" fmla="*/ 43 w 18"/>
                <a:gd name="T7" fmla="*/ 22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0">
                  <a:moveTo>
                    <a:pt x="0" y="4"/>
                  </a:moveTo>
                  <a:cubicBezTo>
                    <a:pt x="3" y="4"/>
                    <a:pt x="7" y="2"/>
                    <a:pt x="10" y="0"/>
                  </a:cubicBezTo>
                  <a:cubicBezTo>
                    <a:pt x="10" y="2"/>
                    <a:pt x="12" y="2"/>
                    <a:pt x="14" y="4"/>
                  </a:cubicBezTo>
                  <a:cubicBezTo>
                    <a:pt x="16" y="6"/>
                    <a:pt x="17" y="8"/>
                    <a:pt x="18" y="1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7" name="Freeform 1775"/>
            <p:cNvSpPr/>
            <p:nvPr>
              <p:custDataLst>
                <p:tags r:id="rId807"/>
              </p:custDataLst>
            </p:nvPr>
          </p:nvSpPr>
          <p:spPr bwMode="auto">
            <a:xfrm>
              <a:off x="4066" y="3060"/>
              <a:ext cx="22" cy="17"/>
            </a:xfrm>
            <a:custGeom>
              <a:avLst/>
              <a:gdLst>
                <a:gd name="T0" fmla="*/ 0 w 17"/>
                <a:gd name="T1" fmla="*/ 0 h 13"/>
                <a:gd name="T2" fmla="*/ 16 w 17"/>
                <a:gd name="T3" fmla="*/ 29 h 13"/>
                <a:gd name="T4" fmla="*/ 36 w 17"/>
                <a:gd name="T5" fmla="*/ 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0" y="5"/>
                    <a:pt x="2" y="11"/>
                    <a:pt x="7" y="13"/>
                  </a:cubicBezTo>
                  <a:cubicBezTo>
                    <a:pt x="6" y="9"/>
                    <a:pt x="14" y="4"/>
                    <a:pt x="17" y="2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8" name="Freeform 1776"/>
            <p:cNvSpPr/>
            <p:nvPr>
              <p:custDataLst>
                <p:tags r:id="rId808"/>
              </p:custDataLst>
            </p:nvPr>
          </p:nvSpPr>
          <p:spPr bwMode="auto">
            <a:xfrm>
              <a:off x="4204" y="3022"/>
              <a:ext cx="13" cy="17"/>
            </a:xfrm>
            <a:custGeom>
              <a:avLst/>
              <a:gdLst>
                <a:gd name="T0" fmla="*/ 0 w 10"/>
                <a:gd name="T1" fmla="*/ 9 h 14"/>
                <a:gd name="T2" fmla="*/ 9 w 10"/>
                <a:gd name="T3" fmla="*/ 25 h 14"/>
                <a:gd name="T4" fmla="*/ 22 w 10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4">
                  <a:moveTo>
                    <a:pt x="0" y="5"/>
                  </a:moveTo>
                  <a:cubicBezTo>
                    <a:pt x="0" y="8"/>
                    <a:pt x="1" y="13"/>
                    <a:pt x="4" y="14"/>
                  </a:cubicBezTo>
                  <a:cubicBezTo>
                    <a:pt x="1" y="8"/>
                    <a:pt x="8" y="4"/>
                    <a:pt x="10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9" name="Freeform 1777"/>
            <p:cNvSpPr/>
            <p:nvPr>
              <p:custDataLst>
                <p:tags r:id="rId809"/>
              </p:custDataLst>
            </p:nvPr>
          </p:nvSpPr>
          <p:spPr bwMode="auto">
            <a:xfrm>
              <a:off x="4174" y="3032"/>
              <a:ext cx="17" cy="18"/>
            </a:xfrm>
            <a:custGeom>
              <a:avLst/>
              <a:gdLst>
                <a:gd name="T0" fmla="*/ 7 w 13"/>
                <a:gd name="T1" fmla="*/ 0 h 14"/>
                <a:gd name="T2" fmla="*/ 13 w 13"/>
                <a:gd name="T3" fmla="*/ 30 h 14"/>
                <a:gd name="T4" fmla="*/ 29 w 13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3" y="0"/>
                  </a:moveTo>
                  <a:cubicBezTo>
                    <a:pt x="0" y="5"/>
                    <a:pt x="3" y="11"/>
                    <a:pt x="6" y="14"/>
                  </a:cubicBezTo>
                  <a:cubicBezTo>
                    <a:pt x="7" y="8"/>
                    <a:pt x="9" y="5"/>
                    <a:pt x="13" y="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0" name="Freeform 1778"/>
            <p:cNvSpPr/>
            <p:nvPr>
              <p:custDataLst>
                <p:tags r:id="rId810"/>
              </p:custDataLst>
            </p:nvPr>
          </p:nvSpPr>
          <p:spPr bwMode="auto">
            <a:xfrm>
              <a:off x="4209" y="3053"/>
              <a:ext cx="16" cy="12"/>
            </a:xfrm>
            <a:custGeom>
              <a:avLst/>
              <a:gdLst>
                <a:gd name="T0" fmla="*/ 1 w 12"/>
                <a:gd name="T1" fmla="*/ 21 h 9"/>
                <a:gd name="T2" fmla="*/ 5 w 12"/>
                <a:gd name="T3" fmla="*/ 0 h 9"/>
                <a:gd name="T4" fmla="*/ 28 w 12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9">
                  <a:moveTo>
                    <a:pt x="1" y="9"/>
                  </a:moveTo>
                  <a:cubicBezTo>
                    <a:pt x="0" y="6"/>
                    <a:pt x="0" y="2"/>
                    <a:pt x="2" y="0"/>
                  </a:cubicBezTo>
                  <a:cubicBezTo>
                    <a:pt x="3" y="4"/>
                    <a:pt x="7" y="6"/>
                    <a:pt x="12" y="8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1" name="Freeform 1779"/>
            <p:cNvSpPr/>
            <p:nvPr>
              <p:custDataLst>
                <p:tags r:id="rId811"/>
              </p:custDataLst>
            </p:nvPr>
          </p:nvSpPr>
          <p:spPr bwMode="auto">
            <a:xfrm>
              <a:off x="4182" y="3066"/>
              <a:ext cx="17" cy="12"/>
            </a:xfrm>
            <a:custGeom>
              <a:avLst/>
              <a:gdLst>
                <a:gd name="T0" fmla="*/ 0 w 13"/>
                <a:gd name="T1" fmla="*/ 21 h 9"/>
                <a:gd name="T2" fmla="*/ 9 w 13"/>
                <a:gd name="T3" fmla="*/ 0 h 9"/>
                <a:gd name="T4" fmla="*/ 29 w 13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9">
                  <a:moveTo>
                    <a:pt x="0" y="9"/>
                  </a:moveTo>
                  <a:cubicBezTo>
                    <a:pt x="0" y="6"/>
                    <a:pt x="1" y="1"/>
                    <a:pt x="4" y="0"/>
                  </a:cubicBezTo>
                  <a:cubicBezTo>
                    <a:pt x="5" y="2"/>
                    <a:pt x="10" y="5"/>
                    <a:pt x="13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2" name="Freeform 1780"/>
            <p:cNvSpPr/>
            <p:nvPr>
              <p:custDataLst>
                <p:tags r:id="rId812"/>
              </p:custDataLst>
            </p:nvPr>
          </p:nvSpPr>
          <p:spPr bwMode="auto">
            <a:xfrm>
              <a:off x="4199" y="3059"/>
              <a:ext cx="12" cy="10"/>
            </a:xfrm>
            <a:custGeom>
              <a:avLst/>
              <a:gdLst>
                <a:gd name="T0" fmla="*/ 0 w 9"/>
                <a:gd name="T1" fmla="*/ 16 h 8"/>
                <a:gd name="T2" fmla="*/ 7 w 9"/>
                <a:gd name="T3" fmla="*/ 0 h 8"/>
                <a:gd name="T4" fmla="*/ 21 w 9"/>
                <a:gd name="T5" fmla="*/ 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8"/>
                  </a:moveTo>
                  <a:cubicBezTo>
                    <a:pt x="0" y="5"/>
                    <a:pt x="1" y="2"/>
                    <a:pt x="3" y="0"/>
                  </a:cubicBezTo>
                  <a:cubicBezTo>
                    <a:pt x="3" y="4"/>
                    <a:pt x="6" y="4"/>
                    <a:pt x="9" y="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3" name="Freeform 1781"/>
            <p:cNvSpPr/>
            <p:nvPr>
              <p:custDataLst>
                <p:tags r:id="rId813"/>
              </p:custDataLst>
            </p:nvPr>
          </p:nvSpPr>
          <p:spPr bwMode="auto">
            <a:xfrm>
              <a:off x="4146" y="3040"/>
              <a:ext cx="20" cy="21"/>
            </a:xfrm>
            <a:custGeom>
              <a:avLst/>
              <a:gdLst>
                <a:gd name="T0" fmla="*/ 1 w 16"/>
                <a:gd name="T1" fmla="*/ 12 h 16"/>
                <a:gd name="T2" fmla="*/ 14 w 16"/>
                <a:gd name="T3" fmla="*/ 37 h 16"/>
                <a:gd name="T4" fmla="*/ 24 w 16"/>
                <a:gd name="T5" fmla="*/ 18 h 16"/>
                <a:gd name="T6" fmla="*/ 31 w 1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6">
                  <a:moveTo>
                    <a:pt x="1" y="5"/>
                  </a:moveTo>
                  <a:cubicBezTo>
                    <a:pt x="0" y="9"/>
                    <a:pt x="3" y="15"/>
                    <a:pt x="7" y="16"/>
                  </a:cubicBezTo>
                  <a:cubicBezTo>
                    <a:pt x="6" y="13"/>
                    <a:pt x="10" y="10"/>
                    <a:pt x="12" y="8"/>
                  </a:cubicBezTo>
                  <a:cubicBezTo>
                    <a:pt x="13" y="6"/>
                    <a:pt x="14" y="2"/>
                    <a:pt x="16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4" name="Freeform 1782"/>
            <p:cNvSpPr/>
            <p:nvPr>
              <p:custDataLst>
                <p:tags r:id="rId814"/>
              </p:custDataLst>
            </p:nvPr>
          </p:nvSpPr>
          <p:spPr bwMode="auto">
            <a:xfrm>
              <a:off x="4159" y="3069"/>
              <a:ext cx="22" cy="15"/>
            </a:xfrm>
            <a:custGeom>
              <a:avLst/>
              <a:gdLst>
                <a:gd name="T0" fmla="*/ 5 w 17"/>
                <a:gd name="T1" fmla="*/ 24 h 12"/>
                <a:gd name="T2" fmla="*/ 16 w 17"/>
                <a:gd name="T3" fmla="*/ 0 h 12"/>
                <a:gd name="T4" fmla="*/ 22 w 17"/>
                <a:gd name="T5" fmla="*/ 6 h 12"/>
                <a:gd name="T6" fmla="*/ 36 w 17"/>
                <a:gd name="T7" fmla="*/ 14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2">
                  <a:moveTo>
                    <a:pt x="2" y="12"/>
                  </a:moveTo>
                  <a:cubicBezTo>
                    <a:pt x="0" y="7"/>
                    <a:pt x="5" y="4"/>
                    <a:pt x="7" y="0"/>
                  </a:cubicBezTo>
                  <a:cubicBezTo>
                    <a:pt x="8" y="1"/>
                    <a:pt x="9" y="2"/>
                    <a:pt x="10" y="3"/>
                  </a:cubicBezTo>
                  <a:cubicBezTo>
                    <a:pt x="12" y="5"/>
                    <a:pt x="14" y="7"/>
                    <a:pt x="17" y="7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5" name="Freeform 1783"/>
            <p:cNvSpPr/>
            <p:nvPr>
              <p:custDataLst>
                <p:tags r:id="rId815"/>
              </p:custDataLst>
            </p:nvPr>
          </p:nvSpPr>
          <p:spPr bwMode="auto">
            <a:xfrm>
              <a:off x="4122" y="3079"/>
              <a:ext cx="35" cy="12"/>
            </a:xfrm>
            <a:custGeom>
              <a:avLst/>
              <a:gdLst>
                <a:gd name="T0" fmla="*/ 0 w 28"/>
                <a:gd name="T1" fmla="*/ 21 h 9"/>
                <a:gd name="T2" fmla="*/ 18 w 28"/>
                <a:gd name="T3" fmla="*/ 1 h 9"/>
                <a:gd name="T4" fmla="*/ 23 w 28"/>
                <a:gd name="T5" fmla="*/ 7 h 9"/>
                <a:gd name="T6" fmla="*/ 31 w 28"/>
                <a:gd name="T7" fmla="*/ 1 h 9"/>
                <a:gd name="T8" fmla="*/ 55 w 28"/>
                <a:gd name="T9" fmla="*/ 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">
                  <a:moveTo>
                    <a:pt x="0" y="9"/>
                  </a:moveTo>
                  <a:cubicBezTo>
                    <a:pt x="1" y="7"/>
                    <a:pt x="5" y="0"/>
                    <a:pt x="9" y="1"/>
                  </a:cubicBezTo>
                  <a:cubicBezTo>
                    <a:pt x="10" y="1"/>
                    <a:pt x="10" y="3"/>
                    <a:pt x="11" y="3"/>
                  </a:cubicBezTo>
                  <a:cubicBezTo>
                    <a:pt x="13" y="4"/>
                    <a:pt x="15" y="2"/>
                    <a:pt x="16" y="1"/>
                  </a:cubicBezTo>
                  <a:cubicBezTo>
                    <a:pt x="19" y="3"/>
                    <a:pt x="26" y="4"/>
                    <a:pt x="28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6" name="Freeform 1784"/>
            <p:cNvSpPr/>
            <p:nvPr>
              <p:custDataLst>
                <p:tags r:id="rId816"/>
              </p:custDataLst>
            </p:nvPr>
          </p:nvSpPr>
          <p:spPr bwMode="auto">
            <a:xfrm>
              <a:off x="4096" y="3057"/>
              <a:ext cx="27" cy="12"/>
            </a:xfrm>
            <a:custGeom>
              <a:avLst/>
              <a:gdLst>
                <a:gd name="T0" fmla="*/ 0 w 21"/>
                <a:gd name="T1" fmla="*/ 9 h 9"/>
                <a:gd name="T2" fmla="*/ 15 w 21"/>
                <a:gd name="T3" fmla="*/ 21 h 9"/>
                <a:gd name="T4" fmla="*/ 24 w 21"/>
                <a:gd name="T5" fmla="*/ 9 h 9"/>
                <a:gd name="T6" fmla="*/ 42 w 21"/>
                <a:gd name="T7" fmla="*/ 20 h 9"/>
                <a:gd name="T8" fmla="*/ 45 w 21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0" y="4"/>
                  </a:moveTo>
                  <a:cubicBezTo>
                    <a:pt x="3" y="5"/>
                    <a:pt x="4" y="9"/>
                    <a:pt x="7" y="9"/>
                  </a:cubicBezTo>
                  <a:cubicBezTo>
                    <a:pt x="10" y="9"/>
                    <a:pt x="10" y="6"/>
                    <a:pt x="12" y="4"/>
                  </a:cubicBezTo>
                  <a:cubicBezTo>
                    <a:pt x="13" y="7"/>
                    <a:pt x="16" y="8"/>
                    <a:pt x="20" y="8"/>
                  </a:cubicBezTo>
                  <a:cubicBezTo>
                    <a:pt x="20" y="5"/>
                    <a:pt x="21" y="3"/>
                    <a:pt x="21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7" name="Freeform 1785"/>
            <p:cNvSpPr/>
            <p:nvPr>
              <p:custDataLst>
                <p:tags r:id="rId817"/>
              </p:custDataLst>
            </p:nvPr>
          </p:nvSpPr>
          <p:spPr bwMode="auto">
            <a:xfrm>
              <a:off x="4125" y="3050"/>
              <a:ext cx="13" cy="11"/>
            </a:xfrm>
            <a:custGeom>
              <a:avLst/>
              <a:gdLst>
                <a:gd name="T0" fmla="*/ 0 w 10"/>
                <a:gd name="T1" fmla="*/ 11 h 9"/>
                <a:gd name="T2" fmla="*/ 16 w 10"/>
                <a:gd name="T3" fmla="*/ 16 h 9"/>
                <a:gd name="T4" fmla="*/ 22 w 10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0" y="6"/>
                  </a:moveTo>
                  <a:cubicBezTo>
                    <a:pt x="3" y="8"/>
                    <a:pt x="3" y="9"/>
                    <a:pt x="7" y="9"/>
                  </a:cubicBezTo>
                  <a:cubicBezTo>
                    <a:pt x="6" y="5"/>
                    <a:pt x="10" y="4"/>
                    <a:pt x="10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8" name="Freeform 1786"/>
            <p:cNvSpPr/>
            <p:nvPr>
              <p:custDataLst>
                <p:tags r:id="rId818"/>
              </p:custDataLst>
            </p:nvPr>
          </p:nvSpPr>
          <p:spPr bwMode="auto">
            <a:xfrm>
              <a:off x="4070" y="3087"/>
              <a:ext cx="26" cy="10"/>
            </a:xfrm>
            <a:custGeom>
              <a:avLst/>
              <a:gdLst>
                <a:gd name="T0" fmla="*/ 0 w 20"/>
                <a:gd name="T1" fmla="*/ 14 h 8"/>
                <a:gd name="T2" fmla="*/ 23 w 20"/>
                <a:gd name="T3" fmla="*/ 1 h 8"/>
                <a:gd name="T4" fmla="*/ 30 w 20"/>
                <a:gd name="T5" fmla="*/ 6 h 8"/>
                <a:gd name="T6" fmla="*/ 44 w 20"/>
                <a:gd name="T7" fmla="*/ 1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8">
                  <a:moveTo>
                    <a:pt x="0" y="7"/>
                  </a:moveTo>
                  <a:cubicBezTo>
                    <a:pt x="4" y="7"/>
                    <a:pt x="6" y="2"/>
                    <a:pt x="11" y="1"/>
                  </a:cubicBezTo>
                  <a:cubicBezTo>
                    <a:pt x="13" y="0"/>
                    <a:pt x="13" y="2"/>
                    <a:pt x="14" y="3"/>
                  </a:cubicBezTo>
                  <a:cubicBezTo>
                    <a:pt x="16" y="5"/>
                    <a:pt x="18" y="7"/>
                    <a:pt x="20" y="8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9" name="Freeform 1787"/>
            <p:cNvSpPr/>
            <p:nvPr>
              <p:custDataLst>
                <p:tags r:id="rId819"/>
              </p:custDataLst>
            </p:nvPr>
          </p:nvSpPr>
          <p:spPr bwMode="auto">
            <a:xfrm>
              <a:off x="4104" y="3087"/>
              <a:ext cx="17" cy="9"/>
            </a:xfrm>
            <a:custGeom>
              <a:avLst/>
              <a:gdLst>
                <a:gd name="T0" fmla="*/ 0 w 13"/>
                <a:gd name="T1" fmla="*/ 15 h 7"/>
                <a:gd name="T2" fmla="*/ 12 w 13"/>
                <a:gd name="T3" fmla="*/ 1 h 7"/>
                <a:gd name="T4" fmla="*/ 29 w 13"/>
                <a:gd name="T5" fmla="*/ 1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2" y="5"/>
                    <a:pt x="3" y="2"/>
                    <a:pt x="5" y="1"/>
                  </a:cubicBezTo>
                  <a:cubicBezTo>
                    <a:pt x="9" y="0"/>
                    <a:pt x="10" y="4"/>
                    <a:pt x="13" y="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0" name="Freeform 1788"/>
            <p:cNvSpPr/>
            <p:nvPr>
              <p:custDataLst>
                <p:tags r:id="rId820"/>
              </p:custDataLst>
            </p:nvPr>
          </p:nvSpPr>
          <p:spPr bwMode="auto">
            <a:xfrm>
              <a:off x="3974" y="2941"/>
              <a:ext cx="11" cy="17"/>
            </a:xfrm>
            <a:custGeom>
              <a:avLst/>
              <a:gdLst>
                <a:gd name="T0" fmla="*/ 0 w 9"/>
                <a:gd name="T1" fmla="*/ 0 h 13"/>
                <a:gd name="T2" fmla="*/ 15 w 9"/>
                <a:gd name="T3" fmla="*/ 9 h 13"/>
                <a:gd name="T4" fmla="*/ 9 w 9"/>
                <a:gd name="T5" fmla="*/ 29 h 13"/>
                <a:gd name="T6" fmla="*/ 6 w 9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3" y="0"/>
                    <a:pt x="7" y="1"/>
                    <a:pt x="8" y="4"/>
                  </a:cubicBezTo>
                  <a:cubicBezTo>
                    <a:pt x="9" y="7"/>
                    <a:pt x="8" y="12"/>
                    <a:pt x="5" y="13"/>
                  </a:cubicBezTo>
                  <a:cubicBezTo>
                    <a:pt x="7" y="10"/>
                    <a:pt x="6" y="3"/>
                    <a:pt x="3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1" name="Freeform 1789"/>
            <p:cNvSpPr/>
            <p:nvPr>
              <p:custDataLst>
                <p:tags r:id="rId821"/>
              </p:custDataLst>
            </p:nvPr>
          </p:nvSpPr>
          <p:spPr bwMode="auto">
            <a:xfrm>
              <a:off x="3958" y="2964"/>
              <a:ext cx="22" cy="21"/>
            </a:xfrm>
            <a:custGeom>
              <a:avLst/>
              <a:gdLst>
                <a:gd name="T0" fmla="*/ 1 w 17"/>
                <a:gd name="T1" fmla="*/ 37 h 16"/>
                <a:gd name="T2" fmla="*/ 1 w 17"/>
                <a:gd name="T3" fmla="*/ 12 h 16"/>
                <a:gd name="T4" fmla="*/ 36 w 17"/>
                <a:gd name="T5" fmla="*/ 5 h 16"/>
                <a:gd name="T6" fmla="*/ 5 w 17"/>
                <a:gd name="T7" fmla="*/ 29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1" y="16"/>
                  </a:moveTo>
                  <a:cubicBezTo>
                    <a:pt x="1" y="13"/>
                    <a:pt x="0" y="9"/>
                    <a:pt x="1" y="5"/>
                  </a:cubicBezTo>
                  <a:cubicBezTo>
                    <a:pt x="4" y="0"/>
                    <a:pt x="13" y="1"/>
                    <a:pt x="17" y="2"/>
                  </a:cubicBezTo>
                  <a:cubicBezTo>
                    <a:pt x="10" y="2"/>
                    <a:pt x="1" y="4"/>
                    <a:pt x="2" y="13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2" name="Freeform 1790"/>
            <p:cNvSpPr/>
            <p:nvPr>
              <p:custDataLst>
                <p:tags r:id="rId822"/>
              </p:custDataLst>
            </p:nvPr>
          </p:nvSpPr>
          <p:spPr bwMode="auto">
            <a:xfrm>
              <a:off x="3972" y="3005"/>
              <a:ext cx="17" cy="16"/>
            </a:xfrm>
            <a:custGeom>
              <a:avLst/>
              <a:gdLst>
                <a:gd name="T0" fmla="*/ 29 w 13"/>
                <a:gd name="T1" fmla="*/ 0 h 12"/>
                <a:gd name="T2" fmla="*/ 5 w 13"/>
                <a:gd name="T3" fmla="*/ 9 h 12"/>
                <a:gd name="T4" fmla="*/ 0 w 13"/>
                <a:gd name="T5" fmla="*/ 20 h 12"/>
                <a:gd name="T6" fmla="*/ 5 w 13"/>
                <a:gd name="T7" fmla="*/ 28 h 12"/>
                <a:gd name="T8" fmla="*/ 5 w 13"/>
                <a:gd name="T9" fmla="*/ 16 h 12"/>
                <a:gd name="T10" fmla="*/ 17 w 13"/>
                <a:gd name="T11" fmla="*/ 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10" y="2"/>
                    <a:pt x="6" y="2"/>
                    <a:pt x="2" y="4"/>
                  </a:cubicBezTo>
                  <a:cubicBezTo>
                    <a:pt x="1" y="5"/>
                    <a:pt x="0" y="6"/>
                    <a:pt x="0" y="8"/>
                  </a:cubicBezTo>
                  <a:cubicBezTo>
                    <a:pt x="0" y="10"/>
                    <a:pt x="1" y="11"/>
                    <a:pt x="2" y="12"/>
                  </a:cubicBezTo>
                  <a:cubicBezTo>
                    <a:pt x="1" y="11"/>
                    <a:pt x="1" y="9"/>
                    <a:pt x="2" y="7"/>
                  </a:cubicBezTo>
                  <a:cubicBezTo>
                    <a:pt x="3" y="4"/>
                    <a:pt x="5" y="3"/>
                    <a:pt x="8" y="2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3" name="Freeform 1791"/>
            <p:cNvSpPr/>
            <p:nvPr>
              <p:custDataLst>
                <p:tags r:id="rId823"/>
              </p:custDataLst>
            </p:nvPr>
          </p:nvSpPr>
          <p:spPr bwMode="auto">
            <a:xfrm>
              <a:off x="3985" y="3027"/>
              <a:ext cx="9" cy="8"/>
            </a:xfrm>
            <a:custGeom>
              <a:avLst/>
              <a:gdLst>
                <a:gd name="T0" fmla="*/ 15 w 7"/>
                <a:gd name="T1" fmla="*/ 0 h 6"/>
                <a:gd name="T2" fmla="*/ 0 w 7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0"/>
                  </a:moveTo>
                  <a:cubicBezTo>
                    <a:pt x="4" y="1"/>
                    <a:pt x="2" y="3"/>
                    <a:pt x="0" y="6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4" name="Freeform 1792"/>
            <p:cNvSpPr/>
            <p:nvPr>
              <p:custDataLst>
                <p:tags r:id="rId824"/>
              </p:custDataLst>
            </p:nvPr>
          </p:nvSpPr>
          <p:spPr bwMode="auto">
            <a:xfrm>
              <a:off x="3989" y="3031"/>
              <a:ext cx="12" cy="11"/>
            </a:xfrm>
            <a:custGeom>
              <a:avLst/>
              <a:gdLst>
                <a:gd name="T0" fmla="*/ 21 w 9"/>
                <a:gd name="T1" fmla="*/ 0 h 9"/>
                <a:gd name="T2" fmla="*/ 0 w 9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5" y="2"/>
                    <a:pt x="2" y="4"/>
                    <a:pt x="0" y="9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5" name="Freeform 1793"/>
            <p:cNvSpPr/>
            <p:nvPr>
              <p:custDataLst>
                <p:tags r:id="rId825"/>
              </p:custDataLst>
            </p:nvPr>
          </p:nvSpPr>
          <p:spPr bwMode="auto">
            <a:xfrm>
              <a:off x="4016" y="3057"/>
              <a:ext cx="13" cy="21"/>
            </a:xfrm>
            <a:custGeom>
              <a:avLst/>
              <a:gdLst>
                <a:gd name="T0" fmla="*/ 22 w 10"/>
                <a:gd name="T1" fmla="*/ 0 h 16"/>
                <a:gd name="T2" fmla="*/ 13 w 10"/>
                <a:gd name="T3" fmla="*/ 37 h 16"/>
                <a:gd name="T4" fmla="*/ 22 w 10"/>
                <a:gd name="T5" fmla="*/ 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10" y="0"/>
                  </a:moveTo>
                  <a:cubicBezTo>
                    <a:pt x="8" y="2"/>
                    <a:pt x="0" y="15"/>
                    <a:pt x="6" y="16"/>
                  </a:cubicBezTo>
                  <a:cubicBezTo>
                    <a:pt x="3" y="13"/>
                    <a:pt x="8" y="3"/>
                    <a:pt x="10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6" name="Freeform 1794"/>
            <p:cNvSpPr/>
            <p:nvPr>
              <p:custDataLst>
                <p:tags r:id="rId826"/>
              </p:custDataLst>
            </p:nvPr>
          </p:nvSpPr>
          <p:spPr bwMode="auto">
            <a:xfrm>
              <a:off x="4075" y="3068"/>
              <a:ext cx="8" cy="18"/>
            </a:xfrm>
            <a:custGeom>
              <a:avLst/>
              <a:gdLst>
                <a:gd name="T0" fmla="*/ 12 w 6"/>
                <a:gd name="T1" fmla="*/ 0 h 14"/>
                <a:gd name="T2" fmla="*/ 1 w 6"/>
                <a:gd name="T3" fmla="*/ 10 h 14"/>
                <a:gd name="T4" fmla="*/ 5 w 6"/>
                <a:gd name="T5" fmla="*/ 30 h 14"/>
                <a:gd name="T6" fmla="*/ 7 w 6"/>
                <a:gd name="T7" fmla="*/ 13 h 14"/>
                <a:gd name="T8" fmla="*/ 15 w 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3" y="2"/>
                    <a:pt x="2" y="3"/>
                    <a:pt x="1" y="5"/>
                  </a:cubicBezTo>
                  <a:cubicBezTo>
                    <a:pt x="0" y="7"/>
                    <a:pt x="0" y="13"/>
                    <a:pt x="2" y="14"/>
                  </a:cubicBezTo>
                  <a:cubicBezTo>
                    <a:pt x="2" y="12"/>
                    <a:pt x="2" y="9"/>
                    <a:pt x="3" y="6"/>
                  </a:cubicBezTo>
                  <a:cubicBezTo>
                    <a:pt x="3" y="5"/>
                    <a:pt x="3" y="1"/>
                    <a:pt x="6" y="0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7" name="Freeform 1795"/>
            <p:cNvSpPr/>
            <p:nvPr>
              <p:custDataLst>
                <p:tags r:id="rId827"/>
              </p:custDataLst>
            </p:nvPr>
          </p:nvSpPr>
          <p:spPr bwMode="auto">
            <a:xfrm>
              <a:off x="4084" y="3075"/>
              <a:ext cx="8" cy="17"/>
            </a:xfrm>
            <a:custGeom>
              <a:avLst/>
              <a:gdLst>
                <a:gd name="T0" fmla="*/ 5 w 6"/>
                <a:gd name="T1" fmla="*/ 0 h 13"/>
                <a:gd name="T2" fmla="*/ 15 w 6"/>
                <a:gd name="T3" fmla="*/ 29 h 13"/>
                <a:gd name="T4" fmla="*/ 5 w 6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cubicBezTo>
                    <a:pt x="0" y="4"/>
                    <a:pt x="1" y="11"/>
                    <a:pt x="6" y="13"/>
                  </a:cubicBezTo>
                  <a:cubicBezTo>
                    <a:pt x="4" y="11"/>
                    <a:pt x="2" y="5"/>
                    <a:pt x="2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8" name="Freeform 1796"/>
            <p:cNvSpPr/>
            <p:nvPr>
              <p:custDataLst>
                <p:tags r:id="rId828"/>
              </p:custDataLst>
            </p:nvPr>
          </p:nvSpPr>
          <p:spPr bwMode="auto">
            <a:xfrm>
              <a:off x="4182" y="3042"/>
              <a:ext cx="10" cy="26"/>
            </a:xfrm>
            <a:custGeom>
              <a:avLst/>
              <a:gdLst>
                <a:gd name="T0" fmla="*/ 5 w 8"/>
                <a:gd name="T1" fmla="*/ 0 h 20"/>
                <a:gd name="T2" fmla="*/ 6 w 8"/>
                <a:gd name="T3" fmla="*/ 35 h 20"/>
                <a:gd name="T4" fmla="*/ 16 w 8"/>
                <a:gd name="T5" fmla="*/ 44 h 20"/>
                <a:gd name="T6" fmla="*/ 8 w 8"/>
                <a:gd name="T7" fmla="*/ 29 h 20"/>
                <a:gd name="T8" fmla="*/ 5 w 8"/>
                <a:gd name="T9" fmla="*/ 1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0">
                  <a:moveTo>
                    <a:pt x="2" y="0"/>
                  </a:moveTo>
                  <a:cubicBezTo>
                    <a:pt x="0" y="4"/>
                    <a:pt x="0" y="12"/>
                    <a:pt x="3" y="16"/>
                  </a:cubicBezTo>
                  <a:cubicBezTo>
                    <a:pt x="4" y="18"/>
                    <a:pt x="6" y="19"/>
                    <a:pt x="8" y="20"/>
                  </a:cubicBezTo>
                  <a:cubicBezTo>
                    <a:pt x="6" y="19"/>
                    <a:pt x="4" y="14"/>
                    <a:pt x="4" y="13"/>
                  </a:cubicBezTo>
                  <a:cubicBezTo>
                    <a:pt x="2" y="9"/>
                    <a:pt x="2" y="5"/>
                    <a:pt x="2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9" name="Freeform 1797"/>
            <p:cNvSpPr/>
            <p:nvPr>
              <p:custDataLst>
                <p:tags r:id="rId829"/>
              </p:custDataLst>
            </p:nvPr>
          </p:nvSpPr>
          <p:spPr bwMode="auto">
            <a:xfrm>
              <a:off x="4211" y="3038"/>
              <a:ext cx="5" cy="21"/>
            </a:xfrm>
            <a:custGeom>
              <a:avLst/>
              <a:gdLst>
                <a:gd name="T0" fmla="*/ 0 w 4"/>
                <a:gd name="T1" fmla="*/ 14 h 16"/>
                <a:gd name="T2" fmla="*/ 8 w 4"/>
                <a:gd name="T3" fmla="*/ 37 h 16"/>
                <a:gd name="T4" fmla="*/ 1 w 4"/>
                <a:gd name="T5" fmla="*/ 21 h 16"/>
                <a:gd name="T6" fmla="*/ 0 w 4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6">
                  <a:moveTo>
                    <a:pt x="0" y="6"/>
                  </a:moveTo>
                  <a:cubicBezTo>
                    <a:pt x="0" y="9"/>
                    <a:pt x="1" y="14"/>
                    <a:pt x="4" y="16"/>
                  </a:cubicBezTo>
                  <a:cubicBezTo>
                    <a:pt x="3" y="14"/>
                    <a:pt x="2" y="11"/>
                    <a:pt x="1" y="9"/>
                  </a:cubicBezTo>
                  <a:cubicBezTo>
                    <a:pt x="0" y="4"/>
                    <a:pt x="1" y="1"/>
                    <a:pt x="0" y="0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0" name="Freeform 1798"/>
            <p:cNvSpPr/>
            <p:nvPr>
              <p:custDataLst>
                <p:tags r:id="rId830"/>
              </p:custDataLst>
            </p:nvPr>
          </p:nvSpPr>
          <p:spPr bwMode="auto">
            <a:xfrm>
              <a:off x="4165" y="3056"/>
              <a:ext cx="7" cy="15"/>
            </a:xfrm>
            <a:custGeom>
              <a:avLst/>
              <a:gdLst>
                <a:gd name="T0" fmla="*/ 1 w 5"/>
                <a:gd name="T1" fmla="*/ 0 h 12"/>
                <a:gd name="T2" fmla="*/ 1 w 5"/>
                <a:gd name="T3" fmla="*/ 14 h 12"/>
                <a:gd name="T4" fmla="*/ 14 w 5"/>
                <a:gd name="T5" fmla="*/ 24 h 12"/>
                <a:gd name="T6" fmla="*/ 8 w 5"/>
                <a:gd name="T7" fmla="*/ 18 h 12"/>
                <a:gd name="T8" fmla="*/ 1 w 5"/>
                <a:gd name="T9" fmla="*/ 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2">
                  <a:moveTo>
                    <a:pt x="1" y="0"/>
                  </a:moveTo>
                  <a:cubicBezTo>
                    <a:pt x="1" y="3"/>
                    <a:pt x="1" y="4"/>
                    <a:pt x="1" y="7"/>
                  </a:cubicBezTo>
                  <a:cubicBezTo>
                    <a:pt x="2" y="9"/>
                    <a:pt x="3" y="10"/>
                    <a:pt x="5" y="12"/>
                  </a:cubicBezTo>
                  <a:cubicBezTo>
                    <a:pt x="4" y="11"/>
                    <a:pt x="3" y="10"/>
                    <a:pt x="3" y="9"/>
                  </a:cubicBezTo>
                  <a:cubicBezTo>
                    <a:pt x="3" y="7"/>
                    <a:pt x="0" y="3"/>
                    <a:pt x="1" y="1"/>
                  </a:cubicBezTo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1" name="Freeform 1799"/>
            <p:cNvSpPr/>
            <p:nvPr>
              <p:custDataLst>
                <p:tags r:id="rId831"/>
              </p:custDataLst>
            </p:nvPr>
          </p:nvSpPr>
          <p:spPr bwMode="auto">
            <a:xfrm>
              <a:off x="3958" y="3005"/>
              <a:ext cx="17" cy="27"/>
            </a:xfrm>
            <a:custGeom>
              <a:avLst/>
              <a:gdLst>
                <a:gd name="T0" fmla="*/ 1 w 13"/>
                <a:gd name="T1" fmla="*/ 15 h 21"/>
                <a:gd name="T2" fmla="*/ 17 w 13"/>
                <a:gd name="T3" fmla="*/ 45 h 21"/>
                <a:gd name="T4" fmla="*/ 16 w 13"/>
                <a:gd name="T5" fmla="*/ 22 h 21"/>
                <a:gd name="T6" fmla="*/ 29 w 13"/>
                <a:gd name="T7" fmla="*/ 0 h 21"/>
                <a:gd name="T8" fmla="*/ 13 w 13"/>
                <a:gd name="T9" fmla="*/ 8 h 21"/>
                <a:gd name="T10" fmla="*/ 0 w 13"/>
                <a:gd name="T11" fmla="*/ 1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21">
                  <a:moveTo>
                    <a:pt x="1" y="7"/>
                  </a:moveTo>
                  <a:cubicBezTo>
                    <a:pt x="1" y="12"/>
                    <a:pt x="3" y="18"/>
                    <a:pt x="8" y="21"/>
                  </a:cubicBezTo>
                  <a:cubicBezTo>
                    <a:pt x="10" y="19"/>
                    <a:pt x="7" y="13"/>
                    <a:pt x="7" y="10"/>
                  </a:cubicBezTo>
                  <a:cubicBezTo>
                    <a:pt x="7" y="5"/>
                    <a:pt x="9" y="4"/>
                    <a:pt x="13" y="0"/>
                  </a:cubicBezTo>
                  <a:cubicBezTo>
                    <a:pt x="11" y="1"/>
                    <a:pt x="8" y="4"/>
                    <a:pt x="6" y="4"/>
                  </a:cubicBezTo>
                  <a:cubicBezTo>
                    <a:pt x="4" y="4"/>
                    <a:pt x="1" y="2"/>
                    <a:pt x="0" y="5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2" name="Freeform 1800"/>
            <p:cNvSpPr/>
            <p:nvPr>
              <p:custDataLst>
                <p:tags r:id="rId832"/>
              </p:custDataLst>
            </p:nvPr>
          </p:nvSpPr>
          <p:spPr bwMode="auto">
            <a:xfrm>
              <a:off x="3935" y="2936"/>
              <a:ext cx="27" cy="56"/>
            </a:xfrm>
            <a:custGeom>
              <a:avLst/>
              <a:gdLst>
                <a:gd name="T0" fmla="*/ 15 w 21"/>
                <a:gd name="T1" fmla="*/ 47 h 44"/>
                <a:gd name="T2" fmla="*/ 23 w 21"/>
                <a:gd name="T3" fmla="*/ 90 h 44"/>
                <a:gd name="T4" fmla="*/ 24 w 21"/>
                <a:gd name="T5" fmla="*/ 59 h 44"/>
                <a:gd name="T6" fmla="*/ 45 w 21"/>
                <a:gd name="T7" fmla="*/ 46 h 44"/>
                <a:gd name="T8" fmla="*/ 28 w 21"/>
                <a:gd name="T9" fmla="*/ 46 h 44"/>
                <a:gd name="T10" fmla="*/ 13 w 21"/>
                <a:gd name="T11" fmla="*/ 37 h 44"/>
                <a:gd name="T12" fmla="*/ 22 w 21"/>
                <a:gd name="T13" fmla="*/ 0 h 44"/>
                <a:gd name="T14" fmla="*/ 5 w 21"/>
                <a:gd name="T15" fmla="*/ 28 h 44"/>
                <a:gd name="T16" fmla="*/ 13 w 21"/>
                <a:gd name="T17" fmla="*/ 39 h 44"/>
                <a:gd name="T18" fmla="*/ 13 w 21"/>
                <a:gd name="T19" fmla="*/ 59 h 4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1" h="44">
                  <a:moveTo>
                    <a:pt x="7" y="23"/>
                  </a:moveTo>
                  <a:cubicBezTo>
                    <a:pt x="6" y="29"/>
                    <a:pt x="6" y="40"/>
                    <a:pt x="11" y="44"/>
                  </a:cubicBezTo>
                  <a:cubicBezTo>
                    <a:pt x="10" y="39"/>
                    <a:pt x="8" y="33"/>
                    <a:pt x="12" y="28"/>
                  </a:cubicBezTo>
                  <a:cubicBezTo>
                    <a:pt x="15" y="25"/>
                    <a:pt x="18" y="23"/>
                    <a:pt x="21" y="22"/>
                  </a:cubicBezTo>
                  <a:cubicBezTo>
                    <a:pt x="19" y="23"/>
                    <a:pt x="16" y="23"/>
                    <a:pt x="13" y="22"/>
                  </a:cubicBezTo>
                  <a:cubicBezTo>
                    <a:pt x="12" y="22"/>
                    <a:pt x="7" y="19"/>
                    <a:pt x="6" y="18"/>
                  </a:cubicBezTo>
                  <a:cubicBezTo>
                    <a:pt x="3" y="13"/>
                    <a:pt x="8" y="4"/>
                    <a:pt x="10" y="0"/>
                  </a:cubicBezTo>
                  <a:cubicBezTo>
                    <a:pt x="6" y="3"/>
                    <a:pt x="0" y="7"/>
                    <a:pt x="2" y="13"/>
                  </a:cubicBezTo>
                  <a:cubicBezTo>
                    <a:pt x="2" y="16"/>
                    <a:pt x="4" y="17"/>
                    <a:pt x="6" y="19"/>
                  </a:cubicBezTo>
                  <a:cubicBezTo>
                    <a:pt x="7" y="22"/>
                    <a:pt x="6" y="25"/>
                    <a:pt x="6" y="28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3" name="Freeform 1801"/>
            <p:cNvSpPr/>
            <p:nvPr>
              <p:custDataLst>
                <p:tags r:id="rId833"/>
              </p:custDataLst>
            </p:nvPr>
          </p:nvSpPr>
          <p:spPr bwMode="auto">
            <a:xfrm>
              <a:off x="3967" y="3023"/>
              <a:ext cx="9" cy="20"/>
            </a:xfrm>
            <a:custGeom>
              <a:avLst/>
              <a:gdLst>
                <a:gd name="T0" fmla="*/ 0 w 7"/>
                <a:gd name="T1" fmla="*/ 0 h 16"/>
                <a:gd name="T2" fmla="*/ 13 w 7"/>
                <a:gd name="T3" fmla="*/ 13 h 16"/>
                <a:gd name="T4" fmla="*/ 15 w 7"/>
                <a:gd name="T5" fmla="*/ 25 h 16"/>
                <a:gd name="T6" fmla="*/ 10 w 7"/>
                <a:gd name="T7" fmla="*/ 31 h 16"/>
                <a:gd name="T8" fmla="*/ 0 w 7"/>
                <a:gd name="T9" fmla="*/ 14 h 16"/>
                <a:gd name="T10" fmla="*/ 0 w 7"/>
                <a:gd name="T11" fmla="*/ 1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1" y="2"/>
                    <a:pt x="5" y="4"/>
                    <a:pt x="6" y="6"/>
                  </a:cubicBezTo>
                  <a:cubicBezTo>
                    <a:pt x="7" y="8"/>
                    <a:pt x="5" y="11"/>
                    <a:pt x="7" y="13"/>
                  </a:cubicBezTo>
                  <a:cubicBezTo>
                    <a:pt x="6" y="13"/>
                    <a:pt x="5" y="14"/>
                    <a:pt x="5" y="16"/>
                  </a:cubicBezTo>
                  <a:cubicBezTo>
                    <a:pt x="2" y="13"/>
                    <a:pt x="7" y="5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4" name="Freeform 1802"/>
            <p:cNvSpPr/>
            <p:nvPr>
              <p:custDataLst>
                <p:tags r:id="rId834"/>
              </p:custDataLst>
            </p:nvPr>
          </p:nvSpPr>
          <p:spPr bwMode="auto">
            <a:xfrm>
              <a:off x="4005" y="3069"/>
              <a:ext cx="17" cy="19"/>
            </a:xfrm>
            <a:custGeom>
              <a:avLst/>
              <a:gdLst>
                <a:gd name="T0" fmla="*/ 0 w 13"/>
                <a:gd name="T1" fmla="*/ 5 h 15"/>
                <a:gd name="T2" fmla="*/ 22 w 13"/>
                <a:gd name="T3" fmla="*/ 0 h 15"/>
                <a:gd name="T4" fmla="*/ 16 w 13"/>
                <a:gd name="T5" fmla="*/ 16 h 15"/>
                <a:gd name="T6" fmla="*/ 29 w 13"/>
                <a:gd name="T7" fmla="*/ 30 h 15"/>
                <a:gd name="T8" fmla="*/ 1 w 13"/>
                <a:gd name="T9" fmla="*/ 13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0" y="2"/>
                  </a:moveTo>
                  <a:cubicBezTo>
                    <a:pt x="4" y="4"/>
                    <a:pt x="7" y="0"/>
                    <a:pt x="10" y="0"/>
                  </a:cubicBezTo>
                  <a:cubicBezTo>
                    <a:pt x="8" y="2"/>
                    <a:pt x="6" y="4"/>
                    <a:pt x="7" y="8"/>
                  </a:cubicBezTo>
                  <a:cubicBezTo>
                    <a:pt x="8" y="11"/>
                    <a:pt x="12" y="12"/>
                    <a:pt x="13" y="15"/>
                  </a:cubicBezTo>
                  <a:cubicBezTo>
                    <a:pt x="10" y="15"/>
                    <a:pt x="0" y="10"/>
                    <a:pt x="1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5" name="Freeform 1803"/>
            <p:cNvSpPr/>
            <p:nvPr>
              <p:custDataLst>
                <p:tags r:id="rId835"/>
              </p:custDataLst>
            </p:nvPr>
          </p:nvSpPr>
          <p:spPr bwMode="auto">
            <a:xfrm>
              <a:off x="3977" y="3044"/>
              <a:ext cx="21" cy="24"/>
            </a:xfrm>
            <a:custGeom>
              <a:avLst/>
              <a:gdLst>
                <a:gd name="T0" fmla="*/ 0 w 16"/>
                <a:gd name="T1" fmla="*/ 0 h 18"/>
                <a:gd name="T2" fmla="*/ 7 w 16"/>
                <a:gd name="T3" fmla="*/ 1 h 18"/>
                <a:gd name="T4" fmla="*/ 5 w 16"/>
                <a:gd name="T5" fmla="*/ 7 h 18"/>
                <a:gd name="T6" fmla="*/ 32 w 16"/>
                <a:gd name="T7" fmla="*/ 1 h 18"/>
                <a:gd name="T8" fmla="*/ 29 w 16"/>
                <a:gd name="T9" fmla="*/ 43 h 18"/>
                <a:gd name="T10" fmla="*/ 18 w 16"/>
                <a:gd name="T11" fmla="*/ 20 h 18"/>
                <a:gd name="T12" fmla="*/ 5 w 16"/>
                <a:gd name="T13" fmla="*/ 9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8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7" y="4"/>
                    <a:pt x="10" y="1"/>
                    <a:pt x="14" y="1"/>
                  </a:cubicBezTo>
                  <a:cubicBezTo>
                    <a:pt x="7" y="5"/>
                    <a:pt x="16" y="11"/>
                    <a:pt x="13" y="18"/>
                  </a:cubicBezTo>
                  <a:cubicBezTo>
                    <a:pt x="12" y="14"/>
                    <a:pt x="10" y="10"/>
                    <a:pt x="8" y="8"/>
                  </a:cubicBezTo>
                  <a:cubicBezTo>
                    <a:pt x="6" y="6"/>
                    <a:pt x="3" y="6"/>
                    <a:pt x="2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6" name="Freeform 1804"/>
            <p:cNvSpPr/>
            <p:nvPr>
              <p:custDataLst>
                <p:tags r:id="rId836"/>
              </p:custDataLst>
            </p:nvPr>
          </p:nvSpPr>
          <p:spPr bwMode="auto">
            <a:xfrm>
              <a:off x="4027" y="3084"/>
              <a:ext cx="9" cy="12"/>
            </a:xfrm>
            <a:custGeom>
              <a:avLst/>
              <a:gdLst>
                <a:gd name="T0" fmla="*/ 0 w 8"/>
                <a:gd name="T1" fmla="*/ 7 h 9"/>
                <a:gd name="T2" fmla="*/ 8 w 8"/>
                <a:gd name="T3" fmla="*/ 0 h 9"/>
                <a:gd name="T4" fmla="*/ 11 w 8"/>
                <a:gd name="T5" fmla="*/ 20 h 9"/>
                <a:gd name="T6" fmla="*/ 1 w 8"/>
                <a:gd name="T7" fmla="*/ 1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3"/>
                  </a:moveTo>
                  <a:cubicBezTo>
                    <a:pt x="2" y="3"/>
                    <a:pt x="4" y="2"/>
                    <a:pt x="5" y="0"/>
                  </a:cubicBezTo>
                  <a:cubicBezTo>
                    <a:pt x="4" y="4"/>
                    <a:pt x="6" y="5"/>
                    <a:pt x="8" y="8"/>
                  </a:cubicBezTo>
                  <a:cubicBezTo>
                    <a:pt x="6" y="9"/>
                    <a:pt x="4" y="7"/>
                    <a:pt x="1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7" name="Freeform 1805"/>
            <p:cNvSpPr/>
            <p:nvPr>
              <p:custDataLst>
                <p:tags r:id="rId837"/>
              </p:custDataLst>
            </p:nvPr>
          </p:nvSpPr>
          <p:spPr bwMode="auto">
            <a:xfrm>
              <a:off x="4043" y="3091"/>
              <a:ext cx="30" cy="11"/>
            </a:xfrm>
            <a:custGeom>
              <a:avLst/>
              <a:gdLst>
                <a:gd name="T0" fmla="*/ 0 w 23"/>
                <a:gd name="T1" fmla="*/ 6 h 9"/>
                <a:gd name="T2" fmla="*/ 13 w 23"/>
                <a:gd name="T3" fmla="*/ 0 h 9"/>
                <a:gd name="T4" fmla="*/ 23 w 23"/>
                <a:gd name="T5" fmla="*/ 7 h 9"/>
                <a:gd name="T6" fmla="*/ 51 w 23"/>
                <a:gd name="T7" fmla="*/ 15 h 9"/>
                <a:gd name="T8" fmla="*/ 29 w 23"/>
                <a:gd name="T9" fmla="*/ 13 h 9"/>
                <a:gd name="T10" fmla="*/ 17 w 23"/>
                <a:gd name="T11" fmla="*/ 13 h 9"/>
                <a:gd name="T12" fmla="*/ 5 w 23"/>
                <a:gd name="T13" fmla="*/ 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">
                  <a:moveTo>
                    <a:pt x="0" y="3"/>
                  </a:moveTo>
                  <a:cubicBezTo>
                    <a:pt x="2" y="3"/>
                    <a:pt x="4" y="0"/>
                    <a:pt x="6" y="0"/>
                  </a:cubicBezTo>
                  <a:cubicBezTo>
                    <a:pt x="8" y="0"/>
                    <a:pt x="9" y="3"/>
                    <a:pt x="11" y="4"/>
                  </a:cubicBezTo>
                  <a:cubicBezTo>
                    <a:pt x="15" y="7"/>
                    <a:pt x="18" y="7"/>
                    <a:pt x="23" y="8"/>
                  </a:cubicBezTo>
                  <a:cubicBezTo>
                    <a:pt x="20" y="9"/>
                    <a:pt x="16" y="8"/>
                    <a:pt x="13" y="7"/>
                  </a:cubicBezTo>
                  <a:cubicBezTo>
                    <a:pt x="12" y="7"/>
                    <a:pt x="10" y="7"/>
                    <a:pt x="8" y="7"/>
                  </a:cubicBezTo>
                  <a:cubicBezTo>
                    <a:pt x="6" y="6"/>
                    <a:pt x="5" y="4"/>
                    <a:pt x="2" y="3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8" name="Freeform 1806"/>
            <p:cNvSpPr/>
            <p:nvPr>
              <p:custDataLst>
                <p:tags r:id="rId838"/>
              </p:custDataLst>
            </p:nvPr>
          </p:nvSpPr>
          <p:spPr bwMode="auto">
            <a:xfrm>
              <a:off x="4039" y="3050"/>
              <a:ext cx="24" cy="9"/>
            </a:xfrm>
            <a:custGeom>
              <a:avLst/>
              <a:gdLst>
                <a:gd name="T0" fmla="*/ 6 w 19"/>
                <a:gd name="T1" fmla="*/ 5 h 7"/>
                <a:gd name="T2" fmla="*/ 23 w 19"/>
                <a:gd name="T3" fmla="*/ 0 h 7"/>
                <a:gd name="T4" fmla="*/ 38 w 19"/>
                <a:gd name="T5" fmla="*/ 8 h 7"/>
                <a:gd name="T6" fmla="*/ 16 w 19"/>
                <a:gd name="T7" fmla="*/ 10 h 7"/>
                <a:gd name="T8" fmla="*/ 8 w 19"/>
                <a:gd name="T9" fmla="*/ 15 h 7"/>
                <a:gd name="T10" fmla="*/ 0 w 19"/>
                <a:gd name="T11" fmla="*/ 15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7">
                  <a:moveTo>
                    <a:pt x="3" y="2"/>
                  </a:moveTo>
                  <a:cubicBezTo>
                    <a:pt x="6" y="3"/>
                    <a:pt x="8" y="0"/>
                    <a:pt x="11" y="0"/>
                  </a:cubicBezTo>
                  <a:cubicBezTo>
                    <a:pt x="13" y="0"/>
                    <a:pt x="17" y="3"/>
                    <a:pt x="19" y="4"/>
                  </a:cubicBezTo>
                  <a:cubicBezTo>
                    <a:pt x="15" y="3"/>
                    <a:pt x="11" y="4"/>
                    <a:pt x="8" y="5"/>
                  </a:cubicBezTo>
                  <a:cubicBezTo>
                    <a:pt x="6" y="5"/>
                    <a:pt x="5" y="6"/>
                    <a:pt x="4" y="7"/>
                  </a:cubicBezTo>
                  <a:cubicBezTo>
                    <a:pt x="3" y="7"/>
                    <a:pt x="2" y="5"/>
                    <a:pt x="0" y="7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9" name="Freeform 1807"/>
            <p:cNvSpPr/>
            <p:nvPr>
              <p:custDataLst>
                <p:tags r:id="rId839"/>
              </p:custDataLst>
            </p:nvPr>
          </p:nvSpPr>
          <p:spPr bwMode="auto">
            <a:xfrm>
              <a:off x="4070" y="3056"/>
              <a:ext cx="23" cy="12"/>
            </a:xfrm>
            <a:custGeom>
              <a:avLst/>
              <a:gdLst>
                <a:gd name="T0" fmla="*/ 0 w 18"/>
                <a:gd name="T1" fmla="*/ 9 h 9"/>
                <a:gd name="T2" fmla="*/ 8 w 18"/>
                <a:gd name="T3" fmla="*/ 21 h 9"/>
                <a:gd name="T4" fmla="*/ 22 w 18"/>
                <a:gd name="T5" fmla="*/ 9 h 9"/>
                <a:gd name="T6" fmla="*/ 37 w 18"/>
                <a:gd name="T7" fmla="*/ 0 h 9"/>
                <a:gd name="T8" fmla="*/ 19 w 18"/>
                <a:gd name="T9" fmla="*/ 0 h 9"/>
                <a:gd name="T10" fmla="*/ 8 w 18"/>
                <a:gd name="T11" fmla="*/ 0 h 9"/>
                <a:gd name="T12" fmla="*/ 1 w 18"/>
                <a:gd name="T13" fmla="*/ 9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9">
                  <a:moveTo>
                    <a:pt x="0" y="4"/>
                  </a:moveTo>
                  <a:cubicBezTo>
                    <a:pt x="0" y="6"/>
                    <a:pt x="2" y="8"/>
                    <a:pt x="4" y="9"/>
                  </a:cubicBezTo>
                  <a:cubicBezTo>
                    <a:pt x="4" y="5"/>
                    <a:pt x="7" y="5"/>
                    <a:pt x="10" y="4"/>
                  </a:cubicBezTo>
                  <a:cubicBezTo>
                    <a:pt x="13" y="3"/>
                    <a:pt x="15" y="0"/>
                    <a:pt x="18" y="0"/>
                  </a:cubicBezTo>
                  <a:cubicBezTo>
                    <a:pt x="15" y="0"/>
                    <a:pt x="12" y="0"/>
                    <a:pt x="9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0" name="Freeform 1808"/>
            <p:cNvSpPr/>
            <p:nvPr>
              <p:custDataLst>
                <p:tags r:id="rId840"/>
              </p:custDataLst>
            </p:nvPr>
          </p:nvSpPr>
          <p:spPr bwMode="auto">
            <a:xfrm>
              <a:off x="4080" y="3093"/>
              <a:ext cx="19" cy="9"/>
            </a:xfrm>
            <a:custGeom>
              <a:avLst/>
              <a:gdLst>
                <a:gd name="T0" fmla="*/ 0 w 14"/>
                <a:gd name="T1" fmla="*/ 6 h 7"/>
                <a:gd name="T2" fmla="*/ 15 w 14"/>
                <a:gd name="T3" fmla="*/ 0 h 7"/>
                <a:gd name="T4" fmla="*/ 35 w 14"/>
                <a:gd name="T5" fmla="*/ 13 h 7"/>
                <a:gd name="T6" fmla="*/ 1 w 14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7">
                  <a:moveTo>
                    <a:pt x="0" y="3"/>
                  </a:moveTo>
                  <a:cubicBezTo>
                    <a:pt x="1" y="0"/>
                    <a:pt x="4" y="1"/>
                    <a:pt x="6" y="0"/>
                  </a:cubicBezTo>
                  <a:cubicBezTo>
                    <a:pt x="3" y="5"/>
                    <a:pt x="11" y="5"/>
                    <a:pt x="14" y="6"/>
                  </a:cubicBezTo>
                  <a:cubicBezTo>
                    <a:pt x="11" y="6"/>
                    <a:pt x="4" y="7"/>
                    <a:pt x="1" y="6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1" name="Freeform 1809"/>
            <p:cNvSpPr/>
            <p:nvPr>
              <p:custDataLst>
                <p:tags r:id="rId841"/>
              </p:custDataLst>
            </p:nvPr>
          </p:nvSpPr>
          <p:spPr bwMode="auto">
            <a:xfrm>
              <a:off x="4109" y="3091"/>
              <a:ext cx="16" cy="6"/>
            </a:xfrm>
            <a:custGeom>
              <a:avLst/>
              <a:gdLst>
                <a:gd name="T0" fmla="*/ 0 w 12"/>
                <a:gd name="T1" fmla="*/ 7 h 5"/>
                <a:gd name="T2" fmla="*/ 12 w 12"/>
                <a:gd name="T3" fmla="*/ 6 h 5"/>
                <a:gd name="T4" fmla="*/ 28 w 12"/>
                <a:gd name="T5" fmla="*/ 2 h 5"/>
                <a:gd name="T6" fmla="*/ 23 w 12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1" y="0"/>
                    <a:pt x="3" y="2"/>
                    <a:pt x="5" y="3"/>
                  </a:cubicBezTo>
                  <a:cubicBezTo>
                    <a:pt x="7" y="4"/>
                    <a:pt x="10" y="3"/>
                    <a:pt x="12" y="2"/>
                  </a:cubicBezTo>
                  <a:cubicBezTo>
                    <a:pt x="11" y="3"/>
                    <a:pt x="11" y="4"/>
                    <a:pt x="10" y="5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2" name="Freeform 1810"/>
            <p:cNvSpPr/>
            <p:nvPr>
              <p:custDataLst>
                <p:tags r:id="rId842"/>
              </p:custDataLst>
            </p:nvPr>
          </p:nvSpPr>
          <p:spPr bwMode="auto">
            <a:xfrm>
              <a:off x="4126" y="3086"/>
              <a:ext cx="13" cy="11"/>
            </a:xfrm>
            <a:custGeom>
              <a:avLst/>
              <a:gdLst>
                <a:gd name="T0" fmla="*/ 0 w 10"/>
                <a:gd name="T1" fmla="*/ 7 h 9"/>
                <a:gd name="T2" fmla="*/ 12 w 10"/>
                <a:gd name="T3" fmla="*/ 0 h 9"/>
                <a:gd name="T4" fmla="*/ 22 w 10"/>
                <a:gd name="T5" fmla="*/ 7 h 9"/>
                <a:gd name="T6" fmla="*/ 17 w 10"/>
                <a:gd name="T7" fmla="*/ 15 h 9"/>
                <a:gd name="T8" fmla="*/ 7 w 10"/>
                <a:gd name="T9" fmla="*/ 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0" y="4"/>
                  </a:moveTo>
                  <a:cubicBezTo>
                    <a:pt x="1" y="2"/>
                    <a:pt x="3" y="0"/>
                    <a:pt x="5" y="0"/>
                  </a:cubicBezTo>
                  <a:cubicBezTo>
                    <a:pt x="6" y="2"/>
                    <a:pt x="7" y="5"/>
                    <a:pt x="10" y="4"/>
                  </a:cubicBezTo>
                  <a:cubicBezTo>
                    <a:pt x="10" y="5"/>
                    <a:pt x="10" y="7"/>
                    <a:pt x="8" y="8"/>
                  </a:cubicBezTo>
                  <a:cubicBezTo>
                    <a:pt x="6" y="9"/>
                    <a:pt x="4" y="6"/>
                    <a:pt x="3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3" name="Freeform 1811"/>
            <p:cNvSpPr/>
            <p:nvPr>
              <p:custDataLst>
                <p:tags r:id="rId843"/>
              </p:custDataLst>
            </p:nvPr>
          </p:nvSpPr>
          <p:spPr bwMode="auto">
            <a:xfrm>
              <a:off x="4140" y="3087"/>
              <a:ext cx="15" cy="6"/>
            </a:xfrm>
            <a:custGeom>
              <a:avLst/>
              <a:gdLst>
                <a:gd name="T0" fmla="*/ 0 w 12"/>
                <a:gd name="T1" fmla="*/ 7 h 5"/>
                <a:gd name="T2" fmla="*/ 8 w 12"/>
                <a:gd name="T3" fmla="*/ 1 h 5"/>
                <a:gd name="T4" fmla="*/ 16 w 12"/>
                <a:gd name="T5" fmla="*/ 6 h 5"/>
                <a:gd name="T6" fmla="*/ 24 w 12"/>
                <a:gd name="T7" fmla="*/ 6 h 5"/>
                <a:gd name="T8" fmla="*/ 8 w 12"/>
                <a:gd name="T9" fmla="*/ 7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">
                  <a:moveTo>
                    <a:pt x="0" y="4"/>
                  </a:moveTo>
                  <a:cubicBezTo>
                    <a:pt x="0" y="0"/>
                    <a:pt x="3" y="1"/>
                    <a:pt x="4" y="1"/>
                  </a:cubicBezTo>
                  <a:cubicBezTo>
                    <a:pt x="6" y="2"/>
                    <a:pt x="6" y="3"/>
                    <a:pt x="8" y="3"/>
                  </a:cubicBezTo>
                  <a:cubicBezTo>
                    <a:pt x="9" y="3"/>
                    <a:pt x="11" y="2"/>
                    <a:pt x="12" y="3"/>
                  </a:cubicBezTo>
                  <a:cubicBezTo>
                    <a:pt x="10" y="5"/>
                    <a:pt x="7" y="4"/>
                    <a:pt x="4" y="4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4" name="Freeform 1812"/>
            <p:cNvSpPr/>
            <p:nvPr>
              <p:custDataLst>
                <p:tags r:id="rId844"/>
              </p:custDataLst>
            </p:nvPr>
          </p:nvSpPr>
          <p:spPr bwMode="auto">
            <a:xfrm>
              <a:off x="4233" y="3014"/>
              <a:ext cx="14" cy="45"/>
            </a:xfrm>
            <a:custGeom>
              <a:avLst/>
              <a:gdLst>
                <a:gd name="T0" fmla="*/ 1 w 11"/>
                <a:gd name="T1" fmla="*/ 0 h 35"/>
                <a:gd name="T2" fmla="*/ 13 w 11"/>
                <a:gd name="T3" fmla="*/ 17 h 35"/>
                <a:gd name="T4" fmla="*/ 17 w 11"/>
                <a:gd name="T5" fmla="*/ 24 h 35"/>
                <a:gd name="T6" fmla="*/ 22 w 11"/>
                <a:gd name="T7" fmla="*/ 35 h 35"/>
                <a:gd name="T8" fmla="*/ 18 w 11"/>
                <a:gd name="T9" fmla="*/ 54 h 35"/>
                <a:gd name="T10" fmla="*/ 13 w 11"/>
                <a:gd name="T11" fmla="*/ 75 h 35"/>
                <a:gd name="T12" fmla="*/ 13 w 11"/>
                <a:gd name="T13" fmla="*/ 58 h 35"/>
                <a:gd name="T14" fmla="*/ 5 w 11"/>
                <a:gd name="T15" fmla="*/ 45 h 35"/>
                <a:gd name="T16" fmla="*/ 8 w 11"/>
                <a:gd name="T17" fmla="*/ 1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35">
                  <a:moveTo>
                    <a:pt x="1" y="0"/>
                  </a:moveTo>
                  <a:cubicBezTo>
                    <a:pt x="5" y="4"/>
                    <a:pt x="6" y="2"/>
                    <a:pt x="6" y="8"/>
                  </a:cubicBezTo>
                  <a:cubicBezTo>
                    <a:pt x="7" y="10"/>
                    <a:pt x="7" y="9"/>
                    <a:pt x="8" y="12"/>
                  </a:cubicBezTo>
                  <a:cubicBezTo>
                    <a:pt x="9" y="13"/>
                    <a:pt x="9" y="14"/>
                    <a:pt x="10" y="16"/>
                  </a:cubicBezTo>
                  <a:cubicBezTo>
                    <a:pt x="11" y="20"/>
                    <a:pt x="10" y="23"/>
                    <a:pt x="9" y="26"/>
                  </a:cubicBezTo>
                  <a:cubicBezTo>
                    <a:pt x="8" y="29"/>
                    <a:pt x="8" y="32"/>
                    <a:pt x="6" y="35"/>
                  </a:cubicBezTo>
                  <a:cubicBezTo>
                    <a:pt x="5" y="32"/>
                    <a:pt x="6" y="30"/>
                    <a:pt x="6" y="27"/>
                  </a:cubicBezTo>
                  <a:cubicBezTo>
                    <a:pt x="5" y="24"/>
                    <a:pt x="3" y="23"/>
                    <a:pt x="2" y="21"/>
                  </a:cubicBezTo>
                  <a:cubicBezTo>
                    <a:pt x="0" y="16"/>
                    <a:pt x="1" y="5"/>
                    <a:pt x="4" y="1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5" name="Freeform 1813"/>
            <p:cNvSpPr/>
            <p:nvPr>
              <p:custDataLst>
                <p:tags r:id="rId845"/>
              </p:custDataLst>
            </p:nvPr>
          </p:nvSpPr>
          <p:spPr bwMode="auto">
            <a:xfrm>
              <a:off x="4207" y="3017"/>
              <a:ext cx="10" cy="13"/>
            </a:xfrm>
            <a:custGeom>
              <a:avLst/>
              <a:gdLst>
                <a:gd name="T0" fmla="*/ 0 w 8"/>
                <a:gd name="T1" fmla="*/ 13 h 10"/>
                <a:gd name="T2" fmla="*/ 1 w 8"/>
                <a:gd name="T3" fmla="*/ 22 h 10"/>
                <a:gd name="T4" fmla="*/ 16 w 8"/>
                <a:gd name="T5" fmla="*/ 1 h 10"/>
                <a:gd name="T6" fmla="*/ 5 w 8"/>
                <a:gd name="T7" fmla="*/ 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0">
                  <a:moveTo>
                    <a:pt x="0" y="6"/>
                  </a:moveTo>
                  <a:cubicBezTo>
                    <a:pt x="0" y="8"/>
                    <a:pt x="0" y="9"/>
                    <a:pt x="1" y="10"/>
                  </a:cubicBezTo>
                  <a:cubicBezTo>
                    <a:pt x="3" y="6"/>
                    <a:pt x="4" y="3"/>
                    <a:pt x="8" y="1"/>
                  </a:cubicBezTo>
                  <a:cubicBezTo>
                    <a:pt x="6" y="0"/>
                    <a:pt x="4" y="2"/>
                    <a:pt x="2" y="2"/>
                  </a:cubicBezTo>
                </a:path>
              </a:pathLst>
            </a:custGeom>
            <a:solidFill>
              <a:srgbClr val="A10A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6" name="Freeform 1814"/>
            <p:cNvSpPr>
              <a:spLocks noEditPoints="1"/>
            </p:cNvSpPr>
            <p:nvPr>
              <p:custDataLst>
                <p:tags r:id="rId846"/>
              </p:custDataLst>
            </p:nvPr>
          </p:nvSpPr>
          <p:spPr bwMode="auto">
            <a:xfrm>
              <a:off x="3927" y="2942"/>
              <a:ext cx="315" cy="175"/>
            </a:xfrm>
            <a:custGeom>
              <a:avLst/>
              <a:gdLst>
                <a:gd name="T0" fmla="*/ 108 w 244"/>
                <a:gd name="T1" fmla="*/ 36 h 136"/>
                <a:gd name="T2" fmla="*/ 127 w 244"/>
                <a:gd name="T3" fmla="*/ 80 h 136"/>
                <a:gd name="T4" fmla="*/ 133 w 244"/>
                <a:gd name="T5" fmla="*/ 97 h 136"/>
                <a:gd name="T6" fmla="*/ 147 w 244"/>
                <a:gd name="T7" fmla="*/ 133 h 136"/>
                <a:gd name="T8" fmla="*/ 160 w 244"/>
                <a:gd name="T9" fmla="*/ 149 h 136"/>
                <a:gd name="T10" fmla="*/ 191 w 244"/>
                <a:gd name="T11" fmla="*/ 171 h 136"/>
                <a:gd name="T12" fmla="*/ 207 w 244"/>
                <a:gd name="T13" fmla="*/ 180 h 136"/>
                <a:gd name="T14" fmla="*/ 239 w 244"/>
                <a:gd name="T15" fmla="*/ 198 h 136"/>
                <a:gd name="T16" fmla="*/ 281 w 244"/>
                <a:gd name="T17" fmla="*/ 187 h 136"/>
                <a:gd name="T18" fmla="*/ 297 w 244"/>
                <a:gd name="T19" fmla="*/ 185 h 136"/>
                <a:gd name="T20" fmla="*/ 316 w 244"/>
                <a:gd name="T21" fmla="*/ 180 h 136"/>
                <a:gd name="T22" fmla="*/ 338 w 244"/>
                <a:gd name="T23" fmla="*/ 172 h 136"/>
                <a:gd name="T24" fmla="*/ 374 w 244"/>
                <a:gd name="T25" fmla="*/ 171 h 136"/>
                <a:gd name="T26" fmla="*/ 414 w 244"/>
                <a:gd name="T27" fmla="*/ 148 h 136"/>
                <a:gd name="T28" fmla="*/ 429 w 244"/>
                <a:gd name="T29" fmla="*/ 143 h 136"/>
                <a:gd name="T30" fmla="*/ 465 w 244"/>
                <a:gd name="T31" fmla="*/ 139 h 136"/>
                <a:gd name="T32" fmla="*/ 488 w 244"/>
                <a:gd name="T33" fmla="*/ 121 h 136"/>
                <a:gd name="T34" fmla="*/ 502 w 244"/>
                <a:gd name="T35" fmla="*/ 121 h 136"/>
                <a:gd name="T36" fmla="*/ 342 w 244"/>
                <a:gd name="T37" fmla="*/ 154 h 136"/>
                <a:gd name="T38" fmla="*/ 125 w 244"/>
                <a:gd name="T39" fmla="*/ 0 h 136"/>
                <a:gd name="T40" fmla="*/ 108 w 244"/>
                <a:gd name="T41" fmla="*/ 5 h 136"/>
                <a:gd name="T42" fmla="*/ 520 w 244"/>
                <a:gd name="T43" fmla="*/ 198 h 136"/>
                <a:gd name="T44" fmla="*/ 493 w 244"/>
                <a:gd name="T45" fmla="*/ 207 h 136"/>
                <a:gd name="T46" fmla="*/ 474 w 244"/>
                <a:gd name="T47" fmla="*/ 215 h 136"/>
                <a:gd name="T48" fmla="*/ 460 w 244"/>
                <a:gd name="T49" fmla="*/ 220 h 136"/>
                <a:gd name="T50" fmla="*/ 431 w 244"/>
                <a:gd name="T51" fmla="*/ 224 h 136"/>
                <a:gd name="T52" fmla="*/ 407 w 244"/>
                <a:gd name="T53" fmla="*/ 238 h 136"/>
                <a:gd name="T54" fmla="*/ 391 w 244"/>
                <a:gd name="T55" fmla="*/ 244 h 136"/>
                <a:gd name="T56" fmla="*/ 355 w 244"/>
                <a:gd name="T57" fmla="*/ 250 h 136"/>
                <a:gd name="T58" fmla="*/ 333 w 244"/>
                <a:gd name="T59" fmla="*/ 247 h 136"/>
                <a:gd name="T60" fmla="*/ 305 w 244"/>
                <a:gd name="T61" fmla="*/ 255 h 136"/>
                <a:gd name="T62" fmla="*/ 265 w 244"/>
                <a:gd name="T63" fmla="*/ 266 h 136"/>
                <a:gd name="T64" fmla="*/ 250 w 244"/>
                <a:gd name="T65" fmla="*/ 266 h 136"/>
                <a:gd name="T66" fmla="*/ 195 w 244"/>
                <a:gd name="T67" fmla="*/ 253 h 136"/>
                <a:gd name="T68" fmla="*/ 170 w 244"/>
                <a:gd name="T69" fmla="*/ 252 h 136"/>
                <a:gd name="T70" fmla="*/ 156 w 244"/>
                <a:gd name="T71" fmla="*/ 244 h 136"/>
                <a:gd name="T72" fmla="*/ 132 w 244"/>
                <a:gd name="T73" fmla="*/ 220 h 136"/>
                <a:gd name="T74" fmla="*/ 98 w 244"/>
                <a:gd name="T75" fmla="*/ 187 h 136"/>
                <a:gd name="T76" fmla="*/ 84 w 244"/>
                <a:gd name="T77" fmla="*/ 171 h 136"/>
                <a:gd name="T78" fmla="*/ 74 w 244"/>
                <a:gd name="T79" fmla="*/ 151 h 136"/>
                <a:gd name="T80" fmla="*/ 50 w 244"/>
                <a:gd name="T81" fmla="*/ 120 h 136"/>
                <a:gd name="T82" fmla="*/ 41 w 244"/>
                <a:gd name="T83" fmla="*/ 98 h 136"/>
                <a:gd name="T84" fmla="*/ 28 w 244"/>
                <a:gd name="T85" fmla="*/ 36 h 136"/>
                <a:gd name="T86" fmla="*/ 17 w 244"/>
                <a:gd name="T87" fmla="*/ 22 h 136"/>
                <a:gd name="T88" fmla="*/ 230 w 244"/>
                <a:gd name="T89" fmla="*/ 283 h 136"/>
                <a:gd name="T90" fmla="*/ 525 w 244"/>
                <a:gd name="T91" fmla="*/ 214 h 1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44" h="136">
                  <a:moveTo>
                    <a:pt x="51" y="10"/>
                  </a:moveTo>
                  <a:cubicBezTo>
                    <a:pt x="52" y="12"/>
                    <a:pt x="49" y="14"/>
                    <a:pt x="50" y="17"/>
                  </a:cubicBezTo>
                  <a:cubicBezTo>
                    <a:pt x="52" y="20"/>
                    <a:pt x="53" y="18"/>
                    <a:pt x="54" y="23"/>
                  </a:cubicBezTo>
                  <a:cubicBezTo>
                    <a:pt x="56" y="27"/>
                    <a:pt x="58" y="34"/>
                    <a:pt x="59" y="37"/>
                  </a:cubicBezTo>
                  <a:cubicBezTo>
                    <a:pt x="61" y="40"/>
                    <a:pt x="53" y="40"/>
                    <a:pt x="54" y="43"/>
                  </a:cubicBezTo>
                  <a:cubicBezTo>
                    <a:pt x="56" y="45"/>
                    <a:pt x="60" y="42"/>
                    <a:pt x="62" y="45"/>
                  </a:cubicBezTo>
                  <a:cubicBezTo>
                    <a:pt x="64" y="48"/>
                    <a:pt x="68" y="55"/>
                    <a:pt x="69" y="58"/>
                  </a:cubicBezTo>
                  <a:cubicBezTo>
                    <a:pt x="71" y="61"/>
                    <a:pt x="67" y="61"/>
                    <a:pt x="68" y="62"/>
                  </a:cubicBezTo>
                  <a:cubicBezTo>
                    <a:pt x="69" y="64"/>
                    <a:pt x="71" y="62"/>
                    <a:pt x="73" y="64"/>
                  </a:cubicBezTo>
                  <a:cubicBezTo>
                    <a:pt x="75" y="66"/>
                    <a:pt x="73" y="69"/>
                    <a:pt x="74" y="70"/>
                  </a:cubicBezTo>
                  <a:cubicBezTo>
                    <a:pt x="75" y="71"/>
                    <a:pt x="77" y="69"/>
                    <a:pt x="78" y="71"/>
                  </a:cubicBezTo>
                  <a:cubicBezTo>
                    <a:pt x="80" y="72"/>
                    <a:pt x="86" y="78"/>
                    <a:pt x="89" y="80"/>
                  </a:cubicBezTo>
                  <a:cubicBezTo>
                    <a:pt x="91" y="82"/>
                    <a:pt x="88" y="85"/>
                    <a:pt x="90" y="87"/>
                  </a:cubicBezTo>
                  <a:cubicBezTo>
                    <a:pt x="92" y="88"/>
                    <a:pt x="92" y="83"/>
                    <a:pt x="96" y="85"/>
                  </a:cubicBezTo>
                  <a:cubicBezTo>
                    <a:pt x="100" y="86"/>
                    <a:pt x="105" y="88"/>
                    <a:pt x="107" y="89"/>
                  </a:cubicBezTo>
                  <a:cubicBezTo>
                    <a:pt x="110" y="89"/>
                    <a:pt x="109" y="93"/>
                    <a:pt x="111" y="93"/>
                  </a:cubicBezTo>
                  <a:cubicBezTo>
                    <a:pt x="114" y="93"/>
                    <a:pt x="114" y="90"/>
                    <a:pt x="117" y="90"/>
                  </a:cubicBezTo>
                  <a:cubicBezTo>
                    <a:pt x="120" y="90"/>
                    <a:pt x="129" y="89"/>
                    <a:pt x="131" y="88"/>
                  </a:cubicBezTo>
                  <a:cubicBezTo>
                    <a:pt x="133" y="88"/>
                    <a:pt x="133" y="91"/>
                    <a:pt x="135" y="91"/>
                  </a:cubicBezTo>
                  <a:cubicBezTo>
                    <a:pt x="138" y="91"/>
                    <a:pt x="136" y="88"/>
                    <a:pt x="138" y="87"/>
                  </a:cubicBezTo>
                  <a:cubicBezTo>
                    <a:pt x="140" y="86"/>
                    <a:pt x="142" y="91"/>
                    <a:pt x="144" y="90"/>
                  </a:cubicBezTo>
                  <a:cubicBezTo>
                    <a:pt x="147" y="90"/>
                    <a:pt x="145" y="86"/>
                    <a:pt x="147" y="85"/>
                  </a:cubicBezTo>
                  <a:cubicBezTo>
                    <a:pt x="149" y="84"/>
                    <a:pt x="151" y="87"/>
                    <a:pt x="153" y="86"/>
                  </a:cubicBezTo>
                  <a:cubicBezTo>
                    <a:pt x="156" y="85"/>
                    <a:pt x="155" y="82"/>
                    <a:pt x="157" y="81"/>
                  </a:cubicBezTo>
                  <a:cubicBezTo>
                    <a:pt x="160" y="80"/>
                    <a:pt x="165" y="79"/>
                    <a:pt x="167" y="79"/>
                  </a:cubicBezTo>
                  <a:cubicBezTo>
                    <a:pt x="169" y="78"/>
                    <a:pt x="172" y="81"/>
                    <a:pt x="174" y="80"/>
                  </a:cubicBezTo>
                  <a:cubicBezTo>
                    <a:pt x="175" y="80"/>
                    <a:pt x="175" y="77"/>
                    <a:pt x="178" y="75"/>
                  </a:cubicBezTo>
                  <a:cubicBezTo>
                    <a:pt x="181" y="74"/>
                    <a:pt x="191" y="70"/>
                    <a:pt x="193" y="69"/>
                  </a:cubicBezTo>
                  <a:cubicBezTo>
                    <a:pt x="195" y="68"/>
                    <a:pt x="195" y="72"/>
                    <a:pt x="197" y="71"/>
                  </a:cubicBezTo>
                  <a:cubicBezTo>
                    <a:pt x="199" y="71"/>
                    <a:pt x="198" y="68"/>
                    <a:pt x="199" y="67"/>
                  </a:cubicBezTo>
                  <a:cubicBezTo>
                    <a:pt x="201" y="67"/>
                    <a:pt x="207" y="65"/>
                    <a:pt x="211" y="63"/>
                  </a:cubicBezTo>
                  <a:cubicBezTo>
                    <a:pt x="214" y="62"/>
                    <a:pt x="215" y="66"/>
                    <a:pt x="216" y="65"/>
                  </a:cubicBezTo>
                  <a:cubicBezTo>
                    <a:pt x="218" y="65"/>
                    <a:pt x="216" y="61"/>
                    <a:pt x="219" y="60"/>
                  </a:cubicBezTo>
                  <a:cubicBezTo>
                    <a:pt x="221" y="59"/>
                    <a:pt x="226" y="58"/>
                    <a:pt x="227" y="57"/>
                  </a:cubicBezTo>
                  <a:cubicBezTo>
                    <a:pt x="229" y="57"/>
                    <a:pt x="231" y="58"/>
                    <a:pt x="233" y="58"/>
                  </a:cubicBezTo>
                  <a:cubicBezTo>
                    <a:pt x="233" y="58"/>
                    <a:pt x="233" y="57"/>
                    <a:pt x="233" y="57"/>
                  </a:cubicBezTo>
                  <a:cubicBezTo>
                    <a:pt x="231" y="48"/>
                    <a:pt x="231" y="48"/>
                    <a:pt x="231" y="48"/>
                  </a:cubicBezTo>
                  <a:cubicBezTo>
                    <a:pt x="206" y="55"/>
                    <a:pt x="182" y="66"/>
                    <a:pt x="159" y="72"/>
                  </a:cubicBezTo>
                  <a:cubicBezTo>
                    <a:pt x="119" y="85"/>
                    <a:pt x="96" y="91"/>
                    <a:pt x="72" y="46"/>
                  </a:cubicBezTo>
                  <a:cubicBezTo>
                    <a:pt x="64" y="30"/>
                    <a:pt x="60" y="14"/>
                    <a:pt x="58" y="0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2"/>
                    <a:pt x="50" y="2"/>
                    <a:pt x="50" y="2"/>
                  </a:cubicBezTo>
                  <a:cubicBezTo>
                    <a:pt x="50" y="5"/>
                    <a:pt x="50" y="7"/>
                    <a:pt x="51" y="10"/>
                  </a:cubicBezTo>
                  <a:close/>
                  <a:moveTo>
                    <a:pt x="242" y="93"/>
                  </a:moveTo>
                  <a:cubicBezTo>
                    <a:pt x="241" y="93"/>
                    <a:pt x="240" y="93"/>
                    <a:pt x="240" y="93"/>
                  </a:cubicBezTo>
                  <a:cubicBezTo>
                    <a:pt x="238" y="94"/>
                    <a:pt x="232" y="96"/>
                    <a:pt x="229" y="97"/>
                  </a:cubicBezTo>
                  <a:cubicBezTo>
                    <a:pt x="225" y="98"/>
                    <a:pt x="225" y="93"/>
                    <a:pt x="223" y="93"/>
                  </a:cubicBezTo>
                  <a:cubicBezTo>
                    <a:pt x="220" y="94"/>
                    <a:pt x="222" y="101"/>
                    <a:pt x="220" y="101"/>
                  </a:cubicBezTo>
                  <a:cubicBezTo>
                    <a:pt x="219" y="101"/>
                    <a:pt x="217" y="99"/>
                    <a:pt x="215" y="99"/>
                  </a:cubicBezTo>
                  <a:cubicBezTo>
                    <a:pt x="214" y="100"/>
                    <a:pt x="216" y="102"/>
                    <a:pt x="214" y="103"/>
                  </a:cubicBezTo>
                  <a:cubicBezTo>
                    <a:pt x="213" y="103"/>
                    <a:pt x="209" y="105"/>
                    <a:pt x="206" y="106"/>
                  </a:cubicBezTo>
                  <a:cubicBezTo>
                    <a:pt x="202" y="107"/>
                    <a:pt x="202" y="105"/>
                    <a:pt x="201" y="105"/>
                  </a:cubicBezTo>
                  <a:cubicBezTo>
                    <a:pt x="199" y="106"/>
                    <a:pt x="201" y="108"/>
                    <a:pt x="199" y="109"/>
                  </a:cubicBezTo>
                  <a:cubicBezTo>
                    <a:pt x="196" y="111"/>
                    <a:pt x="192" y="112"/>
                    <a:pt x="189" y="112"/>
                  </a:cubicBezTo>
                  <a:cubicBezTo>
                    <a:pt x="187" y="113"/>
                    <a:pt x="187" y="108"/>
                    <a:pt x="185" y="108"/>
                  </a:cubicBezTo>
                  <a:cubicBezTo>
                    <a:pt x="183" y="109"/>
                    <a:pt x="184" y="114"/>
                    <a:pt x="182" y="115"/>
                  </a:cubicBezTo>
                  <a:cubicBezTo>
                    <a:pt x="180" y="116"/>
                    <a:pt x="173" y="117"/>
                    <a:pt x="171" y="118"/>
                  </a:cubicBezTo>
                  <a:cubicBezTo>
                    <a:pt x="168" y="119"/>
                    <a:pt x="167" y="116"/>
                    <a:pt x="165" y="117"/>
                  </a:cubicBezTo>
                  <a:cubicBezTo>
                    <a:pt x="163" y="117"/>
                    <a:pt x="165" y="119"/>
                    <a:pt x="162" y="120"/>
                  </a:cubicBezTo>
                  <a:cubicBezTo>
                    <a:pt x="158" y="121"/>
                    <a:pt x="158" y="115"/>
                    <a:pt x="155" y="116"/>
                  </a:cubicBezTo>
                  <a:cubicBezTo>
                    <a:pt x="152" y="117"/>
                    <a:pt x="153" y="122"/>
                    <a:pt x="149" y="122"/>
                  </a:cubicBezTo>
                  <a:cubicBezTo>
                    <a:pt x="145" y="122"/>
                    <a:pt x="144" y="120"/>
                    <a:pt x="142" y="120"/>
                  </a:cubicBezTo>
                  <a:cubicBezTo>
                    <a:pt x="140" y="121"/>
                    <a:pt x="142" y="123"/>
                    <a:pt x="139" y="124"/>
                  </a:cubicBezTo>
                  <a:cubicBezTo>
                    <a:pt x="135" y="125"/>
                    <a:pt x="126" y="125"/>
                    <a:pt x="123" y="125"/>
                  </a:cubicBezTo>
                  <a:cubicBezTo>
                    <a:pt x="120" y="125"/>
                    <a:pt x="120" y="121"/>
                    <a:pt x="119" y="121"/>
                  </a:cubicBezTo>
                  <a:cubicBezTo>
                    <a:pt x="118" y="121"/>
                    <a:pt x="119" y="125"/>
                    <a:pt x="116" y="125"/>
                  </a:cubicBezTo>
                  <a:cubicBezTo>
                    <a:pt x="112" y="125"/>
                    <a:pt x="104" y="124"/>
                    <a:pt x="100" y="124"/>
                  </a:cubicBezTo>
                  <a:cubicBezTo>
                    <a:pt x="96" y="124"/>
                    <a:pt x="93" y="119"/>
                    <a:pt x="91" y="119"/>
                  </a:cubicBezTo>
                  <a:cubicBezTo>
                    <a:pt x="88" y="119"/>
                    <a:pt x="87" y="121"/>
                    <a:pt x="83" y="120"/>
                  </a:cubicBezTo>
                  <a:cubicBezTo>
                    <a:pt x="81" y="119"/>
                    <a:pt x="79" y="118"/>
                    <a:pt x="79" y="118"/>
                  </a:cubicBezTo>
                  <a:cubicBezTo>
                    <a:pt x="77" y="117"/>
                    <a:pt x="78" y="116"/>
                    <a:pt x="77" y="114"/>
                  </a:cubicBezTo>
                  <a:cubicBezTo>
                    <a:pt x="75" y="113"/>
                    <a:pt x="74" y="116"/>
                    <a:pt x="73" y="115"/>
                  </a:cubicBezTo>
                  <a:cubicBezTo>
                    <a:pt x="72" y="115"/>
                    <a:pt x="70" y="114"/>
                    <a:pt x="63" y="110"/>
                  </a:cubicBezTo>
                  <a:cubicBezTo>
                    <a:pt x="60" y="108"/>
                    <a:pt x="63" y="105"/>
                    <a:pt x="61" y="103"/>
                  </a:cubicBezTo>
                  <a:cubicBezTo>
                    <a:pt x="59" y="101"/>
                    <a:pt x="56" y="104"/>
                    <a:pt x="53" y="100"/>
                  </a:cubicBezTo>
                  <a:cubicBezTo>
                    <a:pt x="50" y="97"/>
                    <a:pt x="47" y="90"/>
                    <a:pt x="46" y="88"/>
                  </a:cubicBezTo>
                  <a:cubicBezTo>
                    <a:pt x="45" y="86"/>
                    <a:pt x="41" y="87"/>
                    <a:pt x="40" y="85"/>
                  </a:cubicBezTo>
                  <a:cubicBezTo>
                    <a:pt x="39" y="83"/>
                    <a:pt x="40" y="82"/>
                    <a:pt x="39" y="80"/>
                  </a:cubicBezTo>
                  <a:cubicBezTo>
                    <a:pt x="38" y="78"/>
                    <a:pt x="36" y="80"/>
                    <a:pt x="34" y="77"/>
                  </a:cubicBezTo>
                  <a:cubicBezTo>
                    <a:pt x="33" y="75"/>
                    <a:pt x="36" y="73"/>
                    <a:pt x="34" y="71"/>
                  </a:cubicBezTo>
                  <a:cubicBezTo>
                    <a:pt x="33" y="70"/>
                    <a:pt x="31" y="72"/>
                    <a:pt x="30" y="70"/>
                  </a:cubicBezTo>
                  <a:cubicBezTo>
                    <a:pt x="28" y="67"/>
                    <a:pt x="24" y="59"/>
                    <a:pt x="23" y="56"/>
                  </a:cubicBezTo>
                  <a:cubicBezTo>
                    <a:pt x="22" y="53"/>
                    <a:pt x="27" y="53"/>
                    <a:pt x="26" y="51"/>
                  </a:cubicBezTo>
                  <a:cubicBezTo>
                    <a:pt x="25" y="48"/>
                    <a:pt x="20" y="50"/>
                    <a:pt x="19" y="46"/>
                  </a:cubicBezTo>
                  <a:cubicBezTo>
                    <a:pt x="17" y="42"/>
                    <a:pt x="13" y="32"/>
                    <a:pt x="12" y="26"/>
                  </a:cubicBezTo>
                  <a:cubicBezTo>
                    <a:pt x="11" y="22"/>
                    <a:pt x="14" y="19"/>
                    <a:pt x="13" y="17"/>
                  </a:cubicBezTo>
                  <a:cubicBezTo>
                    <a:pt x="12" y="15"/>
                    <a:pt x="8" y="15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8" y="50"/>
                    <a:pt x="38" y="131"/>
                    <a:pt x="107" y="133"/>
                  </a:cubicBezTo>
                  <a:cubicBezTo>
                    <a:pt x="150" y="136"/>
                    <a:pt x="197" y="120"/>
                    <a:pt x="243" y="101"/>
                  </a:cubicBezTo>
                  <a:cubicBezTo>
                    <a:pt x="243" y="101"/>
                    <a:pt x="244" y="101"/>
                    <a:pt x="244" y="100"/>
                  </a:cubicBezTo>
                  <a:lnTo>
                    <a:pt x="242" y="93"/>
                  </a:ln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7" name="Line 1815"/>
            <p:cNvSpPr>
              <a:spLocks noChangeShapeType="1"/>
            </p:cNvSpPr>
            <p:nvPr>
              <p:custDataLst>
                <p:tags r:id="rId847"/>
              </p:custDataLst>
            </p:nvPr>
          </p:nvSpPr>
          <p:spPr bwMode="auto">
            <a:xfrm>
              <a:off x="4237" y="3062"/>
              <a:ext cx="1" cy="1"/>
            </a:xfrm>
            <a:prstGeom prst="line">
              <a:avLst/>
            </a:prstGeom>
            <a:noFill/>
            <a:ln w="4763" cap="rnd">
              <a:solidFill>
                <a:srgbClr val="1A171B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8" name="Freeform 1816"/>
            <p:cNvSpPr/>
            <p:nvPr>
              <p:custDataLst>
                <p:tags r:id="rId848"/>
              </p:custDataLst>
            </p:nvPr>
          </p:nvSpPr>
          <p:spPr bwMode="auto">
            <a:xfrm>
              <a:off x="3924" y="2912"/>
              <a:ext cx="78" cy="46"/>
            </a:xfrm>
            <a:custGeom>
              <a:avLst/>
              <a:gdLst>
                <a:gd name="T0" fmla="*/ 61 w 60"/>
                <a:gd name="T1" fmla="*/ 31 h 36"/>
                <a:gd name="T2" fmla="*/ 114 w 60"/>
                <a:gd name="T3" fmla="*/ 54 h 36"/>
                <a:gd name="T4" fmla="*/ 131 w 60"/>
                <a:gd name="T5" fmla="*/ 51 h 36"/>
                <a:gd name="T6" fmla="*/ 56 w 60"/>
                <a:gd name="T7" fmla="*/ 13 h 36"/>
                <a:gd name="T8" fmla="*/ 5 w 60"/>
                <a:gd name="T9" fmla="*/ 75 h 36"/>
                <a:gd name="T10" fmla="*/ 22 w 60"/>
                <a:gd name="T11" fmla="*/ 70 h 36"/>
                <a:gd name="T12" fmla="*/ 61 w 60"/>
                <a:gd name="T13" fmla="*/ 31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36">
                  <a:moveTo>
                    <a:pt x="28" y="15"/>
                  </a:moveTo>
                  <a:cubicBezTo>
                    <a:pt x="42" y="12"/>
                    <a:pt x="50" y="19"/>
                    <a:pt x="52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58" y="15"/>
                    <a:pt x="49" y="0"/>
                    <a:pt x="25" y="6"/>
                  </a:cubicBezTo>
                  <a:cubicBezTo>
                    <a:pt x="7" y="10"/>
                    <a:pt x="0" y="26"/>
                    <a:pt x="2" y="36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8" y="27"/>
                    <a:pt x="14" y="17"/>
                    <a:pt x="28" y="15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9" name="Freeform 1817"/>
            <p:cNvSpPr/>
            <p:nvPr>
              <p:custDataLst>
                <p:tags r:id="rId849"/>
              </p:custDataLst>
            </p:nvPr>
          </p:nvSpPr>
          <p:spPr bwMode="auto">
            <a:xfrm>
              <a:off x="4225" y="2994"/>
              <a:ext cx="50" cy="77"/>
            </a:xfrm>
            <a:custGeom>
              <a:avLst/>
              <a:gdLst>
                <a:gd name="T0" fmla="*/ 0 w 39"/>
                <a:gd name="T1" fmla="*/ 16 h 61"/>
                <a:gd name="T2" fmla="*/ 5 w 39"/>
                <a:gd name="T3" fmla="*/ 34 h 61"/>
                <a:gd name="T4" fmla="*/ 10 w 39"/>
                <a:gd name="T5" fmla="*/ 30 h 61"/>
                <a:gd name="T6" fmla="*/ 29 w 39"/>
                <a:gd name="T7" fmla="*/ 43 h 61"/>
                <a:gd name="T8" fmla="*/ 28 w 39"/>
                <a:gd name="T9" fmla="*/ 53 h 61"/>
                <a:gd name="T10" fmla="*/ 35 w 39"/>
                <a:gd name="T11" fmla="*/ 59 h 61"/>
                <a:gd name="T12" fmla="*/ 36 w 39"/>
                <a:gd name="T13" fmla="*/ 78 h 61"/>
                <a:gd name="T14" fmla="*/ 29 w 39"/>
                <a:gd name="T15" fmla="*/ 97 h 61"/>
                <a:gd name="T16" fmla="*/ 23 w 39"/>
                <a:gd name="T17" fmla="*/ 107 h 61"/>
                <a:gd name="T18" fmla="*/ 28 w 39"/>
                <a:gd name="T19" fmla="*/ 122 h 61"/>
                <a:gd name="T20" fmla="*/ 0 w 39"/>
                <a:gd name="T21" fmla="*/ 16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61">
                  <a:moveTo>
                    <a:pt x="0" y="8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4" y="15"/>
                    <a:pt x="5" y="15"/>
                  </a:cubicBezTo>
                  <a:cubicBezTo>
                    <a:pt x="7" y="15"/>
                    <a:pt x="13" y="18"/>
                    <a:pt x="14" y="21"/>
                  </a:cubicBezTo>
                  <a:cubicBezTo>
                    <a:pt x="15" y="23"/>
                    <a:pt x="12" y="24"/>
                    <a:pt x="13" y="26"/>
                  </a:cubicBezTo>
                  <a:cubicBezTo>
                    <a:pt x="14" y="28"/>
                    <a:pt x="16" y="27"/>
                    <a:pt x="16" y="29"/>
                  </a:cubicBezTo>
                  <a:cubicBezTo>
                    <a:pt x="17" y="31"/>
                    <a:pt x="18" y="35"/>
                    <a:pt x="17" y="39"/>
                  </a:cubicBezTo>
                  <a:cubicBezTo>
                    <a:pt x="17" y="44"/>
                    <a:pt x="14" y="44"/>
                    <a:pt x="14" y="48"/>
                  </a:cubicBezTo>
                  <a:cubicBezTo>
                    <a:pt x="13" y="51"/>
                    <a:pt x="12" y="52"/>
                    <a:pt x="11" y="53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39" y="38"/>
                    <a:pt x="20" y="0"/>
                    <a:pt x="0" y="8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0" name="Freeform 1818"/>
            <p:cNvSpPr/>
            <p:nvPr>
              <p:custDataLst>
                <p:tags r:id="rId850"/>
              </p:custDataLst>
            </p:nvPr>
          </p:nvSpPr>
          <p:spPr bwMode="auto">
            <a:xfrm>
              <a:off x="3935" y="2927"/>
              <a:ext cx="313" cy="175"/>
            </a:xfrm>
            <a:custGeom>
              <a:avLst/>
              <a:gdLst>
                <a:gd name="T0" fmla="*/ 511 w 243"/>
                <a:gd name="T1" fmla="*/ 152 h 137"/>
                <a:gd name="T2" fmla="*/ 514 w 243"/>
                <a:gd name="T3" fmla="*/ 169 h 137"/>
                <a:gd name="T4" fmla="*/ 511 w 243"/>
                <a:gd name="T5" fmla="*/ 209 h 137"/>
                <a:gd name="T6" fmla="*/ 477 w 243"/>
                <a:gd name="T7" fmla="*/ 227 h 137"/>
                <a:gd name="T8" fmla="*/ 459 w 243"/>
                <a:gd name="T9" fmla="*/ 235 h 137"/>
                <a:gd name="T10" fmla="*/ 444 w 243"/>
                <a:gd name="T11" fmla="*/ 240 h 137"/>
                <a:gd name="T12" fmla="*/ 416 w 243"/>
                <a:gd name="T13" fmla="*/ 243 h 137"/>
                <a:gd name="T14" fmla="*/ 392 w 243"/>
                <a:gd name="T15" fmla="*/ 258 h 137"/>
                <a:gd name="T16" fmla="*/ 376 w 243"/>
                <a:gd name="T17" fmla="*/ 264 h 137"/>
                <a:gd name="T18" fmla="*/ 340 w 243"/>
                <a:gd name="T19" fmla="*/ 270 h 137"/>
                <a:gd name="T20" fmla="*/ 318 w 243"/>
                <a:gd name="T21" fmla="*/ 267 h 137"/>
                <a:gd name="T22" fmla="*/ 290 w 243"/>
                <a:gd name="T23" fmla="*/ 276 h 137"/>
                <a:gd name="T24" fmla="*/ 250 w 243"/>
                <a:gd name="T25" fmla="*/ 286 h 137"/>
                <a:gd name="T26" fmla="*/ 236 w 243"/>
                <a:gd name="T27" fmla="*/ 286 h 137"/>
                <a:gd name="T28" fmla="*/ 180 w 243"/>
                <a:gd name="T29" fmla="*/ 272 h 137"/>
                <a:gd name="T30" fmla="*/ 156 w 243"/>
                <a:gd name="T31" fmla="*/ 271 h 137"/>
                <a:gd name="T32" fmla="*/ 143 w 243"/>
                <a:gd name="T33" fmla="*/ 264 h 137"/>
                <a:gd name="T34" fmla="*/ 117 w 243"/>
                <a:gd name="T35" fmla="*/ 240 h 137"/>
                <a:gd name="T36" fmla="*/ 86 w 243"/>
                <a:gd name="T37" fmla="*/ 209 h 137"/>
                <a:gd name="T38" fmla="*/ 71 w 243"/>
                <a:gd name="T39" fmla="*/ 193 h 137"/>
                <a:gd name="T40" fmla="*/ 59 w 243"/>
                <a:gd name="T41" fmla="*/ 172 h 137"/>
                <a:gd name="T42" fmla="*/ 36 w 243"/>
                <a:gd name="T43" fmla="*/ 142 h 137"/>
                <a:gd name="T44" fmla="*/ 28 w 243"/>
                <a:gd name="T45" fmla="*/ 121 h 137"/>
                <a:gd name="T46" fmla="*/ 15 w 243"/>
                <a:gd name="T47" fmla="*/ 60 h 137"/>
                <a:gd name="T48" fmla="*/ 43 w 243"/>
                <a:gd name="T49" fmla="*/ 6 h 137"/>
                <a:gd name="T50" fmla="*/ 97 w 243"/>
                <a:gd name="T51" fmla="*/ 46 h 137"/>
                <a:gd name="T52" fmla="*/ 103 w 243"/>
                <a:gd name="T53" fmla="*/ 73 h 137"/>
                <a:gd name="T54" fmla="*/ 103 w 243"/>
                <a:gd name="T55" fmla="*/ 114 h 137"/>
                <a:gd name="T56" fmla="*/ 134 w 243"/>
                <a:gd name="T57" fmla="*/ 146 h 137"/>
                <a:gd name="T58" fmla="*/ 143 w 243"/>
                <a:gd name="T59" fmla="*/ 158 h 137"/>
                <a:gd name="T60" fmla="*/ 155 w 243"/>
                <a:gd name="T61" fmla="*/ 172 h 137"/>
                <a:gd name="T62" fmla="*/ 179 w 243"/>
                <a:gd name="T63" fmla="*/ 206 h 137"/>
                <a:gd name="T64" fmla="*/ 215 w 243"/>
                <a:gd name="T65" fmla="*/ 211 h 137"/>
                <a:gd name="T66" fmla="*/ 237 w 243"/>
                <a:gd name="T67" fmla="*/ 212 h 137"/>
                <a:gd name="T68" fmla="*/ 276 w 243"/>
                <a:gd name="T69" fmla="*/ 216 h 137"/>
                <a:gd name="T70" fmla="*/ 295 w 243"/>
                <a:gd name="T71" fmla="*/ 212 h 137"/>
                <a:gd name="T72" fmla="*/ 313 w 243"/>
                <a:gd name="T73" fmla="*/ 204 h 137"/>
                <a:gd name="T74" fmla="*/ 344 w 243"/>
                <a:gd name="T75" fmla="*/ 189 h 137"/>
                <a:gd name="T76" fmla="*/ 368 w 243"/>
                <a:gd name="T77" fmla="*/ 181 h 137"/>
                <a:gd name="T78" fmla="*/ 408 w 243"/>
                <a:gd name="T79" fmla="*/ 172 h 137"/>
                <a:gd name="T80" fmla="*/ 438 w 243"/>
                <a:gd name="T81" fmla="*/ 157 h 137"/>
                <a:gd name="T82" fmla="*/ 455 w 243"/>
                <a:gd name="T83" fmla="*/ 151 h 137"/>
                <a:gd name="T84" fmla="*/ 484 w 243"/>
                <a:gd name="T85" fmla="*/ 146 h 1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43" h="137">
                  <a:moveTo>
                    <a:pt x="230" y="67"/>
                  </a:moveTo>
                  <a:cubicBezTo>
                    <a:pt x="232" y="67"/>
                    <a:pt x="238" y="70"/>
                    <a:pt x="239" y="73"/>
                  </a:cubicBezTo>
                  <a:cubicBezTo>
                    <a:pt x="240" y="75"/>
                    <a:pt x="237" y="76"/>
                    <a:pt x="238" y="78"/>
                  </a:cubicBezTo>
                  <a:cubicBezTo>
                    <a:pt x="239" y="80"/>
                    <a:pt x="241" y="79"/>
                    <a:pt x="241" y="81"/>
                  </a:cubicBezTo>
                  <a:cubicBezTo>
                    <a:pt x="242" y="83"/>
                    <a:pt x="243" y="87"/>
                    <a:pt x="242" y="91"/>
                  </a:cubicBezTo>
                  <a:cubicBezTo>
                    <a:pt x="242" y="96"/>
                    <a:pt x="239" y="96"/>
                    <a:pt x="239" y="100"/>
                  </a:cubicBezTo>
                  <a:cubicBezTo>
                    <a:pt x="238" y="105"/>
                    <a:pt x="235" y="105"/>
                    <a:pt x="234" y="105"/>
                  </a:cubicBezTo>
                  <a:cubicBezTo>
                    <a:pt x="232" y="106"/>
                    <a:pt x="226" y="108"/>
                    <a:pt x="223" y="109"/>
                  </a:cubicBezTo>
                  <a:cubicBezTo>
                    <a:pt x="219" y="110"/>
                    <a:pt x="219" y="105"/>
                    <a:pt x="217" y="105"/>
                  </a:cubicBezTo>
                  <a:cubicBezTo>
                    <a:pt x="214" y="106"/>
                    <a:pt x="216" y="113"/>
                    <a:pt x="214" y="113"/>
                  </a:cubicBezTo>
                  <a:cubicBezTo>
                    <a:pt x="213" y="113"/>
                    <a:pt x="211" y="111"/>
                    <a:pt x="209" y="111"/>
                  </a:cubicBezTo>
                  <a:cubicBezTo>
                    <a:pt x="208" y="112"/>
                    <a:pt x="210" y="114"/>
                    <a:pt x="208" y="115"/>
                  </a:cubicBezTo>
                  <a:cubicBezTo>
                    <a:pt x="207" y="115"/>
                    <a:pt x="203" y="117"/>
                    <a:pt x="200" y="118"/>
                  </a:cubicBezTo>
                  <a:cubicBezTo>
                    <a:pt x="196" y="119"/>
                    <a:pt x="196" y="117"/>
                    <a:pt x="195" y="117"/>
                  </a:cubicBezTo>
                  <a:cubicBezTo>
                    <a:pt x="193" y="118"/>
                    <a:pt x="195" y="120"/>
                    <a:pt x="193" y="121"/>
                  </a:cubicBezTo>
                  <a:cubicBezTo>
                    <a:pt x="190" y="123"/>
                    <a:pt x="186" y="124"/>
                    <a:pt x="183" y="124"/>
                  </a:cubicBezTo>
                  <a:cubicBezTo>
                    <a:pt x="181" y="125"/>
                    <a:pt x="181" y="120"/>
                    <a:pt x="179" y="120"/>
                  </a:cubicBezTo>
                  <a:cubicBezTo>
                    <a:pt x="177" y="121"/>
                    <a:pt x="178" y="126"/>
                    <a:pt x="176" y="127"/>
                  </a:cubicBezTo>
                  <a:cubicBezTo>
                    <a:pt x="174" y="128"/>
                    <a:pt x="167" y="129"/>
                    <a:pt x="165" y="130"/>
                  </a:cubicBezTo>
                  <a:cubicBezTo>
                    <a:pt x="162" y="131"/>
                    <a:pt x="161" y="128"/>
                    <a:pt x="159" y="129"/>
                  </a:cubicBezTo>
                  <a:cubicBezTo>
                    <a:pt x="157" y="129"/>
                    <a:pt x="159" y="131"/>
                    <a:pt x="156" y="132"/>
                  </a:cubicBezTo>
                  <a:cubicBezTo>
                    <a:pt x="152" y="133"/>
                    <a:pt x="152" y="127"/>
                    <a:pt x="149" y="128"/>
                  </a:cubicBezTo>
                  <a:cubicBezTo>
                    <a:pt x="146" y="129"/>
                    <a:pt x="147" y="134"/>
                    <a:pt x="143" y="134"/>
                  </a:cubicBezTo>
                  <a:cubicBezTo>
                    <a:pt x="139" y="134"/>
                    <a:pt x="138" y="132"/>
                    <a:pt x="136" y="132"/>
                  </a:cubicBezTo>
                  <a:cubicBezTo>
                    <a:pt x="134" y="133"/>
                    <a:pt x="136" y="135"/>
                    <a:pt x="133" y="136"/>
                  </a:cubicBezTo>
                  <a:cubicBezTo>
                    <a:pt x="129" y="137"/>
                    <a:pt x="120" y="137"/>
                    <a:pt x="117" y="137"/>
                  </a:cubicBezTo>
                  <a:cubicBezTo>
                    <a:pt x="114" y="137"/>
                    <a:pt x="114" y="133"/>
                    <a:pt x="113" y="133"/>
                  </a:cubicBezTo>
                  <a:cubicBezTo>
                    <a:pt x="112" y="133"/>
                    <a:pt x="113" y="137"/>
                    <a:pt x="110" y="137"/>
                  </a:cubicBezTo>
                  <a:cubicBezTo>
                    <a:pt x="106" y="137"/>
                    <a:pt x="98" y="136"/>
                    <a:pt x="94" y="136"/>
                  </a:cubicBezTo>
                  <a:cubicBezTo>
                    <a:pt x="90" y="136"/>
                    <a:pt x="87" y="131"/>
                    <a:pt x="85" y="131"/>
                  </a:cubicBezTo>
                  <a:cubicBezTo>
                    <a:pt x="82" y="131"/>
                    <a:pt x="81" y="133"/>
                    <a:pt x="77" y="132"/>
                  </a:cubicBezTo>
                  <a:cubicBezTo>
                    <a:pt x="75" y="131"/>
                    <a:pt x="73" y="130"/>
                    <a:pt x="73" y="130"/>
                  </a:cubicBezTo>
                  <a:cubicBezTo>
                    <a:pt x="71" y="129"/>
                    <a:pt x="72" y="128"/>
                    <a:pt x="71" y="126"/>
                  </a:cubicBezTo>
                  <a:cubicBezTo>
                    <a:pt x="69" y="125"/>
                    <a:pt x="68" y="128"/>
                    <a:pt x="67" y="127"/>
                  </a:cubicBezTo>
                  <a:cubicBezTo>
                    <a:pt x="66" y="127"/>
                    <a:pt x="64" y="126"/>
                    <a:pt x="57" y="122"/>
                  </a:cubicBezTo>
                  <a:cubicBezTo>
                    <a:pt x="54" y="120"/>
                    <a:pt x="57" y="117"/>
                    <a:pt x="55" y="115"/>
                  </a:cubicBezTo>
                  <a:cubicBezTo>
                    <a:pt x="53" y="113"/>
                    <a:pt x="50" y="116"/>
                    <a:pt x="47" y="112"/>
                  </a:cubicBezTo>
                  <a:cubicBezTo>
                    <a:pt x="44" y="109"/>
                    <a:pt x="41" y="102"/>
                    <a:pt x="40" y="100"/>
                  </a:cubicBezTo>
                  <a:cubicBezTo>
                    <a:pt x="39" y="98"/>
                    <a:pt x="35" y="99"/>
                    <a:pt x="34" y="97"/>
                  </a:cubicBezTo>
                  <a:cubicBezTo>
                    <a:pt x="33" y="95"/>
                    <a:pt x="34" y="94"/>
                    <a:pt x="33" y="92"/>
                  </a:cubicBezTo>
                  <a:cubicBezTo>
                    <a:pt x="32" y="90"/>
                    <a:pt x="30" y="92"/>
                    <a:pt x="28" y="89"/>
                  </a:cubicBezTo>
                  <a:cubicBezTo>
                    <a:pt x="27" y="87"/>
                    <a:pt x="30" y="85"/>
                    <a:pt x="28" y="83"/>
                  </a:cubicBezTo>
                  <a:cubicBezTo>
                    <a:pt x="27" y="82"/>
                    <a:pt x="25" y="84"/>
                    <a:pt x="24" y="82"/>
                  </a:cubicBezTo>
                  <a:cubicBezTo>
                    <a:pt x="22" y="79"/>
                    <a:pt x="18" y="71"/>
                    <a:pt x="17" y="68"/>
                  </a:cubicBezTo>
                  <a:cubicBezTo>
                    <a:pt x="16" y="65"/>
                    <a:pt x="21" y="65"/>
                    <a:pt x="20" y="63"/>
                  </a:cubicBezTo>
                  <a:cubicBezTo>
                    <a:pt x="19" y="60"/>
                    <a:pt x="14" y="62"/>
                    <a:pt x="13" y="58"/>
                  </a:cubicBezTo>
                  <a:cubicBezTo>
                    <a:pt x="11" y="54"/>
                    <a:pt x="7" y="44"/>
                    <a:pt x="6" y="38"/>
                  </a:cubicBezTo>
                  <a:cubicBezTo>
                    <a:pt x="5" y="34"/>
                    <a:pt x="8" y="31"/>
                    <a:pt x="7" y="29"/>
                  </a:cubicBezTo>
                  <a:cubicBezTo>
                    <a:pt x="6" y="27"/>
                    <a:pt x="2" y="27"/>
                    <a:pt x="2" y="22"/>
                  </a:cubicBezTo>
                  <a:cubicBezTo>
                    <a:pt x="0" y="15"/>
                    <a:pt x="6" y="5"/>
                    <a:pt x="20" y="3"/>
                  </a:cubicBezTo>
                  <a:cubicBezTo>
                    <a:pt x="34" y="0"/>
                    <a:pt x="42" y="7"/>
                    <a:pt x="44" y="14"/>
                  </a:cubicBezTo>
                  <a:cubicBezTo>
                    <a:pt x="44" y="17"/>
                    <a:pt x="44" y="19"/>
                    <a:pt x="45" y="22"/>
                  </a:cubicBezTo>
                  <a:cubicBezTo>
                    <a:pt x="46" y="24"/>
                    <a:pt x="43" y="26"/>
                    <a:pt x="44" y="29"/>
                  </a:cubicBezTo>
                  <a:cubicBezTo>
                    <a:pt x="46" y="32"/>
                    <a:pt x="47" y="30"/>
                    <a:pt x="48" y="35"/>
                  </a:cubicBezTo>
                  <a:cubicBezTo>
                    <a:pt x="50" y="39"/>
                    <a:pt x="52" y="46"/>
                    <a:pt x="53" y="49"/>
                  </a:cubicBezTo>
                  <a:cubicBezTo>
                    <a:pt x="55" y="52"/>
                    <a:pt x="47" y="52"/>
                    <a:pt x="48" y="55"/>
                  </a:cubicBezTo>
                  <a:cubicBezTo>
                    <a:pt x="50" y="57"/>
                    <a:pt x="54" y="54"/>
                    <a:pt x="56" y="57"/>
                  </a:cubicBezTo>
                  <a:cubicBezTo>
                    <a:pt x="58" y="60"/>
                    <a:pt x="62" y="67"/>
                    <a:pt x="63" y="70"/>
                  </a:cubicBezTo>
                  <a:cubicBezTo>
                    <a:pt x="65" y="73"/>
                    <a:pt x="61" y="73"/>
                    <a:pt x="62" y="74"/>
                  </a:cubicBezTo>
                  <a:cubicBezTo>
                    <a:pt x="63" y="76"/>
                    <a:pt x="65" y="74"/>
                    <a:pt x="67" y="76"/>
                  </a:cubicBezTo>
                  <a:cubicBezTo>
                    <a:pt x="69" y="78"/>
                    <a:pt x="67" y="81"/>
                    <a:pt x="68" y="82"/>
                  </a:cubicBezTo>
                  <a:cubicBezTo>
                    <a:pt x="69" y="83"/>
                    <a:pt x="71" y="81"/>
                    <a:pt x="72" y="83"/>
                  </a:cubicBezTo>
                  <a:cubicBezTo>
                    <a:pt x="74" y="84"/>
                    <a:pt x="80" y="90"/>
                    <a:pt x="83" y="92"/>
                  </a:cubicBezTo>
                  <a:cubicBezTo>
                    <a:pt x="85" y="94"/>
                    <a:pt x="82" y="97"/>
                    <a:pt x="84" y="99"/>
                  </a:cubicBezTo>
                  <a:cubicBezTo>
                    <a:pt x="86" y="100"/>
                    <a:pt x="86" y="95"/>
                    <a:pt x="90" y="97"/>
                  </a:cubicBezTo>
                  <a:cubicBezTo>
                    <a:pt x="94" y="98"/>
                    <a:pt x="99" y="100"/>
                    <a:pt x="101" y="101"/>
                  </a:cubicBezTo>
                  <a:cubicBezTo>
                    <a:pt x="104" y="101"/>
                    <a:pt x="103" y="105"/>
                    <a:pt x="105" y="105"/>
                  </a:cubicBezTo>
                  <a:cubicBezTo>
                    <a:pt x="108" y="105"/>
                    <a:pt x="108" y="102"/>
                    <a:pt x="111" y="102"/>
                  </a:cubicBezTo>
                  <a:cubicBezTo>
                    <a:pt x="114" y="102"/>
                    <a:pt x="123" y="101"/>
                    <a:pt x="125" y="100"/>
                  </a:cubicBezTo>
                  <a:cubicBezTo>
                    <a:pt x="127" y="100"/>
                    <a:pt x="127" y="103"/>
                    <a:pt x="129" y="103"/>
                  </a:cubicBezTo>
                  <a:cubicBezTo>
                    <a:pt x="132" y="103"/>
                    <a:pt x="130" y="100"/>
                    <a:pt x="132" y="99"/>
                  </a:cubicBezTo>
                  <a:cubicBezTo>
                    <a:pt x="134" y="98"/>
                    <a:pt x="136" y="103"/>
                    <a:pt x="138" y="102"/>
                  </a:cubicBezTo>
                  <a:cubicBezTo>
                    <a:pt x="141" y="102"/>
                    <a:pt x="139" y="98"/>
                    <a:pt x="141" y="97"/>
                  </a:cubicBezTo>
                  <a:cubicBezTo>
                    <a:pt x="143" y="96"/>
                    <a:pt x="145" y="99"/>
                    <a:pt x="147" y="98"/>
                  </a:cubicBezTo>
                  <a:cubicBezTo>
                    <a:pt x="150" y="97"/>
                    <a:pt x="149" y="94"/>
                    <a:pt x="151" y="93"/>
                  </a:cubicBezTo>
                  <a:cubicBezTo>
                    <a:pt x="154" y="92"/>
                    <a:pt x="159" y="91"/>
                    <a:pt x="161" y="91"/>
                  </a:cubicBezTo>
                  <a:cubicBezTo>
                    <a:pt x="163" y="90"/>
                    <a:pt x="166" y="93"/>
                    <a:pt x="168" y="92"/>
                  </a:cubicBezTo>
                  <a:cubicBezTo>
                    <a:pt x="169" y="92"/>
                    <a:pt x="169" y="89"/>
                    <a:pt x="172" y="87"/>
                  </a:cubicBezTo>
                  <a:cubicBezTo>
                    <a:pt x="175" y="86"/>
                    <a:pt x="185" y="82"/>
                    <a:pt x="187" y="81"/>
                  </a:cubicBezTo>
                  <a:cubicBezTo>
                    <a:pt x="189" y="80"/>
                    <a:pt x="189" y="84"/>
                    <a:pt x="191" y="83"/>
                  </a:cubicBezTo>
                  <a:cubicBezTo>
                    <a:pt x="193" y="83"/>
                    <a:pt x="192" y="80"/>
                    <a:pt x="193" y="79"/>
                  </a:cubicBezTo>
                  <a:cubicBezTo>
                    <a:pt x="195" y="79"/>
                    <a:pt x="201" y="77"/>
                    <a:pt x="205" y="75"/>
                  </a:cubicBezTo>
                  <a:cubicBezTo>
                    <a:pt x="208" y="74"/>
                    <a:pt x="209" y="78"/>
                    <a:pt x="210" y="77"/>
                  </a:cubicBezTo>
                  <a:cubicBezTo>
                    <a:pt x="212" y="77"/>
                    <a:pt x="210" y="73"/>
                    <a:pt x="213" y="72"/>
                  </a:cubicBezTo>
                  <a:cubicBezTo>
                    <a:pt x="215" y="71"/>
                    <a:pt x="220" y="70"/>
                    <a:pt x="221" y="69"/>
                  </a:cubicBezTo>
                  <a:cubicBezTo>
                    <a:pt x="223" y="69"/>
                    <a:pt x="225" y="70"/>
                    <a:pt x="227" y="70"/>
                  </a:cubicBezTo>
                  <a:cubicBezTo>
                    <a:pt x="228" y="69"/>
                    <a:pt x="229" y="67"/>
                    <a:pt x="230" y="67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1" name="Freeform 1819"/>
            <p:cNvSpPr/>
            <p:nvPr>
              <p:custDataLst>
                <p:tags r:id="rId851"/>
              </p:custDataLst>
            </p:nvPr>
          </p:nvSpPr>
          <p:spPr bwMode="auto">
            <a:xfrm>
              <a:off x="3924" y="2912"/>
              <a:ext cx="78" cy="46"/>
            </a:xfrm>
            <a:custGeom>
              <a:avLst/>
              <a:gdLst>
                <a:gd name="T0" fmla="*/ 131 w 60"/>
                <a:gd name="T1" fmla="*/ 51 h 36"/>
                <a:gd name="T2" fmla="*/ 56 w 60"/>
                <a:gd name="T3" fmla="*/ 13 h 36"/>
                <a:gd name="T4" fmla="*/ 5 w 60"/>
                <a:gd name="T5" fmla="*/ 7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36">
                  <a:moveTo>
                    <a:pt x="60" y="24"/>
                  </a:moveTo>
                  <a:cubicBezTo>
                    <a:pt x="58" y="15"/>
                    <a:pt x="49" y="0"/>
                    <a:pt x="25" y="6"/>
                  </a:cubicBezTo>
                  <a:cubicBezTo>
                    <a:pt x="7" y="10"/>
                    <a:pt x="0" y="26"/>
                    <a:pt x="2" y="3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2" name="Freeform 1820"/>
            <p:cNvSpPr/>
            <p:nvPr>
              <p:custDataLst>
                <p:tags r:id="rId852"/>
              </p:custDataLst>
            </p:nvPr>
          </p:nvSpPr>
          <p:spPr bwMode="auto">
            <a:xfrm>
              <a:off x="4225" y="2994"/>
              <a:ext cx="50" cy="77"/>
            </a:xfrm>
            <a:custGeom>
              <a:avLst/>
              <a:gdLst>
                <a:gd name="T0" fmla="*/ 28 w 39"/>
                <a:gd name="T1" fmla="*/ 122 h 61"/>
                <a:gd name="T2" fmla="*/ 0 w 39"/>
                <a:gd name="T3" fmla="*/ 16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1">
                  <a:moveTo>
                    <a:pt x="13" y="61"/>
                  </a:moveTo>
                  <a:cubicBezTo>
                    <a:pt x="39" y="38"/>
                    <a:pt x="20" y="0"/>
                    <a:pt x="0" y="8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3" name="Freeform 1821"/>
            <p:cNvSpPr/>
            <p:nvPr>
              <p:custDataLst>
                <p:tags r:id="rId853"/>
              </p:custDataLst>
            </p:nvPr>
          </p:nvSpPr>
          <p:spPr bwMode="auto">
            <a:xfrm>
              <a:off x="3919" y="2564"/>
              <a:ext cx="384" cy="1018"/>
            </a:xfrm>
            <a:custGeom>
              <a:avLst/>
              <a:gdLst>
                <a:gd name="T0" fmla="*/ 540 w 298"/>
                <a:gd name="T1" fmla="*/ 0 h 796"/>
                <a:gd name="T2" fmla="*/ 548 w 298"/>
                <a:gd name="T3" fmla="*/ 10 h 796"/>
                <a:gd name="T4" fmla="*/ 612 w 298"/>
                <a:gd name="T5" fmla="*/ 118 h 796"/>
                <a:gd name="T6" fmla="*/ 576 w 298"/>
                <a:gd name="T7" fmla="*/ 276 h 796"/>
                <a:gd name="T8" fmla="*/ 466 w 298"/>
                <a:gd name="T9" fmla="*/ 391 h 796"/>
                <a:gd name="T10" fmla="*/ 387 w 298"/>
                <a:gd name="T11" fmla="*/ 370 h 796"/>
                <a:gd name="T12" fmla="*/ 329 w 298"/>
                <a:gd name="T13" fmla="*/ 370 h 796"/>
                <a:gd name="T14" fmla="*/ 82 w 298"/>
                <a:gd name="T15" fmla="*/ 382 h 796"/>
                <a:gd name="T16" fmla="*/ 8 w 298"/>
                <a:gd name="T17" fmla="*/ 622 h 796"/>
                <a:gd name="T18" fmla="*/ 240 w 298"/>
                <a:gd name="T19" fmla="*/ 898 h 796"/>
                <a:gd name="T20" fmla="*/ 531 w 298"/>
                <a:gd name="T21" fmla="*/ 831 h 796"/>
                <a:gd name="T22" fmla="*/ 631 w 298"/>
                <a:gd name="T23" fmla="*/ 891 h 796"/>
                <a:gd name="T24" fmla="*/ 531 w 298"/>
                <a:gd name="T25" fmla="*/ 1109 h 796"/>
                <a:gd name="T26" fmla="*/ 278 w 298"/>
                <a:gd name="T27" fmla="*/ 1095 h 796"/>
                <a:gd name="T28" fmla="*/ 91 w 298"/>
                <a:gd name="T29" fmla="*/ 1033 h 796"/>
                <a:gd name="T30" fmla="*/ 88 w 298"/>
                <a:gd name="T31" fmla="*/ 1179 h 796"/>
                <a:gd name="T32" fmla="*/ 90 w 298"/>
                <a:gd name="T33" fmla="*/ 1179 h 796"/>
                <a:gd name="T34" fmla="*/ 68 w 298"/>
                <a:gd name="T35" fmla="*/ 1184 h 796"/>
                <a:gd name="T36" fmla="*/ 28 w 298"/>
                <a:gd name="T37" fmla="*/ 1312 h 796"/>
                <a:gd name="T38" fmla="*/ 24 w 298"/>
                <a:gd name="T39" fmla="*/ 1432 h 796"/>
                <a:gd name="T40" fmla="*/ 111 w 298"/>
                <a:gd name="T41" fmla="*/ 1539 h 796"/>
                <a:gd name="T42" fmla="*/ 44 w 298"/>
                <a:gd name="T43" fmla="*/ 1614 h 796"/>
                <a:gd name="T44" fmla="*/ 10 w 298"/>
                <a:gd name="T45" fmla="*/ 1665 h 79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8" h="796">
                  <a:moveTo>
                    <a:pt x="252" y="0"/>
                  </a:moveTo>
                  <a:cubicBezTo>
                    <a:pt x="254" y="2"/>
                    <a:pt x="255" y="3"/>
                    <a:pt x="256" y="5"/>
                  </a:cubicBezTo>
                  <a:cubicBezTo>
                    <a:pt x="281" y="29"/>
                    <a:pt x="289" y="32"/>
                    <a:pt x="286" y="56"/>
                  </a:cubicBezTo>
                  <a:cubicBezTo>
                    <a:pt x="282" y="80"/>
                    <a:pt x="274" y="110"/>
                    <a:pt x="269" y="132"/>
                  </a:cubicBezTo>
                  <a:cubicBezTo>
                    <a:pt x="262" y="159"/>
                    <a:pt x="249" y="186"/>
                    <a:pt x="218" y="187"/>
                  </a:cubicBezTo>
                  <a:cubicBezTo>
                    <a:pt x="194" y="189"/>
                    <a:pt x="196" y="180"/>
                    <a:pt x="181" y="177"/>
                  </a:cubicBezTo>
                  <a:cubicBezTo>
                    <a:pt x="165" y="174"/>
                    <a:pt x="163" y="180"/>
                    <a:pt x="154" y="177"/>
                  </a:cubicBezTo>
                  <a:cubicBezTo>
                    <a:pt x="145" y="175"/>
                    <a:pt x="95" y="138"/>
                    <a:pt x="39" y="183"/>
                  </a:cubicBezTo>
                  <a:cubicBezTo>
                    <a:pt x="10" y="207"/>
                    <a:pt x="0" y="251"/>
                    <a:pt x="4" y="297"/>
                  </a:cubicBezTo>
                  <a:cubicBezTo>
                    <a:pt x="7" y="328"/>
                    <a:pt x="36" y="427"/>
                    <a:pt x="112" y="429"/>
                  </a:cubicBezTo>
                  <a:cubicBezTo>
                    <a:pt x="156" y="432"/>
                    <a:pt x="203" y="416"/>
                    <a:pt x="248" y="397"/>
                  </a:cubicBezTo>
                  <a:cubicBezTo>
                    <a:pt x="277" y="385"/>
                    <a:pt x="298" y="387"/>
                    <a:pt x="295" y="426"/>
                  </a:cubicBezTo>
                  <a:cubicBezTo>
                    <a:pt x="292" y="481"/>
                    <a:pt x="279" y="511"/>
                    <a:pt x="248" y="530"/>
                  </a:cubicBezTo>
                  <a:cubicBezTo>
                    <a:pt x="196" y="557"/>
                    <a:pt x="163" y="546"/>
                    <a:pt x="130" y="523"/>
                  </a:cubicBezTo>
                  <a:cubicBezTo>
                    <a:pt x="102" y="502"/>
                    <a:pt x="72" y="482"/>
                    <a:pt x="43" y="494"/>
                  </a:cubicBezTo>
                  <a:cubicBezTo>
                    <a:pt x="14" y="506"/>
                    <a:pt x="20" y="537"/>
                    <a:pt x="41" y="564"/>
                  </a:cubicBezTo>
                  <a:cubicBezTo>
                    <a:pt x="42" y="564"/>
                    <a:pt x="42" y="564"/>
                    <a:pt x="42" y="564"/>
                  </a:cubicBezTo>
                  <a:cubicBezTo>
                    <a:pt x="38" y="564"/>
                    <a:pt x="35" y="565"/>
                    <a:pt x="32" y="566"/>
                  </a:cubicBezTo>
                  <a:cubicBezTo>
                    <a:pt x="3" y="579"/>
                    <a:pt x="4" y="602"/>
                    <a:pt x="13" y="627"/>
                  </a:cubicBezTo>
                  <a:cubicBezTo>
                    <a:pt x="22" y="651"/>
                    <a:pt x="21" y="663"/>
                    <a:pt x="12" y="685"/>
                  </a:cubicBezTo>
                  <a:cubicBezTo>
                    <a:pt x="1" y="711"/>
                    <a:pt x="7" y="743"/>
                    <a:pt x="52" y="736"/>
                  </a:cubicBezTo>
                  <a:cubicBezTo>
                    <a:pt x="46" y="743"/>
                    <a:pt x="27" y="766"/>
                    <a:pt x="20" y="772"/>
                  </a:cubicBezTo>
                  <a:cubicBezTo>
                    <a:pt x="13" y="775"/>
                    <a:pt x="4" y="786"/>
                    <a:pt x="5" y="79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4" name="Freeform 1822"/>
            <p:cNvSpPr/>
            <p:nvPr>
              <p:custDataLst>
                <p:tags r:id="rId854"/>
              </p:custDataLst>
            </p:nvPr>
          </p:nvSpPr>
          <p:spPr bwMode="auto">
            <a:xfrm>
              <a:off x="4396" y="3264"/>
              <a:ext cx="15" cy="30"/>
            </a:xfrm>
            <a:custGeom>
              <a:avLst/>
              <a:gdLst>
                <a:gd name="T0" fmla="*/ 23 w 12"/>
                <a:gd name="T1" fmla="*/ 30 h 23"/>
                <a:gd name="T2" fmla="*/ 14 w 12"/>
                <a:gd name="T3" fmla="*/ 0 h 23"/>
                <a:gd name="T4" fmla="*/ 23 w 12"/>
                <a:gd name="T5" fmla="*/ 51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3">
                  <a:moveTo>
                    <a:pt x="11" y="14"/>
                  </a:moveTo>
                  <a:cubicBezTo>
                    <a:pt x="12" y="10"/>
                    <a:pt x="10" y="2"/>
                    <a:pt x="7" y="0"/>
                  </a:cubicBezTo>
                  <a:cubicBezTo>
                    <a:pt x="0" y="4"/>
                    <a:pt x="3" y="21"/>
                    <a:pt x="11" y="23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5" name="Freeform 1823"/>
            <p:cNvSpPr/>
            <p:nvPr>
              <p:custDataLst>
                <p:tags r:id="rId855"/>
              </p:custDataLst>
            </p:nvPr>
          </p:nvSpPr>
          <p:spPr bwMode="auto">
            <a:xfrm>
              <a:off x="4441" y="3615"/>
              <a:ext cx="3" cy="15"/>
            </a:xfrm>
            <a:custGeom>
              <a:avLst/>
              <a:gdLst>
                <a:gd name="T0" fmla="*/ 8 w 2"/>
                <a:gd name="T1" fmla="*/ 0 h 11"/>
                <a:gd name="T2" fmla="*/ 0 w 2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0" y="3"/>
                    <a:pt x="0" y="7"/>
                    <a:pt x="0" y="11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6" name="Freeform 1824"/>
            <p:cNvSpPr/>
            <p:nvPr>
              <p:custDataLst>
                <p:tags r:id="rId856"/>
              </p:custDataLst>
            </p:nvPr>
          </p:nvSpPr>
          <p:spPr bwMode="auto">
            <a:xfrm>
              <a:off x="4385" y="3562"/>
              <a:ext cx="8" cy="5"/>
            </a:xfrm>
            <a:custGeom>
              <a:avLst/>
              <a:gdLst>
                <a:gd name="T0" fmla="*/ 0 w 6"/>
                <a:gd name="T1" fmla="*/ 8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7" name="Freeform 1825"/>
            <p:cNvSpPr/>
            <p:nvPr>
              <p:custDataLst>
                <p:tags r:id="rId857"/>
              </p:custDataLst>
            </p:nvPr>
          </p:nvSpPr>
          <p:spPr bwMode="auto">
            <a:xfrm>
              <a:off x="4029" y="3519"/>
              <a:ext cx="2" cy="7"/>
            </a:xfrm>
            <a:custGeom>
              <a:avLst/>
              <a:gdLst>
                <a:gd name="T0" fmla="*/ 0 w 2"/>
                <a:gd name="T1" fmla="*/ 14 h 5"/>
                <a:gd name="T2" fmla="*/ 2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3"/>
                    <a:pt x="1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8" name="Freeform 1826"/>
            <p:cNvSpPr/>
            <p:nvPr>
              <p:custDataLst>
                <p:tags r:id="rId858"/>
              </p:custDataLst>
            </p:nvPr>
          </p:nvSpPr>
          <p:spPr bwMode="auto">
            <a:xfrm>
              <a:off x="4163" y="3352"/>
              <a:ext cx="11" cy="10"/>
            </a:xfrm>
            <a:custGeom>
              <a:avLst/>
              <a:gdLst>
                <a:gd name="T0" fmla="*/ 2 w 9"/>
                <a:gd name="T1" fmla="*/ 0 h 8"/>
                <a:gd name="T2" fmla="*/ 16 w 9"/>
                <a:gd name="T3" fmla="*/ 8 h 8"/>
                <a:gd name="T4" fmla="*/ 0 w 9"/>
                <a:gd name="T5" fmla="*/ 13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4" y="0"/>
                    <a:pt x="7" y="2"/>
                    <a:pt x="9" y="4"/>
                  </a:cubicBezTo>
                  <a:cubicBezTo>
                    <a:pt x="7" y="7"/>
                    <a:pt x="2" y="8"/>
                    <a:pt x="0" y="6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9" name="Freeform 1827"/>
            <p:cNvSpPr/>
            <p:nvPr>
              <p:custDataLst>
                <p:tags r:id="rId859"/>
              </p:custDataLst>
            </p:nvPr>
          </p:nvSpPr>
          <p:spPr bwMode="auto">
            <a:xfrm>
              <a:off x="4048" y="3261"/>
              <a:ext cx="19" cy="22"/>
            </a:xfrm>
            <a:custGeom>
              <a:avLst/>
              <a:gdLst>
                <a:gd name="T0" fmla="*/ 0 w 15"/>
                <a:gd name="T1" fmla="*/ 10 h 17"/>
                <a:gd name="T2" fmla="*/ 13 w 15"/>
                <a:gd name="T3" fmla="*/ 0 h 17"/>
                <a:gd name="T4" fmla="*/ 8 w 15"/>
                <a:gd name="T5" fmla="*/ 22 h 17"/>
                <a:gd name="T6" fmla="*/ 29 w 15"/>
                <a:gd name="T7" fmla="*/ 8 h 17"/>
                <a:gd name="T8" fmla="*/ 23 w 15"/>
                <a:gd name="T9" fmla="*/ 3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7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7" y="3"/>
                    <a:pt x="5" y="7"/>
                    <a:pt x="4" y="10"/>
                  </a:cubicBezTo>
                  <a:cubicBezTo>
                    <a:pt x="7" y="8"/>
                    <a:pt x="10" y="4"/>
                    <a:pt x="14" y="4"/>
                  </a:cubicBezTo>
                  <a:cubicBezTo>
                    <a:pt x="15" y="9"/>
                    <a:pt x="12" y="13"/>
                    <a:pt x="11" y="17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0" name="Freeform 1828"/>
            <p:cNvSpPr/>
            <p:nvPr>
              <p:custDataLst>
                <p:tags r:id="rId860"/>
              </p:custDataLst>
            </p:nvPr>
          </p:nvSpPr>
          <p:spPr bwMode="auto">
            <a:xfrm>
              <a:off x="3985" y="3337"/>
              <a:ext cx="4" cy="9"/>
            </a:xfrm>
            <a:custGeom>
              <a:avLst/>
              <a:gdLst>
                <a:gd name="T0" fmla="*/ 1 w 3"/>
                <a:gd name="T1" fmla="*/ 15 h 7"/>
                <a:gd name="T2" fmla="*/ 7 w 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1" y="7"/>
                  </a:moveTo>
                  <a:cubicBezTo>
                    <a:pt x="0" y="4"/>
                    <a:pt x="1" y="2"/>
                    <a:pt x="3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1" name="Freeform 1829"/>
            <p:cNvSpPr/>
            <p:nvPr>
              <p:custDataLst>
                <p:tags r:id="rId861"/>
              </p:custDataLst>
            </p:nvPr>
          </p:nvSpPr>
          <p:spPr bwMode="auto">
            <a:xfrm>
              <a:off x="3942" y="3462"/>
              <a:ext cx="21" cy="20"/>
            </a:xfrm>
            <a:custGeom>
              <a:avLst/>
              <a:gdLst>
                <a:gd name="T0" fmla="*/ 12 w 16"/>
                <a:gd name="T1" fmla="*/ 5 h 16"/>
                <a:gd name="T2" fmla="*/ 22 w 16"/>
                <a:gd name="T3" fmla="*/ 0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0" y="16"/>
                    <a:pt x="16" y="11"/>
                    <a:pt x="10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2" name="Freeform 1830"/>
            <p:cNvSpPr/>
            <p:nvPr>
              <p:custDataLst>
                <p:tags r:id="rId862"/>
              </p:custDataLst>
            </p:nvPr>
          </p:nvSpPr>
          <p:spPr bwMode="auto">
            <a:xfrm>
              <a:off x="4276" y="3046"/>
              <a:ext cx="2" cy="4"/>
            </a:xfrm>
            <a:custGeom>
              <a:avLst/>
              <a:gdLst>
                <a:gd name="T0" fmla="*/ 0 w 2"/>
                <a:gd name="T1" fmla="*/ 7 h 3"/>
                <a:gd name="T2" fmla="*/ 2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0" y="1"/>
                    <a:pt x="2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3" name="Freeform 1831"/>
            <p:cNvSpPr/>
            <p:nvPr>
              <p:custDataLst>
                <p:tags r:id="rId863"/>
              </p:custDataLst>
            </p:nvPr>
          </p:nvSpPr>
          <p:spPr bwMode="auto">
            <a:xfrm>
              <a:off x="4261" y="3617"/>
              <a:ext cx="8" cy="14"/>
            </a:xfrm>
            <a:custGeom>
              <a:avLst/>
              <a:gdLst>
                <a:gd name="T0" fmla="*/ 0 w 7"/>
                <a:gd name="T1" fmla="*/ 23 h 11"/>
                <a:gd name="T2" fmla="*/ 10 w 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1">
                  <a:moveTo>
                    <a:pt x="0" y="11"/>
                  </a:moveTo>
                  <a:cubicBezTo>
                    <a:pt x="5" y="4"/>
                    <a:pt x="7" y="0"/>
                    <a:pt x="7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4" name="Freeform 1832"/>
            <p:cNvSpPr/>
            <p:nvPr>
              <p:custDataLst>
                <p:tags r:id="rId864"/>
              </p:custDataLst>
            </p:nvPr>
          </p:nvSpPr>
          <p:spPr bwMode="auto">
            <a:xfrm>
              <a:off x="4080" y="3184"/>
              <a:ext cx="45" cy="39"/>
            </a:xfrm>
            <a:custGeom>
              <a:avLst/>
              <a:gdLst>
                <a:gd name="T0" fmla="*/ 0 w 34"/>
                <a:gd name="T1" fmla="*/ 0 h 30"/>
                <a:gd name="T2" fmla="*/ 79 w 34"/>
                <a:gd name="T3" fmla="*/ 6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30">
                  <a:moveTo>
                    <a:pt x="0" y="0"/>
                  </a:moveTo>
                  <a:cubicBezTo>
                    <a:pt x="17" y="25"/>
                    <a:pt x="18" y="23"/>
                    <a:pt x="34" y="3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5" name="Freeform 1833"/>
            <p:cNvSpPr/>
            <p:nvPr>
              <p:custDataLst>
                <p:tags r:id="rId865"/>
              </p:custDataLst>
            </p:nvPr>
          </p:nvSpPr>
          <p:spPr bwMode="auto">
            <a:xfrm>
              <a:off x="4468" y="3301"/>
              <a:ext cx="23" cy="29"/>
            </a:xfrm>
            <a:custGeom>
              <a:avLst/>
              <a:gdLst>
                <a:gd name="T0" fmla="*/ 42 w 17"/>
                <a:gd name="T1" fmla="*/ 0 h 23"/>
                <a:gd name="T2" fmla="*/ 27 w 17"/>
                <a:gd name="T3" fmla="*/ 18 h 23"/>
                <a:gd name="T4" fmla="*/ 0 w 17"/>
                <a:gd name="T5" fmla="*/ 47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23">
                  <a:moveTo>
                    <a:pt x="17" y="0"/>
                  </a:moveTo>
                  <a:cubicBezTo>
                    <a:pt x="15" y="3"/>
                    <a:pt x="13" y="6"/>
                    <a:pt x="11" y="9"/>
                  </a:cubicBezTo>
                  <a:cubicBezTo>
                    <a:pt x="7" y="15"/>
                    <a:pt x="3" y="19"/>
                    <a:pt x="0" y="23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6" name="Freeform 1834"/>
            <p:cNvSpPr/>
            <p:nvPr>
              <p:custDataLst>
                <p:tags r:id="rId866"/>
              </p:custDataLst>
            </p:nvPr>
          </p:nvSpPr>
          <p:spPr bwMode="auto">
            <a:xfrm>
              <a:off x="3918" y="3272"/>
              <a:ext cx="13" cy="43"/>
            </a:xfrm>
            <a:custGeom>
              <a:avLst/>
              <a:gdLst>
                <a:gd name="T0" fmla="*/ 22 w 10"/>
                <a:gd name="T1" fmla="*/ 73 h 33"/>
                <a:gd name="T2" fmla="*/ 0 w 10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3">
                  <a:moveTo>
                    <a:pt x="10" y="33"/>
                  </a:moveTo>
                  <a:cubicBezTo>
                    <a:pt x="7" y="29"/>
                    <a:pt x="3" y="16"/>
                    <a:pt x="0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7" name="Freeform 1835"/>
            <p:cNvSpPr/>
            <p:nvPr>
              <p:custDataLst>
                <p:tags r:id="rId867"/>
              </p:custDataLst>
            </p:nvPr>
          </p:nvSpPr>
          <p:spPr bwMode="auto">
            <a:xfrm>
              <a:off x="4422" y="3153"/>
              <a:ext cx="28" cy="40"/>
            </a:xfrm>
            <a:custGeom>
              <a:avLst/>
              <a:gdLst>
                <a:gd name="T0" fmla="*/ 0 w 22"/>
                <a:gd name="T1" fmla="*/ 5 h 31"/>
                <a:gd name="T2" fmla="*/ 37 w 22"/>
                <a:gd name="T3" fmla="*/ 67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1">
                  <a:moveTo>
                    <a:pt x="0" y="2"/>
                  </a:moveTo>
                  <a:cubicBezTo>
                    <a:pt x="10" y="0"/>
                    <a:pt x="22" y="22"/>
                    <a:pt x="18" y="3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8" name="Freeform 1836"/>
            <p:cNvSpPr/>
            <p:nvPr>
              <p:custDataLst>
                <p:tags r:id="rId868"/>
              </p:custDataLst>
            </p:nvPr>
          </p:nvSpPr>
          <p:spPr bwMode="auto">
            <a:xfrm>
              <a:off x="4457" y="3385"/>
              <a:ext cx="27" cy="67"/>
            </a:xfrm>
            <a:custGeom>
              <a:avLst/>
              <a:gdLst>
                <a:gd name="T0" fmla="*/ 0 w 21"/>
                <a:gd name="T1" fmla="*/ 0 h 52"/>
                <a:gd name="T2" fmla="*/ 40 w 21"/>
                <a:gd name="T3" fmla="*/ 82 h 52"/>
                <a:gd name="T4" fmla="*/ 28 w 21"/>
                <a:gd name="T5" fmla="*/ 11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52">
                  <a:moveTo>
                    <a:pt x="0" y="0"/>
                  </a:moveTo>
                  <a:cubicBezTo>
                    <a:pt x="6" y="18"/>
                    <a:pt x="17" y="27"/>
                    <a:pt x="19" y="39"/>
                  </a:cubicBezTo>
                  <a:cubicBezTo>
                    <a:pt x="21" y="51"/>
                    <a:pt x="13" y="52"/>
                    <a:pt x="13" y="52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9" name="Freeform 1837"/>
            <p:cNvSpPr/>
            <p:nvPr>
              <p:custDataLst>
                <p:tags r:id="rId869"/>
              </p:custDataLst>
            </p:nvPr>
          </p:nvSpPr>
          <p:spPr bwMode="auto">
            <a:xfrm>
              <a:off x="4433" y="3434"/>
              <a:ext cx="9" cy="18"/>
            </a:xfrm>
            <a:custGeom>
              <a:avLst/>
              <a:gdLst>
                <a:gd name="T0" fmla="*/ 1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1" y="0"/>
                  </a:moveTo>
                  <a:cubicBezTo>
                    <a:pt x="0" y="5"/>
                    <a:pt x="7" y="14"/>
                    <a:pt x="7" y="14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0" name="Freeform 1838"/>
            <p:cNvSpPr/>
            <p:nvPr>
              <p:custDataLst>
                <p:tags r:id="rId870"/>
              </p:custDataLst>
            </p:nvPr>
          </p:nvSpPr>
          <p:spPr bwMode="auto">
            <a:xfrm>
              <a:off x="4329" y="3620"/>
              <a:ext cx="44" cy="26"/>
            </a:xfrm>
            <a:custGeom>
              <a:avLst/>
              <a:gdLst>
                <a:gd name="T0" fmla="*/ 0 w 34"/>
                <a:gd name="T1" fmla="*/ 0 h 20"/>
                <a:gd name="T2" fmla="*/ 74 w 34"/>
                <a:gd name="T3" fmla="*/ 4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20">
                  <a:moveTo>
                    <a:pt x="0" y="0"/>
                  </a:moveTo>
                  <a:cubicBezTo>
                    <a:pt x="0" y="9"/>
                    <a:pt x="22" y="19"/>
                    <a:pt x="34" y="2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1" name="Freeform 1839"/>
            <p:cNvSpPr/>
            <p:nvPr>
              <p:custDataLst>
                <p:tags r:id="rId871"/>
              </p:custDataLst>
            </p:nvPr>
          </p:nvSpPr>
          <p:spPr bwMode="auto">
            <a:xfrm>
              <a:off x="3972" y="3169"/>
              <a:ext cx="37" cy="27"/>
            </a:xfrm>
            <a:custGeom>
              <a:avLst/>
              <a:gdLst>
                <a:gd name="T0" fmla="*/ 5 w 28"/>
                <a:gd name="T1" fmla="*/ 45 h 21"/>
                <a:gd name="T2" fmla="*/ 65 w 28"/>
                <a:gd name="T3" fmla="*/ 3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1">
                  <a:moveTo>
                    <a:pt x="2" y="21"/>
                  </a:moveTo>
                  <a:cubicBezTo>
                    <a:pt x="0" y="6"/>
                    <a:pt x="17" y="0"/>
                    <a:pt x="28" y="1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2" name="Freeform 1840"/>
            <p:cNvSpPr/>
            <p:nvPr>
              <p:custDataLst>
                <p:tags r:id="rId872"/>
              </p:custDataLst>
            </p:nvPr>
          </p:nvSpPr>
          <p:spPr bwMode="auto">
            <a:xfrm>
              <a:off x="4092" y="3209"/>
              <a:ext cx="30" cy="19"/>
            </a:xfrm>
            <a:custGeom>
              <a:avLst/>
              <a:gdLst>
                <a:gd name="T0" fmla="*/ 50 w 23"/>
                <a:gd name="T1" fmla="*/ 30 h 15"/>
                <a:gd name="T2" fmla="*/ 50 w 23"/>
                <a:gd name="T3" fmla="*/ 13 h 15"/>
                <a:gd name="T4" fmla="*/ 34 w 23"/>
                <a:gd name="T5" fmla="*/ 18 h 15"/>
                <a:gd name="T6" fmla="*/ 12 w 23"/>
                <a:gd name="T7" fmla="*/ 8 h 15"/>
                <a:gd name="T8" fmla="*/ 9 w 23"/>
                <a:gd name="T9" fmla="*/ 1 h 15"/>
                <a:gd name="T10" fmla="*/ 0 w 23"/>
                <a:gd name="T11" fmla="*/ 8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5">
                  <a:moveTo>
                    <a:pt x="22" y="15"/>
                  </a:moveTo>
                  <a:cubicBezTo>
                    <a:pt x="23" y="12"/>
                    <a:pt x="23" y="9"/>
                    <a:pt x="22" y="6"/>
                  </a:cubicBezTo>
                  <a:cubicBezTo>
                    <a:pt x="19" y="7"/>
                    <a:pt x="17" y="8"/>
                    <a:pt x="15" y="9"/>
                  </a:cubicBezTo>
                  <a:cubicBezTo>
                    <a:pt x="16" y="0"/>
                    <a:pt x="14" y="0"/>
                    <a:pt x="5" y="4"/>
                  </a:cubicBezTo>
                  <a:cubicBezTo>
                    <a:pt x="5" y="3"/>
                    <a:pt x="4" y="2"/>
                    <a:pt x="4" y="1"/>
                  </a:cubicBezTo>
                  <a:cubicBezTo>
                    <a:pt x="3" y="2"/>
                    <a:pt x="1" y="2"/>
                    <a:pt x="0" y="4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3" name="Freeform 1841"/>
            <p:cNvSpPr/>
            <p:nvPr>
              <p:custDataLst>
                <p:tags r:id="rId873"/>
              </p:custDataLst>
            </p:nvPr>
          </p:nvSpPr>
          <p:spPr bwMode="auto">
            <a:xfrm>
              <a:off x="4470" y="3435"/>
              <a:ext cx="21" cy="17"/>
            </a:xfrm>
            <a:custGeom>
              <a:avLst/>
              <a:gdLst>
                <a:gd name="T0" fmla="*/ 0 w 17"/>
                <a:gd name="T1" fmla="*/ 16 h 13"/>
                <a:gd name="T2" fmla="*/ 21 w 17"/>
                <a:gd name="T3" fmla="*/ 22 h 13"/>
                <a:gd name="T4" fmla="*/ 7 w 1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0" y="7"/>
                  </a:moveTo>
                  <a:cubicBezTo>
                    <a:pt x="4" y="8"/>
                    <a:pt x="7" y="13"/>
                    <a:pt x="11" y="10"/>
                  </a:cubicBezTo>
                  <a:cubicBezTo>
                    <a:pt x="17" y="6"/>
                    <a:pt x="7" y="2"/>
                    <a:pt x="4" y="0"/>
                  </a:cubicBezTo>
                </a:path>
              </a:pathLst>
            </a:custGeom>
            <a:noFill/>
            <a:ln w="6350" cap="rnd">
              <a:solidFill>
                <a:srgbClr val="E6C1C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4" name="Freeform 1842"/>
            <p:cNvSpPr/>
            <p:nvPr>
              <p:custDataLst>
                <p:tags r:id="rId874"/>
              </p:custDataLst>
            </p:nvPr>
          </p:nvSpPr>
          <p:spPr bwMode="auto">
            <a:xfrm>
              <a:off x="3760" y="2833"/>
              <a:ext cx="903" cy="1233"/>
            </a:xfrm>
            <a:custGeom>
              <a:avLst/>
              <a:gdLst>
                <a:gd name="T0" fmla="*/ 1469 w 701"/>
                <a:gd name="T1" fmla="*/ 1047 h 963"/>
                <a:gd name="T2" fmla="*/ 1426 w 701"/>
                <a:gd name="T3" fmla="*/ 867 h 963"/>
                <a:gd name="T4" fmla="*/ 1389 w 701"/>
                <a:gd name="T5" fmla="*/ 654 h 963"/>
                <a:gd name="T6" fmla="*/ 1377 w 701"/>
                <a:gd name="T7" fmla="*/ 501 h 963"/>
                <a:gd name="T8" fmla="*/ 1382 w 701"/>
                <a:gd name="T9" fmla="*/ 328 h 963"/>
                <a:gd name="T10" fmla="*/ 1372 w 701"/>
                <a:gd name="T11" fmla="*/ 133 h 963"/>
                <a:gd name="T12" fmla="*/ 1248 w 701"/>
                <a:gd name="T13" fmla="*/ 10 h 963"/>
                <a:gd name="T14" fmla="*/ 1107 w 701"/>
                <a:gd name="T15" fmla="*/ 119 h 963"/>
                <a:gd name="T16" fmla="*/ 1032 w 701"/>
                <a:gd name="T17" fmla="*/ 246 h 963"/>
                <a:gd name="T18" fmla="*/ 911 w 701"/>
                <a:gd name="T19" fmla="*/ 343 h 963"/>
                <a:gd name="T20" fmla="*/ 697 w 701"/>
                <a:gd name="T21" fmla="*/ 367 h 963"/>
                <a:gd name="T22" fmla="*/ 502 w 701"/>
                <a:gd name="T23" fmla="*/ 351 h 963"/>
                <a:gd name="T24" fmla="*/ 344 w 701"/>
                <a:gd name="T25" fmla="*/ 252 h 963"/>
                <a:gd name="T26" fmla="*/ 149 w 701"/>
                <a:gd name="T27" fmla="*/ 179 h 963"/>
                <a:gd name="T28" fmla="*/ 46 w 701"/>
                <a:gd name="T29" fmla="*/ 268 h 963"/>
                <a:gd name="T30" fmla="*/ 58 w 701"/>
                <a:gd name="T31" fmla="*/ 538 h 963"/>
                <a:gd name="T32" fmla="*/ 46 w 701"/>
                <a:gd name="T33" fmla="*/ 771 h 963"/>
                <a:gd name="T34" fmla="*/ 28 w 701"/>
                <a:gd name="T35" fmla="*/ 1001 h 963"/>
                <a:gd name="T36" fmla="*/ 97 w 701"/>
                <a:gd name="T37" fmla="*/ 1280 h 963"/>
                <a:gd name="T38" fmla="*/ 347 w 701"/>
                <a:gd name="T39" fmla="*/ 1475 h 963"/>
                <a:gd name="T40" fmla="*/ 428 w 701"/>
                <a:gd name="T41" fmla="*/ 1380 h 963"/>
                <a:gd name="T42" fmla="*/ 408 w 701"/>
                <a:gd name="T43" fmla="*/ 1373 h 963"/>
                <a:gd name="T44" fmla="*/ 443 w 701"/>
                <a:gd name="T45" fmla="*/ 1362 h 963"/>
                <a:gd name="T46" fmla="*/ 339 w 701"/>
                <a:gd name="T47" fmla="*/ 1154 h 963"/>
                <a:gd name="T48" fmla="*/ 276 w 701"/>
                <a:gd name="T49" fmla="*/ 974 h 963"/>
                <a:gd name="T50" fmla="*/ 267 w 701"/>
                <a:gd name="T51" fmla="*/ 768 h 963"/>
                <a:gd name="T52" fmla="*/ 282 w 701"/>
                <a:gd name="T53" fmla="*/ 579 h 963"/>
                <a:gd name="T54" fmla="*/ 376 w 701"/>
                <a:gd name="T55" fmla="*/ 556 h 963"/>
                <a:gd name="T56" fmla="*/ 600 w 701"/>
                <a:gd name="T57" fmla="*/ 604 h 963"/>
                <a:gd name="T58" fmla="*/ 803 w 701"/>
                <a:gd name="T59" fmla="*/ 607 h 963"/>
                <a:gd name="T60" fmla="*/ 1002 w 701"/>
                <a:gd name="T61" fmla="*/ 561 h 963"/>
                <a:gd name="T62" fmla="*/ 1155 w 701"/>
                <a:gd name="T63" fmla="*/ 428 h 963"/>
                <a:gd name="T64" fmla="*/ 1171 w 701"/>
                <a:gd name="T65" fmla="*/ 589 h 963"/>
                <a:gd name="T66" fmla="*/ 1202 w 701"/>
                <a:gd name="T67" fmla="*/ 802 h 963"/>
                <a:gd name="T68" fmla="*/ 1233 w 701"/>
                <a:gd name="T69" fmla="*/ 974 h 963"/>
                <a:gd name="T70" fmla="*/ 1248 w 701"/>
                <a:gd name="T71" fmla="*/ 1072 h 963"/>
                <a:gd name="T72" fmla="*/ 1274 w 701"/>
                <a:gd name="T73" fmla="*/ 1177 h 963"/>
                <a:gd name="T74" fmla="*/ 1237 w 701"/>
                <a:gd name="T75" fmla="*/ 1294 h 963"/>
                <a:gd name="T76" fmla="*/ 1181 w 701"/>
                <a:gd name="T77" fmla="*/ 1364 h 963"/>
                <a:gd name="T78" fmla="*/ 979 w 701"/>
                <a:gd name="T79" fmla="*/ 1369 h 963"/>
                <a:gd name="T80" fmla="*/ 638 w 701"/>
                <a:gd name="T81" fmla="*/ 1608 h 963"/>
                <a:gd name="T82" fmla="*/ 697 w 701"/>
                <a:gd name="T83" fmla="*/ 1918 h 963"/>
                <a:gd name="T84" fmla="*/ 787 w 701"/>
                <a:gd name="T85" fmla="*/ 1999 h 963"/>
                <a:gd name="T86" fmla="*/ 893 w 701"/>
                <a:gd name="T87" fmla="*/ 1717 h 963"/>
                <a:gd name="T88" fmla="*/ 877 w 701"/>
                <a:gd name="T89" fmla="*/ 1549 h 963"/>
                <a:gd name="T90" fmla="*/ 1188 w 701"/>
                <a:gd name="T91" fmla="*/ 1602 h 963"/>
                <a:gd name="T92" fmla="*/ 1386 w 701"/>
                <a:gd name="T93" fmla="*/ 1392 h 963"/>
                <a:gd name="T94" fmla="*/ 1481 w 701"/>
                <a:gd name="T95" fmla="*/ 1154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3" y="550"/>
                  </a:moveTo>
                  <a:cubicBezTo>
                    <a:pt x="699" y="541"/>
                    <a:pt x="697" y="507"/>
                    <a:pt x="687" y="499"/>
                  </a:cubicBezTo>
                  <a:cubicBezTo>
                    <a:pt x="692" y="493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4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3"/>
                    <a:pt x="642" y="63"/>
                  </a:cubicBezTo>
                  <a:cubicBezTo>
                    <a:pt x="647" y="50"/>
                    <a:pt x="625" y="13"/>
                    <a:pt x="612" y="7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8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4"/>
                    <a:pt x="380" y="162"/>
                    <a:pt x="375" y="169"/>
                  </a:cubicBezTo>
                  <a:cubicBezTo>
                    <a:pt x="365" y="161"/>
                    <a:pt x="329" y="168"/>
                    <a:pt x="326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2"/>
                    <a:pt x="161" y="120"/>
                  </a:cubicBezTo>
                  <a:cubicBezTo>
                    <a:pt x="152" y="109"/>
                    <a:pt x="136" y="93"/>
                    <a:pt x="122" y="96"/>
                  </a:cubicBezTo>
                  <a:cubicBezTo>
                    <a:pt x="104" y="74"/>
                    <a:pt x="74" y="82"/>
                    <a:pt x="70" y="85"/>
                  </a:cubicBezTo>
                  <a:cubicBezTo>
                    <a:pt x="67" y="87"/>
                    <a:pt x="61" y="93"/>
                    <a:pt x="55" y="96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5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5" y="319"/>
                    <a:pt x="15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8"/>
                    <a:pt x="30" y="601"/>
                    <a:pt x="45" y="610"/>
                  </a:cubicBezTo>
                  <a:cubicBezTo>
                    <a:pt x="42" y="630"/>
                    <a:pt x="63" y="669"/>
                    <a:pt x="88" y="668"/>
                  </a:cubicBezTo>
                  <a:cubicBezTo>
                    <a:pt x="94" y="687"/>
                    <a:pt x="135" y="719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3"/>
                    <a:pt x="200" y="658"/>
                  </a:cubicBezTo>
                  <a:cubicBezTo>
                    <a:pt x="199" y="658"/>
                    <a:pt x="198" y="658"/>
                    <a:pt x="198" y="658"/>
                  </a:cubicBezTo>
                  <a:cubicBezTo>
                    <a:pt x="195" y="659"/>
                    <a:pt x="192" y="657"/>
                    <a:pt x="191" y="654"/>
                  </a:cubicBezTo>
                  <a:cubicBezTo>
                    <a:pt x="191" y="652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3"/>
                    <a:pt x="215" y="634"/>
                    <a:pt x="217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4"/>
                    <a:pt x="129" y="464"/>
                  </a:cubicBezTo>
                  <a:cubicBezTo>
                    <a:pt x="131" y="444"/>
                    <a:pt x="132" y="432"/>
                    <a:pt x="125" y="416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3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1"/>
                    <a:pt x="227" y="282"/>
                  </a:cubicBezTo>
                  <a:cubicBezTo>
                    <a:pt x="233" y="295"/>
                    <a:pt x="272" y="296"/>
                    <a:pt x="281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4" y="274"/>
                    <a:pt x="509" y="250"/>
                    <a:pt x="508" y="239"/>
                  </a:cubicBezTo>
                  <a:cubicBezTo>
                    <a:pt x="513" y="247"/>
                    <a:pt x="537" y="217"/>
                    <a:pt x="540" y="204"/>
                  </a:cubicBezTo>
                  <a:cubicBezTo>
                    <a:pt x="540" y="204"/>
                    <a:pt x="534" y="232"/>
                    <a:pt x="541" y="235"/>
                  </a:cubicBezTo>
                  <a:cubicBezTo>
                    <a:pt x="536" y="238"/>
                    <a:pt x="538" y="276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3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3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8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8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7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8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4"/>
                    <a:pt x="685" y="601"/>
                  </a:cubicBezTo>
                  <a:cubicBezTo>
                    <a:pt x="692" y="601"/>
                    <a:pt x="701" y="561"/>
                    <a:pt x="693" y="550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5" name="Freeform 1843"/>
            <p:cNvSpPr/>
            <p:nvPr>
              <p:custDataLst>
                <p:tags r:id="rId875"/>
              </p:custDataLst>
            </p:nvPr>
          </p:nvSpPr>
          <p:spPr bwMode="auto">
            <a:xfrm>
              <a:off x="3803" y="3478"/>
              <a:ext cx="73" cy="155"/>
            </a:xfrm>
            <a:custGeom>
              <a:avLst/>
              <a:gdLst>
                <a:gd name="T0" fmla="*/ 0 w 56"/>
                <a:gd name="T1" fmla="*/ 51 h 121"/>
                <a:gd name="T2" fmla="*/ 35 w 56"/>
                <a:gd name="T3" fmla="*/ 113 h 121"/>
                <a:gd name="T4" fmla="*/ 46 w 56"/>
                <a:gd name="T5" fmla="*/ 179 h 121"/>
                <a:gd name="T6" fmla="*/ 117 w 56"/>
                <a:gd name="T7" fmla="*/ 255 h 121"/>
                <a:gd name="T8" fmla="*/ 117 w 56"/>
                <a:gd name="T9" fmla="*/ 193 h 121"/>
                <a:gd name="T10" fmla="*/ 73 w 56"/>
                <a:gd name="T11" fmla="*/ 129 h 121"/>
                <a:gd name="T12" fmla="*/ 39 w 56"/>
                <a:gd name="T13" fmla="*/ 76 h 121"/>
                <a:gd name="T14" fmla="*/ 30 w 56"/>
                <a:gd name="T15" fmla="*/ 0 h 1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120">
                  <a:moveTo>
                    <a:pt x="0" y="24"/>
                  </a:moveTo>
                  <a:cubicBezTo>
                    <a:pt x="7" y="32"/>
                    <a:pt x="11" y="45"/>
                    <a:pt x="16" y="54"/>
                  </a:cubicBezTo>
                  <a:cubicBezTo>
                    <a:pt x="22" y="64"/>
                    <a:pt x="25" y="74"/>
                    <a:pt x="21" y="85"/>
                  </a:cubicBezTo>
                  <a:cubicBezTo>
                    <a:pt x="31" y="85"/>
                    <a:pt x="47" y="113"/>
                    <a:pt x="53" y="121"/>
                  </a:cubicBezTo>
                  <a:cubicBezTo>
                    <a:pt x="52" y="112"/>
                    <a:pt x="56" y="101"/>
                    <a:pt x="53" y="92"/>
                  </a:cubicBezTo>
                  <a:cubicBezTo>
                    <a:pt x="49" y="82"/>
                    <a:pt x="39" y="71"/>
                    <a:pt x="33" y="62"/>
                  </a:cubicBezTo>
                  <a:cubicBezTo>
                    <a:pt x="28" y="54"/>
                    <a:pt x="22" y="45"/>
                    <a:pt x="18" y="36"/>
                  </a:cubicBezTo>
                  <a:cubicBezTo>
                    <a:pt x="14" y="24"/>
                    <a:pt x="18" y="10"/>
                    <a:pt x="14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6" name="Freeform 1844"/>
            <p:cNvSpPr/>
            <p:nvPr>
              <p:custDataLst>
                <p:tags r:id="rId876"/>
              </p:custDataLst>
            </p:nvPr>
          </p:nvSpPr>
          <p:spPr bwMode="auto">
            <a:xfrm>
              <a:off x="3791" y="3290"/>
              <a:ext cx="54" cy="223"/>
            </a:xfrm>
            <a:custGeom>
              <a:avLst/>
              <a:gdLst>
                <a:gd name="T0" fmla="*/ 42 w 42"/>
                <a:gd name="T1" fmla="*/ 19 h 174"/>
                <a:gd name="T2" fmla="*/ 39 w 42"/>
                <a:gd name="T3" fmla="*/ 87 h 174"/>
                <a:gd name="T4" fmla="*/ 0 w 42"/>
                <a:gd name="T5" fmla="*/ 129 h 174"/>
                <a:gd name="T6" fmla="*/ 31 w 42"/>
                <a:gd name="T7" fmla="*/ 185 h 174"/>
                <a:gd name="T8" fmla="*/ 1 w 42"/>
                <a:gd name="T9" fmla="*/ 245 h 174"/>
                <a:gd name="T10" fmla="*/ 17 w 42"/>
                <a:gd name="T11" fmla="*/ 293 h 174"/>
                <a:gd name="T12" fmla="*/ 10 w 42"/>
                <a:gd name="T13" fmla="*/ 367 h 174"/>
                <a:gd name="T14" fmla="*/ 58 w 42"/>
                <a:gd name="T15" fmla="*/ 361 h 174"/>
                <a:gd name="T16" fmla="*/ 40 w 42"/>
                <a:gd name="T17" fmla="*/ 249 h 174"/>
                <a:gd name="T18" fmla="*/ 89 w 42"/>
                <a:gd name="T19" fmla="*/ 0 h 1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174">
                  <a:moveTo>
                    <a:pt x="20" y="9"/>
                  </a:moveTo>
                  <a:cubicBezTo>
                    <a:pt x="31" y="18"/>
                    <a:pt x="19" y="31"/>
                    <a:pt x="18" y="41"/>
                  </a:cubicBezTo>
                  <a:cubicBezTo>
                    <a:pt x="15" y="57"/>
                    <a:pt x="16" y="58"/>
                    <a:pt x="0" y="62"/>
                  </a:cubicBezTo>
                  <a:cubicBezTo>
                    <a:pt x="13" y="66"/>
                    <a:pt x="15" y="73"/>
                    <a:pt x="15" y="87"/>
                  </a:cubicBezTo>
                  <a:cubicBezTo>
                    <a:pt x="15" y="97"/>
                    <a:pt x="13" y="113"/>
                    <a:pt x="1" y="116"/>
                  </a:cubicBezTo>
                  <a:cubicBezTo>
                    <a:pt x="21" y="107"/>
                    <a:pt x="8" y="135"/>
                    <a:pt x="8" y="140"/>
                  </a:cubicBezTo>
                  <a:cubicBezTo>
                    <a:pt x="7" y="154"/>
                    <a:pt x="18" y="159"/>
                    <a:pt x="5" y="174"/>
                  </a:cubicBezTo>
                  <a:cubicBezTo>
                    <a:pt x="13" y="171"/>
                    <a:pt x="19" y="172"/>
                    <a:pt x="27" y="172"/>
                  </a:cubicBezTo>
                  <a:cubicBezTo>
                    <a:pt x="21" y="154"/>
                    <a:pt x="16" y="137"/>
                    <a:pt x="19" y="118"/>
                  </a:cubicBezTo>
                  <a:cubicBezTo>
                    <a:pt x="22" y="99"/>
                    <a:pt x="40" y="20"/>
                    <a:pt x="4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7" name="Freeform 1845"/>
            <p:cNvSpPr/>
            <p:nvPr>
              <p:custDataLst>
                <p:tags r:id="rId877"/>
              </p:custDataLst>
            </p:nvPr>
          </p:nvSpPr>
          <p:spPr bwMode="auto">
            <a:xfrm>
              <a:off x="3796" y="3047"/>
              <a:ext cx="60" cy="272"/>
            </a:xfrm>
            <a:custGeom>
              <a:avLst/>
              <a:gdLst>
                <a:gd name="T0" fmla="*/ 0 w 47"/>
                <a:gd name="T1" fmla="*/ 0 h 212"/>
                <a:gd name="T2" fmla="*/ 37 w 47"/>
                <a:gd name="T3" fmla="*/ 31 h 212"/>
                <a:gd name="T4" fmla="*/ 69 w 47"/>
                <a:gd name="T5" fmla="*/ 60 h 212"/>
                <a:gd name="T6" fmla="*/ 93 w 47"/>
                <a:gd name="T7" fmla="*/ 178 h 212"/>
                <a:gd name="T8" fmla="*/ 82 w 47"/>
                <a:gd name="T9" fmla="*/ 310 h 212"/>
                <a:gd name="T10" fmla="*/ 63 w 47"/>
                <a:gd name="T11" fmla="*/ 448 h 212"/>
                <a:gd name="T12" fmla="*/ 1 w 47"/>
                <a:gd name="T13" fmla="*/ 420 h 212"/>
                <a:gd name="T14" fmla="*/ 47 w 47"/>
                <a:gd name="T15" fmla="*/ 385 h 212"/>
                <a:gd name="T16" fmla="*/ 51 w 47"/>
                <a:gd name="T17" fmla="*/ 300 h 212"/>
                <a:gd name="T18" fmla="*/ 22 w 47"/>
                <a:gd name="T19" fmla="*/ 291 h 212"/>
                <a:gd name="T20" fmla="*/ 8 w 47"/>
                <a:gd name="T21" fmla="*/ 187 h 212"/>
                <a:gd name="T22" fmla="*/ 65 w 47"/>
                <a:gd name="T23" fmla="*/ 140 h 212"/>
                <a:gd name="T24" fmla="*/ 65 w 47"/>
                <a:gd name="T25" fmla="*/ 103 h 212"/>
                <a:gd name="T26" fmla="*/ 36 w 47"/>
                <a:gd name="T27" fmla="*/ 91 h 212"/>
                <a:gd name="T28" fmla="*/ 17 w 47"/>
                <a:gd name="T29" fmla="*/ 23 h 2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7" h="211">
                  <a:moveTo>
                    <a:pt x="0" y="0"/>
                  </a:moveTo>
                  <a:cubicBezTo>
                    <a:pt x="3" y="12"/>
                    <a:pt x="11" y="10"/>
                    <a:pt x="18" y="15"/>
                  </a:cubicBezTo>
                  <a:cubicBezTo>
                    <a:pt x="23" y="18"/>
                    <a:pt x="29" y="25"/>
                    <a:pt x="33" y="29"/>
                  </a:cubicBezTo>
                  <a:cubicBezTo>
                    <a:pt x="47" y="43"/>
                    <a:pt x="47" y="65"/>
                    <a:pt x="45" y="84"/>
                  </a:cubicBezTo>
                  <a:cubicBezTo>
                    <a:pt x="41" y="106"/>
                    <a:pt x="38" y="125"/>
                    <a:pt x="39" y="147"/>
                  </a:cubicBezTo>
                  <a:cubicBezTo>
                    <a:pt x="40" y="169"/>
                    <a:pt x="38" y="190"/>
                    <a:pt x="30" y="212"/>
                  </a:cubicBezTo>
                  <a:cubicBezTo>
                    <a:pt x="29" y="201"/>
                    <a:pt x="9" y="198"/>
                    <a:pt x="1" y="199"/>
                  </a:cubicBezTo>
                  <a:cubicBezTo>
                    <a:pt x="15" y="193"/>
                    <a:pt x="19" y="195"/>
                    <a:pt x="23" y="182"/>
                  </a:cubicBezTo>
                  <a:cubicBezTo>
                    <a:pt x="25" y="175"/>
                    <a:pt x="25" y="149"/>
                    <a:pt x="24" y="142"/>
                  </a:cubicBezTo>
                  <a:cubicBezTo>
                    <a:pt x="22" y="133"/>
                    <a:pt x="19" y="135"/>
                    <a:pt x="10" y="138"/>
                  </a:cubicBezTo>
                  <a:cubicBezTo>
                    <a:pt x="33" y="128"/>
                    <a:pt x="30" y="71"/>
                    <a:pt x="4" y="89"/>
                  </a:cubicBezTo>
                  <a:cubicBezTo>
                    <a:pt x="11" y="79"/>
                    <a:pt x="26" y="78"/>
                    <a:pt x="31" y="66"/>
                  </a:cubicBezTo>
                  <a:cubicBezTo>
                    <a:pt x="33" y="62"/>
                    <a:pt x="33" y="52"/>
                    <a:pt x="31" y="48"/>
                  </a:cubicBezTo>
                  <a:cubicBezTo>
                    <a:pt x="27" y="41"/>
                    <a:pt x="24" y="44"/>
                    <a:pt x="17" y="43"/>
                  </a:cubicBezTo>
                  <a:cubicBezTo>
                    <a:pt x="28" y="29"/>
                    <a:pt x="6" y="25"/>
                    <a:pt x="8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8" name="Freeform 1846"/>
            <p:cNvSpPr/>
            <p:nvPr>
              <p:custDataLst>
                <p:tags r:id="rId878"/>
              </p:custDataLst>
            </p:nvPr>
          </p:nvSpPr>
          <p:spPr bwMode="auto">
            <a:xfrm>
              <a:off x="3850" y="3100"/>
              <a:ext cx="43" cy="151"/>
            </a:xfrm>
            <a:custGeom>
              <a:avLst/>
              <a:gdLst>
                <a:gd name="T0" fmla="*/ 73 w 33"/>
                <a:gd name="T1" fmla="*/ 65 h 118"/>
                <a:gd name="T2" fmla="*/ 34 w 33"/>
                <a:gd name="T3" fmla="*/ 148 h 118"/>
                <a:gd name="T4" fmla="*/ 30 w 33"/>
                <a:gd name="T5" fmla="*/ 200 h 118"/>
                <a:gd name="T6" fmla="*/ 12 w 33"/>
                <a:gd name="T7" fmla="*/ 247 h 118"/>
                <a:gd name="T8" fmla="*/ 5 w 33"/>
                <a:gd name="T9" fmla="*/ 106 h 118"/>
                <a:gd name="T10" fmla="*/ 16 w 33"/>
                <a:gd name="T11" fmla="*/ 42 h 118"/>
                <a:gd name="T12" fmla="*/ 16 w 33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18">
                  <a:moveTo>
                    <a:pt x="33" y="31"/>
                  </a:moveTo>
                  <a:cubicBezTo>
                    <a:pt x="16" y="27"/>
                    <a:pt x="15" y="60"/>
                    <a:pt x="15" y="71"/>
                  </a:cubicBezTo>
                  <a:cubicBezTo>
                    <a:pt x="16" y="81"/>
                    <a:pt x="17" y="86"/>
                    <a:pt x="14" y="95"/>
                  </a:cubicBezTo>
                  <a:cubicBezTo>
                    <a:pt x="11" y="103"/>
                    <a:pt x="8" y="110"/>
                    <a:pt x="5" y="118"/>
                  </a:cubicBezTo>
                  <a:cubicBezTo>
                    <a:pt x="0" y="96"/>
                    <a:pt x="0" y="73"/>
                    <a:pt x="2" y="51"/>
                  </a:cubicBezTo>
                  <a:cubicBezTo>
                    <a:pt x="3" y="40"/>
                    <a:pt x="6" y="30"/>
                    <a:pt x="7" y="20"/>
                  </a:cubicBezTo>
                  <a:cubicBezTo>
                    <a:pt x="7" y="13"/>
                    <a:pt x="4" y="6"/>
                    <a:pt x="7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9" name="Freeform 1847"/>
            <p:cNvSpPr/>
            <p:nvPr>
              <p:custDataLst>
                <p:tags r:id="rId879"/>
              </p:custDataLst>
            </p:nvPr>
          </p:nvSpPr>
          <p:spPr bwMode="auto">
            <a:xfrm>
              <a:off x="4373" y="3473"/>
              <a:ext cx="223" cy="250"/>
            </a:xfrm>
            <a:custGeom>
              <a:avLst/>
              <a:gdLst>
                <a:gd name="T0" fmla="*/ 229 w 173"/>
                <a:gd name="T1" fmla="*/ 373 h 195"/>
                <a:gd name="T2" fmla="*/ 165 w 173"/>
                <a:gd name="T3" fmla="*/ 395 h 195"/>
                <a:gd name="T4" fmla="*/ 94 w 173"/>
                <a:gd name="T5" fmla="*/ 406 h 195"/>
                <a:gd name="T6" fmla="*/ 36 w 173"/>
                <a:gd name="T7" fmla="*/ 409 h 195"/>
                <a:gd name="T8" fmla="*/ 0 w 173"/>
                <a:gd name="T9" fmla="*/ 386 h 195"/>
                <a:gd name="T10" fmla="*/ 88 w 173"/>
                <a:gd name="T11" fmla="*/ 374 h 195"/>
                <a:gd name="T12" fmla="*/ 178 w 173"/>
                <a:gd name="T13" fmla="*/ 356 h 195"/>
                <a:gd name="T14" fmla="*/ 220 w 173"/>
                <a:gd name="T15" fmla="*/ 336 h 195"/>
                <a:gd name="T16" fmla="*/ 259 w 173"/>
                <a:gd name="T17" fmla="*/ 299 h 195"/>
                <a:gd name="T18" fmla="*/ 291 w 173"/>
                <a:gd name="T19" fmla="*/ 233 h 195"/>
                <a:gd name="T20" fmla="*/ 327 w 173"/>
                <a:gd name="T21" fmla="*/ 155 h 195"/>
                <a:gd name="T22" fmla="*/ 339 w 173"/>
                <a:gd name="T23" fmla="*/ 74 h 195"/>
                <a:gd name="T24" fmla="*/ 340 w 173"/>
                <a:gd name="T25" fmla="*/ 1 h 195"/>
                <a:gd name="T26" fmla="*/ 364 w 173"/>
                <a:gd name="T27" fmla="*/ 0 h 195"/>
                <a:gd name="T28" fmla="*/ 370 w 173"/>
                <a:gd name="T29" fmla="*/ 159 h 195"/>
                <a:gd name="T30" fmla="*/ 335 w 173"/>
                <a:gd name="T31" fmla="*/ 251 h 195"/>
                <a:gd name="T32" fmla="*/ 311 w 173"/>
                <a:gd name="T33" fmla="*/ 301 h 19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3" h="195">
                  <a:moveTo>
                    <a:pt x="107" y="177"/>
                  </a:moveTo>
                  <a:cubicBezTo>
                    <a:pt x="97" y="180"/>
                    <a:pt x="87" y="183"/>
                    <a:pt x="77" y="187"/>
                  </a:cubicBezTo>
                  <a:cubicBezTo>
                    <a:pt x="66" y="192"/>
                    <a:pt x="56" y="191"/>
                    <a:pt x="44" y="193"/>
                  </a:cubicBezTo>
                  <a:cubicBezTo>
                    <a:pt x="35" y="194"/>
                    <a:pt x="25" y="195"/>
                    <a:pt x="17" y="194"/>
                  </a:cubicBezTo>
                  <a:cubicBezTo>
                    <a:pt x="8" y="194"/>
                    <a:pt x="5" y="190"/>
                    <a:pt x="0" y="183"/>
                  </a:cubicBezTo>
                  <a:cubicBezTo>
                    <a:pt x="7" y="191"/>
                    <a:pt x="34" y="186"/>
                    <a:pt x="41" y="178"/>
                  </a:cubicBezTo>
                  <a:cubicBezTo>
                    <a:pt x="50" y="193"/>
                    <a:pt x="77" y="180"/>
                    <a:pt x="83" y="169"/>
                  </a:cubicBezTo>
                  <a:cubicBezTo>
                    <a:pt x="93" y="176"/>
                    <a:pt x="96" y="163"/>
                    <a:pt x="103" y="159"/>
                  </a:cubicBezTo>
                  <a:cubicBezTo>
                    <a:pt x="109" y="155"/>
                    <a:pt x="124" y="152"/>
                    <a:pt x="121" y="142"/>
                  </a:cubicBezTo>
                  <a:cubicBezTo>
                    <a:pt x="136" y="146"/>
                    <a:pt x="143" y="121"/>
                    <a:pt x="136" y="111"/>
                  </a:cubicBezTo>
                  <a:cubicBezTo>
                    <a:pt x="152" y="103"/>
                    <a:pt x="155" y="91"/>
                    <a:pt x="153" y="73"/>
                  </a:cubicBezTo>
                  <a:cubicBezTo>
                    <a:pt x="163" y="69"/>
                    <a:pt x="167" y="41"/>
                    <a:pt x="158" y="35"/>
                  </a:cubicBezTo>
                  <a:cubicBezTo>
                    <a:pt x="165" y="25"/>
                    <a:pt x="158" y="12"/>
                    <a:pt x="159" y="1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57" y="119"/>
                    <a:pt x="157" y="119"/>
                    <a:pt x="157" y="119"/>
                  </a:cubicBezTo>
                  <a:cubicBezTo>
                    <a:pt x="145" y="143"/>
                    <a:pt x="145" y="143"/>
                    <a:pt x="145" y="14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0" name="Freeform 1848"/>
            <p:cNvSpPr/>
            <p:nvPr>
              <p:custDataLst>
                <p:tags r:id="rId880"/>
              </p:custDataLst>
            </p:nvPr>
          </p:nvSpPr>
          <p:spPr bwMode="auto">
            <a:xfrm>
              <a:off x="4459" y="2951"/>
              <a:ext cx="146" cy="568"/>
            </a:xfrm>
            <a:custGeom>
              <a:avLst/>
              <a:gdLst>
                <a:gd name="T0" fmla="*/ 0 w 113"/>
                <a:gd name="T1" fmla="*/ 234 h 444"/>
                <a:gd name="T2" fmla="*/ 80 w 113"/>
                <a:gd name="T3" fmla="*/ 216 h 444"/>
                <a:gd name="T4" fmla="*/ 72 w 113"/>
                <a:gd name="T5" fmla="*/ 289 h 444"/>
                <a:gd name="T6" fmla="*/ 96 w 113"/>
                <a:gd name="T7" fmla="*/ 339 h 444"/>
                <a:gd name="T8" fmla="*/ 87 w 113"/>
                <a:gd name="T9" fmla="*/ 391 h 444"/>
                <a:gd name="T10" fmla="*/ 96 w 113"/>
                <a:gd name="T11" fmla="*/ 490 h 444"/>
                <a:gd name="T12" fmla="*/ 119 w 113"/>
                <a:gd name="T13" fmla="*/ 546 h 444"/>
                <a:gd name="T14" fmla="*/ 109 w 113"/>
                <a:gd name="T15" fmla="*/ 600 h 444"/>
                <a:gd name="T16" fmla="*/ 120 w 113"/>
                <a:gd name="T17" fmla="*/ 696 h 444"/>
                <a:gd name="T18" fmla="*/ 149 w 113"/>
                <a:gd name="T19" fmla="*/ 727 h 444"/>
                <a:gd name="T20" fmla="*/ 147 w 113"/>
                <a:gd name="T21" fmla="*/ 778 h 444"/>
                <a:gd name="T22" fmla="*/ 182 w 113"/>
                <a:gd name="T23" fmla="*/ 848 h 444"/>
                <a:gd name="T24" fmla="*/ 209 w 113"/>
                <a:gd name="T25" fmla="*/ 930 h 444"/>
                <a:gd name="T26" fmla="*/ 221 w 113"/>
                <a:gd name="T27" fmla="*/ 839 h 444"/>
                <a:gd name="T28" fmla="*/ 187 w 113"/>
                <a:gd name="T29" fmla="*/ 707 h 444"/>
                <a:gd name="T30" fmla="*/ 132 w 113"/>
                <a:gd name="T31" fmla="*/ 398 h 444"/>
                <a:gd name="T32" fmla="*/ 130 w 113"/>
                <a:gd name="T33" fmla="*/ 252 h 444"/>
                <a:gd name="T34" fmla="*/ 136 w 113"/>
                <a:gd name="T35" fmla="*/ 187 h 444"/>
                <a:gd name="T36" fmla="*/ 154 w 113"/>
                <a:gd name="T37" fmla="*/ 123 h 444"/>
                <a:gd name="T38" fmla="*/ 150 w 113"/>
                <a:gd name="T39" fmla="*/ 46 h 444"/>
                <a:gd name="T40" fmla="*/ 130 w 113"/>
                <a:gd name="T41" fmla="*/ 0 h 444"/>
                <a:gd name="T42" fmla="*/ 96 w 113"/>
                <a:gd name="T43" fmla="*/ 99 h 444"/>
                <a:gd name="T44" fmla="*/ 35 w 113"/>
                <a:gd name="T45" fmla="*/ 182 h 444"/>
                <a:gd name="T46" fmla="*/ 22 w 113"/>
                <a:gd name="T47" fmla="*/ 211 h 44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3" h="442">
                  <a:moveTo>
                    <a:pt x="0" y="112"/>
                  </a:moveTo>
                  <a:cubicBezTo>
                    <a:pt x="8" y="107"/>
                    <a:pt x="27" y="92"/>
                    <a:pt x="37" y="103"/>
                  </a:cubicBezTo>
                  <a:cubicBezTo>
                    <a:pt x="45" y="111"/>
                    <a:pt x="43" y="132"/>
                    <a:pt x="33" y="138"/>
                  </a:cubicBezTo>
                  <a:cubicBezTo>
                    <a:pt x="43" y="141"/>
                    <a:pt x="43" y="153"/>
                    <a:pt x="44" y="162"/>
                  </a:cubicBezTo>
                  <a:cubicBezTo>
                    <a:pt x="45" y="171"/>
                    <a:pt x="48" y="181"/>
                    <a:pt x="40" y="187"/>
                  </a:cubicBezTo>
                  <a:cubicBezTo>
                    <a:pt x="47" y="186"/>
                    <a:pt x="51" y="228"/>
                    <a:pt x="44" y="234"/>
                  </a:cubicBezTo>
                  <a:cubicBezTo>
                    <a:pt x="53" y="232"/>
                    <a:pt x="55" y="255"/>
                    <a:pt x="55" y="261"/>
                  </a:cubicBezTo>
                  <a:cubicBezTo>
                    <a:pt x="55" y="270"/>
                    <a:pt x="54" y="279"/>
                    <a:pt x="50" y="287"/>
                  </a:cubicBezTo>
                  <a:cubicBezTo>
                    <a:pt x="62" y="291"/>
                    <a:pt x="61" y="323"/>
                    <a:pt x="56" y="332"/>
                  </a:cubicBezTo>
                  <a:cubicBezTo>
                    <a:pt x="59" y="323"/>
                    <a:pt x="68" y="344"/>
                    <a:pt x="69" y="347"/>
                  </a:cubicBezTo>
                  <a:cubicBezTo>
                    <a:pt x="71" y="354"/>
                    <a:pt x="73" y="364"/>
                    <a:pt x="68" y="371"/>
                  </a:cubicBezTo>
                  <a:cubicBezTo>
                    <a:pt x="78" y="368"/>
                    <a:pt x="90" y="397"/>
                    <a:pt x="84" y="405"/>
                  </a:cubicBezTo>
                  <a:cubicBezTo>
                    <a:pt x="97" y="415"/>
                    <a:pt x="101" y="429"/>
                    <a:pt x="97" y="444"/>
                  </a:cubicBezTo>
                  <a:cubicBezTo>
                    <a:pt x="113" y="438"/>
                    <a:pt x="103" y="414"/>
                    <a:pt x="102" y="401"/>
                  </a:cubicBezTo>
                  <a:cubicBezTo>
                    <a:pt x="101" y="380"/>
                    <a:pt x="93" y="358"/>
                    <a:pt x="87" y="338"/>
                  </a:cubicBezTo>
                  <a:cubicBezTo>
                    <a:pt x="73" y="289"/>
                    <a:pt x="65" y="240"/>
                    <a:pt x="61" y="190"/>
                  </a:cubicBezTo>
                  <a:cubicBezTo>
                    <a:pt x="59" y="167"/>
                    <a:pt x="56" y="143"/>
                    <a:pt x="60" y="120"/>
                  </a:cubicBezTo>
                  <a:cubicBezTo>
                    <a:pt x="61" y="110"/>
                    <a:pt x="61" y="99"/>
                    <a:pt x="63" y="89"/>
                  </a:cubicBezTo>
                  <a:cubicBezTo>
                    <a:pt x="65" y="79"/>
                    <a:pt x="70" y="70"/>
                    <a:pt x="71" y="59"/>
                  </a:cubicBezTo>
                  <a:cubicBezTo>
                    <a:pt x="72" y="48"/>
                    <a:pt x="72" y="34"/>
                    <a:pt x="70" y="22"/>
                  </a:cubicBezTo>
                  <a:cubicBezTo>
                    <a:pt x="69" y="16"/>
                    <a:pt x="67" y="2"/>
                    <a:pt x="60" y="0"/>
                  </a:cubicBezTo>
                  <a:cubicBezTo>
                    <a:pt x="67" y="19"/>
                    <a:pt x="51" y="33"/>
                    <a:pt x="44" y="47"/>
                  </a:cubicBezTo>
                  <a:cubicBezTo>
                    <a:pt x="38" y="58"/>
                    <a:pt x="31" y="86"/>
                    <a:pt x="16" y="87"/>
                  </a:cubicBezTo>
                  <a:cubicBezTo>
                    <a:pt x="16" y="92"/>
                    <a:pt x="12" y="97"/>
                    <a:pt x="10" y="10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1" name="Freeform 1849"/>
            <p:cNvSpPr/>
            <p:nvPr>
              <p:custDataLst>
                <p:tags r:id="rId881"/>
              </p:custDataLst>
            </p:nvPr>
          </p:nvSpPr>
          <p:spPr bwMode="auto">
            <a:xfrm>
              <a:off x="4006" y="3659"/>
              <a:ext cx="100" cy="39"/>
            </a:xfrm>
            <a:custGeom>
              <a:avLst/>
              <a:gdLst>
                <a:gd name="T0" fmla="*/ 8 w 78"/>
                <a:gd name="T1" fmla="*/ 6 h 31"/>
                <a:gd name="T2" fmla="*/ 0 w 78"/>
                <a:gd name="T3" fmla="*/ 18 h 31"/>
                <a:gd name="T4" fmla="*/ 15 w 78"/>
                <a:gd name="T5" fmla="*/ 25 h 31"/>
                <a:gd name="T6" fmla="*/ 31 w 78"/>
                <a:gd name="T7" fmla="*/ 36 h 31"/>
                <a:gd name="T8" fmla="*/ 95 w 78"/>
                <a:gd name="T9" fmla="*/ 53 h 31"/>
                <a:gd name="T10" fmla="*/ 145 w 78"/>
                <a:gd name="T11" fmla="*/ 31 h 31"/>
                <a:gd name="T12" fmla="*/ 163 w 78"/>
                <a:gd name="T13" fmla="*/ 20 h 31"/>
                <a:gd name="T14" fmla="*/ 158 w 78"/>
                <a:gd name="T15" fmla="*/ 6 h 31"/>
                <a:gd name="T16" fmla="*/ 135 w 78"/>
                <a:gd name="T17" fmla="*/ 13 h 31"/>
                <a:gd name="T18" fmla="*/ 88 w 78"/>
                <a:gd name="T19" fmla="*/ 31 h 31"/>
                <a:gd name="T20" fmla="*/ 46 w 78"/>
                <a:gd name="T21" fmla="*/ 18 h 31"/>
                <a:gd name="T22" fmla="*/ 8 w 78"/>
                <a:gd name="T23" fmla="*/ 6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7"/>
                    <a:pt x="0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6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7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solidFill>
              <a:srgbClr val="FAD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2" name="Freeform 1850"/>
            <p:cNvSpPr/>
            <p:nvPr>
              <p:custDataLst>
                <p:tags r:id="rId882"/>
              </p:custDataLst>
            </p:nvPr>
          </p:nvSpPr>
          <p:spPr bwMode="auto">
            <a:xfrm>
              <a:off x="3808" y="3083"/>
              <a:ext cx="208" cy="605"/>
            </a:xfrm>
            <a:custGeom>
              <a:avLst/>
              <a:gdLst>
                <a:gd name="T0" fmla="*/ 345 w 161"/>
                <a:gd name="T1" fmla="*/ 968 h 473"/>
                <a:gd name="T2" fmla="*/ 331 w 161"/>
                <a:gd name="T3" fmla="*/ 961 h 473"/>
                <a:gd name="T4" fmla="*/ 338 w 161"/>
                <a:gd name="T5" fmla="*/ 948 h 473"/>
                <a:gd name="T6" fmla="*/ 269 w 161"/>
                <a:gd name="T7" fmla="*/ 948 h 473"/>
                <a:gd name="T8" fmla="*/ 155 w 161"/>
                <a:gd name="T9" fmla="*/ 868 h 473"/>
                <a:gd name="T10" fmla="*/ 96 w 161"/>
                <a:gd name="T11" fmla="*/ 797 h 473"/>
                <a:gd name="T12" fmla="*/ 52 w 161"/>
                <a:gd name="T13" fmla="*/ 705 h 473"/>
                <a:gd name="T14" fmla="*/ 39 w 161"/>
                <a:gd name="T15" fmla="*/ 637 h 473"/>
                <a:gd name="T16" fmla="*/ 36 w 161"/>
                <a:gd name="T17" fmla="*/ 562 h 473"/>
                <a:gd name="T18" fmla="*/ 44 w 161"/>
                <a:gd name="T19" fmla="*/ 509 h 473"/>
                <a:gd name="T20" fmla="*/ 53 w 161"/>
                <a:gd name="T21" fmla="*/ 445 h 473"/>
                <a:gd name="T22" fmla="*/ 67 w 161"/>
                <a:gd name="T23" fmla="*/ 418 h 473"/>
                <a:gd name="T24" fmla="*/ 80 w 161"/>
                <a:gd name="T25" fmla="*/ 344 h 473"/>
                <a:gd name="T26" fmla="*/ 84 w 161"/>
                <a:gd name="T27" fmla="*/ 294 h 473"/>
                <a:gd name="T28" fmla="*/ 93 w 161"/>
                <a:gd name="T29" fmla="*/ 239 h 473"/>
                <a:gd name="T30" fmla="*/ 87 w 161"/>
                <a:gd name="T31" fmla="*/ 159 h 473"/>
                <a:gd name="T32" fmla="*/ 90 w 161"/>
                <a:gd name="T33" fmla="*/ 70 h 473"/>
                <a:gd name="T34" fmla="*/ 87 w 161"/>
                <a:gd name="T35" fmla="*/ 17 h 473"/>
                <a:gd name="T36" fmla="*/ 47 w 161"/>
                <a:gd name="T37" fmla="*/ 0 h 473"/>
                <a:gd name="T38" fmla="*/ 58 w 161"/>
                <a:gd name="T39" fmla="*/ 29 h 473"/>
                <a:gd name="T40" fmla="*/ 65 w 161"/>
                <a:gd name="T41" fmla="*/ 104 h 473"/>
                <a:gd name="T42" fmla="*/ 58 w 161"/>
                <a:gd name="T43" fmla="*/ 151 h 473"/>
                <a:gd name="T44" fmla="*/ 58 w 161"/>
                <a:gd name="T45" fmla="*/ 205 h 473"/>
                <a:gd name="T46" fmla="*/ 53 w 161"/>
                <a:gd name="T47" fmla="*/ 239 h 473"/>
                <a:gd name="T48" fmla="*/ 47 w 161"/>
                <a:gd name="T49" fmla="*/ 292 h 473"/>
                <a:gd name="T50" fmla="*/ 45 w 161"/>
                <a:gd name="T51" fmla="*/ 370 h 473"/>
                <a:gd name="T52" fmla="*/ 27 w 161"/>
                <a:gd name="T53" fmla="*/ 422 h 473"/>
                <a:gd name="T54" fmla="*/ 27 w 161"/>
                <a:gd name="T55" fmla="*/ 473 h 473"/>
                <a:gd name="T56" fmla="*/ 21 w 161"/>
                <a:gd name="T57" fmla="*/ 518 h 473"/>
                <a:gd name="T58" fmla="*/ 10 w 161"/>
                <a:gd name="T59" fmla="*/ 585 h 473"/>
                <a:gd name="T60" fmla="*/ 1 w 161"/>
                <a:gd name="T61" fmla="*/ 646 h 473"/>
                <a:gd name="T62" fmla="*/ 13 w 161"/>
                <a:gd name="T63" fmla="*/ 675 h 473"/>
                <a:gd name="T64" fmla="*/ 35 w 161"/>
                <a:gd name="T65" fmla="*/ 750 h 473"/>
                <a:gd name="T66" fmla="*/ 75 w 161"/>
                <a:gd name="T67" fmla="*/ 816 h 473"/>
                <a:gd name="T68" fmla="*/ 110 w 161"/>
                <a:gd name="T69" fmla="*/ 870 h 473"/>
                <a:gd name="T70" fmla="*/ 145 w 161"/>
                <a:gd name="T71" fmla="*/ 902 h 473"/>
                <a:gd name="T72" fmla="*/ 176 w 161"/>
                <a:gd name="T73" fmla="*/ 932 h 473"/>
                <a:gd name="T74" fmla="*/ 326 w 161"/>
                <a:gd name="T75" fmla="*/ 981 h 473"/>
                <a:gd name="T76" fmla="*/ 348 w 161"/>
                <a:gd name="T77" fmla="*/ 968 h 473"/>
                <a:gd name="T78" fmla="*/ 345 w 161"/>
                <a:gd name="T79" fmla="*/ 968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3" y="459"/>
                  </a:cubicBezTo>
                  <a:cubicBezTo>
                    <a:pt x="153" y="457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1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9"/>
                    <a:pt x="20" y="243"/>
                  </a:cubicBezTo>
                  <a:cubicBezTo>
                    <a:pt x="20" y="238"/>
                    <a:pt x="24" y="218"/>
                    <a:pt x="25" y="213"/>
                  </a:cubicBezTo>
                  <a:cubicBezTo>
                    <a:pt x="27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6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4"/>
                  </a:cubicBezTo>
                  <a:cubicBezTo>
                    <a:pt x="47" y="103"/>
                    <a:pt x="37" y="89"/>
                    <a:pt x="40" y="76"/>
                  </a:cubicBezTo>
                  <a:cubicBezTo>
                    <a:pt x="44" y="62"/>
                    <a:pt x="44" y="45"/>
                    <a:pt x="42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29" y="57"/>
                    <a:pt x="27" y="66"/>
                    <a:pt x="27" y="72"/>
                  </a:cubicBezTo>
                  <a:cubicBezTo>
                    <a:pt x="26" y="81"/>
                    <a:pt x="27" y="89"/>
                    <a:pt x="27" y="98"/>
                  </a:cubicBezTo>
                  <a:cubicBezTo>
                    <a:pt x="26" y="105"/>
                    <a:pt x="25" y="111"/>
                    <a:pt x="25" y="114"/>
                  </a:cubicBezTo>
                  <a:cubicBezTo>
                    <a:pt x="25" y="117"/>
                    <a:pt x="23" y="129"/>
                    <a:pt x="22" y="139"/>
                  </a:cubicBezTo>
                  <a:cubicBezTo>
                    <a:pt x="21" y="154"/>
                    <a:pt x="22" y="170"/>
                    <a:pt x="21" y="177"/>
                  </a:cubicBezTo>
                  <a:cubicBezTo>
                    <a:pt x="20" y="182"/>
                    <a:pt x="14" y="192"/>
                    <a:pt x="12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4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9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6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6" y="442"/>
                    <a:pt x="81" y="446"/>
                  </a:cubicBezTo>
                  <a:cubicBezTo>
                    <a:pt x="98" y="463"/>
                    <a:pt x="137" y="473"/>
                    <a:pt x="151" y="469"/>
                  </a:cubicBezTo>
                  <a:cubicBezTo>
                    <a:pt x="158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3" name="Freeform 1851"/>
            <p:cNvSpPr/>
            <p:nvPr>
              <p:custDataLst>
                <p:tags r:id="rId883"/>
              </p:custDataLst>
            </p:nvPr>
          </p:nvSpPr>
          <p:spPr bwMode="auto">
            <a:xfrm>
              <a:off x="4214" y="2903"/>
              <a:ext cx="394" cy="825"/>
            </a:xfrm>
            <a:custGeom>
              <a:avLst/>
              <a:gdLst>
                <a:gd name="T0" fmla="*/ 0 w 306"/>
                <a:gd name="T1" fmla="*/ 1207 h 645"/>
                <a:gd name="T2" fmla="*/ 133 w 306"/>
                <a:gd name="T3" fmla="*/ 1238 h 645"/>
                <a:gd name="T4" fmla="*/ 224 w 306"/>
                <a:gd name="T5" fmla="*/ 1283 h 645"/>
                <a:gd name="T6" fmla="*/ 299 w 306"/>
                <a:gd name="T7" fmla="*/ 1326 h 645"/>
                <a:gd name="T8" fmla="*/ 491 w 306"/>
                <a:gd name="T9" fmla="*/ 1277 h 645"/>
                <a:gd name="T10" fmla="*/ 555 w 306"/>
                <a:gd name="T11" fmla="*/ 1236 h 645"/>
                <a:gd name="T12" fmla="*/ 592 w 306"/>
                <a:gd name="T13" fmla="*/ 1168 h 645"/>
                <a:gd name="T14" fmla="*/ 617 w 306"/>
                <a:gd name="T15" fmla="*/ 1067 h 645"/>
                <a:gd name="T16" fmla="*/ 613 w 306"/>
                <a:gd name="T17" fmla="*/ 967 h 645"/>
                <a:gd name="T18" fmla="*/ 599 w 306"/>
                <a:gd name="T19" fmla="*/ 879 h 645"/>
                <a:gd name="T20" fmla="*/ 567 w 306"/>
                <a:gd name="T21" fmla="*/ 803 h 645"/>
                <a:gd name="T22" fmla="*/ 542 w 306"/>
                <a:gd name="T23" fmla="*/ 711 h 645"/>
                <a:gd name="T24" fmla="*/ 541 w 306"/>
                <a:gd name="T25" fmla="*/ 617 h 645"/>
                <a:gd name="T26" fmla="*/ 525 w 306"/>
                <a:gd name="T27" fmla="*/ 515 h 645"/>
                <a:gd name="T28" fmla="*/ 512 w 306"/>
                <a:gd name="T29" fmla="*/ 422 h 645"/>
                <a:gd name="T30" fmla="*/ 512 w 306"/>
                <a:gd name="T31" fmla="*/ 339 h 645"/>
                <a:gd name="T32" fmla="*/ 525 w 306"/>
                <a:gd name="T33" fmla="*/ 275 h 645"/>
                <a:gd name="T34" fmla="*/ 534 w 306"/>
                <a:gd name="T35" fmla="*/ 188 h 645"/>
                <a:gd name="T36" fmla="*/ 537 w 306"/>
                <a:gd name="T37" fmla="*/ 88 h 645"/>
                <a:gd name="T38" fmla="*/ 537 w 306"/>
                <a:gd name="T39" fmla="*/ 86 h 645"/>
                <a:gd name="T40" fmla="*/ 537 w 306"/>
                <a:gd name="T41" fmla="*/ 74 h 645"/>
                <a:gd name="T42" fmla="*/ 547 w 306"/>
                <a:gd name="T43" fmla="*/ 1 h 645"/>
                <a:gd name="T44" fmla="*/ 547 w 306"/>
                <a:gd name="T45" fmla="*/ 1 h 645"/>
                <a:gd name="T46" fmla="*/ 547 w 306"/>
                <a:gd name="T47" fmla="*/ 1 h 645"/>
                <a:gd name="T48" fmla="*/ 559 w 306"/>
                <a:gd name="T49" fmla="*/ 59 h 645"/>
                <a:gd name="T50" fmla="*/ 561 w 306"/>
                <a:gd name="T51" fmla="*/ 129 h 645"/>
                <a:gd name="T52" fmla="*/ 559 w 306"/>
                <a:gd name="T53" fmla="*/ 194 h 645"/>
                <a:gd name="T54" fmla="*/ 555 w 306"/>
                <a:gd name="T55" fmla="*/ 256 h 645"/>
                <a:gd name="T56" fmla="*/ 550 w 306"/>
                <a:gd name="T57" fmla="*/ 283 h 645"/>
                <a:gd name="T58" fmla="*/ 550 w 306"/>
                <a:gd name="T59" fmla="*/ 324 h 645"/>
                <a:gd name="T60" fmla="*/ 536 w 306"/>
                <a:gd name="T61" fmla="*/ 380 h 645"/>
                <a:gd name="T62" fmla="*/ 542 w 306"/>
                <a:gd name="T63" fmla="*/ 421 h 645"/>
                <a:gd name="T64" fmla="*/ 550 w 306"/>
                <a:gd name="T65" fmla="*/ 459 h 645"/>
                <a:gd name="T66" fmla="*/ 558 w 306"/>
                <a:gd name="T67" fmla="*/ 512 h 645"/>
                <a:gd name="T68" fmla="*/ 559 w 306"/>
                <a:gd name="T69" fmla="*/ 573 h 645"/>
                <a:gd name="T70" fmla="*/ 567 w 306"/>
                <a:gd name="T71" fmla="*/ 629 h 645"/>
                <a:gd name="T72" fmla="*/ 577 w 306"/>
                <a:gd name="T73" fmla="*/ 680 h 645"/>
                <a:gd name="T74" fmla="*/ 581 w 306"/>
                <a:gd name="T75" fmla="*/ 727 h 645"/>
                <a:gd name="T76" fmla="*/ 594 w 306"/>
                <a:gd name="T77" fmla="*/ 770 h 645"/>
                <a:gd name="T78" fmla="*/ 613 w 306"/>
                <a:gd name="T79" fmla="*/ 805 h 645"/>
                <a:gd name="T80" fmla="*/ 615 w 306"/>
                <a:gd name="T81" fmla="*/ 845 h 645"/>
                <a:gd name="T82" fmla="*/ 632 w 306"/>
                <a:gd name="T83" fmla="*/ 890 h 645"/>
                <a:gd name="T84" fmla="*/ 645 w 306"/>
                <a:gd name="T85" fmla="*/ 970 h 645"/>
                <a:gd name="T86" fmla="*/ 652 w 306"/>
                <a:gd name="T87" fmla="*/ 1027 h 645"/>
                <a:gd name="T88" fmla="*/ 644 w 306"/>
                <a:gd name="T89" fmla="*/ 1109 h 645"/>
                <a:gd name="T90" fmla="*/ 609 w 306"/>
                <a:gd name="T91" fmla="*/ 1179 h 645"/>
                <a:gd name="T92" fmla="*/ 565 w 306"/>
                <a:gd name="T93" fmla="*/ 1253 h 645"/>
                <a:gd name="T94" fmla="*/ 502 w 306"/>
                <a:gd name="T95" fmla="*/ 1292 h 645"/>
                <a:gd name="T96" fmla="*/ 413 w 306"/>
                <a:gd name="T97" fmla="*/ 1335 h 645"/>
                <a:gd name="T98" fmla="*/ 318 w 306"/>
                <a:gd name="T99" fmla="*/ 1344 h 645"/>
                <a:gd name="T100" fmla="*/ 243 w 306"/>
                <a:gd name="T101" fmla="*/ 1325 h 645"/>
                <a:gd name="T102" fmla="*/ 184 w 306"/>
                <a:gd name="T103" fmla="*/ 1296 h 645"/>
                <a:gd name="T104" fmla="*/ 109 w 306"/>
                <a:gd name="T105" fmla="*/ 1245 h 645"/>
                <a:gd name="T106" fmla="*/ 0 w 306"/>
                <a:gd name="T107" fmla="*/ 1207 h 6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5">
                  <a:moveTo>
                    <a:pt x="0" y="577"/>
                  </a:moveTo>
                  <a:cubicBezTo>
                    <a:pt x="25" y="572"/>
                    <a:pt x="46" y="581"/>
                    <a:pt x="62" y="592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7"/>
                    <a:pt x="285" y="524"/>
                    <a:pt x="289" y="510"/>
                  </a:cubicBezTo>
                  <a:cubicBezTo>
                    <a:pt x="293" y="497"/>
                    <a:pt x="288" y="475"/>
                    <a:pt x="287" y="462"/>
                  </a:cubicBezTo>
                  <a:cubicBezTo>
                    <a:pt x="286" y="449"/>
                    <a:pt x="284" y="432"/>
                    <a:pt x="280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7" y="352"/>
                    <a:pt x="254" y="340"/>
                  </a:cubicBezTo>
                  <a:cubicBezTo>
                    <a:pt x="251" y="329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5" y="233"/>
                    <a:pt x="239" y="211"/>
                    <a:pt x="240" y="202"/>
                  </a:cubicBezTo>
                  <a:cubicBezTo>
                    <a:pt x="240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3"/>
                    <a:pt x="252" y="42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7"/>
                    <a:pt x="252" y="35"/>
                  </a:cubicBezTo>
                  <a:cubicBezTo>
                    <a:pt x="259" y="31"/>
                    <a:pt x="257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3"/>
                    <a:pt x="262" y="28"/>
                  </a:cubicBezTo>
                  <a:cubicBezTo>
                    <a:pt x="261" y="34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7" y="138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0" y="186"/>
                    <a:pt x="254" y="196"/>
                    <a:pt x="254" y="201"/>
                  </a:cubicBezTo>
                  <a:cubicBezTo>
                    <a:pt x="254" y="206"/>
                    <a:pt x="258" y="216"/>
                    <a:pt x="258" y="220"/>
                  </a:cubicBezTo>
                  <a:cubicBezTo>
                    <a:pt x="258" y="225"/>
                    <a:pt x="261" y="239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3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8"/>
                  </a:cubicBezTo>
                  <a:cubicBezTo>
                    <a:pt x="279" y="372"/>
                    <a:pt x="284" y="374"/>
                    <a:pt x="287" y="385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8"/>
                    <a:pt x="302" y="464"/>
                  </a:cubicBezTo>
                  <a:cubicBezTo>
                    <a:pt x="303" y="471"/>
                    <a:pt x="306" y="482"/>
                    <a:pt x="305" y="491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3"/>
                    <a:pt x="193" y="638"/>
                  </a:cubicBezTo>
                  <a:cubicBezTo>
                    <a:pt x="182" y="643"/>
                    <a:pt x="167" y="643"/>
                    <a:pt x="149" y="643"/>
                  </a:cubicBezTo>
                  <a:cubicBezTo>
                    <a:pt x="131" y="643"/>
                    <a:pt x="122" y="645"/>
                    <a:pt x="114" y="633"/>
                  </a:cubicBezTo>
                  <a:cubicBezTo>
                    <a:pt x="106" y="621"/>
                    <a:pt x="95" y="630"/>
                    <a:pt x="86" y="619"/>
                  </a:cubicBezTo>
                  <a:cubicBezTo>
                    <a:pt x="77" y="609"/>
                    <a:pt x="65" y="606"/>
                    <a:pt x="51" y="595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4" name="Freeform 1852"/>
            <p:cNvSpPr/>
            <p:nvPr>
              <p:custDataLst>
                <p:tags r:id="rId884"/>
              </p:custDataLst>
            </p:nvPr>
          </p:nvSpPr>
          <p:spPr bwMode="auto">
            <a:xfrm>
              <a:off x="3823" y="2836"/>
              <a:ext cx="687" cy="309"/>
            </a:xfrm>
            <a:custGeom>
              <a:avLst/>
              <a:gdLst>
                <a:gd name="T0" fmla="*/ 1127 w 534"/>
                <a:gd name="T1" fmla="*/ 31 h 242"/>
                <a:gd name="T2" fmla="*/ 1094 w 534"/>
                <a:gd name="T3" fmla="*/ 102 h 242"/>
                <a:gd name="T4" fmla="*/ 1078 w 534"/>
                <a:gd name="T5" fmla="*/ 158 h 242"/>
                <a:gd name="T6" fmla="*/ 1063 w 534"/>
                <a:gd name="T7" fmla="*/ 218 h 242"/>
                <a:gd name="T8" fmla="*/ 1034 w 534"/>
                <a:gd name="T9" fmla="*/ 277 h 242"/>
                <a:gd name="T10" fmla="*/ 1003 w 534"/>
                <a:gd name="T11" fmla="*/ 317 h 242"/>
                <a:gd name="T12" fmla="*/ 975 w 534"/>
                <a:gd name="T13" fmla="*/ 383 h 242"/>
                <a:gd name="T14" fmla="*/ 952 w 534"/>
                <a:gd name="T15" fmla="*/ 411 h 242"/>
                <a:gd name="T16" fmla="*/ 872 w 534"/>
                <a:gd name="T17" fmla="*/ 458 h 242"/>
                <a:gd name="T18" fmla="*/ 796 w 534"/>
                <a:gd name="T19" fmla="*/ 490 h 242"/>
                <a:gd name="T20" fmla="*/ 699 w 534"/>
                <a:gd name="T21" fmla="*/ 499 h 242"/>
                <a:gd name="T22" fmla="*/ 602 w 534"/>
                <a:gd name="T23" fmla="*/ 504 h 242"/>
                <a:gd name="T24" fmla="*/ 504 w 534"/>
                <a:gd name="T25" fmla="*/ 495 h 242"/>
                <a:gd name="T26" fmla="*/ 418 w 534"/>
                <a:gd name="T27" fmla="*/ 486 h 242"/>
                <a:gd name="T28" fmla="*/ 371 w 534"/>
                <a:gd name="T29" fmla="*/ 460 h 242"/>
                <a:gd name="T30" fmla="*/ 311 w 534"/>
                <a:gd name="T31" fmla="*/ 435 h 242"/>
                <a:gd name="T32" fmla="*/ 217 w 534"/>
                <a:gd name="T33" fmla="*/ 347 h 242"/>
                <a:gd name="T34" fmla="*/ 149 w 534"/>
                <a:gd name="T35" fmla="*/ 301 h 242"/>
                <a:gd name="T36" fmla="*/ 69 w 534"/>
                <a:gd name="T37" fmla="*/ 243 h 242"/>
                <a:gd name="T38" fmla="*/ 8 w 534"/>
                <a:gd name="T39" fmla="*/ 206 h 242"/>
                <a:gd name="T40" fmla="*/ 0 w 534"/>
                <a:gd name="T41" fmla="*/ 198 h 242"/>
                <a:gd name="T42" fmla="*/ 13 w 534"/>
                <a:gd name="T43" fmla="*/ 195 h 242"/>
                <a:gd name="T44" fmla="*/ 39 w 534"/>
                <a:gd name="T45" fmla="*/ 177 h 242"/>
                <a:gd name="T46" fmla="*/ 120 w 534"/>
                <a:gd name="T47" fmla="*/ 226 h 242"/>
                <a:gd name="T48" fmla="*/ 162 w 534"/>
                <a:gd name="T49" fmla="*/ 255 h 242"/>
                <a:gd name="T50" fmla="*/ 207 w 534"/>
                <a:gd name="T51" fmla="*/ 281 h 242"/>
                <a:gd name="T52" fmla="*/ 243 w 534"/>
                <a:gd name="T53" fmla="*/ 313 h 242"/>
                <a:gd name="T54" fmla="*/ 296 w 534"/>
                <a:gd name="T55" fmla="*/ 377 h 242"/>
                <a:gd name="T56" fmla="*/ 341 w 534"/>
                <a:gd name="T57" fmla="*/ 411 h 242"/>
                <a:gd name="T58" fmla="*/ 404 w 534"/>
                <a:gd name="T59" fmla="*/ 423 h 242"/>
                <a:gd name="T60" fmla="*/ 470 w 534"/>
                <a:gd name="T61" fmla="*/ 457 h 242"/>
                <a:gd name="T62" fmla="*/ 530 w 534"/>
                <a:gd name="T63" fmla="*/ 453 h 242"/>
                <a:gd name="T64" fmla="*/ 596 w 534"/>
                <a:gd name="T65" fmla="*/ 467 h 242"/>
                <a:gd name="T66" fmla="*/ 641 w 534"/>
                <a:gd name="T67" fmla="*/ 457 h 242"/>
                <a:gd name="T68" fmla="*/ 720 w 534"/>
                <a:gd name="T69" fmla="*/ 449 h 242"/>
                <a:gd name="T70" fmla="*/ 798 w 534"/>
                <a:gd name="T71" fmla="*/ 437 h 242"/>
                <a:gd name="T72" fmla="*/ 867 w 534"/>
                <a:gd name="T73" fmla="*/ 420 h 242"/>
                <a:gd name="T74" fmla="*/ 937 w 534"/>
                <a:gd name="T75" fmla="*/ 370 h 242"/>
                <a:gd name="T76" fmla="*/ 973 w 534"/>
                <a:gd name="T77" fmla="*/ 324 h 242"/>
                <a:gd name="T78" fmla="*/ 1007 w 534"/>
                <a:gd name="T79" fmla="*/ 277 h 242"/>
                <a:gd name="T80" fmla="*/ 1043 w 534"/>
                <a:gd name="T81" fmla="*/ 202 h 242"/>
                <a:gd name="T82" fmla="*/ 1069 w 534"/>
                <a:gd name="T83" fmla="*/ 112 h 242"/>
                <a:gd name="T84" fmla="*/ 1091 w 534"/>
                <a:gd name="T85" fmla="*/ 63 h 242"/>
                <a:gd name="T86" fmla="*/ 1113 w 534"/>
                <a:gd name="T87" fmla="*/ 31 h 242"/>
                <a:gd name="T88" fmla="*/ 1137 w 534"/>
                <a:gd name="T89" fmla="*/ 10 h 242"/>
                <a:gd name="T90" fmla="*/ 1127 w 534"/>
                <a:gd name="T91" fmla="*/ 31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6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7"/>
                    <a:pt x="494" y="127"/>
                    <a:pt x="486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4"/>
                    <a:pt x="410" y="220"/>
                  </a:cubicBezTo>
                  <a:cubicBezTo>
                    <a:pt x="401" y="218"/>
                    <a:pt x="381" y="226"/>
                    <a:pt x="374" y="236"/>
                  </a:cubicBezTo>
                  <a:cubicBezTo>
                    <a:pt x="365" y="231"/>
                    <a:pt x="338" y="231"/>
                    <a:pt x="328" y="240"/>
                  </a:cubicBezTo>
                  <a:cubicBezTo>
                    <a:pt x="320" y="236"/>
                    <a:pt x="295" y="238"/>
                    <a:pt x="283" y="242"/>
                  </a:cubicBezTo>
                  <a:cubicBezTo>
                    <a:pt x="277" y="240"/>
                    <a:pt x="252" y="235"/>
                    <a:pt x="237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2" y="167"/>
                  </a:cubicBezTo>
                  <a:cubicBezTo>
                    <a:pt x="98" y="161"/>
                    <a:pt x="87" y="152"/>
                    <a:pt x="70" y="145"/>
                  </a:cubicBezTo>
                  <a:cubicBezTo>
                    <a:pt x="65" y="139"/>
                    <a:pt x="46" y="121"/>
                    <a:pt x="33" y="117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4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2" y="138"/>
                    <a:pt x="111" y="148"/>
                    <a:pt x="114" y="150"/>
                  </a:cubicBezTo>
                  <a:cubicBezTo>
                    <a:pt x="116" y="153"/>
                    <a:pt x="132" y="178"/>
                    <a:pt x="139" y="181"/>
                  </a:cubicBezTo>
                  <a:cubicBezTo>
                    <a:pt x="146" y="184"/>
                    <a:pt x="156" y="194"/>
                    <a:pt x="160" y="197"/>
                  </a:cubicBezTo>
                  <a:cubicBezTo>
                    <a:pt x="164" y="200"/>
                    <a:pt x="182" y="200"/>
                    <a:pt x="190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0" y="225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8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5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2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6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5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solidFill>
              <a:srgbClr val="FDEF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5" name="Freeform 1853"/>
            <p:cNvSpPr/>
            <p:nvPr>
              <p:custDataLst>
                <p:tags r:id="rId885"/>
              </p:custDataLst>
            </p:nvPr>
          </p:nvSpPr>
          <p:spPr bwMode="auto">
            <a:xfrm>
              <a:off x="4188" y="3001"/>
              <a:ext cx="228" cy="100"/>
            </a:xfrm>
            <a:custGeom>
              <a:avLst/>
              <a:gdLst>
                <a:gd name="T0" fmla="*/ 0 w 177"/>
                <a:gd name="T1" fmla="*/ 164 h 78"/>
                <a:gd name="T2" fmla="*/ 64 w 177"/>
                <a:gd name="T3" fmla="*/ 147 h 78"/>
                <a:gd name="T4" fmla="*/ 120 w 177"/>
                <a:gd name="T5" fmla="*/ 144 h 78"/>
                <a:gd name="T6" fmla="*/ 176 w 177"/>
                <a:gd name="T7" fmla="*/ 127 h 78"/>
                <a:gd name="T8" fmla="*/ 224 w 177"/>
                <a:gd name="T9" fmla="*/ 121 h 78"/>
                <a:gd name="T10" fmla="*/ 269 w 177"/>
                <a:gd name="T11" fmla="*/ 95 h 78"/>
                <a:gd name="T12" fmla="*/ 310 w 177"/>
                <a:gd name="T13" fmla="*/ 81 h 78"/>
                <a:gd name="T14" fmla="*/ 357 w 177"/>
                <a:gd name="T15" fmla="*/ 51 h 78"/>
                <a:gd name="T16" fmla="*/ 376 w 177"/>
                <a:gd name="T17" fmla="*/ 0 h 78"/>
                <a:gd name="T18" fmla="*/ 357 w 177"/>
                <a:gd name="T19" fmla="*/ 15 h 78"/>
                <a:gd name="T20" fmla="*/ 339 w 177"/>
                <a:gd name="T21" fmla="*/ 24 h 78"/>
                <a:gd name="T22" fmla="*/ 321 w 177"/>
                <a:gd name="T23" fmla="*/ 63 h 78"/>
                <a:gd name="T24" fmla="*/ 282 w 177"/>
                <a:gd name="T25" fmla="*/ 74 h 78"/>
                <a:gd name="T26" fmla="*/ 232 w 177"/>
                <a:gd name="T27" fmla="*/ 95 h 78"/>
                <a:gd name="T28" fmla="*/ 184 w 177"/>
                <a:gd name="T29" fmla="*/ 113 h 78"/>
                <a:gd name="T30" fmla="*/ 125 w 177"/>
                <a:gd name="T31" fmla="*/ 122 h 78"/>
                <a:gd name="T32" fmla="*/ 111 w 177"/>
                <a:gd name="T33" fmla="*/ 135 h 78"/>
                <a:gd name="T34" fmla="*/ 82 w 177"/>
                <a:gd name="T35" fmla="*/ 136 h 78"/>
                <a:gd name="T36" fmla="*/ 8 w 177"/>
                <a:gd name="T37" fmla="*/ 158 h 7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7" h="78">
                  <a:moveTo>
                    <a:pt x="0" y="78"/>
                  </a:moveTo>
                  <a:cubicBezTo>
                    <a:pt x="10" y="77"/>
                    <a:pt x="20" y="71"/>
                    <a:pt x="30" y="70"/>
                  </a:cubicBezTo>
                  <a:cubicBezTo>
                    <a:pt x="39" y="68"/>
                    <a:pt x="47" y="70"/>
                    <a:pt x="56" y="68"/>
                  </a:cubicBezTo>
                  <a:cubicBezTo>
                    <a:pt x="65" y="65"/>
                    <a:pt x="72" y="60"/>
                    <a:pt x="82" y="60"/>
                  </a:cubicBezTo>
                  <a:cubicBezTo>
                    <a:pt x="90" y="59"/>
                    <a:pt x="98" y="61"/>
                    <a:pt x="105" y="57"/>
                  </a:cubicBezTo>
                  <a:cubicBezTo>
                    <a:pt x="112" y="53"/>
                    <a:pt x="119" y="49"/>
                    <a:pt x="126" y="45"/>
                  </a:cubicBezTo>
                  <a:cubicBezTo>
                    <a:pt x="134" y="41"/>
                    <a:pt x="136" y="39"/>
                    <a:pt x="145" y="38"/>
                  </a:cubicBezTo>
                  <a:cubicBezTo>
                    <a:pt x="154" y="37"/>
                    <a:pt x="162" y="31"/>
                    <a:pt x="167" y="24"/>
                  </a:cubicBezTo>
                  <a:cubicBezTo>
                    <a:pt x="170" y="19"/>
                    <a:pt x="177" y="5"/>
                    <a:pt x="176" y="0"/>
                  </a:cubicBezTo>
                  <a:cubicBezTo>
                    <a:pt x="172" y="1"/>
                    <a:pt x="171" y="5"/>
                    <a:pt x="167" y="7"/>
                  </a:cubicBezTo>
                  <a:cubicBezTo>
                    <a:pt x="163" y="9"/>
                    <a:pt x="161" y="9"/>
                    <a:pt x="158" y="12"/>
                  </a:cubicBezTo>
                  <a:cubicBezTo>
                    <a:pt x="152" y="16"/>
                    <a:pt x="154" y="24"/>
                    <a:pt x="150" y="30"/>
                  </a:cubicBezTo>
                  <a:cubicBezTo>
                    <a:pt x="146" y="36"/>
                    <a:pt x="138" y="35"/>
                    <a:pt x="132" y="35"/>
                  </a:cubicBezTo>
                  <a:cubicBezTo>
                    <a:pt x="123" y="35"/>
                    <a:pt x="115" y="39"/>
                    <a:pt x="109" y="45"/>
                  </a:cubicBezTo>
                  <a:cubicBezTo>
                    <a:pt x="102" y="51"/>
                    <a:pt x="96" y="54"/>
                    <a:pt x="86" y="54"/>
                  </a:cubicBezTo>
                  <a:cubicBezTo>
                    <a:pt x="76" y="54"/>
                    <a:pt x="67" y="50"/>
                    <a:pt x="58" y="58"/>
                  </a:cubicBezTo>
                  <a:cubicBezTo>
                    <a:pt x="56" y="59"/>
                    <a:pt x="54" y="63"/>
                    <a:pt x="52" y="64"/>
                  </a:cubicBezTo>
                  <a:cubicBezTo>
                    <a:pt x="49" y="66"/>
                    <a:pt x="43" y="65"/>
                    <a:pt x="39" y="65"/>
                  </a:cubicBezTo>
                  <a:cubicBezTo>
                    <a:pt x="26" y="65"/>
                    <a:pt x="15" y="69"/>
                    <a:pt x="4" y="7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6" name="Freeform 1854"/>
            <p:cNvSpPr/>
            <p:nvPr>
              <p:custDataLst>
                <p:tags r:id="rId886"/>
              </p:custDataLst>
            </p:nvPr>
          </p:nvSpPr>
          <p:spPr bwMode="auto">
            <a:xfrm>
              <a:off x="4405" y="2840"/>
              <a:ext cx="86" cy="181"/>
            </a:xfrm>
            <a:custGeom>
              <a:avLst/>
              <a:gdLst>
                <a:gd name="T0" fmla="*/ 5 w 67"/>
                <a:gd name="T1" fmla="*/ 298 h 141"/>
                <a:gd name="T2" fmla="*/ 69 w 67"/>
                <a:gd name="T3" fmla="*/ 180 h 141"/>
                <a:gd name="T4" fmla="*/ 98 w 67"/>
                <a:gd name="T5" fmla="*/ 98 h 141"/>
                <a:gd name="T6" fmla="*/ 117 w 67"/>
                <a:gd name="T7" fmla="*/ 54 h 141"/>
                <a:gd name="T8" fmla="*/ 135 w 67"/>
                <a:gd name="T9" fmla="*/ 17 h 141"/>
                <a:gd name="T10" fmla="*/ 59 w 67"/>
                <a:gd name="T11" fmla="*/ 60 h 141"/>
                <a:gd name="T12" fmla="*/ 89 w 67"/>
                <a:gd name="T13" fmla="*/ 69 h 141"/>
                <a:gd name="T14" fmla="*/ 83 w 67"/>
                <a:gd name="T15" fmla="*/ 103 h 141"/>
                <a:gd name="T16" fmla="*/ 64 w 67"/>
                <a:gd name="T17" fmla="*/ 127 h 141"/>
                <a:gd name="T18" fmla="*/ 59 w 67"/>
                <a:gd name="T19" fmla="*/ 155 h 141"/>
                <a:gd name="T20" fmla="*/ 60 w 67"/>
                <a:gd name="T21" fmla="*/ 181 h 141"/>
                <a:gd name="T22" fmla="*/ 35 w 67"/>
                <a:gd name="T23" fmla="*/ 199 h 141"/>
                <a:gd name="T24" fmla="*/ 30 w 67"/>
                <a:gd name="T25" fmla="*/ 228 h 141"/>
                <a:gd name="T26" fmla="*/ 0 w 67"/>
                <a:gd name="T27" fmla="*/ 297 h 1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141">
                  <a:moveTo>
                    <a:pt x="2" y="141"/>
                  </a:moveTo>
                  <a:cubicBezTo>
                    <a:pt x="14" y="123"/>
                    <a:pt x="26" y="106"/>
                    <a:pt x="33" y="85"/>
                  </a:cubicBezTo>
                  <a:cubicBezTo>
                    <a:pt x="38" y="73"/>
                    <a:pt x="39" y="58"/>
                    <a:pt x="46" y="46"/>
                  </a:cubicBezTo>
                  <a:cubicBezTo>
                    <a:pt x="49" y="39"/>
                    <a:pt x="52" y="33"/>
                    <a:pt x="55" y="26"/>
                  </a:cubicBezTo>
                  <a:cubicBezTo>
                    <a:pt x="56" y="22"/>
                    <a:pt x="67" y="11"/>
                    <a:pt x="64" y="8"/>
                  </a:cubicBezTo>
                  <a:cubicBezTo>
                    <a:pt x="57" y="0"/>
                    <a:pt x="27" y="21"/>
                    <a:pt x="28" y="29"/>
                  </a:cubicBezTo>
                  <a:cubicBezTo>
                    <a:pt x="33" y="30"/>
                    <a:pt x="39" y="25"/>
                    <a:pt x="42" y="33"/>
                  </a:cubicBezTo>
                  <a:cubicBezTo>
                    <a:pt x="44" y="37"/>
                    <a:pt x="42" y="44"/>
                    <a:pt x="40" y="48"/>
                  </a:cubicBezTo>
                  <a:cubicBezTo>
                    <a:pt x="38" y="55"/>
                    <a:pt x="35" y="57"/>
                    <a:pt x="30" y="60"/>
                  </a:cubicBezTo>
                  <a:cubicBezTo>
                    <a:pt x="21" y="65"/>
                    <a:pt x="24" y="65"/>
                    <a:pt x="28" y="73"/>
                  </a:cubicBezTo>
                  <a:cubicBezTo>
                    <a:pt x="30" y="77"/>
                    <a:pt x="32" y="81"/>
                    <a:pt x="29" y="86"/>
                  </a:cubicBezTo>
                  <a:cubicBezTo>
                    <a:pt x="25" y="92"/>
                    <a:pt x="21" y="90"/>
                    <a:pt x="16" y="94"/>
                  </a:cubicBezTo>
                  <a:cubicBezTo>
                    <a:pt x="12" y="98"/>
                    <a:pt x="15" y="102"/>
                    <a:pt x="14" y="108"/>
                  </a:cubicBezTo>
                  <a:cubicBezTo>
                    <a:pt x="12" y="119"/>
                    <a:pt x="3" y="128"/>
                    <a:pt x="0" y="14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7" name="Freeform 1855"/>
            <p:cNvSpPr/>
            <p:nvPr>
              <p:custDataLst>
                <p:tags r:id="rId887"/>
              </p:custDataLst>
            </p:nvPr>
          </p:nvSpPr>
          <p:spPr bwMode="auto">
            <a:xfrm>
              <a:off x="4112" y="3057"/>
              <a:ext cx="47" cy="33"/>
            </a:xfrm>
            <a:custGeom>
              <a:avLst/>
              <a:gdLst>
                <a:gd name="T0" fmla="*/ 76 w 37"/>
                <a:gd name="T1" fmla="*/ 5 h 25"/>
                <a:gd name="T2" fmla="*/ 37 w 37"/>
                <a:gd name="T3" fmla="*/ 7 h 25"/>
                <a:gd name="T4" fmla="*/ 18 w 37"/>
                <a:gd name="T5" fmla="*/ 58 h 25"/>
                <a:gd name="T6" fmla="*/ 41 w 37"/>
                <a:gd name="T7" fmla="*/ 22 h 25"/>
                <a:gd name="T8" fmla="*/ 74 w 37"/>
                <a:gd name="T9" fmla="*/ 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5">
                  <a:moveTo>
                    <a:pt x="37" y="2"/>
                  </a:moveTo>
                  <a:cubicBezTo>
                    <a:pt x="31" y="0"/>
                    <a:pt x="24" y="1"/>
                    <a:pt x="18" y="3"/>
                  </a:cubicBezTo>
                  <a:cubicBezTo>
                    <a:pt x="12" y="5"/>
                    <a:pt x="0" y="19"/>
                    <a:pt x="9" y="25"/>
                  </a:cubicBezTo>
                  <a:cubicBezTo>
                    <a:pt x="14" y="22"/>
                    <a:pt x="15" y="14"/>
                    <a:pt x="20" y="10"/>
                  </a:cubicBezTo>
                  <a:cubicBezTo>
                    <a:pt x="24" y="6"/>
                    <a:pt x="31" y="2"/>
                    <a:pt x="36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8" name="Freeform 1856"/>
            <p:cNvSpPr/>
            <p:nvPr>
              <p:custDataLst>
                <p:tags r:id="rId888"/>
              </p:custDataLst>
            </p:nvPr>
          </p:nvSpPr>
          <p:spPr bwMode="auto">
            <a:xfrm>
              <a:off x="4181" y="3046"/>
              <a:ext cx="44" cy="41"/>
            </a:xfrm>
            <a:custGeom>
              <a:avLst/>
              <a:gdLst>
                <a:gd name="T0" fmla="*/ 74 w 34"/>
                <a:gd name="T1" fmla="*/ 13 h 32"/>
                <a:gd name="T2" fmla="*/ 30 w 34"/>
                <a:gd name="T3" fmla="*/ 68 h 32"/>
                <a:gd name="T4" fmla="*/ 72 w 34"/>
                <a:gd name="T5" fmla="*/ 1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2">
                  <a:moveTo>
                    <a:pt x="34" y="6"/>
                  </a:moveTo>
                  <a:cubicBezTo>
                    <a:pt x="18" y="0"/>
                    <a:pt x="0" y="18"/>
                    <a:pt x="14" y="32"/>
                  </a:cubicBezTo>
                  <a:cubicBezTo>
                    <a:pt x="10" y="22"/>
                    <a:pt x="22" y="6"/>
                    <a:pt x="33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9" name="Freeform 1857"/>
            <p:cNvSpPr/>
            <p:nvPr>
              <p:custDataLst>
                <p:tags r:id="rId889"/>
              </p:custDataLst>
            </p:nvPr>
          </p:nvSpPr>
          <p:spPr bwMode="auto">
            <a:xfrm>
              <a:off x="4251" y="3042"/>
              <a:ext cx="30" cy="44"/>
            </a:xfrm>
            <a:custGeom>
              <a:avLst/>
              <a:gdLst>
                <a:gd name="T0" fmla="*/ 48 w 24"/>
                <a:gd name="T1" fmla="*/ 0 h 34"/>
                <a:gd name="T2" fmla="*/ 1 w 24"/>
                <a:gd name="T3" fmla="*/ 21 h 34"/>
                <a:gd name="T4" fmla="*/ 8 w 24"/>
                <a:gd name="T5" fmla="*/ 47 h 34"/>
                <a:gd name="T6" fmla="*/ 8 w 24"/>
                <a:gd name="T7" fmla="*/ 74 h 34"/>
                <a:gd name="T8" fmla="*/ 33 w 24"/>
                <a:gd name="T9" fmla="*/ 53 h 34"/>
                <a:gd name="T10" fmla="*/ 38 w 24"/>
                <a:gd name="T11" fmla="*/ 5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34">
                  <a:moveTo>
                    <a:pt x="24" y="0"/>
                  </a:moveTo>
                  <a:cubicBezTo>
                    <a:pt x="18" y="1"/>
                    <a:pt x="3" y="1"/>
                    <a:pt x="1" y="9"/>
                  </a:cubicBezTo>
                  <a:cubicBezTo>
                    <a:pt x="0" y="13"/>
                    <a:pt x="3" y="18"/>
                    <a:pt x="4" y="22"/>
                  </a:cubicBezTo>
                  <a:cubicBezTo>
                    <a:pt x="4" y="26"/>
                    <a:pt x="3" y="30"/>
                    <a:pt x="4" y="34"/>
                  </a:cubicBezTo>
                  <a:cubicBezTo>
                    <a:pt x="7" y="33"/>
                    <a:pt x="13" y="27"/>
                    <a:pt x="17" y="25"/>
                  </a:cubicBezTo>
                  <a:cubicBezTo>
                    <a:pt x="3" y="25"/>
                    <a:pt x="9" y="0"/>
                    <a:pt x="19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0" name="Freeform 1858"/>
            <p:cNvSpPr/>
            <p:nvPr>
              <p:custDataLst>
                <p:tags r:id="rId890"/>
              </p:custDataLst>
            </p:nvPr>
          </p:nvSpPr>
          <p:spPr bwMode="auto">
            <a:xfrm>
              <a:off x="4049" y="3047"/>
              <a:ext cx="44" cy="18"/>
            </a:xfrm>
            <a:custGeom>
              <a:avLst/>
              <a:gdLst>
                <a:gd name="T0" fmla="*/ 0 w 34"/>
                <a:gd name="T1" fmla="*/ 30 h 14"/>
                <a:gd name="T2" fmla="*/ 74 w 34"/>
                <a:gd name="T3" fmla="*/ 10 h 14"/>
                <a:gd name="T4" fmla="*/ 8 w 34"/>
                <a:gd name="T5" fmla="*/ 24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4">
                  <a:moveTo>
                    <a:pt x="0" y="14"/>
                  </a:moveTo>
                  <a:cubicBezTo>
                    <a:pt x="4" y="1"/>
                    <a:pt x="24" y="0"/>
                    <a:pt x="34" y="5"/>
                  </a:cubicBezTo>
                  <a:cubicBezTo>
                    <a:pt x="22" y="2"/>
                    <a:pt x="14" y="7"/>
                    <a:pt x="4" y="1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1" name="Freeform 1859"/>
            <p:cNvSpPr/>
            <p:nvPr>
              <p:custDataLst>
                <p:tags r:id="rId891"/>
              </p:custDataLst>
            </p:nvPr>
          </p:nvSpPr>
          <p:spPr bwMode="auto">
            <a:xfrm>
              <a:off x="3988" y="3025"/>
              <a:ext cx="52" cy="15"/>
            </a:xfrm>
            <a:custGeom>
              <a:avLst/>
              <a:gdLst>
                <a:gd name="T0" fmla="*/ 0 w 41"/>
                <a:gd name="T1" fmla="*/ 10 h 13"/>
                <a:gd name="T2" fmla="*/ 52 w 41"/>
                <a:gd name="T3" fmla="*/ 2 h 13"/>
                <a:gd name="T4" fmla="*/ 84 w 41"/>
                <a:gd name="T5" fmla="*/ 20 h 13"/>
                <a:gd name="T6" fmla="*/ 8 w 41"/>
                <a:gd name="T7" fmla="*/ 9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13">
                  <a:moveTo>
                    <a:pt x="0" y="7"/>
                  </a:moveTo>
                  <a:cubicBezTo>
                    <a:pt x="9" y="5"/>
                    <a:pt x="15" y="0"/>
                    <a:pt x="25" y="2"/>
                  </a:cubicBezTo>
                  <a:cubicBezTo>
                    <a:pt x="32" y="3"/>
                    <a:pt x="38" y="6"/>
                    <a:pt x="41" y="13"/>
                  </a:cubicBezTo>
                  <a:cubicBezTo>
                    <a:pt x="29" y="7"/>
                    <a:pt x="18" y="6"/>
                    <a:pt x="4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2" name="Freeform 1860"/>
            <p:cNvSpPr/>
            <p:nvPr>
              <p:custDataLst>
                <p:tags r:id="rId892"/>
              </p:custDataLst>
            </p:nvPr>
          </p:nvSpPr>
          <p:spPr bwMode="auto">
            <a:xfrm>
              <a:off x="3993" y="3124"/>
              <a:ext cx="60" cy="33"/>
            </a:xfrm>
            <a:custGeom>
              <a:avLst/>
              <a:gdLst>
                <a:gd name="T0" fmla="*/ 0 w 47"/>
                <a:gd name="T1" fmla="*/ 53 h 26"/>
                <a:gd name="T2" fmla="*/ 42 w 47"/>
                <a:gd name="T3" fmla="*/ 5 h 26"/>
                <a:gd name="T4" fmla="*/ 98 w 47"/>
                <a:gd name="T5" fmla="*/ 23 h 26"/>
                <a:gd name="T6" fmla="*/ 93 w 47"/>
                <a:gd name="T7" fmla="*/ 28 h 26"/>
                <a:gd name="T8" fmla="*/ 59 w 47"/>
                <a:gd name="T9" fmla="*/ 18 h 26"/>
                <a:gd name="T10" fmla="*/ 17 w 47"/>
                <a:gd name="T11" fmla="*/ 3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0" y="26"/>
                  </a:moveTo>
                  <a:cubicBezTo>
                    <a:pt x="0" y="16"/>
                    <a:pt x="9" y="4"/>
                    <a:pt x="20" y="2"/>
                  </a:cubicBezTo>
                  <a:cubicBezTo>
                    <a:pt x="28" y="0"/>
                    <a:pt x="39" y="7"/>
                    <a:pt x="47" y="11"/>
                  </a:cubicBezTo>
                  <a:cubicBezTo>
                    <a:pt x="46" y="13"/>
                    <a:pt x="45" y="11"/>
                    <a:pt x="45" y="13"/>
                  </a:cubicBezTo>
                  <a:cubicBezTo>
                    <a:pt x="38" y="11"/>
                    <a:pt x="35" y="9"/>
                    <a:pt x="28" y="9"/>
                  </a:cubicBezTo>
                  <a:cubicBezTo>
                    <a:pt x="21" y="8"/>
                    <a:pt x="12" y="12"/>
                    <a:pt x="8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3" name="Freeform 1861"/>
            <p:cNvSpPr/>
            <p:nvPr>
              <p:custDataLst>
                <p:tags r:id="rId893"/>
              </p:custDataLst>
            </p:nvPr>
          </p:nvSpPr>
          <p:spPr bwMode="auto">
            <a:xfrm>
              <a:off x="4054" y="3141"/>
              <a:ext cx="59" cy="35"/>
            </a:xfrm>
            <a:custGeom>
              <a:avLst/>
              <a:gdLst>
                <a:gd name="T0" fmla="*/ 9 w 45"/>
                <a:gd name="T1" fmla="*/ 55 h 28"/>
                <a:gd name="T2" fmla="*/ 31 w 45"/>
                <a:gd name="T3" fmla="*/ 1 h 28"/>
                <a:gd name="T4" fmla="*/ 101 w 45"/>
                <a:gd name="T5" fmla="*/ 18 h 28"/>
                <a:gd name="T6" fmla="*/ 45 w 45"/>
                <a:gd name="T7" fmla="*/ 16 h 28"/>
                <a:gd name="T8" fmla="*/ 9 w 45"/>
                <a:gd name="T9" fmla="*/ 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28">
                  <a:moveTo>
                    <a:pt x="4" y="28"/>
                  </a:moveTo>
                  <a:cubicBezTo>
                    <a:pt x="0" y="19"/>
                    <a:pt x="4" y="4"/>
                    <a:pt x="14" y="1"/>
                  </a:cubicBezTo>
                  <a:cubicBezTo>
                    <a:pt x="21" y="0"/>
                    <a:pt x="41" y="2"/>
                    <a:pt x="45" y="9"/>
                  </a:cubicBezTo>
                  <a:cubicBezTo>
                    <a:pt x="36" y="10"/>
                    <a:pt x="29" y="6"/>
                    <a:pt x="20" y="8"/>
                  </a:cubicBezTo>
                  <a:cubicBezTo>
                    <a:pt x="15" y="9"/>
                    <a:pt x="5" y="13"/>
                    <a:pt x="4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4" name="Freeform 1862"/>
            <p:cNvSpPr/>
            <p:nvPr>
              <p:custDataLst>
                <p:tags r:id="rId894"/>
              </p:custDataLst>
            </p:nvPr>
          </p:nvSpPr>
          <p:spPr bwMode="auto">
            <a:xfrm>
              <a:off x="4125" y="3147"/>
              <a:ext cx="54" cy="40"/>
            </a:xfrm>
            <a:custGeom>
              <a:avLst/>
              <a:gdLst>
                <a:gd name="T0" fmla="*/ 8 w 43"/>
                <a:gd name="T1" fmla="*/ 67 h 31"/>
                <a:gd name="T2" fmla="*/ 24 w 43"/>
                <a:gd name="T3" fmla="*/ 8 h 31"/>
                <a:gd name="T4" fmla="*/ 85 w 43"/>
                <a:gd name="T5" fmla="*/ 13 h 31"/>
                <a:gd name="T6" fmla="*/ 14 w 43"/>
                <a:gd name="T7" fmla="*/ 57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31">
                  <a:moveTo>
                    <a:pt x="4" y="31"/>
                  </a:moveTo>
                  <a:cubicBezTo>
                    <a:pt x="4" y="20"/>
                    <a:pt x="0" y="9"/>
                    <a:pt x="12" y="4"/>
                  </a:cubicBezTo>
                  <a:cubicBezTo>
                    <a:pt x="19" y="0"/>
                    <a:pt x="37" y="0"/>
                    <a:pt x="43" y="6"/>
                  </a:cubicBezTo>
                  <a:cubicBezTo>
                    <a:pt x="31" y="8"/>
                    <a:pt x="6" y="6"/>
                    <a:pt x="7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5" name="Freeform 1863"/>
            <p:cNvSpPr/>
            <p:nvPr>
              <p:custDataLst>
                <p:tags r:id="rId895"/>
              </p:custDataLst>
            </p:nvPr>
          </p:nvSpPr>
          <p:spPr bwMode="auto">
            <a:xfrm>
              <a:off x="4195" y="3147"/>
              <a:ext cx="43" cy="38"/>
            </a:xfrm>
            <a:custGeom>
              <a:avLst/>
              <a:gdLst>
                <a:gd name="T0" fmla="*/ 7 w 33"/>
                <a:gd name="T1" fmla="*/ 61 h 30"/>
                <a:gd name="T2" fmla="*/ 16 w 33"/>
                <a:gd name="T3" fmla="*/ 13 h 30"/>
                <a:gd name="T4" fmla="*/ 73 w 33"/>
                <a:gd name="T5" fmla="*/ 14 h 30"/>
                <a:gd name="T6" fmla="*/ 7 w 33"/>
                <a:gd name="T7" fmla="*/ 53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0">
                  <a:moveTo>
                    <a:pt x="3" y="30"/>
                  </a:moveTo>
                  <a:cubicBezTo>
                    <a:pt x="3" y="22"/>
                    <a:pt x="0" y="11"/>
                    <a:pt x="7" y="6"/>
                  </a:cubicBezTo>
                  <a:cubicBezTo>
                    <a:pt x="14" y="0"/>
                    <a:pt x="27" y="4"/>
                    <a:pt x="33" y="7"/>
                  </a:cubicBezTo>
                  <a:cubicBezTo>
                    <a:pt x="27" y="8"/>
                    <a:pt x="1" y="2"/>
                    <a:pt x="3" y="2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6" name="Freeform 1864"/>
            <p:cNvSpPr/>
            <p:nvPr>
              <p:custDataLst>
                <p:tags r:id="rId896"/>
              </p:custDataLst>
            </p:nvPr>
          </p:nvSpPr>
          <p:spPr bwMode="auto">
            <a:xfrm>
              <a:off x="4248" y="3133"/>
              <a:ext cx="49" cy="41"/>
            </a:xfrm>
            <a:custGeom>
              <a:avLst/>
              <a:gdLst>
                <a:gd name="T0" fmla="*/ 17 w 38"/>
                <a:gd name="T1" fmla="*/ 68 h 32"/>
                <a:gd name="T2" fmla="*/ 81 w 38"/>
                <a:gd name="T3" fmla="*/ 23 h 32"/>
                <a:gd name="T4" fmla="*/ 17 w 38"/>
                <a:gd name="T5" fmla="*/ 58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32">
                  <a:moveTo>
                    <a:pt x="8" y="32"/>
                  </a:moveTo>
                  <a:cubicBezTo>
                    <a:pt x="0" y="12"/>
                    <a:pt x="22" y="0"/>
                    <a:pt x="38" y="11"/>
                  </a:cubicBezTo>
                  <a:cubicBezTo>
                    <a:pt x="30" y="12"/>
                    <a:pt x="3" y="12"/>
                    <a:pt x="8" y="2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7" name="Freeform 1865"/>
            <p:cNvSpPr/>
            <p:nvPr>
              <p:custDataLst>
                <p:tags r:id="rId897"/>
              </p:custDataLst>
            </p:nvPr>
          </p:nvSpPr>
          <p:spPr bwMode="auto">
            <a:xfrm>
              <a:off x="3929" y="3060"/>
              <a:ext cx="65" cy="57"/>
            </a:xfrm>
            <a:custGeom>
              <a:avLst/>
              <a:gdLst>
                <a:gd name="T0" fmla="*/ 0 w 50"/>
                <a:gd name="T1" fmla="*/ 96 h 44"/>
                <a:gd name="T2" fmla="*/ 38 w 50"/>
                <a:gd name="T3" fmla="*/ 17 h 44"/>
                <a:gd name="T4" fmla="*/ 111 w 50"/>
                <a:gd name="T5" fmla="*/ 79 h 44"/>
                <a:gd name="T6" fmla="*/ 46 w 50"/>
                <a:gd name="T7" fmla="*/ 38 h 44"/>
                <a:gd name="T8" fmla="*/ 13 w 50"/>
                <a:gd name="T9" fmla="*/ 6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4">
                  <a:moveTo>
                    <a:pt x="0" y="44"/>
                  </a:moveTo>
                  <a:cubicBezTo>
                    <a:pt x="1" y="34"/>
                    <a:pt x="8" y="13"/>
                    <a:pt x="17" y="8"/>
                  </a:cubicBezTo>
                  <a:cubicBezTo>
                    <a:pt x="32" y="0"/>
                    <a:pt x="45" y="27"/>
                    <a:pt x="50" y="36"/>
                  </a:cubicBezTo>
                  <a:cubicBezTo>
                    <a:pt x="43" y="30"/>
                    <a:pt x="31" y="15"/>
                    <a:pt x="21" y="17"/>
                  </a:cubicBezTo>
                  <a:cubicBezTo>
                    <a:pt x="15" y="18"/>
                    <a:pt x="8" y="24"/>
                    <a:pt x="6" y="3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8" name="Freeform 1866"/>
            <p:cNvSpPr/>
            <p:nvPr>
              <p:custDataLst>
                <p:tags r:id="rId898"/>
              </p:custDataLst>
            </p:nvPr>
          </p:nvSpPr>
          <p:spPr bwMode="auto">
            <a:xfrm>
              <a:off x="3874" y="3032"/>
              <a:ext cx="63" cy="50"/>
            </a:xfrm>
            <a:custGeom>
              <a:avLst/>
              <a:gdLst>
                <a:gd name="T0" fmla="*/ 1 w 49"/>
                <a:gd name="T1" fmla="*/ 82 h 39"/>
                <a:gd name="T2" fmla="*/ 59 w 49"/>
                <a:gd name="T3" fmla="*/ 5 h 39"/>
                <a:gd name="T4" fmla="*/ 104 w 49"/>
                <a:gd name="T5" fmla="*/ 36 h 39"/>
                <a:gd name="T6" fmla="*/ 8 w 49"/>
                <a:gd name="T7" fmla="*/ 59 h 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9">
                  <a:moveTo>
                    <a:pt x="1" y="39"/>
                  </a:moveTo>
                  <a:cubicBezTo>
                    <a:pt x="0" y="25"/>
                    <a:pt x="14" y="6"/>
                    <a:pt x="28" y="2"/>
                  </a:cubicBezTo>
                  <a:cubicBezTo>
                    <a:pt x="36" y="0"/>
                    <a:pt x="44" y="6"/>
                    <a:pt x="49" y="17"/>
                  </a:cubicBezTo>
                  <a:cubicBezTo>
                    <a:pt x="34" y="2"/>
                    <a:pt x="11" y="15"/>
                    <a:pt x="4" y="28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29" name="Freeform 1867"/>
            <p:cNvSpPr/>
            <p:nvPr>
              <p:custDataLst>
                <p:tags r:id="rId899"/>
              </p:custDataLst>
            </p:nvPr>
          </p:nvSpPr>
          <p:spPr bwMode="auto">
            <a:xfrm>
              <a:off x="3830" y="2994"/>
              <a:ext cx="69" cy="53"/>
            </a:xfrm>
            <a:custGeom>
              <a:avLst/>
              <a:gdLst>
                <a:gd name="T0" fmla="*/ 0 w 53"/>
                <a:gd name="T1" fmla="*/ 85 h 42"/>
                <a:gd name="T2" fmla="*/ 72 w 53"/>
                <a:gd name="T3" fmla="*/ 10 h 42"/>
                <a:gd name="T4" fmla="*/ 117 w 53"/>
                <a:gd name="T5" fmla="*/ 40 h 42"/>
                <a:gd name="T6" fmla="*/ 0 w 53"/>
                <a:gd name="T7" fmla="*/ 85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42">
                  <a:moveTo>
                    <a:pt x="0" y="42"/>
                  </a:moveTo>
                  <a:cubicBezTo>
                    <a:pt x="2" y="14"/>
                    <a:pt x="17" y="1"/>
                    <a:pt x="32" y="5"/>
                  </a:cubicBezTo>
                  <a:cubicBezTo>
                    <a:pt x="48" y="9"/>
                    <a:pt x="53" y="20"/>
                    <a:pt x="53" y="20"/>
                  </a:cubicBezTo>
                  <a:cubicBezTo>
                    <a:pt x="44" y="15"/>
                    <a:pt x="18" y="0"/>
                    <a:pt x="0" y="4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0" name="Freeform 1868"/>
            <p:cNvSpPr/>
            <p:nvPr>
              <p:custDataLst>
                <p:tags r:id="rId900"/>
              </p:custDataLst>
            </p:nvPr>
          </p:nvSpPr>
          <p:spPr bwMode="auto">
            <a:xfrm>
              <a:off x="3792" y="2963"/>
              <a:ext cx="53" cy="45"/>
            </a:xfrm>
            <a:custGeom>
              <a:avLst/>
              <a:gdLst>
                <a:gd name="T0" fmla="*/ 0 w 41"/>
                <a:gd name="T1" fmla="*/ 75 h 35"/>
                <a:gd name="T2" fmla="*/ 32 w 41"/>
                <a:gd name="T3" fmla="*/ 17 h 35"/>
                <a:gd name="T4" fmla="*/ 89 w 41"/>
                <a:gd name="T5" fmla="*/ 28 h 35"/>
                <a:gd name="T6" fmla="*/ 21 w 41"/>
                <a:gd name="T7" fmla="*/ 4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5">
                  <a:moveTo>
                    <a:pt x="0" y="35"/>
                  </a:moveTo>
                  <a:cubicBezTo>
                    <a:pt x="2" y="25"/>
                    <a:pt x="7" y="14"/>
                    <a:pt x="15" y="8"/>
                  </a:cubicBezTo>
                  <a:cubicBezTo>
                    <a:pt x="26" y="0"/>
                    <a:pt x="33" y="5"/>
                    <a:pt x="41" y="13"/>
                  </a:cubicBezTo>
                  <a:cubicBezTo>
                    <a:pt x="29" y="8"/>
                    <a:pt x="19" y="14"/>
                    <a:pt x="9" y="2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1" name="Freeform 1869"/>
            <p:cNvSpPr/>
            <p:nvPr>
              <p:custDataLst>
                <p:tags r:id="rId901"/>
              </p:custDataLst>
            </p:nvPr>
          </p:nvSpPr>
          <p:spPr bwMode="auto">
            <a:xfrm>
              <a:off x="4109" y="3651"/>
              <a:ext cx="103" cy="160"/>
            </a:xfrm>
            <a:custGeom>
              <a:avLst/>
              <a:gdLst>
                <a:gd name="T0" fmla="*/ 171 w 80"/>
                <a:gd name="T1" fmla="*/ 0 h 125"/>
                <a:gd name="T2" fmla="*/ 68 w 80"/>
                <a:gd name="T3" fmla="*/ 262 h 125"/>
                <a:gd name="T4" fmla="*/ 171 w 80"/>
                <a:gd name="T5" fmla="*/ 0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125">
                  <a:moveTo>
                    <a:pt x="80" y="0"/>
                  </a:moveTo>
                  <a:cubicBezTo>
                    <a:pt x="56" y="10"/>
                    <a:pt x="0" y="55"/>
                    <a:pt x="32" y="125"/>
                  </a:cubicBezTo>
                  <a:cubicBezTo>
                    <a:pt x="26" y="97"/>
                    <a:pt x="33" y="33"/>
                    <a:pt x="80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2" name="Freeform 1870"/>
            <p:cNvSpPr/>
            <p:nvPr>
              <p:custDataLst>
                <p:tags r:id="rId902"/>
              </p:custDataLst>
            </p:nvPr>
          </p:nvSpPr>
          <p:spPr bwMode="auto">
            <a:xfrm>
              <a:off x="4136" y="3837"/>
              <a:ext cx="77" cy="211"/>
            </a:xfrm>
            <a:custGeom>
              <a:avLst/>
              <a:gdLst>
                <a:gd name="T0" fmla="*/ 19 w 60"/>
                <a:gd name="T1" fmla="*/ 0 h 165"/>
                <a:gd name="T2" fmla="*/ 19 w 60"/>
                <a:gd name="T3" fmla="*/ 157 h 165"/>
                <a:gd name="T4" fmla="*/ 127 w 60"/>
                <a:gd name="T5" fmla="*/ 345 h 165"/>
                <a:gd name="T6" fmla="*/ 40 w 60"/>
                <a:gd name="T7" fmla="*/ 151 h 165"/>
                <a:gd name="T8" fmla="*/ 19 w 60"/>
                <a:gd name="T9" fmla="*/ 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65">
                  <a:moveTo>
                    <a:pt x="9" y="0"/>
                  </a:moveTo>
                  <a:cubicBezTo>
                    <a:pt x="0" y="24"/>
                    <a:pt x="0" y="53"/>
                    <a:pt x="9" y="75"/>
                  </a:cubicBezTo>
                  <a:cubicBezTo>
                    <a:pt x="18" y="97"/>
                    <a:pt x="58" y="132"/>
                    <a:pt x="60" y="165"/>
                  </a:cubicBezTo>
                  <a:cubicBezTo>
                    <a:pt x="58" y="127"/>
                    <a:pt x="32" y="96"/>
                    <a:pt x="19" y="72"/>
                  </a:cubicBezTo>
                  <a:cubicBezTo>
                    <a:pt x="6" y="48"/>
                    <a:pt x="5" y="20"/>
                    <a:pt x="9" y="0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3" name="Freeform 1871"/>
            <p:cNvSpPr/>
            <p:nvPr>
              <p:custDataLst>
                <p:tags r:id="rId903"/>
              </p:custDataLst>
            </p:nvPr>
          </p:nvSpPr>
          <p:spPr bwMode="auto">
            <a:xfrm>
              <a:off x="4485" y="3633"/>
              <a:ext cx="16" cy="25"/>
            </a:xfrm>
            <a:custGeom>
              <a:avLst/>
              <a:gdLst>
                <a:gd name="T0" fmla="*/ 25 w 13"/>
                <a:gd name="T1" fmla="*/ 0 h 19"/>
                <a:gd name="T2" fmla="*/ 0 w 13"/>
                <a:gd name="T3" fmla="*/ 4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9">
                  <a:moveTo>
                    <a:pt x="13" y="0"/>
                  </a:moveTo>
                  <a:cubicBezTo>
                    <a:pt x="2" y="4"/>
                    <a:pt x="0" y="11"/>
                    <a:pt x="0" y="19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4" name="Freeform 1872"/>
            <p:cNvSpPr/>
            <p:nvPr>
              <p:custDataLst>
                <p:tags r:id="rId904"/>
              </p:custDataLst>
            </p:nvPr>
          </p:nvSpPr>
          <p:spPr bwMode="auto">
            <a:xfrm>
              <a:off x="4467" y="3192"/>
              <a:ext cx="29" cy="48"/>
            </a:xfrm>
            <a:custGeom>
              <a:avLst/>
              <a:gdLst>
                <a:gd name="T0" fmla="*/ 13 w 23"/>
                <a:gd name="T1" fmla="*/ 27 h 37"/>
                <a:gd name="T2" fmla="*/ 47 w 23"/>
                <a:gd name="T3" fmla="*/ 0 h 37"/>
                <a:gd name="T4" fmla="*/ 0 w 23"/>
                <a:gd name="T5" fmla="*/ 27 h 37"/>
                <a:gd name="T6" fmla="*/ 10 w 23"/>
                <a:gd name="T7" fmla="*/ 80 h 37"/>
                <a:gd name="T8" fmla="*/ 13 w 23"/>
                <a:gd name="T9" fmla="*/ 27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5" name="Freeform 1873"/>
            <p:cNvSpPr/>
            <p:nvPr>
              <p:custDataLst>
                <p:tags r:id="rId905"/>
              </p:custDataLst>
            </p:nvPr>
          </p:nvSpPr>
          <p:spPr bwMode="auto">
            <a:xfrm>
              <a:off x="4458" y="3135"/>
              <a:ext cx="30" cy="47"/>
            </a:xfrm>
            <a:custGeom>
              <a:avLst/>
              <a:gdLst>
                <a:gd name="T0" fmla="*/ 13 w 23"/>
                <a:gd name="T1" fmla="*/ 24 h 37"/>
                <a:gd name="T2" fmla="*/ 51 w 23"/>
                <a:gd name="T3" fmla="*/ 0 h 37"/>
                <a:gd name="T4" fmla="*/ 0 w 23"/>
                <a:gd name="T5" fmla="*/ 24 h 37"/>
                <a:gd name="T6" fmla="*/ 12 w 23"/>
                <a:gd name="T7" fmla="*/ 76 h 37"/>
                <a:gd name="T8" fmla="*/ 13 w 23"/>
                <a:gd name="T9" fmla="*/ 2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10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4" y="33"/>
                    <a:pt x="3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6" name="Freeform 1874"/>
            <p:cNvSpPr/>
            <p:nvPr>
              <p:custDataLst>
                <p:tags r:id="rId906"/>
              </p:custDataLst>
            </p:nvPr>
          </p:nvSpPr>
          <p:spPr bwMode="auto">
            <a:xfrm>
              <a:off x="4475" y="3252"/>
              <a:ext cx="30" cy="51"/>
            </a:xfrm>
            <a:custGeom>
              <a:avLst/>
              <a:gdLst>
                <a:gd name="T0" fmla="*/ 14 w 24"/>
                <a:gd name="T1" fmla="*/ 31 h 40"/>
                <a:gd name="T2" fmla="*/ 48 w 24"/>
                <a:gd name="T3" fmla="*/ 6 h 40"/>
                <a:gd name="T4" fmla="*/ 1 w 24"/>
                <a:gd name="T5" fmla="*/ 31 h 40"/>
                <a:gd name="T6" fmla="*/ 13 w 24"/>
                <a:gd name="T7" fmla="*/ 83 h 40"/>
                <a:gd name="T8" fmla="*/ 14 w 24"/>
                <a:gd name="T9" fmla="*/ 3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0">
                  <a:moveTo>
                    <a:pt x="7" y="15"/>
                  </a:moveTo>
                  <a:cubicBezTo>
                    <a:pt x="11" y="7"/>
                    <a:pt x="18" y="4"/>
                    <a:pt x="24" y="3"/>
                  </a:cubicBezTo>
                  <a:cubicBezTo>
                    <a:pt x="10" y="4"/>
                    <a:pt x="3" y="0"/>
                    <a:pt x="1" y="15"/>
                  </a:cubicBezTo>
                  <a:cubicBezTo>
                    <a:pt x="0" y="27"/>
                    <a:pt x="1" y="36"/>
                    <a:pt x="6" y="40"/>
                  </a:cubicBezTo>
                  <a:cubicBezTo>
                    <a:pt x="5" y="36"/>
                    <a:pt x="4" y="23"/>
                    <a:pt x="7" y="15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7" name="Freeform 1875"/>
            <p:cNvSpPr/>
            <p:nvPr>
              <p:custDataLst>
                <p:tags r:id="rId907"/>
              </p:custDataLst>
            </p:nvPr>
          </p:nvSpPr>
          <p:spPr bwMode="auto">
            <a:xfrm>
              <a:off x="4487" y="3325"/>
              <a:ext cx="29" cy="47"/>
            </a:xfrm>
            <a:custGeom>
              <a:avLst/>
              <a:gdLst>
                <a:gd name="T0" fmla="*/ 13 w 23"/>
                <a:gd name="T1" fmla="*/ 24 h 37"/>
                <a:gd name="T2" fmla="*/ 47 w 23"/>
                <a:gd name="T3" fmla="*/ 0 h 37"/>
                <a:gd name="T4" fmla="*/ 0 w 23"/>
                <a:gd name="T5" fmla="*/ 24 h 37"/>
                <a:gd name="T6" fmla="*/ 10 w 23"/>
                <a:gd name="T7" fmla="*/ 76 h 37"/>
                <a:gd name="T8" fmla="*/ 13 w 23"/>
                <a:gd name="T9" fmla="*/ 24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7">
                  <a:moveTo>
                    <a:pt x="6" y="12"/>
                  </a:moveTo>
                  <a:cubicBezTo>
                    <a:pt x="9" y="4"/>
                    <a:pt x="17" y="1"/>
                    <a:pt x="23" y="0"/>
                  </a:cubicBezTo>
                  <a:cubicBezTo>
                    <a:pt x="9" y="1"/>
                    <a:pt x="0" y="0"/>
                    <a:pt x="0" y="12"/>
                  </a:cubicBezTo>
                  <a:cubicBezTo>
                    <a:pt x="0" y="24"/>
                    <a:pt x="0" y="33"/>
                    <a:pt x="5" y="37"/>
                  </a:cubicBezTo>
                  <a:cubicBezTo>
                    <a:pt x="3" y="33"/>
                    <a:pt x="2" y="20"/>
                    <a:pt x="6" y="12"/>
                  </a:cubicBezTo>
                  <a:close/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8" name="Freeform 1876"/>
            <p:cNvSpPr/>
            <p:nvPr>
              <p:custDataLst>
                <p:tags r:id="rId908"/>
              </p:custDataLst>
            </p:nvPr>
          </p:nvSpPr>
          <p:spPr bwMode="auto">
            <a:xfrm>
              <a:off x="4488" y="3384"/>
              <a:ext cx="24" cy="33"/>
            </a:xfrm>
            <a:custGeom>
              <a:avLst/>
              <a:gdLst>
                <a:gd name="T0" fmla="*/ 38 w 19"/>
                <a:gd name="T1" fmla="*/ 0 h 26"/>
                <a:gd name="T2" fmla="*/ 8 w 19"/>
                <a:gd name="T3" fmla="*/ 6 h 26"/>
                <a:gd name="T4" fmla="*/ 20 w 19"/>
                <a:gd name="T5" fmla="*/ 53 h 26"/>
                <a:gd name="T6" fmla="*/ 14 w 19"/>
                <a:gd name="T7" fmla="*/ 23 h 26"/>
                <a:gd name="T8" fmla="*/ 34 w 19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19" y="0"/>
                  </a:moveTo>
                  <a:cubicBezTo>
                    <a:pt x="16" y="0"/>
                    <a:pt x="7" y="0"/>
                    <a:pt x="4" y="3"/>
                  </a:cubicBezTo>
                  <a:cubicBezTo>
                    <a:pt x="0" y="7"/>
                    <a:pt x="8" y="22"/>
                    <a:pt x="10" y="26"/>
                  </a:cubicBezTo>
                  <a:cubicBezTo>
                    <a:pt x="8" y="22"/>
                    <a:pt x="6" y="16"/>
                    <a:pt x="7" y="11"/>
                  </a:cubicBezTo>
                  <a:cubicBezTo>
                    <a:pt x="8" y="5"/>
                    <a:pt x="12" y="5"/>
                    <a:pt x="1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39" name="Freeform 1877"/>
            <p:cNvSpPr/>
            <p:nvPr>
              <p:custDataLst>
                <p:tags r:id="rId909"/>
              </p:custDataLst>
            </p:nvPr>
          </p:nvSpPr>
          <p:spPr bwMode="auto">
            <a:xfrm>
              <a:off x="4497" y="3431"/>
              <a:ext cx="47" cy="33"/>
            </a:xfrm>
            <a:custGeom>
              <a:avLst/>
              <a:gdLst>
                <a:gd name="T0" fmla="*/ 80 w 36"/>
                <a:gd name="T1" fmla="*/ 0 h 25"/>
                <a:gd name="T2" fmla="*/ 29 w 36"/>
                <a:gd name="T3" fmla="*/ 5 h 25"/>
                <a:gd name="T4" fmla="*/ 27 w 36"/>
                <a:gd name="T5" fmla="*/ 58 h 25"/>
                <a:gd name="T6" fmla="*/ 63 w 36"/>
                <a:gd name="T7" fmla="*/ 9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25">
                  <a:moveTo>
                    <a:pt x="36" y="0"/>
                  </a:moveTo>
                  <a:cubicBezTo>
                    <a:pt x="27" y="2"/>
                    <a:pt x="22" y="0"/>
                    <a:pt x="13" y="2"/>
                  </a:cubicBezTo>
                  <a:cubicBezTo>
                    <a:pt x="0" y="4"/>
                    <a:pt x="10" y="18"/>
                    <a:pt x="12" y="25"/>
                  </a:cubicBezTo>
                  <a:cubicBezTo>
                    <a:pt x="5" y="11"/>
                    <a:pt x="16" y="5"/>
                    <a:pt x="28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0" name="Freeform 1878"/>
            <p:cNvSpPr/>
            <p:nvPr>
              <p:custDataLst>
                <p:tags r:id="rId910"/>
              </p:custDataLst>
            </p:nvPr>
          </p:nvSpPr>
          <p:spPr bwMode="auto">
            <a:xfrm>
              <a:off x="4514" y="3473"/>
              <a:ext cx="35" cy="30"/>
            </a:xfrm>
            <a:custGeom>
              <a:avLst/>
              <a:gdLst>
                <a:gd name="T0" fmla="*/ 57 w 27"/>
                <a:gd name="T1" fmla="*/ 7 h 23"/>
                <a:gd name="T2" fmla="*/ 13 w 27"/>
                <a:gd name="T3" fmla="*/ 7 h 23"/>
                <a:gd name="T4" fmla="*/ 23 w 27"/>
                <a:gd name="T5" fmla="*/ 51 h 23"/>
                <a:gd name="T6" fmla="*/ 22 w 27"/>
                <a:gd name="T7" fmla="*/ 17 h 23"/>
                <a:gd name="T8" fmla="*/ 58 w 27"/>
                <a:gd name="T9" fmla="*/ 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3">
                  <a:moveTo>
                    <a:pt x="26" y="3"/>
                  </a:moveTo>
                  <a:cubicBezTo>
                    <a:pt x="22" y="3"/>
                    <a:pt x="10" y="0"/>
                    <a:pt x="6" y="3"/>
                  </a:cubicBezTo>
                  <a:cubicBezTo>
                    <a:pt x="0" y="8"/>
                    <a:pt x="6" y="21"/>
                    <a:pt x="11" y="23"/>
                  </a:cubicBezTo>
                  <a:cubicBezTo>
                    <a:pt x="8" y="20"/>
                    <a:pt x="7" y="12"/>
                    <a:pt x="10" y="8"/>
                  </a:cubicBezTo>
                  <a:cubicBezTo>
                    <a:pt x="13" y="5"/>
                    <a:pt x="23" y="2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1" name="Freeform 1879"/>
            <p:cNvSpPr/>
            <p:nvPr>
              <p:custDataLst>
                <p:tags r:id="rId911"/>
              </p:custDataLst>
            </p:nvPr>
          </p:nvSpPr>
          <p:spPr bwMode="auto">
            <a:xfrm>
              <a:off x="4525" y="3519"/>
              <a:ext cx="39" cy="28"/>
            </a:xfrm>
            <a:custGeom>
              <a:avLst/>
              <a:gdLst>
                <a:gd name="T0" fmla="*/ 66 w 30"/>
                <a:gd name="T1" fmla="*/ 12 h 21"/>
                <a:gd name="T2" fmla="*/ 21 w 30"/>
                <a:gd name="T3" fmla="*/ 1 h 21"/>
                <a:gd name="T4" fmla="*/ 5 w 30"/>
                <a:gd name="T5" fmla="*/ 12 h 21"/>
                <a:gd name="T6" fmla="*/ 7 w 30"/>
                <a:gd name="T7" fmla="*/ 49 h 21"/>
                <a:gd name="T8" fmla="*/ 16 w 30"/>
                <a:gd name="T9" fmla="*/ 15 h 21"/>
                <a:gd name="T10" fmla="*/ 66 w 30"/>
                <a:gd name="T11" fmla="*/ 15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1">
                  <a:moveTo>
                    <a:pt x="30" y="5"/>
                  </a:moveTo>
                  <a:cubicBezTo>
                    <a:pt x="23" y="5"/>
                    <a:pt x="16" y="2"/>
                    <a:pt x="9" y="1"/>
                  </a:cubicBezTo>
                  <a:cubicBezTo>
                    <a:pt x="4" y="0"/>
                    <a:pt x="3" y="0"/>
                    <a:pt x="2" y="5"/>
                  </a:cubicBezTo>
                  <a:cubicBezTo>
                    <a:pt x="1" y="9"/>
                    <a:pt x="0" y="18"/>
                    <a:pt x="3" y="21"/>
                  </a:cubicBezTo>
                  <a:cubicBezTo>
                    <a:pt x="2" y="16"/>
                    <a:pt x="3" y="9"/>
                    <a:pt x="7" y="6"/>
                  </a:cubicBezTo>
                  <a:cubicBezTo>
                    <a:pt x="12" y="4"/>
                    <a:pt x="26" y="6"/>
                    <a:pt x="30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2" name="Freeform 1880"/>
            <p:cNvSpPr/>
            <p:nvPr>
              <p:custDataLst>
                <p:tags r:id="rId912"/>
              </p:custDataLst>
            </p:nvPr>
          </p:nvSpPr>
          <p:spPr bwMode="auto">
            <a:xfrm>
              <a:off x="4516" y="3559"/>
              <a:ext cx="45" cy="33"/>
            </a:xfrm>
            <a:custGeom>
              <a:avLst/>
              <a:gdLst>
                <a:gd name="T0" fmla="*/ 75 w 35"/>
                <a:gd name="T1" fmla="*/ 22 h 26"/>
                <a:gd name="T2" fmla="*/ 46 w 35"/>
                <a:gd name="T3" fmla="*/ 13 h 26"/>
                <a:gd name="T4" fmla="*/ 24 w 35"/>
                <a:gd name="T5" fmla="*/ 5 h 26"/>
                <a:gd name="T6" fmla="*/ 5 w 35"/>
                <a:gd name="T7" fmla="*/ 53 h 26"/>
                <a:gd name="T8" fmla="*/ 19 w 35"/>
                <a:gd name="T9" fmla="*/ 18 h 26"/>
                <a:gd name="T10" fmla="*/ 58 w 35"/>
                <a:gd name="T11" fmla="*/ 2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6">
                  <a:moveTo>
                    <a:pt x="35" y="10"/>
                  </a:moveTo>
                  <a:cubicBezTo>
                    <a:pt x="31" y="9"/>
                    <a:pt x="26" y="8"/>
                    <a:pt x="22" y="6"/>
                  </a:cubicBezTo>
                  <a:cubicBezTo>
                    <a:pt x="19" y="5"/>
                    <a:pt x="15" y="2"/>
                    <a:pt x="12" y="2"/>
                  </a:cubicBezTo>
                  <a:cubicBezTo>
                    <a:pt x="4" y="0"/>
                    <a:pt x="0" y="20"/>
                    <a:pt x="2" y="26"/>
                  </a:cubicBezTo>
                  <a:cubicBezTo>
                    <a:pt x="4" y="21"/>
                    <a:pt x="4" y="12"/>
                    <a:pt x="9" y="9"/>
                  </a:cubicBezTo>
                  <a:cubicBezTo>
                    <a:pt x="14" y="6"/>
                    <a:pt x="23" y="8"/>
                    <a:pt x="27" y="1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3" name="Freeform 1881"/>
            <p:cNvSpPr/>
            <p:nvPr>
              <p:custDataLst>
                <p:tags r:id="rId913"/>
              </p:custDataLst>
            </p:nvPr>
          </p:nvSpPr>
          <p:spPr bwMode="auto">
            <a:xfrm>
              <a:off x="4609" y="3534"/>
              <a:ext cx="33" cy="44"/>
            </a:xfrm>
            <a:custGeom>
              <a:avLst/>
              <a:gdLst>
                <a:gd name="T0" fmla="*/ 58 w 25"/>
                <a:gd name="T1" fmla="*/ 10 h 34"/>
                <a:gd name="T2" fmla="*/ 15 w 25"/>
                <a:gd name="T3" fmla="*/ 13 h 34"/>
                <a:gd name="T4" fmla="*/ 5 w 25"/>
                <a:gd name="T5" fmla="*/ 74 h 34"/>
                <a:gd name="T6" fmla="*/ 58 w 25"/>
                <a:gd name="T7" fmla="*/ 1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4">
                  <a:moveTo>
                    <a:pt x="25" y="5"/>
                  </a:moveTo>
                  <a:cubicBezTo>
                    <a:pt x="19" y="4"/>
                    <a:pt x="11" y="0"/>
                    <a:pt x="6" y="6"/>
                  </a:cubicBezTo>
                  <a:cubicBezTo>
                    <a:pt x="0" y="14"/>
                    <a:pt x="4" y="25"/>
                    <a:pt x="2" y="34"/>
                  </a:cubicBezTo>
                  <a:cubicBezTo>
                    <a:pt x="3" y="20"/>
                    <a:pt x="9" y="4"/>
                    <a:pt x="25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4" name="Freeform 1882"/>
            <p:cNvSpPr/>
            <p:nvPr>
              <p:custDataLst>
                <p:tags r:id="rId914"/>
              </p:custDataLst>
            </p:nvPr>
          </p:nvSpPr>
          <p:spPr bwMode="auto">
            <a:xfrm>
              <a:off x="4607" y="3474"/>
              <a:ext cx="28" cy="38"/>
            </a:xfrm>
            <a:custGeom>
              <a:avLst/>
              <a:gdLst>
                <a:gd name="T0" fmla="*/ 46 w 22"/>
                <a:gd name="T1" fmla="*/ 5 h 29"/>
                <a:gd name="T2" fmla="*/ 13 w 22"/>
                <a:gd name="T3" fmla="*/ 12 h 29"/>
                <a:gd name="T4" fmla="*/ 14 w 22"/>
                <a:gd name="T5" fmla="*/ 66 h 29"/>
                <a:gd name="T6" fmla="*/ 17 w 22"/>
                <a:gd name="T7" fmla="*/ 21 h 29"/>
                <a:gd name="T8" fmla="*/ 46 w 22"/>
                <a:gd name="T9" fmla="*/ 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22" y="2"/>
                  </a:moveTo>
                  <a:cubicBezTo>
                    <a:pt x="17" y="2"/>
                    <a:pt x="10" y="0"/>
                    <a:pt x="6" y="5"/>
                  </a:cubicBezTo>
                  <a:cubicBezTo>
                    <a:pt x="0" y="11"/>
                    <a:pt x="5" y="22"/>
                    <a:pt x="7" y="29"/>
                  </a:cubicBezTo>
                  <a:cubicBezTo>
                    <a:pt x="6" y="24"/>
                    <a:pt x="5" y="14"/>
                    <a:pt x="8" y="9"/>
                  </a:cubicBezTo>
                  <a:cubicBezTo>
                    <a:pt x="11" y="4"/>
                    <a:pt x="17" y="3"/>
                    <a:pt x="22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5" name="Freeform 1883"/>
            <p:cNvSpPr/>
            <p:nvPr>
              <p:custDataLst>
                <p:tags r:id="rId915"/>
              </p:custDataLst>
            </p:nvPr>
          </p:nvSpPr>
          <p:spPr bwMode="auto">
            <a:xfrm>
              <a:off x="4593" y="3416"/>
              <a:ext cx="40" cy="37"/>
            </a:xfrm>
            <a:custGeom>
              <a:avLst/>
              <a:gdLst>
                <a:gd name="T0" fmla="*/ 17 w 31"/>
                <a:gd name="T1" fmla="*/ 60 h 29"/>
                <a:gd name="T2" fmla="*/ 10 w 31"/>
                <a:gd name="T3" fmla="*/ 13 h 29"/>
                <a:gd name="T4" fmla="*/ 67 w 31"/>
                <a:gd name="T5" fmla="*/ 10 h 29"/>
                <a:gd name="T6" fmla="*/ 30 w 31"/>
                <a:gd name="T7" fmla="*/ 13 h 29"/>
                <a:gd name="T8" fmla="*/ 17 w 31"/>
                <a:gd name="T9" fmla="*/ 37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8">
                  <a:moveTo>
                    <a:pt x="8" y="29"/>
                  </a:moveTo>
                  <a:cubicBezTo>
                    <a:pt x="9" y="22"/>
                    <a:pt x="0" y="13"/>
                    <a:pt x="5" y="6"/>
                  </a:cubicBezTo>
                  <a:cubicBezTo>
                    <a:pt x="10" y="0"/>
                    <a:pt x="25" y="2"/>
                    <a:pt x="31" y="5"/>
                  </a:cubicBezTo>
                  <a:cubicBezTo>
                    <a:pt x="26" y="6"/>
                    <a:pt x="19" y="4"/>
                    <a:pt x="14" y="6"/>
                  </a:cubicBezTo>
                  <a:cubicBezTo>
                    <a:pt x="7" y="8"/>
                    <a:pt x="9" y="12"/>
                    <a:pt x="8" y="18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6" name="Freeform 1884"/>
            <p:cNvSpPr/>
            <p:nvPr>
              <p:custDataLst>
                <p:tags r:id="rId916"/>
              </p:custDataLst>
            </p:nvPr>
          </p:nvSpPr>
          <p:spPr bwMode="auto">
            <a:xfrm>
              <a:off x="4580" y="3365"/>
              <a:ext cx="28" cy="34"/>
            </a:xfrm>
            <a:custGeom>
              <a:avLst/>
              <a:gdLst>
                <a:gd name="T0" fmla="*/ 17 w 22"/>
                <a:gd name="T1" fmla="*/ 58 h 26"/>
                <a:gd name="T2" fmla="*/ 10 w 22"/>
                <a:gd name="T3" fmla="*/ 34 h 26"/>
                <a:gd name="T4" fmla="*/ 1 w 22"/>
                <a:gd name="T5" fmla="*/ 16 h 26"/>
                <a:gd name="T6" fmla="*/ 46 w 22"/>
                <a:gd name="T7" fmla="*/ 1 h 26"/>
                <a:gd name="T8" fmla="*/ 22 w 22"/>
                <a:gd name="T9" fmla="*/ 13 h 26"/>
                <a:gd name="T10" fmla="*/ 14 w 22"/>
                <a:gd name="T11" fmla="*/ 44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6">
                  <a:moveTo>
                    <a:pt x="8" y="26"/>
                  </a:moveTo>
                  <a:cubicBezTo>
                    <a:pt x="7" y="23"/>
                    <a:pt x="7" y="19"/>
                    <a:pt x="5" y="15"/>
                  </a:cubicBezTo>
                  <a:cubicBezTo>
                    <a:pt x="4" y="13"/>
                    <a:pt x="0" y="10"/>
                    <a:pt x="1" y="7"/>
                  </a:cubicBezTo>
                  <a:cubicBezTo>
                    <a:pt x="3" y="1"/>
                    <a:pt x="18" y="0"/>
                    <a:pt x="22" y="1"/>
                  </a:cubicBezTo>
                  <a:cubicBezTo>
                    <a:pt x="18" y="2"/>
                    <a:pt x="13" y="1"/>
                    <a:pt x="10" y="6"/>
                  </a:cubicBezTo>
                  <a:cubicBezTo>
                    <a:pt x="8" y="8"/>
                    <a:pt x="6" y="17"/>
                    <a:pt x="7" y="20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7" name="Freeform 1885"/>
            <p:cNvSpPr/>
            <p:nvPr>
              <p:custDataLst>
                <p:tags r:id="rId917"/>
              </p:custDataLst>
            </p:nvPr>
          </p:nvSpPr>
          <p:spPr bwMode="auto">
            <a:xfrm>
              <a:off x="4566" y="3308"/>
              <a:ext cx="26" cy="35"/>
            </a:xfrm>
            <a:custGeom>
              <a:avLst/>
              <a:gdLst>
                <a:gd name="T0" fmla="*/ 7 w 20"/>
                <a:gd name="T1" fmla="*/ 58 h 27"/>
                <a:gd name="T2" fmla="*/ 7 w 20"/>
                <a:gd name="T3" fmla="*/ 17 h 27"/>
                <a:gd name="T4" fmla="*/ 44 w 20"/>
                <a:gd name="T5" fmla="*/ 1 h 27"/>
                <a:gd name="T6" fmla="*/ 7 w 20"/>
                <a:gd name="T7" fmla="*/ 45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7">
                  <a:moveTo>
                    <a:pt x="3" y="27"/>
                  </a:moveTo>
                  <a:cubicBezTo>
                    <a:pt x="4" y="21"/>
                    <a:pt x="0" y="13"/>
                    <a:pt x="3" y="8"/>
                  </a:cubicBezTo>
                  <a:cubicBezTo>
                    <a:pt x="6" y="3"/>
                    <a:pt x="15" y="0"/>
                    <a:pt x="20" y="1"/>
                  </a:cubicBezTo>
                  <a:cubicBezTo>
                    <a:pt x="11" y="4"/>
                    <a:pt x="3" y="11"/>
                    <a:pt x="3" y="2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8" name="Freeform 1886"/>
            <p:cNvSpPr/>
            <p:nvPr>
              <p:custDataLst>
                <p:tags r:id="rId918"/>
              </p:custDataLst>
            </p:nvPr>
          </p:nvSpPr>
          <p:spPr bwMode="auto">
            <a:xfrm>
              <a:off x="4558" y="3242"/>
              <a:ext cx="26" cy="51"/>
            </a:xfrm>
            <a:custGeom>
              <a:avLst/>
              <a:gdLst>
                <a:gd name="T0" fmla="*/ 44 w 20"/>
                <a:gd name="T1" fmla="*/ 0 h 40"/>
                <a:gd name="T2" fmla="*/ 0 w 20"/>
                <a:gd name="T3" fmla="*/ 24 h 40"/>
                <a:gd name="T4" fmla="*/ 13 w 20"/>
                <a:gd name="T5" fmla="*/ 83 h 40"/>
                <a:gd name="T6" fmla="*/ 13 w 20"/>
                <a:gd name="T7" fmla="*/ 59 h 40"/>
                <a:gd name="T8" fmla="*/ 12 w 20"/>
                <a:gd name="T9" fmla="*/ 33 h 40"/>
                <a:gd name="T10" fmla="*/ 35 w 20"/>
                <a:gd name="T11" fmla="*/ 1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40">
                  <a:moveTo>
                    <a:pt x="20" y="0"/>
                  </a:moveTo>
                  <a:cubicBezTo>
                    <a:pt x="11" y="3"/>
                    <a:pt x="0" y="0"/>
                    <a:pt x="0" y="12"/>
                  </a:cubicBezTo>
                  <a:cubicBezTo>
                    <a:pt x="0" y="22"/>
                    <a:pt x="7" y="30"/>
                    <a:pt x="6" y="40"/>
                  </a:cubicBezTo>
                  <a:cubicBezTo>
                    <a:pt x="5" y="36"/>
                    <a:pt x="6" y="32"/>
                    <a:pt x="6" y="28"/>
                  </a:cubicBezTo>
                  <a:cubicBezTo>
                    <a:pt x="7" y="23"/>
                    <a:pt x="6" y="20"/>
                    <a:pt x="5" y="16"/>
                  </a:cubicBezTo>
                  <a:cubicBezTo>
                    <a:pt x="4" y="8"/>
                    <a:pt x="9" y="3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9" name="Freeform 1887"/>
            <p:cNvSpPr/>
            <p:nvPr>
              <p:custDataLst>
                <p:tags r:id="rId919"/>
              </p:custDataLst>
            </p:nvPr>
          </p:nvSpPr>
          <p:spPr bwMode="auto">
            <a:xfrm>
              <a:off x="4552" y="3187"/>
              <a:ext cx="21" cy="36"/>
            </a:xfrm>
            <a:custGeom>
              <a:avLst/>
              <a:gdLst>
                <a:gd name="T0" fmla="*/ 37 w 16"/>
                <a:gd name="T1" fmla="*/ 1 h 28"/>
                <a:gd name="T2" fmla="*/ 9 w 16"/>
                <a:gd name="T3" fmla="*/ 13 h 28"/>
                <a:gd name="T4" fmla="*/ 14 w 16"/>
                <a:gd name="T5" fmla="*/ 59 h 28"/>
                <a:gd name="T6" fmla="*/ 18 w 16"/>
                <a:gd name="T7" fmla="*/ 23 h 28"/>
                <a:gd name="T8" fmla="*/ 37 w 16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8">
                  <a:moveTo>
                    <a:pt x="16" y="1"/>
                  </a:moveTo>
                  <a:cubicBezTo>
                    <a:pt x="10" y="1"/>
                    <a:pt x="6" y="0"/>
                    <a:pt x="4" y="6"/>
                  </a:cubicBezTo>
                  <a:cubicBezTo>
                    <a:pt x="0" y="13"/>
                    <a:pt x="6" y="21"/>
                    <a:pt x="6" y="28"/>
                  </a:cubicBezTo>
                  <a:cubicBezTo>
                    <a:pt x="6" y="22"/>
                    <a:pt x="5" y="18"/>
                    <a:pt x="8" y="11"/>
                  </a:cubicBezTo>
                  <a:cubicBezTo>
                    <a:pt x="10" y="5"/>
                    <a:pt x="11" y="4"/>
                    <a:pt x="16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0" name="Freeform 1888"/>
            <p:cNvSpPr/>
            <p:nvPr>
              <p:custDataLst>
                <p:tags r:id="rId920"/>
              </p:custDataLst>
            </p:nvPr>
          </p:nvSpPr>
          <p:spPr bwMode="auto">
            <a:xfrm>
              <a:off x="4543" y="3135"/>
              <a:ext cx="27" cy="34"/>
            </a:xfrm>
            <a:custGeom>
              <a:avLst/>
              <a:gdLst>
                <a:gd name="T0" fmla="*/ 45 w 21"/>
                <a:gd name="T1" fmla="*/ 8 h 27"/>
                <a:gd name="T2" fmla="*/ 17 w 21"/>
                <a:gd name="T3" fmla="*/ 5 h 27"/>
                <a:gd name="T4" fmla="*/ 15 w 21"/>
                <a:gd name="T5" fmla="*/ 54 h 27"/>
                <a:gd name="T6" fmla="*/ 45 w 21"/>
                <a:gd name="T7" fmla="*/ 8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7">
                  <a:moveTo>
                    <a:pt x="21" y="4"/>
                  </a:moveTo>
                  <a:cubicBezTo>
                    <a:pt x="16" y="4"/>
                    <a:pt x="13" y="0"/>
                    <a:pt x="8" y="2"/>
                  </a:cubicBezTo>
                  <a:cubicBezTo>
                    <a:pt x="0" y="6"/>
                    <a:pt x="4" y="21"/>
                    <a:pt x="7" y="27"/>
                  </a:cubicBezTo>
                  <a:cubicBezTo>
                    <a:pt x="5" y="14"/>
                    <a:pt x="8" y="5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1" name="Freeform 1889"/>
            <p:cNvSpPr/>
            <p:nvPr>
              <p:custDataLst>
                <p:tags r:id="rId921"/>
              </p:custDataLst>
            </p:nvPr>
          </p:nvSpPr>
          <p:spPr bwMode="auto">
            <a:xfrm>
              <a:off x="4551" y="3079"/>
              <a:ext cx="18" cy="38"/>
            </a:xfrm>
            <a:custGeom>
              <a:avLst/>
              <a:gdLst>
                <a:gd name="T0" fmla="*/ 6 w 14"/>
                <a:gd name="T1" fmla="*/ 5 h 29"/>
                <a:gd name="T2" fmla="*/ 0 w 14"/>
                <a:gd name="T3" fmla="*/ 66 h 29"/>
                <a:gd name="T4" fmla="*/ 19 w 14"/>
                <a:gd name="T5" fmla="*/ 28 h 29"/>
                <a:gd name="T6" fmla="*/ 30 w 14"/>
                <a:gd name="T7" fmla="*/ 5 h 29"/>
                <a:gd name="T8" fmla="*/ 10 w 14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8">
                  <a:moveTo>
                    <a:pt x="3" y="2"/>
                  </a:moveTo>
                  <a:cubicBezTo>
                    <a:pt x="9" y="10"/>
                    <a:pt x="2" y="22"/>
                    <a:pt x="0" y="29"/>
                  </a:cubicBezTo>
                  <a:cubicBezTo>
                    <a:pt x="4" y="24"/>
                    <a:pt x="8" y="19"/>
                    <a:pt x="9" y="12"/>
                  </a:cubicBezTo>
                  <a:cubicBezTo>
                    <a:pt x="9" y="7"/>
                    <a:pt x="7" y="2"/>
                    <a:pt x="14" y="2"/>
                  </a:cubicBezTo>
                  <a:cubicBezTo>
                    <a:pt x="12" y="0"/>
                    <a:pt x="8" y="1"/>
                    <a:pt x="5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2" name="Freeform 1890"/>
            <p:cNvSpPr/>
            <p:nvPr>
              <p:custDataLst>
                <p:tags r:id="rId922"/>
              </p:custDataLst>
            </p:nvPr>
          </p:nvSpPr>
          <p:spPr bwMode="auto">
            <a:xfrm>
              <a:off x="4554" y="3030"/>
              <a:ext cx="25" cy="34"/>
            </a:xfrm>
            <a:custGeom>
              <a:avLst/>
              <a:gdLst>
                <a:gd name="T0" fmla="*/ 43 w 19"/>
                <a:gd name="T1" fmla="*/ 6 h 27"/>
                <a:gd name="T2" fmla="*/ 9 w 19"/>
                <a:gd name="T3" fmla="*/ 10 h 27"/>
                <a:gd name="T4" fmla="*/ 1 w 19"/>
                <a:gd name="T5" fmla="*/ 54 h 27"/>
                <a:gd name="T6" fmla="*/ 16 w 19"/>
                <a:gd name="T7" fmla="*/ 23 h 27"/>
                <a:gd name="T8" fmla="*/ 42 w 19"/>
                <a:gd name="T9" fmla="*/ 8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7">
                  <a:moveTo>
                    <a:pt x="19" y="3"/>
                  </a:moveTo>
                  <a:cubicBezTo>
                    <a:pt x="13" y="4"/>
                    <a:pt x="8" y="0"/>
                    <a:pt x="4" y="5"/>
                  </a:cubicBezTo>
                  <a:cubicBezTo>
                    <a:pt x="0" y="12"/>
                    <a:pt x="5" y="20"/>
                    <a:pt x="1" y="27"/>
                  </a:cubicBezTo>
                  <a:cubicBezTo>
                    <a:pt x="4" y="21"/>
                    <a:pt x="5" y="17"/>
                    <a:pt x="7" y="11"/>
                  </a:cubicBezTo>
                  <a:cubicBezTo>
                    <a:pt x="9" y="5"/>
                    <a:pt x="12" y="5"/>
                    <a:pt x="18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3" name="Freeform 1891"/>
            <p:cNvSpPr/>
            <p:nvPr>
              <p:custDataLst>
                <p:tags r:id="rId923"/>
              </p:custDataLst>
            </p:nvPr>
          </p:nvSpPr>
          <p:spPr bwMode="auto">
            <a:xfrm>
              <a:off x="4561" y="2979"/>
              <a:ext cx="19" cy="29"/>
            </a:xfrm>
            <a:custGeom>
              <a:avLst/>
              <a:gdLst>
                <a:gd name="T0" fmla="*/ 30 w 15"/>
                <a:gd name="T1" fmla="*/ 1 h 22"/>
                <a:gd name="T2" fmla="*/ 6 w 15"/>
                <a:gd name="T3" fmla="*/ 9 h 22"/>
                <a:gd name="T4" fmla="*/ 6 w 15"/>
                <a:gd name="T5" fmla="*/ 50 h 22"/>
                <a:gd name="T6" fmla="*/ 29 w 15"/>
                <a:gd name="T7" fmla="*/ 5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2">
                  <a:moveTo>
                    <a:pt x="15" y="1"/>
                  </a:moveTo>
                  <a:cubicBezTo>
                    <a:pt x="11" y="1"/>
                    <a:pt x="6" y="0"/>
                    <a:pt x="3" y="4"/>
                  </a:cubicBezTo>
                  <a:cubicBezTo>
                    <a:pt x="0" y="8"/>
                    <a:pt x="3" y="17"/>
                    <a:pt x="3" y="22"/>
                  </a:cubicBezTo>
                  <a:cubicBezTo>
                    <a:pt x="4" y="16"/>
                    <a:pt x="5" y="3"/>
                    <a:pt x="14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4" name="Freeform 1892"/>
            <p:cNvSpPr/>
            <p:nvPr>
              <p:custDataLst>
                <p:tags r:id="rId924"/>
              </p:custDataLst>
            </p:nvPr>
          </p:nvSpPr>
          <p:spPr bwMode="auto">
            <a:xfrm>
              <a:off x="3868" y="3293"/>
              <a:ext cx="43" cy="15"/>
            </a:xfrm>
            <a:custGeom>
              <a:avLst/>
              <a:gdLst>
                <a:gd name="T0" fmla="*/ 0 w 33"/>
                <a:gd name="T1" fmla="*/ 5 h 12"/>
                <a:gd name="T2" fmla="*/ 73 w 33"/>
                <a:gd name="T3" fmla="*/ 24 h 12"/>
                <a:gd name="T4" fmla="*/ 16 w 33"/>
                <a:gd name="T5" fmla="*/ 1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2">
                  <a:moveTo>
                    <a:pt x="0" y="2"/>
                  </a:moveTo>
                  <a:cubicBezTo>
                    <a:pt x="10" y="6"/>
                    <a:pt x="25" y="0"/>
                    <a:pt x="33" y="12"/>
                  </a:cubicBezTo>
                  <a:cubicBezTo>
                    <a:pt x="26" y="8"/>
                    <a:pt x="15" y="6"/>
                    <a:pt x="7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5" name="Freeform 1893"/>
            <p:cNvSpPr/>
            <p:nvPr>
              <p:custDataLst>
                <p:tags r:id="rId925"/>
              </p:custDataLst>
            </p:nvPr>
          </p:nvSpPr>
          <p:spPr bwMode="auto">
            <a:xfrm>
              <a:off x="3845" y="3356"/>
              <a:ext cx="58" cy="42"/>
            </a:xfrm>
            <a:custGeom>
              <a:avLst/>
              <a:gdLst>
                <a:gd name="T0" fmla="*/ 97 w 45"/>
                <a:gd name="T1" fmla="*/ 10 h 33"/>
                <a:gd name="T2" fmla="*/ 22 w 45"/>
                <a:gd name="T3" fmla="*/ 8 h 33"/>
                <a:gd name="T4" fmla="*/ 13 w 45"/>
                <a:gd name="T5" fmla="*/ 67 h 33"/>
                <a:gd name="T6" fmla="*/ 67 w 45"/>
                <a:gd name="T7" fmla="*/ 1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3">
                  <a:moveTo>
                    <a:pt x="45" y="5"/>
                  </a:moveTo>
                  <a:cubicBezTo>
                    <a:pt x="35" y="2"/>
                    <a:pt x="21" y="0"/>
                    <a:pt x="10" y="4"/>
                  </a:cubicBezTo>
                  <a:cubicBezTo>
                    <a:pt x="1" y="8"/>
                    <a:pt x="0" y="25"/>
                    <a:pt x="6" y="33"/>
                  </a:cubicBezTo>
                  <a:cubicBezTo>
                    <a:pt x="3" y="14"/>
                    <a:pt x="12" y="5"/>
                    <a:pt x="31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6" name="Freeform 1894"/>
            <p:cNvSpPr/>
            <p:nvPr>
              <p:custDataLst>
                <p:tags r:id="rId926"/>
              </p:custDataLst>
            </p:nvPr>
          </p:nvSpPr>
          <p:spPr bwMode="auto">
            <a:xfrm>
              <a:off x="3828" y="3415"/>
              <a:ext cx="65" cy="64"/>
            </a:xfrm>
            <a:custGeom>
              <a:avLst/>
              <a:gdLst>
                <a:gd name="T0" fmla="*/ 111 w 50"/>
                <a:gd name="T1" fmla="*/ 10 h 51"/>
                <a:gd name="T2" fmla="*/ 27 w 50"/>
                <a:gd name="T3" fmla="*/ 20 h 51"/>
                <a:gd name="T4" fmla="*/ 44 w 50"/>
                <a:gd name="T5" fmla="*/ 100 h 51"/>
                <a:gd name="T6" fmla="*/ 88 w 50"/>
                <a:gd name="T7" fmla="*/ 1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51">
                  <a:moveTo>
                    <a:pt x="50" y="5"/>
                  </a:moveTo>
                  <a:cubicBezTo>
                    <a:pt x="37" y="5"/>
                    <a:pt x="24" y="0"/>
                    <a:pt x="12" y="10"/>
                  </a:cubicBezTo>
                  <a:cubicBezTo>
                    <a:pt x="0" y="21"/>
                    <a:pt x="15" y="40"/>
                    <a:pt x="20" y="51"/>
                  </a:cubicBezTo>
                  <a:cubicBezTo>
                    <a:pt x="10" y="28"/>
                    <a:pt x="13" y="9"/>
                    <a:pt x="40" y="5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7" name="Freeform 1895"/>
            <p:cNvSpPr/>
            <p:nvPr>
              <p:custDataLst>
                <p:tags r:id="rId927"/>
              </p:custDataLst>
            </p:nvPr>
          </p:nvSpPr>
          <p:spPr bwMode="auto">
            <a:xfrm>
              <a:off x="3850" y="3486"/>
              <a:ext cx="44" cy="86"/>
            </a:xfrm>
            <a:custGeom>
              <a:avLst/>
              <a:gdLst>
                <a:gd name="T0" fmla="*/ 74 w 34"/>
                <a:gd name="T1" fmla="*/ 1 h 67"/>
                <a:gd name="T2" fmla="*/ 5 w 34"/>
                <a:gd name="T3" fmla="*/ 53 h 67"/>
                <a:gd name="T4" fmla="*/ 30 w 34"/>
                <a:gd name="T5" fmla="*/ 107 h 67"/>
                <a:gd name="T6" fmla="*/ 57 w 34"/>
                <a:gd name="T7" fmla="*/ 141 h 67"/>
                <a:gd name="T8" fmla="*/ 23 w 34"/>
                <a:gd name="T9" fmla="*/ 64 h 67"/>
                <a:gd name="T10" fmla="*/ 67 w 34"/>
                <a:gd name="T11" fmla="*/ 6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67">
                  <a:moveTo>
                    <a:pt x="34" y="1"/>
                  </a:moveTo>
                  <a:cubicBezTo>
                    <a:pt x="21" y="0"/>
                    <a:pt x="0" y="11"/>
                    <a:pt x="2" y="25"/>
                  </a:cubicBezTo>
                  <a:cubicBezTo>
                    <a:pt x="3" y="33"/>
                    <a:pt x="9" y="45"/>
                    <a:pt x="14" y="51"/>
                  </a:cubicBezTo>
                  <a:cubicBezTo>
                    <a:pt x="19" y="57"/>
                    <a:pt x="25" y="59"/>
                    <a:pt x="26" y="67"/>
                  </a:cubicBezTo>
                  <a:cubicBezTo>
                    <a:pt x="24" y="53"/>
                    <a:pt x="12" y="43"/>
                    <a:pt x="11" y="30"/>
                  </a:cubicBezTo>
                  <a:cubicBezTo>
                    <a:pt x="9" y="16"/>
                    <a:pt x="20" y="9"/>
                    <a:pt x="3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8" name="Freeform 1896"/>
            <p:cNvSpPr/>
            <p:nvPr>
              <p:custDataLst>
                <p:tags r:id="rId928"/>
              </p:custDataLst>
            </p:nvPr>
          </p:nvSpPr>
          <p:spPr bwMode="auto">
            <a:xfrm>
              <a:off x="3919" y="3547"/>
              <a:ext cx="92" cy="40"/>
            </a:xfrm>
            <a:custGeom>
              <a:avLst/>
              <a:gdLst>
                <a:gd name="T0" fmla="*/ 0 w 71"/>
                <a:gd name="T1" fmla="*/ 63 h 32"/>
                <a:gd name="T2" fmla="*/ 67 w 71"/>
                <a:gd name="T3" fmla="*/ 5 h 32"/>
                <a:gd name="T4" fmla="*/ 154 w 71"/>
                <a:gd name="T5" fmla="*/ 56 h 32"/>
                <a:gd name="T6" fmla="*/ 87 w 71"/>
                <a:gd name="T7" fmla="*/ 18 h 32"/>
                <a:gd name="T8" fmla="*/ 39 w 71"/>
                <a:gd name="T9" fmla="*/ 29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32">
                  <a:moveTo>
                    <a:pt x="0" y="32"/>
                  </a:moveTo>
                  <a:cubicBezTo>
                    <a:pt x="3" y="19"/>
                    <a:pt x="18" y="3"/>
                    <a:pt x="31" y="2"/>
                  </a:cubicBezTo>
                  <a:cubicBezTo>
                    <a:pt x="44" y="0"/>
                    <a:pt x="68" y="17"/>
                    <a:pt x="71" y="29"/>
                  </a:cubicBezTo>
                  <a:cubicBezTo>
                    <a:pt x="64" y="21"/>
                    <a:pt x="51" y="14"/>
                    <a:pt x="40" y="9"/>
                  </a:cubicBezTo>
                  <a:cubicBezTo>
                    <a:pt x="30" y="4"/>
                    <a:pt x="27" y="11"/>
                    <a:pt x="18" y="1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9" name="Freeform 1897"/>
            <p:cNvSpPr/>
            <p:nvPr>
              <p:custDataLst>
                <p:tags r:id="rId929"/>
              </p:custDataLst>
            </p:nvPr>
          </p:nvSpPr>
          <p:spPr bwMode="auto">
            <a:xfrm>
              <a:off x="3868" y="3236"/>
              <a:ext cx="32" cy="38"/>
            </a:xfrm>
            <a:custGeom>
              <a:avLst/>
              <a:gdLst>
                <a:gd name="T0" fmla="*/ 52 w 25"/>
                <a:gd name="T1" fmla="*/ 5 h 30"/>
                <a:gd name="T2" fmla="*/ 10 w 25"/>
                <a:gd name="T3" fmla="*/ 14 h 30"/>
                <a:gd name="T4" fmla="*/ 15 w 25"/>
                <a:gd name="T5" fmla="*/ 61 h 30"/>
                <a:gd name="T6" fmla="*/ 28 w 25"/>
                <a:gd name="T7" fmla="*/ 20 h 30"/>
                <a:gd name="T8" fmla="*/ 52 w 25"/>
                <a:gd name="T9" fmla="*/ 1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0">
                  <a:moveTo>
                    <a:pt x="25" y="2"/>
                  </a:moveTo>
                  <a:cubicBezTo>
                    <a:pt x="18" y="1"/>
                    <a:pt x="9" y="0"/>
                    <a:pt x="5" y="7"/>
                  </a:cubicBezTo>
                  <a:cubicBezTo>
                    <a:pt x="0" y="13"/>
                    <a:pt x="2" y="24"/>
                    <a:pt x="7" y="30"/>
                  </a:cubicBezTo>
                  <a:cubicBezTo>
                    <a:pt x="4" y="18"/>
                    <a:pt x="7" y="18"/>
                    <a:pt x="13" y="10"/>
                  </a:cubicBezTo>
                  <a:cubicBezTo>
                    <a:pt x="18" y="3"/>
                    <a:pt x="16" y="3"/>
                    <a:pt x="25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0" name="Freeform 1898"/>
            <p:cNvSpPr/>
            <p:nvPr>
              <p:custDataLst>
                <p:tags r:id="rId930"/>
              </p:custDataLst>
            </p:nvPr>
          </p:nvSpPr>
          <p:spPr bwMode="auto">
            <a:xfrm>
              <a:off x="3873" y="3183"/>
              <a:ext cx="35" cy="32"/>
            </a:xfrm>
            <a:custGeom>
              <a:avLst/>
              <a:gdLst>
                <a:gd name="T0" fmla="*/ 58 w 27"/>
                <a:gd name="T1" fmla="*/ 6 h 25"/>
                <a:gd name="T2" fmla="*/ 17 w 27"/>
                <a:gd name="T3" fmla="*/ 6 h 25"/>
                <a:gd name="T4" fmla="*/ 8 w 27"/>
                <a:gd name="T5" fmla="*/ 52 h 25"/>
                <a:gd name="T6" fmla="*/ 45 w 27"/>
                <a:gd name="T7" fmla="*/ 8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5">
                  <a:moveTo>
                    <a:pt x="27" y="3"/>
                  </a:moveTo>
                  <a:cubicBezTo>
                    <a:pt x="20" y="4"/>
                    <a:pt x="14" y="0"/>
                    <a:pt x="8" y="3"/>
                  </a:cubicBezTo>
                  <a:cubicBezTo>
                    <a:pt x="0" y="7"/>
                    <a:pt x="1" y="19"/>
                    <a:pt x="4" y="25"/>
                  </a:cubicBezTo>
                  <a:cubicBezTo>
                    <a:pt x="7" y="14"/>
                    <a:pt x="9" y="9"/>
                    <a:pt x="21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1" name="Freeform 1899"/>
            <p:cNvSpPr/>
            <p:nvPr>
              <p:custDataLst>
                <p:tags r:id="rId931"/>
              </p:custDataLst>
            </p:nvPr>
          </p:nvSpPr>
          <p:spPr bwMode="auto">
            <a:xfrm>
              <a:off x="3792" y="3158"/>
              <a:ext cx="25" cy="56"/>
            </a:xfrm>
            <a:custGeom>
              <a:avLst/>
              <a:gdLst>
                <a:gd name="T0" fmla="*/ 39 w 20"/>
                <a:gd name="T1" fmla="*/ 0 h 43"/>
                <a:gd name="T2" fmla="*/ 6 w 20"/>
                <a:gd name="T3" fmla="*/ 27 h 43"/>
                <a:gd name="T4" fmla="*/ 13 w 20"/>
                <a:gd name="T5" fmla="*/ 95 h 43"/>
                <a:gd name="T6" fmla="*/ 14 w 20"/>
                <a:gd name="T7" fmla="*/ 38 h 43"/>
                <a:gd name="T8" fmla="*/ 39 w 20"/>
                <a:gd name="T9" fmla="*/ 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43">
                  <a:moveTo>
                    <a:pt x="20" y="0"/>
                  </a:moveTo>
                  <a:cubicBezTo>
                    <a:pt x="13" y="4"/>
                    <a:pt x="6" y="3"/>
                    <a:pt x="3" y="12"/>
                  </a:cubicBezTo>
                  <a:cubicBezTo>
                    <a:pt x="0" y="22"/>
                    <a:pt x="2" y="34"/>
                    <a:pt x="6" y="43"/>
                  </a:cubicBezTo>
                  <a:cubicBezTo>
                    <a:pt x="9" y="36"/>
                    <a:pt x="5" y="25"/>
                    <a:pt x="7" y="17"/>
                  </a:cubicBezTo>
                  <a:cubicBezTo>
                    <a:pt x="10" y="9"/>
                    <a:pt x="13" y="7"/>
                    <a:pt x="20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2" name="Freeform 1900"/>
            <p:cNvSpPr/>
            <p:nvPr>
              <p:custDataLst>
                <p:tags r:id="rId932"/>
              </p:custDataLst>
            </p:nvPr>
          </p:nvSpPr>
          <p:spPr bwMode="auto">
            <a:xfrm>
              <a:off x="3783" y="3224"/>
              <a:ext cx="40" cy="62"/>
            </a:xfrm>
            <a:custGeom>
              <a:avLst/>
              <a:gdLst>
                <a:gd name="T0" fmla="*/ 67 w 31"/>
                <a:gd name="T1" fmla="*/ 0 h 49"/>
                <a:gd name="T2" fmla="*/ 22 w 31"/>
                <a:gd name="T3" fmla="*/ 29 h 49"/>
                <a:gd name="T4" fmla="*/ 15 w 31"/>
                <a:gd name="T5" fmla="*/ 99 h 49"/>
                <a:gd name="T6" fmla="*/ 65 w 31"/>
                <a:gd name="T7" fmla="*/ 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49">
                  <a:moveTo>
                    <a:pt x="31" y="0"/>
                  </a:moveTo>
                  <a:cubicBezTo>
                    <a:pt x="22" y="5"/>
                    <a:pt x="15" y="5"/>
                    <a:pt x="10" y="14"/>
                  </a:cubicBezTo>
                  <a:cubicBezTo>
                    <a:pt x="7" y="21"/>
                    <a:pt x="0" y="44"/>
                    <a:pt x="7" y="49"/>
                  </a:cubicBezTo>
                  <a:cubicBezTo>
                    <a:pt x="8" y="34"/>
                    <a:pt x="13" y="7"/>
                    <a:pt x="30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3" name="Freeform 1901"/>
            <p:cNvSpPr/>
            <p:nvPr>
              <p:custDataLst>
                <p:tags r:id="rId933"/>
              </p:custDataLst>
            </p:nvPr>
          </p:nvSpPr>
          <p:spPr bwMode="auto">
            <a:xfrm>
              <a:off x="3779" y="3308"/>
              <a:ext cx="41" cy="53"/>
            </a:xfrm>
            <a:custGeom>
              <a:avLst/>
              <a:gdLst>
                <a:gd name="T0" fmla="*/ 68 w 32"/>
                <a:gd name="T1" fmla="*/ 5 h 41"/>
                <a:gd name="T2" fmla="*/ 13 w 32"/>
                <a:gd name="T3" fmla="*/ 13 h 41"/>
                <a:gd name="T4" fmla="*/ 10 w 32"/>
                <a:gd name="T5" fmla="*/ 89 h 41"/>
                <a:gd name="T6" fmla="*/ 22 w 32"/>
                <a:gd name="T7" fmla="*/ 27 h 41"/>
                <a:gd name="T8" fmla="*/ 58 w 32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1">
                  <a:moveTo>
                    <a:pt x="32" y="2"/>
                  </a:moveTo>
                  <a:cubicBezTo>
                    <a:pt x="25" y="0"/>
                    <a:pt x="11" y="0"/>
                    <a:pt x="6" y="6"/>
                  </a:cubicBezTo>
                  <a:cubicBezTo>
                    <a:pt x="0" y="12"/>
                    <a:pt x="0" y="34"/>
                    <a:pt x="5" y="41"/>
                  </a:cubicBezTo>
                  <a:cubicBezTo>
                    <a:pt x="6" y="31"/>
                    <a:pt x="3" y="21"/>
                    <a:pt x="10" y="12"/>
                  </a:cubicBezTo>
                  <a:cubicBezTo>
                    <a:pt x="13" y="7"/>
                    <a:pt x="20" y="2"/>
                    <a:pt x="27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4" name="Freeform 1902"/>
            <p:cNvSpPr/>
            <p:nvPr>
              <p:custDataLst>
                <p:tags r:id="rId934"/>
              </p:custDataLst>
            </p:nvPr>
          </p:nvSpPr>
          <p:spPr bwMode="auto">
            <a:xfrm>
              <a:off x="3774" y="3380"/>
              <a:ext cx="33" cy="45"/>
            </a:xfrm>
            <a:custGeom>
              <a:avLst/>
              <a:gdLst>
                <a:gd name="T0" fmla="*/ 53 w 26"/>
                <a:gd name="T1" fmla="*/ 5 h 35"/>
                <a:gd name="T2" fmla="*/ 13 w 26"/>
                <a:gd name="T3" fmla="*/ 15 h 35"/>
                <a:gd name="T4" fmla="*/ 10 w 26"/>
                <a:gd name="T5" fmla="*/ 75 h 35"/>
                <a:gd name="T6" fmla="*/ 46 w 26"/>
                <a:gd name="T7" fmla="*/ 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26" y="2"/>
                  </a:moveTo>
                  <a:cubicBezTo>
                    <a:pt x="18" y="0"/>
                    <a:pt x="12" y="0"/>
                    <a:pt x="6" y="7"/>
                  </a:cubicBezTo>
                  <a:cubicBezTo>
                    <a:pt x="0" y="14"/>
                    <a:pt x="0" y="27"/>
                    <a:pt x="5" y="35"/>
                  </a:cubicBezTo>
                  <a:cubicBezTo>
                    <a:pt x="3" y="22"/>
                    <a:pt x="7" y="4"/>
                    <a:pt x="22" y="2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5" name="Freeform 1903"/>
            <p:cNvSpPr/>
            <p:nvPr>
              <p:custDataLst>
                <p:tags r:id="rId935"/>
              </p:custDataLst>
            </p:nvPr>
          </p:nvSpPr>
          <p:spPr bwMode="auto">
            <a:xfrm>
              <a:off x="3770" y="3447"/>
              <a:ext cx="30" cy="52"/>
            </a:xfrm>
            <a:custGeom>
              <a:avLst/>
              <a:gdLst>
                <a:gd name="T0" fmla="*/ 51 w 23"/>
                <a:gd name="T1" fmla="*/ 0 h 41"/>
                <a:gd name="T2" fmla="*/ 13 w 23"/>
                <a:gd name="T3" fmla="*/ 16 h 41"/>
                <a:gd name="T4" fmla="*/ 12 w 23"/>
                <a:gd name="T5" fmla="*/ 84 h 41"/>
                <a:gd name="T6" fmla="*/ 16 w 23"/>
                <a:gd name="T7" fmla="*/ 41 h 41"/>
                <a:gd name="T8" fmla="*/ 46 w 23"/>
                <a:gd name="T9" fmla="*/ 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1">
                  <a:moveTo>
                    <a:pt x="23" y="0"/>
                  </a:moveTo>
                  <a:cubicBezTo>
                    <a:pt x="15" y="1"/>
                    <a:pt x="10" y="1"/>
                    <a:pt x="6" y="8"/>
                  </a:cubicBezTo>
                  <a:cubicBezTo>
                    <a:pt x="1" y="18"/>
                    <a:pt x="0" y="31"/>
                    <a:pt x="5" y="41"/>
                  </a:cubicBezTo>
                  <a:cubicBezTo>
                    <a:pt x="7" y="35"/>
                    <a:pt x="5" y="27"/>
                    <a:pt x="7" y="20"/>
                  </a:cubicBezTo>
                  <a:cubicBezTo>
                    <a:pt x="10" y="10"/>
                    <a:pt x="13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6" name="Freeform 1904"/>
            <p:cNvSpPr/>
            <p:nvPr>
              <p:custDataLst>
                <p:tags r:id="rId936"/>
              </p:custDataLst>
            </p:nvPr>
          </p:nvSpPr>
          <p:spPr bwMode="auto">
            <a:xfrm>
              <a:off x="3777" y="3518"/>
              <a:ext cx="33" cy="69"/>
            </a:xfrm>
            <a:custGeom>
              <a:avLst/>
              <a:gdLst>
                <a:gd name="T0" fmla="*/ 48 w 26"/>
                <a:gd name="T1" fmla="*/ 0 h 54"/>
                <a:gd name="T2" fmla="*/ 53 w 26"/>
                <a:gd name="T3" fmla="*/ 112 h 54"/>
                <a:gd name="T4" fmla="*/ 48 w 26"/>
                <a:gd name="T5" fmla="*/ 1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4">
                  <a:moveTo>
                    <a:pt x="24" y="0"/>
                  </a:moveTo>
                  <a:cubicBezTo>
                    <a:pt x="0" y="10"/>
                    <a:pt x="14" y="40"/>
                    <a:pt x="26" y="54"/>
                  </a:cubicBezTo>
                  <a:cubicBezTo>
                    <a:pt x="20" y="44"/>
                    <a:pt x="8" y="8"/>
                    <a:pt x="24" y="1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7" name="Freeform 1905"/>
            <p:cNvSpPr/>
            <p:nvPr>
              <p:custDataLst>
                <p:tags r:id="rId937"/>
              </p:custDataLst>
            </p:nvPr>
          </p:nvSpPr>
          <p:spPr bwMode="auto">
            <a:xfrm>
              <a:off x="3823" y="3595"/>
              <a:ext cx="19" cy="59"/>
            </a:xfrm>
            <a:custGeom>
              <a:avLst/>
              <a:gdLst>
                <a:gd name="T0" fmla="*/ 24 w 15"/>
                <a:gd name="T1" fmla="*/ 0 h 46"/>
                <a:gd name="T2" fmla="*/ 30 w 15"/>
                <a:gd name="T3" fmla="*/ 97 h 46"/>
                <a:gd name="T4" fmla="*/ 23 w 15"/>
                <a:gd name="T5" fmla="*/ 15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6">
                  <a:moveTo>
                    <a:pt x="12" y="0"/>
                  </a:moveTo>
                  <a:cubicBezTo>
                    <a:pt x="0" y="12"/>
                    <a:pt x="0" y="35"/>
                    <a:pt x="15" y="46"/>
                  </a:cubicBezTo>
                  <a:cubicBezTo>
                    <a:pt x="7" y="37"/>
                    <a:pt x="6" y="17"/>
                    <a:pt x="11" y="7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8" name="Freeform 1906"/>
            <p:cNvSpPr/>
            <p:nvPr>
              <p:custDataLst>
                <p:tags r:id="rId938"/>
              </p:custDataLst>
            </p:nvPr>
          </p:nvSpPr>
          <p:spPr bwMode="auto">
            <a:xfrm>
              <a:off x="3951" y="2991"/>
              <a:ext cx="29" cy="8"/>
            </a:xfrm>
            <a:custGeom>
              <a:avLst/>
              <a:gdLst>
                <a:gd name="T0" fmla="*/ 0 w 22"/>
                <a:gd name="T1" fmla="*/ 7 h 6"/>
                <a:gd name="T2" fmla="*/ 50 w 2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3"/>
                  </a:moveTo>
                  <a:cubicBezTo>
                    <a:pt x="6" y="1"/>
                    <a:pt x="17" y="0"/>
                    <a:pt x="22" y="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9" name="Freeform 1907"/>
            <p:cNvSpPr/>
            <p:nvPr>
              <p:custDataLst>
                <p:tags r:id="rId939"/>
              </p:custDataLst>
            </p:nvPr>
          </p:nvSpPr>
          <p:spPr bwMode="auto">
            <a:xfrm>
              <a:off x="4483" y="2930"/>
              <a:ext cx="34" cy="31"/>
            </a:xfrm>
            <a:custGeom>
              <a:avLst/>
              <a:gdLst>
                <a:gd name="T0" fmla="*/ 54 w 27"/>
                <a:gd name="T1" fmla="*/ 8 h 24"/>
                <a:gd name="T2" fmla="*/ 16 w 27"/>
                <a:gd name="T3" fmla="*/ 5 h 24"/>
                <a:gd name="T4" fmla="*/ 1 w 27"/>
                <a:gd name="T5" fmla="*/ 22 h 24"/>
                <a:gd name="T6" fmla="*/ 1 w 27"/>
                <a:gd name="T7" fmla="*/ 52 h 24"/>
                <a:gd name="T8" fmla="*/ 13 w 27"/>
                <a:gd name="T9" fmla="*/ 23 h 24"/>
                <a:gd name="T10" fmla="*/ 42 w 27"/>
                <a:gd name="T11" fmla="*/ 6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4">
                  <a:moveTo>
                    <a:pt x="27" y="4"/>
                  </a:moveTo>
                  <a:cubicBezTo>
                    <a:pt x="23" y="1"/>
                    <a:pt x="13" y="0"/>
                    <a:pt x="8" y="2"/>
                  </a:cubicBezTo>
                  <a:cubicBezTo>
                    <a:pt x="5" y="4"/>
                    <a:pt x="2" y="7"/>
                    <a:pt x="1" y="10"/>
                  </a:cubicBezTo>
                  <a:cubicBezTo>
                    <a:pt x="0" y="14"/>
                    <a:pt x="0" y="21"/>
                    <a:pt x="1" y="24"/>
                  </a:cubicBezTo>
                  <a:cubicBezTo>
                    <a:pt x="4" y="21"/>
                    <a:pt x="4" y="15"/>
                    <a:pt x="6" y="11"/>
                  </a:cubicBezTo>
                  <a:cubicBezTo>
                    <a:pt x="10" y="6"/>
                    <a:pt x="15" y="3"/>
                    <a:pt x="21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0" name="Freeform 1908"/>
            <p:cNvSpPr/>
            <p:nvPr>
              <p:custDataLst>
                <p:tags r:id="rId940"/>
              </p:custDataLst>
            </p:nvPr>
          </p:nvSpPr>
          <p:spPr bwMode="auto">
            <a:xfrm>
              <a:off x="4491" y="2886"/>
              <a:ext cx="31" cy="30"/>
            </a:xfrm>
            <a:custGeom>
              <a:avLst/>
              <a:gdLst>
                <a:gd name="T0" fmla="*/ 52 w 24"/>
                <a:gd name="T1" fmla="*/ 9 h 23"/>
                <a:gd name="T2" fmla="*/ 16 w 24"/>
                <a:gd name="T3" fmla="*/ 12 h 23"/>
                <a:gd name="T4" fmla="*/ 1 w 24"/>
                <a:gd name="T5" fmla="*/ 51 h 23"/>
                <a:gd name="T6" fmla="*/ 52 w 24"/>
                <a:gd name="T7" fmla="*/ 7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3">
                  <a:moveTo>
                    <a:pt x="24" y="4"/>
                  </a:moveTo>
                  <a:cubicBezTo>
                    <a:pt x="19" y="0"/>
                    <a:pt x="11" y="1"/>
                    <a:pt x="7" y="5"/>
                  </a:cubicBezTo>
                  <a:cubicBezTo>
                    <a:pt x="0" y="9"/>
                    <a:pt x="3" y="17"/>
                    <a:pt x="1" y="23"/>
                  </a:cubicBezTo>
                  <a:cubicBezTo>
                    <a:pt x="5" y="14"/>
                    <a:pt x="13" y="2"/>
                    <a:pt x="24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1" name="Freeform 1909"/>
            <p:cNvSpPr/>
            <p:nvPr>
              <p:custDataLst>
                <p:tags r:id="rId941"/>
              </p:custDataLst>
            </p:nvPr>
          </p:nvSpPr>
          <p:spPr bwMode="auto">
            <a:xfrm>
              <a:off x="4459" y="2976"/>
              <a:ext cx="32" cy="37"/>
            </a:xfrm>
            <a:custGeom>
              <a:avLst/>
              <a:gdLst>
                <a:gd name="T0" fmla="*/ 57 w 24"/>
                <a:gd name="T1" fmla="*/ 13 h 29"/>
                <a:gd name="T2" fmla="*/ 21 w 24"/>
                <a:gd name="T3" fmla="*/ 14 h 29"/>
                <a:gd name="T4" fmla="*/ 15 w 24"/>
                <a:gd name="T5" fmla="*/ 36 h 29"/>
                <a:gd name="T6" fmla="*/ 0 w 24"/>
                <a:gd name="T7" fmla="*/ 52 h 29"/>
                <a:gd name="T8" fmla="*/ 20 w 24"/>
                <a:gd name="T9" fmla="*/ 60 h 29"/>
                <a:gd name="T10" fmla="*/ 43 w 24"/>
                <a:gd name="T11" fmla="*/ 6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8">
                  <a:moveTo>
                    <a:pt x="24" y="6"/>
                  </a:moveTo>
                  <a:cubicBezTo>
                    <a:pt x="19" y="0"/>
                    <a:pt x="12" y="0"/>
                    <a:pt x="9" y="7"/>
                  </a:cubicBezTo>
                  <a:cubicBezTo>
                    <a:pt x="7" y="10"/>
                    <a:pt x="7" y="14"/>
                    <a:pt x="6" y="17"/>
                  </a:cubicBezTo>
                  <a:cubicBezTo>
                    <a:pt x="4" y="20"/>
                    <a:pt x="1" y="22"/>
                    <a:pt x="0" y="25"/>
                  </a:cubicBezTo>
                  <a:cubicBezTo>
                    <a:pt x="3" y="25"/>
                    <a:pt x="6" y="27"/>
                    <a:pt x="8" y="29"/>
                  </a:cubicBezTo>
                  <a:cubicBezTo>
                    <a:pt x="4" y="22"/>
                    <a:pt x="12" y="7"/>
                    <a:pt x="18" y="3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2" name="Freeform 1910"/>
            <p:cNvSpPr/>
            <p:nvPr>
              <p:custDataLst>
                <p:tags r:id="rId942"/>
              </p:custDataLst>
            </p:nvPr>
          </p:nvSpPr>
          <p:spPr bwMode="auto">
            <a:xfrm>
              <a:off x="4415" y="3021"/>
              <a:ext cx="42" cy="58"/>
            </a:xfrm>
            <a:custGeom>
              <a:avLst/>
              <a:gdLst>
                <a:gd name="T0" fmla="*/ 67 w 32"/>
                <a:gd name="T1" fmla="*/ 8 h 46"/>
                <a:gd name="T2" fmla="*/ 43 w 32"/>
                <a:gd name="T3" fmla="*/ 16 h 46"/>
                <a:gd name="T4" fmla="*/ 29 w 32"/>
                <a:gd name="T5" fmla="*/ 50 h 46"/>
                <a:gd name="T6" fmla="*/ 18 w 32"/>
                <a:gd name="T7" fmla="*/ 77 h 46"/>
                <a:gd name="T8" fmla="*/ 0 w 32"/>
                <a:gd name="T9" fmla="*/ 92 h 46"/>
                <a:gd name="T10" fmla="*/ 24 w 32"/>
                <a:gd name="T11" fmla="*/ 79 h 46"/>
                <a:gd name="T12" fmla="*/ 43 w 32"/>
                <a:gd name="T13" fmla="*/ 86 h 46"/>
                <a:gd name="T14" fmla="*/ 66 w 32"/>
                <a:gd name="T15" fmla="*/ 30 h 46"/>
                <a:gd name="T16" fmla="*/ 72 w 32"/>
                <a:gd name="T17" fmla="*/ 8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46">
                  <a:moveTo>
                    <a:pt x="30" y="4"/>
                  </a:moveTo>
                  <a:cubicBezTo>
                    <a:pt x="26" y="0"/>
                    <a:pt x="21" y="6"/>
                    <a:pt x="19" y="8"/>
                  </a:cubicBezTo>
                  <a:cubicBezTo>
                    <a:pt x="14" y="13"/>
                    <a:pt x="14" y="19"/>
                    <a:pt x="13" y="25"/>
                  </a:cubicBezTo>
                  <a:cubicBezTo>
                    <a:pt x="12" y="30"/>
                    <a:pt x="11" y="34"/>
                    <a:pt x="8" y="38"/>
                  </a:cubicBezTo>
                  <a:cubicBezTo>
                    <a:pt x="6" y="41"/>
                    <a:pt x="1" y="43"/>
                    <a:pt x="0" y="46"/>
                  </a:cubicBezTo>
                  <a:cubicBezTo>
                    <a:pt x="4" y="45"/>
                    <a:pt x="7" y="41"/>
                    <a:pt x="11" y="40"/>
                  </a:cubicBezTo>
                  <a:cubicBezTo>
                    <a:pt x="16" y="39"/>
                    <a:pt x="16" y="42"/>
                    <a:pt x="19" y="43"/>
                  </a:cubicBezTo>
                  <a:cubicBezTo>
                    <a:pt x="12" y="35"/>
                    <a:pt x="14" y="12"/>
                    <a:pt x="29" y="15"/>
                  </a:cubicBezTo>
                  <a:cubicBezTo>
                    <a:pt x="27" y="12"/>
                    <a:pt x="28" y="6"/>
                    <a:pt x="32" y="4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3" name="Freeform 1911"/>
            <p:cNvSpPr/>
            <p:nvPr>
              <p:custDataLst>
                <p:tags r:id="rId943"/>
              </p:custDataLst>
            </p:nvPr>
          </p:nvSpPr>
          <p:spPr bwMode="auto">
            <a:xfrm>
              <a:off x="4367" y="3092"/>
              <a:ext cx="44" cy="26"/>
            </a:xfrm>
            <a:custGeom>
              <a:avLst/>
              <a:gdLst>
                <a:gd name="T0" fmla="*/ 0 w 35"/>
                <a:gd name="T1" fmla="*/ 44 h 20"/>
                <a:gd name="T2" fmla="*/ 6 w 35"/>
                <a:gd name="T3" fmla="*/ 30 h 20"/>
                <a:gd name="T4" fmla="*/ 30 w 35"/>
                <a:gd name="T5" fmla="*/ 16 h 20"/>
                <a:gd name="T6" fmla="*/ 69 w 35"/>
                <a:gd name="T7" fmla="*/ 17 h 20"/>
                <a:gd name="T8" fmla="*/ 20 w 35"/>
                <a:gd name="T9" fmla="*/ 35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20">
                  <a:moveTo>
                    <a:pt x="0" y="20"/>
                  </a:moveTo>
                  <a:cubicBezTo>
                    <a:pt x="2" y="18"/>
                    <a:pt x="2" y="16"/>
                    <a:pt x="3" y="14"/>
                  </a:cubicBezTo>
                  <a:cubicBezTo>
                    <a:pt x="6" y="10"/>
                    <a:pt x="11" y="8"/>
                    <a:pt x="15" y="7"/>
                  </a:cubicBezTo>
                  <a:cubicBezTo>
                    <a:pt x="20" y="5"/>
                    <a:pt x="34" y="0"/>
                    <a:pt x="35" y="8"/>
                  </a:cubicBezTo>
                  <a:cubicBezTo>
                    <a:pt x="27" y="5"/>
                    <a:pt x="16" y="10"/>
                    <a:pt x="10" y="16"/>
                  </a:cubicBezTo>
                </a:path>
              </a:pathLst>
            </a:custGeom>
            <a:solidFill>
              <a:srgbClr val="FDF8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4" name="Freeform 1912"/>
            <p:cNvSpPr/>
            <p:nvPr>
              <p:custDataLst>
                <p:tags r:id="rId944"/>
              </p:custDataLst>
            </p:nvPr>
          </p:nvSpPr>
          <p:spPr bwMode="auto">
            <a:xfrm>
              <a:off x="4226" y="3782"/>
              <a:ext cx="67" cy="265"/>
            </a:xfrm>
            <a:custGeom>
              <a:avLst/>
              <a:gdLst>
                <a:gd name="T0" fmla="*/ 98 w 52"/>
                <a:gd name="T1" fmla="*/ 8 h 207"/>
                <a:gd name="T2" fmla="*/ 98 w 52"/>
                <a:gd name="T3" fmla="*/ 69 h 207"/>
                <a:gd name="T4" fmla="*/ 97 w 52"/>
                <a:gd name="T5" fmla="*/ 122 h 207"/>
                <a:gd name="T6" fmla="*/ 106 w 52"/>
                <a:gd name="T7" fmla="*/ 170 h 207"/>
                <a:gd name="T8" fmla="*/ 75 w 52"/>
                <a:gd name="T9" fmla="*/ 302 h 207"/>
                <a:gd name="T10" fmla="*/ 0 w 52"/>
                <a:gd name="T11" fmla="*/ 434 h 207"/>
                <a:gd name="T12" fmla="*/ 24 w 52"/>
                <a:gd name="T13" fmla="*/ 328 h 207"/>
                <a:gd name="T14" fmla="*/ 76 w 52"/>
                <a:gd name="T15" fmla="*/ 151 h 207"/>
                <a:gd name="T16" fmla="*/ 71 w 52"/>
                <a:gd name="T17" fmla="*/ 37 h 207"/>
                <a:gd name="T18" fmla="*/ 98 w 52"/>
                <a:gd name="T19" fmla="*/ 8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206">
                  <a:moveTo>
                    <a:pt x="46" y="4"/>
                  </a:moveTo>
                  <a:cubicBezTo>
                    <a:pt x="52" y="14"/>
                    <a:pt x="49" y="21"/>
                    <a:pt x="46" y="33"/>
                  </a:cubicBezTo>
                  <a:cubicBezTo>
                    <a:pt x="43" y="46"/>
                    <a:pt x="41" y="48"/>
                    <a:pt x="45" y="58"/>
                  </a:cubicBezTo>
                  <a:cubicBezTo>
                    <a:pt x="46" y="62"/>
                    <a:pt x="49" y="69"/>
                    <a:pt x="50" y="81"/>
                  </a:cubicBezTo>
                  <a:cubicBezTo>
                    <a:pt x="50" y="99"/>
                    <a:pt x="46" y="124"/>
                    <a:pt x="35" y="144"/>
                  </a:cubicBezTo>
                  <a:cubicBezTo>
                    <a:pt x="15" y="179"/>
                    <a:pt x="3" y="186"/>
                    <a:pt x="0" y="207"/>
                  </a:cubicBezTo>
                  <a:cubicBezTo>
                    <a:pt x="3" y="186"/>
                    <a:pt x="3" y="174"/>
                    <a:pt x="12" y="156"/>
                  </a:cubicBezTo>
                  <a:cubicBezTo>
                    <a:pt x="21" y="139"/>
                    <a:pt x="44" y="108"/>
                    <a:pt x="36" y="72"/>
                  </a:cubicBezTo>
                  <a:cubicBezTo>
                    <a:pt x="27" y="32"/>
                    <a:pt x="37" y="25"/>
                    <a:pt x="33" y="18"/>
                  </a:cubicBezTo>
                  <a:cubicBezTo>
                    <a:pt x="30" y="12"/>
                    <a:pt x="45" y="0"/>
                    <a:pt x="46" y="4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5" name="Freeform 1913"/>
            <p:cNvSpPr/>
            <p:nvPr>
              <p:custDataLst>
                <p:tags r:id="rId945"/>
              </p:custDataLst>
            </p:nvPr>
          </p:nvSpPr>
          <p:spPr bwMode="auto">
            <a:xfrm>
              <a:off x="4268" y="3749"/>
              <a:ext cx="207" cy="68"/>
            </a:xfrm>
            <a:custGeom>
              <a:avLst/>
              <a:gdLst>
                <a:gd name="T0" fmla="*/ 0 w 160"/>
                <a:gd name="T1" fmla="*/ 44 h 54"/>
                <a:gd name="T2" fmla="*/ 87 w 160"/>
                <a:gd name="T3" fmla="*/ 47 h 54"/>
                <a:gd name="T4" fmla="*/ 235 w 160"/>
                <a:gd name="T5" fmla="*/ 102 h 54"/>
                <a:gd name="T6" fmla="*/ 338 w 160"/>
                <a:gd name="T7" fmla="*/ 87 h 54"/>
                <a:gd name="T8" fmla="*/ 338 w 160"/>
                <a:gd name="T9" fmla="*/ 55 h 54"/>
                <a:gd name="T10" fmla="*/ 273 w 160"/>
                <a:gd name="T11" fmla="*/ 87 h 54"/>
                <a:gd name="T12" fmla="*/ 135 w 160"/>
                <a:gd name="T13" fmla="*/ 48 h 54"/>
                <a:gd name="T14" fmla="*/ 0 w 160"/>
                <a:gd name="T15" fmla="*/ 44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54">
                  <a:moveTo>
                    <a:pt x="0" y="22"/>
                  </a:moveTo>
                  <a:cubicBezTo>
                    <a:pt x="20" y="10"/>
                    <a:pt x="21" y="14"/>
                    <a:pt x="40" y="23"/>
                  </a:cubicBezTo>
                  <a:cubicBezTo>
                    <a:pt x="58" y="32"/>
                    <a:pt x="78" y="48"/>
                    <a:pt x="109" y="51"/>
                  </a:cubicBezTo>
                  <a:cubicBezTo>
                    <a:pt x="140" y="54"/>
                    <a:pt x="153" y="53"/>
                    <a:pt x="156" y="44"/>
                  </a:cubicBezTo>
                  <a:cubicBezTo>
                    <a:pt x="160" y="36"/>
                    <a:pt x="156" y="28"/>
                    <a:pt x="156" y="28"/>
                  </a:cubicBezTo>
                  <a:cubicBezTo>
                    <a:pt x="156" y="36"/>
                    <a:pt x="150" y="46"/>
                    <a:pt x="126" y="44"/>
                  </a:cubicBezTo>
                  <a:cubicBezTo>
                    <a:pt x="102" y="42"/>
                    <a:pt x="87" y="37"/>
                    <a:pt x="62" y="24"/>
                  </a:cubicBezTo>
                  <a:cubicBezTo>
                    <a:pt x="36" y="10"/>
                    <a:pt x="18" y="0"/>
                    <a:pt x="0" y="22"/>
                  </a:cubicBezTo>
                  <a:close/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6" name="Freeform 1914"/>
            <p:cNvSpPr/>
            <p:nvPr>
              <p:custDataLst>
                <p:tags r:id="rId946"/>
              </p:custDataLst>
            </p:nvPr>
          </p:nvSpPr>
          <p:spPr bwMode="auto">
            <a:xfrm>
              <a:off x="4479" y="3732"/>
              <a:ext cx="61" cy="71"/>
            </a:xfrm>
            <a:custGeom>
              <a:avLst/>
              <a:gdLst>
                <a:gd name="T0" fmla="*/ 6 w 48"/>
                <a:gd name="T1" fmla="*/ 76 h 56"/>
                <a:gd name="T2" fmla="*/ 22 w 48"/>
                <a:gd name="T3" fmla="*/ 107 h 56"/>
                <a:gd name="T4" fmla="*/ 60 w 48"/>
                <a:gd name="T5" fmla="*/ 76 h 56"/>
                <a:gd name="T6" fmla="*/ 84 w 48"/>
                <a:gd name="T7" fmla="*/ 0 h 56"/>
                <a:gd name="T8" fmla="*/ 64 w 48"/>
                <a:gd name="T9" fmla="*/ 48 h 56"/>
                <a:gd name="T10" fmla="*/ 10 w 48"/>
                <a:gd name="T11" fmla="*/ 74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56">
                  <a:moveTo>
                    <a:pt x="3" y="37"/>
                  </a:moveTo>
                  <a:cubicBezTo>
                    <a:pt x="4" y="44"/>
                    <a:pt x="0" y="56"/>
                    <a:pt x="10" y="52"/>
                  </a:cubicBezTo>
                  <a:cubicBezTo>
                    <a:pt x="16" y="49"/>
                    <a:pt x="24" y="42"/>
                    <a:pt x="29" y="37"/>
                  </a:cubicBezTo>
                  <a:cubicBezTo>
                    <a:pt x="40" y="26"/>
                    <a:pt x="48" y="16"/>
                    <a:pt x="41" y="0"/>
                  </a:cubicBezTo>
                  <a:cubicBezTo>
                    <a:pt x="40" y="10"/>
                    <a:pt x="39" y="17"/>
                    <a:pt x="31" y="24"/>
                  </a:cubicBezTo>
                  <a:cubicBezTo>
                    <a:pt x="23" y="32"/>
                    <a:pt x="15" y="32"/>
                    <a:pt x="5" y="3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7" name="Freeform 1915"/>
            <p:cNvSpPr/>
            <p:nvPr>
              <p:custDataLst>
                <p:tags r:id="rId947"/>
              </p:custDataLst>
            </p:nvPr>
          </p:nvSpPr>
          <p:spPr bwMode="auto">
            <a:xfrm>
              <a:off x="4541" y="3684"/>
              <a:ext cx="58" cy="53"/>
            </a:xfrm>
            <a:custGeom>
              <a:avLst/>
              <a:gdLst>
                <a:gd name="T0" fmla="*/ 0 w 44"/>
                <a:gd name="T1" fmla="*/ 62 h 42"/>
                <a:gd name="T2" fmla="*/ 22 w 44"/>
                <a:gd name="T3" fmla="*/ 83 h 42"/>
                <a:gd name="T4" fmla="*/ 55 w 44"/>
                <a:gd name="T5" fmla="*/ 62 h 42"/>
                <a:gd name="T6" fmla="*/ 76 w 44"/>
                <a:gd name="T7" fmla="*/ 0 h 42"/>
                <a:gd name="T8" fmla="*/ 20 w 44"/>
                <a:gd name="T9" fmla="*/ 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2">
                  <a:moveTo>
                    <a:pt x="0" y="31"/>
                  </a:moveTo>
                  <a:cubicBezTo>
                    <a:pt x="3" y="36"/>
                    <a:pt x="2" y="42"/>
                    <a:pt x="10" y="41"/>
                  </a:cubicBezTo>
                  <a:cubicBezTo>
                    <a:pt x="16" y="41"/>
                    <a:pt x="20" y="35"/>
                    <a:pt x="24" y="31"/>
                  </a:cubicBezTo>
                  <a:cubicBezTo>
                    <a:pt x="28" y="25"/>
                    <a:pt x="44" y="6"/>
                    <a:pt x="33" y="0"/>
                  </a:cubicBezTo>
                  <a:cubicBezTo>
                    <a:pt x="37" y="13"/>
                    <a:pt x="20" y="29"/>
                    <a:pt x="8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8" name="Freeform 1916"/>
            <p:cNvSpPr/>
            <p:nvPr>
              <p:custDataLst>
                <p:tags r:id="rId948"/>
              </p:custDataLst>
            </p:nvPr>
          </p:nvSpPr>
          <p:spPr bwMode="auto">
            <a:xfrm>
              <a:off x="4586" y="3611"/>
              <a:ext cx="47" cy="71"/>
            </a:xfrm>
            <a:custGeom>
              <a:avLst/>
              <a:gdLst>
                <a:gd name="T0" fmla="*/ 5 w 37"/>
                <a:gd name="T1" fmla="*/ 88 h 55"/>
                <a:gd name="T2" fmla="*/ 55 w 37"/>
                <a:gd name="T3" fmla="*/ 67 h 55"/>
                <a:gd name="T4" fmla="*/ 76 w 37"/>
                <a:gd name="T5" fmla="*/ 0 h 55"/>
                <a:gd name="T6" fmla="*/ 0 w 37"/>
                <a:gd name="T7" fmla="*/ 88 h 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55">
                  <a:moveTo>
                    <a:pt x="2" y="41"/>
                  </a:moveTo>
                  <a:cubicBezTo>
                    <a:pt x="12" y="55"/>
                    <a:pt x="22" y="39"/>
                    <a:pt x="27" y="31"/>
                  </a:cubicBezTo>
                  <a:cubicBezTo>
                    <a:pt x="33" y="21"/>
                    <a:pt x="34" y="11"/>
                    <a:pt x="37" y="0"/>
                  </a:cubicBezTo>
                  <a:cubicBezTo>
                    <a:pt x="31" y="10"/>
                    <a:pt x="17" y="46"/>
                    <a:pt x="0" y="4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9" name="Freeform 1917"/>
            <p:cNvSpPr/>
            <p:nvPr>
              <p:custDataLst>
                <p:tags r:id="rId949"/>
              </p:custDataLst>
            </p:nvPr>
          </p:nvSpPr>
          <p:spPr bwMode="auto">
            <a:xfrm>
              <a:off x="4625" y="3559"/>
              <a:ext cx="26" cy="50"/>
            </a:xfrm>
            <a:custGeom>
              <a:avLst/>
              <a:gdLst>
                <a:gd name="T0" fmla="*/ 43 w 20"/>
                <a:gd name="T1" fmla="*/ 0 h 39"/>
                <a:gd name="T2" fmla="*/ 0 w 20"/>
                <a:gd name="T3" fmla="*/ 59 h 39"/>
                <a:gd name="T4" fmla="*/ 34 w 20"/>
                <a:gd name="T5" fmla="*/ 2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9">
                  <a:moveTo>
                    <a:pt x="19" y="0"/>
                  </a:moveTo>
                  <a:cubicBezTo>
                    <a:pt x="20" y="9"/>
                    <a:pt x="15" y="39"/>
                    <a:pt x="0" y="28"/>
                  </a:cubicBezTo>
                  <a:cubicBezTo>
                    <a:pt x="8" y="26"/>
                    <a:pt x="10" y="21"/>
                    <a:pt x="15" y="1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0" name="Freeform 1918"/>
            <p:cNvSpPr/>
            <p:nvPr>
              <p:custDataLst>
                <p:tags r:id="rId950"/>
              </p:custDataLst>
            </p:nvPr>
          </p:nvSpPr>
          <p:spPr bwMode="auto">
            <a:xfrm>
              <a:off x="4633" y="3488"/>
              <a:ext cx="19" cy="44"/>
            </a:xfrm>
            <a:custGeom>
              <a:avLst/>
              <a:gdLst>
                <a:gd name="T0" fmla="*/ 24 w 15"/>
                <a:gd name="T1" fmla="*/ 0 h 34"/>
                <a:gd name="T2" fmla="*/ 29 w 15"/>
                <a:gd name="T3" fmla="*/ 47 h 34"/>
                <a:gd name="T4" fmla="*/ 0 w 15"/>
                <a:gd name="T5" fmla="*/ 67 h 34"/>
                <a:gd name="T6" fmla="*/ 23 w 15"/>
                <a:gd name="T7" fmla="*/ 2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4">
                  <a:moveTo>
                    <a:pt x="12" y="0"/>
                  </a:moveTo>
                  <a:cubicBezTo>
                    <a:pt x="13" y="7"/>
                    <a:pt x="15" y="15"/>
                    <a:pt x="14" y="22"/>
                  </a:cubicBezTo>
                  <a:cubicBezTo>
                    <a:pt x="13" y="34"/>
                    <a:pt x="10" y="32"/>
                    <a:pt x="0" y="31"/>
                  </a:cubicBezTo>
                  <a:cubicBezTo>
                    <a:pt x="10" y="28"/>
                    <a:pt x="10" y="21"/>
                    <a:pt x="11" y="1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1" name="Freeform 1919"/>
            <p:cNvSpPr/>
            <p:nvPr>
              <p:custDataLst>
                <p:tags r:id="rId951"/>
              </p:custDataLst>
            </p:nvPr>
          </p:nvSpPr>
          <p:spPr bwMode="auto">
            <a:xfrm>
              <a:off x="4622" y="3438"/>
              <a:ext cx="20" cy="27"/>
            </a:xfrm>
            <a:custGeom>
              <a:avLst/>
              <a:gdLst>
                <a:gd name="T0" fmla="*/ 27 w 15"/>
                <a:gd name="T1" fmla="*/ 0 h 21"/>
                <a:gd name="T2" fmla="*/ 31 w 15"/>
                <a:gd name="T3" fmla="*/ 36 h 21"/>
                <a:gd name="T4" fmla="*/ 0 w 15"/>
                <a:gd name="T5" fmla="*/ 45 h 21"/>
                <a:gd name="T6" fmla="*/ 21 w 15"/>
                <a:gd name="T7" fmla="*/ 1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1">
                  <a:moveTo>
                    <a:pt x="11" y="0"/>
                  </a:moveTo>
                  <a:cubicBezTo>
                    <a:pt x="12" y="4"/>
                    <a:pt x="15" y="13"/>
                    <a:pt x="13" y="17"/>
                  </a:cubicBezTo>
                  <a:cubicBezTo>
                    <a:pt x="10" y="21"/>
                    <a:pt x="5" y="21"/>
                    <a:pt x="0" y="21"/>
                  </a:cubicBezTo>
                  <a:cubicBezTo>
                    <a:pt x="7" y="19"/>
                    <a:pt x="9" y="11"/>
                    <a:pt x="9" y="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2" name="Freeform 1920"/>
            <p:cNvSpPr/>
            <p:nvPr>
              <p:custDataLst>
                <p:tags r:id="rId952"/>
              </p:custDataLst>
            </p:nvPr>
          </p:nvSpPr>
          <p:spPr bwMode="auto">
            <a:xfrm>
              <a:off x="4600" y="3320"/>
              <a:ext cx="12" cy="39"/>
            </a:xfrm>
            <a:custGeom>
              <a:avLst/>
              <a:gdLst>
                <a:gd name="T0" fmla="*/ 12 w 10"/>
                <a:gd name="T1" fmla="*/ 0 h 30"/>
                <a:gd name="T2" fmla="*/ 17 w 10"/>
                <a:gd name="T3" fmla="*/ 44 h 30"/>
                <a:gd name="T4" fmla="*/ 0 w 10"/>
                <a:gd name="T5" fmla="*/ 64 h 30"/>
                <a:gd name="T6" fmla="*/ 16 w 10"/>
                <a:gd name="T7" fmla="*/ 21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30">
                  <a:moveTo>
                    <a:pt x="7" y="0"/>
                  </a:moveTo>
                  <a:cubicBezTo>
                    <a:pt x="10" y="6"/>
                    <a:pt x="10" y="14"/>
                    <a:pt x="10" y="20"/>
                  </a:cubicBezTo>
                  <a:cubicBezTo>
                    <a:pt x="10" y="30"/>
                    <a:pt x="9" y="27"/>
                    <a:pt x="0" y="29"/>
                  </a:cubicBezTo>
                  <a:cubicBezTo>
                    <a:pt x="9" y="26"/>
                    <a:pt x="6" y="16"/>
                    <a:pt x="9" y="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3" name="Freeform 1921"/>
            <p:cNvSpPr/>
            <p:nvPr>
              <p:custDataLst>
                <p:tags r:id="rId953"/>
              </p:custDataLst>
            </p:nvPr>
          </p:nvSpPr>
          <p:spPr bwMode="auto">
            <a:xfrm>
              <a:off x="4609" y="3378"/>
              <a:ext cx="17" cy="28"/>
            </a:xfrm>
            <a:custGeom>
              <a:avLst/>
              <a:gdLst>
                <a:gd name="T0" fmla="*/ 21 w 13"/>
                <a:gd name="T1" fmla="*/ 0 h 21"/>
                <a:gd name="T2" fmla="*/ 24 w 13"/>
                <a:gd name="T3" fmla="*/ 41 h 21"/>
                <a:gd name="T4" fmla="*/ 0 w 13"/>
                <a:gd name="T5" fmla="*/ 48 h 21"/>
                <a:gd name="T6" fmla="*/ 21 w 13"/>
                <a:gd name="T7" fmla="*/ 9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21">
                  <a:moveTo>
                    <a:pt x="9" y="0"/>
                  </a:moveTo>
                  <a:cubicBezTo>
                    <a:pt x="10" y="5"/>
                    <a:pt x="13" y="12"/>
                    <a:pt x="11" y="17"/>
                  </a:cubicBezTo>
                  <a:cubicBezTo>
                    <a:pt x="8" y="21"/>
                    <a:pt x="5" y="19"/>
                    <a:pt x="0" y="20"/>
                  </a:cubicBezTo>
                  <a:cubicBezTo>
                    <a:pt x="7" y="17"/>
                    <a:pt x="9" y="11"/>
                    <a:pt x="9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4" name="Freeform 1922"/>
            <p:cNvSpPr/>
            <p:nvPr>
              <p:custDataLst>
                <p:tags r:id="rId954"/>
              </p:custDataLst>
            </p:nvPr>
          </p:nvSpPr>
          <p:spPr bwMode="auto">
            <a:xfrm>
              <a:off x="4586" y="3253"/>
              <a:ext cx="23" cy="50"/>
            </a:xfrm>
            <a:custGeom>
              <a:avLst/>
              <a:gdLst>
                <a:gd name="T0" fmla="*/ 15 w 19"/>
                <a:gd name="T1" fmla="*/ 0 h 39"/>
                <a:gd name="T2" fmla="*/ 0 w 19"/>
                <a:gd name="T3" fmla="*/ 72 h 39"/>
                <a:gd name="T4" fmla="*/ 12 w 19"/>
                <a:gd name="T5" fmla="*/ 22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9">
                  <a:moveTo>
                    <a:pt x="8" y="0"/>
                  </a:moveTo>
                  <a:cubicBezTo>
                    <a:pt x="9" y="8"/>
                    <a:pt x="19" y="39"/>
                    <a:pt x="0" y="34"/>
                  </a:cubicBezTo>
                  <a:cubicBezTo>
                    <a:pt x="8" y="29"/>
                    <a:pt x="5" y="18"/>
                    <a:pt x="7" y="1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5" name="Freeform 1923"/>
            <p:cNvSpPr/>
            <p:nvPr>
              <p:custDataLst>
                <p:tags r:id="rId955"/>
              </p:custDataLst>
            </p:nvPr>
          </p:nvSpPr>
          <p:spPr bwMode="auto">
            <a:xfrm>
              <a:off x="4579" y="3198"/>
              <a:ext cx="18" cy="36"/>
            </a:xfrm>
            <a:custGeom>
              <a:avLst/>
              <a:gdLst>
                <a:gd name="T0" fmla="*/ 28 w 14"/>
                <a:gd name="T1" fmla="*/ 0 h 28"/>
                <a:gd name="T2" fmla="*/ 0 w 14"/>
                <a:gd name="T3" fmla="*/ 58 h 28"/>
                <a:gd name="T4" fmla="*/ 24 w 14"/>
                <a:gd name="T5" fmla="*/ 6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4" y="8"/>
                    <a:pt x="13" y="28"/>
                    <a:pt x="0" y="27"/>
                  </a:cubicBezTo>
                  <a:cubicBezTo>
                    <a:pt x="9" y="24"/>
                    <a:pt x="11" y="11"/>
                    <a:pt x="12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6" name="Freeform 1924"/>
            <p:cNvSpPr/>
            <p:nvPr>
              <p:custDataLst>
                <p:tags r:id="rId956"/>
              </p:custDataLst>
            </p:nvPr>
          </p:nvSpPr>
          <p:spPr bwMode="auto">
            <a:xfrm>
              <a:off x="4586" y="3152"/>
              <a:ext cx="10" cy="27"/>
            </a:xfrm>
            <a:custGeom>
              <a:avLst/>
              <a:gdLst>
                <a:gd name="T0" fmla="*/ 5 w 8"/>
                <a:gd name="T1" fmla="*/ 0 h 21"/>
                <a:gd name="T2" fmla="*/ 0 w 8"/>
                <a:gd name="T3" fmla="*/ 42 h 21"/>
                <a:gd name="T4" fmla="*/ 5 w 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1">
                  <a:moveTo>
                    <a:pt x="2" y="0"/>
                  </a:moveTo>
                  <a:cubicBezTo>
                    <a:pt x="3" y="4"/>
                    <a:pt x="8" y="21"/>
                    <a:pt x="0" y="20"/>
                  </a:cubicBezTo>
                  <a:cubicBezTo>
                    <a:pt x="3" y="14"/>
                    <a:pt x="2" y="6"/>
                    <a:pt x="2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7" name="Freeform 1925"/>
            <p:cNvSpPr/>
            <p:nvPr>
              <p:custDataLst>
                <p:tags r:id="rId957"/>
              </p:custDataLst>
            </p:nvPr>
          </p:nvSpPr>
          <p:spPr bwMode="auto">
            <a:xfrm>
              <a:off x="4583" y="2926"/>
              <a:ext cx="9" cy="37"/>
            </a:xfrm>
            <a:custGeom>
              <a:avLst/>
              <a:gdLst>
                <a:gd name="T0" fmla="*/ 0 w 7"/>
                <a:gd name="T1" fmla="*/ 0 h 29"/>
                <a:gd name="T2" fmla="*/ 0 w 7"/>
                <a:gd name="T3" fmla="*/ 6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0" y="0"/>
                  </a:moveTo>
                  <a:cubicBezTo>
                    <a:pt x="7" y="12"/>
                    <a:pt x="3" y="23"/>
                    <a:pt x="0" y="2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8" name="Freeform 1926"/>
            <p:cNvSpPr/>
            <p:nvPr>
              <p:custDataLst>
                <p:tags r:id="rId958"/>
              </p:custDataLst>
            </p:nvPr>
          </p:nvSpPr>
          <p:spPr bwMode="auto">
            <a:xfrm>
              <a:off x="4579" y="3099"/>
              <a:ext cx="9" cy="27"/>
            </a:xfrm>
            <a:custGeom>
              <a:avLst/>
              <a:gdLst>
                <a:gd name="T0" fmla="*/ 6 w 7"/>
                <a:gd name="T1" fmla="*/ 0 h 21"/>
                <a:gd name="T2" fmla="*/ 0 w 7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3" y="0"/>
                  </a:moveTo>
                  <a:cubicBezTo>
                    <a:pt x="7" y="14"/>
                    <a:pt x="4" y="20"/>
                    <a:pt x="0" y="2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9" name="Freeform 1927"/>
            <p:cNvSpPr/>
            <p:nvPr>
              <p:custDataLst>
                <p:tags r:id="rId959"/>
              </p:custDataLst>
            </p:nvPr>
          </p:nvSpPr>
          <p:spPr bwMode="auto">
            <a:xfrm>
              <a:off x="4371" y="3124"/>
              <a:ext cx="38" cy="41"/>
            </a:xfrm>
            <a:custGeom>
              <a:avLst/>
              <a:gdLst>
                <a:gd name="T0" fmla="*/ 0 w 30"/>
                <a:gd name="T1" fmla="*/ 17 h 32"/>
                <a:gd name="T2" fmla="*/ 8 w 30"/>
                <a:gd name="T3" fmla="*/ 68 h 32"/>
                <a:gd name="T4" fmla="*/ 56 w 30"/>
                <a:gd name="T5" fmla="*/ 0 h 32"/>
                <a:gd name="T6" fmla="*/ 23 w 30"/>
                <a:gd name="T7" fmla="*/ 4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32">
                  <a:moveTo>
                    <a:pt x="0" y="8"/>
                  </a:moveTo>
                  <a:cubicBezTo>
                    <a:pt x="3" y="16"/>
                    <a:pt x="1" y="24"/>
                    <a:pt x="4" y="32"/>
                  </a:cubicBezTo>
                  <a:cubicBezTo>
                    <a:pt x="16" y="29"/>
                    <a:pt x="30" y="14"/>
                    <a:pt x="28" y="0"/>
                  </a:cubicBezTo>
                  <a:cubicBezTo>
                    <a:pt x="27" y="6"/>
                    <a:pt x="19" y="26"/>
                    <a:pt x="11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0" name="Freeform 1928"/>
            <p:cNvSpPr/>
            <p:nvPr>
              <p:custDataLst>
                <p:tags r:id="rId960"/>
              </p:custDataLst>
            </p:nvPr>
          </p:nvSpPr>
          <p:spPr bwMode="auto">
            <a:xfrm>
              <a:off x="4427" y="3086"/>
              <a:ext cx="23" cy="37"/>
            </a:xfrm>
            <a:custGeom>
              <a:avLst/>
              <a:gdLst>
                <a:gd name="T0" fmla="*/ 0 w 18"/>
                <a:gd name="T1" fmla="*/ 29 h 29"/>
                <a:gd name="T2" fmla="*/ 0 w 18"/>
                <a:gd name="T3" fmla="*/ 60 h 29"/>
                <a:gd name="T4" fmla="*/ 36 w 18"/>
                <a:gd name="T5" fmla="*/ 0 h 29"/>
                <a:gd name="T6" fmla="*/ 8 w 18"/>
                <a:gd name="T7" fmla="*/ 24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8">
                  <a:moveTo>
                    <a:pt x="0" y="14"/>
                  </a:moveTo>
                  <a:cubicBezTo>
                    <a:pt x="0" y="19"/>
                    <a:pt x="0" y="24"/>
                    <a:pt x="0" y="29"/>
                  </a:cubicBezTo>
                  <a:cubicBezTo>
                    <a:pt x="9" y="28"/>
                    <a:pt x="18" y="9"/>
                    <a:pt x="17" y="0"/>
                  </a:cubicBezTo>
                  <a:cubicBezTo>
                    <a:pt x="15" y="6"/>
                    <a:pt x="12" y="17"/>
                    <a:pt x="4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1" name="Freeform 1929"/>
            <p:cNvSpPr/>
            <p:nvPr>
              <p:custDataLst>
                <p:tags r:id="rId961"/>
              </p:custDataLst>
            </p:nvPr>
          </p:nvSpPr>
          <p:spPr bwMode="auto">
            <a:xfrm>
              <a:off x="4312" y="3144"/>
              <a:ext cx="50" cy="39"/>
            </a:xfrm>
            <a:custGeom>
              <a:avLst/>
              <a:gdLst>
                <a:gd name="T0" fmla="*/ 7 w 38"/>
                <a:gd name="T1" fmla="*/ 20 h 31"/>
                <a:gd name="T2" fmla="*/ 0 w 38"/>
                <a:gd name="T3" fmla="*/ 57 h 31"/>
                <a:gd name="T4" fmla="*/ 64 w 38"/>
                <a:gd name="T5" fmla="*/ 45 h 31"/>
                <a:gd name="T6" fmla="*/ 78 w 38"/>
                <a:gd name="T7" fmla="*/ 0 h 31"/>
                <a:gd name="T8" fmla="*/ 43 w 38"/>
                <a:gd name="T9" fmla="*/ 44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1">
                  <a:moveTo>
                    <a:pt x="3" y="10"/>
                  </a:moveTo>
                  <a:cubicBezTo>
                    <a:pt x="4" y="17"/>
                    <a:pt x="4" y="23"/>
                    <a:pt x="0" y="29"/>
                  </a:cubicBezTo>
                  <a:cubicBezTo>
                    <a:pt x="6" y="31"/>
                    <a:pt x="22" y="26"/>
                    <a:pt x="28" y="23"/>
                  </a:cubicBezTo>
                  <a:cubicBezTo>
                    <a:pt x="38" y="17"/>
                    <a:pt x="35" y="11"/>
                    <a:pt x="34" y="0"/>
                  </a:cubicBezTo>
                  <a:cubicBezTo>
                    <a:pt x="35" y="9"/>
                    <a:pt x="29" y="21"/>
                    <a:pt x="19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2" name="Freeform 1930"/>
            <p:cNvSpPr/>
            <p:nvPr>
              <p:custDataLst>
                <p:tags r:id="rId962"/>
              </p:custDataLst>
            </p:nvPr>
          </p:nvSpPr>
          <p:spPr bwMode="auto">
            <a:xfrm>
              <a:off x="4259" y="3163"/>
              <a:ext cx="43" cy="37"/>
            </a:xfrm>
            <a:custGeom>
              <a:avLst/>
              <a:gdLst>
                <a:gd name="T0" fmla="*/ 0 w 34"/>
                <a:gd name="T1" fmla="*/ 29 h 28"/>
                <a:gd name="T2" fmla="*/ 37 w 34"/>
                <a:gd name="T3" fmla="*/ 53 h 28"/>
                <a:gd name="T4" fmla="*/ 65 w 34"/>
                <a:gd name="T5" fmla="*/ 0 h 28"/>
                <a:gd name="T6" fmla="*/ 29 w 34"/>
                <a:gd name="T7" fmla="*/ 37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8">
                  <a:moveTo>
                    <a:pt x="0" y="13"/>
                  </a:moveTo>
                  <a:cubicBezTo>
                    <a:pt x="0" y="27"/>
                    <a:pt x="5" y="28"/>
                    <a:pt x="18" y="23"/>
                  </a:cubicBezTo>
                  <a:cubicBezTo>
                    <a:pt x="28" y="20"/>
                    <a:pt x="34" y="10"/>
                    <a:pt x="32" y="0"/>
                  </a:cubicBezTo>
                  <a:cubicBezTo>
                    <a:pt x="34" y="11"/>
                    <a:pt x="25" y="17"/>
                    <a:pt x="14" y="1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3" name="Freeform 1931"/>
            <p:cNvSpPr/>
            <p:nvPr>
              <p:custDataLst>
                <p:tags r:id="rId963"/>
              </p:custDataLst>
            </p:nvPr>
          </p:nvSpPr>
          <p:spPr bwMode="auto">
            <a:xfrm>
              <a:off x="4200" y="3174"/>
              <a:ext cx="42" cy="32"/>
            </a:xfrm>
            <a:custGeom>
              <a:avLst/>
              <a:gdLst>
                <a:gd name="T0" fmla="*/ 1 w 32"/>
                <a:gd name="T1" fmla="*/ 23 h 25"/>
                <a:gd name="T2" fmla="*/ 38 w 32"/>
                <a:gd name="T3" fmla="*/ 47 h 25"/>
                <a:gd name="T4" fmla="*/ 71 w 32"/>
                <a:gd name="T5" fmla="*/ 0 h 25"/>
                <a:gd name="T6" fmla="*/ 29 w 32"/>
                <a:gd name="T7" fmla="*/ 37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1" y="11"/>
                  </a:moveTo>
                  <a:cubicBezTo>
                    <a:pt x="0" y="24"/>
                    <a:pt x="3" y="25"/>
                    <a:pt x="17" y="23"/>
                  </a:cubicBezTo>
                  <a:cubicBezTo>
                    <a:pt x="31" y="21"/>
                    <a:pt x="31" y="14"/>
                    <a:pt x="31" y="0"/>
                  </a:cubicBezTo>
                  <a:cubicBezTo>
                    <a:pt x="32" y="13"/>
                    <a:pt x="26" y="22"/>
                    <a:pt x="13" y="18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4" name="Freeform 1932"/>
            <p:cNvSpPr/>
            <p:nvPr>
              <p:custDataLst>
                <p:tags r:id="rId964"/>
              </p:custDataLst>
            </p:nvPr>
          </p:nvSpPr>
          <p:spPr bwMode="auto">
            <a:xfrm>
              <a:off x="4132" y="3170"/>
              <a:ext cx="49" cy="40"/>
            </a:xfrm>
            <a:custGeom>
              <a:avLst/>
              <a:gdLst>
                <a:gd name="T0" fmla="*/ 0 w 38"/>
                <a:gd name="T1" fmla="*/ 44 h 31"/>
                <a:gd name="T2" fmla="*/ 58 w 38"/>
                <a:gd name="T3" fmla="*/ 59 h 31"/>
                <a:gd name="T4" fmla="*/ 76 w 38"/>
                <a:gd name="T5" fmla="*/ 0 h 31"/>
                <a:gd name="T6" fmla="*/ 35 w 38"/>
                <a:gd name="T7" fmla="*/ 46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1">
                  <a:moveTo>
                    <a:pt x="0" y="20"/>
                  </a:moveTo>
                  <a:cubicBezTo>
                    <a:pt x="1" y="30"/>
                    <a:pt x="20" y="31"/>
                    <a:pt x="27" y="28"/>
                  </a:cubicBezTo>
                  <a:cubicBezTo>
                    <a:pt x="38" y="23"/>
                    <a:pt x="37" y="12"/>
                    <a:pt x="36" y="0"/>
                  </a:cubicBezTo>
                  <a:cubicBezTo>
                    <a:pt x="34" y="12"/>
                    <a:pt x="30" y="22"/>
                    <a:pt x="16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5" name="Freeform 1933"/>
            <p:cNvSpPr/>
            <p:nvPr>
              <p:custDataLst>
                <p:tags r:id="rId965"/>
              </p:custDataLst>
            </p:nvPr>
          </p:nvSpPr>
          <p:spPr bwMode="auto">
            <a:xfrm>
              <a:off x="4066" y="3166"/>
              <a:ext cx="57" cy="40"/>
            </a:xfrm>
            <a:custGeom>
              <a:avLst/>
              <a:gdLst>
                <a:gd name="T0" fmla="*/ 0 w 44"/>
                <a:gd name="T1" fmla="*/ 45 h 31"/>
                <a:gd name="T2" fmla="*/ 75 w 44"/>
                <a:gd name="T3" fmla="*/ 0 h 31"/>
                <a:gd name="T4" fmla="*/ 17 w 44"/>
                <a:gd name="T5" fmla="*/ 46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0" y="21"/>
                  </a:moveTo>
                  <a:cubicBezTo>
                    <a:pt x="20" y="25"/>
                    <a:pt x="44" y="31"/>
                    <a:pt x="35" y="0"/>
                  </a:cubicBezTo>
                  <a:cubicBezTo>
                    <a:pt x="37" y="19"/>
                    <a:pt x="19" y="15"/>
                    <a:pt x="8" y="2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6" name="Freeform 1934"/>
            <p:cNvSpPr/>
            <p:nvPr>
              <p:custDataLst>
                <p:tags r:id="rId966"/>
              </p:custDataLst>
            </p:nvPr>
          </p:nvSpPr>
          <p:spPr bwMode="auto">
            <a:xfrm>
              <a:off x="4001" y="3157"/>
              <a:ext cx="42" cy="31"/>
            </a:xfrm>
            <a:custGeom>
              <a:avLst/>
              <a:gdLst>
                <a:gd name="T0" fmla="*/ 0 w 33"/>
                <a:gd name="T1" fmla="*/ 23 h 24"/>
                <a:gd name="T2" fmla="*/ 47 w 33"/>
                <a:gd name="T3" fmla="*/ 50 h 24"/>
                <a:gd name="T4" fmla="*/ 67 w 33"/>
                <a:gd name="T5" fmla="*/ 0 h 24"/>
                <a:gd name="T6" fmla="*/ 14 w 33"/>
                <a:gd name="T7" fmla="*/ 2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24">
                  <a:moveTo>
                    <a:pt x="0" y="11"/>
                  </a:moveTo>
                  <a:cubicBezTo>
                    <a:pt x="8" y="15"/>
                    <a:pt x="13" y="24"/>
                    <a:pt x="23" y="23"/>
                  </a:cubicBezTo>
                  <a:cubicBezTo>
                    <a:pt x="33" y="22"/>
                    <a:pt x="32" y="10"/>
                    <a:pt x="33" y="0"/>
                  </a:cubicBezTo>
                  <a:cubicBezTo>
                    <a:pt x="27" y="19"/>
                    <a:pt x="21" y="17"/>
                    <a:pt x="7" y="1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7" name="Freeform 1935"/>
            <p:cNvSpPr/>
            <p:nvPr>
              <p:custDataLst>
                <p:tags r:id="rId967"/>
              </p:custDataLst>
            </p:nvPr>
          </p:nvSpPr>
          <p:spPr bwMode="auto">
            <a:xfrm>
              <a:off x="3937" y="3130"/>
              <a:ext cx="55" cy="35"/>
            </a:xfrm>
            <a:custGeom>
              <a:avLst/>
              <a:gdLst>
                <a:gd name="T0" fmla="*/ 0 w 42"/>
                <a:gd name="T1" fmla="*/ 1 h 28"/>
                <a:gd name="T2" fmla="*/ 51 w 42"/>
                <a:gd name="T3" fmla="*/ 49 h 28"/>
                <a:gd name="T4" fmla="*/ 94 w 42"/>
                <a:gd name="T5" fmla="*/ 0 h 28"/>
                <a:gd name="T6" fmla="*/ 54 w 42"/>
                <a:gd name="T7" fmla="*/ 24 h 28"/>
                <a:gd name="T8" fmla="*/ 0 w 42"/>
                <a:gd name="T9" fmla="*/ 6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8">
                  <a:moveTo>
                    <a:pt x="0" y="1"/>
                  </a:moveTo>
                  <a:cubicBezTo>
                    <a:pt x="6" y="7"/>
                    <a:pt x="14" y="23"/>
                    <a:pt x="23" y="25"/>
                  </a:cubicBezTo>
                  <a:cubicBezTo>
                    <a:pt x="36" y="28"/>
                    <a:pt x="28" y="5"/>
                    <a:pt x="42" y="0"/>
                  </a:cubicBezTo>
                  <a:cubicBezTo>
                    <a:pt x="34" y="2"/>
                    <a:pt x="30" y="10"/>
                    <a:pt x="24" y="12"/>
                  </a:cubicBezTo>
                  <a:cubicBezTo>
                    <a:pt x="14" y="15"/>
                    <a:pt x="10" y="4"/>
                    <a:pt x="0" y="3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8" name="Freeform 1936"/>
            <p:cNvSpPr/>
            <p:nvPr>
              <p:custDataLst>
                <p:tags r:id="rId968"/>
              </p:custDataLst>
            </p:nvPr>
          </p:nvSpPr>
          <p:spPr bwMode="auto">
            <a:xfrm>
              <a:off x="3880" y="3083"/>
              <a:ext cx="40" cy="43"/>
            </a:xfrm>
            <a:custGeom>
              <a:avLst/>
              <a:gdLst>
                <a:gd name="T0" fmla="*/ 0 w 32"/>
                <a:gd name="T1" fmla="*/ 23 h 33"/>
                <a:gd name="T2" fmla="*/ 48 w 32"/>
                <a:gd name="T3" fmla="*/ 61 h 33"/>
                <a:gd name="T4" fmla="*/ 63 w 32"/>
                <a:gd name="T5" fmla="*/ 0 h 33"/>
                <a:gd name="T6" fmla="*/ 41 w 32"/>
                <a:gd name="T7" fmla="*/ 43 h 33"/>
                <a:gd name="T8" fmla="*/ 8 w 32"/>
                <a:gd name="T9" fmla="*/ 34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33">
                  <a:moveTo>
                    <a:pt x="0" y="11"/>
                  </a:moveTo>
                  <a:cubicBezTo>
                    <a:pt x="3" y="17"/>
                    <a:pt x="13" y="33"/>
                    <a:pt x="24" y="28"/>
                  </a:cubicBezTo>
                  <a:cubicBezTo>
                    <a:pt x="32" y="24"/>
                    <a:pt x="25" y="7"/>
                    <a:pt x="32" y="0"/>
                  </a:cubicBezTo>
                  <a:cubicBezTo>
                    <a:pt x="25" y="6"/>
                    <a:pt x="24" y="12"/>
                    <a:pt x="21" y="19"/>
                  </a:cubicBezTo>
                  <a:cubicBezTo>
                    <a:pt x="15" y="19"/>
                    <a:pt x="9" y="18"/>
                    <a:pt x="4" y="15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9" name="Freeform 1937"/>
            <p:cNvSpPr/>
            <p:nvPr>
              <p:custDataLst>
                <p:tags r:id="rId969"/>
              </p:custDataLst>
            </p:nvPr>
          </p:nvSpPr>
          <p:spPr bwMode="auto">
            <a:xfrm>
              <a:off x="3836" y="3052"/>
              <a:ext cx="29" cy="31"/>
            </a:xfrm>
            <a:custGeom>
              <a:avLst/>
              <a:gdLst>
                <a:gd name="T0" fmla="*/ 0 w 23"/>
                <a:gd name="T1" fmla="*/ 30 h 24"/>
                <a:gd name="T2" fmla="*/ 37 w 23"/>
                <a:gd name="T3" fmla="*/ 52 h 24"/>
                <a:gd name="T4" fmla="*/ 47 w 23"/>
                <a:gd name="T5" fmla="*/ 0 h 24"/>
                <a:gd name="T6" fmla="*/ 1 w 23"/>
                <a:gd name="T7" fmla="*/ 27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0" y="14"/>
                  </a:moveTo>
                  <a:cubicBezTo>
                    <a:pt x="5" y="20"/>
                    <a:pt x="10" y="24"/>
                    <a:pt x="18" y="24"/>
                  </a:cubicBezTo>
                  <a:cubicBezTo>
                    <a:pt x="18" y="15"/>
                    <a:pt x="17" y="8"/>
                    <a:pt x="23" y="0"/>
                  </a:cubicBezTo>
                  <a:cubicBezTo>
                    <a:pt x="16" y="5"/>
                    <a:pt x="12" y="21"/>
                    <a:pt x="1" y="1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0" name="Freeform 1938"/>
            <p:cNvSpPr/>
            <p:nvPr>
              <p:custDataLst>
                <p:tags r:id="rId970"/>
              </p:custDataLst>
            </p:nvPr>
          </p:nvSpPr>
          <p:spPr bwMode="auto">
            <a:xfrm>
              <a:off x="3854" y="3095"/>
              <a:ext cx="71" cy="79"/>
            </a:xfrm>
            <a:custGeom>
              <a:avLst/>
              <a:gdLst>
                <a:gd name="T0" fmla="*/ 13 w 56"/>
                <a:gd name="T1" fmla="*/ 5 h 62"/>
                <a:gd name="T2" fmla="*/ 43 w 56"/>
                <a:gd name="T3" fmla="*/ 70 h 62"/>
                <a:gd name="T4" fmla="*/ 66 w 56"/>
                <a:gd name="T5" fmla="*/ 126 h 62"/>
                <a:gd name="T6" fmla="*/ 114 w 56"/>
                <a:gd name="T7" fmla="*/ 129 h 62"/>
                <a:gd name="T8" fmla="*/ 107 w 56"/>
                <a:gd name="T9" fmla="*/ 66 h 62"/>
                <a:gd name="T10" fmla="*/ 20 w 56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62">
                  <a:moveTo>
                    <a:pt x="6" y="2"/>
                  </a:moveTo>
                  <a:cubicBezTo>
                    <a:pt x="9" y="15"/>
                    <a:pt x="12" y="25"/>
                    <a:pt x="21" y="34"/>
                  </a:cubicBezTo>
                  <a:cubicBezTo>
                    <a:pt x="26" y="40"/>
                    <a:pt x="43" y="53"/>
                    <a:pt x="32" y="61"/>
                  </a:cubicBezTo>
                  <a:cubicBezTo>
                    <a:pt x="39" y="57"/>
                    <a:pt x="48" y="60"/>
                    <a:pt x="56" y="62"/>
                  </a:cubicBezTo>
                  <a:cubicBezTo>
                    <a:pt x="56" y="53"/>
                    <a:pt x="52" y="41"/>
                    <a:pt x="52" y="32"/>
                  </a:cubicBezTo>
                  <a:cubicBezTo>
                    <a:pt x="35" y="41"/>
                    <a:pt x="0" y="16"/>
                    <a:pt x="10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1" name="Freeform 1939"/>
            <p:cNvSpPr/>
            <p:nvPr>
              <p:custDataLst>
                <p:tags r:id="rId971"/>
              </p:custDataLst>
            </p:nvPr>
          </p:nvSpPr>
          <p:spPr bwMode="auto">
            <a:xfrm>
              <a:off x="3893" y="3191"/>
              <a:ext cx="35" cy="42"/>
            </a:xfrm>
            <a:custGeom>
              <a:avLst/>
              <a:gdLst>
                <a:gd name="T0" fmla="*/ 45 w 28"/>
                <a:gd name="T1" fmla="*/ 0 h 33"/>
                <a:gd name="T2" fmla="*/ 48 w 28"/>
                <a:gd name="T3" fmla="*/ 50 h 33"/>
                <a:gd name="T4" fmla="*/ 0 w 28"/>
                <a:gd name="T5" fmla="*/ 50 h 33"/>
                <a:gd name="T6" fmla="*/ 44 w 28"/>
                <a:gd name="T7" fmla="*/ 13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33">
                  <a:moveTo>
                    <a:pt x="23" y="0"/>
                  </a:moveTo>
                  <a:cubicBezTo>
                    <a:pt x="26" y="6"/>
                    <a:pt x="28" y="18"/>
                    <a:pt x="24" y="24"/>
                  </a:cubicBezTo>
                  <a:cubicBezTo>
                    <a:pt x="18" y="33"/>
                    <a:pt x="9" y="26"/>
                    <a:pt x="0" y="24"/>
                  </a:cubicBezTo>
                  <a:cubicBezTo>
                    <a:pt x="13" y="28"/>
                    <a:pt x="20" y="17"/>
                    <a:pt x="22" y="6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2" name="Freeform 1940"/>
            <p:cNvSpPr/>
            <p:nvPr>
              <p:custDataLst>
                <p:tags r:id="rId972"/>
              </p:custDataLst>
            </p:nvPr>
          </p:nvSpPr>
          <p:spPr bwMode="auto">
            <a:xfrm>
              <a:off x="3881" y="3246"/>
              <a:ext cx="47" cy="46"/>
            </a:xfrm>
            <a:custGeom>
              <a:avLst/>
              <a:gdLst>
                <a:gd name="T0" fmla="*/ 71 w 37"/>
                <a:gd name="T1" fmla="*/ 0 h 36"/>
                <a:gd name="T2" fmla="*/ 60 w 37"/>
                <a:gd name="T3" fmla="*/ 65 h 36"/>
                <a:gd name="T4" fmla="*/ 0 w 37"/>
                <a:gd name="T5" fmla="*/ 60 h 36"/>
                <a:gd name="T6" fmla="*/ 52 w 37"/>
                <a:gd name="T7" fmla="*/ 51 h 36"/>
                <a:gd name="T8" fmla="*/ 76 w 37"/>
                <a:gd name="T9" fmla="*/ 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36">
                  <a:moveTo>
                    <a:pt x="35" y="0"/>
                  </a:moveTo>
                  <a:cubicBezTo>
                    <a:pt x="35" y="6"/>
                    <a:pt x="35" y="27"/>
                    <a:pt x="29" y="31"/>
                  </a:cubicBezTo>
                  <a:cubicBezTo>
                    <a:pt x="23" y="36"/>
                    <a:pt x="9" y="27"/>
                    <a:pt x="0" y="29"/>
                  </a:cubicBezTo>
                  <a:cubicBezTo>
                    <a:pt x="8" y="25"/>
                    <a:pt x="18" y="27"/>
                    <a:pt x="25" y="24"/>
                  </a:cubicBezTo>
                  <a:cubicBezTo>
                    <a:pt x="33" y="20"/>
                    <a:pt x="33" y="9"/>
                    <a:pt x="37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3" name="Freeform 1941"/>
            <p:cNvSpPr/>
            <p:nvPr>
              <p:custDataLst>
                <p:tags r:id="rId973"/>
              </p:custDataLst>
            </p:nvPr>
          </p:nvSpPr>
          <p:spPr bwMode="auto">
            <a:xfrm>
              <a:off x="3874" y="3319"/>
              <a:ext cx="50" cy="36"/>
            </a:xfrm>
            <a:custGeom>
              <a:avLst/>
              <a:gdLst>
                <a:gd name="T0" fmla="*/ 74 w 39"/>
                <a:gd name="T1" fmla="*/ 0 h 28"/>
                <a:gd name="T2" fmla="*/ 60 w 39"/>
                <a:gd name="T3" fmla="*/ 54 h 28"/>
                <a:gd name="T4" fmla="*/ 0 w 39"/>
                <a:gd name="T5" fmla="*/ 46 h 28"/>
                <a:gd name="T6" fmla="*/ 74 w 39"/>
                <a:gd name="T7" fmla="*/ 5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35" y="0"/>
                  </a:moveTo>
                  <a:cubicBezTo>
                    <a:pt x="36" y="8"/>
                    <a:pt x="39" y="23"/>
                    <a:pt x="29" y="26"/>
                  </a:cubicBezTo>
                  <a:cubicBezTo>
                    <a:pt x="20" y="28"/>
                    <a:pt x="10" y="19"/>
                    <a:pt x="0" y="22"/>
                  </a:cubicBezTo>
                  <a:cubicBezTo>
                    <a:pt x="13" y="14"/>
                    <a:pt x="35" y="24"/>
                    <a:pt x="35" y="2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4" name="Freeform 1942"/>
            <p:cNvSpPr/>
            <p:nvPr>
              <p:custDataLst>
                <p:tags r:id="rId974"/>
              </p:custDataLst>
            </p:nvPr>
          </p:nvSpPr>
          <p:spPr bwMode="auto">
            <a:xfrm>
              <a:off x="3881" y="3375"/>
              <a:ext cx="46" cy="38"/>
            </a:xfrm>
            <a:custGeom>
              <a:avLst/>
              <a:gdLst>
                <a:gd name="T0" fmla="*/ 60 w 36"/>
                <a:gd name="T1" fmla="*/ 0 h 30"/>
                <a:gd name="T2" fmla="*/ 60 w 36"/>
                <a:gd name="T3" fmla="*/ 61 h 30"/>
                <a:gd name="T4" fmla="*/ 33 w 36"/>
                <a:gd name="T5" fmla="*/ 52 h 30"/>
                <a:gd name="T6" fmla="*/ 0 w 36"/>
                <a:gd name="T7" fmla="*/ 48 h 30"/>
                <a:gd name="T8" fmla="*/ 45 w 36"/>
                <a:gd name="T9" fmla="*/ 43 h 30"/>
                <a:gd name="T10" fmla="*/ 60 w 36"/>
                <a:gd name="T11" fmla="*/ 8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0">
                  <a:moveTo>
                    <a:pt x="29" y="0"/>
                  </a:moveTo>
                  <a:cubicBezTo>
                    <a:pt x="30" y="5"/>
                    <a:pt x="36" y="27"/>
                    <a:pt x="29" y="30"/>
                  </a:cubicBezTo>
                  <a:cubicBezTo>
                    <a:pt x="28" y="30"/>
                    <a:pt x="18" y="26"/>
                    <a:pt x="16" y="25"/>
                  </a:cubicBezTo>
                  <a:cubicBezTo>
                    <a:pt x="11" y="24"/>
                    <a:pt x="5" y="24"/>
                    <a:pt x="0" y="24"/>
                  </a:cubicBezTo>
                  <a:cubicBezTo>
                    <a:pt x="5" y="24"/>
                    <a:pt x="16" y="23"/>
                    <a:pt x="21" y="21"/>
                  </a:cubicBezTo>
                  <a:cubicBezTo>
                    <a:pt x="28" y="18"/>
                    <a:pt x="26" y="11"/>
                    <a:pt x="29" y="4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5" name="Freeform 1943"/>
            <p:cNvSpPr/>
            <p:nvPr>
              <p:custDataLst>
                <p:tags r:id="rId975"/>
              </p:custDataLst>
            </p:nvPr>
          </p:nvSpPr>
          <p:spPr bwMode="auto">
            <a:xfrm>
              <a:off x="3872" y="3434"/>
              <a:ext cx="52" cy="44"/>
            </a:xfrm>
            <a:custGeom>
              <a:avLst/>
              <a:gdLst>
                <a:gd name="T0" fmla="*/ 77 w 41"/>
                <a:gd name="T1" fmla="*/ 0 h 35"/>
                <a:gd name="T2" fmla="*/ 62 w 41"/>
                <a:gd name="T3" fmla="*/ 60 h 35"/>
                <a:gd name="T4" fmla="*/ 30 w 41"/>
                <a:gd name="T5" fmla="*/ 62 h 35"/>
                <a:gd name="T6" fmla="*/ 0 w 41"/>
                <a:gd name="T7" fmla="*/ 69 h 35"/>
                <a:gd name="T8" fmla="*/ 52 w 41"/>
                <a:gd name="T9" fmla="*/ 45 h 35"/>
                <a:gd name="T10" fmla="*/ 77 w 41"/>
                <a:gd name="T11" fmla="*/ 1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35">
                  <a:moveTo>
                    <a:pt x="38" y="0"/>
                  </a:moveTo>
                  <a:cubicBezTo>
                    <a:pt x="38" y="10"/>
                    <a:pt x="41" y="27"/>
                    <a:pt x="31" y="30"/>
                  </a:cubicBezTo>
                  <a:cubicBezTo>
                    <a:pt x="28" y="31"/>
                    <a:pt x="19" y="30"/>
                    <a:pt x="15" y="31"/>
                  </a:cubicBezTo>
                  <a:cubicBezTo>
                    <a:pt x="10" y="32"/>
                    <a:pt x="5" y="33"/>
                    <a:pt x="0" y="35"/>
                  </a:cubicBezTo>
                  <a:cubicBezTo>
                    <a:pt x="8" y="32"/>
                    <a:pt x="17" y="27"/>
                    <a:pt x="25" y="23"/>
                  </a:cubicBezTo>
                  <a:cubicBezTo>
                    <a:pt x="34" y="18"/>
                    <a:pt x="35" y="12"/>
                    <a:pt x="38" y="1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6" name="Freeform 1944"/>
            <p:cNvSpPr/>
            <p:nvPr>
              <p:custDataLst>
                <p:tags r:id="rId976"/>
              </p:custDataLst>
            </p:nvPr>
          </p:nvSpPr>
          <p:spPr bwMode="auto">
            <a:xfrm>
              <a:off x="3916" y="3495"/>
              <a:ext cx="34" cy="64"/>
            </a:xfrm>
            <a:custGeom>
              <a:avLst/>
              <a:gdLst>
                <a:gd name="T0" fmla="*/ 21 w 26"/>
                <a:gd name="T1" fmla="*/ 5 h 50"/>
                <a:gd name="T2" fmla="*/ 58 w 26"/>
                <a:gd name="T3" fmla="*/ 58 h 50"/>
                <a:gd name="T4" fmla="*/ 0 w 26"/>
                <a:gd name="T5" fmla="*/ 105 h 50"/>
                <a:gd name="T6" fmla="*/ 27 w 26"/>
                <a:gd name="T7" fmla="*/ 51 h 50"/>
                <a:gd name="T8" fmla="*/ 13 w 26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0">
                  <a:moveTo>
                    <a:pt x="9" y="2"/>
                  </a:moveTo>
                  <a:cubicBezTo>
                    <a:pt x="11" y="9"/>
                    <a:pt x="26" y="20"/>
                    <a:pt x="26" y="27"/>
                  </a:cubicBezTo>
                  <a:cubicBezTo>
                    <a:pt x="25" y="35"/>
                    <a:pt x="6" y="44"/>
                    <a:pt x="0" y="50"/>
                  </a:cubicBezTo>
                  <a:cubicBezTo>
                    <a:pt x="8" y="44"/>
                    <a:pt x="11" y="33"/>
                    <a:pt x="12" y="24"/>
                  </a:cubicBezTo>
                  <a:cubicBezTo>
                    <a:pt x="12" y="15"/>
                    <a:pt x="5" y="8"/>
                    <a:pt x="6" y="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7" name="Freeform 1945"/>
            <p:cNvSpPr/>
            <p:nvPr>
              <p:custDataLst>
                <p:tags r:id="rId977"/>
              </p:custDataLst>
            </p:nvPr>
          </p:nvSpPr>
          <p:spPr bwMode="auto">
            <a:xfrm>
              <a:off x="3945" y="3597"/>
              <a:ext cx="87" cy="58"/>
            </a:xfrm>
            <a:custGeom>
              <a:avLst/>
              <a:gdLst>
                <a:gd name="T0" fmla="*/ 0 w 68"/>
                <a:gd name="T1" fmla="*/ 62 h 45"/>
                <a:gd name="T2" fmla="*/ 99 w 68"/>
                <a:gd name="T3" fmla="*/ 94 h 45"/>
                <a:gd name="T4" fmla="*/ 141 w 68"/>
                <a:gd name="T5" fmla="*/ 57 h 45"/>
                <a:gd name="T6" fmla="*/ 122 w 68"/>
                <a:gd name="T7" fmla="*/ 0 h 45"/>
                <a:gd name="T8" fmla="*/ 115 w 68"/>
                <a:gd name="T9" fmla="*/ 68 h 45"/>
                <a:gd name="T10" fmla="*/ 1 w 68"/>
                <a:gd name="T11" fmla="*/ 64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45">
                  <a:moveTo>
                    <a:pt x="0" y="29"/>
                  </a:moveTo>
                  <a:cubicBezTo>
                    <a:pt x="9" y="45"/>
                    <a:pt x="32" y="45"/>
                    <a:pt x="47" y="44"/>
                  </a:cubicBezTo>
                  <a:cubicBezTo>
                    <a:pt x="58" y="43"/>
                    <a:pt x="66" y="39"/>
                    <a:pt x="67" y="26"/>
                  </a:cubicBezTo>
                  <a:cubicBezTo>
                    <a:pt x="68" y="19"/>
                    <a:pt x="64" y="5"/>
                    <a:pt x="58" y="0"/>
                  </a:cubicBezTo>
                  <a:cubicBezTo>
                    <a:pt x="61" y="10"/>
                    <a:pt x="65" y="26"/>
                    <a:pt x="55" y="32"/>
                  </a:cubicBezTo>
                  <a:cubicBezTo>
                    <a:pt x="42" y="40"/>
                    <a:pt x="25" y="43"/>
                    <a:pt x="1" y="30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8" name="Freeform 1946"/>
            <p:cNvSpPr/>
            <p:nvPr>
              <p:custDataLst>
                <p:tags r:id="rId978"/>
              </p:custDataLst>
            </p:nvPr>
          </p:nvSpPr>
          <p:spPr bwMode="auto">
            <a:xfrm>
              <a:off x="3889" y="3677"/>
              <a:ext cx="104" cy="51"/>
            </a:xfrm>
            <a:custGeom>
              <a:avLst/>
              <a:gdLst>
                <a:gd name="T0" fmla="*/ 0 w 81"/>
                <a:gd name="T1" fmla="*/ 36 h 40"/>
                <a:gd name="T2" fmla="*/ 99 w 81"/>
                <a:gd name="T3" fmla="*/ 82 h 40"/>
                <a:gd name="T4" fmla="*/ 167 w 81"/>
                <a:gd name="T5" fmla="*/ 22 h 40"/>
                <a:gd name="T6" fmla="*/ 68 w 81"/>
                <a:gd name="T7" fmla="*/ 0 h 40"/>
                <a:gd name="T8" fmla="*/ 81 w 81"/>
                <a:gd name="T9" fmla="*/ 42 h 40"/>
                <a:gd name="T10" fmla="*/ 30 w 81"/>
                <a:gd name="T11" fmla="*/ 4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1" h="40">
                  <a:moveTo>
                    <a:pt x="0" y="17"/>
                  </a:moveTo>
                  <a:cubicBezTo>
                    <a:pt x="10" y="30"/>
                    <a:pt x="30" y="40"/>
                    <a:pt x="47" y="39"/>
                  </a:cubicBezTo>
                  <a:cubicBezTo>
                    <a:pt x="59" y="38"/>
                    <a:pt x="81" y="23"/>
                    <a:pt x="79" y="10"/>
                  </a:cubicBezTo>
                  <a:cubicBezTo>
                    <a:pt x="67" y="19"/>
                    <a:pt x="43" y="6"/>
                    <a:pt x="32" y="0"/>
                  </a:cubicBezTo>
                  <a:cubicBezTo>
                    <a:pt x="38" y="6"/>
                    <a:pt x="46" y="13"/>
                    <a:pt x="38" y="20"/>
                  </a:cubicBezTo>
                  <a:cubicBezTo>
                    <a:pt x="32" y="25"/>
                    <a:pt x="19" y="24"/>
                    <a:pt x="14" y="19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9" name="Freeform 1947"/>
            <p:cNvSpPr/>
            <p:nvPr>
              <p:custDataLst>
                <p:tags r:id="rId979"/>
              </p:custDataLst>
            </p:nvPr>
          </p:nvSpPr>
          <p:spPr bwMode="auto">
            <a:xfrm>
              <a:off x="3858" y="3601"/>
              <a:ext cx="36" cy="72"/>
            </a:xfrm>
            <a:custGeom>
              <a:avLst/>
              <a:gdLst>
                <a:gd name="T0" fmla="*/ 42 w 28"/>
                <a:gd name="T1" fmla="*/ 59 h 56"/>
                <a:gd name="T2" fmla="*/ 13 w 28"/>
                <a:gd name="T3" fmla="*/ 120 h 56"/>
                <a:gd name="T4" fmla="*/ 13 w 28"/>
                <a:gd name="T5" fmla="*/ 59 h 56"/>
                <a:gd name="T6" fmla="*/ 1 w 28"/>
                <a:gd name="T7" fmla="*/ 0 h 56"/>
                <a:gd name="T8" fmla="*/ 59 w 28"/>
                <a:gd name="T9" fmla="*/ 58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56">
                  <a:moveTo>
                    <a:pt x="20" y="28"/>
                  </a:moveTo>
                  <a:cubicBezTo>
                    <a:pt x="11" y="34"/>
                    <a:pt x="7" y="46"/>
                    <a:pt x="6" y="56"/>
                  </a:cubicBezTo>
                  <a:cubicBezTo>
                    <a:pt x="2" y="45"/>
                    <a:pt x="5" y="39"/>
                    <a:pt x="6" y="28"/>
                  </a:cubicBezTo>
                  <a:cubicBezTo>
                    <a:pt x="6" y="19"/>
                    <a:pt x="0" y="10"/>
                    <a:pt x="1" y="0"/>
                  </a:cubicBezTo>
                  <a:cubicBezTo>
                    <a:pt x="6" y="10"/>
                    <a:pt x="17" y="22"/>
                    <a:pt x="28" y="27"/>
                  </a:cubicBezTo>
                </a:path>
              </a:pathLst>
            </a:custGeom>
            <a:solidFill>
              <a:srgbClr val="F7C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0" name="Freeform 1948"/>
            <p:cNvSpPr/>
            <p:nvPr>
              <p:custDataLst>
                <p:tags r:id="rId980"/>
              </p:custDataLst>
            </p:nvPr>
          </p:nvSpPr>
          <p:spPr bwMode="auto">
            <a:xfrm>
              <a:off x="3863" y="3285"/>
              <a:ext cx="59" cy="18"/>
            </a:xfrm>
            <a:custGeom>
              <a:avLst/>
              <a:gdLst>
                <a:gd name="T0" fmla="*/ 0 w 46"/>
                <a:gd name="T1" fmla="*/ 5 h 14"/>
                <a:gd name="T2" fmla="*/ 97 w 46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4">
                  <a:moveTo>
                    <a:pt x="0" y="2"/>
                  </a:moveTo>
                  <a:cubicBezTo>
                    <a:pt x="17" y="0"/>
                    <a:pt x="36" y="4"/>
                    <a:pt x="46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1" name="Freeform 1949"/>
            <p:cNvSpPr/>
            <p:nvPr>
              <p:custDataLst>
                <p:tags r:id="rId981"/>
              </p:custDataLst>
            </p:nvPr>
          </p:nvSpPr>
          <p:spPr bwMode="auto">
            <a:xfrm>
              <a:off x="3858" y="3352"/>
              <a:ext cx="62" cy="13"/>
            </a:xfrm>
            <a:custGeom>
              <a:avLst/>
              <a:gdLst>
                <a:gd name="T0" fmla="*/ 0 w 49"/>
                <a:gd name="T1" fmla="*/ 0 h 11"/>
                <a:gd name="T2" fmla="*/ 99 w 49"/>
                <a:gd name="T3" fmla="*/ 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1">
                  <a:moveTo>
                    <a:pt x="0" y="0"/>
                  </a:moveTo>
                  <a:cubicBezTo>
                    <a:pt x="13" y="0"/>
                    <a:pt x="39" y="2"/>
                    <a:pt x="49" y="1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2" name="Freeform 1950"/>
            <p:cNvSpPr/>
            <p:nvPr>
              <p:custDataLst>
                <p:tags r:id="rId982"/>
              </p:custDataLst>
            </p:nvPr>
          </p:nvSpPr>
          <p:spPr bwMode="auto">
            <a:xfrm>
              <a:off x="3851" y="3409"/>
              <a:ext cx="74" cy="18"/>
            </a:xfrm>
            <a:custGeom>
              <a:avLst/>
              <a:gdLst>
                <a:gd name="T0" fmla="*/ 0 w 58"/>
                <a:gd name="T1" fmla="*/ 6 h 14"/>
                <a:gd name="T2" fmla="*/ 120 w 58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4">
                  <a:moveTo>
                    <a:pt x="0" y="3"/>
                  </a:moveTo>
                  <a:cubicBezTo>
                    <a:pt x="19" y="0"/>
                    <a:pt x="43" y="2"/>
                    <a:pt x="58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3" name="Freeform 1951"/>
            <p:cNvSpPr/>
            <p:nvPr>
              <p:custDataLst>
                <p:tags r:id="rId983"/>
              </p:custDataLst>
            </p:nvPr>
          </p:nvSpPr>
          <p:spPr bwMode="auto">
            <a:xfrm>
              <a:off x="3858" y="3478"/>
              <a:ext cx="66" cy="14"/>
            </a:xfrm>
            <a:custGeom>
              <a:avLst/>
              <a:gdLst>
                <a:gd name="T0" fmla="*/ 107 w 52"/>
                <a:gd name="T1" fmla="*/ 8 h 11"/>
                <a:gd name="T2" fmla="*/ 0 w 52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11">
                  <a:moveTo>
                    <a:pt x="52" y="4"/>
                  </a:moveTo>
                  <a:cubicBezTo>
                    <a:pt x="37" y="1"/>
                    <a:pt x="14" y="0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4" name="Freeform 1952"/>
            <p:cNvSpPr/>
            <p:nvPr>
              <p:custDataLst>
                <p:tags r:id="rId984"/>
              </p:custDataLst>
            </p:nvPr>
          </p:nvSpPr>
          <p:spPr bwMode="auto">
            <a:xfrm>
              <a:off x="3910" y="3538"/>
              <a:ext cx="53" cy="50"/>
            </a:xfrm>
            <a:custGeom>
              <a:avLst/>
              <a:gdLst>
                <a:gd name="T0" fmla="*/ 85 w 42"/>
                <a:gd name="T1" fmla="*/ 0 h 40"/>
                <a:gd name="T2" fmla="*/ 0 w 42"/>
                <a:gd name="T3" fmla="*/ 7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40">
                  <a:moveTo>
                    <a:pt x="42" y="0"/>
                  </a:moveTo>
                  <a:cubicBezTo>
                    <a:pt x="22" y="6"/>
                    <a:pt x="1" y="31"/>
                    <a:pt x="0" y="4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5" name="Freeform 1953"/>
            <p:cNvSpPr/>
            <p:nvPr>
              <p:custDataLst>
                <p:tags r:id="rId985"/>
              </p:custDataLst>
            </p:nvPr>
          </p:nvSpPr>
          <p:spPr bwMode="auto">
            <a:xfrm>
              <a:off x="4006" y="3659"/>
              <a:ext cx="100" cy="39"/>
            </a:xfrm>
            <a:custGeom>
              <a:avLst/>
              <a:gdLst>
                <a:gd name="T0" fmla="*/ 8 w 78"/>
                <a:gd name="T1" fmla="*/ 6 h 31"/>
                <a:gd name="T2" fmla="*/ 0 w 78"/>
                <a:gd name="T3" fmla="*/ 18 h 31"/>
                <a:gd name="T4" fmla="*/ 15 w 78"/>
                <a:gd name="T5" fmla="*/ 25 h 31"/>
                <a:gd name="T6" fmla="*/ 31 w 78"/>
                <a:gd name="T7" fmla="*/ 36 h 31"/>
                <a:gd name="T8" fmla="*/ 95 w 78"/>
                <a:gd name="T9" fmla="*/ 53 h 31"/>
                <a:gd name="T10" fmla="*/ 145 w 78"/>
                <a:gd name="T11" fmla="*/ 31 h 31"/>
                <a:gd name="T12" fmla="*/ 163 w 78"/>
                <a:gd name="T13" fmla="*/ 20 h 31"/>
                <a:gd name="T14" fmla="*/ 158 w 78"/>
                <a:gd name="T15" fmla="*/ 6 h 31"/>
                <a:gd name="T16" fmla="*/ 135 w 78"/>
                <a:gd name="T17" fmla="*/ 13 h 31"/>
                <a:gd name="T18" fmla="*/ 88 w 78"/>
                <a:gd name="T19" fmla="*/ 31 h 31"/>
                <a:gd name="T20" fmla="*/ 46 w 78"/>
                <a:gd name="T21" fmla="*/ 18 h 31"/>
                <a:gd name="T22" fmla="*/ 8 w 78"/>
                <a:gd name="T23" fmla="*/ 6 h 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31">
                  <a:moveTo>
                    <a:pt x="4" y="3"/>
                  </a:moveTo>
                  <a:cubicBezTo>
                    <a:pt x="1" y="3"/>
                    <a:pt x="0" y="7"/>
                    <a:pt x="0" y="9"/>
                  </a:cubicBezTo>
                  <a:cubicBezTo>
                    <a:pt x="1" y="12"/>
                    <a:pt x="4" y="14"/>
                    <a:pt x="7" y="13"/>
                  </a:cubicBezTo>
                  <a:cubicBezTo>
                    <a:pt x="9" y="13"/>
                    <a:pt x="11" y="14"/>
                    <a:pt x="15" y="18"/>
                  </a:cubicBezTo>
                  <a:cubicBezTo>
                    <a:pt x="22" y="23"/>
                    <a:pt x="31" y="31"/>
                    <a:pt x="45" y="26"/>
                  </a:cubicBezTo>
                  <a:cubicBezTo>
                    <a:pt x="57" y="22"/>
                    <a:pt x="65" y="19"/>
                    <a:pt x="69" y="16"/>
                  </a:cubicBezTo>
                  <a:cubicBezTo>
                    <a:pt x="69" y="16"/>
                    <a:pt x="76" y="12"/>
                    <a:pt x="77" y="10"/>
                  </a:cubicBezTo>
                  <a:cubicBezTo>
                    <a:pt x="78" y="7"/>
                    <a:pt x="78" y="4"/>
                    <a:pt x="75" y="3"/>
                  </a:cubicBezTo>
                  <a:cubicBezTo>
                    <a:pt x="71" y="1"/>
                    <a:pt x="68" y="3"/>
                    <a:pt x="64" y="6"/>
                  </a:cubicBezTo>
                  <a:cubicBezTo>
                    <a:pt x="60" y="8"/>
                    <a:pt x="53" y="12"/>
                    <a:pt x="42" y="16"/>
                  </a:cubicBezTo>
                  <a:cubicBezTo>
                    <a:pt x="33" y="18"/>
                    <a:pt x="27" y="14"/>
                    <a:pt x="22" y="9"/>
                  </a:cubicBezTo>
                  <a:cubicBezTo>
                    <a:pt x="17" y="5"/>
                    <a:pt x="11" y="0"/>
                    <a:pt x="4" y="3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6" name="Freeform 1954"/>
            <p:cNvSpPr/>
            <p:nvPr>
              <p:custDataLst>
                <p:tags r:id="rId986"/>
              </p:custDataLst>
            </p:nvPr>
          </p:nvSpPr>
          <p:spPr bwMode="auto">
            <a:xfrm>
              <a:off x="3817" y="3582"/>
              <a:ext cx="21" cy="32"/>
            </a:xfrm>
            <a:custGeom>
              <a:avLst/>
              <a:gdLst>
                <a:gd name="T0" fmla="*/ 37 w 16"/>
                <a:gd name="T1" fmla="*/ 0 h 25"/>
                <a:gd name="T2" fmla="*/ 0 w 16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0"/>
                  </a:moveTo>
                  <a:cubicBezTo>
                    <a:pt x="8" y="7"/>
                    <a:pt x="1" y="13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7" name="Freeform 1955"/>
            <p:cNvSpPr/>
            <p:nvPr>
              <p:custDataLst>
                <p:tags r:id="rId987"/>
              </p:custDataLst>
            </p:nvPr>
          </p:nvSpPr>
          <p:spPr bwMode="auto">
            <a:xfrm>
              <a:off x="3872" y="3650"/>
              <a:ext cx="8" cy="39"/>
            </a:xfrm>
            <a:custGeom>
              <a:avLst/>
              <a:gdLst>
                <a:gd name="T0" fmla="*/ 15 w 6"/>
                <a:gd name="T1" fmla="*/ 0 h 31"/>
                <a:gd name="T2" fmla="*/ 5 w 6"/>
                <a:gd name="T3" fmla="*/ 62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1">
                  <a:moveTo>
                    <a:pt x="6" y="0"/>
                  </a:moveTo>
                  <a:cubicBezTo>
                    <a:pt x="0" y="7"/>
                    <a:pt x="0" y="25"/>
                    <a:pt x="2" y="3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8" name="Freeform 1956"/>
            <p:cNvSpPr/>
            <p:nvPr>
              <p:custDataLst>
                <p:tags r:id="rId988"/>
              </p:custDataLst>
            </p:nvPr>
          </p:nvSpPr>
          <p:spPr bwMode="auto">
            <a:xfrm>
              <a:off x="3782" y="3509"/>
              <a:ext cx="30" cy="16"/>
            </a:xfrm>
            <a:custGeom>
              <a:avLst/>
              <a:gdLst>
                <a:gd name="T0" fmla="*/ 0 w 24"/>
                <a:gd name="T1" fmla="*/ 28 h 12"/>
                <a:gd name="T2" fmla="*/ 48 w 24"/>
                <a:gd name="T3" fmla="*/ 0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2">
                  <a:moveTo>
                    <a:pt x="0" y="12"/>
                  </a:moveTo>
                  <a:cubicBezTo>
                    <a:pt x="3" y="4"/>
                    <a:pt x="20" y="1"/>
                    <a:pt x="24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9" name="Freeform 1957"/>
            <p:cNvSpPr/>
            <p:nvPr>
              <p:custDataLst>
                <p:tags r:id="rId989"/>
              </p:custDataLst>
            </p:nvPr>
          </p:nvSpPr>
          <p:spPr bwMode="auto">
            <a:xfrm>
              <a:off x="3777" y="3434"/>
              <a:ext cx="34" cy="10"/>
            </a:xfrm>
            <a:custGeom>
              <a:avLst/>
              <a:gdLst>
                <a:gd name="T0" fmla="*/ 0 w 27"/>
                <a:gd name="T1" fmla="*/ 16 h 8"/>
                <a:gd name="T2" fmla="*/ 54 w 27"/>
                <a:gd name="T3" fmla="*/ 6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8">
                  <a:moveTo>
                    <a:pt x="0" y="8"/>
                  </a:moveTo>
                  <a:cubicBezTo>
                    <a:pt x="10" y="0"/>
                    <a:pt x="27" y="3"/>
                    <a:pt x="27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0" name="Freeform 1958"/>
            <p:cNvSpPr/>
            <p:nvPr>
              <p:custDataLst>
                <p:tags r:id="rId990"/>
              </p:custDataLst>
            </p:nvPr>
          </p:nvSpPr>
          <p:spPr bwMode="auto">
            <a:xfrm>
              <a:off x="3781" y="3369"/>
              <a:ext cx="31" cy="7"/>
            </a:xfrm>
            <a:custGeom>
              <a:avLst/>
              <a:gdLst>
                <a:gd name="T0" fmla="*/ 0 w 25"/>
                <a:gd name="T1" fmla="*/ 8 h 5"/>
                <a:gd name="T2" fmla="*/ 47 w 25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3"/>
                  </a:moveTo>
                  <a:cubicBezTo>
                    <a:pt x="9" y="0"/>
                    <a:pt x="25" y="5"/>
                    <a:pt x="25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1" name="Freeform 1959"/>
            <p:cNvSpPr/>
            <p:nvPr>
              <p:custDataLst>
                <p:tags r:id="rId991"/>
              </p:custDataLst>
            </p:nvPr>
          </p:nvSpPr>
          <p:spPr bwMode="auto">
            <a:xfrm>
              <a:off x="3790" y="3301"/>
              <a:ext cx="42" cy="5"/>
            </a:xfrm>
            <a:custGeom>
              <a:avLst/>
              <a:gdLst>
                <a:gd name="T0" fmla="*/ 0 w 33"/>
                <a:gd name="T1" fmla="*/ 5 h 4"/>
                <a:gd name="T2" fmla="*/ 67 w 3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4">
                  <a:moveTo>
                    <a:pt x="0" y="2"/>
                  </a:moveTo>
                  <a:cubicBezTo>
                    <a:pt x="10" y="0"/>
                    <a:pt x="30" y="2"/>
                    <a:pt x="33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2" name="Freeform 1960"/>
            <p:cNvSpPr/>
            <p:nvPr>
              <p:custDataLst>
                <p:tags r:id="rId992"/>
              </p:custDataLst>
            </p:nvPr>
          </p:nvSpPr>
          <p:spPr bwMode="auto">
            <a:xfrm>
              <a:off x="3796" y="3220"/>
              <a:ext cx="33" cy="9"/>
            </a:xfrm>
            <a:custGeom>
              <a:avLst/>
              <a:gdLst>
                <a:gd name="T0" fmla="*/ 0 w 26"/>
                <a:gd name="T1" fmla="*/ 15 h 7"/>
                <a:gd name="T2" fmla="*/ 53 w 2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7">
                  <a:moveTo>
                    <a:pt x="0" y="7"/>
                  </a:moveTo>
                  <a:cubicBezTo>
                    <a:pt x="9" y="1"/>
                    <a:pt x="26" y="0"/>
                    <a:pt x="2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3" name="Freeform 1961"/>
            <p:cNvSpPr/>
            <p:nvPr>
              <p:custDataLst>
                <p:tags r:id="rId993"/>
              </p:custDataLst>
            </p:nvPr>
          </p:nvSpPr>
          <p:spPr bwMode="auto">
            <a:xfrm>
              <a:off x="3887" y="3229"/>
              <a:ext cx="44" cy="8"/>
            </a:xfrm>
            <a:custGeom>
              <a:avLst/>
              <a:gdLst>
                <a:gd name="T0" fmla="*/ 0 w 34"/>
                <a:gd name="T1" fmla="*/ 1 h 6"/>
                <a:gd name="T2" fmla="*/ 74 w 3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6">
                  <a:moveTo>
                    <a:pt x="0" y="1"/>
                  </a:moveTo>
                  <a:cubicBezTo>
                    <a:pt x="17" y="0"/>
                    <a:pt x="34" y="6"/>
                    <a:pt x="34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4" name="Freeform 1962"/>
            <p:cNvSpPr/>
            <p:nvPr>
              <p:custDataLst>
                <p:tags r:id="rId994"/>
              </p:custDataLst>
            </p:nvPr>
          </p:nvSpPr>
          <p:spPr bwMode="auto">
            <a:xfrm>
              <a:off x="3887" y="3180"/>
              <a:ext cx="42" cy="7"/>
            </a:xfrm>
            <a:custGeom>
              <a:avLst/>
              <a:gdLst>
                <a:gd name="T0" fmla="*/ 0 w 33"/>
                <a:gd name="T1" fmla="*/ 0 h 5"/>
                <a:gd name="T2" fmla="*/ 67 w 3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">
                  <a:moveTo>
                    <a:pt x="0" y="0"/>
                  </a:moveTo>
                  <a:cubicBezTo>
                    <a:pt x="9" y="0"/>
                    <a:pt x="28" y="0"/>
                    <a:pt x="33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5" name="Freeform 1963"/>
            <p:cNvSpPr/>
            <p:nvPr>
              <p:custDataLst>
                <p:tags r:id="rId995"/>
              </p:custDataLst>
            </p:nvPr>
          </p:nvSpPr>
          <p:spPr bwMode="auto">
            <a:xfrm>
              <a:off x="3795" y="3151"/>
              <a:ext cx="31" cy="10"/>
            </a:xfrm>
            <a:custGeom>
              <a:avLst/>
              <a:gdLst>
                <a:gd name="T0" fmla="*/ 0 w 25"/>
                <a:gd name="T1" fmla="*/ 16 h 8"/>
                <a:gd name="T2" fmla="*/ 47 w 25"/>
                <a:gd name="T3" fmla="*/ 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8"/>
                  </a:moveTo>
                  <a:cubicBezTo>
                    <a:pt x="10" y="0"/>
                    <a:pt x="23" y="1"/>
                    <a:pt x="25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6" name="Freeform 1964"/>
            <p:cNvSpPr/>
            <p:nvPr>
              <p:custDataLst>
                <p:tags r:id="rId996"/>
              </p:custDataLst>
            </p:nvPr>
          </p:nvSpPr>
          <p:spPr bwMode="auto">
            <a:xfrm>
              <a:off x="3795" y="3034"/>
              <a:ext cx="129" cy="101"/>
            </a:xfrm>
            <a:custGeom>
              <a:avLst/>
              <a:gdLst>
                <a:gd name="T0" fmla="*/ 0 w 101"/>
                <a:gd name="T1" fmla="*/ 0 h 79"/>
                <a:gd name="T2" fmla="*/ 47 w 101"/>
                <a:gd name="T3" fmla="*/ 52 h 79"/>
                <a:gd name="T4" fmla="*/ 121 w 101"/>
                <a:gd name="T5" fmla="*/ 100 h 79"/>
                <a:gd name="T6" fmla="*/ 211 w 101"/>
                <a:gd name="T7" fmla="*/ 16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9">
                  <a:moveTo>
                    <a:pt x="0" y="0"/>
                  </a:moveTo>
                  <a:cubicBezTo>
                    <a:pt x="6" y="19"/>
                    <a:pt x="12" y="28"/>
                    <a:pt x="23" y="25"/>
                  </a:cubicBezTo>
                  <a:cubicBezTo>
                    <a:pt x="25" y="38"/>
                    <a:pt x="48" y="49"/>
                    <a:pt x="58" y="48"/>
                  </a:cubicBezTo>
                  <a:cubicBezTo>
                    <a:pt x="58" y="64"/>
                    <a:pt x="76" y="79"/>
                    <a:pt x="101" y="77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7" name="Freeform 1965"/>
            <p:cNvSpPr/>
            <p:nvPr>
              <p:custDataLst>
                <p:tags r:id="rId997"/>
              </p:custDataLst>
            </p:nvPr>
          </p:nvSpPr>
          <p:spPr bwMode="auto">
            <a:xfrm>
              <a:off x="3863" y="3026"/>
              <a:ext cx="41" cy="69"/>
            </a:xfrm>
            <a:custGeom>
              <a:avLst/>
              <a:gdLst>
                <a:gd name="T0" fmla="*/ 68 w 32"/>
                <a:gd name="T1" fmla="*/ 0 h 54"/>
                <a:gd name="T2" fmla="*/ 10 w 32"/>
                <a:gd name="T3" fmla="*/ 112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54">
                  <a:moveTo>
                    <a:pt x="32" y="0"/>
                  </a:moveTo>
                  <a:cubicBezTo>
                    <a:pt x="16" y="13"/>
                    <a:pt x="0" y="33"/>
                    <a:pt x="5" y="5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8" name="Freeform 1966"/>
            <p:cNvSpPr/>
            <p:nvPr>
              <p:custDataLst>
                <p:tags r:id="rId998"/>
              </p:custDataLst>
            </p:nvPr>
          </p:nvSpPr>
          <p:spPr bwMode="auto">
            <a:xfrm>
              <a:off x="3911" y="3057"/>
              <a:ext cx="43" cy="74"/>
            </a:xfrm>
            <a:custGeom>
              <a:avLst/>
              <a:gdLst>
                <a:gd name="T0" fmla="*/ 68 w 34"/>
                <a:gd name="T1" fmla="*/ 0 h 57"/>
                <a:gd name="T2" fmla="*/ 23 w 34"/>
                <a:gd name="T3" fmla="*/ 125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57">
                  <a:moveTo>
                    <a:pt x="34" y="0"/>
                  </a:moveTo>
                  <a:cubicBezTo>
                    <a:pt x="21" y="8"/>
                    <a:pt x="0" y="44"/>
                    <a:pt x="11" y="5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9" name="Freeform 1967"/>
            <p:cNvSpPr/>
            <p:nvPr>
              <p:custDataLst>
                <p:tags r:id="rId999"/>
              </p:custDataLst>
            </p:nvPr>
          </p:nvSpPr>
          <p:spPr bwMode="auto">
            <a:xfrm>
              <a:off x="3983" y="3114"/>
              <a:ext cx="37" cy="58"/>
            </a:xfrm>
            <a:custGeom>
              <a:avLst/>
              <a:gdLst>
                <a:gd name="T0" fmla="*/ 60 w 29"/>
                <a:gd name="T1" fmla="*/ 0 h 46"/>
                <a:gd name="T2" fmla="*/ 6 w 29"/>
                <a:gd name="T3" fmla="*/ 92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46">
                  <a:moveTo>
                    <a:pt x="29" y="0"/>
                  </a:moveTo>
                  <a:cubicBezTo>
                    <a:pt x="15" y="12"/>
                    <a:pt x="0" y="12"/>
                    <a:pt x="3" y="4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0" name="Freeform 1968"/>
            <p:cNvSpPr/>
            <p:nvPr>
              <p:custDataLst>
                <p:tags r:id="rId1000"/>
              </p:custDataLst>
            </p:nvPr>
          </p:nvSpPr>
          <p:spPr bwMode="auto">
            <a:xfrm>
              <a:off x="4047" y="3140"/>
              <a:ext cx="13" cy="54"/>
            </a:xfrm>
            <a:custGeom>
              <a:avLst/>
              <a:gdLst>
                <a:gd name="T0" fmla="*/ 22 w 10"/>
                <a:gd name="T1" fmla="*/ 0 h 43"/>
                <a:gd name="T2" fmla="*/ 7 w 10"/>
                <a:gd name="T3" fmla="*/ 85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43">
                  <a:moveTo>
                    <a:pt x="10" y="0"/>
                  </a:moveTo>
                  <a:cubicBezTo>
                    <a:pt x="4" y="11"/>
                    <a:pt x="0" y="24"/>
                    <a:pt x="3" y="4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1" name="Freeform 1969"/>
            <p:cNvSpPr/>
            <p:nvPr>
              <p:custDataLst>
                <p:tags r:id="rId1001"/>
              </p:custDataLst>
            </p:nvPr>
          </p:nvSpPr>
          <p:spPr bwMode="auto">
            <a:xfrm>
              <a:off x="3819" y="2991"/>
              <a:ext cx="40" cy="74"/>
            </a:xfrm>
            <a:custGeom>
              <a:avLst/>
              <a:gdLst>
                <a:gd name="T0" fmla="*/ 67 w 31"/>
                <a:gd name="T1" fmla="*/ 0 h 58"/>
                <a:gd name="T2" fmla="*/ 8 w 31"/>
                <a:gd name="T3" fmla="*/ 120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57">
                  <a:moveTo>
                    <a:pt x="31" y="0"/>
                  </a:moveTo>
                  <a:cubicBezTo>
                    <a:pt x="10" y="7"/>
                    <a:pt x="0" y="32"/>
                    <a:pt x="4" y="5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2" name="Freeform 1970"/>
            <p:cNvSpPr/>
            <p:nvPr>
              <p:custDataLst>
                <p:tags r:id="rId1002"/>
              </p:custDataLst>
            </p:nvPr>
          </p:nvSpPr>
          <p:spPr bwMode="auto">
            <a:xfrm>
              <a:off x="3893" y="2955"/>
              <a:ext cx="23" cy="8"/>
            </a:xfrm>
            <a:custGeom>
              <a:avLst/>
              <a:gdLst>
                <a:gd name="T0" fmla="*/ 0 w 19"/>
                <a:gd name="T1" fmla="*/ 15 h 6"/>
                <a:gd name="T2" fmla="*/ 34 w 19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6">
                  <a:moveTo>
                    <a:pt x="0" y="6"/>
                  </a:moveTo>
                  <a:cubicBezTo>
                    <a:pt x="8" y="0"/>
                    <a:pt x="19" y="1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3" name="Freeform 1971"/>
            <p:cNvSpPr/>
            <p:nvPr>
              <p:custDataLst>
                <p:tags r:id="rId1003"/>
              </p:custDataLst>
            </p:nvPr>
          </p:nvSpPr>
          <p:spPr bwMode="auto">
            <a:xfrm>
              <a:off x="3941" y="2983"/>
              <a:ext cx="27" cy="12"/>
            </a:xfrm>
            <a:custGeom>
              <a:avLst/>
              <a:gdLst>
                <a:gd name="T0" fmla="*/ 0 w 21"/>
                <a:gd name="T1" fmla="*/ 21 h 9"/>
                <a:gd name="T2" fmla="*/ 45 w 21"/>
                <a:gd name="T3" fmla="*/ 7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9"/>
                  </a:moveTo>
                  <a:cubicBezTo>
                    <a:pt x="12" y="0"/>
                    <a:pt x="21" y="3"/>
                    <a:pt x="21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4" name="Freeform 1972"/>
            <p:cNvSpPr/>
            <p:nvPr>
              <p:custDataLst>
                <p:tags r:id="rId1004"/>
              </p:custDataLst>
            </p:nvPr>
          </p:nvSpPr>
          <p:spPr bwMode="auto">
            <a:xfrm>
              <a:off x="3988" y="3018"/>
              <a:ext cx="18" cy="8"/>
            </a:xfrm>
            <a:custGeom>
              <a:avLst/>
              <a:gdLst>
                <a:gd name="T0" fmla="*/ 0 w 14"/>
                <a:gd name="T1" fmla="*/ 15 h 6"/>
                <a:gd name="T2" fmla="*/ 30 w 14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8" y="0"/>
                    <a:pt x="14" y="1"/>
                    <a:pt x="14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5" name="Freeform 1973"/>
            <p:cNvSpPr/>
            <p:nvPr>
              <p:custDataLst>
                <p:tags r:id="rId1005"/>
              </p:custDataLst>
            </p:nvPr>
          </p:nvSpPr>
          <p:spPr bwMode="auto">
            <a:xfrm>
              <a:off x="4041" y="3046"/>
              <a:ext cx="20" cy="19"/>
            </a:xfrm>
            <a:custGeom>
              <a:avLst/>
              <a:gdLst>
                <a:gd name="T0" fmla="*/ 36 w 15"/>
                <a:gd name="T1" fmla="*/ 0 h 15"/>
                <a:gd name="T2" fmla="*/ 0 w 15"/>
                <a:gd name="T3" fmla="*/ 3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5">
                  <a:moveTo>
                    <a:pt x="15" y="0"/>
                  </a:moveTo>
                  <a:cubicBezTo>
                    <a:pt x="6" y="1"/>
                    <a:pt x="3" y="7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6" name="Freeform 1974"/>
            <p:cNvSpPr/>
            <p:nvPr>
              <p:custDataLst>
                <p:tags r:id="rId1006"/>
              </p:custDataLst>
            </p:nvPr>
          </p:nvSpPr>
          <p:spPr bwMode="auto">
            <a:xfrm>
              <a:off x="4108" y="3055"/>
              <a:ext cx="9" cy="32"/>
            </a:xfrm>
            <a:custGeom>
              <a:avLst/>
              <a:gdLst>
                <a:gd name="T0" fmla="*/ 15 w 7"/>
                <a:gd name="T1" fmla="*/ 0 h 25"/>
                <a:gd name="T2" fmla="*/ 0 w 7"/>
                <a:gd name="T3" fmla="*/ 5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5">
                  <a:moveTo>
                    <a:pt x="7" y="0"/>
                  </a:moveTo>
                  <a:cubicBezTo>
                    <a:pt x="2" y="8"/>
                    <a:pt x="0" y="25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7" name="Freeform 1975"/>
            <p:cNvSpPr/>
            <p:nvPr>
              <p:custDataLst>
                <p:tags r:id="rId1007"/>
              </p:custDataLst>
            </p:nvPr>
          </p:nvSpPr>
          <p:spPr bwMode="auto">
            <a:xfrm>
              <a:off x="4179" y="3056"/>
              <a:ext cx="7" cy="34"/>
            </a:xfrm>
            <a:custGeom>
              <a:avLst/>
              <a:gdLst>
                <a:gd name="T0" fmla="*/ 0 w 5"/>
                <a:gd name="T1" fmla="*/ 0 h 26"/>
                <a:gd name="T2" fmla="*/ 14 w 5"/>
                <a:gd name="T3" fmla="*/ 58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6">
                  <a:moveTo>
                    <a:pt x="0" y="0"/>
                  </a:moveTo>
                  <a:cubicBezTo>
                    <a:pt x="3" y="7"/>
                    <a:pt x="5" y="26"/>
                    <a:pt x="5" y="2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8" name="Freeform 1976"/>
            <p:cNvSpPr/>
            <p:nvPr>
              <p:custDataLst>
                <p:tags r:id="rId1008"/>
              </p:custDataLst>
            </p:nvPr>
          </p:nvSpPr>
          <p:spPr bwMode="auto">
            <a:xfrm>
              <a:off x="4186" y="3153"/>
              <a:ext cx="8" cy="53"/>
            </a:xfrm>
            <a:custGeom>
              <a:avLst/>
              <a:gdLst>
                <a:gd name="T0" fmla="*/ 1 w 6"/>
                <a:gd name="T1" fmla="*/ 0 h 41"/>
                <a:gd name="T2" fmla="*/ 0 w 6"/>
                <a:gd name="T3" fmla="*/ 8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1">
                  <a:moveTo>
                    <a:pt x="1" y="0"/>
                  </a:moveTo>
                  <a:cubicBezTo>
                    <a:pt x="3" y="14"/>
                    <a:pt x="6" y="21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9" name="Freeform 1977"/>
            <p:cNvSpPr/>
            <p:nvPr>
              <p:custDataLst>
                <p:tags r:id="rId1009"/>
              </p:custDataLst>
            </p:nvPr>
          </p:nvSpPr>
          <p:spPr bwMode="auto">
            <a:xfrm>
              <a:off x="4122" y="3149"/>
              <a:ext cx="4" cy="53"/>
            </a:xfrm>
            <a:custGeom>
              <a:avLst/>
              <a:gdLst>
                <a:gd name="T0" fmla="*/ 7 w 3"/>
                <a:gd name="T1" fmla="*/ 0 h 41"/>
                <a:gd name="T2" fmla="*/ 0 w 3"/>
                <a:gd name="T3" fmla="*/ 8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1">
                  <a:moveTo>
                    <a:pt x="3" y="0"/>
                  </a:moveTo>
                  <a:cubicBezTo>
                    <a:pt x="0" y="11"/>
                    <a:pt x="0" y="34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0" name="Freeform 1978"/>
            <p:cNvSpPr/>
            <p:nvPr>
              <p:custDataLst>
                <p:tags r:id="rId1010"/>
              </p:custDataLst>
            </p:nvPr>
          </p:nvSpPr>
          <p:spPr bwMode="auto">
            <a:xfrm>
              <a:off x="4243" y="3050"/>
              <a:ext cx="9" cy="27"/>
            </a:xfrm>
            <a:custGeom>
              <a:avLst/>
              <a:gdLst>
                <a:gd name="T0" fmla="*/ 0 w 7"/>
                <a:gd name="T1" fmla="*/ 0 h 21"/>
                <a:gd name="T2" fmla="*/ 15 w 7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1">
                  <a:moveTo>
                    <a:pt x="0" y="0"/>
                  </a:moveTo>
                  <a:cubicBezTo>
                    <a:pt x="5" y="10"/>
                    <a:pt x="7" y="21"/>
                    <a:pt x="7" y="2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1" name="Freeform 1979"/>
            <p:cNvSpPr/>
            <p:nvPr>
              <p:custDataLst>
                <p:tags r:id="rId1011"/>
              </p:custDataLst>
            </p:nvPr>
          </p:nvSpPr>
          <p:spPr bwMode="auto">
            <a:xfrm>
              <a:off x="4244" y="3152"/>
              <a:ext cx="7" cy="51"/>
            </a:xfrm>
            <a:custGeom>
              <a:avLst/>
              <a:gdLst>
                <a:gd name="T0" fmla="*/ 6 w 5"/>
                <a:gd name="T1" fmla="*/ 0 h 40"/>
                <a:gd name="T2" fmla="*/ 0 w 5"/>
                <a:gd name="T3" fmla="*/ 83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0">
                  <a:moveTo>
                    <a:pt x="2" y="0"/>
                  </a:moveTo>
                  <a:cubicBezTo>
                    <a:pt x="4" y="15"/>
                    <a:pt x="5" y="35"/>
                    <a:pt x="0" y="4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2" name="Freeform 1980"/>
            <p:cNvSpPr/>
            <p:nvPr>
              <p:custDataLst>
                <p:tags r:id="rId1012"/>
              </p:custDataLst>
            </p:nvPr>
          </p:nvSpPr>
          <p:spPr bwMode="auto">
            <a:xfrm>
              <a:off x="4306" y="3040"/>
              <a:ext cx="9" cy="24"/>
            </a:xfrm>
            <a:custGeom>
              <a:avLst/>
              <a:gdLst>
                <a:gd name="T0" fmla="*/ 0 w 7"/>
                <a:gd name="T1" fmla="*/ 0 h 18"/>
                <a:gd name="T2" fmla="*/ 15 w 7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8">
                  <a:moveTo>
                    <a:pt x="0" y="0"/>
                  </a:moveTo>
                  <a:cubicBezTo>
                    <a:pt x="5" y="6"/>
                    <a:pt x="6" y="15"/>
                    <a:pt x="7" y="1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3" name="Freeform 1981"/>
            <p:cNvSpPr/>
            <p:nvPr>
              <p:custDataLst>
                <p:tags r:id="rId1013"/>
              </p:custDataLst>
            </p:nvPr>
          </p:nvSpPr>
          <p:spPr bwMode="auto">
            <a:xfrm>
              <a:off x="4303" y="3152"/>
              <a:ext cx="9" cy="37"/>
            </a:xfrm>
            <a:custGeom>
              <a:avLst/>
              <a:gdLst>
                <a:gd name="T0" fmla="*/ 5 w 7"/>
                <a:gd name="T1" fmla="*/ 0 h 29"/>
                <a:gd name="T2" fmla="*/ 0 w 7"/>
                <a:gd name="T3" fmla="*/ 6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8">
                  <a:moveTo>
                    <a:pt x="2" y="0"/>
                  </a:moveTo>
                  <a:cubicBezTo>
                    <a:pt x="7" y="16"/>
                    <a:pt x="6" y="19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4" name="Freeform 1982"/>
            <p:cNvSpPr/>
            <p:nvPr>
              <p:custDataLst>
                <p:tags r:id="rId1014"/>
              </p:custDataLst>
            </p:nvPr>
          </p:nvSpPr>
          <p:spPr bwMode="auto">
            <a:xfrm>
              <a:off x="4363" y="3124"/>
              <a:ext cx="5" cy="52"/>
            </a:xfrm>
            <a:custGeom>
              <a:avLst/>
              <a:gdLst>
                <a:gd name="T0" fmla="*/ 0 w 4"/>
                <a:gd name="T1" fmla="*/ 0 h 41"/>
                <a:gd name="T2" fmla="*/ 1 w 4"/>
                <a:gd name="T3" fmla="*/ 84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1">
                  <a:moveTo>
                    <a:pt x="0" y="0"/>
                  </a:moveTo>
                  <a:cubicBezTo>
                    <a:pt x="2" y="11"/>
                    <a:pt x="4" y="32"/>
                    <a:pt x="1" y="4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5" name="Freeform 1983"/>
            <p:cNvSpPr/>
            <p:nvPr>
              <p:custDataLst>
                <p:tags r:id="rId1015"/>
              </p:custDataLst>
            </p:nvPr>
          </p:nvSpPr>
          <p:spPr bwMode="auto">
            <a:xfrm>
              <a:off x="4356" y="3017"/>
              <a:ext cx="20" cy="31"/>
            </a:xfrm>
            <a:custGeom>
              <a:avLst/>
              <a:gdLst>
                <a:gd name="T0" fmla="*/ 0 w 16"/>
                <a:gd name="T1" fmla="*/ 0 h 25"/>
                <a:gd name="T2" fmla="*/ 31 w 16"/>
                <a:gd name="T3" fmla="*/ 47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8" y="6"/>
                    <a:pt x="16" y="25"/>
                    <a:pt x="16" y="2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6" name="Freeform 1984"/>
            <p:cNvSpPr/>
            <p:nvPr>
              <p:custDataLst>
                <p:tags r:id="rId1016"/>
              </p:custDataLst>
            </p:nvPr>
          </p:nvSpPr>
          <p:spPr bwMode="auto">
            <a:xfrm>
              <a:off x="4415" y="3096"/>
              <a:ext cx="8" cy="45"/>
            </a:xfrm>
            <a:custGeom>
              <a:avLst/>
              <a:gdLst>
                <a:gd name="T0" fmla="*/ 1 w 6"/>
                <a:gd name="T1" fmla="*/ 0 h 35"/>
                <a:gd name="T2" fmla="*/ 0 w 6"/>
                <a:gd name="T3" fmla="*/ 75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5">
                  <a:moveTo>
                    <a:pt x="1" y="0"/>
                  </a:moveTo>
                  <a:cubicBezTo>
                    <a:pt x="6" y="11"/>
                    <a:pt x="2" y="25"/>
                    <a:pt x="0" y="3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7" name="Freeform 1985"/>
            <p:cNvSpPr/>
            <p:nvPr>
              <p:custDataLst>
                <p:tags r:id="rId1017"/>
              </p:custDataLst>
            </p:nvPr>
          </p:nvSpPr>
          <p:spPr bwMode="auto">
            <a:xfrm>
              <a:off x="4455" y="2904"/>
              <a:ext cx="93" cy="191"/>
            </a:xfrm>
            <a:custGeom>
              <a:avLst/>
              <a:gdLst>
                <a:gd name="T0" fmla="*/ 0 w 72"/>
                <a:gd name="T1" fmla="*/ 314 h 149"/>
                <a:gd name="T2" fmla="*/ 39 w 72"/>
                <a:gd name="T3" fmla="*/ 256 h 149"/>
                <a:gd name="T4" fmla="*/ 98 w 72"/>
                <a:gd name="T5" fmla="*/ 169 h 149"/>
                <a:gd name="T6" fmla="*/ 141 w 72"/>
                <a:gd name="T7" fmla="*/ 72 h 149"/>
                <a:gd name="T8" fmla="*/ 149 w 72"/>
                <a:gd name="T9" fmla="*/ 0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149">
                  <a:moveTo>
                    <a:pt x="0" y="149"/>
                  </a:moveTo>
                  <a:cubicBezTo>
                    <a:pt x="7" y="144"/>
                    <a:pt x="19" y="132"/>
                    <a:pt x="18" y="122"/>
                  </a:cubicBezTo>
                  <a:cubicBezTo>
                    <a:pt x="32" y="124"/>
                    <a:pt x="46" y="91"/>
                    <a:pt x="46" y="80"/>
                  </a:cubicBezTo>
                  <a:cubicBezTo>
                    <a:pt x="60" y="71"/>
                    <a:pt x="67" y="44"/>
                    <a:pt x="65" y="34"/>
                  </a:cubicBezTo>
                  <a:cubicBezTo>
                    <a:pt x="72" y="30"/>
                    <a:pt x="70" y="5"/>
                    <a:pt x="69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8" name="Freeform 1986"/>
            <p:cNvSpPr/>
            <p:nvPr>
              <p:custDataLst>
                <p:tags r:id="rId1018"/>
              </p:custDataLst>
            </p:nvPr>
          </p:nvSpPr>
          <p:spPr bwMode="auto">
            <a:xfrm>
              <a:off x="4510" y="2882"/>
              <a:ext cx="35" cy="25"/>
            </a:xfrm>
            <a:custGeom>
              <a:avLst/>
              <a:gdLst>
                <a:gd name="T0" fmla="*/ 0 w 27"/>
                <a:gd name="T1" fmla="*/ 0 h 19"/>
                <a:gd name="T2" fmla="*/ 58 w 27"/>
                <a:gd name="T3" fmla="*/ 43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9">
                  <a:moveTo>
                    <a:pt x="0" y="0"/>
                  </a:moveTo>
                  <a:cubicBezTo>
                    <a:pt x="16" y="1"/>
                    <a:pt x="24" y="10"/>
                    <a:pt x="27" y="1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9" name="Freeform 1987"/>
            <p:cNvSpPr/>
            <p:nvPr>
              <p:custDataLst>
                <p:tags r:id="rId1019"/>
              </p:custDataLst>
            </p:nvPr>
          </p:nvSpPr>
          <p:spPr bwMode="auto">
            <a:xfrm>
              <a:off x="4492" y="2926"/>
              <a:ext cx="47" cy="21"/>
            </a:xfrm>
            <a:custGeom>
              <a:avLst/>
              <a:gdLst>
                <a:gd name="T0" fmla="*/ 0 w 36"/>
                <a:gd name="T1" fmla="*/ 0 h 17"/>
                <a:gd name="T2" fmla="*/ 80 w 36"/>
                <a:gd name="T3" fmla="*/ 32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7">
                  <a:moveTo>
                    <a:pt x="0" y="0"/>
                  </a:moveTo>
                  <a:cubicBezTo>
                    <a:pt x="13" y="2"/>
                    <a:pt x="31" y="7"/>
                    <a:pt x="36" y="1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0" name="Freeform 1988"/>
            <p:cNvSpPr/>
            <p:nvPr>
              <p:custDataLst>
                <p:tags r:id="rId1020"/>
              </p:custDataLst>
            </p:nvPr>
          </p:nvSpPr>
          <p:spPr bwMode="auto">
            <a:xfrm>
              <a:off x="4474" y="2968"/>
              <a:ext cx="40" cy="39"/>
            </a:xfrm>
            <a:custGeom>
              <a:avLst/>
              <a:gdLst>
                <a:gd name="T0" fmla="*/ 0 w 32"/>
                <a:gd name="T1" fmla="*/ 0 h 30"/>
                <a:gd name="T2" fmla="*/ 63 w 32"/>
                <a:gd name="T3" fmla="*/ 6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0">
                  <a:moveTo>
                    <a:pt x="0" y="0"/>
                  </a:moveTo>
                  <a:cubicBezTo>
                    <a:pt x="18" y="2"/>
                    <a:pt x="31" y="18"/>
                    <a:pt x="32" y="3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1" name="Freeform 1989"/>
            <p:cNvSpPr/>
            <p:nvPr>
              <p:custDataLst>
                <p:tags r:id="rId1021"/>
              </p:custDataLst>
            </p:nvPr>
          </p:nvSpPr>
          <p:spPr bwMode="auto">
            <a:xfrm>
              <a:off x="4459" y="3022"/>
              <a:ext cx="20" cy="40"/>
            </a:xfrm>
            <a:custGeom>
              <a:avLst/>
              <a:gdLst>
                <a:gd name="T0" fmla="*/ 0 w 15"/>
                <a:gd name="T1" fmla="*/ 0 h 32"/>
                <a:gd name="T2" fmla="*/ 36 w 15"/>
                <a:gd name="T3" fmla="*/ 63 h 3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2">
                  <a:moveTo>
                    <a:pt x="0" y="0"/>
                  </a:moveTo>
                  <a:cubicBezTo>
                    <a:pt x="8" y="6"/>
                    <a:pt x="15" y="16"/>
                    <a:pt x="15" y="3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2" name="Freeform 1990"/>
            <p:cNvSpPr/>
            <p:nvPr>
              <p:custDataLst>
                <p:tags r:id="rId1022"/>
              </p:custDataLst>
            </p:nvPr>
          </p:nvSpPr>
          <p:spPr bwMode="auto">
            <a:xfrm>
              <a:off x="4476" y="3066"/>
              <a:ext cx="38" cy="3"/>
            </a:xfrm>
            <a:custGeom>
              <a:avLst/>
              <a:gdLst>
                <a:gd name="T0" fmla="*/ 0 w 30"/>
                <a:gd name="T1" fmla="*/ 8 h 2"/>
                <a:gd name="T2" fmla="*/ 61 w 30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">
                  <a:moveTo>
                    <a:pt x="0" y="2"/>
                  </a:moveTo>
                  <a:cubicBezTo>
                    <a:pt x="13" y="0"/>
                    <a:pt x="27" y="1"/>
                    <a:pt x="30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3" name="Freeform 1991"/>
            <p:cNvSpPr/>
            <p:nvPr>
              <p:custDataLst>
                <p:tags r:id="rId1023"/>
              </p:custDataLst>
            </p:nvPr>
          </p:nvSpPr>
          <p:spPr bwMode="auto">
            <a:xfrm>
              <a:off x="4457" y="3130"/>
              <a:ext cx="61" cy="5"/>
            </a:xfrm>
            <a:custGeom>
              <a:avLst/>
              <a:gdLst>
                <a:gd name="T0" fmla="*/ 0 w 48"/>
                <a:gd name="T1" fmla="*/ 8 h 4"/>
                <a:gd name="T2" fmla="*/ 99 w 4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">
                  <a:moveTo>
                    <a:pt x="0" y="4"/>
                  </a:moveTo>
                  <a:cubicBezTo>
                    <a:pt x="10" y="0"/>
                    <a:pt x="46" y="0"/>
                    <a:pt x="4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4" name="Freeform 1992"/>
            <p:cNvSpPr/>
            <p:nvPr>
              <p:custDataLst>
                <p:tags r:id="rId1024"/>
              </p:custDataLst>
            </p:nvPr>
          </p:nvSpPr>
          <p:spPr bwMode="auto">
            <a:xfrm>
              <a:off x="4465" y="3187"/>
              <a:ext cx="57" cy="4"/>
            </a:xfrm>
            <a:custGeom>
              <a:avLst/>
              <a:gdLst>
                <a:gd name="T0" fmla="*/ 0 w 45"/>
                <a:gd name="T1" fmla="*/ 7 h 3"/>
                <a:gd name="T2" fmla="*/ 91 w 4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3">
                  <a:moveTo>
                    <a:pt x="0" y="3"/>
                  </a:moveTo>
                  <a:cubicBezTo>
                    <a:pt x="8" y="0"/>
                    <a:pt x="41" y="1"/>
                    <a:pt x="45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5" name="Freeform 1993"/>
            <p:cNvSpPr/>
            <p:nvPr>
              <p:custDataLst>
                <p:tags r:id="rId1025"/>
              </p:custDataLst>
            </p:nvPr>
          </p:nvSpPr>
          <p:spPr bwMode="auto">
            <a:xfrm>
              <a:off x="4478" y="3249"/>
              <a:ext cx="52" cy="3"/>
            </a:xfrm>
            <a:custGeom>
              <a:avLst/>
              <a:gdLst>
                <a:gd name="T0" fmla="*/ 0 w 41"/>
                <a:gd name="T1" fmla="*/ 2 h 3"/>
                <a:gd name="T2" fmla="*/ 84 w 4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3">
                  <a:moveTo>
                    <a:pt x="0" y="2"/>
                  </a:moveTo>
                  <a:cubicBezTo>
                    <a:pt x="7" y="3"/>
                    <a:pt x="33" y="2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6" name="Freeform 1994"/>
            <p:cNvSpPr/>
            <p:nvPr>
              <p:custDataLst>
                <p:tags r:id="rId1026"/>
              </p:custDataLst>
            </p:nvPr>
          </p:nvSpPr>
          <p:spPr bwMode="auto">
            <a:xfrm>
              <a:off x="4541" y="3131"/>
              <a:ext cx="49" cy="8"/>
            </a:xfrm>
            <a:custGeom>
              <a:avLst/>
              <a:gdLst>
                <a:gd name="T0" fmla="*/ 0 w 37"/>
                <a:gd name="T1" fmla="*/ 0 h 6"/>
                <a:gd name="T2" fmla="*/ 86 w 37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6">
                  <a:moveTo>
                    <a:pt x="0" y="0"/>
                  </a:moveTo>
                  <a:cubicBezTo>
                    <a:pt x="9" y="0"/>
                    <a:pt x="31" y="2"/>
                    <a:pt x="37" y="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7" name="Freeform 1995"/>
            <p:cNvSpPr/>
            <p:nvPr>
              <p:custDataLst>
                <p:tags r:id="rId1027"/>
              </p:custDataLst>
            </p:nvPr>
          </p:nvSpPr>
          <p:spPr bwMode="auto">
            <a:xfrm>
              <a:off x="4547" y="3073"/>
              <a:ext cx="43" cy="15"/>
            </a:xfrm>
            <a:custGeom>
              <a:avLst/>
              <a:gdLst>
                <a:gd name="T0" fmla="*/ 0 w 33"/>
                <a:gd name="T1" fmla="*/ 1 h 12"/>
                <a:gd name="T2" fmla="*/ 73 w 33"/>
                <a:gd name="T3" fmla="*/ 24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1"/>
                  </a:moveTo>
                  <a:cubicBezTo>
                    <a:pt x="12" y="0"/>
                    <a:pt x="30" y="7"/>
                    <a:pt x="33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8" name="Freeform 1996"/>
            <p:cNvSpPr/>
            <p:nvPr>
              <p:custDataLst>
                <p:tags r:id="rId1028"/>
              </p:custDataLst>
            </p:nvPr>
          </p:nvSpPr>
          <p:spPr bwMode="auto">
            <a:xfrm>
              <a:off x="4561" y="3023"/>
              <a:ext cx="32" cy="11"/>
            </a:xfrm>
            <a:custGeom>
              <a:avLst/>
              <a:gdLst>
                <a:gd name="T0" fmla="*/ 0 w 25"/>
                <a:gd name="T1" fmla="*/ 0 h 8"/>
                <a:gd name="T2" fmla="*/ 52 w 25"/>
                <a:gd name="T3" fmla="*/ 2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10" y="1"/>
                    <a:pt x="25" y="8"/>
                    <a:pt x="25" y="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9" name="Freeform 1997"/>
            <p:cNvSpPr/>
            <p:nvPr>
              <p:custDataLst>
                <p:tags r:id="rId1029"/>
              </p:custDataLst>
            </p:nvPr>
          </p:nvSpPr>
          <p:spPr bwMode="auto">
            <a:xfrm>
              <a:off x="4558" y="2970"/>
              <a:ext cx="30" cy="6"/>
            </a:xfrm>
            <a:custGeom>
              <a:avLst/>
              <a:gdLst>
                <a:gd name="T0" fmla="*/ 0 w 23"/>
                <a:gd name="T1" fmla="*/ 14 h 4"/>
                <a:gd name="T2" fmla="*/ 51 w 23"/>
                <a:gd name="T3" fmla="*/ 12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10" y="0"/>
                    <a:pt x="23" y="3"/>
                    <a:pt x="23" y="3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0" name="Freeform 1998"/>
            <p:cNvSpPr/>
            <p:nvPr>
              <p:custDataLst>
                <p:tags r:id="rId1030"/>
              </p:custDataLst>
            </p:nvPr>
          </p:nvSpPr>
          <p:spPr bwMode="auto">
            <a:xfrm>
              <a:off x="4562" y="2913"/>
              <a:ext cx="25" cy="2"/>
            </a:xfrm>
            <a:custGeom>
              <a:avLst/>
              <a:gdLst>
                <a:gd name="T0" fmla="*/ 0 w 19"/>
                <a:gd name="T1" fmla="*/ 8 h 1"/>
                <a:gd name="T2" fmla="*/ 43 w 19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">
                  <a:moveTo>
                    <a:pt x="0" y="1"/>
                  </a:moveTo>
                  <a:cubicBezTo>
                    <a:pt x="7" y="0"/>
                    <a:pt x="19" y="1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1" name="Freeform 1999"/>
            <p:cNvSpPr/>
            <p:nvPr>
              <p:custDataLst>
                <p:tags r:id="rId1031"/>
              </p:custDataLst>
            </p:nvPr>
          </p:nvSpPr>
          <p:spPr bwMode="auto">
            <a:xfrm>
              <a:off x="4560" y="3233"/>
              <a:ext cx="37" cy="9"/>
            </a:xfrm>
            <a:custGeom>
              <a:avLst/>
              <a:gdLst>
                <a:gd name="T0" fmla="*/ 60 w 29"/>
                <a:gd name="T1" fmla="*/ 0 h 7"/>
                <a:gd name="T2" fmla="*/ 0 w 29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29" y="0"/>
                  </a:moveTo>
                  <a:cubicBezTo>
                    <a:pt x="29" y="0"/>
                    <a:pt x="9" y="7"/>
                    <a:pt x="0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2" name="Freeform 2000"/>
            <p:cNvSpPr/>
            <p:nvPr>
              <p:custDataLst>
                <p:tags r:id="rId1032"/>
              </p:custDataLst>
            </p:nvPr>
          </p:nvSpPr>
          <p:spPr bwMode="auto">
            <a:xfrm>
              <a:off x="4561" y="3180"/>
              <a:ext cx="35" cy="5"/>
            </a:xfrm>
            <a:custGeom>
              <a:avLst/>
              <a:gdLst>
                <a:gd name="T0" fmla="*/ 0 w 27"/>
                <a:gd name="T1" fmla="*/ 5 h 4"/>
                <a:gd name="T2" fmla="*/ 58 w 27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">
                  <a:moveTo>
                    <a:pt x="0" y="2"/>
                  </a:moveTo>
                  <a:cubicBezTo>
                    <a:pt x="9" y="0"/>
                    <a:pt x="27" y="4"/>
                    <a:pt x="27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3" name="Freeform 2001"/>
            <p:cNvSpPr/>
            <p:nvPr>
              <p:custDataLst>
                <p:tags r:id="rId1033"/>
              </p:custDataLst>
            </p:nvPr>
          </p:nvSpPr>
          <p:spPr bwMode="auto">
            <a:xfrm>
              <a:off x="4484" y="3317"/>
              <a:ext cx="47" cy="7"/>
            </a:xfrm>
            <a:custGeom>
              <a:avLst/>
              <a:gdLst>
                <a:gd name="T0" fmla="*/ 0 w 37"/>
                <a:gd name="T1" fmla="*/ 8 h 5"/>
                <a:gd name="T2" fmla="*/ 76 w 3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5">
                  <a:moveTo>
                    <a:pt x="0" y="3"/>
                  </a:moveTo>
                  <a:cubicBezTo>
                    <a:pt x="8" y="5"/>
                    <a:pt x="30" y="3"/>
                    <a:pt x="3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4" name="Freeform 2002"/>
            <p:cNvSpPr/>
            <p:nvPr>
              <p:custDataLst>
                <p:tags r:id="rId1034"/>
              </p:custDataLst>
            </p:nvPr>
          </p:nvSpPr>
          <p:spPr bwMode="auto">
            <a:xfrm>
              <a:off x="4567" y="3299"/>
              <a:ext cx="37" cy="9"/>
            </a:xfrm>
            <a:custGeom>
              <a:avLst/>
              <a:gdLst>
                <a:gd name="T0" fmla="*/ 0 w 28"/>
                <a:gd name="T1" fmla="*/ 15 h 7"/>
                <a:gd name="T2" fmla="*/ 65 w 2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7">
                  <a:moveTo>
                    <a:pt x="0" y="7"/>
                  </a:moveTo>
                  <a:cubicBezTo>
                    <a:pt x="11" y="5"/>
                    <a:pt x="24" y="3"/>
                    <a:pt x="2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5" name="Freeform 2003"/>
            <p:cNvSpPr/>
            <p:nvPr>
              <p:custDataLst>
                <p:tags r:id="rId1035"/>
              </p:custDataLst>
            </p:nvPr>
          </p:nvSpPr>
          <p:spPr bwMode="auto">
            <a:xfrm>
              <a:off x="4489" y="3371"/>
              <a:ext cx="52" cy="9"/>
            </a:xfrm>
            <a:custGeom>
              <a:avLst/>
              <a:gdLst>
                <a:gd name="T0" fmla="*/ 0 w 41"/>
                <a:gd name="T1" fmla="*/ 10 h 7"/>
                <a:gd name="T2" fmla="*/ 84 w 4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0" y="5"/>
                  </a:moveTo>
                  <a:cubicBezTo>
                    <a:pt x="10" y="7"/>
                    <a:pt x="35" y="2"/>
                    <a:pt x="41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6" name="Freeform 2004"/>
            <p:cNvSpPr/>
            <p:nvPr>
              <p:custDataLst>
                <p:tags r:id="rId1036"/>
              </p:custDataLst>
            </p:nvPr>
          </p:nvSpPr>
          <p:spPr bwMode="auto">
            <a:xfrm>
              <a:off x="4583" y="3360"/>
              <a:ext cx="35" cy="5"/>
            </a:xfrm>
            <a:custGeom>
              <a:avLst/>
              <a:gdLst>
                <a:gd name="T0" fmla="*/ 0 w 28"/>
                <a:gd name="T1" fmla="*/ 5 h 5"/>
                <a:gd name="T2" fmla="*/ 55 w 28"/>
                <a:gd name="T3" fmla="*/ 2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5">
                  <a:moveTo>
                    <a:pt x="0" y="5"/>
                  </a:moveTo>
                  <a:cubicBezTo>
                    <a:pt x="11" y="2"/>
                    <a:pt x="21" y="0"/>
                    <a:pt x="28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7" name="Freeform 2005"/>
            <p:cNvSpPr/>
            <p:nvPr>
              <p:custDataLst>
                <p:tags r:id="rId1037"/>
              </p:custDataLst>
            </p:nvPr>
          </p:nvSpPr>
          <p:spPr bwMode="auto">
            <a:xfrm>
              <a:off x="4503" y="3425"/>
              <a:ext cx="46" cy="5"/>
            </a:xfrm>
            <a:custGeom>
              <a:avLst/>
              <a:gdLst>
                <a:gd name="T0" fmla="*/ 0 w 36"/>
                <a:gd name="T1" fmla="*/ 5 h 4"/>
                <a:gd name="T2" fmla="*/ 75 w 3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4">
                  <a:moveTo>
                    <a:pt x="0" y="2"/>
                  </a:moveTo>
                  <a:cubicBezTo>
                    <a:pt x="7" y="4"/>
                    <a:pt x="34" y="1"/>
                    <a:pt x="36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8" name="Freeform 2006"/>
            <p:cNvSpPr/>
            <p:nvPr>
              <p:custDataLst>
                <p:tags r:id="rId1038"/>
              </p:custDataLst>
            </p:nvPr>
          </p:nvSpPr>
          <p:spPr bwMode="auto">
            <a:xfrm>
              <a:off x="4595" y="3408"/>
              <a:ext cx="34" cy="7"/>
            </a:xfrm>
            <a:custGeom>
              <a:avLst/>
              <a:gdLst>
                <a:gd name="T0" fmla="*/ 0 w 27"/>
                <a:gd name="T1" fmla="*/ 14 h 5"/>
                <a:gd name="T2" fmla="*/ 54 w 27"/>
                <a:gd name="T3" fmla="*/ 11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5">
                  <a:moveTo>
                    <a:pt x="0" y="5"/>
                  </a:moveTo>
                  <a:cubicBezTo>
                    <a:pt x="6" y="4"/>
                    <a:pt x="22" y="0"/>
                    <a:pt x="27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9" name="Freeform 2007"/>
            <p:cNvSpPr/>
            <p:nvPr>
              <p:custDataLst>
                <p:tags r:id="rId1039"/>
              </p:custDataLst>
            </p:nvPr>
          </p:nvSpPr>
          <p:spPr bwMode="auto">
            <a:xfrm>
              <a:off x="4516" y="3469"/>
              <a:ext cx="49" cy="3"/>
            </a:xfrm>
            <a:custGeom>
              <a:avLst/>
              <a:gdLst>
                <a:gd name="T0" fmla="*/ 0 w 38"/>
                <a:gd name="T1" fmla="*/ 5 h 2"/>
                <a:gd name="T2" fmla="*/ 81 w 38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2">
                  <a:moveTo>
                    <a:pt x="0" y="1"/>
                  </a:moveTo>
                  <a:cubicBezTo>
                    <a:pt x="7" y="1"/>
                    <a:pt x="32" y="2"/>
                    <a:pt x="38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0" name="Freeform 2008"/>
            <p:cNvSpPr/>
            <p:nvPr>
              <p:custDataLst>
                <p:tags r:id="rId1040"/>
              </p:custDataLst>
            </p:nvPr>
          </p:nvSpPr>
          <p:spPr bwMode="auto">
            <a:xfrm>
              <a:off x="4612" y="3469"/>
              <a:ext cx="32" cy="3"/>
            </a:xfrm>
            <a:custGeom>
              <a:avLst/>
              <a:gdLst>
                <a:gd name="T0" fmla="*/ 0 w 25"/>
                <a:gd name="T1" fmla="*/ 5 h 2"/>
                <a:gd name="T2" fmla="*/ 52 w 25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11" y="1"/>
                    <a:pt x="23" y="0"/>
                    <a:pt x="25" y="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1" name="Freeform 2009"/>
            <p:cNvSpPr/>
            <p:nvPr>
              <p:custDataLst>
                <p:tags r:id="rId1041"/>
              </p:custDataLst>
            </p:nvPr>
          </p:nvSpPr>
          <p:spPr bwMode="auto">
            <a:xfrm>
              <a:off x="4526" y="3514"/>
              <a:ext cx="53" cy="9"/>
            </a:xfrm>
            <a:custGeom>
              <a:avLst/>
              <a:gdLst>
                <a:gd name="T0" fmla="*/ 0 w 41"/>
                <a:gd name="T1" fmla="*/ 0 h 7"/>
                <a:gd name="T2" fmla="*/ 89 w 41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7">
                  <a:moveTo>
                    <a:pt x="0" y="0"/>
                  </a:moveTo>
                  <a:cubicBezTo>
                    <a:pt x="11" y="3"/>
                    <a:pt x="32" y="7"/>
                    <a:pt x="41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2" name="Freeform 2010"/>
            <p:cNvSpPr/>
            <p:nvPr>
              <p:custDataLst>
                <p:tags r:id="rId1042"/>
              </p:custDataLst>
            </p:nvPr>
          </p:nvSpPr>
          <p:spPr bwMode="auto">
            <a:xfrm>
              <a:off x="4618" y="3531"/>
              <a:ext cx="34" cy="7"/>
            </a:xfrm>
            <a:custGeom>
              <a:avLst/>
              <a:gdLst>
                <a:gd name="T0" fmla="*/ 0 w 26"/>
                <a:gd name="T1" fmla="*/ 0 h 5"/>
                <a:gd name="T2" fmla="*/ 58 w 26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5">
                  <a:moveTo>
                    <a:pt x="0" y="0"/>
                  </a:moveTo>
                  <a:cubicBezTo>
                    <a:pt x="10" y="3"/>
                    <a:pt x="26" y="5"/>
                    <a:pt x="26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3" name="Freeform 2011"/>
            <p:cNvSpPr/>
            <p:nvPr>
              <p:custDataLst>
                <p:tags r:id="rId1043"/>
              </p:custDataLst>
            </p:nvPr>
          </p:nvSpPr>
          <p:spPr bwMode="auto">
            <a:xfrm>
              <a:off x="4526" y="3552"/>
              <a:ext cx="45" cy="17"/>
            </a:xfrm>
            <a:custGeom>
              <a:avLst/>
              <a:gdLst>
                <a:gd name="T0" fmla="*/ 0 w 35"/>
                <a:gd name="T1" fmla="*/ 0 h 13"/>
                <a:gd name="T2" fmla="*/ 75 w 35"/>
                <a:gd name="T3" fmla="*/ 2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3">
                  <a:moveTo>
                    <a:pt x="0" y="0"/>
                  </a:moveTo>
                  <a:cubicBezTo>
                    <a:pt x="8" y="5"/>
                    <a:pt x="27" y="13"/>
                    <a:pt x="35" y="1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4" name="Freeform 2012"/>
            <p:cNvSpPr/>
            <p:nvPr>
              <p:custDataLst>
                <p:tags r:id="rId1044"/>
              </p:custDataLst>
            </p:nvPr>
          </p:nvSpPr>
          <p:spPr bwMode="auto">
            <a:xfrm>
              <a:off x="4608" y="3591"/>
              <a:ext cx="34" cy="14"/>
            </a:xfrm>
            <a:custGeom>
              <a:avLst/>
              <a:gdLst>
                <a:gd name="T0" fmla="*/ 0 w 26"/>
                <a:gd name="T1" fmla="*/ 0 h 11"/>
                <a:gd name="T2" fmla="*/ 58 w 26"/>
                <a:gd name="T3" fmla="*/ 1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1">
                  <a:moveTo>
                    <a:pt x="0" y="0"/>
                  </a:moveTo>
                  <a:cubicBezTo>
                    <a:pt x="10" y="4"/>
                    <a:pt x="20" y="11"/>
                    <a:pt x="26" y="9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5" name="Freeform 2013"/>
            <p:cNvSpPr/>
            <p:nvPr>
              <p:custDataLst>
                <p:tags r:id="rId1045"/>
              </p:custDataLst>
            </p:nvPr>
          </p:nvSpPr>
          <p:spPr bwMode="auto">
            <a:xfrm>
              <a:off x="4512" y="3591"/>
              <a:ext cx="31" cy="22"/>
            </a:xfrm>
            <a:custGeom>
              <a:avLst/>
              <a:gdLst>
                <a:gd name="T0" fmla="*/ 0 w 24"/>
                <a:gd name="T1" fmla="*/ 0 h 17"/>
                <a:gd name="T2" fmla="*/ 52 w 24"/>
                <a:gd name="T3" fmla="*/ 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5" y="10"/>
                    <a:pt x="17" y="16"/>
                    <a:pt x="24" y="1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6" name="Freeform 2014"/>
            <p:cNvSpPr/>
            <p:nvPr>
              <p:custDataLst>
                <p:tags r:id="rId1046"/>
              </p:custDataLst>
            </p:nvPr>
          </p:nvSpPr>
          <p:spPr bwMode="auto">
            <a:xfrm>
              <a:off x="4527" y="3715"/>
              <a:ext cx="17" cy="31"/>
            </a:xfrm>
            <a:custGeom>
              <a:avLst/>
              <a:gdLst>
                <a:gd name="T0" fmla="*/ 0 w 13"/>
                <a:gd name="T1" fmla="*/ 0 h 24"/>
                <a:gd name="T2" fmla="*/ 29 w 13"/>
                <a:gd name="T3" fmla="*/ 52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cubicBezTo>
                    <a:pt x="5" y="9"/>
                    <a:pt x="11" y="15"/>
                    <a:pt x="13" y="2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7" name="Freeform 2015"/>
            <p:cNvSpPr/>
            <p:nvPr>
              <p:custDataLst>
                <p:tags r:id="rId1047"/>
              </p:custDataLst>
            </p:nvPr>
          </p:nvSpPr>
          <p:spPr bwMode="auto">
            <a:xfrm>
              <a:off x="4574" y="3664"/>
              <a:ext cx="21" cy="18"/>
            </a:xfrm>
            <a:custGeom>
              <a:avLst/>
              <a:gdLst>
                <a:gd name="T0" fmla="*/ 0 w 16"/>
                <a:gd name="T1" fmla="*/ 0 h 14"/>
                <a:gd name="T2" fmla="*/ 37 w 16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4">
                  <a:moveTo>
                    <a:pt x="0" y="0"/>
                  </a:moveTo>
                  <a:cubicBezTo>
                    <a:pt x="8" y="5"/>
                    <a:pt x="16" y="14"/>
                    <a:pt x="16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8" name="Freeform 2016"/>
            <p:cNvSpPr/>
            <p:nvPr>
              <p:custDataLst>
                <p:tags r:id="rId1048"/>
              </p:custDataLst>
            </p:nvPr>
          </p:nvSpPr>
          <p:spPr bwMode="auto">
            <a:xfrm>
              <a:off x="4474" y="3777"/>
              <a:ext cx="5" cy="33"/>
            </a:xfrm>
            <a:custGeom>
              <a:avLst/>
              <a:gdLst>
                <a:gd name="T0" fmla="*/ 0 w 4"/>
                <a:gd name="T1" fmla="*/ 0 h 26"/>
                <a:gd name="T2" fmla="*/ 5 w 4"/>
                <a:gd name="T3" fmla="*/ 53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6">
                  <a:moveTo>
                    <a:pt x="0" y="0"/>
                  </a:moveTo>
                  <a:cubicBezTo>
                    <a:pt x="4" y="8"/>
                    <a:pt x="4" y="23"/>
                    <a:pt x="2" y="2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9" name="Freeform 2017"/>
            <p:cNvSpPr/>
            <p:nvPr>
              <p:custDataLst>
                <p:tags r:id="rId1049"/>
              </p:custDataLst>
            </p:nvPr>
          </p:nvSpPr>
          <p:spPr bwMode="auto">
            <a:xfrm>
              <a:off x="4261" y="3777"/>
              <a:ext cx="30" cy="18"/>
            </a:xfrm>
            <a:custGeom>
              <a:avLst/>
              <a:gdLst>
                <a:gd name="T0" fmla="*/ 0 w 24"/>
                <a:gd name="T1" fmla="*/ 30 h 14"/>
                <a:gd name="T2" fmla="*/ 48 w 24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4">
                  <a:moveTo>
                    <a:pt x="0" y="14"/>
                  </a:moveTo>
                  <a:cubicBezTo>
                    <a:pt x="8" y="5"/>
                    <a:pt x="11" y="1"/>
                    <a:pt x="24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0" name="Freeform 2018"/>
            <p:cNvSpPr/>
            <p:nvPr>
              <p:custDataLst>
                <p:tags r:id="rId1050"/>
              </p:custDataLst>
            </p:nvPr>
          </p:nvSpPr>
          <p:spPr bwMode="auto">
            <a:xfrm>
              <a:off x="3786" y="3073"/>
              <a:ext cx="34" cy="23"/>
            </a:xfrm>
            <a:custGeom>
              <a:avLst/>
              <a:gdLst>
                <a:gd name="T0" fmla="*/ 0 w 27"/>
                <a:gd name="T1" fmla="*/ 0 h 18"/>
                <a:gd name="T2" fmla="*/ 54 w 27"/>
                <a:gd name="T3" fmla="*/ 37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8">
                  <a:moveTo>
                    <a:pt x="0" y="0"/>
                  </a:moveTo>
                  <a:cubicBezTo>
                    <a:pt x="6" y="13"/>
                    <a:pt x="17" y="18"/>
                    <a:pt x="27" y="18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1" name="Freeform 2019"/>
            <p:cNvSpPr/>
            <p:nvPr>
              <p:custDataLst>
                <p:tags r:id="rId1051"/>
              </p:custDataLst>
            </p:nvPr>
          </p:nvSpPr>
          <p:spPr bwMode="auto">
            <a:xfrm>
              <a:off x="3808" y="3083"/>
              <a:ext cx="208" cy="605"/>
            </a:xfrm>
            <a:custGeom>
              <a:avLst/>
              <a:gdLst>
                <a:gd name="T0" fmla="*/ 345 w 161"/>
                <a:gd name="T1" fmla="*/ 968 h 473"/>
                <a:gd name="T2" fmla="*/ 331 w 161"/>
                <a:gd name="T3" fmla="*/ 961 h 473"/>
                <a:gd name="T4" fmla="*/ 338 w 161"/>
                <a:gd name="T5" fmla="*/ 948 h 473"/>
                <a:gd name="T6" fmla="*/ 269 w 161"/>
                <a:gd name="T7" fmla="*/ 948 h 473"/>
                <a:gd name="T8" fmla="*/ 155 w 161"/>
                <a:gd name="T9" fmla="*/ 868 h 473"/>
                <a:gd name="T10" fmla="*/ 96 w 161"/>
                <a:gd name="T11" fmla="*/ 797 h 473"/>
                <a:gd name="T12" fmla="*/ 52 w 161"/>
                <a:gd name="T13" fmla="*/ 705 h 473"/>
                <a:gd name="T14" fmla="*/ 39 w 161"/>
                <a:gd name="T15" fmla="*/ 637 h 473"/>
                <a:gd name="T16" fmla="*/ 36 w 161"/>
                <a:gd name="T17" fmla="*/ 562 h 473"/>
                <a:gd name="T18" fmla="*/ 44 w 161"/>
                <a:gd name="T19" fmla="*/ 509 h 473"/>
                <a:gd name="T20" fmla="*/ 53 w 161"/>
                <a:gd name="T21" fmla="*/ 445 h 473"/>
                <a:gd name="T22" fmla="*/ 67 w 161"/>
                <a:gd name="T23" fmla="*/ 418 h 473"/>
                <a:gd name="T24" fmla="*/ 80 w 161"/>
                <a:gd name="T25" fmla="*/ 344 h 473"/>
                <a:gd name="T26" fmla="*/ 84 w 161"/>
                <a:gd name="T27" fmla="*/ 294 h 473"/>
                <a:gd name="T28" fmla="*/ 93 w 161"/>
                <a:gd name="T29" fmla="*/ 239 h 473"/>
                <a:gd name="T30" fmla="*/ 87 w 161"/>
                <a:gd name="T31" fmla="*/ 159 h 473"/>
                <a:gd name="T32" fmla="*/ 90 w 161"/>
                <a:gd name="T33" fmla="*/ 70 h 473"/>
                <a:gd name="T34" fmla="*/ 87 w 161"/>
                <a:gd name="T35" fmla="*/ 17 h 473"/>
                <a:gd name="T36" fmla="*/ 47 w 161"/>
                <a:gd name="T37" fmla="*/ 0 h 473"/>
                <a:gd name="T38" fmla="*/ 58 w 161"/>
                <a:gd name="T39" fmla="*/ 29 h 473"/>
                <a:gd name="T40" fmla="*/ 65 w 161"/>
                <a:gd name="T41" fmla="*/ 104 h 473"/>
                <a:gd name="T42" fmla="*/ 58 w 161"/>
                <a:gd name="T43" fmla="*/ 151 h 473"/>
                <a:gd name="T44" fmla="*/ 58 w 161"/>
                <a:gd name="T45" fmla="*/ 205 h 473"/>
                <a:gd name="T46" fmla="*/ 53 w 161"/>
                <a:gd name="T47" fmla="*/ 239 h 473"/>
                <a:gd name="T48" fmla="*/ 47 w 161"/>
                <a:gd name="T49" fmla="*/ 292 h 473"/>
                <a:gd name="T50" fmla="*/ 45 w 161"/>
                <a:gd name="T51" fmla="*/ 370 h 473"/>
                <a:gd name="T52" fmla="*/ 27 w 161"/>
                <a:gd name="T53" fmla="*/ 422 h 473"/>
                <a:gd name="T54" fmla="*/ 27 w 161"/>
                <a:gd name="T55" fmla="*/ 473 h 473"/>
                <a:gd name="T56" fmla="*/ 21 w 161"/>
                <a:gd name="T57" fmla="*/ 518 h 473"/>
                <a:gd name="T58" fmla="*/ 10 w 161"/>
                <a:gd name="T59" fmla="*/ 585 h 473"/>
                <a:gd name="T60" fmla="*/ 1 w 161"/>
                <a:gd name="T61" fmla="*/ 646 h 473"/>
                <a:gd name="T62" fmla="*/ 13 w 161"/>
                <a:gd name="T63" fmla="*/ 675 h 473"/>
                <a:gd name="T64" fmla="*/ 35 w 161"/>
                <a:gd name="T65" fmla="*/ 750 h 473"/>
                <a:gd name="T66" fmla="*/ 75 w 161"/>
                <a:gd name="T67" fmla="*/ 816 h 473"/>
                <a:gd name="T68" fmla="*/ 110 w 161"/>
                <a:gd name="T69" fmla="*/ 870 h 473"/>
                <a:gd name="T70" fmla="*/ 145 w 161"/>
                <a:gd name="T71" fmla="*/ 902 h 473"/>
                <a:gd name="T72" fmla="*/ 176 w 161"/>
                <a:gd name="T73" fmla="*/ 932 h 473"/>
                <a:gd name="T74" fmla="*/ 326 w 161"/>
                <a:gd name="T75" fmla="*/ 981 h 473"/>
                <a:gd name="T76" fmla="*/ 348 w 161"/>
                <a:gd name="T77" fmla="*/ 968 h 473"/>
                <a:gd name="T78" fmla="*/ 345 w 161"/>
                <a:gd name="T79" fmla="*/ 968 h 47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161" h="472">
                  <a:moveTo>
                    <a:pt x="160" y="463"/>
                  </a:moveTo>
                  <a:cubicBezTo>
                    <a:pt x="157" y="464"/>
                    <a:pt x="154" y="462"/>
                    <a:pt x="153" y="459"/>
                  </a:cubicBezTo>
                  <a:cubicBezTo>
                    <a:pt x="153" y="457"/>
                    <a:pt x="154" y="453"/>
                    <a:pt x="157" y="453"/>
                  </a:cubicBezTo>
                  <a:cubicBezTo>
                    <a:pt x="157" y="453"/>
                    <a:pt x="140" y="458"/>
                    <a:pt x="125" y="453"/>
                  </a:cubicBezTo>
                  <a:cubicBezTo>
                    <a:pt x="110" y="448"/>
                    <a:pt x="79" y="422"/>
                    <a:pt x="72" y="415"/>
                  </a:cubicBezTo>
                  <a:cubicBezTo>
                    <a:pt x="65" y="408"/>
                    <a:pt x="52" y="385"/>
                    <a:pt x="44" y="381"/>
                  </a:cubicBezTo>
                  <a:cubicBezTo>
                    <a:pt x="35" y="378"/>
                    <a:pt x="22" y="346"/>
                    <a:pt x="24" y="337"/>
                  </a:cubicBezTo>
                  <a:cubicBezTo>
                    <a:pt x="25" y="329"/>
                    <a:pt x="22" y="311"/>
                    <a:pt x="18" y="304"/>
                  </a:cubicBezTo>
                  <a:cubicBezTo>
                    <a:pt x="15" y="297"/>
                    <a:pt x="13" y="273"/>
                    <a:pt x="17" y="268"/>
                  </a:cubicBezTo>
                  <a:cubicBezTo>
                    <a:pt x="21" y="262"/>
                    <a:pt x="21" y="249"/>
                    <a:pt x="20" y="243"/>
                  </a:cubicBezTo>
                  <a:cubicBezTo>
                    <a:pt x="20" y="238"/>
                    <a:pt x="24" y="218"/>
                    <a:pt x="25" y="213"/>
                  </a:cubicBezTo>
                  <a:cubicBezTo>
                    <a:pt x="27" y="209"/>
                    <a:pt x="31" y="207"/>
                    <a:pt x="31" y="200"/>
                  </a:cubicBezTo>
                  <a:cubicBezTo>
                    <a:pt x="31" y="192"/>
                    <a:pt x="29" y="172"/>
                    <a:pt x="37" y="164"/>
                  </a:cubicBezTo>
                  <a:cubicBezTo>
                    <a:pt x="44" y="156"/>
                    <a:pt x="40" y="149"/>
                    <a:pt x="39" y="141"/>
                  </a:cubicBezTo>
                  <a:cubicBezTo>
                    <a:pt x="37" y="133"/>
                    <a:pt x="39" y="125"/>
                    <a:pt x="43" y="114"/>
                  </a:cubicBezTo>
                  <a:cubicBezTo>
                    <a:pt x="47" y="103"/>
                    <a:pt x="37" y="89"/>
                    <a:pt x="40" y="76"/>
                  </a:cubicBezTo>
                  <a:cubicBezTo>
                    <a:pt x="44" y="62"/>
                    <a:pt x="44" y="45"/>
                    <a:pt x="42" y="34"/>
                  </a:cubicBezTo>
                  <a:cubicBezTo>
                    <a:pt x="42" y="27"/>
                    <a:pt x="41" y="15"/>
                    <a:pt x="40" y="8"/>
                  </a:cubicBezTo>
                  <a:cubicBezTo>
                    <a:pt x="34" y="7"/>
                    <a:pt x="28" y="4"/>
                    <a:pt x="22" y="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30" y="24"/>
                    <a:pt x="30" y="37"/>
                    <a:pt x="30" y="49"/>
                  </a:cubicBezTo>
                  <a:cubicBezTo>
                    <a:pt x="29" y="57"/>
                    <a:pt x="27" y="66"/>
                    <a:pt x="27" y="72"/>
                  </a:cubicBezTo>
                  <a:cubicBezTo>
                    <a:pt x="26" y="81"/>
                    <a:pt x="27" y="89"/>
                    <a:pt x="27" y="98"/>
                  </a:cubicBezTo>
                  <a:cubicBezTo>
                    <a:pt x="26" y="105"/>
                    <a:pt x="25" y="111"/>
                    <a:pt x="25" y="114"/>
                  </a:cubicBezTo>
                  <a:cubicBezTo>
                    <a:pt x="25" y="117"/>
                    <a:pt x="23" y="129"/>
                    <a:pt x="22" y="139"/>
                  </a:cubicBezTo>
                  <a:cubicBezTo>
                    <a:pt x="21" y="154"/>
                    <a:pt x="22" y="170"/>
                    <a:pt x="21" y="177"/>
                  </a:cubicBezTo>
                  <a:cubicBezTo>
                    <a:pt x="20" y="182"/>
                    <a:pt x="14" y="192"/>
                    <a:pt x="12" y="202"/>
                  </a:cubicBezTo>
                  <a:cubicBezTo>
                    <a:pt x="11" y="210"/>
                    <a:pt x="14" y="218"/>
                    <a:pt x="12" y="226"/>
                  </a:cubicBezTo>
                  <a:cubicBezTo>
                    <a:pt x="11" y="235"/>
                    <a:pt x="9" y="244"/>
                    <a:pt x="9" y="248"/>
                  </a:cubicBezTo>
                  <a:cubicBezTo>
                    <a:pt x="8" y="254"/>
                    <a:pt x="6" y="267"/>
                    <a:pt x="5" y="279"/>
                  </a:cubicBezTo>
                  <a:cubicBezTo>
                    <a:pt x="4" y="292"/>
                    <a:pt x="0" y="303"/>
                    <a:pt x="1" y="309"/>
                  </a:cubicBezTo>
                  <a:cubicBezTo>
                    <a:pt x="2" y="313"/>
                    <a:pt x="6" y="319"/>
                    <a:pt x="6" y="323"/>
                  </a:cubicBezTo>
                  <a:cubicBezTo>
                    <a:pt x="8" y="335"/>
                    <a:pt x="10" y="349"/>
                    <a:pt x="16" y="358"/>
                  </a:cubicBezTo>
                  <a:cubicBezTo>
                    <a:pt x="24" y="371"/>
                    <a:pt x="28" y="385"/>
                    <a:pt x="35" y="390"/>
                  </a:cubicBezTo>
                  <a:cubicBezTo>
                    <a:pt x="39" y="392"/>
                    <a:pt x="43" y="406"/>
                    <a:pt x="51" y="416"/>
                  </a:cubicBezTo>
                  <a:cubicBezTo>
                    <a:pt x="56" y="422"/>
                    <a:pt x="62" y="424"/>
                    <a:pt x="67" y="431"/>
                  </a:cubicBezTo>
                  <a:cubicBezTo>
                    <a:pt x="72" y="437"/>
                    <a:pt x="76" y="442"/>
                    <a:pt x="81" y="446"/>
                  </a:cubicBezTo>
                  <a:cubicBezTo>
                    <a:pt x="98" y="463"/>
                    <a:pt x="137" y="473"/>
                    <a:pt x="151" y="469"/>
                  </a:cubicBezTo>
                  <a:cubicBezTo>
                    <a:pt x="158" y="468"/>
                    <a:pt x="161" y="465"/>
                    <a:pt x="161" y="463"/>
                  </a:cubicBezTo>
                  <a:cubicBezTo>
                    <a:pt x="161" y="463"/>
                    <a:pt x="160" y="463"/>
                    <a:pt x="160" y="463"/>
                  </a:cubicBezTo>
                  <a:close/>
                </a:path>
              </a:pathLst>
            </a:custGeom>
            <a:noFill/>
            <a:ln w="158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2" name="Freeform 2020"/>
            <p:cNvSpPr/>
            <p:nvPr>
              <p:custDataLst>
                <p:tags r:id="rId1052"/>
              </p:custDataLst>
            </p:nvPr>
          </p:nvSpPr>
          <p:spPr bwMode="auto">
            <a:xfrm>
              <a:off x="4418" y="3685"/>
              <a:ext cx="9" cy="27"/>
            </a:xfrm>
            <a:custGeom>
              <a:avLst/>
              <a:gdLst>
                <a:gd name="T0" fmla="*/ 15 w 7"/>
                <a:gd name="T1" fmla="*/ 0 h 22"/>
                <a:gd name="T2" fmla="*/ 13 w 7"/>
                <a:gd name="T3" fmla="*/ 41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2">
                  <a:moveTo>
                    <a:pt x="7" y="0"/>
                  </a:moveTo>
                  <a:cubicBezTo>
                    <a:pt x="0" y="6"/>
                    <a:pt x="6" y="22"/>
                    <a:pt x="6" y="22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3" name="Freeform 2021"/>
            <p:cNvSpPr/>
            <p:nvPr>
              <p:custDataLst>
                <p:tags r:id="rId1053"/>
              </p:custDataLst>
            </p:nvPr>
          </p:nvSpPr>
          <p:spPr bwMode="auto">
            <a:xfrm>
              <a:off x="4144" y="3813"/>
              <a:ext cx="16" cy="26"/>
            </a:xfrm>
            <a:custGeom>
              <a:avLst/>
              <a:gdLst>
                <a:gd name="T0" fmla="*/ 0 w 13"/>
                <a:gd name="T1" fmla="*/ 0 h 20"/>
                <a:gd name="T2" fmla="*/ 25 w 13"/>
                <a:gd name="T3" fmla="*/ 4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20">
                  <a:moveTo>
                    <a:pt x="0" y="0"/>
                  </a:moveTo>
                  <a:cubicBezTo>
                    <a:pt x="5" y="12"/>
                    <a:pt x="13" y="20"/>
                    <a:pt x="13" y="2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4" name="Freeform 2022"/>
            <p:cNvSpPr/>
            <p:nvPr>
              <p:custDataLst>
                <p:tags r:id="rId1054"/>
              </p:custDataLst>
            </p:nvPr>
          </p:nvSpPr>
          <p:spPr bwMode="auto">
            <a:xfrm>
              <a:off x="4504" y="3623"/>
              <a:ext cx="14" cy="21"/>
            </a:xfrm>
            <a:custGeom>
              <a:avLst/>
              <a:gdLst>
                <a:gd name="T0" fmla="*/ 0 w 11"/>
                <a:gd name="T1" fmla="*/ 0 h 16"/>
                <a:gd name="T2" fmla="*/ 23 w 11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6">
                  <a:moveTo>
                    <a:pt x="0" y="0"/>
                  </a:moveTo>
                  <a:cubicBezTo>
                    <a:pt x="2" y="6"/>
                    <a:pt x="5" y="13"/>
                    <a:pt x="11" y="1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5" name="Freeform 2023"/>
            <p:cNvSpPr/>
            <p:nvPr>
              <p:custDataLst>
                <p:tags r:id="rId1055"/>
              </p:custDataLst>
            </p:nvPr>
          </p:nvSpPr>
          <p:spPr bwMode="auto">
            <a:xfrm>
              <a:off x="4214" y="2903"/>
              <a:ext cx="394" cy="825"/>
            </a:xfrm>
            <a:custGeom>
              <a:avLst/>
              <a:gdLst>
                <a:gd name="T0" fmla="*/ 0 w 306"/>
                <a:gd name="T1" fmla="*/ 1207 h 645"/>
                <a:gd name="T2" fmla="*/ 133 w 306"/>
                <a:gd name="T3" fmla="*/ 1238 h 645"/>
                <a:gd name="T4" fmla="*/ 224 w 306"/>
                <a:gd name="T5" fmla="*/ 1283 h 645"/>
                <a:gd name="T6" fmla="*/ 299 w 306"/>
                <a:gd name="T7" fmla="*/ 1326 h 645"/>
                <a:gd name="T8" fmla="*/ 491 w 306"/>
                <a:gd name="T9" fmla="*/ 1277 h 645"/>
                <a:gd name="T10" fmla="*/ 555 w 306"/>
                <a:gd name="T11" fmla="*/ 1236 h 645"/>
                <a:gd name="T12" fmla="*/ 592 w 306"/>
                <a:gd name="T13" fmla="*/ 1168 h 645"/>
                <a:gd name="T14" fmla="*/ 617 w 306"/>
                <a:gd name="T15" fmla="*/ 1067 h 645"/>
                <a:gd name="T16" fmla="*/ 613 w 306"/>
                <a:gd name="T17" fmla="*/ 967 h 645"/>
                <a:gd name="T18" fmla="*/ 599 w 306"/>
                <a:gd name="T19" fmla="*/ 879 h 645"/>
                <a:gd name="T20" fmla="*/ 567 w 306"/>
                <a:gd name="T21" fmla="*/ 803 h 645"/>
                <a:gd name="T22" fmla="*/ 542 w 306"/>
                <a:gd name="T23" fmla="*/ 711 h 645"/>
                <a:gd name="T24" fmla="*/ 541 w 306"/>
                <a:gd name="T25" fmla="*/ 617 h 645"/>
                <a:gd name="T26" fmla="*/ 525 w 306"/>
                <a:gd name="T27" fmla="*/ 515 h 645"/>
                <a:gd name="T28" fmla="*/ 512 w 306"/>
                <a:gd name="T29" fmla="*/ 422 h 645"/>
                <a:gd name="T30" fmla="*/ 512 w 306"/>
                <a:gd name="T31" fmla="*/ 339 h 645"/>
                <a:gd name="T32" fmla="*/ 525 w 306"/>
                <a:gd name="T33" fmla="*/ 275 h 645"/>
                <a:gd name="T34" fmla="*/ 534 w 306"/>
                <a:gd name="T35" fmla="*/ 188 h 645"/>
                <a:gd name="T36" fmla="*/ 537 w 306"/>
                <a:gd name="T37" fmla="*/ 88 h 645"/>
                <a:gd name="T38" fmla="*/ 537 w 306"/>
                <a:gd name="T39" fmla="*/ 86 h 645"/>
                <a:gd name="T40" fmla="*/ 537 w 306"/>
                <a:gd name="T41" fmla="*/ 74 h 645"/>
                <a:gd name="T42" fmla="*/ 547 w 306"/>
                <a:gd name="T43" fmla="*/ 1 h 645"/>
                <a:gd name="T44" fmla="*/ 547 w 306"/>
                <a:gd name="T45" fmla="*/ 1 h 645"/>
                <a:gd name="T46" fmla="*/ 547 w 306"/>
                <a:gd name="T47" fmla="*/ 1 h 645"/>
                <a:gd name="T48" fmla="*/ 559 w 306"/>
                <a:gd name="T49" fmla="*/ 59 h 645"/>
                <a:gd name="T50" fmla="*/ 561 w 306"/>
                <a:gd name="T51" fmla="*/ 129 h 645"/>
                <a:gd name="T52" fmla="*/ 559 w 306"/>
                <a:gd name="T53" fmla="*/ 194 h 645"/>
                <a:gd name="T54" fmla="*/ 555 w 306"/>
                <a:gd name="T55" fmla="*/ 256 h 645"/>
                <a:gd name="T56" fmla="*/ 550 w 306"/>
                <a:gd name="T57" fmla="*/ 283 h 645"/>
                <a:gd name="T58" fmla="*/ 550 w 306"/>
                <a:gd name="T59" fmla="*/ 324 h 645"/>
                <a:gd name="T60" fmla="*/ 536 w 306"/>
                <a:gd name="T61" fmla="*/ 380 h 645"/>
                <a:gd name="T62" fmla="*/ 542 w 306"/>
                <a:gd name="T63" fmla="*/ 421 h 645"/>
                <a:gd name="T64" fmla="*/ 550 w 306"/>
                <a:gd name="T65" fmla="*/ 459 h 645"/>
                <a:gd name="T66" fmla="*/ 558 w 306"/>
                <a:gd name="T67" fmla="*/ 512 h 645"/>
                <a:gd name="T68" fmla="*/ 559 w 306"/>
                <a:gd name="T69" fmla="*/ 573 h 645"/>
                <a:gd name="T70" fmla="*/ 567 w 306"/>
                <a:gd name="T71" fmla="*/ 629 h 645"/>
                <a:gd name="T72" fmla="*/ 577 w 306"/>
                <a:gd name="T73" fmla="*/ 680 h 645"/>
                <a:gd name="T74" fmla="*/ 581 w 306"/>
                <a:gd name="T75" fmla="*/ 727 h 645"/>
                <a:gd name="T76" fmla="*/ 594 w 306"/>
                <a:gd name="T77" fmla="*/ 770 h 645"/>
                <a:gd name="T78" fmla="*/ 613 w 306"/>
                <a:gd name="T79" fmla="*/ 805 h 645"/>
                <a:gd name="T80" fmla="*/ 615 w 306"/>
                <a:gd name="T81" fmla="*/ 845 h 645"/>
                <a:gd name="T82" fmla="*/ 632 w 306"/>
                <a:gd name="T83" fmla="*/ 890 h 645"/>
                <a:gd name="T84" fmla="*/ 645 w 306"/>
                <a:gd name="T85" fmla="*/ 970 h 645"/>
                <a:gd name="T86" fmla="*/ 652 w 306"/>
                <a:gd name="T87" fmla="*/ 1027 h 645"/>
                <a:gd name="T88" fmla="*/ 644 w 306"/>
                <a:gd name="T89" fmla="*/ 1109 h 645"/>
                <a:gd name="T90" fmla="*/ 609 w 306"/>
                <a:gd name="T91" fmla="*/ 1179 h 645"/>
                <a:gd name="T92" fmla="*/ 565 w 306"/>
                <a:gd name="T93" fmla="*/ 1253 h 645"/>
                <a:gd name="T94" fmla="*/ 502 w 306"/>
                <a:gd name="T95" fmla="*/ 1292 h 645"/>
                <a:gd name="T96" fmla="*/ 413 w 306"/>
                <a:gd name="T97" fmla="*/ 1335 h 645"/>
                <a:gd name="T98" fmla="*/ 318 w 306"/>
                <a:gd name="T99" fmla="*/ 1344 h 645"/>
                <a:gd name="T100" fmla="*/ 243 w 306"/>
                <a:gd name="T101" fmla="*/ 1325 h 645"/>
                <a:gd name="T102" fmla="*/ 184 w 306"/>
                <a:gd name="T103" fmla="*/ 1296 h 645"/>
                <a:gd name="T104" fmla="*/ 109 w 306"/>
                <a:gd name="T105" fmla="*/ 1245 h 645"/>
                <a:gd name="T106" fmla="*/ 0 w 306"/>
                <a:gd name="T107" fmla="*/ 1207 h 64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306" h="645">
                  <a:moveTo>
                    <a:pt x="0" y="577"/>
                  </a:moveTo>
                  <a:cubicBezTo>
                    <a:pt x="25" y="572"/>
                    <a:pt x="46" y="581"/>
                    <a:pt x="62" y="592"/>
                  </a:cubicBezTo>
                  <a:cubicBezTo>
                    <a:pt x="78" y="602"/>
                    <a:pt x="90" y="609"/>
                    <a:pt x="105" y="613"/>
                  </a:cubicBezTo>
                  <a:cubicBezTo>
                    <a:pt x="120" y="618"/>
                    <a:pt x="122" y="630"/>
                    <a:pt x="140" y="634"/>
                  </a:cubicBezTo>
                  <a:cubicBezTo>
                    <a:pt x="202" y="640"/>
                    <a:pt x="219" y="621"/>
                    <a:pt x="230" y="610"/>
                  </a:cubicBezTo>
                  <a:cubicBezTo>
                    <a:pt x="242" y="600"/>
                    <a:pt x="251" y="602"/>
                    <a:pt x="260" y="590"/>
                  </a:cubicBezTo>
                  <a:cubicBezTo>
                    <a:pt x="268" y="578"/>
                    <a:pt x="270" y="569"/>
                    <a:pt x="277" y="558"/>
                  </a:cubicBezTo>
                  <a:cubicBezTo>
                    <a:pt x="284" y="547"/>
                    <a:pt x="285" y="524"/>
                    <a:pt x="289" y="510"/>
                  </a:cubicBezTo>
                  <a:cubicBezTo>
                    <a:pt x="293" y="497"/>
                    <a:pt x="288" y="475"/>
                    <a:pt x="287" y="462"/>
                  </a:cubicBezTo>
                  <a:cubicBezTo>
                    <a:pt x="286" y="449"/>
                    <a:pt x="284" y="432"/>
                    <a:pt x="280" y="420"/>
                  </a:cubicBezTo>
                  <a:cubicBezTo>
                    <a:pt x="277" y="408"/>
                    <a:pt x="270" y="397"/>
                    <a:pt x="266" y="384"/>
                  </a:cubicBezTo>
                  <a:cubicBezTo>
                    <a:pt x="262" y="371"/>
                    <a:pt x="257" y="352"/>
                    <a:pt x="254" y="340"/>
                  </a:cubicBezTo>
                  <a:cubicBezTo>
                    <a:pt x="251" y="329"/>
                    <a:pt x="255" y="307"/>
                    <a:pt x="253" y="295"/>
                  </a:cubicBezTo>
                  <a:cubicBezTo>
                    <a:pt x="251" y="283"/>
                    <a:pt x="246" y="259"/>
                    <a:pt x="246" y="246"/>
                  </a:cubicBezTo>
                  <a:cubicBezTo>
                    <a:pt x="245" y="233"/>
                    <a:pt x="239" y="211"/>
                    <a:pt x="240" y="202"/>
                  </a:cubicBezTo>
                  <a:cubicBezTo>
                    <a:pt x="240" y="193"/>
                    <a:pt x="238" y="175"/>
                    <a:pt x="240" y="162"/>
                  </a:cubicBezTo>
                  <a:cubicBezTo>
                    <a:pt x="241" y="149"/>
                    <a:pt x="245" y="138"/>
                    <a:pt x="246" y="131"/>
                  </a:cubicBezTo>
                  <a:cubicBezTo>
                    <a:pt x="246" y="124"/>
                    <a:pt x="249" y="99"/>
                    <a:pt x="250" y="90"/>
                  </a:cubicBezTo>
                  <a:cubicBezTo>
                    <a:pt x="251" y="80"/>
                    <a:pt x="256" y="53"/>
                    <a:pt x="252" y="42"/>
                  </a:cubicBezTo>
                  <a:cubicBezTo>
                    <a:pt x="252" y="41"/>
                    <a:pt x="252" y="41"/>
                    <a:pt x="252" y="41"/>
                  </a:cubicBezTo>
                  <a:cubicBezTo>
                    <a:pt x="252" y="39"/>
                    <a:pt x="252" y="37"/>
                    <a:pt x="252" y="35"/>
                  </a:cubicBezTo>
                  <a:cubicBezTo>
                    <a:pt x="259" y="31"/>
                    <a:pt x="257" y="6"/>
                    <a:pt x="256" y="1"/>
                  </a:cubicBezTo>
                  <a:cubicBezTo>
                    <a:pt x="258" y="0"/>
                    <a:pt x="254" y="3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1"/>
                    <a:pt x="262" y="23"/>
                    <a:pt x="262" y="28"/>
                  </a:cubicBezTo>
                  <a:cubicBezTo>
                    <a:pt x="261" y="34"/>
                    <a:pt x="263" y="53"/>
                    <a:pt x="263" y="62"/>
                  </a:cubicBezTo>
                  <a:cubicBezTo>
                    <a:pt x="262" y="70"/>
                    <a:pt x="264" y="88"/>
                    <a:pt x="262" y="93"/>
                  </a:cubicBezTo>
                  <a:cubicBezTo>
                    <a:pt x="260" y="98"/>
                    <a:pt x="261" y="116"/>
                    <a:pt x="260" y="122"/>
                  </a:cubicBezTo>
                  <a:cubicBezTo>
                    <a:pt x="259" y="129"/>
                    <a:pt x="258" y="133"/>
                    <a:pt x="258" y="135"/>
                  </a:cubicBezTo>
                  <a:cubicBezTo>
                    <a:pt x="257" y="138"/>
                    <a:pt x="260" y="146"/>
                    <a:pt x="258" y="155"/>
                  </a:cubicBezTo>
                  <a:cubicBezTo>
                    <a:pt x="257" y="164"/>
                    <a:pt x="251" y="176"/>
                    <a:pt x="251" y="181"/>
                  </a:cubicBezTo>
                  <a:cubicBezTo>
                    <a:pt x="250" y="186"/>
                    <a:pt x="254" y="196"/>
                    <a:pt x="254" y="201"/>
                  </a:cubicBezTo>
                  <a:cubicBezTo>
                    <a:pt x="254" y="206"/>
                    <a:pt x="258" y="216"/>
                    <a:pt x="258" y="220"/>
                  </a:cubicBezTo>
                  <a:cubicBezTo>
                    <a:pt x="258" y="225"/>
                    <a:pt x="261" y="239"/>
                    <a:pt x="261" y="245"/>
                  </a:cubicBezTo>
                  <a:cubicBezTo>
                    <a:pt x="261" y="254"/>
                    <a:pt x="262" y="265"/>
                    <a:pt x="262" y="274"/>
                  </a:cubicBezTo>
                  <a:cubicBezTo>
                    <a:pt x="262" y="283"/>
                    <a:pt x="265" y="293"/>
                    <a:pt x="266" y="301"/>
                  </a:cubicBezTo>
                  <a:cubicBezTo>
                    <a:pt x="267" y="309"/>
                    <a:pt x="269" y="318"/>
                    <a:pt x="270" y="325"/>
                  </a:cubicBezTo>
                  <a:cubicBezTo>
                    <a:pt x="271" y="331"/>
                    <a:pt x="270" y="336"/>
                    <a:pt x="272" y="347"/>
                  </a:cubicBezTo>
                  <a:cubicBezTo>
                    <a:pt x="274" y="357"/>
                    <a:pt x="277" y="363"/>
                    <a:pt x="278" y="368"/>
                  </a:cubicBezTo>
                  <a:cubicBezTo>
                    <a:pt x="279" y="372"/>
                    <a:pt x="284" y="374"/>
                    <a:pt x="287" y="385"/>
                  </a:cubicBezTo>
                  <a:cubicBezTo>
                    <a:pt x="289" y="395"/>
                    <a:pt x="286" y="398"/>
                    <a:pt x="288" y="404"/>
                  </a:cubicBezTo>
                  <a:cubicBezTo>
                    <a:pt x="290" y="410"/>
                    <a:pt x="294" y="417"/>
                    <a:pt x="296" y="425"/>
                  </a:cubicBezTo>
                  <a:cubicBezTo>
                    <a:pt x="298" y="433"/>
                    <a:pt x="302" y="458"/>
                    <a:pt x="302" y="464"/>
                  </a:cubicBezTo>
                  <a:cubicBezTo>
                    <a:pt x="303" y="471"/>
                    <a:pt x="306" y="482"/>
                    <a:pt x="305" y="491"/>
                  </a:cubicBezTo>
                  <a:cubicBezTo>
                    <a:pt x="305" y="499"/>
                    <a:pt x="304" y="517"/>
                    <a:pt x="301" y="530"/>
                  </a:cubicBezTo>
                  <a:cubicBezTo>
                    <a:pt x="298" y="543"/>
                    <a:pt x="289" y="556"/>
                    <a:pt x="285" y="564"/>
                  </a:cubicBezTo>
                  <a:cubicBezTo>
                    <a:pt x="281" y="572"/>
                    <a:pt x="274" y="592"/>
                    <a:pt x="265" y="599"/>
                  </a:cubicBezTo>
                  <a:cubicBezTo>
                    <a:pt x="256" y="605"/>
                    <a:pt x="241" y="609"/>
                    <a:pt x="235" y="618"/>
                  </a:cubicBezTo>
                  <a:cubicBezTo>
                    <a:pt x="223" y="632"/>
                    <a:pt x="204" y="633"/>
                    <a:pt x="193" y="638"/>
                  </a:cubicBezTo>
                  <a:cubicBezTo>
                    <a:pt x="182" y="643"/>
                    <a:pt x="167" y="643"/>
                    <a:pt x="149" y="643"/>
                  </a:cubicBezTo>
                  <a:cubicBezTo>
                    <a:pt x="131" y="643"/>
                    <a:pt x="122" y="645"/>
                    <a:pt x="114" y="633"/>
                  </a:cubicBezTo>
                  <a:cubicBezTo>
                    <a:pt x="106" y="621"/>
                    <a:pt x="95" y="630"/>
                    <a:pt x="86" y="619"/>
                  </a:cubicBezTo>
                  <a:cubicBezTo>
                    <a:pt x="77" y="609"/>
                    <a:pt x="65" y="606"/>
                    <a:pt x="51" y="595"/>
                  </a:cubicBezTo>
                  <a:cubicBezTo>
                    <a:pt x="37" y="583"/>
                    <a:pt x="13" y="577"/>
                    <a:pt x="0" y="577"/>
                  </a:cubicBezTo>
                  <a:close/>
                </a:path>
              </a:pathLst>
            </a:custGeom>
            <a:noFill/>
            <a:ln w="158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6" name="Freeform 2024"/>
            <p:cNvSpPr/>
            <p:nvPr>
              <p:custDataLst>
                <p:tags r:id="rId1056"/>
              </p:custDataLst>
            </p:nvPr>
          </p:nvSpPr>
          <p:spPr bwMode="auto">
            <a:xfrm>
              <a:off x="4474" y="3667"/>
              <a:ext cx="9" cy="18"/>
            </a:xfrm>
            <a:custGeom>
              <a:avLst/>
              <a:gdLst>
                <a:gd name="T0" fmla="*/ 0 w 7"/>
                <a:gd name="T1" fmla="*/ 0 h 14"/>
                <a:gd name="T2" fmla="*/ 15 w 7"/>
                <a:gd name="T3" fmla="*/ 3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6"/>
                    <a:pt x="5" y="9"/>
                    <a:pt x="7" y="1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7" name="Freeform 2025"/>
            <p:cNvSpPr/>
            <p:nvPr>
              <p:custDataLst>
                <p:tags r:id="rId1057"/>
              </p:custDataLst>
            </p:nvPr>
          </p:nvSpPr>
          <p:spPr bwMode="auto">
            <a:xfrm>
              <a:off x="4381" y="2982"/>
              <a:ext cx="32" cy="9"/>
            </a:xfrm>
            <a:custGeom>
              <a:avLst/>
              <a:gdLst>
                <a:gd name="T0" fmla="*/ 0 w 24"/>
                <a:gd name="T1" fmla="*/ 1 h 7"/>
                <a:gd name="T2" fmla="*/ 57 w 24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7">
                  <a:moveTo>
                    <a:pt x="0" y="1"/>
                  </a:moveTo>
                  <a:cubicBezTo>
                    <a:pt x="11" y="0"/>
                    <a:pt x="21" y="4"/>
                    <a:pt x="24" y="7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8" name="Freeform 2026"/>
            <p:cNvSpPr/>
            <p:nvPr>
              <p:custDataLst>
                <p:tags r:id="rId1058"/>
              </p:custDataLst>
            </p:nvPr>
          </p:nvSpPr>
          <p:spPr bwMode="auto">
            <a:xfrm>
              <a:off x="4409" y="2937"/>
              <a:ext cx="32" cy="6"/>
            </a:xfrm>
            <a:custGeom>
              <a:avLst/>
              <a:gdLst>
                <a:gd name="T0" fmla="*/ 0 w 25"/>
                <a:gd name="T1" fmla="*/ 8 h 5"/>
                <a:gd name="T2" fmla="*/ 52 w 25"/>
                <a:gd name="T3" fmla="*/ 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5">
                  <a:moveTo>
                    <a:pt x="0" y="5"/>
                  </a:moveTo>
                  <a:cubicBezTo>
                    <a:pt x="16" y="0"/>
                    <a:pt x="25" y="4"/>
                    <a:pt x="25" y="4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89" name="Freeform 2027"/>
            <p:cNvSpPr/>
            <p:nvPr>
              <p:custDataLst>
                <p:tags r:id="rId1059"/>
              </p:custDataLst>
            </p:nvPr>
          </p:nvSpPr>
          <p:spPr bwMode="auto">
            <a:xfrm>
              <a:off x="4426" y="2899"/>
              <a:ext cx="31" cy="7"/>
            </a:xfrm>
            <a:custGeom>
              <a:avLst/>
              <a:gdLst>
                <a:gd name="T0" fmla="*/ 52 w 24"/>
                <a:gd name="T1" fmla="*/ 6 h 5"/>
                <a:gd name="T2" fmla="*/ 0 w 24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5">
                  <a:moveTo>
                    <a:pt x="24" y="2"/>
                  </a:moveTo>
                  <a:cubicBezTo>
                    <a:pt x="24" y="2"/>
                    <a:pt x="16" y="0"/>
                    <a:pt x="0" y="5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0" name="Freeform 2028"/>
            <p:cNvSpPr/>
            <p:nvPr>
              <p:custDataLst>
                <p:tags r:id="rId1060"/>
              </p:custDataLst>
            </p:nvPr>
          </p:nvSpPr>
          <p:spPr bwMode="auto">
            <a:xfrm>
              <a:off x="4514" y="3013"/>
              <a:ext cx="9" cy="1"/>
            </a:xfrm>
            <a:custGeom>
              <a:avLst/>
              <a:gdLst>
                <a:gd name="T0" fmla="*/ 0 w 7"/>
                <a:gd name="T1" fmla="*/ 1 h 1"/>
                <a:gd name="T2" fmla="*/ 15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4" y="0"/>
                    <a:pt x="7" y="0"/>
                    <a:pt x="7" y="0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1" name="Freeform 2029"/>
            <p:cNvSpPr/>
            <p:nvPr>
              <p:custDataLst>
                <p:tags r:id="rId1061"/>
              </p:custDataLst>
            </p:nvPr>
          </p:nvSpPr>
          <p:spPr bwMode="auto">
            <a:xfrm>
              <a:off x="4452" y="3075"/>
              <a:ext cx="7" cy="21"/>
            </a:xfrm>
            <a:custGeom>
              <a:avLst/>
              <a:gdLst>
                <a:gd name="T0" fmla="*/ 0 w 6"/>
                <a:gd name="T1" fmla="*/ 0 h 16"/>
                <a:gd name="T2" fmla="*/ 6 w 6"/>
                <a:gd name="T3" fmla="*/ 37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6">
                  <a:moveTo>
                    <a:pt x="0" y="0"/>
                  </a:moveTo>
                  <a:cubicBezTo>
                    <a:pt x="3" y="3"/>
                    <a:pt x="6" y="12"/>
                    <a:pt x="3" y="16"/>
                  </a:cubicBezTo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2" name="Freeform 2030"/>
            <p:cNvSpPr/>
            <p:nvPr>
              <p:custDataLst>
                <p:tags r:id="rId1062"/>
              </p:custDataLst>
            </p:nvPr>
          </p:nvSpPr>
          <p:spPr bwMode="auto">
            <a:xfrm>
              <a:off x="3760" y="2833"/>
              <a:ext cx="903" cy="1233"/>
            </a:xfrm>
            <a:custGeom>
              <a:avLst/>
              <a:gdLst>
                <a:gd name="T0" fmla="*/ 1469 w 701"/>
                <a:gd name="T1" fmla="*/ 1047 h 963"/>
                <a:gd name="T2" fmla="*/ 1426 w 701"/>
                <a:gd name="T3" fmla="*/ 867 h 963"/>
                <a:gd name="T4" fmla="*/ 1389 w 701"/>
                <a:gd name="T5" fmla="*/ 654 h 963"/>
                <a:gd name="T6" fmla="*/ 1377 w 701"/>
                <a:gd name="T7" fmla="*/ 501 h 963"/>
                <a:gd name="T8" fmla="*/ 1382 w 701"/>
                <a:gd name="T9" fmla="*/ 328 h 963"/>
                <a:gd name="T10" fmla="*/ 1372 w 701"/>
                <a:gd name="T11" fmla="*/ 133 h 963"/>
                <a:gd name="T12" fmla="*/ 1248 w 701"/>
                <a:gd name="T13" fmla="*/ 10 h 963"/>
                <a:gd name="T14" fmla="*/ 1107 w 701"/>
                <a:gd name="T15" fmla="*/ 119 h 963"/>
                <a:gd name="T16" fmla="*/ 1032 w 701"/>
                <a:gd name="T17" fmla="*/ 246 h 963"/>
                <a:gd name="T18" fmla="*/ 911 w 701"/>
                <a:gd name="T19" fmla="*/ 343 h 963"/>
                <a:gd name="T20" fmla="*/ 697 w 701"/>
                <a:gd name="T21" fmla="*/ 367 h 963"/>
                <a:gd name="T22" fmla="*/ 502 w 701"/>
                <a:gd name="T23" fmla="*/ 351 h 963"/>
                <a:gd name="T24" fmla="*/ 344 w 701"/>
                <a:gd name="T25" fmla="*/ 252 h 963"/>
                <a:gd name="T26" fmla="*/ 149 w 701"/>
                <a:gd name="T27" fmla="*/ 179 h 963"/>
                <a:gd name="T28" fmla="*/ 46 w 701"/>
                <a:gd name="T29" fmla="*/ 268 h 963"/>
                <a:gd name="T30" fmla="*/ 58 w 701"/>
                <a:gd name="T31" fmla="*/ 538 h 963"/>
                <a:gd name="T32" fmla="*/ 46 w 701"/>
                <a:gd name="T33" fmla="*/ 771 h 963"/>
                <a:gd name="T34" fmla="*/ 28 w 701"/>
                <a:gd name="T35" fmla="*/ 1001 h 963"/>
                <a:gd name="T36" fmla="*/ 97 w 701"/>
                <a:gd name="T37" fmla="*/ 1280 h 963"/>
                <a:gd name="T38" fmla="*/ 347 w 701"/>
                <a:gd name="T39" fmla="*/ 1475 h 963"/>
                <a:gd name="T40" fmla="*/ 428 w 701"/>
                <a:gd name="T41" fmla="*/ 1380 h 963"/>
                <a:gd name="T42" fmla="*/ 408 w 701"/>
                <a:gd name="T43" fmla="*/ 1373 h 963"/>
                <a:gd name="T44" fmla="*/ 443 w 701"/>
                <a:gd name="T45" fmla="*/ 1362 h 963"/>
                <a:gd name="T46" fmla="*/ 339 w 701"/>
                <a:gd name="T47" fmla="*/ 1154 h 963"/>
                <a:gd name="T48" fmla="*/ 276 w 701"/>
                <a:gd name="T49" fmla="*/ 974 h 963"/>
                <a:gd name="T50" fmla="*/ 267 w 701"/>
                <a:gd name="T51" fmla="*/ 768 h 963"/>
                <a:gd name="T52" fmla="*/ 282 w 701"/>
                <a:gd name="T53" fmla="*/ 579 h 963"/>
                <a:gd name="T54" fmla="*/ 376 w 701"/>
                <a:gd name="T55" fmla="*/ 556 h 963"/>
                <a:gd name="T56" fmla="*/ 600 w 701"/>
                <a:gd name="T57" fmla="*/ 604 h 963"/>
                <a:gd name="T58" fmla="*/ 803 w 701"/>
                <a:gd name="T59" fmla="*/ 607 h 963"/>
                <a:gd name="T60" fmla="*/ 1002 w 701"/>
                <a:gd name="T61" fmla="*/ 561 h 963"/>
                <a:gd name="T62" fmla="*/ 1155 w 701"/>
                <a:gd name="T63" fmla="*/ 428 h 963"/>
                <a:gd name="T64" fmla="*/ 1171 w 701"/>
                <a:gd name="T65" fmla="*/ 589 h 963"/>
                <a:gd name="T66" fmla="*/ 1202 w 701"/>
                <a:gd name="T67" fmla="*/ 802 h 963"/>
                <a:gd name="T68" fmla="*/ 1233 w 701"/>
                <a:gd name="T69" fmla="*/ 974 h 963"/>
                <a:gd name="T70" fmla="*/ 1248 w 701"/>
                <a:gd name="T71" fmla="*/ 1072 h 963"/>
                <a:gd name="T72" fmla="*/ 1274 w 701"/>
                <a:gd name="T73" fmla="*/ 1177 h 963"/>
                <a:gd name="T74" fmla="*/ 1237 w 701"/>
                <a:gd name="T75" fmla="*/ 1294 h 963"/>
                <a:gd name="T76" fmla="*/ 1181 w 701"/>
                <a:gd name="T77" fmla="*/ 1364 h 963"/>
                <a:gd name="T78" fmla="*/ 979 w 701"/>
                <a:gd name="T79" fmla="*/ 1369 h 963"/>
                <a:gd name="T80" fmla="*/ 638 w 701"/>
                <a:gd name="T81" fmla="*/ 1608 h 963"/>
                <a:gd name="T82" fmla="*/ 697 w 701"/>
                <a:gd name="T83" fmla="*/ 1918 h 963"/>
                <a:gd name="T84" fmla="*/ 787 w 701"/>
                <a:gd name="T85" fmla="*/ 1999 h 963"/>
                <a:gd name="T86" fmla="*/ 893 w 701"/>
                <a:gd name="T87" fmla="*/ 1717 h 963"/>
                <a:gd name="T88" fmla="*/ 877 w 701"/>
                <a:gd name="T89" fmla="*/ 1549 h 963"/>
                <a:gd name="T90" fmla="*/ 1188 w 701"/>
                <a:gd name="T91" fmla="*/ 1602 h 963"/>
                <a:gd name="T92" fmla="*/ 1386 w 701"/>
                <a:gd name="T93" fmla="*/ 1392 h 963"/>
                <a:gd name="T94" fmla="*/ 1481 w 701"/>
                <a:gd name="T95" fmla="*/ 1154 h 9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701" h="963">
                  <a:moveTo>
                    <a:pt x="693" y="550"/>
                  </a:moveTo>
                  <a:cubicBezTo>
                    <a:pt x="699" y="541"/>
                    <a:pt x="697" y="507"/>
                    <a:pt x="687" y="499"/>
                  </a:cubicBezTo>
                  <a:cubicBezTo>
                    <a:pt x="692" y="493"/>
                    <a:pt x="688" y="457"/>
                    <a:pt x="674" y="453"/>
                  </a:cubicBezTo>
                  <a:cubicBezTo>
                    <a:pt x="678" y="450"/>
                    <a:pt x="680" y="422"/>
                    <a:pt x="667" y="413"/>
                  </a:cubicBezTo>
                  <a:cubicBezTo>
                    <a:pt x="670" y="401"/>
                    <a:pt x="664" y="366"/>
                    <a:pt x="655" y="365"/>
                  </a:cubicBezTo>
                  <a:cubicBezTo>
                    <a:pt x="663" y="357"/>
                    <a:pt x="655" y="323"/>
                    <a:pt x="650" y="312"/>
                  </a:cubicBezTo>
                  <a:cubicBezTo>
                    <a:pt x="654" y="309"/>
                    <a:pt x="656" y="278"/>
                    <a:pt x="649" y="275"/>
                  </a:cubicBezTo>
                  <a:cubicBezTo>
                    <a:pt x="655" y="266"/>
                    <a:pt x="647" y="244"/>
                    <a:pt x="644" y="238"/>
                  </a:cubicBezTo>
                  <a:cubicBezTo>
                    <a:pt x="650" y="231"/>
                    <a:pt x="648" y="214"/>
                    <a:pt x="644" y="199"/>
                  </a:cubicBezTo>
                  <a:cubicBezTo>
                    <a:pt x="650" y="199"/>
                    <a:pt x="656" y="166"/>
                    <a:pt x="647" y="156"/>
                  </a:cubicBezTo>
                  <a:cubicBezTo>
                    <a:pt x="656" y="149"/>
                    <a:pt x="654" y="112"/>
                    <a:pt x="643" y="110"/>
                  </a:cubicBezTo>
                  <a:cubicBezTo>
                    <a:pt x="650" y="101"/>
                    <a:pt x="651" y="73"/>
                    <a:pt x="642" y="63"/>
                  </a:cubicBezTo>
                  <a:cubicBezTo>
                    <a:pt x="647" y="50"/>
                    <a:pt x="625" y="13"/>
                    <a:pt x="612" y="7"/>
                  </a:cubicBezTo>
                  <a:cubicBezTo>
                    <a:pt x="599" y="0"/>
                    <a:pt x="589" y="5"/>
                    <a:pt x="584" y="5"/>
                  </a:cubicBezTo>
                  <a:cubicBezTo>
                    <a:pt x="573" y="3"/>
                    <a:pt x="564" y="1"/>
                    <a:pt x="547" y="10"/>
                  </a:cubicBezTo>
                  <a:cubicBezTo>
                    <a:pt x="519" y="23"/>
                    <a:pt x="515" y="48"/>
                    <a:pt x="518" y="57"/>
                  </a:cubicBezTo>
                  <a:cubicBezTo>
                    <a:pt x="512" y="57"/>
                    <a:pt x="496" y="78"/>
                    <a:pt x="504" y="87"/>
                  </a:cubicBezTo>
                  <a:cubicBezTo>
                    <a:pt x="494" y="88"/>
                    <a:pt x="482" y="103"/>
                    <a:pt x="483" y="117"/>
                  </a:cubicBezTo>
                  <a:cubicBezTo>
                    <a:pt x="473" y="121"/>
                    <a:pt x="462" y="133"/>
                    <a:pt x="464" y="144"/>
                  </a:cubicBezTo>
                  <a:cubicBezTo>
                    <a:pt x="452" y="141"/>
                    <a:pt x="433" y="156"/>
                    <a:pt x="426" y="163"/>
                  </a:cubicBezTo>
                  <a:cubicBezTo>
                    <a:pt x="412" y="154"/>
                    <a:pt x="380" y="162"/>
                    <a:pt x="375" y="169"/>
                  </a:cubicBezTo>
                  <a:cubicBezTo>
                    <a:pt x="365" y="161"/>
                    <a:pt x="329" y="168"/>
                    <a:pt x="326" y="175"/>
                  </a:cubicBezTo>
                  <a:cubicBezTo>
                    <a:pt x="313" y="166"/>
                    <a:pt x="293" y="167"/>
                    <a:pt x="278" y="174"/>
                  </a:cubicBezTo>
                  <a:cubicBezTo>
                    <a:pt x="275" y="165"/>
                    <a:pt x="243" y="159"/>
                    <a:pt x="235" y="167"/>
                  </a:cubicBezTo>
                  <a:cubicBezTo>
                    <a:pt x="225" y="153"/>
                    <a:pt x="203" y="141"/>
                    <a:pt x="193" y="145"/>
                  </a:cubicBezTo>
                  <a:cubicBezTo>
                    <a:pt x="192" y="137"/>
                    <a:pt x="173" y="122"/>
                    <a:pt x="161" y="120"/>
                  </a:cubicBezTo>
                  <a:cubicBezTo>
                    <a:pt x="152" y="109"/>
                    <a:pt x="136" y="93"/>
                    <a:pt x="122" y="96"/>
                  </a:cubicBezTo>
                  <a:cubicBezTo>
                    <a:pt x="104" y="74"/>
                    <a:pt x="74" y="82"/>
                    <a:pt x="70" y="85"/>
                  </a:cubicBezTo>
                  <a:cubicBezTo>
                    <a:pt x="67" y="87"/>
                    <a:pt x="61" y="93"/>
                    <a:pt x="55" y="96"/>
                  </a:cubicBezTo>
                  <a:cubicBezTo>
                    <a:pt x="42" y="99"/>
                    <a:pt x="28" y="109"/>
                    <a:pt x="22" y="127"/>
                  </a:cubicBezTo>
                  <a:cubicBezTo>
                    <a:pt x="15" y="144"/>
                    <a:pt x="9" y="168"/>
                    <a:pt x="22" y="189"/>
                  </a:cubicBezTo>
                  <a:cubicBezTo>
                    <a:pt x="14" y="202"/>
                    <a:pt x="15" y="247"/>
                    <a:pt x="27" y="256"/>
                  </a:cubicBezTo>
                  <a:cubicBezTo>
                    <a:pt x="16" y="269"/>
                    <a:pt x="23" y="295"/>
                    <a:pt x="28" y="309"/>
                  </a:cubicBezTo>
                  <a:cubicBezTo>
                    <a:pt x="15" y="319"/>
                    <a:pt x="15" y="359"/>
                    <a:pt x="22" y="367"/>
                  </a:cubicBezTo>
                  <a:cubicBezTo>
                    <a:pt x="8" y="376"/>
                    <a:pt x="9" y="406"/>
                    <a:pt x="16" y="422"/>
                  </a:cubicBezTo>
                  <a:cubicBezTo>
                    <a:pt x="2" y="435"/>
                    <a:pt x="3" y="464"/>
                    <a:pt x="13" y="477"/>
                  </a:cubicBezTo>
                  <a:cubicBezTo>
                    <a:pt x="2" y="491"/>
                    <a:pt x="0" y="529"/>
                    <a:pt x="17" y="540"/>
                  </a:cubicBezTo>
                  <a:cubicBezTo>
                    <a:pt x="13" y="568"/>
                    <a:pt x="30" y="601"/>
                    <a:pt x="45" y="610"/>
                  </a:cubicBezTo>
                  <a:cubicBezTo>
                    <a:pt x="42" y="630"/>
                    <a:pt x="63" y="669"/>
                    <a:pt x="88" y="668"/>
                  </a:cubicBezTo>
                  <a:cubicBezTo>
                    <a:pt x="94" y="687"/>
                    <a:pt x="135" y="719"/>
                    <a:pt x="162" y="703"/>
                  </a:cubicBezTo>
                  <a:cubicBezTo>
                    <a:pt x="183" y="690"/>
                    <a:pt x="181" y="682"/>
                    <a:pt x="189" y="670"/>
                  </a:cubicBezTo>
                  <a:cubicBezTo>
                    <a:pt x="192" y="666"/>
                    <a:pt x="196" y="663"/>
                    <a:pt x="200" y="658"/>
                  </a:cubicBezTo>
                  <a:cubicBezTo>
                    <a:pt x="199" y="658"/>
                    <a:pt x="198" y="658"/>
                    <a:pt x="198" y="658"/>
                  </a:cubicBezTo>
                  <a:cubicBezTo>
                    <a:pt x="195" y="659"/>
                    <a:pt x="192" y="657"/>
                    <a:pt x="191" y="654"/>
                  </a:cubicBezTo>
                  <a:cubicBezTo>
                    <a:pt x="191" y="652"/>
                    <a:pt x="192" y="648"/>
                    <a:pt x="195" y="648"/>
                  </a:cubicBezTo>
                  <a:cubicBezTo>
                    <a:pt x="199" y="646"/>
                    <a:pt x="203" y="647"/>
                    <a:pt x="207" y="649"/>
                  </a:cubicBezTo>
                  <a:cubicBezTo>
                    <a:pt x="211" y="643"/>
                    <a:pt x="215" y="634"/>
                    <a:pt x="217" y="622"/>
                  </a:cubicBezTo>
                  <a:cubicBezTo>
                    <a:pt x="222" y="595"/>
                    <a:pt x="179" y="554"/>
                    <a:pt x="158" y="550"/>
                  </a:cubicBezTo>
                  <a:cubicBezTo>
                    <a:pt x="149" y="538"/>
                    <a:pt x="138" y="517"/>
                    <a:pt x="127" y="508"/>
                  </a:cubicBezTo>
                  <a:cubicBezTo>
                    <a:pt x="138" y="489"/>
                    <a:pt x="129" y="464"/>
                    <a:pt x="129" y="464"/>
                  </a:cubicBezTo>
                  <a:cubicBezTo>
                    <a:pt x="131" y="444"/>
                    <a:pt x="132" y="432"/>
                    <a:pt x="125" y="416"/>
                  </a:cubicBezTo>
                  <a:cubicBezTo>
                    <a:pt x="134" y="401"/>
                    <a:pt x="133" y="377"/>
                    <a:pt x="125" y="366"/>
                  </a:cubicBezTo>
                  <a:cubicBezTo>
                    <a:pt x="133" y="355"/>
                    <a:pt x="137" y="328"/>
                    <a:pt x="133" y="315"/>
                  </a:cubicBezTo>
                  <a:cubicBezTo>
                    <a:pt x="136" y="303"/>
                    <a:pt x="137" y="291"/>
                    <a:pt x="132" y="276"/>
                  </a:cubicBezTo>
                  <a:cubicBezTo>
                    <a:pt x="142" y="265"/>
                    <a:pt x="132" y="241"/>
                    <a:pt x="128" y="232"/>
                  </a:cubicBezTo>
                  <a:cubicBezTo>
                    <a:pt x="135" y="242"/>
                    <a:pt x="148" y="264"/>
                    <a:pt x="176" y="265"/>
                  </a:cubicBezTo>
                  <a:cubicBezTo>
                    <a:pt x="200" y="285"/>
                    <a:pt x="207" y="281"/>
                    <a:pt x="227" y="282"/>
                  </a:cubicBezTo>
                  <a:cubicBezTo>
                    <a:pt x="233" y="295"/>
                    <a:pt x="272" y="296"/>
                    <a:pt x="281" y="288"/>
                  </a:cubicBezTo>
                  <a:cubicBezTo>
                    <a:pt x="288" y="297"/>
                    <a:pt x="321" y="305"/>
                    <a:pt x="331" y="291"/>
                  </a:cubicBezTo>
                  <a:cubicBezTo>
                    <a:pt x="336" y="294"/>
                    <a:pt x="366" y="302"/>
                    <a:pt x="376" y="289"/>
                  </a:cubicBezTo>
                  <a:cubicBezTo>
                    <a:pt x="384" y="292"/>
                    <a:pt x="413" y="294"/>
                    <a:pt x="422" y="278"/>
                  </a:cubicBezTo>
                  <a:cubicBezTo>
                    <a:pt x="432" y="281"/>
                    <a:pt x="457" y="278"/>
                    <a:pt x="469" y="267"/>
                  </a:cubicBezTo>
                  <a:cubicBezTo>
                    <a:pt x="474" y="274"/>
                    <a:pt x="509" y="250"/>
                    <a:pt x="508" y="239"/>
                  </a:cubicBezTo>
                  <a:cubicBezTo>
                    <a:pt x="513" y="247"/>
                    <a:pt x="537" y="217"/>
                    <a:pt x="540" y="204"/>
                  </a:cubicBezTo>
                  <a:cubicBezTo>
                    <a:pt x="540" y="204"/>
                    <a:pt x="534" y="232"/>
                    <a:pt x="541" y="235"/>
                  </a:cubicBezTo>
                  <a:cubicBezTo>
                    <a:pt x="536" y="238"/>
                    <a:pt x="538" y="276"/>
                    <a:pt x="548" y="280"/>
                  </a:cubicBezTo>
                  <a:cubicBezTo>
                    <a:pt x="541" y="287"/>
                    <a:pt x="547" y="323"/>
                    <a:pt x="556" y="326"/>
                  </a:cubicBezTo>
                  <a:cubicBezTo>
                    <a:pt x="550" y="333"/>
                    <a:pt x="549" y="371"/>
                    <a:pt x="562" y="382"/>
                  </a:cubicBezTo>
                  <a:cubicBezTo>
                    <a:pt x="556" y="397"/>
                    <a:pt x="558" y="421"/>
                    <a:pt x="566" y="425"/>
                  </a:cubicBezTo>
                  <a:cubicBezTo>
                    <a:pt x="562" y="433"/>
                    <a:pt x="564" y="464"/>
                    <a:pt x="577" y="464"/>
                  </a:cubicBezTo>
                  <a:cubicBezTo>
                    <a:pt x="568" y="469"/>
                    <a:pt x="577" y="500"/>
                    <a:pt x="587" y="498"/>
                  </a:cubicBezTo>
                  <a:cubicBezTo>
                    <a:pt x="587" y="498"/>
                    <a:pt x="583" y="504"/>
                    <a:pt x="584" y="511"/>
                  </a:cubicBezTo>
                  <a:cubicBezTo>
                    <a:pt x="585" y="519"/>
                    <a:pt x="589" y="528"/>
                    <a:pt x="595" y="532"/>
                  </a:cubicBezTo>
                  <a:cubicBezTo>
                    <a:pt x="590" y="534"/>
                    <a:pt x="588" y="557"/>
                    <a:pt x="596" y="561"/>
                  </a:cubicBezTo>
                  <a:cubicBezTo>
                    <a:pt x="590" y="560"/>
                    <a:pt x="583" y="584"/>
                    <a:pt x="584" y="593"/>
                  </a:cubicBezTo>
                  <a:cubicBezTo>
                    <a:pt x="579" y="595"/>
                    <a:pt x="574" y="605"/>
                    <a:pt x="578" y="617"/>
                  </a:cubicBezTo>
                  <a:cubicBezTo>
                    <a:pt x="566" y="616"/>
                    <a:pt x="551" y="638"/>
                    <a:pt x="554" y="650"/>
                  </a:cubicBezTo>
                  <a:cubicBezTo>
                    <a:pt x="553" y="650"/>
                    <a:pt x="553" y="650"/>
                    <a:pt x="553" y="650"/>
                  </a:cubicBezTo>
                  <a:cubicBezTo>
                    <a:pt x="545" y="649"/>
                    <a:pt x="525" y="659"/>
                    <a:pt x="517" y="666"/>
                  </a:cubicBezTo>
                  <a:cubicBezTo>
                    <a:pt x="498" y="654"/>
                    <a:pt x="492" y="661"/>
                    <a:pt x="458" y="652"/>
                  </a:cubicBezTo>
                  <a:cubicBezTo>
                    <a:pt x="424" y="643"/>
                    <a:pt x="395" y="598"/>
                    <a:pt x="328" y="646"/>
                  </a:cubicBezTo>
                  <a:cubicBezTo>
                    <a:pt x="271" y="686"/>
                    <a:pt x="287" y="743"/>
                    <a:pt x="298" y="766"/>
                  </a:cubicBezTo>
                  <a:cubicBezTo>
                    <a:pt x="293" y="773"/>
                    <a:pt x="285" y="796"/>
                    <a:pt x="285" y="831"/>
                  </a:cubicBezTo>
                  <a:cubicBezTo>
                    <a:pt x="285" y="861"/>
                    <a:pt x="315" y="899"/>
                    <a:pt x="326" y="914"/>
                  </a:cubicBezTo>
                  <a:cubicBezTo>
                    <a:pt x="339" y="930"/>
                    <a:pt x="347" y="940"/>
                    <a:pt x="347" y="952"/>
                  </a:cubicBezTo>
                  <a:cubicBezTo>
                    <a:pt x="347" y="962"/>
                    <a:pt x="368" y="963"/>
                    <a:pt x="368" y="952"/>
                  </a:cubicBezTo>
                  <a:cubicBezTo>
                    <a:pt x="368" y="938"/>
                    <a:pt x="372" y="932"/>
                    <a:pt x="388" y="909"/>
                  </a:cubicBezTo>
                  <a:cubicBezTo>
                    <a:pt x="405" y="886"/>
                    <a:pt x="419" y="852"/>
                    <a:pt x="418" y="818"/>
                  </a:cubicBezTo>
                  <a:cubicBezTo>
                    <a:pt x="418" y="798"/>
                    <a:pt x="406" y="794"/>
                    <a:pt x="412" y="779"/>
                  </a:cubicBezTo>
                  <a:cubicBezTo>
                    <a:pt x="421" y="758"/>
                    <a:pt x="415" y="750"/>
                    <a:pt x="411" y="738"/>
                  </a:cubicBezTo>
                  <a:cubicBezTo>
                    <a:pt x="421" y="734"/>
                    <a:pt x="459" y="761"/>
                    <a:pt x="483" y="768"/>
                  </a:cubicBezTo>
                  <a:cubicBezTo>
                    <a:pt x="507" y="774"/>
                    <a:pt x="547" y="776"/>
                    <a:pt x="556" y="763"/>
                  </a:cubicBezTo>
                  <a:cubicBezTo>
                    <a:pt x="564" y="766"/>
                    <a:pt x="614" y="731"/>
                    <a:pt x="608" y="712"/>
                  </a:cubicBezTo>
                  <a:cubicBezTo>
                    <a:pt x="625" y="717"/>
                    <a:pt x="657" y="686"/>
                    <a:pt x="648" y="663"/>
                  </a:cubicBezTo>
                  <a:cubicBezTo>
                    <a:pt x="663" y="665"/>
                    <a:pt x="687" y="624"/>
                    <a:pt x="685" y="601"/>
                  </a:cubicBezTo>
                  <a:cubicBezTo>
                    <a:pt x="692" y="601"/>
                    <a:pt x="701" y="561"/>
                    <a:pt x="693" y="550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3" name="Freeform 2031"/>
            <p:cNvSpPr/>
            <p:nvPr>
              <p:custDataLst>
                <p:tags r:id="rId1063"/>
              </p:custDataLst>
            </p:nvPr>
          </p:nvSpPr>
          <p:spPr bwMode="auto">
            <a:xfrm>
              <a:off x="3823" y="2836"/>
              <a:ext cx="687" cy="309"/>
            </a:xfrm>
            <a:custGeom>
              <a:avLst/>
              <a:gdLst>
                <a:gd name="T0" fmla="*/ 1127 w 534"/>
                <a:gd name="T1" fmla="*/ 31 h 242"/>
                <a:gd name="T2" fmla="*/ 1094 w 534"/>
                <a:gd name="T3" fmla="*/ 102 h 242"/>
                <a:gd name="T4" fmla="*/ 1078 w 534"/>
                <a:gd name="T5" fmla="*/ 158 h 242"/>
                <a:gd name="T6" fmla="*/ 1063 w 534"/>
                <a:gd name="T7" fmla="*/ 218 h 242"/>
                <a:gd name="T8" fmla="*/ 1034 w 534"/>
                <a:gd name="T9" fmla="*/ 277 h 242"/>
                <a:gd name="T10" fmla="*/ 1003 w 534"/>
                <a:gd name="T11" fmla="*/ 317 h 242"/>
                <a:gd name="T12" fmla="*/ 975 w 534"/>
                <a:gd name="T13" fmla="*/ 383 h 242"/>
                <a:gd name="T14" fmla="*/ 952 w 534"/>
                <a:gd name="T15" fmla="*/ 411 h 242"/>
                <a:gd name="T16" fmla="*/ 872 w 534"/>
                <a:gd name="T17" fmla="*/ 458 h 242"/>
                <a:gd name="T18" fmla="*/ 796 w 534"/>
                <a:gd name="T19" fmla="*/ 490 h 242"/>
                <a:gd name="T20" fmla="*/ 699 w 534"/>
                <a:gd name="T21" fmla="*/ 499 h 242"/>
                <a:gd name="T22" fmla="*/ 602 w 534"/>
                <a:gd name="T23" fmla="*/ 504 h 242"/>
                <a:gd name="T24" fmla="*/ 504 w 534"/>
                <a:gd name="T25" fmla="*/ 495 h 242"/>
                <a:gd name="T26" fmla="*/ 418 w 534"/>
                <a:gd name="T27" fmla="*/ 486 h 242"/>
                <a:gd name="T28" fmla="*/ 371 w 534"/>
                <a:gd name="T29" fmla="*/ 460 h 242"/>
                <a:gd name="T30" fmla="*/ 311 w 534"/>
                <a:gd name="T31" fmla="*/ 435 h 242"/>
                <a:gd name="T32" fmla="*/ 217 w 534"/>
                <a:gd name="T33" fmla="*/ 347 h 242"/>
                <a:gd name="T34" fmla="*/ 149 w 534"/>
                <a:gd name="T35" fmla="*/ 301 h 242"/>
                <a:gd name="T36" fmla="*/ 69 w 534"/>
                <a:gd name="T37" fmla="*/ 243 h 242"/>
                <a:gd name="T38" fmla="*/ 8 w 534"/>
                <a:gd name="T39" fmla="*/ 206 h 242"/>
                <a:gd name="T40" fmla="*/ 0 w 534"/>
                <a:gd name="T41" fmla="*/ 198 h 242"/>
                <a:gd name="T42" fmla="*/ 13 w 534"/>
                <a:gd name="T43" fmla="*/ 195 h 242"/>
                <a:gd name="T44" fmla="*/ 39 w 534"/>
                <a:gd name="T45" fmla="*/ 177 h 242"/>
                <a:gd name="T46" fmla="*/ 120 w 534"/>
                <a:gd name="T47" fmla="*/ 226 h 242"/>
                <a:gd name="T48" fmla="*/ 162 w 534"/>
                <a:gd name="T49" fmla="*/ 255 h 242"/>
                <a:gd name="T50" fmla="*/ 207 w 534"/>
                <a:gd name="T51" fmla="*/ 281 h 242"/>
                <a:gd name="T52" fmla="*/ 243 w 534"/>
                <a:gd name="T53" fmla="*/ 313 h 242"/>
                <a:gd name="T54" fmla="*/ 296 w 534"/>
                <a:gd name="T55" fmla="*/ 377 h 242"/>
                <a:gd name="T56" fmla="*/ 341 w 534"/>
                <a:gd name="T57" fmla="*/ 411 h 242"/>
                <a:gd name="T58" fmla="*/ 404 w 534"/>
                <a:gd name="T59" fmla="*/ 423 h 242"/>
                <a:gd name="T60" fmla="*/ 470 w 534"/>
                <a:gd name="T61" fmla="*/ 457 h 242"/>
                <a:gd name="T62" fmla="*/ 530 w 534"/>
                <a:gd name="T63" fmla="*/ 453 h 242"/>
                <a:gd name="T64" fmla="*/ 596 w 534"/>
                <a:gd name="T65" fmla="*/ 467 h 242"/>
                <a:gd name="T66" fmla="*/ 641 w 534"/>
                <a:gd name="T67" fmla="*/ 457 h 242"/>
                <a:gd name="T68" fmla="*/ 720 w 534"/>
                <a:gd name="T69" fmla="*/ 449 h 242"/>
                <a:gd name="T70" fmla="*/ 798 w 534"/>
                <a:gd name="T71" fmla="*/ 437 h 242"/>
                <a:gd name="T72" fmla="*/ 867 w 534"/>
                <a:gd name="T73" fmla="*/ 420 h 242"/>
                <a:gd name="T74" fmla="*/ 937 w 534"/>
                <a:gd name="T75" fmla="*/ 370 h 242"/>
                <a:gd name="T76" fmla="*/ 973 w 534"/>
                <a:gd name="T77" fmla="*/ 324 h 242"/>
                <a:gd name="T78" fmla="*/ 1007 w 534"/>
                <a:gd name="T79" fmla="*/ 277 h 242"/>
                <a:gd name="T80" fmla="*/ 1043 w 534"/>
                <a:gd name="T81" fmla="*/ 202 h 242"/>
                <a:gd name="T82" fmla="*/ 1069 w 534"/>
                <a:gd name="T83" fmla="*/ 112 h 242"/>
                <a:gd name="T84" fmla="*/ 1091 w 534"/>
                <a:gd name="T85" fmla="*/ 63 h 242"/>
                <a:gd name="T86" fmla="*/ 1113 w 534"/>
                <a:gd name="T87" fmla="*/ 31 h 242"/>
                <a:gd name="T88" fmla="*/ 1137 w 534"/>
                <a:gd name="T89" fmla="*/ 10 h 242"/>
                <a:gd name="T90" fmla="*/ 1127 w 534"/>
                <a:gd name="T91" fmla="*/ 31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4" h="241">
                  <a:moveTo>
                    <a:pt x="529" y="15"/>
                  </a:moveTo>
                  <a:cubicBezTo>
                    <a:pt x="528" y="25"/>
                    <a:pt x="514" y="37"/>
                    <a:pt x="514" y="49"/>
                  </a:cubicBezTo>
                  <a:cubicBezTo>
                    <a:pt x="513" y="61"/>
                    <a:pt x="510" y="67"/>
                    <a:pt x="506" y="76"/>
                  </a:cubicBezTo>
                  <a:cubicBezTo>
                    <a:pt x="503" y="84"/>
                    <a:pt x="504" y="93"/>
                    <a:pt x="499" y="105"/>
                  </a:cubicBezTo>
                  <a:cubicBezTo>
                    <a:pt x="495" y="117"/>
                    <a:pt x="494" y="127"/>
                    <a:pt x="486" y="133"/>
                  </a:cubicBezTo>
                  <a:cubicBezTo>
                    <a:pt x="479" y="139"/>
                    <a:pt x="476" y="145"/>
                    <a:pt x="471" y="152"/>
                  </a:cubicBezTo>
                  <a:cubicBezTo>
                    <a:pt x="467" y="160"/>
                    <a:pt x="463" y="177"/>
                    <a:pt x="458" y="184"/>
                  </a:cubicBezTo>
                  <a:cubicBezTo>
                    <a:pt x="452" y="190"/>
                    <a:pt x="447" y="197"/>
                    <a:pt x="447" y="197"/>
                  </a:cubicBezTo>
                  <a:cubicBezTo>
                    <a:pt x="429" y="198"/>
                    <a:pt x="415" y="214"/>
                    <a:pt x="410" y="220"/>
                  </a:cubicBezTo>
                  <a:cubicBezTo>
                    <a:pt x="401" y="218"/>
                    <a:pt x="381" y="226"/>
                    <a:pt x="374" y="236"/>
                  </a:cubicBezTo>
                  <a:cubicBezTo>
                    <a:pt x="365" y="231"/>
                    <a:pt x="338" y="231"/>
                    <a:pt x="328" y="240"/>
                  </a:cubicBezTo>
                  <a:cubicBezTo>
                    <a:pt x="320" y="236"/>
                    <a:pt x="295" y="238"/>
                    <a:pt x="283" y="242"/>
                  </a:cubicBezTo>
                  <a:cubicBezTo>
                    <a:pt x="277" y="240"/>
                    <a:pt x="252" y="235"/>
                    <a:pt x="237" y="238"/>
                  </a:cubicBezTo>
                  <a:cubicBezTo>
                    <a:pt x="229" y="234"/>
                    <a:pt x="201" y="235"/>
                    <a:pt x="197" y="233"/>
                  </a:cubicBezTo>
                  <a:cubicBezTo>
                    <a:pt x="193" y="231"/>
                    <a:pt x="183" y="223"/>
                    <a:pt x="174" y="221"/>
                  </a:cubicBezTo>
                  <a:cubicBezTo>
                    <a:pt x="164" y="219"/>
                    <a:pt x="153" y="217"/>
                    <a:pt x="146" y="209"/>
                  </a:cubicBezTo>
                  <a:cubicBezTo>
                    <a:pt x="138" y="200"/>
                    <a:pt x="117" y="169"/>
                    <a:pt x="102" y="167"/>
                  </a:cubicBezTo>
                  <a:cubicBezTo>
                    <a:pt x="98" y="161"/>
                    <a:pt x="87" y="152"/>
                    <a:pt x="70" y="145"/>
                  </a:cubicBezTo>
                  <a:cubicBezTo>
                    <a:pt x="65" y="139"/>
                    <a:pt x="46" y="121"/>
                    <a:pt x="33" y="117"/>
                  </a:cubicBezTo>
                  <a:cubicBezTo>
                    <a:pt x="29" y="110"/>
                    <a:pt x="20" y="101"/>
                    <a:pt x="4" y="99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2" y="95"/>
                    <a:pt x="4" y="94"/>
                    <a:pt x="6" y="94"/>
                  </a:cubicBezTo>
                  <a:cubicBezTo>
                    <a:pt x="10" y="91"/>
                    <a:pt x="15" y="88"/>
                    <a:pt x="18" y="85"/>
                  </a:cubicBezTo>
                  <a:cubicBezTo>
                    <a:pt x="28" y="89"/>
                    <a:pt x="52" y="107"/>
                    <a:pt x="56" y="109"/>
                  </a:cubicBezTo>
                  <a:cubicBezTo>
                    <a:pt x="61" y="111"/>
                    <a:pt x="73" y="120"/>
                    <a:pt x="76" y="123"/>
                  </a:cubicBezTo>
                  <a:cubicBezTo>
                    <a:pt x="79" y="127"/>
                    <a:pt x="91" y="132"/>
                    <a:pt x="97" y="135"/>
                  </a:cubicBezTo>
                  <a:cubicBezTo>
                    <a:pt x="102" y="138"/>
                    <a:pt x="111" y="148"/>
                    <a:pt x="114" y="150"/>
                  </a:cubicBezTo>
                  <a:cubicBezTo>
                    <a:pt x="116" y="153"/>
                    <a:pt x="132" y="178"/>
                    <a:pt x="139" y="181"/>
                  </a:cubicBezTo>
                  <a:cubicBezTo>
                    <a:pt x="146" y="184"/>
                    <a:pt x="156" y="194"/>
                    <a:pt x="160" y="197"/>
                  </a:cubicBezTo>
                  <a:cubicBezTo>
                    <a:pt x="164" y="200"/>
                    <a:pt x="182" y="200"/>
                    <a:pt x="190" y="203"/>
                  </a:cubicBezTo>
                  <a:cubicBezTo>
                    <a:pt x="199" y="206"/>
                    <a:pt x="211" y="219"/>
                    <a:pt x="221" y="219"/>
                  </a:cubicBezTo>
                  <a:cubicBezTo>
                    <a:pt x="231" y="219"/>
                    <a:pt x="239" y="219"/>
                    <a:pt x="249" y="218"/>
                  </a:cubicBezTo>
                  <a:cubicBezTo>
                    <a:pt x="259" y="218"/>
                    <a:pt x="273" y="226"/>
                    <a:pt x="280" y="225"/>
                  </a:cubicBezTo>
                  <a:cubicBezTo>
                    <a:pt x="288" y="223"/>
                    <a:pt x="289" y="222"/>
                    <a:pt x="301" y="219"/>
                  </a:cubicBezTo>
                  <a:cubicBezTo>
                    <a:pt x="312" y="216"/>
                    <a:pt x="323" y="218"/>
                    <a:pt x="338" y="216"/>
                  </a:cubicBezTo>
                  <a:cubicBezTo>
                    <a:pt x="354" y="214"/>
                    <a:pt x="365" y="215"/>
                    <a:pt x="375" y="210"/>
                  </a:cubicBezTo>
                  <a:cubicBezTo>
                    <a:pt x="385" y="205"/>
                    <a:pt x="401" y="209"/>
                    <a:pt x="407" y="202"/>
                  </a:cubicBezTo>
                  <a:cubicBezTo>
                    <a:pt x="413" y="195"/>
                    <a:pt x="428" y="185"/>
                    <a:pt x="440" y="178"/>
                  </a:cubicBezTo>
                  <a:cubicBezTo>
                    <a:pt x="442" y="172"/>
                    <a:pt x="456" y="157"/>
                    <a:pt x="457" y="156"/>
                  </a:cubicBezTo>
                  <a:cubicBezTo>
                    <a:pt x="468" y="146"/>
                    <a:pt x="468" y="140"/>
                    <a:pt x="473" y="133"/>
                  </a:cubicBezTo>
                  <a:cubicBezTo>
                    <a:pt x="478" y="126"/>
                    <a:pt x="486" y="109"/>
                    <a:pt x="490" y="97"/>
                  </a:cubicBezTo>
                  <a:cubicBezTo>
                    <a:pt x="495" y="85"/>
                    <a:pt x="495" y="62"/>
                    <a:pt x="502" y="54"/>
                  </a:cubicBezTo>
                  <a:cubicBezTo>
                    <a:pt x="507" y="48"/>
                    <a:pt x="511" y="40"/>
                    <a:pt x="512" y="30"/>
                  </a:cubicBezTo>
                  <a:cubicBezTo>
                    <a:pt x="517" y="24"/>
                    <a:pt x="519" y="24"/>
                    <a:pt x="522" y="15"/>
                  </a:cubicBezTo>
                  <a:cubicBezTo>
                    <a:pt x="525" y="5"/>
                    <a:pt x="533" y="0"/>
                    <a:pt x="534" y="5"/>
                  </a:cubicBezTo>
                  <a:cubicBezTo>
                    <a:pt x="532" y="6"/>
                    <a:pt x="529" y="12"/>
                    <a:pt x="529" y="15"/>
                  </a:cubicBezTo>
                  <a:close/>
                </a:path>
              </a:pathLst>
            </a:custGeom>
            <a:noFill/>
            <a:ln w="1588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4" name="Freeform 2032"/>
            <p:cNvSpPr/>
            <p:nvPr>
              <p:custDataLst>
                <p:tags r:id="rId1064"/>
              </p:custDataLst>
            </p:nvPr>
          </p:nvSpPr>
          <p:spPr bwMode="auto">
            <a:xfrm>
              <a:off x="4544" y="2869"/>
              <a:ext cx="5" cy="38"/>
            </a:xfrm>
            <a:custGeom>
              <a:avLst/>
              <a:gdLst>
                <a:gd name="T0" fmla="*/ 1 w 4"/>
                <a:gd name="T1" fmla="*/ 66 h 29"/>
                <a:gd name="T2" fmla="*/ 0 w 4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8">
                  <a:moveTo>
                    <a:pt x="1" y="29"/>
                  </a:moveTo>
                  <a:cubicBezTo>
                    <a:pt x="4" y="20"/>
                    <a:pt x="2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5" name="Freeform 2033"/>
            <p:cNvSpPr/>
            <p:nvPr>
              <p:custDataLst>
                <p:tags r:id="rId1065"/>
              </p:custDataLst>
            </p:nvPr>
          </p:nvSpPr>
          <p:spPr bwMode="auto">
            <a:xfrm>
              <a:off x="4548" y="2878"/>
              <a:ext cx="14" cy="13"/>
            </a:xfrm>
            <a:custGeom>
              <a:avLst/>
              <a:gdLst>
                <a:gd name="T0" fmla="*/ 0 w 11"/>
                <a:gd name="T1" fmla="*/ 22 h 10"/>
                <a:gd name="T2" fmla="*/ 23 w 11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0" y="10"/>
                  </a:moveTo>
                  <a:cubicBezTo>
                    <a:pt x="4" y="4"/>
                    <a:pt x="11" y="0"/>
                    <a:pt x="11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6" name="Freeform 2034"/>
            <p:cNvSpPr/>
            <p:nvPr>
              <p:custDataLst>
                <p:tags r:id="rId1066"/>
              </p:custDataLst>
            </p:nvPr>
          </p:nvSpPr>
          <p:spPr bwMode="auto">
            <a:xfrm>
              <a:off x="4304" y="3051"/>
              <a:ext cx="19" cy="11"/>
            </a:xfrm>
            <a:custGeom>
              <a:avLst/>
              <a:gdLst>
                <a:gd name="T0" fmla="*/ 10 w 14"/>
                <a:gd name="T1" fmla="*/ 15 h 9"/>
                <a:gd name="T2" fmla="*/ 33 w 14"/>
                <a:gd name="T3" fmla="*/ 0 h 9"/>
                <a:gd name="T4" fmla="*/ 0 w 14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4" y="8"/>
                  </a:moveTo>
                  <a:cubicBezTo>
                    <a:pt x="8" y="9"/>
                    <a:pt x="14" y="5"/>
                    <a:pt x="13" y="0"/>
                  </a:cubicBezTo>
                  <a:cubicBezTo>
                    <a:pt x="8" y="0"/>
                    <a:pt x="4" y="3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7" name="Freeform 2035"/>
            <p:cNvSpPr/>
            <p:nvPr>
              <p:custDataLst>
                <p:tags r:id="rId1067"/>
              </p:custDataLst>
            </p:nvPr>
          </p:nvSpPr>
          <p:spPr bwMode="auto">
            <a:xfrm>
              <a:off x="4364" y="3029"/>
              <a:ext cx="17" cy="15"/>
            </a:xfrm>
            <a:custGeom>
              <a:avLst/>
              <a:gdLst>
                <a:gd name="T0" fmla="*/ 11 w 14"/>
                <a:gd name="T1" fmla="*/ 20 h 13"/>
                <a:gd name="T2" fmla="*/ 23 w 14"/>
                <a:gd name="T3" fmla="*/ 2 h 13"/>
                <a:gd name="T4" fmla="*/ 0 w 14"/>
                <a:gd name="T5" fmla="*/ 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6" y="13"/>
                  </a:moveTo>
                  <a:cubicBezTo>
                    <a:pt x="10" y="11"/>
                    <a:pt x="14" y="7"/>
                    <a:pt x="13" y="2"/>
                  </a:cubicBezTo>
                  <a:cubicBezTo>
                    <a:pt x="9" y="0"/>
                    <a:pt x="4" y="3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8" name="Freeform 2036"/>
            <p:cNvSpPr/>
            <p:nvPr>
              <p:custDataLst>
                <p:tags r:id="rId1068"/>
              </p:custDataLst>
            </p:nvPr>
          </p:nvSpPr>
          <p:spPr bwMode="auto">
            <a:xfrm>
              <a:off x="4397" y="2974"/>
              <a:ext cx="18" cy="24"/>
            </a:xfrm>
            <a:custGeom>
              <a:avLst/>
              <a:gdLst>
                <a:gd name="T0" fmla="*/ 17 w 14"/>
                <a:gd name="T1" fmla="*/ 43 h 18"/>
                <a:gd name="T2" fmla="*/ 30 w 14"/>
                <a:gd name="T3" fmla="*/ 9 h 18"/>
                <a:gd name="T4" fmla="*/ 0 w 14"/>
                <a:gd name="T5" fmla="*/ 3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8">
                  <a:moveTo>
                    <a:pt x="8" y="18"/>
                  </a:moveTo>
                  <a:cubicBezTo>
                    <a:pt x="10" y="13"/>
                    <a:pt x="13" y="9"/>
                    <a:pt x="14" y="4"/>
                  </a:cubicBezTo>
                  <a:cubicBezTo>
                    <a:pt x="9" y="0"/>
                    <a:pt x="2" y="10"/>
                    <a:pt x="0" y="1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99" name="Freeform 2037"/>
            <p:cNvSpPr/>
            <p:nvPr>
              <p:custDataLst>
                <p:tags r:id="rId1069"/>
              </p:custDataLst>
            </p:nvPr>
          </p:nvSpPr>
          <p:spPr bwMode="auto">
            <a:xfrm>
              <a:off x="4436" y="2938"/>
              <a:ext cx="4" cy="7"/>
            </a:xfrm>
            <a:custGeom>
              <a:avLst/>
              <a:gdLst>
                <a:gd name="T0" fmla="*/ 7 w 3"/>
                <a:gd name="T1" fmla="*/ 0 h 5"/>
                <a:gd name="T2" fmla="*/ 0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1" y="1"/>
                    <a:pt x="0" y="3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0" name="Freeform 2038"/>
            <p:cNvSpPr/>
            <p:nvPr>
              <p:custDataLst>
                <p:tags r:id="rId1070"/>
              </p:custDataLst>
            </p:nvPr>
          </p:nvSpPr>
          <p:spPr bwMode="auto">
            <a:xfrm>
              <a:off x="4478" y="2956"/>
              <a:ext cx="15" cy="22"/>
            </a:xfrm>
            <a:custGeom>
              <a:avLst/>
              <a:gdLst>
                <a:gd name="T0" fmla="*/ 0 w 13"/>
                <a:gd name="T1" fmla="*/ 28 h 17"/>
                <a:gd name="T2" fmla="*/ 14 w 13"/>
                <a:gd name="T3" fmla="*/ 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7">
                  <a:moveTo>
                    <a:pt x="0" y="13"/>
                  </a:moveTo>
                  <a:cubicBezTo>
                    <a:pt x="3" y="0"/>
                    <a:pt x="13" y="6"/>
                    <a:pt x="9" y="1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1" name="Freeform 2039"/>
            <p:cNvSpPr/>
            <p:nvPr>
              <p:custDataLst>
                <p:tags r:id="rId1071"/>
              </p:custDataLst>
            </p:nvPr>
          </p:nvSpPr>
          <p:spPr bwMode="auto">
            <a:xfrm>
              <a:off x="4495" y="2922"/>
              <a:ext cx="5" cy="7"/>
            </a:xfrm>
            <a:custGeom>
              <a:avLst/>
              <a:gdLst>
                <a:gd name="T0" fmla="*/ 8 w 4"/>
                <a:gd name="T1" fmla="*/ 0 h 6"/>
                <a:gd name="T2" fmla="*/ 0 w 4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1"/>
                    <a:pt x="0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2" name="Freeform 2040"/>
            <p:cNvSpPr/>
            <p:nvPr>
              <p:custDataLst>
                <p:tags r:id="rId1072"/>
              </p:custDataLst>
            </p:nvPr>
          </p:nvSpPr>
          <p:spPr bwMode="auto">
            <a:xfrm>
              <a:off x="4510" y="2876"/>
              <a:ext cx="17" cy="17"/>
            </a:xfrm>
            <a:custGeom>
              <a:avLst/>
              <a:gdLst>
                <a:gd name="T0" fmla="*/ 13 w 13"/>
                <a:gd name="T1" fmla="*/ 1 h 13"/>
                <a:gd name="T2" fmla="*/ 29 w 13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6" y="1"/>
                  </a:moveTo>
                  <a:cubicBezTo>
                    <a:pt x="0" y="12"/>
                    <a:pt x="11" y="13"/>
                    <a:pt x="13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3" name="Freeform 2041"/>
            <p:cNvSpPr/>
            <p:nvPr>
              <p:custDataLst>
                <p:tags r:id="rId1073"/>
              </p:custDataLst>
            </p:nvPr>
          </p:nvSpPr>
          <p:spPr bwMode="auto">
            <a:xfrm>
              <a:off x="4539" y="2875"/>
              <a:ext cx="12" cy="2"/>
            </a:xfrm>
            <a:custGeom>
              <a:avLst/>
              <a:gdLst>
                <a:gd name="T0" fmla="*/ 21 w 9"/>
                <a:gd name="T1" fmla="*/ 0 h 2"/>
                <a:gd name="T2" fmla="*/ 0 w 9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6" y="0"/>
                    <a:pt x="3" y="0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4" name="Freeform 2042"/>
            <p:cNvSpPr/>
            <p:nvPr>
              <p:custDataLst>
                <p:tags r:id="rId1074"/>
              </p:custDataLst>
            </p:nvPr>
          </p:nvSpPr>
          <p:spPr bwMode="auto">
            <a:xfrm>
              <a:off x="4564" y="2907"/>
              <a:ext cx="10" cy="21"/>
            </a:xfrm>
            <a:custGeom>
              <a:avLst/>
              <a:gdLst>
                <a:gd name="T0" fmla="*/ 5 w 8"/>
                <a:gd name="T1" fmla="*/ 25 h 17"/>
                <a:gd name="T2" fmla="*/ 10 w 8"/>
                <a:gd name="T3" fmla="*/ 0 h 17"/>
                <a:gd name="T4" fmla="*/ 14 w 8"/>
                <a:gd name="T5" fmla="*/ 3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7">
                  <a:moveTo>
                    <a:pt x="2" y="13"/>
                  </a:moveTo>
                  <a:cubicBezTo>
                    <a:pt x="0" y="8"/>
                    <a:pt x="0" y="1"/>
                    <a:pt x="5" y="0"/>
                  </a:cubicBezTo>
                  <a:cubicBezTo>
                    <a:pt x="8" y="5"/>
                    <a:pt x="7" y="12"/>
                    <a:pt x="7" y="1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5" name="Freeform 2043"/>
            <p:cNvSpPr/>
            <p:nvPr>
              <p:custDataLst>
                <p:tags r:id="rId1075"/>
              </p:custDataLst>
            </p:nvPr>
          </p:nvSpPr>
          <p:spPr bwMode="auto">
            <a:xfrm>
              <a:off x="4564" y="2969"/>
              <a:ext cx="1" cy="14"/>
            </a:xfrm>
            <a:custGeom>
              <a:avLst/>
              <a:gdLst>
                <a:gd name="T0" fmla="*/ 0 w 1"/>
                <a:gd name="T1" fmla="*/ 0 h 11"/>
                <a:gd name="T2" fmla="*/ 0 w 1"/>
                <a:gd name="T3" fmla="*/ 23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0" y="0"/>
                  </a:moveTo>
                  <a:cubicBezTo>
                    <a:pt x="0" y="4"/>
                    <a:pt x="0" y="8"/>
                    <a:pt x="0" y="1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6" name="Freeform 2044"/>
            <p:cNvSpPr/>
            <p:nvPr>
              <p:custDataLst>
                <p:tags r:id="rId1076"/>
              </p:custDataLst>
            </p:nvPr>
          </p:nvSpPr>
          <p:spPr bwMode="auto">
            <a:xfrm>
              <a:off x="4564" y="3020"/>
              <a:ext cx="2" cy="9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2"/>
                    <a:pt x="0" y="5"/>
                    <a:pt x="1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7" name="Freeform 2045"/>
            <p:cNvSpPr/>
            <p:nvPr>
              <p:custDataLst>
                <p:tags r:id="rId1077"/>
              </p:custDataLst>
            </p:nvPr>
          </p:nvSpPr>
          <p:spPr bwMode="auto">
            <a:xfrm>
              <a:off x="4541" y="3126"/>
              <a:ext cx="12" cy="13"/>
            </a:xfrm>
            <a:custGeom>
              <a:avLst/>
              <a:gdLst>
                <a:gd name="T0" fmla="*/ 7 w 9"/>
                <a:gd name="T1" fmla="*/ 5 h 10"/>
                <a:gd name="T2" fmla="*/ 1 w 9"/>
                <a:gd name="T3" fmla="*/ 22 h 10"/>
                <a:gd name="T4" fmla="*/ 21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3" y="2"/>
                  </a:moveTo>
                  <a:cubicBezTo>
                    <a:pt x="1" y="4"/>
                    <a:pt x="0" y="7"/>
                    <a:pt x="1" y="10"/>
                  </a:cubicBezTo>
                  <a:cubicBezTo>
                    <a:pt x="5" y="9"/>
                    <a:pt x="6" y="3"/>
                    <a:pt x="9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8" name="Freeform 2046"/>
            <p:cNvSpPr/>
            <p:nvPr>
              <p:custDataLst>
                <p:tags r:id="rId1078"/>
              </p:custDataLst>
            </p:nvPr>
          </p:nvSpPr>
          <p:spPr bwMode="auto">
            <a:xfrm>
              <a:off x="4508" y="3183"/>
              <a:ext cx="1" cy="17"/>
            </a:xfrm>
            <a:custGeom>
              <a:avLst/>
              <a:gdLst>
                <a:gd name="T0" fmla="*/ 1 w 1"/>
                <a:gd name="T1" fmla="*/ 0 h 13"/>
                <a:gd name="T2" fmla="*/ 0 w 1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3">
                  <a:moveTo>
                    <a:pt x="1" y="0"/>
                  </a:moveTo>
                  <a:cubicBezTo>
                    <a:pt x="1" y="5"/>
                    <a:pt x="0" y="9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09" name="Freeform 2047"/>
            <p:cNvSpPr/>
            <p:nvPr>
              <p:custDataLst>
                <p:tags r:id="rId1079"/>
              </p:custDataLst>
            </p:nvPr>
          </p:nvSpPr>
          <p:spPr bwMode="auto">
            <a:xfrm>
              <a:off x="4504" y="3245"/>
              <a:ext cx="17" cy="18"/>
            </a:xfrm>
            <a:custGeom>
              <a:avLst/>
              <a:gdLst>
                <a:gd name="T0" fmla="*/ 21 w 13"/>
                <a:gd name="T1" fmla="*/ 0 h 15"/>
                <a:gd name="T2" fmla="*/ 16 w 13"/>
                <a:gd name="T3" fmla="*/ 24 h 15"/>
                <a:gd name="T4" fmla="*/ 1 w 13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5">
                  <a:moveTo>
                    <a:pt x="9" y="0"/>
                  </a:moveTo>
                  <a:cubicBezTo>
                    <a:pt x="9" y="3"/>
                    <a:pt x="13" y="13"/>
                    <a:pt x="7" y="14"/>
                  </a:cubicBezTo>
                  <a:cubicBezTo>
                    <a:pt x="3" y="15"/>
                    <a:pt x="0" y="4"/>
                    <a:pt x="1" y="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0" name="Freeform 2048"/>
            <p:cNvSpPr/>
            <p:nvPr>
              <p:custDataLst>
                <p:tags r:id="rId1080"/>
              </p:custDataLst>
            </p:nvPr>
          </p:nvSpPr>
          <p:spPr bwMode="auto">
            <a:xfrm>
              <a:off x="4565" y="3176"/>
              <a:ext cx="2" cy="9"/>
            </a:xfrm>
            <a:custGeom>
              <a:avLst/>
              <a:gdLst>
                <a:gd name="T0" fmla="*/ 1 w 2"/>
                <a:gd name="T1" fmla="*/ 15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1" y="2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1" name="Freeform 2049"/>
            <p:cNvSpPr/>
            <p:nvPr>
              <p:custDataLst>
                <p:tags r:id="rId1081"/>
              </p:custDataLst>
            </p:nvPr>
          </p:nvSpPr>
          <p:spPr bwMode="auto">
            <a:xfrm>
              <a:off x="4570" y="3299"/>
              <a:ext cx="14" cy="12"/>
            </a:xfrm>
            <a:custGeom>
              <a:avLst/>
              <a:gdLst>
                <a:gd name="T0" fmla="*/ 5 w 11"/>
                <a:gd name="T1" fmla="*/ 21 h 9"/>
                <a:gd name="T2" fmla="*/ 6 w 11"/>
                <a:gd name="T3" fmla="*/ 0 h 9"/>
                <a:gd name="T4" fmla="*/ 23 w 11"/>
                <a:gd name="T5" fmla="*/ 2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9">
                  <a:moveTo>
                    <a:pt x="2" y="9"/>
                  </a:moveTo>
                  <a:cubicBezTo>
                    <a:pt x="0" y="6"/>
                    <a:pt x="1" y="2"/>
                    <a:pt x="3" y="0"/>
                  </a:cubicBezTo>
                  <a:cubicBezTo>
                    <a:pt x="5" y="2"/>
                    <a:pt x="8" y="6"/>
                    <a:pt x="11" y="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2" name="Freeform 2050"/>
            <p:cNvSpPr/>
            <p:nvPr>
              <p:custDataLst>
                <p:tags r:id="rId1082"/>
              </p:custDataLst>
            </p:nvPr>
          </p:nvSpPr>
          <p:spPr bwMode="auto">
            <a:xfrm>
              <a:off x="4531" y="3417"/>
              <a:ext cx="16" cy="13"/>
            </a:xfrm>
            <a:custGeom>
              <a:avLst/>
              <a:gdLst>
                <a:gd name="T0" fmla="*/ 28 w 12"/>
                <a:gd name="T1" fmla="*/ 22 h 10"/>
                <a:gd name="T2" fmla="*/ 15 w 12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0">
                  <a:moveTo>
                    <a:pt x="12" y="10"/>
                  </a:moveTo>
                  <a:cubicBezTo>
                    <a:pt x="10" y="0"/>
                    <a:pt x="0" y="4"/>
                    <a:pt x="6" y="1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3" name="Freeform 2051"/>
            <p:cNvSpPr/>
            <p:nvPr>
              <p:custDataLst>
                <p:tags r:id="rId1083"/>
              </p:custDataLst>
            </p:nvPr>
          </p:nvSpPr>
          <p:spPr bwMode="auto">
            <a:xfrm>
              <a:off x="4557" y="3468"/>
              <a:ext cx="5" cy="10"/>
            </a:xfrm>
            <a:custGeom>
              <a:avLst/>
              <a:gdLst>
                <a:gd name="T0" fmla="*/ 1 w 4"/>
                <a:gd name="T1" fmla="*/ 0 h 9"/>
                <a:gd name="T2" fmla="*/ 8 w 4"/>
                <a:gd name="T3" fmla="*/ 12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9">
                  <a:moveTo>
                    <a:pt x="1" y="0"/>
                  </a:moveTo>
                  <a:cubicBezTo>
                    <a:pt x="0" y="3"/>
                    <a:pt x="1" y="7"/>
                    <a:pt x="4" y="9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4" name="Freeform 2052"/>
            <p:cNvSpPr/>
            <p:nvPr>
              <p:custDataLst>
                <p:tags r:id="rId1084"/>
              </p:custDataLst>
            </p:nvPr>
          </p:nvSpPr>
          <p:spPr bwMode="auto">
            <a:xfrm>
              <a:off x="4574" y="3514"/>
              <a:ext cx="3" cy="16"/>
            </a:xfrm>
            <a:custGeom>
              <a:avLst/>
              <a:gdLst>
                <a:gd name="T0" fmla="*/ 5 w 2"/>
                <a:gd name="T1" fmla="*/ 0 h 12"/>
                <a:gd name="T2" fmla="*/ 8 w 2"/>
                <a:gd name="T3" fmla="*/ 28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2">
                  <a:moveTo>
                    <a:pt x="1" y="0"/>
                  </a:moveTo>
                  <a:cubicBezTo>
                    <a:pt x="1" y="4"/>
                    <a:pt x="0" y="8"/>
                    <a:pt x="2" y="12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5" name="Freeform 2053"/>
            <p:cNvSpPr/>
            <p:nvPr>
              <p:custDataLst>
                <p:tags r:id="rId1085"/>
              </p:custDataLst>
            </p:nvPr>
          </p:nvSpPr>
          <p:spPr bwMode="auto">
            <a:xfrm>
              <a:off x="4620" y="3530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6" name="Freeform 2054"/>
            <p:cNvSpPr/>
            <p:nvPr>
              <p:custDataLst>
                <p:tags r:id="rId1086"/>
              </p:custDataLst>
            </p:nvPr>
          </p:nvSpPr>
          <p:spPr bwMode="auto">
            <a:xfrm>
              <a:off x="4618" y="3466"/>
              <a:ext cx="2" cy="8"/>
            </a:xfrm>
            <a:custGeom>
              <a:avLst/>
              <a:gdLst>
                <a:gd name="T0" fmla="*/ 0 w 1"/>
                <a:gd name="T1" fmla="*/ 10 h 7"/>
                <a:gd name="T2" fmla="*/ 8 w 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7"/>
                  </a:moveTo>
                  <a:cubicBezTo>
                    <a:pt x="1" y="4"/>
                    <a:pt x="1" y="2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7" name="Freeform 2055"/>
            <p:cNvSpPr/>
            <p:nvPr>
              <p:custDataLst>
                <p:tags r:id="rId1087"/>
              </p:custDataLst>
            </p:nvPr>
          </p:nvSpPr>
          <p:spPr bwMode="auto">
            <a:xfrm>
              <a:off x="4597" y="3403"/>
              <a:ext cx="10" cy="17"/>
            </a:xfrm>
            <a:custGeom>
              <a:avLst/>
              <a:gdLst>
                <a:gd name="T0" fmla="*/ 0 w 8"/>
                <a:gd name="T1" fmla="*/ 13 h 13"/>
                <a:gd name="T2" fmla="*/ 1 w 8"/>
                <a:gd name="T3" fmla="*/ 27 h 13"/>
                <a:gd name="T4" fmla="*/ 14 w 8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3">
                  <a:moveTo>
                    <a:pt x="0" y="6"/>
                  </a:moveTo>
                  <a:cubicBezTo>
                    <a:pt x="0" y="8"/>
                    <a:pt x="0" y="10"/>
                    <a:pt x="1" y="12"/>
                  </a:cubicBezTo>
                  <a:cubicBezTo>
                    <a:pt x="8" y="13"/>
                    <a:pt x="8" y="5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8" name="Freeform 2056"/>
            <p:cNvSpPr/>
            <p:nvPr>
              <p:custDataLst>
                <p:tags r:id="rId1088"/>
              </p:custDataLst>
            </p:nvPr>
          </p:nvSpPr>
          <p:spPr bwMode="auto">
            <a:xfrm>
              <a:off x="4587" y="3361"/>
              <a:ext cx="1" cy="7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19" name="Freeform 2057"/>
            <p:cNvSpPr/>
            <p:nvPr>
              <p:custDataLst>
                <p:tags r:id="rId1089"/>
              </p:custDataLst>
            </p:nvPr>
          </p:nvSpPr>
          <p:spPr bwMode="auto">
            <a:xfrm>
              <a:off x="4557" y="3558"/>
              <a:ext cx="12" cy="12"/>
            </a:xfrm>
            <a:custGeom>
              <a:avLst/>
              <a:gdLst>
                <a:gd name="T0" fmla="*/ 15 w 9"/>
                <a:gd name="T1" fmla="*/ 21 h 9"/>
                <a:gd name="T2" fmla="*/ 16 w 9"/>
                <a:gd name="T3" fmla="*/ 0 h 9"/>
                <a:gd name="T4" fmla="*/ 0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6" y="9"/>
                  </a:moveTo>
                  <a:cubicBezTo>
                    <a:pt x="8" y="6"/>
                    <a:pt x="9" y="3"/>
                    <a:pt x="7" y="0"/>
                  </a:cubicBezTo>
                  <a:cubicBezTo>
                    <a:pt x="3" y="1"/>
                    <a:pt x="1" y="5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0" name="Freeform 2058"/>
            <p:cNvSpPr/>
            <p:nvPr>
              <p:custDataLst>
                <p:tags r:id="rId1090"/>
              </p:custDataLst>
            </p:nvPr>
          </p:nvSpPr>
          <p:spPr bwMode="auto">
            <a:xfrm>
              <a:off x="4607" y="3584"/>
              <a:ext cx="17" cy="18"/>
            </a:xfrm>
            <a:custGeom>
              <a:avLst/>
              <a:gdLst>
                <a:gd name="T0" fmla="*/ 0 w 13"/>
                <a:gd name="T1" fmla="*/ 19 h 14"/>
                <a:gd name="T2" fmla="*/ 22 w 13"/>
                <a:gd name="T3" fmla="*/ 5 h 14"/>
                <a:gd name="T4" fmla="*/ 17 w 13"/>
                <a:gd name="T5" fmla="*/ 3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4">
                  <a:moveTo>
                    <a:pt x="0" y="9"/>
                  </a:moveTo>
                  <a:cubicBezTo>
                    <a:pt x="2" y="7"/>
                    <a:pt x="6" y="0"/>
                    <a:pt x="10" y="2"/>
                  </a:cubicBezTo>
                  <a:cubicBezTo>
                    <a:pt x="13" y="4"/>
                    <a:pt x="9" y="12"/>
                    <a:pt x="8" y="1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1" name="Freeform 2059"/>
            <p:cNvSpPr/>
            <p:nvPr>
              <p:custDataLst>
                <p:tags r:id="rId1091"/>
              </p:custDataLst>
            </p:nvPr>
          </p:nvSpPr>
          <p:spPr bwMode="auto">
            <a:xfrm>
              <a:off x="4573" y="3654"/>
              <a:ext cx="20" cy="27"/>
            </a:xfrm>
            <a:custGeom>
              <a:avLst/>
              <a:gdLst>
                <a:gd name="T0" fmla="*/ 0 w 16"/>
                <a:gd name="T1" fmla="*/ 28 h 21"/>
                <a:gd name="T2" fmla="*/ 8 w 16"/>
                <a:gd name="T3" fmla="*/ 45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1">
                  <a:moveTo>
                    <a:pt x="0" y="13"/>
                  </a:moveTo>
                  <a:cubicBezTo>
                    <a:pt x="5" y="0"/>
                    <a:pt x="16" y="13"/>
                    <a:pt x="4" y="2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2" name="Freeform 2060"/>
            <p:cNvSpPr/>
            <p:nvPr>
              <p:custDataLst>
                <p:tags r:id="rId1092"/>
              </p:custDataLst>
            </p:nvPr>
          </p:nvSpPr>
          <p:spPr bwMode="auto">
            <a:xfrm>
              <a:off x="4522" y="3599"/>
              <a:ext cx="26" cy="16"/>
            </a:xfrm>
            <a:custGeom>
              <a:avLst/>
              <a:gdLst>
                <a:gd name="T0" fmla="*/ 23 w 20"/>
                <a:gd name="T1" fmla="*/ 25 h 13"/>
                <a:gd name="T2" fmla="*/ 0 w 20"/>
                <a:gd name="T3" fmla="*/ 1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3">
                  <a:moveTo>
                    <a:pt x="11" y="13"/>
                  </a:moveTo>
                  <a:cubicBezTo>
                    <a:pt x="20" y="3"/>
                    <a:pt x="4" y="0"/>
                    <a:pt x="0" y="9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3" name="Freeform 2061"/>
            <p:cNvSpPr/>
            <p:nvPr>
              <p:custDataLst>
                <p:tags r:id="rId1093"/>
              </p:custDataLst>
            </p:nvPr>
          </p:nvSpPr>
          <p:spPr bwMode="auto">
            <a:xfrm>
              <a:off x="4510" y="3635"/>
              <a:ext cx="13" cy="10"/>
            </a:xfrm>
            <a:custGeom>
              <a:avLst/>
              <a:gdLst>
                <a:gd name="T0" fmla="*/ 0 w 10"/>
                <a:gd name="T1" fmla="*/ 16 h 8"/>
                <a:gd name="T2" fmla="*/ 22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1" y="3"/>
                    <a:pt x="6" y="2"/>
                    <a:pt x="1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4" name="Freeform 2062"/>
            <p:cNvSpPr/>
            <p:nvPr>
              <p:custDataLst>
                <p:tags r:id="rId1094"/>
              </p:custDataLst>
            </p:nvPr>
          </p:nvSpPr>
          <p:spPr bwMode="auto">
            <a:xfrm>
              <a:off x="4478" y="3672"/>
              <a:ext cx="11" cy="12"/>
            </a:xfrm>
            <a:custGeom>
              <a:avLst/>
              <a:gdLst>
                <a:gd name="T0" fmla="*/ 0 w 9"/>
                <a:gd name="T1" fmla="*/ 21 h 9"/>
                <a:gd name="T2" fmla="*/ 16 w 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2" y="6"/>
                    <a:pt x="5" y="2"/>
                    <a:pt x="9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5" name="Freeform 2063"/>
            <p:cNvSpPr/>
            <p:nvPr>
              <p:custDataLst>
                <p:tags r:id="rId1095"/>
              </p:custDataLst>
            </p:nvPr>
          </p:nvSpPr>
          <p:spPr bwMode="auto">
            <a:xfrm>
              <a:off x="4527" y="3710"/>
              <a:ext cx="9" cy="10"/>
            </a:xfrm>
            <a:custGeom>
              <a:avLst/>
              <a:gdLst>
                <a:gd name="T0" fmla="*/ 0 w 7"/>
                <a:gd name="T1" fmla="*/ 16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3" y="6"/>
                    <a:pt x="5" y="3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6" name="Freeform 2064"/>
            <p:cNvSpPr/>
            <p:nvPr>
              <p:custDataLst>
                <p:tags r:id="rId1096"/>
              </p:custDataLst>
            </p:nvPr>
          </p:nvSpPr>
          <p:spPr bwMode="auto">
            <a:xfrm>
              <a:off x="4472" y="3782"/>
              <a:ext cx="8" cy="3"/>
            </a:xfrm>
            <a:custGeom>
              <a:avLst/>
              <a:gdLst>
                <a:gd name="T0" fmla="*/ 0 w 6"/>
                <a:gd name="T1" fmla="*/ 8 h 2"/>
                <a:gd name="T2" fmla="*/ 1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4" y="1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7" name="Freeform 2065"/>
            <p:cNvSpPr/>
            <p:nvPr>
              <p:custDataLst>
                <p:tags r:id="rId1097"/>
              </p:custDataLst>
            </p:nvPr>
          </p:nvSpPr>
          <p:spPr bwMode="auto">
            <a:xfrm>
              <a:off x="4262" y="3782"/>
              <a:ext cx="13" cy="12"/>
            </a:xfrm>
            <a:custGeom>
              <a:avLst/>
              <a:gdLst>
                <a:gd name="T0" fmla="*/ 12 w 10"/>
                <a:gd name="T1" fmla="*/ 21 h 9"/>
                <a:gd name="T2" fmla="*/ 1 w 10"/>
                <a:gd name="T3" fmla="*/ 0 h 9"/>
                <a:gd name="T4" fmla="*/ 22 w 10"/>
                <a:gd name="T5" fmla="*/ 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9">
                  <a:moveTo>
                    <a:pt x="5" y="9"/>
                  </a:moveTo>
                  <a:cubicBezTo>
                    <a:pt x="0" y="8"/>
                    <a:pt x="0" y="4"/>
                    <a:pt x="1" y="0"/>
                  </a:cubicBezTo>
                  <a:cubicBezTo>
                    <a:pt x="4" y="0"/>
                    <a:pt x="8" y="1"/>
                    <a:pt x="10" y="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8" name="Freeform 2066"/>
            <p:cNvSpPr/>
            <p:nvPr>
              <p:custDataLst>
                <p:tags r:id="rId1098"/>
              </p:custDataLst>
            </p:nvPr>
          </p:nvSpPr>
          <p:spPr bwMode="auto">
            <a:xfrm>
              <a:off x="4153" y="3824"/>
              <a:ext cx="11" cy="14"/>
            </a:xfrm>
            <a:custGeom>
              <a:avLst/>
              <a:gdLst>
                <a:gd name="T0" fmla="*/ 0 w 8"/>
                <a:gd name="T1" fmla="*/ 23 h 11"/>
                <a:gd name="T2" fmla="*/ 21 w 8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4" y="9"/>
                    <a:pt x="6" y="4"/>
                    <a:pt x="8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9" name="Freeform 2067"/>
            <p:cNvSpPr/>
            <p:nvPr>
              <p:custDataLst>
                <p:tags r:id="rId1099"/>
              </p:custDataLst>
            </p:nvPr>
          </p:nvSpPr>
          <p:spPr bwMode="auto">
            <a:xfrm>
              <a:off x="3859" y="3478"/>
              <a:ext cx="13" cy="16"/>
            </a:xfrm>
            <a:custGeom>
              <a:avLst/>
              <a:gdLst>
                <a:gd name="T0" fmla="*/ 1 w 10"/>
                <a:gd name="T1" fmla="*/ 28 h 12"/>
                <a:gd name="T2" fmla="*/ 5 w 10"/>
                <a:gd name="T3" fmla="*/ 0 h 12"/>
                <a:gd name="T4" fmla="*/ 22 w 10"/>
                <a:gd name="T5" fmla="*/ 23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1" y="12"/>
                  </a:moveTo>
                  <a:cubicBezTo>
                    <a:pt x="1" y="8"/>
                    <a:pt x="0" y="3"/>
                    <a:pt x="2" y="0"/>
                  </a:cubicBezTo>
                  <a:cubicBezTo>
                    <a:pt x="5" y="3"/>
                    <a:pt x="7" y="7"/>
                    <a:pt x="10" y="1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0" name="Freeform 2068"/>
            <p:cNvSpPr/>
            <p:nvPr>
              <p:custDataLst>
                <p:tags r:id="rId1100"/>
              </p:custDataLst>
            </p:nvPr>
          </p:nvSpPr>
          <p:spPr bwMode="auto">
            <a:xfrm>
              <a:off x="3854" y="3403"/>
              <a:ext cx="11" cy="14"/>
            </a:xfrm>
            <a:custGeom>
              <a:avLst/>
              <a:gdLst>
                <a:gd name="T0" fmla="*/ 0 w 9"/>
                <a:gd name="T1" fmla="*/ 18 h 11"/>
                <a:gd name="T2" fmla="*/ 7 w 9"/>
                <a:gd name="T3" fmla="*/ 0 h 11"/>
                <a:gd name="T4" fmla="*/ 16 w 9"/>
                <a:gd name="T5" fmla="*/ 2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9"/>
                  </a:moveTo>
                  <a:cubicBezTo>
                    <a:pt x="1" y="6"/>
                    <a:pt x="2" y="2"/>
                    <a:pt x="4" y="0"/>
                  </a:cubicBezTo>
                  <a:cubicBezTo>
                    <a:pt x="7" y="3"/>
                    <a:pt x="9" y="7"/>
                    <a:pt x="9" y="1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1" name="Freeform 2069"/>
            <p:cNvSpPr/>
            <p:nvPr>
              <p:custDataLst>
                <p:tags r:id="rId1101"/>
              </p:custDataLst>
            </p:nvPr>
          </p:nvSpPr>
          <p:spPr bwMode="auto">
            <a:xfrm>
              <a:off x="3860" y="3346"/>
              <a:ext cx="12" cy="13"/>
            </a:xfrm>
            <a:custGeom>
              <a:avLst/>
              <a:gdLst>
                <a:gd name="T0" fmla="*/ 0 w 9"/>
                <a:gd name="T1" fmla="*/ 22 h 10"/>
                <a:gd name="T2" fmla="*/ 9 w 9"/>
                <a:gd name="T3" fmla="*/ 0 h 10"/>
                <a:gd name="T4" fmla="*/ 21 w 9"/>
                <a:gd name="T5" fmla="*/ 1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0" y="10"/>
                  </a:moveTo>
                  <a:cubicBezTo>
                    <a:pt x="1" y="6"/>
                    <a:pt x="1" y="2"/>
                    <a:pt x="4" y="0"/>
                  </a:cubicBezTo>
                  <a:cubicBezTo>
                    <a:pt x="7" y="2"/>
                    <a:pt x="8" y="4"/>
                    <a:pt x="9" y="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2" name="Freeform 2070"/>
            <p:cNvSpPr/>
            <p:nvPr>
              <p:custDataLst>
                <p:tags r:id="rId1102"/>
              </p:custDataLst>
            </p:nvPr>
          </p:nvSpPr>
          <p:spPr bwMode="auto">
            <a:xfrm>
              <a:off x="3868" y="3279"/>
              <a:ext cx="12" cy="16"/>
            </a:xfrm>
            <a:custGeom>
              <a:avLst/>
              <a:gdLst>
                <a:gd name="T0" fmla="*/ 1 w 9"/>
                <a:gd name="T1" fmla="*/ 9 h 13"/>
                <a:gd name="T2" fmla="*/ 5 w 9"/>
                <a:gd name="T3" fmla="*/ 25 h 13"/>
                <a:gd name="T4" fmla="*/ 16 w 9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3">
                  <a:moveTo>
                    <a:pt x="1" y="5"/>
                  </a:moveTo>
                  <a:cubicBezTo>
                    <a:pt x="0" y="8"/>
                    <a:pt x="0" y="11"/>
                    <a:pt x="2" y="13"/>
                  </a:cubicBezTo>
                  <a:cubicBezTo>
                    <a:pt x="7" y="11"/>
                    <a:pt x="9" y="5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3" name="Freeform 2071"/>
            <p:cNvSpPr/>
            <p:nvPr>
              <p:custDataLst>
                <p:tags r:id="rId1103"/>
              </p:custDataLst>
            </p:nvPr>
          </p:nvSpPr>
          <p:spPr bwMode="auto">
            <a:xfrm>
              <a:off x="3895" y="3228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0" y="1"/>
                    <a:pt x="0" y="2"/>
                    <a:pt x="0" y="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4" name="Freeform 2072"/>
            <p:cNvSpPr/>
            <p:nvPr>
              <p:custDataLst>
                <p:tags r:id="rId1104"/>
              </p:custDataLst>
            </p:nvPr>
          </p:nvSpPr>
          <p:spPr bwMode="auto">
            <a:xfrm>
              <a:off x="3895" y="3175"/>
              <a:ext cx="2" cy="9"/>
            </a:xfrm>
            <a:custGeom>
              <a:avLst/>
              <a:gdLst>
                <a:gd name="T0" fmla="*/ 0 w 1"/>
                <a:gd name="T1" fmla="*/ 0 h 7"/>
                <a:gd name="T2" fmla="*/ 8 w 1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cubicBezTo>
                    <a:pt x="0" y="3"/>
                    <a:pt x="0" y="5"/>
                    <a:pt x="1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5" name="Freeform 2073"/>
            <p:cNvSpPr/>
            <p:nvPr>
              <p:custDataLst>
                <p:tags r:id="rId1105"/>
              </p:custDataLst>
            </p:nvPr>
          </p:nvSpPr>
          <p:spPr bwMode="auto">
            <a:xfrm>
              <a:off x="3807" y="3578"/>
              <a:ext cx="22" cy="27"/>
            </a:xfrm>
            <a:custGeom>
              <a:avLst/>
              <a:gdLst>
                <a:gd name="T0" fmla="*/ 36 w 17"/>
                <a:gd name="T1" fmla="*/ 27 h 22"/>
                <a:gd name="T2" fmla="*/ 35 w 17"/>
                <a:gd name="T3" fmla="*/ 39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2">
                  <a:moveTo>
                    <a:pt x="17" y="15"/>
                  </a:moveTo>
                  <a:cubicBezTo>
                    <a:pt x="13" y="0"/>
                    <a:pt x="0" y="22"/>
                    <a:pt x="16" y="2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6" name="Freeform 2074"/>
            <p:cNvSpPr/>
            <p:nvPr>
              <p:custDataLst>
                <p:tags r:id="rId1106"/>
              </p:custDataLst>
            </p:nvPr>
          </p:nvSpPr>
          <p:spPr bwMode="auto">
            <a:xfrm>
              <a:off x="3872" y="3645"/>
              <a:ext cx="17" cy="25"/>
            </a:xfrm>
            <a:custGeom>
              <a:avLst/>
              <a:gdLst>
                <a:gd name="T0" fmla="*/ 17 w 13"/>
                <a:gd name="T1" fmla="*/ 14 h 19"/>
                <a:gd name="T2" fmla="*/ 9 w 13"/>
                <a:gd name="T3" fmla="*/ 22 h 19"/>
                <a:gd name="T4" fmla="*/ 21 w 13"/>
                <a:gd name="T5" fmla="*/ 38 h 19"/>
                <a:gd name="T6" fmla="*/ 0 w 13"/>
                <a:gd name="T7" fmla="*/ 38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9">
                  <a:moveTo>
                    <a:pt x="8" y="6"/>
                  </a:moveTo>
                  <a:cubicBezTo>
                    <a:pt x="3" y="0"/>
                    <a:pt x="0" y="6"/>
                    <a:pt x="4" y="10"/>
                  </a:cubicBezTo>
                  <a:cubicBezTo>
                    <a:pt x="6" y="13"/>
                    <a:pt x="13" y="12"/>
                    <a:pt x="9" y="17"/>
                  </a:cubicBezTo>
                  <a:cubicBezTo>
                    <a:pt x="8" y="19"/>
                    <a:pt x="1" y="18"/>
                    <a:pt x="0" y="1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7" name="Freeform 2075"/>
            <p:cNvSpPr/>
            <p:nvPr>
              <p:custDataLst>
                <p:tags r:id="rId1107"/>
              </p:custDataLst>
            </p:nvPr>
          </p:nvSpPr>
          <p:spPr bwMode="auto">
            <a:xfrm>
              <a:off x="4054" y="3142"/>
              <a:ext cx="7" cy="2"/>
            </a:xfrm>
            <a:custGeom>
              <a:avLst/>
              <a:gdLst>
                <a:gd name="T0" fmla="*/ 14 w 5"/>
                <a:gd name="T1" fmla="*/ 2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3" y="2"/>
                    <a:pt x="1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8" name="Freeform 2076"/>
            <p:cNvSpPr/>
            <p:nvPr>
              <p:custDataLst>
                <p:tags r:id="rId1108"/>
              </p:custDataLst>
            </p:nvPr>
          </p:nvSpPr>
          <p:spPr bwMode="auto">
            <a:xfrm>
              <a:off x="4122" y="3153"/>
              <a:ext cx="9" cy="1"/>
            </a:xfrm>
            <a:custGeom>
              <a:avLst/>
              <a:gdLst>
                <a:gd name="T0" fmla="*/ 0 w 7"/>
                <a:gd name="T1" fmla="*/ 1 h 1"/>
                <a:gd name="T2" fmla="*/ 15 w 7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">
                  <a:moveTo>
                    <a:pt x="0" y="1"/>
                  </a:moveTo>
                  <a:cubicBezTo>
                    <a:pt x="2" y="1"/>
                    <a:pt x="5" y="1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9" name="Freeform 2077"/>
            <p:cNvSpPr/>
            <p:nvPr>
              <p:custDataLst>
                <p:tags r:id="rId1109"/>
              </p:custDataLst>
            </p:nvPr>
          </p:nvSpPr>
          <p:spPr bwMode="auto">
            <a:xfrm>
              <a:off x="4182" y="3156"/>
              <a:ext cx="12" cy="13"/>
            </a:xfrm>
            <a:custGeom>
              <a:avLst/>
              <a:gdLst>
                <a:gd name="T0" fmla="*/ 16 w 9"/>
                <a:gd name="T1" fmla="*/ 0 h 10"/>
                <a:gd name="T2" fmla="*/ 5 w 9"/>
                <a:gd name="T3" fmla="*/ 21 h 10"/>
                <a:gd name="T4" fmla="*/ 21 w 9"/>
                <a:gd name="T5" fmla="*/ 1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7" y="0"/>
                  </a:moveTo>
                  <a:cubicBezTo>
                    <a:pt x="2" y="0"/>
                    <a:pt x="0" y="5"/>
                    <a:pt x="2" y="9"/>
                  </a:cubicBezTo>
                  <a:cubicBezTo>
                    <a:pt x="4" y="10"/>
                    <a:pt x="7" y="9"/>
                    <a:pt x="9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0" name="Freeform 2078"/>
            <p:cNvSpPr/>
            <p:nvPr>
              <p:custDataLst>
                <p:tags r:id="rId1110"/>
              </p:custDataLst>
            </p:nvPr>
          </p:nvSpPr>
          <p:spPr bwMode="auto">
            <a:xfrm>
              <a:off x="4243" y="3152"/>
              <a:ext cx="10" cy="11"/>
            </a:xfrm>
            <a:custGeom>
              <a:avLst/>
              <a:gdLst>
                <a:gd name="T0" fmla="*/ 8 w 8"/>
                <a:gd name="T1" fmla="*/ 0 h 9"/>
                <a:gd name="T2" fmla="*/ 0 w 8"/>
                <a:gd name="T3" fmla="*/ 13 h 9"/>
                <a:gd name="T4" fmla="*/ 16 w 8"/>
                <a:gd name="T5" fmla="*/ 13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4" y="0"/>
                  </a:moveTo>
                  <a:cubicBezTo>
                    <a:pt x="4" y="3"/>
                    <a:pt x="0" y="3"/>
                    <a:pt x="0" y="7"/>
                  </a:cubicBezTo>
                  <a:cubicBezTo>
                    <a:pt x="3" y="8"/>
                    <a:pt x="5" y="9"/>
                    <a:pt x="8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1" name="Freeform 2079"/>
            <p:cNvSpPr/>
            <p:nvPr>
              <p:custDataLst>
                <p:tags r:id="rId1111"/>
              </p:custDataLst>
            </p:nvPr>
          </p:nvSpPr>
          <p:spPr bwMode="auto">
            <a:xfrm>
              <a:off x="4302" y="3156"/>
              <a:ext cx="8" cy="2"/>
            </a:xfrm>
            <a:custGeom>
              <a:avLst/>
              <a:gdLst>
                <a:gd name="T0" fmla="*/ 0 w 6"/>
                <a:gd name="T1" fmla="*/ 2 h 2"/>
                <a:gd name="T2" fmla="*/ 15 w 6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2"/>
                    <a:pt x="5" y="1"/>
                    <a:pt x="6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2" name="Freeform 2080"/>
            <p:cNvSpPr/>
            <p:nvPr>
              <p:custDataLst>
                <p:tags r:id="rId1112"/>
              </p:custDataLst>
            </p:nvPr>
          </p:nvSpPr>
          <p:spPr bwMode="auto">
            <a:xfrm>
              <a:off x="4353" y="3128"/>
              <a:ext cx="19" cy="14"/>
            </a:xfrm>
            <a:custGeom>
              <a:avLst/>
              <a:gdLst>
                <a:gd name="T0" fmla="*/ 25 w 15"/>
                <a:gd name="T1" fmla="*/ 0 h 11"/>
                <a:gd name="T2" fmla="*/ 30 w 15"/>
                <a:gd name="T3" fmla="*/ 8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1">
                  <a:moveTo>
                    <a:pt x="13" y="0"/>
                  </a:moveTo>
                  <a:cubicBezTo>
                    <a:pt x="0" y="1"/>
                    <a:pt x="5" y="11"/>
                    <a:pt x="15" y="4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3" name="Freeform 2081"/>
            <p:cNvSpPr/>
            <p:nvPr>
              <p:custDataLst>
                <p:tags r:id="rId1113"/>
              </p:custDataLst>
            </p:nvPr>
          </p:nvSpPr>
          <p:spPr bwMode="auto">
            <a:xfrm>
              <a:off x="4416" y="3100"/>
              <a:ext cx="3" cy="4"/>
            </a:xfrm>
            <a:custGeom>
              <a:avLst/>
              <a:gdLst>
                <a:gd name="T0" fmla="*/ 8 w 2"/>
                <a:gd name="T1" fmla="*/ 0 h 3"/>
                <a:gd name="T2" fmla="*/ 0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4" name="Freeform 2082"/>
            <p:cNvSpPr/>
            <p:nvPr>
              <p:custDataLst>
                <p:tags r:id="rId1114"/>
              </p:custDataLst>
            </p:nvPr>
          </p:nvSpPr>
          <p:spPr bwMode="auto">
            <a:xfrm>
              <a:off x="4452" y="3077"/>
              <a:ext cx="3" cy="6"/>
            </a:xfrm>
            <a:custGeom>
              <a:avLst/>
              <a:gdLst>
                <a:gd name="T0" fmla="*/ 3 w 3"/>
                <a:gd name="T1" fmla="*/ 0 h 5"/>
                <a:gd name="T2" fmla="*/ 0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cubicBezTo>
                    <a:pt x="2" y="2"/>
                    <a:pt x="1" y="4"/>
                    <a:pt x="0" y="5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5" name="Freeform 2083"/>
            <p:cNvSpPr/>
            <p:nvPr>
              <p:custDataLst>
                <p:tags r:id="rId1115"/>
              </p:custDataLst>
            </p:nvPr>
          </p:nvSpPr>
          <p:spPr bwMode="auto">
            <a:xfrm>
              <a:off x="4461" y="3021"/>
              <a:ext cx="5" cy="8"/>
            </a:xfrm>
            <a:custGeom>
              <a:avLst/>
              <a:gdLst>
                <a:gd name="T0" fmla="*/ 8 w 4"/>
                <a:gd name="T1" fmla="*/ 0 h 6"/>
                <a:gd name="T2" fmla="*/ 0 w 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2"/>
                    <a:pt x="1" y="3"/>
                    <a:pt x="0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6" name="Freeform 2084"/>
            <p:cNvSpPr/>
            <p:nvPr>
              <p:custDataLst>
                <p:tags r:id="rId1116"/>
              </p:custDataLst>
            </p:nvPr>
          </p:nvSpPr>
          <p:spPr bwMode="auto">
            <a:xfrm>
              <a:off x="4246" y="3071"/>
              <a:ext cx="7" cy="2"/>
            </a:xfrm>
            <a:custGeom>
              <a:avLst/>
              <a:gdLst>
                <a:gd name="T0" fmla="*/ 9 w 6"/>
                <a:gd name="T1" fmla="*/ 0 h 1"/>
                <a:gd name="T2" fmla="*/ 0 w 6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7" name="Freeform 2085"/>
            <p:cNvSpPr/>
            <p:nvPr>
              <p:custDataLst>
                <p:tags r:id="rId1117"/>
              </p:custDataLst>
            </p:nvPr>
          </p:nvSpPr>
          <p:spPr bwMode="auto">
            <a:xfrm>
              <a:off x="4176" y="3073"/>
              <a:ext cx="15" cy="15"/>
            </a:xfrm>
            <a:custGeom>
              <a:avLst/>
              <a:gdLst>
                <a:gd name="T0" fmla="*/ 23 w 12"/>
                <a:gd name="T1" fmla="*/ 20 h 12"/>
                <a:gd name="T2" fmla="*/ 0 w 12"/>
                <a:gd name="T3" fmla="*/ 16 h 12"/>
                <a:gd name="T4" fmla="*/ 20 w 12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1" y="10"/>
                  </a:moveTo>
                  <a:cubicBezTo>
                    <a:pt x="8" y="11"/>
                    <a:pt x="2" y="12"/>
                    <a:pt x="0" y="8"/>
                  </a:cubicBezTo>
                  <a:cubicBezTo>
                    <a:pt x="2" y="4"/>
                    <a:pt x="12" y="5"/>
                    <a:pt x="1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8" name="Freeform 2086"/>
            <p:cNvSpPr/>
            <p:nvPr>
              <p:custDataLst>
                <p:tags r:id="rId1118"/>
              </p:custDataLst>
            </p:nvPr>
          </p:nvSpPr>
          <p:spPr bwMode="auto">
            <a:xfrm>
              <a:off x="4101" y="3064"/>
              <a:ext cx="22" cy="19"/>
            </a:xfrm>
            <a:custGeom>
              <a:avLst/>
              <a:gdLst>
                <a:gd name="T0" fmla="*/ 21 w 17"/>
                <a:gd name="T1" fmla="*/ 30 h 15"/>
                <a:gd name="T2" fmla="*/ 0 w 17"/>
                <a:gd name="T3" fmla="*/ 20 h 15"/>
                <a:gd name="T4" fmla="*/ 23 w 17"/>
                <a:gd name="T5" fmla="*/ 14 h 15"/>
                <a:gd name="T6" fmla="*/ 5 w 17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5">
                  <a:moveTo>
                    <a:pt x="9" y="15"/>
                  </a:moveTo>
                  <a:cubicBezTo>
                    <a:pt x="5" y="15"/>
                    <a:pt x="1" y="14"/>
                    <a:pt x="0" y="10"/>
                  </a:cubicBezTo>
                  <a:cubicBezTo>
                    <a:pt x="3" y="7"/>
                    <a:pt x="8" y="9"/>
                    <a:pt x="11" y="7"/>
                  </a:cubicBezTo>
                  <a:cubicBezTo>
                    <a:pt x="17" y="2"/>
                    <a:pt x="7" y="1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9" name="Freeform 2087"/>
            <p:cNvSpPr/>
            <p:nvPr>
              <p:custDataLst>
                <p:tags r:id="rId1119"/>
              </p:custDataLst>
            </p:nvPr>
          </p:nvSpPr>
          <p:spPr bwMode="auto">
            <a:xfrm>
              <a:off x="4039" y="3059"/>
              <a:ext cx="8" cy="5"/>
            </a:xfrm>
            <a:custGeom>
              <a:avLst/>
              <a:gdLst>
                <a:gd name="T0" fmla="*/ 15 w 6"/>
                <a:gd name="T1" fmla="*/ 8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3" y="4"/>
                    <a:pt x="1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0" name="Freeform 2088"/>
            <p:cNvSpPr/>
            <p:nvPr>
              <p:custDataLst>
                <p:tags r:id="rId1120"/>
              </p:custDataLst>
            </p:nvPr>
          </p:nvSpPr>
          <p:spPr bwMode="auto">
            <a:xfrm>
              <a:off x="3992" y="3020"/>
              <a:ext cx="8" cy="7"/>
            </a:xfrm>
            <a:custGeom>
              <a:avLst/>
              <a:gdLst>
                <a:gd name="T0" fmla="*/ 0 w 6"/>
                <a:gd name="T1" fmla="*/ 0 h 6"/>
                <a:gd name="T2" fmla="*/ 15 w 6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0" y="3"/>
                    <a:pt x="2" y="6"/>
                    <a:pt x="6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1" name="Freeform 2089"/>
            <p:cNvSpPr/>
            <p:nvPr>
              <p:custDataLst>
                <p:tags r:id="rId1121"/>
              </p:custDataLst>
            </p:nvPr>
          </p:nvSpPr>
          <p:spPr bwMode="auto">
            <a:xfrm>
              <a:off x="3936" y="3052"/>
              <a:ext cx="17" cy="18"/>
            </a:xfrm>
            <a:custGeom>
              <a:avLst/>
              <a:gdLst>
                <a:gd name="T0" fmla="*/ 29 w 13"/>
                <a:gd name="T1" fmla="*/ 19 h 14"/>
                <a:gd name="T2" fmla="*/ 22 w 13"/>
                <a:gd name="T3" fmla="*/ 2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4">
                  <a:moveTo>
                    <a:pt x="13" y="9"/>
                  </a:moveTo>
                  <a:cubicBezTo>
                    <a:pt x="7" y="0"/>
                    <a:pt x="0" y="14"/>
                    <a:pt x="10" y="13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2" name="Freeform 2090"/>
            <p:cNvSpPr/>
            <p:nvPr>
              <p:custDataLst>
                <p:tags r:id="rId1122"/>
              </p:custDataLst>
            </p:nvPr>
          </p:nvSpPr>
          <p:spPr bwMode="auto">
            <a:xfrm>
              <a:off x="4006" y="3115"/>
              <a:ext cx="14" cy="11"/>
            </a:xfrm>
            <a:custGeom>
              <a:avLst/>
              <a:gdLst>
                <a:gd name="T0" fmla="*/ 23 w 11"/>
                <a:gd name="T1" fmla="*/ 11 h 8"/>
                <a:gd name="T2" fmla="*/ 0 w 11"/>
                <a:gd name="T3" fmla="*/ 1 h 8"/>
                <a:gd name="T4" fmla="*/ 17 w 11"/>
                <a:gd name="T5" fmla="*/ 2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11" y="4"/>
                  </a:moveTo>
                  <a:cubicBezTo>
                    <a:pt x="8" y="0"/>
                    <a:pt x="4" y="0"/>
                    <a:pt x="0" y="1"/>
                  </a:cubicBezTo>
                  <a:cubicBezTo>
                    <a:pt x="1" y="4"/>
                    <a:pt x="4" y="7"/>
                    <a:pt x="8" y="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3" name="Freeform 2091"/>
            <p:cNvSpPr/>
            <p:nvPr>
              <p:custDataLst>
                <p:tags r:id="rId1123"/>
              </p:custDataLst>
            </p:nvPr>
          </p:nvSpPr>
          <p:spPr bwMode="auto">
            <a:xfrm>
              <a:off x="3834" y="2979"/>
              <a:ext cx="21" cy="24"/>
            </a:xfrm>
            <a:custGeom>
              <a:avLst/>
              <a:gdLst>
                <a:gd name="T0" fmla="*/ 37 w 16"/>
                <a:gd name="T1" fmla="*/ 28 h 18"/>
                <a:gd name="T2" fmla="*/ 29 w 16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8">
                  <a:moveTo>
                    <a:pt x="16" y="12"/>
                  </a:moveTo>
                  <a:cubicBezTo>
                    <a:pt x="10" y="0"/>
                    <a:pt x="0" y="16"/>
                    <a:pt x="13" y="18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4" name="Freeform 2092"/>
            <p:cNvSpPr/>
            <p:nvPr>
              <p:custDataLst>
                <p:tags r:id="rId1124"/>
              </p:custDataLst>
            </p:nvPr>
          </p:nvSpPr>
          <p:spPr bwMode="auto">
            <a:xfrm>
              <a:off x="3792" y="3034"/>
              <a:ext cx="9" cy="8"/>
            </a:xfrm>
            <a:custGeom>
              <a:avLst/>
              <a:gdLst>
                <a:gd name="T0" fmla="*/ 15 w 7"/>
                <a:gd name="T1" fmla="*/ 0 h 7"/>
                <a:gd name="T2" fmla="*/ 0 w 7"/>
                <a:gd name="T3" fmla="*/ 1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4" y="1"/>
                    <a:pt x="1" y="4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5" name="Freeform 2093"/>
            <p:cNvSpPr/>
            <p:nvPr>
              <p:custDataLst>
                <p:tags r:id="rId1125"/>
              </p:custDataLst>
            </p:nvPr>
          </p:nvSpPr>
          <p:spPr bwMode="auto">
            <a:xfrm>
              <a:off x="3801" y="3083"/>
              <a:ext cx="16" cy="22"/>
            </a:xfrm>
            <a:custGeom>
              <a:avLst/>
              <a:gdLst>
                <a:gd name="T0" fmla="*/ 21 w 13"/>
                <a:gd name="T1" fmla="*/ 16 h 17"/>
                <a:gd name="T2" fmla="*/ 14 w 13"/>
                <a:gd name="T3" fmla="*/ 36 h 17"/>
                <a:gd name="T4" fmla="*/ 7 w 13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1" y="7"/>
                  </a:moveTo>
                  <a:cubicBezTo>
                    <a:pt x="10" y="10"/>
                    <a:pt x="13" y="17"/>
                    <a:pt x="7" y="17"/>
                  </a:cubicBezTo>
                  <a:cubicBezTo>
                    <a:pt x="0" y="17"/>
                    <a:pt x="1" y="4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6" name="Freeform 2094"/>
            <p:cNvSpPr/>
            <p:nvPr>
              <p:custDataLst>
                <p:tags r:id="rId1126"/>
              </p:custDataLst>
            </p:nvPr>
          </p:nvSpPr>
          <p:spPr bwMode="auto">
            <a:xfrm>
              <a:off x="3891" y="2956"/>
              <a:ext cx="16" cy="9"/>
            </a:xfrm>
            <a:custGeom>
              <a:avLst/>
              <a:gdLst>
                <a:gd name="T0" fmla="*/ 0 w 12"/>
                <a:gd name="T1" fmla="*/ 0 h 7"/>
                <a:gd name="T2" fmla="*/ 28 w 12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7">
                  <a:moveTo>
                    <a:pt x="0" y="0"/>
                  </a:moveTo>
                  <a:cubicBezTo>
                    <a:pt x="2" y="5"/>
                    <a:pt x="9" y="3"/>
                    <a:pt x="12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7" name="Freeform 2095"/>
            <p:cNvSpPr/>
            <p:nvPr>
              <p:custDataLst>
                <p:tags r:id="rId1127"/>
              </p:custDataLst>
            </p:nvPr>
          </p:nvSpPr>
          <p:spPr bwMode="auto">
            <a:xfrm>
              <a:off x="3945" y="2989"/>
              <a:ext cx="10" cy="7"/>
            </a:xfrm>
            <a:custGeom>
              <a:avLst/>
              <a:gdLst>
                <a:gd name="T0" fmla="*/ 0 w 8"/>
                <a:gd name="T1" fmla="*/ 0 h 6"/>
                <a:gd name="T2" fmla="*/ 16 w 8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2" y="2"/>
                    <a:pt x="5" y="4"/>
                    <a:pt x="8" y="6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8" name="Freeform 2096"/>
            <p:cNvSpPr/>
            <p:nvPr>
              <p:custDataLst>
                <p:tags r:id="rId1128"/>
              </p:custDataLst>
            </p:nvPr>
          </p:nvSpPr>
          <p:spPr bwMode="auto">
            <a:xfrm>
              <a:off x="3898" y="3565"/>
              <a:ext cx="20" cy="21"/>
            </a:xfrm>
            <a:custGeom>
              <a:avLst/>
              <a:gdLst>
                <a:gd name="T0" fmla="*/ 29 w 16"/>
                <a:gd name="T1" fmla="*/ 32 h 17"/>
                <a:gd name="T2" fmla="*/ 31 w 16"/>
                <a:gd name="T3" fmla="*/ 1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14" y="17"/>
                  </a:moveTo>
                  <a:cubicBezTo>
                    <a:pt x="0" y="14"/>
                    <a:pt x="12" y="0"/>
                    <a:pt x="16" y="1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9" name="Freeform 2097"/>
            <p:cNvSpPr/>
            <p:nvPr>
              <p:custDataLst>
                <p:tags r:id="rId1129"/>
              </p:custDataLst>
            </p:nvPr>
          </p:nvSpPr>
          <p:spPr bwMode="auto">
            <a:xfrm>
              <a:off x="3788" y="3510"/>
              <a:ext cx="13" cy="21"/>
            </a:xfrm>
            <a:custGeom>
              <a:avLst/>
              <a:gdLst>
                <a:gd name="T0" fmla="*/ 16 w 10"/>
                <a:gd name="T1" fmla="*/ 0 h 16"/>
                <a:gd name="T2" fmla="*/ 17 w 10"/>
                <a:gd name="T3" fmla="*/ 18 h 16"/>
                <a:gd name="T4" fmla="*/ 0 w 1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7" y="0"/>
                  </a:moveTo>
                  <a:cubicBezTo>
                    <a:pt x="8" y="2"/>
                    <a:pt x="10" y="6"/>
                    <a:pt x="8" y="8"/>
                  </a:cubicBezTo>
                  <a:cubicBezTo>
                    <a:pt x="3" y="16"/>
                    <a:pt x="1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0" name="Freeform 2098"/>
            <p:cNvSpPr/>
            <p:nvPr>
              <p:custDataLst>
                <p:tags r:id="rId1130"/>
              </p:custDataLst>
            </p:nvPr>
          </p:nvSpPr>
          <p:spPr bwMode="auto">
            <a:xfrm>
              <a:off x="3799" y="3431"/>
              <a:ext cx="1" cy="12"/>
            </a:xfrm>
            <a:custGeom>
              <a:avLst/>
              <a:gdLst>
                <a:gd name="T0" fmla="*/ 0 w 1"/>
                <a:gd name="T1" fmla="*/ 21 h 9"/>
                <a:gd name="T2" fmla="*/ 0 w 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1" name="Freeform 2099"/>
            <p:cNvSpPr/>
            <p:nvPr>
              <p:custDataLst>
                <p:tags r:id="rId1131"/>
              </p:custDataLst>
            </p:nvPr>
          </p:nvSpPr>
          <p:spPr bwMode="auto">
            <a:xfrm>
              <a:off x="4508" y="3065"/>
              <a:ext cx="2" cy="9"/>
            </a:xfrm>
            <a:custGeom>
              <a:avLst/>
              <a:gdLst>
                <a:gd name="T0" fmla="*/ 1 w 2"/>
                <a:gd name="T1" fmla="*/ 15 h 7"/>
                <a:gd name="T2" fmla="*/ 2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1" y="7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2" name="Freeform 2100"/>
            <p:cNvSpPr/>
            <p:nvPr>
              <p:custDataLst>
                <p:tags r:id="rId1132"/>
              </p:custDataLst>
            </p:nvPr>
          </p:nvSpPr>
          <p:spPr bwMode="auto">
            <a:xfrm>
              <a:off x="4513" y="3127"/>
              <a:ext cx="1" cy="8"/>
            </a:xfrm>
            <a:custGeom>
              <a:avLst/>
              <a:gdLst>
                <a:gd name="T0" fmla="*/ 1 w 1"/>
                <a:gd name="T1" fmla="*/ 15 h 6"/>
                <a:gd name="T2" fmla="*/ 1 w 1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6">
                  <a:moveTo>
                    <a:pt x="1" y="6"/>
                  </a:moveTo>
                  <a:cubicBezTo>
                    <a:pt x="0" y="4"/>
                    <a:pt x="0" y="2"/>
                    <a:pt x="1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3" name="Freeform 2101"/>
            <p:cNvSpPr/>
            <p:nvPr>
              <p:custDataLst>
                <p:tags r:id="rId1133"/>
              </p:custDataLst>
            </p:nvPr>
          </p:nvSpPr>
          <p:spPr bwMode="auto">
            <a:xfrm>
              <a:off x="4535" y="3369"/>
              <a:ext cx="4" cy="6"/>
            </a:xfrm>
            <a:custGeom>
              <a:avLst/>
              <a:gdLst>
                <a:gd name="T0" fmla="*/ 7 w 3"/>
                <a:gd name="T1" fmla="*/ 12 h 4"/>
                <a:gd name="T2" fmla="*/ 1 w 3"/>
                <a:gd name="T3" fmla="*/ 14 h 4"/>
                <a:gd name="T4" fmla="*/ 0 w 3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3"/>
                    <a:pt x="0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4" name="Freeform 2102"/>
            <p:cNvSpPr/>
            <p:nvPr>
              <p:custDataLst>
                <p:tags r:id="rId1134"/>
              </p:custDataLst>
            </p:nvPr>
          </p:nvSpPr>
          <p:spPr bwMode="auto">
            <a:xfrm>
              <a:off x="3825" y="3216"/>
              <a:ext cx="3" cy="8"/>
            </a:xfrm>
            <a:custGeom>
              <a:avLst/>
              <a:gdLst>
                <a:gd name="T0" fmla="*/ 8 w 2"/>
                <a:gd name="T1" fmla="*/ 15 h 6"/>
                <a:gd name="T2" fmla="*/ 0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2" y="6"/>
                  </a:moveTo>
                  <a:cubicBezTo>
                    <a:pt x="1" y="4"/>
                    <a:pt x="0" y="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5" name="Freeform 2103"/>
            <p:cNvSpPr/>
            <p:nvPr>
              <p:custDataLst>
                <p:tags r:id="rId1135"/>
              </p:custDataLst>
            </p:nvPr>
          </p:nvSpPr>
          <p:spPr bwMode="auto">
            <a:xfrm>
              <a:off x="3821" y="3149"/>
              <a:ext cx="3" cy="5"/>
            </a:xfrm>
            <a:custGeom>
              <a:avLst/>
              <a:gdLst>
                <a:gd name="T0" fmla="*/ 8 w 2"/>
                <a:gd name="T1" fmla="*/ 0 h 4"/>
                <a:gd name="T2" fmla="*/ 5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6" name="Freeform 2104"/>
            <p:cNvSpPr/>
            <p:nvPr>
              <p:custDataLst>
                <p:tags r:id="rId1136"/>
              </p:custDataLst>
            </p:nvPr>
          </p:nvSpPr>
          <p:spPr bwMode="auto">
            <a:xfrm>
              <a:off x="3807" y="3368"/>
              <a:ext cx="3" cy="10"/>
            </a:xfrm>
            <a:custGeom>
              <a:avLst/>
              <a:gdLst>
                <a:gd name="T0" fmla="*/ 0 w 2"/>
                <a:gd name="T1" fmla="*/ 16 h 8"/>
                <a:gd name="T2" fmla="*/ 8 w 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8">
                  <a:moveTo>
                    <a:pt x="0" y="8"/>
                  </a:moveTo>
                  <a:cubicBezTo>
                    <a:pt x="1" y="5"/>
                    <a:pt x="1" y="3"/>
                    <a:pt x="2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7" name="Freeform 2105"/>
            <p:cNvSpPr/>
            <p:nvPr>
              <p:custDataLst>
                <p:tags r:id="rId1137"/>
              </p:custDataLst>
            </p:nvPr>
          </p:nvSpPr>
          <p:spPr bwMode="auto">
            <a:xfrm>
              <a:off x="3826" y="3295"/>
              <a:ext cx="6" cy="13"/>
            </a:xfrm>
            <a:custGeom>
              <a:avLst/>
              <a:gdLst>
                <a:gd name="T0" fmla="*/ 0 w 4"/>
                <a:gd name="T1" fmla="*/ 22 h 10"/>
                <a:gd name="T2" fmla="*/ 14 w 4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0" y="10"/>
                  </a:moveTo>
                  <a:cubicBezTo>
                    <a:pt x="1" y="7"/>
                    <a:pt x="2" y="3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7C2B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8" name="Freeform 2106"/>
            <p:cNvSpPr/>
            <p:nvPr>
              <p:custDataLst>
                <p:tags r:id="rId1138"/>
              </p:custDataLst>
            </p:nvPr>
          </p:nvSpPr>
          <p:spPr bwMode="auto">
            <a:xfrm>
              <a:off x="3885" y="3026"/>
              <a:ext cx="21" cy="14"/>
            </a:xfrm>
            <a:custGeom>
              <a:avLst/>
              <a:gdLst>
                <a:gd name="T0" fmla="*/ 37 w 16"/>
                <a:gd name="T1" fmla="*/ 6 h 12"/>
                <a:gd name="T2" fmla="*/ 28 w 16"/>
                <a:gd name="T3" fmla="*/ 15 h 12"/>
                <a:gd name="T4" fmla="*/ 0 w 16"/>
                <a:gd name="T5" fmla="*/ 1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2">
                  <a:moveTo>
                    <a:pt x="16" y="3"/>
                  </a:moveTo>
                  <a:cubicBezTo>
                    <a:pt x="9" y="0"/>
                    <a:pt x="5" y="3"/>
                    <a:pt x="12" y="9"/>
                  </a:cubicBezTo>
                  <a:cubicBezTo>
                    <a:pt x="8" y="12"/>
                    <a:pt x="4" y="9"/>
                    <a:pt x="0" y="7"/>
                  </a:cubicBezTo>
                </a:path>
              </a:pathLst>
            </a:custGeom>
            <a:noFill/>
            <a:ln w="7938" cap="flat">
              <a:solidFill>
                <a:srgbClr val="FADED4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9" name="Freeform 2107"/>
            <p:cNvSpPr/>
            <p:nvPr>
              <p:custDataLst>
                <p:tags r:id="rId1139"/>
              </p:custDataLst>
            </p:nvPr>
          </p:nvSpPr>
          <p:spPr bwMode="auto">
            <a:xfrm>
              <a:off x="3924" y="3522"/>
              <a:ext cx="100" cy="89"/>
            </a:xfrm>
            <a:custGeom>
              <a:avLst/>
              <a:gdLst>
                <a:gd name="T0" fmla="*/ 169 w 77"/>
                <a:gd name="T1" fmla="*/ 81 h 70"/>
                <a:gd name="T2" fmla="*/ 81 w 77"/>
                <a:gd name="T3" fmla="*/ 0 h 70"/>
                <a:gd name="T4" fmla="*/ 35 w 77"/>
                <a:gd name="T5" fmla="*/ 47 h 70"/>
                <a:gd name="T6" fmla="*/ 1 w 77"/>
                <a:gd name="T7" fmla="*/ 97 h 70"/>
                <a:gd name="T8" fmla="*/ 51 w 77"/>
                <a:gd name="T9" fmla="*/ 136 h 70"/>
                <a:gd name="T10" fmla="*/ 126 w 77"/>
                <a:gd name="T11" fmla="*/ 120 h 70"/>
                <a:gd name="T12" fmla="*/ 169 w 77"/>
                <a:gd name="T13" fmla="*/ 81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70">
                  <a:moveTo>
                    <a:pt x="77" y="39"/>
                  </a:moveTo>
                  <a:cubicBezTo>
                    <a:pt x="66" y="29"/>
                    <a:pt x="47" y="11"/>
                    <a:pt x="37" y="0"/>
                  </a:cubicBezTo>
                  <a:cubicBezTo>
                    <a:pt x="30" y="9"/>
                    <a:pt x="20" y="19"/>
                    <a:pt x="16" y="23"/>
                  </a:cubicBezTo>
                  <a:cubicBezTo>
                    <a:pt x="9" y="26"/>
                    <a:pt x="0" y="37"/>
                    <a:pt x="1" y="47"/>
                  </a:cubicBezTo>
                  <a:cubicBezTo>
                    <a:pt x="1" y="47"/>
                    <a:pt x="3" y="62"/>
                    <a:pt x="23" y="66"/>
                  </a:cubicBezTo>
                  <a:cubicBezTo>
                    <a:pt x="43" y="70"/>
                    <a:pt x="58" y="58"/>
                    <a:pt x="58" y="58"/>
                  </a:cubicBezTo>
                  <a:cubicBezTo>
                    <a:pt x="62" y="54"/>
                    <a:pt x="70" y="46"/>
                    <a:pt x="77" y="39"/>
                  </a:cubicBezTo>
                  <a:close/>
                </a:path>
              </a:pathLst>
            </a:custGeom>
            <a:solidFill>
              <a:srgbClr val="E6C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0" name="Freeform 2108"/>
            <p:cNvSpPr/>
            <p:nvPr>
              <p:custDataLst>
                <p:tags r:id="rId1140"/>
              </p:custDataLst>
            </p:nvPr>
          </p:nvSpPr>
          <p:spPr bwMode="auto">
            <a:xfrm>
              <a:off x="4000" y="3571"/>
              <a:ext cx="25" cy="25"/>
            </a:xfrm>
            <a:custGeom>
              <a:avLst/>
              <a:gdLst>
                <a:gd name="T0" fmla="*/ 0 w 20"/>
                <a:gd name="T1" fmla="*/ 39 h 20"/>
                <a:gd name="T2" fmla="*/ 39 w 20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0">
                  <a:moveTo>
                    <a:pt x="0" y="20"/>
                  </a:moveTo>
                  <a:cubicBezTo>
                    <a:pt x="4" y="16"/>
                    <a:pt x="13" y="7"/>
                    <a:pt x="20" y="0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1" name="Freeform 2109"/>
            <p:cNvSpPr/>
            <p:nvPr>
              <p:custDataLst>
                <p:tags r:id="rId1141"/>
              </p:custDataLst>
            </p:nvPr>
          </p:nvSpPr>
          <p:spPr bwMode="auto">
            <a:xfrm>
              <a:off x="3924" y="3523"/>
              <a:ext cx="48" cy="59"/>
            </a:xfrm>
            <a:custGeom>
              <a:avLst/>
              <a:gdLst>
                <a:gd name="T0" fmla="*/ 80 w 37"/>
                <a:gd name="T1" fmla="*/ 0 h 46"/>
                <a:gd name="T2" fmla="*/ 35 w 37"/>
                <a:gd name="T3" fmla="*/ 46 h 46"/>
                <a:gd name="T4" fmla="*/ 1 w 37"/>
                <a:gd name="T5" fmla="*/ 9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46">
                  <a:moveTo>
                    <a:pt x="37" y="0"/>
                  </a:moveTo>
                  <a:cubicBezTo>
                    <a:pt x="29" y="8"/>
                    <a:pt x="20" y="18"/>
                    <a:pt x="16" y="22"/>
                  </a:cubicBezTo>
                  <a:cubicBezTo>
                    <a:pt x="9" y="25"/>
                    <a:pt x="0" y="36"/>
                    <a:pt x="1" y="46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2" name="Freeform 2110"/>
            <p:cNvSpPr/>
            <p:nvPr>
              <p:custDataLst>
                <p:tags r:id="rId1142"/>
              </p:custDataLst>
            </p:nvPr>
          </p:nvSpPr>
          <p:spPr bwMode="auto">
            <a:xfrm>
              <a:off x="4211" y="2272"/>
              <a:ext cx="60" cy="12"/>
            </a:xfrm>
            <a:custGeom>
              <a:avLst/>
              <a:gdLst>
                <a:gd name="T0" fmla="*/ 0 w 47"/>
                <a:gd name="T1" fmla="*/ 0 h 10"/>
                <a:gd name="T2" fmla="*/ 47 w 47"/>
                <a:gd name="T3" fmla="*/ 17 h 10"/>
                <a:gd name="T4" fmla="*/ 98 w 47"/>
                <a:gd name="T5" fmla="*/ 0 h 10"/>
                <a:gd name="T6" fmla="*/ 82 w 47"/>
                <a:gd name="T7" fmla="*/ 0 h 10"/>
                <a:gd name="T8" fmla="*/ 47 w 47"/>
                <a:gd name="T9" fmla="*/ 7 h 10"/>
                <a:gd name="T10" fmla="*/ 17 w 47"/>
                <a:gd name="T11" fmla="*/ 0 h 10"/>
                <a:gd name="T12" fmla="*/ 0 w 4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">
                  <a:moveTo>
                    <a:pt x="0" y="0"/>
                  </a:moveTo>
                  <a:cubicBezTo>
                    <a:pt x="0" y="6"/>
                    <a:pt x="9" y="10"/>
                    <a:pt x="23" y="10"/>
                  </a:cubicBezTo>
                  <a:cubicBezTo>
                    <a:pt x="37" y="10"/>
                    <a:pt x="47" y="6"/>
                    <a:pt x="4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2"/>
                    <a:pt x="30" y="4"/>
                    <a:pt x="23" y="4"/>
                  </a:cubicBezTo>
                  <a:cubicBezTo>
                    <a:pt x="16" y="4"/>
                    <a:pt x="11" y="2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E5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3" name="Freeform 2111"/>
            <p:cNvSpPr/>
            <p:nvPr>
              <p:custDataLst>
                <p:tags r:id="rId1143"/>
              </p:custDataLst>
            </p:nvPr>
          </p:nvSpPr>
          <p:spPr bwMode="auto">
            <a:xfrm>
              <a:off x="4207" y="1593"/>
              <a:ext cx="68" cy="683"/>
            </a:xfrm>
            <a:custGeom>
              <a:avLst/>
              <a:gdLst>
                <a:gd name="T0" fmla="*/ 54 w 53"/>
                <a:gd name="T1" fmla="*/ 1113 h 535"/>
                <a:gd name="T2" fmla="*/ 89 w 53"/>
                <a:gd name="T3" fmla="*/ 1106 h 535"/>
                <a:gd name="T4" fmla="*/ 105 w 53"/>
                <a:gd name="T5" fmla="*/ 1106 h 535"/>
                <a:gd name="T6" fmla="*/ 112 w 53"/>
                <a:gd name="T7" fmla="*/ 0 h 535"/>
                <a:gd name="T8" fmla="*/ 53 w 53"/>
                <a:gd name="T9" fmla="*/ 22 h 535"/>
                <a:gd name="T10" fmla="*/ 0 w 53"/>
                <a:gd name="T11" fmla="*/ 0 h 535"/>
                <a:gd name="T12" fmla="*/ 6 w 53"/>
                <a:gd name="T13" fmla="*/ 1106 h 535"/>
                <a:gd name="T14" fmla="*/ 23 w 53"/>
                <a:gd name="T15" fmla="*/ 1106 h 535"/>
                <a:gd name="T16" fmla="*/ 54 w 53"/>
                <a:gd name="T17" fmla="*/ 1113 h 5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535">
                  <a:moveTo>
                    <a:pt x="26" y="535"/>
                  </a:moveTo>
                  <a:cubicBezTo>
                    <a:pt x="33" y="535"/>
                    <a:pt x="38" y="533"/>
                    <a:pt x="42" y="531"/>
                  </a:cubicBezTo>
                  <a:cubicBezTo>
                    <a:pt x="50" y="531"/>
                    <a:pt x="50" y="531"/>
                    <a:pt x="50" y="531"/>
                  </a:cubicBezTo>
                  <a:cubicBezTo>
                    <a:pt x="51" y="398"/>
                    <a:pt x="51" y="177"/>
                    <a:pt x="53" y="0"/>
                  </a:cubicBezTo>
                  <a:cubicBezTo>
                    <a:pt x="52" y="6"/>
                    <a:pt x="40" y="10"/>
                    <a:pt x="25" y="10"/>
                  </a:cubicBezTo>
                  <a:cubicBezTo>
                    <a:pt x="11" y="10"/>
                    <a:pt x="1" y="6"/>
                    <a:pt x="0" y="0"/>
                  </a:cubicBezTo>
                  <a:cubicBezTo>
                    <a:pt x="2" y="141"/>
                    <a:pt x="3" y="384"/>
                    <a:pt x="3" y="531"/>
                  </a:cubicBezTo>
                  <a:cubicBezTo>
                    <a:pt x="11" y="531"/>
                    <a:pt x="11" y="531"/>
                    <a:pt x="11" y="531"/>
                  </a:cubicBezTo>
                  <a:cubicBezTo>
                    <a:pt x="14" y="533"/>
                    <a:pt x="19" y="535"/>
                    <a:pt x="26" y="535"/>
                  </a:cubicBezTo>
                  <a:close/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4" name="Freeform 2112"/>
            <p:cNvSpPr/>
            <p:nvPr>
              <p:custDataLst>
                <p:tags r:id="rId1144"/>
              </p:custDataLst>
            </p:nvPr>
          </p:nvSpPr>
          <p:spPr bwMode="auto">
            <a:xfrm>
              <a:off x="4217" y="1602"/>
              <a:ext cx="47" cy="674"/>
            </a:xfrm>
            <a:custGeom>
              <a:avLst/>
              <a:gdLst>
                <a:gd name="T0" fmla="*/ 76 w 37"/>
                <a:gd name="T1" fmla="*/ 0 h 528"/>
                <a:gd name="T2" fmla="*/ 36 w 37"/>
                <a:gd name="T3" fmla="*/ 6 h 528"/>
                <a:gd name="T4" fmla="*/ 1 w 37"/>
                <a:gd name="T5" fmla="*/ 1 h 528"/>
                <a:gd name="T6" fmla="*/ 0 w 37"/>
                <a:gd name="T7" fmla="*/ 1 h 528"/>
                <a:gd name="T8" fmla="*/ 0 w 37"/>
                <a:gd name="T9" fmla="*/ 1 h 528"/>
                <a:gd name="T10" fmla="*/ 0 w 37"/>
                <a:gd name="T11" fmla="*/ 43 h 528"/>
                <a:gd name="T12" fmla="*/ 1 w 37"/>
                <a:gd name="T13" fmla="*/ 84 h 528"/>
                <a:gd name="T14" fmla="*/ 0 w 37"/>
                <a:gd name="T15" fmla="*/ 129 h 528"/>
                <a:gd name="T16" fmla="*/ 5 w 37"/>
                <a:gd name="T17" fmla="*/ 172 h 528"/>
                <a:gd name="T18" fmla="*/ 1 w 37"/>
                <a:gd name="T19" fmla="*/ 213 h 528"/>
                <a:gd name="T20" fmla="*/ 5 w 37"/>
                <a:gd name="T21" fmla="*/ 258 h 528"/>
                <a:gd name="T22" fmla="*/ 1 w 37"/>
                <a:gd name="T23" fmla="*/ 300 h 528"/>
                <a:gd name="T24" fmla="*/ 5 w 37"/>
                <a:gd name="T25" fmla="*/ 343 h 528"/>
                <a:gd name="T26" fmla="*/ 1 w 37"/>
                <a:gd name="T27" fmla="*/ 387 h 528"/>
                <a:gd name="T28" fmla="*/ 6 w 37"/>
                <a:gd name="T29" fmla="*/ 429 h 528"/>
                <a:gd name="T30" fmla="*/ 5 w 37"/>
                <a:gd name="T31" fmla="*/ 470 h 528"/>
                <a:gd name="T32" fmla="*/ 6 w 37"/>
                <a:gd name="T33" fmla="*/ 512 h 528"/>
                <a:gd name="T34" fmla="*/ 5 w 37"/>
                <a:gd name="T35" fmla="*/ 555 h 528"/>
                <a:gd name="T36" fmla="*/ 6 w 37"/>
                <a:gd name="T37" fmla="*/ 600 h 528"/>
                <a:gd name="T38" fmla="*/ 5 w 37"/>
                <a:gd name="T39" fmla="*/ 638 h 528"/>
                <a:gd name="T40" fmla="*/ 6 w 37"/>
                <a:gd name="T41" fmla="*/ 679 h 528"/>
                <a:gd name="T42" fmla="*/ 5 w 37"/>
                <a:gd name="T43" fmla="*/ 721 h 528"/>
                <a:gd name="T44" fmla="*/ 6 w 37"/>
                <a:gd name="T45" fmla="*/ 762 h 528"/>
                <a:gd name="T46" fmla="*/ 5 w 37"/>
                <a:gd name="T47" fmla="*/ 805 h 528"/>
                <a:gd name="T48" fmla="*/ 8 w 37"/>
                <a:gd name="T49" fmla="*/ 844 h 528"/>
                <a:gd name="T50" fmla="*/ 6 w 37"/>
                <a:gd name="T51" fmla="*/ 888 h 528"/>
                <a:gd name="T52" fmla="*/ 8 w 37"/>
                <a:gd name="T53" fmla="*/ 931 h 528"/>
                <a:gd name="T54" fmla="*/ 6 w 37"/>
                <a:gd name="T55" fmla="*/ 971 h 528"/>
                <a:gd name="T56" fmla="*/ 8 w 37"/>
                <a:gd name="T57" fmla="*/ 1014 h 528"/>
                <a:gd name="T58" fmla="*/ 6 w 37"/>
                <a:gd name="T59" fmla="*/ 1054 h 528"/>
                <a:gd name="T60" fmla="*/ 6 w 37"/>
                <a:gd name="T61" fmla="*/ 1090 h 528"/>
                <a:gd name="T62" fmla="*/ 6 w 37"/>
                <a:gd name="T63" fmla="*/ 1090 h 528"/>
                <a:gd name="T64" fmla="*/ 37 w 37"/>
                <a:gd name="T65" fmla="*/ 1098 h 528"/>
                <a:gd name="T66" fmla="*/ 70 w 37"/>
                <a:gd name="T67" fmla="*/ 1090 h 528"/>
                <a:gd name="T68" fmla="*/ 70 w 37"/>
                <a:gd name="T69" fmla="*/ 1090 h 528"/>
                <a:gd name="T70" fmla="*/ 70 w 37"/>
                <a:gd name="T71" fmla="*/ 1090 h 528"/>
                <a:gd name="T72" fmla="*/ 71 w 37"/>
                <a:gd name="T73" fmla="*/ 1048 h 528"/>
                <a:gd name="T74" fmla="*/ 70 w 37"/>
                <a:gd name="T75" fmla="*/ 1007 h 528"/>
                <a:gd name="T76" fmla="*/ 71 w 37"/>
                <a:gd name="T77" fmla="*/ 962 h 528"/>
                <a:gd name="T78" fmla="*/ 70 w 37"/>
                <a:gd name="T79" fmla="*/ 919 h 528"/>
                <a:gd name="T80" fmla="*/ 71 w 37"/>
                <a:gd name="T81" fmla="*/ 878 h 528"/>
                <a:gd name="T82" fmla="*/ 70 w 37"/>
                <a:gd name="T83" fmla="*/ 835 h 528"/>
                <a:gd name="T84" fmla="*/ 71 w 37"/>
                <a:gd name="T85" fmla="*/ 790 h 528"/>
                <a:gd name="T86" fmla="*/ 70 w 37"/>
                <a:gd name="T87" fmla="*/ 749 h 528"/>
                <a:gd name="T88" fmla="*/ 71 w 37"/>
                <a:gd name="T89" fmla="*/ 706 h 528"/>
                <a:gd name="T90" fmla="*/ 70 w 37"/>
                <a:gd name="T91" fmla="*/ 664 h 528"/>
                <a:gd name="T92" fmla="*/ 74 w 37"/>
                <a:gd name="T93" fmla="*/ 619 h 528"/>
                <a:gd name="T94" fmla="*/ 71 w 37"/>
                <a:gd name="T95" fmla="*/ 578 h 528"/>
                <a:gd name="T96" fmla="*/ 74 w 37"/>
                <a:gd name="T97" fmla="*/ 536 h 528"/>
                <a:gd name="T98" fmla="*/ 71 w 37"/>
                <a:gd name="T99" fmla="*/ 495 h 528"/>
                <a:gd name="T100" fmla="*/ 74 w 37"/>
                <a:gd name="T101" fmla="*/ 453 h 528"/>
                <a:gd name="T102" fmla="*/ 71 w 37"/>
                <a:gd name="T103" fmla="*/ 412 h 528"/>
                <a:gd name="T104" fmla="*/ 74 w 37"/>
                <a:gd name="T105" fmla="*/ 368 h 528"/>
                <a:gd name="T106" fmla="*/ 71 w 37"/>
                <a:gd name="T107" fmla="*/ 326 h 528"/>
                <a:gd name="T108" fmla="*/ 74 w 37"/>
                <a:gd name="T109" fmla="*/ 283 h 528"/>
                <a:gd name="T110" fmla="*/ 71 w 37"/>
                <a:gd name="T111" fmla="*/ 243 h 528"/>
                <a:gd name="T112" fmla="*/ 76 w 37"/>
                <a:gd name="T113" fmla="*/ 202 h 528"/>
                <a:gd name="T114" fmla="*/ 74 w 37"/>
                <a:gd name="T115" fmla="*/ 163 h 528"/>
                <a:gd name="T116" fmla="*/ 76 w 37"/>
                <a:gd name="T117" fmla="*/ 120 h 528"/>
                <a:gd name="T118" fmla="*/ 74 w 37"/>
                <a:gd name="T119" fmla="*/ 80 h 528"/>
                <a:gd name="T120" fmla="*/ 76 w 37"/>
                <a:gd name="T121" fmla="*/ 40 h 528"/>
                <a:gd name="T122" fmla="*/ 76 w 37"/>
                <a:gd name="T123" fmla="*/ 0 h 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" h="528">
                  <a:moveTo>
                    <a:pt x="37" y="0"/>
                  </a:moveTo>
                  <a:cubicBezTo>
                    <a:pt x="32" y="2"/>
                    <a:pt x="25" y="3"/>
                    <a:pt x="17" y="3"/>
                  </a:cubicBezTo>
                  <a:cubicBezTo>
                    <a:pt x="11" y="3"/>
                    <a:pt x="5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4"/>
                    <a:pt x="0" y="21"/>
                  </a:cubicBezTo>
                  <a:cubicBezTo>
                    <a:pt x="0" y="28"/>
                    <a:pt x="1" y="34"/>
                    <a:pt x="1" y="41"/>
                  </a:cubicBezTo>
                  <a:cubicBezTo>
                    <a:pt x="1" y="48"/>
                    <a:pt x="0" y="55"/>
                    <a:pt x="0" y="62"/>
                  </a:cubicBezTo>
                  <a:cubicBezTo>
                    <a:pt x="0" y="69"/>
                    <a:pt x="2" y="76"/>
                    <a:pt x="2" y="83"/>
                  </a:cubicBezTo>
                  <a:cubicBezTo>
                    <a:pt x="2" y="89"/>
                    <a:pt x="1" y="96"/>
                    <a:pt x="1" y="103"/>
                  </a:cubicBezTo>
                  <a:cubicBezTo>
                    <a:pt x="1" y="110"/>
                    <a:pt x="2" y="117"/>
                    <a:pt x="2" y="124"/>
                  </a:cubicBezTo>
                  <a:cubicBezTo>
                    <a:pt x="2" y="131"/>
                    <a:pt x="1" y="137"/>
                    <a:pt x="1" y="144"/>
                  </a:cubicBezTo>
                  <a:cubicBezTo>
                    <a:pt x="1" y="151"/>
                    <a:pt x="2" y="158"/>
                    <a:pt x="2" y="165"/>
                  </a:cubicBezTo>
                  <a:cubicBezTo>
                    <a:pt x="2" y="172"/>
                    <a:pt x="1" y="179"/>
                    <a:pt x="1" y="186"/>
                  </a:cubicBezTo>
                  <a:cubicBezTo>
                    <a:pt x="1" y="192"/>
                    <a:pt x="3" y="199"/>
                    <a:pt x="3" y="206"/>
                  </a:cubicBezTo>
                  <a:cubicBezTo>
                    <a:pt x="3" y="212"/>
                    <a:pt x="2" y="219"/>
                    <a:pt x="2" y="226"/>
                  </a:cubicBezTo>
                  <a:cubicBezTo>
                    <a:pt x="2" y="233"/>
                    <a:pt x="3" y="240"/>
                    <a:pt x="3" y="246"/>
                  </a:cubicBezTo>
                  <a:cubicBezTo>
                    <a:pt x="3" y="253"/>
                    <a:pt x="2" y="260"/>
                    <a:pt x="2" y="267"/>
                  </a:cubicBezTo>
                  <a:cubicBezTo>
                    <a:pt x="2" y="274"/>
                    <a:pt x="3" y="281"/>
                    <a:pt x="3" y="288"/>
                  </a:cubicBezTo>
                  <a:cubicBezTo>
                    <a:pt x="3" y="294"/>
                    <a:pt x="2" y="301"/>
                    <a:pt x="2" y="307"/>
                  </a:cubicBezTo>
                  <a:cubicBezTo>
                    <a:pt x="2" y="314"/>
                    <a:pt x="3" y="321"/>
                    <a:pt x="3" y="327"/>
                  </a:cubicBezTo>
                  <a:cubicBezTo>
                    <a:pt x="3" y="334"/>
                    <a:pt x="2" y="340"/>
                    <a:pt x="2" y="347"/>
                  </a:cubicBezTo>
                  <a:cubicBezTo>
                    <a:pt x="2" y="354"/>
                    <a:pt x="3" y="360"/>
                    <a:pt x="3" y="367"/>
                  </a:cubicBezTo>
                  <a:cubicBezTo>
                    <a:pt x="4" y="373"/>
                    <a:pt x="2" y="380"/>
                    <a:pt x="2" y="387"/>
                  </a:cubicBezTo>
                  <a:cubicBezTo>
                    <a:pt x="2" y="393"/>
                    <a:pt x="4" y="400"/>
                    <a:pt x="4" y="406"/>
                  </a:cubicBezTo>
                  <a:cubicBezTo>
                    <a:pt x="4" y="413"/>
                    <a:pt x="3" y="420"/>
                    <a:pt x="3" y="427"/>
                  </a:cubicBezTo>
                  <a:cubicBezTo>
                    <a:pt x="3" y="434"/>
                    <a:pt x="4" y="441"/>
                    <a:pt x="4" y="447"/>
                  </a:cubicBezTo>
                  <a:cubicBezTo>
                    <a:pt x="4" y="454"/>
                    <a:pt x="3" y="461"/>
                    <a:pt x="3" y="467"/>
                  </a:cubicBezTo>
                  <a:cubicBezTo>
                    <a:pt x="3" y="474"/>
                    <a:pt x="4" y="481"/>
                    <a:pt x="4" y="487"/>
                  </a:cubicBezTo>
                  <a:cubicBezTo>
                    <a:pt x="4" y="494"/>
                    <a:pt x="3" y="500"/>
                    <a:pt x="3" y="507"/>
                  </a:cubicBezTo>
                  <a:cubicBezTo>
                    <a:pt x="3" y="513"/>
                    <a:pt x="3" y="518"/>
                    <a:pt x="3" y="524"/>
                  </a:cubicBezTo>
                  <a:cubicBezTo>
                    <a:pt x="3" y="524"/>
                    <a:pt x="3" y="524"/>
                    <a:pt x="3" y="524"/>
                  </a:cubicBezTo>
                  <a:cubicBezTo>
                    <a:pt x="6" y="526"/>
                    <a:pt x="12" y="528"/>
                    <a:pt x="18" y="528"/>
                  </a:cubicBezTo>
                  <a:cubicBezTo>
                    <a:pt x="25" y="528"/>
                    <a:pt x="30" y="526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17"/>
                    <a:pt x="35" y="511"/>
                    <a:pt x="35" y="504"/>
                  </a:cubicBezTo>
                  <a:cubicBezTo>
                    <a:pt x="35" y="497"/>
                    <a:pt x="34" y="490"/>
                    <a:pt x="34" y="484"/>
                  </a:cubicBezTo>
                  <a:cubicBezTo>
                    <a:pt x="34" y="477"/>
                    <a:pt x="35" y="470"/>
                    <a:pt x="35" y="463"/>
                  </a:cubicBezTo>
                  <a:cubicBezTo>
                    <a:pt x="35" y="456"/>
                    <a:pt x="34" y="450"/>
                    <a:pt x="34" y="442"/>
                  </a:cubicBezTo>
                  <a:cubicBezTo>
                    <a:pt x="34" y="436"/>
                    <a:pt x="35" y="429"/>
                    <a:pt x="35" y="422"/>
                  </a:cubicBezTo>
                  <a:cubicBezTo>
                    <a:pt x="35" y="415"/>
                    <a:pt x="34" y="408"/>
                    <a:pt x="34" y="401"/>
                  </a:cubicBezTo>
                  <a:cubicBezTo>
                    <a:pt x="34" y="394"/>
                    <a:pt x="35" y="387"/>
                    <a:pt x="35" y="380"/>
                  </a:cubicBezTo>
                  <a:cubicBezTo>
                    <a:pt x="35" y="374"/>
                    <a:pt x="34" y="367"/>
                    <a:pt x="34" y="360"/>
                  </a:cubicBezTo>
                  <a:cubicBezTo>
                    <a:pt x="34" y="353"/>
                    <a:pt x="35" y="346"/>
                    <a:pt x="35" y="339"/>
                  </a:cubicBezTo>
                  <a:cubicBezTo>
                    <a:pt x="35" y="333"/>
                    <a:pt x="34" y="326"/>
                    <a:pt x="34" y="319"/>
                  </a:cubicBezTo>
                  <a:cubicBezTo>
                    <a:pt x="34" y="312"/>
                    <a:pt x="36" y="305"/>
                    <a:pt x="36" y="298"/>
                  </a:cubicBezTo>
                  <a:cubicBezTo>
                    <a:pt x="36" y="292"/>
                    <a:pt x="35" y="285"/>
                    <a:pt x="35" y="278"/>
                  </a:cubicBezTo>
                  <a:cubicBezTo>
                    <a:pt x="35" y="272"/>
                    <a:pt x="36" y="265"/>
                    <a:pt x="36" y="258"/>
                  </a:cubicBezTo>
                  <a:cubicBezTo>
                    <a:pt x="36" y="252"/>
                    <a:pt x="35" y="245"/>
                    <a:pt x="35" y="238"/>
                  </a:cubicBezTo>
                  <a:cubicBezTo>
                    <a:pt x="35" y="231"/>
                    <a:pt x="36" y="225"/>
                    <a:pt x="36" y="218"/>
                  </a:cubicBezTo>
                  <a:cubicBezTo>
                    <a:pt x="36" y="211"/>
                    <a:pt x="35" y="204"/>
                    <a:pt x="35" y="198"/>
                  </a:cubicBezTo>
                  <a:cubicBezTo>
                    <a:pt x="35" y="191"/>
                    <a:pt x="36" y="184"/>
                    <a:pt x="36" y="177"/>
                  </a:cubicBezTo>
                  <a:cubicBezTo>
                    <a:pt x="36" y="170"/>
                    <a:pt x="35" y="163"/>
                    <a:pt x="35" y="157"/>
                  </a:cubicBezTo>
                  <a:cubicBezTo>
                    <a:pt x="35" y="150"/>
                    <a:pt x="36" y="143"/>
                    <a:pt x="36" y="136"/>
                  </a:cubicBezTo>
                  <a:cubicBezTo>
                    <a:pt x="36" y="130"/>
                    <a:pt x="35" y="123"/>
                    <a:pt x="35" y="117"/>
                  </a:cubicBezTo>
                  <a:cubicBezTo>
                    <a:pt x="35" y="110"/>
                    <a:pt x="37" y="104"/>
                    <a:pt x="37" y="97"/>
                  </a:cubicBezTo>
                  <a:cubicBezTo>
                    <a:pt x="37" y="91"/>
                    <a:pt x="36" y="84"/>
                    <a:pt x="36" y="78"/>
                  </a:cubicBezTo>
                  <a:cubicBezTo>
                    <a:pt x="36" y="71"/>
                    <a:pt x="37" y="65"/>
                    <a:pt x="37" y="58"/>
                  </a:cubicBezTo>
                  <a:cubicBezTo>
                    <a:pt x="37" y="52"/>
                    <a:pt x="36" y="45"/>
                    <a:pt x="36" y="38"/>
                  </a:cubicBezTo>
                  <a:cubicBezTo>
                    <a:pt x="36" y="32"/>
                    <a:pt x="37" y="25"/>
                    <a:pt x="37" y="19"/>
                  </a:cubicBezTo>
                  <a:cubicBezTo>
                    <a:pt x="37" y="13"/>
                    <a:pt x="37" y="7"/>
                    <a:pt x="37" y="0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5" name="Freeform 2113"/>
            <p:cNvSpPr>
              <a:spLocks noEditPoints="1"/>
            </p:cNvSpPr>
            <p:nvPr>
              <p:custDataLst>
                <p:tags r:id="rId1145"/>
              </p:custDataLst>
            </p:nvPr>
          </p:nvSpPr>
          <p:spPr bwMode="auto">
            <a:xfrm>
              <a:off x="4217" y="1602"/>
              <a:ext cx="47" cy="674"/>
            </a:xfrm>
            <a:custGeom>
              <a:avLst/>
              <a:gdLst>
                <a:gd name="T0" fmla="*/ 71 w 37"/>
                <a:gd name="T1" fmla="*/ 1048 h 528"/>
                <a:gd name="T2" fmla="*/ 70 w 37"/>
                <a:gd name="T3" fmla="*/ 919 h 528"/>
                <a:gd name="T4" fmla="*/ 71 w 37"/>
                <a:gd name="T5" fmla="*/ 790 h 528"/>
                <a:gd name="T6" fmla="*/ 70 w 37"/>
                <a:gd name="T7" fmla="*/ 664 h 528"/>
                <a:gd name="T8" fmla="*/ 74 w 37"/>
                <a:gd name="T9" fmla="*/ 536 h 528"/>
                <a:gd name="T10" fmla="*/ 71 w 37"/>
                <a:gd name="T11" fmla="*/ 412 h 528"/>
                <a:gd name="T12" fmla="*/ 74 w 37"/>
                <a:gd name="T13" fmla="*/ 283 h 528"/>
                <a:gd name="T14" fmla="*/ 74 w 37"/>
                <a:gd name="T15" fmla="*/ 163 h 528"/>
                <a:gd name="T16" fmla="*/ 76 w 37"/>
                <a:gd name="T17" fmla="*/ 40 h 528"/>
                <a:gd name="T18" fmla="*/ 36 w 37"/>
                <a:gd name="T19" fmla="*/ 6 h 528"/>
                <a:gd name="T20" fmla="*/ 0 w 37"/>
                <a:gd name="T21" fmla="*/ 1 h 528"/>
                <a:gd name="T22" fmla="*/ 0 w 37"/>
                <a:gd name="T23" fmla="*/ 129 h 528"/>
                <a:gd name="T24" fmla="*/ 5 w 37"/>
                <a:gd name="T25" fmla="*/ 258 h 528"/>
                <a:gd name="T26" fmla="*/ 1 w 37"/>
                <a:gd name="T27" fmla="*/ 387 h 528"/>
                <a:gd name="T28" fmla="*/ 6 w 37"/>
                <a:gd name="T29" fmla="*/ 512 h 528"/>
                <a:gd name="T30" fmla="*/ 5 w 37"/>
                <a:gd name="T31" fmla="*/ 638 h 528"/>
                <a:gd name="T32" fmla="*/ 6 w 37"/>
                <a:gd name="T33" fmla="*/ 762 h 528"/>
                <a:gd name="T34" fmla="*/ 6 w 37"/>
                <a:gd name="T35" fmla="*/ 888 h 528"/>
                <a:gd name="T36" fmla="*/ 8 w 37"/>
                <a:gd name="T37" fmla="*/ 1014 h 528"/>
                <a:gd name="T38" fmla="*/ 6 w 37"/>
                <a:gd name="T39" fmla="*/ 1090 h 528"/>
                <a:gd name="T40" fmla="*/ 67 w 37"/>
                <a:gd name="T41" fmla="*/ 105 h 528"/>
                <a:gd name="T42" fmla="*/ 66 w 37"/>
                <a:gd name="T43" fmla="*/ 165 h 528"/>
                <a:gd name="T44" fmla="*/ 67 w 37"/>
                <a:gd name="T45" fmla="*/ 225 h 528"/>
                <a:gd name="T46" fmla="*/ 67 w 37"/>
                <a:gd name="T47" fmla="*/ 285 h 528"/>
                <a:gd name="T48" fmla="*/ 66 w 37"/>
                <a:gd name="T49" fmla="*/ 352 h 528"/>
                <a:gd name="T50" fmla="*/ 66 w 37"/>
                <a:gd name="T51" fmla="*/ 414 h 528"/>
                <a:gd name="T52" fmla="*/ 66 w 37"/>
                <a:gd name="T53" fmla="*/ 476 h 528"/>
                <a:gd name="T54" fmla="*/ 66 w 37"/>
                <a:gd name="T55" fmla="*/ 541 h 528"/>
                <a:gd name="T56" fmla="*/ 66 w 37"/>
                <a:gd name="T57" fmla="*/ 603 h 528"/>
                <a:gd name="T58" fmla="*/ 64 w 37"/>
                <a:gd name="T59" fmla="*/ 665 h 528"/>
                <a:gd name="T60" fmla="*/ 64 w 37"/>
                <a:gd name="T61" fmla="*/ 751 h 528"/>
                <a:gd name="T62" fmla="*/ 64 w 37"/>
                <a:gd name="T63" fmla="*/ 836 h 528"/>
                <a:gd name="T64" fmla="*/ 64 w 37"/>
                <a:gd name="T65" fmla="*/ 924 h 528"/>
                <a:gd name="T66" fmla="*/ 61 w 37"/>
                <a:gd name="T67" fmla="*/ 1008 h 528"/>
                <a:gd name="T68" fmla="*/ 64 w 37"/>
                <a:gd name="T69" fmla="*/ 1084 h 528"/>
                <a:gd name="T70" fmla="*/ 23 w 37"/>
                <a:gd name="T71" fmla="*/ 1056 h 528"/>
                <a:gd name="T72" fmla="*/ 23 w 37"/>
                <a:gd name="T73" fmla="*/ 977 h 528"/>
                <a:gd name="T74" fmla="*/ 23 w 37"/>
                <a:gd name="T75" fmla="*/ 890 h 528"/>
                <a:gd name="T76" fmla="*/ 24 w 37"/>
                <a:gd name="T77" fmla="*/ 826 h 528"/>
                <a:gd name="T78" fmla="*/ 24 w 37"/>
                <a:gd name="T79" fmla="*/ 766 h 528"/>
                <a:gd name="T80" fmla="*/ 23 w 37"/>
                <a:gd name="T81" fmla="*/ 706 h 528"/>
                <a:gd name="T82" fmla="*/ 23 w 37"/>
                <a:gd name="T83" fmla="*/ 642 h 528"/>
                <a:gd name="T84" fmla="*/ 23 w 37"/>
                <a:gd name="T85" fmla="*/ 578 h 528"/>
                <a:gd name="T86" fmla="*/ 24 w 37"/>
                <a:gd name="T87" fmla="*/ 517 h 528"/>
                <a:gd name="T88" fmla="*/ 23 w 37"/>
                <a:gd name="T89" fmla="*/ 453 h 528"/>
                <a:gd name="T90" fmla="*/ 22 w 37"/>
                <a:gd name="T91" fmla="*/ 389 h 528"/>
                <a:gd name="T92" fmla="*/ 22 w 37"/>
                <a:gd name="T93" fmla="*/ 323 h 528"/>
                <a:gd name="T94" fmla="*/ 23 w 37"/>
                <a:gd name="T95" fmla="*/ 260 h 528"/>
                <a:gd name="T96" fmla="*/ 22 w 37"/>
                <a:gd name="T97" fmla="*/ 197 h 528"/>
                <a:gd name="T98" fmla="*/ 18 w 37"/>
                <a:gd name="T99" fmla="*/ 130 h 528"/>
                <a:gd name="T100" fmla="*/ 17 w 37"/>
                <a:gd name="T101" fmla="*/ 46 h 528"/>
                <a:gd name="T102" fmla="*/ 67 w 37"/>
                <a:gd name="T103" fmla="*/ 18 h 528"/>
                <a:gd name="T104" fmla="*/ 66 w 37"/>
                <a:gd name="T105" fmla="*/ 82 h 5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7" h="528">
                  <a:moveTo>
                    <a:pt x="34" y="524"/>
                  </a:moveTo>
                  <a:cubicBezTo>
                    <a:pt x="34" y="524"/>
                    <a:pt x="34" y="524"/>
                    <a:pt x="34" y="524"/>
                  </a:cubicBezTo>
                  <a:cubicBezTo>
                    <a:pt x="34" y="517"/>
                    <a:pt x="35" y="511"/>
                    <a:pt x="35" y="504"/>
                  </a:cubicBezTo>
                  <a:cubicBezTo>
                    <a:pt x="35" y="497"/>
                    <a:pt x="34" y="490"/>
                    <a:pt x="34" y="484"/>
                  </a:cubicBezTo>
                  <a:cubicBezTo>
                    <a:pt x="34" y="477"/>
                    <a:pt x="35" y="470"/>
                    <a:pt x="35" y="463"/>
                  </a:cubicBezTo>
                  <a:cubicBezTo>
                    <a:pt x="35" y="456"/>
                    <a:pt x="34" y="450"/>
                    <a:pt x="34" y="442"/>
                  </a:cubicBezTo>
                  <a:cubicBezTo>
                    <a:pt x="34" y="436"/>
                    <a:pt x="35" y="429"/>
                    <a:pt x="35" y="422"/>
                  </a:cubicBezTo>
                  <a:cubicBezTo>
                    <a:pt x="35" y="415"/>
                    <a:pt x="34" y="408"/>
                    <a:pt x="34" y="401"/>
                  </a:cubicBezTo>
                  <a:cubicBezTo>
                    <a:pt x="34" y="394"/>
                    <a:pt x="35" y="387"/>
                    <a:pt x="35" y="380"/>
                  </a:cubicBezTo>
                  <a:cubicBezTo>
                    <a:pt x="35" y="374"/>
                    <a:pt x="34" y="367"/>
                    <a:pt x="34" y="360"/>
                  </a:cubicBezTo>
                  <a:cubicBezTo>
                    <a:pt x="34" y="353"/>
                    <a:pt x="35" y="346"/>
                    <a:pt x="35" y="339"/>
                  </a:cubicBezTo>
                  <a:cubicBezTo>
                    <a:pt x="35" y="333"/>
                    <a:pt x="34" y="326"/>
                    <a:pt x="34" y="319"/>
                  </a:cubicBezTo>
                  <a:cubicBezTo>
                    <a:pt x="34" y="312"/>
                    <a:pt x="36" y="305"/>
                    <a:pt x="36" y="298"/>
                  </a:cubicBezTo>
                  <a:cubicBezTo>
                    <a:pt x="36" y="292"/>
                    <a:pt x="35" y="285"/>
                    <a:pt x="35" y="278"/>
                  </a:cubicBezTo>
                  <a:cubicBezTo>
                    <a:pt x="35" y="272"/>
                    <a:pt x="36" y="265"/>
                    <a:pt x="36" y="258"/>
                  </a:cubicBezTo>
                  <a:cubicBezTo>
                    <a:pt x="36" y="252"/>
                    <a:pt x="35" y="245"/>
                    <a:pt x="35" y="238"/>
                  </a:cubicBezTo>
                  <a:cubicBezTo>
                    <a:pt x="35" y="231"/>
                    <a:pt x="36" y="225"/>
                    <a:pt x="36" y="218"/>
                  </a:cubicBezTo>
                  <a:cubicBezTo>
                    <a:pt x="36" y="211"/>
                    <a:pt x="35" y="204"/>
                    <a:pt x="35" y="198"/>
                  </a:cubicBezTo>
                  <a:cubicBezTo>
                    <a:pt x="35" y="191"/>
                    <a:pt x="36" y="184"/>
                    <a:pt x="36" y="177"/>
                  </a:cubicBezTo>
                  <a:cubicBezTo>
                    <a:pt x="36" y="170"/>
                    <a:pt x="35" y="163"/>
                    <a:pt x="35" y="157"/>
                  </a:cubicBezTo>
                  <a:cubicBezTo>
                    <a:pt x="35" y="150"/>
                    <a:pt x="36" y="143"/>
                    <a:pt x="36" y="136"/>
                  </a:cubicBezTo>
                  <a:cubicBezTo>
                    <a:pt x="36" y="130"/>
                    <a:pt x="35" y="123"/>
                    <a:pt x="35" y="117"/>
                  </a:cubicBezTo>
                  <a:cubicBezTo>
                    <a:pt x="35" y="110"/>
                    <a:pt x="37" y="104"/>
                    <a:pt x="37" y="97"/>
                  </a:cubicBezTo>
                  <a:cubicBezTo>
                    <a:pt x="37" y="91"/>
                    <a:pt x="36" y="84"/>
                    <a:pt x="36" y="78"/>
                  </a:cubicBezTo>
                  <a:cubicBezTo>
                    <a:pt x="36" y="71"/>
                    <a:pt x="37" y="65"/>
                    <a:pt x="37" y="58"/>
                  </a:cubicBezTo>
                  <a:cubicBezTo>
                    <a:pt x="37" y="52"/>
                    <a:pt x="36" y="45"/>
                    <a:pt x="36" y="38"/>
                  </a:cubicBezTo>
                  <a:cubicBezTo>
                    <a:pt x="36" y="32"/>
                    <a:pt x="37" y="25"/>
                    <a:pt x="37" y="19"/>
                  </a:cubicBezTo>
                  <a:cubicBezTo>
                    <a:pt x="37" y="13"/>
                    <a:pt x="37" y="7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2" y="2"/>
                    <a:pt x="25" y="3"/>
                    <a:pt x="17" y="3"/>
                  </a:cubicBezTo>
                  <a:cubicBezTo>
                    <a:pt x="11" y="3"/>
                    <a:pt x="5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4"/>
                    <a:pt x="0" y="21"/>
                  </a:cubicBezTo>
                  <a:cubicBezTo>
                    <a:pt x="0" y="28"/>
                    <a:pt x="1" y="34"/>
                    <a:pt x="1" y="41"/>
                  </a:cubicBezTo>
                  <a:cubicBezTo>
                    <a:pt x="1" y="48"/>
                    <a:pt x="0" y="55"/>
                    <a:pt x="0" y="62"/>
                  </a:cubicBezTo>
                  <a:cubicBezTo>
                    <a:pt x="0" y="69"/>
                    <a:pt x="2" y="76"/>
                    <a:pt x="2" y="83"/>
                  </a:cubicBezTo>
                  <a:cubicBezTo>
                    <a:pt x="2" y="89"/>
                    <a:pt x="1" y="96"/>
                    <a:pt x="1" y="103"/>
                  </a:cubicBezTo>
                  <a:cubicBezTo>
                    <a:pt x="1" y="110"/>
                    <a:pt x="2" y="117"/>
                    <a:pt x="2" y="124"/>
                  </a:cubicBezTo>
                  <a:cubicBezTo>
                    <a:pt x="2" y="131"/>
                    <a:pt x="1" y="137"/>
                    <a:pt x="1" y="144"/>
                  </a:cubicBezTo>
                  <a:cubicBezTo>
                    <a:pt x="1" y="151"/>
                    <a:pt x="2" y="158"/>
                    <a:pt x="2" y="165"/>
                  </a:cubicBezTo>
                  <a:cubicBezTo>
                    <a:pt x="2" y="172"/>
                    <a:pt x="1" y="179"/>
                    <a:pt x="1" y="186"/>
                  </a:cubicBezTo>
                  <a:cubicBezTo>
                    <a:pt x="1" y="192"/>
                    <a:pt x="3" y="199"/>
                    <a:pt x="3" y="206"/>
                  </a:cubicBezTo>
                  <a:cubicBezTo>
                    <a:pt x="3" y="212"/>
                    <a:pt x="2" y="219"/>
                    <a:pt x="2" y="226"/>
                  </a:cubicBezTo>
                  <a:cubicBezTo>
                    <a:pt x="2" y="233"/>
                    <a:pt x="3" y="240"/>
                    <a:pt x="3" y="246"/>
                  </a:cubicBezTo>
                  <a:cubicBezTo>
                    <a:pt x="3" y="253"/>
                    <a:pt x="2" y="260"/>
                    <a:pt x="2" y="267"/>
                  </a:cubicBezTo>
                  <a:cubicBezTo>
                    <a:pt x="2" y="274"/>
                    <a:pt x="3" y="281"/>
                    <a:pt x="3" y="288"/>
                  </a:cubicBezTo>
                  <a:cubicBezTo>
                    <a:pt x="3" y="294"/>
                    <a:pt x="2" y="301"/>
                    <a:pt x="2" y="307"/>
                  </a:cubicBezTo>
                  <a:cubicBezTo>
                    <a:pt x="2" y="314"/>
                    <a:pt x="3" y="321"/>
                    <a:pt x="3" y="327"/>
                  </a:cubicBezTo>
                  <a:cubicBezTo>
                    <a:pt x="3" y="334"/>
                    <a:pt x="2" y="340"/>
                    <a:pt x="2" y="347"/>
                  </a:cubicBezTo>
                  <a:cubicBezTo>
                    <a:pt x="2" y="354"/>
                    <a:pt x="3" y="360"/>
                    <a:pt x="3" y="367"/>
                  </a:cubicBezTo>
                  <a:cubicBezTo>
                    <a:pt x="4" y="373"/>
                    <a:pt x="2" y="380"/>
                    <a:pt x="2" y="387"/>
                  </a:cubicBezTo>
                  <a:cubicBezTo>
                    <a:pt x="2" y="393"/>
                    <a:pt x="4" y="400"/>
                    <a:pt x="4" y="406"/>
                  </a:cubicBezTo>
                  <a:cubicBezTo>
                    <a:pt x="4" y="413"/>
                    <a:pt x="3" y="420"/>
                    <a:pt x="3" y="427"/>
                  </a:cubicBezTo>
                  <a:cubicBezTo>
                    <a:pt x="3" y="434"/>
                    <a:pt x="4" y="441"/>
                    <a:pt x="4" y="447"/>
                  </a:cubicBezTo>
                  <a:cubicBezTo>
                    <a:pt x="4" y="454"/>
                    <a:pt x="3" y="461"/>
                    <a:pt x="3" y="467"/>
                  </a:cubicBezTo>
                  <a:cubicBezTo>
                    <a:pt x="3" y="474"/>
                    <a:pt x="4" y="481"/>
                    <a:pt x="4" y="487"/>
                  </a:cubicBezTo>
                  <a:cubicBezTo>
                    <a:pt x="4" y="494"/>
                    <a:pt x="3" y="500"/>
                    <a:pt x="3" y="507"/>
                  </a:cubicBezTo>
                  <a:cubicBezTo>
                    <a:pt x="3" y="513"/>
                    <a:pt x="3" y="518"/>
                    <a:pt x="3" y="524"/>
                  </a:cubicBezTo>
                  <a:cubicBezTo>
                    <a:pt x="3" y="524"/>
                    <a:pt x="3" y="524"/>
                    <a:pt x="3" y="524"/>
                  </a:cubicBezTo>
                  <a:cubicBezTo>
                    <a:pt x="6" y="526"/>
                    <a:pt x="12" y="528"/>
                    <a:pt x="18" y="528"/>
                  </a:cubicBezTo>
                  <a:cubicBezTo>
                    <a:pt x="25" y="528"/>
                    <a:pt x="30" y="526"/>
                    <a:pt x="34" y="524"/>
                  </a:cubicBezTo>
                  <a:close/>
                  <a:moveTo>
                    <a:pt x="33" y="50"/>
                  </a:moveTo>
                  <a:cubicBezTo>
                    <a:pt x="33" y="60"/>
                    <a:pt x="33" y="60"/>
                    <a:pt x="33" y="60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2" y="79"/>
                    <a:pt x="32" y="79"/>
                    <a:pt x="32" y="79"/>
                  </a:cubicBezTo>
                  <a:cubicBezTo>
                    <a:pt x="32" y="79"/>
                    <a:pt x="33" y="89"/>
                    <a:pt x="33" y="89"/>
                  </a:cubicBezTo>
                  <a:cubicBezTo>
                    <a:pt x="33" y="98"/>
                    <a:pt x="33" y="98"/>
                    <a:pt x="33" y="98"/>
                  </a:cubicBezTo>
                  <a:cubicBezTo>
                    <a:pt x="33" y="98"/>
                    <a:pt x="33" y="108"/>
                    <a:pt x="33" y="108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3" y="137"/>
                    <a:pt x="33" y="137"/>
                    <a:pt x="33" y="137"/>
                  </a:cubicBezTo>
                  <a:cubicBezTo>
                    <a:pt x="33" y="137"/>
                    <a:pt x="32" y="147"/>
                    <a:pt x="32" y="147"/>
                  </a:cubicBezTo>
                  <a:cubicBezTo>
                    <a:pt x="32" y="158"/>
                    <a:pt x="32" y="158"/>
                    <a:pt x="32" y="158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3" y="178"/>
                    <a:pt x="32" y="188"/>
                    <a:pt x="32" y="188"/>
                  </a:cubicBezTo>
                  <a:cubicBezTo>
                    <a:pt x="32" y="199"/>
                    <a:pt x="32" y="199"/>
                    <a:pt x="32" y="199"/>
                  </a:cubicBezTo>
                  <a:cubicBezTo>
                    <a:pt x="32" y="210"/>
                    <a:pt x="32" y="210"/>
                    <a:pt x="32" y="210"/>
                  </a:cubicBezTo>
                  <a:cubicBezTo>
                    <a:pt x="33" y="219"/>
                    <a:pt x="33" y="219"/>
                    <a:pt x="33" y="219"/>
                  </a:cubicBezTo>
                  <a:cubicBezTo>
                    <a:pt x="32" y="229"/>
                    <a:pt x="32" y="229"/>
                    <a:pt x="32" y="229"/>
                  </a:cubicBezTo>
                  <a:cubicBezTo>
                    <a:pt x="31" y="239"/>
                    <a:pt x="31" y="239"/>
                    <a:pt x="31" y="239"/>
                  </a:cubicBezTo>
                  <a:cubicBezTo>
                    <a:pt x="32" y="250"/>
                    <a:pt x="32" y="250"/>
                    <a:pt x="32" y="250"/>
                  </a:cubicBezTo>
                  <a:cubicBezTo>
                    <a:pt x="32" y="260"/>
                    <a:pt x="32" y="260"/>
                    <a:pt x="32" y="260"/>
                  </a:cubicBezTo>
                  <a:cubicBezTo>
                    <a:pt x="32" y="269"/>
                    <a:pt x="32" y="269"/>
                    <a:pt x="32" y="269"/>
                  </a:cubicBezTo>
                  <a:cubicBezTo>
                    <a:pt x="31" y="280"/>
                    <a:pt x="31" y="280"/>
                    <a:pt x="31" y="280"/>
                  </a:cubicBezTo>
                  <a:cubicBezTo>
                    <a:pt x="32" y="290"/>
                    <a:pt x="32" y="290"/>
                    <a:pt x="32" y="290"/>
                  </a:cubicBezTo>
                  <a:cubicBezTo>
                    <a:pt x="32" y="300"/>
                    <a:pt x="32" y="300"/>
                    <a:pt x="32" y="300"/>
                  </a:cubicBezTo>
                  <a:cubicBezTo>
                    <a:pt x="32" y="310"/>
                    <a:pt x="32" y="310"/>
                    <a:pt x="32" y="310"/>
                  </a:cubicBezTo>
                  <a:cubicBezTo>
                    <a:pt x="31" y="320"/>
                    <a:pt x="31" y="320"/>
                    <a:pt x="31" y="320"/>
                  </a:cubicBezTo>
                  <a:cubicBezTo>
                    <a:pt x="32" y="331"/>
                    <a:pt x="32" y="331"/>
                    <a:pt x="32" y="331"/>
                  </a:cubicBezTo>
                  <a:cubicBezTo>
                    <a:pt x="32" y="341"/>
                    <a:pt x="32" y="341"/>
                    <a:pt x="32" y="341"/>
                  </a:cubicBezTo>
                  <a:cubicBezTo>
                    <a:pt x="32" y="341"/>
                    <a:pt x="31" y="361"/>
                    <a:pt x="31" y="361"/>
                  </a:cubicBezTo>
                  <a:cubicBezTo>
                    <a:pt x="31" y="372"/>
                    <a:pt x="31" y="372"/>
                    <a:pt x="31" y="372"/>
                  </a:cubicBezTo>
                  <a:cubicBezTo>
                    <a:pt x="32" y="382"/>
                    <a:pt x="32" y="382"/>
                    <a:pt x="32" y="382"/>
                  </a:cubicBezTo>
                  <a:cubicBezTo>
                    <a:pt x="31" y="402"/>
                    <a:pt x="31" y="402"/>
                    <a:pt x="31" y="402"/>
                  </a:cubicBezTo>
                  <a:cubicBezTo>
                    <a:pt x="31" y="413"/>
                    <a:pt x="31" y="413"/>
                    <a:pt x="31" y="413"/>
                  </a:cubicBezTo>
                  <a:cubicBezTo>
                    <a:pt x="32" y="423"/>
                    <a:pt x="32" y="423"/>
                    <a:pt x="32" y="423"/>
                  </a:cubicBezTo>
                  <a:cubicBezTo>
                    <a:pt x="31" y="444"/>
                    <a:pt x="31" y="444"/>
                    <a:pt x="31" y="444"/>
                  </a:cubicBezTo>
                  <a:cubicBezTo>
                    <a:pt x="31" y="444"/>
                    <a:pt x="31" y="455"/>
                    <a:pt x="31" y="455"/>
                  </a:cubicBezTo>
                  <a:cubicBezTo>
                    <a:pt x="32" y="465"/>
                    <a:pt x="32" y="465"/>
                    <a:pt x="32" y="46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1" y="496"/>
                    <a:pt x="31" y="496"/>
                    <a:pt x="31" y="496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18"/>
                    <a:pt x="31" y="521"/>
                  </a:cubicBezTo>
                  <a:cubicBezTo>
                    <a:pt x="28" y="522"/>
                    <a:pt x="25" y="523"/>
                    <a:pt x="21" y="523"/>
                  </a:cubicBezTo>
                  <a:cubicBezTo>
                    <a:pt x="17" y="523"/>
                    <a:pt x="14" y="523"/>
                    <a:pt x="12" y="522"/>
                  </a:cubicBezTo>
                  <a:cubicBezTo>
                    <a:pt x="12" y="519"/>
                    <a:pt x="11" y="508"/>
                    <a:pt x="11" y="508"/>
                  </a:cubicBezTo>
                  <a:cubicBezTo>
                    <a:pt x="12" y="499"/>
                    <a:pt x="12" y="499"/>
                    <a:pt x="12" y="499"/>
                  </a:cubicBezTo>
                  <a:cubicBezTo>
                    <a:pt x="13" y="489"/>
                    <a:pt x="13" y="489"/>
                    <a:pt x="13" y="489"/>
                  </a:cubicBezTo>
                  <a:cubicBezTo>
                    <a:pt x="11" y="469"/>
                    <a:pt x="11" y="469"/>
                    <a:pt x="11" y="469"/>
                  </a:cubicBezTo>
                  <a:cubicBezTo>
                    <a:pt x="12" y="459"/>
                    <a:pt x="12" y="459"/>
                    <a:pt x="12" y="459"/>
                  </a:cubicBezTo>
                  <a:cubicBezTo>
                    <a:pt x="12" y="449"/>
                    <a:pt x="12" y="449"/>
                    <a:pt x="12" y="449"/>
                  </a:cubicBezTo>
                  <a:cubicBezTo>
                    <a:pt x="11" y="428"/>
                    <a:pt x="11" y="428"/>
                    <a:pt x="11" y="428"/>
                  </a:cubicBezTo>
                  <a:cubicBezTo>
                    <a:pt x="12" y="418"/>
                    <a:pt x="12" y="418"/>
                    <a:pt x="12" y="418"/>
                  </a:cubicBezTo>
                  <a:cubicBezTo>
                    <a:pt x="12" y="408"/>
                    <a:pt x="12" y="408"/>
                    <a:pt x="12" y="408"/>
                  </a:cubicBezTo>
                  <a:cubicBezTo>
                    <a:pt x="12" y="397"/>
                    <a:pt x="12" y="397"/>
                    <a:pt x="12" y="397"/>
                  </a:cubicBezTo>
                  <a:cubicBezTo>
                    <a:pt x="11" y="388"/>
                    <a:pt x="11" y="388"/>
                    <a:pt x="11" y="388"/>
                  </a:cubicBezTo>
                  <a:cubicBezTo>
                    <a:pt x="12" y="379"/>
                    <a:pt x="12" y="379"/>
                    <a:pt x="12" y="379"/>
                  </a:cubicBezTo>
                  <a:cubicBezTo>
                    <a:pt x="12" y="368"/>
                    <a:pt x="12" y="368"/>
                    <a:pt x="12" y="368"/>
                  </a:cubicBezTo>
                  <a:cubicBezTo>
                    <a:pt x="12" y="358"/>
                    <a:pt x="12" y="358"/>
                    <a:pt x="12" y="358"/>
                  </a:cubicBezTo>
                  <a:cubicBezTo>
                    <a:pt x="11" y="348"/>
                    <a:pt x="11" y="348"/>
                    <a:pt x="11" y="348"/>
                  </a:cubicBezTo>
                  <a:cubicBezTo>
                    <a:pt x="11" y="339"/>
                    <a:pt x="11" y="339"/>
                    <a:pt x="11" y="339"/>
                  </a:cubicBezTo>
                  <a:cubicBezTo>
                    <a:pt x="12" y="329"/>
                    <a:pt x="12" y="329"/>
                    <a:pt x="12" y="329"/>
                  </a:cubicBezTo>
                  <a:cubicBezTo>
                    <a:pt x="11" y="318"/>
                    <a:pt x="11" y="318"/>
                    <a:pt x="11" y="318"/>
                  </a:cubicBezTo>
                  <a:cubicBezTo>
                    <a:pt x="11" y="309"/>
                    <a:pt x="11" y="309"/>
                    <a:pt x="11" y="309"/>
                  </a:cubicBezTo>
                  <a:cubicBezTo>
                    <a:pt x="11" y="299"/>
                    <a:pt x="11" y="299"/>
                    <a:pt x="11" y="299"/>
                  </a:cubicBezTo>
                  <a:cubicBezTo>
                    <a:pt x="12" y="289"/>
                    <a:pt x="12" y="289"/>
                    <a:pt x="12" y="289"/>
                  </a:cubicBezTo>
                  <a:cubicBezTo>
                    <a:pt x="11" y="278"/>
                    <a:pt x="11" y="278"/>
                    <a:pt x="11" y="278"/>
                  </a:cubicBezTo>
                  <a:cubicBezTo>
                    <a:pt x="11" y="268"/>
                    <a:pt x="11" y="268"/>
                    <a:pt x="11" y="268"/>
                  </a:cubicBezTo>
                  <a:cubicBezTo>
                    <a:pt x="11" y="258"/>
                    <a:pt x="11" y="258"/>
                    <a:pt x="11" y="258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8"/>
                    <a:pt x="11" y="237"/>
                    <a:pt x="11" y="237"/>
                  </a:cubicBezTo>
                  <a:cubicBezTo>
                    <a:pt x="10" y="227"/>
                    <a:pt x="10" y="227"/>
                    <a:pt x="10" y="227"/>
                  </a:cubicBezTo>
                  <a:cubicBezTo>
                    <a:pt x="11" y="218"/>
                    <a:pt x="11" y="218"/>
                    <a:pt x="11" y="218"/>
                  </a:cubicBezTo>
                  <a:cubicBezTo>
                    <a:pt x="11" y="207"/>
                    <a:pt x="11" y="207"/>
                    <a:pt x="11" y="207"/>
                  </a:cubicBezTo>
                  <a:cubicBezTo>
                    <a:pt x="11" y="207"/>
                    <a:pt x="11" y="196"/>
                    <a:pt x="11" y="196"/>
                  </a:cubicBezTo>
                  <a:cubicBezTo>
                    <a:pt x="10" y="187"/>
                    <a:pt x="10" y="187"/>
                    <a:pt x="10" y="187"/>
                  </a:cubicBezTo>
                  <a:cubicBezTo>
                    <a:pt x="11" y="177"/>
                    <a:pt x="11" y="177"/>
                    <a:pt x="11" y="177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45"/>
                    <a:pt x="10" y="145"/>
                    <a:pt x="10" y="145"/>
                  </a:cubicBezTo>
                  <a:cubicBezTo>
                    <a:pt x="10" y="145"/>
                    <a:pt x="10" y="136"/>
                    <a:pt x="10" y="136"/>
                  </a:cubicBezTo>
                  <a:cubicBezTo>
                    <a:pt x="11" y="125"/>
                    <a:pt x="11" y="125"/>
                    <a:pt x="11" y="125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9" y="11"/>
                    <a:pt x="9" y="10"/>
                  </a:cubicBezTo>
                  <a:cubicBezTo>
                    <a:pt x="12" y="10"/>
                    <a:pt x="16" y="11"/>
                    <a:pt x="20" y="11"/>
                  </a:cubicBezTo>
                  <a:cubicBezTo>
                    <a:pt x="25" y="11"/>
                    <a:pt x="29" y="10"/>
                    <a:pt x="33" y="9"/>
                  </a:cubicBezTo>
                  <a:cubicBezTo>
                    <a:pt x="33" y="10"/>
                    <a:pt x="34" y="20"/>
                    <a:pt x="34" y="20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39"/>
                    <a:pt x="32" y="39"/>
                    <a:pt x="32" y="39"/>
                  </a:cubicBezTo>
                  <a:lnTo>
                    <a:pt x="33" y="50"/>
                  </a:lnTo>
                  <a:close/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6" name="Freeform 2114"/>
            <p:cNvSpPr/>
            <p:nvPr>
              <p:custDataLst>
                <p:tags r:id="rId1146"/>
              </p:custDataLst>
            </p:nvPr>
          </p:nvSpPr>
          <p:spPr bwMode="auto">
            <a:xfrm>
              <a:off x="4207" y="1591"/>
              <a:ext cx="68" cy="14"/>
            </a:xfrm>
            <a:custGeom>
              <a:avLst/>
              <a:gdLst>
                <a:gd name="T0" fmla="*/ 0 w 53"/>
                <a:gd name="T1" fmla="*/ 0 h 11"/>
                <a:gd name="T2" fmla="*/ 53 w 53"/>
                <a:gd name="T3" fmla="*/ 23 h 11"/>
                <a:gd name="T4" fmla="*/ 112 w 53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11">
                  <a:moveTo>
                    <a:pt x="0" y="0"/>
                  </a:moveTo>
                  <a:cubicBezTo>
                    <a:pt x="0" y="6"/>
                    <a:pt x="10" y="11"/>
                    <a:pt x="25" y="11"/>
                  </a:cubicBezTo>
                  <a:cubicBezTo>
                    <a:pt x="41" y="11"/>
                    <a:pt x="53" y="7"/>
                    <a:pt x="53" y="1"/>
                  </a:cubicBezTo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7" name="Freeform 2115"/>
            <p:cNvSpPr/>
            <p:nvPr>
              <p:custDataLst>
                <p:tags r:id="rId1147"/>
              </p:custDataLst>
            </p:nvPr>
          </p:nvSpPr>
          <p:spPr bwMode="auto">
            <a:xfrm>
              <a:off x="4211" y="2272"/>
              <a:ext cx="60" cy="12"/>
            </a:xfrm>
            <a:custGeom>
              <a:avLst/>
              <a:gdLst>
                <a:gd name="T0" fmla="*/ 0 w 47"/>
                <a:gd name="T1" fmla="*/ 0 h 10"/>
                <a:gd name="T2" fmla="*/ 47 w 47"/>
                <a:gd name="T3" fmla="*/ 17 h 10"/>
                <a:gd name="T4" fmla="*/ 98 w 47"/>
                <a:gd name="T5" fmla="*/ 0 h 10"/>
                <a:gd name="T6" fmla="*/ 82 w 47"/>
                <a:gd name="T7" fmla="*/ 0 h 10"/>
                <a:gd name="T8" fmla="*/ 47 w 47"/>
                <a:gd name="T9" fmla="*/ 7 h 10"/>
                <a:gd name="T10" fmla="*/ 17 w 47"/>
                <a:gd name="T11" fmla="*/ 0 h 10"/>
                <a:gd name="T12" fmla="*/ 0 w 47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10">
                  <a:moveTo>
                    <a:pt x="0" y="0"/>
                  </a:moveTo>
                  <a:cubicBezTo>
                    <a:pt x="0" y="6"/>
                    <a:pt x="9" y="10"/>
                    <a:pt x="23" y="10"/>
                  </a:cubicBezTo>
                  <a:cubicBezTo>
                    <a:pt x="37" y="10"/>
                    <a:pt x="47" y="6"/>
                    <a:pt x="4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5" y="2"/>
                    <a:pt x="30" y="4"/>
                    <a:pt x="23" y="4"/>
                  </a:cubicBezTo>
                  <a:cubicBezTo>
                    <a:pt x="16" y="4"/>
                    <a:pt x="11" y="2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8" name="Freeform 2116"/>
            <p:cNvSpPr/>
            <p:nvPr>
              <p:custDataLst>
                <p:tags r:id="rId1148"/>
              </p:custDataLst>
            </p:nvPr>
          </p:nvSpPr>
          <p:spPr bwMode="auto">
            <a:xfrm>
              <a:off x="4207" y="1593"/>
              <a:ext cx="68" cy="683"/>
            </a:xfrm>
            <a:custGeom>
              <a:avLst/>
              <a:gdLst>
                <a:gd name="T0" fmla="*/ 54 w 53"/>
                <a:gd name="T1" fmla="*/ 1113 h 535"/>
                <a:gd name="T2" fmla="*/ 89 w 53"/>
                <a:gd name="T3" fmla="*/ 1106 h 535"/>
                <a:gd name="T4" fmla="*/ 105 w 53"/>
                <a:gd name="T5" fmla="*/ 1106 h 535"/>
                <a:gd name="T6" fmla="*/ 112 w 53"/>
                <a:gd name="T7" fmla="*/ 0 h 535"/>
                <a:gd name="T8" fmla="*/ 53 w 53"/>
                <a:gd name="T9" fmla="*/ 22 h 535"/>
                <a:gd name="T10" fmla="*/ 0 w 53"/>
                <a:gd name="T11" fmla="*/ 0 h 535"/>
                <a:gd name="T12" fmla="*/ 6 w 53"/>
                <a:gd name="T13" fmla="*/ 1106 h 535"/>
                <a:gd name="T14" fmla="*/ 23 w 53"/>
                <a:gd name="T15" fmla="*/ 1106 h 535"/>
                <a:gd name="T16" fmla="*/ 54 w 53"/>
                <a:gd name="T17" fmla="*/ 1113 h 5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535">
                  <a:moveTo>
                    <a:pt x="26" y="535"/>
                  </a:moveTo>
                  <a:cubicBezTo>
                    <a:pt x="33" y="535"/>
                    <a:pt x="38" y="533"/>
                    <a:pt x="42" y="531"/>
                  </a:cubicBezTo>
                  <a:cubicBezTo>
                    <a:pt x="50" y="531"/>
                    <a:pt x="50" y="531"/>
                    <a:pt x="50" y="531"/>
                  </a:cubicBezTo>
                  <a:cubicBezTo>
                    <a:pt x="51" y="398"/>
                    <a:pt x="51" y="177"/>
                    <a:pt x="53" y="0"/>
                  </a:cubicBezTo>
                  <a:cubicBezTo>
                    <a:pt x="52" y="6"/>
                    <a:pt x="40" y="10"/>
                    <a:pt x="25" y="10"/>
                  </a:cubicBezTo>
                  <a:cubicBezTo>
                    <a:pt x="11" y="10"/>
                    <a:pt x="1" y="6"/>
                    <a:pt x="0" y="0"/>
                  </a:cubicBezTo>
                  <a:cubicBezTo>
                    <a:pt x="2" y="141"/>
                    <a:pt x="3" y="384"/>
                    <a:pt x="3" y="531"/>
                  </a:cubicBezTo>
                  <a:cubicBezTo>
                    <a:pt x="11" y="531"/>
                    <a:pt x="11" y="531"/>
                    <a:pt x="11" y="531"/>
                  </a:cubicBezTo>
                  <a:cubicBezTo>
                    <a:pt x="14" y="533"/>
                    <a:pt x="19" y="535"/>
                    <a:pt x="26" y="535"/>
                  </a:cubicBezTo>
                  <a:close/>
                </a:path>
              </a:pathLst>
            </a:custGeom>
            <a:noFill/>
            <a:ln w="6350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9" name="Freeform 2117"/>
            <p:cNvSpPr/>
            <p:nvPr>
              <p:custDataLst>
                <p:tags r:id="rId1149"/>
              </p:custDataLst>
            </p:nvPr>
          </p:nvSpPr>
          <p:spPr bwMode="auto">
            <a:xfrm>
              <a:off x="4217" y="1602"/>
              <a:ext cx="47" cy="674"/>
            </a:xfrm>
            <a:custGeom>
              <a:avLst/>
              <a:gdLst>
                <a:gd name="T0" fmla="*/ 76 w 37"/>
                <a:gd name="T1" fmla="*/ 0 h 528"/>
                <a:gd name="T2" fmla="*/ 36 w 37"/>
                <a:gd name="T3" fmla="*/ 6 h 528"/>
                <a:gd name="T4" fmla="*/ 1 w 37"/>
                <a:gd name="T5" fmla="*/ 1 h 528"/>
                <a:gd name="T6" fmla="*/ 0 w 37"/>
                <a:gd name="T7" fmla="*/ 1 h 528"/>
                <a:gd name="T8" fmla="*/ 0 w 37"/>
                <a:gd name="T9" fmla="*/ 1 h 528"/>
                <a:gd name="T10" fmla="*/ 0 w 37"/>
                <a:gd name="T11" fmla="*/ 43 h 528"/>
                <a:gd name="T12" fmla="*/ 1 w 37"/>
                <a:gd name="T13" fmla="*/ 84 h 528"/>
                <a:gd name="T14" fmla="*/ 0 w 37"/>
                <a:gd name="T15" fmla="*/ 129 h 528"/>
                <a:gd name="T16" fmla="*/ 5 w 37"/>
                <a:gd name="T17" fmla="*/ 172 h 528"/>
                <a:gd name="T18" fmla="*/ 1 w 37"/>
                <a:gd name="T19" fmla="*/ 213 h 528"/>
                <a:gd name="T20" fmla="*/ 5 w 37"/>
                <a:gd name="T21" fmla="*/ 258 h 528"/>
                <a:gd name="T22" fmla="*/ 1 w 37"/>
                <a:gd name="T23" fmla="*/ 300 h 528"/>
                <a:gd name="T24" fmla="*/ 5 w 37"/>
                <a:gd name="T25" fmla="*/ 343 h 528"/>
                <a:gd name="T26" fmla="*/ 1 w 37"/>
                <a:gd name="T27" fmla="*/ 387 h 528"/>
                <a:gd name="T28" fmla="*/ 6 w 37"/>
                <a:gd name="T29" fmla="*/ 429 h 528"/>
                <a:gd name="T30" fmla="*/ 5 w 37"/>
                <a:gd name="T31" fmla="*/ 470 h 528"/>
                <a:gd name="T32" fmla="*/ 6 w 37"/>
                <a:gd name="T33" fmla="*/ 512 h 528"/>
                <a:gd name="T34" fmla="*/ 5 w 37"/>
                <a:gd name="T35" fmla="*/ 555 h 528"/>
                <a:gd name="T36" fmla="*/ 6 w 37"/>
                <a:gd name="T37" fmla="*/ 600 h 528"/>
                <a:gd name="T38" fmla="*/ 5 w 37"/>
                <a:gd name="T39" fmla="*/ 638 h 528"/>
                <a:gd name="T40" fmla="*/ 6 w 37"/>
                <a:gd name="T41" fmla="*/ 679 h 528"/>
                <a:gd name="T42" fmla="*/ 5 w 37"/>
                <a:gd name="T43" fmla="*/ 721 h 528"/>
                <a:gd name="T44" fmla="*/ 6 w 37"/>
                <a:gd name="T45" fmla="*/ 762 h 528"/>
                <a:gd name="T46" fmla="*/ 5 w 37"/>
                <a:gd name="T47" fmla="*/ 805 h 528"/>
                <a:gd name="T48" fmla="*/ 8 w 37"/>
                <a:gd name="T49" fmla="*/ 844 h 528"/>
                <a:gd name="T50" fmla="*/ 6 w 37"/>
                <a:gd name="T51" fmla="*/ 888 h 528"/>
                <a:gd name="T52" fmla="*/ 8 w 37"/>
                <a:gd name="T53" fmla="*/ 931 h 528"/>
                <a:gd name="T54" fmla="*/ 6 w 37"/>
                <a:gd name="T55" fmla="*/ 971 h 528"/>
                <a:gd name="T56" fmla="*/ 8 w 37"/>
                <a:gd name="T57" fmla="*/ 1014 h 528"/>
                <a:gd name="T58" fmla="*/ 6 w 37"/>
                <a:gd name="T59" fmla="*/ 1054 h 528"/>
                <a:gd name="T60" fmla="*/ 6 w 37"/>
                <a:gd name="T61" fmla="*/ 1090 h 528"/>
                <a:gd name="T62" fmla="*/ 6 w 37"/>
                <a:gd name="T63" fmla="*/ 1090 h 528"/>
                <a:gd name="T64" fmla="*/ 37 w 37"/>
                <a:gd name="T65" fmla="*/ 1098 h 528"/>
                <a:gd name="T66" fmla="*/ 70 w 37"/>
                <a:gd name="T67" fmla="*/ 1090 h 528"/>
                <a:gd name="T68" fmla="*/ 70 w 37"/>
                <a:gd name="T69" fmla="*/ 1090 h 528"/>
                <a:gd name="T70" fmla="*/ 70 w 37"/>
                <a:gd name="T71" fmla="*/ 1090 h 528"/>
                <a:gd name="T72" fmla="*/ 71 w 37"/>
                <a:gd name="T73" fmla="*/ 1048 h 528"/>
                <a:gd name="T74" fmla="*/ 70 w 37"/>
                <a:gd name="T75" fmla="*/ 1007 h 528"/>
                <a:gd name="T76" fmla="*/ 71 w 37"/>
                <a:gd name="T77" fmla="*/ 962 h 528"/>
                <a:gd name="T78" fmla="*/ 70 w 37"/>
                <a:gd name="T79" fmla="*/ 919 h 528"/>
                <a:gd name="T80" fmla="*/ 71 w 37"/>
                <a:gd name="T81" fmla="*/ 878 h 528"/>
                <a:gd name="T82" fmla="*/ 70 w 37"/>
                <a:gd name="T83" fmla="*/ 835 h 528"/>
                <a:gd name="T84" fmla="*/ 71 w 37"/>
                <a:gd name="T85" fmla="*/ 790 h 528"/>
                <a:gd name="T86" fmla="*/ 70 w 37"/>
                <a:gd name="T87" fmla="*/ 749 h 528"/>
                <a:gd name="T88" fmla="*/ 71 w 37"/>
                <a:gd name="T89" fmla="*/ 706 h 528"/>
                <a:gd name="T90" fmla="*/ 70 w 37"/>
                <a:gd name="T91" fmla="*/ 664 h 528"/>
                <a:gd name="T92" fmla="*/ 74 w 37"/>
                <a:gd name="T93" fmla="*/ 619 h 528"/>
                <a:gd name="T94" fmla="*/ 71 w 37"/>
                <a:gd name="T95" fmla="*/ 578 h 528"/>
                <a:gd name="T96" fmla="*/ 74 w 37"/>
                <a:gd name="T97" fmla="*/ 536 h 528"/>
                <a:gd name="T98" fmla="*/ 71 w 37"/>
                <a:gd name="T99" fmla="*/ 495 h 528"/>
                <a:gd name="T100" fmla="*/ 74 w 37"/>
                <a:gd name="T101" fmla="*/ 453 h 528"/>
                <a:gd name="T102" fmla="*/ 71 w 37"/>
                <a:gd name="T103" fmla="*/ 412 h 528"/>
                <a:gd name="T104" fmla="*/ 74 w 37"/>
                <a:gd name="T105" fmla="*/ 368 h 528"/>
                <a:gd name="T106" fmla="*/ 71 w 37"/>
                <a:gd name="T107" fmla="*/ 326 h 528"/>
                <a:gd name="T108" fmla="*/ 74 w 37"/>
                <a:gd name="T109" fmla="*/ 283 h 528"/>
                <a:gd name="T110" fmla="*/ 71 w 37"/>
                <a:gd name="T111" fmla="*/ 243 h 528"/>
                <a:gd name="T112" fmla="*/ 76 w 37"/>
                <a:gd name="T113" fmla="*/ 202 h 528"/>
                <a:gd name="T114" fmla="*/ 74 w 37"/>
                <a:gd name="T115" fmla="*/ 163 h 528"/>
                <a:gd name="T116" fmla="*/ 76 w 37"/>
                <a:gd name="T117" fmla="*/ 120 h 528"/>
                <a:gd name="T118" fmla="*/ 74 w 37"/>
                <a:gd name="T119" fmla="*/ 80 h 528"/>
                <a:gd name="T120" fmla="*/ 76 w 37"/>
                <a:gd name="T121" fmla="*/ 40 h 528"/>
                <a:gd name="T122" fmla="*/ 76 w 37"/>
                <a:gd name="T123" fmla="*/ 0 h 5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7" h="528">
                  <a:moveTo>
                    <a:pt x="37" y="0"/>
                  </a:moveTo>
                  <a:cubicBezTo>
                    <a:pt x="32" y="2"/>
                    <a:pt x="25" y="3"/>
                    <a:pt x="17" y="3"/>
                  </a:cubicBezTo>
                  <a:cubicBezTo>
                    <a:pt x="11" y="3"/>
                    <a:pt x="5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14"/>
                    <a:pt x="0" y="21"/>
                  </a:cubicBezTo>
                  <a:cubicBezTo>
                    <a:pt x="0" y="28"/>
                    <a:pt x="1" y="34"/>
                    <a:pt x="1" y="41"/>
                  </a:cubicBezTo>
                  <a:cubicBezTo>
                    <a:pt x="1" y="48"/>
                    <a:pt x="0" y="55"/>
                    <a:pt x="0" y="62"/>
                  </a:cubicBezTo>
                  <a:cubicBezTo>
                    <a:pt x="0" y="69"/>
                    <a:pt x="2" y="76"/>
                    <a:pt x="2" y="83"/>
                  </a:cubicBezTo>
                  <a:cubicBezTo>
                    <a:pt x="2" y="89"/>
                    <a:pt x="1" y="96"/>
                    <a:pt x="1" y="103"/>
                  </a:cubicBezTo>
                  <a:cubicBezTo>
                    <a:pt x="1" y="110"/>
                    <a:pt x="2" y="117"/>
                    <a:pt x="2" y="124"/>
                  </a:cubicBezTo>
                  <a:cubicBezTo>
                    <a:pt x="2" y="131"/>
                    <a:pt x="1" y="137"/>
                    <a:pt x="1" y="144"/>
                  </a:cubicBezTo>
                  <a:cubicBezTo>
                    <a:pt x="1" y="151"/>
                    <a:pt x="2" y="158"/>
                    <a:pt x="2" y="165"/>
                  </a:cubicBezTo>
                  <a:cubicBezTo>
                    <a:pt x="2" y="172"/>
                    <a:pt x="1" y="179"/>
                    <a:pt x="1" y="186"/>
                  </a:cubicBezTo>
                  <a:cubicBezTo>
                    <a:pt x="1" y="192"/>
                    <a:pt x="3" y="199"/>
                    <a:pt x="3" y="206"/>
                  </a:cubicBezTo>
                  <a:cubicBezTo>
                    <a:pt x="3" y="212"/>
                    <a:pt x="2" y="219"/>
                    <a:pt x="2" y="226"/>
                  </a:cubicBezTo>
                  <a:cubicBezTo>
                    <a:pt x="2" y="233"/>
                    <a:pt x="3" y="240"/>
                    <a:pt x="3" y="246"/>
                  </a:cubicBezTo>
                  <a:cubicBezTo>
                    <a:pt x="3" y="253"/>
                    <a:pt x="2" y="260"/>
                    <a:pt x="2" y="267"/>
                  </a:cubicBezTo>
                  <a:cubicBezTo>
                    <a:pt x="2" y="274"/>
                    <a:pt x="3" y="281"/>
                    <a:pt x="3" y="288"/>
                  </a:cubicBezTo>
                  <a:cubicBezTo>
                    <a:pt x="3" y="294"/>
                    <a:pt x="2" y="301"/>
                    <a:pt x="2" y="307"/>
                  </a:cubicBezTo>
                  <a:cubicBezTo>
                    <a:pt x="2" y="314"/>
                    <a:pt x="3" y="321"/>
                    <a:pt x="3" y="327"/>
                  </a:cubicBezTo>
                  <a:cubicBezTo>
                    <a:pt x="3" y="334"/>
                    <a:pt x="2" y="340"/>
                    <a:pt x="2" y="347"/>
                  </a:cubicBezTo>
                  <a:cubicBezTo>
                    <a:pt x="2" y="354"/>
                    <a:pt x="3" y="360"/>
                    <a:pt x="3" y="367"/>
                  </a:cubicBezTo>
                  <a:cubicBezTo>
                    <a:pt x="4" y="373"/>
                    <a:pt x="2" y="380"/>
                    <a:pt x="2" y="387"/>
                  </a:cubicBezTo>
                  <a:cubicBezTo>
                    <a:pt x="2" y="393"/>
                    <a:pt x="4" y="400"/>
                    <a:pt x="4" y="406"/>
                  </a:cubicBezTo>
                  <a:cubicBezTo>
                    <a:pt x="4" y="413"/>
                    <a:pt x="3" y="420"/>
                    <a:pt x="3" y="427"/>
                  </a:cubicBezTo>
                  <a:cubicBezTo>
                    <a:pt x="3" y="434"/>
                    <a:pt x="4" y="441"/>
                    <a:pt x="4" y="447"/>
                  </a:cubicBezTo>
                  <a:cubicBezTo>
                    <a:pt x="4" y="454"/>
                    <a:pt x="3" y="461"/>
                    <a:pt x="3" y="467"/>
                  </a:cubicBezTo>
                  <a:cubicBezTo>
                    <a:pt x="3" y="474"/>
                    <a:pt x="4" y="481"/>
                    <a:pt x="4" y="487"/>
                  </a:cubicBezTo>
                  <a:cubicBezTo>
                    <a:pt x="4" y="494"/>
                    <a:pt x="3" y="500"/>
                    <a:pt x="3" y="507"/>
                  </a:cubicBezTo>
                  <a:cubicBezTo>
                    <a:pt x="3" y="513"/>
                    <a:pt x="3" y="518"/>
                    <a:pt x="3" y="524"/>
                  </a:cubicBezTo>
                  <a:cubicBezTo>
                    <a:pt x="3" y="524"/>
                    <a:pt x="3" y="524"/>
                    <a:pt x="3" y="524"/>
                  </a:cubicBezTo>
                  <a:cubicBezTo>
                    <a:pt x="6" y="526"/>
                    <a:pt x="12" y="528"/>
                    <a:pt x="18" y="528"/>
                  </a:cubicBezTo>
                  <a:cubicBezTo>
                    <a:pt x="25" y="528"/>
                    <a:pt x="30" y="526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24"/>
                    <a:pt x="34" y="524"/>
                    <a:pt x="34" y="524"/>
                  </a:cubicBezTo>
                  <a:cubicBezTo>
                    <a:pt x="34" y="517"/>
                    <a:pt x="35" y="511"/>
                    <a:pt x="35" y="504"/>
                  </a:cubicBezTo>
                  <a:cubicBezTo>
                    <a:pt x="35" y="497"/>
                    <a:pt x="34" y="490"/>
                    <a:pt x="34" y="484"/>
                  </a:cubicBezTo>
                  <a:cubicBezTo>
                    <a:pt x="34" y="477"/>
                    <a:pt x="35" y="470"/>
                    <a:pt x="35" y="463"/>
                  </a:cubicBezTo>
                  <a:cubicBezTo>
                    <a:pt x="35" y="456"/>
                    <a:pt x="34" y="450"/>
                    <a:pt x="34" y="442"/>
                  </a:cubicBezTo>
                  <a:cubicBezTo>
                    <a:pt x="34" y="436"/>
                    <a:pt x="35" y="429"/>
                    <a:pt x="35" y="422"/>
                  </a:cubicBezTo>
                  <a:cubicBezTo>
                    <a:pt x="35" y="415"/>
                    <a:pt x="34" y="408"/>
                    <a:pt x="34" y="401"/>
                  </a:cubicBezTo>
                  <a:cubicBezTo>
                    <a:pt x="34" y="394"/>
                    <a:pt x="35" y="387"/>
                    <a:pt x="35" y="380"/>
                  </a:cubicBezTo>
                  <a:cubicBezTo>
                    <a:pt x="35" y="374"/>
                    <a:pt x="34" y="367"/>
                    <a:pt x="34" y="360"/>
                  </a:cubicBezTo>
                  <a:cubicBezTo>
                    <a:pt x="34" y="353"/>
                    <a:pt x="35" y="346"/>
                    <a:pt x="35" y="339"/>
                  </a:cubicBezTo>
                  <a:cubicBezTo>
                    <a:pt x="35" y="333"/>
                    <a:pt x="34" y="326"/>
                    <a:pt x="34" y="319"/>
                  </a:cubicBezTo>
                  <a:cubicBezTo>
                    <a:pt x="34" y="312"/>
                    <a:pt x="36" y="305"/>
                    <a:pt x="36" y="298"/>
                  </a:cubicBezTo>
                  <a:cubicBezTo>
                    <a:pt x="36" y="292"/>
                    <a:pt x="35" y="285"/>
                    <a:pt x="35" y="278"/>
                  </a:cubicBezTo>
                  <a:cubicBezTo>
                    <a:pt x="35" y="272"/>
                    <a:pt x="36" y="265"/>
                    <a:pt x="36" y="258"/>
                  </a:cubicBezTo>
                  <a:cubicBezTo>
                    <a:pt x="36" y="252"/>
                    <a:pt x="35" y="245"/>
                    <a:pt x="35" y="238"/>
                  </a:cubicBezTo>
                  <a:cubicBezTo>
                    <a:pt x="35" y="231"/>
                    <a:pt x="36" y="225"/>
                    <a:pt x="36" y="218"/>
                  </a:cubicBezTo>
                  <a:cubicBezTo>
                    <a:pt x="36" y="211"/>
                    <a:pt x="35" y="204"/>
                    <a:pt x="35" y="198"/>
                  </a:cubicBezTo>
                  <a:cubicBezTo>
                    <a:pt x="35" y="191"/>
                    <a:pt x="36" y="184"/>
                    <a:pt x="36" y="177"/>
                  </a:cubicBezTo>
                  <a:cubicBezTo>
                    <a:pt x="36" y="170"/>
                    <a:pt x="35" y="163"/>
                    <a:pt x="35" y="157"/>
                  </a:cubicBezTo>
                  <a:cubicBezTo>
                    <a:pt x="35" y="150"/>
                    <a:pt x="36" y="143"/>
                    <a:pt x="36" y="136"/>
                  </a:cubicBezTo>
                  <a:cubicBezTo>
                    <a:pt x="36" y="130"/>
                    <a:pt x="35" y="123"/>
                    <a:pt x="35" y="117"/>
                  </a:cubicBezTo>
                  <a:cubicBezTo>
                    <a:pt x="35" y="110"/>
                    <a:pt x="37" y="104"/>
                    <a:pt x="37" y="97"/>
                  </a:cubicBezTo>
                  <a:cubicBezTo>
                    <a:pt x="37" y="91"/>
                    <a:pt x="36" y="84"/>
                    <a:pt x="36" y="78"/>
                  </a:cubicBezTo>
                  <a:cubicBezTo>
                    <a:pt x="36" y="71"/>
                    <a:pt x="37" y="65"/>
                    <a:pt x="37" y="58"/>
                  </a:cubicBezTo>
                  <a:cubicBezTo>
                    <a:pt x="37" y="52"/>
                    <a:pt x="36" y="45"/>
                    <a:pt x="36" y="38"/>
                  </a:cubicBezTo>
                  <a:cubicBezTo>
                    <a:pt x="36" y="32"/>
                    <a:pt x="37" y="25"/>
                    <a:pt x="37" y="19"/>
                  </a:cubicBezTo>
                  <a:cubicBezTo>
                    <a:pt x="37" y="13"/>
                    <a:pt x="37" y="7"/>
                    <a:pt x="37" y="0"/>
                  </a:cubicBezTo>
                  <a:close/>
                </a:path>
              </a:pathLst>
            </a:custGeom>
            <a:noFill/>
            <a:ln w="4763" cap="rnd">
              <a:solidFill>
                <a:srgbClr val="1A171B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0" name="Freeform 2118"/>
            <p:cNvSpPr/>
            <p:nvPr>
              <p:custDataLst>
                <p:tags r:id="rId1150"/>
              </p:custDataLst>
            </p:nvPr>
          </p:nvSpPr>
          <p:spPr bwMode="auto">
            <a:xfrm>
              <a:off x="4095" y="2568"/>
              <a:ext cx="418" cy="377"/>
            </a:xfrm>
            <a:custGeom>
              <a:avLst/>
              <a:gdLst>
                <a:gd name="T0" fmla="*/ 638 w 325"/>
                <a:gd name="T1" fmla="*/ 193 h 295"/>
                <a:gd name="T2" fmla="*/ 670 w 325"/>
                <a:gd name="T3" fmla="*/ 65 h 295"/>
                <a:gd name="T4" fmla="*/ 534 w 325"/>
                <a:gd name="T5" fmla="*/ 15 h 295"/>
                <a:gd name="T6" fmla="*/ 496 w 325"/>
                <a:gd name="T7" fmla="*/ 128 h 295"/>
                <a:gd name="T8" fmla="*/ 318 w 325"/>
                <a:gd name="T9" fmla="*/ 180 h 295"/>
                <a:gd name="T10" fmla="*/ 302 w 325"/>
                <a:gd name="T11" fmla="*/ 235 h 295"/>
                <a:gd name="T12" fmla="*/ 293 w 325"/>
                <a:gd name="T13" fmla="*/ 271 h 295"/>
                <a:gd name="T14" fmla="*/ 177 w 325"/>
                <a:gd name="T15" fmla="*/ 395 h 295"/>
                <a:gd name="T16" fmla="*/ 117 w 325"/>
                <a:gd name="T17" fmla="*/ 382 h 295"/>
                <a:gd name="T18" fmla="*/ 94 w 325"/>
                <a:gd name="T19" fmla="*/ 374 h 295"/>
                <a:gd name="T20" fmla="*/ 62 w 325"/>
                <a:gd name="T21" fmla="*/ 374 h 295"/>
                <a:gd name="T22" fmla="*/ 15 w 325"/>
                <a:gd name="T23" fmla="*/ 404 h 295"/>
                <a:gd name="T24" fmla="*/ 6 w 325"/>
                <a:gd name="T25" fmla="*/ 466 h 295"/>
                <a:gd name="T26" fmla="*/ 6 w 325"/>
                <a:gd name="T27" fmla="*/ 466 h 295"/>
                <a:gd name="T28" fmla="*/ 50 w 325"/>
                <a:gd name="T29" fmla="*/ 541 h 295"/>
                <a:gd name="T30" fmla="*/ 123 w 325"/>
                <a:gd name="T31" fmla="*/ 557 h 295"/>
                <a:gd name="T32" fmla="*/ 147 w 325"/>
                <a:gd name="T33" fmla="*/ 556 h 295"/>
                <a:gd name="T34" fmla="*/ 168 w 325"/>
                <a:gd name="T35" fmla="*/ 557 h 295"/>
                <a:gd name="T36" fmla="*/ 210 w 325"/>
                <a:gd name="T37" fmla="*/ 571 h 295"/>
                <a:gd name="T38" fmla="*/ 334 w 325"/>
                <a:gd name="T39" fmla="*/ 607 h 295"/>
                <a:gd name="T40" fmla="*/ 683 w 325"/>
                <a:gd name="T41" fmla="*/ 288 h 295"/>
                <a:gd name="T42" fmla="*/ 638 w 325"/>
                <a:gd name="T43" fmla="*/ 193 h 29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25" h="295">
                  <a:moveTo>
                    <a:pt x="300" y="92"/>
                  </a:moveTo>
                  <a:cubicBezTo>
                    <a:pt x="306" y="79"/>
                    <a:pt x="317" y="40"/>
                    <a:pt x="315" y="31"/>
                  </a:cubicBezTo>
                  <a:cubicBezTo>
                    <a:pt x="312" y="20"/>
                    <a:pt x="257" y="0"/>
                    <a:pt x="251" y="7"/>
                  </a:cubicBezTo>
                  <a:cubicBezTo>
                    <a:pt x="244" y="13"/>
                    <a:pt x="235" y="47"/>
                    <a:pt x="233" y="61"/>
                  </a:cubicBezTo>
                  <a:cubicBezTo>
                    <a:pt x="196" y="53"/>
                    <a:pt x="156" y="57"/>
                    <a:pt x="149" y="86"/>
                  </a:cubicBezTo>
                  <a:cubicBezTo>
                    <a:pt x="149" y="86"/>
                    <a:pt x="142" y="113"/>
                    <a:pt x="142" y="113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29" y="168"/>
                    <a:pt x="110" y="188"/>
                    <a:pt x="83" y="189"/>
                  </a:cubicBezTo>
                  <a:cubicBezTo>
                    <a:pt x="68" y="190"/>
                    <a:pt x="62" y="187"/>
                    <a:pt x="55" y="183"/>
                  </a:cubicBezTo>
                  <a:cubicBezTo>
                    <a:pt x="52" y="182"/>
                    <a:pt x="50" y="180"/>
                    <a:pt x="44" y="179"/>
                  </a:cubicBezTo>
                  <a:cubicBezTo>
                    <a:pt x="37" y="178"/>
                    <a:pt x="33" y="178"/>
                    <a:pt x="29" y="179"/>
                  </a:cubicBezTo>
                  <a:cubicBezTo>
                    <a:pt x="20" y="180"/>
                    <a:pt x="12" y="185"/>
                    <a:pt x="7" y="193"/>
                  </a:cubicBezTo>
                  <a:cubicBezTo>
                    <a:pt x="2" y="202"/>
                    <a:pt x="0" y="213"/>
                    <a:pt x="3" y="224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6" y="236"/>
                    <a:pt x="17" y="253"/>
                    <a:pt x="23" y="259"/>
                  </a:cubicBezTo>
                  <a:cubicBezTo>
                    <a:pt x="37" y="270"/>
                    <a:pt x="47" y="268"/>
                    <a:pt x="58" y="267"/>
                  </a:cubicBezTo>
                  <a:cubicBezTo>
                    <a:pt x="61" y="267"/>
                    <a:pt x="65" y="266"/>
                    <a:pt x="69" y="266"/>
                  </a:cubicBezTo>
                  <a:cubicBezTo>
                    <a:pt x="69" y="266"/>
                    <a:pt x="79" y="267"/>
                    <a:pt x="79" y="267"/>
                  </a:cubicBezTo>
                  <a:cubicBezTo>
                    <a:pt x="87" y="267"/>
                    <a:pt x="93" y="271"/>
                    <a:pt x="99" y="274"/>
                  </a:cubicBezTo>
                  <a:cubicBezTo>
                    <a:pt x="109" y="280"/>
                    <a:pt x="122" y="288"/>
                    <a:pt x="157" y="291"/>
                  </a:cubicBezTo>
                  <a:cubicBezTo>
                    <a:pt x="208" y="295"/>
                    <a:pt x="291" y="229"/>
                    <a:pt x="321" y="138"/>
                  </a:cubicBezTo>
                  <a:cubicBezTo>
                    <a:pt x="325" y="121"/>
                    <a:pt x="316" y="105"/>
                    <a:pt x="300" y="92"/>
                  </a:cubicBezTo>
                  <a:close/>
                </a:path>
              </a:pathLst>
            </a:custGeom>
            <a:solidFill>
              <a:srgbClr val="EFD9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1" name="Freeform 2119"/>
            <p:cNvSpPr>
              <a:spLocks noEditPoints="1"/>
            </p:cNvSpPr>
            <p:nvPr>
              <p:custDataLst>
                <p:tags r:id="rId1151"/>
              </p:custDataLst>
            </p:nvPr>
          </p:nvSpPr>
          <p:spPr bwMode="auto">
            <a:xfrm>
              <a:off x="4095" y="2568"/>
              <a:ext cx="418" cy="377"/>
            </a:xfrm>
            <a:custGeom>
              <a:avLst/>
              <a:gdLst>
                <a:gd name="T0" fmla="*/ 638 w 325"/>
                <a:gd name="T1" fmla="*/ 193 h 295"/>
                <a:gd name="T2" fmla="*/ 670 w 325"/>
                <a:gd name="T3" fmla="*/ 65 h 295"/>
                <a:gd name="T4" fmla="*/ 534 w 325"/>
                <a:gd name="T5" fmla="*/ 15 h 295"/>
                <a:gd name="T6" fmla="*/ 496 w 325"/>
                <a:gd name="T7" fmla="*/ 128 h 295"/>
                <a:gd name="T8" fmla="*/ 318 w 325"/>
                <a:gd name="T9" fmla="*/ 180 h 295"/>
                <a:gd name="T10" fmla="*/ 302 w 325"/>
                <a:gd name="T11" fmla="*/ 235 h 295"/>
                <a:gd name="T12" fmla="*/ 293 w 325"/>
                <a:gd name="T13" fmla="*/ 271 h 295"/>
                <a:gd name="T14" fmla="*/ 177 w 325"/>
                <a:gd name="T15" fmla="*/ 395 h 295"/>
                <a:gd name="T16" fmla="*/ 117 w 325"/>
                <a:gd name="T17" fmla="*/ 382 h 295"/>
                <a:gd name="T18" fmla="*/ 94 w 325"/>
                <a:gd name="T19" fmla="*/ 374 h 295"/>
                <a:gd name="T20" fmla="*/ 62 w 325"/>
                <a:gd name="T21" fmla="*/ 374 h 295"/>
                <a:gd name="T22" fmla="*/ 15 w 325"/>
                <a:gd name="T23" fmla="*/ 404 h 295"/>
                <a:gd name="T24" fmla="*/ 6 w 325"/>
                <a:gd name="T25" fmla="*/ 466 h 295"/>
                <a:gd name="T26" fmla="*/ 6 w 325"/>
                <a:gd name="T27" fmla="*/ 466 h 295"/>
                <a:gd name="T28" fmla="*/ 50 w 325"/>
                <a:gd name="T29" fmla="*/ 541 h 295"/>
                <a:gd name="T30" fmla="*/ 123 w 325"/>
                <a:gd name="T31" fmla="*/ 557 h 295"/>
                <a:gd name="T32" fmla="*/ 147 w 325"/>
                <a:gd name="T33" fmla="*/ 556 h 295"/>
                <a:gd name="T34" fmla="*/ 168 w 325"/>
                <a:gd name="T35" fmla="*/ 557 h 295"/>
                <a:gd name="T36" fmla="*/ 210 w 325"/>
                <a:gd name="T37" fmla="*/ 571 h 295"/>
                <a:gd name="T38" fmla="*/ 334 w 325"/>
                <a:gd name="T39" fmla="*/ 607 h 295"/>
                <a:gd name="T40" fmla="*/ 683 w 325"/>
                <a:gd name="T41" fmla="*/ 288 h 295"/>
                <a:gd name="T42" fmla="*/ 638 w 325"/>
                <a:gd name="T43" fmla="*/ 193 h 295"/>
                <a:gd name="T44" fmla="*/ 677 w 325"/>
                <a:gd name="T45" fmla="*/ 286 h 295"/>
                <a:gd name="T46" fmla="*/ 334 w 325"/>
                <a:gd name="T47" fmla="*/ 601 h 295"/>
                <a:gd name="T48" fmla="*/ 214 w 325"/>
                <a:gd name="T49" fmla="*/ 569 h 295"/>
                <a:gd name="T50" fmla="*/ 168 w 325"/>
                <a:gd name="T51" fmla="*/ 551 h 295"/>
                <a:gd name="T52" fmla="*/ 144 w 325"/>
                <a:gd name="T53" fmla="*/ 551 h 295"/>
                <a:gd name="T54" fmla="*/ 147 w 325"/>
                <a:gd name="T55" fmla="*/ 548 h 295"/>
                <a:gd name="T56" fmla="*/ 121 w 325"/>
                <a:gd name="T57" fmla="*/ 551 h 295"/>
                <a:gd name="T58" fmla="*/ 53 w 325"/>
                <a:gd name="T59" fmla="*/ 534 h 295"/>
                <a:gd name="T60" fmla="*/ 13 w 325"/>
                <a:gd name="T61" fmla="*/ 465 h 295"/>
                <a:gd name="T62" fmla="*/ 22 w 325"/>
                <a:gd name="T63" fmla="*/ 406 h 295"/>
                <a:gd name="T64" fmla="*/ 62 w 325"/>
                <a:gd name="T65" fmla="*/ 381 h 295"/>
                <a:gd name="T66" fmla="*/ 94 w 325"/>
                <a:gd name="T67" fmla="*/ 381 h 295"/>
                <a:gd name="T68" fmla="*/ 114 w 325"/>
                <a:gd name="T69" fmla="*/ 389 h 295"/>
                <a:gd name="T70" fmla="*/ 177 w 325"/>
                <a:gd name="T71" fmla="*/ 400 h 295"/>
                <a:gd name="T72" fmla="*/ 300 w 325"/>
                <a:gd name="T73" fmla="*/ 272 h 295"/>
                <a:gd name="T74" fmla="*/ 307 w 325"/>
                <a:gd name="T75" fmla="*/ 239 h 295"/>
                <a:gd name="T76" fmla="*/ 323 w 325"/>
                <a:gd name="T77" fmla="*/ 180 h 295"/>
                <a:gd name="T78" fmla="*/ 496 w 325"/>
                <a:gd name="T79" fmla="*/ 134 h 295"/>
                <a:gd name="T80" fmla="*/ 499 w 325"/>
                <a:gd name="T81" fmla="*/ 133 h 295"/>
                <a:gd name="T82" fmla="*/ 503 w 325"/>
                <a:gd name="T83" fmla="*/ 128 h 295"/>
                <a:gd name="T84" fmla="*/ 538 w 325"/>
                <a:gd name="T85" fmla="*/ 19 h 295"/>
                <a:gd name="T86" fmla="*/ 597 w 325"/>
                <a:gd name="T87" fmla="*/ 29 h 295"/>
                <a:gd name="T88" fmla="*/ 664 w 325"/>
                <a:gd name="T89" fmla="*/ 65 h 295"/>
                <a:gd name="T90" fmla="*/ 634 w 325"/>
                <a:gd name="T91" fmla="*/ 188 h 295"/>
                <a:gd name="T92" fmla="*/ 634 w 325"/>
                <a:gd name="T93" fmla="*/ 196 h 295"/>
                <a:gd name="T94" fmla="*/ 677 w 325"/>
                <a:gd name="T95" fmla="*/ 286 h 2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25" h="295">
                  <a:moveTo>
                    <a:pt x="300" y="92"/>
                  </a:moveTo>
                  <a:cubicBezTo>
                    <a:pt x="306" y="79"/>
                    <a:pt x="317" y="40"/>
                    <a:pt x="315" y="31"/>
                  </a:cubicBezTo>
                  <a:cubicBezTo>
                    <a:pt x="312" y="20"/>
                    <a:pt x="257" y="0"/>
                    <a:pt x="251" y="7"/>
                  </a:cubicBezTo>
                  <a:cubicBezTo>
                    <a:pt x="244" y="13"/>
                    <a:pt x="235" y="47"/>
                    <a:pt x="233" y="61"/>
                  </a:cubicBezTo>
                  <a:cubicBezTo>
                    <a:pt x="196" y="53"/>
                    <a:pt x="156" y="57"/>
                    <a:pt x="149" y="86"/>
                  </a:cubicBezTo>
                  <a:cubicBezTo>
                    <a:pt x="149" y="86"/>
                    <a:pt x="142" y="113"/>
                    <a:pt x="142" y="113"/>
                  </a:cubicBezTo>
                  <a:cubicBezTo>
                    <a:pt x="138" y="130"/>
                    <a:pt x="138" y="130"/>
                    <a:pt x="138" y="130"/>
                  </a:cubicBezTo>
                  <a:cubicBezTo>
                    <a:pt x="129" y="168"/>
                    <a:pt x="110" y="188"/>
                    <a:pt x="83" y="189"/>
                  </a:cubicBezTo>
                  <a:cubicBezTo>
                    <a:pt x="68" y="190"/>
                    <a:pt x="62" y="187"/>
                    <a:pt x="55" y="183"/>
                  </a:cubicBezTo>
                  <a:cubicBezTo>
                    <a:pt x="52" y="182"/>
                    <a:pt x="50" y="180"/>
                    <a:pt x="44" y="179"/>
                  </a:cubicBezTo>
                  <a:cubicBezTo>
                    <a:pt x="37" y="178"/>
                    <a:pt x="33" y="178"/>
                    <a:pt x="29" y="179"/>
                  </a:cubicBezTo>
                  <a:cubicBezTo>
                    <a:pt x="20" y="180"/>
                    <a:pt x="12" y="185"/>
                    <a:pt x="7" y="193"/>
                  </a:cubicBezTo>
                  <a:cubicBezTo>
                    <a:pt x="2" y="202"/>
                    <a:pt x="0" y="213"/>
                    <a:pt x="3" y="224"/>
                  </a:cubicBezTo>
                  <a:cubicBezTo>
                    <a:pt x="3" y="224"/>
                    <a:pt x="3" y="224"/>
                    <a:pt x="3" y="224"/>
                  </a:cubicBezTo>
                  <a:cubicBezTo>
                    <a:pt x="6" y="236"/>
                    <a:pt x="17" y="253"/>
                    <a:pt x="23" y="259"/>
                  </a:cubicBezTo>
                  <a:cubicBezTo>
                    <a:pt x="37" y="270"/>
                    <a:pt x="47" y="268"/>
                    <a:pt x="58" y="267"/>
                  </a:cubicBezTo>
                  <a:cubicBezTo>
                    <a:pt x="61" y="267"/>
                    <a:pt x="65" y="266"/>
                    <a:pt x="69" y="266"/>
                  </a:cubicBezTo>
                  <a:cubicBezTo>
                    <a:pt x="69" y="266"/>
                    <a:pt x="79" y="267"/>
                    <a:pt x="79" y="267"/>
                  </a:cubicBezTo>
                  <a:cubicBezTo>
                    <a:pt x="87" y="267"/>
                    <a:pt x="93" y="271"/>
                    <a:pt x="99" y="274"/>
                  </a:cubicBezTo>
                  <a:cubicBezTo>
                    <a:pt x="109" y="280"/>
                    <a:pt x="122" y="288"/>
                    <a:pt x="157" y="291"/>
                  </a:cubicBezTo>
                  <a:cubicBezTo>
                    <a:pt x="208" y="295"/>
                    <a:pt x="291" y="229"/>
                    <a:pt x="321" y="138"/>
                  </a:cubicBezTo>
                  <a:cubicBezTo>
                    <a:pt x="325" y="121"/>
                    <a:pt x="316" y="105"/>
                    <a:pt x="300" y="92"/>
                  </a:cubicBezTo>
                  <a:close/>
                  <a:moveTo>
                    <a:pt x="318" y="137"/>
                  </a:moveTo>
                  <a:cubicBezTo>
                    <a:pt x="288" y="227"/>
                    <a:pt x="207" y="292"/>
                    <a:pt x="157" y="288"/>
                  </a:cubicBezTo>
                  <a:cubicBezTo>
                    <a:pt x="123" y="285"/>
                    <a:pt x="110" y="278"/>
                    <a:pt x="100" y="272"/>
                  </a:cubicBezTo>
                  <a:cubicBezTo>
                    <a:pt x="94" y="268"/>
                    <a:pt x="88" y="265"/>
                    <a:pt x="79" y="264"/>
                  </a:cubicBezTo>
                  <a:cubicBezTo>
                    <a:pt x="73" y="264"/>
                    <a:pt x="70" y="264"/>
                    <a:pt x="68" y="264"/>
                  </a:cubicBezTo>
                  <a:cubicBezTo>
                    <a:pt x="69" y="264"/>
                    <a:pt x="69" y="263"/>
                    <a:pt x="69" y="263"/>
                  </a:cubicBezTo>
                  <a:cubicBezTo>
                    <a:pt x="57" y="264"/>
                    <a:pt x="57" y="264"/>
                    <a:pt x="57" y="264"/>
                  </a:cubicBezTo>
                  <a:cubicBezTo>
                    <a:pt x="47" y="265"/>
                    <a:pt x="37" y="267"/>
                    <a:pt x="25" y="256"/>
                  </a:cubicBezTo>
                  <a:cubicBezTo>
                    <a:pt x="19" y="251"/>
                    <a:pt x="9" y="234"/>
                    <a:pt x="6" y="223"/>
                  </a:cubicBezTo>
                  <a:cubicBezTo>
                    <a:pt x="3" y="213"/>
                    <a:pt x="5" y="203"/>
                    <a:pt x="10" y="195"/>
                  </a:cubicBezTo>
                  <a:cubicBezTo>
                    <a:pt x="14" y="188"/>
                    <a:pt x="21" y="183"/>
                    <a:pt x="29" y="182"/>
                  </a:cubicBezTo>
                  <a:cubicBezTo>
                    <a:pt x="33" y="181"/>
                    <a:pt x="37" y="181"/>
                    <a:pt x="44" y="182"/>
                  </a:cubicBezTo>
                  <a:cubicBezTo>
                    <a:pt x="49" y="183"/>
                    <a:pt x="51" y="184"/>
                    <a:pt x="54" y="186"/>
                  </a:cubicBezTo>
                  <a:cubicBezTo>
                    <a:pt x="61" y="190"/>
                    <a:pt x="67" y="193"/>
                    <a:pt x="83" y="192"/>
                  </a:cubicBezTo>
                  <a:cubicBezTo>
                    <a:pt x="112" y="191"/>
                    <a:pt x="132" y="170"/>
                    <a:pt x="141" y="131"/>
                  </a:cubicBezTo>
                  <a:cubicBezTo>
                    <a:pt x="145" y="114"/>
                    <a:pt x="145" y="114"/>
                    <a:pt x="145" y="114"/>
                  </a:cubicBezTo>
                  <a:cubicBezTo>
                    <a:pt x="145" y="114"/>
                    <a:pt x="152" y="86"/>
                    <a:pt x="152" y="86"/>
                  </a:cubicBezTo>
                  <a:cubicBezTo>
                    <a:pt x="158" y="60"/>
                    <a:pt x="197" y="56"/>
                    <a:pt x="233" y="64"/>
                  </a:cubicBezTo>
                  <a:cubicBezTo>
                    <a:pt x="234" y="64"/>
                    <a:pt x="234" y="64"/>
                    <a:pt x="235" y="63"/>
                  </a:cubicBezTo>
                  <a:cubicBezTo>
                    <a:pt x="236" y="63"/>
                    <a:pt x="236" y="62"/>
                    <a:pt x="236" y="61"/>
                  </a:cubicBezTo>
                  <a:cubicBezTo>
                    <a:pt x="238" y="47"/>
                    <a:pt x="247" y="14"/>
                    <a:pt x="253" y="9"/>
                  </a:cubicBezTo>
                  <a:cubicBezTo>
                    <a:pt x="254" y="8"/>
                    <a:pt x="264" y="8"/>
                    <a:pt x="281" y="14"/>
                  </a:cubicBezTo>
                  <a:cubicBezTo>
                    <a:pt x="300" y="21"/>
                    <a:pt x="311" y="28"/>
                    <a:pt x="312" y="31"/>
                  </a:cubicBezTo>
                  <a:cubicBezTo>
                    <a:pt x="314" y="40"/>
                    <a:pt x="304" y="77"/>
                    <a:pt x="298" y="90"/>
                  </a:cubicBezTo>
                  <a:cubicBezTo>
                    <a:pt x="297" y="91"/>
                    <a:pt x="297" y="93"/>
                    <a:pt x="298" y="94"/>
                  </a:cubicBezTo>
                  <a:cubicBezTo>
                    <a:pt x="310" y="103"/>
                    <a:pt x="322" y="119"/>
                    <a:pt x="318" y="137"/>
                  </a:cubicBezTo>
                  <a:close/>
                </a:path>
              </a:pathLst>
            </a:custGeom>
            <a:solidFill>
              <a:srgbClr val="DF8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2" name="Freeform 2120"/>
            <p:cNvSpPr/>
            <p:nvPr>
              <p:custDataLst>
                <p:tags r:id="rId1152"/>
              </p:custDataLst>
            </p:nvPr>
          </p:nvSpPr>
          <p:spPr bwMode="auto">
            <a:xfrm>
              <a:off x="4192" y="2832"/>
              <a:ext cx="12" cy="58"/>
            </a:xfrm>
            <a:custGeom>
              <a:avLst/>
              <a:gdLst>
                <a:gd name="T0" fmla="*/ 1 w 9"/>
                <a:gd name="T1" fmla="*/ 0 h 45"/>
                <a:gd name="T2" fmla="*/ 16 w 9"/>
                <a:gd name="T3" fmla="*/ 24 h 45"/>
                <a:gd name="T4" fmla="*/ 21 w 9"/>
                <a:gd name="T5" fmla="*/ 46 h 45"/>
                <a:gd name="T6" fmla="*/ 15 w 9"/>
                <a:gd name="T7" fmla="*/ 71 h 45"/>
                <a:gd name="T8" fmla="*/ 0 w 9"/>
                <a:gd name="T9" fmla="*/ 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1" y="0"/>
                  </a:moveTo>
                  <a:cubicBezTo>
                    <a:pt x="1" y="5"/>
                    <a:pt x="5" y="9"/>
                    <a:pt x="7" y="12"/>
                  </a:cubicBezTo>
                  <a:cubicBezTo>
                    <a:pt x="6" y="16"/>
                    <a:pt x="7" y="20"/>
                    <a:pt x="9" y="22"/>
                  </a:cubicBezTo>
                  <a:cubicBezTo>
                    <a:pt x="7" y="23"/>
                    <a:pt x="6" y="29"/>
                    <a:pt x="6" y="33"/>
                  </a:cubicBezTo>
                  <a:cubicBezTo>
                    <a:pt x="3" y="33"/>
                    <a:pt x="0" y="42"/>
                    <a:pt x="0" y="45"/>
                  </a:cubicBezTo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3" name="Freeform 2121"/>
            <p:cNvSpPr/>
            <p:nvPr>
              <p:custDataLst>
                <p:tags r:id="rId1153"/>
              </p:custDataLst>
            </p:nvPr>
          </p:nvSpPr>
          <p:spPr bwMode="auto">
            <a:xfrm>
              <a:off x="4104" y="2643"/>
              <a:ext cx="405" cy="294"/>
            </a:xfrm>
            <a:custGeom>
              <a:avLst/>
              <a:gdLst>
                <a:gd name="T0" fmla="*/ 482 w 315"/>
                <a:gd name="T1" fmla="*/ 17 h 230"/>
                <a:gd name="T2" fmla="*/ 314 w 315"/>
                <a:gd name="T3" fmla="*/ 59 h 230"/>
                <a:gd name="T4" fmla="*/ 300 w 315"/>
                <a:gd name="T5" fmla="*/ 114 h 230"/>
                <a:gd name="T6" fmla="*/ 291 w 315"/>
                <a:gd name="T7" fmla="*/ 151 h 230"/>
                <a:gd name="T8" fmla="*/ 193 w 315"/>
                <a:gd name="T9" fmla="*/ 280 h 230"/>
                <a:gd name="T10" fmla="*/ 163 w 315"/>
                <a:gd name="T11" fmla="*/ 302 h 230"/>
                <a:gd name="T12" fmla="*/ 149 w 315"/>
                <a:gd name="T13" fmla="*/ 307 h 230"/>
                <a:gd name="T14" fmla="*/ 147 w 315"/>
                <a:gd name="T15" fmla="*/ 291 h 230"/>
                <a:gd name="T16" fmla="*/ 139 w 315"/>
                <a:gd name="T17" fmla="*/ 284 h 230"/>
                <a:gd name="T18" fmla="*/ 96 w 315"/>
                <a:gd name="T19" fmla="*/ 271 h 230"/>
                <a:gd name="T20" fmla="*/ 76 w 315"/>
                <a:gd name="T21" fmla="*/ 263 h 230"/>
                <a:gd name="T22" fmla="*/ 50 w 315"/>
                <a:gd name="T23" fmla="*/ 263 h 230"/>
                <a:gd name="T24" fmla="*/ 10 w 315"/>
                <a:gd name="T25" fmla="*/ 286 h 230"/>
                <a:gd name="T26" fmla="*/ 0 w 315"/>
                <a:gd name="T27" fmla="*/ 322 h 230"/>
                <a:gd name="T28" fmla="*/ 5 w 315"/>
                <a:gd name="T29" fmla="*/ 340 h 230"/>
                <a:gd name="T30" fmla="*/ 42 w 315"/>
                <a:gd name="T31" fmla="*/ 406 h 230"/>
                <a:gd name="T32" fmla="*/ 105 w 315"/>
                <a:gd name="T33" fmla="*/ 422 h 230"/>
                <a:gd name="T34" fmla="*/ 132 w 315"/>
                <a:gd name="T35" fmla="*/ 421 h 230"/>
                <a:gd name="T36" fmla="*/ 139 w 315"/>
                <a:gd name="T37" fmla="*/ 422 h 230"/>
                <a:gd name="T38" fmla="*/ 144 w 315"/>
                <a:gd name="T39" fmla="*/ 418 h 230"/>
                <a:gd name="T40" fmla="*/ 150 w 315"/>
                <a:gd name="T41" fmla="*/ 398 h 230"/>
                <a:gd name="T42" fmla="*/ 158 w 315"/>
                <a:gd name="T43" fmla="*/ 404 h 230"/>
                <a:gd name="T44" fmla="*/ 180 w 315"/>
                <a:gd name="T45" fmla="*/ 428 h 230"/>
                <a:gd name="T46" fmla="*/ 202 w 315"/>
                <a:gd name="T47" fmla="*/ 438 h 230"/>
                <a:gd name="T48" fmla="*/ 319 w 315"/>
                <a:gd name="T49" fmla="*/ 472 h 230"/>
                <a:gd name="T50" fmla="*/ 654 w 315"/>
                <a:gd name="T51" fmla="*/ 164 h 230"/>
                <a:gd name="T52" fmla="*/ 482 w 315"/>
                <a:gd name="T53" fmla="*/ 17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5" h="230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4" y="151"/>
                    <a:pt x="70" y="153"/>
                    <a:pt x="70" y="147"/>
                  </a:cubicBezTo>
                  <a:cubicBezTo>
                    <a:pt x="70" y="144"/>
                    <a:pt x="70" y="141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5" y="175"/>
                    <a:pt x="15" y="191"/>
                    <a:pt x="20" y="195"/>
                  </a:cubicBezTo>
                  <a:cubicBezTo>
                    <a:pt x="31" y="204"/>
                    <a:pt x="40" y="203"/>
                    <a:pt x="50" y="202"/>
                  </a:cubicBezTo>
                  <a:cubicBezTo>
                    <a:pt x="54" y="202"/>
                    <a:pt x="58" y="201"/>
                    <a:pt x="62" y="201"/>
                  </a:cubicBezTo>
                  <a:cubicBezTo>
                    <a:pt x="62" y="201"/>
                    <a:pt x="63" y="202"/>
                    <a:pt x="65" y="202"/>
                  </a:cubicBezTo>
                  <a:cubicBezTo>
                    <a:pt x="66" y="202"/>
                    <a:pt x="68" y="202"/>
                    <a:pt x="68" y="200"/>
                  </a:cubicBezTo>
                  <a:cubicBezTo>
                    <a:pt x="69" y="196"/>
                    <a:pt x="69" y="191"/>
                    <a:pt x="71" y="190"/>
                  </a:cubicBezTo>
                  <a:cubicBezTo>
                    <a:pt x="74" y="189"/>
                    <a:pt x="74" y="190"/>
                    <a:pt x="75" y="193"/>
                  </a:cubicBezTo>
                  <a:cubicBezTo>
                    <a:pt x="77" y="197"/>
                    <a:pt x="78" y="202"/>
                    <a:pt x="85" y="205"/>
                  </a:cubicBezTo>
                  <a:cubicBezTo>
                    <a:pt x="88" y="206"/>
                    <a:pt x="92" y="208"/>
                    <a:pt x="95" y="210"/>
                  </a:cubicBezTo>
                  <a:cubicBezTo>
                    <a:pt x="104" y="216"/>
                    <a:pt x="117" y="223"/>
                    <a:pt x="150" y="226"/>
                  </a:cubicBezTo>
                  <a:cubicBezTo>
                    <a:pt x="198" y="230"/>
                    <a:pt x="279" y="165"/>
                    <a:pt x="308" y="78"/>
                  </a:cubicBezTo>
                  <a:cubicBezTo>
                    <a:pt x="315" y="46"/>
                    <a:pt x="272" y="18"/>
                    <a:pt x="227" y="8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4" name="Freeform 2122"/>
            <p:cNvSpPr/>
            <p:nvPr>
              <p:custDataLst>
                <p:tags r:id="rId1154"/>
              </p:custDataLst>
            </p:nvPr>
          </p:nvSpPr>
          <p:spPr bwMode="auto">
            <a:xfrm>
              <a:off x="4104" y="2643"/>
              <a:ext cx="405" cy="294"/>
            </a:xfrm>
            <a:custGeom>
              <a:avLst/>
              <a:gdLst>
                <a:gd name="T0" fmla="*/ 482 w 315"/>
                <a:gd name="T1" fmla="*/ 17 h 230"/>
                <a:gd name="T2" fmla="*/ 314 w 315"/>
                <a:gd name="T3" fmla="*/ 59 h 230"/>
                <a:gd name="T4" fmla="*/ 300 w 315"/>
                <a:gd name="T5" fmla="*/ 114 h 230"/>
                <a:gd name="T6" fmla="*/ 291 w 315"/>
                <a:gd name="T7" fmla="*/ 151 h 230"/>
                <a:gd name="T8" fmla="*/ 193 w 315"/>
                <a:gd name="T9" fmla="*/ 280 h 230"/>
                <a:gd name="T10" fmla="*/ 163 w 315"/>
                <a:gd name="T11" fmla="*/ 302 h 230"/>
                <a:gd name="T12" fmla="*/ 149 w 315"/>
                <a:gd name="T13" fmla="*/ 307 h 230"/>
                <a:gd name="T14" fmla="*/ 147 w 315"/>
                <a:gd name="T15" fmla="*/ 291 h 230"/>
                <a:gd name="T16" fmla="*/ 139 w 315"/>
                <a:gd name="T17" fmla="*/ 284 h 230"/>
                <a:gd name="T18" fmla="*/ 96 w 315"/>
                <a:gd name="T19" fmla="*/ 271 h 230"/>
                <a:gd name="T20" fmla="*/ 76 w 315"/>
                <a:gd name="T21" fmla="*/ 263 h 230"/>
                <a:gd name="T22" fmla="*/ 50 w 315"/>
                <a:gd name="T23" fmla="*/ 263 h 230"/>
                <a:gd name="T24" fmla="*/ 10 w 315"/>
                <a:gd name="T25" fmla="*/ 286 h 230"/>
                <a:gd name="T26" fmla="*/ 0 w 315"/>
                <a:gd name="T27" fmla="*/ 322 h 230"/>
                <a:gd name="T28" fmla="*/ 5 w 315"/>
                <a:gd name="T29" fmla="*/ 340 h 230"/>
                <a:gd name="T30" fmla="*/ 42 w 315"/>
                <a:gd name="T31" fmla="*/ 406 h 230"/>
                <a:gd name="T32" fmla="*/ 105 w 315"/>
                <a:gd name="T33" fmla="*/ 422 h 230"/>
                <a:gd name="T34" fmla="*/ 132 w 315"/>
                <a:gd name="T35" fmla="*/ 421 h 230"/>
                <a:gd name="T36" fmla="*/ 139 w 315"/>
                <a:gd name="T37" fmla="*/ 422 h 230"/>
                <a:gd name="T38" fmla="*/ 144 w 315"/>
                <a:gd name="T39" fmla="*/ 418 h 230"/>
                <a:gd name="T40" fmla="*/ 150 w 315"/>
                <a:gd name="T41" fmla="*/ 398 h 230"/>
                <a:gd name="T42" fmla="*/ 158 w 315"/>
                <a:gd name="T43" fmla="*/ 404 h 230"/>
                <a:gd name="T44" fmla="*/ 180 w 315"/>
                <a:gd name="T45" fmla="*/ 428 h 230"/>
                <a:gd name="T46" fmla="*/ 202 w 315"/>
                <a:gd name="T47" fmla="*/ 438 h 230"/>
                <a:gd name="T48" fmla="*/ 319 w 315"/>
                <a:gd name="T49" fmla="*/ 472 h 230"/>
                <a:gd name="T50" fmla="*/ 654 w 315"/>
                <a:gd name="T51" fmla="*/ 164 h 230"/>
                <a:gd name="T52" fmla="*/ 482 w 315"/>
                <a:gd name="T53" fmla="*/ 17 h 2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15" h="230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4" y="151"/>
                    <a:pt x="70" y="153"/>
                    <a:pt x="70" y="147"/>
                  </a:cubicBezTo>
                  <a:cubicBezTo>
                    <a:pt x="70" y="144"/>
                    <a:pt x="70" y="141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5" y="175"/>
                    <a:pt x="15" y="191"/>
                    <a:pt x="20" y="195"/>
                  </a:cubicBezTo>
                  <a:cubicBezTo>
                    <a:pt x="31" y="204"/>
                    <a:pt x="40" y="203"/>
                    <a:pt x="50" y="202"/>
                  </a:cubicBezTo>
                  <a:cubicBezTo>
                    <a:pt x="54" y="202"/>
                    <a:pt x="58" y="201"/>
                    <a:pt x="62" y="201"/>
                  </a:cubicBezTo>
                  <a:cubicBezTo>
                    <a:pt x="62" y="201"/>
                    <a:pt x="63" y="202"/>
                    <a:pt x="65" y="202"/>
                  </a:cubicBezTo>
                  <a:cubicBezTo>
                    <a:pt x="66" y="202"/>
                    <a:pt x="68" y="202"/>
                    <a:pt x="68" y="200"/>
                  </a:cubicBezTo>
                  <a:cubicBezTo>
                    <a:pt x="69" y="196"/>
                    <a:pt x="69" y="191"/>
                    <a:pt x="71" y="190"/>
                  </a:cubicBezTo>
                  <a:cubicBezTo>
                    <a:pt x="74" y="189"/>
                    <a:pt x="74" y="190"/>
                    <a:pt x="75" y="193"/>
                  </a:cubicBezTo>
                  <a:cubicBezTo>
                    <a:pt x="77" y="197"/>
                    <a:pt x="78" y="202"/>
                    <a:pt x="85" y="205"/>
                  </a:cubicBezTo>
                  <a:cubicBezTo>
                    <a:pt x="88" y="206"/>
                    <a:pt x="92" y="208"/>
                    <a:pt x="95" y="210"/>
                  </a:cubicBezTo>
                  <a:cubicBezTo>
                    <a:pt x="104" y="216"/>
                    <a:pt x="117" y="223"/>
                    <a:pt x="150" y="226"/>
                  </a:cubicBezTo>
                  <a:cubicBezTo>
                    <a:pt x="198" y="230"/>
                    <a:pt x="279" y="165"/>
                    <a:pt x="308" y="78"/>
                  </a:cubicBezTo>
                  <a:cubicBezTo>
                    <a:pt x="315" y="46"/>
                    <a:pt x="272" y="18"/>
                    <a:pt x="227" y="8"/>
                  </a:cubicBezTo>
                  <a:close/>
                </a:path>
              </a:pathLst>
            </a:custGeom>
            <a:solidFill>
              <a:srgbClr val="D389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5" name="Freeform 2123"/>
            <p:cNvSpPr/>
            <p:nvPr>
              <p:custDataLst>
                <p:tags r:id="rId1155"/>
              </p:custDataLst>
            </p:nvPr>
          </p:nvSpPr>
          <p:spPr bwMode="auto">
            <a:xfrm>
              <a:off x="4392" y="2568"/>
              <a:ext cx="111" cy="120"/>
            </a:xfrm>
            <a:custGeom>
              <a:avLst/>
              <a:gdLst>
                <a:gd name="T0" fmla="*/ 1 w 86"/>
                <a:gd name="T1" fmla="*/ 128 h 94"/>
                <a:gd name="T2" fmla="*/ 5 w 86"/>
                <a:gd name="T3" fmla="*/ 130 h 94"/>
                <a:gd name="T4" fmla="*/ 111 w 86"/>
                <a:gd name="T5" fmla="*/ 171 h 94"/>
                <a:gd name="T6" fmla="*/ 143 w 86"/>
                <a:gd name="T7" fmla="*/ 194 h 94"/>
                <a:gd name="T8" fmla="*/ 148 w 86"/>
                <a:gd name="T9" fmla="*/ 189 h 94"/>
                <a:gd name="T10" fmla="*/ 179 w 86"/>
                <a:gd name="T11" fmla="*/ 65 h 94"/>
                <a:gd name="T12" fmla="*/ 44 w 86"/>
                <a:gd name="T13" fmla="*/ 14 h 94"/>
                <a:gd name="T14" fmla="*/ 5 w 86"/>
                <a:gd name="T15" fmla="*/ 128 h 94"/>
                <a:gd name="T16" fmla="*/ 0 w 86"/>
                <a:gd name="T17" fmla="*/ 128 h 94"/>
                <a:gd name="T18" fmla="*/ 1 w 86"/>
                <a:gd name="T19" fmla="*/ 128 h 9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94">
                  <a:moveTo>
                    <a:pt x="1" y="61"/>
                  </a:moveTo>
                  <a:cubicBezTo>
                    <a:pt x="2" y="61"/>
                    <a:pt x="0" y="63"/>
                    <a:pt x="2" y="63"/>
                  </a:cubicBezTo>
                  <a:cubicBezTo>
                    <a:pt x="13" y="66"/>
                    <a:pt x="33" y="72"/>
                    <a:pt x="52" y="82"/>
                  </a:cubicBezTo>
                  <a:cubicBezTo>
                    <a:pt x="57" y="85"/>
                    <a:pt x="62" y="89"/>
                    <a:pt x="67" y="93"/>
                  </a:cubicBezTo>
                  <a:cubicBezTo>
                    <a:pt x="68" y="94"/>
                    <a:pt x="68" y="90"/>
                    <a:pt x="69" y="91"/>
                  </a:cubicBezTo>
                  <a:cubicBezTo>
                    <a:pt x="75" y="78"/>
                    <a:pt x="86" y="40"/>
                    <a:pt x="84" y="31"/>
                  </a:cubicBezTo>
                  <a:cubicBezTo>
                    <a:pt x="81" y="20"/>
                    <a:pt x="26" y="0"/>
                    <a:pt x="20" y="7"/>
                  </a:cubicBezTo>
                  <a:cubicBezTo>
                    <a:pt x="13" y="13"/>
                    <a:pt x="4" y="47"/>
                    <a:pt x="2" y="61"/>
                  </a:cubicBezTo>
                  <a:cubicBezTo>
                    <a:pt x="2" y="61"/>
                    <a:pt x="1" y="61"/>
                    <a:pt x="0" y="61"/>
                  </a:cubicBezTo>
                  <a:lnTo>
                    <a:pt x="1" y="61"/>
                  </a:lnTo>
                  <a:close/>
                </a:path>
              </a:pathLst>
            </a:custGeom>
            <a:solidFill>
              <a:srgbClr val="DF82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6" name="Freeform 2124"/>
            <p:cNvSpPr/>
            <p:nvPr>
              <p:custDataLst>
                <p:tags r:id="rId1156"/>
              </p:custDataLst>
            </p:nvPr>
          </p:nvSpPr>
          <p:spPr bwMode="auto">
            <a:xfrm>
              <a:off x="4453" y="2644"/>
              <a:ext cx="38" cy="41"/>
            </a:xfrm>
            <a:custGeom>
              <a:avLst/>
              <a:gdLst>
                <a:gd name="T0" fmla="*/ 50 w 29"/>
                <a:gd name="T1" fmla="*/ 59 h 32"/>
                <a:gd name="T2" fmla="*/ 54 w 29"/>
                <a:gd name="T3" fmla="*/ 45 h 32"/>
                <a:gd name="T4" fmla="*/ 66 w 29"/>
                <a:gd name="T5" fmla="*/ 19 h 32"/>
                <a:gd name="T6" fmla="*/ 51 w 29"/>
                <a:gd name="T7" fmla="*/ 8 h 32"/>
                <a:gd name="T8" fmla="*/ 24 w 29"/>
                <a:gd name="T9" fmla="*/ 0 h 32"/>
                <a:gd name="T10" fmla="*/ 12 w 29"/>
                <a:gd name="T11" fmla="*/ 15 h 32"/>
                <a:gd name="T12" fmla="*/ 0 w 29"/>
                <a:gd name="T13" fmla="*/ 42 h 32"/>
                <a:gd name="T14" fmla="*/ 12 w 29"/>
                <a:gd name="T15" fmla="*/ 46 h 32"/>
                <a:gd name="T16" fmla="*/ 41 w 29"/>
                <a:gd name="T17" fmla="*/ 65 h 32"/>
                <a:gd name="T18" fmla="*/ 50 w 29"/>
                <a:gd name="T19" fmla="*/ 59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32">
                  <a:moveTo>
                    <a:pt x="22" y="28"/>
                  </a:moveTo>
                  <a:cubicBezTo>
                    <a:pt x="23" y="26"/>
                    <a:pt x="24" y="23"/>
                    <a:pt x="24" y="21"/>
                  </a:cubicBezTo>
                  <a:cubicBezTo>
                    <a:pt x="26" y="17"/>
                    <a:pt x="28" y="13"/>
                    <a:pt x="29" y="9"/>
                  </a:cubicBezTo>
                  <a:cubicBezTo>
                    <a:pt x="29" y="6"/>
                    <a:pt x="26" y="6"/>
                    <a:pt x="23" y="4"/>
                  </a:cubicBezTo>
                  <a:cubicBezTo>
                    <a:pt x="20" y="3"/>
                    <a:pt x="15" y="0"/>
                    <a:pt x="11" y="0"/>
                  </a:cubicBezTo>
                  <a:cubicBezTo>
                    <a:pt x="8" y="0"/>
                    <a:pt x="6" y="5"/>
                    <a:pt x="5" y="7"/>
                  </a:cubicBezTo>
                  <a:cubicBezTo>
                    <a:pt x="3" y="11"/>
                    <a:pt x="1" y="16"/>
                    <a:pt x="0" y="20"/>
                  </a:cubicBezTo>
                  <a:cubicBezTo>
                    <a:pt x="2" y="21"/>
                    <a:pt x="3" y="21"/>
                    <a:pt x="5" y="22"/>
                  </a:cubicBezTo>
                  <a:cubicBezTo>
                    <a:pt x="9" y="25"/>
                    <a:pt x="14" y="28"/>
                    <a:pt x="18" y="31"/>
                  </a:cubicBezTo>
                  <a:cubicBezTo>
                    <a:pt x="20" y="32"/>
                    <a:pt x="21" y="31"/>
                    <a:pt x="22" y="28"/>
                  </a:cubicBezTo>
                  <a:close/>
                </a:path>
              </a:pathLst>
            </a:custGeom>
            <a:solidFill>
              <a:srgbClr val="C53B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7" name="Freeform 2125"/>
            <p:cNvSpPr/>
            <p:nvPr>
              <p:custDataLst>
                <p:tags r:id="rId1157"/>
              </p:custDataLst>
            </p:nvPr>
          </p:nvSpPr>
          <p:spPr bwMode="auto">
            <a:xfrm>
              <a:off x="4419" y="2605"/>
              <a:ext cx="78" cy="64"/>
            </a:xfrm>
            <a:custGeom>
              <a:avLst/>
              <a:gdLst>
                <a:gd name="T0" fmla="*/ 125 w 61"/>
                <a:gd name="T1" fmla="*/ 40 h 49"/>
                <a:gd name="T2" fmla="*/ 59 w 61"/>
                <a:gd name="T3" fmla="*/ 7 h 49"/>
                <a:gd name="T4" fmla="*/ 37 w 61"/>
                <a:gd name="T5" fmla="*/ 1 h 49"/>
                <a:gd name="T6" fmla="*/ 23 w 61"/>
                <a:gd name="T7" fmla="*/ 13 h 49"/>
                <a:gd name="T8" fmla="*/ 13 w 61"/>
                <a:gd name="T9" fmla="*/ 40 h 49"/>
                <a:gd name="T10" fmla="*/ 0 w 61"/>
                <a:gd name="T11" fmla="*/ 85 h 49"/>
                <a:gd name="T12" fmla="*/ 0 w 61"/>
                <a:gd name="T13" fmla="*/ 88 h 49"/>
                <a:gd name="T14" fmla="*/ 52 w 61"/>
                <a:gd name="T15" fmla="*/ 110 h 49"/>
                <a:gd name="T16" fmla="*/ 59 w 61"/>
                <a:gd name="T17" fmla="*/ 93 h 49"/>
                <a:gd name="T18" fmla="*/ 70 w 61"/>
                <a:gd name="T19" fmla="*/ 72 h 49"/>
                <a:gd name="T20" fmla="*/ 98 w 61"/>
                <a:gd name="T21" fmla="*/ 74 h 49"/>
                <a:gd name="T22" fmla="*/ 113 w 61"/>
                <a:gd name="T23" fmla="*/ 82 h 49"/>
                <a:gd name="T24" fmla="*/ 121 w 61"/>
                <a:gd name="T25" fmla="*/ 73 h 49"/>
                <a:gd name="T26" fmla="*/ 121 w 61"/>
                <a:gd name="T27" fmla="*/ 72 h 49"/>
                <a:gd name="T28" fmla="*/ 128 w 61"/>
                <a:gd name="T29" fmla="*/ 43 h 49"/>
                <a:gd name="T30" fmla="*/ 125 w 61"/>
                <a:gd name="T31" fmla="*/ 40 h 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1" h="49">
                  <a:moveTo>
                    <a:pt x="60" y="18"/>
                  </a:moveTo>
                  <a:cubicBezTo>
                    <a:pt x="53" y="10"/>
                    <a:pt x="39" y="6"/>
                    <a:pt x="28" y="3"/>
                  </a:cubicBezTo>
                  <a:cubicBezTo>
                    <a:pt x="26" y="2"/>
                    <a:pt x="21" y="0"/>
                    <a:pt x="18" y="1"/>
                  </a:cubicBezTo>
                  <a:cubicBezTo>
                    <a:pt x="16" y="1"/>
                    <a:pt x="12" y="4"/>
                    <a:pt x="11" y="6"/>
                  </a:cubicBezTo>
                  <a:cubicBezTo>
                    <a:pt x="9" y="9"/>
                    <a:pt x="7" y="15"/>
                    <a:pt x="6" y="18"/>
                  </a:cubicBezTo>
                  <a:cubicBezTo>
                    <a:pt x="4" y="25"/>
                    <a:pt x="1" y="31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8" y="41"/>
                    <a:pt x="17" y="45"/>
                    <a:pt x="25" y="49"/>
                  </a:cubicBezTo>
                  <a:cubicBezTo>
                    <a:pt x="27" y="48"/>
                    <a:pt x="28" y="43"/>
                    <a:pt x="28" y="41"/>
                  </a:cubicBezTo>
                  <a:cubicBezTo>
                    <a:pt x="30" y="38"/>
                    <a:pt x="32" y="35"/>
                    <a:pt x="34" y="32"/>
                  </a:cubicBezTo>
                  <a:cubicBezTo>
                    <a:pt x="37" y="28"/>
                    <a:pt x="43" y="32"/>
                    <a:pt x="47" y="34"/>
                  </a:cubicBezTo>
                  <a:cubicBezTo>
                    <a:pt x="49" y="35"/>
                    <a:pt x="51" y="36"/>
                    <a:pt x="54" y="37"/>
                  </a:cubicBezTo>
                  <a:cubicBezTo>
                    <a:pt x="57" y="38"/>
                    <a:pt x="56" y="36"/>
                    <a:pt x="58" y="33"/>
                  </a:cubicBezTo>
                  <a:cubicBezTo>
                    <a:pt x="58" y="33"/>
                    <a:pt x="58" y="33"/>
                    <a:pt x="58" y="32"/>
                  </a:cubicBezTo>
                  <a:cubicBezTo>
                    <a:pt x="59" y="28"/>
                    <a:pt x="60" y="23"/>
                    <a:pt x="61" y="19"/>
                  </a:cubicBezTo>
                  <a:cubicBezTo>
                    <a:pt x="61" y="18"/>
                    <a:pt x="61" y="18"/>
                    <a:pt x="60" y="18"/>
                  </a:cubicBezTo>
                  <a:close/>
                </a:path>
              </a:pathLst>
            </a:custGeom>
            <a:solidFill>
              <a:srgbClr val="D86B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8" name="Freeform 2126"/>
            <p:cNvSpPr/>
            <p:nvPr>
              <p:custDataLst>
                <p:tags r:id="rId1158"/>
              </p:custDataLst>
            </p:nvPr>
          </p:nvSpPr>
          <p:spPr bwMode="auto">
            <a:xfrm>
              <a:off x="4340" y="2727"/>
              <a:ext cx="28" cy="40"/>
            </a:xfrm>
            <a:custGeom>
              <a:avLst/>
              <a:gdLst>
                <a:gd name="T0" fmla="*/ 17 w 22"/>
                <a:gd name="T1" fmla="*/ 25 h 31"/>
                <a:gd name="T2" fmla="*/ 5 w 22"/>
                <a:gd name="T3" fmla="*/ 58 h 31"/>
                <a:gd name="T4" fmla="*/ 22 w 22"/>
                <a:gd name="T5" fmla="*/ 46 h 31"/>
                <a:gd name="T6" fmla="*/ 32 w 22"/>
                <a:gd name="T7" fmla="*/ 62 h 31"/>
                <a:gd name="T8" fmla="*/ 37 w 22"/>
                <a:gd name="T9" fmla="*/ 17 h 31"/>
                <a:gd name="T10" fmla="*/ 36 w 22"/>
                <a:gd name="T11" fmla="*/ 39 h 31"/>
                <a:gd name="T12" fmla="*/ 31 w 22"/>
                <a:gd name="T13" fmla="*/ 44 h 31"/>
                <a:gd name="T14" fmla="*/ 23 w 22"/>
                <a:gd name="T15" fmla="*/ 39 h 31"/>
                <a:gd name="T16" fmla="*/ 24 w 22"/>
                <a:gd name="T17" fmla="*/ 15 h 31"/>
                <a:gd name="T18" fmla="*/ 28 w 22"/>
                <a:gd name="T19" fmla="*/ 0 h 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" h="31">
                  <a:moveTo>
                    <a:pt x="8" y="12"/>
                  </a:moveTo>
                  <a:cubicBezTo>
                    <a:pt x="6" y="16"/>
                    <a:pt x="0" y="23"/>
                    <a:pt x="2" y="27"/>
                  </a:cubicBezTo>
                  <a:cubicBezTo>
                    <a:pt x="4" y="27"/>
                    <a:pt x="8" y="21"/>
                    <a:pt x="10" y="22"/>
                  </a:cubicBezTo>
                  <a:cubicBezTo>
                    <a:pt x="14" y="23"/>
                    <a:pt x="11" y="31"/>
                    <a:pt x="16" y="29"/>
                  </a:cubicBezTo>
                  <a:cubicBezTo>
                    <a:pt x="22" y="28"/>
                    <a:pt x="18" y="12"/>
                    <a:pt x="18" y="8"/>
                  </a:cubicBezTo>
                  <a:cubicBezTo>
                    <a:pt x="18" y="11"/>
                    <a:pt x="18" y="16"/>
                    <a:pt x="17" y="18"/>
                  </a:cubicBezTo>
                  <a:cubicBezTo>
                    <a:pt x="16" y="20"/>
                    <a:pt x="17" y="20"/>
                    <a:pt x="15" y="20"/>
                  </a:cubicBezTo>
                  <a:cubicBezTo>
                    <a:pt x="14" y="20"/>
                    <a:pt x="12" y="18"/>
                    <a:pt x="11" y="18"/>
                  </a:cubicBezTo>
                  <a:cubicBezTo>
                    <a:pt x="10" y="15"/>
                    <a:pt x="12" y="10"/>
                    <a:pt x="12" y="7"/>
                  </a:cubicBezTo>
                  <a:cubicBezTo>
                    <a:pt x="12" y="5"/>
                    <a:pt x="11" y="2"/>
                    <a:pt x="13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9" name="Freeform 2127"/>
            <p:cNvSpPr/>
            <p:nvPr>
              <p:custDataLst>
                <p:tags r:id="rId1159"/>
              </p:custDataLst>
            </p:nvPr>
          </p:nvSpPr>
          <p:spPr bwMode="auto">
            <a:xfrm>
              <a:off x="4268" y="2779"/>
              <a:ext cx="57" cy="65"/>
            </a:xfrm>
            <a:custGeom>
              <a:avLst/>
              <a:gdLst>
                <a:gd name="T0" fmla="*/ 58 w 44"/>
                <a:gd name="T1" fmla="*/ 65 h 51"/>
                <a:gd name="T2" fmla="*/ 0 w 44"/>
                <a:gd name="T3" fmla="*/ 101 h 51"/>
                <a:gd name="T4" fmla="*/ 16 w 44"/>
                <a:gd name="T5" fmla="*/ 99 h 51"/>
                <a:gd name="T6" fmla="*/ 35 w 44"/>
                <a:gd name="T7" fmla="*/ 84 h 51"/>
                <a:gd name="T8" fmla="*/ 52 w 44"/>
                <a:gd name="T9" fmla="*/ 75 h 51"/>
                <a:gd name="T10" fmla="*/ 67 w 44"/>
                <a:gd name="T11" fmla="*/ 83 h 51"/>
                <a:gd name="T12" fmla="*/ 80 w 44"/>
                <a:gd name="T13" fmla="*/ 47 h 51"/>
                <a:gd name="T14" fmla="*/ 96 w 44"/>
                <a:gd name="T15" fmla="*/ 0 h 51"/>
                <a:gd name="T16" fmla="*/ 74 w 44"/>
                <a:gd name="T17" fmla="*/ 36 h 51"/>
                <a:gd name="T18" fmla="*/ 63 w 44"/>
                <a:gd name="T19" fmla="*/ 75 h 51"/>
                <a:gd name="T20" fmla="*/ 58 w 44"/>
                <a:gd name="T21" fmla="*/ 65 h 5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" h="51">
                  <a:moveTo>
                    <a:pt x="27" y="31"/>
                  </a:moveTo>
                  <a:cubicBezTo>
                    <a:pt x="17" y="23"/>
                    <a:pt x="10" y="51"/>
                    <a:pt x="0" y="49"/>
                  </a:cubicBezTo>
                  <a:cubicBezTo>
                    <a:pt x="3" y="48"/>
                    <a:pt x="4" y="49"/>
                    <a:pt x="7" y="48"/>
                  </a:cubicBezTo>
                  <a:cubicBezTo>
                    <a:pt x="11" y="46"/>
                    <a:pt x="13" y="44"/>
                    <a:pt x="16" y="41"/>
                  </a:cubicBezTo>
                  <a:cubicBezTo>
                    <a:pt x="18" y="38"/>
                    <a:pt x="20" y="35"/>
                    <a:pt x="24" y="36"/>
                  </a:cubicBezTo>
                  <a:cubicBezTo>
                    <a:pt x="27" y="37"/>
                    <a:pt x="27" y="41"/>
                    <a:pt x="31" y="40"/>
                  </a:cubicBezTo>
                  <a:cubicBezTo>
                    <a:pt x="38" y="37"/>
                    <a:pt x="36" y="28"/>
                    <a:pt x="37" y="23"/>
                  </a:cubicBezTo>
                  <a:cubicBezTo>
                    <a:pt x="39" y="15"/>
                    <a:pt x="42" y="8"/>
                    <a:pt x="44" y="0"/>
                  </a:cubicBezTo>
                  <a:cubicBezTo>
                    <a:pt x="38" y="4"/>
                    <a:pt x="36" y="10"/>
                    <a:pt x="34" y="17"/>
                  </a:cubicBezTo>
                  <a:cubicBezTo>
                    <a:pt x="32" y="22"/>
                    <a:pt x="37" y="32"/>
                    <a:pt x="29" y="36"/>
                  </a:cubicBezTo>
                  <a:cubicBezTo>
                    <a:pt x="26" y="38"/>
                    <a:pt x="27" y="31"/>
                    <a:pt x="27" y="31"/>
                  </a:cubicBezTo>
                  <a:close/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0" name="Freeform 2128"/>
            <p:cNvSpPr/>
            <p:nvPr>
              <p:custDataLst>
                <p:tags r:id="rId1160"/>
              </p:custDataLst>
            </p:nvPr>
          </p:nvSpPr>
          <p:spPr bwMode="auto">
            <a:xfrm>
              <a:off x="4308" y="2730"/>
              <a:ext cx="71" cy="114"/>
            </a:xfrm>
            <a:custGeom>
              <a:avLst/>
              <a:gdLst>
                <a:gd name="T0" fmla="*/ 19 w 55"/>
                <a:gd name="T1" fmla="*/ 158 h 89"/>
                <a:gd name="T2" fmla="*/ 46 w 55"/>
                <a:gd name="T3" fmla="*/ 111 h 89"/>
                <a:gd name="T4" fmla="*/ 62 w 55"/>
                <a:gd name="T5" fmla="*/ 88 h 89"/>
                <a:gd name="T6" fmla="*/ 67 w 55"/>
                <a:gd name="T7" fmla="*/ 74 h 89"/>
                <a:gd name="T8" fmla="*/ 74 w 55"/>
                <a:gd name="T9" fmla="*/ 83 h 89"/>
                <a:gd name="T10" fmla="*/ 108 w 55"/>
                <a:gd name="T11" fmla="*/ 53 h 89"/>
                <a:gd name="T12" fmla="*/ 105 w 55"/>
                <a:gd name="T13" fmla="*/ 23 h 89"/>
                <a:gd name="T14" fmla="*/ 119 w 55"/>
                <a:gd name="T15" fmla="*/ 0 h 89"/>
                <a:gd name="T16" fmla="*/ 119 w 55"/>
                <a:gd name="T17" fmla="*/ 13 h 89"/>
                <a:gd name="T18" fmla="*/ 114 w 55"/>
                <a:gd name="T19" fmla="*/ 28 h 89"/>
                <a:gd name="T20" fmla="*/ 114 w 55"/>
                <a:gd name="T21" fmla="*/ 59 h 89"/>
                <a:gd name="T22" fmla="*/ 97 w 55"/>
                <a:gd name="T23" fmla="*/ 95 h 89"/>
                <a:gd name="T24" fmla="*/ 72 w 55"/>
                <a:gd name="T25" fmla="*/ 105 h 89"/>
                <a:gd name="T26" fmla="*/ 58 w 55"/>
                <a:gd name="T27" fmla="*/ 127 h 89"/>
                <a:gd name="T28" fmla="*/ 39 w 55"/>
                <a:gd name="T29" fmla="*/ 142 h 89"/>
                <a:gd name="T30" fmla="*/ 28 w 55"/>
                <a:gd name="T31" fmla="*/ 174 h 89"/>
                <a:gd name="T32" fmla="*/ 0 w 55"/>
                <a:gd name="T33" fmla="*/ 187 h 89"/>
                <a:gd name="T34" fmla="*/ 19 w 55"/>
                <a:gd name="T35" fmla="*/ 154 h 8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5" h="89">
                  <a:moveTo>
                    <a:pt x="9" y="75"/>
                  </a:moveTo>
                  <a:cubicBezTo>
                    <a:pt x="11" y="66"/>
                    <a:pt x="19" y="60"/>
                    <a:pt x="22" y="53"/>
                  </a:cubicBezTo>
                  <a:cubicBezTo>
                    <a:pt x="24" y="48"/>
                    <a:pt x="28" y="46"/>
                    <a:pt x="29" y="42"/>
                  </a:cubicBezTo>
                  <a:cubicBezTo>
                    <a:pt x="30" y="41"/>
                    <a:pt x="30" y="35"/>
                    <a:pt x="31" y="35"/>
                  </a:cubicBezTo>
                  <a:cubicBezTo>
                    <a:pt x="33" y="35"/>
                    <a:pt x="33" y="39"/>
                    <a:pt x="34" y="40"/>
                  </a:cubicBezTo>
                  <a:cubicBezTo>
                    <a:pt x="41" y="48"/>
                    <a:pt x="49" y="31"/>
                    <a:pt x="50" y="25"/>
                  </a:cubicBezTo>
                  <a:cubicBezTo>
                    <a:pt x="51" y="20"/>
                    <a:pt x="48" y="16"/>
                    <a:pt x="49" y="11"/>
                  </a:cubicBezTo>
                  <a:cubicBezTo>
                    <a:pt x="51" y="7"/>
                    <a:pt x="55" y="6"/>
                    <a:pt x="55" y="0"/>
                  </a:cubicBezTo>
                  <a:cubicBezTo>
                    <a:pt x="55" y="2"/>
                    <a:pt x="55" y="4"/>
                    <a:pt x="55" y="6"/>
                  </a:cubicBezTo>
                  <a:cubicBezTo>
                    <a:pt x="54" y="9"/>
                    <a:pt x="53" y="11"/>
                    <a:pt x="53" y="13"/>
                  </a:cubicBezTo>
                  <a:cubicBezTo>
                    <a:pt x="52" y="18"/>
                    <a:pt x="52" y="23"/>
                    <a:pt x="53" y="28"/>
                  </a:cubicBezTo>
                  <a:cubicBezTo>
                    <a:pt x="53" y="35"/>
                    <a:pt x="50" y="40"/>
                    <a:pt x="45" y="45"/>
                  </a:cubicBezTo>
                  <a:cubicBezTo>
                    <a:pt x="41" y="48"/>
                    <a:pt x="37" y="48"/>
                    <a:pt x="33" y="50"/>
                  </a:cubicBezTo>
                  <a:cubicBezTo>
                    <a:pt x="29" y="52"/>
                    <a:pt x="29" y="56"/>
                    <a:pt x="27" y="60"/>
                  </a:cubicBezTo>
                  <a:cubicBezTo>
                    <a:pt x="24" y="63"/>
                    <a:pt x="20" y="64"/>
                    <a:pt x="18" y="68"/>
                  </a:cubicBezTo>
                  <a:cubicBezTo>
                    <a:pt x="16" y="74"/>
                    <a:pt x="16" y="79"/>
                    <a:pt x="13" y="83"/>
                  </a:cubicBezTo>
                  <a:cubicBezTo>
                    <a:pt x="9" y="88"/>
                    <a:pt x="5" y="88"/>
                    <a:pt x="0" y="89"/>
                  </a:cubicBezTo>
                  <a:cubicBezTo>
                    <a:pt x="4" y="85"/>
                    <a:pt x="9" y="80"/>
                    <a:pt x="9" y="73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1" name="Freeform 2129"/>
            <p:cNvSpPr/>
            <p:nvPr>
              <p:custDataLst>
                <p:tags r:id="rId1161"/>
              </p:custDataLst>
            </p:nvPr>
          </p:nvSpPr>
          <p:spPr bwMode="auto">
            <a:xfrm>
              <a:off x="4343" y="2775"/>
              <a:ext cx="32" cy="78"/>
            </a:xfrm>
            <a:custGeom>
              <a:avLst/>
              <a:gdLst>
                <a:gd name="T0" fmla="*/ 9 w 24"/>
                <a:gd name="T1" fmla="*/ 31 h 61"/>
                <a:gd name="T2" fmla="*/ 16 w 24"/>
                <a:gd name="T3" fmla="*/ 46 h 61"/>
                <a:gd name="T4" fmla="*/ 7 w 24"/>
                <a:gd name="T5" fmla="*/ 74 h 61"/>
                <a:gd name="T6" fmla="*/ 0 w 24"/>
                <a:gd name="T7" fmla="*/ 128 h 61"/>
                <a:gd name="T8" fmla="*/ 16 w 24"/>
                <a:gd name="T9" fmla="*/ 98 h 61"/>
                <a:gd name="T10" fmla="*/ 21 w 24"/>
                <a:gd name="T11" fmla="*/ 60 h 61"/>
                <a:gd name="T12" fmla="*/ 44 w 24"/>
                <a:gd name="T13" fmla="*/ 31 h 61"/>
                <a:gd name="T14" fmla="*/ 57 w 24"/>
                <a:gd name="T15" fmla="*/ 0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61">
                  <a:moveTo>
                    <a:pt x="4" y="15"/>
                  </a:moveTo>
                  <a:cubicBezTo>
                    <a:pt x="11" y="13"/>
                    <a:pt x="11" y="17"/>
                    <a:pt x="7" y="22"/>
                  </a:cubicBezTo>
                  <a:cubicBezTo>
                    <a:pt x="5" y="26"/>
                    <a:pt x="3" y="30"/>
                    <a:pt x="3" y="35"/>
                  </a:cubicBezTo>
                  <a:cubicBezTo>
                    <a:pt x="2" y="43"/>
                    <a:pt x="6" y="53"/>
                    <a:pt x="0" y="61"/>
                  </a:cubicBezTo>
                  <a:cubicBezTo>
                    <a:pt x="3" y="58"/>
                    <a:pt x="7" y="51"/>
                    <a:pt x="7" y="47"/>
                  </a:cubicBezTo>
                  <a:cubicBezTo>
                    <a:pt x="8" y="40"/>
                    <a:pt x="6" y="35"/>
                    <a:pt x="9" y="29"/>
                  </a:cubicBezTo>
                  <a:cubicBezTo>
                    <a:pt x="12" y="24"/>
                    <a:pt x="16" y="20"/>
                    <a:pt x="19" y="15"/>
                  </a:cubicBezTo>
                  <a:cubicBezTo>
                    <a:pt x="22" y="10"/>
                    <a:pt x="23" y="6"/>
                    <a:pt x="24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2" name="Freeform 2130"/>
            <p:cNvSpPr/>
            <p:nvPr>
              <p:custDataLst>
                <p:tags r:id="rId1162"/>
              </p:custDataLst>
            </p:nvPr>
          </p:nvSpPr>
          <p:spPr bwMode="auto">
            <a:xfrm>
              <a:off x="4319" y="2806"/>
              <a:ext cx="21" cy="69"/>
            </a:xfrm>
            <a:custGeom>
              <a:avLst/>
              <a:gdLst>
                <a:gd name="T0" fmla="*/ 14 w 16"/>
                <a:gd name="T1" fmla="*/ 36 h 54"/>
                <a:gd name="T2" fmla="*/ 16 w 16"/>
                <a:gd name="T3" fmla="*/ 73 h 54"/>
                <a:gd name="T4" fmla="*/ 0 w 16"/>
                <a:gd name="T5" fmla="*/ 112 h 54"/>
                <a:gd name="T6" fmla="*/ 24 w 16"/>
                <a:gd name="T7" fmla="*/ 66 h 54"/>
                <a:gd name="T8" fmla="*/ 22 w 16"/>
                <a:gd name="T9" fmla="*/ 29 h 54"/>
                <a:gd name="T10" fmla="*/ 37 w 16"/>
                <a:gd name="T11" fmla="*/ 0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54">
                  <a:moveTo>
                    <a:pt x="6" y="17"/>
                  </a:moveTo>
                  <a:cubicBezTo>
                    <a:pt x="4" y="23"/>
                    <a:pt x="7" y="29"/>
                    <a:pt x="7" y="35"/>
                  </a:cubicBezTo>
                  <a:cubicBezTo>
                    <a:pt x="6" y="41"/>
                    <a:pt x="4" y="49"/>
                    <a:pt x="0" y="54"/>
                  </a:cubicBezTo>
                  <a:cubicBezTo>
                    <a:pt x="7" y="50"/>
                    <a:pt x="11" y="39"/>
                    <a:pt x="11" y="32"/>
                  </a:cubicBezTo>
                  <a:cubicBezTo>
                    <a:pt x="12" y="26"/>
                    <a:pt x="9" y="20"/>
                    <a:pt x="10" y="14"/>
                  </a:cubicBezTo>
                  <a:cubicBezTo>
                    <a:pt x="10" y="8"/>
                    <a:pt x="14" y="4"/>
                    <a:pt x="16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3" name="Freeform 2131"/>
            <p:cNvSpPr/>
            <p:nvPr>
              <p:custDataLst>
                <p:tags r:id="rId1163"/>
              </p:custDataLst>
            </p:nvPr>
          </p:nvSpPr>
          <p:spPr bwMode="auto">
            <a:xfrm>
              <a:off x="4246" y="2836"/>
              <a:ext cx="69" cy="26"/>
            </a:xfrm>
            <a:custGeom>
              <a:avLst/>
              <a:gdLst>
                <a:gd name="T0" fmla="*/ 0 w 54"/>
                <a:gd name="T1" fmla="*/ 35 h 20"/>
                <a:gd name="T2" fmla="*/ 45 w 54"/>
                <a:gd name="T3" fmla="*/ 23 h 20"/>
                <a:gd name="T4" fmla="*/ 77 w 54"/>
                <a:gd name="T5" fmla="*/ 0 h 20"/>
                <a:gd name="T6" fmla="*/ 89 w 54"/>
                <a:gd name="T7" fmla="*/ 21 h 20"/>
                <a:gd name="T8" fmla="*/ 112 w 54"/>
                <a:gd name="T9" fmla="*/ 5 h 20"/>
                <a:gd name="T10" fmla="*/ 89 w 54"/>
                <a:gd name="T11" fmla="*/ 23 h 20"/>
                <a:gd name="T12" fmla="*/ 81 w 54"/>
                <a:gd name="T13" fmla="*/ 34 h 20"/>
                <a:gd name="T14" fmla="*/ 69 w 54"/>
                <a:gd name="T15" fmla="*/ 29 h 20"/>
                <a:gd name="T16" fmla="*/ 47 w 54"/>
                <a:gd name="T17" fmla="*/ 38 h 20"/>
                <a:gd name="T18" fmla="*/ 15 w 54"/>
                <a:gd name="T19" fmla="*/ 39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20">
                  <a:moveTo>
                    <a:pt x="0" y="16"/>
                  </a:moveTo>
                  <a:cubicBezTo>
                    <a:pt x="5" y="19"/>
                    <a:pt x="17" y="14"/>
                    <a:pt x="21" y="11"/>
                  </a:cubicBezTo>
                  <a:cubicBezTo>
                    <a:pt x="27" y="8"/>
                    <a:pt x="31" y="3"/>
                    <a:pt x="37" y="0"/>
                  </a:cubicBezTo>
                  <a:cubicBezTo>
                    <a:pt x="39" y="4"/>
                    <a:pt x="37" y="10"/>
                    <a:pt x="43" y="9"/>
                  </a:cubicBezTo>
                  <a:cubicBezTo>
                    <a:pt x="47" y="8"/>
                    <a:pt x="52" y="5"/>
                    <a:pt x="54" y="2"/>
                  </a:cubicBezTo>
                  <a:cubicBezTo>
                    <a:pt x="52" y="7"/>
                    <a:pt x="47" y="8"/>
                    <a:pt x="43" y="11"/>
                  </a:cubicBezTo>
                  <a:cubicBezTo>
                    <a:pt x="42" y="12"/>
                    <a:pt x="40" y="15"/>
                    <a:pt x="38" y="15"/>
                  </a:cubicBezTo>
                  <a:cubicBezTo>
                    <a:pt x="35" y="16"/>
                    <a:pt x="35" y="14"/>
                    <a:pt x="33" y="13"/>
                  </a:cubicBezTo>
                  <a:cubicBezTo>
                    <a:pt x="28" y="10"/>
                    <a:pt x="27" y="15"/>
                    <a:pt x="23" y="17"/>
                  </a:cubicBezTo>
                  <a:cubicBezTo>
                    <a:pt x="18" y="20"/>
                    <a:pt x="13" y="16"/>
                    <a:pt x="7" y="18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4" name="Freeform 2132"/>
            <p:cNvSpPr/>
            <p:nvPr>
              <p:custDataLst>
                <p:tags r:id="rId1164"/>
              </p:custDataLst>
            </p:nvPr>
          </p:nvSpPr>
          <p:spPr bwMode="auto">
            <a:xfrm>
              <a:off x="4204" y="2844"/>
              <a:ext cx="21" cy="15"/>
            </a:xfrm>
            <a:custGeom>
              <a:avLst/>
              <a:gdLst>
                <a:gd name="T0" fmla="*/ 37 w 16"/>
                <a:gd name="T1" fmla="*/ 0 h 12"/>
                <a:gd name="T2" fmla="*/ 29 w 16"/>
                <a:gd name="T3" fmla="*/ 0 h 12"/>
                <a:gd name="T4" fmla="*/ 18 w 16"/>
                <a:gd name="T5" fmla="*/ 1 h 12"/>
                <a:gd name="T6" fmla="*/ 5 w 16"/>
                <a:gd name="T7" fmla="*/ 8 h 12"/>
                <a:gd name="T8" fmla="*/ 5 w 16"/>
                <a:gd name="T9" fmla="*/ 23 h 12"/>
                <a:gd name="T10" fmla="*/ 16 w 16"/>
                <a:gd name="T11" fmla="*/ 24 h 12"/>
                <a:gd name="T12" fmla="*/ 34 w 16"/>
                <a:gd name="T13" fmla="*/ 18 h 12"/>
                <a:gd name="T14" fmla="*/ 12 w 16"/>
                <a:gd name="T15" fmla="*/ 13 h 12"/>
                <a:gd name="T16" fmla="*/ 32 w 16"/>
                <a:gd name="T17" fmla="*/ 0 h 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2">
                  <a:moveTo>
                    <a:pt x="16" y="0"/>
                  </a:moveTo>
                  <a:cubicBezTo>
                    <a:pt x="15" y="0"/>
                    <a:pt x="14" y="0"/>
                    <a:pt x="13" y="0"/>
                  </a:cubicBezTo>
                  <a:cubicBezTo>
                    <a:pt x="11" y="0"/>
                    <a:pt x="10" y="1"/>
                    <a:pt x="8" y="1"/>
                  </a:cubicBezTo>
                  <a:cubicBezTo>
                    <a:pt x="6" y="1"/>
                    <a:pt x="3" y="2"/>
                    <a:pt x="2" y="4"/>
                  </a:cubicBezTo>
                  <a:cubicBezTo>
                    <a:pt x="1" y="6"/>
                    <a:pt x="0" y="10"/>
                    <a:pt x="2" y="11"/>
                  </a:cubicBezTo>
                  <a:cubicBezTo>
                    <a:pt x="3" y="12"/>
                    <a:pt x="6" y="12"/>
                    <a:pt x="7" y="12"/>
                  </a:cubicBezTo>
                  <a:cubicBezTo>
                    <a:pt x="10" y="11"/>
                    <a:pt x="12" y="10"/>
                    <a:pt x="15" y="9"/>
                  </a:cubicBezTo>
                  <a:cubicBezTo>
                    <a:pt x="12" y="9"/>
                    <a:pt x="3" y="11"/>
                    <a:pt x="5" y="6"/>
                  </a:cubicBezTo>
                  <a:cubicBezTo>
                    <a:pt x="6" y="1"/>
                    <a:pt x="11" y="1"/>
                    <a:pt x="14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5" name="Freeform 2133"/>
            <p:cNvSpPr/>
            <p:nvPr>
              <p:custDataLst>
                <p:tags r:id="rId1165"/>
              </p:custDataLst>
            </p:nvPr>
          </p:nvSpPr>
          <p:spPr bwMode="auto">
            <a:xfrm>
              <a:off x="4205" y="2835"/>
              <a:ext cx="47" cy="19"/>
            </a:xfrm>
            <a:custGeom>
              <a:avLst/>
              <a:gdLst>
                <a:gd name="T0" fmla="*/ 17 w 36"/>
                <a:gd name="T1" fmla="*/ 14 h 15"/>
                <a:gd name="T2" fmla="*/ 50 w 36"/>
                <a:gd name="T3" fmla="*/ 13 h 15"/>
                <a:gd name="T4" fmla="*/ 80 w 36"/>
                <a:gd name="T5" fmla="*/ 0 h 15"/>
                <a:gd name="T6" fmla="*/ 50 w 36"/>
                <a:gd name="T7" fmla="*/ 18 h 15"/>
                <a:gd name="T8" fmla="*/ 29 w 36"/>
                <a:gd name="T9" fmla="*/ 20 h 15"/>
                <a:gd name="T10" fmla="*/ 9 w 36"/>
                <a:gd name="T11" fmla="*/ 29 h 15"/>
                <a:gd name="T12" fmla="*/ 0 w 36"/>
                <a:gd name="T13" fmla="*/ 30 h 15"/>
                <a:gd name="T14" fmla="*/ 5 w 36"/>
                <a:gd name="T15" fmla="*/ 23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15">
                  <a:moveTo>
                    <a:pt x="8" y="7"/>
                  </a:moveTo>
                  <a:cubicBezTo>
                    <a:pt x="12" y="8"/>
                    <a:pt x="17" y="7"/>
                    <a:pt x="22" y="6"/>
                  </a:cubicBezTo>
                  <a:cubicBezTo>
                    <a:pt x="26" y="5"/>
                    <a:pt x="33" y="4"/>
                    <a:pt x="36" y="0"/>
                  </a:cubicBezTo>
                  <a:cubicBezTo>
                    <a:pt x="33" y="5"/>
                    <a:pt x="27" y="8"/>
                    <a:pt x="22" y="9"/>
                  </a:cubicBezTo>
                  <a:cubicBezTo>
                    <a:pt x="19" y="10"/>
                    <a:pt x="16" y="10"/>
                    <a:pt x="13" y="10"/>
                  </a:cubicBezTo>
                  <a:cubicBezTo>
                    <a:pt x="10" y="10"/>
                    <a:pt x="4" y="11"/>
                    <a:pt x="4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" y="11"/>
                    <a:pt x="2" y="11"/>
                    <a:pt x="2" y="1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6" name="Freeform 2134"/>
            <p:cNvSpPr/>
            <p:nvPr>
              <p:custDataLst>
                <p:tags r:id="rId1166"/>
              </p:custDataLst>
            </p:nvPr>
          </p:nvSpPr>
          <p:spPr bwMode="auto">
            <a:xfrm>
              <a:off x="4201" y="2856"/>
              <a:ext cx="60" cy="15"/>
            </a:xfrm>
            <a:custGeom>
              <a:avLst/>
              <a:gdLst>
                <a:gd name="T0" fmla="*/ 1 w 46"/>
                <a:gd name="T1" fmla="*/ 26 h 11"/>
                <a:gd name="T2" fmla="*/ 17 w 46"/>
                <a:gd name="T3" fmla="*/ 14 h 11"/>
                <a:gd name="T4" fmla="*/ 44 w 46"/>
                <a:gd name="T5" fmla="*/ 1 h 11"/>
                <a:gd name="T6" fmla="*/ 68 w 46"/>
                <a:gd name="T7" fmla="*/ 0 h 11"/>
                <a:gd name="T8" fmla="*/ 82 w 46"/>
                <a:gd name="T9" fmla="*/ 0 h 11"/>
                <a:gd name="T10" fmla="*/ 102 w 46"/>
                <a:gd name="T11" fmla="*/ 0 h 11"/>
                <a:gd name="T12" fmla="*/ 102 w 46"/>
                <a:gd name="T13" fmla="*/ 1 h 11"/>
                <a:gd name="T14" fmla="*/ 85 w 46"/>
                <a:gd name="T15" fmla="*/ 7 h 11"/>
                <a:gd name="T16" fmla="*/ 52 w 46"/>
                <a:gd name="T17" fmla="*/ 7 h 11"/>
                <a:gd name="T18" fmla="*/ 21 w 46"/>
                <a:gd name="T19" fmla="*/ 19 h 11"/>
                <a:gd name="T20" fmla="*/ 7 w 46"/>
                <a:gd name="T21" fmla="*/ 27 h 1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11">
                  <a:moveTo>
                    <a:pt x="1" y="10"/>
                  </a:moveTo>
                  <a:cubicBezTo>
                    <a:pt x="2" y="6"/>
                    <a:pt x="5" y="5"/>
                    <a:pt x="8" y="5"/>
                  </a:cubicBezTo>
                  <a:cubicBezTo>
                    <a:pt x="12" y="4"/>
                    <a:pt x="16" y="2"/>
                    <a:pt x="20" y="1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3" y="0"/>
                    <a:pt x="35" y="0"/>
                    <a:pt x="37" y="0"/>
                  </a:cubicBezTo>
                  <a:cubicBezTo>
                    <a:pt x="40" y="1"/>
                    <a:pt x="43" y="0"/>
                    <a:pt x="46" y="0"/>
                  </a:cubicBezTo>
                  <a:cubicBezTo>
                    <a:pt x="46" y="0"/>
                    <a:pt x="46" y="1"/>
                    <a:pt x="46" y="1"/>
                  </a:cubicBezTo>
                  <a:cubicBezTo>
                    <a:pt x="44" y="2"/>
                    <a:pt x="40" y="2"/>
                    <a:pt x="38" y="3"/>
                  </a:cubicBezTo>
                  <a:cubicBezTo>
                    <a:pt x="33" y="3"/>
                    <a:pt x="29" y="3"/>
                    <a:pt x="24" y="3"/>
                  </a:cubicBezTo>
                  <a:cubicBezTo>
                    <a:pt x="19" y="4"/>
                    <a:pt x="14" y="6"/>
                    <a:pt x="9" y="7"/>
                  </a:cubicBezTo>
                  <a:cubicBezTo>
                    <a:pt x="8" y="7"/>
                    <a:pt x="0" y="9"/>
                    <a:pt x="3" y="1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7" name="Freeform 2135"/>
            <p:cNvSpPr/>
            <p:nvPr>
              <p:custDataLst>
                <p:tags r:id="rId1167"/>
              </p:custDataLst>
            </p:nvPr>
          </p:nvSpPr>
          <p:spPr bwMode="auto">
            <a:xfrm>
              <a:off x="4201" y="2850"/>
              <a:ext cx="94" cy="30"/>
            </a:xfrm>
            <a:custGeom>
              <a:avLst/>
              <a:gdLst>
                <a:gd name="T0" fmla="*/ 5 w 73"/>
                <a:gd name="T1" fmla="*/ 51 h 23"/>
                <a:gd name="T2" fmla="*/ 1 w 73"/>
                <a:gd name="T3" fmla="*/ 44 h 23"/>
                <a:gd name="T4" fmla="*/ 13 w 73"/>
                <a:gd name="T5" fmla="*/ 43 h 23"/>
                <a:gd name="T6" fmla="*/ 31 w 73"/>
                <a:gd name="T7" fmla="*/ 44 h 23"/>
                <a:gd name="T8" fmla="*/ 67 w 73"/>
                <a:gd name="T9" fmla="*/ 38 h 23"/>
                <a:gd name="T10" fmla="*/ 82 w 73"/>
                <a:gd name="T11" fmla="*/ 30 h 23"/>
                <a:gd name="T12" fmla="*/ 103 w 73"/>
                <a:gd name="T13" fmla="*/ 29 h 23"/>
                <a:gd name="T14" fmla="*/ 120 w 73"/>
                <a:gd name="T15" fmla="*/ 27 h 23"/>
                <a:gd name="T16" fmla="*/ 134 w 73"/>
                <a:gd name="T17" fmla="*/ 16 h 23"/>
                <a:gd name="T18" fmla="*/ 156 w 73"/>
                <a:gd name="T19" fmla="*/ 5 h 23"/>
                <a:gd name="T20" fmla="*/ 143 w 73"/>
                <a:gd name="T21" fmla="*/ 17 h 23"/>
                <a:gd name="T22" fmla="*/ 125 w 73"/>
                <a:gd name="T23" fmla="*/ 34 h 23"/>
                <a:gd name="T24" fmla="*/ 102 w 73"/>
                <a:gd name="T25" fmla="*/ 38 h 23"/>
                <a:gd name="T26" fmla="*/ 81 w 73"/>
                <a:gd name="T27" fmla="*/ 38 h 23"/>
                <a:gd name="T28" fmla="*/ 30 w 73"/>
                <a:gd name="T29" fmla="*/ 51 h 23"/>
                <a:gd name="T30" fmla="*/ 5 w 73"/>
                <a:gd name="T31" fmla="*/ 50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3" h="23">
                  <a:moveTo>
                    <a:pt x="2" y="23"/>
                  </a:moveTo>
                  <a:cubicBezTo>
                    <a:pt x="0" y="23"/>
                    <a:pt x="0" y="21"/>
                    <a:pt x="1" y="20"/>
                  </a:cubicBezTo>
                  <a:cubicBezTo>
                    <a:pt x="2" y="19"/>
                    <a:pt x="5" y="19"/>
                    <a:pt x="6" y="19"/>
                  </a:cubicBezTo>
                  <a:cubicBezTo>
                    <a:pt x="9" y="19"/>
                    <a:pt x="12" y="20"/>
                    <a:pt x="15" y="20"/>
                  </a:cubicBezTo>
                  <a:cubicBezTo>
                    <a:pt x="20" y="21"/>
                    <a:pt x="26" y="19"/>
                    <a:pt x="31" y="17"/>
                  </a:cubicBezTo>
                  <a:cubicBezTo>
                    <a:pt x="34" y="16"/>
                    <a:pt x="37" y="15"/>
                    <a:pt x="39" y="14"/>
                  </a:cubicBezTo>
                  <a:cubicBezTo>
                    <a:pt x="42" y="13"/>
                    <a:pt x="45" y="13"/>
                    <a:pt x="48" y="13"/>
                  </a:cubicBezTo>
                  <a:cubicBezTo>
                    <a:pt x="50" y="13"/>
                    <a:pt x="53" y="12"/>
                    <a:pt x="56" y="12"/>
                  </a:cubicBezTo>
                  <a:cubicBezTo>
                    <a:pt x="59" y="11"/>
                    <a:pt x="61" y="9"/>
                    <a:pt x="63" y="7"/>
                  </a:cubicBezTo>
                  <a:cubicBezTo>
                    <a:pt x="66" y="5"/>
                    <a:pt x="69" y="0"/>
                    <a:pt x="73" y="2"/>
                  </a:cubicBezTo>
                  <a:cubicBezTo>
                    <a:pt x="71" y="4"/>
                    <a:pt x="69" y="6"/>
                    <a:pt x="67" y="8"/>
                  </a:cubicBezTo>
                  <a:cubicBezTo>
                    <a:pt x="65" y="11"/>
                    <a:pt x="62" y="14"/>
                    <a:pt x="58" y="15"/>
                  </a:cubicBezTo>
                  <a:cubicBezTo>
                    <a:pt x="54" y="16"/>
                    <a:pt x="50" y="17"/>
                    <a:pt x="47" y="17"/>
                  </a:cubicBezTo>
                  <a:cubicBezTo>
                    <a:pt x="44" y="17"/>
                    <a:pt x="41" y="17"/>
                    <a:pt x="38" y="17"/>
                  </a:cubicBezTo>
                  <a:cubicBezTo>
                    <a:pt x="31" y="20"/>
                    <a:pt x="23" y="23"/>
                    <a:pt x="14" y="23"/>
                  </a:cubicBezTo>
                  <a:cubicBezTo>
                    <a:pt x="12" y="23"/>
                    <a:pt x="3" y="19"/>
                    <a:pt x="2" y="22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8" name="Freeform 2136"/>
            <p:cNvSpPr/>
            <p:nvPr>
              <p:custDataLst>
                <p:tags r:id="rId1168"/>
              </p:custDataLst>
            </p:nvPr>
          </p:nvSpPr>
          <p:spPr bwMode="auto">
            <a:xfrm>
              <a:off x="4201" y="2877"/>
              <a:ext cx="66" cy="13"/>
            </a:xfrm>
            <a:custGeom>
              <a:avLst/>
              <a:gdLst>
                <a:gd name="T0" fmla="*/ 1 w 51"/>
                <a:gd name="T1" fmla="*/ 21 h 10"/>
                <a:gd name="T2" fmla="*/ 8 w 51"/>
                <a:gd name="T3" fmla="*/ 12 h 10"/>
                <a:gd name="T4" fmla="*/ 22 w 51"/>
                <a:gd name="T5" fmla="*/ 13 h 10"/>
                <a:gd name="T6" fmla="*/ 47 w 51"/>
                <a:gd name="T7" fmla="*/ 12 h 10"/>
                <a:gd name="T8" fmla="*/ 110 w 51"/>
                <a:gd name="T9" fmla="*/ 0 h 10"/>
                <a:gd name="T10" fmla="*/ 44 w 51"/>
                <a:gd name="T11" fmla="*/ 17 h 10"/>
                <a:gd name="T12" fmla="*/ 23 w 51"/>
                <a:gd name="T13" fmla="*/ 17 h 10"/>
                <a:gd name="T14" fmla="*/ 10 w 51"/>
                <a:gd name="T15" fmla="*/ 16 h 10"/>
                <a:gd name="T16" fmla="*/ 5 w 51"/>
                <a:gd name="T17" fmla="*/ 21 h 10"/>
                <a:gd name="T18" fmla="*/ 5 w 51"/>
                <a:gd name="T19" fmla="*/ 21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1" h="10">
                  <a:moveTo>
                    <a:pt x="1" y="9"/>
                  </a:moveTo>
                  <a:cubicBezTo>
                    <a:pt x="0" y="6"/>
                    <a:pt x="2" y="5"/>
                    <a:pt x="4" y="5"/>
                  </a:cubicBezTo>
                  <a:cubicBezTo>
                    <a:pt x="6" y="5"/>
                    <a:pt x="8" y="6"/>
                    <a:pt x="10" y="6"/>
                  </a:cubicBezTo>
                  <a:cubicBezTo>
                    <a:pt x="14" y="7"/>
                    <a:pt x="18" y="6"/>
                    <a:pt x="22" y="5"/>
                  </a:cubicBezTo>
                  <a:cubicBezTo>
                    <a:pt x="32" y="4"/>
                    <a:pt x="42" y="1"/>
                    <a:pt x="51" y="0"/>
                  </a:cubicBezTo>
                  <a:cubicBezTo>
                    <a:pt x="41" y="3"/>
                    <a:pt x="31" y="8"/>
                    <a:pt x="20" y="8"/>
                  </a:cubicBezTo>
                  <a:cubicBezTo>
                    <a:pt x="17" y="8"/>
                    <a:pt x="14" y="10"/>
                    <a:pt x="11" y="8"/>
                  </a:cubicBezTo>
                  <a:cubicBezTo>
                    <a:pt x="9" y="8"/>
                    <a:pt x="6" y="7"/>
                    <a:pt x="5" y="7"/>
                  </a:cubicBezTo>
                  <a:cubicBezTo>
                    <a:pt x="3" y="7"/>
                    <a:pt x="1" y="7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9" name="Freeform 2137"/>
            <p:cNvSpPr/>
            <p:nvPr>
              <p:custDataLst>
                <p:tags r:id="rId1169"/>
              </p:custDataLst>
            </p:nvPr>
          </p:nvSpPr>
          <p:spPr bwMode="auto">
            <a:xfrm>
              <a:off x="4204" y="2890"/>
              <a:ext cx="35" cy="13"/>
            </a:xfrm>
            <a:custGeom>
              <a:avLst/>
              <a:gdLst>
                <a:gd name="T0" fmla="*/ 8 w 27"/>
                <a:gd name="T1" fmla="*/ 16 h 10"/>
                <a:gd name="T2" fmla="*/ 8 w 27"/>
                <a:gd name="T3" fmla="*/ 1 h 10"/>
                <a:gd name="T4" fmla="*/ 23 w 27"/>
                <a:gd name="T5" fmla="*/ 13 h 10"/>
                <a:gd name="T6" fmla="*/ 58 w 27"/>
                <a:gd name="T7" fmla="*/ 17 h 10"/>
                <a:gd name="T8" fmla="*/ 30 w 27"/>
                <a:gd name="T9" fmla="*/ 21 h 10"/>
                <a:gd name="T10" fmla="*/ 16 w 27"/>
                <a:gd name="T11" fmla="*/ 13 h 10"/>
                <a:gd name="T12" fmla="*/ 6 w 27"/>
                <a:gd name="T13" fmla="*/ 16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0">
                  <a:moveTo>
                    <a:pt x="4" y="7"/>
                  </a:moveTo>
                  <a:cubicBezTo>
                    <a:pt x="2" y="6"/>
                    <a:pt x="0" y="0"/>
                    <a:pt x="4" y="1"/>
                  </a:cubicBezTo>
                  <a:cubicBezTo>
                    <a:pt x="6" y="2"/>
                    <a:pt x="9" y="4"/>
                    <a:pt x="11" y="6"/>
                  </a:cubicBezTo>
                  <a:cubicBezTo>
                    <a:pt x="15" y="9"/>
                    <a:pt x="22" y="9"/>
                    <a:pt x="27" y="8"/>
                  </a:cubicBezTo>
                  <a:cubicBezTo>
                    <a:pt x="23" y="8"/>
                    <a:pt x="18" y="10"/>
                    <a:pt x="14" y="9"/>
                  </a:cubicBezTo>
                  <a:cubicBezTo>
                    <a:pt x="11" y="9"/>
                    <a:pt x="9" y="7"/>
                    <a:pt x="7" y="6"/>
                  </a:cubicBezTo>
                  <a:cubicBezTo>
                    <a:pt x="6" y="6"/>
                    <a:pt x="2" y="5"/>
                    <a:pt x="3" y="7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0" name="Freeform 2138"/>
            <p:cNvSpPr/>
            <p:nvPr>
              <p:custDataLst>
                <p:tags r:id="rId1170"/>
              </p:custDataLst>
            </p:nvPr>
          </p:nvSpPr>
          <p:spPr bwMode="auto">
            <a:xfrm>
              <a:off x="4262" y="2878"/>
              <a:ext cx="50" cy="20"/>
            </a:xfrm>
            <a:custGeom>
              <a:avLst/>
              <a:gdLst>
                <a:gd name="T0" fmla="*/ 0 w 39"/>
                <a:gd name="T1" fmla="*/ 36 h 15"/>
                <a:gd name="T2" fmla="*/ 37 w 39"/>
                <a:gd name="T3" fmla="*/ 9 h 15"/>
                <a:gd name="T4" fmla="*/ 59 w 39"/>
                <a:gd name="T5" fmla="*/ 7 h 15"/>
                <a:gd name="T6" fmla="*/ 69 w 39"/>
                <a:gd name="T7" fmla="*/ 5 h 15"/>
                <a:gd name="T8" fmla="*/ 82 w 39"/>
                <a:gd name="T9" fmla="*/ 0 h 15"/>
                <a:gd name="T10" fmla="*/ 46 w 39"/>
                <a:gd name="T11" fmla="*/ 20 h 15"/>
                <a:gd name="T12" fmla="*/ 24 w 39"/>
                <a:gd name="T13" fmla="*/ 23 h 15"/>
                <a:gd name="T14" fmla="*/ 6 w 39"/>
                <a:gd name="T15" fmla="*/ 31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5">
                  <a:moveTo>
                    <a:pt x="0" y="15"/>
                  </a:moveTo>
                  <a:cubicBezTo>
                    <a:pt x="6" y="11"/>
                    <a:pt x="11" y="6"/>
                    <a:pt x="18" y="4"/>
                  </a:cubicBezTo>
                  <a:cubicBezTo>
                    <a:pt x="21" y="4"/>
                    <a:pt x="25" y="4"/>
                    <a:pt x="28" y="3"/>
                  </a:cubicBezTo>
                  <a:cubicBezTo>
                    <a:pt x="30" y="3"/>
                    <a:pt x="31" y="2"/>
                    <a:pt x="33" y="2"/>
                  </a:cubicBezTo>
                  <a:cubicBezTo>
                    <a:pt x="35" y="1"/>
                    <a:pt x="37" y="0"/>
                    <a:pt x="39" y="0"/>
                  </a:cubicBezTo>
                  <a:cubicBezTo>
                    <a:pt x="33" y="1"/>
                    <a:pt x="29" y="8"/>
                    <a:pt x="22" y="8"/>
                  </a:cubicBezTo>
                  <a:cubicBezTo>
                    <a:pt x="19" y="8"/>
                    <a:pt x="15" y="9"/>
                    <a:pt x="12" y="10"/>
                  </a:cubicBezTo>
                  <a:cubicBezTo>
                    <a:pt x="9" y="12"/>
                    <a:pt x="5" y="12"/>
                    <a:pt x="3" y="13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1" name="Freeform 2139"/>
            <p:cNvSpPr/>
            <p:nvPr>
              <p:custDataLst>
                <p:tags r:id="rId1171"/>
              </p:custDataLst>
            </p:nvPr>
          </p:nvSpPr>
          <p:spPr bwMode="auto">
            <a:xfrm>
              <a:off x="4248" y="2894"/>
              <a:ext cx="73" cy="23"/>
            </a:xfrm>
            <a:custGeom>
              <a:avLst/>
              <a:gdLst>
                <a:gd name="T0" fmla="*/ 65 w 57"/>
                <a:gd name="T1" fmla="*/ 6 h 18"/>
                <a:gd name="T2" fmla="*/ 92 w 57"/>
                <a:gd name="T3" fmla="*/ 0 h 18"/>
                <a:gd name="T4" fmla="*/ 106 w 57"/>
                <a:gd name="T5" fmla="*/ 1 h 18"/>
                <a:gd name="T6" fmla="*/ 119 w 57"/>
                <a:gd name="T7" fmla="*/ 0 h 18"/>
                <a:gd name="T8" fmla="*/ 106 w 57"/>
                <a:gd name="T9" fmla="*/ 10 h 18"/>
                <a:gd name="T10" fmla="*/ 95 w 57"/>
                <a:gd name="T11" fmla="*/ 8 h 18"/>
                <a:gd name="T12" fmla="*/ 74 w 57"/>
                <a:gd name="T13" fmla="*/ 8 h 18"/>
                <a:gd name="T14" fmla="*/ 65 w 57"/>
                <a:gd name="T15" fmla="*/ 19 h 18"/>
                <a:gd name="T16" fmla="*/ 51 w 57"/>
                <a:gd name="T17" fmla="*/ 24 h 18"/>
                <a:gd name="T18" fmla="*/ 42 w 57"/>
                <a:gd name="T19" fmla="*/ 31 h 18"/>
                <a:gd name="T20" fmla="*/ 59 w 57"/>
                <a:gd name="T21" fmla="*/ 31 h 18"/>
                <a:gd name="T22" fmla="*/ 45 w 57"/>
                <a:gd name="T23" fmla="*/ 33 h 18"/>
                <a:gd name="T24" fmla="*/ 24 w 57"/>
                <a:gd name="T25" fmla="*/ 36 h 18"/>
                <a:gd name="T26" fmla="*/ 5 w 57"/>
                <a:gd name="T27" fmla="*/ 29 h 18"/>
                <a:gd name="T28" fmla="*/ 51 w 57"/>
                <a:gd name="T29" fmla="*/ 17 h 18"/>
                <a:gd name="T30" fmla="*/ 59 w 57"/>
                <a:gd name="T31" fmla="*/ 13 h 18"/>
                <a:gd name="T32" fmla="*/ 63 w 57"/>
                <a:gd name="T33" fmla="*/ 10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7" h="18">
                  <a:moveTo>
                    <a:pt x="31" y="3"/>
                  </a:moveTo>
                  <a:cubicBezTo>
                    <a:pt x="34" y="0"/>
                    <a:pt x="40" y="0"/>
                    <a:pt x="44" y="0"/>
                  </a:cubicBezTo>
                  <a:cubicBezTo>
                    <a:pt x="47" y="0"/>
                    <a:pt x="49" y="1"/>
                    <a:pt x="51" y="1"/>
                  </a:cubicBezTo>
                  <a:cubicBezTo>
                    <a:pt x="53" y="1"/>
                    <a:pt x="55" y="0"/>
                    <a:pt x="57" y="0"/>
                  </a:cubicBezTo>
                  <a:cubicBezTo>
                    <a:pt x="55" y="2"/>
                    <a:pt x="54" y="4"/>
                    <a:pt x="51" y="5"/>
                  </a:cubicBezTo>
                  <a:cubicBezTo>
                    <a:pt x="49" y="6"/>
                    <a:pt x="47" y="5"/>
                    <a:pt x="45" y="4"/>
                  </a:cubicBezTo>
                  <a:cubicBezTo>
                    <a:pt x="42" y="4"/>
                    <a:pt x="37" y="2"/>
                    <a:pt x="35" y="4"/>
                  </a:cubicBezTo>
                  <a:cubicBezTo>
                    <a:pt x="33" y="5"/>
                    <a:pt x="32" y="8"/>
                    <a:pt x="31" y="9"/>
                  </a:cubicBezTo>
                  <a:cubicBezTo>
                    <a:pt x="29" y="12"/>
                    <a:pt x="26" y="12"/>
                    <a:pt x="24" y="12"/>
                  </a:cubicBezTo>
                  <a:cubicBezTo>
                    <a:pt x="23" y="12"/>
                    <a:pt x="18" y="13"/>
                    <a:pt x="20" y="15"/>
                  </a:cubicBezTo>
                  <a:cubicBezTo>
                    <a:pt x="22" y="16"/>
                    <a:pt x="26" y="15"/>
                    <a:pt x="28" y="15"/>
                  </a:cubicBezTo>
                  <a:cubicBezTo>
                    <a:pt x="26" y="16"/>
                    <a:pt x="23" y="16"/>
                    <a:pt x="21" y="16"/>
                  </a:cubicBezTo>
                  <a:cubicBezTo>
                    <a:pt x="18" y="16"/>
                    <a:pt x="15" y="17"/>
                    <a:pt x="12" y="17"/>
                  </a:cubicBezTo>
                  <a:cubicBezTo>
                    <a:pt x="9" y="18"/>
                    <a:pt x="3" y="17"/>
                    <a:pt x="2" y="14"/>
                  </a:cubicBezTo>
                  <a:cubicBezTo>
                    <a:pt x="0" y="8"/>
                    <a:pt x="21" y="10"/>
                    <a:pt x="24" y="8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30" y="5"/>
                    <a:pt x="30" y="5"/>
                    <a:pt x="30" y="5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2" name="Freeform 2140"/>
            <p:cNvSpPr/>
            <p:nvPr>
              <p:custDataLst>
                <p:tags r:id="rId1172"/>
              </p:custDataLst>
            </p:nvPr>
          </p:nvSpPr>
          <p:spPr bwMode="auto">
            <a:xfrm>
              <a:off x="4288" y="2897"/>
              <a:ext cx="55" cy="33"/>
            </a:xfrm>
            <a:custGeom>
              <a:avLst/>
              <a:gdLst>
                <a:gd name="T0" fmla="*/ 13 w 43"/>
                <a:gd name="T1" fmla="*/ 39 h 27"/>
                <a:gd name="T2" fmla="*/ 42 w 43"/>
                <a:gd name="T3" fmla="*/ 32 h 27"/>
                <a:gd name="T4" fmla="*/ 75 w 43"/>
                <a:gd name="T5" fmla="*/ 15 h 27"/>
                <a:gd name="T6" fmla="*/ 90 w 43"/>
                <a:gd name="T7" fmla="*/ 2 h 27"/>
                <a:gd name="T8" fmla="*/ 82 w 43"/>
                <a:gd name="T9" fmla="*/ 16 h 27"/>
                <a:gd name="T10" fmla="*/ 45 w 43"/>
                <a:gd name="T11" fmla="*/ 39 h 27"/>
                <a:gd name="T12" fmla="*/ 0 w 43"/>
                <a:gd name="T13" fmla="*/ 48 h 27"/>
                <a:gd name="T14" fmla="*/ 5 w 43"/>
                <a:gd name="T15" fmla="*/ 39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7">
                  <a:moveTo>
                    <a:pt x="6" y="21"/>
                  </a:moveTo>
                  <a:cubicBezTo>
                    <a:pt x="12" y="20"/>
                    <a:pt x="13" y="19"/>
                    <a:pt x="20" y="17"/>
                  </a:cubicBezTo>
                  <a:cubicBezTo>
                    <a:pt x="26" y="15"/>
                    <a:pt x="32" y="13"/>
                    <a:pt x="36" y="8"/>
                  </a:cubicBezTo>
                  <a:cubicBezTo>
                    <a:pt x="40" y="4"/>
                    <a:pt x="40" y="0"/>
                    <a:pt x="43" y="2"/>
                  </a:cubicBezTo>
                  <a:cubicBezTo>
                    <a:pt x="41" y="4"/>
                    <a:pt x="42" y="4"/>
                    <a:pt x="39" y="9"/>
                  </a:cubicBezTo>
                  <a:cubicBezTo>
                    <a:pt x="36" y="13"/>
                    <a:pt x="30" y="18"/>
                    <a:pt x="21" y="21"/>
                  </a:cubicBezTo>
                  <a:cubicBezTo>
                    <a:pt x="13" y="23"/>
                    <a:pt x="3" y="27"/>
                    <a:pt x="0" y="26"/>
                  </a:cubicBezTo>
                  <a:cubicBezTo>
                    <a:pt x="0" y="26"/>
                    <a:pt x="2" y="22"/>
                    <a:pt x="2" y="2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3" name="Freeform 2141"/>
            <p:cNvSpPr/>
            <p:nvPr>
              <p:custDataLst>
                <p:tags r:id="rId1173"/>
              </p:custDataLst>
            </p:nvPr>
          </p:nvSpPr>
          <p:spPr bwMode="auto">
            <a:xfrm>
              <a:off x="4379" y="2689"/>
              <a:ext cx="17" cy="91"/>
            </a:xfrm>
            <a:custGeom>
              <a:avLst/>
              <a:gdLst>
                <a:gd name="T0" fmla="*/ 17 w 13"/>
                <a:gd name="T1" fmla="*/ 54 h 71"/>
                <a:gd name="T2" fmla="*/ 7 w 13"/>
                <a:gd name="T3" fmla="*/ 105 h 71"/>
                <a:gd name="T4" fmla="*/ 12 w 13"/>
                <a:gd name="T5" fmla="*/ 124 h 71"/>
                <a:gd name="T6" fmla="*/ 16 w 13"/>
                <a:gd name="T7" fmla="*/ 136 h 71"/>
                <a:gd name="T8" fmla="*/ 21 w 13"/>
                <a:gd name="T9" fmla="*/ 144 h 71"/>
                <a:gd name="T10" fmla="*/ 21 w 13"/>
                <a:gd name="T11" fmla="*/ 150 h 71"/>
                <a:gd name="T12" fmla="*/ 17 w 13"/>
                <a:gd name="T13" fmla="*/ 135 h 71"/>
                <a:gd name="T14" fmla="*/ 13 w 13"/>
                <a:gd name="T15" fmla="*/ 120 h 71"/>
                <a:gd name="T16" fmla="*/ 17 w 13"/>
                <a:gd name="T17" fmla="*/ 95 h 71"/>
                <a:gd name="T18" fmla="*/ 27 w 13"/>
                <a:gd name="T19" fmla="*/ 74 h 71"/>
                <a:gd name="T20" fmla="*/ 27 w 13"/>
                <a:gd name="T21" fmla="*/ 65 h 71"/>
                <a:gd name="T22" fmla="*/ 21 w 13"/>
                <a:gd name="T23" fmla="*/ 36 h 71"/>
                <a:gd name="T24" fmla="*/ 7 w 13"/>
                <a:gd name="T25" fmla="*/ 6 h 71"/>
                <a:gd name="T26" fmla="*/ 0 w 13"/>
                <a:gd name="T27" fmla="*/ 0 h 7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" h="71">
                  <a:moveTo>
                    <a:pt x="8" y="26"/>
                  </a:moveTo>
                  <a:cubicBezTo>
                    <a:pt x="11" y="34"/>
                    <a:pt x="3" y="42"/>
                    <a:pt x="3" y="50"/>
                  </a:cubicBezTo>
                  <a:cubicBezTo>
                    <a:pt x="3" y="53"/>
                    <a:pt x="4" y="56"/>
                    <a:pt x="5" y="59"/>
                  </a:cubicBezTo>
                  <a:cubicBezTo>
                    <a:pt x="6" y="61"/>
                    <a:pt x="7" y="63"/>
                    <a:pt x="7" y="65"/>
                  </a:cubicBezTo>
                  <a:cubicBezTo>
                    <a:pt x="8" y="66"/>
                    <a:pt x="8" y="67"/>
                    <a:pt x="9" y="68"/>
                  </a:cubicBezTo>
                  <a:cubicBezTo>
                    <a:pt x="9" y="69"/>
                    <a:pt x="9" y="70"/>
                    <a:pt x="9" y="71"/>
                  </a:cubicBezTo>
                  <a:cubicBezTo>
                    <a:pt x="9" y="69"/>
                    <a:pt x="8" y="66"/>
                    <a:pt x="8" y="64"/>
                  </a:cubicBezTo>
                  <a:cubicBezTo>
                    <a:pt x="8" y="61"/>
                    <a:pt x="6" y="59"/>
                    <a:pt x="6" y="57"/>
                  </a:cubicBezTo>
                  <a:cubicBezTo>
                    <a:pt x="5" y="53"/>
                    <a:pt x="6" y="48"/>
                    <a:pt x="8" y="45"/>
                  </a:cubicBezTo>
                  <a:cubicBezTo>
                    <a:pt x="10" y="43"/>
                    <a:pt x="12" y="38"/>
                    <a:pt x="12" y="35"/>
                  </a:cubicBezTo>
                  <a:cubicBezTo>
                    <a:pt x="12" y="34"/>
                    <a:pt x="12" y="32"/>
                    <a:pt x="12" y="31"/>
                  </a:cubicBezTo>
                  <a:cubicBezTo>
                    <a:pt x="12" y="29"/>
                    <a:pt x="13" y="22"/>
                    <a:pt x="9" y="17"/>
                  </a:cubicBezTo>
                  <a:cubicBezTo>
                    <a:pt x="7" y="14"/>
                    <a:pt x="4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4" name="Freeform 2142"/>
            <p:cNvSpPr/>
            <p:nvPr>
              <p:custDataLst>
                <p:tags r:id="rId1174"/>
              </p:custDataLst>
            </p:nvPr>
          </p:nvSpPr>
          <p:spPr bwMode="auto">
            <a:xfrm>
              <a:off x="4392" y="2696"/>
              <a:ext cx="19" cy="41"/>
            </a:xfrm>
            <a:custGeom>
              <a:avLst/>
              <a:gdLst>
                <a:gd name="T0" fmla="*/ 5 w 15"/>
                <a:gd name="T1" fmla="*/ 9 h 33"/>
                <a:gd name="T2" fmla="*/ 13 w 15"/>
                <a:gd name="T3" fmla="*/ 39 h 33"/>
                <a:gd name="T4" fmla="*/ 10 w 15"/>
                <a:gd name="T5" fmla="*/ 50 h 33"/>
                <a:gd name="T6" fmla="*/ 8 w 15"/>
                <a:gd name="T7" fmla="*/ 60 h 33"/>
                <a:gd name="T8" fmla="*/ 18 w 15"/>
                <a:gd name="T9" fmla="*/ 56 h 33"/>
                <a:gd name="T10" fmla="*/ 25 w 15"/>
                <a:gd name="T11" fmla="*/ 42 h 33"/>
                <a:gd name="T12" fmla="*/ 23 w 15"/>
                <a:gd name="T13" fmla="*/ 9 h 33"/>
                <a:gd name="T14" fmla="*/ 23 w 15"/>
                <a:gd name="T15" fmla="*/ 32 h 33"/>
                <a:gd name="T16" fmla="*/ 16 w 15"/>
                <a:gd name="T17" fmla="*/ 26 h 33"/>
                <a:gd name="T18" fmla="*/ 10 w 15"/>
                <a:gd name="T19" fmla="*/ 6 h 33"/>
                <a:gd name="T20" fmla="*/ 0 w 15"/>
                <a:gd name="T21" fmla="*/ 0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33">
                  <a:moveTo>
                    <a:pt x="2" y="5"/>
                  </a:moveTo>
                  <a:cubicBezTo>
                    <a:pt x="5" y="9"/>
                    <a:pt x="6" y="15"/>
                    <a:pt x="6" y="20"/>
                  </a:cubicBezTo>
                  <a:cubicBezTo>
                    <a:pt x="6" y="22"/>
                    <a:pt x="5" y="24"/>
                    <a:pt x="5" y="26"/>
                  </a:cubicBezTo>
                  <a:cubicBezTo>
                    <a:pt x="5" y="27"/>
                    <a:pt x="3" y="30"/>
                    <a:pt x="4" y="31"/>
                  </a:cubicBezTo>
                  <a:cubicBezTo>
                    <a:pt x="6" y="33"/>
                    <a:pt x="8" y="30"/>
                    <a:pt x="9" y="29"/>
                  </a:cubicBezTo>
                  <a:cubicBezTo>
                    <a:pt x="11" y="27"/>
                    <a:pt x="12" y="24"/>
                    <a:pt x="13" y="22"/>
                  </a:cubicBezTo>
                  <a:cubicBezTo>
                    <a:pt x="15" y="16"/>
                    <a:pt x="13" y="11"/>
                    <a:pt x="11" y="5"/>
                  </a:cubicBezTo>
                  <a:cubicBezTo>
                    <a:pt x="11" y="9"/>
                    <a:pt x="12" y="13"/>
                    <a:pt x="11" y="17"/>
                  </a:cubicBezTo>
                  <a:cubicBezTo>
                    <a:pt x="10" y="21"/>
                    <a:pt x="9" y="17"/>
                    <a:pt x="8" y="14"/>
                  </a:cubicBezTo>
                  <a:cubicBezTo>
                    <a:pt x="8" y="11"/>
                    <a:pt x="8" y="6"/>
                    <a:pt x="5" y="3"/>
                  </a:cubicBezTo>
                  <a:cubicBezTo>
                    <a:pt x="4" y="2"/>
                    <a:pt x="0" y="2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5" name="Freeform 2143"/>
            <p:cNvSpPr/>
            <p:nvPr>
              <p:custDataLst>
                <p:tags r:id="rId1175"/>
              </p:custDataLst>
            </p:nvPr>
          </p:nvSpPr>
          <p:spPr bwMode="auto">
            <a:xfrm>
              <a:off x="4467" y="2731"/>
              <a:ext cx="34" cy="68"/>
            </a:xfrm>
            <a:custGeom>
              <a:avLst/>
              <a:gdLst>
                <a:gd name="T0" fmla="*/ 49 w 27"/>
                <a:gd name="T1" fmla="*/ 5 h 53"/>
                <a:gd name="T2" fmla="*/ 38 w 27"/>
                <a:gd name="T3" fmla="*/ 19 h 53"/>
                <a:gd name="T4" fmla="*/ 23 w 27"/>
                <a:gd name="T5" fmla="*/ 31 h 53"/>
                <a:gd name="T6" fmla="*/ 6 w 27"/>
                <a:gd name="T7" fmla="*/ 42 h 53"/>
                <a:gd name="T8" fmla="*/ 0 w 27"/>
                <a:gd name="T9" fmla="*/ 49 h 53"/>
                <a:gd name="T10" fmla="*/ 1 w 27"/>
                <a:gd name="T11" fmla="*/ 65 h 53"/>
                <a:gd name="T12" fmla="*/ 10 w 27"/>
                <a:gd name="T13" fmla="*/ 46 h 53"/>
                <a:gd name="T14" fmla="*/ 25 w 27"/>
                <a:gd name="T15" fmla="*/ 51 h 53"/>
                <a:gd name="T16" fmla="*/ 20 w 27"/>
                <a:gd name="T17" fmla="*/ 81 h 53"/>
                <a:gd name="T18" fmla="*/ 8 w 27"/>
                <a:gd name="T19" fmla="*/ 112 h 53"/>
                <a:gd name="T20" fmla="*/ 14 w 27"/>
                <a:gd name="T21" fmla="*/ 104 h 53"/>
                <a:gd name="T22" fmla="*/ 25 w 27"/>
                <a:gd name="T23" fmla="*/ 87 h 53"/>
                <a:gd name="T24" fmla="*/ 38 w 27"/>
                <a:gd name="T25" fmla="*/ 54 h 53"/>
                <a:gd name="T26" fmla="*/ 49 w 27"/>
                <a:gd name="T27" fmla="*/ 28 h 53"/>
                <a:gd name="T28" fmla="*/ 54 w 27"/>
                <a:gd name="T29" fmla="*/ 15 h 53"/>
                <a:gd name="T30" fmla="*/ 54 w 27"/>
                <a:gd name="T31" fmla="*/ 0 h 5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7" h="52">
                  <a:moveTo>
                    <a:pt x="25" y="2"/>
                  </a:moveTo>
                  <a:cubicBezTo>
                    <a:pt x="25" y="4"/>
                    <a:pt x="21" y="7"/>
                    <a:pt x="19" y="9"/>
                  </a:cubicBezTo>
                  <a:cubicBezTo>
                    <a:pt x="17" y="12"/>
                    <a:pt x="14" y="13"/>
                    <a:pt x="11" y="15"/>
                  </a:cubicBezTo>
                  <a:cubicBezTo>
                    <a:pt x="8" y="16"/>
                    <a:pt x="6" y="18"/>
                    <a:pt x="3" y="20"/>
                  </a:cubicBezTo>
                  <a:cubicBezTo>
                    <a:pt x="2" y="21"/>
                    <a:pt x="1" y="22"/>
                    <a:pt x="0" y="23"/>
                  </a:cubicBezTo>
                  <a:cubicBezTo>
                    <a:pt x="0" y="26"/>
                    <a:pt x="1" y="28"/>
                    <a:pt x="1" y="31"/>
                  </a:cubicBezTo>
                  <a:cubicBezTo>
                    <a:pt x="0" y="27"/>
                    <a:pt x="2" y="24"/>
                    <a:pt x="5" y="22"/>
                  </a:cubicBezTo>
                  <a:cubicBezTo>
                    <a:pt x="9" y="19"/>
                    <a:pt x="12" y="19"/>
                    <a:pt x="13" y="24"/>
                  </a:cubicBezTo>
                  <a:cubicBezTo>
                    <a:pt x="14" y="29"/>
                    <a:pt x="12" y="33"/>
                    <a:pt x="10" y="38"/>
                  </a:cubicBezTo>
                  <a:cubicBezTo>
                    <a:pt x="8" y="42"/>
                    <a:pt x="5" y="48"/>
                    <a:pt x="4" y="53"/>
                  </a:cubicBezTo>
                  <a:cubicBezTo>
                    <a:pt x="5" y="52"/>
                    <a:pt x="6" y="50"/>
                    <a:pt x="7" y="49"/>
                  </a:cubicBezTo>
                  <a:cubicBezTo>
                    <a:pt x="9" y="46"/>
                    <a:pt x="11" y="44"/>
                    <a:pt x="13" y="41"/>
                  </a:cubicBezTo>
                  <a:cubicBezTo>
                    <a:pt x="15" y="36"/>
                    <a:pt x="16" y="31"/>
                    <a:pt x="19" y="26"/>
                  </a:cubicBezTo>
                  <a:cubicBezTo>
                    <a:pt x="21" y="22"/>
                    <a:pt x="23" y="17"/>
                    <a:pt x="25" y="13"/>
                  </a:cubicBezTo>
                  <a:cubicBezTo>
                    <a:pt x="26" y="11"/>
                    <a:pt x="27" y="9"/>
                    <a:pt x="27" y="7"/>
                  </a:cubicBezTo>
                  <a:cubicBezTo>
                    <a:pt x="27" y="5"/>
                    <a:pt x="27" y="2"/>
                    <a:pt x="27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6" name="Freeform 2144"/>
            <p:cNvSpPr/>
            <p:nvPr>
              <p:custDataLst>
                <p:tags r:id="rId1176"/>
              </p:custDataLst>
            </p:nvPr>
          </p:nvSpPr>
          <p:spPr bwMode="auto">
            <a:xfrm>
              <a:off x="4396" y="2750"/>
              <a:ext cx="11" cy="56"/>
            </a:xfrm>
            <a:custGeom>
              <a:avLst/>
              <a:gdLst>
                <a:gd name="T0" fmla="*/ 16 w 9"/>
                <a:gd name="T1" fmla="*/ 0 h 43"/>
                <a:gd name="T2" fmla="*/ 1 w 9"/>
                <a:gd name="T3" fmla="*/ 12 h 43"/>
                <a:gd name="T4" fmla="*/ 2 w 9"/>
                <a:gd name="T5" fmla="*/ 43 h 43"/>
                <a:gd name="T6" fmla="*/ 9 w 9"/>
                <a:gd name="T7" fmla="*/ 72 h 43"/>
                <a:gd name="T8" fmla="*/ 11 w 9"/>
                <a:gd name="T9" fmla="*/ 95 h 43"/>
                <a:gd name="T10" fmla="*/ 13 w 9"/>
                <a:gd name="T11" fmla="*/ 73 h 43"/>
                <a:gd name="T12" fmla="*/ 11 w 9"/>
                <a:gd name="T13" fmla="*/ 44 h 43"/>
                <a:gd name="T14" fmla="*/ 9 w 9"/>
                <a:gd name="T15" fmla="*/ 17 h 43"/>
                <a:gd name="T16" fmla="*/ 16 w 9"/>
                <a:gd name="T17" fmla="*/ 1 h 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43">
                  <a:moveTo>
                    <a:pt x="9" y="0"/>
                  </a:moveTo>
                  <a:cubicBezTo>
                    <a:pt x="6" y="1"/>
                    <a:pt x="3" y="1"/>
                    <a:pt x="1" y="5"/>
                  </a:cubicBezTo>
                  <a:cubicBezTo>
                    <a:pt x="0" y="9"/>
                    <a:pt x="1" y="14"/>
                    <a:pt x="2" y="19"/>
                  </a:cubicBezTo>
                  <a:cubicBezTo>
                    <a:pt x="3" y="23"/>
                    <a:pt x="4" y="28"/>
                    <a:pt x="5" y="32"/>
                  </a:cubicBezTo>
                  <a:cubicBezTo>
                    <a:pt x="6" y="35"/>
                    <a:pt x="7" y="39"/>
                    <a:pt x="6" y="43"/>
                  </a:cubicBezTo>
                  <a:cubicBezTo>
                    <a:pt x="8" y="41"/>
                    <a:pt x="7" y="36"/>
                    <a:pt x="7" y="33"/>
                  </a:cubicBezTo>
                  <a:cubicBezTo>
                    <a:pt x="7" y="29"/>
                    <a:pt x="7" y="24"/>
                    <a:pt x="6" y="20"/>
                  </a:cubicBezTo>
                  <a:cubicBezTo>
                    <a:pt x="6" y="16"/>
                    <a:pt x="5" y="12"/>
                    <a:pt x="5" y="8"/>
                  </a:cubicBezTo>
                  <a:cubicBezTo>
                    <a:pt x="6" y="6"/>
                    <a:pt x="7" y="2"/>
                    <a:pt x="9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7" name="Freeform 2145"/>
            <p:cNvSpPr/>
            <p:nvPr>
              <p:custDataLst>
                <p:tags r:id="rId1177"/>
              </p:custDataLst>
            </p:nvPr>
          </p:nvSpPr>
          <p:spPr bwMode="auto">
            <a:xfrm>
              <a:off x="4422" y="2724"/>
              <a:ext cx="28" cy="29"/>
            </a:xfrm>
            <a:custGeom>
              <a:avLst/>
              <a:gdLst>
                <a:gd name="T0" fmla="*/ 1 w 22"/>
                <a:gd name="T1" fmla="*/ 50 h 22"/>
                <a:gd name="T2" fmla="*/ 5 w 22"/>
                <a:gd name="T3" fmla="*/ 22 h 22"/>
                <a:gd name="T4" fmla="*/ 23 w 22"/>
                <a:gd name="T5" fmla="*/ 5 h 22"/>
                <a:gd name="T6" fmla="*/ 46 w 22"/>
                <a:gd name="T7" fmla="*/ 34 h 22"/>
                <a:gd name="T8" fmla="*/ 32 w 22"/>
                <a:gd name="T9" fmla="*/ 26 h 22"/>
                <a:gd name="T10" fmla="*/ 17 w 22"/>
                <a:gd name="T11" fmla="*/ 20 h 22"/>
                <a:gd name="T12" fmla="*/ 8 w 22"/>
                <a:gd name="T13" fmla="*/ 32 h 22"/>
                <a:gd name="T14" fmla="*/ 1 w 22"/>
                <a:gd name="T15" fmla="*/ 49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22">
                  <a:moveTo>
                    <a:pt x="1" y="22"/>
                  </a:moveTo>
                  <a:cubicBezTo>
                    <a:pt x="3" y="18"/>
                    <a:pt x="0" y="14"/>
                    <a:pt x="2" y="10"/>
                  </a:cubicBezTo>
                  <a:cubicBezTo>
                    <a:pt x="4" y="6"/>
                    <a:pt x="7" y="4"/>
                    <a:pt x="11" y="2"/>
                  </a:cubicBezTo>
                  <a:cubicBezTo>
                    <a:pt x="17" y="0"/>
                    <a:pt x="16" y="15"/>
                    <a:pt x="22" y="15"/>
                  </a:cubicBezTo>
                  <a:cubicBezTo>
                    <a:pt x="20" y="16"/>
                    <a:pt x="17" y="13"/>
                    <a:pt x="16" y="11"/>
                  </a:cubicBezTo>
                  <a:cubicBezTo>
                    <a:pt x="14" y="8"/>
                    <a:pt x="12" y="7"/>
                    <a:pt x="8" y="8"/>
                  </a:cubicBezTo>
                  <a:cubicBezTo>
                    <a:pt x="5" y="9"/>
                    <a:pt x="5" y="11"/>
                    <a:pt x="4" y="14"/>
                  </a:cubicBezTo>
                  <a:cubicBezTo>
                    <a:pt x="2" y="16"/>
                    <a:pt x="2" y="18"/>
                    <a:pt x="1" y="2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8" name="Freeform 2146"/>
            <p:cNvSpPr/>
            <p:nvPr>
              <p:custDataLst>
                <p:tags r:id="rId1178"/>
              </p:custDataLst>
            </p:nvPr>
          </p:nvSpPr>
          <p:spPr bwMode="auto">
            <a:xfrm>
              <a:off x="4442" y="2715"/>
              <a:ext cx="16" cy="29"/>
            </a:xfrm>
            <a:custGeom>
              <a:avLst/>
              <a:gdLst>
                <a:gd name="T0" fmla="*/ 5 w 12"/>
                <a:gd name="T1" fmla="*/ 5 h 22"/>
                <a:gd name="T2" fmla="*/ 21 w 12"/>
                <a:gd name="T3" fmla="*/ 26 h 22"/>
                <a:gd name="T4" fmla="*/ 12 w 12"/>
                <a:gd name="T5" fmla="*/ 50 h 22"/>
                <a:gd name="T6" fmla="*/ 27 w 12"/>
                <a:gd name="T7" fmla="*/ 37 h 22"/>
                <a:gd name="T8" fmla="*/ 27 w 12"/>
                <a:gd name="T9" fmla="*/ 15 h 22"/>
                <a:gd name="T10" fmla="*/ 15 w 12"/>
                <a:gd name="T11" fmla="*/ 1 h 22"/>
                <a:gd name="T12" fmla="*/ 0 w 12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22">
                  <a:moveTo>
                    <a:pt x="2" y="2"/>
                  </a:moveTo>
                  <a:cubicBezTo>
                    <a:pt x="8" y="1"/>
                    <a:pt x="9" y="7"/>
                    <a:pt x="9" y="11"/>
                  </a:cubicBezTo>
                  <a:cubicBezTo>
                    <a:pt x="9" y="16"/>
                    <a:pt x="9" y="20"/>
                    <a:pt x="5" y="22"/>
                  </a:cubicBezTo>
                  <a:cubicBezTo>
                    <a:pt x="7" y="20"/>
                    <a:pt x="10" y="19"/>
                    <a:pt x="11" y="16"/>
                  </a:cubicBezTo>
                  <a:cubicBezTo>
                    <a:pt x="12" y="13"/>
                    <a:pt x="12" y="9"/>
                    <a:pt x="11" y="6"/>
                  </a:cubicBezTo>
                  <a:cubicBezTo>
                    <a:pt x="10" y="4"/>
                    <a:pt x="8" y="1"/>
                    <a:pt x="6" y="1"/>
                  </a:cubicBezTo>
                  <a:cubicBezTo>
                    <a:pt x="4" y="0"/>
                    <a:pt x="2" y="2"/>
                    <a:pt x="0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9" name="Freeform 2147"/>
            <p:cNvSpPr/>
            <p:nvPr>
              <p:custDataLst>
                <p:tags r:id="rId1179"/>
              </p:custDataLst>
            </p:nvPr>
          </p:nvSpPr>
          <p:spPr bwMode="auto">
            <a:xfrm>
              <a:off x="4368" y="2806"/>
              <a:ext cx="37" cy="32"/>
            </a:xfrm>
            <a:custGeom>
              <a:avLst/>
              <a:gdLst>
                <a:gd name="T0" fmla="*/ 1 w 29"/>
                <a:gd name="T1" fmla="*/ 47 h 26"/>
                <a:gd name="T2" fmla="*/ 8 w 29"/>
                <a:gd name="T3" fmla="*/ 34 h 26"/>
                <a:gd name="T4" fmla="*/ 13 w 29"/>
                <a:gd name="T5" fmla="*/ 26 h 26"/>
                <a:gd name="T6" fmla="*/ 22 w 29"/>
                <a:gd name="T7" fmla="*/ 2 h 26"/>
                <a:gd name="T8" fmla="*/ 31 w 29"/>
                <a:gd name="T9" fmla="*/ 1 h 26"/>
                <a:gd name="T10" fmla="*/ 40 w 29"/>
                <a:gd name="T11" fmla="*/ 7 h 26"/>
                <a:gd name="T12" fmla="*/ 60 w 29"/>
                <a:gd name="T13" fmla="*/ 1 h 26"/>
                <a:gd name="T14" fmla="*/ 47 w 29"/>
                <a:gd name="T15" fmla="*/ 18 h 26"/>
                <a:gd name="T16" fmla="*/ 28 w 29"/>
                <a:gd name="T17" fmla="*/ 11 h 26"/>
                <a:gd name="T18" fmla="*/ 17 w 29"/>
                <a:gd name="T19" fmla="*/ 25 h 26"/>
                <a:gd name="T20" fmla="*/ 14 w 29"/>
                <a:gd name="T21" fmla="*/ 38 h 26"/>
                <a:gd name="T22" fmla="*/ 0 w 29"/>
                <a:gd name="T23" fmla="*/ 48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" h="26">
                  <a:moveTo>
                    <a:pt x="1" y="25"/>
                  </a:moveTo>
                  <a:cubicBezTo>
                    <a:pt x="2" y="24"/>
                    <a:pt x="4" y="21"/>
                    <a:pt x="4" y="19"/>
                  </a:cubicBezTo>
                  <a:cubicBezTo>
                    <a:pt x="5" y="18"/>
                    <a:pt x="6" y="16"/>
                    <a:pt x="6" y="14"/>
                  </a:cubicBezTo>
                  <a:cubicBezTo>
                    <a:pt x="7" y="9"/>
                    <a:pt x="7" y="5"/>
                    <a:pt x="10" y="2"/>
                  </a:cubicBezTo>
                  <a:cubicBezTo>
                    <a:pt x="12" y="1"/>
                    <a:pt x="13" y="0"/>
                    <a:pt x="15" y="1"/>
                  </a:cubicBezTo>
                  <a:cubicBezTo>
                    <a:pt x="16" y="2"/>
                    <a:pt x="18" y="3"/>
                    <a:pt x="19" y="4"/>
                  </a:cubicBezTo>
                  <a:cubicBezTo>
                    <a:pt x="23" y="7"/>
                    <a:pt x="28" y="7"/>
                    <a:pt x="29" y="1"/>
                  </a:cubicBezTo>
                  <a:cubicBezTo>
                    <a:pt x="29" y="4"/>
                    <a:pt x="27" y="9"/>
                    <a:pt x="23" y="10"/>
                  </a:cubicBezTo>
                  <a:cubicBezTo>
                    <a:pt x="19" y="11"/>
                    <a:pt x="18" y="5"/>
                    <a:pt x="13" y="6"/>
                  </a:cubicBezTo>
                  <a:cubicBezTo>
                    <a:pt x="10" y="6"/>
                    <a:pt x="8" y="11"/>
                    <a:pt x="8" y="13"/>
                  </a:cubicBezTo>
                  <a:cubicBezTo>
                    <a:pt x="8" y="16"/>
                    <a:pt x="8" y="18"/>
                    <a:pt x="7" y="20"/>
                  </a:cubicBezTo>
                  <a:cubicBezTo>
                    <a:pt x="6" y="23"/>
                    <a:pt x="3" y="25"/>
                    <a:pt x="0" y="26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0" name="Freeform 2148"/>
            <p:cNvSpPr/>
            <p:nvPr>
              <p:custDataLst>
                <p:tags r:id="rId1180"/>
              </p:custDataLst>
            </p:nvPr>
          </p:nvSpPr>
          <p:spPr bwMode="auto">
            <a:xfrm>
              <a:off x="4365" y="2772"/>
              <a:ext cx="15" cy="42"/>
            </a:xfrm>
            <a:custGeom>
              <a:avLst/>
              <a:gdLst>
                <a:gd name="T0" fmla="*/ 14 w 12"/>
                <a:gd name="T1" fmla="*/ 0 h 32"/>
                <a:gd name="T2" fmla="*/ 16 w 12"/>
                <a:gd name="T3" fmla="*/ 22 h 32"/>
                <a:gd name="T4" fmla="*/ 24 w 12"/>
                <a:gd name="T5" fmla="*/ 37 h 32"/>
                <a:gd name="T6" fmla="*/ 10 w 12"/>
                <a:gd name="T7" fmla="*/ 43 h 32"/>
                <a:gd name="T8" fmla="*/ 5 w 12"/>
                <a:gd name="T9" fmla="*/ 72 h 32"/>
                <a:gd name="T10" fmla="*/ 6 w 12"/>
                <a:gd name="T11" fmla="*/ 49 h 32"/>
                <a:gd name="T12" fmla="*/ 0 w 12"/>
                <a:gd name="T13" fmla="*/ 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32">
                  <a:moveTo>
                    <a:pt x="7" y="0"/>
                  </a:moveTo>
                  <a:cubicBezTo>
                    <a:pt x="7" y="4"/>
                    <a:pt x="5" y="7"/>
                    <a:pt x="8" y="10"/>
                  </a:cubicBezTo>
                  <a:cubicBezTo>
                    <a:pt x="10" y="12"/>
                    <a:pt x="12" y="13"/>
                    <a:pt x="12" y="16"/>
                  </a:cubicBezTo>
                  <a:cubicBezTo>
                    <a:pt x="9" y="14"/>
                    <a:pt x="7" y="16"/>
                    <a:pt x="5" y="19"/>
                  </a:cubicBezTo>
                  <a:cubicBezTo>
                    <a:pt x="2" y="23"/>
                    <a:pt x="3" y="28"/>
                    <a:pt x="2" y="32"/>
                  </a:cubicBezTo>
                  <a:cubicBezTo>
                    <a:pt x="1" y="28"/>
                    <a:pt x="2" y="25"/>
                    <a:pt x="3" y="21"/>
                  </a:cubicBezTo>
                  <a:cubicBezTo>
                    <a:pt x="4" y="17"/>
                    <a:pt x="2" y="18"/>
                    <a:pt x="0" y="17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1" name="Freeform 2149"/>
            <p:cNvSpPr/>
            <p:nvPr>
              <p:custDataLst>
                <p:tags r:id="rId1181"/>
              </p:custDataLst>
            </p:nvPr>
          </p:nvSpPr>
          <p:spPr bwMode="auto">
            <a:xfrm>
              <a:off x="4402" y="2837"/>
              <a:ext cx="37" cy="45"/>
            </a:xfrm>
            <a:custGeom>
              <a:avLst/>
              <a:gdLst>
                <a:gd name="T0" fmla="*/ 1 w 28"/>
                <a:gd name="T1" fmla="*/ 75 h 35"/>
                <a:gd name="T2" fmla="*/ 12 w 28"/>
                <a:gd name="T3" fmla="*/ 36 h 35"/>
                <a:gd name="T4" fmla="*/ 16 w 28"/>
                <a:gd name="T5" fmla="*/ 35 h 35"/>
                <a:gd name="T6" fmla="*/ 20 w 28"/>
                <a:gd name="T7" fmla="*/ 42 h 35"/>
                <a:gd name="T8" fmla="*/ 28 w 28"/>
                <a:gd name="T9" fmla="*/ 50 h 35"/>
                <a:gd name="T10" fmla="*/ 38 w 28"/>
                <a:gd name="T11" fmla="*/ 22 h 35"/>
                <a:gd name="T12" fmla="*/ 16 w 28"/>
                <a:gd name="T13" fmla="*/ 5 h 35"/>
                <a:gd name="T14" fmla="*/ 33 w 28"/>
                <a:gd name="T15" fmla="*/ 0 h 35"/>
                <a:gd name="T16" fmla="*/ 44 w 28"/>
                <a:gd name="T17" fmla="*/ 6 h 35"/>
                <a:gd name="T18" fmla="*/ 56 w 28"/>
                <a:gd name="T19" fmla="*/ 10 h 35"/>
                <a:gd name="T20" fmla="*/ 63 w 28"/>
                <a:gd name="T21" fmla="*/ 1 h 35"/>
                <a:gd name="T22" fmla="*/ 65 w 28"/>
                <a:gd name="T23" fmla="*/ 22 h 35"/>
                <a:gd name="T24" fmla="*/ 44 w 28"/>
                <a:gd name="T25" fmla="*/ 40 h 3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" h="35">
                  <a:moveTo>
                    <a:pt x="1" y="35"/>
                  </a:moveTo>
                  <a:cubicBezTo>
                    <a:pt x="4" y="30"/>
                    <a:pt x="0" y="22"/>
                    <a:pt x="5" y="17"/>
                  </a:cubicBezTo>
                  <a:cubicBezTo>
                    <a:pt x="6" y="16"/>
                    <a:pt x="6" y="15"/>
                    <a:pt x="7" y="16"/>
                  </a:cubicBezTo>
                  <a:cubicBezTo>
                    <a:pt x="8" y="17"/>
                    <a:pt x="8" y="18"/>
                    <a:pt x="8" y="20"/>
                  </a:cubicBezTo>
                  <a:cubicBezTo>
                    <a:pt x="9" y="22"/>
                    <a:pt x="10" y="25"/>
                    <a:pt x="12" y="23"/>
                  </a:cubicBezTo>
                  <a:cubicBezTo>
                    <a:pt x="16" y="20"/>
                    <a:pt x="19" y="15"/>
                    <a:pt x="17" y="10"/>
                  </a:cubicBezTo>
                  <a:cubicBezTo>
                    <a:pt x="16" y="7"/>
                    <a:pt x="12" y="1"/>
                    <a:pt x="7" y="2"/>
                  </a:cubicBezTo>
                  <a:cubicBezTo>
                    <a:pt x="10" y="2"/>
                    <a:pt x="12" y="0"/>
                    <a:pt x="14" y="0"/>
                  </a:cubicBezTo>
                  <a:cubicBezTo>
                    <a:pt x="17" y="0"/>
                    <a:pt x="17" y="2"/>
                    <a:pt x="19" y="3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6" y="5"/>
                    <a:pt x="26" y="3"/>
                    <a:pt x="27" y="1"/>
                  </a:cubicBezTo>
                  <a:cubicBezTo>
                    <a:pt x="27" y="4"/>
                    <a:pt x="27" y="7"/>
                    <a:pt x="28" y="10"/>
                  </a:cubicBezTo>
                  <a:cubicBezTo>
                    <a:pt x="25" y="12"/>
                    <a:pt x="21" y="16"/>
                    <a:pt x="19" y="19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2" name="Freeform 2150"/>
            <p:cNvSpPr/>
            <p:nvPr>
              <p:custDataLst>
                <p:tags r:id="rId1182"/>
              </p:custDataLst>
            </p:nvPr>
          </p:nvSpPr>
          <p:spPr bwMode="auto">
            <a:xfrm>
              <a:off x="4435" y="2789"/>
              <a:ext cx="44" cy="57"/>
            </a:xfrm>
            <a:custGeom>
              <a:avLst/>
              <a:gdLst>
                <a:gd name="T0" fmla="*/ 16 w 34"/>
                <a:gd name="T1" fmla="*/ 52 h 45"/>
                <a:gd name="T2" fmla="*/ 27 w 34"/>
                <a:gd name="T3" fmla="*/ 47 h 45"/>
                <a:gd name="T4" fmla="*/ 36 w 34"/>
                <a:gd name="T5" fmla="*/ 44 h 45"/>
                <a:gd name="T6" fmla="*/ 45 w 34"/>
                <a:gd name="T7" fmla="*/ 37 h 45"/>
                <a:gd name="T8" fmla="*/ 53 w 34"/>
                <a:gd name="T9" fmla="*/ 32 h 45"/>
                <a:gd name="T10" fmla="*/ 63 w 34"/>
                <a:gd name="T11" fmla="*/ 18 h 45"/>
                <a:gd name="T12" fmla="*/ 72 w 34"/>
                <a:gd name="T13" fmla="*/ 0 h 45"/>
                <a:gd name="T14" fmla="*/ 67 w 34"/>
                <a:gd name="T15" fmla="*/ 6 h 45"/>
                <a:gd name="T16" fmla="*/ 57 w 34"/>
                <a:gd name="T17" fmla="*/ 20 h 45"/>
                <a:gd name="T18" fmla="*/ 27 w 34"/>
                <a:gd name="T19" fmla="*/ 30 h 45"/>
                <a:gd name="T20" fmla="*/ 17 w 34"/>
                <a:gd name="T21" fmla="*/ 14 h 45"/>
                <a:gd name="T22" fmla="*/ 8 w 34"/>
                <a:gd name="T23" fmla="*/ 5 h 45"/>
                <a:gd name="T24" fmla="*/ 1 w 34"/>
                <a:gd name="T25" fmla="*/ 13 h 45"/>
                <a:gd name="T26" fmla="*/ 1 w 34"/>
                <a:gd name="T27" fmla="*/ 20 h 45"/>
                <a:gd name="T28" fmla="*/ 1 w 34"/>
                <a:gd name="T29" fmla="*/ 41 h 45"/>
                <a:gd name="T30" fmla="*/ 1 w 34"/>
                <a:gd name="T31" fmla="*/ 48 h 45"/>
                <a:gd name="T32" fmla="*/ 0 w 34"/>
                <a:gd name="T33" fmla="*/ 60 h 45"/>
                <a:gd name="T34" fmla="*/ 0 w 34"/>
                <a:gd name="T35" fmla="*/ 76 h 45"/>
                <a:gd name="T36" fmla="*/ 5 w 34"/>
                <a:gd name="T37" fmla="*/ 91 h 45"/>
                <a:gd name="T38" fmla="*/ 6 w 34"/>
                <a:gd name="T39" fmla="*/ 61 h 45"/>
                <a:gd name="T40" fmla="*/ 16 w 34"/>
                <a:gd name="T41" fmla="*/ 48 h 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" h="45">
                  <a:moveTo>
                    <a:pt x="7" y="25"/>
                  </a:moveTo>
                  <a:cubicBezTo>
                    <a:pt x="8" y="25"/>
                    <a:pt x="11" y="23"/>
                    <a:pt x="12" y="23"/>
                  </a:cubicBezTo>
                  <a:cubicBezTo>
                    <a:pt x="14" y="23"/>
                    <a:pt x="15" y="22"/>
                    <a:pt x="17" y="22"/>
                  </a:cubicBezTo>
                  <a:cubicBezTo>
                    <a:pt x="18" y="21"/>
                    <a:pt x="20" y="19"/>
                    <a:pt x="21" y="18"/>
                  </a:cubicBezTo>
                  <a:cubicBezTo>
                    <a:pt x="23" y="18"/>
                    <a:pt x="24" y="18"/>
                    <a:pt x="25" y="16"/>
                  </a:cubicBezTo>
                  <a:cubicBezTo>
                    <a:pt x="26" y="14"/>
                    <a:pt x="28" y="11"/>
                    <a:pt x="29" y="9"/>
                  </a:cubicBezTo>
                  <a:cubicBezTo>
                    <a:pt x="30" y="7"/>
                    <a:pt x="34" y="2"/>
                    <a:pt x="33" y="0"/>
                  </a:cubicBezTo>
                  <a:cubicBezTo>
                    <a:pt x="32" y="0"/>
                    <a:pt x="32" y="2"/>
                    <a:pt x="31" y="3"/>
                  </a:cubicBezTo>
                  <a:cubicBezTo>
                    <a:pt x="30" y="6"/>
                    <a:pt x="28" y="8"/>
                    <a:pt x="26" y="10"/>
                  </a:cubicBezTo>
                  <a:cubicBezTo>
                    <a:pt x="23" y="13"/>
                    <a:pt x="16" y="17"/>
                    <a:pt x="12" y="15"/>
                  </a:cubicBezTo>
                  <a:cubicBezTo>
                    <a:pt x="9" y="13"/>
                    <a:pt x="10" y="9"/>
                    <a:pt x="8" y="7"/>
                  </a:cubicBezTo>
                  <a:cubicBezTo>
                    <a:pt x="7" y="6"/>
                    <a:pt x="5" y="4"/>
                    <a:pt x="4" y="2"/>
                  </a:cubicBezTo>
                  <a:cubicBezTo>
                    <a:pt x="2" y="3"/>
                    <a:pt x="2" y="5"/>
                    <a:pt x="1" y="6"/>
                  </a:cubicBezTo>
                  <a:cubicBezTo>
                    <a:pt x="0" y="8"/>
                    <a:pt x="0" y="8"/>
                    <a:pt x="1" y="10"/>
                  </a:cubicBezTo>
                  <a:cubicBezTo>
                    <a:pt x="2" y="13"/>
                    <a:pt x="2" y="17"/>
                    <a:pt x="1" y="20"/>
                  </a:cubicBezTo>
                  <a:cubicBezTo>
                    <a:pt x="1" y="22"/>
                    <a:pt x="2" y="23"/>
                    <a:pt x="1" y="24"/>
                  </a:cubicBezTo>
                  <a:cubicBezTo>
                    <a:pt x="1" y="26"/>
                    <a:pt x="0" y="27"/>
                    <a:pt x="0" y="29"/>
                  </a:cubicBezTo>
                  <a:cubicBezTo>
                    <a:pt x="0" y="31"/>
                    <a:pt x="0" y="34"/>
                    <a:pt x="0" y="37"/>
                  </a:cubicBezTo>
                  <a:cubicBezTo>
                    <a:pt x="1" y="40"/>
                    <a:pt x="1" y="42"/>
                    <a:pt x="2" y="45"/>
                  </a:cubicBezTo>
                  <a:cubicBezTo>
                    <a:pt x="2" y="40"/>
                    <a:pt x="2" y="36"/>
                    <a:pt x="3" y="30"/>
                  </a:cubicBezTo>
                  <a:cubicBezTo>
                    <a:pt x="4" y="28"/>
                    <a:pt x="4" y="25"/>
                    <a:pt x="7" y="24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3" name="Freeform 2151"/>
            <p:cNvSpPr/>
            <p:nvPr>
              <p:custDataLst>
                <p:tags r:id="rId1183"/>
              </p:custDataLst>
            </p:nvPr>
          </p:nvSpPr>
          <p:spPr bwMode="auto">
            <a:xfrm>
              <a:off x="4435" y="2774"/>
              <a:ext cx="9" cy="25"/>
            </a:xfrm>
            <a:custGeom>
              <a:avLst/>
              <a:gdLst>
                <a:gd name="T0" fmla="*/ 0 w 7"/>
                <a:gd name="T1" fmla="*/ 0 h 20"/>
                <a:gd name="T2" fmla="*/ 6 w 7"/>
                <a:gd name="T3" fmla="*/ 25 h 20"/>
                <a:gd name="T4" fmla="*/ 8 w 7"/>
                <a:gd name="T5" fmla="*/ 33 h 20"/>
                <a:gd name="T6" fmla="*/ 15 w 7"/>
                <a:gd name="T7" fmla="*/ 39 h 20"/>
                <a:gd name="T8" fmla="*/ 15 w 7"/>
                <a:gd name="T9" fmla="*/ 33 h 20"/>
                <a:gd name="T10" fmla="*/ 13 w 7"/>
                <a:gd name="T11" fmla="*/ 23 h 20"/>
                <a:gd name="T12" fmla="*/ 6 w 7"/>
                <a:gd name="T13" fmla="*/ 10 h 20"/>
                <a:gd name="T14" fmla="*/ 1 w 7"/>
                <a:gd name="T15" fmla="*/ 0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20">
                  <a:moveTo>
                    <a:pt x="0" y="0"/>
                  </a:moveTo>
                  <a:cubicBezTo>
                    <a:pt x="2" y="4"/>
                    <a:pt x="2" y="9"/>
                    <a:pt x="3" y="13"/>
                  </a:cubicBezTo>
                  <a:cubicBezTo>
                    <a:pt x="3" y="15"/>
                    <a:pt x="3" y="16"/>
                    <a:pt x="4" y="17"/>
                  </a:cubicBezTo>
                  <a:cubicBezTo>
                    <a:pt x="4" y="18"/>
                    <a:pt x="6" y="19"/>
                    <a:pt x="7" y="20"/>
                  </a:cubicBezTo>
                  <a:cubicBezTo>
                    <a:pt x="7" y="19"/>
                    <a:pt x="7" y="18"/>
                    <a:pt x="7" y="17"/>
                  </a:cubicBezTo>
                  <a:cubicBezTo>
                    <a:pt x="7" y="15"/>
                    <a:pt x="6" y="12"/>
                    <a:pt x="6" y="11"/>
                  </a:cubicBezTo>
                  <a:cubicBezTo>
                    <a:pt x="5" y="9"/>
                    <a:pt x="4" y="7"/>
                    <a:pt x="3" y="5"/>
                  </a:cubicBezTo>
                  <a:cubicBezTo>
                    <a:pt x="2" y="4"/>
                    <a:pt x="0" y="2"/>
                    <a:pt x="1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4" name="Freeform 2152"/>
            <p:cNvSpPr/>
            <p:nvPr>
              <p:custDataLst>
                <p:tags r:id="rId1184"/>
              </p:custDataLst>
            </p:nvPr>
          </p:nvSpPr>
          <p:spPr bwMode="auto">
            <a:xfrm>
              <a:off x="4465" y="2758"/>
              <a:ext cx="11" cy="30"/>
            </a:xfrm>
            <a:custGeom>
              <a:avLst/>
              <a:gdLst>
                <a:gd name="T0" fmla="*/ 16 w 9"/>
                <a:gd name="T1" fmla="*/ 0 h 23"/>
                <a:gd name="T2" fmla="*/ 11 w 9"/>
                <a:gd name="T3" fmla="*/ 23 h 23"/>
                <a:gd name="T4" fmla="*/ 0 w 9"/>
                <a:gd name="T5" fmla="*/ 51 h 23"/>
                <a:gd name="T6" fmla="*/ 6 w 9"/>
                <a:gd name="T7" fmla="*/ 22 h 23"/>
                <a:gd name="T8" fmla="*/ 6 w 9"/>
                <a:gd name="T9" fmla="*/ 12 h 23"/>
                <a:gd name="T10" fmla="*/ 6 w 9"/>
                <a:gd name="T11" fmla="*/ 1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23">
                  <a:moveTo>
                    <a:pt x="9" y="0"/>
                  </a:moveTo>
                  <a:cubicBezTo>
                    <a:pt x="6" y="1"/>
                    <a:pt x="6" y="9"/>
                    <a:pt x="6" y="11"/>
                  </a:cubicBezTo>
                  <a:cubicBezTo>
                    <a:pt x="6" y="16"/>
                    <a:pt x="3" y="20"/>
                    <a:pt x="0" y="23"/>
                  </a:cubicBezTo>
                  <a:cubicBezTo>
                    <a:pt x="2" y="20"/>
                    <a:pt x="3" y="14"/>
                    <a:pt x="3" y="10"/>
                  </a:cubicBezTo>
                  <a:cubicBezTo>
                    <a:pt x="3" y="8"/>
                    <a:pt x="3" y="7"/>
                    <a:pt x="3" y="5"/>
                  </a:cubicBezTo>
                  <a:cubicBezTo>
                    <a:pt x="3" y="4"/>
                    <a:pt x="3" y="3"/>
                    <a:pt x="3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5" name="Freeform 2153"/>
            <p:cNvSpPr/>
            <p:nvPr>
              <p:custDataLst>
                <p:tags r:id="rId1185"/>
              </p:custDataLst>
            </p:nvPr>
          </p:nvSpPr>
          <p:spPr bwMode="auto">
            <a:xfrm>
              <a:off x="4407" y="2766"/>
              <a:ext cx="16" cy="41"/>
            </a:xfrm>
            <a:custGeom>
              <a:avLst/>
              <a:gdLst>
                <a:gd name="T0" fmla="*/ 1 w 12"/>
                <a:gd name="T1" fmla="*/ 1 h 32"/>
                <a:gd name="T2" fmla="*/ 5 w 12"/>
                <a:gd name="T3" fmla="*/ 17 h 32"/>
                <a:gd name="T4" fmla="*/ 21 w 12"/>
                <a:gd name="T5" fmla="*/ 31 h 32"/>
                <a:gd name="T6" fmla="*/ 23 w 12"/>
                <a:gd name="T7" fmla="*/ 47 h 32"/>
                <a:gd name="T8" fmla="*/ 28 w 12"/>
                <a:gd name="T9" fmla="*/ 68 h 32"/>
                <a:gd name="T10" fmla="*/ 27 w 12"/>
                <a:gd name="T11" fmla="*/ 46 h 32"/>
                <a:gd name="T12" fmla="*/ 27 w 12"/>
                <a:gd name="T13" fmla="*/ 23 h 32"/>
                <a:gd name="T14" fmla="*/ 9 w 12"/>
                <a:gd name="T15" fmla="*/ 13 h 32"/>
                <a:gd name="T16" fmla="*/ 1 w 12"/>
                <a:gd name="T17" fmla="*/ 6 h 32"/>
                <a:gd name="T18" fmla="*/ 1 w 12"/>
                <a:gd name="T19" fmla="*/ 0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" h="32">
                  <a:moveTo>
                    <a:pt x="1" y="1"/>
                  </a:moveTo>
                  <a:cubicBezTo>
                    <a:pt x="0" y="4"/>
                    <a:pt x="0" y="6"/>
                    <a:pt x="2" y="8"/>
                  </a:cubicBezTo>
                  <a:cubicBezTo>
                    <a:pt x="5" y="10"/>
                    <a:pt x="8" y="11"/>
                    <a:pt x="9" y="15"/>
                  </a:cubicBezTo>
                  <a:cubicBezTo>
                    <a:pt x="10" y="18"/>
                    <a:pt x="9" y="21"/>
                    <a:pt x="10" y="23"/>
                  </a:cubicBezTo>
                  <a:cubicBezTo>
                    <a:pt x="10" y="26"/>
                    <a:pt x="11" y="29"/>
                    <a:pt x="12" y="32"/>
                  </a:cubicBezTo>
                  <a:cubicBezTo>
                    <a:pt x="12" y="28"/>
                    <a:pt x="11" y="25"/>
                    <a:pt x="11" y="22"/>
                  </a:cubicBezTo>
                  <a:cubicBezTo>
                    <a:pt x="11" y="19"/>
                    <a:pt x="12" y="14"/>
                    <a:pt x="11" y="11"/>
                  </a:cubicBezTo>
                  <a:cubicBezTo>
                    <a:pt x="10" y="8"/>
                    <a:pt x="6" y="8"/>
                    <a:pt x="4" y="6"/>
                  </a:cubicBezTo>
                  <a:cubicBezTo>
                    <a:pt x="3" y="5"/>
                    <a:pt x="1" y="4"/>
                    <a:pt x="1" y="3"/>
                  </a:cubicBezTo>
                  <a:cubicBezTo>
                    <a:pt x="0" y="2"/>
                    <a:pt x="1" y="1"/>
                    <a:pt x="1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6" name="Freeform 2154"/>
            <p:cNvSpPr/>
            <p:nvPr>
              <p:custDataLst>
                <p:tags r:id="rId1186"/>
              </p:custDataLst>
            </p:nvPr>
          </p:nvSpPr>
          <p:spPr bwMode="auto">
            <a:xfrm>
              <a:off x="4424" y="2762"/>
              <a:ext cx="11" cy="35"/>
            </a:xfrm>
            <a:custGeom>
              <a:avLst/>
              <a:gdLst>
                <a:gd name="T0" fmla="*/ 8 w 8"/>
                <a:gd name="T1" fmla="*/ 10 h 27"/>
                <a:gd name="T2" fmla="*/ 8 w 8"/>
                <a:gd name="T3" fmla="*/ 38 h 27"/>
                <a:gd name="T4" fmla="*/ 21 w 8"/>
                <a:gd name="T5" fmla="*/ 58 h 27"/>
                <a:gd name="T6" fmla="*/ 14 w 8"/>
                <a:gd name="T7" fmla="*/ 45 h 27"/>
                <a:gd name="T8" fmla="*/ 15 w 8"/>
                <a:gd name="T9" fmla="*/ 27 h 27"/>
                <a:gd name="T10" fmla="*/ 14 w 8"/>
                <a:gd name="T11" fmla="*/ 8 h 27"/>
                <a:gd name="T12" fmla="*/ 0 w 8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27">
                  <a:moveTo>
                    <a:pt x="3" y="5"/>
                  </a:moveTo>
                  <a:cubicBezTo>
                    <a:pt x="4" y="9"/>
                    <a:pt x="3" y="13"/>
                    <a:pt x="3" y="17"/>
                  </a:cubicBezTo>
                  <a:cubicBezTo>
                    <a:pt x="3" y="21"/>
                    <a:pt x="6" y="25"/>
                    <a:pt x="8" y="27"/>
                  </a:cubicBezTo>
                  <a:cubicBezTo>
                    <a:pt x="7" y="25"/>
                    <a:pt x="6" y="23"/>
                    <a:pt x="5" y="21"/>
                  </a:cubicBezTo>
                  <a:cubicBezTo>
                    <a:pt x="5" y="18"/>
                    <a:pt x="6" y="15"/>
                    <a:pt x="6" y="12"/>
                  </a:cubicBezTo>
                  <a:cubicBezTo>
                    <a:pt x="6" y="10"/>
                    <a:pt x="7" y="6"/>
                    <a:pt x="5" y="4"/>
                  </a:cubicBezTo>
                  <a:cubicBezTo>
                    <a:pt x="4" y="2"/>
                    <a:pt x="1" y="2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7" name="Freeform 2155"/>
            <p:cNvSpPr/>
            <p:nvPr>
              <p:custDataLst>
                <p:tags r:id="rId1187"/>
              </p:custDataLst>
            </p:nvPr>
          </p:nvSpPr>
          <p:spPr bwMode="auto">
            <a:xfrm>
              <a:off x="4383" y="2818"/>
              <a:ext cx="41" cy="55"/>
            </a:xfrm>
            <a:custGeom>
              <a:avLst/>
              <a:gdLst>
                <a:gd name="T0" fmla="*/ 54 w 32"/>
                <a:gd name="T1" fmla="*/ 13 h 43"/>
                <a:gd name="T2" fmla="*/ 37 w 32"/>
                <a:gd name="T3" fmla="*/ 17 h 43"/>
                <a:gd name="T4" fmla="*/ 19 w 32"/>
                <a:gd name="T5" fmla="*/ 13 h 43"/>
                <a:gd name="T6" fmla="*/ 8 w 32"/>
                <a:gd name="T7" fmla="*/ 13 h 43"/>
                <a:gd name="T8" fmla="*/ 6 w 32"/>
                <a:gd name="T9" fmla="*/ 29 h 43"/>
                <a:gd name="T10" fmla="*/ 6 w 32"/>
                <a:gd name="T11" fmla="*/ 60 h 43"/>
                <a:gd name="T12" fmla="*/ 1 w 32"/>
                <a:gd name="T13" fmla="*/ 70 h 43"/>
                <a:gd name="T14" fmla="*/ 6 w 32"/>
                <a:gd name="T15" fmla="*/ 90 h 43"/>
                <a:gd name="T16" fmla="*/ 13 w 32"/>
                <a:gd name="T17" fmla="*/ 65 h 43"/>
                <a:gd name="T18" fmla="*/ 19 w 32"/>
                <a:gd name="T19" fmla="*/ 51 h 43"/>
                <a:gd name="T20" fmla="*/ 22 w 32"/>
                <a:gd name="T21" fmla="*/ 31 h 43"/>
                <a:gd name="T22" fmla="*/ 29 w 32"/>
                <a:gd name="T23" fmla="*/ 28 h 43"/>
                <a:gd name="T24" fmla="*/ 46 w 32"/>
                <a:gd name="T25" fmla="*/ 28 h 43"/>
                <a:gd name="T26" fmla="*/ 60 w 32"/>
                <a:gd name="T27" fmla="*/ 19 h 43"/>
                <a:gd name="T28" fmla="*/ 68 w 32"/>
                <a:gd name="T29" fmla="*/ 0 h 4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43">
                  <a:moveTo>
                    <a:pt x="26" y="6"/>
                  </a:moveTo>
                  <a:cubicBezTo>
                    <a:pt x="24" y="8"/>
                    <a:pt x="21" y="8"/>
                    <a:pt x="18" y="8"/>
                  </a:cubicBezTo>
                  <a:cubicBezTo>
                    <a:pt x="14" y="9"/>
                    <a:pt x="12" y="7"/>
                    <a:pt x="9" y="6"/>
                  </a:cubicBezTo>
                  <a:cubicBezTo>
                    <a:pt x="7" y="5"/>
                    <a:pt x="5" y="4"/>
                    <a:pt x="4" y="6"/>
                  </a:cubicBezTo>
                  <a:cubicBezTo>
                    <a:pt x="3" y="9"/>
                    <a:pt x="3" y="12"/>
                    <a:pt x="3" y="14"/>
                  </a:cubicBezTo>
                  <a:cubicBezTo>
                    <a:pt x="4" y="18"/>
                    <a:pt x="5" y="25"/>
                    <a:pt x="3" y="29"/>
                  </a:cubicBezTo>
                  <a:cubicBezTo>
                    <a:pt x="1" y="31"/>
                    <a:pt x="0" y="31"/>
                    <a:pt x="1" y="34"/>
                  </a:cubicBezTo>
                  <a:cubicBezTo>
                    <a:pt x="2" y="37"/>
                    <a:pt x="3" y="40"/>
                    <a:pt x="3" y="43"/>
                  </a:cubicBezTo>
                  <a:cubicBezTo>
                    <a:pt x="3" y="40"/>
                    <a:pt x="4" y="34"/>
                    <a:pt x="6" y="31"/>
                  </a:cubicBezTo>
                  <a:cubicBezTo>
                    <a:pt x="8" y="29"/>
                    <a:pt x="9" y="27"/>
                    <a:pt x="9" y="24"/>
                  </a:cubicBezTo>
                  <a:cubicBezTo>
                    <a:pt x="10" y="21"/>
                    <a:pt x="9" y="18"/>
                    <a:pt x="10" y="15"/>
                  </a:cubicBezTo>
                  <a:cubicBezTo>
                    <a:pt x="11" y="13"/>
                    <a:pt x="12" y="12"/>
                    <a:pt x="14" y="13"/>
                  </a:cubicBezTo>
                  <a:cubicBezTo>
                    <a:pt x="17" y="13"/>
                    <a:pt x="19" y="13"/>
                    <a:pt x="22" y="13"/>
                  </a:cubicBezTo>
                  <a:cubicBezTo>
                    <a:pt x="25" y="13"/>
                    <a:pt x="28" y="12"/>
                    <a:pt x="29" y="9"/>
                  </a:cubicBezTo>
                  <a:cubicBezTo>
                    <a:pt x="31" y="7"/>
                    <a:pt x="31" y="3"/>
                    <a:pt x="32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8" name="Freeform 2156"/>
            <p:cNvSpPr/>
            <p:nvPr>
              <p:custDataLst>
                <p:tags r:id="rId1188"/>
              </p:custDataLst>
            </p:nvPr>
          </p:nvSpPr>
          <p:spPr bwMode="auto">
            <a:xfrm>
              <a:off x="4387" y="2845"/>
              <a:ext cx="20" cy="18"/>
            </a:xfrm>
            <a:custGeom>
              <a:avLst/>
              <a:gdLst>
                <a:gd name="T0" fmla="*/ 13 w 16"/>
                <a:gd name="T1" fmla="*/ 8 h 14"/>
                <a:gd name="T2" fmla="*/ 31 w 16"/>
                <a:gd name="T3" fmla="*/ 0 h 14"/>
                <a:gd name="T4" fmla="*/ 29 w 16"/>
                <a:gd name="T5" fmla="*/ 10 h 14"/>
                <a:gd name="T6" fmla="*/ 20 w 16"/>
                <a:gd name="T7" fmla="*/ 23 h 14"/>
                <a:gd name="T8" fmla="*/ 8 w 16"/>
                <a:gd name="T9" fmla="*/ 23 h 14"/>
                <a:gd name="T10" fmla="*/ 0 w 16"/>
                <a:gd name="T11" fmla="*/ 3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14">
                  <a:moveTo>
                    <a:pt x="6" y="4"/>
                  </a:moveTo>
                  <a:cubicBezTo>
                    <a:pt x="8" y="10"/>
                    <a:pt x="16" y="3"/>
                    <a:pt x="16" y="0"/>
                  </a:cubicBezTo>
                  <a:cubicBezTo>
                    <a:pt x="15" y="1"/>
                    <a:pt x="14" y="3"/>
                    <a:pt x="14" y="5"/>
                  </a:cubicBezTo>
                  <a:cubicBezTo>
                    <a:pt x="13" y="7"/>
                    <a:pt x="12" y="10"/>
                    <a:pt x="10" y="11"/>
                  </a:cubicBezTo>
                  <a:cubicBezTo>
                    <a:pt x="9" y="12"/>
                    <a:pt x="6" y="11"/>
                    <a:pt x="4" y="11"/>
                  </a:cubicBezTo>
                  <a:cubicBezTo>
                    <a:pt x="2" y="12"/>
                    <a:pt x="1" y="13"/>
                    <a:pt x="0" y="14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9" name="Freeform 2157"/>
            <p:cNvSpPr/>
            <p:nvPr>
              <p:custDataLst>
                <p:tags r:id="rId1189"/>
              </p:custDataLst>
            </p:nvPr>
          </p:nvSpPr>
          <p:spPr bwMode="auto">
            <a:xfrm>
              <a:off x="4380" y="2869"/>
              <a:ext cx="23" cy="30"/>
            </a:xfrm>
            <a:custGeom>
              <a:avLst/>
              <a:gdLst>
                <a:gd name="T0" fmla="*/ 8 w 18"/>
                <a:gd name="T1" fmla="*/ 0 h 23"/>
                <a:gd name="T2" fmla="*/ 8 w 18"/>
                <a:gd name="T3" fmla="*/ 0 h 23"/>
                <a:gd name="T4" fmla="*/ 19 w 18"/>
                <a:gd name="T5" fmla="*/ 30 h 23"/>
                <a:gd name="T6" fmla="*/ 37 w 18"/>
                <a:gd name="T7" fmla="*/ 5 h 23"/>
                <a:gd name="T8" fmla="*/ 36 w 18"/>
                <a:gd name="T9" fmla="*/ 22 h 23"/>
                <a:gd name="T10" fmla="*/ 29 w 18"/>
                <a:gd name="T11" fmla="*/ 29 h 23"/>
                <a:gd name="T12" fmla="*/ 22 w 18"/>
                <a:gd name="T13" fmla="*/ 39 h 23"/>
                <a:gd name="T14" fmla="*/ 6 w 18"/>
                <a:gd name="T15" fmla="*/ 51 h 23"/>
                <a:gd name="T16" fmla="*/ 5 w 18"/>
                <a:gd name="T17" fmla="*/ 39 h 23"/>
                <a:gd name="T18" fmla="*/ 1 w 18"/>
                <a:gd name="T19" fmla="*/ 23 h 23"/>
                <a:gd name="T20" fmla="*/ 8 w 18"/>
                <a:gd name="T21" fmla="*/ 7 h 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" h="2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6" y="4"/>
                    <a:pt x="2" y="13"/>
                    <a:pt x="9" y="14"/>
                  </a:cubicBezTo>
                  <a:cubicBezTo>
                    <a:pt x="15" y="16"/>
                    <a:pt x="18" y="7"/>
                    <a:pt x="18" y="2"/>
                  </a:cubicBezTo>
                  <a:cubicBezTo>
                    <a:pt x="18" y="4"/>
                    <a:pt x="18" y="8"/>
                    <a:pt x="17" y="10"/>
                  </a:cubicBezTo>
                  <a:cubicBezTo>
                    <a:pt x="17" y="12"/>
                    <a:pt x="15" y="12"/>
                    <a:pt x="14" y="13"/>
                  </a:cubicBezTo>
                  <a:cubicBezTo>
                    <a:pt x="13" y="15"/>
                    <a:pt x="11" y="16"/>
                    <a:pt x="10" y="18"/>
                  </a:cubicBezTo>
                  <a:cubicBezTo>
                    <a:pt x="8" y="19"/>
                    <a:pt x="5" y="23"/>
                    <a:pt x="3" y="23"/>
                  </a:cubicBezTo>
                  <a:cubicBezTo>
                    <a:pt x="3" y="21"/>
                    <a:pt x="3" y="19"/>
                    <a:pt x="2" y="18"/>
                  </a:cubicBezTo>
                  <a:cubicBezTo>
                    <a:pt x="1" y="15"/>
                    <a:pt x="0" y="13"/>
                    <a:pt x="1" y="11"/>
                  </a:cubicBezTo>
                  <a:cubicBezTo>
                    <a:pt x="1" y="8"/>
                    <a:pt x="4" y="7"/>
                    <a:pt x="4" y="3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0" name="Freeform 2158"/>
            <p:cNvSpPr/>
            <p:nvPr>
              <p:custDataLst>
                <p:tags r:id="rId1190"/>
              </p:custDataLst>
            </p:nvPr>
          </p:nvSpPr>
          <p:spPr bwMode="auto">
            <a:xfrm>
              <a:off x="4354" y="2875"/>
              <a:ext cx="30" cy="42"/>
            </a:xfrm>
            <a:custGeom>
              <a:avLst/>
              <a:gdLst>
                <a:gd name="T0" fmla="*/ 8 w 24"/>
                <a:gd name="T1" fmla="*/ 0 h 33"/>
                <a:gd name="T2" fmla="*/ 13 w 24"/>
                <a:gd name="T3" fmla="*/ 0 h 33"/>
                <a:gd name="T4" fmla="*/ 20 w 24"/>
                <a:gd name="T5" fmla="*/ 6 h 33"/>
                <a:gd name="T6" fmla="*/ 30 w 24"/>
                <a:gd name="T7" fmla="*/ 24 h 33"/>
                <a:gd name="T8" fmla="*/ 48 w 24"/>
                <a:gd name="T9" fmla="*/ 36 h 33"/>
                <a:gd name="T10" fmla="*/ 39 w 24"/>
                <a:gd name="T11" fmla="*/ 41 h 33"/>
                <a:gd name="T12" fmla="*/ 30 w 24"/>
                <a:gd name="T13" fmla="*/ 52 h 33"/>
                <a:gd name="T14" fmla="*/ 0 w 24"/>
                <a:gd name="T15" fmla="*/ 67 h 33"/>
                <a:gd name="T16" fmla="*/ 10 w 24"/>
                <a:gd name="T17" fmla="*/ 59 h 33"/>
                <a:gd name="T18" fmla="*/ 20 w 24"/>
                <a:gd name="T19" fmla="*/ 47 h 33"/>
                <a:gd name="T20" fmla="*/ 23 w 24"/>
                <a:gd name="T21" fmla="*/ 22 h 33"/>
                <a:gd name="T22" fmla="*/ 8 w 24"/>
                <a:gd name="T23" fmla="*/ 1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33">
                  <a:moveTo>
                    <a:pt x="4" y="0"/>
                  </a:moveTo>
                  <a:cubicBezTo>
                    <a:pt x="5" y="0"/>
                    <a:pt x="6" y="0"/>
                    <a:pt x="6" y="0"/>
                  </a:cubicBezTo>
                  <a:cubicBezTo>
                    <a:pt x="8" y="0"/>
                    <a:pt x="9" y="1"/>
                    <a:pt x="10" y="3"/>
                  </a:cubicBezTo>
                  <a:cubicBezTo>
                    <a:pt x="12" y="6"/>
                    <a:pt x="13" y="9"/>
                    <a:pt x="15" y="12"/>
                  </a:cubicBezTo>
                  <a:cubicBezTo>
                    <a:pt x="16" y="15"/>
                    <a:pt x="21" y="20"/>
                    <a:pt x="24" y="17"/>
                  </a:cubicBezTo>
                  <a:cubicBezTo>
                    <a:pt x="23" y="18"/>
                    <a:pt x="21" y="19"/>
                    <a:pt x="20" y="20"/>
                  </a:cubicBezTo>
                  <a:cubicBezTo>
                    <a:pt x="18" y="22"/>
                    <a:pt x="17" y="23"/>
                    <a:pt x="15" y="25"/>
                  </a:cubicBezTo>
                  <a:cubicBezTo>
                    <a:pt x="10" y="28"/>
                    <a:pt x="5" y="31"/>
                    <a:pt x="0" y="33"/>
                  </a:cubicBezTo>
                  <a:cubicBezTo>
                    <a:pt x="2" y="33"/>
                    <a:pt x="4" y="30"/>
                    <a:pt x="5" y="28"/>
                  </a:cubicBezTo>
                  <a:cubicBezTo>
                    <a:pt x="7" y="27"/>
                    <a:pt x="8" y="25"/>
                    <a:pt x="10" y="23"/>
                  </a:cubicBezTo>
                  <a:cubicBezTo>
                    <a:pt x="13" y="19"/>
                    <a:pt x="13" y="15"/>
                    <a:pt x="11" y="10"/>
                  </a:cubicBezTo>
                  <a:cubicBezTo>
                    <a:pt x="10" y="6"/>
                    <a:pt x="6" y="1"/>
                    <a:pt x="4" y="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1" name="Freeform 2159"/>
            <p:cNvSpPr/>
            <p:nvPr>
              <p:custDataLst>
                <p:tags r:id="rId1191"/>
              </p:custDataLst>
            </p:nvPr>
          </p:nvSpPr>
          <p:spPr bwMode="auto">
            <a:xfrm>
              <a:off x="4289" y="2889"/>
              <a:ext cx="73" cy="43"/>
            </a:xfrm>
            <a:custGeom>
              <a:avLst/>
              <a:gdLst>
                <a:gd name="T0" fmla="*/ 50 w 56"/>
                <a:gd name="T1" fmla="*/ 48 h 34"/>
                <a:gd name="T2" fmla="*/ 51 w 56"/>
                <a:gd name="T3" fmla="*/ 59 h 34"/>
                <a:gd name="T4" fmla="*/ 65 w 56"/>
                <a:gd name="T5" fmla="*/ 59 h 34"/>
                <a:gd name="T6" fmla="*/ 80 w 56"/>
                <a:gd name="T7" fmla="*/ 38 h 34"/>
                <a:gd name="T8" fmla="*/ 104 w 56"/>
                <a:gd name="T9" fmla="*/ 29 h 34"/>
                <a:gd name="T10" fmla="*/ 108 w 56"/>
                <a:gd name="T11" fmla="*/ 0 h 34"/>
                <a:gd name="T12" fmla="*/ 111 w 56"/>
                <a:gd name="T13" fmla="*/ 20 h 34"/>
                <a:gd name="T14" fmla="*/ 108 w 56"/>
                <a:gd name="T15" fmla="*/ 38 h 34"/>
                <a:gd name="T16" fmla="*/ 119 w 56"/>
                <a:gd name="T17" fmla="*/ 43 h 34"/>
                <a:gd name="T18" fmla="*/ 107 w 56"/>
                <a:gd name="T19" fmla="*/ 48 h 34"/>
                <a:gd name="T20" fmla="*/ 90 w 56"/>
                <a:gd name="T21" fmla="*/ 56 h 34"/>
                <a:gd name="T22" fmla="*/ 39 w 56"/>
                <a:gd name="T23" fmla="*/ 67 h 34"/>
                <a:gd name="T24" fmla="*/ 13 w 56"/>
                <a:gd name="T25" fmla="*/ 68 h 34"/>
                <a:gd name="T26" fmla="*/ 0 w 56"/>
                <a:gd name="T27" fmla="*/ 62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6" h="34">
                  <a:moveTo>
                    <a:pt x="22" y="24"/>
                  </a:moveTo>
                  <a:cubicBezTo>
                    <a:pt x="21" y="26"/>
                    <a:pt x="20" y="28"/>
                    <a:pt x="23" y="29"/>
                  </a:cubicBezTo>
                  <a:cubicBezTo>
                    <a:pt x="25" y="30"/>
                    <a:pt x="27" y="29"/>
                    <a:pt x="29" y="29"/>
                  </a:cubicBezTo>
                  <a:cubicBezTo>
                    <a:pt x="34" y="28"/>
                    <a:pt x="33" y="22"/>
                    <a:pt x="36" y="19"/>
                  </a:cubicBezTo>
                  <a:cubicBezTo>
                    <a:pt x="40" y="16"/>
                    <a:pt x="44" y="17"/>
                    <a:pt x="47" y="14"/>
                  </a:cubicBezTo>
                  <a:cubicBezTo>
                    <a:pt x="50" y="11"/>
                    <a:pt x="52" y="4"/>
                    <a:pt x="49" y="0"/>
                  </a:cubicBezTo>
                  <a:cubicBezTo>
                    <a:pt x="50" y="4"/>
                    <a:pt x="52" y="7"/>
                    <a:pt x="50" y="10"/>
                  </a:cubicBezTo>
                  <a:cubicBezTo>
                    <a:pt x="49" y="13"/>
                    <a:pt x="46" y="17"/>
                    <a:pt x="49" y="19"/>
                  </a:cubicBezTo>
                  <a:cubicBezTo>
                    <a:pt x="51" y="20"/>
                    <a:pt x="56" y="18"/>
                    <a:pt x="54" y="21"/>
                  </a:cubicBezTo>
                  <a:cubicBezTo>
                    <a:pt x="53" y="23"/>
                    <a:pt x="50" y="24"/>
                    <a:pt x="48" y="24"/>
                  </a:cubicBezTo>
                  <a:cubicBezTo>
                    <a:pt x="46" y="25"/>
                    <a:pt x="44" y="27"/>
                    <a:pt x="41" y="28"/>
                  </a:cubicBezTo>
                  <a:cubicBezTo>
                    <a:pt x="34" y="30"/>
                    <a:pt x="26" y="33"/>
                    <a:pt x="18" y="33"/>
                  </a:cubicBezTo>
                  <a:cubicBezTo>
                    <a:pt x="14" y="34"/>
                    <a:pt x="9" y="34"/>
                    <a:pt x="6" y="34"/>
                  </a:cubicBezTo>
                  <a:cubicBezTo>
                    <a:pt x="3" y="33"/>
                    <a:pt x="2" y="33"/>
                    <a:pt x="0" y="31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2" name="Freeform 2160"/>
            <p:cNvSpPr/>
            <p:nvPr>
              <p:custDataLst>
                <p:tags r:id="rId1192"/>
              </p:custDataLst>
            </p:nvPr>
          </p:nvSpPr>
          <p:spPr bwMode="auto">
            <a:xfrm>
              <a:off x="4205" y="2900"/>
              <a:ext cx="86" cy="29"/>
            </a:xfrm>
            <a:custGeom>
              <a:avLst/>
              <a:gdLst>
                <a:gd name="T0" fmla="*/ 54 w 67"/>
                <a:gd name="T1" fmla="*/ 29 h 23"/>
                <a:gd name="T2" fmla="*/ 68 w 67"/>
                <a:gd name="T3" fmla="*/ 32 h 23"/>
                <a:gd name="T4" fmla="*/ 82 w 67"/>
                <a:gd name="T5" fmla="*/ 38 h 23"/>
                <a:gd name="T6" fmla="*/ 114 w 67"/>
                <a:gd name="T7" fmla="*/ 44 h 23"/>
                <a:gd name="T8" fmla="*/ 132 w 67"/>
                <a:gd name="T9" fmla="*/ 47 h 23"/>
                <a:gd name="T10" fmla="*/ 137 w 67"/>
                <a:gd name="T11" fmla="*/ 44 h 23"/>
                <a:gd name="T12" fmla="*/ 141 w 67"/>
                <a:gd name="T13" fmla="*/ 33 h 23"/>
                <a:gd name="T14" fmla="*/ 128 w 67"/>
                <a:gd name="T15" fmla="*/ 40 h 23"/>
                <a:gd name="T16" fmla="*/ 121 w 67"/>
                <a:gd name="T17" fmla="*/ 38 h 23"/>
                <a:gd name="T18" fmla="*/ 107 w 67"/>
                <a:gd name="T19" fmla="*/ 37 h 23"/>
                <a:gd name="T20" fmla="*/ 83 w 67"/>
                <a:gd name="T21" fmla="*/ 33 h 23"/>
                <a:gd name="T22" fmla="*/ 64 w 67"/>
                <a:gd name="T23" fmla="*/ 23 h 23"/>
                <a:gd name="T24" fmla="*/ 54 w 67"/>
                <a:gd name="T25" fmla="*/ 10 h 23"/>
                <a:gd name="T26" fmla="*/ 53 w 67"/>
                <a:gd name="T27" fmla="*/ 5 h 23"/>
                <a:gd name="T28" fmla="*/ 45 w 67"/>
                <a:gd name="T29" fmla="*/ 6 h 23"/>
                <a:gd name="T30" fmla="*/ 23 w 67"/>
                <a:gd name="T31" fmla="*/ 6 h 23"/>
                <a:gd name="T32" fmla="*/ 0 w 67"/>
                <a:gd name="T33" fmla="*/ 0 h 2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" h="23">
                  <a:moveTo>
                    <a:pt x="26" y="14"/>
                  </a:moveTo>
                  <a:cubicBezTo>
                    <a:pt x="28" y="15"/>
                    <a:pt x="30" y="16"/>
                    <a:pt x="32" y="16"/>
                  </a:cubicBezTo>
                  <a:cubicBezTo>
                    <a:pt x="34" y="17"/>
                    <a:pt x="37" y="18"/>
                    <a:pt x="39" y="19"/>
                  </a:cubicBezTo>
                  <a:cubicBezTo>
                    <a:pt x="44" y="20"/>
                    <a:pt x="49" y="21"/>
                    <a:pt x="54" y="22"/>
                  </a:cubicBezTo>
                  <a:cubicBezTo>
                    <a:pt x="56" y="23"/>
                    <a:pt x="59" y="23"/>
                    <a:pt x="62" y="23"/>
                  </a:cubicBezTo>
                  <a:cubicBezTo>
                    <a:pt x="64" y="23"/>
                    <a:pt x="65" y="23"/>
                    <a:pt x="65" y="22"/>
                  </a:cubicBezTo>
                  <a:cubicBezTo>
                    <a:pt x="66" y="21"/>
                    <a:pt x="66" y="18"/>
                    <a:pt x="67" y="17"/>
                  </a:cubicBezTo>
                  <a:cubicBezTo>
                    <a:pt x="65" y="19"/>
                    <a:pt x="65" y="21"/>
                    <a:pt x="61" y="20"/>
                  </a:cubicBezTo>
                  <a:cubicBezTo>
                    <a:pt x="59" y="20"/>
                    <a:pt x="58" y="19"/>
                    <a:pt x="57" y="19"/>
                  </a:cubicBezTo>
                  <a:cubicBezTo>
                    <a:pt x="55" y="18"/>
                    <a:pt x="53" y="18"/>
                    <a:pt x="51" y="18"/>
                  </a:cubicBezTo>
                  <a:cubicBezTo>
                    <a:pt x="48" y="18"/>
                    <a:pt x="44" y="18"/>
                    <a:pt x="40" y="17"/>
                  </a:cubicBezTo>
                  <a:cubicBezTo>
                    <a:pt x="37" y="16"/>
                    <a:pt x="33" y="13"/>
                    <a:pt x="30" y="11"/>
                  </a:cubicBezTo>
                  <a:cubicBezTo>
                    <a:pt x="27" y="10"/>
                    <a:pt x="26" y="8"/>
                    <a:pt x="26" y="5"/>
                  </a:cubicBezTo>
                  <a:cubicBezTo>
                    <a:pt x="26" y="4"/>
                    <a:pt x="26" y="3"/>
                    <a:pt x="25" y="2"/>
                  </a:cubicBezTo>
                  <a:cubicBezTo>
                    <a:pt x="24" y="2"/>
                    <a:pt x="22" y="3"/>
                    <a:pt x="21" y="3"/>
                  </a:cubicBezTo>
                  <a:cubicBezTo>
                    <a:pt x="18" y="4"/>
                    <a:pt x="14" y="4"/>
                    <a:pt x="11" y="3"/>
                  </a:cubicBezTo>
                  <a:cubicBezTo>
                    <a:pt x="8" y="3"/>
                    <a:pt x="1" y="3"/>
                    <a:pt x="0" y="0"/>
                  </a:cubicBezTo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3" name="Freeform 2161"/>
            <p:cNvSpPr>
              <a:spLocks noEditPoints="1"/>
            </p:cNvSpPr>
            <p:nvPr>
              <p:custDataLst>
                <p:tags r:id="rId1193"/>
              </p:custDataLst>
            </p:nvPr>
          </p:nvSpPr>
          <p:spPr bwMode="auto">
            <a:xfrm>
              <a:off x="4104" y="2643"/>
              <a:ext cx="401" cy="261"/>
            </a:xfrm>
            <a:custGeom>
              <a:avLst/>
              <a:gdLst>
                <a:gd name="T0" fmla="*/ 290 w 312"/>
                <a:gd name="T1" fmla="*/ 151 h 204"/>
                <a:gd name="T2" fmla="*/ 147 w 312"/>
                <a:gd name="T3" fmla="*/ 292 h 204"/>
                <a:gd name="T4" fmla="*/ 50 w 312"/>
                <a:gd name="T5" fmla="*/ 264 h 204"/>
                <a:gd name="T6" fmla="*/ 30 w 312"/>
                <a:gd name="T7" fmla="*/ 394 h 204"/>
                <a:gd name="T8" fmla="*/ 35 w 312"/>
                <a:gd name="T9" fmla="*/ 398 h 204"/>
                <a:gd name="T10" fmla="*/ 40 w 312"/>
                <a:gd name="T11" fmla="*/ 406 h 204"/>
                <a:gd name="T12" fmla="*/ 139 w 312"/>
                <a:gd name="T13" fmla="*/ 422 h 204"/>
                <a:gd name="T14" fmla="*/ 163 w 312"/>
                <a:gd name="T15" fmla="*/ 358 h 204"/>
                <a:gd name="T16" fmla="*/ 179 w 312"/>
                <a:gd name="T17" fmla="*/ 329 h 204"/>
                <a:gd name="T18" fmla="*/ 239 w 312"/>
                <a:gd name="T19" fmla="*/ 305 h 204"/>
                <a:gd name="T20" fmla="*/ 290 w 312"/>
                <a:gd name="T21" fmla="*/ 292 h 204"/>
                <a:gd name="T22" fmla="*/ 314 w 312"/>
                <a:gd name="T23" fmla="*/ 260 h 204"/>
                <a:gd name="T24" fmla="*/ 332 w 312"/>
                <a:gd name="T25" fmla="*/ 241 h 204"/>
                <a:gd name="T26" fmla="*/ 323 w 312"/>
                <a:gd name="T27" fmla="*/ 238 h 204"/>
                <a:gd name="T28" fmla="*/ 303 w 312"/>
                <a:gd name="T29" fmla="*/ 247 h 204"/>
                <a:gd name="T30" fmla="*/ 346 w 312"/>
                <a:gd name="T31" fmla="*/ 187 h 204"/>
                <a:gd name="T32" fmla="*/ 365 w 312"/>
                <a:gd name="T33" fmla="*/ 134 h 204"/>
                <a:gd name="T34" fmla="*/ 405 w 312"/>
                <a:gd name="T35" fmla="*/ 46 h 204"/>
                <a:gd name="T36" fmla="*/ 427 w 312"/>
                <a:gd name="T37" fmla="*/ 99 h 204"/>
                <a:gd name="T38" fmla="*/ 486 w 312"/>
                <a:gd name="T39" fmla="*/ 65 h 204"/>
                <a:gd name="T40" fmla="*/ 491 w 312"/>
                <a:gd name="T41" fmla="*/ 47 h 204"/>
                <a:gd name="T42" fmla="*/ 508 w 312"/>
                <a:gd name="T43" fmla="*/ 67 h 204"/>
                <a:gd name="T44" fmla="*/ 531 w 312"/>
                <a:gd name="T45" fmla="*/ 118 h 204"/>
                <a:gd name="T46" fmla="*/ 531 w 312"/>
                <a:gd name="T47" fmla="*/ 67 h 204"/>
                <a:gd name="T48" fmla="*/ 567 w 312"/>
                <a:gd name="T49" fmla="*/ 75 h 204"/>
                <a:gd name="T50" fmla="*/ 566 w 312"/>
                <a:gd name="T51" fmla="*/ 88 h 204"/>
                <a:gd name="T52" fmla="*/ 586 w 312"/>
                <a:gd name="T53" fmla="*/ 83 h 204"/>
                <a:gd name="T54" fmla="*/ 590 w 312"/>
                <a:gd name="T55" fmla="*/ 88 h 204"/>
                <a:gd name="T56" fmla="*/ 609 w 312"/>
                <a:gd name="T57" fmla="*/ 104 h 204"/>
                <a:gd name="T58" fmla="*/ 619 w 312"/>
                <a:gd name="T59" fmla="*/ 118 h 204"/>
                <a:gd name="T60" fmla="*/ 604 w 312"/>
                <a:gd name="T61" fmla="*/ 147 h 204"/>
                <a:gd name="T62" fmla="*/ 566 w 312"/>
                <a:gd name="T63" fmla="*/ 189 h 204"/>
                <a:gd name="T64" fmla="*/ 558 w 312"/>
                <a:gd name="T65" fmla="*/ 187 h 204"/>
                <a:gd name="T66" fmla="*/ 575 w 312"/>
                <a:gd name="T67" fmla="*/ 215 h 204"/>
                <a:gd name="T68" fmla="*/ 598 w 312"/>
                <a:gd name="T69" fmla="*/ 175 h 204"/>
                <a:gd name="T70" fmla="*/ 631 w 312"/>
                <a:gd name="T71" fmla="*/ 157 h 204"/>
                <a:gd name="T72" fmla="*/ 653 w 312"/>
                <a:gd name="T73" fmla="*/ 151 h 204"/>
                <a:gd name="T74" fmla="*/ 99 w 312"/>
                <a:gd name="T75" fmla="*/ 412 h 204"/>
                <a:gd name="T76" fmla="*/ 135 w 312"/>
                <a:gd name="T77" fmla="*/ 330 h 204"/>
                <a:gd name="T78" fmla="*/ 274 w 312"/>
                <a:gd name="T79" fmla="*/ 264 h 204"/>
                <a:gd name="T80" fmla="*/ 243 w 312"/>
                <a:gd name="T81" fmla="*/ 294 h 204"/>
                <a:gd name="T82" fmla="*/ 213 w 312"/>
                <a:gd name="T83" fmla="*/ 312 h 204"/>
                <a:gd name="T84" fmla="*/ 198 w 312"/>
                <a:gd name="T85" fmla="*/ 316 h 204"/>
                <a:gd name="T86" fmla="*/ 213 w 312"/>
                <a:gd name="T87" fmla="*/ 293 h 204"/>
                <a:gd name="T88" fmla="*/ 375 w 312"/>
                <a:gd name="T89" fmla="*/ 82 h 204"/>
                <a:gd name="T90" fmla="*/ 346 w 312"/>
                <a:gd name="T91" fmla="*/ 136 h 204"/>
                <a:gd name="T92" fmla="*/ 346 w 312"/>
                <a:gd name="T93" fmla="*/ 164 h 204"/>
                <a:gd name="T94" fmla="*/ 303 w 312"/>
                <a:gd name="T95" fmla="*/ 203 h 204"/>
                <a:gd name="T96" fmla="*/ 401 w 312"/>
                <a:gd name="T97" fmla="*/ 46 h 204"/>
                <a:gd name="T98" fmla="*/ 522 w 312"/>
                <a:gd name="T99" fmla="*/ 52 h 204"/>
                <a:gd name="T100" fmla="*/ 537 w 312"/>
                <a:gd name="T101" fmla="*/ 69 h 2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0" t="0" r="r" b="b"/>
              <a:pathLst>
                <a:path w="312" h="204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4" y="151"/>
                    <a:pt x="70" y="153"/>
                    <a:pt x="70" y="147"/>
                  </a:cubicBezTo>
                  <a:cubicBezTo>
                    <a:pt x="70" y="144"/>
                    <a:pt x="70" y="141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4" y="171"/>
                    <a:pt x="9" y="181"/>
                    <a:pt x="14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5" y="189"/>
                    <a:pt x="15" y="189"/>
                    <a:pt x="16" y="190"/>
                  </a:cubicBezTo>
                  <a:cubicBezTo>
                    <a:pt x="16" y="190"/>
                    <a:pt x="16" y="190"/>
                    <a:pt x="16" y="190"/>
                  </a:cubicBezTo>
                  <a:cubicBezTo>
                    <a:pt x="16" y="191"/>
                    <a:pt x="17" y="191"/>
                    <a:pt x="17" y="192"/>
                  </a:cubicBezTo>
                  <a:cubicBezTo>
                    <a:pt x="17" y="192"/>
                    <a:pt x="17" y="192"/>
                    <a:pt x="17" y="192"/>
                  </a:cubicBezTo>
                  <a:cubicBezTo>
                    <a:pt x="18" y="193"/>
                    <a:pt x="18" y="193"/>
                    <a:pt x="19" y="194"/>
                  </a:cubicBezTo>
                  <a:cubicBezTo>
                    <a:pt x="19" y="194"/>
                    <a:pt x="19" y="194"/>
                    <a:pt x="19" y="194"/>
                  </a:cubicBezTo>
                  <a:cubicBezTo>
                    <a:pt x="19" y="194"/>
                    <a:pt x="20" y="195"/>
                    <a:pt x="20" y="195"/>
                  </a:cubicBezTo>
                  <a:cubicBezTo>
                    <a:pt x="31" y="204"/>
                    <a:pt x="40" y="203"/>
                    <a:pt x="50" y="202"/>
                  </a:cubicBezTo>
                  <a:cubicBezTo>
                    <a:pt x="54" y="202"/>
                    <a:pt x="58" y="201"/>
                    <a:pt x="62" y="201"/>
                  </a:cubicBezTo>
                  <a:cubicBezTo>
                    <a:pt x="62" y="201"/>
                    <a:pt x="63" y="202"/>
                    <a:pt x="65" y="202"/>
                  </a:cubicBezTo>
                  <a:cubicBezTo>
                    <a:pt x="65" y="202"/>
                    <a:pt x="66" y="202"/>
                    <a:pt x="67" y="201"/>
                  </a:cubicBezTo>
                  <a:cubicBezTo>
                    <a:pt x="67" y="201"/>
                    <a:pt x="67" y="200"/>
                    <a:pt x="67" y="200"/>
                  </a:cubicBezTo>
                  <a:cubicBezTo>
                    <a:pt x="67" y="197"/>
                    <a:pt x="70" y="194"/>
                    <a:pt x="70" y="191"/>
                  </a:cubicBezTo>
                  <a:cubicBezTo>
                    <a:pt x="75" y="186"/>
                    <a:pt x="77" y="177"/>
                    <a:pt x="77" y="171"/>
                  </a:cubicBezTo>
                  <a:cubicBezTo>
                    <a:pt x="78" y="169"/>
                    <a:pt x="77" y="166"/>
                    <a:pt x="76" y="163"/>
                  </a:cubicBezTo>
                  <a:cubicBezTo>
                    <a:pt x="76" y="161"/>
                    <a:pt x="76" y="160"/>
                    <a:pt x="75" y="158"/>
                  </a:cubicBezTo>
                  <a:cubicBezTo>
                    <a:pt x="76" y="159"/>
                    <a:pt x="77" y="159"/>
                    <a:pt x="78" y="159"/>
                  </a:cubicBezTo>
                  <a:cubicBezTo>
                    <a:pt x="80" y="159"/>
                    <a:pt x="81" y="158"/>
                    <a:pt x="84" y="157"/>
                  </a:cubicBezTo>
                  <a:cubicBezTo>
                    <a:pt x="80" y="155"/>
                    <a:pt x="85" y="153"/>
                    <a:pt x="89" y="152"/>
                  </a:cubicBezTo>
                  <a:cubicBezTo>
                    <a:pt x="90" y="152"/>
                    <a:pt x="91" y="152"/>
                    <a:pt x="92" y="152"/>
                  </a:cubicBezTo>
                  <a:cubicBezTo>
                    <a:pt x="95" y="151"/>
                    <a:pt x="99" y="151"/>
                    <a:pt x="103" y="150"/>
                  </a:cubicBezTo>
                  <a:cubicBezTo>
                    <a:pt x="107" y="149"/>
                    <a:pt x="110" y="148"/>
                    <a:pt x="113" y="145"/>
                  </a:cubicBezTo>
                  <a:cubicBezTo>
                    <a:pt x="115" y="144"/>
                    <a:pt x="116" y="143"/>
                    <a:pt x="118" y="142"/>
                  </a:cubicBezTo>
                  <a:cubicBezTo>
                    <a:pt x="120" y="141"/>
                    <a:pt x="122" y="141"/>
                    <a:pt x="123" y="140"/>
                  </a:cubicBezTo>
                  <a:cubicBezTo>
                    <a:pt x="127" y="139"/>
                    <a:pt x="129" y="134"/>
                    <a:pt x="133" y="133"/>
                  </a:cubicBezTo>
                  <a:cubicBezTo>
                    <a:pt x="138" y="131"/>
                    <a:pt x="139" y="136"/>
                    <a:pt x="137" y="139"/>
                  </a:cubicBezTo>
                  <a:cubicBezTo>
                    <a:pt x="138" y="138"/>
                    <a:pt x="138" y="135"/>
                    <a:pt x="139" y="133"/>
                  </a:cubicBezTo>
                  <a:cubicBezTo>
                    <a:pt x="139" y="131"/>
                    <a:pt x="140" y="130"/>
                    <a:pt x="141" y="129"/>
                  </a:cubicBezTo>
                  <a:cubicBezTo>
                    <a:pt x="142" y="129"/>
                    <a:pt x="144" y="128"/>
                    <a:pt x="145" y="127"/>
                  </a:cubicBezTo>
                  <a:cubicBezTo>
                    <a:pt x="146" y="126"/>
                    <a:pt x="147" y="125"/>
                    <a:pt x="148" y="124"/>
                  </a:cubicBezTo>
                  <a:cubicBezTo>
                    <a:pt x="148" y="124"/>
                    <a:pt x="149" y="124"/>
                    <a:pt x="149" y="124"/>
                  </a:cubicBezTo>
                  <a:cubicBezTo>
                    <a:pt x="151" y="125"/>
                    <a:pt x="149" y="129"/>
                    <a:pt x="149" y="130"/>
                  </a:cubicBezTo>
                  <a:cubicBezTo>
                    <a:pt x="152" y="130"/>
                    <a:pt x="153" y="125"/>
                    <a:pt x="154" y="122"/>
                  </a:cubicBezTo>
                  <a:cubicBezTo>
                    <a:pt x="155" y="121"/>
                    <a:pt x="156" y="117"/>
                    <a:pt x="156" y="115"/>
                  </a:cubicBezTo>
                  <a:cubicBezTo>
                    <a:pt x="157" y="114"/>
                    <a:pt x="159" y="113"/>
                    <a:pt x="160" y="112"/>
                  </a:cubicBezTo>
                  <a:cubicBezTo>
                    <a:pt x="162" y="111"/>
                    <a:pt x="163" y="108"/>
                    <a:pt x="164" y="106"/>
                  </a:cubicBezTo>
                  <a:cubicBezTo>
                    <a:pt x="162" y="107"/>
                    <a:pt x="160" y="109"/>
                    <a:pt x="159" y="109"/>
                  </a:cubicBezTo>
                  <a:cubicBezTo>
                    <a:pt x="156" y="109"/>
                    <a:pt x="154" y="110"/>
                    <a:pt x="152" y="113"/>
                  </a:cubicBezTo>
                  <a:cubicBezTo>
                    <a:pt x="152" y="114"/>
                    <a:pt x="146" y="124"/>
                    <a:pt x="143" y="122"/>
                  </a:cubicBezTo>
                  <a:cubicBezTo>
                    <a:pt x="143" y="122"/>
                    <a:pt x="143" y="122"/>
                    <a:pt x="143" y="121"/>
                  </a:cubicBezTo>
                  <a:cubicBezTo>
                    <a:pt x="143" y="121"/>
                    <a:pt x="143" y="121"/>
                    <a:pt x="143" y="121"/>
                  </a:cubicBezTo>
                  <a:cubicBezTo>
                    <a:pt x="143" y="120"/>
                    <a:pt x="143" y="119"/>
                    <a:pt x="143" y="118"/>
                  </a:cubicBezTo>
                  <a:cubicBezTo>
                    <a:pt x="143" y="116"/>
                    <a:pt x="145" y="114"/>
                    <a:pt x="146" y="112"/>
                  </a:cubicBezTo>
                  <a:cubicBezTo>
                    <a:pt x="148" y="110"/>
                    <a:pt x="148" y="107"/>
                    <a:pt x="149" y="104"/>
                  </a:cubicBezTo>
                  <a:cubicBezTo>
                    <a:pt x="150" y="103"/>
                    <a:pt x="153" y="102"/>
                    <a:pt x="155" y="100"/>
                  </a:cubicBezTo>
                  <a:cubicBezTo>
                    <a:pt x="160" y="97"/>
                    <a:pt x="160" y="93"/>
                    <a:pt x="163" y="89"/>
                  </a:cubicBezTo>
                  <a:cubicBezTo>
                    <a:pt x="164" y="87"/>
                    <a:pt x="166" y="85"/>
                    <a:pt x="167" y="83"/>
                  </a:cubicBezTo>
                  <a:cubicBezTo>
                    <a:pt x="167" y="82"/>
                    <a:pt x="167" y="80"/>
                    <a:pt x="168" y="79"/>
                  </a:cubicBezTo>
                  <a:cubicBezTo>
                    <a:pt x="171" y="76"/>
                    <a:pt x="175" y="79"/>
                    <a:pt x="178" y="76"/>
                  </a:cubicBezTo>
                  <a:cubicBezTo>
                    <a:pt x="169" y="78"/>
                    <a:pt x="171" y="69"/>
                    <a:pt x="172" y="64"/>
                  </a:cubicBezTo>
                  <a:cubicBezTo>
                    <a:pt x="173" y="58"/>
                    <a:pt x="171" y="54"/>
                    <a:pt x="176" y="50"/>
                  </a:cubicBezTo>
                  <a:cubicBezTo>
                    <a:pt x="179" y="48"/>
                    <a:pt x="183" y="48"/>
                    <a:pt x="185" y="45"/>
                  </a:cubicBezTo>
                  <a:cubicBezTo>
                    <a:pt x="189" y="41"/>
                    <a:pt x="191" y="34"/>
                    <a:pt x="192" y="29"/>
                  </a:cubicBezTo>
                  <a:cubicBezTo>
                    <a:pt x="192" y="26"/>
                    <a:pt x="191" y="24"/>
                    <a:pt x="191" y="22"/>
                  </a:cubicBezTo>
                  <a:cubicBezTo>
                    <a:pt x="196" y="20"/>
                    <a:pt x="201" y="19"/>
                    <a:pt x="206" y="19"/>
                  </a:cubicBezTo>
                  <a:cubicBezTo>
                    <a:pt x="207" y="21"/>
                    <a:pt x="208" y="24"/>
                    <a:pt x="208" y="26"/>
                  </a:cubicBezTo>
                  <a:cubicBezTo>
                    <a:pt x="207" y="30"/>
                    <a:pt x="205" y="33"/>
                    <a:pt x="204" y="36"/>
                  </a:cubicBezTo>
                  <a:cubicBezTo>
                    <a:pt x="202" y="40"/>
                    <a:pt x="201" y="43"/>
                    <a:pt x="201" y="47"/>
                  </a:cubicBezTo>
                  <a:cubicBezTo>
                    <a:pt x="201" y="50"/>
                    <a:pt x="202" y="54"/>
                    <a:pt x="201" y="56"/>
                  </a:cubicBezTo>
                  <a:cubicBezTo>
                    <a:pt x="205" y="47"/>
                    <a:pt x="206" y="37"/>
                    <a:pt x="212" y="29"/>
                  </a:cubicBezTo>
                  <a:cubicBezTo>
                    <a:pt x="214" y="27"/>
                    <a:pt x="218" y="25"/>
                    <a:pt x="223" y="24"/>
                  </a:cubicBezTo>
                  <a:cubicBezTo>
                    <a:pt x="225" y="25"/>
                    <a:pt x="228" y="27"/>
                    <a:pt x="229" y="31"/>
                  </a:cubicBezTo>
                  <a:cubicBezTo>
                    <a:pt x="229" y="32"/>
                    <a:pt x="229" y="34"/>
                    <a:pt x="229" y="35"/>
                  </a:cubicBezTo>
                  <a:cubicBezTo>
                    <a:pt x="229" y="36"/>
                    <a:pt x="230" y="38"/>
                    <a:pt x="231" y="39"/>
                  </a:cubicBezTo>
                  <a:cubicBezTo>
                    <a:pt x="229" y="36"/>
                    <a:pt x="231" y="32"/>
                    <a:pt x="232" y="29"/>
                  </a:cubicBezTo>
                  <a:cubicBezTo>
                    <a:pt x="232" y="27"/>
                    <a:pt x="232" y="25"/>
                    <a:pt x="231" y="23"/>
                  </a:cubicBezTo>
                  <a:cubicBezTo>
                    <a:pt x="231" y="22"/>
                    <a:pt x="230" y="22"/>
                    <a:pt x="230" y="21"/>
                  </a:cubicBezTo>
                  <a:cubicBezTo>
                    <a:pt x="233" y="22"/>
                    <a:pt x="237" y="23"/>
                    <a:pt x="240" y="23"/>
                  </a:cubicBezTo>
                  <a:cubicBezTo>
                    <a:pt x="241" y="24"/>
                    <a:pt x="242" y="24"/>
                    <a:pt x="243" y="24"/>
                  </a:cubicBezTo>
                  <a:cubicBezTo>
                    <a:pt x="241" y="26"/>
                    <a:pt x="239" y="28"/>
                    <a:pt x="239" y="32"/>
                  </a:cubicBezTo>
                  <a:cubicBezTo>
                    <a:pt x="239" y="35"/>
                    <a:pt x="240" y="39"/>
                    <a:pt x="242" y="43"/>
                  </a:cubicBezTo>
                  <a:cubicBezTo>
                    <a:pt x="243" y="46"/>
                    <a:pt x="246" y="48"/>
                    <a:pt x="247" y="52"/>
                  </a:cubicBezTo>
                  <a:cubicBezTo>
                    <a:pt x="250" y="56"/>
                    <a:pt x="248" y="60"/>
                    <a:pt x="246" y="64"/>
                  </a:cubicBezTo>
                  <a:cubicBezTo>
                    <a:pt x="248" y="62"/>
                    <a:pt x="249" y="58"/>
                    <a:pt x="250" y="56"/>
                  </a:cubicBezTo>
                  <a:cubicBezTo>
                    <a:pt x="251" y="52"/>
                    <a:pt x="250" y="47"/>
                    <a:pt x="249" y="44"/>
                  </a:cubicBezTo>
                  <a:cubicBezTo>
                    <a:pt x="247" y="41"/>
                    <a:pt x="246" y="39"/>
                    <a:pt x="246" y="36"/>
                  </a:cubicBezTo>
                  <a:cubicBezTo>
                    <a:pt x="246" y="34"/>
                    <a:pt x="245" y="34"/>
                    <a:pt x="246" y="32"/>
                  </a:cubicBezTo>
                  <a:cubicBezTo>
                    <a:pt x="247" y="31"/>
                    <a:pt x="249" y="30"/>
                    <a:pt x="250" y="32"/>
                  </a:cubicBezTo>
                  <a:cubicBezTo>
                    <a:pt x="251" y="33"/>
                    <a:pt x="251" y="33"/>
                    <a:pt x="251" y="34"/>
                  </a:cubicBezTo>
                  <a:cubicBezTo>
                    <a:pt x="250" y="38"/>
                    <a:pt x="251" y="42"/>
                    <a:pt x="254" y="45"/>
                  </a:cubicBezTo>
                  <a:cubicBezTo>
                    <a:pt x="256" y="47"/>
                    <a:pt x="261" y="47"/>
                    <a:pt x="264" y="44"/>
                  </a:cubicBezTo>
                  <a:cubicBezTo>
                    <a:pt x="266" y="42"/>
                    <a:pt x="267" y="40"/>
                    <a:pt x="267" y="36"/>
                  </a:cubicBezTo>
                  <a:cubicBezTo>
                    <a:pt x="267" y="35"/>
                    <a:pt x="267" y="33"/>
                    <a:pt x="267" y="32"/>
                  </a:cubicBezTo>
                  <a:cubicBezTo>
                    <a:pt x="267" y="32"/>
                    <a:pt x="267" y="32"/>
                    <a:pt x="267" y="32"/>
                  </a:cubicBezTo>
                  <a:cubicBezTo>
                    <a:pt x="267" y="33"/>
                    <a:pt x="268" y="34"/>
                    <a:pt x="268" y="35"/>
                  </a:cubicBezTo>
                  <a:cubicBezTo>
                    <a:pt x="268" y="38"/>
                    <a:pt x="267" y="39"/>
                    <a:pt x="266" y="42"/>
                  </a:cubicBezTo>
                  <a:cubicBezTo>
                    <a:pt x="268" y="40"/>
                    <a:pt x="269" y="35"/>
                    <a:pt x="272" y="38"/>
                  </a:cubicBezTo>
                  <a:cubicBezTo>
                    <a:pt x="273" y="39"/>
                    <a:pt x="274" y="41"/>
                    <a:pt x="274" y="42"/>
                  </a:cubicBezTo>
                  <a:cubicBezTo>
                    <a:pt x="274" y="44"/>
                    <a:pt x="271" y="46"/>
                    <a:pt x="272" y="48"/>
                  </a:cubicBezTo>
                  <a:cubicBezTo>
                    <a:pt x="275" y="46"/>
                    <a:pt x="276" y="44"/>
                    <a:pt x="276" y="40"/>
                  </a:cubicBezTo>
                  <a:cubicBezTo>
                    <a:pt x="276" y="38"/>
                    <a:pt x="275" y="37"/>
                    <a:pt x="275" y="35"/>
                  </a:cubicBezTo>
                  <a:cubicBezTo>
                    <a:pt x="275" y="35"/>
                    <a:pt x="275" y="35"/>
                    <a:pt x="275" y="36"/>
                  </a:cubicBezTo>
                  <a:cubicBezTo>
                    <a:pt x="276" y="39"/>
                    <a:pt x="277" y="43"/>
                    <a:pt x="274" y="46"/>
                  </a:cubicBezTo>
                  <a:cubicBezTo>
                    <a:pt x="276" y="45"/>
                    <a:pt x="277" y="44"/>
                    <a:pt x="278" y="42"/>
                  </a:cubicBezTo>
                  <a:cubicBezTo>
                    <a:pt x="280" y="40"/>
                    <a:pt x="281" y="41"/>
                    <a:pt x="283" y="42"/>
                  </a:cubicBezTo>
                  <a:cubicBezTo>
                    <a:pt x="284" y="43"/>
                    <a:pt x="286" y="44"/>
                    <a:pt x="286" y="46"/>
                  </a:cubicBezTo>
                  <a:cubicBezTo>
                    <a:pt x="286" y="48"/>
                    <a:pt x="285" y="50"/>
                    <a:pt x="286" y="52"/>
                  </a:cubicBezTo>
                  <a:cubicBezTo>
                    <a:pt x="287" y="51"/>
                    <a:pt x="287" y="50"/>
                    <a:pt x="287" y="49"/>
                  </a:cubicBezTo>
                  <a:cubicBezTo>
                    <a:pt x="288" y="48"/>
                    <a:pt x="289" y="47"/>
                    <a:pt x="290" y="46"/>
                  </a:cubicBezTo>
                  <a:cubicBezTo>
                    <a:pt x="290" y="45"/>
                    <a:pt x="290" y="45"/>
                    <a:pt x="290" y="45"/>
                  </a:cubicBezTo>
                  <a:cubicBezTo>
                    <a:pt x="291" y="46"/>
                    <a:pt x="293" y="48"/>
                    <a:pt x="294" y="49"/>
                  </a:cubicBezTo>
                  <a:cubicBezTo>
                    <a:pt x="296" y="52"/>
                    <a:pt x="296" y="56"/>
                    <a:pt x="292" y="56"/>
                  </a:cubicBezTo>
                  <a:cubicBezTo>
                    <a:pt x="295" y="56"/>
                    <a:pt x="299" y="56"/>
                    <a:pt x="299" y="60"/>
                  </a:cubicBezTo>
                  <a:cubicBezTo>
                    <a:pt x="299" y="63"/>
                    <a:pt x="298" y="66"/>
                    <a:pt x="297" y="68"/>
                  </a:cubicBezTo>
                  <a:cubicBezTo>
                    <a:pt x="295" y="70"/>
                    <a:pt x="293" y="71"/>
                    <a:pt x="290" y="71"/>
                  </a:cubicBezTo>
                  <a:cubicBezTo>
                    <a:pt x="288" y="71"/>
                    <a:pt x="287" y="70"/>
                    <a:pt x="285" y="70"/>
                  </a:cubicBezTo>
                  <a:cubicBezTo>
                    <a:pt x="283" y="70"/>
                    <a:pt x="282" y="72"/>
                    <a:pt x="281" y="73"/>
                  </a:cubicBezTo>
                  <a:cubicBezTo>
                    <a:pt x="280" y="76"/>
                    <a:pt x="280" y="78"/>
                    <a:pt x="278" y="81"/>
                  </a:cubicBezTo>
                  <a:cubicBezTo>
                    <a:pt x="276" y="82"/>
                    <a:pt x="274" y="84"/>
                    <a:pt x="273" y="86"/>
                  </a:cubicBezTo>
                  <a:cubicBezTo>
                    <a:pt x="272" y="88"/>
                    <a:pt x="269" y="93"/>
                    <a:pt x="266" y="91"/>
                  </a:cubicBezTo>
                  <a:cubicBezTo>
                    <a:pt x="264" y="90"/>
                    <a:pt x="263" y="86"/>
                    <a:pt x="262" y="84"/>
                  </a:cubicBezTo>
                  <a:cubicBezTo>
                    <a:pt x="262" y="83"/>
                    <a:pt x="261" y="80"/>
                    <a:pt x="260" y="81"/>
                  </a:cubicBezTo>
                  <a:cubicBezTo>
                    <a:pt x="258" y="81"/>
                    <a:pt x="259" y="84"/>
                    <a:pt x="260" y="85"/>
                  </a:cubicBezTo>
                  <a:cubicBezTo>
                    <a:pt x="260" y="86"/>
                    <a:pt x="262" y="87"/>
                    <a:pt x="263" y="89"/>
                  </a:cubicBezTo>
                  <a:cubicBezTo>
                    <a:pt x="264" y="90"/>
                    <a:pt x="265" y="91"/>
                    <a:pt x="265" y="92"/>
                  </a:cubicBezTo>
                  <a:cubicBezTo>
                    <a:pt x="269" y="98"/>
                    <a:pt x="270" y="106"/>
                    <a:pt x="269" y="113"/>
                  </a:cubicBezTo>
                  <a:cubicBezTo>
                    <a:pt x="270" y="111"/>
                    <a:pt x="271" y="110"/>
                    <a:pt x="271" y="108"/>
                  </a:cubicBezTo>
                  <a:cubicBezTo>
                    <a:pt x="272" y="106"/>
                    <a:pt x="272" y="104"/>
                    <a:pt x="271" y="102"/>
                  </a:cubicBezTo>
                  <a:cubicBezTo>
                    <a:pt x="271" y="99"/>
                    <a:pt x="271" y="95"/>
                    <a:pt x="274" y="94"/>
                  </a:cubicBezTo>
                  <a:cubicBezTo>
                    <a:pt x="275" y="93"/>
                    <a:pt x="276" y="93"/>
                    <a:pt x="277" y="92"/>
                  </a:cubicBezTo>
                  <a:cubicBezTo>
                    <a:pt x="278" y="90"/>
                    <a:pt x="278" y="89"/>
                    <a:pt x="279" y="87"/>
                  </a:cubicBezTo>
                  <a:cubicBezTo>
                    <a:pt x="280" y="86"/>
                    <a:pt x="281" y="85"/>
                    <a:pt x="282" y="84"/>
                  </a:cubicBezTo>
                  <a:cubicBezTo>
                    <a:pt x="283" y="83"/>
                    <a:pt x="283" y="83"/>
                    <a:pt x="285" y="82"/>
                  </a:cubicBezTo>
                  <a:cubicBezTo>
                    <a:pt x="287" y="81"/>
                    <a:pt x="289" y="79"/>
                    <a:pt x="291" y="78"/>
                  </a:cubicBezTo>
                  <a:cubicBezTo>
                    <a:pt x="292" y="77"/>
                    <a:pt x="292" y="76"/>
                    <a:pt x="294" y="76"/>
                  </a:cubicBezTo>
                  <a:cubicBezTo>
                    <a:pt x="295" y="76"/>
                    <a:pt x="296" y="76"/>
                    <a:pt x="297" y="75"/>
                  </a:cubicBezTo>
                  <a:cubicBezTo>
                    <a:pt x="300" y="73"/>
                    <a:pt x="300" y="69"/>
                    <a:pt x="303" y="68"/>
                  </a:cubicBezTo>
                  <a:cubicBezTo>
                    <a:pt x="305" y="68"/>
                    <a:pt x="306" y="70"/>
                    <a:pt x="306" y="72"/>
                  </a:cubicBezTo>
                  <a:cubicBezTo>
                    <a:pt x="306" y="72"/>
                    <a:pt x="307" y="72"/>
                    <a:pt x="307" y="71"/>
                  </a:cubicBezTo>
                  <a:cubicBezTo>
                    <a:pt x="307" y="72"/>
                    <a:pt x="307" y="72"/>
                    <a:pt x="307" y="72"/>
                  </a:cubicBezTo>
                  <a:cubicBezTo>
                    <a:pt x="307" y="73"/>
                    <a:pt x="308" y="74"/>
                    <a:pt x="309" y="75"/>
                  </a:cubicBezTo>
                  <a:cubicBezTo>
                    <a:pt x="312" y="44"/>
                    <a:pt x="270" y="18"/>
                    <a:pt x="227" y="8"/>
                  </a:cubicBezTo>
                  <a:close/>
                  <a:moveTo>
                    <a:pt x="67" y="178"/>
                  </a:moveTo>
                  <a:cubicBezTo>
                    <a:pt x="67" y="182"/>
                    <a:pt x="63" y="197"/>
                    <a:pt x="47" y="197"/>
                  </a:cubicBezTo>
                  <a:cubicBezTo>
                    <a:pt x="40" y="197"/>
                    <a:pt x="35" y="197"/>
                    <a:pt x="27" y="192"/>
                  </a:cubicBezTo>
                  <a:cubicBezTo>
                    <a:pt x="18" y="186"/>
                    <a:pt x="14" y="171"/>
                    <a:pt x="15" y="163"/>
                  </a:cubicBezTo>
                  <a:cubicBezTo>
                    <a:pt x="17" y="157"/>
                    <a:pt x="20" y="152"/>
                    <a:pt x="28" y="146"/>
                  </a:cubicBezTo>
                  <a:cubicBezTo>
                    <a:pt x="36" y="140"/>
                    <a:pt x="59" y="147"/>
                    <a:pt x="64" y="158"/>
                  </a:cubicBezTo>
                  <a:cubicBezTo>
                    <a:pt x="68" y="163"/>
                    <a:pt x="68" y="171"/>
                    <a:pt x="67" y="178"/>
                  </a:cubicBezTo>
                  <a:close/>
                  <a:moveTo>
                    <a:pt x="134" y="119"/>
                  </a:moveTo>
                  <a:cubicBezTo>
                    <a:pt x="134" y="120"/>
                    <a:pt x="132" y="122"/>
                    <a:pt x="130" y="124"/>
                  </a:cubicBezTo>
                  <a:cubicBezTo>
                    <a:pt x="129" y="125"/>
                    <a:pt x="129" y="125"/>
                    <a:pt x="129" y="126"/>
                  </a:cubicBezTo>
                  <a:cubicBezTo>
                    <a:pt x="128" y="127"/>
                    <a:pt x="127" y="128"/>
                    <a:pt x="127" y="129"/>
                  </a:cubicBezTo>
                  <a:cubicBezTo>
                    <a:pt x="125" y="130"/>
                    <a:pt x="125" y="132"/>
                    <a:pt x="124" y="134"/>
                  </a:cubicBezTo>
                  <a:cubicBezTo>
                    <a:pt x="124" y="136"/>
                    <a:pt x="122" y="137"/>
                    <a:pt x="120" y="138"/>
                  </a:cubicBezTo>
                  <a:cubicBezTo>
                    <a:pt x="118" y="139"/>
                    <a:pt x="116" y="139"/>
                    <a:pt x="114" y="141"/>
                  </a:cubicBezTo>
                  <a:cubicBezTo>
                    <a:pt x="113" y="142"/>
                    <a:pt x="113" y="143"/>
                    <a:pt x="112" y="144"/>
                  </a:cubicBezTo>
                  <a:cubicBezTo>
                    <a:pt x="110" y="145"/>
                    <a:pt x="108" y="145"/>
                    <a:pt x="107" y="146"/>
                  </a:cubicBezTo>
                  <a:cubicBezTo>
                    <a:pt x="105" y="147"/>
                    <a:pt x="105" y="148"/>
                    <a:pt x="103" y="148"/>
                  </a:cubicBezTo>
                  <a:cubicBezTo>
                    <a:pt x="102" y="149"/>
                    <a:pt x="101" y="148"/>
                    <a:pt x="100" y="149"/>
                  </a:cubicBezTo>
                  <a:cubicBezTo>
                    <a:pt x="98" y="149"/>
                    <a:pt x="97" y="150"/>
                    <a:pt x="95" y="151"/>
                  </a:cubicBezTo>
                  <a:cubicBezTo>
                    <a:pt x="94" y="151"/>
                    <a:pt x="92" y="151"/>
                    <a:pt x="90" y="151"/>
                  </a:cubicBezTo>
                  <a:cubicBezTo>
                    <a:pt x="90" y="152"/>
                    <a:pt x="89" y="152"/>
                    <a:pt x="89" y="152"/>
                  </a:cubicBezTo>
                  <a:cubicBezTo>
                    <a:pt x="91" y="151"/>
                    <a:pt x="92" y="151"/>
                    <a:pt x="93" y="151"/>
                  </a:cubicBezTo>
                  <a:cubicBezTo>
                    <a:pt x="90" y="151"/>
                    <a:pt x="87" y="152"/>
                    <a:pt x="85" y="151"/>
                  </a:cubicBezTo>
                  <a:cubicBezTo>
                    <a:pt x="82" y="150"/>
                    <a:pt x="83" y="147"/>
                    <a:pt x="84" y="146"/>
                  </a:cubicBezTo>
                  <a:cubicBezTo>
                    <a:pt x="85" y="144"/>
                    <a:pt x="86" y="143"/>
                    <a:pt x="87" y="143"/>
                  </a:cubicBezTo>
                  <a:cubicBezTo>
                    <a:pt x="90" y="140"/>
                    <a:pt x="95" y="141"/>
                    <a:pt x="100" y="140"/>
                  </a:cubicBezTo>
                  <a:cubicBezTo>
                    <a:pt x="115" y="139"/>
                    <a:pt x="128" y="129"/>
                    <a:pt x="135" y="116"/>
                  </a:cubicBezTo>
                  <a:cubicBezTo>
                    <a:pt x="135" y="117"/>
                    <a:pt x="135" y="118"/>
                    <a:pt x="134" y="119"/>
                  </a:cubicBezTo>
                  <a:close/>
                  <a:moveTo>
                    <a:pt x="188" y="31"/>
                  </a:moveTo>
                  <a:cubicBezTo>
                    <a:pt x="187" y="35"/>
                    <a:pt x="182" y="44"/>
                    <a:pt x="177" y="39"/>
                  </a:cubicBezTo>
                  <a:cubicBezTo>
                    <a:pt x="176" y="42"/>
                    <a:pt x="174" y="43"/>
                    <a:pt x="173" y="44"/>
                  </a:cubicBezTo>
                  <a:cubicBezTo>
                    <a:pt x="171" y="46"/>
                    <a:pt x="170" y="49"/>
                    <a:pt x="169" y="51"/>
                  </a:cubicBezTo>
                  <a:cubicBezTo>
                    <a:pt x="167" y="53"/>
                    <a:pt x="166" y="55"/>
                    <a:pt x="165" y="58"/>
                  </a:cubicBezTo>
                  <a:cubicBezTo>
                    <a:pt x="164" y="60"/>
                    <a:pt x="164" y="63"/>
                    <a:pt x="163" y="65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5"/>
                    <a:pt x="165" y="65"/>
                  </a:cubicBezTo>
                  <a:cubicBezTo>
                    <a:pt x="165" y="68"/>
                    <a:pt x="166" y="69"/>
                    <a:pt x="165" y="71"/>
                  </a:cubicBezTo>
                  <a:cubicBezTo>
                    <a:pt x="164" y="73"/>
                    <a:pt x="164" y="76"/>
                    <a:pt x="163" y="78"/>
                  </a:cubicBezTo>
                  <a:cubicBezTo>
                    <a:pt x="161" y="83"/>
                    <a:pt x="157" y="86"/>
                    <a:pt x="154" y="91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54" y="92"/>
                    <a:pt x="153" y="92"/>
                    <a:pt x="153" y="93"/>
                  </a:cubicBezTo>
                  <a:cubicBezTo>
                    <a:pt x="151" y="95"/>
                    <a:pt x="143" y="101"/>
                    <a:pt x="143" y="97"/>
                  </a:cubicBezTo>
                  <a:cubicBezTo>
                    <a:pt x="143" y="95"/>
                    <a:pt x="144" y="94"/>
                    <a:pt x="144" y="93"/>
                  </a:cubicBezTo>
                  <a:cubicBezTo>
                    <a:pt x="147" y="86"/>
                    <a:pt x="153" y="79"/>
                    <a:pt x="155" y="71"/>
                  </a:cubicBezTo>
                  <a:cubicBezTo>
                    <a:pt x="158" y="56"/>
                    <a:pt x="161" y="46"/>
                    <a:pt x="172" y="34"/>
                  </a:cubicBezTo>
                  <a:cubicBezTo>
                    <a:pt x="178" y="29"/>
                    <a:pt x="184" y="25"/>
                    <a:pt x="189" y="22"/>
                  </a:cubicBezTo>
                  <a:cubicBezTo>
                    <a:pt x="189" y="25"/>
                    <a:pt x="189" y="28"/>
                    <a:pt x="188" y="31"/>
                  </a:cubicBezTo>
                  <a:close/>
                  <a:moveTo>
                    <a:pt x="253" y="33"/>
                  </a:moveTo>
                  <a:cubicBezTo>
                    <a:pt x="252" y="31"/>
                    <a:pt x="251" y="29"/>
                    <a:pt x="248" y="28"/>
                  </a:cubicBezTo>
                  <a:cubicBezTo>
                    <a:pt x="247" y="27"/>
                    <a:pt x="246" y="26"/>
                    <a:pt x="246" y="25"/>
                  </a:cubicBezTo>
                  <a:cubicBezTo>
                    <a:pt x="245" y="25"/>
                    <a:pt x="245" y="25"/>
                    <a:pt x="245" y="25"/>
                  </a:cubicBezTo>
                  <a:cubicBezTo>
                    <a:pt x="247" y="25"/>
                    <a:pt x="249" y="26"/>
                    <a:pt x="252" y="27"/>
                  </a:cubicBezTo>
                  <a:cubicBezTo>
                    <a:pt x="253" y="27"/>
                    <a:pt x="255" y="28"/>
                    <a:pt x="256" y="29"/>
                  </a:cubicBezTo>
                  <a:cubicBezTo>
                    <a:pt x="257" y="32"/>
                    <a:pt x="256" y="36"/>
                    <a:pt x="253" y="33"/>
                  </a:cubicBezTo>
                  <a:close/>
                </a:path>
              </a:pathLst>
            </a:custGeom>
            <a:solidFill>
              <a:srgbClr val="C865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4" name="Freeform 2162"/>
            <p:cNvSpPr>
              <a:spLocks noEditPoints="1"/>
            </p:cNvSpPr>
            <p:nvPr>
              <p:custDataLst>
                <p:tags r:id="rId1194"/>
              </p:custDataLst>
            </p:nvPr>
          </p:nvSpPr>
          <p:spPr bwMode="auto">
            <a:xfrm>
              <a:off x="4104" y="2643"/>
              <a:ext cx="387" cy="261"/>
            </a:xfrm>
            <a:custGeom>
              <a:avLst/>
              <a:gdLst>
                <a:gd name="T0" fmla="*/ 482 w 301"/>
                <a:gd name="T1" fmla="*/ 17 h 204"/>
                <a:gd name="T2" fmla="*/ 314 w 301"/>
                <a:gd name="T3" fmla="*/ 59 h 204"/>
                <a:gd name="T4" fmla="*/ 300 w 301"/>
                <a:gd name="T5" fmla="*/ 115 h 204"/>
                <a:gd name="T6" fmla="*/ 291 w 301"/>
                <a:gd name="T7" fmla="*/ 151 h 204"/>
                <a:gd name="T8" fmla="*/ 193 w 301"/>
                <a:gd name="T9" fmla="*/ 280 h 204"/>
                <a:gd name="T10" fmla="*/ 163 w 301"/>
                <a:gd name="T11" fmla="*/ 305 h 204"/>
                <a:gd name="T12" fmla="*/ 158 w 301"/>
                <a:gd name="T13" fmla="*/ 310 h 204"/>
                <a:gd name="T14" fmla="*/ 166 w 301"/>
                <a:gd name="T15" fmla="*/ 305 h 204"/>
                <a:gd name="T16" fmla="*/ 203 w 301"/>
                <a:gd name="T17" fmla="*/ 293 h 204"/>
                <a:gd name="T18" fmla="*/ 302 w 301"/>
                <a:gd name="T19" fmla="*/ 165 h 204"/>
                <a:gd name="T20" fmla="*/ 311 w 301"/>
                <a:gd name="T21" fmla="*/ 129 h 204"/>
                <a:gd name="T22" fmla="*/ 325 w 301"/>
                <a:gd name="T23" fmla="*/ 72 h 204"/>
                <a:gd name="T24" fmla="*/ 496 w 301"/>
                <a:gd name="T25" fmla="*/ 31 h 204"/>
                <a:gd name="T26" fmla="*/ 640 w 301"/>
                <a:gd name="T27" fmla="*/ 104 h 204"/>
                <a:gd name="T28" fmla="*/ 482 w 301"/>
                <a:gd name="T29" fmla="*/ 17 h 204"/>
                <a:gd name="T30" fmla="*/ 163 w 301"/>
                <a:gd name="T31" fmla="*/ 411 h 204"/>
                <a:gd name="T32" fmla="*/ 163 w 301"/>
                <a:gd name="T33" fmla="*/ 411 h 204"/>
                <a:gd name="T34" fmla="*/ 174 w 301"/>
                <a:gd name="T35" fmla="*/ 427 h 204"/>
                <a:gd name="T36" fmla="*/ 172 w 301"/>
                <a:gd name="T37" fmla="*/ 417 h 204"/>
                <a:gd name="T38" fmla="*/ 163 w 301"/>
                <a:gd name="T39" fmla="*/ 411 h 204"/>
                <a:gd name="T40" fmla="*/ 139 w 301"/>
                <a:gd name="T41" fmla="*/ 285 h 204"/>
                <a:gd name="T42" fmla="*/ 96 w 301"/>
                <a:gd name="T43" fmla="*/ 271 h 204"/>
                <a:gd name="T44" fmla="*/ 76 w 301"/>
                <a:gd name="T45" fmla="*/ 264 h 204"/>
                <a:gd name="T46" fmla="*/ 50 w 301"/>
                <a:gd name="T47" fmla="*/ 264 h 204"/>
                <a:gd name="T48" fmla="*/ 10 w 301"/>
                <a:gd name="T49" fmla="*/ 287 h 204"/>
                <a:gd name="T50" fmla="*/ 0 w 301"/>
                <a:gd name="T51" fmla="*/ 322 h 204"/>
                <a:gd name="T52" fmla="*/ 5 w 301"/>
                <a:gd name="T53" fmla="*/ 342 h 204"/>
                <a:gd name="T54" fmla="*/ 42 w 301"/>
                <a:gd name="T55" fmla="*/ 408 h 204"/>
                <a:gd name="T56" fmla="*/ 15 w 301"/>
                <a:gd name="T57" fmla="*/ 353 h 204"/>
                <a:gd name="T58" fmla="*/ 13 w 301"/>
                <a:gd name="T59" fmla="*/ 338 h 204"/>
                <a:gd name="T60" fmla="*/ 23 w 301"/>
                <a:gd name="T61" fmla="*/ 301 h 204"/>
                <a:gd name="T62" fmla="*/ 59 w 301"/>
                <a:gd name="T63" fmla="*/ 276 h 204"/>
                <a:gd name="T64" fmla="*/ 103 w 301"/>
                <a:gd name="T65" fmla="*/ 287 h 204"/>
                <a:gd name="T66" fmla="*/ 149 w 301"/>
                <a:gd name="T67" fmla="*/ 298 h 204"/>
                <a:gd name="T68" fmla="*/ 147 w 301"/>
                <a:gd name="T69" fmla="*/ 292 h 204"/>
                <a:gd name="T70" fmla="*/ 139 w 301"/>
                <a:gd name="T71" fmla="*/ 285 h 20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301" h="204">
                  <a:moveTo>
                    <a:pt x="227" y="8"/>
                  </a:moveTo>
                  <a:cubicBezTo>
                    <a:pt x="192" y="0"/>
                    <a:pt x="154" y="3"/>
                    <a:pt x="148" y="28"/>
                  </a:cubicBezTo>
                  <a:cubicBezTo>
                    <a:pt x="148" y="28"/>
                    <a:pt x="141" y="55"/>
                    <a:pt x="141" y="55"/>
                  </a:cubicBezTo>
                  <a:cubicBezTo>
                    <a:pt x="137" y="72"/>
                    <a:pt x="137" y="72"/>
                    <a:pt x="137" y="72"/>
                  </a:cubicBezTo>
                  <a:cubicBezTo>
                    <a:pt x="129" y="106"/>
                    <a:pt x="113" y="127"/>
                    <a:pt x="91" y="134"/>
                  </a:cubicBezTo>
                  <a:cubicBezTo>
                    <a:pt x="83" y="136"/>
                    <a:pt x="79" y="138"/>
                    <a:pt x="77" y="145"/>
                  </a:cubicBezTo>
                  <a:cubicBezTo>
                    <a:pt x="76" y="146"/>
                    <a:pt x="76" y="147"/>
                    <a:pt x="75" y="148"/>
                  </a:cubicBezTo>
                  <a:cubicBezTo>
                    <a:pt x="75" y="150"/>
                    <a:pt x="75" y="151"/>
                    <a:pt x="78" y="145"/>
                  </a:cubicBezTo>
                  <a:cubicBezTo>
                    <a:pt x="80" y="138"/>
                    <a:pt x="88" y="142"/>
                    <a:pt x="96" y="140"/>
                  </a:cubicBezTo>
                  <a:cubicBezTo>
                    <a:pt x="119" y="133"/>
                    <a:pt x="134" y="113"/>
                    <a:pt x="142" y="79"/>
                  </a:cubicBezTo>
                  <a:cubicBezTo>
                    <a:pt x="146" y="62"/>
                    <a:pt x="146" y="62"/>
                    <a:pt x="146" y="62"/>
                  </a:cubicBezTo>
                  <a:cubicBezTo>
                    <a:pt x="146" y="62"/>
                    <a:pt x="153" y="34"/>
                    <a:pt x="153" y="34"/>
                  </a:cubicBezTo>
                  <a:cubicBezTo>
                    <a:pt x="159" y="10"/>
                    <a:pt x="197" y="7"/>
                    <a:pt x="233" y="15"/>
                  </a:cubicBezTo>
                  <a:cubicBezTo>
                    <a:pt x="259" y="21"/>
                    <a:pt x="286" y="33"/>
                    <a:pt x="301" y="49"/>
                  </a:cubicBezTo>
                  <a:cubicBezTo>
                    <a:pt x="287" y="30"/>
                    <a:pt x="258" y="15"/>
                    <a:pt x="227" y="8"/>
                  </a:cubicBezTo>
                  <a:close/>
                  <a:moveTo>
                    <a:pt x="77" y="196"/>
                  </a:moveTo>
                  <a:cubicBezTo>
                    <a:pt x="77" y="196"/>
                    <a:pt x="77" y="196"/>
                    <a:pt x="77" y="196"/>
                  </a:cubicBezTo>
                  <a:cubicBezTo>
                    <a:pt x="78" y="199"/>
                    <a:pt x="79" y="202"/>
                    <a:pt x="82" y="204"/>
                  </a:cubicBezTo>
                  <a:cubicBezTo>
                    <a:pt x="82" y="202"/>
                    <a:pt x="81" y="201"/>
                    <a:pt x="81" y="199"/>
                  </a:cubicBezTo>
                  <a:cubicBezTo>
                    <a:pt x="80" y="196"/>
                    <a:pt x="79" y="195"/>
                    <a:pt x="77" y="196"/>
                  </a:cubicBezTo>
                  <a:close/>
                  <a:moveTo>
                    <a:pt x="65" y="136"/>
                  </a:moveTo>
                  <a:cubicBezTo>
                    <a:pt x="56" y="135"/>
                    <a:pt x="51" y="133"/>
                    <a:pt x="45" y="130"/>
                  </a:cubicBezTo>
                  <a:cubicBezTo>
                    <a:pt x="43" y="128"/>
                    <a:pt x="40" y="127"/>
                    <a:pt x="36" y="126"/>
                  </a:cubicBezTo>
                  <a:cubicBezTo>
                    <a:pt x="30" y="125"/>
                    <a:pt x="26" y="125"/>
                    <a:pt x="23" y="126"/>
                  </a:cubicBezTo>
                  <a:cubicBezTo>
                    <a:pt x="15" y="127"/>
                    <a:pt x="9" y="131"/>
                    <a:pt x="5" y="137"/>
                  </a:cubicBezTo>
                  <a:cubicBezTo>
                    <a:pt x="2" y="142"/>
                    <a:pt x="0" y="148"/>
                    <a:pt x="0" y="154"/>
                  </a:cubicBezTo>
                  <a:cubicBezTo>
                    <a:pt x="0" y="157"/>
                    <a:pt x="1" y="160"/>
                    <a:pt x="2" y="163"/>
                  </a:cubicBezTo>
                  <a:cubicBezTo>
                    <a:pt x="5" y="175"/>
                    <a:pt x="14" y="190"/>
                    <a:pt x="20" y="195"/>
                  </a:cubicBezTo>
                  <a:cubicBezTo>
                    <a:pt x="15" y="188"/>
                    <a:pt x="9" y="178"/>
                    <a:pt x="7" y="169"/>
                  </a:cubicBezTo>
                  <a:cubicBezTo>
                    <a:pt x="6" y="166"/>
                    <a:pt x="6" y="164"/>
                    <a:pt x="6" y="161"/>
                  </a:cubicBezTo>
                  <a:cubicBezTo>
                    <a:pt x="6" y="155"/>
                    <a:pt x="7" y="149"/>
                    <a:pt x="11" y="144"/>
                  </a:cubicBezTo>
                  <a:cubicBezTo>
                    <a:pt x="15" y="137"/>
                    <a:pt x="21" y="133"/>
                    <a:pt x="28" y="132"/>
                  </a:cubicBezTo>
                  <a:cubicBezTo>
                    <a:pt x="36" y="131"/>
                    <a:pt x="45" y="136"/>
                    <a:pt x="48" y="137"/>
                  </a:cubicBezTo>
                  <a:cubicBezTo>
                    <a:pt x="53" y="140"/>
                    <a:pt x="61" y="142"/>
                    <a:pt x="70" y="142"/>
                  </a:cubicBezTo>
                  <a:cubicBezTo>
                    <a:pt x="70" y="141"/>
                    <a:pt x="69" y="140"/>
                    <a:pt x="69" y="139"/>
                  </a:cubicBezTo>
                  <a:cubicBezTo>
                    <a:pt x="69" y="138"/>
                    <a:pt x="67" y="136"/>
                    <a:pt x="65" y="136"/>
                  </a:cubicBezTo>
                  <a:close/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5" name="Freeform 2163"/>
            <p:cNvSpPr/>
            <p:nvPr>
              <p:custDataLst>
                <p:tags r:id="rId1195"/>
              </p:custDataLst>
            </p:nvPr>
          </p:nvSpPr>
          <p:spPr bwMode="auto">
            <a:xfrm>
              <a:off x="4174" y="2820"/>
              <a:ext cx="31" cy="67"/>
            </a:xfrm>
            <a:custGeom>
              <a:avLst/>
              <a:gdLst>
                <a:gd name="T0" fmla="*/ 0 w 24"/>
                <a:gd name="T1" fmla="*/ 0 h 52"/>
                <a:gd name="T2" fmla="*/ 27 w 24"/>
                <a:gd name="T3" fmla="*/ 28 h 52"/>
                <a:gd name="T4" fmla="*/ 36 w 24"/>
                <a:gd name="T5" fmla="*/ 50 h 52"/>
                <a:gd name="T6" fmla="*/ 36 w 24"/>
                <a:gd name="T7" fmla="*/ 75 h 52"/>
                <a:gd name="T8" fmla="*/ 30 w 24"/>
                <a:gd name="T9" fmla="*/ 111 h 52"/>
                <a:gd name="T10" fmla="*/ 44 w 24"/>
                <a:gd name="T11" fmla="*/ 90 h 52"/>
                <a:gd name="T12" fmla="*/ 47 w 24"/>
                <a:gd name="T13" fmla="*/ 68 h 52"/>
                <a:gd name="T14" fmla="*/ 47 w 24"/>
                <a:gd name="T15" fmla="*/ 67 h 52"/>
                <a:gd name="T16" fmla="*/ 45 w 24"/>
                <a:gd name="T17" fmla="*/ 45 h 52"/>
                <a:gd name="T18" fmla="*/ 32 w 24"/>
                <a:gd name="T19" fmla="*/ 10 h 52"/>
                <a:gd name="T20" fmla="*/ 27 w 24"/>
                <a:gd name="T21" fmla="*/ 1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52">
                  <a:moveTo>
                    <a:pt x="0" y="0"/>
                  </a:moveTo>
                  <a:cubicBezTo>
                    <a:pt x="7" y="2"/>
                    <a:pt x="10" y="7"/>
                    <a:pt x="12" y="13"/>
                  </a:cubicBezTo>
                  <a:cubicBezTo>
                    <a:pt x="14" y="19"/>
                    <a:pt x="16" y="19"/>
                    <a:pt x="17" y="23"/>
                  </a:cubicBezTo>
                  <a:cubicBezTo>
                    <a:pt x="18" y="28"/>
                    <a:pt x="18" y="30"/>
                    <a:pt x="17" y="35"/>
                  </a:cubicBezTo>
                  <a:cubicBezTo>
                    <a:pt x="16" y="41"/>
                    <a:pt x="13" y="48"/>
                    <a:pt x="14" y="52"/>
                  </a:cubicBezTo>
                  <a:cubicBezTo>
                    <a:pt x="16" y="47"/>
                    <a:pt x="18" y="43"/>
                    <a:pt x="20" y="42"/>
                  </a:cubicBezTo>
                  <a:cubicBezTo>
                    <a:pt x="20" y="37"/>
                    <a:pt x="21" y="33"/>
                    <a:pt x="22" y="32"/>
                  </a:cubicBezTo>
                  <a:cubicBezTo>
                    <a:pt x="24" y="30"/>
                    <a:pt x="23" y="35"/>
                    <a:pt x="22" y="31"/>
                  </a:cubicBezTo>
                  <a:cubicBezTo>
                    <a:pt x="21" y="27"/>
                    <a:pt x="21" y="21"/>
                    <a:pt x="21" y="21"/>
                  </a:cubicBezTo>
                  <a:cubicBezTo>
                    <a:pt x="19" y="19"/>
                    <a:pt x="15" y="10"/>
                    <a:pt x="15" y="5"/>
                  </a:cubicBezTo>
                  <a:cubicBezTo>
                    <a:pt x="14" y="0"/>
                    <a:pt x="12" y="1"/>
                    <a:pt x="12" y="1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6" name="Freeform 2164"/>
            <p:cNvSpPr/>
            <p:nvPr>
              <p:custDataLst>
                <p:tags r:id="rId1196"/>
              </p:custDataLst>
            </p:nvPr>
          </p:nvSpPr>
          <p:spPr bwMode="auto">
            <a:xfrm>
              <a:off x="4164" y="2885"/>
              <a:ext cx="31" cy="18"/>
            </a:xfrm>
            <a:custGeom>
              <a:avLst/>
              <a:gdLst>
                <a:gd name="T0" fmla="*/ 16 w 24"/>
                <a:gd name="T1" fmla="*/ 28 h 14"/>
                <a:gd name="T2" fmla="*/ 30 w 24"/>
                <a:gd name="T3" fmla="*/ 24 h 14"/>
                <a:gd name="T4" fmla="*/ 44 w 24"/>
                <a:gd name="T5" fmla="*/ 24 h 14"/>
                <a:gd name="T6" fmla="*/ 52 w 24"/>
                <a:gd name="T7" fmla="*/ 0 h 14"/>
                <a:gd name="T8" fmla="*/ 35 w 24"/>
                <a:gd name="T9" fmla="*/ 19 h 14"/>
                <a:gd name="T10" fmla="*/ 17 w 24"/>
                <a:gd name="T11" fmla="*/ 23 h 14"/>
                <a:gd name="T12" fmla="*/ 0 w 24"/>
                <a:gd name="T13" fmla="*/ 3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4">
                  <a:moveTo>
                    <a:pt x="7" y="13"/>
                  </a:moveTo>
                  <a:cubicBezTo>
                    <a:pt x="9" y="12"/>
                    <a:pt x="11" y="12"/>
                    <a:pt x="14" y="12"/>
                  </a:cubicBezTo>
                  <a:cubicBezTo>
                    <a:pt x="15" y="12"/>
                    <a:pt x="19" y="13"/>
                    <a:pt x="20" y="12"/>
                  </a:cubicBezTo>
                  <a:cubicBezTo>
                    <a:pt x="23" y="10"/>
                    <a:pt x="23" y="3"/>
                    <a:pt x="24" y="0"/>
                  </a:cubicBezTo>
                  <a:cubicBezTo>
                    <a:pt x="21" y="2"/>
                    <a:pt x="20" y="7"/>
                    <a:pt x="16" y="9"/>
                  </a:cubicBezTo>
                  <a:cubicBezTo>
                    <a:pt x="14" y="11"/>
                    <a:pt x="11" y="10"/>
                    <a:pt x="8" y="11"/>
                  </a:cubicBezTo>
                  <a:cubicBezTo>
                    <a:pt x="6" y="12"/>
                    <a:pt x="2" y="14"/>
                    <a:pt x="0" y="1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7" name="Freeform 2165"/>
            <p:cNvSpPr/>
            <p:nvPr>
              <p:custDataLst>
                <p:tags r:id="rId1197"/>
              </p:custDataLst>
            </p:nvPr>
          </p:nvSpPr>
          <p:spPr bwMode="auto">
            <a:xfrm>
              <a:off x="4248" y="2906"/>
              <a:ext cx="33" cy="12"/>
            </a:xfrm>
            <a:custGeom>
              <a:avLst/>
              <a:gdLst>
                <a:gd name="T0" fmla="*/ 47 w 26"/>
                <a:gd name="T1" fmla="*/ 0 h 10"/>
                <a:gd name="T2" fmla="*/ 10 w 26"/>
                <a:gd name="T3" fmla="*/ 2 h 10"/>
                <a:gd name="T4" fmla="*/ 8 w 26"/>
                <a:gd name="T5" fmla="*/ 14 h 10"/>
                <a:gd name="T6" fmla="*/ 30 w 26"/>
                <a:gd name="T7" fmla="*/ 14 h 10"/>
                <a:gd name="T8" fmla="*/ 22 w 26"/>
                <a:gd name="T9" fmla="*/ 7 h 10"/>
                <a:gd name="T10" fmla="*/ 53 w 26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0">
                  <a:moveTo>
                    <a:pt x="23" y="0"/>
                  </a:moveTo>
                  <a:cubicBezTo>
                    <a:pt x="17" y="1"/>
                    <a:pt x="10" y="0"/>
                    <a:pt x="5" y="2"/>
                  </a:cubicBezTo>
                  <a:cubicBezTo>
                    <a:pt x="1" y="3"/>
                    <a:pt x="0" y="6"/>
                    <a:pt x="4" y="8"/>
                  </a:cubicBezTo>
                  <a:cubicBezTo>
                    <a:pt x="7" y="10"/>
                    <a:pt x="11" y="9"/>
                    <a:pt x="15" y="8"/>
                  </a:cubicBezTo>
                  <a:cubicBezTo>
                    <a:pt x="11" y="8"/>
                    <a:pt x="3" y="7"/>
                    <a:pt x="10" y="4"/>
                  </a:cubicBezTo>
                  <a:cubicBezTo>
                    <a:pt x="15" y="1"/>
                    <a:pt x="21" y="3"/>
                    <a:pt x="26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8" name="Freeform 2166"/>
            <p:cNvSpPr/>
            <p:nvPr>
              <p:custDataLst>
                <p:tags r:id="rId1198"/>
              </p:custDataLst>
            </p:nvPr>
          </p:nvSpPr>
          <p:spPr bwMode="auto">
            <a:xfrm>
              <a:off x="4262" y="2779"/>
              <a:ext cx="15" cy="22"/>
            </a:xfrm>
            <a:custGeom>
              <a:avLst/>
              <a:gdLst>
                <a:gd name="T0" fmla="*/ 0 w 12"/>
                <a:gd name="T1" fmla="*/ 28 h 17"/>
                <a:gd name="T2" fmla="*/ 13 w 12"/>
                <a:gd name="T3" fmla="*/ 22 h 17"/>
                <a:gd name="T4" fmla="*/ 13 w 12"/>
                <a:gd name="T5" fmla="*/ 36 h 17"/>
                <a:gd name="T6" fmla="*/ 24 w 12"/>
                <a:gd name="T7" fmla="*/ 13 h 17"/>
                <a:gd name="T8" fmla="*/ 10 w 12"/>
                <a:gd name="T9" fmla="*/ 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7">
                  <a:moveTo>
                    <a:pt x="0" y="13"/>
                  </a:moveTo>
                  <a:cubicBezTo>
                    <a:pt x="2" y="13"/>
                    <a:pt x="4" y="10"/>
                    <a:pt x="6" y="10"/>
                  </a:cubicBezTo>
                  <a:cubicBezTo>
                    <a:pt x="10" y="11"/>
                    <a:pt x="7" y="15"/>
                    <a:pt x="6" y="17"/>
                  </a:cubicBezTo>
                  <a:cubicBezTo>
                    <a:pt x="10" y="15"/>
                    <a:pt x="12" y="10"/>
                    <a:pt x="12" y="6"/>
                  </a:cubicBezTo>
                  <a:cubicBezTo>
                    <a:pt x="12" y="2"/>
                    <a:pt x="8" y="0"/>
                    <a:pt x="5" y="3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9" name="Freeform 2167"/>
            <p:cNvSpPr/>
            <p:nvPr>
              <p:custDataLst>
                <p:tags r:id="rId1199"/>
              </p:custDataLst>
            </p:nvPr>
          </p:nvSpPr>
          <p:spPr bwMode="auto">
            <a:xfrm>
              <a:off x="4195" y="2819"/>
              <a:ext cx="32" cy="26"/>
            </a:xfrm>
            <a:custGeom>
              <a:avLst/>
              <a:gdLst>
                <a:gd name="T0" fmla="*/ 19 w 25"/>
                <a:gd name="T1" fmla="*/ 1 h 20"/>
                <a:gd name="T2" fmla="*/ 8 w 25"/>
                <a:gd name="T3" fmla="*/ 21 h 20"/>
                <a:gd name="T4" fmla="*/ 1 w 25"/>
                <a:gd name="T5" fmla="*/ 34 h 20"/>
                <a:gd name="T6" fmla="*/ 13 w 25"/>
                <a:gd name="T7" fmla="*/ 44 h 20"/>
                <a:gd name="T8" fmla="*/ 28 w 25"/>
                <a:gd name="T9" fmla="*/ 30 h 20"/>
                <a:gd name="T10" fmla="*/ 33 w 25"/>
                <a:gd name="T11" fmla="*/ 12 h 20"/>
                <a:gd name="T12" fmla="*/ 52 w 25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0">
                  <a:moveTo>
                    <a:pt x="9" y="1"/>
                  </a:moveTo>
                  <a:cubicBezTo>
                    <a:pt x="8" y="4"/>
                    <a:pt x="7" y="7"/>
                    <a:pt x="4" y="9"/>
                  </a:cubicBezTo>
                  <a:cubicBezTo>
                    <a:pt x="2" y="12"/>
                    <a:pt x="0" y="12"/>
                    <a:pt x="1" y="15"/>
                  </a:cubicBezTo>
                  <a:cubicBezTo>
                    <a:pt x="2" y="18"/>
                    <a:pt x="3" y="20"/>
                    <a:pt x="6" y="20"/>
                  </a:cubicBezTo>
                  <a:cubicBezTo>
                    <a:pt x="10" y="19"/>
                    <a:pt x="10" y="16"/>
                    <a:pt x="13" y="14"/>
                  </a:cubicBezTo>
                  <a:cubicBezTo>
                    <a:pt x="10" y="10"/>
                    <a:pt x="13" y="7"/>
                    <a:pt x="16" y="5"/>
                  </a:cubicBezTo>
                  <a:cubicBezTo>
                    <a:pt x="18" y="3"/>
                    <a:pt x="25" y="1"/>
                    <a:pt x="25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0" name="Freeform 2168"/>
            <p:cNvSpPr/>
            <p:nvPr>
              <p:custDataLst>
                <p:tags r:id="rId1200"/>
              </p:custDataLst>
            </p:nvPr>
          </p:nvSpPr>
          <p:spPr bwMode="auto">
            <a:xfrm>
              <a:off x="4343" y="2774"/>
              <a:ext cx="24" cy="16"/>
            </a:xfrm>
            <a:custGeom>
              <a:avLst/>
              <a:gdLst>
                <a:gd name="T0" fmla="*/ 23 w 18"/>
                <a:gd name="T1" fmla="*/ 17 h 13"/>
                <a:gd name="T2" fmla="*/ 12 w 18"/>
                <a:gd name="T3" fmla="*/ 0 h 13"/>
                <a:gd name="T4" fmla="*/ 7 w 18"/>
                <a:gd name="T5" fmla="*/ 9 h 13"/>
                <a:gd name="T6" fmla="*/ 0 w 18"/>
                <a:gd name="T7" fmla="*/ 25 h 13"/>
                <a:gd name="T8" fmla="*/ 9 w 18"/>
                <a:gd name="T9" fmla="*/ 11 h 13"/>
                <a:gd name="T10" fmla="*/ 21 w 18"/>
                <a:gd name="T11" fmla="*/ 22 h 13"/>
                <a:gd name="T12" fmla="*/ 43 w 18"/>
                <a:gd name="T13" fmla="*/ 9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3">
                  <a:moveTo>
                    <a:pt x="10" y="9"/>
                  </a:moveTo>
                  <a:cubicBezTo>
                    <a:pt x="6" y="8"/>
                    <a:pt x="7" y="1"/>
                    <a:pt x="5" y="0"/>
                  </a:cubicBezTo>
                  <a:cubicBezTo>
                    <a:pt x="2" y="0"/>
                    <a:pt x="3" y="4"/>
                    <a:pt x="3" y="5"/>
                  </a:cubicBezTo>
                  <a:cubicBezTo>
                    <a:pt x="2" y="8"/>
                    <a:pt x="1" y="10"/>
                    <a:pt x="0" y="13"/>
                  </a:cubicBezTo>
                  <a:cubicBezTo>
                    <a:pt x="1" y="11"/>
                    <a:pt x="2" y="8"/>
                    <a:pt x="4" y="6"/>
                  </a:cubicBezTo>
                  <a:cubicBezTo>
                    <a:pt x="5" y="9"/>
                    <a:pt x="5" y="13"/>
                    <a:pt x="9" y="12"/>
                  </a:cubicBezTo>
                  <a:cubicBezTo>
                    <a:pt x="13" y="12"/>
                    <a:pt x="16" y="8"/>
                    <a:pt x="18" y="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1" name="Freeform 2169"/>
            <p:cNvSpPr/>
            <p:nvPr>
              <p:custDataLst>
                <p:tags r:id="rId1201"/>
              </p:custDataLst>
            </p:nvPr>
          </p:nvSpPr>
          <p:spPr bwMode="auto">
            <a:xfrm>
              <a:off x="4314" y="2805"/>
              <a:ext cx="22" cy="36"/>
            </a:xfrm>
            <a:custGeom>
              <a:avLst/>
              <a:gdLst>
                <a:gd name="T0" fmla="*/ 32 w 17"/>
                <a:gd name="T1" fmla="*/ 0 h 29"/>
                <a:gd name="T2" fmla="*/ 16 w 17"/>
                <a:gd name="T3" fmla="*/ 25 h 29"/>
                <a:gd name="T4" fmla="*/ 0 w 17"/>
                <a:gd name="T5" fmla="*/ 56 h 29"/>
                <a:gd name="T6" fmla="*/ 22 w 17"/>
                <a:gd name="T7" fmla="*/ 30 h 29"/>
                <a:gd name="T8" fmla="*/ 36 w 1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15" y="0"/>
                  </a:moveTo>
                  <a:cubicBezTo>
                    <a:pt x="11" y="4"/>
                    <a:pt x="8" y="7"/>
                    <a:pt x="7" y="13"/>
                  </a:cubicBezTo>
                  <a:cubicBezTo>
                    <a:pt x="5" y="18"/>
                    <a:pt x="4" y="24"/>
                    <a:pt x="0" y="29"/>
                  </a:cubicBezTo>
                  <a:cubicBezTo>
                    <a:pt x="4" y="24"/>
                    <a:pt x="8" y="20"/>
                    <a:pt x="10" y="15"/>
                  </a:cubicBezTo>
                  <a:cubicBezTo>
                    <a:pt x="11" y="10"/>
                    <a:pt x="12" y="4"/>
                    <a:pt x="17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2" name="Freeform 2170"/>
            <p:cNvSpPr/>
            <p:nvPr>
              <p:custDataLst>
                <p:tags r:id="rId1202"/>
              </p:custDataLst>
            </p:nvPr>
          </p:nvSpPr>
          <p:spPr bwMode="auto">
            <a:xfrm>
              <a:off x="4375" y="2801"/>
              <a:ext cx="15" cy="21"/>
            </a:xfrm>
            <a:custGeom>
              <a:avLst/>
              <a:gdLst>
                <a:gd name="T0" fmla="*/ 18 w 13"/>
                <a:gd name="T1" fmla="*/ 11 h 17"/>
                <a:gd name="T2" fmla="*/ 1 w 13"/>
                <a:gd name="T3" fmla="*/ 32 h 17"/>
                <a:gd name="T4" fmla="*/ 20 w 13"/>
                <a:gd name="T5" fmla="*/ 14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7">
                  <a:moveTo>
                    <a:pt x="12" y="6"/>
                  </a:moveTo>
                  <a:cubicBezTo>
                    <a:pt x="7" y="0"/>
                    <a:pt x="0" y="12"/>
                    <a:pt x="1" y="17"/>
                  </a:cubicBezTo>
                  <a:cubicBezTo>
                    <a:pt x="3" y="12"/>
                    <a:pt x="7" y="5"/>
                    <a:pt x="13" y="7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3" name="Freeform 2171"/>
            <p:cNvSpPr/>
            <p:nvPr>
              <p:custDataLst>
                <p:tags r:id="rId1203"/>
              </p:custDataLst>
            </p:nvPr>
          </p:nvSpPr>
          <p:spPr bwMode="auto">
            <a:xfrm>
              <a:off x="4394" y="2752"/>
              <a:ext cx="12" cy="23"/>
            </a:xfrm>
            <a:custGeom>
              <a:avLst/>
              <a:gdLst>
                <a:gd name="T0" fmla="*/ 16 w 9"/>
                <a:gd name="T1" fmla="*/ 0 h 18"/>
                <a:gd name="T2" fmla="*/ 7 w 9"/>
                <a:gd name="T3" fmla="*/ 37 h 18"/>
                <a:gd name="T4" fmla="*/ 21 w 9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8">
                  <a:moveTo>
                    <a:pt x="7" y="0"/>
                  </a:moveTo>
                  <a:cubicBezTo>
                    <a:pt x="0" y="0"/>
                    <a:pt x="2" y="14"/>
                    <a:pt x="3" y="18"/>
                  </a:cubicBezTo>
                  <a:cubicBezTo>
                    <a:pt x="4" y="12"/>
                    <a:pt x="3" y="4"/>
                    <a:pt x="9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4" name="Freeform 2172"/>
            <p:cNvSpPr/>
            <p:nvPr>
              <p:custDataLst>
                <p:tags r:id="rId1204"/>
              </p:custDataLst>
            </p:nvPr>
          </p:nvSpPr>
          <p:spPr bwMode="auto">
            <a:xfrm>
              <a:off x="4340" y="2741"/>
              <a:ext cx="24" cy="25"/>
            </a:xfrm>
            <a:custGeom>
              <a:avLst/>
              <a:gdLst>
                <a:gd name="T0" fmla="*/ 18 w 19"/>
                <a:gd name="T1" fmla="*/ 0 h 19"/>
                <a:gd name="T2" fmla="*/ 0 w 19"/>
                <a:gd name="T3" fmla="*/ 42 h 19"/>
                <a:gd name="T4" fmla="*/ 24 w 19"/>
                <a:gd name="T5" fmla="*/ 29 h 19"/>
                <a:gd name="T6" fmla="*/ 32 w 19"/>
                <a:gd name="T7" fmla="*/ 43 h 19"/>
                <a:gd name="T8" fmla="*/ 38 w 19"/>
                <a:gd name="T9" fmla="*/ 22 h 19"/>
                <a:gd name="T10" fmla="*/ 32 w 19"/>
                <a:gd name="T11" fmla="*/ 34 h 19"/>
                <a:gd name="T12" fmla="*/ 24 w 19"/>
                <a:gd name="T13" fmla="*/ 21 h 19"/>
                <a:gd name="T14" fmla="*/ 13 w 19"/>
                <a:gd name="T15" fmla="*/ 22 h 19"/>
                <a:gd name="T16" fmla="*/ 13 w 19"/>
                <a:gd name="T17" fmla="*/ 9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cubicBezTo>
                    <a:pt x="7" y="6"/>
                    <a:pt x="1" y="11"/>
                    <a:pt x="0" y="18"/>
                  </a:cubicBezTo>
                  <a:cubicBezTo>
                    <a:pt x="5" y="18"/>
                    <a:pt x="9" y="7"/>
                    <a:pt x="12" y="13"/>
                  </a:cubicBezTo>
                  <a:cubicBezTo>
                    <a:pt x="13" y="15"/>
                    <a:pt x="13" y="19"/>
                    <a:pt x="16" y="19"/>
                  </a:cubicBezTo>
                  <a:cubicBezTo>
                    <a:pt x="19" y="19"/>
                    <a:pt x="19" y="13"/>
                    <a:pt x="19" y="10"/>
                  </a:cubicBezTo>
                  <a:cubicBezTo>
                    <a:pt x="18" y="12"/>
                    <a:pt x="18" y="16"/>
                    <a:pt x="16" y="15"/>
                  </a:cubicBezTo>
                  <a:cubicBezTo>
                    <a:pt x="14" y="15"/>
                    <a:pt x="14" y="11"/>
                    <a:pt x="12" y="9"/>
                  </a:cubicBezTo>
                  <a:cubicBezTo>
                    <a:pt x="9" y="8"/>
                    <a:pt x="9" y="10"/>
                    <a:pt x="6" y="10"/>
                  </a:cubicBezTo>
                  <a:cubicBezTo>
                    <a:pt x="4" y="10"/>
                    <a:pt x="5" y="6"/>
                    <a:pt x="6" y="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5" name="Freeform 2173"/>
            <p:cNvSpPr/>
            <p:nvPr>
              <p:custDataLst>
                <p:tags r:id="rId1205"/>
              </p:custDataLst>
            </p:nvPr>
          </p:nvSpPr>
          <p:spPr bwMode="auto">
            <a:xfrm>
              <a:off x="4354" y="2652"/>
              <a:ext cx="13" cy="14"/>
            </a:xfrm>
            <a:custGeom>
              <a:avLst/>
              <a:gdLst>
                <a:gd name="T0" fmla="*/ 0 w 10"/>
                <a:gd name="T1" fmla="*/ 6 h 11"/>
                <a:gd name="T2" fmla="*/ 16 w 10"/>
                <a:gd name="T3" fmla="*/ 13 h 11"/>
                <a:gd name="T4" fmla="*/ 22 w 10"/>
                <a:gd name="T5" fmla="*/ 23 h 11"/>
                <a:gd name="T6" fmla="*/ 21 w 10"/>
                <a:gd name="T7" fmla="*/ 10 h 11"/>
                <a:gd name="T8" fmla="*/ 21 w 10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1">
                  <a:moveTo>
                    <a:pt x="0" y="3"/>
                  </a:moveTo>
                  <a:cubicBezTo>
                    <a:pt x="3" y="4"/>
                    <a:pt x="5" y="4"/>
                    <a:pt x="7" y="6"/>
                  </a:cubicBezTo>
                  <a:cubicBezTo>
                    <a:pt x="8" y="8"/>
                    <a:pt x="9" y="10"/>
                    <a:pt x="10" y="11"/>
                  </a:cubicBezTo>
                  <a:cubicBezTo>
                    <a:pt x="10" y="9"/>
                    <a:pt x="9" y="7"/>
                    <a:pt x="9" y="5"/>
                  </a:cubicBezTo>
                  <a:cubicBezTo>
                    <a:pt x="8" y="4"/>
                    <a:pt x="10" y="2"/>
                    <a:pt x="9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6" name="Freeform 2174"/>
            <p:cNvSpPr/>
            <p:nvPr>
              <p:custDataLst>
                <p:tags r:id="rId1206"/>
              </p:custDataLst>
            </p:nvPr>
          </p:nvSpPr>
          <p:spPr bwMode="auto">
            <a:xfrm>
              <a:off x="4330" y="2653"/>
              <a:ext cx="17" cy="18"/>
            </a:xfrm>
            <a:custGeom>
              <a:avLst/>
              <a:gdLst>
                <a:gd name="T0" fmla="*/ 0 w 13"/>
                <a:gd name="T1" fmla="*/ 8 h 14"/>
                <a:gd name="T2" fmla="*/ 17 w 13"/>
                <a:gd name="T3" fmla="*/ 15 h 14"/>
                <a:gd name="T4" fmla="*/ 29 w 13"/>
                <a:gd name="T5" fmla="*/ 30 h 14"/>
                <a:gd name="T6" fmla="*/ 27 w 13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4">
                  <a:moveTo>
                    <a:pt x="0" y="4"/>
                  </a:moveTo>
                  <a:cubicBezTo>
                    <a:pt x="3" y="4"/>
                    <a:pt x="5" y="4"/>
                    <a:pt x="8" y="7"/>
                  </a:cubicBezTo>
                  <a:cubicBezTo>
                    <a:pt x="11" y="9"/>
                    <a:pt x="11" y="12"/>
                    <a:pt x="13" y="14"/>
                  </a:cubicBezTo>
                  <a:cubicBezTo>
                    <a:pt x="12" y="9"/>
                    <a:pt x="11" y="5"/>
                    <a:pt x="12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7" name="Freeform 2175"/>
            <p:cNvSpPr/>
            <p:nvPr>
              <p:custDataLst>
                <p:tags r:id="rId1207"/>
              </p:custDataLst>
            </p:nvPr>
          </p:nvSpPr>
          <p:spPr bwMode="auto">
            <a:xfrm>
              <a:off x="4310" y="2660"/>
              <a:ext cx="14" cy="24"/>
            </a:xfrm>
            <a:custGeom>
              <a:avLst/>
              <a:gdLst>
                <a:gd name="T0" fmla="*/ 0 w 11"/>
                <a:gd name="T1" fmla="*/ 14 h 19"/>
                <a:gd name="T2" fmla="*/ 13 w 11"/>
                <a:gd name="T3" fmla="*/ 38 h 19"/>
                <a:gd name="T4" fmla="*/ 13 w 1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9">
                  <a:moveTo>
                    <a:pt x="0" y="7"/>
                  </a:moveTo>
                  <a:cubicBezTo>
                    <a:pt x="6" y="9"/>
                    <a:pt x="4" y="14"/>
                    <a:pt x="6" y="19"/>
                  </a:cubicBezTo>
                  <a:cubicBezTo>
                    <a:pt x="11" y="15"/>
                    <a:pt x="6" y="5"/>
                    <a:pt x="6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8" name="Freeform 2176"/>
            <p:cNvSpPr/>
            <p:nvPr>
              <p:custDataLst>
                <p:tags r:id="rId1208"/>
              </p:custDataLst>
            </p:nvPr>
          </p:nvSpPr>
          <p:spPr bwMode="auto">
            <a:xfrm>
              <a:off x="4298" y="2670"/>
              <a:ext cx="9" cy="30"/>
            </a:xfrm>
            <a:custGeom>
              <a:avLst/>
              <a:gdLst>
                <a:gd name="T0" fmla="*/ 0 w 7"/>
                <a:gd name="T1" fmla="*/ 29 h 23"/>
                <a:gd name="T2" fmla="*/ 8 w 7"/>
                <a:gd name="T3" fmla="*/ 51 h 23"/>
                <a:gd name="T4" fmla="*/ 15 w 7"/>
                <a:gd name="T5" fmla="*/ 27 h 23"/>
                <a:gd name="T6" fmla="*/ 10 w 7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3">
                  <a:moveTo>
                    <a:pt x="0" y="13"/>
                  </a:moveTo>
                  <a:cubicBezTo>
                    <a:pt x="3" y="8"/>
                    <a:pt x="5" y="21"/>
                    <a:pt x="4" y="23"/>
                  </a:cubicBezTo>
                  <a:cubicBezTo>
                    <a:pt x="7" y="22"/>
                    <a:pt x="7" y="15"/>
                    <a:pt x="7" y="12"/>
                  </a:cubicBezTo>
                  <a:cubicBezTo>
                    <a:pt x="7" y="8"/>
                    <a:pt x="5" y="4"/>
                    <a:pt x="5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9" name="Freeform 2177"/>
            <p:cNvSpPr/>
            <p:nvPr>
              <p:custDataLst>
                <p:tags r:id="rId1209"/>
              </p:custDataLst>
            </p:nvPr>
          </p:nvSpPr>
          <p:spPr bwMode="auto">
            <a:xfrm>
              <a:off x="4269" y="2732"/>
              <a:ext cx="32" cy="48"/>
            </a:xfrm>
            <a:custGeom>
              <a:avLst/>
              <a:gdLst>
                <a:gd name="T0" fmla="*/ 33 w 24"/>
                <a:gd name="T1" fmla="*/ 0 h 37"/>
                <a:gd name="T2" fmla="*/ 41 w 24"/>
                <a:gd name="T3" fmla="*/ 22 h 37"/>
                <a:gd name="T4" fmla="*/ 57 w 24"/>
                <a:gd name="T5" fmla="*/ 1 h 37"/>
                <a:gd name="T6" fmla="*/ 41 w 24"/>
                <a:gd name="T7" fmla="*/ 39 h 37"/>
                <a:gd name="T8" fmla="*/ 31 w 24"/>
                <a:gd name="T9" fmla="*/ 54 h 37"/>
                <a:gd name="T10" fmla="*/ 33 w 24"/>
                <a:gd name="T11" fmla="*/ 64 h 37"/>
                <a:gd name="T12" fmla="*/ 43 w 24"/>
                <a:gd name="T13" fmla="*/ 61 h 37"/>
                <a:gd name="T14" fmla="*/ 31 w 24"/>
                <a:gd name="T15" fmla="*/ 67 h 37"/>
                <a:gd name="T16" fmla="*/ 21 w 24"/>
                <a:gd name="T17" fmla="*/ 64 h 37"/>
                <a:gd name="T18" fmla="*/ 15 w 24"/>
                <a:gd name="T19" fmla="*/ 74 h 37"/>
                <a:gd name="T20" fmla="*/ 0 w 24"/>
                <a:gd name="T21" fmla="*/ 79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37">
                  <a:moveTo>
                    <a:pt x="14" y="0"/>
                  </a:moveTo>
                  <a:cubicBezTo>
                    <a:pt x="14" y="2"/>
                    <a:pt x="12" y="13"/>
                    <a:pt x="17" y="10"/>
                  </a:cubicBezTo>
                  <a:cubicBezTo>
                    <a:pt x="20" y="9"/>
                    <a:pt x="21" y="3"/>
                    <a:pt x="24" y="1"/>
                  </a:cubicBezTo>
                  <a:cubicBezTo>
                    <a:pt x="24" y="7"/>
                    <a:pt x="20" y="13"/>
                    <a:pt x="17" y="18"/>
                  </a:cubicBezTo>
                  <a:cubicBezTo>
                    <a:pt x="16" y="20"/>
                    <a:pt x="14" y="22"/>
                    <a:pt x="13" y="25"/>
                  </a:cubicBezTo>
                  <a:cubicBezTo>
                    <a:pt x="13" y="26"/>
                    <a:pt x="12" y="28"/>
                    <a:pt x="14" y="29"/>
                  </a:cubicBezTo>
                  <a:cubicBezTo>
                    <a:pt x="15" y="30"/>
                    <a:pt x="16" y="28"/>
                    <a:pt x="18" y="28"/>
                  </a:cubicBezTo>
                  <a:cubicBezTo>
                    <a:pt x="17" y="28"/>
                    <a:pt x="14" y="31"/>
                    <a:pt x="13" y="31"/>
                  </a:cubicBezTo>
                  <a:cubicBezTo>
                    <a:pt x="10" y="31"/>
                    <a:pt x="12" y="27"/>
                    <a:pt x="9" y="29"/>
                  </a:cubicBezTo>
                  <a:cubicBezTo>
                    <a:pt x="7" y="30"/>
                    <a:pt x="7" y="33"/>
                    <a:pt x="6" y="34"/>
                  </a:cubicBezTo>
                  <a:cubicBezTo>
                    <a:pt x="4" y="36"/>
                    <a:pt x="2" y="37"/>
                    <a:pt x="0" y="36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0" name="Freeform 2178"/>
            <p:cNvSpPr/>
            <p:nvPr>
              <p:custDataLst>
                <p:tags r:id="rId1210"/>
              </p:custDataLst>
            </p:nvPr>
          </p:nvSpPr>
          <p:spPr bwMode="auto">
            <a:xfrm>
              <a:off x="4288" y="2783"/>
              <a:ext cx="22" cy="19"/>
            </a:xfrm>
            <a:custGeom>
              <a:avLst/>
              <a:gdLst>
                <a:gd name="T0" fmla="*/ 21 w 17"/>
                <a:gd name="T1" fmla="*/ 8 h 15"/>
                <a:gd name="T2" fmla="*/ 0 w 17"/>
                <a:gd name="T3" fmla="*/ 29 h 15"/>
                <a:gd name="T4" fmla="*/ 10 w 17"/>
                <a:gd name="T5" fmla="*/ 29 h 15"/>
                <a:gd name="T6" fmla="*/ 21 w 17"/>
                <a:gd name="T7" fmla="*/ 18 h 15"/>
                <a:gd name="T8" fmla="*/ 36 w 17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5">
                  <a:moveTo>
                    <a:pt x="9" y="4"/>
                  </a:moveTo>
                  <a:cubicBezTo>
                    <a:pt x="8" y="8"/>
                    <a:pt x="4" y="14"/>
                    <a:pt x="0" y="14"/>
                  </a:cubicBezTo>
                  <a:cubicBezTo>
                    <a:pt x="1" y="15"/>
                    <a:pt x="3" y="14"/>
                    <a:pt x="5" y="14"/>
                  </a:cubicBezTo>
                  <a:cubicBezTo>
                    <a:pt x="8" y="13"/>
                    <a:pt x="8" y="11"/>
                    <a:pt x="9" y="9"/>
                  </a:cubicBezTo>
                  <a:cubicBezTo>
                    <a:pt x="11" y="5"/>
                    <a:pt x="13" y="2"/>
                    <a:pt x="17" y="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1" name="Freeform 2179"/>
            <p:cNvSpPr/>
            <p:nvPr>
              <p:custDataLst>
                <p:tags r:id="rId1211"/>
              </p:custDataLst>
            </p:nvPr>
          </p:nvSpPr>
          <p:spPr bwMode="auto">
            <a:xfrm>
              <a:off x="4268" y="2832"/>
              <a:ext cx="33" cy="21"/>
            </a:xfrm>
            <a:custGeom>
              <a:avLst/>
              <a:gdLst>
                <a:gd name="T0" fmla="*/ 0 w 25"/>
                <a:gd name="T1" fmla="*/ 37 h 16"/>
                <a:gd name="T2" fmla="*/ 37 w 25"/>
                <a:gd name="T3" fmla="*/ 12 h 16"/>
                <a:gd name="T4" fmla="*/ 58 w 25"/>
                <a:gd name="T5" fmla="*/ 28 h 16"/>
                <a:gd name="T6" fmla="*/ 37 w 25"/>
                <a:gd name="T7" fmla="*/ 21 h 16"/>
                <a:gd name="T8" fmla="*/ 26 w 25"/>
                <a:gd name="T9" fmla="*/ 24 h 16"/>
                <a:gd name="T10" fmla="*/ 0 w 25"/>
                <a:gd name="T11" fmla="*/ 3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6">
                  <a:moveTo>
                    <a:pt x="0" y="16"/>
                  </a:moveTo>
                  <a:cubicBezTo>
                    <a:pt x="6" y="13"/>
                    <a:pt x="10" y="9"/>
                    <a:pt x="16" y="5"/>
                  </a:cubicBezTo>
                  <a:cubicBezTo>
                    <a:pt x="23" y="0"/>
                    <a:pt x="17" y="14"/>
                    <a:pt x="25" y="12"/>
                  </a:cubicBezTo>
                  <a:cubicBezTo>
                    <a:pt x="21" y="16"/>
                    <a:pt x="19" y="10"/>
                    <a:pt x="16" y="9"/>
                  </a:cubicBezTo>
                  <a:cubicBezTo>
                    <a:pt x="15" y="9"/>
                    <a:pt x="13" y="11"/>
                    <a:pt x="11" y="11"/>
                  </a:cubicBezTo>
                  <a:cubicBezTo>
                    <a:pt x="8" y="14"/>
                    <a:pt x="5" y="14"/>
                    <a:pt x="0" y="15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2" name="Freeform 2180"/>
            <p:cNvSpPr/>
            <p:nvPr>
              <p:custDataLst>
                <p:tags r:id="rId1212"/>
              </p:custDataLst>
            </p:nvPr>
          </p:nvSpPr>
          <p:spPr bwMode="auto">
            <a:xfrm>
              <a:off x="4282" y="2815"/>
              <a:ext cx="25" cy="17"/>
            </a:xfrm>
            <a:custGeom>
              <a:avLst/>
              <a:gdLst>
                <a:gd name="T0" fmla="*/ 0 w 19"/>
                <a:gd name="T1" fmla="*/ 25 h 14"/>
                <a:gd name="T2" fmla="*/ 14 w 19"/>
                <a:gd name="T3" fmla="*/ 11 h 14"/>
                <a:gd name="T4" fmla="*/ 29 w 19"/>
                <a:gd name="T5" fmla="*/ 1 h 14"/>
                <a:gd name="T6" fmla="*/ 43 w 19"/>
                <a:gd name="T7" fmla="*/ 15 h 14"/>
                <a:gd name="T8" fmla="*/ 29 w 19"/>
                <a:gd name="T9" fmla="*/ 7 h 14"/>
                <a:gd name="T10" fmla="*/ 7 w 19"/>
                <a:gd name="T11" fmla="*/ 18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4">
                  <a:moveTo>
                    <a:pt x="0" y="14"/>
                  </a:moveTo>
                  <a:cubicBezTo>
                    <a:pt x="2" y="11"/>
                    <a:pt x="4" y="8"/>
                    <a:pt x="6" y="6"/>
                  </a:cubicBezTo>
                  <a:cubicBezTo>
                    <a:pt x="8" y="4"/>
                    <a:pt x="11" y="1"/>
                    <a:pt x="13" y="1"/>
                  </a:cubicBezTo>
                  <a:cubicBezTo>
                    <a:pt x="17" y="0"/>
                    <a:pt x="14" y="10"/>
                    <a:pt x="19" y="8"/>
                  </a:cubicBezTo>
                  <a:cubicBezTo>
                    <a:pt x="15" y="10"/>
                    <a:pt x="15" y="6"/>
                    <a:pt x="13" y="4"/>
                  </a:cubicBezTo>
                  <a:cubicBezTo>
                    <a:pt x="9" y="3"/>
                    <a:pt x="6" y="9"/>
                    <a:pt x="3" y="10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3" name="Freeform 2181"/>
            <p:cNvSpPr/>
            <p:nvPr>
              <p:custDataLst>
                <p:tags r:id="rId1213"/>
              </p:custDataLst>
            </p:nvPr>
          </p:nvSpPr>
          <p:spPr bwMode="auto">
            <a:xfrm>
              <a:off x="4384" y="2824"/>
              <a:ext cx="25" cy="20"/>
            </a:xfrm>
            <a:custGeom>
              <a:avLst/>
              <a:gdLst>
                <a:gd name="T0" fmla="*/ 38 w 19"/>
                <a:gd name="T1" fmla="*/ 7 h 15"/>
                <a:gd name="T2" fmla="*/ 24 w 19"/>
                <a:gd name="T3" fmla="*/ 7 h 15"/>
                <a:gd name="T4" fmla="*/ 12 w 19"/>
                <a:gd name="T5" fmla="*/ 0 h 15"/>
                <a:gd name="T6" fmla="*/ 7 w 19"/>
                <a:gd name="T7" fmla="*/ 36 h 15"/>
                <a:gd name="T8" fmla="*/ 16 w 19"/>
                <a:gd name="T9" fmla="*/ 9 h 15"/>
                <a:gd name="T10" fmla="*/ 28 w 19"/>
                <a:gd name="T11" fmla="*/ 12 h 15"/>
                <a:gd name="T12" fmla="*/ 43 w 19"/>
                <a:gd name="T13" fmla="*/ 9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15">
                  <a:moveTo>
                    <a:pt x="17" y="3"/>
                  </a:moveTo>
                  <a:cubicBezTo>
                    <a:pt x="14" y="3"/>
                    <a:pt x="13" y="3"/>
                    <a:pt x="11" y="3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0" y="1"/>
                    <a:pt x="2" y="12"/>
                    <a:pt x="3" y="15"/>
                  </a:cubicBezTo>
                  <a:cubicBezTo>
                    <a:pt x="3" y="12"/>
                    <a:pt x="2" y="5"/>
                    <a:pt x="7" y="4"/>
                  </a:cubicBezTo>
                  <a:cubicBezTo>
                    <a:pt x="9" y="4"/>
                    <a:pt x="11" y="5"/>
                    <a:pt x="12" y="5"/>
                  </a:cubicBezTo>
                  <a:cubicBezTo>
                    <a:pt x="15" y="5"/>
                    <a:pt x="17" y="4"/>
                    <a:pt x="19" y="4"/>
                  </a:cubicBezTo>
                </a:path>
              </a:pathLst>
            </a:custGeom>
            <a:solidFill>
              <a:srgbClr val="BD3C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grpSp>
          <p:nvGrpSpPr>
            <p:cNvPr id="2244" name="Group 2182"/>
            <p:cNvGrpSpPr/>
            <p:nvPr>
              <p:custDataLst>
                <p:tags r:id="rId1214"/>
              </p:custDataLst>
            </p:nvPr>
          </p:nvGrpSpPr>
          <p:grpSpPr>
            <a:xfrm>
              <a:off x="3774" y="2568"/>
              <a:ext cx="739" cy="1138"/>
              <a:chOff x="3766" y="2602"/>
              <a:chExt cx="746" cy="1149"/>
            </a:xfrm>
          </p:grpSpPr>
          <p:sp>
            <p:nvSpPr>
              <p:cNvPr id="2572" name="Freeform 2183"/>
              <p:cNvSpPr/>
              <p:nvPr>
                <p:custDataLst>
                  <p:tags r:id="rId1542"/>
                </p:custDataLst>
              </p:nvPr>
            </p:nvSpPr>
            <p:spPr bwMode="auto">
              <a:xfrm>
                <a:off x="4433" y="2820"/>
                <a:ext cx="7" cy="28"/>
              </a:xfrm>
              <a:custGeom>
                <a:avLst/>
                <a:gdLst>
                  <a:gd name="T0" fmla="*/ 6 w 6"/>
                  <a:gd name="T1" fmla="*/ 6 h 22"/>
                  <a:gd name="T2" fmla="*/ 0 w 6"/>
                  <a:gd name="T3" fmla="*/ 23 h 22"/>
                  <a:gd name="T4" fmla="*/ 2 w 6"/>
                  <a:gd name="T5" fmla="*/ 31 h 22"/>
                  <a:gd name="T6" fmla="*/ 6 w 6"/>
                  <a:gd name="T7" fmla="*/ 46 h 22"/>
                  <a:gd name="T8" fmla="*/ 6 w 6"/>
                  <a:gd name="T9" fmla="*/ 24 h 22"/>
                  <a:gd name="T10" fmla="*/ 9 w 6"/>
                  <a:gd name="T11" fmla="*/ 13 h 22"/>
                  <a:gd name="T12" fmla="*/ 7 w 6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2">
                    <a:moveTo>
                      <a:pt x="3" y="3"/>
                    </a:moveTo>
                    <a:cubicBezTo>
                      <a:pt x="3" y="6"/>
                      <a:pt x="0" y="9"/>
                      <a:pt x="0" y="11"/>
                    </a:cubicBezTo>
                    <a:cubicBezTo>
                      <a:pt x="0" y="13"/>
                      <a:pt x="2" y="14"/>
                      <a:pt x="2" y="15"/>
                    </a:cubicBezTo>
                    <a:cubicBezTo>
                      <a:pt x="3" y="18"/>
                      <a:pt x="2" y="20"/>
                      <a:pt x="3" y="22"/>
                    </a:cubicBezTo>
                    <a:cubicBezTo>
                      <a:pt x="3" y="18"/>
                      <a:pt x="2" y="15"/>
                      <a:pt x="3" y="12"/>
                    </a:cubicBezTo>
                    <a:cubicBezTo>
                      <a:pt x="4" y="10"/>
                      <a:pt x="6" y="9"/>
                      <a:pt x="6" y="6"/>
                    </a:cubicBezTo>
                    <a:cubicBezTo>
                      <a:pt x="6" y="4"/>
                      <a:pt x="3" y="2"/>
                      <a:pt x="4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3" name="Freeform 2184"/>
              <p:cNvSpPr/>
              <p:nvPr>
                <p:custDataLst>
                  <p:tags r:id="rId1543"/>
                </p:custDataLst>
              </p:nvPr>
            </p:nvSpPr>
            <p:spPr bwMode="auto">
              <a:xfrm>
                <a:off x="4285" y="2949"/>
                <a:ext cx="39" cy="22"/>
              </a:xfrm>
              <a:custGeom>
                <a:avLst/>
                <a:gdLst>
                  <a:gd name="T0" fmla="*/ 1 w 30"/>
                  <a:gd name="T1" fmla="*/ 32 h 17"/>
                  <a:gd name="T2" fmla="*/ 12 w 30"/>
                  <a:gd name="T3" fmla="*/ 17 h 17"/>
                  <a:gd name="T4" fmla="*/ 29 w 30"/>
                  <a:gd name="T5" fmla="*/ 16 h 17"/>
                  <a:gd name="T6" fmla="*/ 66 w 30"/>
                  <a:gd name="T7" fmla="*/ 0 h 17"/>
                  <a:gd name="T8" fmla="*/ 30 w 30"/>
                  <a:gd name="T9" fmla="*/ 21 h 17"/>
                  <a:gd name="T10" fmla="*/ 21 w 30"/>
                  <a:gd name="T11" fmla="*/ 35 h 17"/>
                  <a:gd name="T12" fmla="*/ 0 w 30"/>
                  <a:gd name="T13" fmla="*/ 32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7">
                    <a:moveTo>
                      <a:pt x="1" y="15"/>
                    </a:moveTo>
                    <a:cubicBezTo>
                      <a:pt x="3" y="13"/>
                      <a:pt x="2" y="9"/>
                      <a:pt x="5" y="8"/>
                    </a:cubicBezTo>
                    <a:cubicBezTo>
                      <a:pt x="7" y="8"/>
                      <a:pt x="11" y="8"/>
                      <a:pt x="13" y="7"/>
                    </a:cubicBezTo>
                    <a:cubicBezTo>
                      <a:pt x="19" y="6"/>
                      <a:pt x="25" y="4"/>
                      <a:pt x="30" y="0"/>
                    </a:cubicBezTo>
                    <a:cubicBezTo>
                      <a:pt x="25" y="3"/>
                      <a:pt x="20" y="7"/>
                      <a:pt x="14" y="9"/>
                    </a:cubicBezTo>
                    <a:cubicBezTo>
                      <a:pt x="10" y="10"/>
                      <a:pt x="6" y="11"/>
                      <a:pt x="9" y="16"/>
                    </a:cubicBezTo>
                    <a:cubicBezTo>
                      <a:pt x="7" y="17"/>
                      <a:pt x="2" y="15"/>
                      <a:pt x="0" y="15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4" name="Freeform 2185"/>
              <p:cNvSpPr/>
              <p:nvPr>
                <p:custDataLst>
                  <p:tags r:id="rId1544"/>
                </p:custDataLst>
              </p:nvPr>
            </p:nvSpPr>
            <p:spPr bwMode="auto">
              <a:xfrm>
                <a:off x="4327" y="2943"/>
                <a:ext cx="24" cy="20"/>
              </a:xfrm>
              <a:custGeom>
                <a:avLst/>
                <a:gdLst>
                  <a:gd name="T0" fmla="*/ 23 w 18"/>
                  <a:gd name="T1" fmla="*/ 8 h 16"/>
                  <a:gd name="T2" fmla="*/ 5 w 18"/>
                  <a:gd name="T3" fmla="*/ 31 h 16"/>
                  <a:gd name="T4" fmla="*/ 20 w 18"/>
                  <a:gd name="T5" fmla="*/ 16 h 16"/>
                  <a:gd name="T6" fmla="*/ 36 w 18"/>
                  <a:gd name="T7" fmla="*/ 10 h 16"/>
                  <a:gd name="T8" fmla="*/ 43 w 18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6">
                    <a:moveTo>
                      <a:pt x="10" y="4"/>
                    </a:moveTo>
                    <a:cubicBezTo>
                      <a:pt x="4" y="4"/>
                      <a:pt x="0" y="11"/>
                      <a:pt x="2" y="16"/>
                    </a:cubicBezTo>
                    <a:cubicBezTo>
                      <a:pt x="2" y="12"/>
                      <a:pt x="5" y="10"/>
                      <a:pt x="8" y="8"/>
                    </a:cubicBezTo>
                    <a:cubicBezTo>
                      <a:pt x="11" y="7"/>
                      <a:pt x="13" y="7"/>
                      <a:pt x="15" y="5"/>
                    </a:cubicBezTo>
                    <a:cubicBezTo>
                      <a:pt x="16" y="3"/>
                      <a:pt x="16" y="1"/>
                      <a:pt x="18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5" name="Freeform 2186"/>
              <p:cNvSpPr/>
              <p:nvPr>
                <p:custDataLst>
                  <p:tags r:id="rId1545"/>
                </p:custDataLst>
              </p:nvPr>
            </p:nvSpPr>
            <p:spPr bwMode="auto">
              <a:xfrm>
                <a:off x="4353" y="2927"/>
                <a:ext cx="24" cy="27"/>
              </a:xfrm>
              <a:custGeom>
                <a:avLst/>
                <a:gdLst>
                  <a:gd name="T0" fmla="*/ 23 w 18"/>
                  <a:gd name="T1" fmla="*/ 0 h 21"/>
                  <a:gd name="T2" fmla="*/ 20 w 18"/>
                  <a:gd name="T3" fmla="*/ 23 h 21"/>
                  <a:gd name="T4" fmla="*/ 0 w 18"/>
                  <a:gd name="T5" fmla="*/ 45 h 21"/>
                  <a:gd name="T6" fmla="*/ 43 w 18"/>
                  <a:gd name="T7" fmla="*/ 17 h 21"/>
                  <a:gd name="T8" fmla="*/ 28 w 18"/>
                  <a:gd name="T9" fmla="*/ 23 h 21"/>
                  <a:gd name="T10" fmla="*/ 27 w 18"/>
                  <a:gd name="T11" fmla="*/ 8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10" y="0"/>
                    </a:moveTo>
                    <a:cubicBezTo>
                      <a:pt x="10" y="4"/>
                      <a:pt x="10" y="7"/>
                      <a:pt x="8" y="11"/>
                    </a:cubicBezTo>
                    <a:cubicBezTo>
                      <a:pt x="6" y="15"/>
                      <a:pt x="2" y="17"/>
                      <a:pt x="0" y="21"/>
                    </a:cubicBezTo>
                    <a:cubicBezTo>
                      <a:pt x="6" y="16"/>
                      <a:pt x="13" y="13"/>
                      <a:pt x="18" y="8"/>
                    </a:cubicBezTo>
                    <a:cubicBezTo>
                      <a:pt x="16" y="9"/>
                      <a:pt x="14" y="11"/>
                      <a:pt x="12" y="11"/>
                    </a:cubicBezTo>
                    <a:cubicBezTo>
                      <a:pt x="11" y="9"/>
                      <a:pt x="11" y="6"/>
                      <a:pt x="11" y="4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6" name="Freeform 2187"/>
              <p:cNvSpPr/>
              <p:nvPr>
                <p:custDataLst>
                  <p:tags r:id="rId1546"/>
                </p:custDataLst>
              </p:nvPr>
            </p:nvSpPr>
            <p:spPr bwMode="auto">
              <a:xfrm>
                <a:off x="4433" y="2781"/>
                <a:ext cx="7" cy="10"/>
              </a:xfrm>
              <a:custGeom>
                <a:avLst/>
                <a:gdLst>
                  <a:gd name="T0" fmla="*/ 9 w 6"/>
                  <a:gd name="T1" fmla="*/ 14 h 8"/>
                  <a:gd name="T2" fmla="*/ 6 w 6"/>
                  <a:gd name="T3" fmla="*/ 0 h 8"/>
                  <a:gd name="T4" fmla="*/ 9 w 6"/>
                  <a:gd name="T5" fmla="*/ 1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7"/>
                    </a:moveTo>
                    <a:cubicBezTo>
                      <a:pt x="6" y="6"/>
                      <a:pt x="4" y="0"/>
                      <a:pt x="3" y="0"/>
                    </a:cubicBezTo>
                    <a:cubicBezTo>
                      <a:pt x="0" y="1"/>
                      <a:pt x="5" y="7"/>
                      <a:pt x="6" y="8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7" name="Freeform 2188"/>
              <p:cNvSpPr/>
              <p:nvPr>
                <p:custDataLst>
                  <p:tags r:id="rId1547"/>
                </p:custDataLst>
              </p:nvPr>
            </p:nvSpPr>
            <p:spPr bwMode="auto">
              <a:xfrm>
                <a:off x="4443" y="2782"/>
                <a:ext cx="18" cy="24"/>
              </a:xfrm>
              <a:custGeom>
                <a:avLst/>
                <a:gdLst>
                  <a:gd name="T0" fmla="*/ 0 w 14"/>
                  <a:gd name="T1" fmla="*/ 27 h 18"/>
                  <a:gd name="T2" fmla="*/ 8 w 14"/>
                  <a:gd name="T3" fmla="*/ 43 h 18"/>
                  <a:gd name="T4" fmla="*/ 17 w 14"/>
                  <a:gd name="T5" fmla="*/ 23 h 18"/>
                  <a:gd name="T6" fmla="*/ 30 w 14"/>
                  <a:gd name="T7" fmla="*/ 0 h 18"/>
                  <a:gd name="T8" fmla="*/ 15 w 14"/>
                  <a:gd name="T9" fmla="*/ 15 h 18"/>
                  <a:gd name="T10" fmla="*/ 10 w 14"/>
                  <a:gd name="T11" fmla="*/ 23 h 18"/>
                  <a:gd name="T12" fmla="*/ 0 w 14"/>
                  <a:gd name="T13" fmla="*/ 23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0" y="11"/>
                    </a:moveTo>
                    <a:cubicBezTo>
                      <a:pt x="2" y="13"/>
                      <a:pt x="3" y="16"/>
                      <a:pt x="4" y="18"/>
                    </a:cubicBezTo>
                    <a:cubicBezTo>
                      <a:pt x="3" y="13"/>
                      <a:pt x="5" y="13"/>
                      <a:pt x="8" y="10"/>
                    </a:cubicBezTo>
                    <a:cubicBezTo>
                      <a:pt x="12" y="7"/>
                      <a:pt x="10" y="3"/>
                      <a:pt x="14" y="0"/>
                    </a:cubicBezTo>
                    <a:cubicBezTo>
                      <a:pt x="11" y="0"/>
                      <a:pt x="9" y="4"/>
                      <a:pt x="7" y="6"/>
                    </a:cubicBezTo>
                    <a:cubicBezTo>
                      <a:pt x="7" y="7"/>
                      <a:pt x="6" y="9"/>
                      <a:pt x="5" y="10"/>
                    </a:cubicBezTo>
                    <a:cubicBezTo>
                      <a:pt x="2" y="11"/>
                      <a:pt x="2" y="10"/>
                      <a:pt x="0" y="1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8" name="Freeform 2189"/>
              <p:cNvSpPr/>
              <p:nvPr>
                <p:custDataLst>
                  <p:tags r:id="rId1548"/>
                </p:custDataLst>
              </p:nvPr>
            </p:nvSpPr>
            <p:spPr bwMode="auto">
              <a:xfrm>
                <a:off x="4396" y="2745"/>
                <a:ext cx="11" cy="28"/>
              </a:xfrm>
              <a:custGeom>
                <a:avLst/>
                <a:gdLst>
                  <a:gd name="T0" fmla="*/ 1 w 8"/>
                  <a:gd name="T1" fmla="*/ 0 h 22"/>
                  <a:gd name="T2" fmla="*/ 1 w 8"/>
                  <a:gd name="T3" fmla="*/ 23 h 22"/>
                  <a:gd name="T4" fmla="*/ 0 w 8"/>
                  <a:gd name="T5" fmla="*/ 37 h 22"/>
                  <a:gd name="T6" fmla="*/ 14 w 8"/>
                  <a:gd name="T7" fmla="*/ 36 h 22"/>
                  <a:gd name="T8" fmla="*/ 21 w 8"/>
                  <a:gd name="T9" fmla="*/ 14 h 22"/>
                  <a:gd name="T10" fmla="*/ 14 w 8"/>
                  <a:gd name="T11" fmla="*/ 29 h 22"/>
                  <a:gd name="T12" fmla="*/ 6 w 8"/>
                  <a:gd name="T13" fmla="*/ 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22">
                    <a:moveTo>
                      <a:pt x="1" y="0"/>
                    </a:moveTo>
                    <a:cubicBezTo>
                      <a:pt x="1" y="4"/>
                      <a:pt x="2" y="7"/>
                      <a:pt x="1" y="11"/>
                    </a:cubicBezTo>
                    <a:cubicBezTo>
                      <a:pt x="1" y="13"/>
                      <a:pt x="0" y="16"/>
                      <a:pt x="0" y="18"/>
                    </a:cubicBezTo>
                    <a:cubicBezTo>
                      <a:pt x="0" y="22"/>
                      <a:pt x="3" y="19"/>
                      <a:pt x="5" y="17"/>
                    </a:cubicBezTo>
                    <a:cubicBezTo>
                      <a:pt x="7" y="14"/>
                      <a:pt x="8" y="10"/>
                      <a:pt x="8" y="7"/>
                    </a:cubicBezTo>
                    <a:cubicBezTo>
                      <a:pt x="8" y="9"/>
                      <a:pt x="7" y="12"/>
                      <a:pt x="5" y="14"/>
                    </a:cubicBezTo>
                    <a:cubicBezTo>
                      <a:pt x="2" y="12"/>
                      <a:pt x="3" y="6"/>
                      <a:pt x="2" y="3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9" name="Freeform 2190"/>
              <p:cNvSpPr/>
              <p:nvPr>
                <p:custDataLst>
                  <p:tags r:id="rId1549"/>
                </p:custDataLst>
              </p:nvPr>
            </p:nvSpPr>
            <p:spPr bwMode="auto">
              <a:xfrm>
                <a:off x="4362" y="2688"/>
                <a:ext cx="16" cy="20"/>
              </a:xfrm>
              <a:custGeom>
                <a:avLst/>
                <a:gdLst>
                  <a:gd name="T0" fmla="*/ 28 w 12"/>
                  <a:gd name="T1" fmla="*/ 7 h 15"/>
                  <a:gd name="T2" fmla="*/ 12 w 12"/>
                  <a:gd name="T3" fmla="*/ 36 h 15"/>
                  <a:gd name="T4" fmla="*/ 5 w 12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12" y="3"/>
                    </a:moveTo>
                    <a:cubicBezTo>
                      <a:pt x="5" y="5"/>
                      <a:pt x="4" y="9"/>
                      <a:pt x="5" y="15"/>
                    </a:cubicBezTo>
                    <a:cubicBezTo>
                      <a:pt x="2" y="10"/>
                      <a:pt x="0" y="5"/>
                      <a:pt x="2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0" name="Freeform 2191"/>
              <p:cNvSpPr/>
              <p:nvPr>
                <p:custDataLst>
                  <p:tags r:id="rId1550"/>
                </p:custDataLst>
              </p:nvPr>
            </p:nvSpPr>
            <p:spPr bwMode="auto">
              <a:xfrm>
                <a:off x="4387" y="2693"/>
                <a:ext cx="33" cy="13"/>
              </a:xfrm>
              <a:custGeom>
                <a:avLst/>
                <a:gdLst>
                  <a:gd name="T0" fmla="*/ 0 w 25"/>
                  <a:gd name="T1" fmla="*/ 0 h 10"/>
                  <a:gd name="T2" fmla="*/ 9 w 25"/>
                  <a:gd name="T3" fmla="*/ 9 h 10"/>
                  <a:gd name="T4" fmla="*/ 21 w 25"/>
                  <a:gd name="T5" fmla="*/ 22 h 10"/>
                  <a:gd name="T6" fmla="*/ 58 w 25"/>
                  <a:gd name="T7" fmla="*/ 13 h 10"/>
                  <a:gd name="T8" fmla="*/ 42 w 25"/>
                  <a:gd name="T9" fmla="*/ 7 h 10"/>
                  <a:gd name="T10" fmla="*/ 12 w 25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0">
                    <a:moveTo>
                      <a:pt x="0" y="0"/>
                    </a:moveTo>
                    <a:cubicBezTo>
                      <a:pt x="1" y="1"/>
                      <a:pt x="3" y="2"/>
                      <a:pt x="4" y="4"/>
                    </a:cubicBezTo>
                    <a:cubicBezTo>
                      <a:pt x="6" y="5"/>
                      <a:pt x="7" y="8"/>
                      <a:pt x="9" y="10"/>
                    </a:cubicBezTo>
                    <a:cubicBezTo>
                      <a:pt x="5" y="3"/>
                      <a:pt x="23" y="7"/>
                      <a:pt x="25" y="6"/>
                    </a:cubicBezTo>
                    <a:cubicBezTo>
                      <a:pt x="23" y="4"/>
                      <a:pt x="20" y="4"/>
                      <a:pt x="18" y="3"/>
                    </a:cubicBezTo>
                    <a:cubicBezTo>
                      <a:pt x="14" y="2"/>
                      <a:pt x="9" y="1"/>
                      <a:pt x="5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1" name="Freeform 2192"/>
              <p:cNvSpPr/>
              <p:nvPr>
                <p:custDataLst>
                  <p:tags r:id="rId1551"/>
                </p:custDataLst>
              </p:nvPr>
            </p:nvSpPr>
            <p:spPr bwMode="auto">
              <a:xfrm>
                <a:off x="4421" y="2701"/>
                <a:ext cx="36" cy="22"/>
              </a:xfrm>
              <a:custGeom>
                <a:avLst/>
                <a:gdLst>
                  <a:gd name="T0" fmla="*/ 0 w 28"/>
                  <a:gd name="T1" fmla="*/ 0 h 17"/>
                  <a:gd name="T2" fmla="*/ 24 w 28"/>
                  <a:gd name="T3" fmla="*/ 16 h 17"/>
                  <a:gd name="T4" fmla="*/ 42 w 28"/>
                  <a:gd name="T5" fmla="*/ 36 h 17"/>
                  <a:gd name="T6" fmla="*/ 59 w 28"/>
                  <a:gd name="T7" fmla="*/ 28 h 17"/>
                  <a:gd name="T8" fmla="*/ 51 w 28"/>
                  <a:gd name="T9" fmla="*/ 21 h 17"/>
                  <a:gd name="T10" fmla="*/ 13 w 28"/>
                  <a:gd name="T11" fmla="*/ 1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0" y="0"/>
                    </a:moveTo>
                    <a:cubicBezTo>
                      <a:pt x="0" y="5"/>
                      <a:pt x="8" y="6"/>
                      <a:pt x="12" y="7"/>
                    </a:cubicBezTo>
                    <a:cubicBezTo>
                      <a:pt x="17" y="8"/>
                      <a:pt x="21" y="12"/>
                      <a:pt x="20" y="17"/>
                    </a:cubicBezTo>
                    <a:cubicBezTo>
                      <a:pt x="20" y="11"/>
                      <a:pt x="25" y="13"/>
                      <a:pt x="28" y="13"/>
                    </a:cubicBezTo>
                    <a:cubicBezTo>
                      <a:pt x="28" y="11"/>
                      <a:pt x="26" y="10"/>
                      <a:pt x="24" y="9"/>
                    </a:cubicBezTo>
                    <a:cubicBezTo>
                      <a:pt x="19" y="5"/>
                      <a:pt x="12" y="3"/>
                      <a:pt x="6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2" name="Freeform 2193"/>
              <p:cNvSpPr/>
              <p:nvPr>
                <p:custDataLst>
                  <p:tags r:id="rId1552"/>
                </p:custDataLst>
              </p:nvPr>
            </p:nvSpPr>
            <p:spPr bwMode="auto">
              <a:xfrm>
                <a:off x="4463" y="2758"/>
                <a:ext cx="26" cy="19"/>
              </a:xfrm>
              <a:custGeom>
                <a:avLst/>
                <a:gdLst>
                  <a:gd name="T0" fmla="*/ 1 w 20"/>
                  <a:gd name="T1" fmla="*/ 29 h 15"/>
                  <a:gd name="T2" fmla="*/ 9 w 20"/>
                  <a:gd name="T3" fmla="*/ 18 h 15"/>
                  <a:gd name="T4" fmla="*/ 23 w 20"/>
                  <a:gd name="T5" fmla="*/ 18 h 15"/>
                  <a:gd name="T6" fmla="*/ 43 w 20"/>
                  <a:gd name="T7" fmla="*/ 0 h 15"/>
                  <a:gd name="T8" fmla="*/ 27 w 20"/>
                  <a:gd name="T9" fmla="*/ 23 h 15"/>
                  <a:gd name="T10" fmla="*/ 1 w 20"/>
                  <a:gd name="T11" fmla="*/ 30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" y="14"/>
                    </a:moveTo>
                    <a:cubicBezTo>
                      <a:pt x="2" y="12"/>
                      <a:pt x="2" y="10"/>
                      <a:pt x="4" y="9"/>
                    </a:cubicBezTo>
                    <a:cubicBezTo>
                      <a:pt x="6" y="8"/>
                      <a:pt x="9" y="9"/>
                      <a:pt x="11" y="9"/>
                    </a:cubicBezTo>
                    <a:cubicBezTo>
                      <a:pt x="15" y="8"/>
                      <a:pt x="20" y="4"/>
                      <a:pt x="19" y="0"/>
                    </a:cubicBezTo>
                    <a:cubicBezTo>
                      <a:pt x="18" y="4"/>
                      <a:pt x="18" y="10"/>
                      <a:pt x="12" y="11"/>
                    </a:cubicBezTo>
                    <a:cubicBezTo>
                      <a:pt x="10" y="11"/>
                      <a:pt x="0" y="11"/>
                      <a:pt x="1" y="15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3" name="Freeform 2194"/>
              <p:cNvSpPr/>
              <p:nvPr>
                <p:custDataLst>
                  <p:tags r:id="rId1553"/>
                </p:custDataLst>
              </p:nvPr>
            </p:nvSpPr>
            <p:spPr bwMode="auto">
              <a:xfrm>
                <a:off x="4343" y="2834"/>
                <a:ext cx="12" cy="35"/>
              </a:xfrm>
              <a:custGeom>
                <a:avLst/>
                <a:gdLst>
                  <a:gd name="T0" fmla="*/ 16 w 9"/>
                  <a:gd name="T1" fmla="*/ 0 h 27"/>
                  <a:gd name="T2" fmla="*/ 1 w 9"/>
                  <a:gd name="T3" fmla="*/ 29 h 27"/>
                  <a:gd name="T4" fmla="*/ 5 w 9"/>
                  <a:gd name="T5" fmla="*/ 58 h 27"/>
                  <a:gd name="T6" fmla="*/ 9 w 9"/>
                  <a:gd name="T7" fmla="*/ 29 h 27"/>
                  <a:gd name="T8" fmla="*/ 21 w 9"/>
                  <a:gd name="T9" fmla="*/ 1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7">
                    <a:moveTo>
                      <a:pt x="7" y="0"/>
                    </a:moveTo>
                    <a:cubicBezTo>
                      <a:pt x="3" y="4"/>
                      <a:pt x="1" y="8"/>
                      <a:pt x="1" y="13"/>
                    </a:cubicBezTo>
                    <a:cubicBezTo>
                      <a:pt x="1" y="18"/>
                      <a:pt x="0" y="24"/>
                      <a:pt x="2" y="27"/>
                    </a:cubicBezTo>
                    <a:cubicBezTo>
                      <a:pt x="0" y="23"/>
                      <a:pt x="3" y="17"/>
                      <a:pt x="4" y="13"/>
                    </a:cubicBezTo>
                    <a:cubicBezTo>
                      <a:pt x="5" y="10"/>
                      <a:pt x="5" y="2"/>
                      <a:pt x="9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4" name="Freeform 2195"/>
              <p:cNvSpPr/>
              <p:nvPr>
                <p:custDataLst>
                  <p:tags r:id="rId1554"/>
                </p:custDataLst>
              </p:nvPr>
            </p:nvSpPr>
            <p:spPr bwMode="auto">
              <a:xfrm>
                <a:off x="4268" y="2921"/>
                <a:ext cx="26" cy="9"/>
              </a:xfrm>
              <a:custGeom>
                <a:avLst/>
                <a:gdLst>
                  <a:gd name="T0" fmla="*/ 0 w 20"/>
                  <a:gd name="T1" fmla="*/ 15 h 7"/>
                  <a:gd name="T2" fmla="*/ 44 w 20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7">
                    <a:moveTo>
                      <a:pt x="0" y="7"/>
                    </a:moveTo>
                    <a:cubicBezTo>
                      <a:pt x="5" y="1"/>
                      <a:pt x="13" y="0"/>
                      <a:pt x="20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5" name="Freeform 2196"/>
              <p:cNvSpPr/>
              <p:nvPr>
                <p:custDataLst>
                  <p:tags r:id="rId1555"/>
                </p:custDataLst>
              </p:nvPr>
            </p:nvSpPr>
            <p:spPr bwMode="auto">
              <a:xfrm>
                <a:off x="4313" y="2693"/>
                <a:ext cx="11" cy="17"/>
              </a:xfrm>
              <a:custGeom>
                <a:avLst/>
                <a:gdLst>
                  <a:gd name="T0" fmla="*/ 21 w 8"/>
                  <a:gd name="T1" fmla="*/ 5 h 13"/>
                  <a:gd name="T2" fmla="*/ 8 w 8"/>
                  <a:gd name="T3" fmla="*/ 29 h 13"/>
                  <a:gd name="T4" fmla="*/ 8 w 8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3">
                    <a:moveTo>
                      <a:pt x="8" y="2"/>
                    </a:moveTo>
                    <a:cubicBezTo>
                      <a:pt x="3" y="4"/>
                      <a:pt x="4" y="9"/>
                      <a:pt x="3" y="13"/>
                    </a:cubicBezTo>
                    <a:cubicBezTo>
                      <a:pt x="0" y="11"/>
                      <a:pt x="1" y="3"/>
                      <a:pt x="3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6" name="Freeform 2197"/>
              <p:cNvSpPr/>
              <p:nvPr>
                <p:custDataLst>
                  <p:tags r:id="rId1556"/>
                </p:custDataLst>
              </p:nvPr>
            </p:nvSpPr>
            <p:spPr bwMode="auto">
              <a:xfrm>
                <a:off x="4343" y="2687"/>
                <a:ext cx="9" cy="15"/>
              </a:xfrm>
              <a:custGeom>
                <a:avLst/>
                <a:gdLst>
                  <a:gd name="T0" fmla="*/ 15 w 7"/>
                  <a:gd name="T1" fmla="*/ 6 h 12"/>
                  <a:gd name="T2" fmla="*/ 0 w 7"/>
                  <a:gd name="T3" fmla="*/ 24 h 12"/>
                  <a:gd name="T4" fmla="*/ 0 w 7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7" y="3"/>
                    </a:moveTo>
                    <a:cubicBezTo>
                      <a:pt x="3" y="4"/>
                      <a:pt x="0" y="8"/>
                      <a:pt x="0" y="12"/>
                    </a:cubicBezTo>
                    <a:cubicBezTo>
                      <a:pt x="1" y="9"/>
                      <a:pt x="0" y="4"/>
                      <a:pt x="0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7" name="Freeform 2198"/>
              <p:cNvSpPr/>
              <p:nvPr>
                <p:custDataLst>
                  <p:tags r:id="rId1557"/>
                </p:custDataLst>
              </p:nvPr>
            </p:nvSpPr>
            <p:spPr bwMode="auto">
              <a:xfrm>
                <a:off x="4313" y="2724"/>
                <a:ext cx="27" cy="31"/>
              </a:xfrm>
              <a:custGeom>
                <a:avLst/>
                <a:gdLst>
                  <a:gd name="T0" fmla="*/ 5 w 21"/>
                  <a:gd name="T1" fmla="*/ 39 h 24"/>
                  <a:gd name="T2" fmla="*/ 17 w 21"/>
                  <a:gd name="T3" fmla="*/ 23 h 24"/>
                  <a:gd name="T4" fmla="*/ 23 w 21"/>
                  <a:gd name="T5" fmla="*/ 6 h 24"/>
                  <a:gd name="T6" fmla="*/ 35 w 21"/>
                  <a:gd name="T7" fmla="*/ 10 h 24"/>
                  <a:gd name="T8" fmla="*/ 45 w 21"/>
                  <a:gd name="T9" fmla="*/ 0 h 24"/>
                  <a:gd name="T10" fmla="*/ 39 w 21"/>
                  <a:gd name="T11" fmla="*/ 16 h 24"/>
                  <a:gd name="T12" fmla="*/ 24 w 21"/>
                  <a:gd name="T13" fmla="*/ 21 h 24"/>
                  <a:gd name="T14" fmla="*/ 0 w 21"/>
                  <a:gd name="T15" fmla="*/ 52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" h="24">
                    <a:moveTo>
                      <a:pt x="2" y="18"/>
                    </a:moveTo>
                    <a:cubicBezTo>
                      <a:pt x="3" y="15"/>
                      <a:pt x="6" y="13"/>
                      <a:pt x="8" y="11"/>
                    </a:cubicBezTo>
                    <a:cubicBezTo>
                      <a:pt x="9" y="9"/>
                      <a:pt x="10" y="6"/>
                      <a:pt x="11" y="3"/>
                    </a:cubicBezTo>
                    <a:cubicBezTo>
                      <a:pt x="13" y="4"/>
                      <a:pt x="13" y="6"/>
                      <a:pt x="16" y="5"/>
                    </a:cubicBezTo>
                    <a:cubicBezTo>
                      <a:pt x="18" y="5"/>
                      <a:pt x="21" y="2"/>
                      <a:pt x="21" y="0"/>
                    </a:cubicBezTo>
                    <a:cubicBezTo>
                      <a:pt x="20" y="2"/>
                      <a:pt x="19" y="5"/>
                      <a:pt x="18" y="7"/>
                    </a:cubicBezTo>
                    <a:cubicBezTo>
                      <a:pt x="16" y="9"/>
                      <a:pt x="14" y="8"/>
                      <a:pt x="12" y="9"/>
                    </a:cubicBezTo>
                    <a:cubicBezTo>
                      <a:pt x="6" y="11"/>
                      <a:pt x="2" y="19"/>
                      <a:pt x="0" y="24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8" name="Freeform 2199"/>
              <p:cNvSpPr/>
              <p:nvPr>
                <p:custDataLst>
                  <p:tags r:id="rId1558"/>
                </p:custDataLst>
              </p:nvPr>
            </p:nvSpPr>
            <p:spPr bwMode="auto">
              <a:xfrm>
                <a:off x="4266" y="2791"/>
                <a:ext cx="38" cy="22"/>
              </a:xfrm>
              <a:custGeom>
                <a:avLst/>
                <a:gdLst>
                  <a:gd name="T0" fmla="*/ 28 w 29"/>
                  <a:gd name="T1" fmla="*/ 22 h 17"/>
                  <a:gd name="T2" fmla="*/ 66 w 29"/>
                  <a:gd name="T3" fmla="*/ 0 h 17"/>
                  <a:gd name="T4" fmla="*/ 37 w 29"/>
                  <a:gd name="T5" fmla="*/ 32 h 17"/>
                  <a:gd name="T6" fmla="*/ 21 w 29"/>
                  <a:gd name="T7" fmla="*/ 28 h 17"/>
                  <a:gd name="T8" fmla="*/ 1 w 29"/>
                  <a:gd name="T9" fmla="*/ 36 h 17"/>
                  <a:gd name="T10" fmla="*/ 16 w 29"/>
                  <a:gd name="T11" fmla="*/ 8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7">
                    <a:moveTo>
                      <a:pt x="12" y="10"/>
                    </a:moveTo>
                    <a:cubicBezTo>
                      <a:pt x="17" y="14"/>
                      <a:pt x="26" y="4"/>
                      <a:pt x="29" y="0"/>
                    </a:cubicBezTo>
                    <a:cubicBezTo>
                      <a:pt x="25" y="5"/>
                      <a:pt x="23" y="13"/>
                      <a:pt x="16" y="15"/>
                    </a:cubicBezTo>
                    <a:cubicBezTo>
                      <a:pt x="13" y="16"/>
                      <a:pt x="12" y="14"/>
                      <a:pt x="9" y="13"/>
                    </a:cubicBezTo>
                    <a:cubicBezTo>
                      <a:pt x="6" y="13"/>
                      <a:pt x="4" y="15"/>
                      <a:pt x="1" y="17"/>
                    </a:cubicBezTo>
                    <a:cubicBezTo>
                      <a:pt x="0" y="13"/>
                      <a:pt x="5" y="7"/>
                      <a:pt x="7" y="4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89" name="Freeform 2200"/>
              <p:cNvSpPr/>
              <p:nvPr>
                <p:custDataLst>
                  <p:tags r:id="rId1559"/>
                </p:custDataLst>
              </p:nvPr>
            </p:nvSpPr>
            <p:spPr bwMode="auto">
              <a:xfrm>
                <a:off x="4368" y="2833"/>
                <a:ext cx="13" cy="23"/>
              </a:xfrm>
              <a:custGeom>
                <a:avLst/>
                <a:gdLst>
                  <a:gd name="T0" fmla="*/ 13 w 10"/>
                  <a:gd name="T1" fmla="*/ 1 h 18"/>
                  <a:gd name="T2" fmla="*/ 0 w 10"/>
                  <a:gd name="T3" fmla="*/ 37 h 18"/>
                  <a:gd name="T4" fmla="*/ 22 w 10"/>
                  <a:gd name="T5" fmla="*/ 6 h 18"/>
                  <a:gd name="T6" fmla="*/ 16 w 10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8">
                    <a:moveTo>
                      <a:pt x="6" y="1"/>
                    </a:moveTo>
                    <a:cubicBezTo>
                      <a:pt x="0" y="4"/>
                      <a:pt x="0" y="12"/>
                      <a:pt x="0" y="18"/>
                    </a:cubicBezTo>
                    <a:cubicBezTo>
                      <a:pt x="1" y="13"/>
                      <a:pt x="3" y="0"/>
                      <a:pt x="10" y="3"/>
                    </a:cubicBezTo>
                    <a:cubicBezTo>
                      <a:pt x="10" y="2"/>
                      <a:pt x="8" y="1"/>
                      <a:pt x="7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0" name="Freeform 2201"/>
              <p:cNvSpPr/>
              <p:nvPr>
                <p:custDataLst>
                  <p:tags r:id="rId1560"/>
                </p:custDataLst>
              </p:nvPr>
            </p:nvSpPr>
            <p:spPr bwMode="auto">
              <a:xfrm>
                <a:off x="4421" y="2832"/>
                <a:ext cx="6" cy="25"/>
              </a:xfrm>
              <a:custGeom>
                <a:avLst/>
                <a:gdLst>
                  <a:gd name="T0" fmla="*/ 0 w 5"/>
                  <a:gd name="T1" fmla="*/ 0 h 20"/>
                  <a:gd name="T2" fmla="*/ 2 w 5"/>
                  <a:gd name="T3" fmla="*/ 39 h 20"/>
                  <a:gd name="T4" fmla="*/ 7 w 5"/>
                  <a:gd name="T5" fmla="*/ 16 h 20"/>
                  <a:gd name="T6" fmla="*/ 2 w 5"/>
                  <a:gd name="T7" fmla="*/ 6 h 20"/>
                  <a:gd name="T8" fmla="*/ 0 w 5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20">
                    <a:moveTo>
                      <a:pt x="0" y="0"/>
                    </a:moveTo>
                    <a:cubicBezTo>
                      <a:pt x="2" y="6"/>
                      <a:pt x="4" y="13"/>
                      <a:pt x="2" y="20"/>
                    </a:cubicBezTo>
                    <a:cubicBezTo>
                      <a:pt x="4" y="16"/>
                      <a:pt x="5" y="12"/>
                      <a:pt x="4" y="8"/>
                    </a:cubicBezTo>
                    <a:cubicBezTo>
                      <a:pt x="3" y="6"/>
                      <a:pt x="3" y="4"/>
                      <a:pt x="2" y="3"/>
                    </a:cubicBezTo>
                    <a:cubicBezTo>
                      <a:pt x="2" y="2"/>
                      <a:pt x="0" y="1"/>
                      <a:pt x="0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1" name="Freeform 2202"/>
              <p:cNvSpPr/>
              <p:nvPr>
                <p:custDataLst>
                  <p:tags r:id="rId1561"/>
                </p:custDataLst>
              </p:nvPr>
            </p:nvSpPr>
            <p:spPr bwMode="auto">
              <a:xfrm>
                <a:off x="4407" y="2758"/>
                <a:ext cx="17" cy="32"/>
              </a:xfrm>
              <a:custGeom>
                <a:avLst/>
                <a:gdLst>
                  <a:gd name="T0" fmla="*/ 27 w 13"/>
                  <a:gd name="T1" fmla="*/ 0 h 25"/>
                  <a:gd name="T2" fmla="*/ 21 w 13"/>
                  <a:gd name="T3" fmla="*/ 15 h 25"/>
                  <a:gd name="T4" fmla="*/ 9 w 13"/>
                  <a:gd name="T5" fmla="*/ 24 h 25"/>
                  <a:gd name="T6" fmla="*/ 9 w 13"/>
                  <a:gd name="T7" fmla="*/ 42 h 25"/>
                  <a:gd name="T8" fmla="*/ 7 w 13"/>
                  <a:gd name="T9" fmla="*/ 47 h 25"/>
                  <a:gd name="T10" fmla="*/ 0 w 13"/>
                  <a:gd name="T11" fmla="*/ 52 h 25"/>
                  <a:gd name="T12" fmla="*/ 13 w 13"/>
                  <a:gd name="T13" fmla="*/ 46 h 25"/>
                  <a:gd name="T14" fmla="*/ 16 w 13"/>
                  <a:gd name="T15" fmla="*/ 28 h 25"/>
                  <a:gd name="T16" fmla="*/ 24 w 13"/>
                  <a:gd name="T17" fmla="*/ 15 h 25"/>
                  <a:gd name="T18" fmla="*/ 27 w 13"/>
                  <a:gd name="T19" fmla="*/ 8 h 25"/>
                  <a:gd name="T20" fmla="*/ 27 w 13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25">
                    <a:moveTo>
                      <a:pt x="12" y="0"/>
                    </a:moveTo>
                    <a:cubicBezTo>
                      <a:pt x="11" y="2"/>
                      <a:pt x="11" y="5"/>
                      <a:pt x="9" y="7"/>
                    </a:cubicBezTo>
                    <a:cubicBezTo>
                      <a:pt x="8" y="8"/>
                      <a:pt x="5" y="10"/>
                      <a:pt x="4" y="12"/>
                    </a:cubicBezTo>
                    <a:cubicBezTo>
                      <a:pt x="3" y="14"/>
                      <a:pt x="4" y="17"/>
                      <a:pt x="4" y="20"/>
                    </a:cubicBezTo>
                    <a:cubicBezTo>
                      <a:pt x="4" y="21"/>
                      <a:pt x="4" y="23"/>
                      <a:pt x="3" y="23"/>
                    </a:cubicBezTo>
                    <a:cubicBezTo>
                      <a:pt x="3" y="24"/>
                      <a:pt x="1" y="24"/>
                      <a:pt x="0" y="25"/>
                    </a:cubicBezTo>
                    <a:cubicBezTo>
                      <a:pt x="2" y="24"/>
                      <a:pt x="4" y="24"/>
                      <a:pt x="6" y="22"/>
                    </a:cubicBezTo>
                    <a:cubicBezTo>
                      <a:pt x="7" y="19"/>
                      <a:pt x="6" y="16"/>
                      <a:pt x="7" y="13"/>
                    </a:cubicBezTo>
                    <a:cubicBezTo>
                      <a:pt x="7" y="11"/>
                      <a:pt x="10" y="10"/>
                      <a:pt x="11" y="7"/>
                    </a:cubicBezTo>
                    <a:cubicBezTo>
                      <a:pt x="11" y="7"/>
                      <a:pt x="12" y="5"/>
                      <a:pt x="12" y="4"/>
                    </a:cubicBezTo>
                    <a:cubicBezTo>
                      <a:pt x="13" y="3"/>
                      <a:pt x="12" y="1"/>
                      <a:pt x="12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2" name="Freeform 2203"/>
              <p:cNvSpPr/>
              <p:nvPr>
                <p:custDataLst>
                  <p:tags r:id="rId1562"/>
                </p:custDataLst>
              </p:nvPr>
            </p:nvSpPr>
            <p:spPr bwMode="auto">
              <a:xfrm>
                <a:off x="4405" y="2735"/>
                <a:ext cx="7" cy="33"/>
              </a:xfrm>
              <a:custGeom>
                <a:avLst/>
                <a:gdLst>
                  <a:gd name="T0" fmla="*/ 6 w 5"/>
                  <a:gd name="T1" fmla="*/ 6 h 26"/>
                  <a:gd name="T2" fmla="*/ 8 w 5"/>
                  <a:gd name="T3" fmla="*/ 30 h 26"/>
                  <a:gd name="T4" fmla="*/ 0 w 5"/>
                  <a:gd name="T5" fmla="*/ 53 h 26"/>
                  <a:gd name="T6" fmla="*/ 8 w 5"/>
                  <a:gd name="T7" fmla="*/ 43 h 26"/>
                  <a:gd name="T8" fmla="*/ 14 w 5"/>
                  <a:gd name="T9" fmla="*/ 29 h 26"/>
                  <a:gd name="T10" fmla="*/ 11 w 5"/>
                  <a:gd name="T11" fmla="*/ 14 h 26"/>
                  <a:gd name="T12" fmla="*/ 1 w 5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6">
                    <a:moveTo>
                      <a:pt x="2" y="3"/>
                    </a:moveTo>
                    <a:cubicBezTo>
                      <a:pt x="3" y="7"/>
                      <a:pt x="3" y="12"/>
                      <a:pt x="3" y="15"/>
                    </a:cubicBezTo>
                    <a:cubicBezTo>
                      <a:pt x="3" y="19"/>
                      <a:pt x="2" y="23"/>
                      <a:pt x="0" y="26"/>
                    </a:cubicBezTo>
                    <a:cubicBezTo>
                      <a:pt x="1" y="25"/>
                      <a:pt x="3" y="23"/>
                      <a:pt x="3" y="21"/>
                    </a:cubicBezTo>
                    <a:cubicBezTo>
                      <a:pt x="4" y="19"/>
                      <a:pt x="5" y="17"/>
                      <a:pt x="5" y="14"/>
                    </a:cubicBezTo>
                    <a:cubicBezTo>
                      <a:pt x="5" y="12"/>
                      <a:pt x="5" y="9"/>
                      <a:pt x="4" y="7"/>
                    </a:cubicBezTo>
                    <a:cubicBezTo>
                      <a:pt x="4" y="5"/>
                      <a:pt x="1" y="3"/>
                      <a:pt x="1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3" name="Freeform 2204"/>
              <p:cNvSpPr/>
              <p:nvPr>
                <p:custDataLst>
                  <p:tags r:id="rId1563"/>
                </p:custDataLst>
              </p:nvPr>
            </p:nvSpPr>
            <p:spPr bwMode="auto">
              <a:xfrm>
                <a:off x="4361" y="2757"/>
                <a:ext cx="8" cy="28"/>
              </a:xfrm>
              <a:custGeom>
                <a:avLst/>
                <a:gdLst>
                  <a:gd name="T0" fmla="*/ 15 w 6"/>
                  <a:gd name="T1" fmla="*/ 0 h 22"/>
                  <a:gd name="T2" fmla="*/ 9 w 6"/>
                  <a:gd name="T3" fmla="*/ 13 h 22"/>
                  <a:gd name="T4" fmla="*/ 5 w 6"/>
                  <a:gd name="T5" fmla="*/ 22 h 22"/>
                  <a:gd name="T6" fmla="*/ 5 w 6"/>
                  <a:gd name="T7" fmla="*/ 46 h 22"/>
                  <a:gd name="T8" fmla="*/ 7 w 6"/>
                  <a:gd name="T9" fmla="*/ 22 h 22"/>
                  <a:gd name="T10" fmla="*/ 12 w 6"/>
                  <a:gd name="T11" fmla="*/ 14 h 22"/>
                  <a:gd name="T12" fmla="*/ 15 w 6"/>
                  <a:gd name="T13" fmla="*/ 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22">
                    <a:moveTo>
                      <a:pt x="6" y="0"/>
                    </a:moveTo>
                    <a:cubicBezTo>
                      <a:pt x="6" y="2"/>
                      <a:pt x="5" y="4"/>
                      <a:pt x="4" y="6"/>
                    </a:cubicBezTo>
                    <a:cubicBezTo>
                      <a:pt x="4" y="7"/>
                      <a:pt x="2" y="8"/>
                      <a:pt x="2" y="10"/>
                    </a:cubicBezTo>
                    <a:cubicBezTo>
                      <a:pt x="0" y="13"/>
                      <a:pt x="1" y="18"/>
                      <a:pt x="2" y="22"/>
                    </a:cubicBezTo>
                    <a:cubicBezTo>
                      <a:pt x="2" y="18"/>
                      <a:pt x="1" y="14"/>
                      <a:pt x="3" y="10"/>
                    </a:cubicBezTo>
                    <a:cubicBezTo>
                      <a:pt x="3" y="9"/>
                      <a:pt x="4" y="9"/>
                      <a:pt x="5" y="7"/>
                    </a:cubicBezTo>
                    <a:cubicBezTo>
                      <a:pt x="6" y="6"/>
                      <a:pt x="5" y="4"/>
                      <a:pt x="6" y="2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4" name="Freeform 2205"/>
              <p:cNvSpPr/>
              <p:nvPr>
                <p:custDataLst>
                  <p:tags r:id="rId1564"/>
                </p:custDataLst>
              </p:nvPr>
            </p:nvSpPr>
            <p:spPr bwMode="auto">
              <a:xfrm>
                <a:off x="4337" y="2726"/>
                <a:ext cx="19" cy="36"/>
              </a:xfrm>
              <a:custGeom>
                <a:avLst/>
                <a:gdLst>
                  <a:gd name="T0" fmla="*/ 25 w 15"/>
                  <a:gd name="T1" fmla="*/ 22 h 28"/>
                  <a:gd name="T2" fmla="*/ 6 w 15"/>
                  <a:gd name="T3" fmla="*/ 59 h 28"/>
                  <a:gd name="T4" fmla="*/ 29 w 15"/>
                  <a:gd name="T5" fmla="*/ 0 h 28"/>
                  <a:gd name="T6" fmla="*/ 25 w 15"/>
                  <a:gd name="T7" fmla="*/ 22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8">
                    <a:moveTo>
                      <a:pt x="13" y="10"/>
                    </a:moveTo>
                    <a:cubicBezTo>
                      <a:pt x="9" y="16"/>
                      <a:pt x="3" y="21"/>
                      <a:pt x="3" y="28"/>
                    </a:cubicBezTo>
                    <a:cubicBezTo>
                      <a:pt x="0" y="17"/>
                      <a:pt x="14" y="11"/>
                      <a:pt x="14" y="0"/>
                    </a:cubicBezTo>
                    <a:cubicBezTo>
                      <a:pt x="15" y="3"/>
                      <a:pt x="15" y="6"/>
                      <a:pt x="13" y="1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5" name="Freeform 2206"/>
              <p:cNvSpPr/>
              <p:nvPr>
                <p:custDataLst>
                  <p:tags r:id="rId1565"/>
                </p:custDataLst>
              </p:nvPr>
            </p:nvSpPr>
            <p:spPr bwMode="auto">
              <a:xfrm>
                <a:off x="4295" y="2865"/>
                <a:ext cx="17" cy="16"/>
              </a:xfrm>
              <a:custGeom>
                <a:avLst/>
                <a:gdLst>
                  <a:gd name="T0" fmla="*/ 0 w 13"/>
                  <a:gd name="T1" fmla="*/ 16 h 12"/>
                  <a:gd name="T2" fmla="*/ 1 w 13"/>
                  <a:gd name="T3" fmla="*/ 27 h 12"/>
                  <a:gd name="T4" fmla="*/ 16 w 13"/>
                  <a:gd name="T5" fmla="*/ 21 h 12"/>
                  <a:gd name="T6" fmla="*/ 29 w 13"/>
                  <a:gd name="T7" fmla="*/ 0 h 12"/>
                  <a:gd name="T8" fmla="*/ 24 w 13"/>
                  <a:gd name="T9" fmla="*/ 9 h 12"/>
                  <a:gd name="T10" fmla="*/ 16 w 13"/>
                  <a:gd name="T11" fmla="*/ 16 h 12"/>
                  <a:gd name="T12" fmla="*/ 5 w 13"/>
                  <a:gd name="T13" fmla="*/ 23 h 12"/>
                  <a:gd name="T14" fmla="*/ 0 w 13"/>
                  <a:gd name="T15" fmla="*/ 16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0" y="7"/>
                    </a:moveTo>
                    <a:cubicBezTo>
                      <a:pt x="0" y="8"/>
                      <a:pt x="0" y="10"/>
                      <a:pt x="1" y="11"/>
                    </a:cubicBezTo>
                    <a:cubicBezTo>
                      <a:pt x="3" y="12"/>
                      <a:pt x="5" y="10"/>
                      <a:pt x="7" y="9"/>
                    </a:cubicBezTo>
                    <a:cubicBezTo>
                      <a:pt x="9" y="7"/>
                      <a:pt x="12" y="4"/>
                      <a:pt x="13" y="0"/>
                    </a:cubicBezTo>
                    <a:cubicBezTo>
                      <a:pt x="12" y="1"/>
                      <a:pt x="12" y="3"/>
                      <a:pt x="11" y="4"/>
                    </a:cubicBezTo>
                    <a:cubicBezTo>
                      <a:pt x="10" y="5"/>
                      <a:pt x="8" y="6"/>
                      <a:pt x="7" y="7"/>
                    </a:cubicBezTo>
                    <a:cubicBezTo>
                      <a:pt x="6" y="7"/>
                      <a:pt x="4" y="9"/>
                      <a:pt x="2" y="10"/>
                    </a:cubicBezTo>
                    <a:cubicBezTo>
                      <a:pt x="1" y="10"/>
                      <a:pt x="0" y="9"/>
                      <a:pt x="0" y="7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6" name="Freeform 2207"/>
              <p:cNvSpPr/>
              <p:nvPr>
                <p:custDataLst>
                  <p:tags r:id="rId1566"/>
                </p:custDataLst>
              </p:nvPr>
            </p:nvSpPr>
            <p:spPr bwMode="auto">
              <a:xfrm>
                <a:off x="4296" y="2895"/>
                <a:ext cx="25" cy="22"/>
              </a:xfrm>
              <a:custGeom>
                <a:avLst/>
                <a:gdLst>
                  <a:gd name="T0" fmla="*/ 43 w 19"/>
                  <a:gd name="T1" fmla="*/ 0 h 17"/>
                  <a:gd name="T2" fmla="*/ 0 w 19"/>
                  <a:gd name="T3" fmla="*/ 36 h 17"/>
                  <a:gd name="T4" fmla="*/ 43 w 19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7">
                    <a:moveTo>
                      <a:pt x="19" y="0"/>
                    </a:moveTo>
                    <a:cubicBezTo>
                      <a:pt x="15" y="13"/>
                      <a:pt x="6" y="15"/>
                      <a:pt x="0" y="17"/>
                    </a:cubicBezTo>
                    <a:cubicBezTo>
                      <a:pt x="4" y="14"/>
                      <a:pt x="12" y="12"/>
                      <a:pt x="19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7" name="Freeform 2208"/>
              <p:cNvSpPr/>
              <p:nvPr>
                <p:custDataLst>
                  <p:tags r:id="rId1567"/>
                </p:custDataLst>
              </p:nvPr>
            </p:nvSpPr>
            <p:spPr bwMode="auto">
              <a:xfrm>
                <a:off x="4322" y="2921"/>
                <a:ext cx="28" cy="18"/>
              </a:xfrm>
              <a:custGeom>
                <a:avLst/>
                <a:gdLst>
                  <a:gd name="T0" fmla="*/ 0 w 21"/>
                  <a:gd name="T1" fmla="*/ 30 h 14"/>
                  <a:gd name="T2" fmla="*/ 31 w 21"/>
                  <a:gd name="T3" fmla="*/ 5 h 14"/>
                  <a:gd name="T4" fmla="*/ 49 w 21"/>
                  <a:gd name="T5" fmla="*/ 22 h 14"/>
                  <a:gd name="T6" fmla="*/ 27 w 21"/>
                  <a:gd name="T7" fmla="*/ 13 h 14"/>
                  <a:gd name="T8" fmla="*/ 0 w 21"/>
                  <a:gd name="T9" fmla="*/ 3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4">
                    <a:moveTo>
                      <a:pt x="0" y="14"/>
                    </a:moveTo>
                    <a:cubicBezTo>
                      <a:pt x="6" y="9"/>
                      <a:pt x="9" y="4"/>
                      <a:pt x="13" y="2"/>
                    </a:cubicBezTo>
                    <a:cubicBezTo>
                      <a:pt x="17" y="0"/>
                      <a:pt x="20" y="5"/>
                      <a:pt x="21" y="10"/>
                    </a:cubicBezTo>
                    <a:cubicBezTo>
                      <a:pt x="19" y="5"/>
                      <a:pt x="14" y="3"/>
                      <a:pt x="11" y="6"/>
                    </a:cubicBezTo>
                    <a:cubicBezTo>
                      <a:pt x="9" y="8"/>
                      <a:pt x="1" y="13"/>
                      <a:pt x="0" y="14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8" name="Freeform 2209"/>
              <p:cNvSpPr/>
              <p:nvPr>
                <p:custDataLst>
                  <p:tags r:id="rId1568"/>
                </p:custDataLst>
              </p:nvPr>
            </p:nvSpPr>
            <p:spPr bwMode="auto">
              <a:xfrm>
                <a:off x="4208" y="2901"/>
                <a:ext cx="43" cy="11"/>
              </a:xfrm>
              <a:custGeom>
                <a:avLst/>
                <a:gdLst>
                  <a:gd name="T0" fmla="*/ 0 w 33"/>
                  <a:gd name="T1" fmla="*/ 14 h 8"/>
                  <a:gd name="T2" fmla="*/ 44 w 33"/>
                  <a:gd name="T3" fmla="*/ 14 h 8"/>
                  <a:gd name="T4" fmla="*/ 73 w 33"/>
                  <a:gd name="T5" fmla="*/ 0 h 8"/>
                  <a:gd name="T6" fmla="*/ 38 w 33"/>
                  <a:gd name="T7" fmla="*/ 11 h 8"/>
                  <a:gd name="T8" fmla="*/ 0 w 33"/>
                  <a:gd name="T9" fmla="*/ 1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8">
                    <a:moveTo>
                      <a:pt x="0" y="5"/>
                    </a:moveTo>
                    <a:cubicBezTo>
                      <a:pt x="4" y="8"/>
                      <a:pt x="13" y="7"/>
                      <a:pt x="20" y="5"/>
                    </a:cubicBezTo>
                    <a:cubicBezTo>
                      <a:pt x="26" y="3"/>
                      <a:pt x="27" y="1"/>
                      <a:pt x="33" y="0"/>
                    </a:cubicBezTo>
                    <a:cubicBezTo>
                      <a:pt x="27" y="1"/>
                      <a:pt x="22" y="2"/>
                      <a:pt x="17" y="4"/>
                    </a:cubicBezTo>
                    <a:cubicBezTo>
                      <a:pt x="13" y="7"/>
                      <a:pt x="2" y="5"/>
                      <a:pt x="0" y="5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9" name="Freeform 2210"/>
              <p:cNvSpPr/>
              <p:nvPr>
                <p:custDataLst>
                  <p:tags r:id="rId1569"/>
                </p:custDataLst>
              </p:nvPr>
            </p:nvSpPr>
            <p:spPr bwMode="auto">
              <a:xfrm>
                <a:off x="4236" y="2882"/>
                <a:ext cx="37" cy="9"/>
              </a:xfrm>
              <a:custGeom>
                <a:avLst/>
                <a:gdLst>
                  <a:gd name="T0" fmla="*/ 0 w 28"/>
                  <a:gd name="T1" fmla="*/ 13 h 7"/>
                  <a:gd name="T2" fmla="*/ 37 w 28"/>
                  <a:gd name="T3" fmla="*/ 13 h 7"/>
                  <a:gd name="T4" fmla="*/ 65 w 28"/>
                  <a:gd name="T5" fmla="*/ 0 h 7"/>
                  <a:gd name="T6" fmla="*/ 34 w 28"/>
                  <a:gd name="T7" fmla="*/ 8 h 7"/>
                  <a:gd name="T8" fmla="*/ 0 w 28"/>
                  <a:gd name="T9" fmla="*/ 13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7">
                    <a:moveTo>
                      <a:pt x="0" y="6"/>
                    </a:moveTo>
                    <a:cubicBezTo>
                      <a:pt x="4" y="6"/>
                      <a:pt x="9" y="7"/>
                      <a:pt x="16" y="6"/>
                    </a:cubicBezTo>
                    <a:cubicBezTo>
                      <a:pt x="22" y="5"/>
                      <a:pt x="26" y="1"/>
                      <a:pt x="28" y="0"/>
                    </a:cubicBezTo>
                    <a:cubicBezTo>
                      <a:pt x="23" y="3"/>
                      <a:pt x="21" y="3"/>
                      <a:pt x="15" y="4"/>
                    </a:cubicBezTo>
                    <a:cubicBezTo>
                      <a:pt x="8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0" name="Freeform 2211"/>
              <p:cNvSpPr/>
              <p:nvPr>
                <p:custDataLst>
                  <p:tags r:id="rId1570"/>
                </p:custDataLst>
              </p:nvPr>
            </p:nvSpPr>
            <p:spPr bwMode="auto">
              <a:xfrm>
                <a:off x="4213" y="2931"/>
                <a:ext cx="23" cy="6"/>
              </a:xfrm>
              <a:custGeom>
                <a:avLst/>
                <a:gdLst>
                  <a:gd name="T0" fmla="*/ 0 w 18"/>
                  <a:gd name="T1" fmla="*/ 0 h 5"/>
                  <a:gd name="T2" fmla="*/ 37 w 18"/>
                  <a:gd name="T3" fmla="*/ 6 h 5"/>
                  <a:gd name="T4" fmla="*/ 0 w 18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">
                    <a:moveTo>
                      <a:pt x="0" y="0"/>
                    </a:moveTo>
                    <a:cubicBezTo>
                      <a:pt x="5" y="4"/>
                      <a:pt x="7" y="5"/>
                      <a:pt x="18" y="3"/>
                    </a:cubicBezTo>
                    <a:cubicBezTo>
                      <a:pt x="13" y="4"/>
                      <a:pt x="4" y="2"/>
                      <a:pt x="0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1" name="Freeform 2212"/>
              <p:cNvSpPr/>
              <p:nvPr>
                <p:custDataLst>
                  <p:tags r:id="rId1571"/>
                </p:custDataLst>
              </p:nvPr>
            </p:nvSpPr>
            <p:spPr bwMode="auto">
              <a:xfrm>
                <a:off x="4261" y="2952"/>
                <a:ext cx="25" cy="7"/>
              </a:xfrm>
              <a:custGeom>
                <a:avLst/>
                <a:gdLst>
                  <a:gd name="T0" fmla="*/ 0 w 19"/>
                  <a:gd name="T1" fmla="*/ 6 h 6"/>
                  <a:gd name="T2" fmla="*/ 32 w 19"/>
                  <a:gd name="T3" fmla="*/ 1 h 6"/>
                  <a:gd name="T4" fmla="*/ 43 w 19"/>
                  <a:gd name="T5" fmla="*/ 9 h 6"/>
                  <a:gd name="T6" fmla="*/ 29 w 19"/>
                  <a:gd name="T7" fmla="*/ 6 h 6"/>
                  <a:gd name="T8" fmla="*/ 0 w 19"/>
                  <a:gd name="T9" fmla="*/ 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6">
                    <a:moveTo>
                      <a:pt x="0" y="3"/>
                    </a:moveTo>
                    <a:cubicBezTo>
                      <a:pt x="6" y="3"/>
                      <a:pt x="12" y="0"/>
                      <a:pt x="14" y="1"/>
                    </a:cubicBezTo>
                    <a:cubicBezTo>
                      <a:pt x="17" y="2"/>
                      <a:pt x="19" y="5"/>
                      <a:pt x="19" y="6"/>
                    </a:cubicBezTo>
                    <a:cubicBezTo>
                      <a:pt x="19" y="5"/>
                      <a:pt x="17" y="3"/>
                      <a:pt x="13" y="3"/>
                    </a:cubicBezTo>
                    <a:cubicBezTo>
                      <a:pt x="10" y="3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2" name="Freeform 2213"/>
              <p:cNvSpPr/>
              <p:nvPr>
                <p:custDataLst>
                  <p:tags r:id="rId1572"/>
                </p:custDataLst>
              </p:nvPr>
            </p:nvSpPr>
            <p:spPr bwMode="auto">
              <a:xfrm>
                <a:off x="4372" y="2875"/>
                <a:ext cx="11" cy="22"/>
              </a:xfrm>
              <a:custGeom>
                <a:avLst/>
                <a:gdLst>
                  <a:gd name="T0" fmla="*/ 0 w 9"/>
                  <a:gd name="T1" fmla="*/ 30 h 17"/>
                  <a:gd name="T2" fmla="*/ 16 w 9"/>
                  <a:gd name="T3" fmla="*/ 0 h 17"/>
                  <a:gd name="T4" fmla="*/ 0 w 9"/>
                  <a:gd name="T5" fmla="*/ 3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7">
                    <a:moveTo>
                      <a:pt x="0" y="14"/>
                    </a:moveTo>
                    <a:cubicBezTo>
                      <a:pt x="9" y="17"/>
                      <a:pt x="9" y="4"/>
                      <a:pt x="9" y="0"/>
                    </a:cubicBezTo>
                    <a:cubicBezTo>
                      <a:pt x="9" y="5"/>
                      <a:pt x="7" y="15"/>
                      <a:pt x="0" y="14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3" name="Freeform 2214"/>
              <p:cNvSpPr/>
              <p:nvPr>
                <p:custDataLst>
                  <p:tags r:id="rId1573"/>
                </p:custDataLst>
              </p:nvPr>
            </p:nvSpPr>
            <p:spPr bwMode="auto">
              <a:xfrm>
                <a:off x="4433" y="2732"/>
                <a:ext cx="14" cy="13"/>
              </a:xfrm>
              <a:custGeom>
                <a:avLst/>
                <a:gdLst>
                  <a:gd name="T0" fmla="*/ 23 w 11"/>
                  <a:gd name="T1" fmla="*/ 0 h 10"/>
                  <a:gd name="T2" fmla="*/ 0 w 11"/>
                  <a:gd name="T3" fmla="*/ 16 h 10"/>
                  <a:gd name="T4" fmla="*/ 23 w 11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0"/>
                    </a:moveTo>
                    <a:cubicBezTo>
                      <a:pt x="8" y="6"/>
                      <a:pt x="4" y="8"/>
                      <a:pt x="0" y="7"/>
                    </a:cubicBezTo>
                    <a:cubicBezTo>
                      <a:pt x="4" y="10"/>
                      <a:pt x="10" y="9"/>
                      <a:pt x="11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4" name="Freeform 2215"/>
              <p:cNvSpPr/>
              <p:nvPr>
                <p:custDataLst>
                  <p:tags r:id="rId1574"/>
                </p:custDataLst>
              </p:nvPr>
            </p:nvSpPr>
            <p:spPr bwMode="auto">
              <a:xfrm>
                <a:off x="4473" y="2753"/>
                <a:ext cx="13" cy="14"/>
              </a:xfrm>
              <a:custGeom>
                <a:avLst/>
                <a:gdLst>
                  <a:gd name="T0" fmla="*/ 13 w 10"/>
                  <a:gd name="T1" fmla="*/ 0 h 11"/>
                  <a:gd name="T2" fmla="*/ 17 w 10"/>
                  <a:gd name="T3" fmla="*/ 14 h 11"/>
                  <a:gd name="T4" fmla="*/ 0 w 10"/>
                  <a:gd name="T5" fmla="*/ 23 h 11"/>
                  <a:gd name="T6" fmla="*/ 16 w 10"/>
                  <a:gd name="T7" fmla="*/ 8 h 11"/>
                  <a:gd name="T8" fmla="*/ 13 w 10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9" y="0"/>
                      <a:pt x="10" y="2"/>
                      <a:pt x="8" y="7"/>
                    </a:cubicBezTo>
                    <a:cubicBezTo>
                      <a:pt x="5" y="11"/>
                      <a:pt x="5" y="11"/>
                      <a:pt x="0" y="11"/>
                    </a:cubicBezTo>
                    <a:cubicBezTo>
                      <a:pt x="4" y="10"/>
                      <a:pt x="6" y="8"/>
                      <a:pt x="7" y="4"/>
                    </a:cubicBezTo>
                    <a:cubicBezTo>
                      <a:pt x="7" y="3"/>
                      <a:pt x="7" y="1"/>
                      <a:pt x="6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5" name="Freeform 2216"/>
              <p:cNvSpPr/>
              <p:nvPr>
                <p:custDataLst>
                  <p:tags r:id="rId1575"/>
                </p:custDataLst>
              </p:nvPr>
            </p:nvSpPr>
            <p:spPr bwMode="auto">
              <a:xfrm>
                <a:off x="4286" y="2782"/>
                <a:ext cx="10" cy="21"/>
              </a:xfrm>
              <a:custGeom>
                <a:avLst/>
                <a:gdLst>
                  <a:gd name="T0" fmla="*/ 13 w 8"/>
                  <a:gd name="T1" fmla="*/ 22 h 16"/>
                  <a:gd name="T2" fmla="*/ 1 w 8"/>
                  <a:gd name="T3" fmla="*/ 37 h 16"/>
                  <a:gd name="T4" fmla="*/ 8 w 8"/>
                  <a:gd name="T5" fmla="*/ 21 h 16"/>
                  <a:gd name="T6" fmla="*/ 16 w 8"/>
                  <a:gd name="T7" fmla="*/ 0 h 16"/>
                  <a:gd name="T8" fmla="*/ 13 w 8"/>
                  <a:gd name="T9" fmla="*/ 2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6" y="10"/>
                    </a:moveTo>
                    <a:cubicBezTo>
                      <a:pt x="3" y="13"/>
                      <a:pt x="2" y="14"/>
                      <a:pt x="1" y="16"/>
                    </a:cubicBezTo>
                    <a:cubicBezTo>
                      <a:pt x="0" y="15"/>
                      <a:pt x="2" y="13"/>
                      <a:pt x="4" y="9"/>
                    </a:cubicBezTo>
                    <a:cubicBezTo>
                      <a:pt x="7" y="5"/>
                      <a:pt x="7" y="4"/>
                      <a:pt x="8" y="0"/>
                    </a:cubicBezTo>
                    <a:cubicBezTo>
                      <a:pt x="8" y="4"/>
                      <a:pt x="8" y="6"/>
                      <a:pt x="6" y="1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6" name="Freeform 2217"/>
              <p:cNvSpPr/>
              <p:nvPr>
                <p:custDataLst>
                  <p:tags r:id="rId1576"/>
                </p:custDataLst>
              </p:nvPr>
            </p:nvSpPr>
            <p:spPr bwMode="auto">
              <a:xfrm>
                <a:off x="4295" y="2835"/>
                <a:ext cx="6" cy="15"/>
              </a:xfrm>
              <a:custGeom>
                <a:avLst/>
                <a:gdLst>
                  <a:gd name="T0" fmla="*/ 0 w 5"/>
                  <a:gd name="T1" fmla="*/ 27 h 11"/>
                  <a:gd name="T2" fmla="*/ 8 w 5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0" y="11"/>
                    </a:moveTo>
                    <a:cubicBezTo>
                      <a:pt x="3" y="7"/>
                      <a:pt x="5" y="4"/>
                      <a:pt x="5" y="0"/>
                    </a:cubicBezTo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7" name="Freeform 2218"/>
              <p:cNvSpPr/>
              <p:nvPr>
                <p:custDataLst>
                  <p:tags r:id="rId1577"/>
                </p:custDataLst>
              </p:nvPr>
            </p:nvSpPr>
            <p:spPr bwMode="auto">
              <a:xfrm>
                <a:off x="4335" y="2865"/>
                <a:ext cx="9" cy="26"/>
              </a:xfrm>
              <a:custGeom>
                <a:avLst/>
                <a:gdLst>
                  <a:gd name="T0" fmla="*/ 13 w 7"/>
                  <a:gd name="T1" fmla="*/ 0 h 20"/>
                  <a:gd name="T2" fmla="*/ 0 w 7"/>
                  <a:gd name="T3" fmla="*/ 44 h 20"/>
                  <a:gd name="T4" fmla="*/ 13 w 7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0">
                    <a:moveTo>
                      <a:pt x="6" y="0"/>
                    </a:moveTo>
                    <a:cubicBezTo>
                      <a:pt x="7" y="5"/>
                      <a:pt x="7" y="14"/>
                      <a:pt x="0" y="20"/>
                    </a:cubicBezTo>
                    <a:cubicBezTo>
                      <a:pt x="3" y="18"/>
                      <a:pt x="6" y="7"/>
                      <a:pt x="6" y="0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8" name="Freeform 2219"/>
              <p:cNvSpPr/>
              <p:nvPr>
                <p:custDataLst>
                  <p:tags r:id="rId1578"/>
                </p:custDataLst>
              </p:nvPr>
            </p:nvSpPr>
            <p:spPr bwMode="auto">
              <a:xfrm>
                <a:off x="4309" y="2912"/>
                <a:ext cx="18" cy="19"/>
              </a:xfrm>
              <a:custGeom>
                <a:avLst/>
                <a:gdLst>
                  <a:gd name="T0" fmla="*/ 0 w 14"/>
                  <a:gd name="T1" fmla="*/ 29 h 15"/>
                  <a:gd name="T2" fmla="*/ 22 w 14"/>
                  <a:gd name="T3" fmla="*/ 18 h 15"/>
                  <a:gd name="T4" fmla="*/ 28 w 14"/>
                  <a:gd name="T5" fmla="*/ 0 h 15"/>
                  <a:gd name="T6" fmla="*/ 17 w 14"/>
                  <a:gd name="T7" fmla="*/ 20 h 15"/>
                  <a:gd name="T8" fmla="*/ 0 w 14"/>
                  <a:gd name="T9" fmla="*/ 29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0" y="14"/>
                    </a:moveTo>
                    <a:cubicBezTo>
                      <a:pt x="5" y="15"/>
                      <a:pt x="7" y="13"/>
                      <a:pt x="10" y="9"/>
                    </a:cubicBezTo>
                    <a:cubicBezTo>
                      <a:pt x="13" y="5"/>
                      <a:pt x="14" y="3"/>
                      <a:pt x="13" y="0"/>
                    </a:cubicBezTo>
                    <a:cubicBezTo>
                      <a:pt x="14" y="3"/>
                      <a:pt x="10" y="6"/>
                      <a:pt x="8" y="10"/>
                    </a:cubicBezTo>
                    <a:cubicBezTo>
                      <a:pt x="5" y="13"/>
                      <a:pt x="2" y="14"/>
                      <a:pt x="0" y="14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9" name="Freeform 2220"/>
              <p:cNvSpPr/>
              <p:nvPr>
                <p:custDataLst>
                  <p:tags r:id="rId1579"/>
                </p:custDataLst>
              </p:nvPr>
            </p:nvSpPr>
            <p:spPr bwMode="auto">
              <a:xfrm>
                <a:off x="4295" y="2872"/>
                <a:ext cx="14" cy="10"/>
              </a:xfrm>
              <a:custGeom>
                <a:avLst/>
                <a:gdLst>
                  <a:gd name="T0" fmla="*/ 0 w 11"/>
                  <a:gd name="T1" fmla="*/ 10 h 8"/>
                  <a:gd name="T2" fmla="*/ 13 w 11"/>
                  <a:gd name="T3" fmla="*/ 8 h 8"/>
                  <a:gd name="T4" fmla="*/ 23 w 11"/>
                  <a:gd name="T5" fmla="*/ 0 h 8"/>
                  <a:gd name="T6" fmla="*/ 13 w 11"/>
                  <a:gd name="T7" fmla="*/ 8 h 8"/>
                  <a:gd name="T8" fmla="*/ 6 w 11"/>
                  <a:gd name="T9" fmla="*/ 10 h 8"/>
                  <a:gd name="T10" fmla="*/ 0 w 11"/>
                  <a:gd name="T11" fmla="*/ 1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5"/>
                    </a:moveTo>
                    <a:cubicBezTo>
                      <a:pt x="2" y="8"/>
                      <a:pt x="4" y="6"/>
                      <a:pt x="6" y="4"/>
                    </a:cubicBezTo>
                    <a:cubicBezTo>
                      <a:pt x="7" y="3"/>
                      <a:pt x="10" y="2"/>
                      <a:pt x="11" y="0"/>
                    </a:cubicBezTo>
                    <a:cubicBezTo>
                      <a:pt x="9" y="2"/>
                      <a:pt x="8" y="3"/>
                      <a:pt x="6" y="4"/>
                    </a:cubicBezTo>
                    <a:cubicBezTo>
                      <a:pt x="5" y="4"/>
                      <a:pt x="5" y="5"/>
                      <a:pt x="3" y="5"/>
                    </a:cubicBezTo>
                    <a:cubicBezTo>
                      <a:pt x="2" y="5"/>
                      <a:pt x="1" y="6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0" name="Freeform 2221"/>
              <p:cNvSpPr/>
              <p:nvPr>
                <p:custDataLst>
                  <p:tags r:id="rId1580"/>
                </p:custDataLst>
              </p:nvPr>
            </p:nvSpPr>
            <p:spPr bwMode="auto">
              <a:xfrm>
                <a:off x="4318" y="2917"/>
                <a:ext cx="8" cy="10"/>
              </a:xfrm>
              <a:custGeom>
                <a:avLst/>
                <a:gdLst>
                  <a:gd name="T0" fmla="*/ 0 w 6"/>
                  <a:gd name="T1" fmla="*/ 16 h 8"/>
                  <a:gd name="T2" fmla="*/ 7 w 6"/>
                  <a:gd name="T3" fmla="*/ 8 h 8"/>
                  <a:gd name="T4" fmla="*/ 15 w 6"/>
                  <a:gd name="T5" fmla="*/ 0 h 8"/>
                  <a:gd name="T6" fmla="*/ 7 w 6"/>
                  <a:gd name="T7" fmla="*/ 6 h 8"/>
                  <a:gd name="T8" fmla="*/ 0 w 6"/>
                  <a:gd name="T9" fmla="*/ 14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1" y="7"/>
                      <a:pt x="2" y="6"/>
                      <a:pt x="3" y="4"/>
                    </a:cubicBezTo>
                    <a:cubicBezTo>
                      <a:pt x="4" y="3"/>
                      <a:pt x="6" y="2"/>
                      <a:pt x="6" y="0"/>
                    </a:cubicBezTo>
                    <a:cubicBezTo>
                      <a:pt x="5" y="1"/>
                      <a:pt x="4" y="2"/>
                      <a:pt x="3" y="3"/>
                    </a:cubicBezTo>
                    <a:cubicBezTo>
                      <a:pt x="1" y="4"/>
                      <a:pt x="1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1" name="Freeform 2222"/>
              <p:cNvSpPr/>
              <p:nvPr>
                <p:custDataLst>
                  <p:tags r:id="rId1581"/>
                </p:custDataLst>
              </p:nvPr>
            </p:nvSpPr>
            <p:spPr bwMode="auto">
              <a:xfrm>
                <a:off x="4334" y="2919"/>
                <a:ext cx="12" cy="8"/>
              </a:xfrm>
              <a:custGeom>
                <a:avLst/>
                <a:gdLst>
                  <a:gd name="T0" fmla="*/ 0 w 9"/>
                  <a:gd name="T1" fmla="*/ 15 h 6"/>
                  <a:gd name="T2" fmla="*/ 21 w 9"/>
                  <a:gd name="T3" fmla="*/ 12 h 6"/>
                  <a:gd name="T4" fmla="*/ 5 w 9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2" y="4"/>
                      <a:pt x="8" y="0"/>
                      <a:pt x="9" y="5"/>
                    </a:cubicBezTo>
                    <a:cubicBezTo>
                      <a:pt x="6" y="3"/>
                      <a:pt x="5" y="4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2" name="Freeform 2223"/>
              <p:cNvSpPr/>
              <p:nvPr>
                <p:custDataLst>
                  <p:tags r:id="rId1582"/>
                </p:custDataLst>
              </p:nvPr>
            </p:nvSpPr>
            <p:spPr bwMode="auto">
              <a:xfrm>
                <a:off x="4303" y="2904"/>
                <a:ext cx="13" cy="9"/>
              </a:xfrm>
              <a:custGeom>
                <a:avLst/>
                <a:gdLst>
                  <a:gd name="T0" fmla="*/ 0 w 10"/>
                  <a:gd name="T1" fmla="*/ 15 h 7"/>
                  <a:gd name="T2" fmla="*/ 22 w 10"/>
                  <a:gd name="T3" fmla="*/ 0 h 7"/>
                  <a:gd name="T4" fmla="*/ 7 w 10"/>
                  <a:gd name="T5" fmla="*/ 1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4" y="5"/>
                      <a:pt x="8" y="3"/>
                      <a:pt x="10" y="0"/>
                    </a:cubicBezTo>
                    <a:cubicBezTo>
                      <a:pt x="8" y="2"/>
                      <a:pt x="5" y="4"/>
                      <a:pt x="3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3" name="Freeform 2224"/>
              <p:cNvSpPr/>
              <p:nvPr>
                <p:custDataLst>
                  <p:tags r:id="rId1583"/>
                </p:custDataLst>
              </p:nvPr>
            </p:nvSpPr>
            <p:spPr bwMode="auto">
              <a:xfrm>
                <a:off x="4369" y="2834"/>
                <a:ext cx="9" cy="9"/>
              </a:xfrm>
              <a:custGeom>
                <a:avLst/>
                <a:gdLst>
                  <a:gd name="T0" fmla="*/ 15 w 7"/>
                  <a:gd name="T1" fmla="*/ 0 h 7"/>
                  <a:gd name="T2" fmla="*/ 0 w 7"/>
                  <a:gd name="T3" fmla="*/ 15 h 7"/>
                  <a:gd name="T4" fmla="*/ 15 w 7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4" y="0"/>
                      <a:pt x="2" y="2"/>
                      <a:pt x="0" y="7"/>
                    </a:cubicBezTo>
                    <a:cubicBezTo>
                      <a:pt x="3" y="3"/>
                      <a:pt x="5" y="1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4" name="Freeform 2225"/>
              <p:cNvSpPr/>
              <p:nvPr>
                <p:custDataLst>
                  <p:tags r:id="rId1584"/>
                </p:custDataLst>
              </p:nvPr>
            </p:nvSpPr>
            <p:spPr bwMode="auto">
              <a:xfrm>
                <a:off x="4425" y="2838"/>
                <a:ext cx="2" cy="13"/>
              </a:xfrm>
              <a:custGeom>
                <a:avLst/>
                <a:gdLst>
                  <a:gd name="T0" fmla="*/ 0 w 2"/>
                  <a:gd name="T1" fmla="*/ 0 h 10"/>
                  <a:gd name="T2" fmla="*/ 1 w 2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0">
                    <a:moveTo>
                      <a:pt x="0" y="0"/>
                    </a:moveTo>
                    <a:cubicBezTo>
                      <a:pt x="2" y="4"/>
                      <a:pt x="1" y="8"/>
                      <a:pt x="1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5" name="Freeform 2226"/>
              <p:cNvSpPr/>
              <p:nvPr>
                <p:custDataLst>
                  <p:tags r:id="rId1585"/>
                </p:custDataLst>
              </p:nvPr>
            </p:nvSpPr>
            <p:spPr bwMode="auto">
              <a:xfrm>
                <a:off x="4379" y="2886"/>
                <a:ext cx="3" cy="6"/>
              </a:xfrm>
              <a:custGeom>
                <a:avLst/>
                <a:gdLst>
                  <a:gd name="T0" fmla="*/ 8 w 2"/>
                  <a:gd name="T1" fmla="*/ 0 h 5"/>
                  <a:gd name="T2" fmla="*/ 0 w 2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2"/>
                      <a:pt x="2" y="4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6" name="Freeform 2227"/>
              <p:cNvSpPr/>
              <p:nvPr>
                <p:custDataLst>
                  <p:tags r:id="rId1586"/>
                </p:custDataLst>
              </p:nvPr>
            </p:nvSpPr>
            <p:spPr bwMode="auto">
              <a:xfrm>
                <a:off x="4342" y="2874"/>
                <a:ext cx="1" cy="9"/>
              </a:xfrm>
              <a:custGeom>
                <a:avLst/>
                <a:gdLst>
                  <a:gd name="T0" fmla="*/ 1 w 1"/>
                  <a:gd name="T1" fmla="*/ 0 h 7"/>
                  <a:gd name="T2" fmla="*/ 0 w 1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7">
                    <a:moveTo>
                      <a:pt x="1" y="0"/>
                    </a:moveTo>
                    <a:cubicBezTo>
                      <a:pt x="1" y="3"/>
                      <a:pt x="1" y="5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7" name="Freeform 2228"/>
              <p:cNvSpPr/>
              <p:nvPr>
                <p:custDataLst>
                  <p:tags r:id="rId1587"/>
                </p:custDataLst>
              </p:nvPr>
            </p:nvSpPr>
            <p:spPr bwMode="auto">
              <a:xfrm>
                <a:off x="4248" y="2888"/>
                <a:ext cx="14" cy="3"/>
              </a:xfrm>
              <a:custGeom>
                <a:avLst/>
                <a:gdLst>
                  <a:gd name="T0" fmla="*/ 0 w 11"/>
                  <a:gd name="T1" fmla="*/ 5 h 2"/>
                  <a:gd name="T2" fmla="*/ 23 w 1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1"/>
                    </a:moveTo>
                    <a:cubicBezTo>
                      <a:pt x="3" y="2"/>
                      <a:pt x="8" y="2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8" name="Freeform 2229"/>
              <p:cNvSpPr/>
              <p:nvPr>
                <p:custDataLst>
                  <p:tags r:id="rId1588"/>
                </p:custDataLst>
              </p:nvPr>
            </p:nvSpPr>
            <p:spPr bwMode="auto">
              <a:xfrm>
                <a:off x="4218" y="2906"/>
                <a:ext cx="20" cy="6"/>
              </a:xfrm>
              <a:custGeom>
                <a:avLst/>
                <a:gdLst>
                  <a:gd name="T0" fmla="*/ 0 w 15"/>
                  <a:gd name="T1" fmla="*/ 12 h 4"/>
                  <a:gd name="T2" fmla="*/ 36 w 1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4">
                    <a:moveTo>
                      <a:pt x="0" y="3"/>
                    </a:moveTo>
                    <a:cubicBezTo>
                      <a:pt x="4" y="4"/>
                      <a:pt x="13" y="2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19" name="Freeform 2230"/>
              <p:cNvSpPr/>
              <p:nvPr>
                <p:custDataLst>
                  <p:tags r:id="rId1589"/>
                </p:custDataLst>
              </p:nvPr>
            </p:nvSpPr>
            <p:spPr bwMode="auto">
              <a:xfrm>
                <a:off x="4218" y="2935"/>
                <a:ext cx="9" cy="1"/>
              </a:xfrm>
              <a:custGeom>
                <a:avLst/>
                <a:gdLst>
                  <a:gd name="T0" fmla="*/ 0 w 7"/>
                  <a:gd name="T1" fmla="*/ 0 h 1"/>
                  <a:gd name="T2" fmla="*/ 15 w 7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0" y="0"/>
                    </a:moveTo>
                    <a:cubicBezTo>
                      <a:pt x="4" y="1"/>
                      <a:pt x="5" y="1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0" name="Freeform 2231"/>
              <p:cNvSpPr/>
              <p:nvPr>
                <p:custDataLst>
                  <p:tags r:id="rId1590"/>
                </p:custDataLst>
              </p:nvPr>
            </p:nvSpPr>
            <p:spPr bwMode="auto">
              <a:xfrm>
                <a:off x="4270" y="2953"/>
                <a:ext cx="12" cy="1"/>
              </a:xfrm>
              <a:custGeom>
                <a:avLst/>
                <a:gdLst>
                  <a:gd name="T0" fmla="*/ 0 w 9"/>
                  <a:gd name="T1" fmla="*/ 1 h 1"/>
                  <a:gd name="T2" fmla="*/ 21 w 9"/>
                  <a:gd name="T3" fmla="*/ 1 h 1"/>
                  <a:gd name="T4" fmla="*/ 0 w 9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4" y="0"/>
                      <a:pt x="8" y="0"/>
                      <a:pt x="9" y="1"/>
                    </a:cubicBezTo>
                    <a:cubicBezTo>
                      <a:pt x="8" y="1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1" name="Freeform 2232"/>
              <p:cNvSpPr/>
              <p:nvPr>
                <p:custDataLst>
                  <p:tags r:id="rId1591"/>
                </p:custDataLst>
              </p:nvPr>
            </p:nvSpPr>
            <p:spPr bwMode="auto">
              <a:xfrm>
                <a:off x="4299" y="2839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1"/>
                      <a:pt x="0" y="3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2" name="Freeform 2233"/>
              <p:cNvSpPr/>
              <p:nvPr>
                <p:custDataLst>
                  <p:tags r:id="rId1592"/>
                </p:custDataLst>
              </p:nvPr>
            </p:nvSpPr>
            <p:spPr bwMode="auto">
              <a:xfrm>
                <a:off x="4291" y="2789"/>
                <a:ext cx="5" cy="9"/>
              </a:xfrm>
              <a:custGeom>
                <a:avLst/>
                <a:gdLst>
                  <a:gd name="T0" fmla="*/ 8 w 4"/>
                  <a:gd name="T1" fmla="*/ 0 h 7"/>
                  <a:gd name="T2" fmla="*/ 0 w 4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4" y="3"/>
                      <a:pt x="2" y="6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3" name="Freeform 2234"/>
              <p:cNvSpPr/>
              <p:nvPr>
                <p:custDataLst>
                  <p:tags r:id="rId1593"/>
                </p:custDataLst>
              </p:nvPr>
            </p:nvSpPr>
            <p:spPr bwMode="auto">
              <a:xfrm>
                <a:off x="4361" y="2768"/>
                <a:ext cx="4" cy="9"/>
              </a:xfrm>
              <a:custGeom>
                <a:avLst/>
                <a:gdLst>
                  <a:gd name="T0" fmla="*/ 7 w 3"/>
                  <a:gd name="T1" fmla="*/ 0 h 7"/>
                  <a:gd name="T2" fmla="*/ 1 w 3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1" y="2"/>
                      <a:pt x="0" y="4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4" name="Freeform 2235"/>
              <p:cNvSpPr/>
              <p:nvPr>
                <p:custDataLst>
                  <p:tags r:id="rId1594"/>
                </p:custDataLst>
              </p:nvPr>
            </p:nvSpPr>
            <p:spPr bwMode="auto">
              <a:xfrm>
                <a:off x="4412" y="2768"/>
                <a:ext cx="5" cy="16"/>
              </a:xfrm>
              <a:custGeom>
                <a:avLst/>
                <a:gdLst>
                  <a:gd name="T0" fmla="*/ 8 w 4"/>
                  <a:gd name="T1" fmla="*/ 0 h 12"/>
                  <a:gd name="T2" fmla="*/ 0 w 4"/>
                  <a:gd name="T3" fmla="*/ 15 h 12"/>
                  <a:gd name="T4" fmla="*/ 0 w 4"/>
                  <a:gd name="T5" fmla="*/ 28 h 12"/>
                  <a:gd name="T6" fmla="*/ 5 w 4"/>
                  <a:gd name="T7" fmla="*/ 9 h 12"/>
                  <a:gd name="T8" fmla="*/ 8 w 4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2" y="1"/>
                      <a:pt x="0" y="3"/>
                      <a:pt x="0" y="6"/>
                    </a:cubicBezTo>
                    <a:cubicBezTo>
                      <a:pt x="0" y="8"/>
                      <a:pt x="0" y="11"/>
                      <a:pt x="0" y="12"/>
                    </a:cubicBezTo>
                    <a:cubicBezTo>
                      <a:pt x="1" y="8"/>
                      <a:pt x="1" y="6"/>
                      <a:pt x="2" y="4"/>
                    </a:cubicBezTo>
                    <a:cubicBezTo>
                      <a:pt x="3" y="3"/>
                      <a:pt x="3" y="1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5" name="Freeform 2236"/>
              <p:cNvSpPr/>
              <p:nvPr>
                <p:custDataLst>
                  <p:tags r:id="rId1595"/>
                </p:custDataLst>
              </p:nvPr>
            </p:nvSpPr>
            <p:spPr bwMode="auto">
              <a:xfrm>
                <a:off x="4409" y="2749"/>
                <a:ext cx="2" cy="11"/>
              </a:xfrm>
              <a:custGeom>
                <a:avLst/>
                <a:gdLst>
                  <a:gd name="T0" fmla="*/ 0 w 1"/>
                  <a:gd name="T1" fmla="*/ 16 h 9"/>
                  <a:gd name="T2" fmla="*/ 0 w 1"/>
                  <a:gd name="T3" fmla="*/ 0 h 9"/>
                  <a:gd name="T4" fmla="*/ 0 w 1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1" y="6"/>
                      <a:pt x="1" y="3"/>
                      <a:pt x="0" y="0"/>
                    </a:cubicBezTo>
                    <a:cubicBezTo>
                      <a:pt x="1" y="2"/>
                      <a:pt x="0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6" name="Freeform 2237"/>
              <p:cNvSpPr/>
              <p:nvPr>
                <p:custDataLst>
                  <p:tags r:id="rId1596"/>
                </p:custDataLst>
              </p:nvPr>
            </p:nvSpPr>
            <p:spPr bwMode="auto">
              <a:xfrm>
                <a:off x="4477" y="2762"/>
                <a:ext cx="6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8 h 4"/>
                  <a:gd name="T4" fmla="*/ 8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4" y="2"/>
                      <a:pt x="2" y="4"/>
                      <a:pt x="0" y="4"/>
                    </a:cubicBezTo>
                    <a:cubicBezTo>
                      <a:pt x="2" y="3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7" name="Freeform 2238"/>
              <p:cNvSpPr/>
              <p:nvPr>
                <p:custDataLst>
                  <p:tags r:id="rId1597"/>
                </p:custDataLst>
              </p:nvPr>
            </p:nvSpPr>
            <p:spPr bwMode="auto">
              <a:xfrm>
                <a:off x="4438" y="2737"/>
                <a:ext cx="6" cy="5"/>
              </a:xfrm>
              <a:custGeom>
                <a:avLst/>
                <a:gdLst>
                  <a:gd name="T0" fmla="*/ 0 w 5"/>
                  <a:gd name="T1" fmla="*/ 6 h 4"/>
                  <a:gd name="T2" fmla="*/ 8 w 5"/>
                  <a:gd name="T3" fmla="*/ 0 h 4"/>
                  <a:gd name="T4" fmla="*/ 0 w 5"/>
                  <a:gd name="T5" fmla="*/ 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3" y="4"/>
                      <a:pt x="4" y="3"/>
                      <a:pt x="5" y="0"/>
                    </a:cubicBezTo>
                    <a:cubicBezTo>
                      <a:pt x="4" y="1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8" name="Freeform 2239"/>
              <p:cNvSpPr/>
              <p:nvPr>
                <p:custDataLst>
                  <p:tags r:id="rId1598"/>
                </p:custDataLst>
              </p:nvPr>
            </p:nvSpPr>
            <p:spPr bwMode="auto">
              <a:xfrm>
                <a:off x="4340" y="2748"/>
                <a:ext cx="4" cy="11"/>
              </a:xfrm>
              <a:custGeom>
                <a:avLst/>
                <a:gdLst>
                  <a:gd name="T0" fmla="*/ 7 w 3"/>
                  <a:gd name="T1" fmla="*/ 0 h 9"/>
                  <a:gd name="T2" fmla="*/ 0 w 3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9">
                    <a:moveTo>
                      <a:pt x="3" y="0"/>
                    </a:moveTo>
                    <a:cubicBezTo>
                      <a:pt x="1" y="2"/>
                      <a:pt x="0" y="6"/>
                      <a:pt x="0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9" name="Freeform 2240"/>
              <p:cNvSpPr/>
              <p:nvPr>
                <p:custDataLst>
                  <p:tags r:id="rId1599"/>
                </p:custDataLst>
              </p:nvPr>
            </p:nvSpPr>
            <p:spPr bwMode="auto">
              <a:xfrm>
                <a:off x="4144" y="2914"/>
                <a:ext cx="40" cy="21"/>
              </a:xfrm>
              <a:custGeom>
                <a:avLst/>
                <a:gdLst>
                  <a:gd name="T0" fmla="*/ 0 w 31"/>
                  <a:gd name="T1" fmla="*/ 24 h 16"/>
                  <a:gd name="T2" fmla="*/ 67 w 31"/>
                  <a:gd name="T3" fmla="*/ 0 h 16"/>
                  <a:gd name="T4" fmla="*/ 0 w 31"/>
                  <a:gd name="T5" fmla="*/ 24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6">
                    <a:moveTo>
                      <a:pt x="0" y="11"/>
                    </a:moveTo>
                    <a:cubicBezTo>
                      <a:pt x="5" y="15"/>
                      <a:pt x="25" y="16"/>
                      <a:pt x="31" y="0"/>
                    </a:cubicBezTo>
                    <a:cubicBezTo>
                      <a:pt x="29" y="3"/>
                      <a:pt x="19" y="16"/>
                      <a:pt x="0" y="11"/>
                    </a:cubicBezTo>
                    <a:close/>
                  </a:path>
                </a:pathLst>
              </a:custGeom>
              <a:solidFill>
                <a:srgbClr val="DFAB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0" name="Oval 2241"/>
              <p:cNvSpPr>
                <a:spLocks noChangeArrowheads="1"/>
              </p:cNvSpPr>
              <p:nvPr>
                <p:custDataLst>
                  <p:tags r:id="rId1600"/>
                </p:custDataLst>
              </p:nvPr>
            </p:nvSpPr>
            <p:spPr bwMode="auto">
              <a:xfrm>
                <a:off x="4168" y="2927"/>
                <a:ext cx="2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70C0"/>
                  </a:solidFill>
                </a:endParaRPr>
              </a:p>
            </p:txBody>
          </p:sp>
          <p:sp>
            <p:nvSpPr>
              <p:cNvPr id="2631" name="Oval 2242"/>
              <p:cNvSpPr>
                <a:spLocks noChangeArrowheads="1"/>
              </p:cNvSpPr>
              <p:nvPr>
                <p:custDataLst>
                  <p:tags r:id="rId1601"/>
                </p:custDataLst>
              </p:nvPr>
            </p:nvSpPr>
            <p:spPr bwMode="auto">
              <a:xfrm>
                <a:off x="4159" y="2930"/>
                <a:ext cx="1" cy="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70C0"/>
                  </a:solidFill>
                </a:endParaRPr>
              </a:p>
            </p:txBody>
          </p:sp>
          <p:sp>
            <p:nvSpPr>
              <p:cNvPr id="2632" name="Oval 2243"/>
              <p:cNvSpPr>
                <a:spLocks noChangeArrowheads="1"/>
              </p:cNvSpPr>
              <p:nvPr>
                <p:custDataLst>
                  <p:tags r:id="rId1602"/>
                </p:custDataLst>
              </p:nvPr>
            </p:nvSpPr>
            <p:spPr bwMode="auto">
              <a:xfrm>
                <a:off x="4161" y="2927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70C0"/>
                  </a:solidFill>
                </a:endParaRPr>
              </a:p>
            </p:txBody>
          </p:sp>
          <p:sp>
            <p:nvSpPr>
              <p:cNvPr id="2633" name="Freeform 2244"/>
              <p:cNvSpPr/>
              <p:nvPr>
                <p:custDataLst>
                  <p:tags r:id="rId1603"/>
                </p:custDataLst>
              </p:nvPr>
            </p:nvSpPr>
            <p:spPr bwMode="auto">
              <a:xfrm>
                <a:off x="4417" y="2609"/>
                <a:ext cx="5" cy="71"/>
              </a:xfrm>
              <a:custGeom>
                <a:avLst/>
                <a:gdLst>
                  <a:gd name="T0" fmla="*/ 8 w 4"/>
                  <a:gd name="T1" fmla="*/ 0 h 55"/>
                  <a:gd name="T2" fmla="*/ 6 w 4"/>
                  <a:gd name="T3" fmla="*/ 119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5">
                    <a:moveTo>
                      <a:pt x="4" y="0"/>
                    </a:moveTo>
                    <a:cubicBezTo>
                      <a:pt x="0" y="14"/>
                      <a:pt x="1" y="43"/>
                      <a:pt x="3" y="55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4" name="Freeform 2245"/>
              <p:cNvSpPr/>
              <p:nvPr>
                <p:custDataLst>
                  <p:tags r:id="rId1604"/>
                </p:custDataLst>
              </p:nvPr>
            </p:nvSpPr>
            <p:spPr bwMode="auto">
              <a:xfrm>
                <a:off x="4409" y="2616"/>
                <a:ext cx="5" cy="72"/>
              </a:xfrm>
              <a:custGeom>
                <a:avLst/>
                <a:gdLst>
                  <a:gd name="T0" fmla="*/ 5 w 4"/>
                  <a:gd name="T1" fmla="*/ 0 h 56"/>
                  <a:gd name="T2" fmla="*/ 8 w 4"/>
                  <a:gd name="T3" fmla="*/ 12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6">
                    <a:moveTo>
                      <a:pt x="2" y="0"/>
                    </a:moveTo>
                    <a:cubicBezTo>
                      <a:pt x="0" y="13"/>
                      <a:pt x="2" y="49"/>
                      <a:pt x="4" y="56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5" name="Freeform 2246"/>
              <p:cNvSpPr/>
              <p:nvPr>
                <p:custDataLst>
                  <p:tags r:id="rId1605"/>
                </p:custDataLst>
              </p:nvPr>
            </p:nvSpPr>
            <p:spPr bwMode="auto">
              <a:xfrm>
                <a:off x="4433" y="2648"/>
                <a:ext cx="62" cy="23"/>
              </a:xfrm>
              <a:custGeom>
                <a:avLst/>
                <a:gdLst>
                  <a:gd name="T0" fmla="*/ 0 w 48"/>
                  <a:gd name="T1" fmla="*/ 0 h 18"/>
                  <a:gd name="T2" fmla="*/ 103 w 48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18">
                    <a:moveTo>
                      <a:pt x="0" y="0"/>
                    </a:moveTo>
                    <a:cubicBezTo>
                      <a:pt x="14" y="0"/>
                      <a:pt x="42" y="13"/>
                      <a:pt x="48" y="18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6" name="Freeform 2247"/>
              <p:cNvSpPr/>
              <p:nvPr>
                <p:custDataLst>
                  <p:tags r:id="rId1606"/>
                </p:custDataLst>
              </p:nvPr>
            </p:nvSpPr>
            <p:spPr bwMode="auto">
              <a:xfrm>
                <a:off x="4466" y="2680"/>
                <a:ext cx="11" cy="39"/>
              </a:xfrm>
              <a:custGeom>
                <a:avLst/>
                <a:gdLst>
                  <a:gd name="T0" fmla="*/ 0 w 8"/>
                  <a:gd name="T1" fmla="*/ 0 h 30"/>
                  <a:gd name="T2" fmla="*/ 21 w 8"/>
                  <a:gd name="T3" fmla="*/ 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0">
                    <a:moveTo>
                      <a:pt x="0" y="0"/>
                    </a:moveTo>
                    <a:cubicBezTo>
                      <a:pt x="5" y="7"/>
                      <a:pt x="8" y="30"/>
                      <a:pt x="8" y="30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7" name="Freeform 2248"/>
              <p:cNvSpPr/>
              <p:nvPr>
                <p:custDataLst>
                  <p:tags r:id="rId1607"/>
                </p:custDataLst>
              </p:nvPr>
            </p:nvSpPr>
            <p:spPr bwMode="auto">
              <a:xfrm>
                <a:off x="4491" y="2633"/>
                <a:ext cx="1" cy="28"/>
              </a:xfrm>
              <a:custGeom>
                <a:avLst/>
                <a:gdLst>
                  <a:gd name="T0" fmla="*/ 0 w 1"/>
                  <a:gd name="T1" fmla="*/ 0 h 22"/>
                  <a:gd name="T2" fmla="*/ 1 w 1"/>
                  <a:gd name="T3" fmla="*/ 46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2">
                    <a:moveTo>
                      <a:pt x="0" y="0"/>
                    </a:moveTo>
                    <a:cubicBezTo>
                      <a:pt x="1" y="6"/>
                      <a:pt x="1" y="22"/>
                      <a:pt x="1" y="22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8" name="Freeform 2249"/>
              <p:cNvSpPr/>
              <p:nvPr>
                <p:custDataLst>
                  <p:tags r:id="rId1608"/>
                </p:custDataLst>
              </p:nvPr>
            </p:nvSpPr>
            <p:spPr bwMode="auto">
              <a:xfrm>
                <a:off x="4427" y="2611"/>
                <a:ext cx="4" cy="44"/>
              </a:xfrm>
              <a:custGeom>
                <a:avLst/>
                <a:gdLst>
                  <a:gd name="T0" fmla="*/ 7 w 3"/>
                  <a:gd name="T1" fmla="*/ 0 h 34"/>
                  <a:gd name="T2" fmla="*/ 1 w 3"/>
                  <a:gd name="T3" fmla="*/ 7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4">
                    <a:moveTo>
                      <a:pt x="3" y="0"/>
                    </a:moveTo>
                    <a:cubicBezTo>
                      <a:pt x="1" y="3"/>
                      <a:pt x="0" y="30"/>
                      <a:pt x="1" y="34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9" name="Freeform 2250"/>
              <p:cNvSpPr/>
              <p:nvPr>
                <p:custDataLst>
                  <p:tags r:id="rId1609"/>
                </p:custDataLst>
              </p:nvPr>
            </p:nvSpPr>
            <p:spPr bwMode="auto">
              <a:xfrm>
                <a:off x="4437" y="2612"/>
                <a:ext cx="3" cy="31"/>
              </a:xfrm>
              <a:custGeom>
                <a:avLst/>
                <a:gdLst>
                  <a:gd name="T0" fmla="*/ 3 w 3"/>
                  <a:gd name="T1" fmla="*/ 0 h 24"/>
                  <a:gd name="T2" fmla="*/ 2 w 3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4">
                    <a:moveTo>
                      <a:pt x="3" y="0"/>
                    </a:moveTo>
                    <a:cubicBezTo>
                      <a:pt x="0" y="13"/>
                      <a:pt x="2" y="24"/>
                      <a:pt x="2" y="24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0" name="Freeform 2251"/>
              <p:cNvSpPr/>
              <p:nvPr>
                <p:custDataLst>
                  <p:tags r:id="rId1610"/>
                </p:custDataLst>
              </p:nvPr>
            </p:nvSpPr>
            <p:spPr bwMode="auto">
              <a:xfrm>
                <a:off x="4485" y="2629"/>
                <a:ext cx="1" cy="29"/>
              </a:xfrm>
              <a:custGeom>
                <a:avLst/>
                <a:gdLst>
                  <a:gd name="T0" fmla="*/ 0 w 1"/>
                  <a:gd name="T1" fmla="*/ 0 h 23"/>
                  <a:gd name="T2" fmla="*/ 0 w 1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3">
                    <a:moveTo>
                      <a:pt x="0" y="0"/>
                    </a:moveTo>
                    <a:cubicBezTo>
                      <a:pt x="0" y="6"/>
                      <a:pt x="1" y="22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1" name="Freeform 2252"/>
              <p:cNvSpPr/>
              <p:nvPr>
                <p:custDataLst>
                  <p:tags r:id="rId1611"/>
                </p:custDataLst>
              </p:nvPr>
            </p:nvSpPr>
            <p:spPr bwMode="auto">
              <a:xfrm>
                <a:off x="4476" y="2624"/>
                <a:ext cx="2" cy="31"/>
              </a:xfrm>
              <a:custGeom>
                <a:avLst/>
                <a:gdLst>
                  <a:gd name="T0" fmla="*/ 0 w 2"/>
                  <a:gd name="T1" fmla="*/ 0 h 24"/>
                  <a:gd name="T2" fmla="*/ 2 w 2"/>
                  <a:gd name="T3" fmla="*/ 52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4">
                    <a:moveTo>
                      <a:pt x="0" y="0"/>
                    </a:moveTo>
                    <a:cubicBezTo>
                      <a:pt x="1" y="5"/>
                      <a:pt x="1" y="22"/>
                      <a:pt x="2" y="24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2" name="Freeform 2253"/>
              <p:cNvSpPr/>
              <p:nvPr>
                <p:custDataLst>
                  <p:tags r:id="rId1612"/>
                </p:custDataLst>
              </p:nvPr>
            </p:nvSpPr>
            <p:spPr bwMode="auto">
              <a:xfrm>
                <a:off x="4400" y="2646"/>
                <a:ext cx="4" cy="40"/>
              </a:xfrm>
              <a:custGeom>
                <a:avLst/>
                <a:gdLst>
                  <a:gd name="T0" fmla="*/ 1 w 3"/>
                  <a:gd name="T1" fmla="*/ 0 h 31"/>
                  <a:gd name="T2" fmla="*/ 7 w 3"/>
                  <a:gd name="T3" fmla="*/ 6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1">
                    <a:moveTo>
                      <a:pt x="1" y="0"/>
                    </a:moveTo>
                    <a:cubicBezTo>
                      <a:pt x="1" y="6"/>
                      <a:pt x="0" y="26"/>
                      <a:pt x="3" y="31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3" name="Freeform 2254"/>
              <p:cNvSpPr/>
              <p:nvPr>
                <p:custDataLst>
                  <p:tags r:id="rId1613"/>
                </p:custDataLst>
              </p:nvPr>
            </p:nvSpPr>
            <p:spPr bwMode="auto">
              <a:xfrm>
                <a:off x="4479" y="2686"/>
                <a:ext cx="4" cy="22"/>
              </a:xfrm>
              <a:custGeom>
                <a:avLst/>
                <a:gdLst>
                  <a:gd name="T0" fmla="*/ 0 w 3"/>
                  <a:gd name="T1" fmla="*/ 0 h 17"/>
                  <a:gd name="T2" fmla="*/ 7 w 3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1" y="4"/>
                      <a:pt x="3" y="14"/>
                      <a:pt x="3" y="17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4" name="Freeform 2255"/>
              <p:cNvSpPr/>
              <p:nvPr>
                <p:custDataLst>
                  <p:tags r:id="rId1614"/>
                </p:custDataLst>
              </p:nvPr>
            </p:nvSpPr>
            <p:spPr bwMode="auto">
              <a:xfrm>
                <a:off x="4459" y="2686"/>
                <a:ext cx="6" cy="27"/>
              </a:xfrm>
              <a:custGeom>
                <a:avLst/>
                <a:gdLst>
                  <a:gd name="T0" fmla="*/ 0 w 5"/>
                  <a:gd name="T1" fmla="*/ 0 h 21"/>
                  <a:gd name="T2" fmla="*/ 8 w 5"/>
                  <a:gd name="T3" fmla="*/ 4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1">
                    <a:moveTo>
                      <a:pt x="0" y="0"/>
                    </a:moveTo>
                    <a:cubicBezTo>
                      <a:pt x="2" y="5"/>
                      <a:pt x="5" y="21"/>
                      <a:pt x="5" y="21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5" name="Freeform 2256"/>
              <p:cNvSpPr/>
              <p:nvPr>
                <p:custDataLst>
                  <p:tags r:id="rId1615"/>
                </p:custDataLst>
              </p:nvPr>
            </p:nvSpPr>
            <p:spPr bwMode="auto">
              <a:xfrm>
                <a:off x="4429" y="2655"/>
                <a:ext cx="63" cy="23"/>
              </a:xfrm>
              <a:custGeom>
                <a:avLst/>
                <a:gdLst>
                  <a:gd name="T0" fmla="*/ 0 w 49"/>
                  <a:gd name="T1" fmla="*/ 0 h 18"/>
                  <a:gd name="T2" fmla="*/ 104 w 49"/>
                  <a:gd name="T3" fmla="*/ 37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8">
                    <a:moveTo>
                      <a:pt x="0" y="0"/>
                    </a:moveTo>
                    <a:cubicBezTo>
                      <a:pt x="9" y="1"/>
                      <a:pt x="40" y="11"/>
                      <a:pt x="49" y="18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6" name="Freeform 2257"/>
              <p:cNvSpPr/>
              <p:nvPr>
                <p:custDataLst>
                  <p:tags r:id="rId1616"/>
                </p:custDataLst>
              </p:nvPr>
            </p:nvSpPr>
            <p:spPr bwMode="auto">
              <a:xfrm>
                <a:off x="4427" y="2661"/>
                <a:ext cx="64" cy="25"/>
              </a:xfrm>
              <a:custGeom>
                <a:avLst/>
                <a:gdLst>
                  <a:gd name="T0" fmla="*/ 0 w 49"/>
                  <a:gd name="T1" fmla="*/ 0 h 19"/>
                  <a:gd name="T2" fmla="*/ 110 w 49"/>
                  <a:gd name="T3" fmla="*/ 43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9" h="19">
                    <a:moveTo>
                      <a:pt x="0" y="0"/>
                    </a:moveTo>
                    <a:cubicBezTo>
                      <a:pt x="8" y="2"/>
                      <a:pt x="40" y="13"/>
                      <a:pt x="49" y="19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7" name="Freeform 2258"/>
              <p:cNvSpPr/>
              <p:nvPr>
                <p:custDataLst>
                  <p:tags r:id="rId1617"/>
                </p:custDataLst>
              </p:nvPr>
            </p:nvSpPr>
            <p:spPr bwMode="auto">
              <a:xfrm>
                <a:off x="4425" y="2669"/>
                <a:ext cx="35" cy="11"/>
              </a:xfrm>
              <a:custGeom>
                <a:avLst/>
                <a:gdLst>
                  <a:gd name="T0" fmla="*/ 0 w 27"/>
                  <a:gd name="T1" fmla="*/ 0 h 9"/>
                  <a:gd name="T2" fmla="*/ 58 w 27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9">
                    <a:moveTo>
                      <a:pt x="0" y="0"/>
                    </a:moveTo>
                    <a:cubicBezTo>
                      <a:pt x="6" y="1"/>
                      <a:pt x="25" y="8"/>
                      <a:pt x="27" y="9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8" name="Freeform 2259"/>
              <p:cNvSpPr/>
              <p:nvPr>
                <p:custDataLst>
                  <p:tags r:id="rId1618"/>
                </p:custDataLst>
              </p:nvPr>
            </p:nvSpPr>
            <p:spPr bwMode="auto">
              <a:xfrm>
                <a:off x="4422" y="2677"/>
                <a:ext cx="34" cy="11"/>
              </a:xfrm>
              <a:custGeom>
                <a:avLst/>
                <a:gdLst>
                  <a:gd name="T0" fmla="*/ 0 w 26"/>
                  <a:gd name="T1" fmla="*/ 0 h 9"/>
                  <a:gd name="T2" fmla="*/ 58 w 26"/>
                  <a:gd name="T3" fmla="*/ 16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cubicBezTo>
                      <a:pt x="6" y="0"/>
                      <a:pt x="24" y="7"/>
                      <a:pt x="26" y="9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49" name="Freeform 2260"/>
              <p:cNvSpPr/>
              <p:nvPr>
                <p:custDataLst>
                  <p:tags r:id="rId1619"/>
                </p:custDataLst>
              </p:nvPr>
            </p:nvSpPr>
            <p:spPr bwMode="auto">
              <a:xfrm>
                <a:off x="4421" y="2683"/>
                <a:ext cx="31" cy="13"/>
              </a:xfrm>
              <a:custGeom>
                <a:avLst/>
                <a:gdLst>
                  <a:gd name="T0" fmla="*/ 0 w 24"/>
                  <a:gd name="T1" fmla="*/ 0 h 10"/>
                  <a:gd name="T2" fmla="*/ 52 w 24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0">
                    <a:moveTo>
                      <a:pt x="0" y="0"/>
                    </a:moveTo>
                    <a:cubicBezTo>
                      <a:pt x="6" y="2"/>
                      <a:pt x="19" y="6"/>
                      <a:pt x="24" y="10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0" name="Freeform 2261"/>
              <p:cNvSpPr/>
              <p:nvPr>
                <p:custDataLst>
                  <p:tags r:id="rId1620"/>
                </p:custDataLst>
              </p:nvPr>
            </p:nvSpPr>
            <p:spPr bwMode="auto">
              <a:xfrm>
                <a:off x="4448" y="2616"/>
                <a:ext cx="3" cy="30"/>
              </a:xfrm>
              <a:custGeom>
                <a:avLst/>
                <a:gdLst>
                  <a:gd name="T0" fmla="*/ 8 w 2"/>
                  <a:gd name="T1" fmla="*/ 0 h 23"/>
                  <a:gd name="T2" fmla="*/ 8 w 2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3">
                    <a:moveTo>
                      <a:pt x="2" y="0"/>
                    </a:moveTo>
                    <a:cubicBezTo>
                      <a:pt x="1" y="5"/>
                      <a:pt x="0" y="18"/>
                      <a:pt x="2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1" name="Freeform 2262"/>
              <p:cNvSpPr/>
              <p:nvPr>
                <p:custDataLst>
                  <p:tags r:id="rId1621"/>
                </p:custDataLst>
              </p:nvPr>
            </p:nvSpPr>
            <p:spPr bwMode="auto">
              <a:xfrm>
                <a:off x="4460" y="2620"/>
                <a:ext cx="1" cy="29"/>
              </a:xfrm>
              <a:custGeom>
                <a:avLst/>
                <a:gdLst>
                  <a:gd name="T0" fmla="*/ 0 w 1"/>
                  <a:gd name="T1" fmla="*/ 0 h 23"/>
                  <a:gd name="T2" fmla="*/ 1 w 1"/>
                  <a:gd name="T3" fmla="*/ 47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3">
                    <a:moveTo>
                      <a:pt x="0" y="0"/>
                    </a:moveTo>
                    <a:cubicBezTo>
                      <a:pt x="0" y="5"/>
                      <a:pt x="0" y="19"/>
                      <a:pt x="1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2" name="Freeform 2263"/>
              <p:cNvSpPr/>
              <p:nvPr>
                <p:custDataLst>
                  <p:tags r:id="rId1622"/>
                </p:custDataLst>
              </p:nvPr>
            </p:nvSpPr>
            <p:spPr bwMode="auto">
              <a:xfrm>
                <a:off x="4468" y="2622"/>
                <a:ext cx="2" cy="30"/>
              </a:xfrm>
              <a:custGeom>
                <a:avLst/>
                <a:gdLst>
                  <a:gd name="T0" fmla="*/ 1 w 2"/>
                  <a:gd name="T1" fmla="*/ 0 h 23"/>
                  <a:gd name="T2" fmla="*/ 2 w 2"/>
                  <a:gd name="T3" fmla="*/ 51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3">
                    <a:moveTo>
                      <a:pt x="1" y="0"/>
                    </a:moveTo>
                    <a:cubicBezTo>
                      <a:pt x="0" y="5"/>
                      <a:pt x="1" y="20"/>
                      <a:pt x="2" y="23"/>
                    </a:cubicBezTo>
                  </a:path>
                </a:pathLst>
              </a:custGeom>
              <a:noFill/>
              <a:ln w="4763" cap="rnd">
                <a:solidFill>
                  <a:srgbClr val="F4D1C1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3" name="Freeform 2264"/>
              <p:cNvSpPr/>
              <p:nvPr>
                <p:custDataLst>
                  <p:tags r:id="rId1623"/>
                </p:custDataLst>
              </p:nvPr>
            </p:nvSpPr>
            <p:spPr bwMode="auto">
              <a:xfrm>
                <a:off x="4242" y="2839"/>
                <a:ext cx="88" cy="56"/>
              </a:xfrm>
              <a:custGeom>
                <a:avLst/>
                <a:gdLst>
                  <a:gd name="T0" fmla="*/ 0 w 68"/>
                  <a:gd name="T1" fmla="*/ 94 h 43"/>
                  <a:gd name="T2" fmla="*/ 41 w 68"/>
                  <a:gd name="T3" fmla="*/ 83 h 43"/>
                  <a:gd name="T4" fmla="*/ 80 w 68"/>
                  <a:gd name="T5" fmla="*/ 57 h 43"/>
                  <a:gd name="T6" fmla="*/ 84 w 68"/>
                  <a:gd name="T7" fmla="*/ 73 h 43"/>
                  <a:gd name="T8" fmla="*/ 106 w 68"/>
                  <a:gd name="T9" fmla="*/ 72 h 43"/>
                  <a:gd name="T10" fmla="*/ 126 w 68"/>
                  <a:gd name="T11" fmla="*/ 38 h 43"/>
                  <a:gd name="T12" fmla="*/ 148 w 68"/>
                  <a:gd name="T13" fmla="*/ 0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3">
                    <a:moveTo>
                      <a:pt x="0" y="42"/>
                    </a:moveTo>
                    <a:cubicBezTo>
                      <a:pt x="5" y="43"/>
                      <a:pt x="14" y="40"/>
                      <a:pt x="19" y="38"/>
                    </a:cubicBezTo>
                    <a:cubicBezTo>
                      <a:pt x="26" y="36"/>
                      <a:pt x="31" y="29"/>
                      <a:pt x="37" y="26"/>
                    </a:cubicBezTo>
                    <a:cubicBezTo>
                      <a:pt x="40" y="28"/>
                      <a:pt x="38" y="31"/>
                      <a:pt x="39" y="33"/>
                    </a:cubicBezTo>
                    <a:cubicBezTo>
                      <a:pt x="41" y="37"/>
                      <a:pt x="46" y="34"/>
                      <a:pt x="49" y="32"/>
                    </a:cubicBezTo>
                    <a:cubicBezTo>
                      <a:pt x="55" y="28"/>
                      <a:pt x="57" y="23"/>
                      <a:pt x="58" y="17"/>
                    </a:cubicBezTo>
                    <a:cubicBezTo>
                      <a:pt x="60" y="9"/>
                      <a:pt x="63" y="6"/>
                      <a:pt x="68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4" name="Freeform 2265"/>
              <p:cNvSpPr/>
              <p:nvPr>
                <p:custDataLst>
                  <p:tags r:id="rId1624"/>
                </p:custDataLst>
              </p:nvPr>
            </p:nvSpPr>
            <p:spPr bwMode="auto">
              <a:xfrm>
                <a:off x="4268" y="2799"/>
                <a:ext cx="61" cy="85"/>
              </a:xfrm>
              <a:custGeom>
                <a:avLst/>
                <a:gdLst>
                  <a:gd name="T0" fmla="*/ 57 w 47"/>
                  <a:gd name="T1" fmla="*/ 52 h 66"/>
                  <a:gd name="T2" fmla="*/ 0 w 47"/>
                  <a:gd name="T3" fmla="*/ 128 h 66"/>
                  <a:gd name="T4" fmla="*/ 44 w 47"/>
                  <a:gd name="T5" fmla="*/ 90 h 66"/>
                  <a:gd name="T6" fmla="*/ 57 w 47"/>
                  <a:gd name="T7" fmla="*/ 103 h 66"/>
                  <a:gd name="T8" fmla="*/ 71 w 47"/>
                  <a:gd name="T9" fmla="*/ 58 h 66"/>
                  <a:gd name="T10" fmla="*/ 103 w 47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66">
                    <a:moveTo>
                      <a:pt x="26" y="24"/>
                    </a:moveTo>
                    <a:cubicBezTo>
                      <a:pt x="24" y="36"/>
                      <a:pt x="5" y="49"/>
                      <a:pt x="0" y="60"/>
                    </a:cubicBezTo>
                    <a:cubicBezTo>
                      <a:pt x="0" y="66"/>
                      <a:pt x="15" y="44"/>
                      <a:pt x="20" y="42"/>
                    </a:cubicBezTo>
                    <a:cubicBezTo>
                      <a:pt x="27" y="39"/>
                      <a:pt x="24" y="44"/>
                      <a:pt x="26" y="48"/>
                    </a:cubicBezTo>
                    <a:cubicBezTo>
                      <a:pt x="34" y="47"/>
                      <a:pt x="30" y="32"/>
                      <a:pt x="32" y="27"/>
                    </a:cubicBezTo>
                    <a:cubicBezTo>
                      <a:pt x="35" y="17"/>
                      <a:pt x="44" y="10"/>
                      <a:pt x="47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5" name="Freeform 2266"/>
              <p:cNvSpPr/>
              <p:nvPr>
                <p:custDataLst>
                  <p:tags r:id="rId1625"/>
                </p:custDataLst>
              </p:nvPr>
            </p:nvSpPr>
            <p:spPr bwMode="auto">
              <a:xfrm>
                <a:off x="4338" y="2751"/>
                <a:ext cx="30" cy="53"/>
              </a:xfrm>
              <a:custGeom>
                <a:avLst/>
                <a:gdLst>
                  <a:gd name="T0" fmla="*/ 23 w 23"/>
                  <a:gd name="T1" fmla="*/ 16 h 41"/>
                  <a:gd name="T2" fmla="*/ 0 w 23"/>
                  <a:gd name="T3" fmla="*/ 79 h 41"/>
                  <a:gd name="T4" fmla="*/ 1 w 23"/>
                  <a:gd name="T5" fmla="*/ 80 h 41"/>
                  <a:gd name="T6" fmla="*/ 21 w 23"/>
                  <a:gd name="T7" fmla="*/ 69 h 41"/>
                  <a:gd name="T8" fmla="*/ 29 w 23"/>
                  <a:gd name="T9" fmla="*/ 84 h 41"/>
                  <a:gd name="T10" fmla="*/ 38 w 23"/>
                  <a:gd name="T11" fmla="*/ 47 h 41"/>
                  <a:gd name="T12" fmla="*/ 51 w 23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1">
                    <a:moveTo>
                      <a:pt x="11" y="7"/>
                    </a:moveTo>
                    <a:cubicBezTo>
                      <a:pt x="10" y="18"/>
                      <a:pt x="3" y="26"/>
                      <a:pt x="0" y="36"/>
                    </a:cubicBezTo>
                    <a:cubicBezTo>
                      <a:pt x="0" y="37"/>
                      <a:pt x="0" y="38"/>
                      <a:pt x="1" y="37"/>
                    </a:cubicBezTo>
                    <a:cubicBezTo>
                      <a:pt x="4" y="35"/>
                      <a:pt x="7" y="31"/>
                      <a:pt x="9" y="32"/>
                    </a:cubicBezTo>
                    <a:cubicBezTo>
                      <a:pt x="13" y="33"/>
                      <a:pt x="11" y="38"/>
                      <a:pt x="13" y="39"/>
                    </a:cubicBezTo>
                    <a:cubicBezTo>
                      <a:pt x="21" y="41"/>
                      <a:pt x="17" y="24"/>
                      <a:pt x="17" y="22"/>
                    </a:cubicBezTo>
                    <a:cubicBezTo>
                      <a:pt x="15" y="13"/>
                      <a:pt x="23" y="9"/>
                      <a:pt x="23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6" name="Freeform 2267"/>
              <p:cNvSpPr/>
              <p:nvPr>
                <p:custDataLst>
                  <p:tags r:id="rId1626"/>
                </p:custDataLst>
              </p:nvPr>
            </p:nvSpPr>
            <p:spPr bwMode="auto">
              <a:xfrm>
                <a:off x="4333" y="2751"/>
                <a:ext cx="46" cy="81"/>
              </a:xfrm>
              <a:custGeom>
                <a:avLst/>
                <a:gdLst>
                  <a:gd name="T0" fmla="*/ 0 w 36"/>
                  <a:gd name="T1" fmla="*/ 138 h 62"/>
                  <a:gd name="T2" fmla="*/ 15 w 36"/>
                  <a:gd name="T3" fmla="*/ 123 h 62"/>
                  <a:gd name="T4" fmla="*/ 23 w 36"/>
                  <a:gd name="T5" fmla="*/ 101 h 62"/>
                  <a:gd name="T6" fmla="*/ 29 w 36"/>
                  <a:gd name="T7" fmla="*/ 118 h 62"/>
                  <a:gd name="T8" fmla="*/ 51 w 36"/>
                  <a:gd name="T9" fmla="*/ 107 h 62"/>
                  <a:gd name="T10" fmla="*/ 59 w 36"/>
                  <a:gd name="T11" fmla="*/ 74 h 62"/>
                  <a:gd name="T12" fmla="*/ 57 w 36"/>
                  <a:gd name="T13" fmla="*/ 51 h 62"/>
                  <a:gd name="T14" fmla="*/ 69 w 36"/>
                  <a:gd name="T15" fmla="*/ 35 h 62"/>
                  <a:gd name="T16" fmla="*/ 70 w 36"/>
                  <a:gd name="T17" fmla="*/ 0 h 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62">
                    <a:moveTo>
                      <a:pt x="0" y="62"/>
                    </a:moveTo>
                    <a:cubicBezTo>
                      <a:pt x="3" y="60"/>
                      <a:pt x="6" y="58"/>
                      <a:pt x="7" y="55"/>
                    </a:cubicBezTo>
                    <a:cubicBezTo>
                      <a:pt x="8" y="53"/>
                      <a:pt x="8" y="44"/>
                      <a:pt x="11" y="45"/>
                    </a:cubicBezTo>
                    <a:cubicBezTo>
                      <a:pt x="13" y="45"/>
                      <a:pt x="12" y="51"/>
                      <a:pt x="14" y="53"/>
                    </a:cubicBezTo>
                    <a:cubicBezTo>
                      <a:pt x="18" y="55"/>
                      <a:pt x="23" y="50"/>
                      <a:pt x="24" y="48"/>
                    </a:cubicBezTo>
                    <a:cubicBezTo>
                      <a:pt x="27" y="44"/>
                      <a:pt x="28" y="38"/>
                      <a:pt x="28" y="34"/>
                    </a:cubicBezTo>
                    <a:cubicBezTo>
                      <a:pt x="29" y="30"/>
                      <a:pt x="27" y="27"/>
                      <a:pt x="27" y="23"/>
                    </a:cubicBezTo>
                    <a:cubicBezTo>
                      <a:pt x="28" y="20"/>
                      <a:pt x="32" y="19"/>
                      <a:pt x="33" y="16"/>
                    </a:cubicBezTo>
                    <a:cubicBezTo>
                      <a:pt x="36" y="11"/>
                      <a:pt x="32" y="5"/>
                      <a:pt x="3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7" name="Freeform 2268"/>
              <p:cNvSpPr/>
              <p:nvPr>
                <p:custDataLst>
                  <p:tags r:id="rId1627"/>
                </p:custDataLst>
              </p:nvPr>
            </p:nvSpPr>
            <p:spPr bwMode="auto">
              <a:xfrm>
                <a:off x="4283" y="2766"/>
                <a:ext cx="25" cy="44"/>
              </a:xfrm>
              <a:custGeom>
                <a:avLst/>
                <a:gdLst>
                  <a:gd name="T0" fmla="*/ 28 w 19"/>
                  <a:gd name="T1" fmla="*/ 0 h 34"/>
                  <a:gd name="T2" fmla="*/ 16 w 19"/>
                  <a:gd name="T3" fmla="*/ 36 h 34"/>
                  <a:gd name="T4" fmla="*/ 1 w 19"/>
                  <a:gd name="T5" fmla="*/ 63 h 34"/>
                  <a:gd name="T6" fmla="*/ 21 w 19"/>
                  <a:gd name="T7" fmla="*/ 58 h 34"/>
                  <a:gd name="T8" fmla="*/ 43 w 19"/>
                  <a:gd name="T9" fmla="*/ 2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34">
                    <a:moveTo>
                      <a:pt x="12" y="0"/>
                    </a:moveTo>
                    <a:cubicBezTo>
                      <a:pt x="11" y="6"/>
                      <a:pt x="9" y="12"/>
                      <a:pt x="7" y="17"/>
                    </a:cubicBezTo>
                    <a:cubicBezTo>
                      <a:pt x="5" y="20"/>
                      <a:pt x="0" y="26"/>
                      <a:pt x="1" y="29"/>
                    </a:cubicBezTo>
                    <a:cubicBezTo>
                      <a:pt x="1" y="34"/>
                      <a:pt x="7" y="29"/>
                      <a:pt x="9" y="27"/>
                    </a:cubicBezTo>
                    <a:cubicBezTo>
                      <a:pt x="14" y="22"/>
                      <a:pt x="17" y="17"/>
                      <a:pt x="19" y="1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8" name="Freeform 2269"/>
              <p:cNvSpPr/>
              <p:nvPr>
                <p:custDataLst>
                  <p:tags r:id="rId1628"/>
                </p:custDataLst>
              </p:nvPr>
            </p:nvSpPr>
            <p:spPr bwMode="auto">
              <a:xfrm>
                <a:off x="4283" y="2784"/>
                <a:ext cx="41" cy="51"/>
              </a:xfrm>
              <a:custGeom>
                <a:avLst/>
                <a:gdLst>
                  <a:gd name="T0" fmla="*/ 20 w 31"/>
                  <a:gd name="T1" fmla="*/ 47 h 40"/>
                  <a:gd name="T2" fmla="*/ 1 w 31"/>
                  <a:gd name="T3" fmla="*/ 83 h 40"/>
                  <a:gd name="T4" fmla="*/ 20 w 31"/>
                  <a:gd name="T5" fmla="*/ 69 h 40"/>
                  <a:gd name="T6" fmla="*/ 34 w 31"/>
                  <a:gd name="T7" fmla="*/ 55 h 40"/>
                  <a:gd name="T8" fmla="*/ 42 w 31"/>
                  <a:gd name="T9" fmla="*/ 55 h 40"/>
                  <a:gd name="T10" fmla="*/ 53 w 31"/>
                  <a:gd name="T11" fmla="*/ 43 h 40"/>
                  <a:gd name="T12" fmla="*/ 71 w 31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40">
                    <a:moveTo>
                      <a:pt x="8" y="23"/>
                    </a:moveTo>
                    <a:cubicBezTo>
                      <a:pt x="8" y="30"/>
                      <a:pt x="0" y="34"/>
                      <a:pt x="1" y="40"/>
                    </a:cubicBezTo>
                    <a:cubicBezTo>
                      <a:pt x="5" y="40"/>
                      <a:pt x="7" y="36"/>
                      <a:pt x="8" y="33"/>
                    </a:cubicBezTo>
                    <a:cubicBezTo>
                      <a:pt x="10" y="30"/>
                      <a:pt x="11" y="28"/>
                      <a:pt x="15" y="27"/>
                    </a:cubicBezTo>
                    <a:cubicBezTo>
                      <a:pt x="16" y="26"/>
                      <a:pt x="17" y="27"/>
                      <a:pt x="18" y="27"/>
                    </a:cubicBezTo>
                    <a:cubicBezTo>
                      <a:pt x="20" y="25"/>
                      <a:pt x="21" y="23"/>
                      <a:pt x="23" y="21"/>
                    </a:cubicBezTo>
                    <a:cubicBezTo>
                      <a:pt x="26" y="16"/>
                      <a:pt x="31" y="7"/>
                      <a:pt x="3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9" name="Freeform 2270"/>
              <p:cNvSpPr/>
              <p:nvPr>
                <p:custDataLst>
                  <p:tags r:id="rId1629"/>
                </p:custDataLst>
              </p:nvPr>
            </p:nvSpPr>
            <p:spPr bwMode="auto">
              <a:xfrm>
                <a:off x="4334" y="2702"/>
                <a:ext cx="22" cy="60"/>
              </a:xfrm>
              <a:custGeom>
                <a:avLst/>
                <a:gdLst>
                  <a:gd name="T0" fmla="*/ 6 w 17"/>
                  <a:gd name="T1" fmla="*/ 102 h 46"/>
                  <a:gd name="T2" fmla="*/ 23 w 17"/>
                  <a:gd name="T3" fmla="*/ 63 h 46"/>
                  <a:gd name="T4" fmla="*/ 30 w 17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6">
                    <a:moveTo>
                      <a:pt x="3" y="46"/>
                    </a:moveTo>
                    <a:cubicBezTo>
                      <a:pt x="0" y="38"/>
                      <a:pt x="7" y="34"/>
                      <a:pt x="11" y="28"/>
                    </a:cubicBezTo>
                    <a:cubicBezTo>
                      <a:pt x="17" y="19"/>
                      <a:pt x="14" y="10"/>
                      <a:pt x="1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0" name="Freeform 2271"/>
              <p:cNvSpPr/>
              <p:nvPr>
                <p:custDataLst>
                  <p:tags r:id="rId1630"/>
                </p:custDataLst>
              </p:nvPr>
            </p:nvSpPr>
            <p:spPr bwMode="auto">
              <a:xfrm>
                <a:off x="4361" y="2786"/>
                <a:ext cx="53" cy="92"/>
              </a:xfrm>
              <a:custGeom>
                <a:avLst/>
                <a:gdLst>
                  <a:gd name="T0" fmla="*/ 74 w 41"/>
                  <a:gd name="T1" fmla="*/ 0 h 71"/>
                  <a:gd name="T2" fmla="*/ 62 w 41"/>
                  <a:gd name="T3" fmla="*/ 106 h 71"/>
                  <a:gd name="T4" fmla="*/ 27 w 41"/>
                  <a:gd name="T5" fmla="*/ 101 h 71"/>
                  <a:gd name="T6" fmla="*/ 21 w 41"/>
                  <a:gd name="T7" fmla="*/ 124 h 71"/>
                  <a:gd name="T8" fmla="*/ 0 w 41"/>
                  <a:gd name="T9" fmla="*/ 154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71">
                    <a:moveTo>
                      <a:pt x="34" y="0"/>
                    </a:moveTo>
                    <a:cubicBezTo>
                      <a:pt x="13" y="0"/>
                      <a:pt x="41" y="41"/>
                      <a:pt x="29" y="49"/>
                    </a:cubicBezTo>
                    <a:cubicBezTo>
                      <a:pt x="21" y="53"/>
                      <a:pt x="21" y="36"/>
                      <a:pt x="12" y="46"/>
                    </a:cubicBezTo>
                    <a:cubicBezTo>
                      <a:pt x="9" y="49"/>
                      <a:pt x="9" y="53"/>
                      <a:pt x="9" y="57"/>
                    </a:cubicBezTo>
                    <a:cubicBezTo>
                      <a:pt x="9" y="63"/>
                      <a:pt x="6" y="67"/>
                      <a:pt x="0" y="7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1" name="Freeform 2272"/>
              <p:cNvSpPr/>
              <p:nvPr>
                <p:custDataLst>
                  <p:tags r:id="rId1631"/>
                </p:custDataLst>
              </p:nvPr>
            </p:nvSpPr>
            <p:spPr bwMode="auto">
              <a:xfrm>
                <a:off x="4369" y="2860"/>
                <a:ext cx="22" cy="41"/>
              </a:xfrm>
              <a:custGeom>
                <a:avLst/>
                <a:gdLst>
                  <a:gd name="T0" fmla="*/ 0 w 17"/>
                  <a:gd name="T1" fmla="*/ 54 h 32"/>
                  <a:gd name="T2" fmla="*/ 28 w 17"/>
                  <a:gd name="T3" fmla="*/ 45 h 32"/>
                  <a:gd name="T4" fmla="*/ 32 w 17"/>
                  <a:gd name="T5" fmla="*/ 0 h 32"/>
                  <a:gd name="T6" fmla="*/ 36 w 17"/>
                  <a:gd name="T7" fmla="*/ 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2">
                    <a:moveTo>
                      <a:pt x="0" y="26"/>
                    </a:moveTo>
                    <a:cubicBezTo>
                      <a:pt x="5" y="32"/>
                      <a:pt x="12" y="27"/>
                      <a:pt x="13" y="21"/>
                    </a:cubicBezTo>
                    <a:cubicBezTo>
                      <a:pt x="14" y="16"/>
                      <a:pt x="10" y="5"/>
                      <a:pt x="15" y="0"/>
                    </a:cubicBezTo>
                    <a:cubicBezTo>
                      <a:pt x="15" y="1"/>
                      <a:pt x="16" y="1"/>
                      <a:pt x="17" y="2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2" name="Freeform 2273"/>
              <p:cNvSpPr/>
              <p:nvPr>
                <p:custDataLst>
                  <p:tags r:id="rId1632"/>
                </p:custDataLst>
              </p:nvPr>
            </p:nvSpPr>
            <p:spPr bwMode="auto">
              <a:xfrm>
                <a:off x="4394" y="2874"/>
                <a:ext cx="28" cy="19"/>
              </a:xfrm>
              <a:custGeom>
                <a:avLst/>
                <a:gdLst>
                  <a:gd name="T0" fmla="*/ 0 w 22"/>
                  <a:gd name="T1" fmla="*/ 23 h 15"/>
                  <a:gd name="T2" fmla="*/ 22 w 22"/>
                  <a:gd name="T3" fmla="*/ 8 h 15"/>
                  <a:gd name="T4" fmla="*/ 46 w 22"/>
                  <a:gd name="T5" fmla="*/ 2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0" y="11"/>
                    </a:moveTo>
                    <a:cubicBezTo>
                      <a:pt x="4" y="15"/>
                      <a:pt x="8" y="7"/>
                      <a:pt x="10" y="4"/>
                    </a:cubicBezTo>
                    <a:cubicBezTo>
                      <a:pt x="15" y="0"/>
                      <a:pt x="20" y="5"/>
                      <a:pt x="22" y="1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3" name="Freeform 2274"/>
              <p:cNvSpPr/>
              <p:nvPr>
                <p:custDataLst>
                  <p:tags r:id="rId1633"/>
                </p:custDataLst>
              </p:nvPr>
            </p:nvSpPr>
            <p:spPr bwMode="auto">
              <a:xfrm>
                <a:off x="4401" y="2802"/>
                <a:ext cx="25" cy="63"/>
              </a:xfrm>
              <a:custGeom>
                <a:avLst/>
                <a:gdLst>
                  <a:gd name="T0" fmla="*/ 16 w 19"/>
                  <a:gd name="T1" fmla="*/ 104 h 49"/>
                  <a:gd name="T2" fmla="*/ 32 w 19"/>
                  <a:gd name="T3" fmla="*/ 53 h 49"/>
                  <a:gd name="T4" fmla="*/ 22 w 19"/>
                  <a:gd name="T5" fmla="*/ 24 h 49"/>
                  <a:gd name="T6" fmla="*/ 9 w 19"/>
                  <a:gd name="T7" fmla="*/ 0 h 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49">
                    <a:moveTo>
                      <a:pt x="7" y="49"/>
                    </a:moveTo>
                    <a:cubicBezTo>
                      <a:pt x="19" y="46"/>
                      <a:pt x="16" y="33"/>
                      <a:pt x="14" y="25"/>
                    </a:cubicBezTo>
                    <a:cubicBezTo>
                      <a:pt x="13" y="21"/>
                      <a:pt x="13" y="15"/>
                      <a:pt x="10" y="12"/>
                    </a:cubicBezTo>
                    <a:cubicBezTo>
                      <a:pt x="6" y="7"/>
                      <a:pt x="0" y="7"/>
                      <a:pt x="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4" name="Freeform 2275"/>
              <p:cNvSpPr/>
              <p:nvPr>
                <p:custDataLst>
                  <p:tags r:id="rId1634"/>
                </p:custDataLst>
              </p:nvPr>
            </p:nvSpPr>
            <p:spPr bwMode="auto">
              <a:xfrm>
                <a:off x="4420" y="2798"/>
                <a:ext cx="17" cy="59"/>
              </a:xfrm>
              <a:custGeom>
                <a:avLst/>
                <a:gdLst>
                  <a:gd name="T0" fmla="*/ 0 w 13"/>
                  <a:gd name="T1" fmla="*/ 0 h 46"/>
                  <a:gd name="T2" fmla="*/ 12 w 13"/>
                  <a:gd name="T3" fmla="*/ 38 h 46"/>
                  <a:gd name="T4" fmla="*/ 22 w 13"/>
                  <a:gd name="T5" fmla="*/ 60 h 46"/>
                  <a:gd name="T6" fmla="*/ 22 w 13"/>
                  <a:gd name="T7" fmla="*/ 97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46">
                    <a:moveTo>
                      <a:pt x="0" y="0"/>
                    </a:moveTo>
                    <a:cubicBezTo>
                      <a:pt x="9" y="4"/>
                      <a:pt x="4" y="12"/>
                      <a:pt x="5" y="18"/>
                    </a:cubicBezTo>
                    <a:cubicBezTo>
                      <a:pt x="6" y="22"/>
                      <a:pt x="9" y="26"/>
                      <a:pt x="10" y="29"/>
                    </a:cubicBezTo>
                    <a:cubicBezTo>
                      <a:pt x="12" y="36"/>
                      <a:pt x="13" y="40"/>
                      <a:pt x="10" y="46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5" name="Freeform 2276"/>
              <p:cNvSpPr/>
              <p:nvPr>
                <p:custDataLst>
                  <p:tags r:id="rId1635"/>
                </p:custDataLst>
              </p:nvPr>
            </p:nvSpPr>
            <p:spPr bwMode="auto">
              <a:xfrm>
                <a:off x="4431" y="2810"/>
                <a:ext cx="11" cy="24"/>
              </a:xfrm>
              <a:custGeom>
                <a:avLst/>
                <a:gdLst>
                  <a:gd name="T0" fmla="*/ 0 w 8"/>
                  <a:gd name="T1" fmla="*/ 38 h 19"/>
                  <a:gd name="T2" fmla="*/ 1 w 8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9">
                    <a:moveTo>
                      <a:pt x="0" y="19"/>
                    </a:moveTo>
                    <a:cubicBezTo>
                      <a:pt x="8" y="14"/>
                      <a:pt x="2" y="6"/>
                      <a:pt x="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6" name="Freeform 2277"/>
              <p:cNvSpPr/>
              <p:nvPr>
                <p:custDataLst>
                  <p:tags r:id="rId1636"/>
                </p:custDataLst>
              </p:nvPr>
            </p:nvSpPr>
            <p:spPr bwMode="auto">
              <a:xfrm>
                <a:off x="4431" y="2779"/>
                <a:ext cx="32" cy="43"/>
              </a:xfrm>
              <a:custGeom>
                <a:avLst/>
                <a:gdLst>
                  <a:gd name="T0" fmla="*/ 31 w 24"/>
                  <a:gd name="T1" fmla="*/ 68 h 34"/>
                  <a:gd name="T2" fmla="*/ 21 w 24"/>
                  <a:gd name="T3" fmla="*/ 30 h 34"/>
                  <a:gd name="T4" fmla="*/ 12 w 24"/>
                  <a:gd name="T5" fmla="*/ 16 h 34"/>
                  <a:gd name="T6" fmla="*/ 12 w 24"/>
                  <a:gd name="T7" fmla="*/ 8 h 34"/>
                  <a:gd name="T8" fmla="*/ 31 w 24"/>
                  <a:gd name="T9" fmla="*/ 25 h 34"/>
                  <a:gd name="T10" fmla="*/ 43 w 24"/>
                  <a:gd name="T11" fmla="*/ 14 h 34"/>
                  <a:gd name="T12" fmla="*/ 57 w 24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34">
                    <a:moveTo>
                      <a:pt x="13" y="34"/>
                    </a:moveTo>
                    <a:cubicBezTo>
                      <a:pt x="15" y="27"/>
                      <a:pt x="13" y="20"/>
                      <a:pt x="9" y="15"/>
                    </a:cubicBezTo>
                    <a:cubicBezTo>
                      <a:pt x="7" y="12"/>
                      <a:pt x="6" y="10"/>
                      <a:pt x="5" y="8"/>
                    </a:cubicBezTo>
                    <a:cubicBezTo>
                      <a:pt x="4" y="7"/>
                      <a:pt x="0" y="1"/>
                      <a:pt x="5" y="4"/>
                    </a:cubicBezTo>
                    <a:cubicBezTo>
                      <a:pt x="8" y="6"/>
                      <a:pt x="6" y="14"/>
                      <a:pt x="13" y="13"/>
                    </a:cubicBezTo>
                    <a:cubicBezTo>
                      <a:pt x="15" y="12"/>
                      <a:pt x="16" y="9"/>
                      <a:pt x="18" y="7"/>
                    </a:cubicBezTo>
                    <a:cubicBezTo>
                      <a:pt x="20" y="4"/>
                      <a:pt x="23" y="3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7" name="Freeform 2278"/>
              <p:cNvSpPr/>
              <p:nvPr>
                <p:custDataLst>
                  <p:tags r:id="rId1637"/>
                </p:custDataLst>
              </p:nvPr>
            </p:nvSpPr>
            <p:spPr bwMode="auto">
              <a:xfrm>
                <a:off x="4420" y="2753"/>
                <a:ext cx="32" cy="36"/>
              </a:xfrm>
              <a:custGeom>
                <a:avLst/>
                <a:gdLst>
                  <a:gd name="T0" fmla="*/ 1 w 25"/>
                  <a:gd name="T1" fmla="*/ 59 h 28"/>
                  <a:gd name="T2" fmla="*/ 5 w 25"/>
                  <a:gd name="T3" fmla="*/ 36 h 28"/>
                  <a:gd name="T4" fmla="*/ 19 w 25"/>
                  <a:gd name="T5" fmla="*/ 22 h 28"/>
                  <a:gd name="T6" fmla="*/ 37 w 25"/>
                  <a:gd name="T7" fmla="*/ 39 h 28"/>
                  <a:gd name="T8" fmla="*/ 52 w 25"/>
                  <a:gd name="T9" fmla="*/ 28 h 28"/>
                  <a:gd name="T10" fmla="*/ 47 w 25"/>
                  <a:gd name="T11" fmla="*/ 8 h 28"/>
                  <a:gd name="T12" fmla="*/ 31 w 25"/>
                  <a:gd name="T13" fmla="*/ 0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28">
                    <a:moveTo>
                      <a:pt x="1" y="28"/>
                    </a:moveTo>
                    <a:cubicBezTo>
                      <a:pt x="2" y="24"/>
                      <a:pt x="0" y="21"/>
                      <a:pt x="2" y="17"/>
                    </a:cubicBezTo>
                    <a:cubicBezTo>
                      <a:pt x="3" y="14"/>
                      <a:pt x="6" y="11"/>
                      <a:pt x="9" y="10"/>
                    </a:cubicBezTo>
                    <a:cubicBezTo>
                      <a:pt x="16" y="6"/>
                      <a:pt x="16" y="12"/>
                      <a:pt x="18" y="18"/>
                    </a:cubicBezTo>
                    <a:cubicBezTo>
                      <a:pt x="21" y="25"/>
                      <a:pt x="25" y="19"/>
                      <a:pt x="25" y="13"/>
                    </a:cubicBezTo>
                    <a:cubicBezTo>
                      <a:pt x="25" y="10"/>
                      <a:pt x="25" y="6"/>
                      <a:pt x="23" y="4"/>
                    </a:cubicBezTo>
                    <a:cubicBezTo>
                      <a:pt x="21" y="0"/>
                      <a:pt x="19" y="1"/>
                      <a:pt x="15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8" name="Freeform 2279"/>
              <p:cNvSpPr/>
              <p:nvPr>
                <p:custDataLst>
                  <p:tags r:id="rId1638"/>
                </p:custDataLst>
              </p:nvPr>
            </p:nvSpPr>
            <p:spPr bwMode="auto">
              <a:xfrm>
                <a:off x="4418" y="2691"/>
                <a:ext cx="30" cy="49"/>
              </a:xfrm>
              <a:custGeom>
                <a:avLst/>
                <a:gdLst>
                  <a:gd name="T0" fmla="*/ 9 w 23"/>
                  <a:gd name="T1" fmla="*/ 50 h 38"/>
                  <a:gd name="T2" fmla="*/ 27 w 23"/>
                  <a:gd name="T3" fmla="*/ 80 h 38"/>
                  <a:gd name="T4" fmla="*/ 46 w 23"/>
                  <a:gd name="T5" fmla="*/ 52 h 38"/>
                  <a:gd name="T6" fmla="*/ 27 w 23"/>
                  <a:gd name="T7" fmla="*/ 32 h 38"/>
                  <a:gd name="T8" fmla="*/ 5 w 23"/>
                  <a:gd name="T9" fmla="*/ 19 h 38"/>
                  <a:gd name="T10" fmla="*/ 1 w 23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38">
                    <a:moveTo>
                      <a:pt x="4" y="23"/>
                    </a:moveTo>
                    <a:cubicBezTo>
                      <a:pt x="3" y="28"/>
                      <a:pt x="6" y="36"/>
                      <a:pt x="12" y="37"/>
                    </a:cubicBezTo>
                    <a:cubicBezTo>
                      <a:pt x="19" y="38"/>
                      <a:pt x="23" y="30"/>
                      <a:pt x="21" y="24"/>
                    </a:cubicBezTo>
                    <a:cubicBezTo>
                      <a:pt x="20" y="19"/>
                      <a:pt x="17" y="16"/>
                      <a:pt x="12" y="15"/>
                    </a:cubicBezTo>
                    <a:cubicBezTo>
                      <a:pt x="8" y="14"/>
                      <a:pt x="4" y="13"/>
                      <a:pt x="2" y="9"/>
                    </a:cubicBezTo>
                    <a:cubicBezTo>
                      <a:pt x="0" y="6"/>
                      <a:pt x="2" y="3"/>
                      <a:pt x="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9" name="Freeform 2280"/>
              <p:cNvSpPr/>
              <p:nvPr>
                <p:custDataLst>
                  <p:tags r:id="rId1639"/>
                </p:custDataLst>
              </p:nvPr>
            </p:nvSpPr>
            <p:spPr bwMode="auto">
              <a:xfrm>
                <a:off x="4407" y="2709"/>
                <a:ext cx="15" cy="57"/>
              </a:xfrm>
              <a:custGeom>
                <a:avLst/>
                <a:gdLst>
                  <a:gd name="T0" fmla="*/ 14 w 12"/>
                  <a:gd name="T1" fmla="*/ 0 h 44"/>
                  <a:gd name="T2" fmla="*/ 13 w 12"/>
                  <a:gd name="T3" fmla="*/ 44 h 44"/>
                  <a:gd name="T4" fmla="*/ 24 w 12"/>
                  <a:gd name="T5" fmla="*/ 66 h 44"/>
                  <a:gd name="T6" fmla="*/ 14 w 12"/>
                  <a:gd name="T7" fmla="*/ 9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44">
                    <a:moveTo>
                      <a:pt x="7" y="0"/>
                    </a:moveTo>
                    <a:cubicBezTo>
                      <a:pt x="0" y="6"/>
                      <a:pt x="2" y="13"/>
                      <a:pt x="6" y="20"/>
                    </a:cubicBezTo>
                    <a:cubicBezTo>
                      <a:pt x="8" y="24"/>
                      <a:pt x="11" y="26"/>
                      <a:pt x="12" y="30"/>
                    </a:cubicBezTo>
                    <a:cubicBezTo>
                      <a:pt x="12" y="35"/>
                      <a:pt x="9" y="40"/>
                      <a:pt x="7" y="4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0" name="Freeform 2281"/>
              <p:cNvSpPr/>
              <p:nvPr>
                <p:custDataLst>
                  <p:tags r:id="rId1640"/>
                </p:custDataLst>
              </p:nvPr>
            </p:nvSpPr>
            <p:spPr bwMode="auto">
              <a:xfrm>
                <a:off x="4388" y="2698"/>
                <a:ext cx="23" cy="81"/>
              </a:xfrm>
              <a:custGeom>
                <a:avLst/>
                <a:gdLst>
                  <a:gd name="T0" fmla="*/ 0 w 17"/>
                  <a:gd name="T1" fmla="*/ 57 h 62"/>
                  <a:gd name="T2" fmla="*/ 16 w 17"/>
                  <a:gd name="T3" fmla="*/ 101 h 62"/>
                  <a:gd name="T4" fmla="*/ 26 w 17"/>
                  <a:gd name="T5" fmla="*/ 123 h 62"/>
                  <a:gd name="T6" fmla="*/ 26 w 17"/>
                  <a:gd name="T7" fmla="*/ 57 h 62"/>
                  <a:gd name="T8" fmla="*/ 20 w 17"/>
                  <a:gd name="T9" fmla="*/ 41 h 62"/>
                  <a:gd name="T10" fmla="*/ 26 w 17"/>
                  <a:gd name="T11" fmla="*/ 31 h 62"/>
                  <a:gd name="T12" fmla="*/ 7 w 17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2">
                    <a:moveTo>
                      <a:pt x="0" y="26"/>
                    </a:moveTo>
                    <a:cubicBezTo>
                      <a:pt x="5" y="32"/>
                      <a:pt x="7" y="37"/>
                      <a:pt x="7" y="45"/>
                    </a:cubicBezTo>
                    <a:cubicBezTo>
                      <a:pt x="7" y="48"/>
                      <a:pt x="2" y="62"/>
                      <a:pt x="10" y="55"/>
                    </a:cubicBezTo>
                    <a:cubicBezTo>
                      <a:pt x="17" y="48"/>
                      <a:pt x="14" y="34"/>
                      <a:pt x="10" y="26"/>
                    </a:cubicBezTo>
                    <a:cubicBezTo>
                      <a:pt x="9" y="23"/>
                      <a:pt x="8" y="21"/>
                      <a:pt x="8" y="18"/>
                    </a:cubicBezTo>
                    <a:cubicBezTo>
                      <a:pt x="8" y="17"/>
                      <a:pt x="9" y="15"/>
                      <a:pt x="10" y="14"/>
                    </a:cubicBezTo>
                    <a:cubicBezTo>
                      <a:pt x="10" y="8"/>
                      <a:pt x="6" y="4"/>
                      <a:pt x="3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1" name="Freeform 2282"/>
              <p:cNvSpPr/>
              <p:nvPr>
                <p:custDataLst>
                  <p:tags r:id="rId1641"/>
                </p:custDataLst>
              </p:nvPr>
            </p:nvSpPr>
            <p:spPr bwMode="auto">
              <a:xfrm>
                <a:off x="4364" y="2708"/>
                <a:ext cx="26" cy="108"/>
              </a:xfrm>
              <a:custGeom>
                <a:avLst/>
                <a:gdLst>
                  <a:gd name="T0" fmla="*/ 38 w 20"/>
                  <a:gd name="T1" fmla="*/ 1 h 84"/>
                  <a:gd name="T2" fmla="*/ 43 w 20"/>
                  <a:gd name="T3" fmla="*/ 91 h 84"/>
                  <a:gd name="T4" fmla="*/ 29 w 20"/>
                  <a:gd name="T5" fmla="*/ 135 h 84"/>
                  <a:gd name="T6" fmla="*/ 43 w 20"/>
                  <a:gd name="T7" fmla="*/ 179 h 8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84">
                    <a:moveTo>
                      <a:pt x="17" y="1"/>
                    </a:moveTo>
                    <a:cubicBezTo>
                      <a:pt x="0" y="0"/>
                      <a:pt x="19" y="35"/>
                      <a:pt x="19" y="43"/>
                    </a:cubicBezTo>
                    <a:cubicBezTo>
                      <a:pt x="19" y="51"/>
                      <a:pt x="14" y="57"/>
                      <a:pt x="13" y="64"/>
                    </a:cubicBezTo>
                    <a:cubicBezTo>
                      <a:pt x="12" y="71"/>
                      <a:pt x="20" y="78"/>
                      <a:pt x="19" y="8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2" name="Freeform 2283"/>
              <p:cNvSpPr/>
              <p:nvPr>
                <p:custDataLst>
                  <p:tags r:id="rId1642"/>
                </p:custDataLst>
              </p:nvPr>
            </p:nvSpPr>
            <p:spPr bwMode="auto">
              <a:xfrm>
                <a:off x="4365" y="2825"/>
                <a:ext cx="17" cy="31"/>
              </a:xfrm>
              <a:custGeom>
                <a:avLst/>
                <a:gdLst>
                  <a:gd name="T0" fmla="*/ 0 w 13"/>
                  <a:gd name="T1" fmla="*/ 52 h 24"/>
                  <a:gd name="T2" fmla="*/ 13 w 13"/>
                  <a:gd name="T3" fmla="*/ 10 h 24"/>
                  <a:gd name="T4" fmla="*/ 29 w 13"/>
                  <a:gd name="T5" fmla="*/ 1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4">
                    <a:moveTo>
                      <a:pt x="0" y="24"/>
                    </a:moveTo>
                    <a:cubicBezTo>
                      <a:pt x="0" y="18"/>
                      <a:pt x="1" y="9"/>
                      <a:pt x="6" y="5"/>
                    </a:cubicBezTo>
                    <a:cubicBezTo>
                      <a:pt x="10" y="0"/>
                      <a:pt x="9" y="5"/>
                      <a:pt x="13" y="7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3" name="Freeform 2284"/>
              <p:cNvSpPr/>
              <p:nvPr>
                <p:custDataLst>
                  <p:tags r:id="rId1643"/>
                </p:custDataLst>
              </p:nvPr>
            </p:nvSpPr>
            <p:spPr bwMode="auto">
              <a:xfrm>
                <a:off x="4333" y="2833"/>
                <a:ext cx="19" cy="60"/>
              </a:xfrm>
              <a:custGeom>
                <a:avLst/>
                <a:gdLst>
                  <a:gd name="T0" fmla="*/ 30 w 15"/>
                  <a:gd name="T1" fmla="*/ 0 h 47"/>
                  <a:gd name="T2" fmla="*/ 20 w 15"/>
                  <a:gd name="T3" fmla="*/ 47 h 47"/>
                  <a:gd name="T4" fmla="*/ 0 w 15"/>
                  <a:gd name="T5" fmla="*/ 98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47">
                    <a:moveTo>
                      <a:pt x="15" y="0"/>
                    </a:moveTo>
                    <a:cubicBezTo>
                      <a:pt x="11" y="7"/>
                      <a:pt x="8" y="14"/>
                      <a:pt x="10" y="23"/>
                    </a:cubicBezTo>
                    <a:cubicBezTo>
                      <a:pt x="11" y="32"/>
                      <a:pt x="10" y="44"/>
                      <a:pt x="0" y="47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4" name="Freeform 2285"/>
              <p:cNvSpPr/>
              <p:nvPr>
                <p:custDataLst>
                  <p:tags r:id="rId1644"/>
                </p:custDataLst>
              </p:nvPr>
            </p:nvSpPr>
            <p:spPr bwMode="auto">
              <a:xfrm>
                <a:off x="4298" y="2915"/>
                <a:ext cx="55" cy="46"/>
              </a:xfrm>
              <a:custGeom>
                <a:avLst/>
                <a:gdLst>
                  <a:gd name="T0" fmla="*/ 0 w 43"/>
                  <a:gd name="T1" fmla="*/ 55 h 35"/>
                  <a:gd name="T2" fmla="*/ 47 w 43"/>
                  <a:gd name="T3" fmla="*/ 28 h 35"/>
                  <a:gd name="T4" fmla="*/ 77 w 43"/>
                  <a:gd name="T5" fmla="*/ 12 h 35"/>
                  <a:gd name="T6" fmla="*/ 77 w 43"/>
                  <a:gd name="T7" fmla="*/ 55 h 35"/>
                  <a:gd name="T8" fmla="*/ 59 w 43"/>
                  <a:gd name="T9" fmla="*/ 60 h 35"/>
                  <a:gd name="T10" fmla="*/ 51 w 43"/>
                  <a:gd name="T11" fmla="*/ 79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35">
                    <a:moveTo>
                      <a:pt x="0" y="24"/>
                    </a:moveTo>
                    <a:cubicBezTo>
                      <a:pt x="9" y="24"/>
                      <a:pt x="17" y="18"/>
                      <a:pt x="23" y="12"/>
                    </a:cubicBezTo>
                    <a:cubicBezTo>
                      <a:pt x="26" y="8"/>
                      <a:pt x="31" y="0"/>
                      <a:pt x="37" y="5"/>
                    </a:cubicBezTo>
                    <a:cubicBezTo>
                      <a:pt x="43" y="10"/>
                      <a:pt x="43" y="19"/>
                      <a:pt x="37" y="24"/>
                    </a:cubicBezTo>
                    <a:cubicBezTo>
                      <a:pt x="35" y="25"/>
                      <a:pt x="31" y="25"/>
                      <a:pt x="28" y="27"/>
                    </a:cubicBezTo>
                    <a:cubicBezTo>
                      <a:pt x="25" y="29"/>
                      <a:pt x="24" y="32"/>
                      <a:pt x="24" y="35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5" name="Freeform 2286"/>
              <p:cNvSpPr/>
              <p:nvPr>
                <p:custDataLst>
                  <p:tags r:id="rId1645"/>
                </p:custDataLst>
              </p:nvPr>
            </p:nvSpPr>
            <p:spPr bwMode="auto">
              <a:xfrm>
                <a:off x="4290" y="2934"/>
                <a:ext cx="50" cy="27"/>
              </a:xfrm>
              <a:custGeom>
                <a:avLst/>
                <a:gdLst>
                  <a:gd name="T0" fmla="*/ 0 w 39"/>
                  <a:gd name="T1" fmla="*/ 45 h 21"/>
                  <a:gd name="T2" fmla="*/ 29 w 39"/>
                  <a:gd name="T3" fmla="*/ 36 h 21"/>
                  <a:gd name="T4" fmla="*/ 53 w 39"/>
                  <a:gd name="T5" fmla="*/ 28 h 21"/>
                  <a:gd name="T6" fmla="*/ 72 w 39"/>
                  <a:gd name="T7" fmla="*/ 10 h 21"/>
                  <a:gd name="T8" fmla="*/ 82 w 39"/>
                  <a:gd name="T9" fmla="*/ 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1">
                    <a:moveTo>
                      <a:pt x="0" y="21"/>
                    </a:moveTo>
                    <a:cubicBezTo>
                      <a:pt x="4" y="21"/>
                      <a:pt x="10" y="18"/>
                      <a:pt x="14" y="17"/>
                    </a:cubicBezTo>
                    <a:cubicBezTo>
                      <a:pt x="18" y="16"/>
                      <a:pt x="21" y="15"/>
                      <a:pt x="25" y="13"/>
                    </a:cubicBezTo>
                    <a:cubicBezTo>
                      <a:pt x="28" y="11"/>
                      <a:pt x="32" y="8"/>
                      <a:pt x="34" y="5"/>
                    </a:cubicBezTo>
                    <a:cubicBezTo>
                      <a:pt x="36" y="3"/>
                      <a:pt x="36" y="0"/>
                      <a:pt x="39" y="2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6" name="Freeform 2287"/>
              <p:cNvSpPr/>
              <p:nvPr>
                <p:custDataLst>
                  <p:tags r:id="rId1646"/>
                </p:custDataLst>
              </p:nvPr>
            </p:nvSpPr>
            <p:spPr bwMode="auto">
              <a:xfrm>
                <a:off x="4348" y="2912"/>
                <a:ext cx="20" cy="40"/>
              </a:xfrm>
              <a:custGeom>
                <a:avLst/>
                <a:gdLst>
                  <a:gd name="T0" fmla="*/ 0 w 15"/>
                  <a:gd name="T1" fmla="*/ 0 h 31"/>
                  <a:gd name="T2" fmla="*/ 33 w 15"/>
                  <a:gd name="T3" fmla="*/ 36 h 31"/>
                  <a:gd name="T4" fmla="*/ 7 w 15"/>
                  <a:gd name="T5" fmla="*/ 6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1">
                    <a:moveTo>
                      <a:pt x="0" y="0"/>
                    </a:moveTo>
                    <a:cubicBezTo>
                      <a:pt x="10" y="0"/>
                      <a:pt x="13" y="7"/>
                      <a:pt x="14" y="17"/>
                    </a:cubicBezTo>
                    <a:cubicBezTo>
                      <a:pt x="15" y="24"/>
                      <a:pt x="8" y="28"/>
                      <a:pt x="3" y="3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7" name="Freeform 2288"/>
              <p:cNvSpPr/>
              <p:nvPr>
                <p:custDataLst>
                  <p:tags r:id="rId1647"/>
                </p:custDataLst>
              </p:nvPr>
            </p:nvSpPr>
            <p:spPr bwMode="auto">
              <a:xfrm>
                <a:off x="4378" y="2896"/>
                <a:ext cx="7" cy="40"/>
              </a:xfrm>
              <a:custGeom>
                <a:avLst/>
                <a:gdLst>
                  <a:gd name="T0" fmla="*/ 8 w 5"/>
                  <a:gd name="T1" fmla="*/ 67 h 31"/>
                  <a:gd name="T2" fmla="*/ 0 w 5"/>
                  <a:gd name="T3" fmla="*/ 45 h 31"/>
                  <a:gd name="T4" fmla="*/ 11 w 5"/>
                  <a:gd name="T5" fmla="*/ 30 h 31"/>
                  <a:gd name="T6" fmla="*/ 6 w 5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1">
                    <a:moveTo>
                      <a:pt x="3" y="31"/>
                    </a:moveTo>
                    <a:cubicBezTo>
                      <a:pt x="4" y="27"/>
                      <a:pt x="1" y="25"/>
                      <a:pt x="0" y="21"/>
                    </a:cubicBezTo>
                    <a:cubicBezTo>
                      <a:pt x="0" y="18"/>
                      <a:pt x="3" y="16"/>
                      <a:pt x="4" y="14"/>
                    </a:cubicBezTo>
                    <a:cubicBezTo>
                      <a:pt x="5" y="9"/>
                      <a:pt x="4" y="4"/>
                      <a:pt x="2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8" name="Freeform 2289"/>
              <p:cNvSpPr/>
              <p:nvPr>
                <p:custDataLst>
                  <p:tags r:id="rId1648"/>
                </p:custDataLst>
              </p:nvPr>
            </p:nvSpPr>
            <p:spPr bwMode="auto">
              <a:xfrm>
                <a:off x="4399" y="2893"/>
                <a:ext cx="13" cy="29"/>
              </a:xfrm>
              <a:custGeom>
                <a:avLst/>
                <a:gdLst>
                  <a:gd name="T0" fmla="*/ 0 w 10"/>
                  <a:gd name="T1" fmla="*/ 50 h 22"/>
                  <a:gd name="T2" fmla="*/ 7 w 10"/>
                  <a:gd name="T3" fmla="*/ 16 h 22"/>
                  <a:gd name="T4" fmla="*/ 16 w 10"/>
                  <a:gd name="T5" fmla="*/ 1 h 22"/>
                  <a:gd name="T6" fmla="*/ 22 w 10"/>
                  <a:gd name="T7" fmla="*/ 22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2">
                    <a:moveTo>
                      <a:pt x="0" y="22"/>
                    </a:moveTo>
                    <a:cubicBezTo>
                      <a:pt x="4" y="22"/>
                      <a:pt x="3" y="10"/>
                      <a:pt x="3" y="7"/>
                    </a:cubicBezTo>
                    <a:cubicBezTo>
                      <a:pt x="3" y="5"/>
                      <a:pt x="5" y="0"/>
                      <a:pt x="7" y="1"/>
                    </a:cubicBezTo>
                    <a:cubicBezTo>
                      <a:pt x="10" y="2"/>
                      <a:pt x="10" y="8"/>
                      <a:pt x="10" y="1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79" name="Freeform 2290"/>
              <p:cNvSpPr/>
              <p:nvPr>
                <p:custDataLst>
                  <p:tags r:id="rId1649"/>
                </p:custDataLst>
              </p:nvPr>
            </p:nvSpPr>
            <p:spPr bwMode="auto">
              <a:xfrm>
                <a:off x="4259" y="2881"/>
                <a:ext cx="67" cy="53"/>
              </a:xfrm>
              <a:custGeom>
                <a:avLst/>
                <a:gdLst>
                  <a:gd name="T0" fmla="*/ 0 w 52"/>
                  <a:gd name="T1" fmla="*/ 89 h 41"/>
                  <a:gd name="T2" fmla="*/ 35 w 52"/>
                  <a:gd name="T3" fmla="*/ 69 h 41"/>
                  <a:gd name="T4" fmla="*/ 76 w 52"/>
                  <a:gd name="T5" fmla="*/ 62 h 41"/>
                  <a:gd name="T6" fmla="*/ 106 w 52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41">
                    <a:moveTo>
                      <a:pt x="0" y="41"/>
                    </a:moveTo>
                    <a:cubicBezTo>
                      <a:pt x="6" y="39"/>
                      <a:pt x="9" y="34"/>
                      <a:pt x="16" y="32"/>
                    </a:cubicBezTo>
                    <a:cubicBezTo>
                      <a:pt x="22" y="30"/>
                      <a:pt x="30" y="31"/>
                      <a:pt x="36" y="29"/>
                    </a:cubicBezTo>
                    <a:cubicBezTo>
                      <a:pt x="48" y="24"/>
                      <a:pt x="52" y="12"/>
                      <a:pt x="50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0" name="Freeform 2291"/>
              <p:cNvSpPr/>
              <p:nvPr>
                <p:custDataLst>
                  <p:tags r:id="rId1650"/>
                </p:custDataLst>
              </p:nvPr>
            </p:nvSpPr>
            <p:spPr bwMode="auto">
              <a:xfrm>
                <a:off x="4195" y="2896"/>
                <a:ext cx="101" cy="27"/>
              </a:xfrm>
              <a:custGeom>
                <a:avLst/>
                <a:gdLst>
                  <a:gd name="T0" fmla="*/ 0 w 78"/>
                  <a:gd name="T1" fmla="*/ 35 h 21"/>
                  <a:gd name="T2" fmla="*/ 39 w 78"/>
                  <a:gd name="T3" fmla="*/ 42 h 21"/>
                  <a:gd name="T4" fmla="*/ 89 w 78"/>
                  <a:gd name="T5" fmla="*/ 35 h 21"/>
                  <a:gd name="T6" fmla="*/ 131 w 78"/>
                  <a:gd name="T7" fmla="*/ 28 h 21"/>
                  <a:gd name="T8" fmla="*/ 170 w 78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21">
                    <a:moveTo>
                      <a:pt x="0" y="16"/>
                    </a:moveTo>
                    <a:cubicBezTo>
                      <a:pt x="6" y="17"/>
                      <a:pt x="11" y="21"/>
                      <a:pt x="18" y="20"/>
                    </a:cubicBezTo>
                    <a:cubicBezTo>
                      <a:pt x="26" y="20"/>
                      <a:pt x="34" y="17"/>
                      <a:pt x="41" y="16"/>
                    </a:cubicBezTo>
                    <a:cubicBezTo>
                      <a:pt x="48" y="15"/>
                      <a:pt x="54" y="15"/>
                      <a:pt x="60" y="13"/>
                    </a:cubicBezTo>
                    <a:cubicBezTo>
                      <a:pt x="65" y="11"/>
                      <a:pt x="77" y="5"/>
                      <a:pt x="78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1" name="Freeform 2292"/>
              <p:cNvSpPr/>
              <p:nvPr>
                <p:custDataLst>
                  <p:tags r:id="rId1651"/>
                </p:custDataLst>
              </p:nvPr>
            </p:nvSpPr>
            <p:spPr bwMode="auto">
              <a:xfrm>
                <a:off x="4309" y="2698"/>
                <a:ext cx="22" cy="65"/>
              </a:xfrm>
              <a:custGeom>
                <a:avLst/>
                <a:gdLst>
                  <a:gd name="T0" fmla="*/ 5 w 17"/>
                  <a:gd name="T1" fmla="*/ 111 h 50"/>
                  <a:gd name="T2" fmla="*/ 21 w 17"/>
                  <a:gd name="T3" fmla="*/ 68 h 50"/>
                  <a:gd name="T4" fmla="*/ 35 w 17"/>
                  <a:gd name="T5" fmla="*/ 43 h 50"/>
                  <a:gd name="T6" fmla="*/ 36 w 17"/>
                  <a:gd name="T7" fmla="*/ 0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0">
                    <a:moveTo>
                      <a:pt x="2" y="50"/>
                    </a:moveTo>
                    <a:cubicBezTo>
                      <a:pt x="0" y="43"/>
                      <a:pt x="5" y="36"/>
                      <a:pt x="9" y="31"/>
                    </a:cubicBezTo>
                    <a:cubicBezTo>
                      <a:pt x="12" y="27"/>
                      <a:pt x="15" y="24"/>
                      <a:pt x="16" y="19"/>
                    </a:cubicBezTo>
                    <a:cubicBezTo>
                      <a:pt x="17" y="13"/>
                      <a:pt x="16" y="6"/>
                      <a:pt x="17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2" name="Freeform 2293"/>
              <p:cNvSpPr/>
              <p:nvPr>
                <p:custDataLst>
                  <p:tags r:id="rId1652"/>
                </p:custDataLst>
              </p:nvPr>
            </p:nvSpPr>
            <p:spPr bwMode="auto">
              <a:xfrm>
                <a:off x="4329" y="2684"/>
                <a:ext cx="18" cy="52"/>
              </a:xfrm>
              <a:custGeom>
                <a:avLst/>
                <a:gdLst>
                  <a:gd name="T0" fmla="*/ 0 w 14"/>
                  <a:gd name="T1" fmla="*/ 74 h 40"/>
                  <a:gd name="T2" fmla="*/ 24 w 14"/>
                  <a:gd name="T3" fmla="*/ 56 h 40"/>
                  <a:gd name="T4" fmla="*/ 24 w 14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40">
                    <a:moveTo>
                      <a:pt x="0" y="34"/>
                    </a:moveTo>
                    <a:cubicBezTo>
                      <a:pt x="5" y="40"/>
                      <a:pt x="11" y="28"/>
                      <a:pt x="12" y="25"/>
                    </a:cubicBezTo>
                    <a:cubicBezTo>
                      <a:pt x="14" y="17"/>
                      <a:pt x="10" y="8"/>
                      <a:pt x="12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3" name="Freeform 2294"/>
              <p:cNvSpPr/>
              <p:nvPr>
                <p:custDataLst>
                  <p:tags r:id="rId1653"/>
                </p:custDataLst>
              </p:nvPr>
            </p:nvSpPr>
            <p:spPr bwMode="auto">
              <a:xfrm>
                <a:off x="4450" y="2724"/>
                <a:ext cx="14" cy="35"/>
              </a:xfrm>
              <a:custGeom>
                <a:avLst/>
                <a:gdLst>
                  <a:gd name="T0" fmla="*/ 10 w 11"/>
                  <a:gd name="T1" fmla="*/ 0 h 27"/>
                  <a:gd name="T2" fmla="*/ 10 w 11"/>
                  <a:gd name="T3" fmla="*/ 21 h 27"/>
                  <a:gd name="T4" fmla="*/ 1 w 11"/>
                  <a:gd name="T5" fmla="*/ 32 h 27"/>
                  <a:gd name="T6" fmla="*/ 14 w 11"/>
                  <a:gd name="T7" fmla="*/ 41 h 27"/>
                  <a:gd name="T8" fmla="*/ 23 w 11"/>
                  <a:gd name="T9" fmla="*/ 58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7">
                    <a:moveTo>
                      <a:pt x="5" y="0"/>
                    </a:moveTo>
                    <a:cubicBezTo>
                      <a:pt x="6" y="4"/>
                      <a:pt x="7" y="6"/>
                      <a:pt x="5" y="9"/>
                    </a:cubicBezTo>
                    <a:cubicBezTo>
                      <a:pt x="4" y="11"/>
                      <a:pt x="0" y="12"/>
                      <a:pt x="1" y="15"/>
                    </a:cubicBezTo>
                    <a:cubicBezTo>
                      <a:pt x="1" y="18"/>
                      <a:pt x="5" y="17"/>
                      <a:pt x="7" y="19"/>
                    </a:cubicBezTo>
                    <a:cubicBezTo>
                      <a:pt x="10" y="21"/>
                      <a:pt x="11" y="23"/>
                      <a:pt x="11" y="27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4" name="Freeform 2295"/>
              <p:cNvSpPr/>
              <p:nvPr>
                <p:custDataLst>
                  <p:tags r:id="rId1654"/>
                </p:custDataLst>
              </p:nvPr>
            </p:nvSpPr>
            <p:spPr bwMode="auto">
              <a:xfrm>
                <a:off x="4291" y="2901"/>
                <a:ext cx="39" cy="34"/>
              </a:xfrm>
              <a:custGeom>
                <a:avLst/>
                <a:gdLst>
                  <a:gd name="T0" fmla="*/ 0 w 30"/>
                  <a:gd name="T1" fmla="*/ 54 h 26"/>
                  <a:gd name="T2" fmla="*/ 44 w 30"/>
                  <a:gd name="T3" fmla="*/ 51 h 26"/>
                  <a:gd name="T4" fmla="*/ 64 w 30"/>
                  <a:gd name="T5" fmla="*/ 24 h 26"/>
                  <a:gd name="T6" fmla="*/ 60 w 30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6">
                    <a:moveTo>
                      <a:pt x="0" y="24"/>
                    </a:moveTo>
                    <a:cubicBezTo>
                      <a:pt x="7" y="20"/>
                      <a:pt x="13" y="26"/>
                      <a:pt x="20" y="23"/>
                    </a:cubicBezTo>
                    <a:cubicBezTo>
                      <a:pt x="24" y="21"/>
                      <a:pt x="28" y="16"/>
                      <a:pt x="29" y="11"/>
                    </a:cubicBezTo>
                    <a:cubicBezTo>
                      <a:pt x="30" y="7"/>
                      <a:pt x="27" y="4"/>
                      <a:pt x="27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5" name="Freeform 2296"/>
              <p:cNvSpPr/>
              <p:nvPr>
                <p:custDataLst>
                  <p:tags r:id="rId1655"/>
                </p:custDataLst>
              </p:nvPr>
            </p:nvSpPr>
            <p:spPr bwMode="auto">
              <a:xfrm>
                <a:off x="4357" y="2683"/>
                <a:ext cx="12" cy="57"/>
              </a:xfrm>
              <a:custGeom>
                <a:avLst/>
                <a:gdLst>
                  <a:gd name="T0" fmla="*/ 12 w 9"/>
                  <a:gd name="T1" fmla="*/ 0 h 44"/>
                  <a:gd name="T2" fmla="*/ 12 w 9"/>
                  <a:gd name="T3" fmla="*/ 17 h 44"/>
                  <a:gd name="T4" fmla="*/ 20 w 9"/>
                  <a:gd name="T5" fmla="*/ 49 h 44"/>
                  <a:gd name="T6" fmla="*/ 7 w 9"/>
                  <a:gd name="T7" fmla="*/ 96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4">
                    <a:moveTo>
                      <a:pt x="5" y="0"/>
                    </a:moveTo>
                    <a:cubicBezTo>
                      <a:pt x="5" y="3"/>
                      <a:pt x="5" y="5"/>
                      <a:pt x="5" y="8"/>
                    </a:cubicBezTo>
                    <a:cubicBezTo>
                      <a:pt x="5" y="13"/>
                      <a:pt x="8" y="17"/>
                      <a:pt x="8" y="22"/>
                    </a:cubicBezTo>
                    <a:cubicBezTo>
                      <a:pt x="9" y="29"/>
                      <a:pt x="0" y="37"/>
                      <a:pt x="3" y="4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6" name="Freeform 2297"/>
              <p:cNvSpPr/>
              <p:nvPr>
                <p:custDataLst>
                  <p:tags r:id="rId1656"/>
                </p:custDataLst>
              </p:nvPr>
            </p:nvSpPr>
            <p:spPr bwMode="auto">
              <a:xfrm>
                <a:off x="4442" y="2763"/>
                <a:ext cx="58" cy="78"/>
              </a:xfrm>
              <a:custGeom>
                <a:avLst/>
                <a:gdLst>
                  <a:gd name="T0" fmla="*/ 97 w 45"/>
                  <a:gd name="T1" fmla="*/ 0 h 60"/>
                  <a:gd name="T2" fmla="*/ 86 w 45"/>
                  <a:gd name="T3" fmla="*/ 21 h 60"/>
                  <a:gd name="T4" fmla="*/ 64 w 45"/>
                  <a:gd name="T5" fmla="*/ 38 h 60"/>
                  <a:gd name="T6" fmla="*/ 46 w 45"/>
                  <a:gd name="T7" fmla="*/ 49 h 60"/>
                  <a:gd name="T8" fmla="*/ 40 w 45"/>
                  <a:gd name="T9" fmla="*/ 68 h 60"/>
                  <a:gd name="T10" fmla="*/ 24 w 45"/>
                  <a:gd name="T11" fmla="*/ 114 h 60"/>
                  <a:gd name="T12" fmla="*/ 1 w 45"/>
                  <a:gd name="T13" fmla="*/ 118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60">
                    <a:moveTo>
                      <a:pt x="45" y="0"/>
                    </a:moveTo>
                    <a:cubicBezTo>
                      <a:pt x="44" y="3"/>
                      <a:pt x="42" y="6"/>
                      <a:pt x="40" y="9"/>
                    </a:cubicBezTo>
                    <a:cubicBezTo>
                      <a:pt x="37" y="14"/>
                      <a:pt x="35" y="15"/>
                      <a:pt x="30" y="17"/>
                    </a:cubicBezTo>
                    <a:cubicBezTo>
                      <a:pt x="27" y="19"/>
                      <a:pt x="24" y="21"/>
                      <a:pt x="22" y="22"/>
                    </a:cubicBezTo>
                    <a:cubicBezTo>
                      <a:pt x="18" y="25"/>
                      <a:pt x="18" y="26"/>
                      <a:pt x="19" y="31"/>
                    </a:cubicBezTo>
                    <a:cubicBezTo>
                      <a:pt x="20" y="38"/>
                      <a:pt x="17" y="47"/>
                      <a:pt x="12" y="52"/>
                    </a:cubicBezTo>
                    <a:cubicBezTo>
                      <a:pt x="10" y="53"/>
                      <a:pt x="0" y="60"/>
                      <a:pt x="1" y="5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7" name="Freeform 2298"/>
              <p:cNvSpPr/>
              <p:nvPr>
                <p:custDataLst>
                  <p:tags r:id="rId1657"/>
                </p:custDataLst>
              </p:nvPr>
            </p:nvSpPr>
            <p:spPr bwMode="auto">
              <a:xfrm>
                <a:off x="4466" y="2729"/>
                <a:ext cx="24" cy="42"/>
              </a:xfrm>
              <a:custGeom>
                <a:avLst/>
                <a:gdLst>
                  <a:gd name="T0" fmla="*/ 0 w 18"/>
                  <a:gd name="T1" fmla="*/ 71 h 32"/>
                  <a:gd name="T2" fmla="*/ 28 w 18"/>
                  <a:gd name="T3" fmla="*/ 67 h 32"/>
                  <a:gd name="T4" fmla="*/ 36 w 18"/>
                  <a:gd name="T5" fmla="*/ 38 h 32"/>
                  <a:gd name="T6" fmla="*/ 9 w 18"/>
                  <a:gd name="T7" fmla="*/ 22 h 32"/>
                  <a:gd name="T8" fmla="*/ 21 w 18"/>
                  <a:gd name="T9" fmla="*/ 0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32">
                    <a:moveTo>
                      <a:pt x="0" y="31"/>
                    </a:moveTo>
                    <a:cubicBezTo>
                      <a:pt x="3" y="28"/>
                      <a:pt x="7" y="32"/>
                      <a:pt x="12" y="30"/>
                    </a:cubicBezTo>
                    <a:cubicBezTo>
                      <a:pt x="15" y="28"/>
                      <a:pt x="18" y="20"/>
                      <a:pt x="15" y="17"/>
                    </a:cubicBezTo>
                    <a:cubicBezTo>
                      <a:pt x="12" y="14"/>
                      <a:pt x="3" y="19"/>
                      <a:pt x="4" y="10"/>
                    </a:cubicBezTo>
                    <a:cubicBezTo>
                      <a:pt x="4" y="7"/>
                      <a:pt x="10" y="2"/>
                      <a:pt x="9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8" name="Freeform 2299"/>
              <p:cNvSpPr/>
              <p:nvPr>
                <p:custDataLst>
                  <p:tags r:id="rId1658"/>
                </p:custDataLst>
              </p:nvPr>
            </p:nvSpPr>
            <p:spPr bwMode="auto">
              <a:xfrm>
                <a:off x="4435" y="2843"/>
                <a:ext cx="31" cy="43"/>
              </a:xfrm>
              <a:custGeom>
                <a:avLst/>
                <a:gdLst>
                  <a:gd name="T0" fmla="*/ 1 w 24"/>
                  <a:gd name="T1" fmla="*/ 73 h 33"/>
                  <a:gd name="T2" fmla="*/ 1 w 24"/>
                  <a:gd name="T3" fmla="*/ 44 h 33"/>
                  <a:gd name="T4" fmla="*/ 21 w 24"/>
                  <a:gd name="T5" fmla="*/ 22 h 33"/>
                  <a:gd name="T6" fmla="*/ 41 w 24"/>
                  <a:gd name="T7" fmla="*/ 12 h 33"/>
                  <a:gd name="T8" fmla="*/ 52 w 24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3">
                    <a:moveTo>
                      <a:pt x="1" y="33"/>
                    </a:moveTo>
                    <a:cubicBezTo>
                      <a:pt x="0" y="29"/>
                      <a:pt x="0" y="24"/>
                      <a:pt x="1" y="20"/>
                    </a:cubicBezTo>
                    <a:cubicBezTo>
                      <a:pt x="2" y="14"/>
                      <a:pt x="2" y="11"/>
                      <a:pt x="9" y="10"/>
                    </a:cubicBezTo>
                    <a:cubicBezTo>
                      <a:pt x="13" y="9"/>
                      <a:pt x="16" y="8"/>
                      <a:pt x="19" y="5"/>
                    </a:cubicBezTo>
                    <a:cubicBezTo>
                      <a:pt x="21" y="4"/>
                      <a:pt x="23" y="2"/>
                      <a:pt x="24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9" name="Freeform 2300"/>
              <p:cNvSpPr/>
              <p:nvPr>
                <p:custDataLst>
                  <p:tags r:id="rId1659"/>
                </p:custDataLst>
              </p:nvPr>
            </p:nvSpPr>
            <p:spPr bwMode="auto">
              <a:xfrm>
                <a:off x="4196" y="2892"/>
                <a:ext cx="89" cy="21"/>
              </a:xfrm>
              <a:custGeom>
                <a:avLst/>
                <a:gdLst>
                  <a:gd name="T0" fmla="*/ 0 w 68"/>
                  <a:gd name="T1" fmla="*/ 32 h 16"/>
                  <a:gd name="T2" fmla="*/ 29 w 68"/>
                  <a:gd name="T3" fmla="*/ 37 h 16"/>
                  <a:gd name="T4" fmla="*/ 77 w 68"/>
                  <a:gd name="T5" fmla="*/ 29 h 16"/>
                  <a:gd name="T6" fmla="*/ 94 w 68"/>
                  <a:gd name="T7" fmla="*/ 22 h 16"/>
                  <a:gd name="T8" fmla="*/ 118 w 68"/>
                  <a:gd name="T9" fmla="*/ 21 h 16"/>
                  <a:gd name="T10" fmla="*/ 139 w 68"/>
                  <a:gd name="T11" fmla="*/ 14 h 16"/>
                  <a:gd name="T12" fmla="*/ 152 w 68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16">
                    <a:moveTo>
                      <a:pt x="0" y="14"/>
                    </a:moveTo>
                    <a:cubicBezTo>
                      <a:pt x="4" y="13"/>
                      <a:pt x="9" y="15"/>
                      <a:pt x="13" y="16"/>
                    </a:cubicBezTo>
                    <a:cubicBezTo>
                      <a:pt x="20" y="16"/>
                      <a:pt x="27" y="15"/>
                      <a:pt x="34" y="13"/>
                    </a:cubicBezTo>
                    <a:cubicBezTo>
                      <a:pt x="36" y="12"/>
                      <a:pt x="39" y="10"/>
                      <a:pt x="42" y="10"/>
                    </a:cubicBezTo>
                    <a:cubicBezTo>
                      <a:pt x="45" y="9"/>
                      <a:pt x="49" y="9"/>
                      <a:pt x="53" y="9"/>
                    </a:cubicBezTo>
                    <a:cubicBezTo>
                      <a:pt x="57" y="8"/>
                      <a:pt x="60" y="8"/>
                      <a:pt x="62" y="6"/>
                    </a:cubicBezTo>
                    <a:cubicBezTo>
                      <a:pt x="64" y="4"/>
                      <a:pt x="65" y="1"/>
                      <a:pt x="68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0" name="Freeform 2301"/>
              <p:cNvSpPr/>
              <p:nvPr>
                <p:custDataLst>
                  <p:tags r:id="rId1660"/>
                </p:custDataLst>
              </p:nvPr>
            </p:nvSpPr>
            <p:spPr bwMode="auto">
              <a:xfrm>
                <a:off x="4199" y="2891"/>
                <a:ext cx="37" cy="12"/>
              </a:xfrm>
              <a:custGeom>
                <a:avLst/>
                <a:gdLst>
                  <a:gd name="T0" fmla="*/ 0 w 29"/>
                  <a:gd name="T1" fmla="*/ 12 h 9"/>
                  <a:gd name="T2" fmla="*/ 60 w 29"/>
                  <a:gd name="T3" fmla="*/ 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9">
                    <a:moveTo>
                      <a:pt x="0" y="5"/>
                    </a:moveTo>
                    <a:cubicBezTo>
                      <a:pt x="10" y="9"/>
                      <a:pt x="19" y="0"/>
                      <a:pt x="29" y="1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1" name="Freeform 2302"/>
              <p:cNvSpPr/>
              <p:nvPr>
                <p:custDataLst>
                  <p:tags r:id="rId1661"/>
                </p:custDataLst>
              </p:nvPr>
            </p:nvSpPr>
            <p:spPr bwMode="auto">
              <a:xfrm>
                <a:off x="4197" y="2848"/>
                <a:ext cx="81" cy="36"/>
              </a:xfrm>
              <a:custGeom>
                <a:avLst/>
                <a:gdLst>
                  <a:gd name="T0" fmla="*/ 0 w 62"/>
                  <a:gd name="T1" fmla="*/ 59 h 28"/>
                  <a:gd name="T2" fmla="*/ 82 w 62"/>
                  <a:gd name="T3" fmla="*/ 40 h 28"/>
                  <a:gd name="T4" fmla="*/ 118 w 62"/>
                  <a:gd name="T5" fmla="*/ 15 h 28"/>
                  <a:gd name="T6" fmla="*/ 129 w 62"/>
                  <a:gd name="T7" fmla="*/ 1 h 28"/>
                  <a:gd name="T8" fmla="*/ 137 w 62"/>
                  <a:gd name="T9" fmla="*/ 13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28">
                    <a:moveTo>
                      <a:pt x="0" y="28"/>
                    </a:moveTo>
                    <a:cubicBezTo>
                      <a:pt x="12" y="23"/>
                      <a:pt x="26" y="27"/>
                      <a:pt x="37" y="19"/>
                    </a:cubicBezTo>
                    <a:cubicBezTo>
                      <a:pt x="42" y="15"/>
                      <a:pt x="48" y="12"/>
                      <a:pt x="53" y="7"/>
                    </a:cubicBezTo>
                    <a:cubicBezTo>
                      <a:pt x="54" y="5"/>
                      <a:pt x="55" y="2"/>
                      <a:pt x="58" y="1"/>
                    </a:cubicBezTo>
                    <a:cubicBezTo>
                      <a:pt x="61" y="0"/>
                      <a:pt x="62" y="4"/>
                      <a:pt x="61" y="6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2" name="Freeform 2303"/>
              <p:cNvSpPr/>
              <p:nvPr>
                <p:custDataLst>
                  <p:tags r:id="rId1662"/>
                </p:custDataLst>
              </p:nvPr>
            </p:nvSpPr>
            <p:spPr bwMode="auto">
              <a:xfrm>
                <a:off x="4286" y="2701"/>
                <a:ext cx="19" cy="76"/>
              </a:xfrm>
              <a:custGeom>
                <a:avLst/>
                <a:gdLst>
                  <a:gd name="T0" fmla="*/ 0 w 15"/>
                  <a:gd name="T1" fmla="*/ 126 h 59"/>
                  <a:gd name="T2" fmla="*/ 10 w 15"/>
                  <a:gd name="T3" fmla="*/ 91 h 59"/>
                  <a:gd name="T4" fmla="*/ 24 w 15"/>
                  <a:gd name="T5" fmla="*/ 59 h 59"/>
                  <a:gd name="T6" fmla="*/ 23 w 15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9">
                    <a:moveTo>
                      <a:pt x="0" y="59"/>
                    </a:moveTo>
                    <a:cubicBezTo>
                      <a:pt x="3" y="54"/>
                      <a:pt x="4" y="49"/>
                      <a:pt x="5" y="43"/>
                    </a:cubicBezTo>
                    <a:cubicBezTo>
                      <a:pt x="6" y="37"/>
                      <a:pt x="9" y="33"/>
                      <a:pt x="12" y="28"/>
                    </a:cubicBezTo>
                    <a:cubicBezTo>
                      <a:pt x="15" y="21"/>
                      <a:pt x="15" y="7"/>
                      <a:pt x="11" y="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3" name="Freeform 2304"/>
              <p:cNvSpPr/>
              <p:nvPr>
                <p:custDataLst>
                  <p:tags r:id="rId1663"/>
                </p:custDataLst>
              </p:nvPr>
            </p:nvSpPr>
            <p:spPr bwMode="auto">
              <a:xfrm>
                <a:off x="4290" y="2717"/>
                <a:ext cx="6" cy="14"/>
              </a:xfrm>
              <a:custGeom>
                <a:avLst/>
                <a:gdLst>
                  <a:gd name="T0" fmla="*/ 2 w 5"/>
                  <a:gd name="T1" fmla="*/ 0 h 11"/>
                  <a:gd name="T2" fmla="*/ 8 w 5"/>
                  <a:gd name="T3" fmla="*/ 22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1">
                    <a:moveTo>
                      <a:pt x="2" y="0"/>
                    </a:moveTo>
                    <a:cubicBezTo>
                      <a:pt x="0" y="2"/>
                      <a:pt x="1" y="11"/>
                      <a:pt x="5" y="1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4" name="Freeform 2305"/>
              <p:cNvSpPr/>
              <p:nvPr>
                <p:custDataLst>
                  <p:tags r:id="rId1664"/>
                </p:custDataLst>
              </p:nvPr>
            </p:nvSpPr>
            <p:spPr bwMode="auto">
              <a:xfrm>
                <a:off x="4311" y="2689"/>
                <a:ext cx="6" cy="37"/>
              </a:xfrm>
              <a:custGeom>
                <a:avLst/>
                <a:gdLst>
                  <a:gd name="T0" fmla="*/ 6 w 5"/>
                  <a:gd name="T1" fmla="*/ 0 h 28"/>
                  <a:gd name="T2" fmla="*/ 7 w 5"/>
                  <a:gd name="T3" fmla="*/ 38 h 28"/>
                  <a:gd name="T4" fmla="*/ 0 w 5"/>
                  <a:gd name="T5" fmla="*/ 6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8">
                    <a:moveTo>
                      <a:pt x="3" y="0"/>
                    </a:moveTo>
                    <a:cubicBezTo>
                      <a:pt x="3" y="6"/>
                      <a:pt x="4" y="11"/>
                      <a:pt x="4" y="17"/>
                    </a:cubicBezTo>
                    <a:cubicBezTo>
                      <a:pt x="5" y="22"/>
                      <a:pt x="3" y="24"/>
                      <a:pt x="0" y="28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5" name="Freeform 2306"/>
              <p:cNvSpPr/>
              <p:nvPr>
                <p:custDataLst>
                  <p:tags r:id="rId1665"/>
                </p:custDataLst>
              </p:nvPr>
            </p:nvSpPr>
            <p:spPr bwMode="auto">
              <a:xfrm>
                <a:off x="4320" y="2755"/>
                <a:ext cx="14" cy="22"/>
              </a:xfrm>
              <a:custGeom>
                <a:avLst/>
                <a:gdLst>
                  <a:gd name="T0" fmla="*/ 6 w 11"/>
                  <a:gd name="T1" fmla="*/ 0 h 17"/>
                  <a:gd name="T2" fmla="*/ 1 w 11"/>
                  <a:gd name="T3" fmla="*/ 27 h 17"/>
                  <a:gd name="T4" fmla="*/ 23 w 11"/>
                  <a:gd name="T5" fmla="*/ 3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7">
                    <a:moveTo>
                      <a:pt x="3" y="0"/>
                    </a:moveTo>
                    <a:cubicBezTo>
                      <a:pt x="4" y="4"/>
                      <a:pt x="0" y="8"/>
                      <a:pt x="1" y="12"/>
                    </a:cubicBezTo>
                    <a:cubicBezTo>
                      <a:pt x="2" y="15"/>
                      <a:pt x="8" y="17"/>
                      <a:pt x="11" y="15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6" name="Freeform 2307"/>
              <p:cNvSpPr/>
              <p:nvPr>
                <p:custDataLst>
                  <p:tags r:id="rId1666"/>
                </p:custDataLst>
              </p:nvPr>
            </p:nvSpPr>
            <p:spPr bwMode="auto">
              <a:xfrm>
                <a:off x="4197" y="2926"/>
                <a:ext cx="47" cy="15"/>
              </a:xfrm>
              <a:custGeom>
                <a:avLst/>
                <a:gdLst>
                  <a:gd name="T0" fmla="*/ 80 w 36"/>
                  <a:gd name="T1" fmla="*/ 16 h 12"/>
                  <a:gd name="T2" fmla="*/ 31 w 36"/>
                  <a:gd name="T3" fmla="*/ 16 h 12"/>
                  <a:gd name="T4" fmla="*/ 0 w 36"/>
                  <a:gd name="T5" fmla="*/ 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2">
                    <a:moveTo>
                      <a:pt x="36" y="8"/>
                    </a:moveTo>
                    <a:cubicBezTo>
                      <a:pt x="29" y="8"/>
                      <a:pt x="20" y="12"/>
                      <a:pt x="14" y="8"/>
                    </a:cubicBezTo>
                    <a:cubicBezTo>
                      <a:pt x="10" y="5"/>
                      <a:pt x="5" y="0"/>
                      <a:pt x="0" y="3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7" name="Freeform 2308"/>
              <p:cNvSpPr/>
              <p:nvPr>
                <p:custDataLst>
                  <p:tags r:id="rId1667"/>
                </p:custDataLst>
              </p:nvPr>
            </p:nvSpPr>
            <p:spPr bwMode="auto">
              <a:xfrm>
                <a:off x="4239" y="2936"/>
                <a:ext cx="51" cy="31"/>
              </a:xfrm>
              <a:custGeom>
                <a:avLst/>
                <a:gdLst>
                  <a:gd name="T0" fmla="*/ 76 w 39"/>
                  <a:gd name="T1" fmla="*/ 0 h 24"/>
                  <a:gd name="T2" fmla="*/ 41 w 39"/>
                  <a:gd name="T3" fmla="*/ 10 h 24"/>
                  <a:gd name="T4" fmla="*/ 16 w 39"/>
                  <a:gd name="T5" fmla="*/ 27 h 24"/>
                  <a:gd name="T6" fmla="*/ 54 w 39"/>
                  <a:gd name="T7" fmla="*/ 27 h 24"/>
                  <a:gd name="T8" fmla="*/ 67 w 39"/>
                  <a:gd name="T9" fmla="*/ 23 h 24"/>
                  <a:gd name="T10" fmla="*/ 80 w 39"/>
                  <a:gd name="T11" fmla="*/ 28 h 24"/>
                  <a:gd name="T12" fmla="*/ 78 w 39"/>
                  <a:gd name="T13" fmla="*/ 52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4">
                    <a:moveTo>
                      <a:pt x="34" y="0"/>
                    </a:moveTo>
                    <a:cubicBezTo>
                      <a:pt x="32" y="6"/>
                      <a:pt x="22" y="5"/>
                      <a:pt x="18" y="5"/>
                    </a:cubicBezTo>
                    <a:cubicBezTo>
                      <a:pt x="15" y="5"/>
                      <a:pt x="0" y="6"/>
                      <a:pt x="7" y="12"/>
                    </a:cubicBezTo>
                    <a:cubicBezTo>
                      <a:pt x="11" y="15"/>
                      <a:pt x="19" y="13"/>
                      <a:pt x="24" y="12"/>
                    </a:cubicBezTo>
                    <a:cubicBezTo>
                      <a:pt x="26" y="12"/>
                      <a:pt x="28" y="11"/>
                      <a:pt x="30" y="11"/>
                    </a:cubicBezTo>
                    <a:cubicBezTo>
                      <a:pt x="32" y="12"/>
                      <a:pt x="34" y="13"/>
                      <a:pt x="36" y="13"/>
                    </a:cubicBezTo>
                    <a:cubicBezTo>
                      <a:pt x="38" y="14"/>
                      <a:pt x="39" y="21"/>
                      <a:pt x="35" y="2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8" name="Freeform 2309"/>
              <p:cNvSpPr/>
              <p:nvPr>
                <p:custDataLst>
                  <p:tags r:id="rId1668"/>
                </p:custDataLst>
              </p:nvPr>
            </p:nvSpPr>
            <p:spPr bwMode="auto">
              <a:xfrm>
                <a:off x="4203" y="2833"/>
                <a:ext cx="56" cy="44"/>
              </a:xfrm>
              <a:custGeom>
                <a:avLst/>
                <a:gdLst>
                  <a:gd name="T0" fmla="*/ 95 w 43"/>
                  <a:gd name="T1" fmla="*/ 0 h 34"/>
                  <a:gd name="T2" fmla="*/ 61 w 43"/>
                  <a:gd name="T3" fmla="*/ 36 h 34"/>
                  <a:gd name="T4" fmla="*/ 30 w 43"/>
                  <a:gd name="T5" fmla="*/ 45 h 34"/>
                  <a:gd name="T6" fmla="*/ 9 w 43"/>
                  <a:gd name="T7" fmla="*/ 58 h 34"/>
                  <a:gd name="T8" fmla="*/ 29 w 43"/>
                  <a:gd name="T9" fmla="*/ 6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34">
                    <a:moveTo>
                      <a:pt x="43" y="0"/>
                    </a:moveTo>
                    <a:cubicBezTo>
                      <a:pt x="39" y="7"/>
                      <a:pt x="34" y="12"/>
                      <a:pt x="28" y="17"/>
                    </a:cubicBezTo>
                    <a:cubicBezTo>
                      <a:pt x="24" y="21"/>
                      <a:pt x="20" y="21"/>
                      <a:pt x="14" y="21"/>
                    </a:cubicBezTo>
                    <a:cubicBezTo>
                      <a:pt x="11" y="21"/>
                      <a:pt x="5" y="24"/>
                      <a:pt x="4" y="27"/>
                    </a:cubicBezTo>
                    <a:cubicBezTo>
                      <a:pt x="0" y="34"/>
                      <a:pt x="9" y="32"/>
                      <a:pt x="13" y="30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9" name="Freeform 2310"/>
              <p:cNvSpPr/>
              <p:nvPr>
                <p:custDataLst>
                  <p:tags r:id="rId1669"/>
                </p:custDataLst>
              </p:nvPr>
            </p:nvSpPr>
            <p:spPr bwMode="auto">
              <a:xfrm>
                <a:off x="4248" y="2816"/>
                <a:ext cx="29" cy="44"/>
              </a:xfrm>
              <a:custGeom>
                <a:avLst/>
                <a:gdLst>
                  <a:gd name="T0" fmla="*/ 32 w 22"/>
                  <a:gd name="T1" fmla="*/ 6 h 34"/>
                  <a:gd name="T2" fmla="*/ 45 w 22"/>
                  <a:gd name="T3" fmla="*/ 5 h 34"/>
                  <a:gd name="T4" fmla="*/ 38 w 22"/>
                  <a:gd name="T5" fmla="*/ 30 h 34"/>
                  <a:gd name="T6" fmla="*/ 26 w 22"/>
                  <a:gd name="T7" fmla="*/ 50 h 34"/>
                  <a:gd name="T8" fmla="*/ 21 w 22"/>
                  <a:gd name="T9" fmla="*/ 61 h 34"/>
                  <a:gd name="T10" fmla="*/ 0 w 22"/>
                  <a:gd name="T11" fmla="*/ 7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4">
                    <a:moveTo>
                      <a:pt x="14" y="3"/>
                    </a:moveTo>
                    <a:cubicBezTo>
                      <a:pt x="15" y="0"/>
                      <a:pt x="19" y="0"/>
                      <a:pt x="20" y="2"/>
                    </a:cubicBezTo>
                    <a:cubicBezTo>
                      <a:pt x="22" y="6"/>
                      <a:pt x="19" y="12"/>
                      <a:pt x="17" y="14"/>
                    </a:cubicBezTo>
                    <a:cubicBezTo>
                      <a:pt x="15" y="18"/>
                      <a:pt x="12" y="20"/>
                      <a:pt x="11" y="23"/>
                    </a:cubicBezTo>
                    <a:cubicBezTo>
                      <a:pt x="10" y="25"/>
                      <a:pt x="10" y="27"/>
                      <a:pt x="9" y="28"/>
                    </a:cubicBezTo>
                    <a:cubicBezTo>
                      <a:pt x="7" y="31"/>
                      <a:pt x="3" y="32"/>
                      <a:pt x="0" y="34"/>
                    </a:cubicBezTo>
                  </a:path>
                </a:pathLst>
              </a:custGeom>
              <a:noFill/>
              <a:ln w="1588" cap="rnd">
                <a:solidFill>
                  <a:srgbClr val="E6C1C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0" name="Freeform 2311"/>
              <p:cNvSpPr/>
              <p:nvPr>
                <p:custDataLst>
                  <p:tags r:id="rId1670"/>
                </p:custDataLst>
              </p:nvPr>
            </p:nvSpPr>
            <p:spPr bwMode="auto">
              <a:xfrm>
                <a:off x="4368" y="2892"/>
                <a:ext cx="5" cy="8"/>
              </a:xfrm>
              <a:custGeom>
                <a:avLst/>
                <a:gdLst>
                  <a:gd name="T0" fmla="*/ 6 w 4"/>
                  <a:gd name="T1" fmla="*/ 0 h 6"/>
                  <a:gd name="T2" fmla="*/ 5 w 4"/>
                  <a:gd name="T3" fmla="*/ 12 h 6"/>
                  <a:gd name="T4" fmla="*/ 8 w 4"/>
                  <a:gd name="T5" fmla="*/ 5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2" y="1"/>
                      <a:pt x="0" y="4"/>
                      <a:pt x="2" y="5"/>
                    </a:cubicBezTo>
                    <a:cubicBezTo>
                      <a:pt x="3" y="6"/>
                      <a:pt x="4" y="3"/>
                      <a:pt x="4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1" name="Freeform 2312"/>
              <p:cNvSpPr/>
              <p:nvPr>
                <p:custDataLst>
                  <p:tags r:id="rId1671"/>
                </p:custDataLst>
              </p:nvPr>
            </p:nvSpPr>
            <p:spPr bwMode="auto">
              <a:xfrm>
                <a:off x="4362" y="2875"/>
                <a:ext cx="3" cy="3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2" name="Freeform 2313"/>
              <p:cNvSpPr/>
              <p:nvPr>
                <p:custDataLst>
                  <p:tags r:id="rId1672"/>
                </p:custDataLst>
              </p:nvPr>
            </p:nvSpPr>
            <p:spPr bwMode="auto">
              <a:xfrm>
                <a:off x="4333" y="2890"/>
                <a:ext cx="5" cy="6"/>
              </a:xfrm>
              <a:custGeom>
                <a:avLst/>
                <a:gdLst>
                  <a:gd name="T0" fmla="*/ 0 w 4"/>
                  <a:gd name="T1" fmla="*/ 2 h 5"/>
                  <a:gd name="T2" fmla="*/ 5 w 4"/>
                  <a:gd name="T3" fmla="*/ 7 h 5"/>
                  <a:gd name="T4" fmla="*/ 5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3"/>
                      <a:pt x="1" y="5"/>
                      <a:pt x="2" y="4"/>
                    </a:cubicBezTo>
                    <a:cubicBezTo>
                      <a:pt x="4" y="4"/>
                      <a:pt x="2" y="1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3" name="Freeform 2314"/>
              <p:cNvSpPr/>
              <p:nvPr>
                <p:custDataLst>
                  <p:tags r:id="rId1673"/>
                </p:custDataLst>
              </p:nvPr>
            </p:nvSpPr>
            <p:spPr bwMode="auto">
              <a:xfrm>
                <a:off x="4350" y="2909"/>
                <a:ext cx="2" cy="5"/>
              </a:xfrm>
              <a:custGeom>
                <a:avLst/>
                <a:gdLst>
                  <a:gd name="T0" fmla="*/ 0 w 2"/>
                  <a:gd name="T1" fmla="*/ 8 h 4"/>
                  <a:gd name="T2" fmla="*/ 1 w 2"/>
                  <a:gd name="T3" fmla="*/ 0 h 4"/>
                  <a:gd name="T4" fmla="*/ 2 w 2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0" y="3"/>
                      <a:pt x="0" y="0"/>
                      <a:pt x="1" y="0"/>
                    </a:cubicBezTo>
                    <a:cubicBezTo>
                      <a:pt x="2" y="0"/>
                      <a:pt x="2" y="3"/>
                      <a:pt x="2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4" name="Freeform 2315"/>
              <p:cNvSpPr/>
              <p:nvPr>
                <p:custDataLst>
                  <p:tags r:id="rId1674"/>
                </p:custDataLst>
              </p:nvPr>
            </p:nvSpPr>
            <p:spPr bwMode="auto">
              <a:xfrm>
                <a:off x="4325" y="290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5" name="Freeform 2316"/>
              <p:cNvSpPr/>
              <p:nvPr>
                <p:custDataLst>
                  <p:tags r:id="rId1675"/>
                </p:custDataLst>
              </p:nvPr>
            </p:nvSpPr>
            <p:spPr bwMode="auto">
              <a:xfrm>
                <a:off x="4294" y="2896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6" name="Freeform 2317"/>
              <p:cNvSpPr/>
              <p:nvPr>
                <p:custDataLst>
                  <p:tags r:id="rId1676"/>
                </p:custDataLst>
              </p:nvPr>
            </p:nvSpPr>
            <p:spPr bwMode="auto">
              <a:xfrm>
                <a:off x="4259" y="2928"/>
                <a:ext cx="6" cy="7"/>
              </a:xfrm>
              <a:custGeom>
                <a:avLst/>
                <a:gdLst>
                  <a:gd name="T0" fmla="*/ 2 w 5"/>
                  <a:gd name="T1" fmla="*/ 14 h 5"/>
                  <a:gd name="T2" fmla="*/ 1 w 5"/>
                  <a:gd name="T3" fmla="*/ 6 h 5"/>
                  <a:gd name="T4" fmla="*/ 8 w 5"/>
                  <a:gd name="T5" fmla="*/ 11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4"/>
                      <a:pt x="0" y="2"/>
                      <a:pt x="1" y="2"/>
                    </a:cubicBezTo>
                    <a:cubicBezTo>
                      <a:pt x="2" y="0"/>
                      <a:pt x="4" y="4"/>
                      <a:pt x="5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7" name="Freeform 2318"/>
              <p:cNvSpPr/>
              <p:nvPr>
                <p:custDataLst>
                  <p:tags r:id="rId1677"/>
                </p:custDataLst>
              </p:nvPr>
            </p:nvSpPr>
            <p:spPr bwMode="auto">
              <a:xfrm>
                <a:off x="4299" y="2941"/>
                <a:ext cx="8" cy="8"/>
              </a:xfrm>
              <a:custGeom>
                <a:avLst/>
                <a:gdLst>
                  <a:gd name="T0" fmla="*/ 0 w 6"/>
                  <a:gd name="T1" fmla="*/ 7 h 6"/>
                  <a:gd name="T2" fmla="*/ 5 w 6"/>
                  <a:gd name="T3" fmla="*/ 12 h 6"/>
                  <a:gd name="T4" fmla="*/ 7 w 6"/>
                  <a:gd name="T5" fmla="*/ 7 h 6"/>
                  <a:gd name="T6" fmla="*/ 12 w 6"/>
                  <a:gd name="T7" fmla="*/ 1 h 6"/>
                  <a:gd name="T8" fmla="*/ 15 w 6"/>
                  <a:gd name="T9" fmla="*/ 9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3"/>
                      <a:pt x="1" y="5"/>
                      <a:pt x="2" y="5"/>
                    </a:cubicBezTo>
                    <a:cubicBezTo>
                      <a:pt x="3" y="6"/>
                      <a:pt x="3" y="3"/>
                      <a:pt x="3" y="3"/>
                    </a:cubicBezTo>
                    <a:cubicBezTo>
                      <a:pt x="3" y="2"/>
                      <a:pt x="3" y="0"/>
                      <a:pt x="5" y="1"/>
                    </a:cubicBezTo>
                    <a:cubicBezTo>
                      <a:pt x="6" y="1"/>
                      <a:pt x="5" y="3"/>
                      <a:pt x="6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8" name="Freeform 2319"/>
              <p:cNvSpPr/>
              <p:nvPr>
                <p:custDataLst>
                  <p:tags r:id="rId1678"/>
                </p:custDataLst>
              </p:nvPr>
            </p:nvSpPr>
            <p:spPr bwMode="auto">
              <a:xfrm>
                <a:off x="4420" y="2797"/>
                <a:ext cx="2" cy="4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09" name="Freeform 2320"/>
              <p:cNvSpPr/>
              <p:nvPr>
                <p:custDataLst>
                  <p:tags r:id="rId1679"/>
                </p:custDataLst>
              </p:nvPr>
            </p:nvSpPr>
            <p:spPr bwMode="auto">
              <a:xfrm>
                <a:off x="4447" y="2821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0" name="Freeform 2321"/>
              <p:cNvSpPr/>
              <p:nvPr>
                <p:custDataLst>
                  <p:tags r:id="rId1680"/>
                </p:custDataLst>
              </p:nvPr>
            </p:nvSpPr>
            <p:spPr bwMode="auto">
              <a:xfrm>
                <a:off x="4431" y="2811"/>
                <a:ext cx="4" cy="2"/>
              </a:xfrm>
              <a:custGeom>
                <a:avLst/>
                <a:gdLst>
                  <a:gd name="T0" fmla="*/ 0 w 3"/>
                  <a:gd name="T1" fmla="*/ 2 h 2"/>
                  <a:gd name="T2" fmla="*/ 7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1" name="Freeform 2322"/>
              <p:cNvSpPr/>
              <p:nvPr>
                <p:custDataLst>
                  <p:tags r:id="rId1681"/>
                </p:custDataLst>
              </p:nvPr>
            </p:nvSpPr>
            <p:spPr bwMode="auto">
              <a:xfrm>
                <a:off x="4405" y="2803"/>
                <a:ext cx="3" cy="1"/>
              </a:xfrm>
              <a:custGeom>
                <a:avLst/>
                <a:gdLst>
                  <a:gd name="T0" fmla="*/ 8 w 2"/>
                  <a:gd name="T1" fmla="*/ 1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2" name="Freeform 2323"/>
              <p:cNvSpPr/>
              <p:nvPr>
                <p:custDataLst>
                  <p:tags r:id="rId1682"/>
                </p:custDataLst>
              </p:nvPr>
            </p:nvSpPr>
            <p:spPr bwMode="auto">
              <a:xfrm>
                <a:off x="4382" y="2804"/>
                <a:ext cx="9" cy="12"/>
              </a:xfrm>
              <a:custGeom>
                <a:avLst/>
                <a:gdLst>
                  <a:gd name="T0" fmla="*/ 6 w 7"/>
                  <a:gd name="T1" fmla="*/ 21 h 9"/>
                  <a:gd name="T2" fmla="*/ 13 w 7"/>
                  <a:gd name="T3" fmla="*/ 16 h 9"/>
                  <a:gd name="T4" fmla="*/ 8 w 7"/>
                  <a:gd name="T5" fmla="*/ 15 h 9"/>
                  <a:gd name="T6" fmla="*/ 1 w 7"/>
                  <a:gd name="T7" fmla="*/ 9 h 9"/>
                  <a:gd name="T8" fmla="*/ 13 w 7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4" y="9"/>
                      <a:pt x="5" y="8"/>
                      <a:pt x="6" y="7"/>
                    </a:cubicBezTo>
                    <a:cubicBezTo>
                      <a:pt x="7" y="6"/>
                      <a:pt x="5" y="6"/>
                      <a:pt x="4" y="6"/>
                    </a:cubicBezTo>
                    <a:cubicBezTo>
                      <a:pt x="3" y="6"/>
                      <a:pt x="0" y="6"/>
                      <a:pt x="1" y="4"/>
                    </a:cubicBezTo>
                    <a:cubicBezTo>
                      <a:pt x="2" y="2"/>
                      <a:pt x="5" y="1"/>
                      <a:pt x="6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3" name="Freeform 2324"/>
              <p:cNvSpPr/>
              <p:nvPr>
                <p:custDataLst>
                  <p:tags r:id="rId1683"/>
                </p:custDataLst>
              </p:nvPr>
            </p:nvSpPr>
            <p:spPr bwMode="auto">
              <a:xfrm>
                <a:off x="4381" y="283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4" name="Freeform 2325"/>
              <p:cNvSpPr/>
              <p:nvPr>
                <p:custDataLst>
                  <p:tags r:id="rId1684"/>
                </p:custDataLst>
              </p:nvPr>
            </p:nvSpPr>
            <p:spPr bwMode="auto">
              <a:xfrm>
                <a:off x="4362" y="2853"/>
                <a:ext cx="4" cy="2"/>
              </a:xfrm>
              <a:custGeom>
                <a:avLst/>
                <a:gdLst>
                  <a:gd name="T0" fmla="*/ 7 w 3"/>
                  <a:gd name="T1" fmla="*/ 8 h 1"/>
                  <a:gd name="T2" fmla="*/ 0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0"/>
                      <a:pt x="1" y="1"/>
                      <a:pt x="0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5" name="Freeform 2326"/>
              <p:cNvSpPr/>
              <p:nvPr>
                <p:custDataLst>
                  <p:tags r:id="rId1685"/>
                </p:custDataLst>
              </p:nvPr>
            </p:nvSpPr>
            <p:spPr bwMode="auto">
              <a:xfrm>
                <a:off x="4374" y="2753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1"/>
                      <a:pt x="3" y="1"/>
                      <a:pt x="4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6" name="Freeform 2327"/>
              <p:cNvSpPr/>
              <p:nvPr>
                <p:custDataLst>
                  <p:tags r:id="rId1686"/>
                </p:custDataLst>
              </p:nvPr>
            </p:nvSpPr>
            <p:spPr bwMode="auto">
              <a:xfrm>
                <a:off x="4364" y="2751"/>
                <a:ext cx="8" cy="7"/>
              </a:xfrm>
              <a:custGeom>
                <a:avLst/>
                <a:gdLst>
                  <a:gd name="T0" fmla="*/ 12 w 6"/>
                  <a:gd name="T1" fmla="*/ 6 h 5"/>
                  <a:gd name="T2" fmla="*/ 1 w 6"/>
                  <a:gd name="T3" fmla="*/ 6 h 5"/>
                  <a:gd name="T4" fmla="*/ 15 w 6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2"/>
                      <a:pt x="1" y="0"/>
                      <a:pt x="1" y="2"/>
                    </a:cubicBezTo>
                    <a:cubicBezTo>
                      <a:pt x="0" y="4"/>
                      <a:pt x="4" y="5"/>
                      <a:pt x="6" y="5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7" name="Freeform 2328"/>
              <p:cNvSpPr/>
              <p:nvPr>
                <p:custDataLst>
                  <p:tags r:id="rId1687"/>
                </p:custDataLst>
              </p:nvPr>
            </p:nvSpPr>
            <p:spPr bwMode="auto">
              <a:xfrm>
                <a:off x="4348" y="2762"/>
                <a:ext cx="7" cy="2"/>
              </a:xfrm>
              <a:custGeom>
                <a:avLst/>
                <a:gdLst>
                  <a:gd name="T0" fmla="*/ 14 w 5"/>
                  <a:gd name="T1" fmla="*/ 0 h 2"/>
                  <a:gd name="T2" fmla="*/ 1 w 5"/>
                  <a:gd name="T3" fmla="*/ 0 h 2"/>
                  <a:gd name="T4" fmla="*/ 14 w 5"/>
                  <a:gd name="T5" fmla="*/ 2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4" y="0"/>
                      <a:pt x="2" y="0"/>
                      <a:pt x="1" y="0"/>
                    </a:cubicBezTo>
                    <a:cubicBezTo>
                      <a:pt x="0" y="2"/>
                      <a:pt x="4" y="2"/>
                      <a:pt x="5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8" name="Freeform 2329"/>
              <p:cNvSpPr/>
              <p:nvPr>
                <p:custDataLst>
                  <p:tags r:id="rId1688"/>
                </p:custDataLst>
              </p:nvPr>
            </p:nvSpPr>
            <p:spPr bwMode="auto">
              <a:xfrm>
                <a:off x="4333" y="2773"/>
                <a:ext cx="1" cy="7"/>
              </a:xfrm>
              <a:custGeom>
                <a:avLst/>
                <a:gdLst>
                  <a:gd name="T0" fmla="*/ 0 w 1"/>
                  <a:gd name="T1" fmla="*/ 0 h 5"/>
                  <a:gd name="T2" fmla="*/ 1 w 1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0"/>
                    </a:moveTo>
                    <a:cubicBezTo>
                      <a:pt x="0" y="2"/>
                      <a:pt x="0" y="3"/>
                      <a:pt x="1" y="5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9" name="Freeform 2330"/>
              <p:cNvSpPr/>
              <p:nvPr>
                <p:custDataLst>
                  <p:tags r:id="rId1689"/>
                </p:custDataLst>
              </p:nvPr>
            </p:nvSpPr>
            <p:spPr bwMode="auto">
              <a:xfrm>
                <a:off x="4333" y="2757"/>
                <a:ext cx="6" cy="6"/>
              </a:xfrm>
              <a:custGeom>
                <a:avLst/>
                <a:gdLst>
                  <a:gd name="T0" fmla="*/ 8 w 5"/>
                  <a:gd name="T1" fmla="*/ 2 h 5"/>
                  <a:gd name="T2" fmla="*/ 0 w 5"/>
                  <a:gd name="T3" fmla="*/ 6 h 5"/>
                  <a:gd name="T4" fmla="*/ 8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4"/>
                      <a:pt x="1" y="5"/>
                      <a:pt x="0" y="3"/>
                    </a:cubicBezTo>
                    <a:cubicBezTo>
                      <a:pt x="0" y="0"/>
                      <a:pt x="4" y="1"/>
                      <a:pt x="5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0" name="Freeform 2331"/>
              <p:cNvSpPr/>
              <p:nvPr>
                <p:custDataLst>
                  <p:tags r:id="rId1690"/>
                </p:custDataLst>
              </p:nvPr>
            </p:nvSpPr>
            <p:spPr bwMode="auto">
              <a:xfrm>
                <a:off x="4322" y="2757"/>
                <a:ext cx="4" cy="1"/>
              </a:xfrm>
              <a:custGeom>
                <a:avLst/>
                <a:gdLst>
                  <a:gd name="T0" fmla="*/ 0 w 3"/>
                  <a:gd name="T1" fmla="*/ 1 h 1"/>
                  <a:gd name="T2" fmla="*/ 7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1" name="Freeform 2332"/>
              <p:cNvSpPr/>
              <p:nvPr>
                <p:custDataLst>
                  <p:tags r:id="rId1691"/>
                </p:custDataLst>
              </p:nvPr>
            </p:nvSpPr>
            <p:spPr bwMode="auto">
              <a:xfrm>
                <a:off x="4317" y="2785"/>
                <a:ext cx="10" cy="9"/>
              </a:xfrm>
              <a:custGeom>
                <a:avLst/>
                <a:gdLst>
                  <a:gd name="T0" fmla="*/ 6 w 8"/>
                  <a:gd name="T1" fmla="*/ 1 h 7"/>
                  <a:gd name="T2" fmla="*/ 14 w 8"/>
                  <a:gd name="T3" fmla="*/ 1 h 7"/>
                  <a:gd name="T4" fmla="*/ 6 w 8"/>
                  <a:gd name="T5" fmla="*/ 8 h 7"/>
                  <a:gd name="T6" fmla="*/ 1 w 8"/>
                  <a:gd name="T7" fmla="*/ 13 h 7"/>
                  <a:gd name="T8" fmla="*/ 10 w 8"/>
                  <a:gd name="T9" fmla="*/ 15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1"/>
                    </a:moveTo>
                    <a:cubicBezTo>
                      <a:pt x="4" y="1"/>
                      <a:pt x="6" y="0"/>
                      <a:pt x="7" y="1"/>
                    </a:cubicBezTo>
                    <a:cubicBezTo>
                      <a:pt x="8" y="3"/>
                      <a:pt x="4" y="4"/>
                      <a:pt x="3" y="4"/>
                    </a:cubicBezTo>
                    <a:cubicBezTo>
                      <a:pt x="2" y="4"/>
                      <a:pt x="0" y="4"/>
                      <a:pt x="1" y="6"/>
                    </a:cubicBezTo>
                    <a:cubicBezTo>
                      <a:pt x="1" y="7"/>
                      <a:pt x="4" y="7"/>
                      <a:pt x="5" y="7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2" name="Freeform 2333"/>
              <p:cNvSpPr/>
              <p:nvPr>
                <p:custDataLst>
                  <p:tags r:id="rId1692"/>
                </p:custDataLst>
              </p:nvPr>
            </p:nvSpPr>
            <p:spPr bwMode="auto">
              <a:xfrm>
                <a:off x="4326" y="2799"/>
                <a:ext cx="4" cy="2"/>
              </a:xfrm>
              <a:custGeom>
                <a:avLst/>
                <a:gdLst>
                  <a:gd name="T0" fmla="*/ 7 w 3"/>
                  <a:gd name="T1" fmla="*/ 8 h 1"/>
                  <a:gd name="T2" fmla="*/ 0 w 3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3" name="Freeform 2334"/>
              <p:cNvSpPr/>
              <p:nvPr>
                <p:custDataLst>
                  <p:tags r:id="rId1693"/>
                </p:custDataLst>
              </p:nvPr>
            </p:nvSpPr>
            <p:spPr bwMode="auto">
              <a:xfrm>
                <a:off x="4334" y="2829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4" name="Freeform 2335"/>
              <p:cNvSpPr/>
              <p:nvPr>
                <p:custDataLst>
                  <p:tags r:id="rId1694"/>
                </p:custDataLst>
              </p:nvPr>
            </p:nvSpPr>
            <p:spPr bwMode="auto">
              <a:xfrm>
                <a:off x="4327" y="2839"/>
                <a:ext cx="2" cy="3"/>
              </a:xfrm>
              <a:custGeom>
                <a:avLst/>
                <a:gdLst>
                  <a:gd name="T0" fmla="*/ 8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5" name="Freeform 2336"/>
              <p:cNvSpPr/>
              <p:nvPr>
                <p:custDataLst>
                  <p:tags r:id="rId1695"/>
                </p:custDataLst>
              </p:nvPr>
            </p:nvSpPr>
            <p:spPr bwMode="auto">
              <a:xfrm>
                <a:off x="4412" y="2758"/>
                <a:ext cx="9" cy="8"/>
              </a:xfrm>
              <a:custGeom>
                <a:avLst/>
                <a:gdLst>
                  <a:gd name="T0" fmla="*/ 8 w 7"/>
                  <a:gd name="T1" fmla="*/ 15 h 6"/>
                  <a:gd name="T2" fmla="*/ 8 w 7"/>
                  <a:gd name="T3" fmla="*/ 7 h 6"/>
                  <a:gd name="T4" fmla="*/ 13 w 7"/>
                  <a:gd name="T5" fmla="*/ 7 h 6"/>
                  <a:gd name="T6" fmla="*/ 6 w 7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4" y="5"/>
                      <a:pt x="0" y="4"/>
                      <a:pt x="4" y="3"/>
                    </a:cubicBezTo>
                    <a:cubicBezTo>
                      <a:pt x="5" y="3"/>
                      <a:pt x="6" y="4"/>
                      <a:pt x="6" y="3"/>
                    </a:cubicBezTo>
                    <a:cubicBezTo>
                      <a:pt x="7" y="1"/>
                      <a:pt x="4" y="0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6" name="Freeform 2337"/>
              <p:cNvSpPr/>
              <p:nvPr>
                <p:custDataLst>
                  <p:tags r:id="rId1696"/>
                </p:custDataLst>
              </p:nvPr>
            </p:nvSpPr>
            <p:spPr bwMode="auto">
              <a:xfrm>
                <a:off x="4418" y="2786"/>
                <a:ext cx="6" cy="2"/>
              </a:xfrm>
              <a:custGeom>
                <a:avLst/>
                <a:gdLst>
                  <a:gd name="T0" fmla="*/ 14 w 4"/>
                  <a:gd name="T1" fmla="*/ 0 h 1"/>
                  <a:gd name="T2" fmla="*/ 0 w 4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4" y="0"/>
                    </a:moveTo>
                    <a:cubicBezTo>
                      <a:pt x="3" y="0"/>
                      <a:pt x="2" y="1"/>
                      <a:pt x="0" y="1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7" name="Freeform 2338"/>
              <p:cNvSpPr/>
              <p:nvPr>
                <p:custDataLst>
                  <p:tags r:id="rId1697"/>
                </p:custDataLst>
              </p:nvPr>
            </p:nvSpPr>
            <p:spPr bwMode="auto">
              <a:xfrm>
                <a:off x="4440" y="2750"/>
                <a:ext cx="4" cy="7"/>
              </a:xfrm>
              <a:custGeom>
                <a:avLst/>
                <a:gdLst>
                  <a:gd name="T0" fmla="*/ 0 w 3"/>
                  <a:gd name="T1" fmla="*/ 6 h 5"/>
                  <a:gd name="T2" fmla="*/ 1 w 3"/>
                  <a:gd name="T3" fmla="*/ 11 h 5"/>
                  <a:gd name="T4" fmla="*/ 7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cubicBezTo>
                      <a:pt x="0" y="2"/>
                      <a:pt x="0" y="5"/>
                      <a:pt x="1" y="4"/>
                    </a:cubicBezTo>
                    <a:cubicBezTo>
                      <a:pt x="3" y="4"/>
                      <a:pt x="2" y="1"/>
                      <a:pt x="3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8" name="Freeform 2339"/>
              <p:cNvSpPr/>
              <p:nvPr>
                <p:custDataLst>
                  <p:tags r:id="rId1698"/>
                </p:custDataLst>
              </p:nvPr>
            </p:nvSpPr>
            <p:spPr bwMode="auto">
              <a:xfrm>
                <a:off x="4459" y="2753"/>
                <a:ext cx="9" cy="6"/>
              </a:xfrm>
              <a:custGeom>
                <a:avLst/>
                <a:gdLst>
                  <a:gd name="T0" fmla="*/ 5 w 7"/>
                  <a:gd name="T1" fmla="*/ 8 h 5"/>
                  <a:gd name="T2" fmla="*/ 15 w 7"/>
                  <a:gd name="T3" fmla="*/ 2 h 5"/>
                  <a:gd name="T4" fmla="*/ 0 w 7"/>
                  <a:gd name="T5" fmla="*/ 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3" y="5"/>
                      <a:pt x="7" y="4"/>
                      <a:pt x="7" y="2"/>
                    </a:cubicBezTo>
                    <a:cubicBezTo>
                      <a:pt x="7" y="0"/>
                      <a:pt x="1" y="2"/>
                      <a:pt x="0" y="2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29" name="Freeform 2340"/>
              <p:cNvSpPr/>
              <p:nvPr>
                <p:custDataLst>
                  <p:tags r:id="rId1699"/>
                </p:custDataLst>
              </p:nvPr>
            </p:nvSpPr>
            <p:spPr bwMode="auto">
              <a:xfrm>
                <a:off x="4350" y="2704"/>
                <a:ext cx="5" cy="5"/>
              </a:xfrm>
              <a:custGeom>
                <a:avLst/>
                <a:gdLst>
                  <a:gd name="T0" fmla="*/ 1 w 4"/>
                  <a:gd name="T1" fmla="*/ 1 h 4"/>
                  <a:gd name="T2" fmla="*/ 8 w 4"/>
                  <a:gd name="T3" fmla="*/ 5 h 4"/>
                  <a:gd name="T4" fmla="*/ 0 w 4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1"/>
                      <a:pt x="4" y="0"/>
                      <a:pt x="4" y="2"/>
                    </a:cubicBezTo>
                    <a:cubicBezTo>
                      <a:pt x="4" y="3"/>
                      <a:pt x="1" y="4"/>
                      <a:pt x="0" y="4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0" name="Freeform 2341"/>
              <p:cNvSpPr/>
              <p:nvPr>
                <p:custDataLst>
                  <p:tags r:id="rId1700"/>
                </p:custDataLst>
              </p:nvPr>
            </p:nvSpPr>
            <p:spPr bwMode="auto">
              <a:xfrm>
                <a:off x="4291" y="2816"/>
                <a:ext cx="5" cy="1"/>
              </a:xfrm>
              <a:custGeom>
                <a:avLst/>
                <a:gdLst>
                  <a:gd name="T0" fmla="*/ 0 w 4"/>
                  <a:gd name="T1" fmla="*/ 0 h 1"/>
                  <a:gd name="T2" fmla="*/ 8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1" name="Freeform 2342"/>
              <p:cNvSpPr/>
              <p:nvPr>
                <p:custDataLst>
                  <p:tags r:id="rId1701"/>
                </p:custDataLst>
              </p:nvPr>
            </p:nvSpPr>
            <p:spPr bwMode="auto">
              <a:xfrm>
                <a:off x="4300" y="2832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8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2" name="Freeform 2343"/>
              <p:cNvSpPr/>
              <p:nvPr>
                <p:custDataLst>
                  <p:tags r:id="rId1702"/>
                </p:custDataLst>
              </p:nvPr>
            </p:nvSpPr>
            <p:spPr bwMode="auto">
              <a:xfrm>
                <a:off x="4274" y="2855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D3899A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3" name="Freeform 2344"/>
              <p:cNvSpPr/>
              <p:nvPr>
                <p:custDataLst>
                  <p:tags r:id="rId1703"/>
                </p:custDataLst>
              </p:nvPr>
            </p:nvSpPr>
            <p:spPr bwMode="auto">
              <a:xfrm>
                <a:off x="4249" y="2857"/>
                <a:ext cx="1" cy="3"/>
              </a:xfrm>
              <a:custGeom>
                <a:avLst/>
                <a:gdLst>
                  <a:gd name="T0" fmla="*/ 0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3899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4" name="Freeform 2345"/>
              <p:cNvSpPr/>
              <p:nvPr>
                <p:custDataLst>
                  <p:tags r:id="rId1704"/>
                </p:custDataLst>
              </p:nvPr>
            </p:nvSpPr>
            <p:spPr bwMode="auto">
              <a:xfrm>
                <a:off x="4218" y="2870"/>
                <a:ext cx="1" cy="4"/>
              </a:xfrm>
              <a:custGeom>
                <a:avLst/>
                <a:gdLst>
                  <a:gd name="T0" fmla="*/ 0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3899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5" name="Freeform 2346"/>
              <p:cNvSpPr/>
              <p:nvPr>
                <p:custDataLst>
                  <p:tags r:id="rId1705"/>
                </p:custDataLst>
              </p:nvPr>
            </p:nvSpPr>
            <p:spPr bwMode="auto">
              <a:xfrm>
                <a:off x="4236" y="2934"/>
                <a:ext cx="7" cy="9"/>
              </a:xfrm>
              <a:custGeom>
                <a:avLst/>
                <a:gdLst>
                  <a:gd name="T0" fmla="*/ 14 w 5"/>
                  <a:gd name="T1" fmla="*/ 6 h 7"/>
                  <a:gd name="T2" fmla="*/ 8 w 5"/>
                  <a:gd name="T3" fmla="*/ 0 h 7"/>
                  <a:gd name="T4" fmla="*/ 6 w 5"/>
                  <a:gd name="T5" fmla="*/ 8 h 7"/>
                  <a:gd name="T6" fmla="*/ 0 w 5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5" y="3"/>
                    </a:moveTo>
                    <a:cubicBezTo>
                      <a:pt x="5" y="2"/>
                      <a:pt x="5" y="0"/>
                      <a:pt x="3" y="0"/>
                    </a:cubicBezTo>
                    <a:cubicBezTo>
                      <a:pt x="1" y="1"/>
                      <a:pt x="3" y="3"/>
                      <a:pt x="2" y="4"/>
                    </a:cubicBezTo>
                    <a:cubicBezTo>
                      <a:pt x="1" y="7"/>
                      <a:pt x="0" y="2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D3899A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6" name="Freeform 2347"/>
              <p:cNvSpPr/>
              <p:nvPr>
                <p:custDataLst>
                  <p:tags r:id="rId1706"/>
                </p:custDataLst>
              </p:nvPr>
            </p:nvSpPr>
            <p:spPr bwMode="auto">
              <a:xfrm>
                <a:off x="4411" y="2904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1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7" name="Freeform 2348"/>
              <p:cNvSpPr/>
              <p:nvPr>
                <p:custDataLst>
                  <p:tags r:id="rId1707"/>
                </p:custDataLst>
              </p:nvPr>
            </p:nvSpPr>
            <p:spPr bwMode="auto">
              <a:xfrm>
                <a:off x="4413" y="286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8" name="Freeform 2349"/>
              <p:cNvSpPr/>
              <p:nvPr>
                <p:custDataLst>
                  <p:tags r:id="rId1708"/>
                </p:custDataLst>
              </p:nvPr>
            </p:nvSpPr>
            <p:spPr bwMode="auto">
              <a:xfrm>
                <a:off x="4461" y="2779"/>
                <a:ext cx="3" cy="2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9" name="Freeform 2350"/>
              <p:cNvSpPr/>
              <p:nvPr>
                <p:custDataLst>
                  <p:tags r:id="rId1709"/>
                </p:custDataLst>
              </p:nvPr>
            </p:nvSpPr>
            <p:spPr bwMode="auto">
              <a:xfrm>
                <a:off x="4455" y="2724"/>
                <a:ext cx="6" cy="5"/>
              </a:xfrm>
              <a:custGeom>
                <a:avLst/>
                <a:gdLst>
                  <a:gd name="T0" fmla="*/ 0 w 5"/>
                  <a:gd name="T1" fmla="*/ 5 h 4"/>
                  <a:gd name="T2" fmla="*/ 6 w 5"/>
                  <a:gd name="T3" fmla="*/ 1 h 4"/>
                  <a:gd name="T4" fmla="*/ 0 w 5"/>
                  <a:gd name="T5" fmla="*/ 8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3"/>
                      <a:pt x="1" y="4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0" name="Freeform 2351"/>
              <p:cNvSpPr/>
              <p:nvPr>
                <p:custDataLst>
                  <p:tags r:id="rId1710"/>
                </p:custDataLst>
              </p:nvPr>
            </p:nvSpPr>
            <p:spPr bwMode="auto">
              <a:xfrm>
                <a:off x="4413" y="2706"/>
                <a:ext cx="3" cy="4"/>
              </a:xfrm>
              <a:custGeom>
                <a:avLst/>
                <a:gdLst>
                  <a:gd name="T0" fmla="*/ 8 w 2"/>
                  <a:gd name="T1" fmla="*/ 7 h 3"/>
                  <a:gd name="T2" fmla="*/ 0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0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1" name="Freeform 2352"/>
              <p:cNvSpPr/>
              <p:nvPr>
                <p:custDataLst>
                  <p:tags r:id="rId1711"/>
                </p:custDataLst>
              </p:nvPr>
            </p:nvSpPr>
            <p:spPr bwMode="auto">
              <a:xfrm>
                <a:off x="4392" y="2700"/>
                <a:ext cx="3" cy="1"/>
              </a:xfrm>
              <a:custGeom>
                <a:avLst/>
                <a:gdLst>
                  <a:gd name="T0" fmla="*/ 8 w 2"/>
                  <a:gd name="T1" fmla="*/ 0 h 1"/>
                  <a:gd name="T2" fmla="*/ 0 w 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2" name="Freeform 2353"/>
              <p:cNvSpPr/>
              <p:nvPr>
                <p:custDataLst>
                  <p:tags r:id="rId1712"/>
                </p:custDataLst>
              </p:nvPr>
            </p:nvSpPr>
            <p:spPr bwMode="auto">
              <a:xfrm>
                <a:off x="4327" y="2698"/>
                <a:ext cx="7" cy="8"/>
              </a:xfrm>
              <a:custGeom>
                <a:avLst/>
                <a:gdLst>
                  <a:gd name="T0" fmla="*/ 11 w 5"/>
                  <a:gd name="T1" fmla="*/ 1 h 6"/>
                  <a:gd name="T2" fmla="*/ 6 w 5"/>
                  <a:gd name="T3" fmla="*/ 1 h 6"/>
                  <a:gd name="T4" fmla="*/ 1 w 5"/>
                  <a:gd name="T5" fmla="*/ 7 h 6"/>
                  <a:gd name="T6" fmla="*/ 14 w 5"/>
                  <a:gd name="T7" fmla="*/ 9 h 6"/>
                  <a:gd name="T8" fmla="*/ 0 w 5"/>
                  <a:gd name="T9" fmla="*/ 1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3" y="1"/>
                      <a:pt x="2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5" y="2"/>
                      <a:pt x="5" y="4"/>
                    </a:cubicBezTo>
                    <a:cubicBezTo>
                      <a:pt x="5" y="5"/>
                      <a:pt x="1" y="6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3" name="Freeform 2354"/>
              <p:cNvSpPr/>
              <p:nvPr>
                <p:custDataLst>
                  <p:tags r:id="rId1713"/>
                </p:custDataLst>
              </p:nvPr>
            </p:nvSpPr>
            <p:spPr bwMode="auto">
              <a:xfrm>
                <a:off x="4311" y="2722"/>
                <a:ext cx="3" cy="4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2"/>
                      <a:pt x="3" y="3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4" name="Freeform 2355"/>
              <p:cNvSpPr/>
              <p:nvPr>
                <p:custDataLst>
                  <p:tags r:id="rId1714"/>
                </p:custDataLst>
              </p:nvPr>
            </p:nvSpPr>
            <p:spPr bwMode="auto">
              <a:xfrm>
                <a:off x="4286" y="2771"/>
                <a:ext cx="4" cy="6"/>
              </a:xfrm>
              <a:custGeom>
                <a:avLst/>
                <a:gdLst>
                  <a:gd name="T0" fmla="*/ 0 w 3"/>
                  <a:gd name="T1" fmla="*/ 6 h 5"/>
                  <a:gd name="T2" fmla="*/ 7 w 3"/>
                  <a:gd name="T3" fmla="*/ 2 h 5"/>
                  <a:gd name="T4" fmla="*/ 1 w 3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cubicBezTo>
                      <a:pt x="1" y="4"/>
                      <a:pt x="3" y="5"/>
                      <a:pt x="3" y="2"/>
                    </a:cubicBezTo>
                    <a:cubicBezTo>
                      <a:pt x="3" y="0"/>
                      <a:pt x="2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C8657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5" name="Freeform 2356"/>
              <p:cNvSpPr/>
              <p:nvPr>
                <p:custDataLst>
                  <p:tags r:id="rId1715"/>
                </p:custDataLst>
              </p:nvPr>
            </p:nvSpPr>
            <p:spPr bwMode="auto">
              <a:xfrm>
                <a:off x="4416" y="2638"/>
                <a:ext cx="82" cy="53"/>
              </a:xfrm>
              <a:custGeom>
                <a:avLst/>
                <a:gdLst>
                  <a:gd name="T0" fmla="*/ 7 w 63"/>
                  <a:gd name="T1" fmla="*/ 89 h 41"/>
                  <a:gd name="T2" fmla="*/ 35 w 63"/>
                  <a:gd name="T3" fmla="*/ 10 h 41"/>
                  <a:gd name="T4" fmla="*/ 133 w 63"/>
                  <a:gd name="T5" fmla="*/ 47 h 41"/>
                  <a:gd name="T6" fmla="*/ 137 w 63"/>
                  <a:gd name="T7" fmla="*/ 50 h 41"/>
                  <a:gd name="T8" fmla="*/ 139 w 63"/>
                  <a:gd name="T9" fmla="*/ 45 h 41"/>
                  <a:gd name="T10" fmla="*/ 30 w 63"/>
                  <a:gd name="T11" fmla="*/ 5 h 41"/>
                  <a:gd name="T12" fmla="*/ 0 w 63"/>
                  <a:gd name="T13" fmla="*/ 8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3" y="41"/>
                    </a:moveTo>
                    <a:cubicBezTo>
                      <a:pt x="5" y="25"/>
                      <a:pt x="14" y="6"/>
                      <a:pt x="16" y="5"/>
                    </a:cubicBezTo>
                    <a:cubicBezTo>
                      <a:pt x="19" y="4"/>
                      <a:pt x="55" y="16"/>
                      <a:pt x="60" y="22"/>
                    </a:cubicBezTo>
                    <a:cubicBezTo>
                      <a:pt x="61" y="23"/>
                      <a:pt x="62" y="23"/>
                      <a:pt x="62" y="23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57" y="13"/>
                      <a:pt x="18" y="0"/>
                      <a:pt x="14" y="2"/>
                    </a:cubicBezTo>
                    <a:cubicBezTo>
                      <a:pt x="11" y="5"/>
                      <a:pt x="3" y="25"/>
                      <a:pt x="0" y="40"/>
                    </a:cubicBezTo>
                  </a:path>
                </a:pathLst>
              </a:custGeom>
              <a:solidFill>
                <a:srgbClr val="F2C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6" name="Freeform 2357"/>
              <p:cNvSpPr/>
              <p:nvPr>
                <p:custDataLst>
                  <p:tags r:id="rId1716"/>
                </p:custDataLst>
              </p:nvPr>
            </p:nvSpPr>
            <p:spPr bwMode="auto">
              <a:xfrm>
                <a:off x="4448" y="2675"/>
                <a:ext cx="43" cy="30"/>
              </a:xfrm>
              <a:custGeom>
                <a:avLst/>
                <a:gdLst>
                  <a:gd name="T0" fmla="*/ 7 w 33"/>
                  <a:gd name="T1" fmla="*/ 51 h 23"/>
                  <a:gd name="T2" fmla="*/ 23 w 33"/>
                  <a:gd name="T3" fmla="*/ 9 h 23"/>
                  <a:gd name="T4" fmla="*/ 66 w 33"/>
                  <a:gd name="T5" fmla="*/ 27 h 23"/>
                  <a:gd name="T6" fmla="*/ 72 w 33"/>
                  <a:gd name="T7" fmla="*/ 23 h 23"/>
                  <a:gd name="T8" fmla="*/ 72 w 33"/>
                  <a:gd name="T9" fmla="*/ 21 h 23"/>
                  <a:gd name="T10" fmla="*/ 22 w 33"/>
                  <a:gd name="T11" fmla="*/ 5 h 23"/>
                  <a:gd name="T12" fmla="*/ 0 w 33"/>
                  <a:gd name="T13" fmla="*/ 5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" y="23"/>
                    </a:moveTo>
                    <a:cubicBezTo>
                      <a:pt x="5" y="14"/>
                      <a:pt x="9" y="5"/>
                      <a:pt x="11" y="4"/>
                    </a:cubicBezTo>
                    <a:cubicBezTo>
                      <a:pt x="13" y="4"/>
                      <a:pt x="22" y="8"/>
                      <a:pt x="30" y="12"/>
                    </a:cubicBezTo>
                    <a:cubicBezTo>
                      <a:pt x="31" y="12"/>
                      <a:pt x="32" y="12"/>
                      <a:pt x="32" y="11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25" y="6"/>
                      <a:pt x="13" y="0"/>
                      <a:pt x="10" y="2"/>
                    </a:cubicBezTo>
                    <a:cubicBezTo>
                      <a:pt x="7" y="3"/>
                      <a:pt x="3" y="13"/>
                      <a:pt x="0" y="22"/>
                    </a:cubicBezTo>
                  </a:path>
                </a:pathLst>
              </a:custGeom>
              <a:solidFill>
                <a:srgbClr val="F2C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7" name="Freeform 2358"/>
              <p:cNvSpPr/>
              <p:nvPr>
                <p:custDataLst>
                  <p:tags r:id="rId1717"/>
                </p:custDataLst>
              </p:nvPr>
            </p:nvSpPr>
            <p:spPr bwMode="auto">
              <a:xfrm>
                <a:off x="4416" y="2638"/>
                <a:ext cx="82" cy="53"/>
              </a:xfrm>
              <a:custGeom>
                <a:avLst/>
                <a:gdLst>
                  <a:gd name="T0" fmla="*/ 7 w 63"/>
                  <a:gd name="T1" fmla="*/ 89 h 41"/>
                  <a:gd name="T2" fmla="*/ 35 w 63"/>
                  <a:gd name="T3" fmla="*/ 10 h 41"/>
                  <a:gd name="T4" fmla="*/ 133 w 63"/>
                  <a:gd name="T5" fmla="*/ 47 h 41"/>
                  <a:gd name="T6" fmla="*/ 137 w 63"/>
                  <a:gd name="T7" fmla="*/ 50 h 41"/>
                  <a:gd name="T8" fmla="*/ 139 w 63"/>
                  <a:gd name="T9" fmla="*/ 45 h 41"/>
                  <a:gd name="T10" fmla="*/ 30 w 63"/>
                  <a:gd name="T11" fmla="*/ 5 h 41"/>
                  <a:gd name="T12" fmla="*/ 0 w 63"/>
                  <a:gd name="T13" fmla="*/ 87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3" y="41"/>
                    </a:moveTo>
                    <a:cubicBezTo>
                      <a:pt x="5" y="25"/>
                      <a:pt x="14" y="6"/>
                      <a:pt x="16" y="5"/>
                    </a:cubicBezTo>
                    <a:cubicBezTo>
                      <a:pt x="19" y="4"/>
                      <a:pt x="55" y="16"/>
                      <a:pt x="60" y="22"/>
                    </a:cubicBezTo>
                    <a:cubicBezTo>
                      <a:pt x="61" y="23"/>
                      <a:pt x="62" y="23"/>
                      <a:pt x="62" y="23"/>
                    </a:cubicBezTo>
                    <a:cubicBezTo>
                      <a:pt x="63" y="22"/>
                      <a:pt x="63" y="21"/>
                      <a:pt x="63" y="21"/>
                    </a:cubicBezTo>
                    <a:cubicBezTo>
                      <a:pt x="57" y="13"/>
                      <a:pt x="18" y="0"/>
                      <a:pt x="14" y="2"/>
                    </a:cubicBezTo>
                    <a:cubicBezTo>
                      <a:pt x="11" y="5"/>
                      <a:pt x="3" y="25"/>
                      <a:pt x="0" y="40"/>
                    </a:cubicBezTo>
                  </a:path>
                </a:pathLst>
              </a:custGeom>
              <a:noFill/>
              <a:ln w="1588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8" name="Freeform 2359"/>
              <p:cNvSpPr/>
              <p:nvPr>
                <p:custDataLst>
                  <p:tags r:id="rId1718"/>
                </p:custDataLst>
              </p:nvPr>
            </p:nvSpPr>
            <p:spPr bwMode="auto">
              <a:xfrm>
                <a:off x="4448" y="2675"/>
                <a:ext cx="43" cy="30"/>
              </a:xfrm>
              <a:custGeom>
                <a:avLst/>
                <a:gdLst>
                  <a:gd name="T0" fmla="*/ 7 w 33"/>
                  <a:gd name="T1" fmla="*/ 51 h 23"/>
                  <a:gd name="T2" fmla="*/ 23 w 33"/>
                  <a:gd name="T3" fmla="*/ 9 h 23"/>
                  <a:gd name="T4" fmla="*/ 66 w 33"/>
                  <a:gd name="T5" fmla="*/ 27 h 23"/>
                  <a:gd name="T6" fmla="*/ 72 w 33"/>
                  <a:gd name="T7" fmla="*/ 23 h 23"/>
                  <a:gd name="T8" fmla="*/ 72 w 33"/>
                  <a:gd name="T9" fmla="*/ 21 h 23"/>
                  <a:gd name="T10" fmla="*/ 22 w 33"/>
                  <a:gd name="T11" fmla="*/ 5 h 23"/>
                  <a:gd name="T12" fmla="*/ 0 w 33"/>
                  <a:gd name="T13" fmla="*/ 50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23">
                    <a:moveTo>
                      <a:pt x="3" y="23"/>
                    </a:moveTo>
                    <a:cubicBezTo>
                      <a:pt x="5" y="14"/>
                      <a:pt x="9" y="5"/>
                      <a:pt x="11" y="4"/>
                    </a:cubicBezTo>
                    <a:cubicBezTo>
                      <a:pt x="13" y="4"/>
                      <a:pt x="22" y="8"/>
                      <a:pt x="30" y="12"/>
                    </a:cubicBezTo>
                    <a:cubicBezTo>
                      <a:pt x="31" y="12"/>
                      <a:pt x="32" y="12"/>
                      <a:pt x="32" y="11"/>
                    </a:cubicBezTo>
                    <a:cubicBezTo>
                      <a:pt x="33" y="10"/>
                      <a:pt x="32" y="9"/>
                      <a:pt x="32" y="9"/>
                    </a:cubicBezTo>
                    <a:cubicBezTo>
                      <a:pt x="25" y="6"/>
                      <a:pt x="13" y="0"/>
                      <a:pt x="10" y="2"/>
                    </a:cubicBezTo>
                    <a:cubicBezTo>
                      <a:pt x="7" y="3"/>
                      <a:pt x="3" y="13"/>
                      <a:pt x="0" y="22"/>
                    </a:cubicBezTo>
                  </a:path>
                </a:pathLst>
              </a:custGeom>
              <a:noFill/>
              <a:ln w="1588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49" name="Freeform 2360"/>
              <p:cNvSpPr/>
              <p:nvPr>
                <p:custDataLst>
                  <p:tags r:id="rId1719"/>
                </p:custDataLst>
              </p:nvPr>
            </p:nvSpPr>
            <p:spPr bwMode="auto">
              <a:xfrm>
                <a:off x="4090" y="2602"/>
                <a:ext cx="422" cy="381"/>
              </a:xfrm>
              <a:custGeom>
                <a:avLst/>
                <a:gdLst>
                  <a:gd name="T0" fmla="*/ 657 w 325"/>
                  <a:gd name="T1" fmla="*/ 199 h 295"/>
                  <a:gd name="T2" fmla="*/ 689 w 325"/>
                  <a:gd name="T3" fmla="*/ 67 h 295"/>
                  <a:gd name="T4" fmla="*/ 549 w 325"/>
                  <a:gd name="T5" fmla="*/ 15 h 295"/>
                  <a:gd name="T6" fmla="*/ 510 w 325"/>
                  <a:gd name="T7" fmla="*/ 132 h 295"/>
                  <a:gd name="T8" fmla="*/ 326 w 325"/>
                  <a:gd name="T9" fmla="*/ 185 h 295"/>
                  <a:gd name="T10" fmla="*/ 310 w 325"/>
                  <a:gd name="T11" fmla="*/ 244 h 295"/>
                  <a:gd name="T12" fmla="*/ 301 w 325"/>
                  <a:gd name="T13" fmla="*/ 280 h 295"/>
                  <a:gd name="T14" fmla="*/ 182 w 325"/>
                  <a:gd name="T15" fmla="*/ 407 h 295"/>
                  <a:gd name="T16" fmla="*/ 119 w 325"/>
                  <a:gd name="T17" fmla="*/ 394 h 295"/>
                  <a:gd name="T18" fmla="*/ 96 w 325"/>
                  <a:gd name="T19" fmla="*/ 385 h 295"/>
                  <a:gd name="T20" fmla="*/ 64 w 325"/>
                  <a:gd name="T21" fmla="*/ 385 h 295"/>
                  <a:gd name="T22" fmla="*/ 16 w 325"/>
                  <a:gd name="T23" fmla="*/ 416 h 295"/>
                  <a:gd name="T24" fmla="*/ 6 w 325"/>
                  <a:gd name="T25" fmla="*/ 482 h 295"/>
                  <a:gd name="T26" fmla="*/ 6 w 325"/>
                  <a:gd name="T27" fmla="*/ 482 h 295"/>
                  <a:gd name="T28" fmla="*/ 51 w 325"/>
                  <a:gd name="T29" fmla="*/ 559 h 295"/>
                  <a:gd name="T30" fmla="*/ 126 w 325"/>
                  <a:gd name="T31" fmla="*/ 576 h 295"/>
                  <a:gd name="T32" fmla="*/ 152 w 325"/>
                  <a:gd name="T33" fmla="*/ 573 h 295"/>
                  <a:gd name="T34" fmla="*/ 174 w 325"/>
                  <a:gd name="T35" fmla="*/ 576 h 295"/>
                  <a:gd name="T36" fmla="*/ 218 w 325"/>
                  <a:gd name="T37" fmla="*/ 590 h 295"/>
                  <a:gd name="T38" fmla="*/ 344 w 325"/>
                  <a:gd name="T39" fmla="*/ 628 h 295"/>
                  <a:gd name="T40" fmla="*/ 702 w 325"/>
                  <a:gd name="T41" fmla="*/ 297 h 295"/>
                  <a:gd name="T42" fmla="*/ 657 w 325"/>
                  <a:gd name="T43" fmla="*/ 199 h 29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25" h="295">
                    <a:moveTo>
                      <a:pt x="300" y="92"/>
                    </a:moveTo>
                    <a:cubicBezTo>
                      <a:pt x="306" y="79"/>
                      <a:pt x="317" y="40"/>
                      <a:pt x="315" y="31"/>
                    </a:cubicBezTo>
                    <a:cubicBezTo>
                      <a:pt x="312" y="20"/>
                      <a:pt x="257" y="0"/>
                      <a:pt x="251" y="7"/>
                    </a:cubicBezTo>
                    <a:cubicBezTo>
                      <a:pt x="244" y="13"/>
                      <a:pt x="235" y="47"/>
                      <a:pt x="233" y="61"/>
                    </a:cubicBezTo>
                    <a:cubicBezTo>
                      <a:pt x="196" y="53"/>
                      <a:pt x="156" y="57"/>
                      <a:pt x="149" y="86"/>
                    </a:cubicBezTo>
                    <a:cubicBezTo>
                      <a:pt x="149" y="86"/>
                      <a:pt x="142" y="113"/>
                      <a:pt x="142" y="113"/>
                    </a:cubicBezTo>
                    <a:cubicBezTo>
                      <a:pt x="138" y="130"/>
                      <a:pt x="138" y="130"/>
                      <a:pt x="138" y="130"/>
                    </a:cubicBezTo>
                    <a:cubicBezTo>
                      <a:pt x="129" y="168"/>
                      <a:pt x="110" y="188"/>
                      <a:pt x="83" y="189"/>
                    </a:cubicBezTo>
                    <a:cubicBezTo>
                      <a:pt x="68" y="190"/>
                      <a:pt x="62" y="187"/>
                      <a:pt x="55" y="183"/>
                    </a:cubicBezTo>
                    <a:cubicBezTo>
                      <a:pt x="52" y="182"/>
                      <a:pt x="50" y="180"/>
                      <a:pt x="44" y="179"/>
                    </a:cubicBezTo>
                    <a:cubicBezTo>
                      <a:pt x="37" y="178"/>
                      <a:pt x="33" y="178"/>
                      <a:pt x="29" y="179"/>
                    </a:cubicBezTo>
                    <a:cubicBezTo>
                      <a:pt x="20" y="180"/>
                      <a:pt x="12" y="185"/>
                      <a:pt x="7" y="193"/>
                    </a:cubicBezTo>
                    <a:cubicBezTo>
                      <a:pt x="2" y="202"/>
                      <a:pt x="0" y="213"/>
                      <a:pt x="3" y="224"/>
                    </a:cubicBezTo>
                    <a:cubicBezTo>
                      <a:pt x="3" y="224"/>
                      <a:pt x="3" y="224"/>
                      <a:pt x="3" y="224"/>
                    </a:cubicBezTo>
                    <a:cubicBezTo>
                      <a:pt x="6" y="236"/>
                      <a:pt x="17" y="253"/>
                      <a:pt x="23" y="259"/>
                    </a:cubicBezTo>
                    <a:cubicBezTo>
                      <a:pt x="37" y="270"/>
                      <a:pt x="47" y="268"/>
                      <a:pt x="58" y="267"/>
                    </a:cubicBezTo>
                    <a:cubicBezTo>
                      <a:pt x="61" y="267"/>
                      <a:pt x="65" y="266"/>
                      <a:pt x="69" y="266"/>
                    </a:cubicBezTo>
                    <a:cubicBezTo>
                      <a:pt x="69" y="266"/>
                      <a:pt x="79" y="267"/>
                      <a:pt x="79" y="267"/>
                    </a:cubicBezTo>
                    <a:cubicBezTo>
                      <a:pt x="87" y="267"/>
                      <a:pt x="93" y="271"/>
                      <a:pt x="99" y="274"/>
                    </a:cubicBezTo>
                    <a:cubicBezTo>
                      <a:pt x="109" y="280"/>
                      <a:pt x="122" y="288"/>
                      <a:pt x="157" y="291"/>
                    </a:cubicBezTo>
                    <a:cubicBezTo>
                      <a:pt x="208" y="295"/>
                      <a:pt x="291" y="229"/>
                      <a:pt x="321" y="138"/>
                    </a:cubicBezTo>
                    <a:cubicBezTo>
                      <a:pt x="325" y="121"/>
                      <a:pt x="316" y="105"/>
                      <a:pt x="300" y="9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0" name="Freeform 2361"/>
              <p:cNvSpPr/>
              <p:nvPr>
                <p:custDataLst>
                  <p:tags r:id="rId1720"/>
                </p:custDataLst>
              </p:nvPr>
            </p:nvSpPr>
            <p:spPr bwMode="auto">
              <a:xfrm>
                <a:off x="4188" y="2869"/>
                <a:ext cx="12" cy="58"/>
              </a:xfrm>
              <a:custGeom>
                <a:avLst/>
                <a:gdLst>
                  <a:gd name="T0" fmla="*/ 1 w 9"/>
                  <a:gd name="T1" fmla="*/ 0 h 45"/>
                  <a:gd name="T2" fmla="*/ 16 w 9"/>
                  <a:gd name="T3" fmla="*/ 24 h 45"/>
                  <a:gd name="T4" fmla="*/ 21 w 9"/>
                  <a:gd name="T5" fmla="*/ 46 h 45"/>
                  <a:gd name="T6" fmla="*/ 15 w 9"/>
                  <a:gd name="T7" fmla="*/ 71 h 45"/>
                  <a:gd name="T8" fmla="*/ 0 w 9"/>
                  <a:gd name="T9" fmla="*/ 97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45">
                    <a:moveTo>
                      <a:pt x="1" y="0"/>
                    </a:moveTo>
                    <a:cubicBezTo>
                      <a:pt x="1" y="5"/>
                      <a:pt x="5" y="9"/>
                      <a:pt x="7" y="12"/>
                    </a:cubicBezTo>
                    <a:cubicBezTo>
                      <a:pt x="6" y="16"/>
                      <a:pt x="7" y="20"/>
                      <a:pt x="9" y="22"/>
                    </a:cubicBezTo>
                    <a:cubicBezTo>
                      <a:pt x="7" y="23"/>
                      <a:pt x="6" y="29"/>
                      <a:pt x="6" y="33"/>
                    </a:cubicBezTo>
                    <a:cubicBezTo>
                      <a:pt x="3" y="33"/>
                      <a:pt x="0" y="42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1" name="Freeform 2362"/>
              <p:cNvSpPr/>
              <p:nvPr>
                <p:custDataLst>
                  <p:tags r:id="rId1721"/>
                </p:custDataLst>
              </p:nvPr>
            </p:nvSpPr>
            <p:spPr bwMode="auto">
              <a:xfrm>
                <a:off x="4099" y="2678"/>
                <a:ext cx="409" cy="297"/>
              </a:xfrm>
              <a:custGeom>
                <a:avLst/>
                <a:gdLst>
                  <a:gd name="T0" fmla="*/ 497 w 315"/>
                  <a:gd name="T1" fmla="*/ 17 h 230"/>
                  <a:gd name="T2" fmla="*/ 323 w 315"/>
                  <a:gd name="T3" fmla="*/ 59 h 230"/>
                  <a:gd name="T4" fmla="*/ 309 w 315"/>
                  <a:gd name="T5" fmla="*/ 119 h 230"/>
                  <a:gd name="T6" fmla="*/ 300 w 315"/>
                  <a:gd name="T7" fmla="*/ 155 h 230"/>
                  <a:gd name="T8" fmla="*/ 199 w 315"/>
                  <a:gd name="T9" fmla="*/ 288 h 230"/>
                  <a:gd name="T10" fmla="*/ 169 w 315"/>
                  <a:gd name="T11" fmla="*/ 311 h 230"/>
                  <a:gd name="T12" fmla="*/ 153 w 315"/>
                  <a:gd name="T13" fmla="*/ 316 h 230"/>
                  <a:gd name="T14" fmla="*/ 152 w 315"/>
                  <a:gd name="T15" fmla="*/ 298 h 230"/>
                  <a:gd name="T16" fmla="*/ 142 w 315"/>
                  <a:gd name="T17" fmla="*/ 293 h 230"/>
                  <a:gd name="T18" fmla="*/ 97 w 315"/>
                  <a:gd name="T19" fmla="*/ 280 h 230"/>
                  <a:gd name="T20" fmla="*/ 79 w 315"/>
                  <a:gd name="T21" fmla="*/ 271 h 230"/>
                  <a:gd name="T22" fmla="*/ 51 w 315"/>
                  <a:gd name="T23" fmla="*/ 271 h 230"/>
                  <a:gd name="T24" fmla="*/ 10 w 315"/>
                  <a:gd name="T25" fmla="*/ 296 h 230"/>
                  <a:gd name="T26" fmla="*/ 0 w 315"/>
                  <a:gd name="T27" fmla="*/ 332 h 230"/>
                  <a:gd name="T28" fmla="*/ 5 w 315"/>
                  <a:gd name="T29" fmla="*/ 350 h 230"/>
                  <a:gd name="T30" fmla="*/ 44 w 315"/>
                  <a:gd name="T31" fmla="*/ 420 h 230"/>
                  <a:gd name="T32" fmla="*/ 109 w 315"/>
                  <a:gd name="T33" fmla="*/ 435 h 230"/>
                  <a:gd name="T34" fmla="*/ 136 w 315"/>
                  <a:gd name="T35" fmla="*/ 434 h 230"/>
                  <a:gd name="T36" fmla="*/ 142 w 315"/>
                  <a:gd name="T37" fmla="*/ 435 h 230"/>
                  <a:gd name="T38" fmla="*/ 148 w 315"/>
                  <a:gd name="T39" fmla="*/ 430 h 230"/>
                  <a:gd name="T40" fmla="*/ 155 w 315"/>
                  <a:gd name="T41" fmla="*/ 408 h 230"/>
                  <a:gd name="T42" fmla="*/ 164 w 315"/>
                  <a:gd name="T43" fmla="*/ 416 h 230"/>
                  <a:gd name="T44" fmla="*/ 186 w 315"/>
                  <a:gd name="T45" fmla="*/ 442 h 230"/>
                  <a:gd name="T46" fmla="*/ 208 w 315"/>
                  <a:gd name="T47" fmla="*/ 452 h 230"/>
                  <a:gd name="T48" fmla="*/ 328 w 315"/>
                  <a:gd name="T49" fmla="*/ 487 h 230"/>
                  <a:gd name="T50" fmla="*/ 674 w 315"/>
                  <a:gd name="T51" fmla="*/ 168 h 230"/>
                  <a:gd name="T52" fmla="*/ 497 w 315"/>
                  <a:gd name="T53" fmla="*/ 17 h 23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15" h="230">
                    <a:moveTo>
                      <a:pt x="227" y="8"/>
                    </a:moveTo>
                    <a:cubicBezTo>
                      <a:pt x="192" y="0"/>
                      <a:pt x="154" y="3"/>
                      <a:pt x="148" y="28"/>
                    </a:cubicBezTo>
                    <a:cubicBezTo>
                      <a:pt x="148" y="28"/>
                      <a:pt x="141" y="55"/>
                      <a:pt x="141" y="55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29" y="106"/>
                      <a:pt x="113" y="127"/>
                      <a:pt x="91" y="134"/>
                    </a:cubicBezTo>
                    <a:cubicBezTo>
                      <a:pt x="83" y="136"/>
                      <a:pt x="79" y="138"/>
                      <a:pt x="77" y="145"/>
                    </a:cubicBezTo>
                    <a:cubicBezTo>
                      <a:pt x="74" y="151"/>
                      <a:pt x="70" y="153"/>
                      <a:pt x="70" y="147"/>
                    </a:cubicBezTo>
                    <a:cubicBezTo>
                      <a:pt x="70" y="144"/>
                      <a:pt x="70" y="141"/>
                      <a:pt x="69" y="139"/>
                    </a:cubicBezTo>
                    <a:cubicBezTo>
                      <a:pt x="69" y="138"/>
                      <a:pt x="67" y="136"/>
                      <a:pt x="65" y="136"/>
                    </a:cubicBezTo>
                    <a:cubicBezTo>
                      <a:pt x="56" y="135"/>
                      <a:pt x="51" y="133"/>
                      <a:pt x="45" y="130"/>
                    </a:cubicBezTo>
                    <a:cubicBezTo>
                      <a:pt x="43" y="128"/>
                      <a:pt x="40" y="127"/>
                      <a:pt x="36" y="126"/>
                    </a:cubicBezTo>
                    <a:cubicBezTo>
                      <a:pt x="30" y="125"/>
                      <a:pt x="26" y="125"/>
                      <a:pt x="23" y="126"/>
                    </a:cubicBezTo>
                    <a:cubicBezTo>
                      <a:pt x="15" y="127"/>
                      <a:pt x="9" y="131"/>
                      <a:pt x="5" y="137"/>
                    </a:cubicBezTo>
                    <a:cubicBezTo>
                      <a:pt x="2" y="142"/>
                      <a:pt x="0" y="148"/>
                      <a:pt x="0" y="154"/>
                    </a:cubicBezTo>
                    <a:cubicBezTo>
                      <a:pt x="0" y="157"/>
                      <a:pt x="1" y="160"/>
                      <a:pt x="2" y="163"/>
                    </a:cubicBezTo>
                    <a:cubicBezTo>
                      <a:pt x="5" y="175"/>
                      <a:pt x="15" y="191"/>
                      <a:pt x="20" y="195"/>
                    </a:cubicBezTo>
                    <a:cubicBezTo>
                      <a:pt x="31" y="204"/>
                      <a:pt x="40" y="203"/>
                      <a:pt x="50" y="202"/>
                    </a:cubicBezTo>
                    <a:cubicBezTo>
                      <a:pt x="54" y="202"/>
                      <a:pt x="58" y="201"/>
                      <a:pt x="62" y="201"/>
                    </a:cubicBezTo>
                    <a:cubicBezTo>
                      <a:pt x="62" y="201"/>
                      <a:pt x="63" y="202"/>
                      <a:pt x="65" y="202"/>
                    </a:cubicBezTo>
                    <a:cubicBezTo>
                      <a:pt x="66" y="202"/>
                      <a:pt x="68" y="202"/>
                      <a:pt x="68" y="200"/>
                    </a:cubicBezTo>
                    <a:cubicBezTo>
                      <a:pt x="69" y="196"/>
                      <a:pt x="69" y="191"/>
                      <a:pt x="71" y="190"/>
                    </a:cubicBezTo>
                    <a:cubicBezTo>
                      <a:pt x="74" y="189"/>
                      <a:pt x="74" y="190"/>
                      <a:pt x="75" y="193"/>
                    </a:cubicBezTo>
                    <a:cubicBezTo>
                      <a:pt x="77" y="197"/>
                      <a:pt x="78" y="202"/>
                      <a:pt x="85" y="205"/>
                    </a:cubicBezTo>
                    <a:cubicBezTo>
                      <a:pt x="88" y="206"/>
                      <a:pt x="92" y="208"/>
                      <a:pt x="95" y="210"/>
                    </a:cubicBezTo>
                    <a:cubicBezTo>
                      <a:pt x="104" y="216"/>
                      <a:pt x="117" y="223"/>
                      <a:pt x="150" y="226"/>
                    </a:cubicBezTo>
                    <a:cubicBezTo>
                      <a:pt x="198" y="230"/>
                      <a:pt x="279" y="165"/>
                      <a:pt x="308" y="78"/>
                    </a:cubicBezTo>
                    <a:cubicBezTo>
                      <a:pt x="315" y="46"/>
                      <a:pt x="272" y="18"/>
                      <a:pt x="227" y="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2" name="Freeform 2363"/>
              <p:cNvSpPr/>
              <p:nvPr>
                <p:custDataLst>
                  <p:tags r:id="rId1722"/>
                </p:custDataLst>
              </p:nvPr>
            </p:nvSpPr>
            <p:spPr bwMode="auto">
              <a:xfrm>
                <a:off x="3766" y="3454"/>
                <a:ext cx="246" cy="297"/>
              </a:xfrm>
              <a:custGeom>
                <a:avLst/>
                <a:gdLst>
                  <a:gd name="T0" fmla="*/ 266 w 189"/>
                  <a:gd name="T1" fmla="*/ 235 h 230"/>
                  <a:gd name="T2" fmla="*/ 316 w 189"/>
                  <a:gd name="T3" fmla="*/ 231 h 230"/>
                  <a:gd name="T4" fmla="*/ 401 w 189"/>
                  <a:gd name="T5" fmla="*/ 316 h 230"/>
                  <a:gd name="T6" fmla="*/ 405 w 189"/>
                  <a:gd name="T7" fmla="*/ 391 h 230"/>
                  <a:gd name="T8" fmla="*/ 367 w 189"/>
                  <a:gd name="T9" fmla="*/ 424 h 230"/>
                  <a:gd name="T10" fmla="*/ 344 w 189"/>
                  <a:gd name="T11" fmla="*/ 457 h 230"/>
                  <a:gd name="T12" fmla="*/ 242 w 189"/>
                  <a:gd name="T13" fmla="*/ 475 h 230"/>
                  <a:gd name="T14" fmla="*/ 190 w 189"/>
                  <a:gd name="T15" fmla="*/ 376 h 230"/>
                  <a:gd name="T16" fmla="*/ 187 w 189"/>
                  <a:gd name="T17" fmla="*/ 367 h 230"/>
                  <a:gd name="T18" fmla="*/ 133 w 189"/>
                  <a:gd name="T19" fmla="*/ 364 h 230"/>
                  <a:gd name="T20" fmla="*/ 118 w 189"/>
                  <a:gd name="T21" fmla="*/ 297 h 230"/>
                  <a:gd name="T22" fmla="*/ 118 w 189"/>
                  <a:gd name="T23" fmla="*/ 280 h 230"/>
                  <a:gd name="T24" fmla="*/ 46 w 189"/>
                  <a:gd name="T25" fmla="*/ 235 h 230"/>
                  <a:gd name="T26" fmla="*/ 57 w 189"/>
                  <a:gd name="T27" fmla="*/ 185 h 230"/>
                  <a:gd name="T28" fmla="*/ 57 w 189"/>
                  <a:gd name="T29" fmla="*/ 177 h 230"/>
                  <a:gd name="T30" fmla="*/ 27 w 189"/>
                  <a:gd name="T31" fmla="*/ 161 h 230"/>
                  <a:gd name="T32" fmla="*/ 13 w 189"/>
                  <a:gd name="T33" fmla="*/ 75 h 230"/>
                  <a:gd name="T34" fmla="*/ 57 w 189"/>
                  <a:gd name="T35" fmla="*/ 52 h 230"/>
                  <a:gd name="T36" fmla="*/ 79 w 189"/>
                  <a:gd name="T37" fmla="*/ 45 h 230"/>
                  <a:gd name="T38" fmla="*/ 191 w 189"/>
                  <a:gd name="T39" fmla="*/ 17 h 230"/>
                  <a:gd name="T40" fmla="*/ 226 w 189"/>
                  <a:gd name="T41" fmla="*/ 81 h 230"/>
                  <a:gd name="T42" fmla="*/ 200 w 189"/>
                  <a:gd name="T43" fmla="*/ 116 h 230"/>
                  <a:gd name="T44" fmla="*/ 242 w 189"/>
                  <a:gd name="T45" fmla="*/ 154 h 230"/>
                  <a:gd name="T46" fmla="*/ 266 w 189"/>
                  <a:gd name="T47" fmla="*/ 235 h 2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9" h="230">
                    <a:moveTo>
                      <a:pt x="121" y="109"/>
                    </a:moveTo>
                    <a:cubicBezTo>
                      <a:pt x="123" y="111"/>
                      <a:pt x="130" y="105"/>
                      <a:pt x="144" y="108"/>
                    </a:cubicBezTo>
                    <a:cubicBezTo>
                      <a:pt x="156" y="111"/>
                      <a:pt x="172" y="126"/>
                      <a:pt x="182" y="147"/>
                    </a:cubicBezTo>
                    <a:cubicBezTo>
                      <a:pt x="189" y="160"/>
                      <a:pt x="189" y="175"/>
                      <a:pt x="184" y="182"/>
                    </a:cubicBezTo>
                    <a:cubicBezTo>
                      <a:pt x="177" y="192"/>
                      <a:pt x="171" y="195"/>
                      <a:pt x="167" y="197"/>
                    </a:cubicBezTo>
                    <a:cubicBezTo>
                      <a:pt x="163" y="201"/>
                      <a:pt x="163" y="208"/>
                      <a:pt x="156" y="212"/>
                    </a:cubicBezTo>
                    <a:cubicBezTo>
                      <a:pt x="153" y="216"/>
                      <a:pt x="135" y="230"/>
                      <a:pt x="110" y="221"/>
                    </a:cubicBezTo>
                    <a:cubicBezTo>
                      <a:pt x="75" y="208"/>
                      <a:pt x="85" y="177"/>
                      <a:pt x="86" y="174"/>
                    </a:cubicBezTo>
                    <a:cubicBezTo>
                      <a:pt x="87" y="170"/>
                      <a:pt x="87" y="168"/>
                      <a:pt x="85" y="170"/>
                    </a:cubicBezTo>
                    <a:cubicBezTo>
                      <a:pt x="82" y="174"/>
                      <a:pt x="70" y="179"/>
                      <a:pt x="60" y="169"/>
                    </a:cubicBezTo>
                    <a:cubicBezTo>
                      <a:pt x="50" y="159"/>
                      <a:pt x="52" y="143"/>
                      <a:pt x="54" y="138"/>
                    </a:cubicBezTo>
                    <a:cubicBezTo>
                      <a:pt x="56" y="134"/>
                      <a:pt x="59" y="128"/>
                      <a:pt x="54" y="130"/>
                    </a:cubicBezTo>
                    <a:cubicBezTo>
                      <a:pt x="35" y="140"/>
                      <a:pt x="24" y="121"/>
                      <a:pt x="21" y="109"/>
                    </a:cubicBezTo>
                    <a:cubicBezTo>
                      <a:pt x="18" y="99"/>
                      <a:pt x="21" y="90"/>
                      <a:pt x="26" y="86"/>
                    </a:cubicBezTo>
                    <a:cubicBezTo>
                      <a:pt x="27" y="85"/>
                      <a:pt x="28" y="82"/>
                      <a:pt x="26" y="82"/>
                    </a:cubicBezTo>
                    <a:cubicBezTo>
                      <a:pt x="22" y="81"/>
                      <a:pt x="16" y="80"/>
                      <a:pt x="12" y="75"/>
                    </a:cubicBezTo>
                    <a:cubicBezTo>
                      <a:pt x="5" y="68"/>
                      <a:pt x="0" y="49"/>
                      <a:pt x="6" y="35"/>
                    </a:cubicBezTo>
                    <a:cubicBezTo>
                      <a:pt x="13" y="21"/>
                      <a:pt x="24" y="21"/>
                      <a:pt x="26" y="24"/>
                    </a:cubicBezTo>
                    <a:cubicBezTo>
                      <a:pt x="26" y="24"/>
                      <a:pt x="30" y="25"/>
                      <a:pt x="36" y="21"/>
                    </a:cubicBezTo>
                    <a:cubicBezTo>
                      <a:pt x="43" y="2"/>
                      <a:pt x="67" y="0"/>
                      <a:pt x="87" y="8"/>
                    </a:cubicBezTo>
                    <a:cubicBezTo>
                      <a:pt x="107" y="17"/>
                      <a:pt x="103" y="35"/>
                      <a:pt x="103" y="38"/>
                    </a:cubicBezTo>
                    <a:cubicBezTo>
                      <a:pt x="103" y="53"/>
                      <a:pt x="91" y="51"/>
                      <a:pt x="91" y="54"/>
                    </a:cubicBezTo>
                    <a:cubicBezTo>
                      <a:pt x="91" y="56"/>
                      <a:pt x="100" y="56"/>
                      <a:pt x="110" y="71"/>
                    </a:cubicBezTo>
                    <a:cubicBezTo>
                      <a:pt x="123" y="90"/>
                      <a:pt x="119" y="107"/>
                      <a:pt x="121" y="109"/>
                    </a:cubicBezTo>
                    <a:close/>
                  </a:path>
                </a:pathLst>
              </a:custGeom>
              <a:solidFill>
                <a:srgbClr val="FDF4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3" name="Freeform 2364"/>
              <p:cNvSpPr/>
              <p:nvPr>
                <p:custDataLst>
                  <p:tags r:id="rId1723"/>
                </p:custDataLst>
              </p:nvPr>
            </p:nvSpPr>
            <p:spPr bwMode="auto">
              <a:xfrm>
                <a:off x="3771" y="3462"/>
                <a:ext cx="235" cy="283"/>
              </a:xfrm>
              <a:custGeom>
                <a:avLst/>
                <a:gdLst>
                  <a:gd name="T0" fmla="*/ 74 w 181"/>
                  <a:gd name="T1" fmla="*/ 41 h 219"/>
                  <a:gd name="T2" fmla="*/ 79 w 181"/>
                  <a:gd name="T3" fmla="*/ 36 h 219"/>
                  <a:gd name="T4" fmla="*/ 103 w 181"/>
                  <a:gd name="T5" fmla="*/ 8 h 219"/>
                  <a:gd name="T6" fmla="*/ 179 w 181"/>
                  <a:gd name="T7" fmla="*/ 13 h 219"/>
                  <a:gd name="T8" fmla="*/ 208 w 181"/>
                  <a:gd name="T9" fmla="*/ 67 h 219"/>
                  <a:gd name="T10" fmla="*/ 208 w 181"/>
                  <a:gd name="T11" fmla="*/ 68 h 219"/>
                  <a:gd name="T12" fmla="*/ 196 w 181"/>
                  <a:gd name="T13" fmla="*/ 90 h 219"/>
                  <a:gd name="T14" fmla="*/ 182 w 181"/>
                  <a:gd name="T15" fmla="*/ 102 h 219"/>
                  <a:gd name="T16" fmla="*/ 182 w 181"/>
                  <a:gd name="T17" fmla="*/ 103 h 219"/>
                  <a:gd name="T18" fmla="*/ 192 w 181"/>
                  <a:gd name="T19" fmla="*/ 116 h 219"/>
                  <a:gd name="T20" fmla="*/ 226 w 181"/>
                  <a:gd name="T21" fmla="*/ 147 h 219"/>
                  <a:gd name="T22" fmla="*/ 244 w 181"/>
                  <a:gd name="T23" fmla="*/ 212 h 219"/>
                  <a:gd name="T24" fmla="*/ 249 w 181"/>
                  <a:gd name="T25" fmla="*/ 229 h 219"/>
                  <a:gd name="T26" fmla="*/ 270 w 181"/>
                  <a:gd name="T27" fmla="*/ 230 h 219"/>
                  <a:gd name="T28" fmla="*/ 304 w 181"/>
                  <a:gd name="T29" fmla="*/ 229 h 219"/>
                  <a:gd name="T30" fmla="*/ 383 w 181"/>
                  <a:gd name="T31" fmla="*/ 309 h 219"/>
                  <a:gd name="T32" fmla="*/ 388 w 181"/>
                  <a:gd name="T33" fmla="*/ 373 h 219"/>
                  <a:gd name="T34" fmla="*/ 357 w 181"/>
                  <a:gd name="T35" fmla="*/ 404 h 219"/>
                  <a:gd name="T36" fmla="*/ 352 w 181"/>
                  <a:gd name="T37" fmla="*/ 406 h 219"/>
                  <a:gd name="T38" fmla="*/ 339 w 181"/>
                  <a:gd name="T39" fmla="*/ 423 h 219"/>
                  <a:gd name="T40" fmla="*/ 328 w 181"/>
                  <a:gd name="T41" fmla="*/ 438 h 219"/>
                  <a:gd name="T42" fmla="*/ 326 w 181"/>
                  <a:gd name="T43" fmla="*/ 441 h 219"/>
                  <a:gd name="T44" fmla="*/ 234 w 181"/>
                  <a:gd name="T45" fmla="*/ 456 h 219"/>
                  <a:gd name="T46" fmla="*/ 188 w 181"/>
                  <a:gd name="T47" fmla="*/ 364 h 219"/>
                  <a:gd name="T48" fmla="*/ 188 w 181"/>
                  <a:gd name="T49" fmla="*/ 364 h 219"/>
                  <a:gd name="T50" fmla="*/ 186 w 181"/>
                  <a:gd name="T51" fmla="*/ 345 h 219"/>
                  <a:gd name="T52" fmla="*/ 170 w 181"/>
                  <a:gd name="T53" fmla="*/ 348 h 219"/>
                  <a:gd name="T54" fmla="*/ 170 w 181"/>
                  <a:gd name="T55" fmla="*/ 349 h 219"/>
                  <a:gd name="T56" fmla="*/ 153 w 181"/>
                  <a:gd name="T57" fmla="*/ 355 h 219"/>
                  <a:gd name="T58" fmla="*/ 126 w 181"/>
                  <a:gd name="T59" fmla="*/ 345 h 219"/>
                  <a:gd name="T60" fmla="*/ 117 w 181"/>
                  <a:gd name="T61" fmla="*/ 289 h 219"/>
                  <a:gd name="T62" fmla="*/ 118 w 181"/>
                  <a:gd name="T63" fmla="*/ 286 h 219"/>
                  <a:gd name="T64" fmla="*/ 119 w 181"/>
                  <a:gd name="T65" fmla="*/ 261 h 219"/>
                  <a:gd name="T66" fmla="*/ 104 w 181"/>
                  <a:gd name="T67" fmla="*/ 258 h 219"/>
                  <a:gd name="T68" fmla="*/ 104 w 181"/>
                  <a:gd name="T69" fmla="*/ 258 h 219"/>
                  <a:gd name="T70" fmla="*/ 75 w 181"/>
                  <a:gd name="T71" fmla="*/ 264 h 219"/>
                  <a:gd name="T72" fmla="*/ 45 w 181"/>
                  <a:gd name="T73" fmla="*/ 221 h 219"/>
                  <a:gd name="T74" fmla="*/ 55 w 181"/>
                  <a:gd name="T75" fmla="*/ 178 h 219"/>
                  <a:gd name="T76" fmla="*/ 58 w 181"/>
                  <a:gd name="T77" fmla="*/ 164 h 219"/>
                  <a:gd name="T78" fmla="*/ 49 w 181"/>
                  <a:gd name="T79" fmla="*/ 155 h 219"/>
                  <a:gd name="T80" fmla="*/ 23 w 181"/>
                  <a:gd name="T81" fmla="*/ 142 h 219"/>
                  <a:gd name="T82" fmla="*/ 13 w 181"/>
                  <a:gd name="T83" fmla="*/ 67 h 219"/>
                  <a:gd name="T84" fmla="*/ 32 w 181"/>
                  <a:gd name="T85" fmla="*/ 45 h 219"/>
                  <a:gd name="T86" fmla="*/ 42 w 181"/>
                  <a:gd name="T87" fmla="*/ 45 h 219"/>
                  <a:gd name="T88" fmla="*/ 45 w 181"/>
                  <a:gd name="T89" fmla="*/ 47 h 219"/>
                  <a:gd name="T90" fmla="*/ 74 w 181"/>
                  <a:gd name="T91" fmla="*/ 41 h 2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19">
                    <a:moveTo>
                      <a:pt x="34" y="19"/>
                    </a:moveTo>
                    <a:cubicBezTo>
                      <a:pt x="35" y="18"/>
                      <a:pt x="35" y="18"/>
                      <a:pt x="36" y="17"/>
                    </a:cubicBezTo>
                    <a:cubicBezTo>
                      <a:pt x="38" y="11"/>
                      <a:pt x="42" y="7"/>
                      <a:pt x="47" y="4"/>
                    </a:cubicBezTo>
                    <a:cubicBezTo>
                      <a:pt x="56" y="0"/>
                      <a:pt x="70" y="1"/>
                      <a:pt x="82" y="6"/>
                    </a:cubicBezTo>
                    <a:cubicBezTo>
                      <a:pt x="96" y="12"/>
                      <a:pt x="96" y="23"/>
                      <a:pt x="95" y="31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40"/>
                      <a:pt x="92" y="41"/>
                      <a:pt x="89" y="42"/>
                    </a:cubicBezTo>
                    <a:cubicBezTo>
                      <a:pt x="87" y="43"/>
                      <a:pt x="83" y="44"/>
                      <a:pt x="83" y="47"/>
                    </a:cubicBezTo>
                    <a:cubicBezTo>
                      <a:pt x="83" y="47"/>
                      <a:pt x="83" y="48"/>
                      <a:pt x="83" y="48"/>
                    </a:cubicBezTo>
                    <a:cubicBezTo>
                      <a:pt x="83" y="51"/>
                      <a:pt x="85" y="52"/>
                      <a:pt x="88" y="54"/>
                    </a:cubicBezTo>
                    <a:cubicBezTo>
                      <a:pt x="91" y="55"/>
                      <a:pt x="97" y="58"/>
                      <a:pt x="103" y="68"/>
                    </a:cubicBezTo>
                    <a:cubicBezTo>
                      <a:pt x="112" y="80"/>
                      <a:pt x="112" y="92"/>
                      <a:pt x="112" y="98"/>
                    </a:cubicBezTo>
                    <a:cubicBezTo>
                      <a:pt x="113" y="102"/>
                      <a:pt x="113" y="104"/>
                      <a:pt x="114" y="106"/>
                    </a:cubicBezTo>
                    <a:cubicBezTo>
                      <a:pt x="117" y="108"/>
                      <a:pt x="120" y="107"/>
                      <a:pt x="123" y="107"/>
                    </a:cubicBezTo>
                    <a:cubicBezTo>
                      <a:pt x="126" y="106"/>
                      <a:pt x="131" y="105"/>
                      <a:pt x="139" y="106"/>
                    </a:cubicBezTo>
                    <a:cubicBezTo>
                      <a:pt x="149" y="109"/>
                      <a:pt x="164" y="122"/>
                      <a:pt x="175" y="143"/>
                    </a:cubicBezTo>
                    <a:cubicBezTo>
                      <a:pt x="181" y="155"/>
                      <a:pt x="181" y="168"/>
                      <a:pt x="177" y="173"/>
                    </a:cubicBezTo>
                    <a:cubicBezTo>
                      <a:pt x="171" y="181"/>
                      <a:pt x="167" y="185"/>
                      <a:pt x="163" y="187"/>
                    </a:cubicBezTo>
                    <a:cubicBezTo>
                      <a:pt x="161" y="188"/>
                      <a:pt x="161" y="188"/>
                      <a:pt x="161" y="188"/>
                    </a:cubicBezTo>
                    <a:cubicBezTo>
                      <a:pt x="158" y="190"/>
                      <a:pt x="156" y="193"/>
                      <a:pt x="155" y="196"/>
                    </a:cubicBezTo>
                    <a:cubicBezTo>
                      <a:pt x="154" y="199"/>
                      <a:pt x="153" y="201"/>
                      <a:pt x="150" y="203"/>
                    </a:cubicBezTo>
                    <a:cubicBezTo>
                      <a:pt x="150" y="203"/>
                      <a:pt x="149" y="204"/>
                      <a:pt x="149" y="204"/>
                    </a:cubicBezTo>
                    <a:cubicBezTo>
                      <a:pt x="146" y="207"/>
                      <a:pt x="130" y="219"/>
                      <a:pt x="107" y="211"/>
                    </a:cubicBezTo>
                    <a:cubicBezTo>
                      <a:pt x="81" y="202"/>
                      <a:pt x="83" y="181"/>
                      <a:pt x="86" y="169"/>
                    </a:cubicBezTo>
                    <a:cubicBezTo>
                      <a:pt x="86" y="169"/>
                      <a:pt x="86" y="169"/>
                      <a:pt x="86" y="169"/>
                    </a:cubicBezTo>
                    <a:cubicBezTo>
                      <a:pt x="87" y="166"/>
                      <a:pt x="88" y="162"/>
                      <a:pt x="85" y="160"/>
                    </a:cubicBezTo>
                    <a:cubicBezTo>
                      <a:pt x="84" y="159"/>
                      <a:pt x="81" y="158"/>
                      <a:pt x="78" y="161"/>
                    </a:cubicBezTo>
                    <a:cubicBezTo>
                      <a:pt x="78" y="161"/>
                      <a:pt x="78" y="161"/>
                      <a:pt x="78" y="162"/>
                    </a:cubicBezTo>
                    <a:cubicBezTo>
                      <a:pt x="77" y="163"/>
                      <a:pt x="74" y="164"/>
                      <a:pt x="70" y="165"/>
                    </a:cubicBezTo>
                    <a:cubicBezTo>
                      <a:pt x="67" y="165"/>
                      <a:pt x="63" y="165"/>
                      <a:pt x="58" y="160"/>
                    </a:cubicBezTo>
                    <a:cubicBezTo>
                      <a:pt x="50" y="152"/>
                      <a:pt x="52" y="137"/>
                      <a:pt x="53" y="134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6" y="128"/>
                      <a:pt x="58" y="124"/>
                      <a:pt x="55" y="121"/>
                    </a:cubicBezTo>
                    <a:cubicBezTo>
                      <a:pt x="54" y="120"/>
                      <a:pt x="52" y="119"/>
                      <a:pt x="48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3" y="123"/>
                      <a:pt x="39" y="124"/>
                      <a:pt x="35" y="122"/>
                    </a:cubicBezTo>
                    <a:cubicBezTo>
                      <a:pt x="28" y="119"/>
                      <a:pt x="23" y="109"/>
                      <a:pt x="21" y="102"/>
                    </a:cubicBezTo>
                    <a:cubicBezTo>
                      <a:pt x="18" y="94"/>
                      <a:pt x="21" y="86"/>
                      <a:pt x="25" y="83"/>
                    </a:cubicBezTo>
                    <a:cubicBezTo>
                      <a:pt x="27" y="81"/>
                      <a:pt x="28" y="78"/>
                      <a:pt x="27" y="76"/>
                    </a:cubicBezTo>
                    <a:cubicBezTo>
                      <a:pt x="26" y="74"/>
                      <a:pt x="25" y="73"/>
                      <a:pt x="22" y="72"/>
                    </a:cubicBezTo>
                    <a:cubicBezTo>
                      <a:pt x="19" y="72"/>
                      <a:pt x="14" y="70"/>
                      <a:pt x="11" y="66"/>
                    </a:cubicBezTo>
                    <a:cubicBezTo>
                      <a:pt x="5" y="60"/>
                      <a:pt x="0" y="43"/>
                      <a:pt x="6" y="31"/>
                    </a:cubicBezTo>
                    <a:cubicBezTo>
                      <a:pt x="9" y="24"/>
                      <a:pt x="13" y="22"/>
                      <a:pt x="15" y="21"/>
                    </a:cubicBezTo>
                    <a:cubicBezTo>
                      <a:pt x="18" y="20"/>
                      <a:pt x="19" y="21"/>
                      <a:pt x="19" y="21"/>
                    </a:cubicBezTo>
                    <a:cubicBezTo>
                      <a:pt x="19" y="21"/>
                      <a:pt x="20" y="22"/>
                      <a:pt x="21" y="22"/>
                    </a:cubicBezTo>
                    <a:cubicBezTo>
                      <a:pt x="21" y="22"/>
                      <a:pt x="27" y="24"/>
                      <a:pt x="34" y="19"/>
                    </a:cubicBezTo>
                    <a:close/>
                  </a:path>
                </a:pathLst>
              </a:custGeom>
              <a:solidFill>
                <a:srgbClr val="E7A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4" name="Freeform 2365"/>
              <p:cNvSpPr/>
              <p:nvPr>
                <p:custDataLst>
                  <p:tags r:id="rId1724"/>
                </p:custDataLst>
              </p:nvPr>
            </p:nvSpPr>
            <p:spPr bwMode="auto">
              <a:xfrm>
                <a:off x="3940" y="3599"/>
                <a:ext cx="51" cy="38"/>
              </a:xfrm>
              <a:custGeom>
                <a:avLst/>
                <a:gdLst>
                  <a:gd name="T0" fmla="*/ 88 w 39"/>
                  <a:gd name="T1" fmla="*/ 54 h 30"/>
                  <a:gd name="T2" fmla="*/ 21 w 39"/>
                  <a:gd name="T3" fmla="*/ 0 h 30"/>
                  <a:gd name="T4" fmla="*/ 13 w 39"/>
                  <a:gd name="T5" fmla="*/ 0 h 30"/>
                  <a:gd name="T6" fmla="*/ 9 w 39"/>
                  <a:gd name="T7" fmla="*/ 6 h 30"/>
                  <a:gd name="T8" fmla="*/ 35 w 39"/>
                  <a:gd name="T9" fmla="*/ 54 h 30"/>
                  <a:gd name="T10" fmla="*/ 88 w 39"/>
                  <a:gd name="T11" fmla="*/ 54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0">
                    <a:moveTo>
                      <a:pt x="39" y="27"/>
                    </a:moveTo>
                    <a:cubicBezTo>
                      <a:pt x="29" y="11"/>
                      <a:pt x="17" y="2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0" y="13"/>
                      <a:pt x="8" y="24"/>
                      <a:pt x="16" y="27"/>
                    </a:cubicBezTo>
                    <a:cubicBezTo>
                      <a:pt x="24" y="30"/>
                      <a:pt x="32" y="30"/>
                      <a:pt x="39" y="27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5" name="Freeform 2366"/>
              <p:cNvSpPr/>
              <p:nvPr>
                <p:custDataLst>
                  <p:tags r:id="rId1725"/>
                </p:custDataLst>
              </p:nvPr>
            </p:nvSpPr>
            <p:spPr bwMode="auto">
              <a:xfrm>
                <a:off x="3771" y="3462"/>
                <a:ext cx="125" cy="115"/>
              </a:xfrm>
              <a:custGeom>
                <a:avLst/>
                <a:gdLst>
                  <a:gd name="T0" fmla="*/ 139 w 96"/>
                  <a:gd name="T1" fmla="*/ 176 h 89"/>
                  <a:gd name="T2" fmla="*/ 130 w 96"/>
                  <a:gd name="T3" fmla="*/ 182 h 89"/>
                  <a:gd name="T4" fmla="*/ 184 w 96"/>
                  <a:gd name="T5" fmla="*/ 119 h 89"/>
                  <a:gd name="T6" fmla="*/ 184 w 96"/>
                  <a:gd name="T7" fmla="*/ 103 h 89"/>
                  <a:gd name="T8" fmla="*/ 184 w 96"/>
                  <a:gd name="T9" fmla="*/ 103 h 89"/>
                  <a:gd name="T10" fmla="*/ 184 w 96"/>
                  <a:gd name="T11" fmla="*/ 102 h 89"/>
                  <a:gd name="T12" fmla="*/ 197 w 96"/>
                  <a:gd name="T13" fmla="*/ 90 h 89"/>
                  <a:gd name="T14" fmla="*/ 201 w 96"/>
                  <a:gd name="T15" fmla="*/ 88 h 89"/>
                  <a:gd name="T16" fmla="*/ 210 w 96"/>
                  <a:gd name="T17" fmla="*/ 75 h 89"/>
                  <a:gd name="T18" fmla="*/ 210 w 96"/>
                  <a:gd name="T19" fmla="*/ 68 h 89"/>
                  <a:gd name="T20" fmla="*/ 210 w 96"/>
                  <a:gd name="T21" fmla="*/ 67 h 89"/>
                  <a:gd name="T22" fmla="*/ 181 w 96"/>
                  <a:gd name="T23" fmla="*/ 13 h 89"/>
                  <a:gd name="T24" fmla="*/ 103 w 96"/>
                  <a:gd name="T25" fmla="*/ 8 h 89"/>
                  <a:gd name="T26" fmla="*/ 79 w 96"/>
                  <a:gd name="T27" fmla="*/ 36 h 89"/>
                  <a:gd name="T28" fmla="*/ 74 w 96"/>
                  <a:gd name="T29" fmla="*/ 41 h 89"/>
                  <a:gd name="T30" fmla="*/ 46 w 96"/>
                  <a:gd name="T31" fmla="*/ 47 h 89"/>
                  <a:gd name="T32" fmla="*/ 43 w 96"/>
                  <a:gd name="T33" fmla="*/ 45 h 89"/>
                  <a:gd name="T34" fmla="*/ 34 w 96"/>
                  <a:gd name="T35" fmla="*/ 45 h 89"/>
                  <a:gd name="T36" fmla="*/ 13 w 96"/>
                  <a:gd name="T37" fmla="*/ 67 h 89"/>
                  <a:gd name="T38" fmla="*/ 23 w 96"/>
                  <a:gd name="T39" fmla="*/ 142 h 89"/>
                  <a:gd name="T40" fmla="*/ 49 w 96"/>
                  <a:gd name="T41" fmla="*/ 155 h 89"/>
                  <a:gd name="T42" fmla="*/ 60 w 96"/>
                  <a:gd name="T43" fmla="*/ 164 h 89"/>
                  <a:gd name="T44" fmla="*/ 60 w 96"/>
                  <a:gd name="T45" fmla="*/ 176 h 89"/>
                  <a:gd name="T46" fmla="*/ 64 w 96"/>
                  <a:gd name="T47" fmla="*/ 178 h 89"/>
                  <a:gd name="T48" fmla="*/ 112 w 96"/>
                  <a:gd name="T49" fmla="*/ 185 h 89"/>
                  <a:gd name="T50" fmla="*/ 74 w 96"/>
                  <a:gd name="T51" fmla="*/ 164 h 89"/>
                  <a:gd name="T52" fmla="*/ 49 w 96"/>
                  <a:gd name="T53" fmla="*/ 131 h 89"/>
                  <a:gd name="T54" fmla="*/ 78 w 96"/>
                  <a:gd name="T55" fmla="*/ 88 h 89"/>
                  <a:gd name="T56" fmla="*/ 83 w 96"/>
                  <a:gd name="T57" fmla="*/ 74 h 89"/>
                  <a:gd name="T58" fmla="*/ 118 w 96"/>
                  <a:gd name="T59" fmla="*/ 47 h 89"/>
                  <a:gd name="T60" fmla="*/ 169 w 96"/>
                  <a:gd name="T61" fmla="*/ 79 h 89"/>
                  <a:gd name="T62" fmla="*/ 159 w 96"/>
                  <a:gd name="T63" fmla="*/ 97 h 89"/>
                  <a:gd name="T64" fmla="*/ 161 w 96"/>
                  <a:gd name="T65" fmla="*/ 131 h 89"/>
                  <a:gd name="T66" fmla="*/ 154 w 96"/>
                  <a:gd name="T67" fmla="*/ 160 h 89"/>
                  <a:gd name="T68" fmla="*/ 139 w 96"/>
                  <a:gd name="T69" fmla="*/ 176 h 8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96" h="89">
                    <a:moveTo>
                      <a:pt x="63" y="81"/>
                    </a:moveTo>
                    <a:cubicBezTo>
                      <a:pt x="59" y="84"/>
                      <a:pt x="59" y="84"/>
                      <a:pt x="59" y="84"/>
                    </a:cubicBezTo>
                    <a:cubicBezTo>
                      <a:pt x="70" y="82"/>
                      <a:pt x="82" y="65"/>
                      <a:pt x="83" y="55"/>
                    </a:cubicBezTo>
                    <a:cubicBezTo>
                      <a:pt x="83" y="53"/>
                      <a:pt x="82" y="50"/>
                      <a:pt x="83" y="48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3" y="48"/>
                      <a:pt x="83" y="47"/>
                      <a:pt x="83" y="47"/>
                    </a:cubicBezTo>
                    <a:cubicBezTo>
                      <a:pt x="83" y="44"/>
                      <a:pt x="87" y="43"/>
                      <a:pt x="89" y="42"/>
                    </a:cubicBezTo>
                    <a:cubicBezTo>
                      <a:pt x="89" y="42"/>
                      <a:pt x="90" y="41"/>
                      <a:pt x="91" y="41"/>
                    </a:cubicBezTo>
                    <a:cubicBezTo>
                      <a:pt x="92" y="39"/>
                      <a:pt x="94" y="37"/>
                      <a:pt x="95" y="35"/>
                    </a:cubicBezTo>
                    <a:cubicBezTo>
                      <a:pt x="95" y="34"/>
                      <a:pt x="95" y="33"/>
                      <a:pt x="95" y="32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6" y="23"/>
                      <a:pt x="96" y="12"/>
                      <a:pt x="82" y="6"/>
                    </a:cubicBezTo>
                    <a:cubicBezTo>
                      <a:pt x="70" y="1"/>
                      <a:pt x="56" y="0"/>
                      <a:pt x="47" y="4"/>
                    </a:cubicBezTo>
                    <a:cubicBezTo>
                      <a:pt x="42" y="7"/>
                      <a:pt x="38" y="11"/>
                      <a:pt x="36" y="17"/>
                    </a:cubicBezTo>
                    <a:cubicBezTo>
                      <a:pt x="35" y="18"/>
                      <a:pt x="35" y="18"/>
                      <a:pt x="34" y="19"/>
                    </a:cubicBezTo>
                    <a:cubicBezTo>
                      <a:pt x="27" y="24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9" y="21"/>
                    </a:cubicBezTo>
                    <a:cubicBezTo>
                      <a:pt x="19" y="21"/>
                      <a:pt x="18" y="20"/>
                      <a:pt x="15" y="21"/>
                    </a:cubicBezTo>
                    <a:cubicBezTo>
                      <a:pt x="13" y="22"/>
                      <a:pt x="9" y="24"/>
                      <a:pt x="6" y="31"/>
                    </a:cubicBezTo>
                    <a:cubicBezTo>
                      <a:pt x="0" y="43"/>
                      <a:pt x="5" y="60"/>
                      <a:pt x="11" y="66"/>
                    </a:cubicBezTo>
                    <a:cubicBezTo>
                      <a:pt x="14" y="70"/>
                      <a:pt x="19" y="72"/>
                      <a:pt x="22" y="72"/>
                    </a:cubicBezTo>
                    <a:cubicBezTo>
                      <a:pt x="25" y="73"/>
                      <a:pt x="26" y="74"/>
                      <a:pt x="27" y="76"/>
                    </a:cubicBezTo>
                    <a:cubicBezTo>
                      <a:pt x="27" y="78"/>
                      <a:pt x="27" y="79"/>
                      <a:pt x="27" y="81"/>
                    </a:cubicBezTo>
                    <a:cubicBezTo>
                      <a:pt x="27" y="82"/>
                      <a:pt x="28" y="83"/>
                      <a:pt x="29" y="83"/>
                    </a:cubicBezTo>
                    <a:cubicBezTo>
                      <a:pt x="33" y="87"/>
                      <a:pt x="46" y="89"/>
                      <a:pt x="51" y="86"/>
                    </a:cubicBezTo>
                    <a:cubicBezTo>
                      <a:pt x="44" y="87"/>
                      <a:pt x="39" y="81"/>
                      <a:pt x="34" y="76"/>
                    </a:cubicBezTo>
                    <a:cubicBezTo>
                      <a:pt x="32" y="74"/>
                      <a:pt x="24" y="64"/>
                      <a:pt x="22" y="60"/>
                    </a:cubicBezTo>
                    <a:cubicBezTo>
                      <a:pt x="9" y="39"/>
                      <a:pt x="33" y="39"/>
                      <a:pt x="35" y="41"/>
                    </a:cubicBezTo>
                    <a:cubicBezTo>
                      <a:pt x="36" y="39"/>
                      <a:pt x="37" y="36"/>
                      <a:pt x="38" y="34"/>
                    </a:cubicBezTo>
                    <a:cubicBezTo>
                      <a:pt x="42" y="29"/>
                      <a:pt x="48" y="25"/>
                      <a:pt x="54" y="22"/>
                    </a:cubicBezTo>
                    <a:cubicBezTo>
                      <a:pt x="63" y="19"/>
                      <a:pt x="80" y="22"/>
                      <a:pt x="77" y="36"/>
                    </a:cubicBezTo>
                    <a:cubicBezTo>
                      <a:pt x="76" y="39"/>
                      <a:pt x="73" y="41"/>
                      <a:pt x="72" y="45"/>
                    </a:cubicBezTo>
                    <a:cubicBezTo>
                      <a:pt x="72" y="50"/>
                      <a:pt x="73" y="55"/>
                      <a:pt x="73" y="60"/>
                    </a:cubicBezTo>
                    <a:cubicBezTo>
                      <a:pt x="73" y="65"/>
                      <a:pt x="73" y="70"/>
                      <a:pt x="70" y="74"/>
                    </a:cubicBezTo>
                    <a:cubicBezTo>
                      <a:pt x="69" y="76"/>
                      <a:pt x="65" y="81"/>
                      <a:pt x="63" y="81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6" name="Freeform 2367"/>
              <p:cNvSpPr/>
              <p:nvPr>
                <p:custDataLst>
                  <p:tags r:id="rId1726"/>
                </p:custDataLst>
              </p:nvPr>
            </p:nvSpPr>
            <p:spPr bwMode="auto">
              <a:xfrm>
                <a:off x="3814" y="3491"/>
                <a:ext cx="24" cy="56"/>
              </a:xfrm>
              <a:custGeom>
                <a:avLst/>
                <a:gdLst>
                  <a:gd name="T0" fmla="*/ 43 w 18"/>
                  <a:gd name="T1" fmla="*/ 0 h 43"/>
                  <a:gd name="T2" fmla="*/ 21 w 18"/>
                  <a:gd name="T3" fmla="*/ 39 h 43"/>
                  <a:gd name="T4" fmla="*/ 20 w 18"/>
                  <a:gd name="T5" fmla="*/ 72 h 43"/>
                  <a:gd name="T6" fmla="*/ 23 w 18"/>
                  <a:gd name="T7" fmla="*/ 95 h 43"/>
                  <a:gd name="T8" fmla="*/ 9 w 18"/>
                  <a:gd name="T9" fmla="*/ 56 h 43"/>
                  <a:gd name="T10" fmla="*/ 1 w 18"/>
                  <a:gd name="T11" fmla="*/ 22 h 43"/>
                  <a:gd name="T12" fmla="*/ 5 w 18"/>
                  <a:gd name="T13" fmla="*/ 1 h 4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43">
                    <a:moveTo>
                      <a:pt x="18" y="0"/>
                    </a:moveTo>
                    <a:cubicBezTo>
                      <a:pt x="13" y="5"/>
                      <a:pt x="11" y="12"/>
                      <a:pt x="9" y="18"/>
                    </a:cubicBezTo>
                    <a:cubicBezTo>
                      <a:pt x="8" y="23"/>
                      <a:pt x="8" y="27"/>
                      <a:pt x="8" y="32"/>
                    </a:cubicBezTo>
                    <a:cubicBezTo>
                      <a:pt x="8" y="36"/>
                      <a:pt x="10" y="39"/>
                      <a:pt x="10" y="43"/>
                    </a:cubicBezTo>
                    <a:cubicBezTo>
                      <a:pt x="6" y="37"/>
                      <a:pt x="5" y="32"/>
                      <a:pt x="4" y="25"/>
                    </a:cubicBezTo>
                    <a:cubicBezTo>
                      <a:pt x="3" y="20"/>
                      <a:pt x="2" y="15"/>
                      <a:pt x="1" y="10"/>
                    </a:cubicBezTo>
                    <a:cubicBezTo>
                      <a:pt x="1" y="7"/>
                      <a:pt x="0" y="4"/>
                      <a:pt x="2" y="1"/>
                    </a:cubicBezTo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7" name="Freeform 2368"/>
              <p:cNvSpPr>
                <a:spLocks noEditPoints="1"/>
              </p:cNvSpPr>
              <p:nvPr>
                <p:custDataLst>
                  <p:tags r:id="rId1727"/>
                </p:custDataLst>
              </p:nvPr>
            </p:nvSpPr>
            <p:spPr bwMode="auto">
              <a:xfrm>
                <a:off x="3795" y="3566"/>
                <a:ext cx="72" cy="71"/>
              </a:xfrm>
              <a:custGeom>
                <a:avLst/>
                <a:gdLst>
                  <a:gd name="T0" fmla="*/ 111 w 56"/>
                  <a:gd name="T1" fmla="*/ 119 h 55"/>
                  <a:gd name="T2" fmla="*/ 120 w 56"/>
                  <a:gd name="T3" fmla="*/ 119 h 55"/>
                  <a:gd name="T4" fmla="*/ 111 w 56"/>
                  <a:gd name="T5" fmla="*/ 119 h 55"/>
                  <a:gd name="T6" fmla="*/ 94 w 56"/>
                  <a:gd name="T7" fmla="*/ 102 h 55"/>
                  <a:gd name="T8" fmla="*/ 73 w 56"/>
                  <a:gd name="T9" fmla="*/ 76 h 55"/>
                  <a:gd name="T10" fmla="*/ 35 w 56"/>
                  <a:gd name="T11" fmla="*/ 52 h 55"/>
                  <a:gd name="T12" fmla="*/ 35 w 56"/>
                  <a:gd name="T13" fmla="*/ 15 h 55"/>
                  <a:gd name="T14" fmla="*/ 17 w 56"/>
                  <a:gd name="T15" fmla="*/ 0 h 55"/>
                  <a:gd name="T16" fmla="*/ 15 w 56"/>
                  <a:gd name="T17" fmla="*/ 5 h 55"/>
                  <a:gd name="T18" fmla="*/ 6 w 56"/>
                  <a:gd name="T19" fmla="*/ 45 h 55"/>
                  <a:gd name="T20" fmla="*/ 36 w 56"/>
                  <a:gd name="T21" fmla="*/ 88 h 55"/>
                  <a:gd name="T22" fmla="*/ 64 w 56"/>
                  <a:gd name="T23" fmla="*/ 84 h 55"/>
                  <a:gd name="T24" fmla="*/ 64 w 56"/>
                  <a:gd name="T25" fmla="*/ 84 h 55"/>
                  <a:gd name="T26" fmla="*/ 80 w 56"/>
                  <a:gd name="T27" fmla="*/ 86 h 55"/>
                  <a:gd name="T28" fmla="*/ 80 w 56"/>
                  <a:gd name="T29" fmla="*/ 105 h 55"/>
                  <a:gd name="T30" fmla="*/ 98 w 56"/>
                  <a:gd name="T31" fmla="*/ 116 h 55"/>
                  <a:gd name="T32" fmla="*/ 111 w 56"/>
                  <a:gd name="T33" fmla="*/ 119 h 55"/>
                  <a:gd name="T34" fmla="*/ 94 w 56"/>
                  <a:gd name="T35" fmla="*/ 102 h 5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56" h="55">
                    <a:moveTo>
                      <a:pt x="52" y="55"/>
                    </a:moveTo>
                    <a:cubicBezTo>
                      <a:pt x="53" y="55"/>
                      <a:pt x="54" y="55"/>
                      <a:pt x="56" y="55"/>
                    </a:cubicBezTo>
                    <a:cubicBezTo>
                      <a:pt x="55" y="55"/>
                      <a:pt x="53" y="55"/>
                      <a:pt x="52" y="55"/>
                    </a:cubicBezTo>
                    <a:close/>
                    <a:moveTo>
                      <a:pt x="44" y="47"/>
                    </a:moveTo>
                    <a:cubicBezTo>
                      <a:pt x="42" y="42"/>
                      <a:pt x="40" y="38"/>
                      <a:pt x="34" y="36"/>
                    </a:cubicBezTo>
                    <a:cubicBezTo>
                      <a:pt x="29" y="34"/>
                      <a:pt x="21" y="34"/>
                      <a:pt x="16" y="24"/>
                    </a:cubicBezTo>
                    <a:cubicBezTo>
                      <a:pt x="11" y="13"/>
                      <a:pt x="10" y="9"/>
                      <a:pt x="16" y="7"/>
                    </a:cubicBezTo>
                    <a:cubicBezTo>
                      <a:pt x="13" y="6"/>
                      <a:pt x="10" y="3"/>
                      <a:pt x="8" y="0"/>
                    </a:cubicBezTo>
                    <a:cubicBezTo>
                      <a:pt x="8" y="0"/>
                      <a:pt x="8" y="1"/>
                      <a:pt x="7" y="2"/>
                    </a:cubicBezTo>
                    <a:cubicBezTo>
                      <a:pt x="3" y="5"/>
                      <a:pt x="0" y="13"/>
                      <a:pt x="3" y="21"/>
                    </a:cubicBezTo>
                    <a:cubicBezTo>
                      <a:pt x="5" y="28"/>
                      <a:pt x="10" y="38"/>
                      <a:pt x="17" y="41"/>
                    </a:cubicBezTo>
                    <a:cubicBezTo>
                      <a:pt x="21" y="43"/>
                      <a:pt x="25" y="42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4" y="38"/>
                      <a:pt x="36" y="39"/>
                      <a:pt x="37" y="40"/>
                    </a:cubicBezTo>
                    <a:cubicBezTo>
                      <a:pt x="39" y="42"/>
                      <a:pt x="38" y="46"/>
                      <a:pt x="37" y="49"/>
                    </a:cubicBezTo>
                    <a:cubicBezTo>
                      <a:pt x="39" y="51"/>
                      <a:pt x="43" y="53"/>
                      <a:pt x="46" y="54"/>
                    </a:cubicBezTo>
                    <a:cubicBezTo>
                      <a:pt x="49" y="54"/>
                      <a:pt x="51" y="55"/>
                      <a:pt x="52" y="55"/>
                    </a:cubicBezTo>
                    <a:cubicBezTo>
                      <a:pt x="48" y="54"/>
                      <a:pt x="45" y="52"/>
                      <a:pt x="44" y="47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8" name="Freeform 2369"/>
              <p:cNvSpPr/>
              <p:nvPr>
                <p:custDataLst>
                  <p:tags r:id="rId1728"/>
                </p:custDataLst>
              </p:nvPr>
            </p:nvSpPr>
            <p:spPr bwMode="auto">
              <a:xfrm>
                <a:off x="3836" y="3627"/>
                <a:ext cx="80" cy="54"/>
              </a:xfrm>
              <a:custGeom>
                <a:avLst/>
                <a:gdLst>
                  <a:gd name="T0" fmla="*/ 101 w 61"/>
                  <a:gd name="T1" fmla="*/ 75 h 42"/>
                  <a:gd name="T2" fmla="*/ 89 w 61"/>
                  <a:gd name="T3" fmla="*/ 66 h 42"/>
                  <a:gd name="T4" fmla="*/ 41 w 61"/>
                  <a:gd name="T5" fmla="*/ 54 h 42"/>
                  <a:gd name="T6" fmla="*/ 24 w 61"/>
                  <a:gd name="T7" fmla="*/ 17 h 42"/>
                  <a:gd name="T8" fmla="*/ 13 w 61"/>
                  <a:gd name="T9" fmla="*/ 0 h 42"/>
                  <a:gd name="T10" fmla="*/ 12 w 61"/>
                  <a:gd name="T11" fmla="*/ 1 h 42"/>
                  <a:gd name="T12" fmla="*/ 13 w 61"/>
                  <a:gd name="T13" fmla="*/ 1 h 42"/>
                  <a:gd name="T14" fmla="*/ 9 w 61"/>
                  <a:gd name="T15" fmla="*/ 10 h 42"/>
                  <a:gd name="T16" fmla="*/ 7 w 61"/>
                  <a:gd name="T17" fmla="*/ 13 h 42"/>
                  <a:gd name="T18" fmla="*/ 17 w 61"/>
                  <a:gd name="T19" fmla="*/ 68 h 42"/>
                  <a:gd name="T20" fmla="*/ 45 w 61"/>
                  <a:gd name="T21" fmla="*/ 80 h 42"/>
                  <a:gd name="T22" fmla="*/ 64 w 61"/>
                  <a:gd name="T23" fmla="*/ 73 h 42"/>
                  <a:gd name="T24" fmla="*/ 64 w 61"/>
                  <a:gd name="T25" fmla="*/ 69 h 42"/>
                  <a:gd name="T26" fmla="*/ 79 w 61"/>
                  <a:gd name="T27" fmla="*/ 68 h 42"/>
                  <a:gd name="T28" fmla="*/ 84 w 61"/>
                  <a:gd name="T29" fmla="*/ 81 h 42"/>
                  <a:gd name="T30" fmla="*/ 104 w 61"/>
                  <a:gd name="T31" fmla="*/ 87 h 42"/>
                  <a:gd name="T32" fmla="*/ 138 w 61"/>
                  <a:gd name="T33" fmla="*/ 62 h 42"/>
                  <a:gd name="T34" fmla="*/ 101 w 61"/>
                  <a:gd name="T35" fmla="*/ 75 h 4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1" h="42">
                    <a:moveTo>
                      <a:pt x="45" y="35"/>
                    </a:moveTo>
                    <a:cubicBezTo>
                      <a:pt x="42" y="35"/>
                      <a:pt x="43" y="32"/>
                      <a:pt x="40" y="31"/>
                    </a:cubicBezTo>
                    <a:cubicBezTo>
                      <a:pt x="31" y="25"/>
                      <a:pt x="27" y="28"/>
                      <a:pt x="18" y="26"/>
                    </a:cubicBezTo>
                    <a:cubicBezTo>
                      <a:pt x="8" y="25"/>
                      <a:pt x="7" y="9"/>
                      <a:pt x="11" y="8"/>
                    </a:cubicBezTo>
                    <a:cubicBezTo>
                      <a:pt x="15" y="7"/>
                      <a:pt x="9" y="2"/>
                      <a:pt x="6" y="0"/>
                    </a:cubicBezTo>
                    <a:cubicBezTo>
                      <a:pt x="6" y="0"/>
                      <a:pt x="6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9"/>
                      <a:pt x="0" y="24"/>
                      <a:pt x="8" y="32"/>
                    </a:cubicBezTo>
                    <a:cubicBezTo>
                      <a:pt x="13" y="37"/>
                      <a:pt x="17" y="37"/>
                      <a:pt x="20" y="37"/>
                    </a:cubicBezTo>
                    <a:cubicBezTo>
                      <a:pt x="24" y="36"/>
                      <a:pt x="27" y="35"/>
                      <a:pt x="28" y="34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1" y="30"/>
                      <a:pt x="34" y="31"/>
                      <a:pt x="35" y="32"/>
                    </a:cubicBezTo>
                    <a:cubicBezTo>
                      <a:pt x="37" y="33"/>
                      <a:pt x="37" y="35"/>
                      <a:pt x="37" y="38"/>
                    </a:cubicBezTo>
                    <a:cubicBezTo>
                      <a:pt x="39" y="40"/>
                      <a:pt x="42" y="42"/>
                      <a:pt x="46" y="41"/>
                    </a:cubicBezTo>
                    <a:cubicBezTo>
                      <a:pt x="52" y="40"/>
                      <a:pt x="58" y="33"/>
                      <a:pt x="61" y="29"/>
                    </a:cubicBezTo>
                    <a:cubicBezTo>
                      <a:pt x="59" y="32"/>
                      <a:pt x="51" y="36"/>
                      <a:pt x="45" y="35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9" name="Freeform 2370"/>
              <p:cNvSpPr/>
              <p:nvPr>
                <p:custDataLst>
                  <p:tags r:id="rId1729"/>
                </p:custDataLst>
              </p:nvPr>
            </p:nvSpPr>
            <p:spPr bwMode="auto">
              <a:xfrm>
                <a:off x="3877" y="3668"/>
                <a:ext cx="97" cy="77"/>
              </a:xfrm>
              <a:custGeom>
                <a:avLst/>
                <a:gdLst>
                  <a:gd name="T0" fmla="*/ 162 w 75"/>
                  <a:gd name="T1" fmla="*/ 78 h 59"/>
                  <a:gd name="T2" fmla="*/ 160 w 75"/>
                  <a:gd name="T3" fmla="*/ 78 h 59"/>
                  <a:gd name="T4" fmla="*/ 87 w 75"/>
                  <a:gd name="T5" fmla="*/ 85 h 59"/>
                  <a:gd name="T6" fmla="*/ 53 w 75"/>
                  <a:gd name="T7" fmla="*/ 17 h 59"/>
                  <a:gd name="T8" fmla="*/ 58 w 75"/>
                  <a:gd name="T9" fmla="*/ 1 h 59"/>
                  <a:gd name="T10" fmla="*/ 17 w 75"/>
                  <a:gd name="T11" fmla="*/ 16 h 59"/>
                  <a:gd name="T12" fmla="*/ 13 w 75"/>
                  <a:gd name="T13" fmla="*/ 16 h 59"/>
                  <a:gd name="T14" fmla="*/ 10 w 75"/>
                  <a:gd name="T15" fmla="*/ 21 h 59"/>
                  <a:gd name="T16" fmla="*/ 10 w 75"/>
                  <a:gd name="T17" fmla="*/ 21 h 59"/>
                  <a:gd name="T18" fmla="*/ 57 w 75"/>
                  <a:gd name="T19" fmla="*/ 114 h 59"/>
                  <a:gd name="T20" fmla="*/ 147 w 75"/>
                  <a:gd name="T21" fmla="*/ 97 h 59"/>
                  <a:gd name="T22" fmla="*/ 149 w 75"/>
                  <a:gd name="T23" fmla="*/ 95 h 59"/>
                  <a:gd name="T24" fmla="*/ 160 w 75"/>
                  <a:gd name="T25" fmla="*/ 80 h 59"/>
                  <a:gd name="T26" fmla="*/ 162 w 75"/>
                  <a:gd name="T27" fmla="*/ 78 h 5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5" h="59">
                    <a:moveTo>
                      <a:pt x="75" y="35"/>
                    </a:moveTo>
                    <a:cubicBezTo>
                      <a:pt x="74" y="35"/>
                      <a:pt x="74" y="35"/>
                      <a:pt x="74" y="35"/>
                    </a:cubicBezTo>
                    <a:cubicBezTo>
                      <a:pt x="74" y="35"/>
                      <a:pt x="59" y="49"/>
                      <a:pt x="40" y="38"/>
                    </a:cubicBezTo>
                    <a:cubicBezTo>
                      <a:pt x="20" y="27"/>
                      <a:pt x="21" y="16"/>
                      <a:pt x="25" y="8"/>
                    </a:cubicBezTo>
                    <a:cubicBezTo>
                      <a:pt x="28" y="0"/>
                      <a:pt x="27" y="1"/>
                      <a:pt x="27" y="1"/>
                    </a:cubicBezTo>
                    <a:cubicBezTo>
                      <a:pt x="27" y="1"/>
                      <a:pt x="14" y="14"/>
                      <a:pt x="8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7"/>
                      <a:pt x="5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2" y="21"/>
                      <a:pt x="0" y="42"/>
                      <a:pt x="26" y="51"/>
                    </a:cubicBezTo>
                    <a:cubicBezTo>
                      <a:pt x="49" y="59"/>
                      <a:pt x="65" y="47"/>
                      <a:pt x="68" y="44"/>
                    </a:cubicBezTo>
                    <a:cubicBezTo>
                      <a:pt x="68" y="44"/>
                      <a:pt x="69" y="43"/>
                      <a:pt x="69" y="43"/>
                    </a:cubicBezTo>
                    <a:cubicBezTo>
                      <a:pt x="72" y="41"/>
                      <a:pt x="73" y="39"/>
                      <a:pt x="74" y="36"/>
                    </a:cubicBezTo>
                    <a:cubicBezTo>
                      <a:pt x="74" y="36"/>
                      <a:pt x="74" y="36"/>
                      <a:pt x="75" y="35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0" name="Freeform 2371"/>
              <p:cNvSpPr>
                <a:spLocks noEditPoints="1"/>
              </p:cNvSpPr>
              <p:nvPr>
                <p:custDataLst>
                  <p:tags r:id="rId1730"/>
                </p:custDataLst>
              </p:nvPr>
            </p:nvSpPr>
            <p:spPr bwMode="auto">
              <a:xfrm>
                <a:off x="3887" y="3531"/>
                <a:ext cx="51" cy="144"/>
              </a:xfrm>
              <a:custGeom>
                <a:avLst/>
                <a:gdLst>
                  <a:gd name="T0" fmla="*/ 41 w 39"/>
                  <a:gd name="T1" fmla="*/ 234 h 111"/>
                  <a:gd name="T2" fmla="*/ 41 w 39"/>
                  <a:gd name="T3" fmla="*/ 232 h 111"/>
                  <a:gd name="T4" fmla="*/ 41 w 39"/>
                  <a:gd name="T5" fmla="*/ 234 h 111"/>
                  <a:gd name="T6" fmla="*/ 56 w 39"/>
                  <a:gd name="T7" fmla="*/ 113 h 111"/>
                  <a:gd name="T8" fmla="*/ 51 w 39"/>
                  <a:gd name="T9" fmla="*/ 96 h 111"/>
                  <a:gd name="T10" fmla="*/ 31 w 39"/>
                  <a:gd name="T11" fmla="*/ 30 h 111"/>
                  <a:gd name="T12" fmla="*/ 0 w 39"/>
                  <a:gd name="T13" fmla="*/ 0 h 111"/>
                  <a:gd name="T14" fmla="*/ 29 w 39"/>
                  <a:gd name="T15" fmla="*/ 49 h 111"/>
                  <a:gd name="T16" fmla="*/ 35 w 39"/>
                  <a:gd name="T17" fmla="*/ 125 h 111"/>
                  <a:gd name="T18" fmla="*/ 41 w 39"/>
                  <a:gd name="T19" fmla="*/ 232 h 111"/>
                  <a:gd name="T20" fmla="*/ 58 w 39"/>
                  <a:gd name="T21" fmla="*/ 210 h 111"/>
                  <a:gd name="T22" fmla="*/ 56 w 39"/>
                  <a:gd name="T23" fmla="*/ 113 h 1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" h="110">
                    <a:moveTo>
                      <a:pt x="18" y="107"/>
                    </a:moveTo>
                    <a:cubicBezTo>
                      <a:pt x="18" y="107"/>
                      <a:pt x="18" y="106"/>
                      <a:pt x="18" y="106"/>
                    </a:cubicBezTo>
                    <a:cubicBezTo>
                      <a:pt x="15" y="111"/>
                      <a:pt x="18" y="107"/>
                      <a:pt x="18" y="107"/>
                    </a:cubicBezTo>
                    <a:close/>
                    <a:moveTo>
                      <a:pt x="25" y="52"/>
                    </a:moveTo>
                    <a:cubicBezTo>
                      <a:pt x="24" y="50"/>
                      <a:pt x="24" y="48"/>
                      <a:pt x="23" y="44"/>
                    </a:cubicBezTo>
                    <a:cubicBezTo>
                      <a:pt x="23" y="38"/>
                      <a:pt x="23" y="26"/>
                      <a:pt x="14" y="14"/>
                    </a:cubicBezTo>
                    <a:cubicBezTo>
                      <a:pt x="8" y="5"/>
                      <a:pt x="3" y="2"/>
                      <a:pt x="0" y="0"/>
                    </a:cubicBezTo>
                    <a:cubicBezTo>
                      <a:pt x="4" y="5"/>
                      <a:pt x="12" y="13"/>
                      <a:pt x="13" y="22"/>
                    </a:cubicBezTo>
                    <a:cubicBezTo>
                      <a:pt x="15" y="35"/>
                      <a:pt x="18" y="50"/>
                      <a:pt x="16" y="57"/>
                    </a:cubicBezTo>
                    <a:cubicBezTo>
                      <a:pt x="15" y="64"/>
                      <a:pt x="32" y="75"/>
                      <a:pt x="18" y="106"/>
                    </a:cubicBezTo>
                    <a:cubicBezTo>
                      <a:pt x="20" y="104"/>
                      <a:pt x="22" y="101"/>
                      <a:pt x="26" y="96"/>
                    </a:cubicBezTo>
                    <a:cubicBezTo>
                      <a:pt x="39" y="77"/>
                      <a:pt x="32" y="57"/>
                      <a:pt x="25" y="52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1" name="Freeform 2372"/>
              <p:cNvSpPr/>
              <p:nvPr>
                <p:custDataLst>
                  <p:tags r:id="rId1731"/>
                </p:custDataLst>
              </p:nvPr>
            </p:nvSpPr>
            <p:spPr bwMode="auto">
              <a:xfrm>
                <a:off x="3929" y="3597"/>
                <a:ext cx="77" cy="106"/>
              </a:xfrm>
              <a:custGeom>
                <a:avLst/>
                <a:gdLst>
                  <a:gd name="T0" fmla="*/ 39 w 60"/>
                  <a:gd name="T1" fmla="*/ 1 h 82"/>
                  <a:gd name="T2" fmla="*/ 5 w 60"/>
                  <a:gd name="T3" fmla="*/ 5 h 82"/>
                  <a:gd name="T4" fmla="*/ 0 w 60"/>
                  <a:gd name="T5" fmla="*/ 5 h 82"/>
                  <a:gd name="T6" fmla="*/ 72 w 60"/>
                  <a:gd name="T7" fmla="*/ 69 h 82"/>
                  <a:gd name="T8" fmla="*/ 87 w 60"/>
                  <a:gd name="T9" fmla="*/ 177 h 82"/>
                  <a:gd name="T10" fmla="*/ 89 w 60"/>
                  <a:gd name="T11" fmla="*/ 177 h 82"/>
                  <a:gd name="T12" fmla="*/ 118 w 60"/>
                  <a:gd name="T13" fmla="*/ 147 h 82"/>
                  <a:gd name="T14" fmla="*/ 114 w 60"/>
                  <a:gd name="T15" fmla="*/ 81 h 82"/>
                  <a:gd name="T16" fmla="*/ 39 w 60"/>
                  <a:gd name="T17" fmla="*/ 1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82">
                    <a:moveTo>
                      <a:pt x="18" y="1"/>
                    </a:moveTo>
                    <a:cubicBezTo>
                      <a:pt x="10" y="0"/>
                      <a:pt x="5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3" y="4"/>
                      <a:pt x="19" y="17"/>
                      <a:pt x="34" y="32"/>
                    </a:cubicBezTo>
                    <a:cubicBezTo>
                      <a:pt x="46" y="44"/>
                      <a:pt x="52" y="66"/>
                      <a:pt x="41" y="82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6" y="80"/>
                      <a:pt x="50" y="76"/>
                      <a:pt x="56" y="68"/>
                    </a:cubicBezTo>
                    <a:cubicBezTo>
                      <a:pt x="60" y="63"/>
                      <a:pt x="60" y="50"/>
                      <a:pt x="54" y="38"/>
                    </a:cubicBezTo>
                    <a:cubicBezTo>
                      <a:pt x="43" y="17"/>
                      <a:pt x="28" y="4"/>
                      <a:pt x="18" y="1"/>
                    </a:cubicBezTo>
                    <a:close/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2" name="Freeform 2373"/>
              <p:cNvSpPr/>
              <p:nvPr>
                <p:custDataLst>
                  <p:tags r:id="rId1732"/>
                </p:custDataLst>
              </p:nvPr>
            </p:nvSpPr>
            <p:spPr bwMode="auto">
              <a:xfrm>
                <a:off x="3925" y="3613"/>
                <a:ext cx="18" cy="44"/>
              </a:xfrm>
              <a:custGeom>
                <a:avLst/>
                <a:gdLst>
                  <a:gd name="T0" fmla="*/ 15 w 14"/>
                  <a:gd name="T1" fmla="*/ 0 h 34"/>
                  <a:gd name="T2" fmla="*/ 0 w 14"/>
                  <a:gd name="T3" fmla="*/ 74 h 34"/>
                  <a:gd name="T4" fmla="*/ 15 w 14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34">
                    <a:moveTo>
                      <a:pt x="7" y="0"/>
                    </a:moveTo>
                    <a:cubicBezTo>
                      <a:pt x="11" y="8"/>
                      <a:pt x="14" y="23"/>
                      <a:pt x="0" y="34"/>
                    </a:cubicBezTo>
                    <a:cubicBezTo>
                      <a:pt x="3" y="30"/>
                      <a:pt x="10" y="14"/>
                      <a:pt x="7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3" name="Freeform 2374"/>
              <p:cNvSpPr/>
              <p:nvPr>
                <p:custDataLst>
                  <p:tags r:id="rId1733"/>
                </p:custDataLst>
              </p:nvPr>
            </p:nvSpPr>
            <p:spPr bwMode="auto">
              <a:xfrm>
                <a:off x="3925" y="3681"/>
                <a:ext cx="33" cy="33"/>
              </a:xfrm>
              <a:custGeom>
                <a:avLst/>
                <a:gdLst>
                  <a:gd name="T0" fmla="*/ 0 w 26"/>
                  <a:gd name="T1" fmla="*/ 0 h 25"/>
                  <a:gd name="T2" fmla="*/ 53 w 26"/>
                  <a:gd name="T3" fmla="*/ 55 h 25"/>
                  <a:gd name="T4" fmla="*/ 0 w 26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5">
                    <a:moveTo>
                      <a:pt x="0" y="0"/>
                    </a:moveTo>
                    <a:cubicBezTo>
                      <a:pt x="1" y="13"/>
                      <a:pt x="12" y="25"/>
                      <a:pt x="26" y="24"/>
                    </a:cubicBezTo>
                    <a:cubicBezTo>
                      <a:pt x="10" y="20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4" name="Freeform 2375"/>
              <p:cNvSpPr/>
              <p:nvPr>
                <p:custDataLst>
                  <p:tags r:id="rId1734"/>
                </p:custDataLst>
              </p:nvPr>
            </p:nvSpPr>
            <p:spPr bwMode="auto">
              <a:xfrm>
                <a:off x="3949" y="3635"/>
                <a:ext cx="24" cy="8"/>
              </a:xfrm>
              <a:custGeom>
                <a:avLst/>
                <a:gdLst>
                  <a:gd name="T0" fmla="*/ 0 w 18"/>
                  <a:gd name="T1" fmla="*/ 0 h 6"/>
                  <a:gd name="T2" fmla="*/ 43 w 18"/>
                  <a:gd name="T3" fmla="*/ 12 h 6"/>
                  <a:gd name="T4" fmla="*/ 0 w 18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6">
                    <a:moveTo>
                      <a:pt x="0" y="0"/>
                    </a:moveTo>
                    <a:cubicBezTo>
                      <a:pt x="4" y="6"/>
                      <a:pt x="14" y="6"/>
                      <a:pt x="18" y="5"/>
                    </a:cubicBezTo>
                    <a:cubicBezTo>
                      <a:pt x="14" y="6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5" name="Freeform 2376"/>
              <p:cNvSpPr/>
              <p:nvPr>
                <p:custDataLst>
                  <p:tags r:id="rId1735"/>
                </p:custDataLst>
              </p:nvPr>
            </p:nvSpPr>
            <p:spPr bwMode="auto">
              <a:xfrm>
                <a:off x="3858" y="3539"/>
                <a:ext cx="26" cy="32"/>
              </a:xfrm>
              <a:custGeom>
                <a:avLst/>
                <a:gdLst>
                  <a:gd name="T0" fmla="*/ 44 w 20"/>
                  <a:gd name="T1" fmla="*/ 0 h 25"/>
                  <a:gd name="T2" fmla="*/ 0 w 20"/>
                  <a:gd name="T3" fmla="*/ 52 h 25"/>
                  <a:gd name="T4" fmla="*/ 44 w 20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5">
                    <a:moveTo>
                      <a:pt x="20" y="0"/>
                    </a:moveTo>
                    <a:cubicBezTo>
                      <a:pt x="20" y="8"/>
                      <a:pt x="13" y="20"/>
                      <a:pt x="0" y="25"/>
                    </a:cubicBezTo>
                    <a:cubicBezTo>
                      <a:pt x="3" y="23"/>
                      <a:pt x="15" y="13"/>
                      <a:pt x="2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6" name="Freeform 2377"/>
              <p:cNvSpPr/>
              <p:nvPr>
                <p:custDataLst>
                  <p:tags r:id="rId1736"/>
                </p:custDataLst>
              </p:nvPr>
            </p:nvSpPr>
            <p:spPr bwMode="auto">
              <a:xfrm>
                <a:off x="3848" y="3587"/>
                <a:ext cx="47" cy="58"/>
              </a:xfrm>
              <a:custGeom>
                <a:avLst/>
                <a:gdLst>
                  <a:gd name="T0" fmla="*/ 0 w 36"/>
                  <a:gd name="T1" fmla="*/ 0 h 45"/>
                  <a:gd name="T2" fmla="*/ 80 w 36"/>
                  <a:gd name="T3" fmla="*/ 97 h 45"/>
                  <a:gd name="T4" fmla="*/ 0 w 36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45">
                    <a:moveTo>
                      <a:pt x="0" y="0"/>
                    </a:moveTo>
                    <a:cubicBezTo>
                      <a:pt x="2" y="14"/>
                      <a:pt x="16" y="40"/>
                      <a:pt x="36" y="45"/>
                    </a:cubicBezTo>
                    <a:cubicBezTo>
                      <a:pt x="27" y="43"/>
                      <a:pt x="0" y="36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7" name="Freeform 2378"/>
              <p:cNvSpPr/>
              <p:nvPr>
                <p:custDataLst>
                  <p:tags r:id="rId1737"/>
                </p:custDataLst>
              </p:nvPr>
            </p:nvSpPr>
            <p:spPr bwMode="auto">
              <a:xfrm>
                <a:off x="3816" y="3530"/>
                <a:ext cx="16" cy="38"/>
              </a:xfrm>
              <a:custGeom>
                <a:avLst/>
                <a:gdLst>
                  <a:gd name="T0" fmla="*/ 0 w 13"/>
                  <a:gd name="T1" fmla="*/ 0 h 29"/>
                  <a:gd name="T2" fmla="*/ 25 w 13"/>
                  <a:gd name="T3" fmla="*/ 66 h 29"/>
                  <a:gd name="T4" fmla="*/ 0 w 13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8">
                    <a:moveTo>
                      <a:pt x="0" y="0"/>
                    </a:moveTo>
                    <a:cubicBezTo>
                      <a:pt x="0" y="11"/>
                      <a:pt x="3" y="24"/>
                      <a:pt x="13" y="29"/>
                    </a:cubicBezTo>
                    <a:cubicBezTo>
                      <a:pt x="9" y="25"/>
                      <a:pt x="0" y="6"/>
                      <a:pt x="0" y="0"/>
                    </a:cubicBezTo>
                    <a:close/>
                  </a:path>
                </a:pathLst>
              </a:custGeom>
              <a:solidFill>
                <a:srgbClr val="F4D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8" name="Freeform 2379"/>
              <p:cNvSpPr/>
              <p:nvPr>
                <p:custDataLst>
                  <p:tags r:id="rId1738"/>
                </p:custDataLst>
              </p:nvPr>
            </p:nvSpPr>
            <p:spPr bwMode="auto">
              <a:xfrm>
                <a:off x="3857" y="3566"/>
                <a:ext cx="66" cy="97"/>
              </a:xfrm>
              <a:custGeom>
                <a:avLst/>
                <a:gdLst>
                  <a:gd name="T0" fmla="*/ 80 w 51"/>
                  <a:gd name="T1" fmla="*/ 0 h 75"/>
                  <a:gd name="T2" fmla="*/ 57 w 51"/>
                  <a:gd name="T3" fmla="*/ 74 h 75"/>
                  <a:gd name="T4" fmla="*/ 22 w 51"/>
                  <a:gd name="T5" fmla="*/ 75 h 75"/>
                  <a:gd name="T6" fmla="*/ 0 w 51"/>
                  <a:gd name="T7" fmla="*/ 61 h 75"/>
                  <a:gd name="T8" fmla="*/ 52 w 51"/>
                  <a:gd name="T9" fmla="*/ 118 h 75"/>
                  <a:gd name="T10" fmla="*/ 96 w 51"/>
                  <a:gd name="T11" fmla="*/ 162 h 75"/>
                  <a:gd name="T12" fmla="*/ 109 w 51"/>
                  <a:gd name="T13" fmla="*/ 125 h 75"/>
                  <a:gd name="T14" fmla="*/ 104 w 51"/>
                  <a:gd name="T15" fmla="*/ 89 h 75"/>
                  <a:gd name="T16" fmla="*/ 97 w 51"/>
                  <a:gd name="T17" fmla="*/ 124 h 75"/>
                  <a:gd name="T18" fmla="*/ 67 w 51"/>
                  <a:gd name="T19" fmla="*/ 115 h 75"/>
                  <a:gd name="T20" fmla="*/ 69 w 51"/>
                  <a:gd name="T21" fmla="*/ 81 h 75"/>
                  <a:gd name="T22" fmla="*/ 96 w 51"/>
                  <a:gd name="T23" fmla="*/ 93 h 75"/>
                  <a:gd name="T24" fmla="*/ 93 w 51"/>
                  <a:gd name="T25" fmla="*/ 45 h 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1" h="75">
                    <a:moveTo>
                      <a:pt x="37" y="0"/>
                    </a:moveTo>
                    <a:cubicBezTo>
                      <a:pt x="38" y="12"/>
                      <a:pt x="36" y="27"/>
                      <a:pt x="26" y="34"/>
                    </a:cubicBezTo>
                    <a:cubicBezTo>
                      <a:pt x="21" y="37"/>
                      <a:pt x="15" y="37"/>
                      <a:pt x="10" y="35"/>
                    </a:cubicBezTo>
                    <a:cubicBezTo>
                      <a:pt x="7" y="34"/>
                      <a:pt x="1" y="31"/>
                      <a:pt x="0" y="28"/>
                    </a:cubicBezTo>
                    <a:cubicBezTo>
                      <a:pt x="8" y="37"/>
                      <a:pt x="12" y="48"/>
                      <a:pt x="24" y="54"/>
                    </a:cubicBezTo>
                    <a:cubicBezTo>
                      <a:pt x="35" y="59"/>
                      <a:pt x="38" y="64"/>
                      <a:pt x="44" y="75"/>
                    </a:cubicBezTo>
                    <a:cubicBezTo>
                      <a:pt x="45" y="69"/>
                      <a:pt x="49" y="64"/>
                      <a:pt x="50" y="58"/>
                    </a:cubicBezTo>
                    <a:cubicBezTo>
                      <a:pt x="51" y="53"/>
                      <a:pt x="51" y="45"/>
                      <a:pt x="48" y="41"/>
                    </a:cubicBezTo>
                    <a:cubicBezTo>
                      <a:pt x="49" y="44"/>
                      <a:pt x="48" y="54"/>
                      <a:pt x="45" y="57"/>
                    </a:cubicBezTo>
                    <a:cubicBezTo>
                      <a:pt x="41" y="59"/>
                      <a:pt x="34" y="55"/>
                      <a:pt x="31" y="53"/>
                    </a:cubicBezTo>
                    <a:cubicBezTo>
                      <a:pt x="27" y="49"/>
                      <a:pt x="28" y="42"/>
                      <a:pt x="32" y="38"/>
                    </a:cubicBezTo>
                    <a:cubicBezTo>
                      <a:pt x="34" y="36"/>
                      <a:pt x="40" y="38"/>
                      <a:pt x="44" y="43"/>
                    </a:cubicBezTo>
                    <a:cubicBezTo>
                      <a:pt x="47" y="47"/>
                      <a:pt x="43" y="26"/>
                      <a:pt x="43" y="21"/>
                    </a:cubicBezTo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9" name="Freeform 2380"/>
              <p:cNvSpPr/>
              <p:nvPr>
                <p:custDataLst>
                  <p:tags r:id="rId1739"/>
                </p:custDataLst>
              </p:nvPr>
            </p:nvSpPr>
            <p:spPr bwMode="auto">
              <a:xfrm>
                <a:off x="3922" y="3657"/>
                <a:ext cx="74" cy="54"/>
              </a:xfrm>
              <a:custGeom>
                <a:avLst/>
                <a:gdLst>
                  <a:gd name="T0" fmla="*/ 0 w 57"/>
                  <a:gd name="T1" fmla="*/ 24 h 42"/>
                  <a:gd name="T2" fmla="*/ 79 w 57"/>
                  <a:gd name="T3" fmla="*/ 87 h 42"/>
                  <a:gd name="T4" fmla="*/ 123 w 57"/>
                  <a:gd name="T5" fmla="*/ 50 h 42"/>
                  <a:gd name="T6" fmla="*/ 118 w 57"/>
                  <a:gd name="T7" fmla="*/ 23 h 42"/>
                  <a:gd name="T8" fmla="*/ 108 w 57"/>
                  <a:gd name="T9" fmla="*/ 0 h 42"/>
                  <a:gd name="T10" fmla="*/ 103 w 57"/>
                  <a:gd name="T11" fmla="*/ 50 h 42"/>
                  <a:gd name="T12" fmla="*/ 61 w 57"/>
                  <a:gd name="T13" fmla="*/ 59 h 42"/>
                  <a:gd name="T14" fmla="*/ 0 w 57"/>
                  <a:gd name="T15" fmla="*/ 19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" h="42">
                    <a:moveTo>
                      <a:pt x="0" y="12"/>
                    </a:moveTo>
                    <a:cubicBezTo>
                      <a:pt x="7" y="27"/>
                      <a:pt x="18" y="40"/>
                      <a:pt x="36" y="41"/>
                    </a:cubicBezTo>
                    <a:cubicBezTo>
                      <a:pt x="44" y="42"/>
                      <a:pt x="53" y="31"/>
                      <a:pt x="56" y="23"/>
                    </a:cubicBezTo>
                    <a:cubicBezTo>
                      <a:pt x="57" y="18"/>
                      <a:pt x="57" y="15"/>
                      <a:pt x="54" y="11"/>
                    </a:cubicBezTo>
                    <a:cubicBezTo>
                      <a:pt x="52" y="9"/>
                      <a:pt x="52" y="2"/>
                      <a:pt x="49" y="0"/>
                    </a:cubicBezTo>
                    <a:cubicBezTo>
                      <a:pt x="52" y="5"/>
                      <a:pt x="51" y="18"/>
                      <a:pt x="47" y="23"/>
                    </a:cubicBezTo>
                    <a:cubicBezTo>
                      <a:pt x="42" y="29"/>
                      <a:pt x="35" y="30"/>
                      <a:pt x="28" y="28"/>
                    </a:cubicBezTo>
                    <a:cubicBezTo>
                      <a:pt x="17" y="26"/>
                      <a:pt x="6" y="18"/>
                      <a:pt x="0" y="9"/>
                    </a:cubicBezTo>
                  </a:path>
                </a:pathLst>
              </a:custGeom>
              <a:solidFill>
                <a:srgbClr val="DD8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0" name="Freeform 2381"/>
              <p:cNvSpPr/>
              <p:nvPr>
                <p:custDataLst>
                  <p:tags r:id="rId1740"/>
                </p:custDataLst>
              </p:nvPr>
            </p:nvSpPr>
            <p:spPr bwMode="auto">
              <a:xfrm>
                <a:off x="3930" y="3627"/>
                <a:ext cx="8" cy="22"/>
              </a:xfrm>
              <a:custGeom>
                <a:avLst/>
                <a:gdLst>
                  <a:gd name="T0" fmla="*/ 9 w 6"/>
                  <a:gd name="T1" fmla="*/ 0 h 17"/>
                  <a:gd name="T2" fmla="*/ 0 w 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7">
                    <a:moveTo>
                      <a:pt x="4" y="0"/>
                    </a:moveTo>
                    <a:cubicBezTo>
                      <a:pt x="6" y="7"/>
                      <a:pt x="6" y="12"/>
                      <a:pt x="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1" name="Freeform 2382"/>
              <p:cNvSpPr/>
              <p:nvPr>
                <p:custDataLst>
                  <p:tags r:id="rId1741"/>
                </p:custDataLst>
              </p:nvPr>
            </p:nvSpPr>
            <p:spPr bwMode="auto">
              <a:xfrm>
                <a:off x="3856" y="3614"/>
                <a:ext cx="21" cy="22"/>
              </a:xfrm>
              <a:custGeom>
                <a:avLst/>
                <a:gdLst>
                  <a:gd name="T0" fmla="*/ 0 w 16"/>
                  <a:gd name="T1" fmla="*/ 0 h 17"/>
                  <a:gd name="T2" fmla="*/ 37 w 16"/>
                  <a:gd name="T3" fmla="*/ 36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1" y="6"/>
                      <a:pt x="13" y="16"/>
                      <a:pt x="1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2245" name="Group 2383"/>
            <p:cNvGrpSpPr/>
            <p:nvPr>
              <p:custDataLst>
                <p:tags r:id="rId1215"/>
              </p:custDataLst>
            </p:nvPr>
          </p:nvGrpSpPr>
          <p:grpSpPr>
            <a:xfrm>
              <a:off x="3774" y="2572"/>
              <a:ext cx="679" cy="1134"/>
              <a:chOff x="3766" y="2606"/>
              <a:chExt cx="685" cy="1145"/>
            </a:xfrm>
          </p:grpSpPr>
          <p:sp>
            <p:nvSpPr>
              <p:cNvPr id="2372" name="Freeform 2384"/>
              <p:cNvSpPr/>
              <p:nvPr>
                <p:custDataLst>
                  <p:tags r:id="rId1342"/>
                </p:custDataLst>
              </p:nvPr>
            </p:nvSpPr>
            <p:spPr bwMode="auto">
              <a:xfrm>
                <a:off x="3929" y="3692"/>
                <a:ext cx="19" cy="16"/>
              </a:xfrm>
              <a:custGeom>
                <a:avLst/>
                <a:gdLst>
                  <a:gd name="T0" fmla="*/ 0 w 15"/>
                  <a:gd name="T1" fmla="*/ 0 h 13"/>
                  <a:gd name="T2" fmla="*/ 30 w 15"/>
                  <a:gd name="T3" fmla="*/ 25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0" y="0"/>
                    </a:moveTo>
                    <a:cubicBezTo>
                      <a:pt x="2" y="8"/>
                      <a:pt x="11" y="13"/>
                      <a:pt x="15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3" name="Freeform 2385"/>
              <p:cNvSpPr/>
              <p:nvPr>
                <p:custDataLst>
                  <p:tags r:id="rId1343"/>
                </p:custDataLst>
              </p:nvPr>
            </p:nvSpPr>
            <p:spPr bwMode="auto">
              <a:xfrm>
                <a:off x="3819" y="3546"/>
                <a:ext cx="6" cy="13"/>
              </a:xfrm>
              <a:custGeom>
                <a:avLst/>
                <a:gdLst>
                  <a:gd name="T0" fmla="*/ 0 w 4"/>
                  <a:gd name="T1" fmla="*/ 0 h 10"/>
                  <a:gd name="T2" fmla="*/ 14 w 4"/>
                  <a:gd name="T3" fmla="*/ 22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0">
                    <a:moveTo>
                      <a:pt x="0" y="0"/>
                    </a:moveTo>
                    <a:cubicBezTo>
                      <a:pt x="0" y="5"/>
                      <a:pt x="2" y="7"/>
                      <a:pt x="4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4" name="Freeform 2386"/>
              <p:cNvSpPr/>
              <p:nvPr>
                <p:custDataLst>
                  <p:tags r:id="rId1344"/>
                </p:custDataLst>
              </p:nvPr>
            </p:nvSpPr>
            <p:spPr bwMode="auto">
              <a:xfrm>
                <a:off x="3867" y="3548"/>
                <a:ext cx="15" cy="17"/>
              </a:xfrm>
              <a:custGeom>
                <a:avLst/>
                <a:gdLst>
                  <a:gd name="T0" fmla="*/ 0 w 11"/>
                  <a:gd name="T1" fmla="*/ 29 h 13"/>
                  <a:gd name="T2" fmla="*/ 27 w 1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3">
                    <a:moveTo>
                      <a:pt x="0" y="13"/>
                    </a:moveTo>
                    <a:cubicBezTo>
                      <a:pt x="5" y="12"/>
                      <a:pt x="10" y="5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5" name="Freeform 2387"/>
              <p:cNvSpPr/>
              <p:nvPr>
                <p:custDataLst>
                  <p:tags r:id="rId1345"/>
                </p:custDataLst>
              </p:nvPr>
            </p:nvSpPr>
            <p:spPr bwMode="auto">
              <a:xfrm>
                <a:off x="3771" y="3462"/>
                <a:ext cx="125" cy="93"/>
              </a:xfrm>
              <a:custGeom>
                <a:avLst/>
                <a:gdLst>
                  <a:gd name="T0" fmla="*/ 189 w 96"/>
                  <a:gd name="T1" fmla="*/ 90 h 72"/>
                  <a:gd name="T2" fmla="*/ 185 w 96"/>
                  <a:gd name="T3" fmla="*/ 97 h 72"/>
                  <a:gd name="T4" fmla="*/ 197 w 96"/>
                  <a:gd name="T5" fmla="*/ 90 h 72"/>
                  <a:gd name="T6" fmla="*/ 210 w 96"/>
                  <a:gd name="T7" fmla="*/ 68 h 72"/>
                  <a:gd name="T8" fmla="*/ 210 w 96"/>
                  <a:gd name="T9" fmla="*/ 67 h 72"/>
                  <a:gd name="T10" fmla="*/ 181 w 96"/>
                  <a:gd name="T11" fmla="*/ 13 h 72"/>
                  <a:gd name="T12" fmla="*/ 103 w 96"/>
                  <a:gd name="T13" fmla="*/ 8 h 72"/>
                  <a:gd name="T14" fmla="*/ 79 w 96"/>
                  <a:gd name="T15" fmla="*/ 36 h 72"/>
                  <a:gd name="T16" fmla="*/ 74 w 96"/>
                  <a:gd name="T17" fmla="*/ 41 h 72"/>
                  <a:gd name="T18" fmla="*/ 46 w 96"/>
                  <a:gd name="T19" fmla="*/ 47 h 72"/>
                  <a:gd name="T20" fmla="*/ 43 w 96"/>
                  <a:gd name="T21" fmla="*/ 45 h 72"/>
                  <a:gd name="T22" fmla="*/ 34 w 96"/>
                  <a:gd name="T23" fmla="*/ 45 h 72"/>
                  <a:gd name="T24" fmla="*/ 13 w 96"/>
                  <a:gd name="T25" fmla="*/ 67 h 72"/>
                  <a:gd name="T26" fmla="*/ 23 w 96"/>
                  <a:gd name="T27" fmla="*/ 142 h 72"/>
                  <a:gd name="T28" fmla="*/ 49 w 96"/>
                  <a:gd name="T29" fmla="*/ 155 h 72"/>
                  <a:gd name="T30" fmla="*/ 38 w 96"/>
                  <a:gd name="T31" fmla="*/ 61 h 72"/>
                  <a:gd name="T32" fmla="*/ 79 w 96"/>
                  <a:gd name="T33" fmla="*/ 68 h 72"/>
                  <a:gd name="T34" fmla="*/ 82 w 96"/>
                  <a:gd name="T35" fmla="*/ 112 h 72"/>
                  <a:gd name="T36" fmla="*/ 139 w 96"/>
                  <a:gd name="T37" fmla="*/ 22 h 72"/>
                  <a:gd name="T38" fmla="*/ 189 w 96"/>
                  <a:gd name="T39" fmla="*/ 90 h 7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6" h="72">
                    <a:moveTo>
                      <a:pt x="85" y="42"/>
                    </a:moveTo>
                    <a:cubicBezTo>
                      <a:pt x="84" y="44"/>
                      <a:pt x="84" y="44"/>
                      <a:pt x="84" y="45"/>
                    </a:cubicBezTo>
                    <a:cubicBezTo>
                      <a:pt x="85" y="43"/>
                      <a:pt x="87" y="43"/>
                      <a:pt x="89" y="42"/>
                    </a:cubicBezTo>
                    <a:cubicBezTo>
                      <a:pt x="92" y="41"/>
                      <a:pt x="95" y="40"/>
                      <a:pt x="95" y="32"/>
                    </a:cubicBezTo>
                    <a:cubicBezTo>
                      <a:pt x="95" y="31"/>
                      <a:pt x="95" y="31"/>
                      <a:pt x="95" y="31"/>
                    </a:cubicBezTo>
                    <a:cubicBezTo>
                      <a:pt x="96" y="23"/>
                      <a:pt x="96" y="12"/>
                      <a:pt x="82" y="6"/>
                    </a:cubicBezTo>
                    <a:cubicBezTo>
                      <a:pt x="70" y="1"/>
                      <a:pt x="56" y="0"/>
                      <a:pt x="47" y="4"/>
                    </a:cubicBezTo>
                    <a:cubicBezTo>
                      <a:pt x="42" y="7"/>
                      <a:pt x="38" y="11"/>
                      <a:pt x="36" y="17"/>
                    </a:cubicBezTo>
                    <a:cubicBezTo>
                      <a:pt x="35" y="18"/>
                      <a:pt x="35" y="18"/>
                      <a:pt x="34" y="19"/>
                    </a:cubicBezTo>
                    <a:cubicBezTo>
                      <a:pt x="27" y="24"/>
                      <a:pt x="21" y="22"/>
                      <a:pt x="21" y="22"/>
                    </a:cubicBezTo>
                    <a:cubicBezTo>
                      <a:pt x="20" y="22"/>
                      <a:pt x="19" y="21"/>
                      <a:pt x="19" y="21"/>
                    </a:cubicBezTo>
                    <a:cubicBezTo>
                      <a:pt x="19" y="21"/>
                      <a:pt x="18" y="20"/>
                      <a:pt x="15" y="21"/>
                    </a:cubicBezTo>
                    <a:cubicBezTo>
                      <a:pt x="13" y="22"/>
                      <a:pt x="9" y="24"/>
                      <a:pt x="6" y="31"/>
                    </a:cubicBezTo>
                    <a:cubicBezTo>
                      <a:pt x="0" y="43"/>
                      <a:pt x="5" y="60"/>
                      <a:pt x="11" y="66"/>
                    </a:cubicBezTo>
                    <a:cubicBezTo>
                      <a:pt x="14" y="70"/>
                      <a:pt x="19" y="72"/>
                      <a:pt x="22" y="72"/>
                    </a:cubicBezTo>
                    <a:cubicBezTo>
                      <a:pt x="15" y="68"/>
                      <a:pt x="0" y="39"/>
                      <a:pt x="17" y="28"/>
                    </a:cubicBezTo>
                    <a:cubicBezTo>
                      <a:pt x="22" y="25"/>
                      <a:pt x="36" y="25"/>
                      <a:pt x="36" y="32"/>
                    </a:cubicBezTo>
                    <a:cubicBezTo>
                      <a:pt x="35" y="39"/>
                      <a:pt x="35" y="48"/>
                      <a:pt x="37" y="52"/>
                    </a:cubicBezTo>
                    <a:cubicBezTo>
                      <a:pt x="34" y="33"/>
                      <a:pt x="41" y="10"/>
                      <a:pt x="63" y="10"/>
                    </a:cubicBezTo>
                    <a:cubicBezTo>
                      <a:pt x="84" y="10"/>
                      <a:pt x="92" y="34"/>
                      <a:pt x="85" y="42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6" name="Freeform 2388"/>
              <p:cNvSpPr/>
              <p:nvPr>
                <p:custDataLst>
                  <p:tags r:id="rId1346"/>
                </p:custDataLst>
              </p:nvPr>
            </p:nvSpPr>
            <p:spPr bwMode="auto">
              <a:xfrm>
                <a:off x="3795" y="3566"/>
                <a:ext cx="39" cy="56"/>
              </a:xfrm>
              <a:custGeom>
                <a:avLst/>
                <a:gdLst>
                  <a:gd name="T0" fmla="*/ 23 w 30"/>
                  <a:gd name="T1" fmla="*/ 66 h 43"/>
                  <a:gd name="T2" fmla="*/ 17 w 30"/>
                  <a:gd name="T3" fmla="*/ 17 h 43"/>
                  <a:gd name="T4" fmla="*/ 29 w 30"/>
                  <a:gd name="T5" fmla="*/ 12 h 43"/>
                  <a:gd name="T6" fmla="*/ 17 w 30"/>
                  <a:gd name="T7" fmla="*/ 0 h 43"/>
                  <a:gd name="T8" fmla="*/ 17 w 30"/>
                  <a:gd name="T9" fmla="*/ 0 h 43"/>
                  <a:gd name="T10" fmla="*/ 16 w 30"/>
                  <a:gd name="T11" fmla="*/ 5 h 43"/>
                  <a:gd name="T12" fmla="*/ 7 w 30"/>
                  <a:gd name="T13" fmla="*/ 46 h 43"/>
                  <a:gd name="T14" fmla="*/ 38 w 30"/>
                  <a:gd name="T15" fmla="*/ 90 h 43"/>
                  <a:gd name="T16" fmla="*/ 66 w 30"/>
                  <a:gd name="T17" fmla="*/ 86 h 43"/>
                  <a:gd name="T18" fmla="*/ 23 w 30"/>
                  <a:gd name="T19" fmla="*/ 66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43">
                    <a:moveTo>
                      <a:pt x="11" y="30"/>
                    </a:moveTo>
                    <a:cubicBezTo>
                      <a:pt x="7" y="23"/>
                      <a:pt x="6" y="13"/>
                      <a:pt x="8" y="8"/>
                    </a:cubicBezTo>
                    <a:cubicBezTo>
                      <a:pt x="10" y="4"/>
                      <a:pt x="13" y="5"/>
                      <a:pt x="13" y="5"/>
                    </a:cubicBezTo>
                    <a:cubicBezTo>
                      <a:pt x="13" y="5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7" y="2"/>
                    </a:cubicBezTo>
                    <a:cubicBezTo>
                      <a:pt x="3" y="5"/>
                      <a:pt x="0" y="13"/>
                      <a:pt x="3" y="21"/>
                    </a:cubicBezTo>
                    <a:cubicBezTo>
                      <a:pt x="5" y="28"/>
                      <a:pt x="10" y="38"/>
                      <a:pt x="17" y="41"/>
                    </a:cubicBezTo>
                    <a:cubicBezTo>
                      <a:pt x="21" y="43"/>
                      <a:pt x="25" y="42"/>
                      <a:pt x="30" y="39"/>
                    </a:cubicBezTo>
                    <a:cubicBezTo>
                      <a:pt x="23" y="42"/>
                      <a:pt x="15" y="36"/>
                      <a:pt x="11" y="30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7" name="Freeform 2389"/>
              <p:cNvSpPr/>
              <p:nvPr>
                <p:custDataLst>
                  <p:tags r:id="rId1347"/>
                </p:custDataLst>
              </p:nvPr>
            </p:nvSpPr>
            <p:spPr bwMode="auto">
              <a:xfrm>
                <a:off x="3836" y="3627"/>
                <a:ext cx="37" cy="48"/>
              </a:xfrm>
              <a:custGeom>
                <a:avLst/>
                <a:gdLst>
                  <a:gd name="T0" fmla="*/ 22 w 28"/>
                  <a:gd name="T1" fmla="*/ 57 h 37"/>
                  <a:gd name="T2" fmla="*/ 21 w 28"/>
                  <a:gd name="T3" fmla="*/ 13 h 37"/>
                  <a:gd name="T4" fmla="*/ 15 w 28"/>
                  <a:gd name="T5" fmla="*/ 0 h 37"/>
                  <a:gd name="T6" fmla="*/ 9 w 28"/>
                  <a:gd name="T7" fmla="*/ 8 h 37"/>
                  <a:gd name="T8" fmla="*/ 7 w 28"/>
                  <a:gd name="T9" fmla="*/ 13 h 37"/>
                  <a:gd name="T10" fmla="*/ 20 w 28"/>
                  <a:gd name="T11" fmla="*/ 70 h 37"/>
                  <a:gd name="T12" fmla="*/ 45 w 28"/>
                  <a:gd name="T13" fmla="*/ 80 h 37"/>
                  <a:gd name="T14" fmla="*/ 65 w 28"/>
                  <a:gd name="T15" fmla="*/ 74 h 37"/>
                  <a:gd name="T16" fmla="*/ 22 w 28"/>
                  <a:gd name="T17" fmla="*/ 57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" h="37">
                    <a:moveTo>
                      <a:pt x="10" y="26"/>
                    </a:moveTo>
                    <a:cubicBezTo>
                      <a:pt x="3" y="17"/>
                      <a:pt x="9" y="6"/>
                      <a:pt x="9" y="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3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9"/>
                      <a:pt x="0" y="24"/>
                      <a:pt x="8" y="32"/>
                    </a:cubicBezTo>
                    <a:cubicBezTo>
                      <a:pt x="13" y="37"/>
                      <a:pt x="17" y="37"/>
                      <a:pt x="20" y="37"/>
                    </a:cubicBezTo>
                    <a:cubicBezTo>
                      <a:pt x="24" y="36"/>
                      <a:pt x="27" y="35"/>
                      <a:pt x="28" y="34"/>
                    </a:cubicBezTo>
                    <a:cubicBezTo>
                      <a:pt x="22" y="36"/>
                      <a:pt x="15" y="33"/>
                      <a:pt x="10" y="26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8" name="Freeform 2390"/>
              <p:cNvSpPr/>
              <p:nvPr>
                <p:custDataLst>
                  <p:tags r:id="rId1348"/>
                </p:custDataLst>
              </p:nvPr>
            </p:nvSpPr>
            <p:spPr bwMode="auto">
              <a:xfrm>
                <a:off x="3877" y="3676"/>
                <a:ext cx="59" cy="62"/>
              </a:xfrm>
              <a:custGeom>
                <a:avLst/>
                <a:gdLst>
                  <a:gd name="T0" fmla="*/ 97 w 46"/>
                  <a:gd name="T1" fmla="*/ 103 h 48"/>
                  <a:gd name="T2" fmla="*/ 89 w 46"/>
                  <a:gd name="T3" fmla="*/ 102 h 48"/>
                  <a:gd name="T4" fmla="*/ 28 w 46"/>
                  <a:gd name="T5" fmla="*/ 58 h 48"/>
                  <a:gd name="T6" fmla="*/ 40 w 46"/>
                  <a:gd name="T7" fmla="*/ 5 h 48"/>
                  <a:gd name="T8" fmla="*/ 13 w 46"/>
                  <a:gd name="T9" fmla="*/ 0 h 48"/>
                  <a:gd name="T10" fmla="*/ 10 w 46"/>
                  <a:gd name="T11" fmla="*/ 6 h 48"/>
                  <a:gd name="T12" fmla="*/ 10 w 46"/>
                  <a:gd name="T13" fmla="*/ 6 h 48"/>
                  <a:gd name="T14" fmla="*/ 54 w 46"/>
                  <a:gd name="T15" fmla="*/ 97 h 48"/>
                  <a:gd name="T16" fmla="*/ 97 w 46"/>
                  <a:gd name="T17" fmla="*/ 103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6" h="48">
                    <a:moveTo>
                      <a:pt x="46" y="48"/>
                    </a:moveTo>
                    <a:cubicBezTo>
                      <a:pt x="45" y="48"/>
                      <a:pt x="44" y="48"/>
                      <a:pt x="42" y="47"/>
                    </a:cubicBezTo>
                    <a:cubicBezTo>
                      <a:pt x="24" y="46"/>
                      <a:pt x="18" y="38"/>
                      <a:pt x="13" y="27"/>
                    </a:cubicBezTo>
                    <a:cubicBezTo>
                      <a:pt x="9" y="17"/>
                      <a:pt x="14" y="5"/>
                      <a:pt x="19" y="2"/>
                    </a:cubicBezTo>
                    <a:cubicBezTo>
                      <a:pt x="15" y="5"/>
                      <a:pt x="9" y="2"/>
                      <a:pt x="6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2" y="15"/>
                      <a:pt x="0" y="36"/>
                      <a:pt x="26" y="45"/>
                    </a:cubicBezTo>
                    <a:cubicBezTo>
                      <a:pt x="33" y="48"/>
                      <a:pt x="40" y="48"/>
                      <a:pt x="46" y="48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9" name="Freeform 2391"/>
              <p:cNvSpPr/>
              <p:nvPr>
                <p:custDataLst>
                  <p:tags r:id="rId1349"/>
                </p:custDataLst>
              </p:nvPr>
            </p:nvSpPr>
            <p:spPr bwMode="auto">
              <a:xfrm>
                <a:off x="3938" y="3597"/>
                <a:ext cx="68" cy="104"/>
              </a:xfrm>
              <a:custGeom>
                <a:avLst/>
                <a:gdLst>
                  <a:gd name="T0" fmla="*/ 23 w 53"/>
                  <a:gd name="T1" fmla="*/ 1 h 80"/>
                  <a:gd name="T2" fmla="*/ 1 w 53"/>
                  <a:gd name="T3" fmla="*/ 1 h 80"/>
                  <a:gd name="T4" fmla="*/ 0 w 53"/>
                  <a:gd name="T5" fmla="*/ 5 h 80"/>
                  <a:gd name="T6" fmla="*/ 72 w 53"/>
                  <a:gd name="T7" fmla="*/ 61 h 80"/>
                  <a:gd name="T8" fmla="*/ 82 w 53"/>
                  <a:gd name="T9" fmla="*/ 174 h 80"/>
                  <a:gd name="T10" fmla="*/ 81 w 53"/>
                  <a:gd name="T11" fmla="*/ 176 h 80"/>
                  <a:gd name="T12" fmla="*/ 104 w 53"/>
                  <a:gd name="T13" fmla="*/ 148 h 80"/>
                  <a:gd name="T14" fmla="*/ 99 w 53"/>
                  <a:gd name="T15" fmla="*/ 83 h 80"/>
                  <a:gd name="T16" fmla="*/ 23 w 53"/>
                  <a:gd name="T17" fmla="*/ 1 h 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" h="80">
                    <a:moveTo>
                      <a:pt x="11" y="1"/>
                    </a:moveTo>
                    <a:cubicBezTo>
                      <a:pt x="7" y="1"/>
                      <a:pt x="4" y="0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20" y="9"/>
                      <a:pt x="34" y="28"/>
                    </a:cubicBezTo>
                    <a:cubicBezTo>
                      <a:pt x="47" y="47"/>
                      <a:pt x="52" y="63"/>
                      <a:pt x="39" y="79"/>
                    </a:cubicBezTo>
                    <a:cubicBezTo>
                      <a:pt x="38" y="79"/>
                      <a:pt x="38" y="80"/>
                      <a:pt x="38" y="80"/>
                    </a:cubicBezTo>
                    <a:cubicBezTo>
                      <a:pt x="41" y="78"/>
                      <a:pt x="45" y="74"/>
                      <a:pt x="49" y="68"/>
                    </a:cubicBezTo>
                    <a:cubicBezTo>
                      <a:pt x="53" y="63"/>
                      <a:pt x="53" y="50"/>
                      <a:pt x="47" y="38"/>
                    </a:cubicBezTo>
                    <a:cubicBezTo>
                      <a:pt x="36" y="17"/>
                      <a:pt x="21" y="4"/>
                      <a:pt x="11" y="1"/>
                    </a:cubicBezTo>
                    <a:close/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0" name="Freeform 2392"/>
              <p:cNvSpPr/>
              <p:nvPr>
                <p:custDataLst>
                  <p:tags r:id="rId1350"/>
                </p:custDataLst>
              </p:nvPr>
            </p:nvSpPr>
            <p:spPr bwMode="auto">
              <a:xfrm>
                <a:off x="3953" y="3604"/>
                <a:ext cx="31" cy="23"/>
              </a:xfrm>
              <a:custGeom>
                <a:avLst/>
                <a:gdLst>
                  <a:gd name="T0" fmla="*/ 0 w 24"/>
                  <a:gd name="T1" fmla="*/ 0 h 18"/>
                  <a:gd name="T2" fmla="*/ 10 w 24"/>
                  <a:gd name="T3" fmla="*/ 28 h 18"/>
                  <a:gd name="T4" fmla="*/ 44 w 24"/>
                  <a:gd name="T5" fmla="*/ 37 h 18"/>
                  <a:gd name="T6" fmla="*/ 35 w 24"/>
                  <a:gd name="T7" fmla="*/ 23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8">
                    <a:moveTo>
                      <a:pt x="0" y="0"/>
                    </a:moveTo>
                    <a:cubicBezTo>
                      <a:pt x="2" y="3"/>
                      <a:pt x="0" y="7"/>
                      <a:pt x="5" y="13"/>
                    </a:cubicBezTo>
                    <a:cubicBezTo>
                      <a:pt x="10" y="18"/>
                      <a:pt x="16" y="18"/>
                      <a:pt x="20" y="18"/>
                    </a:cubicBezTo>
                    <a:cubicBezTo>
                      <a:pt x="24" y="18"/>
                      <a:pt x="16" y="11"/>
                      <a:pt x="16" y="11"/>
                    </a:cubicBezTo>
                  </a:path>
                </a:pathLst>
              </a:custGeom>
              <a:solidFill>
                <a:srgbClr val="CB7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1" name="Freeform 2393"/>
              <p:cNvSpPr/>
              <p:nvPr>
                <p:custDataLst>
                  <p:tags r:id="rId1351"/>
                </p:custDataLst>
              </p:nvPr>
            </p:nvSpPr>
            <p:spPr bwMode="auto">
              <a:xfrm>
                <a:off x="3766" y="3454"/>
                <a:ext cx="246" cy="297"/>
              </a:xfrm>
              <a:custGeom>
                <a:avLst/>
                <a:gdLst>
                  <a:gd name="T0" fmla="*/ 266 w 189"/>
                  <a:gd name="T1" fmla="*/ 235 h 230"/>
                  <a:gd name="T2" fmla="*/ 316 w 189"/>
                  <a:gd name="T3" fmla="*/ 231 h 230"/>
                  <a:gd name="T4" fmla="*/ 401 w 189"/>
                  <a:gd name="T5" fmla="*/ 316 h 230"/>
                  <a:gd name="T6" fmla="*/ 405 w 189"/>
                  <a:gd name="T7" fmla="*/ 391 h 230"/>
                  <a:gd name="T8" fmla="*/ 367 w 189"/>
                  <a:gd name="T9" fmla="*/ 424 h 230"/>
                  <a:gd name="T10" fmla="*/ 344 w 189"/>
                  <a:gd name="T11" fmla="*/ 457 h 230"/>
                  <a:gd name="T12" fmla="*/ 242 w 189"/>
                  <a:gd name="T13" fmla="*/ 475 h 230"/>
                  <a:gd name="T14" fmla="*/ 190 w 189"/>
                  <a:gd name="T15" fmla="*/ 376 h 230"/>
                  <a:gd name="T16" fmla="*/ 187 w 189"/>
                  <a:gd name="T17" fmla="*/ 367 h 230"/>
                  <a:gd name="T18" fmla="*/ 133 w 189"/>
                  <a:gd name="T19" fmla="*/ 364 h 230"/>
                  <a:gd name="T20" fmla="*/ 118 w 189"/>
                  <a:gd name="T21" fmla="*/ 297 h 230"/>
                  <a:gd name="T22" fmla="*/ 118 w 189"/>
                  <a:gd name="T23" fmla="*/ 280 h 230"/>
                  <a:gd name="T24" fmla="*/ 46 w 189"/>
                  <a:gd name="T25" fmla="*/ 235 h 230"/>
                  <a:gd name="T26" fmla="*/ 57 w 189"/>
                  <a:gd name="T27" fmla="*/ 185 h 230"/>
                  <a:gd name="T28" fmla="*/ 57 w 189"/>
                  <a:gd name="T29" fmla="*/ 177 h 230"/>
                  <a:gd name="T30" fmla="*/ 27 w 189"/>
                  <a:gd name="T31" fmla="*/ 161 h 230"/>
                  <a:gd name="T32" fmla="*/ 13 w 189"/>
                  <a:gd name="T33" fmla="*/ 75 h 230"/>
                  <a:gd name="T34" fmla="*/ 57 w 189"/>
                  <a:gd name="T35" fmla="*/ 52 h 230"/>
                  <a:gd name="T36" fmla="*/ 79 w 189"/>
                  <a:gd name="T37" fmla="*/ 45 h 230"/>
                  <a:gd name="T38" fmla="*/ 191 w 189"/>
                  <a:gd name="T39" fmla="*/ 17 h 230"/>
                  <a:gd name="T40" fmla="*/ 226 w 189"/>
                  <a:gd name="T41" fmla="*/ 81 h 230"/>
                  <a:gd name="T42" fmla="*/ 200 w 189"/>
                  <a:gd name="T43" fmla="*/ 116 h 230"/>
                  <a:gd name="T44" fmla="*/ 242 w 189"/>
                  <a:gd name="T45" fmla="*/ 154 h 230"/>
                  <a:gd name="T46" fmla="*/ 266 w 189"/>
                  <a:gd name="T47" fmla="*/ 235 h 23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89" h="230">
                    <a:moveTo>
                      <a:pt x="121" y="109"/>
                    </a:moveTo>
                    <a:cubicBezTo>
                      <a:pt x="123" y="111"/>
                      <a:pt x="130" y="105"/>
                      <a:pt x="144" y="108"/>
                    </a:cubicBezTo>
                    <a:cubicBezTo>
                      <a:pt x="156" y="111"/>
                      <a:pt x="172" y="126"/>
                      <a:pt x="182" y="147"/>
                    </a:cubicBezTo>
                    <a:cubicBezTo>
                      <a:pt x="189" y="160"/>
                      <a:pt x="189" y="175"/>
                      <a:pt x="184" y="182"/>
                    </a:cubicBezTo>
                    <a:cubicBezTo>
                      <a:pt x="177" y="192"/>
                      <a:pt x="171" y="195"/>
                      <a:pt x="167" y="197"/>
                    </a:cubicBezTo>
                    <a:cubicBezTo>
                      <a:pt x="163" y="201"/>
                      <a:pt x="163" y="208"/>
                      <a:pt x="156" y="212"/>
                    </a:cubicBezTo>
                    <a:cubicBezTo>
                      <a:pt x="153" y="216"/>
                      <a:pt x="135" y="230"/>
                      <a:pt x="110" y="221"/>
                    </a:cubicBezTo>
                    <a:cubicBezTo>
                      <a:pt x="75" y="208"/>
                      <a:pt x="85" y="177"/>
                      <a:pt x="86" y="174"/>
                    </a:cubicBezTo>
                    <a:cubicBezTo>
                      <a:pt x="87" y="170"/>
                      <a:pt x="87" y="168"/>
                      <a:pt x="85" y="170"/>
                    </a:cubicBezTo>
                    <a:cubicBezTo>
                      <a:pt x="82" y="174"/>
                      <a:pt x="70" y="179"/>
                      <a:pt x="60" y="169"/>
                    </a:cubicBezTo>
                    <a:cubicBezTo>
                      <a:pt x="50" y="159"/>
                      <a:pt x="52" y="143"/>
                      <a:pt x="54" y="138"/>
                    </a:cubicBezTo>
                    <a:cubicBezTo>
                      <a:pt x="56" y="134"/>
                      <a:pt x="59" y="128"/>
                      <a:pt x="54" y="130"/>
                    </a:cubicBezTo>
                    <a:cubicBezTo>
                      <a:pt x="35" y="140"/>
                      <a:pt x="24" y="121"/>
                      <a:pt x="21" y="109"/>
                    </a:cubicBezTo>
                    <a:cubicBezTo>
                      <a:pt x="18" y="99"/>
                      <a:pt x="21" y="90"/>
                      <a:pt x="26" y="86"/>
                    </a:cubicBezTo>
                    <a:cubicBezTo>
                      <a:pt x="27" y="85"/>
                      <a:pt x="28" y="82"/>
                      <a:pt x="26" y="82"/>
                    </a:cubicBezTo>
                    <a:cubicBezTo>
                      <a:pt x="22" y="81"/>
                      <a:pt x="16" y="80"/>
                      <a:pt x="12" y="75"/>
                    </a:cubicBezTo>
                    <a:cubicBezTo>
                      <a:pt x="5" y="68"/>
                      <a:pt x="0" y="49"/>
                      <a:pt x="6" y="35"/>
                    </a:cubicBezTo>
                    <a:cubicBezTo>
                      <a:pt x="13" y="21"/>
                      <a:pt x="24" y="21"/>
                      <a:pt x="26" y="24"/>
                    </a:cubicBezTo>
                    <a:cubicBezTo>
                      <a:pt x="26" y="24"/>
                      <a:pt x="30" y="25"/>
                      <a:pt x="36" y="21"/>
                    </a:cubicBezTo>
                    <a:cubicBezTo>
                      <a:pt x="43" y="2"/>
                      <a:pt x="67" y="0"/>
                      <a:pt x="87" y="8"/>
                    </a:cubicBezTo>
                    <a:cubicBezTo>
                      <a:pt x="107" y="17"/>
                      <a:pt x="103" y="35"/>
                      <a:pt x="103" y="38"/>
                    </a:cubicBezTo>
                    <a:cubicBezTo>
                      <a:pt x="103" y="53"/>
                      <a:pt x="91" y="51"/>
                      <a:pt x="91" y="54"/>
                    </a:cubicBezTo>
                    <a:cubicBezTo>
                      <a:pt x="91" y="56"/>
                      <a:pt x="100" y="56"/>
                      <a:pt x="110" y="71"/>
                    </a:cubicBezTo>
                    <a:cubicBezTo>
                      <a:pt x="123" y="90"/>
                      <a:pt x="119" y="107"/>
                      <a:pt x="121" y="10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2" name="Freeform 2394"/>
              <p:cNvSpPr/>
              <p:nvPr>
                <p:custDataLst>
                  <p:tags r:id="rId1352"/>
                </p:custDataLst>
              </p:nvPr>
            </p:nvSpPr>
            <p:spPr bwMode="auto">
              <a:xfrm>
                <a:off x="3849" y="3524"/>
                <a:ext cx="35" cy="46"/>
              </a:xfrm>
              <a:custGeom>
                <a:avLst/>
                <a:gdLst>
                  <a:gd name="T0" fmla="*/ 51 w 27"/>
                  <a:gd name="T1" fmla="*/ 0 h 36"/>
                  <a:gd name="T2" fmla="*/ 0 w 27"/>
                  <a:gd name="T3" fmla="*/ 75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36">
                    <a:moveTo>
                      <a:pt x="23" y="0"/>
                    </a:moveTo>
                    <a:cubicBezTo>
                      <a:pt x="27" y="10"/>
                      <a:pt x="18" y="26"/>
                      <a:pt x="0" y="36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3" name="Freeform 2395"/>
              <p:cNvSpPr/>
              <p:nvPr>
                <p:custDataLst>
                  <p:tags r:id="rId1353"/>
                </p:custDataLst>
              </p:nvPr>
            </p:nvSpPr>
            <p:spPr bwMode="auto">
              <a:xfrm>
                <a:off x="3814" y="3480"/>
                <a:ext cx="25" cy="89"/>
              </a:xfrm>
              <a:custGeom>
                <a:avLst/>
                <a:gdLst>
                  <a:gd name="T0" fmla="*/ 9 w 19"/>
                  <a:gd name="T1" fmla="*/ 0 h 69"/>
                  <a:gd name="T2" fmla="*/ 43 w 19"/>
                  <a:gd name="T3" fmla="*/ 148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9">
                    <a:moveTo>
                      <a:pt x="4" y="0"/>
                    </a:moveTo>
                    <a:cubicBezTo>
                      <a:pt x="0" y="22"/>
                      <a:pt x="4" y="56"/>
                      <a:pt x="19" y="69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4" name="Freeform 2396"/>
              <p:cNvSpPr/>
              <p:nvPr>
                <p:custDataLst>
                  <p:tags r:id="rId1354"/>
                </p:custDataLst>
              </p:nvPr>
            </p:nvSpPr>
            <p:spPr bwMode="auto">
              <a:xfrm>
                <a:off x="3852" y="3593"/>
                <a:ext cx="47" cy="52"/>
              </a:xfrm>
              <a:custGeom>
                <a:avLst/>
                <a:gdLst>
                  <a:gd name="T0" fmla="*/ 0 w 36"/>
                  <a:gd name="T1" fmla="*/ 0 h 40"/>
                  <a:gd name="T2" fmla="*/ 80 w 36"/>
                  <a:gd name="T3" fmla="*/ 88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40">
                    <a:moveTo>
                      <a:pt x="0" y="0"/>
                    </a:moveTo>
                    <a:cubicBezTo>
                      <a:pt x="2" y="11"/>
                      <a:pt x="16" y="34"/>
                      <a:pt x="36" y="40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5" name="Freeform 2397"/>
              <p:cNvSpPr/>
              <p:nvPr>
                <p:custDataLst>
                  <p:tags r:id="rId1355"/>
                </p:custDataLst>
              </p:nvPr>
            </p:nvSpPr>
            <p:spPr bwMode="auto">
              <a:xfrm>
                <a:off x="3919" y="3599"/>
                <a:ext cx="17" cy="58"/>
              </a:xfrm>
              <a:custGeom>
                <a:avLst/>
                <a:gdLst>
                  <a:gd name="T0" fmla="*/ 1 w 13"/>
                  <a:gd name="T1" fmla="*/ 0 h 45"/>
                  <a:gd name="T2" fmla="*/ 0 w 13"/>
                  <a:gd name="T3" fmla="*/ 97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45">
                    <a:moveTo>
                      <a:pt x="1" y="0"/>
                    </a:moveTo>
                    <a:cubicBezTo>
                      <a:pt x="7" y="8"/>
                      <a:pt x="13" y="25"/>
                      <a:pt x="0" y="45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6" name="Freeform 2398"/>
              <p:cNvSpPr/>
              <p:nvPr>
                <p:custDataLst>
                  <p:tags r:id="rId1356"/>
                </p:custDataLst>
              </p:nvPr>
            </p:nvSpPr>
            <p:spPr bwMode="auto">
              <a:xfrm>
                <a:off x="3883" y="3662"/>
                <a:ext cx="34" cy="28"/>
              </a:xfrm>
              <a:custGeom>
                <a:avLst/>
                <a:gdLst>
                  <a:gd name="T0" fmla="*/ 0 w 26"/>
                  <a:gd name="T1" fmla="*/ 14 h 22"/>
                  <a:gd name="T2" fmla="*/ 58 w 2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7"/>
                    </a:moveTo>
                    <a:cubicBezTo>
                      <a:pt x="3" y="22"/>
                      <a:pt x="20" y="11"/>
                      <a:pt x="26" y="0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7" name="Freeform 2399"/>
              <p:cNvSpPr/>
              <p:nvPr>
                <p:custDataLst>
                  <p:tags r:id="rId1357"/>
                </p:custDataLst>
              </p:nvPr>
            </p:nvSpPr>
            <p:spPr bwMode="auto">
              <a:xfrm>
                <a:off x="3805" y="3559"/>
                <a:ext cx="36" cy="20"/>
              </a:xfrm>
              <a:custGeom>
                <a:avLst/>
                <a:gdLst>
                  <a:gd name="T0" fmla="*/ 1 w 28"/>
                  <a:gd name="T1" fmla="*/ 0 h 16"/>
                  <a:gd name="T2" fmla="*/ 59 w 28"/>
                  <a:gd name="T3" fmla="*/ 2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16">
                    <a:moveTo>
                      <a:pt x="1" y="0"/>
                    </a:moveTo>
                    <a:cubicBezTo>
                      <a:pt x="0" y="16"/>
                      <a:pt x="18" y="13"/>
                      <a:pt x="28" y="11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8" name="Freeform 2400"/>
              <p:cNvSpPr/>
              <p:nvPr>
                <p:custDataLst>
                  <p:tags r:id="rId1358"/>
                </p:custDataLst>
              </p:nvPr>
            </p:nvSpPr>
            <p:spPr bwMode="auto">
              <a:xfrm>
                <a:off x="3844" y="3621"/>
                <a:ext cx="25" cy="20"/>
              </a:xfrm>
              <a:custGeom>
                <a:avLst/>
                <a:gdLst>
                  <a:gd name="T0" fmla="*/ 1 w 19"/>
                  <a:gd name="T1" fmla="*/ 0 h 16"/>
                  <a:gd name="T2" fmla="*/ 43 w 19"/>
                  <a:gd name="T3" fmla="*/ 25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1" y="0"/>
                    </a:moveTo>
                    <a:cubicBezTo>
                      <a:pt x="0" y="13"/>
                      <a:pt x="10" y="16"/>
                      <a:pt x="19" y="13"/>
                    </a:cubicBezTo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89" name="Freeform 2401"/>
              <p:cNvSpPr/>
              <p:nvPr>
                <p:custDataLst>
                  <p:tags r:id="rId1359"/>
                </p:custDataLst>
              </p:nvPr>
            </p:nvSpPr>
            <p:spPr bwMode="auto">
              <a:xfrm>
                <a:off x="3922" y="3670"/>
                <a:ext cx="48" cy="42"/>
              </a:xfrm>
              <a:custGeom>
                <a:avLst/>
                <a:gdLst>
                  <a:gd name="T0" fmla="*/ 0 w 37"/>
                  <a:gd name="T1" fmla="*/ 0 h 33"/>
                  <a:gd name="T2" fmla="*/ 80 w 37"/>
                  <a:gd name="T3" fmla="*/ 66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33">
                    <a:moveTo>
                      <a:pt x="0" y="0"/>
                    </a:moveTo>
                    <a:cubicBezTo>
                      <a:pt x="3" y="13"/>
                      <a:pt x="23" y="33"/>
                      <a:pt x="37" y="32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0" name="Freeform 2402"/>
              <p:cNvSpPr/>
              <p:nvPr>
                <p:custDataLst>
                  <p:tags r:id="rId1360"/>
                </p:custDataLst>
              </p:nvPr>
            </p:nvSpPr>
            <p:spPr bwMode="auto">
              <a:xfrm>
                <a:off x="3771" y="3462"/>
                <a:ext cx="235" cy="283"/>
              </a:xfrm>
              <a:custGeom>
                <a:avLst/>
                <a:gdLst>
                  <a:gd name="T0" fmla="*/ 74 w 181"/>
                  <a:gd name="T1" fmla="*/ 41 h 219"/>
                  <a:gd name="T2" fmla="*/ 79 w 181"/>
                  <a:gd name="T3" fmla="*/ 36 h 219"/>
                  <a:gd name="T4" fmla="*/ 103 w 181"/>
                  <a:gd name="T5" fmla="*/ 8 h 219"/>
                  <a:gd name="T6" fmla="*/ 179 w 181"/>
                  <a:gd name="T7" fmla="*/ 13 h 219"/>
                  <a:gd name="T8" fmla="*/ 208 w 181"/>
                  <a:gd name="T9" fmla="*/ 67 h 219"/>
                  <a:gd name="T10" fmla="*/ 208 w 181"/>
                  <a:gd name="T11" fmla="*/ 68 h 219"/>
                  <a:gd name="T12" fmla="*/ 196 w 181"/>
                  <a:gd name="T13" fmla="*/ 90 h 219"/>
                  <a:gd name="T14" fmla="*/ 182 w 181"/>
                  <a:gd name="T15" fmla="*/ 102 h 219"/>
                  <a:gd name="T16" fmla="*/ 182 w 181"/>
                  <a:gd name="T17" fmla="*/ 103 h 219"/>
                  <a:gd name="T18" fmla="*/ 192 w 181"/>
                  <a:gd name="T19" fmla="*/ 116 h 219"/>
                  <a:gd name="T20" fmla="*/ 226 w 181"/>
                  <a:gd name="T21" fmla="*/ 147 h 219"/>
                  <a:gd name="T22" fmla="*/ 244 w 181"/>
                  <a:gd name="T23" fmla="*/ 212 h 219"/>
                  <a:gd name="T24" fmla="*/ 249 w 181"/>
                  <a:gd name="T25" fmla="*/ 229 h 219"/>
                  <a:gd name="T26" fmla="*/ 270 w 181"/>
                  <a:gd name="T27" fmla="*/ 230 h 219"/>
                  <a:gd name="T28" fmla="*/ 304 w 181"/>
                  <a:gd name="T29" fmla="*/ 229 h 219"/>
                  <a:gd name="T30" fmla="*/ 383 w 181"/>
                  <a:gd name="T31" fmla="*/ 309 h 219"/>
                  <a:gd name="T32" fmla="*/ 388 w 181"/>
                  <a:gd name="T33" fmla="*/ 373 h 219"/>
                  <a:gd name="T34" fmla="*/ 357 w 181"/>
                  <a:gd name="T35" fmla="*/ 404 h 219"/>
                  <a:gd name="T36" fmla="*/ 352 w 181"/>
                  <a:gd name="T37" fmla="*/ 406 h 219"/>
                  <a:gd name="T38" fmla="*/ 339 w 181"/>
                  <a:gd name="T39" fmla="*/ 423 h 219"/>
                  <a:gd name="T40" fmla="*/ 328 w 181"/>
                  <a:gd name="T41" fmla="*/ 438 h 219"/>
                  <a:gd name="T42" fmla="*/ 326 w 181"/>
                  <a:gd name="T43" fmla="*/ 441 h 219"/>
                  <a:gd name="T44" fmla="*/ 234 w 181"/>
                  <a:gd name="T45" fmla="*/ 456 h 219"/>
                  <a:gd name="T46" fmla="*/ 188 w 181"/>
                  <a:gd name="T47" fmla="*/ 364 h 219"/>
                  <a:gd name="T48" fmla="*/ 188 w 181"/>
                  <a:gd name="T49" fmla="*/ 364 h 219"/>
                  <a:gd name="T50" fmla="*/ 186 w 181"/>
                  <a:gd name="T51" fmla="*/ 345 h 219"/>
                  <a:gd name="T52" fmla="*/ 170 w 181"/>
                  <a:gd name="T53" fmla="*/ 348 h 219"/>
                  <a:gd name="T54" fmla="*/ 170 w 181"/>
                  <a:gd name="T55" fmla="*/ 349 h 219"/>
                  <a:gd name="T56" fmla="*/ 153 w 181"/>
                  <a:gd name="T57" fmla="*/ 355 h 219"/>
                  <a:gd name="T58" fmla="*/ 126 w 181"/>
                  <a:gd name="T59" fmla="*/ 345 h 219"/>
                  <a:gd name="T60" fmla="*/ 117 w 181"/>
                  <a:gd name="T61" fmla="*/ 289 h 219"/>
                  <a:gd name="T62" fmla="*/ 118 w 181"/>
                  <a:gd name="T63" fmla="*/ 286 h 219"/>
                  <a:gd name="T64" fmla="*/ 119 w 181"/>
                  <a:gd name="T65" fmla="*/ 261 h 219"/>
                  <a:gd name="T66" fmla="*/ 104 w 181"/>
                  <a:gd name="T67" fmla="*/ 258 h 219"/>
                  <a:gd name="T68" fmla="*/ 104 w 181"/>
                  <a:gd name="T69" fmla="*/ 258 h 219"/>
                  <a:gd name="T70" fmla="*/ 75 w 181"/>
                  <a:gd name="T71" fmla="*/ 264 h 219"/>
                  <a:gd name="T72" fmla="*/ 45 w 181"/>
                  <a:gd name="T73" fmla="*/ 221 h 219"/>
                  <a:gd name="T74" fmla="*/ 55 w 181"/>
                  <a:gd name="T75" fmla="*/ 178 h 219"/>
                  <a:gd name="T76" fmla="*/ 58 w 181"/>
                  <a:gd name="T77" fmla="*/ 164 h 219"/>
                  <a:gd name="T78" fmla="*/ 49 w 181"/>
                  <a:gd name="T79" fmla="*/ 155 h 219"/>
                  <a:gd name="T80" fmla="*/ 23 w 181"/>
                  <a:gd name="T81" fmla="*/ 142 h 219"/>
                  <a:gd name="T82" fmla="*/ 13 w 181"/>
                  <a:gd name="T83" fmla="*/ 67 h 219"/>
                  <a:gd name="T84" fmla="*/ 32 w 181"/>
                  <a:gd name="T85" fmla="*/ 45 h 219"/>
                  <a:gd name="T86" fmla="*/ 42 w 181"/>
                  <a:gd name="T87" fmla="*/ 45 h 219"/>
                  <a:gd name="T88" fmla="*/ 45 w 181"/>
                  <a:gd name="T89" fmla="*/ 47 h 219"/>
                  <a:gd name="T90" fmla="*/ 74 w 181"/>
                  <a:gd name="T91" fmla="*/ 41 h 21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81" h="219">
                    <a:moveTo>
                      <a:pt x="34" y="19"/>
                    </a:moveTo>
                    <a:cubicBezTo>
                      <a:pt x="35" y="18"/>
                      <a:pt x="35" y="18"/>
                      <a:pt x="36" y="17"/>
                    </a:cubicBezTo>
                    <a:cubicBezTo>
                      <a:pt x="38" y="11"/>
                      <a:pt x="42" y="7"/>
                      <a:pt x="47" y="4"/>
                    </a:cubicBezTo>
                    <a:cubicBezTo>
                      <a:pt x="56" y="0"/>
                      <a:pt x="70" y="1"/>
                      <a:pt x="82" y="6"/>
                    </a:cubicBezTo>
                    <a:cubicBezTo>
                      <a:pt x="96" y="12"/>
                      <a:pt x="96" y="23"/>
                      <a:pt x="95" y="31"/>
                    </a:cubicBezTo>
                    <a:cubicBezTo>
                      <a:pt x="95" y="32"/>
                      <a:pt x="95" y="32"/>
                      <a:pt x="95" y="32"/>
                    </a:cubicBezTo>
                    <a:cubicBezTo>
                      <a:pt x="95" y="40"/>
                      <a:pt x="92" y="41"/>
                      <a:pt x="89" y="42"/>
                    </a:cubicBezTo>
                    <a:cubicBezTo>
                      <a:pt x="87" y="43"/>
                      <a:pt x="83" y="44"/>
                      <a:pt x="83" y="47"/>
                    </a:cubicBezTo>
                    <a:cubicBezTo>
                      <a:pt x="83" y="47"/>
                      <a:pt x="83" y="48"/>
                      <a:pt x="83" y="48"/>
                    </a:cubicBezTo>
                    <a:cubicBezTo>
                      <a:pt x="83" y="51"/>
                      <a:pt x="85" y="52"/>
                      <a:pt x="88" y="54"/>
                    </a:cubicBezTo>
                    <a:cubicBezTo>
                      <a:pt x="91" y="55"/>
                      <a:pt x="97" y="58"/>
                      <a:pt x="103" y="68"/>
                    </a:cubicBezTo>
                    <a:cubicBezTo>
                      <a:pt x="112" y="80"/>
                      <a:pt x="112" y="92"/>
                      <a:pt x="112" y="98"/>
                    </a:cubicBezTo>
                    <a:cubicBezTo>
                      <a:pt x="113" y="102"/>
                      <a:pt x="113" y="104"/>
                      <a:pt x="114" y="106"/>
                    </a:cubicBezTo>
                    <a:cubicBezTo>
                      <a:pt x="117" y="108"/>
                      <a:pt x="120" y="107"/>
                      <a:pt x="123" y="107"/>
                    </a:cubicBezTo>
                    <a:cubicBezTo>
                      <a:pt x="126" y="106"/>
                      <a:pt x="131" y="105"/>
                      <a:pt x="139" y="106"/>
                    </a:cubicBezTo>
                    <a:cubicBezTo>
                      <a:pt x="149" y="109"/>
                      <a:pt x="164" y="122"/>
                      <a:pt x="175" y="143"/>
                    </a:cubicBezTo>
                    <a:cubicBezTo>
                      <a:pt x="181" y="155"/>
                      <a:pt x="181" y="168"/>
                      <a:pt x="177" y="173"/>
                    </a:cubicBezTo>
                    <a:cubicBezTo>
                      <a:pt x="171" y="181"/>
                      <a:pt x="167" y="185"/>
                      <a:pt x="163" y="187"/>
                    </a:cubicBezTo>
                    <a:cubicBezTo>
                      <a:pt x="161" y="188"/>
                      <a:pt x="161" y="188"/>
                      <a:pt x="161" y="188"/>
                    </a:cubicBezTo>
                    <a:cubicBezTo>
                      <a:pt x="158" y="190"/>
                      <a:pt x="156" y="193"/>
                      <a:pt x="155" y="196"/>
                    </a:cubicBezTo>
                    <a:cubicBezTo>
                      <a:pt x="154" y="199"/>
                      <a:pt x="153" y="201"/>
                      <a:pt x="150" y="203"/>
                    </a:cubicBezTo>
                    <a:cubicBezTo>
                      <a:pt x="150" y="203"/>
                      <a:pt x="149" y="204"/>
                      <a:pt x="149" y="204"/>
                    </a:cubicBezTo>
                    <a:cubicBezTo>
                      <a:pt x="146" y="207"/>
                      <a:pt x="130" y="219"/>
                      <a:pt x="107" y="211"/>
                    </a:cubicBezTo>
                    <a:cubicBezTo>
                      <a:pt x="81" y="202"/>
                      <a:pt x="83" y="181"/>
                      <a:pt x="86" y="169"/>
                    </a:cubicBezTo>
                    <a:cubicBezTo>
                      <a:pt x="86" y="169"/>
                      <a:pt x="86" y="169"/>
                      <a:pt x="86" y="169"/>
                    </a:cubicBezTo>
                    <a:cubicBezTo>
                      <a:pt x="87" y="166"/>
                      <a:pt x="88" y="162"/>
                      <a:pt x="85" y="160"/>
                    </a:cubicBezTo>
                    <a:cubicBezTo>
                      <a:pt x="84" y="159"/>
                      <a:pt x="81" y="158"/>
                      <a:pt x="78" y="161"/>
                    </a:cubicBezTo>
                    <a:cubicBezTo>
                      <a:pt x="78" y="161"/>
                      <a:pt x="78" y="161"/>
                      <a:pt x="78" y="162"/>
                    </a:cubicBezTo>
                    <a:cubicBezTo>
                      <a:pt x="77" y="163"/>
                      <a:pt x="74" y="164"/>
                      <a:pt x="70" y="165"/>
                    </a:cubicBezTo>
                    <a:cubicBezTo>
                      <a:pt x="67" y="165"/>
                      <a:pt x="63" y="165"/>
                      <a:pt x="58" y="160"/>
                    </a:cubicBezTo>
                    <a:cubicBezTo>
                      <a:pt x="50" y="152"/>
                      <a:pt x="52" y="137"/>
                      <a:pt x="53" y="134"/>
                    </a:cubicBezTo>
                    <a:cubicBezTo>
                      <a:pt x="54" y="132"/>
                      <a:pt x="54" y="132"/>
                      <a:pt x="54" y="132"/>
                    </a:cubicBezTo>
                    <a:cubicBezTo>
                      <a:pt x="56" y="128"/>
                      <a:pt x="58" y="124"/>
                      <a:pt x="55" y="121"/>
                    </a:cubicBezTo>
                    <a:cubicBezTo>
                      <a:pt x="54" y="120"/>
                      <a:pt x="52" y="119"/>
                      <a:pt x="48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3" y="123"/>
                      <a:pt x="39" y="124"/>
                      <a:pt x="35" y="122"/>
                    </a:cubicBezTo>
                    <a:cubicBezTo>
                      <a:pt x="28" y="119"/>
                      <a:pt x="23" y="109"/>
                      <a:pt x="21" y="102"/>
                    </a:cubicBezTo>
                    <a:cubicBezTo>
                      <a:pt x="18" y="94"/>
                      <a:pt x="21" y="86"/>
                      <a:pt x="25" y="83"/>
                    </a:cubicBezTo>
                    <a:cubicBezTo>
                      <a:pt x="27" y="81"/>
                      <a:pt x="28" y="78"/>
                      <a:pt x="27" y="76"/>
                    </a:cubicBezTo>
                    <a:cubicBezTo>
                      <a:pt x="26" y="74"/>
                      <a:pt x="25" y="73"/>
                      <a:pt x="22" y="72"/>
                    </a:cubicBezTo>
                    <a:cubicBezTo>
                      <a:pt x="19" y="72"/>
                      <a:pt x="14" y="70"/>
                      <a:pt x="11" y="66"/>
                    </a:cubicBezTo>
                    <a:cubicBezTo>
                      <a:pt x="5" y="60"/>
                      <a:pt x="0" y="43"/>
                      <a:pt x="6" y="31"/>
                    </a:cubicBezTo>
                    <a:cubicBezTo>
                      <a:pt x="9" y="24"/>
                      <a:pt x="13" y="22"/>
                      <a:pt x="15" y="21"/>
                    </a:cubicBezTo>
                    <a:cubicBezTo>
                      <a:pt x="18" y="20"/>
                      <a:pt x="19" y="21"/>
                      <a:pt x="19" y="21"/>
                    </a:cubicBezTo>
                    <a:cubicBezTo>
                      <a:pt x="19" y="21"/>
                      <a:pt x="20" y="22"/>
                      <a:pt x="21" y="22"/>
                    </a:cubicBezTo>
                    <a:cubicBezTo>
                      <a:pt x="21" y="22"/>
                      <a:pt x="27" y="24"/>
                      <a:pt x="34" y="1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1" name="Freeform 2403"/>
              <p:cNvSpPr/>
              <p:nvPr>
                <p:custDataLst>
                  <p:tags r:id="rId1361"/>
                </p:custDataLst>
              </p:nvPr>
            </p:nvSpPr>
            <p:spPr bwMode="auto">
              <a:xfrm>
                <a:off x="3944" y="3613"/>
                <a:ext cx="27" cy="26"/>
              </a:xfrm>
              <a:custGeom>
                <a:avLst/>
                <a:gdLst>
                  <a:gd name="T0" fmla="*/ 0 w 21"/>
                  <a:gd name="T1" fmla="*/ 0 h 20"/>
                  <a:gd name="T2" fmla="*/ 45 w 21"/>
                  <a:gd name="T3" fmla="*/ 39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0">
                    <a:moveTo>
                      <a:pt x="0" y="0"/>
                    </a:moveTo>
                    <a:cubicBezTo>
                      <a:pt x="0" y="11"/>
                      <a:pt x="13" y="20"/>
                      <a:pt x="21" y="18"/>
                    </a:cubicBezTo>
                  </a:path>
                </a:pathLst>
              </a:custGeom>
              <a:noFill/>
              <a:ln w="4763" cap="rnd">
                <a:solidFill>
                  <a:srgbClr val="B96958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2" name="Freeform 2404"/>
              <p:cNvSpPr/>
              <p:nvPr>
                <p:custDataLst>
                  <p:tags r:id="rId1362"/>
                </p:custDataLst>
              </p:nvPr>
            </p:nvSpPr>
            <p:spPr bwMode="auto">
              <a:xfrm>
                <a:off x="3832" y="3560"/>
                <a:ext cx="9" cy="10"/>
              </a:xfrm>
              <a:custGeom>
                <a:avLst/>
                <a:gdLst>
                  <a:gd name="T0" fmla="*/ 6 w 7"/>
                  <a:gd name="T1" fmla="*/ 16 h 8"/>
                  <a:gd name="T2" fmla="*/ 13 w 7"/>
                  <a:gd name="T3" fmla="*/ 1 h 8"/>
                  <a:gd name="T4" fmla="*/ 0 w 7"/>
                  <a:gd name="T5" fmla="*/ 8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4" y="5"/>
                      <a:pt x="7" y="5"/>
                      <a:pt x="6" y="1"/>
                    </a:cubicBezTo>
                    <a:cubicBezTo>
                      <a:pt x="4" y="0"/>
                      <a:pt x="1" y="2"/>
                      <a:pt x="0" y="4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3" name="Freeform 2405"/>
              <p:cNvSpPr/>
              <p:nvPr>
                <p:custDataLst>
                  <p:tags r:id="rId1363"/>
                </p:custDataLst>
              </p:nvPr>
            </p:nvSpPr>
            <p:spPr bwMode="auto">
              <a:xfrm>
                <a:off x="3849" y="3565"/>
                <a:ext cx="7" cy="8"/>
              </a:xfrm>
              <a:custGeom>
                <a:avLst/>
                <a:gdLst>
                  <a:gd name="T0" fmla="*/ 8 w 5"/>
                  <a:gd name="T1" fmla="*/ 12 h 6"/>
                  <a:gd name="T2" fmla="*/ 1 w 5"/>
                  <a:gd name="T3" fmla="*/ 0 h 6"/>
                  <a:gd name="T4" fmla="*/ 14 w 5"/>
                  <a:gd name="T5" fmla="*/ 9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3" y="5"/>
                    </a:moveTo>
                    <a:cubicBezTo>
                      <a:pt x="0" y="6"/>
                      <a:pt x="0" y="1"/>
                      <a:pt x="1" y="0"/>
                    </a:cubicBezTo>
                    <a:cubicBezTo>
                      <a:pt x="3" y="0"/>
                      <a:pt x="4" y="3"/>
                      <a:pt x="5" y="4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4" name="Freeform 2406"/>
              <p:cNvSpPr/>
              <p:nvPr>
                <p:custDataLst>
                  <p:tags r:id="rId1364"/>
                </p:custDataLst>
              </p:nvPr>
            </p:nvSpPr>
            <p:spPr bwMode="auto">
              <a:xfrm>
                <a:off x="3839" y="3570"/>
                <a:ext cx="1" cy="8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1" y="6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5" name="Freeform 2407"/>
              <p:cNvSpPr/>
              <p:nvPr>
                <p:custDataLst>
                  <p:tags r:id="rId1365"/>
                </p:custDataLst>
              </p:nvPr>
            </p:nvSpPr>
            <p:spPr bwMode="auto">
              <a:xfrm>
                <a:off x="3851" y="3595"/>
                <a:ext cx="6" cy="6"/>
              </a:xfrm>
              <a:custGeom>
                <a:avLst/>
                <a:gdLst>
                  <a:gd name="T0" fmla="*/ 0 w 5"/>
                  <a:gd name="T1" fmla="*/ 1 h 5"/>
                  <a:gd name="T2" fmla="*/ 8 w 5"/>
                  <a:gd name="T3" fmla="*/ 1 h 5"/>
                  <a:gd name="T4" fmla="*/ 2 w 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1"/>
                      <a:pt x="4" y="0"/>
                      <a:pt x="5" y="1"/>
                    </a:cubicBezTo>
                    <a:cubicBezTo>
                      <a:pt x="5" y="3"/>
                      <a:pt x="3" y="4"/>
                      <a:pt x="2" y="5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6" name="Freeform 2408"/>
              <p:cNvSpPr/>
              <p:nvPr>
                <p:custDataLst>
                  <p:tags r:id="rId1366"/>
                </p:custDataLst>
              </p:nvPr>
            </p:nvSpPr>
            <p:spPr bwMode="auto">
              <a:xfrm>
                <a:off x="3891" y="3641"/>
                <a:ext cx="6" cy="9"/>
              </a:xfrm>
              <a:custGeom>
                <a:avLst/>
                <a:gdLst>
                  <a:gd name="T0" fmla="*/ 8 w 5"/>
                  <a:gd name="T1" fmla="*/ 1 h 7"/>
                  <a:gd name="T2" fmla="*/ 1 w 5"/>
                  <a:gd name="T3" fmla="*/ 13 h 7"/>
                  <a:gd name="T4" fmla="*/ 2 w 5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5" y="1"/>
                    </a:moveTo>
                    <a:cubicBezTo>
                      <a:pt x="4" y="3"/>
                      <a:pt x="3" y="7"/>
                      <a:pt x="1" y="6"/>
                    </a:cubicBezTo>
                    <a:cubicBezTo>
                      <a:pt x="0" y="4"/>
                      <a:pt x="1" y="2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7" name="Freeform 2409"/>
              <p:cNvSpPr/>
              <p:nvPr>
                <p:custDataLst>
                  <p:tags r:id="rId1367"/>
                </p:custDataLst>
              </p:nvPr>
            </p:nvSpPr>
            <p:spPr bwMode="auto">
              <a:xfrm>
                <a:off x="3943" y="3614"/>
                <a:ext cx="4" cy="1"/>
              </a:xfrm>
              <a:custGeom>
                <a:avLst/>
                <a:gdLst>
                  <a:gd name="T0" fmla="*/ 7 w 3"/>
                  <a:gd name="T1" fmla="*/ 0 h 1"/>
                  <a:gd name="T2" fmla="*/ 0 w 3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8" name="Freeform 2410"/>
              <p:cNvSpPr/>
              <p:nvPr>
                <p:custDataLst>
                  <p:tags r:id="rId1368"/>
                </p:custDataLst>
              </p:nvPr>
            </p:nvSpPr>
            <p:spPr bwMode="auto">
              <a:xfrm>
                <a:off x="3919" y="3668"/>
                <a:ext cx="11" cy="6"/>
              </a:xfrm>
              <a:custGeom>
                <a:avLst/>
                <a:gdLst>
                  <a:gd name="T0" fmla="*/ 0 w 8"/>
                  <a:gd name="T1" fmla="*/ 14 h 4"/>
                  <a:gd name="T2" fmla="*/ 2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2" y="3"/>
                      <a:pt x="5" y="1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9" name="Freeform 2411"/>
              <p:cNvSpPr/>
              <p:nvPr>
                <p:custDataLst>
                  <p:tags r:id="rId1369"/>
                </p:custDataLst>
              </p:nvPr>
            </p:nvSpPr>
            <p:spPr bwMode="auto">
              <a:xfrm>
                <a:off x="3919" y="3655"/>
                <a:ext cx="6" cy="3"/>
              </a:xfrm>
              <a:custGeom>
                <a:avLst/>
                <a:gdLst>
                  <a:gd name="T0" fmla="*/ 0 w 4"/>
                  <a:gd name="T1" fmla="*/ 0 h 2"/>
                  <a:gd name="T2" fmla="*/ 14 w 4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1"/>
                      <a:pt x="2" y="1"/>
                      <a:pt x="4" y="2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0" name="Freeform 2412"/>
              <p:cNvSpPr/>
              <p:nvPr>
                <p:custDataLst>
                  <p:tags r:id="rId1370"/>
                </p:custDataLst>
              </p:nvPr>
            </p:nvSpPr>
            <p:spPr bwMode="auto">
              <a:xfrm>
                <a:off x="3913" y="3663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1" name="Freeform 2413"/>
              <p:cNvSpPr/>
              <p:nvPr>
                <p:custDataLst>
                  <p:tags r:id="rId1371"/>
                </p:custDataLst>
              </p:nvPr>
            </p:nvSpPr>
            <p:spPr bwMode="auto">
              <a:xfrm>
                <a:off x="3866" y="3635"/>
                <a:ext cx="3" cy="8"/>
              </a:xfrm>
              <a:custGeom>
                <a:avLst/>
                <a:gdLst>
                  <a:gd name="T0" fmla="*/ 0 w 2"/>
                  <a:gd name="T1" fmla="*/ 0 h 6"/>
                  <a:gd name="T2" fmla="*/ 8 w 2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0"/>
                    </a:moveTo>
                    <a:cubicBezTo>
                      <a:pt x="0" y="2"/>
                      <a:pt x="1" y="4"/>
                      <a:pt x="2" y="6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2" name="Freeform 2414"/>
              <p:cNvSpPr/>
              <p:nvPr>
                <p:custDataLst>
                  <p:tags r:id="rId1372"/>
                </p:custDataLst>
              </p:nvPr>
            </p:nvSpPr>
            <p:spPr bwMode="auto">
              <a:xfrm>
                <a:off x="3969" y="363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E7AC99"/>
                </a:solidFill>
                <a:prstDash val="solid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3" name="Freeform 2415"/>
              <p:cNvSpPr/>
              <p:nvPr>
                <p:custDataLst>
                  <p:tags r:id="rId1373"/>
                </p:custDataLst>
              </p:nvPr>
            </p:nvSpPr>
            <p:spPr bwMode="auto">
              <a:xfrm>
                <a:off x="4159" y="3405"/>
                <a:ext cx="292" cy="148"/>
              </a:xfrm>
              <a:custGeom>
                <a:avLst/>
                <a:gdLst>
                  <a:gd name="T0" fmla="*/ 61 w 225"/>
                  <a:gd name="T1" fmla="*/ 17 h 115"/>
                  <a:gd name="T2" fmla="*/ 16 w 225"/>
                  <a:gd name="T3" fmla="*/ 103 h 115"/>
                  <a:gd name="T4" fmla="*/ 30 w 225"/>
                  <a:gd name="T5" fmla="*/ 127 h 115"/>
                  <a:gd name="T6" fmla="*/ 214 w 225"/>
                  <a:gd name="T7" fmla="*/ 238 h 115"/>
                  <a:gd name="T8" fmla="*/ 440 w 225"/>
                  <a:gd name="T9" fmla="*/ 149 h 115"/>
                  <a:gd name="T10" fmla="*/ 470 w 225"/>
                  <a:gd name="T11" fmla="*/ 104 h 115"/>
                  <a:gd name="T12" fmla="*/ 471 w 225"/>
                  <a:gd name="T13" fmla="*/ 99 h 115"/>
                  <a:gd name="T14" fmla="*/ 367 w 225"/>
                  <a:gd name="T15" fmla="*/ 50 h 115"/>
                  <a:gd name="T16" fmla="*/ 241 w 225"/>
                  <a:gd name="T17" fmla="*/ 125 h 115"/>
                  <a:gd name="T18" fmla="*/ 148 w 225"/>
                  <a:gd name="T19" fmla="*/ 40 h 115"/>
                  <a:gd name="T20" fmla="*/ 61 w 225"/>
                  <a:gd name="T21" fmla="*/ 17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" h="115">
                    <a:moveTo>
                      <a:pt x="28" y="8"/>
                    </a:moveTo>
                    <a:cubicBezTo>
                      <a:pt x="10" y="15"/>
                      <a:pt x="0" y="37"/>
                      <a:pt x="7" y="48"/>
                    </a:cubicBezTo>
                    <a:cubicBezTo>
                      <a:pt x="9" y="52"/>
                      <a:pt x="11" y="56"/>
                      <a:pt x="14" y="60"/>
                    </a:cubicBezTo>
                    <a:cubicBezTo>
                      <a:pt x="34" y="91"/>
                      <a:pt x="52" y="109"/>
                      <a:pt x="98" y="112"/>
                    </a:cubicBezTo>
                    <a:cubicBezTo>
                      <a:pt x="144" y="115"/>
                      <a:pt x="173" y="98"/>
                      <a:pt x="201" y="70"/>
                    </a:cubicBezTo>
                    <a:cubicBezTo>
                      <a:pt x="204" y="67"/>
                      <a:pt x="209" y="61"/>
                      <a:pt x="215" y="49"/>
                    </a:cubicBezTo>
                    <a:cubicBezTo>
                      <a:pt x="216" y="47"/>
                      <a:pt x="216" y="47"/>
                      <a:pt x="216" y="47"/>
                    </a:cubicBezTo>
                    <a:cubicBezTo>
                      <a:pt x="225" y="10"/>
                      <a:pt x="176" y="3"/>
                      <a:pt x="168" y="23"/>
                    </a:cubicBezTo>
                    <a:cubicBezTo>
                      <a:pt x="154" y="52"/>
                      <a:pt x="134" y="60"/>
                      <a:pt x="110" y="58"/>
                    </a:cubicBezTo>
                    <a:cubicBezTo>
                      <a:pt x="87" y="57"/>
                      <a:pt x="74" y="45"/>
                      <a:pt x="68" y="19"/>
                    </a:cubicBezTo>
                    <a:cubicBezTo>
                      <a:pt x="66" y="6"/>
                      <a:pt x="46" y="0"/>
                      <a:pt x="28" y="8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4" name="Freeform 2416"/>
              <p:cNvSpPr/>
              <p:nvPr>
                <p:custDataLst>
                  <p:tags r:id="rId1374"/>
                </p:custDataLst>
              </p:nvPr>
            </p:nvSpPr>
            <p:spPr bwMode="auto">
              <a:xfrm>
                <a:off x="4174" y="3422"/>
                <a:ext cx="256" cy="118"/>
              </a:xfrm>
              <a:custGeom>
                <a:avLst/>
                <a:gdLst>
                  <a:gd name="T0" fmla="*/ 374 w 197"/>
                  <a:gd name="T1" fmla="*/ 133 h 92"/>
                  <a:gd name="T2" fmla="*/ 353 w 197"/>
                  <a:gd name="T3" fmla="*/ 148 h 92"/>
                  <a:gd name="T4" fmla="*/ 331 w 197"/>
                  <a:gd name="T5" fmla="*/ 163 h 92"/>
                  <a:gd name="T6" fmla="*/ 287 w 197"/>
                  <a:gd name="T7" fmla="*/ 185 h 92"/>
                  <a:gd name="T8" fmla="*/ 243 w 197"/>
                  <a:gd name="T9" fmla="*/ 190 h 92"/>
                  <a:gd name="T10" fmla="*/ 211 w 197"/>
                  <a:gd name="T11" fmla="*/ 192 h 92"/>
                  <a:gd name="T12" fmla="*/ 175 w 197"/>
                  <a:gd name="T13" fmla="*/ 194 h 92"/>
                  <a:gd name="T14" fmla="*/ 134 w 197"/>
                  <a:gd name="T15" fmla="*/ 181 h 92"/>
                  <a:gd name="T16" fmla="*/ 97 w 197"/>
                  <a:gd name="T17" fmla="*/ 164 h 92"/>
                  <a:gd name="T18" fmla="*/ 66 w 197"/>
                  <a:gd name="T19" fmla="*/ 141 h 92"/>
                  <a:gd name="T20" fmla="*/ 45 w 197"/>
                  <a:gd name="T21" fmla="*/ 118 h 92"/>
                  <a:gd name="T22" fmla="*/ 17 w 197"/>
                  <a:gd name="T23" fmla="*/ 83 h 92"/>
                  <a:gd name="T24" fmla="*/ 5 w 197"/>
                  <a:gd name="T25" fmla="*/ 65 h 92"/>
                  <a:gd name="T26" fmla="*/ 5 w 197"/>
                  <a:gd name="T27" fmla="*/ 46 h 92"/>
                  <a:gd name="T28" fmla="*/ 42 w 197"/>
                  <a:gd name="T29" fmla="*/ 5 h 92"/>
                  <a:gd name="T30" fmla="*/ 96 w 197"/>
                  <a:gd name="T31" fmla="*/ 6 h 92"/>
                  <a:gd name="T32" fmla="*/ 109 w 197"/>
                  <a:gd name="T33" fmla="*/ 36 h 92"/>
                  <a:gd name="T34" fmla="*/ 131 w 197"/>
                  <a:gd name="T35" fmla="*/ 76 h 92"/>
                  <a:gd name="T36" fmla="*/ 160 w 197"/>
                  <a:gd name="T37" fmla="*/ 99 h 92"/>
                  <a:gd name="T38" fmla="*/ 198 w 197"/>
                  <a:gd name="T39" fmla="*/ 112 h 92"/>
                  <a:gd name="T40" fmla="*/ 230 w 197"/>
                  <a:gd name="T41" fmla="*/ 114 h 92"/>
                  <a:gd name="T42" fmla="*/ 265 w 197"/>
                  <a:gd name="T43" fmla="*/ 110 h 92"/>
                  <a:gd name="T44" fmla="*/ 295 w 197"/>
                  <a:gd name="T45" fmla="*/ 95 h 92"/>
                  <a:gd name="T46" fmla="*/ 322 w 197"/>
                  <a:gd name="T47" fmla="*/ 76 h 92"/>
                  <a:gd name="T48" fmla="*/ 351 w 197"/>
                  <a:gd name="T49" fmla="*/ 45 h 92"/>
                  <a:gd name="T50" fmla="*/ 360 w 197"/>
                  <a:gd name="T51" fmla="*/ 28 h 92"/>
                  <a:gd name="T52" fmla="*/ 404 w 197"/>
                  <a:gd name="T53" fmla="*/ 19 h 92"/>
                  <a:gd name="T54" fmla="*/ 430 w 197"/>
                  <a:gd name="T55" fmla="*/ 40 h 92"/>
                  <a:gd name="T56" fmla="*/ 433 w 197"/>
                  <a:gd name="T57" fmla="*/ 63 h 92"/>
                  <a:gd name="T58" fmla="*/ 418 w 197"/>
                  <a:gd name="T59" fmla="*/ 77 h 92"/>
                  <a:gd name="T60" fmla="*/ 402 w 197"/>
                  <a:gd name="T61" fmla="*/ 106 h 92"/>
                  <a:gd name="T62" fmla="*/ 382 w 197"/>
                  <a:gd name="T63" fmla="*/ 127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7" h="92">
                    <a:moveTo>
                      <a:pt x="174" y="60"/>
                    </a:moveTo>
                    <a:cubicBezTo>
                      <a:pt x="173" y="61"/>
                      <a:pt x="172" y="62"/>
                      <a:pt x="171" y="63"/>
                    </a:cubicBezTo>
                    <a:cubicBezTo>
                      <a:pt x="170" y="64"/>
                      <a:pt x="169" y="64"/>
                      <a:pt x="167" y="65"/>
                    </a:cubicBezTo>
                    <a:cubicBezTo>
                      <a:pt x="165" y="67"/>
                      <a:pt x="163" y="69"/>
                      <a:pt x="161" y="70"/>
                    </a:cubicBezTo>
                    <a:cubicBezTo>
                      <a:pt x="160" y="71"/>
                      <a:pt x="159" y="73"/>
                      <a:pt x="157" y="74"/>
                    </a:cubicBezTo>
                    <a:cubicBezTo>
                      <a:pt x="155" y="76"/>
                      <a:pt x="153" y="76"/>
                      <a:pt x="151" y="77"/>
                    </a:cubicBezTo>
                    <a:cubicBezTo>
                      <a:pt x="146" y="80"/>
                      <a:pt x="141" y="82"/>
                      <a:pt x="136" y="84"/>
                    </a:cubicBezTo>
                    <a:cubicBezTo>
                      <a:pt x="135" y="85"/>
                      <a:pt x="133" y="87"/>
                      <a:pt x="131" y="87"/>
                    </a:cubicBezTo>
                    <a:cubicBezTo>
                      <a:pt x="129" y="88"/>
                      <a:pt x="126" y="87"/>
                      <a:pt x="123" y="88"/>
                    </a:cubicBezTo>
                    <a:cubicBezTo>
                      <a:pt x="119" y="89"/>
                      <a:pt x="115" y="90"/>
                      <a:pt x="111" y="90"/>
                    </a:cubicBezTo>
                    <a:cubicBezTo>
                      <a:pt x="109" y="90"/>
                      <a:pt x="107" y="92"/>
                      <a:pt x="105" y="92"/>
                    </a:cubicBezTo>
                    <a:cubicBezTo>
                      <a:pt x="102" y="92"/>
                      <a:pt x="99" y="91"/>
                      <a:pt x="96" y="91"/>
                    </a:cubicBezTo>
                    <a:cubicBezTo>
                      <a:pt x="93" y="91"/>
                      <a:pt x="90" y="91"/>
                      <a:pt x="87" y="91"/>
                    </a:cubicBezTo>
                    <a:cubicBezTo>
                      <a:pt x="84" y="90"/>
                      <a:pt x="82" y="92"/>
                      <a:pt x="80" y="92"/>
                    </a:cubicBezTo>
                    <a:cubicBezTo>
                      <a:pt x="77" y="91"/>
                      <a:pt x="73" y="89"/>
                      <a:pt x="71" y="89"/>
                    </a:cubicBezTo>
                    <a:cubicBezTo>
                      <a:pt x="68" y="88"/>
                      <a:pt x="64" y="87"/>
                      <a:pt x="61" y="86"/>
                    </a:cubicBezTo>
                    <a:cubicBezTo>
                      <a:pt x="58" y="85"/>
                      <a:pt x="55" y="83"/>
                      <a:pt x="53" y="82"/>
                    </a:cubicBezTo>
                    <a:cubicBezTo>
                      <a:pt x="50" y="81"/>
                      <a:pt x="48" y="80"/>
                      <a:pt x="45" y="78"/>
                    </a:cubicBezTo>
                    <a:cubicBezTo>
                      <a:pt x="42" y="77"/>
                      <a:pt x="40" y="76"/>
                      <a:pt x="38" y="74"/>
                    </a:cubicBezTo>
                    <a:cubicBezTo>
                      <a:pt x="35" y="72"/>
                      <a:pt x="32" y="69"/>
                      <a:pt x="30" y="67"/>
                    </a:cubicBezTo>
                    <a:cubicBezTo>
                      <a:pt x="28" y="65"/>
                      <a:pt x="25" y="64"/>
                      <a:pt x="24" y="63"/>
                    </a:cubicBezTo>
                    <a:cubicBezTo>
                      <a:pt x="22" y="61"/>
                      <a:pt x="22" y="58"/>
                      <a:pt x="21" y="56"/>
                    </a:cubicBezTo>
                    <a:cubicBezTo>
                      <a:pt x="18" y="53"/>
                      <a:pt x="16" y="53"/>
                      <a:pt x="14" y="49"/>
                    </a:cubicBezTo>
                    <a:cubicBezTo>
                      <a:pt x="13" y="48"/>
                      <a:pt x="9" y="43"/>
                      <a:pt x="8" y="4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29"/>
                      <a:pt x="0" y="26"/>
                      <a:pt x="2" y="22"/>
                    </a:cubicBezTo>
                    <a:cubicBezTo>
                      <a:pt x="3" y="19"/>
                      <a:pt x="6" y="14"/>
                      <a:pt x="8" y="11"/>
                    </a:cubicBezTo>
                    <a:cubicBezTo>
                      <a:pt x="11" y="7"/>
                      <a:pt x="15" y="4"/>
                      <a:pt x="19" y="2"/>
                    </a:cubicBezTo>
                    <a:cubicBezTo>
                      <a:pt x="23" y="1"/>
                      <a:pt x="28" y="0"/>
                      <a:pt x="32" y="0"/>
                    </a:cubicBezTo>
                    <a:cubicBezTo>
                      <a:pt x="36" y="0"/>
                      <a:pt x="41" y="1"/>
                      <a:pt x="44" y="3"/>
                    </a:cubicBezTo>
                    <a:cubicBezTo>
                      <a:pt x="45" y="4"/>
                      <a:pt x="47" y="5"/>
                      <a:pt x="48" y="7"/>
                    </a:cubicBezTo>
                    <a:cubicBezTo>
                      <a:pt x="49" y="11"/>
                      <a:pt x="50" y="14"/>
                      <a:pt x="50" y="17"/>
                    </a:cubicBezTo>
                    <a:cubicBezTo>
                      <a:pt x="52" y="21"/>
                      <a:pt x="54" y="24"/>
                      <a:pt x="56" y="27"/>
                    </a:cubicBezTo>
                    <a:cubicBezTo>
                      <a:pt x="57" y="30"/>
                      <a:pt x="57" y="33"/>
                      <a:pt x="60" y="36"/>
                    </a:cubicBezTo>
                    <a:cubicBezTo>
                      <a:pt x="62" y="39"/>
                      <a:pt x="64" y="41"/>
                      <a:pt x="67" y="43"/>
                    </a:cubicBezTo>
                    <a:cubicBezTo>
                      <a:pt x="69" y="45"/>
                      <a:pt x="71" y="46"/>
                      <a:pt x="73" y="47"/>
                    </a:cubicBezTo>
                    <a:cubicBezTo>
                      <a:pt x="76" y="49"/>
                      <a:pt x="80" y="49"/>
                      <a:pt x="84" y="50"/>
                    </a:cubicBezTo>
                    <a:cubicBezTo>
                      <a:pt x="86" y="51"/>
                      <a:pt x="88" y="53"/>
                      <a:pt x="90" y="53"/>
                    </a:cubicBezTo>
                    <a:cubicBezTo>
                      <a:pt x="91" y="54"/>
                      <a:pt x="94" y="54"/>
                      <a:pt x="96" y="54"/>
                    </a:cubicBezTo>
                    <a:cubicBezTo>
                      <a:pt x="99" y="54"/>
                      <a:pt x="103" y="54"/>
                      <a:pt x="105" y="54"/>
                    </a:cubicBezTo>
                    <a:cubicBezTo>
                      <a:pt x="108" y="54"/>
                      <a:pt x="110" y="53"/>
                      <a:pt x="114" y="53"/>
                    </a:cubicBezTo>
                    <a:cubicBezTo>
                      <a:pt x="116" y="52"/>
                      <a:pt x="118" y="53"/>
                      <a:pt x="121" y="52"/>
                    </a:cubicBezTo>
                    <a:cubicBezTo>
                      <a:pt x="123" y="52"/>
                      <a:pt x="125" y="49"/>
                      <a:pt x="127" y="48"/>
                    </a:cubicBezTo>
                    <a:cubicBezTo>
                      <a:pt x="130" y="47"/>
                      <a:pt x="132" y="46"/>
                      <a:pt x="135" y="45"/>
                    </a:cubicBezTo>
                    <a:cubicBezTo>
                      <a:pt x="137" y="44"/>
                      <a:pt x="139" y="42"/>
                      <a:pt x="141" y="40"/>
                    </a:cubicBezTo>
                    <a:cubicBezTo>
                      <a:pt x="143" y="39"/>
                      <a:pt x="145" y="38"/>
                      <a:pt x="147" y="36"/>
                    </a:cubicBezTo>
                    <a:cubicBezTo>
                      <a:pt x="150" y="33"/>
                      <a:pt x="153" y="30"/>
                      <a:pt x="156" y="26"/>
                    </a:cubicBezTo>
                    <a:cubicBezTo>
                      <a:pt x="157" y="24"/>
                      <a:pt x="159" y="23"/>
                      <a:pt x="160" y="21"/>
                    </a:cubicBezTo>
                    <a:cubicBezTo>
                      <a:pt x="162" y="19"/>
                      <a:pt x="162" y="16"/>
                      <a:pt x="163" y="14"/>
                    </a:cubicBezTo>
                    <a:cubicBezTo>
                      <a:pt x="163" y="14"/>
                      <a:pt x="164" y="13"/>
                      <a:pt x="164" y="13"/>
                    </a:cubicBezTo>
                    <a:cubicBezTo>
                      <a:pt x="165" y="11"/>
                      <a:pt x="169" y="9"/>
                      <a:pt x="172" y="8"/>
                    </a:cubicBezTo>
                    <a:cubicBezTo>
                      <a:pt x="176" y="7"/>
                      <a:pt x="180" y="8"/>
                      <a:pt x="184" y="9"/>
                    </a:cubicBezTo>
                    <a:cubicBezTo>
                      <a:pt x="186" y="10"/>
                      <a:pt x="190" y="11"/>
                      <a:pt x="192" y="13"/>
                    </a:cubicBezTo>
                    <a:cubicBezTo>
                      <a:pt x="194" y="15"/>
                      <a:pt x="195" y="17"/>
                      <a:pt x="196" y="19"/>
                    </a:cubicBezTo>
                    <a:cubicBezTo>
                      <a:pt x="197" y="21"/>
                      <a:pt x="197" y="23"/>
                      <a:pt x="197" y="26"/>
                    </a:cubicBezTo>
                    <a:cubicBezTo>
                      <a:pt x="197" y="27"/>
                      <a:pt x="197" y="29"/>
                      <a:pt x="197" y="30"/>
                    </a:cubicBezTo>
                    <a:cubicBezTo>
                      <a:pt x="197" y="31"/>
                      <a:pt x="196" y="31"/>
                      <a:pt x="196" y="31"/>
                    </a:cubicBezTo>
                    <a:cubicBezTo>
                      <a:pt x="195" y="33"/>
                      <a:pt x="192" y="35"/>
                      <a:pt x="191" y="37"/>
                    </a:cubicBezTo>
                    <a:cubicBezTo>
                      <a:pt x="190" y="39"/>
                      <a:pt x="190" y="42"/>
                      <a:pt x="189" y="44"/>
                    </a:cubicBezTo>
                    <a:cubicBezTo>
                      <a:pt x="187" y="47"/>
                      <a:pt x="184" y="50"/>
                      <a:pt x="183" y="51"/>
                    </a:cubicBezTo>
                    <a:cubicBezTo>
                      <a:pt x="183" y="51"/>
                      <a:pt x="183" y="52"/>
                      <a:pt x="182" y="52"/>
                    </a:cubicBezTo>
                    <a:cubicBezTo>
                      <a:pt x="180" y="55"/>
                      <a:pt x="177" y="57"/>
                      <a:pt x="174" y="60"/>
                    </a:cubicBezTo>
                    <a:close/>
                  </a:path>
                </a:pathLst>
              </a:custGeom>
              <a:solidFill>
                <a:srgbClr val="D38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5" name="Freeform 2417"/>
              <p:cNvSpPr/>
              <p:nvPr>
                <p:custDataLst>
                  <p:tags r:id="rId1375"/>
                </p:custDataLst>
              </p:nvPr>
            </p:nvSpPr>
            <p:spPr bwMode="auto">
              <a:xfrm>
                <a:off x="4161" y="3406"/>
                <a:ext cx="85" cy="57"/>
              </a:xfrm>
              <a:custGeom>
                <a:avLst/>
                <a:gdLst>
                  <a:gd name="T0" fmla="*/ 27 w 65"/>
                  <a:gd name="T1" fmla="*/ 74 h 44"/>
                  <a:gd name="T2" fmla="*/ 41 w 65"/>
                  <a:gd name="T3" fmla="*/ 51 h 44"/>
                  <a:gd name="T4" fmla="*/ 65 w 65"/>
                  <a:gd name="T5" fmla="*/ 30 h 44"/>
                  <a:gd name="T6" fmla="*/ 94 w 65"/>
                  <a:gd name="T7" fmla="*/ 27 h 44"/>
                  <a:gd name="T8" fmla="*/ 122 w 65"/>
                  <a:gd name="T9" fmla="*/ 32 h 44"/>
                  <a:gd name="T10" fmla="*/ 128 w 65"/>
                  <a:gd name="T11" fmla="*/ 39 h 44"/>
                  <a:gd name="T12" fmla="*/ 145 w 65"/>
                  <a:gd name="T13" fmla="*/ 30 h 44"/>
                  <a:gd name="T14" fmla="*/ 58 w 65"/>
                  <a:gd name="T15" fmla="*/ 16 h 44"/>
                  <a:gd name="T16" fmla="*/ 9 w 65"/>
                  <a:gd name="T17" fmla="*/ 96 h 44"/>
                  <a:gd name="T18" fmla="*/ 24 w 65"/>
                  <a:gd name="T19" fmla="*/ 87 h 44"/>
                  <a:gd name="T20" fmla="*/ 27 w 65"/>
                  <a:gd name="T21" fmla="*/ 74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44">
                    <a:moveTo>
                      <a:pt x="12" y="34"/>
                    </a:moveTo>
                    <a:cubicBezTo>
                      <a:pt x="13" y="31"/>
                      <a:pt x="16" y="26"/>
                      <a:pt x="18" y="23"/>
                    </a:cubicBezTo>
                    <a:cubicBezTo>
                      <a:pt x="21" y="19"/>
                      <a:pt x="25" y="16"/>
                      <a:pt x="29" y="14"/>
                    </a:cubicBezTo>
                    <a:cubicBezTo>
                      <a:pt x="33" y="13"/>
                      <a:pt x="38" y="12"/>
                      <a:pt x="42" y="12"/>
                    </a:cubicBezTo>
                    <a:cubicBezTo>
                      <a:pt x="46" y="12"/>
                      <a:pt x="51" y="13"/>
                      <a:pt x="54" y="15"/>
                    </a:cubicBezTo>
                    <a:cubicBezTo>
                      <a:pt x="55" y="15"/>
                      <a:pt x="56" y="16"/>
                      <a:pt x="57" y="18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59" y="4"/>
                      <a:pt x="42" y="0"/>
                      <a:pt x="26" y="7"/>
                    </a:cubicBezTo>
                    <a:cubicBezTo>
                      <a:pt x="9" y="13"/>
                      <a:pt x="0" y="32"/>
                      <a:pt x="4" y="4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6"/>
                      <a:pt x="12" y="34"/>
                    </a:cubicBezTo>
                    <a:close/>
                  </a:path>
                </a:pathLst>
              </a:custGeom>
              <a:solidFill>
                <a:srgbClr val="DCA3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6" name="Freeform 2418"/>
              <p:cNvSpPr/>
              <p:nvPr>
                <p:custDataLst>
                  <p:tags r:id="rId1376"/>
                </p:custDataLst>
              </p:nvPr>
            </p:nvSpPr>
            <p:spPr bwMode="auto">
              <a:xfrm>
                <a:off x="4379" y="3410"/>
                <a:ext cx="71" cy="56"/>
              </a:xfrm>
              <a:custGeom>
                <a:avLst/>
                <a:gdLst>
                  <a:gd name="T0" fmla="*/ 0 w 54"/>
                  <a:gd name="T1" fmla="*/ 35 h 43"/>
                  <a:gd name="T2" fmla="*/ 16 w 54"/>
                  <a:gd name="T3" fmla="*/ 44 h 43"/>
                  <a:gd name="T4" fmla="*/ 32 w 54"/>
                  <a:gd name="T5" fmla="*/ 38 h 43"/>
                  <a:gd name="T6" fmla="*/ 59 w 54"/>
                  <a:gd name="T7" fmla="*/ 39 h 43"/>
                  <a:gd name="T8" fmla="*/ 78 w 54"/>
                  <a:gd name="T9" fmla="*/ 49 h 43"/>
                  <a:gd name="T10" fmla="*/ 87 w 54"/>
                  <a:gd name="T11" fmla="*/ 61 h 43"/>
                  <a:gd name="T12" fmla="*/ 88 w 54"/>
                  <a:gd name="T13" fmla="*/ 78 h 43"/>
                  <a:gd name="T14" fmla="*/ 88 w 54"/>
                  <a:gd name="T15" fmla="*/ 83 h 43"/>
                  <a:gd name="T16" fmla="*/ 104 w 54"/>
                  <a:gd name="T17" fmla="*/ 95 h 43"/>
                  <a:gd name="T18" fmla="*/ 0 w 54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43">
                    <a:moveTo>
                      <a:pt x="0" y="16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12" y="18"/>
                      <a:pt x="14" y="17"/>
                    </a:cubicBezTo>
                    <a:cubicBezTo>
                      <a:pt x="18" y="16"/>
                      <a:pt x="22" y="17"/>
                      <a:pt x="26" y="18"/>
                    </a:cubicBezTo>
                    <a:cubicBezTo>
                      <a:pt x="28" y="19"/>
                      <a:pt x="32" y="20"/>
                      <a:pt x="34" y="22"/>
                    </a:cubicBezTo>
                    <a:cubicBezTo>
                      <a:pt x="36" y="24"/>
                      <a:pt x="37" y="26"/>
                      <a:pt x="38" y="28"/>
                    </a:cubicBezTo>
                    <a:cubicBezTo>
                      <a:pt x="39" y="30"/>
                      <a:pt x="39" y="32"/>
                      <a:pt x="39" y="35"/>
                    </a:cubicBezTo>
                    <a:cubicBezTo>
                      <a:pt x="39" y="36"/>
                      <a:pt x="39" y="37"/>
                      <a:pt x="39" y="38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54" y="9"/>
                      <a:pt x="12" y="0"/>
                      <a:pt x="0" y="16"/>
                    </a:cubicBezTo>
                    <a:close/>
                  </a:path>
                </a:pathLst>
              </a:custGeom>
              <a:solidFill>
                <a:srgbClr val="F7E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7" name="Freeform 2419"/>
              <p:cNvSpPr/>
              <p:nvPr>
                <p:custDataLst>
                  <p:tags r:id="rId1377"/>
                </p:custDataLst>
              </p:nvPr>
            </p:nvSpPr>
            <p:spPr bwMode="auto">
              <a:xfrm>
                <a:off x="4175" y="3422"/>
                <a:ext cx="255" cy="85"/>
              </a:xfrm>
              <a:custGeom>
                <a:avLst/>
                <a:gdLst>
                  <a:gd name="T0" fmla="*/ 429 w 196"/>
                  <a:gd name="T1" fmla="*/ 40 h 66"/>
                  <a:gd name="T2" fmla="*/ 420 w 196"/>
                  <a:gd name="T3" fmla="*/ 28 h 66"/>
                  <a:gd name="T4" fmla="*/ 403 w 196"/>
                  <a:gd name="T5" fmla="*/ 19 h 66"/>
                  <a:gd name="T6" fmla="*/ 376 w 196"/>
                  <a:gd name="T7" fmla="*/ 17 h 66"/>
                  <a:gd name="T8" fmla="*/ 359 w 196"/>
                  <a:gd name="T9" fmla="*/ 28 h 66"/>
                  <a:gd name="T10" fmla="*/ 358 w 196"/>
                  <a:gd name="T11" fmla="*/ 30 h 66"/>
                  <a:gd name="T12" fmla="*/ 350 w 196"/>
                  <a:gd name="T13" fmla="*/ 45 h 66"/>
                  <a:gd name="T14" fmla="*/ 342 w 196"/>
                  <a:gd name="T15" fmla="*/ 55 h 66"/>
                  <a:gd name="T16" fmla="*/ 321 w 196"/>
                  <a:gd name="T17" fmla="*/ 76 h 66"/>
                  <a:gd name="T18" fmla="*/ 308 w 196"/>
                  <a:gd name="T19" fmla="*/ 86 h 66"/>
                  <a:gd name="T20" fmla="*/ 294 w 196"/>
                  <a:gd name="T21" fmla="*/ 97 h 66"/>
                  <a:gd name="T22" fmla="*/ 277 w 196"/>
                  <a:gd name="T23" fmla="*/ 103 h 66"/>
                  <a:gd name="T24" fmla="*/ 264 w 196"/>
                  <a:gd name="T25" fmla="*/ 111 h 66"/>
                  <a:gd name="T26" fmla="*/ 248 w 196"/>
                  <a:gd name="T27" fmla="*/ 113 h 66"/>
                  <a:gd name="T28" fmla="*/ 229 w 196"/>
                  <a:gd name="T29" fmla="*/ 116 h 66"/>
                  <a:gd name="T30" fmla="*/ 209 w 196"/>
                  <a:gd name="T31" fmla="*/ 116 h 66"/>
                  <a:gd name="T32" fmla="*/ 196 w 196"/>
                  <a:gd name="T33" fmla="*/ 113 h 66"/>
                  <a:gd name="T34" fmla="*/ 183 w 196"/>
                  <a:gd name="T35" fmla="*/ 106 h 66"/>
                  <a:gd name="T36" fmla="*/ 159 w 196"/>
                  <a:gd name="T37" fmla="*/ 102 h 66"/>
                  <a:gd name="T38" fmla="*/ 146 w 196"/>
                  <a:gd name="T39" fmla="*/ 91 h 66"/>
                  <a:gd name="T40" fmla="*/ 130 w 196"/>
                  <a:gd name="T41" fmla="*/ 76 h 66"/>
                  <a:gd name="T42" fmla="*/ 122 w 196"/>
                  <a:gd name="T43" fmla="*/ 58 h 66"/>
                  <a:gd name="T44" fmla="*/ 108 w 196"/>
                  <a:gd name="T45" fmla="*/ 36 h 66"/>
                  <a:gd name="T46" fmla="*/ 103 w 196"/>
                  <a:gd name="T47" fmla="*/ 15 h 66"/>
                  <a:gd name="T48" fmla="*/ 95 w 196"/>
                  <a:gd name="T49" fmla="*/ 6 h 66"/>
                  <a:gd name="T50" fmla="*/ 68 w 196"/>
                  <a:gd name="T51" fmla="*/ 0 h 66"/>
                  <a:gd name="T52" fmla="*/ 39 w 196"/>
                  <a:gd name="T53" fmla="*/ 5 h 66"/>
                  <a:gd name="T54" fmla="*/ 16 w 196"/>
                  <a:gd name="T55" fmla="*/ 23 h 66"/>
                  <a:gd name="T56" fmla="*/ 1 w 196"/>
                  <a:gd name="T57" fmla="*/ 46 h 66"/>
                  <a:gd name="T58" fmla="*/ 0 w 196"/>
                  <a:gd name="T59" fmla="*/ 55 h 66"/>
                  <a:gd name="T60" fmla="*/ 1 w 196"/>
                  <a:gd name="T61" fmla="*/ 59 h 66"/>
                  <a:gd name="T62" fmla="*/ 17 w 196"/>
                  <a:gd name="T63" fmla="*/ 68 h 66"/>
                  <a:gd name="T64" fmla="*/ 44 w 196"/>
                  <a:gd name="T65" fmla="*/ 64 h 66"/>
                  <a:gd name="T66" fmla="*/ 94 w 196"/>
                  <a:gd name="T67" fmla="*/ 55 h 66"/>
                  <a:gd name="T68" fmla="*/ 118 w 196"/>
                  <a:gd name="T69" fmla="*/ 97 h 66"/>
                  <a:gd name="T70" fmla="*/ 159 w 196"/>
                  <a:gd name="T71" fmla="*/ 121 h 66"/>
                  <a:gd name="T72" fmla="*/ 187 w 196"/>
                  <a:gd name="T73" fmla="*/ 131 h 66"/>
                  <a:gd name="T74" fmla="*/ 213 w 196"/>
                  <a:gd name="T75" fmla="*/ 137 h 66"/>
                  <a:gd name="T76" fmla="*/ 243 w 196"/>
                  <a:gd name="T77" fmla="*/ 134 h 66"/>
                  <a:gd name="T78" fmla="*/ 286 w 196"/>
                  <a:gd name="T79" fmla="*/ 128 h 66"/>
                  <a:gd name="T80" fmla="*/ 306 w 196"/>
                  <a:gd name="T81" fmla="*/ 121 h 66"/>
                  <a:gd name="T82" fmla="*/ 321 w 196"/>
                  <a:gd name="T83" fmla="*/ 109 h 66"/>
                  <a:gd name="T84" fmla="*/ 349 w 196"/>
                  <a:gd name="T85" fmla="*/ 81 h 66"/>
                  <a:gd name="T86" fmla="*/ 367 w 196"/>
                  <a:gd name="T87" fmla="*/ 55 h 66"/>
                  <a:gd name="T88" fmla="*/ 386 w 196"/>
                  <a:gd name="T89" fmla="*/ 67 h 66"/>
                  <a:gd name="T90" fmla="*/ 411 w 196"/>
                  <a:gd name="T91" fmla="*/ 71 h 66"/>
                  <a:gd name="T92" fmla="*/ 429 w 196"/>
                  <a:gd name="T93" fmla="*/ 67 h 66"/>
                  <a:gd name="T94" fmla="*/ 429 w 196"/>
                  <a:gd name="T95" fmla="*/ 67 h 66"/>
                  <a:gd name="T96" fmla="*/ 432 w 196"/>
                  <a:gd name="T97" fmla="*/ 64 h 66"/>
                  <a:gd name="T98" fmla="*/ 432 w 196"/>
                  <a:gd name="T99" fmla="*/ 55 h 66"/>
                  <a:gd name="T100" fmla="*/ 429 w 196"/>
                  <a:gd name="T101" fmla="*/ 40 h 6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6" h="66">
                    <a:moveTo>
                      <a:pt x="195" y="19"/>
                    </a:moveTo>
                    <a:cubicBezTo>
                      <a:pt x="194" y="17"/>
                      <a:pt x="193" y="15"/>
                      <a:pt x="191" y="13"/>
                    </a:cubicBezTo>
                    <a:cubicBezTo>
                      <a:pt x="189" y="11"/>
                      <a:pt x="185" y="10"/>
                      <a:pt x="183" y="9"/>
                    </a:cubicBezTo>
                    <a:cubicBezTo>
                      <a:pt x="179" y="8"/>
                      <a:pt x="175" y="7"/>
                      <a:pt x="171" y="8"/>
                    </a:cubicBezTo>
                    <a:cubicBezTo>
                      <a:pt x="168" y="9"/>
                      <a:pt x="164" y="11"/>
                      <a:pt x="163" y="13"/>
                    </a:cubicBezTo>
                    <a:cubicBezTo>
                      <a:pt x="163" y="13"/>
                      <a:pt x="162" y="14"/>
                      <a:pt x="162" y="14"/>
                    </a:cubicBezTo>
                    <a:cubicBezTo>
                      <a:pt x="161" y="16"/>
                      <a:pt x="161" y="19"/>
                      <a:pt x="159" y="21"/>
                    </a:cubicBezTo>
                    <a:cubicBezTo>
                      <a:pt x="158" y="23"/>
                      <a:pt x="156" y="24"/>
                      <a:pt x="155" y="26"/>
                    </a:cubicBezTo>
                    <a:cubicBezTo>
                      <a:pt x="152" y="30"/>
                      <a:pt x="149" y="33"/>
                      <a:pt x="146" y="36"/>
                    </a:cubicBezTo>
                    <a:cubicBezTo>
                      <a:pt x="144" y="38"/>
                      <a:pt x="142" y="39"/>
                      <a:pt x="140" y="40"/>
                    </a:cubicBezTo>
                    <a:cubicBezTo>
                      <a:pt x="138" y="42"/>
                      <a:pt x="136" y="44"/>
                      <a:pt x="134" y="45"/>
                    </a:cubicBezTo>
                    <a:cubicBezTo>
                      <a:pt x="131" y="46"/>
                      <a:pt x="129" y="47"/>
                      <a:pt x="126" y="48"/>
                    </a:cubicBezTo>
                    <a:cubicBezTo>
                      <a:pt x="124" y="49"/>
                      <a:pt x="122" y="52"/>
                      <a:pt x="120" y="52"/>
                    </a:cubicBezTo>
                    <a:cubicBezTo>
                      <a:pt x="117" y="53"/>
                      <a:pt x="115" y="52"/>
                      <a:pt x="113" y="53"/>
                    </a:cubicBezTo>
                    <a:cubicBezTo>
                      <a:pt x="109" y="53"/>
                      <a:pt x="107" y="54"/>
                      <a:pt x="104" y="54"/>
                    </a:cubicBezTo>
                    <a:cubicBezTo>
                      <a:pt x="102" y="54"/>
                      <a:pt x="98" y="54"/>
                      <a:pt x="95" y="54"/>
                    </a:cubicBezTo>
                    <a:cubicBezTo>
                      <a:pt x="93" y="54"/>
                      <a:pt x="90" y="54"/>
                      <a:pt x="89" y="53"/>
                    </a:cubicBezTo>
                    <a:cubicBezTo>
                      <a:pt x="87" y="53"/>
                      <a:pt x="85" y="51"/>
                      <a:pt x="83" y="50"/>
                    </a:cubicBezTo>
                    <a:cubicBezTo>
                      <a:pt x="79" y="49"/>
                      <a:pt x="75" y="49"/>
                      <a:pt x="72" y="47"/>
                    </a:cubicBezTo>
                    <a:cubicBezTo>
                      <a:pt x="70" y="46"/>
                      <a:pt x="68" y="45"/>
                      <a:pt x="66" y="43"/>
                    </a:cubicBezTo>
                    <a:cubicBezTo>
                      <a:pt x="63" y="41"/>
                      <a:pt x="61" y="39"/>
                      <a:pt x="59" y="36"/>
                    </a:cubicBezTo>
                    <a:cubicBezTo>
                      <a:pt x="56" y="33"/>
                      <a:pt x="56" y="30"/>
                      <a:pt x="55" y="27"/>
                    </a:cubicBezTo>
                    <a:cubicBezTo>
                      <a:pt x="53" y="24"/>
                      <a:pt x="51" y="21"/>
                      <a:pt x="49" y="17"/>
                    </a:cubicBezTo>
                    <a:cubicBezTo>
                      <a:pt x="49" y="14"/>
                      <a:pt x="48" y="11"/>
                      <a:pt x="47" y="7"/>
                    </a:cubicBezTo>
                    <a:cubicBezTo>
                      <a:pt x="46" y="5"/>
                      <a:pt x="44" y="4"/>
                      <a:pt x="43" y="3"/>
                    </a:cubicBezTo>
                    <a:cubicBezTo>
                      <a:pt x="40" y="1"/>
                      <a:pt x="35" y="0"/>
                      <a:pt x="31" y="0"/>
                    </a:cubicBezTo>
                    <a:cubicBezTo>
                      <a:pt x="27" y="0"/>
                      <a:pt x="22" y="1"/>
                      <a:pt x="18" y="2"/>
                    </a:cubicBezTo>
                    <a:cubicBezTo>
                      <a:pt x="14" y="4"/>
                      <a:pt x="10" y="7"/>
                      <a:pt x="7" y="11"/>
                    </a:cubicBezTo>
                    <a:cubicBezTo>
                      <a:pt x="5" y="14"/>
                      <a:pt x="2" y="19"/>
                      <a:pt x="1" y="22"/>
                    </a:cubicBezTo>
                    <a:cubicBezTo>
                      <a:pt x="0" y="23"/>
                      <a:pt x="0" y="25"/>
                      <a:pt x="0" y="26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30"/>
                      <a:pt x="6" y="32"/>
                      <a:pt x="8" y="32"/>
                    </a:cubicBezTo>
                    <a:cubicBezTo>
                      <a:pt x="12" y="33"/>
                      <a:pt x="16" y="32"/>
                      <a:pt x="20" y="30"/>
                    </a:cubicBezTo>
                    <a:cubicBezTo>
                      <a:pt x="28" y="26"/>
                      <a:pt x="34" y="17"/>
                      <a:pt x="42" y="26"/>
                    </a:cubicBezTo>
                    <a:cubicBezTo>
                      <a:pt x="47" y="32"/>
                      <a:pt x="49" y="39"/>
                      <a:pt x="54" y="45"/>
                    </a:cubicBezTo>
                    <a:cubicBezTo>
                      <a:pt x="59" y="50"/>
                      <a:pt x="66" y="53"/>
                      <a:pt x="72" y="57"/>
                    </a:cubicBezTo>
                    <a:cubicBezTo>
                      <a:pt x="77" y="60"/>
                      <a:pt x="79" y="61"/>
                      <a:pt x="85" y="61"/>
                    </a:cubicBezTo>
                    <a:cubicBezTo>
                      <a:pt x="90" y="61"/>
                      <a:pt x="92" y="62"/>
                      <a:pt x="97" y="64"/>
                    </a:cubicBezTo>
                    <a:cubicBezTo>
                      <a:pt x="101" y="66"/>
                      <a:pt x="106" y="64"/>
                      <a:pt x="111" y="63"/>
                    </a:cubicBezTo>
                    <a:cubicBezTo>
                      <a:pt x="117" y="62"/>
                      <a:pt x="124" y="62"/>
                      <a:pt x="130" y="60"/>
                    </a:cubicBezTo>
                    <a:cubicBezTo>
                      <a:pt x="133" y="59"/>
                      <a:pt x="136" y="59"/>
                      <a:pt x="139" y="57"/>
                    </a:cubicBezTo>
                    <a:cubicBezTo>
                      <a:pt x="142" y="56"/>
                      <a:pt x="143" y="53"/>
                      <a:pt x="146" y="51"/>
                    </a:cubicBezTo>
                    <a:cubicBezTo>
                      <a:pt x="150" y="47"/>
                      <a:pt x="154" y="42"/>
                      <a:pt x="158" y="38"/>
                    </a:cubicBezTo>
                    <a:cubicBezTo>
                      <a:pt x="162" y="34"/>
                      <a:pt x="164" y="31"/>
                      <a:pt x="167" y="26"/>
                    </a:cubicBezTo>
                    <a:cubicBezTo>
                      <a:pt x="169" y="24"/>
                      <a:pt x="171" y="29"/>
                      <a:pt x="175" y="31"/>
                    </a:cubicBezTo>
                    <a:cubicBezTo>
                      <a:pt x="179" y="33"/>
                      <a:pt x="184" y="33"/>
                      <a:pt x="187" y="33"/>
                    </a:cubicBezTo>
                    <a:cubicBezTo>
                      <a:pt x="189" y="35"/>
                      <a:pt x="194" y="29"/>
                      <a:pt x="195" y="31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95" y="31"/>
                      <a:pt x="196" y="31"/>
                      <a:pt x="196" y="30"/>
                    </a:cubicBezTo>
                    <a:cubicBezTo>
                      <a:pt x="196" y="29"/>
                      <a:pt x="196" y="27"/>
                      <a:pt x="196" y="26"/>
                    </a:cubicBezTo>
                    <a:cubicBezTo>
                      <a:pt x="196" y="23"/>
                      <a:pt x="196" y="21"/>
                      <a:pt x="195" y="19"/>
                    </a:cubicBezTo>
                    <a:close/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8" name="Freeform 2420"/>
              <p:cNvSpPr/>
              <p:nvPr>
                <p:custDataLst>
                  <p:tags r:id="rId1378"/>
                </p:custDataLst>
              </p:nvPr>
            </p:nvSpPr>
            <p:spPr bwMode="auto">
              <a:xfrm>
                <a:off x="4174" y="3445"/>
                <a:ext cx="256" cy="95"/>
              </a:xfrm>
              <a:custGeom>
                <a:avLst/>
                <a:gdLst>
                  <a:gd name="T0" fmla="*/ 402 w 197"/>
                  <a:gd name="T1" fmla="*/ 69 h 74"/>
                  <a:gd name="T2" fmla="*/ 416 w 197"/>
                  <a:gd name="T3" fmla="*/ 54 h 74"/>
                  <a:gd name="T4" fmla="*/ 418 w 197"/>
                  <a:gd name="T5" fmla="*/ 40 h 74"/>
                  <a:gd name="T6" fmla="*/ 430 w 197"/>
                  <a:gd name="T7" fmla="*/ 28 h 74"/>
                  <a:gd name="T8" fmla="*/ 433 w 197"/>
                  <a:gd name="T9" fmla="*/ 24 h 74"/>
                  <a:gd name="T10" fmla="*/ 433 w 197"/>
                  <a:gd name="T11" fmla="*/ 17 h 74"/>
                  <a:gd name="T12" fmla="*/ 430 w 197"/>
                  <a:gd name="T13" fmla="*/ 1 h 74"/>
                  <a:gd name="T14" fmla="*/ 428 w 197"/>
                  <a:gd name="T15" fmla="*/ 0 h 74"/>
                  <a:gd name="T16" fmla="*/ 416 w 197"/>
                  <a:gd name="T17" fmla="*/ 0 h 74"/>
                  <a:gd name="T18" fmla="*/ 422 w 197"/>
                  <a:gd name="T19" fmla="*/ 22 h 74"/>
                  <a:gd name="T20" fmla="*/ 412 w 197"/>
                  <a:gd name="T21" fmla="*/ 28 h 74"/>
                  <a:gd name="T22" fmla="*/ 408 w 197"/>
                  <a:gd name="T23" fmla="*/ 40 h 74"/>
                  <a:gd name="T24" fmla="*/ 394 w 197"/>
                  <a:gd name="T25" fmla="*/ 59 h 74"/>
                  <a:gd name="T26" fmla="*/ 373 w 197"/>
                  <a:gd name="T27" fmla="*/ 81 h 74"/>
                  <a:gd name="T28" fmla="*/ 353 w 197"/>
                  <a:gd name="T29" fmla="*/ 92 h 74"/>
                  <a:gd name="T30" fmla="*/ 339 w 197"/>
                  <a:gd name="T31" fmla="*/ 112 h 74"/>
                  <a:gd name="T32" fmla="*/ 314 w 197"/>
                  <a:gd name="T33" fmla="*/ 122 h 74"/>
                  <a:gd name="T34" fmla="*/ 292 w 197"/>
                  <a:gd name="T35" fmla="*/ 126 h 74"/>
                  <a:gd name="T36" fmla="*/ 278 w 197"/>
                  <a:gd name="T37" fmla="*/ 134 h 74"/>
                  <a:gd name="T38" fmla="*/ 242 w 197"/>
                  <a:gd name="T39" fmla="*/ 140 h 74"/>
                  <a:gd name="T40" fmla="*/ 226 w 197"/>
                  <a:gd name="T41" fmla="*/ 144 h 74"/>
                  <a:gd name="T42" fmla="*/ 207 w 197"/>
                  <a:gd name="T43" fmla="*/ 144 h 74"/>
                  <a:gd name="T44" fmla="*/ 186 w 197"/>
                  <a:gd name="T45" fmla="*/ 141 h 74"/>
                  <a:gd name="T46" fmla="*/ 174 w 197"/>
                  <a:gd name="T47" fmla="*/ 141 h 74"/>
                  <a:gd name="T48" fmla="*/ 130 w 197"/>
                  <a:gd name="T49" fmla="*/ 122 h 74"/>
                  <a:gd name="T50" fmla="*/ 88 w 197"/>
                  <a:gd name="T51" fmla="*/ 105 h 74"/>
                  <a:gd name="T52" fmla="*/ 73 w 197"/>
                  <a:gd name="T53" fmla="*/ 92 h 74"/>
                  <a:gd name="T54" fmla="*/ 57 w 197"/>
                  <a:gd name="T55" fmla="*/ 83 h 74"/>
                  <a:gd name="T56" fmla="*/ 49 w 197"/>
                  <a:gd name="T57" fmla="*/ 69 h 74"/>
                  <a:gd name="T58" fmla="*/ 39 w 197"/>
                  <a:gd name="T59" fmla="*/ 54 h 74"/>
                  <a:gd name="T60" fmla="*/ 42 w 197"/>
                  <a:gd name="T61" fmla="*/ 22 h 74"/>
                  <a:gd name="T62" fmla="*/ 5 w 197"/>
                  <a:gd name="T63" fmla="*/ 6 h 74"/>
                  <a:gd name="T64" fmla="*/ 5 w 197"/>
                  <a:gd name="T65" fmla="*/ 8 h 74"/>
                  <a:gd name="T66" fmla="*/ 5 w 197"/>
                  <a:gd name="T67" fmla="*/ 28 h 74"/>
                  <a:gd name="T68" fmla="*/ 5 w 197"/>
                  <a:gd name="T69" fmla="*/ 28 h 74"/>
                  <a:gd name="T70" fmla="*/ 8 w 197"/>
                  <a:gd name="T71" fmla="*/ 40 h 74"/>
                  <a:gd name="T72" fmla="*/ 17 w 197"/>
                  <a:gd name="T73" fmla="*/ 46 h 74"/>
                  <a:gd name="T74" fmla="*/ 30 w 197"/>
                  <a:gd name="T75" fmla="*/ 65 h 74"/>
                  <a:gd name="T76" fmla="*/ 45 w 197"/>
                  <a:gd name="T77" fmla="*/ 81 h 74"/>
                  <a:gd name="T78" fmla="*/ 52 w 197"/>
                  <a:gd name="T79" fmla="*/ 95 h 74"/>
                  <a:gd name="T80" fmla="*/ 66 w 197"/>
                  <a:gd name="T81" fmla="*/ 104 h 74"/>
                  <a:gd name="T82" fmla="*/ 83 w 197"/>
                  <a:gd name="T83" fmla="*/ 118 h 74"/>
                  <a:gd name="T84" fmla="*/ 97 w 197"/>
                  <a:gd name="T85" fmla="*/ 127 h 74"/>
                  <a:gd name="T86" fmla="*/ 117 w 197"/>
                  <a:gd name="T87" fmla="*/ 135 h 74"/>
                  <a:gd name="T88" fmla="*/ 134 w 197"/>
                  <a:gd name="T89" fmla="*/ 144 h 74"/>
                  <a:gd name="T90" fmla="*/ 156 w 197"/>
                  <a:gd name="T91" fmla="*/ 150 h 74"/>
                  <a:gd name="T92" fmla="*/ 175 w 197"/>
                  <a:gd name="T93" fmla="*/ 157 h 74"/>
                  <a:gd name="T94" fmla="*/ 191 w 197"/>
                  <a:gd name="T95" fmla="*/ 155 h 74"/>
                  <a:gd name="T96" fmla="*/ 211 w 197"/>
                  <a:gd name="T97" fmla="*/ 155 h 74"/>
                  <a:gd name="T98" fmla="*/ 230 w 197"/>
                  <a:gd name="T99" fmla="*/ 157 h 74"/>
                  <a:gd name="T100" fmla="*/ 243 w 197"/>
                  <a:gd name="T101" fmla="*/ 151 h 74"/>
                  <a:gd name="T102" fmla="*/ 270 w 197"/>
                  <a:gd name="T103" fmla="*/ 149 h 74"/>
                  <a:gd name="T104" fmla="*/ 287 w 197"/>
                  <a:gd name="T105" fmla="*/ 146 h 74"/>
                  <a:gd name="T106" fmla="*/ 299 w 197"/>
                  <a:gd name="T107" fmla="*/ 140 h 74"/>
                  <a:gd name="T108" fmla="*/ 331 w 197"/>
                  <a:gd name="T109" fmla="*/ 126 h 74"/>
                  <a:gd name="T110" fmla="*/ 344 w 197"/>
                  <a:gd name="T111" fmla="*/ 118 h 74"/>
                  <a:gd name="T112" fmla="*/ 353 w 197"/>
                  <a:gd name="T113" fmla="*/ 110 h 74"/>
                  <a:gd name="T114" fmla="*/ 366 w 197"/>
                  <a:gd name="T115" fmla="*/ 99 h 74"/>
                  <a:gd name="T116" fmla="*/ 374 w 197"/>
                  <a:gd name="T117" fmla="*/ 95 h 74"/>
                  <a:gd name="T118" fmla="*/ 382 w 197"/>
                  <a:gd name="T119" fmla="*/ 89 h 74"/>
                  <a:gd name="T120" fmla="*/ 400 w 197"/>
                  <a:gd name="T121" fmla="*/ 72 h 74"/>
                  <a:gd name="T122" fmla="*/ 402 w 197"/>
                  <a:gd name="T123" fmla="*/ 69 h 7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97" h="74">
                    <a:moveTo>
                      <a:pt x="183" y="33"/>
                    </a:moveTo>
                    <a:cubicBezTo>
                      <a:pt x="184" y="32"/>
                      <a:pt x="187" y="29"/>
                      <a:pt x="189" y="26"/>
                    </a:cubicBezTo>
                    <a:cubicBezTo>
                      <a:pt x="190" y="24"/>
                      <a:pt x="190" y="21"/>
                      <a:pt x="191" y="19"/>
                    </a:cubicBezTo>
                    <a:cubicBezTo>
                      <a:pt x="192" y="17"/>
                      <a:pt x="195" y="15"/>
                      <a:pt x="196" y="13"/>
                    </a:cubicBezTo>
                    <a:cubicBezTo>
                      <a:pt x="196" y="13"/>
                      <a:pt x="197" y="13"/>
                      <a:pt x="197" y="12"/>
                    </a:cubicBezTo>
                    <a:cubicBezTo>
                      <a:pt x="197" y="11"/>
                      <a:pt x="197" y="9"/>
                      <a:pt x="197" y="8"/>
                    </a:cubicBezTo>
                    <a:cubicBezTo>
                      <a:pt x="197" y="5"/>
                      <a:pt x="197" y="3"/>
                      <a:pt x="196" y="1"/>
                    </a:cubicBezTo>
                    <a:cubicBezTo>
                      <a:pt x="196" y="0"/>
                      <a:pt x="196" y="0"/>
                      <a:pt x="195" y="0"/>
                    </a:cubicBezTo>
                    <a:cubicBezTo>
                      <a:pt x="189" y="0"/>
                      <a:pt x="189" y="0"/>
                      <a:pt x="189" y="0"/>
                    </a:cubicBezTo>
                    <a:cubicBezTo>
                      <a:pt x="190" y="2"/>
                      <a:pt x="194" y="7"/>
                      <a:pt x="192" y="10"/>
                    </a:cubicBezTo>
                    <a:cubicBezTo>
                      <a:pt x="191" y="11"/>
                      <a:pt x="189" y="12"/>
                      <a:pt x="188" y="13"/>
                    </a:cubicBezTo>
                    <a:cubicBezTo>
                      <a:pt x="186" y="15"/>
                      <a:pt x="187" y="16"/>
                      <a:pt x="186" y="19"/>
                    </a:cubicBezTo>
                    <a:cubicBezTo>
                      <a:pt x="185" y="23"/>
                      <a:pt x="182" y="25"/>
                      <a:pt x="179" y="28"/>
                    </a:cubicBezTo>
                    <a:cubicBezTo>
                      <a:pt x="176" y="32"/>
                      <a:pt x="174" y="35"/>
                      <a:pt x="170" y="38"/>
                    </a:cubicBezTo>
                    <a:cubicBezTo>
                      <a:pt x="167" y="41"/>
                      <a:pt x="164" y="42"/>
                      <a:pt x="161" y="44"/>
                    </a:cubicBezTo>
                    <a:cubicBezTo>
                      <a:pt x="156" y="47"/>
                      <a:pt x="158" y="49"/>
                      <a:pt x="155" y="53"/>
                    </a:cubicBezTo>
                    <a:cubicBezTo>
                      <a:pt x="153" y="56"/>
                      <a:pt x="147" y="57"/>
                      <a:pt x="143" y="58"/>
                    </a:cubicBezTo>
                    <a:cubicBezTo>
                      <a:pt x="139" y="59"/>
                      <a:pt x="138" y="59"/>
                      <a:pt x="133" y="59"/>
                    </a:cubicBezTo>
                    <a:cubicBezTo>
                      <a:pt x="133" y="62"/>
                      <a:pt x="130" y="62"/>
                      <a:pt x="127" y="63"/>
                    </a:cubicBezTo>
                    <a:cubicBezTo>
                      <a:pt x="121" y="65"/>
                      <a:pt x="116" y="66"/>
                      <a:pt x="110" y="66"/>
                    </a:cubicBezTo>
                    <a:cubicBezTo>
                      <a:pt x="106" y="66"/>
                      <a:pt x="106" y="67"/>
                      <a:pt x="103" y="68"/>
                    </a:cubicBezTo>
                    <a:cubicBezTo>
                      <a:pt x="100" y="69"/>
                      <a:pt x="96" y="68"/>
                      <a:pt x="94" y="68"/>
                    </a:cubicBezTo>
                    <a:cubicBezTo>
                      <a:pt x="91" y="67"/>
                      <a:pt x="88" y="67"/>
                      <a:pt x="85" y="67"/>
                    </a:cubicBezTo>
                    <a:cubicBezTo>
                      <a:pt x="82" y="67"/>
                      <a:pt x="81" y="68"/>
                      <a:pt x="79" y="67"/>
                    </a:cubicBezTo>
                    <a:cubicBezTo>
                      <a:pt x="71" y="65"/>
                      <a:pt x="65" y="61"/>
                      <a:pt x="59" y="58"/>
                    </a:cubicBezTo>
                    <a:cubicBezTo>
                      <a:pt x="52" y="56"/>
                      <a:pt x="45" y="55"/>
                      <a:pt x="40" y="50"/>
                    </a:cubicBezTo>
                    <a:cubicBezTo>
                      <a:pt x="37" y="48"/>
                      <a:pt x="36" y="46"/>
                      <a:pt x="33" y="44"/>
                    </a:cubicBezTo>
                    <a:cubicBezTo>
                      <a:pt x="31" y="43"/>
                      <a:pt x="27" y="42"/>
                      <a:pt x="26" y="40"/>
                    </a:cubicBezTo>
                    <a:cubicBezTo>
                      <a:pt x="24" y="38"/>
                      <a:pt x="23" y="35"/>
                      <a:pt x="22" y="33"/>
                    </a:cubicBezTo>
                    <a:cubicBezTo>
                      <a:pt x="21" y="31"/>
                      <a:pt x="19" y="29"/>
                      <a:pt x="18" y="26"/>
                    </a:cubicBezTo>
                    <a:cubicBezTo>
                      <a:pt x="15" y="20"/>
                      <a:pt x="15" y="16"/>
                      <a:pt x="19" y="1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0" y="8"/>
                      <a:pt x="1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5"/>
                      <a:pt x="13" y="30"/>
                      <a:pt x="14" y="31"/>
                    </a:cubicBezTo>
                    <a:cubicBezTo>
                      <a:pt x="16" y="35"/>
                      <a:pt x="18" y="35"/>
                      <a:pt x="21" y="38"/>
                    </a:cubicBezTo>
                    <a:cubicBezTo>
                      <a:pt x="22" y="40"/>
                      <a:pt x="22" y="43"/>
                      <a:pt x="24" y="45"/>
                    </a:cubicBezTo>
                    <a:cubicBezTo>
                      <a:pt x="25" y="46"/>
                      <a:pt x="28" y="47"/>
                      <a:pt x="30" y="49"/>
                    </a:cubicBezTo>
                    <a:cubicBezTo>
                      <a:pt x="32" y="51"/>
                      <a:pt x="35" y="54"/>
                      <a:pt x="38" y="56"/>
                    </a:cubicBezTo>
                    <a:cubicBezTo>
                      <a:pt x="40" y="58"/>
                      <a:pt x="42" y="59"/>
                      <a:pt x="45" y="60"/>
                    </a:cubicBezTo>
                    <a:cubicBezTo>
                      <a:pt x="48" y="62"/>
                      <a:pt x="50" y="63"/>
                      <a:pt x="53" y="64"/>
                    </a:cubicBezTo>
                    <a:cubicBezTo>
                      <a:pt x="55" y="65"/>
                      <a:pt x="58" y="67"/>
                      <a:pt x="61" y="68"/>
                    </a:cubicBezTo>
                    <a:cubicBezTo>
                      <a:pt x="64" y="69"/>
                      <a:pt x="68" y="70"/>
                      <a:pt x="71" y="71"/>
                    </a:cubicBezTo>
                    <a:cubicBezTo>
                      <a:pt x="73" y="71"/>
                      <a:pt x="77" y="73"/>
                      <a:pt x="80" y="74"/>
                    </a:cubicBezTo>
                    <a:cubicBezTo>
                      <a:pt x="82" y="74"/>
                      <a:pt x="84" y="72"/>
                      <a:pt x="87" y="73"/>
                    </a:cubicBezTo>
                    <a:cubicBezTo>
                      <a:pt x="90" y="73"/>
                      <a:pt x="93" y="73"/>
                      <a:pt x="96" y="73"/>
                    </a:cubicBezTo>
                    <a:cubicBezTo>
                      <a:pt x="99" y="73"/>
                      <a:pt x="102" y="74"/>
                      <a:pt x="105" y="74"/>
                    </a:cubicBezTo>
                    <a:cubicBezTo>
                      <a:pt x="107" y="74"/>
                      <a:pt x="109" y="72"/>
                      <a:pt x="111" y="72"/>
                    </a:cubicBezTo>
                    <a:cubicBezTo>
                      <a:pt x="115" y="72"/>
                      <a:pt x="119" y="71"/>
                      <a:pt x="123" y="70"/>
                    </a:cubicBezTo>
                    <a:cubicBezTo>
                      <a:pt x="126" y="69"/>
                      <a:pt x="129" y="70"/>
                      <a:pt x="131" y="69"/>
                    </a:cubicBezTo>
                    <a:cubicBezTo>
                      <a:pt x="133" y="69"/>
                      <a:pt x="135" y="67"/>
                      <a:pt x="136" y="66"/>
                    </a:cubicBezTo>
                    <a:cubicBezTo>
                      <a:pt x="141" y="64"/>
                      <a:pt x="146" y="62"/>
                      <a:pt x="151" y="59"/>
                    </a:cubicBezTo>
                    <a:cubicBezTo>
                      <a:pt x="153" y="58"/>
                      <a:pt x="155" y="58"/>
                      <a:pt x="157" y="56"/>
                    </a:cubicBezTo>
                    <a:cubicBezTo>
                      <a:pt x="159" y="55"/>
                      <a:pt x="160" y="53"/>
                      <a:pt x="161" y="52"/>
                    </a:cubicBezTo>
                    <a:cubicBezTo>
                      <a:pt x="163" y="51"/>
                      <a:pt x="165" y="49"/>
                      <a:pt x="167" y="47"/>
                    </a:cubicBezTo>
                    <a:cubicBezTo>
                      <a:pt x="169" y="46"/>
                      <a:pt x="170" y="46"/>
                      <a:pt x="171" y="45"/>
                    </a:cubicBezTo>
                    <a:cubicBezTo>
                      <a:pt x="172" y="44"/>
                      <a:pt x="173" y="43"/>
                      <a:pt x="174" y="42"/>
                    </a:cubicBezTo>
                    <a:cubicBezTo>
                      <a:pt x="177" y="39"/>
                      <a:pt x="180" y="37"/>
                      <a:pt x="182" y="34"/>
                    </a:cubicBezTo>
                    <a:cubicBezTo>
                      <a:pt x="183" y="34"/>
                      <a:pt x="183" y="33"/>
                      <a:pt x="183" y="33"/>
                    </a:cubicBezTo>
                    <a:close/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09" name="Freeform 2421"/>
              <p:cNvSpPr/>
              <p:nvPr>
                <p:custDataLst>
                  <p:tags r:id="rId1379"/>
                </p:custDataLst>
              </p:nvPr>
            </p:nvSpPr>
            <p:spPr bwMode="auto">
              <a:xfrm>
                <a:off x="4179" y="3422"/>
                <a:ext cx="46" cy="27"/>
              </a:xfrm>
              <a:custGeom>
                <a:avLst/>
                <a:gdLst>
                  <a:gd name="T0" fmla="*/ 29 w 35"/>
                  <a:gd name="T1" fmla="*/ 40 h 21"/>
                  <a:gd name="T2" fmla="*/ 72 w 35"/>
                  <a:gd name="T3" fmla="*/ 17 h 21"/>
                  <a:gd name="T4" fmla="*/ 79 w 35"/>
                  <a:gd name="T5" fmla="*/ 1 h 21"/>
                  <a:gd name="T6" fmla="*/ 64 w 35"/>
                  <a:gd name="T7" fmla="*/ 0 h 21"/>
                  <a:gd name="T8" fmla="*/ 34 w 35"/>
                  <a:gd name="T9" fmla="*/ 5 h 21"/>
                  <a:gd name="T10" fmla="*/ 9 w 35"/>
                  <a:gd name="T11" fmla="*/ 23 h 21"/>
                  <a:gd name="T12" fmla="*/ 0 w 35"/>
                  <a:gd name="T13" fmla="*/ 39 h 21"/>
                  <a:gd name="T14" fmla="*/ 7 w 35"/>
                  <a:gd name="T15" fmla="*/ 42 h 21"/>
                  <a:gd name="T16" fmla="*/ 29 w 35"/>
                  <a:gd name="T17" fmla="*/ 40 h 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5" h="21">
                    <a:moveTo>
                      <a:pt x="13" y="19"/>
                    </a:moveTo>
                    <a:cubicBezTo>
                      <a:pt x="20" y="18"/>
                      <a:pt x="28" y="15"/>
                      <a:pt x="32" y="8"/>
                    </a:cubicBezTo>
                    <a:cubicBezTo>
                      <a:pt x="33" y="7"/>
                      <a:pt x="34" y="4"/>
                      <a:pt x="35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4" y="0"/>
                      <a:pt x="19" y="1"/>
                      <a:pt x="15" y="2"/>
                    </a:cubicBezTo>
                    <a:cubicBezTo>
                      <a:pt x="11" y="4"/>
                      <a:pt x="7" y="7"/>
                      <a:pt x="4" y="11"/>
                    </a:cubicBezTo>
                    <a:cubicBezTo>
                      <a:pt x="3" y="13"/>
                      <a:pt x="1" y="15"/>
                      <a:pt x="0" y="18"/>
                    </a:cubicBezTo>
                    <a:cubicBezTo>
                      <a:pt x="1" y="18"/>
                      <a:pt x="1" y="19"/>
                      <a:pt x="3" y="20"/>
                    </a:cubicBezTo>
                    <a:cubicBezTo>
                      <a:pt x="6" y="21"/>
                      <a:pt x="10" y="20"/>
                      <a:pt x="13" y="19"/>
                    </a:cubicBezTo>
                    <a:close/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0" name="Freeform 2422"/>
              <p:cNvSpPr/>
              <p:nvPr>
                <p:custDataLst>
                  <p:tags r:id="rId1380"/>
                </p:custDataLst>
              </p:nvPr>
            </p:nvSpPr>
            <p:spPr bwMode="auto">
              <a:xfrm>
                <a:off x="4394" y="3431"/>
                <a:ext cx="36" cy="32"/>
              </a:xfrm>
              <a:custGeom>
                <a:avLst/>
                <a:gdLst>
                  <a:gd name="T0" fmla="*/ 50 w 28"/>
                  <a:gd name="T1" fmla="*/ 13 h 25"/>
                  <a:gd name="T2" fmla="*/ 31 w 28"/>
                  <a:gd name="T3" fmla="*/ 5 h 25"/>
                  <a:gd name="T4" fmla="*/ 6 w 28"/>
                  <a:gd name="T5" fmla="*/ 1 h 25"/>
                  <a:gd name="T6" fmla="*/ 0 w 28"/>
                  <a:gd name="T7" fmla="*/ 5 h 25"/>
                  <a:gd name="T8" fmla="*/ 59 w 28"/>
                  <a:gd name="T9" fmla="*/ 40 h 25"/>
                  <a:gd name="T10" fmla="*/ 58 w 28"/>
                  <a:gd name="T11" fmla="*/ 24 h 25"/>
                  <a:gd name="T12" fmla="*/ 50 w 28"/>
                  <a:gd name="T13" fmla="*/ 13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3" y="6"/>
                    </a:moveTo>
                    <a:cubicBezTo>
                      <a:pt x="21" y="4"/>
                      <a:pt x="17" y="3"/>
                      <a:pt x="15" y="2"/>
                    </a:cubicBezTo>
                    <a:cubicBezTo>
                      <a:pt x="11" y="1"/>
                      <a:pt x="7" y="0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7"/>
                      <a:pt x="11" y="25"/>
                      <a:pt x="28" y="19"/>
                    </a:cubicBezTo>
                    <a:cubicBezTo>
                      <a:pt x="28" y="16"/>
                      <a:pt x="28" y="14"/>
                      <a:pt x="27" y="12"/>
                    </a:cubicBezTo>
                    <a:cubicBezTo>
                      <a:pt x="26" y="10"/>
                      <a:pt x="25" y="8"/>
                      <a:pt x="23" y="6"/>
                    </a:cubicBezTo>
                    <a:close/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1" name="Freeform 2423"/>
              <p:cNvSpPr/>
              <p:nvPr>
                <p:custDataLst>
                  <p:tags r:id="rId1381"/>
                </p:custDataLst>
              </p:nvPr>
            </p:nvSpPr>
            <p:spPr bwMode="auto">
              <a:xfrm>
                <a:off x="4213" y="3420"/>
                <a:ext cx="36" cy="48"/>
              </a:xfrm>
              <a:custGeom>
                <a:avLst/>
                <a:gdLst>
                  <a:gd name="T0" fmla="*/ 0 w 28"/>
                  <a:gd name="T1" fmla="*/ 30 h 37"/>
                  <a:gd name="T2" fmla="*/ 23 w 28"/>
                  <a:gd name="T3" fmla="*/ 30 h 37"/>
                  <a:gd name="T4" fmla="*/ 35 w 28"/>
                  <a:gd name="T5" fmla="*/ 51 h 37"/>
                  <a:gd name="T6" fmla="*/ 46 w 28"/>
                  <a:gd name="T7" fmla="*/ 66 h 37"/>
                  <a:gd name="T8" fmla="*/ 59 w 28"/>
                  <a:gd name="T9" fmla="*/ 80 h 37"/>
                  <a:gd name="T10" fmla="*/ 42 w 28"/>
                  <a:gd name="T11" fmla="*/ 32 h 37"/>
                  <a:gd name="T12" fmla="*/ 35 w 28"/>
                  <a:gd name="T13" fmla="*/ 10 h 37"/>
                  <a:gd name="T14" fmla="*/ 0 w 28"/>
                  <a:gd name="T15" fmla="*/ 5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37">
                    <a:moveTo>
                      <a:pt x="0" y="14"/>
                    </a:moveTo>
                    <a:cubicBezTo>
                      <a:pt x="3" y="11"/>
                      <a:pt x="8" y="11"/>
                      <a:pt x="11" y="14"/>
                    </a:cubicBezTo>
                    <a:cubicBezTo>
                      <a:pt x="14" y="16"/>
                      <a:pt x="14" y="20"/>
                      <a:pt x="16" y="23"/>
                    </a:cubicBezTo>
                    <a:cubicBezTo>
                      <a:pt x="19" y="25"/>
                      <a:pt x="20" y="26"/>
                      <a:pt x="22" y="30"/>
                    </a:cubicBezTo>
                    <a:cubicBezTo>
                      <a:pt x="23" y="33"/>
                      <a:pt x="25" y="35"/>
                      <a:pt x="28" y="37"/>
                    </a:cubicBezTo>
                    <a:cubicBezTo>
                      <a:pt x="28" y="29"/>
                      <a:pt x="22" y="23"/>
                      <a:pt x="20" y="15"/>
                    </a:cubicBezTo>
                    <a:cubicBezTo>
                      <a:pt x="19" y="12"/>
                      <a:pt x="19" y="8"/>
                      <a:pt x="16" y="5"/>
                    </a:cubicBezTo>
                    <a:cubicBezTo>
                      <a:pt x="12" y="2"/>
                      <a:pt x="5" y="0"/>
                      <a:pt x="0" y="2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2" name="Freeform 2424"/>
              <p:cNvSpPr/>
              <p:nvPr>
                <p:custDataLst>
                  <p:tags r:id="rId1382"/>
                </p:custDataLst>
              </p:nvPr>
            </p:nvSpPr>
            <p:spPr bwMode="auto">
              <a:xfrm>
                <a:off x="4333" y="3428"/>
                <a:ext cx="79" cy="61"/>
              </a:xfrm>
              <a:custGeom>
                <a:avLst/>
                <a:gdLst>
                  <a:gd name="T0" fmla="*/ 0 w 61"/>
                  <a:gd name="T1" fmla="*/ 103 h 47"/>
                  <a:gd name="T2" fmla="*/ 17 w 61"/>
                  <a:gd name="T3" fmla="*/ 97 h 47"/>
                  <a:gd name="T4" fmla="*/ 41 w 61"/>
                  <a:gd name="T5" fmla="*/ 87 h 47"/>
                  <a:gd name="T6" fmla="*/ 74 w 61"/>
                  <a:gd name="T7" fmla="*/ 58 h 47"/>
                  <a:gd name="T8" fmla="*/ 97 w 61"/>
                  <a:gd name="T9" fmla="*/ 32 h 47"/>
                  <a:gd name="T10" fmla="*/ 115 w 61"/>
                  <a:gd name="T11" fmla="*/ 35 h 47"/>
                  <a:gd name="T12" fmla="*/ 132 w 61"/>
                  <a:gd name="T13" fmla="*/ 42 h 47"/>
                  <a:gd name="T14" fmla="*/ 95 w 61"/>
                  <a:gd name="T15" fmla="*/ 16 h 47"/>
                  <a:gd name="T16" fmla="*/ 85 w 61"/>
                  <a:gd name="T17" fmla="*/ 30 h 47"/>
                  <a:gd name="T18" fmla="*/ 73 w 61"/>
                  <a:gd name="T19" fmla="*/ 45 h 47"/>
                  <a:gd name="T20" fmla="*/ 61 w 61"/>
                  <a:gd name="T21" fmla="*/ 61 h 47"/>
                  <a:gd name="T22" fmla="*/ 44 w 61"/>
                  <a:gd name="T23" fmla="*/ 74 h 47"/>
                  <a:gd name="T24" fmla="*/ 13 w 61"/>
                  <a:gd name="T25" fmla="*/ 96 h 4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47">
                    <a:moveTo>
                      <a:pt x="0" y="47"/>
                    </a:moveTo>
                    <a:cubicBezTo>
                      <a:pt x="3" y="45"/>
                      <a:pt x="5" y="45"/>
                      <a:pt x="8" y="45"/>
                    </a:cubicBezTo>
                    <a:cubicBezTo>
                      <a:pt x="12" y="44"/>
                      <a:pt x="15" y="42"/>
                      <a:pt x="19" y="40"/>
                    </a:cubicBezTo>
                    <a:cubicBezTo>
                      <a:pt x="24" y="36"/>
                      <a:pt x="30" y="32"/>
                      <a:pt x="34" y="27"/>
                    </a:cubicBezTo>
                    <a:cubicBezTo>
                      <a:pt x="38" y="24"/>
                      <a:pt x="41" y="17"/>
                      <a:pt x="45" y="15"/>
                    </a:cubicBezTo>
                    <a:cubicBezTo>
                      <a:pt x="48" y="14"/>
                      <a:pt x="51" y="15"/>
                      <a:pt x="53" y="16"/>
                    </a:cubicBezTo>
                    <a:cubicBezTo>
                      <a:pt x="56" y="18"/>
                      <a:pt x="58" y="18"/>
                      <a:pt x="61" y="19"/>
                    </a:cubicBezTo>
                    <a:cubicBezTo>
                      <a:pt x="55" y="16"/>
                      <a:pt x="52" y="0"/>
                      <a:pt x="43" y="7"/>
                    </a:cubicBezTo>
                    <a:cubicBezTo>
                      <a:pt x="40" y="9"/>
                      <a:pt x="41" y="11"/>
                      <a:pt x="39" y="14"/>
                    </a:cubicBezTo>
                    <a:cubicBezTo>
                      <a:pt x="37" y="17"/>
                      <a:pt x="35" y="19"/>
                      <a:pt x="33" y="21"/>
                    </a:cubicBezTo>
                    <a:cubicBezTo>
                      <a:pt x="31" y="23"/>
                      <a:pt x="29" y="25"/>
                      <a:pt x="28" y="28"/>
                    </a:cubicBezTo>
                    <a:cubicBezTo>
                      <a:pt x="25" y="31"/>
                      <a:pt x="23" y="32"/>
                      <a:pt x="20" y="34"/>
                    </a:cubicBezTo>
                    <a:cubicBezTo>
                      <a:pt x="16" y="38"/>
                      <a:pt x="12" y="43"/>
                      <a:pt x="6" y="44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3" name="Freeform 2425"/>
              <p:cNvSpPr/>
              <p:nvPr>
                <p:custDataLst>
                  <p:tags r:id="rId1383"/>
                </p:custDataLst>
              </p:nvPr>
            </p:nvSpPr>
            <p:spPr bwMode="auto">
              <a:xfrm>
                <a:off x="4414" y="3450"/>
                <a:ext cx="17" cy="19"/>
              </a:xfrm>
              <a:custGeom>
                <a:avLst/>
                <a:gdLst>
                  <a:gd name="T0" fmla="*/ 0 w 13"/>
                  <a:gd name="T1" fmla="*/ 6 h 15"/>
                  <a:gd name="T2" fmla="*/ 12 w 13"/>
                  <a:gd name="T3" fmla="*/ 30 h 15"/>
                  <a:gd name="T4" fmla="*/ 24 w 13"/>
                  <a:gd name="T5" fmla="*/ 18 h 15"/>
                  <a:gd name="T6" fmla="*/ 27 w 13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0" y="3"/>
                    </a:moveTo>
                    <a:cubicBezTo>
                      <a:pt x="5" y="7"/>
                      <a:pt x="7" y="9"/>
                      <a:pt x="5" y="15"/>
                    </a:cubicBezTo>
                    <a:cubicBezTo>
                      <a:pt x="7" y="13"/>
                      <a:pt x="9" y="12"/>
                      <a:pt x="11" y="9"/>
                    </a:cubicBezTo>
                    <a:cubicBezTo>
                      <a:pt x="13" y="6"/>
                      <a:pt x="11" y="4"/>
                      <a:pt x="12" y="0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4" name="Freeform 2426"/>
              <p:cNvSpPr/>
              <p:nvPr>
                <p:custDataLst>
                  <p:tags r:id="rId1384"/>
                </p:custDataLst>
              </p:nvPr>
            </p:nvSpPr>
            <p:spPr bwMode="auto">
              <a:xfrm>
                <a:off x="4274" y="3522"/>
                <a:ext cx="18" cy="12"/>
              </a:xfrm>
              <a:custGeom>
                <a:avLst/>
                <a:gdLst>
                  <a:gd name="T0" fmla="*/ 0 w 14"/>
                  <a:gd name="T1" fmla="*/ 20 h 9"/>
                  <a:gd name="T2" fmla="*/ 17 w 14"/>
                  <a:gd name="T3" fmla="*/ 0 h 9"/>
                  <a:gd name="T4" fmla="*/ 30 w 14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0" y="8"/>
                    </a:moveTo>
                    <a:cubicBezTo>
                      <a:pt x="4" y="8"/>
                      <a:pt x="7" y="3"/>
                      <a:pt x="8" y="0"/>
                    </a:cubicBezTo>
                    <a:cubicBezTo>
                      <a:pt x="7" y="4"/>
                      <a:pt x="10" y="8"/>
                      <a:pt x="14" y="9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5" name="Freeform 2427"/>
              <p:cNvSpPr/>
              <p:nvPr>
                <p:custDataLst>
                  <p:tags r:id="rId1385"/>
                </p:custDataLst>
              </p:nvPr>
            </p:nvSpPr>
            <p:spPr bwMode="auto">
              <a:xfrm>
                <a:off x="4303" y="3522"/>
                <a:ext cx="27" cy="12"/>
              </a:xfrm>
              <a:custGeom>
                <a:avLst/>
                <a:gdLst>
                  <a:gd name="T0" fmla="*/ 0 w 21"/>
                  <a:gd name="T1" fmla="*/ 21 h 9"/>
                  <a:gd name="T2" fmla="*/ 19 w 21"/>
                  <a:gd name="T3" fmla="*/ 0 h 9"/>
                  <a:gd name="T4" fmla="*/ 23 w 21"/>
                  <a:gd name="T5" fmla="*/ 15 h 9"/>
                  <a:gd name="T6" fmla="*/ 45 w 21"/>
                  <a:gd name="T7" fmla="*/ 1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6" y="8"/>
                      <a:pt x="7" y="5"/>
                      <a:pt x="9" y="0"/>
                    </a:cubicBezTo>
                    <a:cubicBezTo>
                      <a:pt x="10" y="2"/>
                      <a:pt x="9" y="5"/>
                      <a:pt x="11" y="6"/>
                    </a:cubicBezTo>
                    <a:cubicBezTo>
                      <a:pt x="14" y="8"/>
                      <a:pt x="18" y="7"/>
                      <a:pt x="21" y="6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6" name="Freeform 2428"/>
              <p:cNvSpPr/>
              <p:nvPr>
                <p:custDataLst>
                  <p:tags r:id="rId1386"/>
                </p:custDataLst>
              </p:nvPr>
            </p:nvSpPr>
            <p:spPr bwMode="auto">
              <a:xfrm>
                <a:off x="4374" y="3499"/>
                <a:ext cx="14" cy="14"/>
              </a:xfrm>
              <a:custGeom>
                <a:avLst/>
                <a:gdLst>
                  <a:gd name="T0" fmla="*/ 5 w 11"/>
                  <a:gd name="T1" fmla="*/ 23 h 11"/>
                  <a:gd name="T2" fmla="*/ 5 w 11"/>
                  <a:gd name="T3" fmla="*/ 1 h 11"/>
                  <a:gd name="T4" fmla="*/ 13 w 11"/>
                  <a:gd name="T5" fmla="*/ 5 h 11"/>
                  <a:gd name="T6" fmla="*/ 23 w 11"/>
                  <a:gd name="T7" fmla="*/ 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2" y="11"/>
                    </a:moveTo>
                    <a:cubicBezTo>
                      <a:pt x="6" y="8"/>
                      <a:pt x="0" y="4"/>
                      <a:pt x="2" y="1"/>
                    </a:cubicBezTo>
                    <a:cubicBezTo>
                      <a:pt x="3" y="1"/>
                      <a:pt x="4" y="2"/>
                      <a:pt x="6" y="2"/>
                    </a:cubicBezTo>
                    <a:cubicBezTo>
                      <a:pt x="8" y="2"/>
                      <a:pt x="10" y="0"/>
                      <a:pt x="11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7" name="Freeform 2429"/>
              <p:cNvSpPr/>
              <p:nvPr>
                <p:custDataLst>
                  <p:tags r:id="rId1387"/>
                </p:custDataLst>
              </p:nvPr>
            </p:nvSpPr>
            <p:spPr bwMode="auto">
              <a:xfrm>
                <a:off x="4353" y="3477"/>
                <a:ext cx="17" cy="18"/>
              </a:xfrm>
              <a:custGeom>
                <a:avLst/>
                <a:gdLst>
                  <a:gd name="T0" fmla="*/ 0 w 13"/>
                  <a:gd name="T1" fmla="*/ 30 h 14"/>
                  <a:gd name="T2" fmla="*/ 27 w 13"/>
                  <a:gd name="T3" fmla="*/ 30 h 14"/>
                  <a:gd name="T4" fmla="*/ 29 w 1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4">
                    <a:moveTo>
                      <a:pt x="0" y="14"/>
                    </a:moveTo>
                    <a:cubicBezTo>
                      <a:pt x="4" y="12"/>
                      <a:pt x="8" y="12"/>
                      <a:pt x="12" y="14"/>
                    </a:cubicBezTo>
                    <a:cubicBezTo>
                      <a:pt x="4" y="10"/>
                      <a:pt x="11" y="5"/>
                      <a:pt x="13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8" name="Freeform 2430"/>
              <p:cNvSpPr/>
              <p:nvPr>
                <p:custDataLst>
                  <p:tags r:id="rId1388"/>
                </p:custDataLst>
              </p:nvPr>
            </p:nvSpPr>
            <p:spPr bwMode="auto">
              <a:xfrm>
                <a:off x="4372" y="3458"/>
                <a:ext cx="18" cy="14"/>
              </a:xfrm>
              <a:custGeom>
                <a:avLst/>
                <a:gdLst>
                  <a:gd name="T0" fmla="*/ 30 w 14"/>
                  <a:gd name="T1" fmla="*/ 0 h 11"/>
                  <a:gd name="T2" fmla="*/ 24 w 14"/>
                  <a:gd name="T3" fmla="*/ 17 h 11"/>
                  <a:gd name="T4" fmla="*/ 17 w 14"/>
                  <a:gd name="T5" fmla="*/ 14 h 11"/>
                  <a:gd name="T6" fmla="*/ 0 w 14"/>
                  <a:gd name="T7" fmla="*/ 2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1" y="2"/>
                      <a:pt x="14" y="7"/>
                      <a:pt x="12" y="8"/>
                    </a:cubicBezTo>
                    <a:cubicBezTo>
                      <a:pt x="11" y="9"/>
                      <a:pt x="9" y="7"/>
                      <a:pt x="8" y="7"/>
                    </a:cubicBezTo>
                    <a:cubicBezTo>
                      <a:pt x="5" y="7"/>
                      <a:pt x="2" y="9"/>
                      <a:pt x="0" y="1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19" name="Freeform 2431"/>
              <p:cNvSpPr/>
              <p:nvPr>
                <p:custDataLst>
                  <p:tags r:id="rId1389"/>
                </p:custDataLst>
              </p:nvPr>
            </p:nvSpPr>
            <p:spPr bwMode="auto">
              <a:xfrm>
                <a:off x="4395" y="3481"/>
                <a:ext cx="13" cy="16"/>
              </a:xfrm>
              <a:custGeom>
                <a:avLst/>
                <a:gdLst>
                  <a:gd name="T0" fmla="*/ 22 w 10"/>
                  <a:gd name="T1" fmla="*/ 0 h 12"/>
                  <a:gd name="T2" fmla="*/ 12 w 10"/>
                  <a:gd name="T3" fmla="*/ 12 h 12"/>
                  <a:gd name="T4" fmla="*/ 0 w 10"/>
                  <a:gd name="T5" fmla="*/ 12 h 12"/>
                  <a:gd name="T6" fmla="*/ 5 w 10"/>
                  <a:gd name="T7" fmla="*/ 2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10" y="0"/>
                    </a:move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1" y="4"/>
                      <a:pt x="0" y="5"/>
                    </a:cubicBezTo>
                    <a:cubicBezTo>
                      <a:pt x="0" y="7"/>
                      <a:pt x="1" y="10"/>
                      <a:pt x="2" y="1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0" name="Freeform 2432"/>
              <p:cNvSpPr/>
              <p:nvPr>
                <p:custDataLst>
                  <p:tags r:id="rId1390"/>
                </p:custDataLst>
              </p:nvPr>
            </p:nvSpPr>
            <p:spPr bwMode="auto">
              <a:xfrm>
                <a:off x="4298" y="3500"/>
                <a:ext cx="19" cy="13"/>
              </a:xfrm>
              <a:custGeom>
                <a:avLst/>
                <a:gdLst>
                  <a:gd name="T0" fmla="*/ 0 w 15"/>
                  <a:gd name="T1" fmla="*/ 5 h 10"/>
                  <a:gd name="T2" fmla="*/ 18 w 15"/>
                  <a:gd name="T3" fmla="*/ 22 h 10"/>
                  <a:gd name="T4" fmla="*/ 23 w 15"/>
                  <a:gd name="T5" fmla="*/ 12 h 10"/>
                  <a:gd name="T6" fmla="*/ 30 w 15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0" y="2"/>
                    </a:moveTo>
                    <a:cubicBezTo>
                      <a:pt x="5" y="3"/>
                      <a:pt x="6" y="6"/>
                      <a:pt x="9" y="10"/>
                    </a:cubicBezTo>
                    <a:cubicBezTo>
                      <a:pt x="12" y="9"/>
                      <a:pt x="10" y="7"/>
                      <a:pt x="11" y="5"/>
                    </a:cubicBezTo>
                    <a:cubicBezTo>
                      <a:pt x="12" y="2"/>
                      <a:pt x="13" y="2"/>
                      <a:pt x="15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1" name="Freeform 2433"/>
              <p:cNvSpPr/>
              <p:nvPr>
                <p:custDataLst>
                  <p:tags r:id="rId1391"/>
                </p:custDataLst>
              </p:nvPr>
            </p:nvSpPr>
            <p:spPr bwMode="auto">
              <a:xfrm>
                <a:off x="4322" y="3498"/>
                <a:ext cx="12" cy="10"/>
              </a:xfrm>
              <a:custGeom>
                <a:avLst/>
                <a:gdLst>
                  <a:gd name="T0" fmla="*/ 0 w 9"/>
                  <a:gd name="T1" fmla="*/ 8 h 8"/>
                  <a:gd name="T2" fmla="*/ 12 w 9"/>
                  <a:gd name="T3" fmla="*/ 13 h 8"/>
                  <a:gd name="T4" fmla="*/ 12 w 9"/>
                  <a:gd name="T5" fmla="*/ 6 h 8"/>
                  <a:gd name="T6" fmla="*/ 21 w 9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2" y="3"/>
                      <a:pt x="4" y="8"/>
                      <a:pt x="5" y="6"/>
                    </a:cubicBezTo>
                    <a:cubicBezTo>
                      <a:pt x="6" y="5"/>
                      <a:pt x="5" y="4"/>
                      <a:pt x="5" y="3"/>
                    </a:cubicBezTo>
                    <a:cubicBezTo>
                      <a:pt x="6" y="2"/>
                      <a:pt x="8" y="1"/>
                      <a:pt x="9" y="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2" name="Freeform 2434"/>
              <p:cNvSpPr/>
              <p:nvPr>
                <p:custDataLst>
                  <p:tags r:id="rId1392"/>
                </p:custDataLst>
              </p:nvPr>
            </p:nvSpPr>
            <p:spPr bwMode="auto">
              <a:xfrm>
                <a:off x="4196" y="3476"/>
                <a:ext cx="16" cy="27"/>
              </a:xfrm>
              <a:custGeom>
                <a:avLst/>
                <a:gdLst>
                  <a:gd name="T0" fmla="*/ 0 w 12"/>
                  <a:gd name="T1" fmla="*/ 0 h 21"/>
                  <a:gd name="T2" fmla="*/ 28 w 12"/>
                  <a:gd name="T3" fmla="*/ 19 h 21"/>
                  <a:gd name="T4" fmla="*/ 20 w 12"/>
                  <a:gd name="T5" fmla="*/ 28 h 21"/>
                  <a:gd name="T6" fmla="*/ 21 w 12"/>
                  <a:gd name="T7" fmla="*/ 4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1" y="4"/>
                      <a:pt x="6" y="10"/>
                      <a:pt x="12" y="9"/>
                    </a:cubicBezTo>
                    <a:cubicBezTo>
                      <a:pt x="12" y="11"/>
                      <a:pt x="9" y="11"/>
                      <a:pt x="8" y="13"/>
                    </a:cubicBezTo>
                    <a:cubicBezTo>
                      <a:pt x="6" y="15"/>
                      <a:pt x="8" y="19"/>
                      <a:pt x="9" y="2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3" name="Freeform 2435"/>
              <p:cNvSpPr/>
              <p:nvPr>
                <p:custDataLst>
                  <p:tags r:id="rId1393"/>
                </p:custDataLst>
              </p:nvPr>
            </p:nvSpPr>
            <p:spPr bwMode="auto">
              <a:xfrm>
                <a:off x="4214" y="3500"/>
                <a:ext cx="15" cy="12"/>
              </a:xfrm>
              <a:custGeom>
                <a:avLst/>
                <a:gdLst>
                  <a:gd name="T0" fmla="*/ 0 w 11"/>
                  <a:gd name="T1" fmla="*/ 0 h 9"/>
                  <a:gd name="T2" fmla="*/ 19 w 11"/>
                  <a:gd name="T3" fmla="*/ 5 h 9"/>
                  <a:gd name="T4" fmla="*/ 20 w 11"/>
                  <a:gd name="T5" fmla="*/ 15 h 9"/>
                  <a:gd name="T6" fmla="*/ 27 w 11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0" y="0"/>
                    </a:moveTo>
                    <a:cubicBezTo>
                      <a:pt x="0" y="0"/>
                      <a:pt x="7" y="1"/>
                      <a:pt x="7" y="2"/>
                    </a:cubicBezTo>
                    <a:cubicBezTo>
                      <a:pt x="8" y="2"/>
                      <a:pt x="7" y="5"/>
                      <a:pt x="8" y="6"/>
                    </a:cubicBezTo>
                    <a:cubicBezTo>
                      <a:pt x="8" y="7"/>
                      <a:pt x="9" y="8"/>
                      <a:pt x="11" y="9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4" name="Freeform 2436"/>
              <p:cNvSpPr/>
              <p:nvPr>
                <p:custDataLst>
                  <p:tags r:id="rId1394"/>
                </p:custDataLst>
              </p:nvPr>
            </p:nvSpPr>
            <p:spPr bwMode="auto">
              <a:xfrm>
                <a:off x="4230" y="3457"/>
                <a:ext cx="12" cy="15"/>
              </a:xfrm>
              <a:custGeom>
                <a:avLst/>
                <a:gdLst>
                  <a:gd name="T0" fmla="*/ 0 w 9"/>
                  <a:gd name="T1" fmla="*/ 0 h 12"/>
                  <a:gd name="T2" fmla="*/ 0 w 9"/>
                  <a:gd name="T3" fmla="*/ 14 h 12"/>
                  <a:gd name="T4" fmla="*/ 21 w 9"/>
                  <a:gd name="T5" fmla="*/ 2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3" y="1"/>
                      <a:pt x="1" y="5"/>
                      <a:pt x="0" y="7"/>
                    </a:cubicBezTo>
                    <a:cubicBezTo>
                      <a:pt x="5" y="6"/>
                      <a:pt x="6" y="11"/>
                      <a:pt x="9" y="1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5" name="Freeform 2437"/>
              <p:cNvSpPr/>
              <p:nvPr>
                <p:custDataLst>
                  <p:tags r:id="rId1395"/>
                </p:custDataLst>
              </p:nvPr>
            </p:nvSpPr>
            <p:spPr bwMode="auto">
              <a:xfrm>
                <a:off x="4236" y="3472"/>
                <a:ext cx="24" cy="18"/>
              </a:xfrm>
              <a:custGeom>
                <a:avLst/>
                <a:gdLst>
                  <a:gd name="T0" fmla="*/ 9 w 18"/>
                  <a:gd name="T1" fmla="*/ 0 h 14"/>
                  <a:gd name="T2" fmla="*/ 9 w 18"/>
                  <a:gd name="T3" fmla="*/ 17 h 14"/>
                  <a:gd name="T4" fmla="*/ 0 w 18"/>
                  <a:gd name="T5" fmla="*/ 30 h 14"/>
                  <a:gd name="T6" fmla="*/ 21 w 18"/>
                  <a:gd name="T7" fmla="*/ 22 h 14"/>
                  <a:gd name="T8" fmla="*/ 43 w 18"/>
                  <a:gd name="T9" fmla="*/ 22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4" y="0"/>
                    </a:moveTo>
                    <a:cubicBezTo>
                      <a:pt x="5" y="2"/>
                      <a:pt x="5" y="5"/>
                      <a:pt x="4" y="8"/>
                    </a:cubicBezTo>
                    <a:cubicBezTo>
                      <a:pt x="3" y="10"/>
                      <a:pt x="0" y="12"/>
                      <a:pt x="0" y="14"/>
                    </a:cubicBezTo>
                    <a:cubicBezTo>
                      <a:pt x="3" y="14"/>
                      <a:pt x="5" y="9"/>
                      <a:pt x="9" y="10"/>
                    </a:cubicBezTo>
                    <a:cubicBezTo>
                      <a:pt x="11" y="10"/>
                      <a:pt x="17" y="14"/>
                      <a:pt x="18" y="1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6" name="Freeform 2438"/>
              <p:cNvSpPr/>
              <p:nvPr>
                <p:custDataLst>
                  <p:tags r:id="rId1396"/>
                </p:custDataLst>
              </p:nvPr>
            </p:nvSpPr>
            <p:spPr bwMode="auto">
              <a:xfrm>
                <a:off x="4260" y="3490"/>
                <a:ext cx="13" cy="12"/>
              </a:xfrm>
              <a:custGeom>
                <a:avLst/>
                <a:gdLst>
                  <a:gd name="T0" fmla="*/ 0 w 10"/>
                  <a:gd name="T1" fmla="*/ 0 h 9"/>
                  <a:gd name="T2" fmla="*/ 5 w 10"/>
                  <a:gd name="T3" fmla="*/ 21 h 9"/>
                  <a:gd name="T4" fmla="*/ 12 w 10"/>
                  <a:gd name="T5" fmla="*/ 9 h 9"/>
                  <a:gd name="T6" fmla="*/ 22 w 10"/>
                  <a:gd name="T7" fmla="*/ 5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5" y="1"/>
                      <a:pt x="1" y="6"/>
                      <a:pt x="2" y="9"/>
                    </a:cubicBezTo>
                    <a:cubicBezTo>
                      <a:pt x="5" y="9"/>
                      <a:pt x="4" y="6"/>
                      <a:pt x="5" y="4"/>
                    </a:cubicBezTo>
                    <a:cubicBezTo>
                      <a:pt x="6" y="3"/>
                      <a:pt x="8" y="2"/>
                      <a:pt x="10" y="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7" name="Freeform 2439"/>
              <p:cNvSpPr/>
              <p:nvPr>
                <p:custDataLst>
                  <p:tags r:id="rId1397"/>
                </p:custDataLst>
              </p:nvPr>
            </p:nvSpPr>
            <p:spPr bwMode="auto">
              <a:xfrm>
                <a:off x="4275" y="3497"/>
                <a:ext cx="10" cy="7"/>
              </a:xfrm>
              <a:custGeom>
                <a:avLst/>
                <a:gdLst>
                  <a:gd name="T0" fmla="*/ 0 w 7"/>
                  <a:gd name="T1" fmla="*/ 0 h 6"/>
                  <a:gd name="T2" fmla="*/ 1 w 7"/>
                  <a:gd name="T3" fmla="*/ 9 h 6"/>
                  <a:gd name="T4" fmla="*/ 9 w 7"/>
                  <a:gd name="T5" fmla="*/ 6 h 6"/>
                  <a:gd name="T6" fmla="*/ 20 w 7"/>
                  <a:gd name="T7" fmla="*/ 1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1" y="2"/>
                      <a:pt x="0" y="4"/>
                      <a:pt x="1" y="6"/>
                    </a:cubicBezTo>
                    <a:cubicBezTo>
                      <a:pt x="3" y="6"/>
                      <a:pt x="2" y="4"/>
                      <a:pt x="3" y="3"/>
                    </a:cubicBezTo>
                    <a:cubicBezTo>
                      <a:pt x="4" y="1"/>
                      <a:pt x="5" y="1"/>
                      <a:pt x="7" y="1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8" name="Freeform 2440"/>
              <p:cNvSpPr/>
              <p:nvPr>
                <p:custDataLst>
                  <p:tags r:id="rId1398"/>
                </p:custDataLst>
              </p:nvPr>
            </p:nvSpPr>
            <p:spPr bwMode="auto">
              <a:xfrm>
                <a:off x="4246" y="3517"/>
                <a:ext cx="15" cy="13"/>
              </a:xfrm>
              <a:custGeom>
                <a:avLst/>
                <a:gdLst>
                  <a:gd name="T0" fmla="*/ 0 w 12"/>
                  <a:gd name="T1" fmla="*/ 1 h 10"/>
                  <a:gd name="T2" fmla="*/ 10 w 12"/>
                  <a:gd name="T3" fmla="*/ 5 h 10"/>
                  <a:gd name="T4" fmla="*/ 20 w 12"/>
                  <a:gd name="T5" fmla="*/ 0 h 10"/>
                  <a:gd name="T6" fmla="*/ 18 w 12"/>
                  <a:gd name="T7" fmla="*/ 12 h 10"/>
                  <a:gd name="T8" fmla="*/ 24 w 12"/>
                  <a:gd name="T9" fmla="*/ 2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0" y="1"/>
                    </a:moveTo>
                    <a:cubicBezTo>
                      <a:pt x="2" y="1"/>
                      <a:pt x="4" y="3"/>
                      <a:pt x="5" y="2"/>
                    </a:cubicBezTo>
                    <a:cubicBezTo>
                      <a:pt x="7" y="2"/>
                      <a:pt x="8" y="0"/>
                      <a:pt x="10" y="0"/>
                    </a:cubicBezTo>
                    <a:cubicBezTo>
                      <a:pt x="10" y="2"/>
                      <a:pt x="8" y="3"/>
                      <a:pt x="9" y="5"/>
                    </a:cubicBezTo>
                    <a:cubicBezTo>
                      <a:pt x="9" y="7"/>
                      <a:pt x="11" y="8"/>
                      <a:pt x="12" y="10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9" name="Freeform 2441"/>
              <p:cNvSpPr/>
              <p:nvPr>
                <p:custDataLst>
                  <p:tags r:id="rId1399"/>
                </p:custDataLst>
              </p:nvPr>
            </p:nvSpPr>
            <p:spPr bwMode="auto">
              <a:xfrm>
                <a:off x="4286" y="3508"/>
                <a:ext cx="4" cy="17"/>
              </a:xfrm>
              <a:custGeom>
                <a:avLst/>
                <a:gdLst>
                  <a:gd name="T0" fmla="*/ 1 w 3"/>
                  <a:gd name="T1" fmla="*/ 0 h 13"/>
                  <a:gd name="T2" fmla="*/ 0 w 3"/>
                  <a:gd name="T3" fmla="*/ 29 h 13"/>
                  <a:gd name="T4" fmla="*/ 1 w 3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3">
                    <a:moveTo>
                      <a:pt x="1" y="0"/>
                    </a:moveTo>
                    <a:cubicBezTo>
                      <a:pt x="3" y="6"/>
                      <a:pt x="1" y="12"/>
                      <a:pt x="0" y="13"/>
                    </a:cubicBezTo>
                    <a:cubicBezTo>
                      <a:pt x="1" y="9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0" name="Freeform 2442"/>
              <p:cNvSpPr/>
              <p:nvPr>
                <p:custDataLst>
                  <p:tags r:id="rId1400"/>
                </p:custDataLst>
              </p:nvPr>
            </p:nvSpPr>
            <p:spPr bwMode="auto">
              <a:xfrm>
                <a:off x="4314" y="3511"/>
                <a:ext cx="3" cy="14"/>
              </a:xfrm>
              <a:custGeom>
                <a:avLst/>
                <a:gdLst>
                  <a:gd name="T0" fmla="*/ 0 w 2"/>
                  <a:gd name="T1" fmla="*/ 0 h 11"/>
                  <a:gd name="T2" fmla="*/ 8 w 2"/>
                  <a:gd name="T3" fmla="*/ 23 h 11"/>
                  <a:gd name="T4" fmla="*/ 0 w 2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cubicBezTo>
                      <a:pt x="2" y="3"/>
                      <a:pt x="2" y="8"/>
                      <a:pt x="2" y="11"/>
                    </a:cubicBezTo>
                    <a:cubicBezTo>
                      <a:pt x="1" y="9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1" name="Freeform 2443"/>
              <p:cNvSpPr/>
              <p:nvPr>
                <p:custDataLst>
                  <p:tags r:id="rId1401"/>
                </p:custDataLst>
              </p:nvPr>
            </p:nvSpPr>
            <p:spPr bwMode="auto">
              <a:xfrm>
                <a:off x="4366" y="3490"/>
                <a:ext cx="22" cy="10"/>
              </a:xfrm>
              <a:custGeom>
                <a:avLst/>
                <a:gdLst>
                  <a:gd name="T0" fmla="*/ 36 w 17"/>
                  <a:gd name="T1" fmla="*/ 10 h 8"/>
                  <a:gd name="T2" fmla="*/ 0 w 17"/>
                  <a:gd name="T3" fmla="*/ 0 h 8"/>
                  <a:gd name="T4" fmla="*/ 36 w 17"/>
                  <a:gd name="T5" fmla="*/ 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7" y="5"/>
                    </a:moveTo>
                    <a:cubicBezTo>
                      <a:pt x="10" y="8"/>
                      <a:pt x="4" y="4"/>
                      <a:pt x="0" y="0"/>
                    </a:cubicBezTo>
                    <a:cubicBezTo>
                      <a:pt x="3" y="2"/>
                      <a:pt x="14" y="6"/>
                      <a:pt x="17" y="5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2" name="Freeform 2444"/>
              <p:cNvSpPr/>
              <p:nvPr>
                <p:custDataLst>
                  <p:tags r:id="rId1402"/>
                </p:custDataLst>
              </p:nvPr>
            </p:nvSpPr>
            <p:spPr bwMode="auto">
              <a:xfrm>
                <a:off x="4382" y="3480"/>
                <a:ext cx="25" cy="10"/>
              </a:xfrm>
              <a:custGeom>
                <a:avLst/>
                <a:gdLst>
                  <a:gd name="T0" fmla="*/ 0 w 19"/>
                  <a:gd name="T1" fmla="*/ 0 h 8"/>
                  <a:gd name="T2" fmla="*/ 43 w 19"/>
                  <a:gd name="T3" fmla="*/ 0 h 8"/>
                  <a:gd name="T4" fmla="*/ 0 w 19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8">
                    <a:moveTo>
                      <a:pt x="0" y="0"/>
                    </a:moveTo>
                    <a:cubicBezTo>
                      <a:pt x="3" y="3"/>
                      <a:pt x="12" y="8"/>
                      <a:pt x="19" y="0"/>
                    </a:cubicBezTo>
                    <a:cubicBezTo>
                      <a:pt x="16" y="1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3" name="Freeform 2445"/>
              <p:cNvSpPr/>
              <p:nvPr>
                <p:custDataLst>
                  <p:tags r:id="rId1403"/>
                </p:custDataLst>
              </p:nvPr>
            </p:nvSpPr>
            <p:spPr bwMode="auto">
              <a:xfrm>
                <a:off x="4343" y="3507"/>
                <a:ext cx="16" cy="12"/>
              </a:xfrm>
              <a:custGeom>
                <a:avLst/>
                <a:gdLst>
                  <a:gd name="T0" fmla="*/ 0 w 12"/>
                  <a:gd name="T1" fmla="*/ 0 h 9"/>
                  <a:gd name="T2" fmla="*/ 28 w 12"/>
                  <a:gd name="T3" fmla="*/ 20 h 9"/>
                  <a:gd name="T4" fmla="*/ 0 w 12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2" y="6"/>
                      <a:pt x="7" y="9"/>
                      <a:pt x="12" y="8"/>
                    </a:cubicBezTo>
                    <a:cubicBezTo>
                      <a:pt x="7" y="8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4" name="Freeform 2446"/>
              <p:cNvSpPr/>
              <p:nvPr>
                <p:custDataLst>
                  <p:tags r:id="rId1404"/>
                </p:custDataLst>
              </p:nvPr>
            </p:nvSpPr>
            <p:spPr bwMode="auto">
              <a:xfrm>
                <a:off x="4262" y="3502"/>
                <a:ext cx="6" cy="15"/>
              </a:xfrm>
              <a:custGeom>
                <a:avLst/>
                <a:gdLst>
                  <a:gd name="T0" fmla="*/ 14 w 4"/>
                  <a:gd name="T1" fmla="*/ 0 h 12"/>
                  <a:gd name="T2" fmla="*/ 0 w 4"/>
                  <a:gd name="T3" fmla="*/ 2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2">
                    <a:moveTo>
                      <a:pt x="4" y="0"/>
                    </a:moveTo>
                    <a:cubicBezTo>
                      <a:pt x="4" y="5"/>
                      <a:pt x="3" y="8"/>
                      <a:pt x="0" y="12"/>
                    </a:cubicBezTo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5" name="Freeform 2447"/>
              <p:cNvSpPr/>
              <p:nvPr>
                <p:custDataLst>
                  <p:tags r:id="rId1405"/>
                </p:custDataLst>
              </p:nvPr>
            </p:nvSpPr>
            <p:spPr bwMode="auto">
              <a:xfrm>
                <a:off x="4227" y="3493"/>
                <a:ext cx="12" cy="5"/>
              </a:xfrm>
              <a:custGeom>
                <a:avLst/>
                <a:gdLst>
                  <a:gd name="T0" fmla="*/ 21 w 9"/>
                  <a:gd name="T1" fmla="*/ 0 h 4"/>
                  <a:gd name="T2" fmla="*/ 0 w 9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3"/>
                      <a:pt x="4" y="4"/>
                      <a:pt x="0" y="4"/>
                    </a:cubicBezTo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6" name="Freeform 2448"/>
              <p:cNvSpPr/>
              <p:nvPr>
                <p:custDataLst>
                  <p:tags r:id="rId1406"/>
                </p:custDataLst>
              </p:nvPr>
            </p:nvSpPr>
            <p:spPr bwMode="auto">
              <a:xfrm>
                <a:off x="4213" y="3469"/>
                <a:ext cx="16" cy="7"/>
              </a:xfrm>
              <a:custGeom>
                <a:avLst/>
                <a:gdLst>
                  <a:gd name="T0" fmla="*/ 0 w 12"/>
                  <a:gd name="T1" fmla="*/ 14 h 5"/>
                  <a:gd name="T2" fmla="*/ 28 w 1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5"/>
                    </a:moveTo>
                    <a:cubicBezTo>
                      <a:pt x="5" y="5"/>
                      <a:pt x="10" y="2"/>
                      <a:pt x="12" y="0"/>
                    </a:cubicBezTo>
                  </a:path>
                </a:pathLst>
              </a:custGeom>
              <a:solidFill>
                <a:srgbClr val="EFD9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7" name="Freeform 2449"/>
              <p:cNvSpPr/>
              <p:nvPr>
                <p:custDataLst>
                  <p:tags r:id="rId1407"/>
                </p:custDataLst>
              </p:nvPr>
            </p:nvSpPr>
            <p:spPr bwMode="auto">
              <a:xfrm>
                <a:off x="4212" y="3445"/>
                <a:ext cx="28" cy="27"/>
              </a:xfrm>
              <a:custGeom>
                <a:avLst/>
                <a:gdLst>
                  <a:gd name="T0" fmla="*/ 0 w 22"/>
                  <a:gd name="T1" fmla="*/ 15 h 21"/>
                  <a:gd name="T2" fmla="*/ 8 w 22"/>
                  <a:gd name="T3" fmla="*/ 45 h 21"/>
                  <a:gd name="T4" fmla="*/ 29 w 22"/>
                  <a:gd name="T5" fmla="*/ 36 h 21"/>
                  <a:gd name="T6" fmla="*/ 46 w 22"/>
                  <a:gd name="T7" fmla="*/ 42 h 21"/>
                  <a:gd name="T8" fmla="*/ 23 w 22"/>
                  <a:gd name="T9" fmla="*/ 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0" y="7"/>
                    </a:moveTo>
                    <a:cubicBezTo>
                      <a:pt x="10" y="0"/>
                      <a:pt x="15" y="17"/>
                      <a:pt x="4" y="21"/>
                    </a:cubicBezTo>
                    <a:cubicBezTo>
                      <a:pt x="7" y="20"/>
                      <a:pt x="10" y="18"/>
                      <a:pt x="14" y="17"/>
                    </a:cubicBezTo>
                    <a:cubicBezTo>
                      <a:pt x="18" y="16"/>
                      <a:pt x="19" y="18"/>
                      <a:pt x="22" y="20"/>
                    </a:cubicBezTo>
                    <a:cubicBezTo>
                      <a:pt x="20" y="14"/>
                      <a:pt x="15" y="7"/>
                      <a:pt x="11" y="2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8" name="Freeform 2450"/>
              <p:cNvSpPr/>
              <p:nvPr>
                <p:custDataLst>
                  <p:tags r:id="rId1408"/>
                </p:custDataLst>
              </p:nvPr>
            </p:nvSpPr>
            <p:spPr bwMode="auto">
              <a:xfrm>
                <a:off x="4373" y="3498"/>
                <a:ext cx="12" cy="18"/>
              </a:xfrm>
              <a:custGeom>
                <a:avLst/>
                <a:gdLst>
                  <a:gd name="T0" fmla="*/ 21 w 9"/>
                  <a:gd name="T1" fmla="*/ 6 h 14"/>
                  <a:gd name="T2" fmla="*/ 0 w 9"/>
                  <a:gd name="T3" fmla="*/ 0 h 14"/>
                  <a:gd name="T4" fmla="*/ 5 w 9"/>
                  <a:gd name="T5" fmla="*/ 13 h 14"/>
                  <a:gd name="T6" fmla="*/ 5 w 9"/>
                  <a:gd name="T7" fmla="*/ 30 h 14"/>
                  <a:gd name="T8" fmla="*/ 21 w 9"/>
                  <a:gd name="T9" fmla="*/ 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9" y="3"/>
                    </a:moveTo>
                    <a:cubicBezTo>
                      <a:pt x="6" y="4"/>
                      <a:pt x="1" y="2"/>
                      <a:pt x="0" y="0"/>
                    </a:cubicBezTo>
                    <a:cubicBezTo>
                      <a:pt x="0" y="2"/>
                      <a:pt x="2" y="4"/>
                      <a:pt x="2" y="6"/>
                    </a:cubicBezTo>
                    <a:cubicBezTo>
                      <a:pt x="3" y="9"/>
                      <a:pt x="1" y="12"/>
                      <a:pt x="2" y="14"/>
                    </a:cubicBezTo>
                    <a:cubicBezTo>
                      <a:pt x="5" y="14"/>
                      <a:pt x="6" y="9"/>
                      <a:pt x="9" y="8"/>
                    </a:cubicBezTo>
                  </a:path>
                </a:pathLst>
              </a:custGeom>
              <a:solidFill>
                <a:srgbClr val="BD3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39" name="Freeform 2451"/>
              <p:cNvSpPr/>
              <p:nvPr>
                <p:custDataLst>
                  <p:tags r:id="rId1409"/>
                </p:custDataLst>
              </p:nvPr>
            </p:nvSpPr>
            <p:spPr bwMode="auto">
              <a:xfrm>
                <a:off x="4377" y="3448"/>
                <a:ext cx="11" cy="14"/>
              </a:xfrm>
              <a:custGeom>
                <a:avLst/>
                <a:gdLst>
                  <a:gd name="T0" fmla="*/ 16 w 9"/>
                  <a:gd name="T1" fmla="*/ 0 h 11"/>
                  <a:gd name="T2" fmla="*/ 13 w 9"/>
                  <a:gd name="T3" fmla="*/ 22 h 11"/>
                  <a:gd name="T4" fmla="*/ 7 w 9"/>
                  <a:gd name="T5" fmla="*/ 18 h 11"/>
                  <a:gd name="T6" fmla="*/ 0 w 9"/>
                  <a:gd name="T7" fmla="*/ 23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6" y="3"/>
                      <a:pt x="6" y="6"/>
                      <a:pt x="7" y="10"/>
                    </a:cubicBezTo>
                    <a:cubicBezTo>
                      <a:pt x="5" y="11"/>
                      <a:pt x="5" y="9"/>
                      <a:pt x="4" y="9"/>
                    </a:cubicBezTo>
                    <a:cubicBezTo>
                      <a:pt x="2" y="9"/>
                      <a:pt x="1" y="10"/>
                      <a:pt x="0" y="11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0" name="Freeform 2452"/>
              <p:cNvSpPr/>
              <p:nvPr>
                <p:custDataLst>
                  <p:tags r:id="rId1410"/>
                </p:custDataLst>
              </p:nvPr>
            </p:nvSpPr>
            <p:spPr bwMode="auto">
              <a:xfrm>
                <a:off x="4174" y="3437"/>
                <a:ext cx="30" cy="62"/>
              </a:xfrm>
              <a:custGeom>
                <a:avLst/>
                <a:gdLst>
                  <a:gd name="T0" fmla="*/ 21 w 23"/>
                  <a:gd name="T1" fmla="*/ 16 h 48"/>
                  <a:gd name="T2" fmla="*/ 22 w 23"/>
                  <a:gd name="T3" fmla="*/ 53 h 48"/>
                  <a:gd name="T4" fmla="*/ 50 w 23"/>
                  <a:gd name="T5" fmla="*/ 87 h 48"/>
                  <a:gd name="T6" fmla="*/ 51 w 23"/>
                  <a:gd name="T7" fmla="*/ 103 h 48"/>
                  <a:gd name="T8" fmla="*/ 16 w 23"/>
                  <a:gd name="T9" fmla="*/ 61 h 48"/>
                  <a:gd name="T10" fmla="*/ 0 w 23"/>
                  <a:gd name="T11" fmla="*/ 32 h 48"/>
                  <a:gd name="T12" fmla="*/ 17 w 23"/>
                  <a:gd name="T13" fmla="*/ 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48">
                    <a:moveTo>
                      <a:pt x="9" y="7"/>
                    </a:moveTo>
                    <a:cubicBezTo>
                      <a:pt x="1" y="11"/>
                      <a:pt x="8" y="20"/>
                      <a:pt x="10" y="25"/>
                    </a:cubicBezTo>
                    <a:cubicBezTo>
                      <a:pt x="13" y="30"/>
                      <a:pt x="17" y="37"/>
                      <a:pt x="22" y="40"/>
                    </a:cubicBezTo>
                    <a:cubicBezTo>
                      <a:pt x="21" y="42"/>
                      <a:pt x="22" y="46"/>
                      <a:pt x="23" y="48"/>
                    </a:cubicBezTo>
                    <a:cubicBezTo>
                      <a:pt x="17" y="42"/>
                      <a:pt x="13" y="33"/>
                      <a:pt x="7" y="28"/>
                    </a:cubicBezTo>
                    <a:cubicBezTo>
                      <a:pt x="3" y="25"/>
                      <a:pt x="0" y="20"/>
                      <a:pt x="0" y="15"/>
                    </a:cubicBezTo>
                    <a:cubicBezTo>
                      <a:pt x="1" y="9"/>
                      <a:pt x="5" y="5"/>
                      <a:pt x="8" y="0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1" name="Freeform 2453"/>
              <p:cNvSpPr/>
              <p:nvPr>
                <p:custDataLst>
                  <p:tags r:id="rId1411"/>
                </p:custDataLst>
              </p:nvPr>
            </p:nvSpPr>
            <p:spPr bwMode="auto">
              <a:xfrm>
                <a:off x="4246" y="3462"/>
                <a:ext cx="36" cy="31"/>
              </a:xfrm>
              <a:custGeom>
                <a:avLst/>
                <a:gdLst>
                  <a:gd name="T0" fmla="*/ 0 w 28"/>
                  <a:gd name="T1" fmla="*/ 0 h 24"/>
                  <a:gd name="T2" fmla="*/ 1 w 28"/>
                  <a:gd name="T3" fmla="*/ 32 h 24"/>
                  <a:gd name="T4" fmla="*/ 31 w 28"/>
                  <a:gd name="T5" fmla="*/ 45 h 24"/>
                  <a:gd name="T6" fmla="*/ 54 w 28"/>
                  <a:gd name="T7" fmla="*/ 52 h 24"/>
                  <a:gd name="T8" fmla="*/ 59 w 28"/>
                  <a:gd name="T9" fmla="*/ 44 h 24"/>
                  <a:gd name="T10" fmla="*/ 35 w 28"/>
                  <a:gd name="T11" fmla="*/ 35 h 24"/>
                  <a:gd name="T12" fmla="*/ 23 w 28"/>
                  <a:gd name="T13" fmla="*/ 27 h 24"/>
                  <a:gd name="T14" fmla="*/ 10 w 28"/>
                  <a:gd name="T15" fmla="*/ 13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24">
                    <a:moveTo>
                      <a:pt x="0" y="0"/>
                    </a:moveTo>
                    <a:cubicBezTo>
                      <a:pt x="2" y="6"/>
                      <a:pt x="2" y="9"/>
                      <a:pt x="1" y="15"/>
                    </a:cubicBezTo>
                    <a:cubicBezTo>
                      <a:pt x="5" y="8"/>
                      <a:pt x="14" y="16"/>
                      <a:pt x="15" y="21"/>
                    </a:cubicBezTo>
                    <a:cubicBezTo>
                      <a:pt x="16" y="16"/>
                      <a:pt x="25" y="21"/>
                      <a:pt x="26" y="24"/>
                    </a:cubicBezTo>
                    <a:cubicBezTo>
                      <a:pt x="26" y="22"/>
                      <a:pt x="27" y="21"/>
                      <a:pt x="28" y="20"/>
                    </a:cubicBezTo>
                    <a:cubicBezTo>
                      <a:pt x="24" y="17"/>
                      <a:pt x="20" y="18"/>
                      <a:pt x="16" y="16"/>
                    </a:cubicBezTo>
                    <a:cubicBezTo>
                      <a:pt x="14" y="15"/>
                      <a:pt x="12" y="14"/>
                      <a:pt x="11" y="12"/>
                    </a:cubicBezTo>
                    <a:cubicBezTo>
                      <a:pt x="8" y="11"/>
                      <a:pt x="8" y="7"/>
                      <a:pt x="5" y="6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2" name="Freeform 2454"/>
              <p:cNvSpPr/>
              <p:nvPr>
                <p:custDataLst>
                  <p:tags r:id="rId1412"/>
                </p:custDataLst>
              </p:nvPr>
            </p:nvSpPr>
            <p:spPr bwMode="auto">
              <a:xfrm>
                <a:off x="4278" y="3489"/>
                <a:ext cx="39" cy="13"/>
              </a:xfrm>
              <a:custGeom>
                <a:avLst/>
                <a:gdLst>
                  <a:gd name="T0" fmla="*/ 0 w 30"/>
                  <a:gd name="T1" fmla="*/ 0 h 10"/>
                  <a:gd name="T2" fmla="*/ 13 w 30"/>
                  <a:gd name="T3" fmla="*/ 1 h 10"/>
                  <a:gd name="T4" fmla="*/ 23 w 30"/>
                  <a:gd name="T5" fmla="*/ 12 h 10"/>
                  <a:gd name="T6" fmla="*/ 49 w 30"/>
                  <a:gd name="T7" fmla="*/ 22 h 10"/>
                  <a:gd name="T8" fmla="*/ 56 w 30"/>
                  <a:gd name="T9" fmla="*/ 12 h 10"/>
                  <a:gd name="T10" fmla="*/ 66 w 30"/>
                  <a:gd name="T11" fmla="*/ 5 h 10"/>
                  <a:gd name="T12" fmla="*/ 27 w 30"/>
                  <a:gd name="T13" fmla="*/ 5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10">
                    <a:moveTo>
                      <a:pt x="0" y="0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8" y="2"/>
                      <a:pt x="9" y="4"/>
                      <a:pt x="11" y="5"/>
                    </a:cubicBezTo>
                    <a:cubicBezTo>
                      <a:pt x="16" y="7"/>
                      <a:pt x="20" y="5"/>
                      <a:pt x="22" y="10"/>
                    </a:cubicBezTo>
                    <a:cubicBezTo>
                      <a:pt x="25" y="10"/>
                      <a:pt x="24" y="7"/>
                      <a:pt x="25" y="5"/>
                    </a:cubicBezTo>
                    <a:cubicBezTo>
                      <a:pt x="26" y="4"/>
                      <a:pt x="28" y="3"/>
                      <a:pt x="30" y="2"/>
                    </a:cubicBezTo>
                    <a:cubicBezTo>
                      <a:pt x="24" y="1"/>
                      <a:pt x="17" y="3"/>
                      <a:pt x="12" y="2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3" name="Freeform 2455"/>
              <p:cNvSpPr/>
              <p:nvPr>
                <p:custDataLst>
                  <p:tags r:id="rId1413"/>
                </p:custDataLst>
              </p:nvPr>
            </p:nvSpPr>
            <p:spPr bwMode="auto">
              <a:xfrm>
                <a:off x="4311" y="3482"/>
                <a:ext cx="35" cy="16"/>
              </a:xfrm>
              <a:custGeom>
                <a:avLst/>
                <a:gdLst>
                  <a:gd name="T0" fmla="*/ 0 w 27"/>
                  <a:gd name="T1" fmla="*/ 20 h 12"/>
                  <a:gd name="T2" fmla="*/ 23 w 27"/>
                  <a:gd name="T3" fmla="*/ 28 h 12"/>
                  <a:gd name="T4" fmla="*/ 41 w 27"/>
                  <a:gd name="T5" fmla="*/ 15 h 12"/>
                  <a:gd name="T6" fmla="*/ 58 w 27"/>
                  <a:gd name="T7" fmla="*/ 0 h 12"/>
                  <a:gd name="T8" fmla="*/ 10 w 27"/>
                  <a:gd name="T9" fmla="*/ 1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2">
                    <a:moveTo>
                      <a:pt x="0" y="8"/>
                    </a:moveTo>
                    <a:cubicBezTo>
                      <a:pt x="4" y="8"/>
                      <a:pt x="7" y="9"/>
                      <a:pt x="11" y="12"/>
                    </a:cubicBezTo>
                    <a:cubicBezTo>
                      <a:pt x="14" y="10"/>
                      <a:pt x="15" y="8"/>
                      <a:pt x="19" y="6"/>
                    </a:cubicBezTo>
                    <a:cubicBezTo>
                      <a:pt x="22" y="5"/>
                      <a:pt x="25" y="3"/>
                      <a:pt x="27" y="0"/>
                    </a:cubicBezTo>
                    <a:cubicBezTo>
                      <a:pt x="20" y="4"/>
                      <a:pt x="12" y="5"/>
                      <a:pt x="5" y="7"/>
                    </a:cubicBezTo>
                  </a:path>
                </a:pathLst>
              </a:custGeom>
              <a:solidFill>
                <a:srgbClr val="A10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4" name="Freeform 2456"/>
              <p:cNvSpPr/>
              <p:nvPr>
                <p:custDataLst>
                  <p:tags r:id="rId1414"/>
                </p:custDataLst>
              </p:nvPr>
            </p:nvSpPr>
            <p:spPr bwMode="auto">
              <a:xfrm>
                <a:off x="4174" y="3422"/>
                <a:ext cx="256" cy="118"/>
              </a:xfrm>
              <a:custGeom>
                <a:avLst/>
                <a:gdLst>
                  <a:gd name="T0" fmla="*/ 374 w 197"/>
                  <a:gd name="T1" fmla="*/ 133 h 92"/>
                  <a:gd name="T2" fmla="*/ 353 w 197"/>
                  <a:gd name="T3" fmla="*/ 148 h 92"/>
                  <a:gd name="T4" fmla="*/ 331 w 197"/>
                  <a:gd name="T5" fmla="*/ 163 h 92"/>
                  <a:gd name="T6" fmla="*/ 287 w 197"/>
                  <a:gd name="T7" fmla="*/ 185 h 92"/>
                  <a:gd name="T8" fmla="*/ 243 w 197"/>
                  <a:gd name="T9" fmla="*/ 190 h 92"/>
                  <a:gd name="T10" fmla="*/ 211 w 197"/>
                  <a:gd name="T11" fmla="*/ 192 h 92"/>
                  <a:gd name="T12" fmla="*/ 175 w 197"/>
                  <a:gd name="T13" fmla="*/ 194 h 92"/>
                  <a:gd name="T14" fmla="*/ 134 w 197"/>
                  <a:gd name="T15" fmla="*/ 181 h 92"/>
                  <a:gd name="T16" fmla="*/ 97 w 197"/>
                  <a:gd name="T17" fmla="*/ 164 h 92"/>
                  <a:gd name="T18" fmla="*/ 66 w 197"/>
                  <a:gd name="T19" fmla="*/ 141 h 92"/>
                  <a:gd name="T20" fmla="*/ 45 w 197"/>
                  <a:gd name="T21" fmla="*/ 118 h 92"/>
                  <a:gd name="T22" fmla="*/ 17 w 197"/>
                  <a:gd name="T23" fmla="*/ 83 h 92"/>
                  <a:gd name="T24" fmla="*/ 5 w 197"/>
                  <a:gd name="T25" fmla="*/ 65 h 92"/>
                  <a:gd name="T26" fmla="*/ 5 w 197"/>
                  <a:gd name="T27" fmla="*/ 46 h 92"/>
                  <a:gd name="T28" fmla="*/ 42 w 197"/>
                  <a:gd name="T29" fmla="*/ 5 h 92"/>
                  <a:gd name="T30" fmla="*/ 96 w 197"/>
                  <a:gd name="T31" fmla="*/ 6 h 92"/>
                  <a:gd name="T32" fmla="*/ 109 w 197"/>
                  <a:gd name="T33" fmla="*/ 36 h 92"/>
                  <a:gd name="T34" fmla="*/ 131 w 197"/>
                  <a:gd name="T35" fmla="*/ 76 h 92"/>
                  <a:gd name="T36" fmla="*/ 160 w 197"/>
                  <a:gd name="T37" fmla="*/ 99 h 92"/>
                  <a:gd name="T38" fmla="*/ 198 w 197"/>
                  <a:gd name="T39" fmla="*/ 112 h 92"/>
                  <a:gd name="T40" fmla="*/ 230 w 197"/>
                  <a:gd name="T41" fmla="*/ 114 h 92"/>
                  <a:gd name="T42" fmla="*/ 265 w 197"/>
                  <a:gd name="T43" fmla="*/ 110 h 92"/>
                  <a:gd name="T44" fmla="*/ 295 w 197"/>
                  <a:gd name="T45" fmla="*/ 95 h 92"/>
                  <a:gd name="T46" fmla="*/ 322 w 197"/>
                  <a:gd name="T47" fmla="*/ 76 h 92"/>
                  <a:gd name="T48" fmla="*/ 351 w 197"/>
                  <a:gd name="T49" fmla="*/ 45 h 92"/>
                  <a:gd name="T50" fmla="*/ 360 w 197"/>
                  <a:gd name="T51" fmla="*/ 28 h 92"/>
                  <a:gd name="T52" fmla="*/ 404 w 197"/>
                  <a:gd name="T53" fmla="*/ 19 h 92"/>
                  <a:gd name="T54" fmla="*/ 430 w 197"/>
                  <a:gd name="T55" fmla="*/ 40 h 92"/>
                  <a:gd name="T56" fmla="*/ 433 w 197"/>
                  <a:gd name="T57" fmla="*/ 63 h 92"/>
                  <a:gd name="T58" fmla="*/ 418 w 197"/>
                  <a:gd name="T59" fmla="*/ 77 h 92"/>
                  <a:gd name="T60" fmla="*/ 402 w 197"/>
                  <a:gd name="T61" fmla="*/ 106 h 92"/>
                  <a:gd name="T62" fmla="*/ 382 w 197"/>
                  <a:gd name="T63" fmla="*/ 127 h 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97" h="92">
                    <a:moveTo>
                      <a:pt x="174" y="60"/>
                    </a:moveTo>
                    <a:cubicBezTo>
                      <a:pt x="173" y="61"/>
                      <a:pt x="172" y="62"/>
                      <a:pt x="171" y="63"/>
                    </a:cubicBezTo>
                    <a:cubicBezTo>
                      <a:pt x="170" y="64"/>
                      <a:pt x="169" y="64"/>
                      <a:pt x="167" y="65"/>
                    </a:cubicBezTo>
                    <a:cubicBezTo>
                      <a:pt x="165" y="67"/>
                      <a:pt x="163" y="69"/>
                      <a:pt x="161" y="70"/>
                    </a:cubicBezTo>
                    <a:cubicBezTo>
                      <a:pt x="160" y="71"/>
                      <a:pt x="159" y="73"/>
                      <a:pt x="157" y="74"/>
                    </a:cubicBezTo>
                    <a:cubicBezTo>
                      <a:pt x="155" y="76"/>
                      <a:pt x="153" y="76"/>
                      <a:pt x="151" y="77"/>
                    </a:cubicBezTo>
                    <a:cubicBezTo>
                      <a:pt x="146" y="80"/>
                      <a:pt x="141" y="82"/>
                      <a:pt x="136" y="84"/>
                    </a:cubicBezTo>
                    <a:cubicBezTo>
                      <a:pt x="135" y="85"/>
                      <a:pt x="133" y="87"/>
                      <a:pt x="131" y="87"/>
                    </a:cubicBezTo>
                    <a:cubicBezTo>
                      <a:pt x="129" y="88"/>
                      <a:pt x="126" y="87"/>
                      <a:pt x="123" y="88"/>
                    </a:cubicBezTo>
                    <a:cubicBezTo>
                      <a:pt x="119" y="89"/>
                      <a:pt x="115" y="90"/>
                      <a:pt x="111" y="90"/>
                    </a:cubicBezTo>
                    <a:cubicBezTo>
                      <a:pt x="109" y="90"/>
                      <a:pt x="107" y="92"/>
                      <a:pt x="105" y="92"/>
                    </a:cubicBezTo>
                    <a:cubicBezTo>
                      <a:pt x="102" y="92"/>
                      <a:pt x="99" y="91"/>
                      <a:pt x="96" y="91"/>
                    </a:cubicBezTo>
                    <a:cubicBezTo>
                      <a:pt x="93" y="91"/>
                      <a:pt x="90" y="91"/>
                      <a:pt x="87" y="91"/>
                    </a:cubicBezTo>
                    <a:cubicBezTo>
                      <a:pt x="84" y="90"/>
                      <a:pt x="82" y="92"/>
                      <a:pt x="80" y="92"/>
                    </a:cubicBezTo>
                    <a:cubicBezTo>
                      <a:pt x="77" y="91"/>
                      <a:pt x="73" y="89"/>
                      <a:pt x="71" y="89"/>
                    </a:cubicBezTo>
                    <a:cubicBezTo>
                      <a:pt x="68" y="88"/>
                      <a:pt x="64" y="87"/>
                      <a:pt x="61" y="86"/>
                    </a:cubicBezTo>
                    <a:cubicBezTo>
                      <a:pt x="58" y="85"/>
                      <a:pt x="55" y="83"/>
                      <a:pt x="53" y="82"/>
                    </a:cubicBezTo>
                    <a:cubicBezTo>
                      <a:pt x="50" y="81"/>
                      <a:pt x="48" y="80"/>
                      <a:pt x="45" y="78"/>
                    </a:cubicBezTo>
                    <a:cubicBezTo>
                      <a:pt x="42" y="77"/>
                      <a:pt x="40" y="76"/>
                      <a:pt x="38" y="74"/>
                    </a:cubicBezTo>
                    <a:cubicBezTo>
                      <a:pt x="35" y="72"/>
                      <a:pt x="32" y="69"/>
                      <a:pt x="30" y="67"/>
                    </a:cubicBezTo>
                    <a:cubicBezTo>
                      <a:pt x="28" y="65"/>
                      <a:pt x="25" y="64"/>
                      <a:pt x="24" y="63"/>
                    </a:cubicBezTo>
                    <a:cubicBezTo>
                      <a:pt x="22" y="61"/>
                      <a:pt x="22" y="58"/>
                      <a:pt x="21" y="56"/>
                    </a:cubicBezTo>
                    <a:cubicBezTo>
                      <a:pt x="18" y="53"/>
                      <a:pt x="16" y="53"/>
                      <a:pt x="14" y="49"/>
                    </a:cubicBezTo>
                    <a:cubicBezTo>
                      <a:pt x="13" y="48"/>
                      <a:pt x="9" y="43"/>
                      <a:pt x="8" y="40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29"/>
                      <a:pt x="0" y="26"/>
                      <a:pt x="2" y="22"/>
                    </a:cubicBezTo>
                    <a:cubicBezTo>
                      <a:pt x="3" y="19"/>
                      <a:pt x="6" y="14"/>
                      <a:pt x="8" y="11"/>
                    </a:cubicBezTo>
                    <a:cubicBezTo>
                      <a:pt x="11" y="7"/>
                      <a:pt x="15" y="4"/>
                      <a:pt x="19" y="2"/>
                    </a:cubicBezTo>
                    <a:cubicBezTo>
                      <a:pt x="23" y="1"/>
                      <a:pt x="28" y="0"/>
                      <a:pt x="32" y="0"/>
                    </a:cubicBezTo>
                    <a:cubicBezTo>
                      <a:pt x="36" y="0"/>
                      <a:pt x="41" y="1"/>
                      <a:pt x="44" y="3"/>
                    </a:cubicBezTo>
                    <a:cubicBezTo>
                      <a:pt x="45" y="4"/>
                      <a:pt x="47" y="5"/>
                      <a:pt x="48" y="7"/>
                    </a:cubicBezTo>
                    <a:cubicBezTo>
                      <a:pt x="49" y="11"/>
                      <a:pt x="50" y="14"/>
                      <a:pt x="50" y="17"/>
                    </a:cubicBezTo>
                    <a:cubicBezTo>
                      <a:pt x="52" y="21"/>
                      <a:pt x="54" y="24"/>
                      <a:pt x="56" y="27"/>
                    </a:cubicBezTo>
                    <a:cubicBezTo>
                      <a:pt x="57" y="30"/>
                      <a:pt x="57" y="33"/>
                      <a:pt x="60" y="36"/>
                    </a:cubicBezTo>
                    <a:cubicBezTo>
                      <a:pt x="62" y="39"/>
                      <a:pt x="64" y="41"/>
                      <a:pt x="67" y="43"/>
                    </a:cubicBezTo>
                    <a:cubicBezTo>
                      <a:pt x="69" y="45"/>
                      <a:pt x="71" y="46"/>
                      <a:pt x="73" y="47"/>
                    </a:cubicBezTo>
                    <a:cubicBezTo>
                      <a:pt x="76" y="49"/>
                      <a:pt x="80" y="49"/>
                      <a:pt x="84" y="50"/>
                    </a:cubicBezTo>
                    <a:cubicBezTo>
                      <a:pt x="86" y="51"/>
                      <a:pt x="88" y="53"/>
                      <a:pt x="90" y="53"/>
                    </a:cubicBezTo>
                    <a:cubicBezTo>
                      <a:pt x="91" y="54"/>
                      <a:pt x="94" y="54"/>
                      <a:pt x="96" y="54"/>
                    </a:cubicBezTo>
                    <a:cubicBezTo>
                      <a:pt x="99" y="54"/>
                      <a:pt x="103" y="54"/>
                      <a:pt x="105" y="54"/>
                    </a:cubicBezTo>
                    <a:cubicBezTo>
                      <a:pt x="108" y="54"/>
                      <a:pt x="110" y="53"/>
                      <a:pt x="114" y="53"/>
                    </a:cubicBezTo>
                    <a:cubicBezTo>
                      <a:pt x="116" y="52"/>
                      <a:pt x="118" y="53"/>
                      <a:pt x="121" y="52"/>
                    </a:cubicBezTo>
                    <a:cubicBezTo>
                      <a:pt x="123" y="52"/>
                      <a:pt x="125" y="49"/>
                      <a:pt x="127" y="48"/>
                    </a:cubicBezTo>
                    <a:cubicBezTo>
                      <a:pt x="130" y="47"/>
                      <a:pt x="132" y="46"/>
                      <a:pt x="135" y="45"/>
                    </a:cubicBezTo>
                    <a:cubicBezTo>
                      <a:pt x="137" y="44"/>
                      <a:pt x="139" y="42"/>
                      <a:pt x="141" y="40"/>
                    </a:cubicBezTo>
                    <a:cubicBezTo>
                      <a:pt x="143" y="39"/>
                      <a:pt x="145" y="38"/>
                      <a:pt x="147" y="36"/>
                    </a:cubicBezTo>
                    <a:cubicBezTo>
                      <a:pt x="150" y="33"/>
                      <a:pt x="153" y="30"/>
                      <a:pt x="156" y="26"/>
                    </a:cubicBezTo>
                    <a:cubicBezTo>
                      <a:pt x="157" y="24"/>
                      <a:pt x="159" y="23"/>
                      <a:pt x="160" y="21"/>
                    </a:cubicBezTo>
                    <a:cubicBezTo>
                      <a:pt x="162" y="19"/>
                      <a:pt x="162" y="16"/>
                      <a:pt x="163" y="14"/>
                    </a:cubicBezTo>
                    <a:cubicBezTo>
                      <a:pt x="163" y="14"/>
                      <a:pt x="164" y="13"/>
                      <a:pt x="164" y="13"/>
                    </a:cubicBezTo>
                    <a:cubicBezTo>
                      <a:pt x="165" y="11"/>
                      <a:pt x="169" y="9"/>
                      <a:pt x="172" y="8"/>
                    </a:cubicBezTo>
                    <a:cubicBezTo>
                      <a:pt x="176" y="7"/>
                      <a:pt x="180" y="8"/>
                      <a:pt x="184" y="9"/>
                    </a:cubicBezTo>
                    <a:cubicBezTo>
                      <a:pt x="186" y="10"/>
                      <a:pt x="190" y="11"/>
                      <a:pt x="192" y="13"/>
                    </a:cubicBezTo>
                    <a:cubicBezTo>
                      <a:pt x="194" y="15"/>
                      <a:pt x="195" y="17"/>
                      <a:pt x="196" y="19"/>
                    </a:cubicBezTo>
                    <a:cubicBezTo>
                      <a:pt x="197" y="21"/>
                      <a:pt x="197" y="23"/>
                      <a:pt x="197" y="26"/>
                    </a:cubicBezTo>
                    <a:cubicBezTo>
                      <a:pt x="197" y="27"/>
                      <a:pt x="197" y="29"/>
                      <a:pt x="197" y="30"/>
                    </a:cubicBezTo>
                    <a:cubicBezTo>
                      <a:pt x="197" y="31"/>
                      <a:pt x="196" y="31"/>
                      <a:pt x="196" y="31"/>
                    </a:cubicBezTo>
                    <a:cubicBezTo>
                      <a:pt x="195" y="33"/>
                      <a:pt x="192" y="35"/>
                      <a:pt x="191" y="37"/>
                    </a:cubicBezTo>
                    <a:cubicBezTo>
                      <a:pt x="190" y="39"/>
                      <a:pt x="190" y="42"/>
                      <a:pt x="189" y="44"/>
                    </a:cubicBezTo>
                    <a:cubicBezTo>
                      <a:pt x="187" y="47"/>
                      <a:pt x="184" y="50"/>
                      <a:pt x="183" y="51"/>
                    </a:cubicBezTo>
                    <a:cubicBezTo>
                      <a:pt x="183" y="51"/>
                      <a:pt x="183" y="52"/>
                      <a:pt x="182" y="52"/>
                    </a:cubicBezTo>
                    <a:cubicBezTo>
                      <a:pt x="180" y="55"/>
                      <a:pt x="177" y="57"/>
                      <a:pt x="174" y="6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5" name="Freeform 2457"/>
              <p:cNvSpPr/>
              <p:nvPr>
                <p:custDataLst>
                  <p:tags r:id="rId1415"/>
                </p:custDataLst>
              </p:nvPr>
            </p:nvSpPr>
            <p:spPr bwMode="auto">
              <a:xfrm>
                <a:off x="4161" y="3406"/>
                <a:ext cx="85" cy="57"/>
              </a:xfrm>
              <a:custGeom>
                <a:avLst/>
                <a:gdLst>
                  <a:gd name="T0" fmla="*/ 27 w 65"/>
                  <a:gd name="T1" fmla="*/ 74 h 44"/>
                  <a:gd name="T2" fmla="*/ 41 w 65"/>
                  <a:gd name="T3" fmla="*/ 51 h 44"/>
                  <a:gd name="T4" fmla="*/ 65 w 65"/>
                  <a:gd name="T5" fmla="*/ 30 h 44"/>
                  <a:gd name="T6" fmla="*/ 94 w 65"/>
                  <a:gd name="T7" fmla="*/ 27 h 44"/>
                  <a:gd name="T8" fmla="*/ 122 w 65"/>
                  <a:gd name="T9" fmla="*/ 32 h 44"/>
                  <a:gd name="T10" fmla="*/ 128 w 65"/>
                  <a:gd name="T11" fmla="*/ 39 h 44"/>
                  <a:gd name="T12" fmla="*/ 145 w 65"/>
                  <a:gd name="T13" fmla="*/ 30 h 44"/>
                  <a:gd name="T14" fmla="*/ 58 w 65"/>
                  <a:gd name="T15" fmla="*/ 16 h 44"/>
                  <a:gd name="T16" fmla="*/ 9 w 65"/>
                  <a:gd name="T17" fmla="*/ 96 h 44"/>
                  <a:gd name="T18" fmla="*/ 24 w 65"/>
                  <a:gd name="T19" fmla="*/ 87 h 44"/>
                  <a:gd name="T20" fmla="*/ 27 w 65"/>
                  <a:gd name="T21" fmla="*/ 74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5" h="44">
                    <a:moveTo>
                      <a:pt x="12" y="34"/>
                    </a:moveTo>
                    <a:cubicBezTo>
                      <a:pt x="13" y="31"/>
                      <a:pt x="16" y="26"/>
                      <a:pt x="18" y="23"/>
                    </a:cubicBezTo>
                    <a:cubicBezTo>
                      <a:pt x="21" y="19"/>
                      <a:pt x="25" y="16"/>
                      <a:pt x="29" y="14"/>
                    </a:cubicBezTo>
                    <a:cubicBezTo>
                      <a:pt x="33" y="13"/>
                      <a:pt x="38" y="12"/>
                      <a:pt x="42" y="12"/>
                    </a:cubicBezTo>
                    <a:cubicBezTo>
                      <a:pt x="46" y="12"/>
                      <a:pt x="51" y="13"/>
                      <a:pt x="54" y="15"/>
                    </a:cubicBezTo>
                    <a:cubicBezTo>
                      <a:pt x="55" y="15"/>
                      <a:pt x="56" y="16"/>
                      <a:pt x="57" y="18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59" y="4"/>
                      <a:pt x="42" y="0"/>
                      <a:pt x="26" y="7"/>
                    </a:cubicBezTo>
                    <a:cubicBezTo>
                      <a:pt x="9" y="13"/>
                      <a:pt x="0" y="32"/>
                      <a:pt x="4" y="44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39"/>
                      <a:pt x="11" y="36"/>
                      <a:pt x="12" y="3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6" name="Freeform 2458"/>
              <p:cNvSpPr/>
              <p:nvPr>
                <p:custDataLst>
                  <p:tags r:id="rId1416"/>
                </p:custDataLst>
              </p:nvPr>
            </p:nvSpPr>
            <p:spPr bwMode="auto">
              <a:xfrm>
                <a:off x="4379" y="3410"/>
                <a:ext cx="71" cy="56"/>
              </a:xfrm>
              <a:custGeom>
                <a:avLst/>
                <a:gdLst>
                  <a:gd name="T0" fmla="*/ 0 w 54"/>
                  <a:gd name="T1" fmla="*/ 35 h 43"/>
                  <a:gd name="T2" fmla="*/ 16 w 54"/>
                  <a:gd name="T3" fmla="*/ 44 h 43"/>
                  <a:gd name="T4" fmla="*/ 32 w 54"/>
                  <a:gd name="T5" fmla="*/ 38 h 43"/>
                  <a:gd name="T6" fmla="*/ 59 w 54"/>
                  <a:gd name="T7" fmla="*/ 39 h 43"/>
                  <a:gd name="T8" fmla="*/ 78 w 54"/>
                  <a:gd name="T9" fmla="*/ 49 h 43"/>
                  <a:gd name="T10" fmla="*/ 87 w 54"/>
                  <a:gd name="T11" fmla="*/ 61 h 43"/>
                  <a:gd name="T12" fmla="*/ 88 w 54"/>
                  <a:gd name="T13" fmla="*/ 78 h 43"/>
                  <a:gd name="T14" fmla="*/ 88 w 54"/>
                  <a:gd name="T15" fmla="*/ 83 h 43"/>
                  <a:gd name="T16" fmla="*/ 104 w 54"/>
                  <a:gd name="T17" fmla="*/ 95 h 43"/>
                  <a:gd name="T18" fmla="*/ 0 w 54"/>
                  <a:gd name="T19" fmla="*/ 35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43">
                    <a:moveTo>
                      <a:pt x="0" y="16"/>
                    </a:moveTo>
                    <a:cubicBezTo>
                      <a:pt x="7" y="20"/>
                      <a:pt x="7" y="20"/>
                      <a:pt x="7" y="20"/>
                    </a:cubicBezTo>
                    <a:cubicBezTo>
                      <a:pt x="9" y="19"/>
                      <a:pt x="12" y="18"/>
                      <a:pt x="14" y="17"/>
                    </a:cubicBezTo>
                    <a:cubicBezTo>
                      <a:pt x="18" y="16"/>
                      <a:pt x="22" y="17"/>
                      <a:pt x="26" y="18"/>
                    </a:cubicBezTo>
                    <a:cubicBezTo>
                      <a:pt x="28" y="19"/>
                      <a:pt x="32" y="20"/>
                      <a:pt x="34" y="22"/>
                    </a:cubicBezTo>
                    <a:cubicBezTo>
                      <a:pt x="36" y="24"/>
                      <a:pt x="37" y="26"/>
                      <a:pt x="38" y="28"/>
                    </a:cubicBezTo>
                    <a:cubicBezTo>
                      <a:pt x="39" y="30"/>
                      <a:pt x="39" y="32"/>
                      <a:pt x="39" y="35"/>
                    </a:cubicBezTo>
                    <a:cubicBezTo>
                      <a:pt x="39" y="36"/>
                      <a:pt x="39" y="37"/>
                      <a:pt x="39" y="38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54" y="9"/>
                      <a:pt x="12" y="0"/>
                      <a:pt x="0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7" name="Freeform 2459"/>
              <p:cNvSpPr/>
              <p:nvPr>
                <p:custDataLst>
                  <p:tags r:id="rId1417"/>
                </p:custDataLst>
              </p:nvPr>
            </p:nvSpPr>
            <p:spPr bwMode="auto">
              <a:xfrm>
                <a:off x="4159" y="3405"/>
                <a:ext cx="292" cy="148"/>
              </a:xfrm>
              <a:custGeom>
                <a:avLst/>
                <a:gdLst>
                  <a:gd name="T0" fmla="*/ 61 w 225"/>
                  <a:gd name="T1" fmla="*/ 17 h 115"/>
                  <a:gd name="T2" fmla="*/ 16 w 225"/>
                  <a:gd name="T3" fmla="*/ 103 h 115"/>
                  <a:gd name="T4" fmla="*/ 30 w 225"/>
                  <a:gd name="T5" fmla="*/ 127 h 115"/>
                  <a:gd name="T6" fmla="*/ 214 w 225"/>
                  <a:gd name="T7" fmla="*/ 238 h 115"/>
                  <a:gd name="T8" fmla="*/ 440 w 225"/>
                  <a:gd name="T9" fmla="*/ 149 h 115"/>
                  <a:gd name="T10" fmla="*/ 470 w 225"/>
                  <a:gd name="T11" fmla="*/ 104 h 115"/>
                  <a:gd name="T12" fmla="*/ 471 w 225"/>
                  <a:gd name="T13" fmla="*/ 99 h 115"/>
                  <a:gd name="T14" fmla="*/ 367 w 225"/>
                  <a:gd name="T15" fmla="*/ 50 h 115"/>
                  <a:gd name="T16" fmla="*/ 241 w 225"/>
                  <a:gd name="T17" fmla="*/ 125 h 115"/>
                  <a:gd name="T18" fmla="*/ 148 w 225"/>
                  <a:gd name="T19" fmla="*/ 40 h 115"/>
                  <a:gd name="T20" fmla="*/ 61 w 225"/>
                  <a:gd name="T21" fmla="*/ 17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25" h="115">
                    <a:moveTo>
                      <a:pt x="28" y="8"/>
                    </a:moveTo>
                    <a:cubicBezTo>
                      <a:pt x="10" y="15"/>
                      <a:pt x="0" y="37"/>
                      <a:pt x="7" y="48"/>
                    </a:cubicBezTo>
                    <a:cubicBezTo>
                      <a:pt x="9" y="52"/>
                      <a:pt x="11" y="56"/>
                      <a:pt x="14" y="60"/>
                    </a:cubicBezTo>
                    <a:cubicBezTo>
                      <a:pt x="34" y="91"/>
                      <a:pt x="52" y="109"/>
                      <a:pt x="98" y="112"/>
                    </a:cubicBezTo>
                    <a:cubicBezTo>
                      <a:pt x="144" y="115"/>
                      <a:pt x="173" y="98"/>
                      <a:pt x="201" y="70"/>
                    </a:cubicBezTo>
                    <a:cubicBezTo>
                      <a:pt x="204" y="67"/>
                      <a:pt x="209" y="61"/>
                      <a:pt x="215" y="49"/>
                    </a:cubicBezTo>
                    <a:cubicBezTo>
                      <a:pt x="216" y="47"/>
                      <a:pt x="216" y="47"/>
                      <a:pt x="216" y="47"/>
                    </a:cubicBezTo>
                    <a:cubicBezTo>
                      <a:pt x="225" y="10"/>
                      <a:pt x="176" y="3"/>
                      <a:pt x="168" y="23"/>
                    </a:cubicBezTo>
                    <a:cubicBezTo>
                      <a:pt x="154" y="52"/>
                      <a:pt x="134" y="60"/>
                      <a:pt x="110" y="58"/>
                    </a:cubicBezTo>
                    <a:cubicBezTo>
                      <a:pt x="87" y="57"/>
                      <a:pt x="74" y="45"/>
                      <a:pt x="68" y="19"/>
                    </a:cubicBezTo>
                    <a:cubicBezTo>
                      <a:pt x="66" y="6"/>
                      <a:pt x="46" y="0"/>
                      <a:pt x="28" y="8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8" name="Freeform 2460"/>
              <p:cNvSpPr/>
              <p:nvPr>
                <p:custDataLst>
                  <p:tags r:id="rId1418"/>
                </p:custDataLst>
              </p:nvPr>
            </p:nvSpPr>
            <p:spPr bwMode="auto">
              <a:xfrm>
                <a:off x="3849" y="2606"/>
                <a:ext cx="156" cy="89"/>
              </a:xfrm>
              <a:custGeom>
                <a:avLst/>
                <a:gdLst>
                  <a:gd name="T0" fmla="*/ 225 w 120"/>
                  <a:gd name="T1" fmla="*/ 119 h 69"/>
                  <a:gd name="T2" fmla="*/ 215 w 120"/>
                  <a:gd name="T3" fmla="*/ 116 h 69"/>
                  <a:gd name="T4" fmla="*/ 207 w 120"/>
                  <a:gd name="T5" fmla="*/ 120 h 69"/>
                  <a:gd name="T6" fmla="*/ 198 w 120"/>
                  <a:gd name="T7" fmla="*/ 120 h 69"/>
                  <a:gd name="T8" fmla="*/ 191 w 120"/>
                  <a:gd name="T9" fmla="*/ 123 h 69"/>
                  <a:gd name="T10" fmla="*/ 185 w 120"/>
                  <a:gd name="T11" fmla="*/ 125 h 69"/>
                  <a:gd name="T12" fmla="*/ 181 w 120"/>
                  <a:gd name="T13" fmla="*/ 126 h 69"/>
                  <a:gd name="T14" fmla="*/ 168 w 120"/>
                  <a:gd name="T15" fmla="*/ 132 h 69"/>
                  <a:gd name="T16" fmla="*/ 153 w 120"/>
                  <a:gd name="T17" fmla="*/ 138 h 69"/>
                  <a:gd name="T18" fmla="*/ 140 w 120"/>
                  <a:gd name="T19" fmla="*/ 139 h 69"/>
                  <a:gd name="T20" fmla="*/ 130 w 120"/>
                  <a:gd name="T21" fmla="*/ 142 h 69"/>
                  <a:gd name="T22" fmla="*/ 117 w 120"/>
                  <a:gd name="T23" fmla="*/ 142 h 69"/>
                  <a:gd name="T24" fmla="*/ 105 w 120"/>
                  <a:gd name="T25" fmla="*/ 147 h 69"/>
                  <a:gd name="T26" fmla="*/ 88 w 120"/>
                  <a:gd name="T27" fmla="*/ 147 h 69"/>
                  <a:gd name="T28" fmla="*/ 72 w 120"/>
                  <a:gd name="T29" fmla="*/ 147 h 69"/>
                  <a:gd name="T30" fmla="*/ 52 w 120"/>
                  <a:gd name="T31" fmla="*/ 143 h 69"/>
                  <a:gd name="T32" fmla="*/ 38 w 120"/>
                  <a:gd name="T33" fmla="*/ 142 h 69"/>
                  <a:gd name="T34" fmla="*/ 23 w 120"/>
                  <a:gd name="T35" fmla="*/ 133 h 69"/>
                  <a:gd name="T36" fmla="*/ 13 w 120"/>
                  <a:gd name="T37" fmla="*/ 125 h 69"/>
                  <a:gd name="T38" fmla="*/ 7 w 120"/>
                  <a:gd name="T39" fmla="*/ 114 h 69"/>
                  <a:gd name="T40" fmla="*/ 1 w 120"/>
                  <a:gd name="T41" fmla="*/ 103 h 69"/>
                  <a:gd name="T42" fmla="*/ 1 w 120"/>
                  <a:gd name="T43" fmla="*/ 90 h 69"/>
                  <a:gd name="T44" fmla="*/ 0 w 120"/>
                  <a:gd name="T45" fmla="*/ 76 h 69"/>
                  <a:gd name="T46" fmla="*/ 5 w 120"/>
                  <a:gd name="T47" fmla="*/ 64 h 69"/>
                  <a:gd name="T48" fmla="*/ 5 w 120"/>
                  <a:gd name="T49" fmla="*/ 58 h 69"/>
                  <a:gd name="T50" fmla="*/ 9 w 120"/>
                  <a:gd name="T51" fmla="*/ 46 h 69"/>
                  <a:gd name="T52" fmla="*/ 13 w 120"/>
                  <a:gd name="T53" fmla="*/ 36 h 69"/>
                  <a:gd name="T54" fmla="*/ 21 w 120"/>
                  <a:gd name="T55" fmla="*/ 28 h 69"/>
                  <a:gd name="T56" fmla="*/ 27 w 120"/>
                  <a:gd name="T57" fmla="*/ 19 h 69"/>
                  <a:gd name="T58" fmla="*/ 38 w 120"/>
                  <a:gd name="T59" fmla="*/ 15 h 69"/>
                  <a:gd name="T60" fmla="*/ 44 w 120"/>
                  <a:gd name="T61" fmla="*/ 8 h 69"/>
                  <a:gd name="T62" fmla="*/ 60 w 120"/>
                  <a:gd name="T63" fmla="*/ 6 h 69"/>
                  <a:gd name="T64" fmla="*/ 74 w 120"/>
                  <a:gd name="T65" fmla="*/ 0 h 69"/>
                  <a:gd name="T66" fmla="*/ 90 w 120"/>
                  <a:gd name="T67" fmla="*/ 1 h 69"/>
                  <a:gd name="T68" fmla="*/ 105 w 120"/>
                  <a:gd name="T69" fmla="*/ 1 h 69"/>
                  <a:gd name="T70" fmla="*/ 118 w 120"/>
                  <a:gd name="T71" fmla="*/ 6 h 69"/>
                  <a:gd name="T72" fmla="*/ 131 w 120"/>
                  <a:gd name="T73" fmla="*/ 10 h 69"/>
                  <a:gd name="T74" fmla="*/ 139 w 120"/>
                  <a:gd name="T75" fmla="*/ 15 h 69"/>
                  <a:gd name="T76" fmla="*/ 147 w 120"/>
                  <a:gd name="T77" fmla="*/ 19 h 69"/>
                  <a:gd name="T78" fmla="*/ 153 w 120"/>
                  <a:gd name="T79" fmla="*/ 23 h 69"/>
                  <a:gd name="T80" fmla="*/ 161 w 120"/>
                  <a:gd name="T81" fmla="*/ 25 h 69"/>
                  <a:gd name="T82" fmla="*/ 168 w 120"/>
                  <a:gd name="T83" fmla="*/ 32 h 69"/>
                  <a:gd name="T84" fmla="*/ 170 w 120"/>
                  <a:gd name="T85" fmla="*/ 35 h 69"/>
                  <a:gd name="T86" fmla="*/ 182 w 120"/>
                  <a:gd name="T87" fmla="*/ 41 h 69"/>
                  <a:gd name="T88" fmla="*/ 191 w 120"/>
                  <a:gd name="T89" fmla="*/ 45 h 69"/>
                  <a:gd name="T90" fmla="*/ 199 w 120"/>
                  <a:gd name="T91" fmla="*/ 53 h 69"/>
                  <a:gd name="T92" fmla="*/ 212 w 120"/>
                  <a:gd name="T93" fmla="*/ 53 h 69"/>
                  <a:gd name="T94" fmla="*/ 220 w 120"/>
                  <a:gd name="T95" fmla="*/ 58 h 69"/>
                  <a:gd name="T96" fmla="*/ 229 w 120"/>
                  <a:gd name="T97" fmla="*/ 59 h 69"/>
                  <a:gd name="T98" fmla="*/ 237 w 120"/>
                  <a:gd name="T99" fmla="*/ 64 h 69"/>
                  <a:gd name="T100" fmla="*/ 247 w 120"/>
                  <a:gd name="T101" fmla="*/ 67 h 69"/>
                  <a:gd name="T102" fmla="*/ 250 w 120"/>
                  <a:gd name="T103" fmla="*/ 75 h 69"/>
                  <a:gd name="T104" fmla="*/ 259 w 120"/>
                  <a:gd name="T105" fmla="*/ 80 h 69"/>
                  <a:gd name="T106" fmla="*/ 263 w 120"/>
                  <a:gd name="T107" fmla="*/ 88 h 69"/>
                  <a:gd name="T108" fmla="*/ 264 w 120"/>
                  <a:gd name="T109" fmla="*/ 95 h 69"/>
                  <a:gd name="T110" fmla="*/ 259 w 120"/>
                  <a:gd name="T111" fmla="*/ 103 h 69"/>
                  <a:gd name="T112" fmla="*/ 254 w 120"/>
                  <a:gd name="T113" fmla="*/ 110 h 69"/>
                  <a:gd name="T114" fmla="*/ 243 w 120"/>
                  <a:gd name="T115" fmla="*/ 111 h 69"/>
                  <a:gd name="T116" fmla="*/ 237 w 120"/>
                  <a:gd name="T117" fmla="*/ 116 h 69"/>
                  <a:gd name="T118" fmla="*/ 229 w 120"/>
                  <a:gd name="T119" fmla="*/ 116 h 69"/>
                  <a:gd name="T120" fmla="*/ 225 w 120"/>
                  <a:gd name="T121" fmla="*/ 119 h 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0" h="69">
                    <a:moveTo>
                      <a:pt x="102" y="55"/>
                    </a:moveTo>
                    <a:cubicBezTo>
                      <a:pt x="100" y="55"/>
                      <a:pt x="99" y="54"/>
                      <a:pt x="98" y="54"/>
                    </a:cubicBezTo>
                    <a:cubicBezTo>
                      <a:pt x="96" y="55"/>
                      <a:pt x="95" y="55"/>
                      <a:pt x="94" y="56"/>
                    </a:cubicBezTo>
                    <a:cubicBezTo>
                      <a:pt x="92" y="56"/>
                      <a:pt x="91" y="56"/>
                      <a:pt x="90" y="56"/>
                    </a:cubicBezTo>
                    <a:cubicBezTo>
                      <a:pt x="89" y="56"/>
                      <a:pt x="88" y="57"/>
                      <a:pt x="87" y="57"/>
                    </a:cubicBezTo>
                    <a:cubicBezTo>
                      <a:pt x="86" y="58"/>
                      <a:pt x="85" y="58"/>
                      <a:pt x="84" y="58"/>
                    </a:cubicBezTo>
                    <a:cubicBezTo>
                      <a:pt x="83" y="58"/>
                      <a:pt x="83" y="59"/>
                      <a:pt x="82" y="59"/>
                    </a:cubicBezTo>
                    <a:cubicBezTo>
                      <a:pt x="80" y="60"/>
                      <a:pt x="78" y="60"/>
                      <a:pt x="76" y="61"/>
                    </a:cubicBezTo>
                    <a:cubicBezTo>
                      <a:pt x="74" y="62"/>
                      <a:pt x="72" y="63"/>
                      <a:pt x="70" y="64"/>
                    </a:cubicBezTo>
                    <a:cubicBezTo>
                      <a:pt x="68" y="64"/>
                      <a:pt x="66" y="64"/>
                      <a:pt x="64" y="65"/>
                    </a:cubicBezTo>
                    <a:cubicBezTo>
                      <a:pt x="62" y="65"/>
                      <a:pt x="61" y="66"/>
                      <a:pt x="59" y="66"/>
                    </a:cubicBezTo>
                    <a:cubicBezTo>
                      <a:pt x="57" y="67"/>
                      <a:pt x="55" y="66"/>
                      <a:pt x="53" y="66"/>
                    </a:cubicBezTo>
                    <a:cubicBezTo>
                      <a:pt x="52" y="67"/>
                      <a:pt x="50" y="68"/>
                      <a:pt x="48" y="68"/>
                    </a:cubicBezTo>
                    <a:cubicBezTo>
                      <a:pt x="45" y="68"/>
                      <a:pt x="43" y="68"/>
                      <a:pt x="40" y="68"/>
                    </a:cubicBezTo>
                    <a:cubicBezTo>
                      <a:pt x="37" y="68"/>
                      <a:pt x="34" y="69"/>
                      <a:pt x="32" y="68"/>
                    </a:cubicBezTo>
                    <a:cubicBezTo>
                      <a:pt x="29" y="68"/>
                      <a:pt x="27" y="68"/>
                      <a:pt x="24" y="67"/>
                    </a:cubicBezTo>
                    <a:cubicBezTo>
                      <a:pt x="22" y="67"/>
                      <a:pt x="19" y="66"/>
                      <a:pt x="17" y="66"/>
                    </a:cubicBezTo>
                    <a:cubicBezTo>
                      <a:pt x="15" y="65"/>
                      <a:pt x="13" y="63"/>
                      <a:pt x="11" y="62"/>
                    </a:cubicBezTo>
                    <a:cubicBezTo>
                      <a:pt x="9" y="61"/>
                      <a:pt x="7" y="60"/>
                      <a:pt x="6" y="58"/>
                    </a:cubicBezTo>
                    <a:cubicBezTo>
                      <a:pt x="4" y="57"/>
                      <a:pt x="4" y="55"/>
                      <a:pt x="3" y="53"/>
                    </a:cubicBezTo>
                    <a:cubicBezTo>
                      <a:pt x="2" y="52"/>
                      <a:pt x="1" y="50"/>
                      <a:pt x="1" y="48"/>
                    </a:cubicBezTo>
                    <a:cubicBezTo>
                      <a:pt x="0" y="46"/>
                      <a:pt x="1" y="44"/>
                      <a:pt x="1" y="42"/>
                    </a:cubicBezTo>
                    <a:cubicBezTo>
                      <a:pt x="1" y="40"/>
                      <a:pt x="0" y="38"/>
                      <a:pt x="0" y="36"/>
                    </a:cubicBezTo>
                    <a:cubicBezTo>
                      <a:pt x="1" y="34"/>
                      <a:pt x="2" y="32"/>
                      <a:pt x="2" y="30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3" y="25"/>
                      <a:pt x="4" y="23"/>
                      <a:pt x="4" y="22"/>
                    </a:cubicBezTo>
                    <a:cubicBezTo>
                      <a:pt x="5" y="20"/>
                      <a:pt x="5" y="18"/>
                      <a:pt x="6" y="17"/>
                    </a:cubicBezTo>
                    <a:cubicBezTo>
                      <a:pt x="7" y="15"/>
                      <a:pt x="8" y="14"/>
                      <a:pt x="9" y="13"/>
                    </a:cubicBezTo>
                    <a:cubicBezTo>
                      <a:pt x="10" y="12"/>
                      <a:pt x="11" y="10"/>
                      <a:pt x="12" y="9"/>
                    </a:cubicBezTo>
                    <a:cubicBezTo>
                      <a:pt x="14" y="8"/>
                      <a:pt x="15" y="8"/>
                      <a:pt x="17" y="7"/>
                    </a:cubicBezTo>
                    <a:cubicBezTo>
                      <a:pt x="18" y="6"/>
                      <a:pt x="19" y="5"/>
                      <a:pt x="20" y="4"/>
                    </a:cubicBezTo>
                    <a:cubicBezTo>
                      <a:pt x="22" y="3"/>
                      <a:pt x="25" y="3"/>
                      <a:pt x="27" y="3"/>
                    </a:cubicBezTo>
                    <a:cubicBezTo>
                      <a:pt x="30" y="2"/>
                      <a:pt x="32" y="1"/>
                      <a:pt x="34" y="0"/>
                    </a:cubicBezTo>
                    <a:cubicBezTo>
                      <a:pt x="36" y="0"/>
                      <a:pt x="38" y="1"/>
                      <a:pt x="41" y="1"/>
                    </a:cubicBezTo>
                    <a:cubicBezTo>
                      <a:pt x="43" y="1"/>
                      <a:pt x="45" y="1"/>
                      <a:pt x="48" y="1"/>
                    </a:cubicBezTo>
                    <a:cubicBezTo>
                      <a:pt x="50" y="2"/>
                      <a:pt x="52" y="3"/>
                      <a:pt x="54" y="3"/>
                    </a:cubicBezTo>
                    <a:cubicBezTo>
                      <a:pt x="56" y="4"/>
                      <a:pt x="58" y="4"/>
                      <a:pt x="60" y="5"/>
                    </a:cubicBezTo>
                    <a:cubicBezTo>
                      <a:pt x="61" y="6"/>
                      <a:pt x="62" y="7"/>
                      <a:pt x="63" y="7"/>
                    </a:cubicBezTo>
                    <a:cubicBezTo>
                      <a:pt x="64" y="8"/>
                      <a:pt x="66" y="8"/>
                      <a:pt x="67" y="9"/>
                    </a:cubicBezTo>
                    <a:cubicBezTo>
                      <a:pt x="68" y="9"/>
                      <a:pt x="69" y="10"/>
                      <a:pt x="70" y="11"/>
                    </a:cubicBezTo>
                    <a:cubicBezTo>
                      <a:pt x="71" y="11"/>
                      <a:pt x="72" y="12"/>
                      <a:pt x="73" y="12"/>
                    </a:cubicBezTo>
                    <a:cubicBezTo>
                      <a:pt x="74" y="13"/>
                      <a:pt x="75" y="14"/>
                      <a:pt x="76" y="15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80" y="17"/>
                      <a:pt x="81" y="18"/>
                      <a:pt x="83" y="19"/>
                    </a:cubicBezTo>
                    <a:cubicBezTo>
                      <a:pt x="84" y="20"/>
                      <a:pt x="85" y="20"/>
                      <a:pt x="87" y="21"/>
                    </a:cubicBezTo>
                    <a:cubicBezTo>
                      <a:pt x="88" y="22"/>
                      <a:pt x="89" y="24"/>
                      <a:pt x="91" y="25"/>
                    </a:cubicBezTo>
                    <a:cubicBezTo>
                      <a:pt x="92" y="26"/>
                      <a:pt x="94" y="25"/>
                      <a:pt x="96" y="25"/>
                    </a:cubicBezTo>
                    <a:cubicBezTo>
                      <a:pt x="97" y="26"/>
                      <a:pt x="99" y="27"/>
                      <a:pt x="100" y="27"/>
                    </a:cubicBezTo>
                    <a:cubicBezTo>
                      <a:pt x="101" y="28"/>
                      <a:pt x="103" y="28"/>
                      <a:pt x="104" y="28"/>
                    </a:cubicBezTo>
                    <a:cubicBezTo>
                      <a:pt x="105" y="28"/>
                      <a:pt x="106" y="29"/>
                      <a:pt x="108" y="30"/>
                    </a:cubicBezTo>
                    <a:cubicBezTo>
                      <a:pt x="109" y="30"/>
                      <a:pt x="110" y="30"/>
                      <a:pt x="112" y="31"/>
                    </a:cubicBezTo>
                    <a:cubicBezTo>
                      <a:pt x="113" y="32"/>
                      <a:pt x="113" y="34"/>
                      <a:pt x="114" y="35"/>
                    </a:cubicBezTo>
                    <a:cubicBezTo>
                      <a:pt x="115" y="36"/>
                      <a:pt x="117" y="36"/>
                      <a:pt x="118" y="37"/>
                    </a:cubicBezTo>
                    <a:cubicBezTo>
                      <a:pt x="118" y="38"/>
                      <a:pt x="118" y="39"/>
                      <a:pt x="119" y="41"/>
                    </a:cubicBezTo>
                    <a:cubicBezTo>
                      <a:pt x="119" y="42"/>
                      <a:pt x="120" y="43"/>
                      <a:pt x="120" y="44"/>
                    </a:cubicBezTo>
                    <a:cubicBezTo>
                      <a:pt x="120" y="46"/>
                      <a:pt x="119" y="47"/>
                      <a:pt x="118" y="48"/>
                    </a:cubicBezTo>
                    <a:cubicBezTo>
                      <a:pt x="117" y="49"/>
                      <a:pt x="117" y="51"/>
                      <a:pt x="115" y="51"/>
                    </a:cubicBezTo>
                    <a:cubicBezTo>
                      <a:pt x="114" y="52"/>
                      <a:pt x="113" y="52"/>
                      <a:pt x="111" y="52"/>
                    </a:cubicBezTo>
                    <a:cubicBezTo>
                      <a:pt x="110" y="53"/>
                      <a:pt x="109" y="54"/>
                      <a:pt x="108" y="54"/>
                    </a:cubicBezTo>
                    <a:cubicBezTo>
                      <a:pt x="107" y="54"/>
                      <a:pt x="105" y="54"/>
                      <a:pt x="104" y="54"/>
                    </a:cubicBezTo>
                    <a:cubicBezTo>
                      <a:pt x="104" y="54"/>
                      <a:pt x="103" y="55"/>
                      <a:pt x="102" y="55"/>
                    </a:cubicBezTo>
                    <a:close/>
                  </a:path>
                </a:pathLst>
              </a:custGeom>
              <a:solidFill>
                <a:srgbClr val="BFD3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9" name="Freeform 2461"/>
              <p:cNvSpPr/>
              <p:nvPr>
                <p:custDataLst>
                  <p:tags r:id="rId1419"/>
                </p:custDataLst>
              </p:nvPr>
            </p:nvSpPr>
            <p:spPr bwMode="auto">
              <a:xfrm>
                <a:off x="3856" y="2611"/>
                <a:ext cx="144" cy="78"/>
              </a:xfrm>
              <a:custGeom>
                <a:avLst/>
                <a:gdLst>
                  <a:gd name="T0" fmla="*/ 45 w 111"/>
                  <a:gd name="T1" fmla="*/ 125 h 61"/>
                  <a:gd name="T2" fmla="*/ 30 w 111"/>
                  <a:gd name="T3" fmla="*/ 123 h 61"/>
                  <a:gd name="T4" fmla="*/ 21 w 111"/>
                  <a:gd name="T5" fmla="*/ 118 h 61"/>
                  <a:gd name="T6" fmla="*/ 8 w 111"/>
                  <a:gd name="T7" fmla="*/ 107 h 61"/>
                  <a:gd name="T8" fmla="*/ 5 w 111"/>
                  <a:gd name="T9" fmla="*/ 100 h 61"/>
                  <a:gd name="T10" fmla="*/ 0 w 111"/>
                  <a:gd name="T11" fmla="*/ 90 h 61"/>
                  <a:gd name="T12" fmla="*/ 0 w 111"/>
                  <a:gd name="T13" fmla="*/ 77 h 61"/>
                  <a:gd name="T14" fmla="*/ 0 w 111"/>
                  <a:gd name="T15" fmla="*/ 66 h 61"/>
                  <a:gd name="T16" fmla="*/ 1 w 111"/>
                  <a:gd name="T17" fmla="*/ 58 h 61"/>
                  <a:gd name="T18" fmla="*/ 1 w 111"/>
                  <a:gd name="T19" fmla="*/ 47 h 61"/>
                  <a:gd name="T20" fmla="*/ 6 w 111"/>
                  <a:gd name="T21" fmla="*/ 40 h 61"/>
                  <a:gd name="T22" fmla="*/ 10 w 111"/>
                  <a:gd name="T23" fmla="*/ 31 h 61"/>
                  <a:gd name="T24" fmla="*/ 17 w 111"/>
                  <a:gd name="T25" fmla="*/ 23 h 61"/>
                  <a:gd name="T26" fmla="*/ 23 w 111"/>
                  <a:gd name="T27" fmla="*/ 17 h 61"/>
                  <a:gd name="T28" fmla="*/ 30 w 111"/>
                  <a:gd name="T29" fmla="*/ 10 h 61"/>
                  <a:gd name="T30" fmla="*/ 38 w 111"/>
                  <a:gd name="T31" fmla="*/ 6 h 61"/>
                  <a:gd name="T32" fmla="*/ 52 w 111"/>
                  <a:gd name="T33" fmla="*/ 5 h 61"/>
                  <a:gd name="T34" fmla="*/ 66 w 111"/>
                  <a:gd name="T35" fmla="*/ 0 h 61"/>
                  <a:gd name="T36" fmla="*/ 79 w 111"/>
                  <a:gd name="T37" fmla="*/ 0 h 61"/>
                  <a:gd name="T38" fmla="*/ 95 w 111"/>
                  <a:gd name="T39" fmla="*/ 0 h 61"/>
                  <a:gd name="T40" fmla="*/ 108 w 111"/>
                  <a:gd name="T41" fmla="*/ 5 h 61"/>
                  <a:gd name="T42" fmla="*/ 118 w 111"/>
                  <a:gd name="T43" fmla="*/ 8 h 61"/>
                  <a:gd name="T44" fmla="*/ 132 w 111"/>
                  <a:gd name="T45" fmla="*/ 15 h 61"/>
                  <a:gd name="T46" fmla="*/ 141 w 111"/>
                  <a:gd name="T47" fmla="*/ 22 h 61"/>
                  <a:gd name="T48" fmla="*/ 148 w 111"/>
                  <a:gd name="T49" fmla="*/ 24 h 61"/>
                  <a:gd name="T50" fmla="*/ 154 w 111"/>
                  <a:gd name="T51" fmla="*/ 29 h 61"/>
                  <a:gd name="T52" fmla="*/ 160 w 111"/>
                  <a:gd name="T53" fmla="*/ 33 h 61"/>
                  <a:gd name="T54" fmla="*/ 170 w 111"/>
                  <a:gd name="T55" fmla="*/ 40 h 61"/>
                  <a:gd name="T56" fmla="*/ 176 w 111"/>
                  <a:gd name="T57" fmla="*/ 45 h 61"/>
                  <a:gd name="T58" fmla="*/ 191 w 111"/>
                  <a:gd name="T59" fmla="*/ 51 h 61"/>
                  <a:gd name="T60" fmla="*/ 197 w 111"/>
                  <a:gd name="T61" fmla="*/ 51 h 61"/>
                  <a:gd name="T62" fmla="*/ 208 w 111"/>
                  <a:gd name="T63" fmla="*/ 54 h 61"/>
                  <a:gd name="T64" fmla="*/ 214 w 111"/>
                  <a:gd name="T65" fmla="*/ 58 h 61"/>
                  <a:gd name="T66" fmla="*/ 222 w 111"/>
                  <a:gd name="T67" fmla="*/ 59 h 61"/>
                  <a:gd name="T68" fmla="*/ 227 w 111"/>
                  <a:gd name="T69" fmla="*/ 63 h 61"/>
                  <a:gd name="T70" fmla="*/ 237 w 111"/>
                  <a:gd name="T71" fmla="*/ 75 h 61"/>
                  <a:gd name="T72" fmla="*/ 241 w 111"/>
                  <a:gd name="T73" fmla="*/ 81 h 61"/>
                  <a:gd name="T74" fmla="*/ 243 w 111"/>
                  <a:gd name="T75" fmla="*/ 83 h 61"/>
                  <a:gd name="T76" fmla="*/ 234 w 111"/>
                  <a:gd name="T77" fmla="*/ 95 h 61"/>
                  <a:gd name="T78" fmla="*/ 227 w 111"/>
                  <a:gd name="T79" fmla="*/ 96 h 61"/>
                  <a:gd name="T80" fmla="*/ 219 w 111"/>
                  <a:gd name="T81" fmla="*/ 98 h 61"/>
                  <a:gd name="T82" fmla="*/ 210 w 111"/>
                  <a:gd name="T83" fmla="*/ 100 h 61"/>
                  <a:gd name="T84" fmla="*/ 208 w 111"/>
                  <a:gd name="T85" fmla="*/ 100 h 61"/>
                  <a:gd name="T86" fmla="*/ 208 w 111"/>
                  <a:gd name="T87" fmla="*/ 100 h 61"/>
                  <a:gd name="T88" fmla="*/ 205 w 111"/>
                  <a:gd name="T89" fmla="*/ 100 h 61"/>
                  <a:gd name="T90" fmla="*/ 192 w 111"/>
                  <a:gd name="T91" fmla="*/ 100 h 61"/>
                  <a:gd name="T92" fmla="*/ 188 w 111"/>
                  <a:gd name="T93" fmla="*/ 104 h 61"/>
                  <a:gd name="T94" fmla="*/ 176 w 111"/>
                  <a:gd name="T95" fmla="*/ 105 h 61"/>
                  <a:gd name="T96" fmla="*/ 175 w 111"/>
                  <a:gd name="T97" fmla="*/ 106 h 61"/>
                  <a:gd name="T98" fmla="*/ 166 w 111"/>
                  <a:gd name="T99" fmla="*/ 107 h 61"/>
                  <a:gd name="T100" fmla="*/ 153 w 111"/>
                  <a:gd name="T101" fmla="*/ 113 h 61"/>
                  <a:gd name="T102" fmla="*/ 140 w 111"/>
                  <a:gd name="T103" fmla="*/ 119 h 61"/>
                  <a:gd name="T104" fmla="*/ 126 w 111"/>
                  <a:gd name="T105" fmla="*/ 121 h 61"/>
                  <a:gd name="T106" fmla="*/ 117 w 111"/>
                  <a:gd name="T107" fmla="*/ 123 h 61"/>
                  <a:gd name="T108" fmla="*/ 104 w 111"/>
                  <a:gd name="T109" fmla="*/ 123 h 61"/>
                  <a:gd name="T110" fmla="*/ 95 w 111"/>
                  <a:gd name="T111" fmla="*/ 128 h 61"/>
                  <a:gd name="T112" fmla="*/ 79 w 111"/>
                  <a:gd name="T113" fmla="*/ 128 h 61"/>
                  <a:gd name="T114" fmla="*/ 61 w 111"/>
                  <a:gd name="T115" fmla="*/ 128 h 6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10" h="61">
                    <a:moveTo>
                      <a:pt x="23" y="60"/>
                    </a:move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0"/>
                      <a:pt x="19" y="60"/>
                      <a:pt x="19" y="60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8" y="55"/>
                      <a:pt x="8" y="55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4" y="52"/>
                      <a:pt x="2" y="49"/>
                      <a:pt x="2" y="49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2" y="48"/>
                      <a:pt x="1" y="47"/>
                      <a:pt x="1" y="47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3" y="21"/>
                      <a:pt x="3" y="21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4" y="17"/>
                      <a:pt x="4" y="17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3" y="6"/>
                      <a:pt x="13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4" y="0"/>
                      <a:pt x="3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51" y="3"/>
                      <a:pt x="51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7" y="6"/>
                      <a:pt x="61" y="7"/>
                      <a:pt x="61" y="7"/>
                    </a:cubicBezTo>
                    <a:cubicBezTo>
                      <a:pt x="61" y="7"/>
                      <a:pt x="63" y="9"/>
                      <a:pt x="63" y="9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4"/>
                      <a:pt x="73" y="16"/>
                      <a:pt x="73" y="16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81" y="21"/>
                      <a:pt x="81" y="21"/>
                    </a:cubicBezTo>
                    <a:cubicBezTo>
                      <a:pt x="81" y="21"/>
                      <a:pt x="83" y="22"/>
                      <a:pt x="84" y="23"/>
                    </a:cubicBezTo>
                    <a:cubicBezTo>
                      <a:pt x="85" y="24"/>
                      <a:pt x="87" y="24"/>
                      <a:pt x="87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8" y="27"/>
                      <a:pt x="98" y="27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1"/>
                      <a:pt x="110" y="41"/>
                      <a:pt x="109" y="42"/>
                    </a:cubicBezTo>
                    <a:cubicBezTo>
                      <a:pt x="109" y="44"/>
                      <a:pt x="108" y="44"/>
                      <a:pt x="107" y="45"/>
                    </a:cubicBezTo>
                    <a:cubicBezTo>
                      <a:pt x="107" y="45"/>
                      <a:pt x="105" y="45"/>
                      <a:pt x="105" y="45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0" y="47"/>
                      <a:pt x="100" y="47"/>
                      <a:pt x="100" y="47"/>
                    </a:cubicBezTo>
                    <a:cubicBezTo>
                      <a:pt x="100" y="47"/>
                      <a:pt x="98" y="47"/>
                      <a:pt x="98" y="47"/>
                    </a:cubicBezTo>
                    <a:cubicBezTo>
                      <a:pt x="98" y="47"/>
                      <a:pt x="96" y="48"/>
                      <a:pt x="96" y="48"/>
                    </a:cubicBezTo>
                    <a:cubicBezTo>
                      <a:pt x="96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4" y="48"/>
                      <a:pt x="94" y="48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3" y="49"/>
                      <a:pt x="81" y="50"/>
                      <a:pt x="81" y="50"/>
                    </a:cubicBezTo>
                    <a:cubicBezTo>
                      <a:pt x="81" y="51"/>
                      <a:pt x="81" y="51"/>
                      <a:pt x="81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59"/>
                      <a:pt x="45" y="60"/>
                      <a:pt x="45" y="60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3" y="60"/>
                      <a:pt x="23" y="60"/>
                    </a:cubicBezTo>
                    <a:close/>
                  </a:path>
                </a:pathLst>
              </a:custGeom>
              <a:solidFill>
                <a:srgbClr val="299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0" name="Freeform 2462"/>
              <p:cNvSpPr>
                <a:spLocks noEditPoints="1"/>
              </p:cNvSpPr>
              <p:nvPr>
                <p:custDataLst>
                  <p:tags r:id="rId1420"/>
                </p:custDataLst>
              </p:nvPr>
            </p:nvSpPr>
            <p:spPr bwMode="auto">
              <a:xfrm>
                <a:off x="3856" y="2611"/>
                <a:ext cx="144" cy="78"/>
              </a:xfrm>
              <a:custGeom>
                <a:avLst/>
                <a:gdLst>
                  <a:gd name="T0" fmla="*/ 227 w 111"/>
                  <a:gd name="T1" fmla="*/ 96 h 61"/>
                  <a:gd name="T2" fmla="*/ 237 w 111"/>
                  <a:gd name="T3" fmla="*/ 88 h 61"/>
                  <a:gd name="T4" fmla="*/ 241 w 111"/>
                  <a:gd name="T5" fmla="*/ 81 h 61"/>
                  <a:gd name="T6" fmla="*/ 236 w 111"/>
                  <a:gd name="T7" fmla="*/ 70 h 61"/>
                  <a:gd name="T8" fmla="*/ 222 w 111"/>
                  <a:gd name="T9" fmla="*/ 59 h 61"/>
                  <a:gd name="T10" fmla="*/ 211 w 111"/>
                  <a:gd name="T11" fmla="*/ 54 h 61"/>
                  <a:gd name="T12" fmla="*/ 197 w 111"/>
                  <a:gd name="T13" fmla="*/ 51 h 61"/>
                  <a:gd name="T14" fmla="*/ 183 w 111"/>
                  <a:gd name="T15" fmla="*/ 47 h 61"/>
                  <a:gd name="T16" fmla="*/ 170 w 111"/>
                  <a:gd name="T17" fmla="*/ 40 h 61"/>
                  <a:gd name="T18" fmla="*/ 157 w 111"/>
                  <a:gd name="T19" fmla="*/ 29 h 61"/>
                  <a:gd name="T20" fmla="*/ 148 w 111"/>
                  <a:gd name="T21" fmla="*/ 24 h 61"/>
                  <a:gd name="T22" fmla="*/ 138 w 111"/>
                  <a:gd name="T23" fmla="*/ 19 h 61"/>
                  <a:gd name="T24" fmla="*/ 118 w 111"/>
                  <a:gd name="T25" fmla="*/ 8 h 61"/>
                  <a:gd name="T26" fmla="*/ 102 w 111"/>
                  <a:gd name="T27" fmla="*/ 5 h 61"/>
                  <a:gd name="T28" fmla="*/ 79 w 111"/>
                  <a:gd name="T29" fmla="*/ 0 h 61"/>
                  <a:gd name="T30" fmla="*/ 58 w 111"/>
                  <a:gd name="T31" fmla="*/ 1 h 61"/>
                  <a:gd name="T32" fmla="*/ 38 w 111"/>
                  <a:gd name="T33" fmla="*/ 6 h 61"/>
                  <a:gd name="T34" fmla="*/ 29 w 111"/>
                  <a:gd name="T35" fmla="*/ 13 h 61"/>
                  <a:gd name="T36" fmla="*/ 17 w 111"/>
                  <a:gd name="T37" fmla="*/ 23 h 61"/>
                  <a:gd name="T38" fmla="*/ 8 w 111"/>
                  <a:gd name="T39" fmla="*/ 36 h 61"/>
                  <a:gd name="T40" fmla="*/ 1 w 111"/>
                  <a:gd name="T41" fmla="*/ 47 h 61"/>
                  <a:gd name="T42" fmla="*/ 0 w 111"/>
                  <a:gd name="T43" fmla="*/ 63 h 61"/>
                  <a:gd name="T44" fmla="*/ 0 w 111"/>
                  <a:gd name="T45" fmla="*/ 77 h 61"/>
                  <a:gd name="T46" fmla="*/ 1 w 111"/>
                  <a:gd name="T47" fmla="*/ 98 h 61"/>
                  <a:gd name="T48" fmla="*/ 8 w 111"/>
                  <a:gd name="T49" fmla="*/ 107 h 61"/>
                  <a:gd name="T50" fmla="*/ 22 w 111"/>
                  <a:gd name="T51" fmla="*/ 118 h 61"/>
                  <a:gd name="T52" fmla="*/ 45 w 111"/>
                  <a:gd name="T53" fmla="*/ 125 h 61"/>
                  <a:gd name="T54" fmla="*/ 73 w 111"/>
                  <a:gd name="T55" fmla="*/ 128 h 61"/>
                  <a:gd name="T56" fmla="*/ 95 w 111"/>
                  <a:gd name="T57" fmla="*/ 128 h 61"/>
                  <a:gd name="T58" fmla="*/ 112 w 111"/>
                  <a:gd name="T59" fmla="*/ 123 h 61"/>
                  <a:gd name="T60" fmla="*/ 126 w 111"/>
                  <a:gd name="T61" fmla="*/ 121 h 61"/>
                  <a:gd name="T62" fmla="*/ 147 w 111"/>
                  <a:gd name="T63" fmla="*/ 115 h 61"/>
                  <a:gd name="T64" fmla="*/ 166 w 111"/>
                  <a:gd name="T65" fmla="*/ 107 h 61"/>
                  <a:gd name="T66" fmla="*/ 176 w 111"/>
                  <a:gd name="T67" fmla="*/ 106 h 61"/>
                  <a:gd name="T68" fmla="*/ 188 w 111"/>
                  <a:gd name="T69" fmla="*/ 104 h 61"/>
                  <a:gd name="T70" fmla="*/ 198 w 111"/>
                  <a:gd name="T71" fmla="*/ 100 h 61"/>
                  <a:gd name="T72" fmla="*/ 208 w 111"/>
                  <a:gd name="T73" fmla="*/ 100 h 61"/>
                  <a:gd name="T74" fmla="*/ 208 w 111"/>
                  <a:gd name="T75" fmla="*/ 100 h 61"/>
                  <a:gd name="T76" fmla="*/ 219 w 111"/>
                  <a:gd name="T77" fmla="*/ 98 h 61"/>
                  <a:gd name="T78" fmla="*/ 219 w 111"/>
                  <a:gd name="T79" fmla="*/ 96 h 61"/>
                  <a:gd name="T80" fmla="*/ 131 w 111"/>
                  <a:gd name="T81" fmla="*/ 113 h 61"/>
                  <a:gd name="T82" fmla="*/ 29 w 111"/>
                  <a:gd name="T83" fmla="*/ 70 h 61"/>
                  <a:gd name="T84" fmla="*/ 193 w 111"/>
                  <a:gd name="T85" fmla="*/ 65 h 61"/>
                  <a:gd name="T86" fmla="*/ 205 w 111"/>
                  <a:gd name="T87" fmla="*/ 95 h 6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10" h="61">
                    <a:moveTo>
                      <a:pt x="102" y="47"/>
                    </a:moveTo>
                    <a:cubicBezTo>
                      <a:pt x="102" y="47"/>
                      <a:pt x="102" y="47"/>
                      <a:pt x="102" y="47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5" y="45"/>
                      <a:pt x="105" y="45"/>
                      <a:pt x="105" y="45"/>
                    </a:cubicBezTo>
                    <a:cubicBezTo>
                      <a:pt x="105" y="45"/>
                      <a:pt x="107" y="45"/>
                      <a:pt x="107" y="45"/>
                    </a:cubicBezTo>
                    <a:cubicBezTo>
                      <a:pt x="108" y="44"/>
                      <a:pt x="109" y="44"/>
                      <a:pt x="109" y="42"/>
                    </a:cubicBezTo>
                    <a:cubicBezTo>
                      <a:pt x="110" y="41"/>
                      <a:pt x="111" y="41"/>
                      <a:pt x="111" y="40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4" y="30"/>
                      <a:pt x="104" y="30"/>
                      <a:pt x="104" y="30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5" y="24"/>
                      <a:pt x="84" y="23"/>
                    </a:cubicBezTo>
                    <a:cubicBezTo>
                      <a:pt x="83" y="22"/>
                      <a:pt x="81" y="21"/>
                      <a:pt x="81" y="21"/>
                    </a:cubicBezTo>
                    <a:cubicBezTo>
                      <a:pt x="81" y="21"/>
                      <a:pt x="80" y="19"/>
                      <a:pt x="80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1" y="7"/>
                      <a:pt x="61" y="7"/>
                    </a:cubicBezTo>
                    <a:cubicBezTo>
                      <a:pt x="61" y="7"/>
                      <a:pt x="57" y="6"/>
                      <a:pt x="57" y="6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49" y="2"/>
                      <a:pt x="49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0" y="0"/>
                      <a:pt x="30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1" y="8"/>
                      <a:pt x="11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" y="23"/>
                      <a:pt x="1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8"/>
                      <a:pt x="2" y="48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4" y="52"/>
                      <a:pt x="4" y="52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8" y="55"/>
                      <a:pt x="9" y="56"/>
                      <a:pt x="9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21" y="60"/>
                      <a:pt x="21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8" y="61"/>
                      <a:pt x="28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43" y="61"/>
                      <a:pt x="43" y="61"/>
                      <a:pt x="43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8" y="59"/>
                      <a:pt x="48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8" y="51"/>
                      <a:pt x="78" y="51"/>
                      <a:pt x="78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1" y="51"/>
                      <a:pt x="81" y="51"/>
                      <a:pt x="81" y="51"/>
                    </a:cubicBezTo>
                    <a:cubicBezTo>
                      <a:pt x="81" y="50"/>
                      <a:pt x="81" y="50"/>
                      <a:pt x="81" y="50"/>
                    </a:cubicBezTo>
                    <a:cubicBezTo>
                      <a:pt x="81" y="50"/>
                      <a:pt x="83" y="49"/>
                      <a:pt x="83" y="49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91" y="48"/>
                      <a:pt x="91" y="48"/>
                      <a:pt x="91" y="48"/>
                    </a:cubicBezTo>
                    <a:cubicBezTo>
                      <a:pt x="94" y="48"/>
                      <a:pt x="94" y="48"/>
                      <a:pt x="94" y="48"/>
                    </a:cubicBezTo>
                    <a:cubicBezTo>
                      <a:pt x="94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6" y="48"/>
                      <a:pt x="96" y="48"/>
                    </a:cubicBezTo>
                    <a:cubicBezTo>
                      <a:pt x="96" y="48"/>
                      <a:pt x="98" y="47"/>
                      <a:pt x="98" y="47"/>
                    </a:cubicBezTo>
                    <a:cubicBezTo>
                      <a:pt x="98" y="47"/>
                      <a:pt x="100" y="47"/>
                      <a:pt x="100" y="47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101" y="47"/>
                      <a:pt x="100" y="47"/>
                      <a:pt x="100" y="46"/>
                    </a:cubicBezTo>
                    <a:cubicBezTo>
                      <a:pt x="100" y="46"/>
                      <a:pt x="100" y="46"/>
                      <a:pt x="100" y="46"/>
                    </a:cubicBezTo>
                    <a:lnTo>
                      <a:pt x="102" y="47"/>
                    </a:lnTo>
                    <a:close/>
                    <a:moveTo>
                      <a:pt x="94" y="45"/>
                    </a:moveTo>
                    <a:cubicBezTo>
                      <a:pt x="82" y="44"/>
                      <a:pt x="71" y="52"/>
                      <a:pt x="60" y="54"/>
                    </a:cubicBezTo>
                    <a:cubicBezTo>
                      <a:pt x="54" y="54"/>
                      <a:pt x="50" y="55"/>
                      <a:pt x="44" y="55"/>
                    </a:cubicBezTo>
                    <a:cubicBezTo>
                      <a:pt x="40" y="55"/>
                      <a:pt x="35" y="57"/>
                      <a:pt x="30" y="57"/>
                    </a:cubicBezTo>
                    <a:cubicBezTo>
                      <a:pt x="19" y="57"/>
                      <a:pt x="9" y="45"/>
                      <a:pt x="13" y="34"/>
                    </a:cubicBezTo>
                    <a:cubicBezTo>
                      <a:pt x="17" y="20"/>
                      <a:pt x="26" y="12"/>
                      <a:pt x="40" y="12"/>
                    </a:cubicBezTo>
                    <a:cubicBezTo>
                      <a:pt x="54" y="12"/>
                      <a:pt x="65" y="22"/>
                      <a:pt x="69" y="24"/>
                    </a:cubicBezTo>
                    <a:cubicBezTo>
                      <a:pt x="76" y="26"/>
                      <a:pt x="83" y="29"/>
                      <a:pt x="89" y="31"/>
                    </a:cubicBezTo>
                    <a:cubicBezTo>
                      <a:pt x="95" y="32"/>
                      <a:pt x="100" y="33"/>
                      <a:pt x="101" y="35"/>
                    </a:cubicBezTo>
                    <a:cubicBezTo>
                      <a:pt x="98" y="37"/>
                      <a:pt x="97" y="42"/>
                      <a:pt x="98" y="44"/>
                    </a:cubicBezTo>
                    <a:cubicBezTo>
                      <a:pt x="97" y="45"/>
                      <a:pt x="96" y="45"/>
                      <a:pt x="94" y="45"/>
                    </a:cubicBezTo>
                    <a:close/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1" name="Freeform 2463"/>
              <p:cNvSpPr/>
              <p:nvPr>
                <p:custDataLst>
                  <p:tags r:id="rId1421"/>
                </p:custDataLst>
              </p:nvPr>
            </p:nvSpPr>
            <p:spPr bwMode="auto">
              <a:xfrm>
                <a:off x="3879" y="2638"/>
                <a:ext cx="8" cy="9"/>
              </a:xfrm>
              <a:custGeom>
                <a:avLst/>
                <a:gdLst>
                  <a:gd name="T0" fmla="*/ 0 w 6"/>
                  <a:gd name="T1" fmla="*/ 0 h 7"/>
                  <a:gd name="T2" fmla="*/ 9 w 6"/>
                  <a:gd name="T3" fmla="*/ 1 h 7"/>
                  <a:gd name="T4" fmla="*/ 9 w 6"/>
                  <a:gd name="T5" fmla="*/ 15 h 7"/>
                  <a:gd name="T6" fmla="*/ 0 w 6"/>
                  <a:gd name="T7" fmla="*/ 1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2"/>
                      <a:pt x="3" y="0"/>
                      <a:pt x="4" y="1"/>
                    </a:cubicBezTo>
                    <a:cubicBezTo>
                      <a:pt x="6" y="2"/>
                      <a:pt x="5" y="5"/>
                      <a:pt x="4" y="7"/>
                    </a:cubicBezTo>
                    <a:cubicBezTo>
                      <a:pt x="3" y="4"/>
                      <a:pt x="2" y="3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2" name="Freeform 2464"/>
              <p:cNvSpPr/>
              <p:nvPr>
                <p:custDataLst>
                  <p:tags r:id="rId1422"/>
                </p:custDataLst>
              </p:nvPr>
            </p:nvSpPr>
            <p:spPr bwMode="auto">
              <a:xfrm>
                <a:off x="3874" y="2642"/>
                <a:ext cx="5" cy="7"/>
              </a:xfrm>
              <a:custGeom>
                <a:avLst/>
                <a:gdLst>
                  <a:gd name="T0" fmla="*/ 5 w 4"/>
                  <a:gd name="T1" fmla="*/ 1 h 6"/>
                  <a:gd name="T2" fmla="*/ 6 w 4"/>
                  <a:gd name="T3" fmla="*/ 9 h 6"/>
                  <a:gd name="T4" fmla="*/ 0 w 4"/>
                  <a:gd name="T5" fmla="*/ 7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4" y="0"/>
                      <a:pt x="4" y="5"/>
                      <a:pt x="3" y="6"/>
                    </a:cubicBezTo>
                    <a:cubicBezTo>
                      <a:pt x="3" y="4"/>
                      <a:pt x="1" y="4"/>
                      <a:pt x="0" y="4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3" name="Freeform 2465"/>
              <p:cNvSpPr/>
              <p:nvPr>
                <p:custDataLst>
                  <p:tags r:id="rId1423"/>
                </p:custDataLst>
              </p:nvPr>
            </p:nvSpPr>
            <p:spPr bwMode="auto">
              <a:xfrm>
                <a:off x="3866" y="2657"/>
                <a:ext cx="14" cy="11"/>
              </a:xfrm>
              <a:custGeom>
                <a:avLst/>
                <a:gdLst>
                  <a:gd name="T0" fmla="*/ 8 w 11"/>
                  <a:gd name="T1" fmla="*/ 0 h 8"/>
                  <a:gd name="T2" fmla="*/ 18 w 11"/>
                  <a:gd name="T3" fmla="*/ 0 h 8"/>
                  <a:gd name="T4" fmla="*/ 6 w 11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4" y="0"/>
                    </a:moveTo>
                    <a:cubicBezTo>
                      <a:pt x="6" y="0"/>
                      <a:pt x="7" y="0"/>
                      <a:pt x="9" y="0"/>
                    </a:cubicBezTo>
                    <a:cubicBezTo>
                      <a:pt x="11" y="4"/>
                      <a:pt x="0" y="4"/>
                      <a:pt x="3" y="8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4" name="Freeform 2466"/>
              <p:cNvSpPr/>
              <p:nvPr>
                <p:custDataLst>
                  <p:tags r:id="rId1424"/>
                </p:custDataLst>
              </p:nvPr>
            </p:nvSpPr>
            <p:spPr bwMode="auto">
              <a:xfrm>
                <a:off x="3878" y="2658"/>
                <a:ext cx="10" cy="10"/>
              </a:xfrm>
              <a:custGeom>
                <a:avLst/>
                <a:gdLst>
                  <a:gd name="T0" fmla="*/ 8 w 8"/>
                  <a:gd name="T1" fmla="*/ 0 h 7"/>
                  <a:gd name="T2" fmla="*/ 8 w 8"/>
                  <a:gd name="T3" fmla="*/ 19 h 7"/>
                  <a:gd name="T4" fmla="*/ 8 w 8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2" y="2"/>
                      <a:pt x="0" y="6"/>
                      <a:pt x="4" y="6"/>
                    </a:cubicBezTo>
                    <a:cubicBezTo>
                      <a:pt x="8" y="7"/>
                      <a:pt x="4" y="2"/>
                      <a:pt x="4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5" name="Freeform 2467"/>
              <p:cNvSpPr/>
              <p:nvPr>
                <p:custDataLst>
                  <p:tags r:id="rId1425"/>
                </p:custDataLst>
              </p:nvPr>
            </p:nvSpPr>
            <p:spPr bwMode="auto">
              <a:xfrm>
                <a:off x="3886" y="2668"/>
                <a:ext cx="10" cy="6"/>
              </a:xfrm>
              <a:custGeom>
                <a:avLst/>
                <a:gdLst>
                  <a:gd name="T0" fmla="*/ 13 w 8"/>
                  <a:gd name="T1" fmla="*/ 1 h 5"/>
                  <a:gd name="T2" fmla="*/ 5 w 8"/>
                  <a:gd name="T3" fmla="*/ 2 h 5"/>
                  <a:gd name="T4" fmla="*/ 5 w 8"/>
                  <a:gd name="T5" fmla="*/ 7 h 5"/>
                  <a:gd name="T6" fmla="*/ 8 w 8"/>
                  <a:gd name="T7" fmla="*/ 6 h 5"/>
                  <a:gd name="T8" fmla="*/ 10 w 8"/>
                  <a:gd name="T9" fmla="*/ 6 h 5"/>
                  <a:gd name="T10" fmla="*/ 14 w 8"/>
                  <a:gd name="T11" fmla="*/ 1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3"/>
                      <a:pt x="0" y="5"/>
                      <a:pt x="2" y="4"/>
                    </a:cubicBezTo>
                    <a:cubicBezTo>
                      <a:pt x="3" y="4"/>
                      <a:pt x="3" y="3"/>
                      <a:pt x="4" y="3"/>
                    </a:cubicBezTo>
                    <a:cubicBezTo>
                      <a:pt x="5" y="2"/>
                      <a:pt x="4" y="3"/>
                      <a:pt x="5" y="3"/>
                    </a:cubicBezTo>
                    <a:cubicBezTo>
                      <a:pt x="6" y="2"/>
                      <a:pt x="8" y="3"/>
                      <a:pt x="7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6" name="Freeform 2468"/>
              <p:cNvSpPr/>
              <p:nvPr>
                <p:custDataLst>
                  <p:tags r:id="rId1426"/>
                </p:custDataLst>
              </p:nvPr>
            </p:nvSpPr>
            <p:spPr bwMode="auto">
              <a:xfrm>
                <a:off x="3895" y="2679"/>
                <a:ext cx="5" cy="5"/>
              </a:xfrm>
              <a:custGeom>
                <a:avLst/>
                <a:gdLst>
                  <a:gd name="T0" fmla="*/ 0 w 4"/>
                  <a:gd name="T1" fmla="*/ 8 h 4"/>
                  <a:gd name="T2" fmla="*/ 1 w 4"/>
                  <a:gd name="T3" fmla="*/ 1 h 4"/>
                  <a:gd name="T4" fmla="*/ 8 w 4"/>
                  <a:gd name="T5" fmla="*/ 6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4"/>
                    </a:moveTo>
                    <a:cubicBezTo>
                      <a:pt x="2" y="4"/>
                      <a:pt x="2" y="2"/>
                      <a:pt x="1" y="1"/>
                    </a:cubicBezTo>
                    <a:cubicBezTo>
                      <a:pt x="3" y="0"/>
                      <a:pt x="4" y="2"/>
                      <a:pt x="4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7" name="Freeform 2469"/>
              <p:cNvSpPr/>
              <p:nvPr>
                <p:custDataLst>
                  <p:tags r:id="rId1427"/>
                </p:custDataLst>
              </p:nvPr>
            </p:nvSpPr>
            <p:spPr bwMode="auto">
              <a:xfrm>
                <a:off x="3883" y="2677"/>
                <a:ext cx="8" cy="3"/>
              </a:xfrm>
              <a:custGeom>
                <a:avLst/>
                <a:gdLst>
                  <a:gd name="T0" fmla="*/ 9 w 6"/>
                  <a:gd name="T1" fmla="*/ 0 h 3"/>
                  <a:gd name="T2" fmla="*/ 5 w 6"/>
                  <a:gd name="T3" fmla="*/ 2 h 3"/>
                  <a:gd name="T4" fmla="*/ 15 w 6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cubicBezTo>
                      <a:pt x="2" y="0"/>
                      <a:pt x="0" y="1"/>
                      <a:pt x="2" y="2"/>
                    </a:cubicBezTo>
                    <a:cubicBezTo>
                      <a:pt x="3" y="3"/>
                      <a:pt x="5" y="2"/>
                      <a:pt x="6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8" name="Freeform 2470"/>
              <p:cNvSpPr/>
              <p:nvPr>
                <p:custDataLst>
                  <p:tags r:id="rId1428"/>
                </p:custDataLst>
              </p:nvPr>
            </p:nvSpPr>
            <p:spPr bwMode="auto">
              <a:xfrm>
                <a:off x="3873" y="2669"/>
                <a:ext cx="6" cy="9"/>
              </a:xfrm>
              <a:custGeom>
                <a:avLst/>
                <a:gdLst>
                  <a:gd name="T0" fmla="*/ 0 w 5"/>
                  <a:gd name="T1" fmla="*/ 0 h 7"/>
                  <a:gd name="T2" fmla="*/ 7 w 5"/>
                  <a:gd name="T3" fmla="*/ 5 h 7"/>
                  <a:gd name="T4" fmla="*/ 6 w 5"/>
                  <a:gd name="T5" fmla="*/ 15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1" y="1"/>
                      <a:pt x="3" y="0"/>
                      <a:pt x="4" y="2"/>
                    </a:cubicBezTo>
                    <a:cubicBezTo>
                      <a:pt x="5" y="3"/>
                      <a:pt x="4" y="6"/>
                      <a:pt x="3" y="7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9" name="Freeform 2471"/>
              <p:cNvSpPr/>
              <p:nvPr>
                <p:custDataLst>
                  <p:tags r:id="rId1429"/>
                </p:custDataLst>
              </p:nvPr>
            </p:nvSpPr>
            <p:spPr bwMode="auto">
              <a:xfrm>
                <a:off x="3897" y="2651"/>
                <a:ext cx="7" cy="5"/>
              </a:xfrm>
              <a:custGeom>
                <a:avLst/>
                <a:gdLst>
                  <a:gd name="T0" fmla="*/ 8 w 5"/>
                  <a:gd name="T1" fmla="*/ 0 h 4"/>
                  <a:gd name="T2" fmla="*/ 0 w 5"/>
                  <a:gd name="T3" fmla="*/ 5 h 4"/>
                  <a:gd name="T4" fmla="*/ 11 w 5"/>
                  <a:gd name="T5" fmla="*/ 8 h 4"/>
                  <a:gd name="T6" fmla="*/ 14 w 5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3" y="3"/>
                      <a:pt x="4" y="4"/>
                    </a:cubicBezTo>
                    <a:cubicBezTo>
                      <a:pt x="5" y="3"/>
                      <a:pt x="5" y="2"/>
                      <a:pt x="5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0" name="Freeform 2472"/>
              <p:cNvSpPr/>
              <p:nvPr>
                <p:custDataLst>
                  <p:tags r:id="rId1430"/>
                </p:custDataLst>
              </p:nvPr>
            </p:nvSpPr>
            <p:spPr bwMode="auto">
              <a:xfrm>
                <a:off x="3906" y="2656"/>
                <a:ext cx="6" cy="4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5 h 3"/>
                  <a:gd name="T4" fmla="*/ 14 w 4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4" y="3"/>
                      <a:pt x="4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1" name="Freeform 2473"/>
              <p:cNvSpPr/>
              <p:nvPr>
                <p:custDataLst>
                  <p:tags r:id="rId1431"/>
                </p:custDataLst>
              </p:nvPr>
            </p:nvSpPr>
            <p:spPr bwMode="auto">
              <a:xfrm>
                <a:off x="3913" y="2653"/>
                <a:ext cx="3" cy="3"/>
              </a:xfrm>
              <a:custGeom>
                <a:avLst/>
                <a:gdLst>
                  <a:gd name="T0" fmla="*/ 5 w 2"/>
                  <a:gd name="T1" fmla="*/ 0 h 2"/>
                  <a:gd name="T2" fmla="*/ 8 w 2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2"/>
                      <a:pt x="2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2" name="Freeform 2474"/>
              <p:cNvSpPr/>
              <p:nvPr>
                <p:custDataLst>
                  <p:tags r:id="rId1432"/>
                </p:custDataLst>
              </p:nvPr>
            </p:nvSpPr>
            <p:spPr bwMode="auto">
              <a:xfrm>
                <a:off x="3917" y="2649"/>
                <a:ext cx="4" cy="4"/>
              </a:xfrm>
              <a:custGeom>
                <a:avLst/>
                <a:gdLst>
                  <a:gd name="T0" fmla="*/ 7 w 3"/>
                  <a:gd name="T1" fmla="*/ 0 h 3"/>
                  <a:gd name="T2" fmla="*/ 0 w 3"/>
                  <a:gd name="T3" fmla="*/ 1 h 3"/>
                  <a:gd name="T4" fmla="*/ 5 w 3"/>
                  <a:gd name="T5" fmla="*/ 7 h 3"/>
                  <a:gd name="T6" fmla="*/ 7 w 3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3" name="Freeform 2475"/>
              <p:cNvSpPr/>
              <p:nvPr>
                <p:custDataLst>
                  <p:tags r:id="rId1433"/>
                </p:custDataLst>
              </p:nvPr>
            </p:nvSpPr>
            <p:spPr bwMode="auto">
              <a:xfrm>
                <a:off x="3918" y="2662"/>
                <a:ext cx="7" cy="8"/>
              </a:xfrm>
              <a:custGeom>
                <a:avLst/>
                <a:gdLst>
                  <a:gd name="T0" fmla="*/ 6 w 5"/>
                  <a:gd name="T1" fmla="*/ 0 h 6"/>
                  <a:gd name="T2" fmla="*/ 6 w 5"/>
                  <a:gd name="T3" fmla="*/ 9 h 6"/>
                  <a:gd name="T4" fmla="*/ 6 w 5"/>
                  <a:gd name="T5" fmla="*/ 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4" y="1"/>
                      <a:pt x="5" y="3"/>
                      <a:pt x="2" y="4"/>
                    </a:cubicBezTo>
                    <a:cubicBezTo>
                      <a:pt x="0" y="6"/>
                      <a:pt x="2" y="2"/>
                      <a:pt x="2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4" name="Freeform 2476"/>
              <p:cNvSpPr/>
              <p:nvPr>
                <p:custDataLst>
                  <p:tags r:id="rId1434"/>
                </p:custDataLst>
              </p:nvPr>
            </p:nvSpPr>
            <p:spPr bwMode="auto">
              <a:xfrm>
                <a:off x="3927" y="2664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7 w 3"/>
                  <a:gd name="T3" fmla="*/ 8 h 4"/>
                  <a:gd name="T4" fmla="*/ 7 w 3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0" y="2"/>
                      <a:pt x="0" y="4"/>
                      <a:pt x="3" y="4"/>
                    </a:cubicBezTo>
                    <a:cubicBezTo>
                      <a:pt x="2" y="3"/>
                      <a:pt x="2" y="2"/>
                      <a:pt x="3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5" name="Freeform 2477"/>
              <p:cNvSpPr/>
              <p:nvPr>
                <p:custDataLst>
                  <p:tags r:id="rId1435"/>
                </p:custDataLst>
              </p:nvPr>
            </p:nvSpPr>
            <p:spPr bwMode="auto">
              <a:xfrm>
                <a:off x="3942" y="2658"/>
                <a:ext cx="5" cy="6"/>
              </a:xfrm>
              <a:custGeom>
                <a:avLst/>
                <a:gdLst>
                  <a:gd name="T0" fmla="*/ 0 w 4"/>
                  <a:gd name="T1" fmla="*/ 8 h 4"/>
                  <a:gd name="T2" fmla="*/ 8 w 4"/>
                  <a:gd name="T3" fmla="*/ 8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2"/>
                      <a:pt x="3" y="4"/>
                      <a:pt x="4" y="2"/>
                    </a:cubicBezTo>
                    <a:cubicBezTo>
                      <a:pt x="3" y="2"/>
                      <a:pt x="2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6" name="Freeform 2478"/>
              <p:cNvSpPr/>
              <p:nvPr>
                <p:custDataLst>
                  <p:tags r:id="rId1436"/>
                </p:custDataLst>
              </p:nvPr>
            </p:nvSpPr>
            <p:spPr bwMode="auto">
              <a:xfrm>
                <a:off x="3947" y="2657"/>
                <a:ext cx="6" cy="4"/>
              </a:xfrm>
              <a:custGeom>
                <a:avLst/>
                <a:gdLst>
                  <a:gd name="T0" fmla="*/ 6 w 5"/>
                  <a:gd name="T1" fmla="*/ 0 h 3"/>
                  <a:gd name="T2" fmla="*/ 7 w 5"/>
                  <a:gd name="T3" fmla="*/ 7 h 3"/>
                  <a:gd name="T4" fmla="*/ 8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0" y="0"/>
                      <a:pt x="2" y="2"/>
                      <a:pt x="4" y="3"/>
                    </a:cubicBezTo>
                    <a:cubicBezTo>
                      <a:pt x="5" y="2"/>
                      <a:pt x="4" y="0"/>
                      <a:pt x="5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7" name="Freeform 2479"/>
              <p:cNvSpPr/>
              <p:nvPr>
                <p:custDataLst>
                  <p:tags r:id="rId1437"/>
                </p:custDataLst>
              </p:nvPr>
            </p:nvSpPr>
            <p:spPr bwMode="auto">
              <a:xfrm>
                <a:off x="3948" y="2647"/>
                <a:ext cx="5" cy="6"/>
              </a:xfrm>
              <a:custGeom>
                <a:avLst/>
                <a:gdLst>
                  <a:gd name="T0" fmla="*/ 0 w 4"/>
                  <a:gd name="T1" fmla="*/ 2 h 5"/>
                  <a:gd name="T2" fmla="*/ 5 w 4"/>
                  <a:gd name="T3" fmla="*/ 8 h 5"/>
                  <a:gd name="T4" fmla="*/ 8 w 4"/>
                  <a:gd name="T5" fmla="*/ 2 h 5"/>
                  <a:gd name="T6" fmla="*/ 0 w 4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1" y="3"/>
                      <a:pt x="1" y="4"/>
                      <a:pt x="2" y="5"/>
                    </a:cubicBezTo>
                    <a:cubicBezTo>
                      <a:pt x="3" y="5"/>
                      <a:pt x="4" y="3"/>
                      <a:pt x="4" y="2"/>
                    </a:cubicBezTo>
                    <a:cubicBezTo>
                      <a:pt x="4" y="0"/>
                      <a:pt x="1" y="0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8" name="Freeform 2480"/>
              <p:cNvSpPr/>
              <p:nvPr>
                <p:custDataLst>
                  <p:tags r:id="rId1438"/>
                </p:custDataLst>
              </p:nvPr>
            </p:nvSpPr>
            <p:spPr bwMode="auto">
              <a:xfrm>
                <a:off x="3952" y="2644"/>
                <a:ext cx="6" cy="4"/>
              </a:xfrm>
              <a:custGeom>
                <a:avLst/>
                <a:gdLst>
                  <a:gd name="T0" fmla="*/ 0 w 5"/>
                  <a:gd name="T1" fmla="*/ 0 h 3"/>
                  <a:gd name="T2" fmla="*/ 6 w 5"/>
                  <a:gd name="T3" fmla="*/ 7 h 3"/>
                  <a:gd name="T4" fmla="*/ 8 w 5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cubicBezTo>
                      <a:pt x="1" y="1"/>
                      <a:pt x="1" y="3"/>
                      <a:pt x="3" y="3"/>
                    </a:cubicBezTo>
                    <a:cubicBezTo>
                      <a:pt x="4" y="2"/>
                      <a:pt x="4" y="0"/>
                      <a:pt x="5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69" name="Freeform 2481"/>
              <p:cNvSpPr/>
              <p:nvPr>
                <p:custDataLst>
                  <p:tags r:id="rId1439"/>
                </p:custDataLst>
              </p:nvPr>
            </p:nvSpPr>
            <p:spPr bwMode="auto">
              <a:xfrm>
                <a:off x="3964" y="2648"/>
                <a:ext cx="6" cy="3"/>
              </a:xfrm>
              <a:custGeom>
                <a:avLst/>
                <a:gdLst>
                  <a:gd name="T0" fmla="*/ 0 w 5"/>
                  <a:gd name="T1" fmla="*/ 0 h 2"/>
                  <a:gd name="T2" fmla="*/ 2 w 5"/>
                  <a:gd name="T3" fmla="*/ 8 h 2"/>
                  <a:gd name="T4" fmla="*/ 8 w 5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3" y="2"/>
                      <a:pt x="3" y="0"/>
                      <a:pt x="5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0" name="Freeform 2482"/>
              <p:cNvSpPr/>
              <p:nvPr>
                <p:custDataLst>
                  <p:tags r:id="rId1440"/>
                </p:custDataLst>
              </p:nvPr>
            </p:nvSpPr>
            <p:spPr bwMode="auto">
              <a:xfrm>
                <a:off x="3973" y="2651"/>
                <a:ext cx="9" cy="4"/>
              </a:xfrm>
              <a:custGeom>
                <a:avLst/>
                <a:gdLst>
                  <a:gd name="T0" fmla="*/ 5 w 7"/>
                  <a:gd name="T1" fmla="*/ 0 h 3"/>
                  <a:gd name="T2" fmla="*/ 5 w 7"/>
                  <a:gd name="T3" fmla="*/ 7 h 3"/>
                  <a:gd name="T4" fmla="*/ 8 w 7"/>
                  <a:gd name="T5" fmla="*/ 1 h 3"/>
                  <a:gd name="T6" fmla="*/ 15 w 7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2" y="0"/>
                    </a:moveTo>
                    <a:cubicBezTo>
                      <a:pt x="2" y="1"/>
                      <a:pt x="0" y="3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5" y="1"/>
                      <a:pt x="6" y="1"/>
                      <a:pt x="7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1" name="Freeform 2483"/>
              <p:cNvSpPr/>
              <p:nvPr>
                <p:custDataLst>
                  <p:tags r:id="rId1441"/>
                </p:custDataLst>
              </p:nvPr>
            </p:nvSpPr>
            <p:spPr bwMode="auto">
              <a:xfrm>
                <a:off x="3974" y="2666"/>
                <a:ext cx="7" cy="4"/>
              </a:xfrm>
              <a:custGeom>
                <a:avLst/>
                <a:gdLst>
                  <a:gd name="T0" fmla="*/ 0 w 5"/>
                  <a:gd name="T1" fmla="*/ 7 h 3"/>
                  <a:gd name="T2" fmla="*/ 1 w 5"/>
                  <a:gd name="T3" fmla="*/ 0 h 3"/>
                  <a:gd name="T4" fmla="*/ 14 w 5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2"/>
                      <a:pt x="1" y="1"/>
                      <a:pt x="1" y="0"/>
                    </a:cubicBezTo>
                    <a:cubicBezTo>
                      <a:pt x="3" y="0"/>
                      <a:pt x="5" y="1"/>
                      <a:pt x="5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2" name="Freeform 2484"/>
              <p:cNvSpPr/>
              <p:nvPr>
                <p:custDataLst>
                  <p:tags r:id="rId1442"/>
                </p:custDataLst>
              </p:nvPr>
            </p:nvSpPr>
            <p:spPr bwMode="auto">
              <a:xfrm>
                <a:off x="3968" y="2658"/>
                <a:ext cx="6" cy="7"/>
              </a:xfrm>
              <a:custGeom>
                <a:avLst/>
                <a:gdLst>
                  <a:gd name="T0" fmla="*/ 0 w 5"/>
                  <a:gd name="T1" fmla="*/ 1 h 5"/>
                  <a:gd name="T2" fmla="*/ 0 w 5"/>
                  <a:gd name="T3" fmla="*/ 8 h 5"/>
                  <a:gd name="T4" fmla="*/ 7 w 5"/>
                  <a:gd name="T5" fmla="*/ 6 h 5"/>
                  <a:gd name="T6" fmla="*/ 1 w 5"/>
                  <a:gd name="T7" fmla="*/ 1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2"/>
                      <a:pt x="4" y="5"/>
                      <a:pt x="4" y="2"/>
                    </a:cubicBezTo>
                    <a:cubicBezTo>
                      <a:pt x="5" y="0"/>
                      <a:pt x="2" y="2"/>
                      <a:pt x="1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3" name="Freeform 2485"/>
              <p:cNvSpPr/>
              <p:nvPr>
                <p:custDataLst>
                  <p:tags r:id="rId1443"/>
                </p:custDataLst>
              </p:nvPr>
            </p:nvSpPr>
            <p:spPr bwMode="auto">
              <a:xfrm>
                <a:off x="3977" y="2656"/>
                <a:ext cx="5" cy="8"/>
              </a:xfrm>
              <a:custGeom>
                <a:avLst/>
                <a:gdLst>
                  <a:gd name="T0" fmla="*/ 5 w 4"/>
                  <a:gd name="T1" fmla="*/ 1 h 6"/>
                  <a:gd name="T2" fmla="*/ 6 w 4"/>
                  <a:gd name="T3" fmla="*/ 12 h 6"/>
                  <a:gd name="T4" fmla="*/ 6 w 4"/>
                  <a:gd name="T5" fmla="*/ 7 h 6"/>
                  <a:gd name="T6" fmla="*/ 8 w 4"/>
                  <a:gd name="T7" fmla="*/ 1 h 6"/>
                  <a:gd name="T8" fmla="*/ 5 w 4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1"/>
                    </a:moveTo>
                    <a:cubicBezTo>
                      <a:pt x="0" y="2"/>
                      <a:pt x="1" y="6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0"/>
                      <a:pt x="3" y="0"/>
                      <a:pt x="2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4" name="Freeform 2486"/>
              <p:cNvSpPr/>
              <p:nvPr>
                <p:custDataLst>
                  <p:tags r:id="rId1444"/>
                </p:custDataLst>
              </p:nvPr>
            </p:nvSpPr>
            <p:spPr bwMode="auto">
              <a:xfrm>
                <a:off x="3945" y="2662"/>
                <a:ext cx="8" cy="9"/>
              </a:xfrm>
              <a:custGeom>
                <a:avLst/>
                <a:gdLst>
                  <a:gd name="T0" fmla="*/ 1 w 6"/>
                  <a:gd name="T1" fmla="*/ 6 h 7"/>
                  <a:gd name="T2" fmla="*/ 5 w 6"/>
                  <a:gd name="T3" fmla="*/ 10 h 7"/>
                  <a:gd name="T4" fmla="*/ 12 w 6"/>
                  <a:gd name="T5" fmla="*/ 13 h 7"/>
                  <a:gd name="T6" fmla="*/ 5 w 6"/>
                  <a:gd name="T7" fmla="*/ 5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1" y="3"/>
                    </a:moveTo>
                    <a:cubicBezTo>
                      <a:pt x="0" y="5"/>
                      <a:pt x="1" y="4"/>
                      <a:pt x="2" y="5"/>
                    </a:cubicBezTo>
                    <a:cubicBezTo>
                      <a:pt x="3" y="6"/>
                      <a:pt x="4" y="7"/>
                      <a:pt x="5" y="6"/>
                    </a:cubicBezTo>
                    <a:cubicBezTo>
                      <a:pt x="6" y="5"/>
                      <a:pt x="4" y="0"/>
                      <a:pt x="2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5" name="Freeform 2487"/>
              <p:cNvSpPr/>
              <p:nvPr>
                <p:custDataLst>
                  <p:tags r:id="rId1445"/>
                </p:custDataLst>
              </p:nvPr>
            </p:nvSpPr>
            <p:spPr bwMode="auto">
              <a:xfrm>
                <a:off x="3944" y="2674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5 w 4"/>
                  <a:gd name="T3" fmla="*/ 0 h 3"/>
                  <a:gd name="T4" fmla="*/ 8 w 4"/>
                  <a:gd name="T5" fmla="*/ 0 h 3"/>
                  <a:gd name="T6" fmla="*/ 8 w 4"/>
                  <a:gd name="T7" fmla="*/ 7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3"/>
                      <a:pt x="1" y="1"/>
                      <a:pt x="2" y="0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6" name="Freeform 2488"/>
              <p:cNvSpPr/>
              <p:nvPr>
                <p:custDataLst>
                  <p:tags r:id="rId1446"/>
                </p:custDataLst>
              </p:nvPr>
            </p:nvSpPr>
            <p:spPr bwMode="auto">
              <a:xfrm>
                <a:off x="3929" y="2677"/>
                <a:ext cx="6" cy="5"/>
              </a:xfrm>
              <a:custGeom>
                <a:avLst/>
                <a:gdLst>
                  <a:gd name="T0" fmla="*/ 0 w 5"/>
                  <a:gd name="T1" fmla="*/ 8 h 4"/>
                  <a:gd name="T2" fmla="*/ 8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0"/>
                      <a:pt x="3" y="1"/>
                      <a:pt x="5" y="4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7" name="Freeform 2489"/>
              <p:cNvSpPr/>
              <p:nvPr>
                <p:custDataLst>
                  <p:tags r:id="rId1447"/>
                </p:custDataLst>
              </p:nvPr>
            </p:nvSpPr>
            <p:spPr bwMode="auto">
              <a:xfrm>
                <a:off x="3913" y="2678"/>
                <a:ext cx="8" cy="6"/>
              </a:xfrm>
              <a:custGeom>
                <a:avLst/>
                <a:gdLst>
                  <a:gd name="T0" fmla="*/ 0 w 6"/>
                  <a:gd name="T1" fmla="*/ 7 h 5"/>
                  <a:gd name="T2" fmla="*/ 7 w 6"/>
                  <a:gd name="T3" fmla="*/ 1 h 5"/>
                  <a:gd name="T4" fmla="*/ 12 w 6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2" y="3"/>
                      <a:pt x="1" y="1"/>
                      <a:pt x="3" y="1"/>
                    </a:cubicBezTo>
                    <a:cubicBezTo>
                      <a:pt x="5" y="0"/>
                      <a:pt x="6" y="3"/>
                      <a:pt x="5" y="5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8" name="Freeform 2490"/>
              <p:cNvSpPr/>
              <p:nvPr>
                <p:custDataLst>
                  <p:tags r:id="rId1448"/>
                </p:custDataLst>
              </p:nvPr>
            </p:nvSpPr>
            <p:spPr bwMode="auto">
              <a:xfrm>
                <a:off x="3905" y="2674"/>
                <a:ext cx="4" cy="5"/>
              </a:xfrm>
              <a:custGeom>
                <a:avLst/>
                <a:gdLst>
                  <a:gd name="T0" fmla="*/ 1 w 3"/>
                  <a:gd name="T1" fmla="*/ 8 h 4"/>
                  <a:gd name="T2" fmla="*/ 7 w 3"/>
                  <a:gd name="T3" fmla="*/ 1 h 4"/>
                  <a:gd name="T4" fmla="*/ 7 w 3"/>
                  <a:gd name="T5" fmla="*/ 6 h 4"/>
                  <a:gd name="T6" fmla="*/ 1 w 3"/>
                  <a:gd name="T7" fmla="*/ 8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2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3"/>
                      <a:pt x="1" y="4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9" name="Freeform 2491"/>
              <p:cNvSpPr/>
              <p:nvPr>
                <p:custDataLst>
                  <p:tags r:id="rId1449"/>
                </p:custDataLst>
              </p:nvPr>
            </p:nvSpPr>
            <p:spPr bwMode="auto">
              <a:xfrm>
                <a:off x="3913" y="2660"/>
                <a:ext cx="4" cy="5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8 h 4"/>
                  <a:gd name="T4" fmla="*/ 7 w 3"/>
                  <a:gd name="T5" fmla="*/ 5 h 4"/>
                  <a:gd name="T6" fmla="*/ 5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3"/>
                      <a:pt x="1" y="4"/>
                    </a:cubicBezTo>
                    <a:cubicBezTo>
                      <a:pt x="1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0" name="Freeform 2492"/>
              <p:cNvSpPr/>
              <p:nvPr>
                <p:custDataLst>
                  <p:tags r:id="rId1450"/>
                </p:custDataLst>
              </p:nvPr>
            </p:nvSpPr>
            <p:spPr bwMode="auto">
              <a:xfrm>
                <a:off x="3905" y="2629"/>
                <a:ext cx="4" cy="4"/>
              </a:xfrm>
              <a:custGeom>
                <a:avLst/>
                <a:gdLst>
                  <a:gd name="T0" fmla="*/ 1 w 3"/>
                  <a:gd name="T1" fmla="*/ 0 h 3"/>
                  <a:gd name="T2" fmla="*/ 7 w 3"/>
                  <a:gd name="T3" fmla="*/ 7 h 3"/>
                  <a:gd name="T4" fmla="*/ 7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0" y="1"/>
                      <a:pt x="1" y="3"/>
                      <a:pt x="3" y="3"/>
                    </a:cubicBezTo>
                    <a:cubicBezTo>
                      <a:pt x="3" y="2"/>
                      <a:pt x="3" y="1"/>
                      <a:pt x="3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1" name="Freeform 2493"/>
              <p:cNvSpPr/>
              <p:nvPr>
                <p:custDataLst>
                  <p:tags r:id="rId1451"/>
                </p:custDataLst>
              </p:nvPr>
            </p:nvSpPr>
            <p:spPr bwMode="auto">
              <a:xfrm>
                <a:off x="3909" y="2625"/>
                <a:ext cx="8" cy="5"/>
              </a:xfrm>
              <a:custGeom>
                <a:avLst/>
                <a:gdLst>
                  <a:gd name="T0" fmla="*/ 0 w 6"/>
                  <a:gd name="T1" fmla="*/ 1 h 4"/>
                  <a:gd name="T2" fmla="*/ 5 w 6"/>
                  <a:gd name="T3" fmla="*/ 8 h 4"/>
                  <a:gd name="T4" fmla="*/ 15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cubicBezTo>
                      <a:pt x="2" y="2"/>
                      <a:pt x="2" y="2"/>
                      <a:pt x="2" y="4"/>
                    </a:cubicBezTo>
                    <a:cubicBezTo>
                      <a:pt x="5" y="4"/>
                      <a:pt x="4" y="1"/>
                      <a:pt x="6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2" name="Freeform 2494"/>
              <p:cNvSpPr/>
              <p:nvPr>
                <p:custDataLst>
                  <p:tags r:id="rId1452"/>
                </p:custDataLst>
              </p:nvPr>
            </p:nvSpPr>
            <p:spPr bwMode="auto">
              <a:xfrm>
                <a:off x="3917" y="2626"/>
                <a:ext cx="10" cy="5"/>
              </a:xfrm>
              <a:custGeom>
                <a:avLst/>
                <a:gdLst>
                  <a:gd name="T0" fmla="*/ 5 w 8"/>
                  <a:gd name="T1" fmla="*/ 0 h 4"/>
                  <a:gd name="T2" fmla="*/ 6 w 8"/>
                  <a:gd name="T3" fmla="*/ 8 h 4"/>
                  <a:gd name="T4" fmla="*/ 16 w 8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cubicBezTo>
                      <a:pt x="2" y="2"/>
                      <a:pt x="0" y="2"/>
                      <a:pt x="3" y="4"/>
                    </a:cubicBezTo>
                    <a:cubicBezTo>
                      <a:pt x="4" y="3"/>
                      <a:pt x="6" y="2"/>
                      <a:pt x="8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3" name="Freeform 2495"/>
              <p:cNvSpPr/>
              <p:nvPr>
                <p:custDataLst>
                  <p:tags r:id="rId1453"/>
                </p:custDataLst>
              </p:nvPr>
            </p:nvSpPr>
            <p:spPr bwMode="auto">
              <a:xfrm>
                <a:off x="3935" y="2635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8 w 5"/>
                  <a:gd name="T3" fmla="*/ 8 h 4"/>
                  <a:gd name="T4" fmla="*/ 14 w 5"/>
                  <a:gd name="T5" fmla="*/ 1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2" y="1"/>
                      <a:pt x="0" y="4"/>
                      <a:pt x="3" y="4"/>
                    </a:cubicBezTo>
                    <a:cubicBezTo>
                      <a:pt x="2" y="2"/>
                      <a:pt x="4" y="1"/>
                      <a:pt x="5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4" name="Freeform 2496"/>
              <p:cNvSpPr/>
              <p:nvPr>
                <p:custDataLst>
                  <p:tags r:id="rId1454"/>
                </p:custDataLst>
              </p:nvPr>
            </p:nvSpPr>
            <p:spPr bwMode="auto">
              <a:xfrm>
                <a:off x="3900" y="2644"/>
                <a:ext cx="5" cy="4"/>
              </a:xfrm>
              <a:custGeom>
                <a:avLst/>
                <a:gdLst>
                  <a:gd name="T0" fmla="*/ 0 w 4"/>
                  <a:gd name="T1" fmla="*/ 7 h 3"/>
                  <a:gd name="T2" fmla="*/ 6 w 4"/>
                  <a:gd name="T3" fmla="*/ 0 h 3"/>
                  <a:gd name="T4" fmla="*/ 1 w 4"/>
                  <a:gd name="T5" fmla="*/ 0 h 3"/>
                  <a:gd name="T6" fmla="*/ 0 w 4"/>
                  <a:gd name="T7" fmla="*/ 5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3"/>
                      <a:pt x="4" y="1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5" name="Freeform 2497"/>
              <p:cNvSpPr/>
              <p:nvPr>
                <p:custDataLst>
                  <p:tags r:id="rId1455"/>
                </p:custDataLst>
              </p:nvPr>
            </p:nvSpPr>
            <p:spPr bwMode="auto">
              <a:xfrm>
                <a:off x="3901" y="2637"/>
                <a:ext cx="5" cy="5"/>
              </a:xfrm>
              <a:custGeom>
                <a:avLst/>
                <a:gdLst>
                  <a:gd name="T0" fmla="*/ 1 w 4"/>
                  <a:gd name="T1" fmla="*/ 1 h 4"/>
                  <a:gd name="T2" fmla="*/ 8 w 4"/>
                  <a:gd name="T3" fmla="*/ 6 h 4"/>
                  <a:gd name="T4" fmla="*/ 5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0" y="4"/>
                      <a:pt x="2" y="4"/>
                      <a:pt x="4" y="3"/>
                    </a:cubicBezTo>
                    <a:cubicBezTo>
                      <a:pt x="3" y="3"/>
                      <a:pt x="1" y="2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6" name="Freeform 2498"/>
              <p:cNvSpPr/>
              <p:nvPr>
                <p:custDataLst>
                  <p:tags r:id="rId1456"/>
                </p:custDataLst>
              </p:nvPr>
            </p:nvSpPr>
            <p:spPr bwMode="auto">
              <a:xfrm>
                <a:off x="3910" y="2634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8 w 1"/>
                  <a:gd name="T3" fmla="*/ 8 h 2"/>
                  <a:gd name="T4" fmla="*/ 8 w 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7" name="Freeform 2499"/>
              <p:cNvSpPr/>
              <p:nvPr>
                <p:custDataLst>
                  <p:tags r:id="rId1457"/>
                </p:custDataLst>
              </p:nvPr>
            </p:nvSpPr>
            <p:spPr bwMode="auto">
              <a:xfrm>
                <a:off x="3888" y="2635"/>
                <a:ext cx="3" cy="4"/>
              </a:xfrm>
              <a:custGeom>
                <a:avLst/>
                <a:gdLst>
                  <a:gd name="T0" fmla="*/ 0 w 2"/>
                  <a:gd name="T1" fmla="*/ 1 h 3"/>
                  <a:gd name="T2" fmla="*/ 8 w 2"/>
                  <a:gd name="T3" fmla="*/ 7 h 3"/>
                  <a:gd name="T4" fmla="*/ 5 w 2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3"/>
                      <a:pt x="2" y="3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8" name="Freeform 2500"/>
              <p:cNvSpPr/>
              <p:nvPr>
                <p:custDataLst>
                  <p:tags r:id="rId1458"/>
                </p:custDataLst>
              </p:nvPr>
            </p:nvSpPr>
            <p:spPr bwMode="auto">
              <a:xfrm>
                <a:off x="3892" y="2631"/>
                <a:ext cx="5" cy="4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7 h 3"/>
                  <a:gd name="T4" fmla="*/ 8 w 4"/>
                  <a:gd name="T5" fmla="*/ 5 h 3"/>
                  <a:gd name="T6" fmla="*/ 5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0"/>
                      <a:pt x="0" y="2"/>
                      <a:pt x="1" y="3"/>
                    </a:cubicBezTo>
                    <a:cubicBezTo>
                      <a:pt x="2" y="1"/>
                      <a:pt x="3" y="3"/>
                      <a:pt x="4" y="2"/>
                    </a:cubicBezTo>
                    <a:cubicBezTo>
                      <a:pt x="3" y="1"/>
                      <a:pt x="3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89" name="Freeform 2501"/>
              <p:cNvSpPr/>
              <p:nvPr>
                <p:custDataLst>
                  <p:tags r:id="rId1459"/>
                </p:custDataLst>
              </p:nvPr>
            </p:nvSpPr>
            <p:spPr bwMode="auto">
              <a:xfrm>
                <a:off x="3893" y="2648"/>
                <a:ext cx="4" cy="4"/>
              </a:xfrm>
              <a:custGeom>
                <a:avLst/>
                <a:gdLst>
                  <a:gd name="T0" fmla="*/ 0 w 3"/>
                  <a:gd name="T1" fmla="*/ 5 h 3"/>
                  <a:gd name="T2" fmla="*/ 1 w 3"/>
                  <a:gd name="T3" fmla="*/ 7 h 3"/>
                  <a:gd name="T4" fmla="*/ 7 w 3"/>
                  <a:gd name="T5" fmla="*/ 1 h 3"/>
                  <a:gd name="T6" fmla="*/ 1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3" y="0"/>
                      <a:pt x="2" y="1"/>
                      <a:pt x="1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0" name="Freeform 2502"/>
              <p:cNvSpPr/>
              <p:nvPr>
                <p:custDataLst>
                  <p:tags r:id="rId1460"/>
                </p:custDataLst>
              </p:nvPr>
            </p:nvSpPr>
            <p:spPr bwMode="auto">
              <a:xfrm>
                <a:off x="3870" y="2648"/>
                <a:ext cx="7" cy="7"/>
              </a:xfrm>
              <a:custGeom>
                <a:avLst/>
                <a:gdLst>
                  <a:gd name="T0" fmla="*/ 6 w 5"/>
                  <a:gd name="T1" fmla="*/ 0 h 5"/>
                  <a:gd name="T2" fmla="*/ 14 w 5"/>
                  <a:gd name="T3" fmla="*/ 8 h 5"/>
                  <a:gd name="T4" fmla="*/ 0 w 5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3" y="1"/>
                      <a:pt x="5" y="1"/>
                      <a:pt x="5" y="3"/>
                    </a:cubicBezTo>
                    <a:cubicBezTo>
                      <a:pt x="3" y="3"/>
                      <a:pt x="1" y="5"/>
                      <a:pt x="0" y="5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1" name="Freeform 2503"/>
              <p:cNvSpPr/>
              <p:nvPr>
                <p:custDataLst>
                  <p:tags r:id="rId1461"/>
                </p:custDataLst>
              </p:nvPr>
            </p:nvSpPr>
            <p:spPr bwMode="auto">
              <a:xfrm>
                <a:off x="3896" y="2658"/>
                <a:ext cx="4" cy="7"/>
              </a:xfrm>
              <a:custGeom>
                <a:avLst/>
                <a:gdLst>
                  <a:gd name="T0" fmla="*/ 1 w 3"/>
                  <a:gd name="T1" fmla="*/ 1 h 5"/>
                  <a:gd name="T2" fmla="*/ 1 w 3"/>
                  <a:gd name="T3" fmla="*/ 14 h 5"/>
                  <a:gd name="T4" fmla="*/ 1 w 3"/>
                  <a:gd name="T5" fmla="*/ 11 h 5"/>
                  <a:gd name="T6" fmla="*/ 5 w 3"/>
                  <a:gd name="T7" fmla="*/ 6 h 5"/>
                  <a:gd name="T8" fmla="*/ 7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2" name="Freeform 2504"/>
              <p:cNvSpPr/>
              <p:nvPr>
                <p:custDataLst>
                  <p:tags r:id="rId1462"/>
                </p:custDataLst>
              </p:nvPr>
            </p:nvSpPr>
            <p:spPr bwMode="auto">
              <a:xfrm>
                <a:off x="3922" y="2642"/>
                <a:ext cx="4" cy="5"/>
              </a:xfrm>
              <a:custGeom>
                <a:avLst/>
                <a:gdLst>
                  <a:gd name="T0" fmla="*/ 5 w 3"/>
                  <a:gd name="T1" fmla="*/ 0 h 4"/>
                  <a:gd name="T2" fmla="*/ 0 w 3"/>
                  <a:gd name="T3" fmla="*/ 5 h 4"/>
                  <a:gd name="T4" fmla="*/ 5 w 3"/>
                  <a:gd name="T5" fmla="*/ 8 h 4"/>
                  <a:gd name="T6" fmla="*/ 7 w 3"/>
                  <a:gd name="T7" fmla="*/ 5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3"/>
                      <a:pt x="2" y="2"/>
                      <a:pt x="3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3" name="Freeform 2505"/>
              <p:cNvSpPr/>
              <p:nvPr>
                <p:custDataLst>
                  <p:tags r:id="rId1463"/>
                </p:custDataLst>
              </p:nvPr>
            </p:nvSpPr>
            <p:spPr bwMode="auto">
              <a:xfrm>
                <a:off x="3909" y="2640"/>
                <a:ext cx="5" cy="4"/>
              </a:xfrm>
              <a:custGeom>
                <a:avLst/>
                <a:gdLst>
                  <a:gd name="T0" fmla="*/ 1 w 4"/>
                  <a:gd name="T1" fmla="*/ 0 h 3"/>
                  <a:gd name="T2" fmla="*/ 1 w 4"/>
                  <a:gd name="T3" fmla="*/ 7 h 3"/>
                  <a:gd name="T4" fmla="*/ 6 w 4"/>
                  <a:gd name="T5" fmla="*/ 7 h 3"/>
                  <a:gd name="T6" fmla="*/ 6 w 4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2"/>
                      <a:pt x="3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4" name="Freeform 2506"/>
              <p:cNvSpPr/>
              <p:nvPr>
                <p:custDataLst>
                  <p:tags r:id="rId1464"/>
                </p:custDataLst>
              </p:nvPr>
            </p:nvSpPr>
            <p:spPr bwMode="auto">
              <a:xfrm>
                <a:off x="3919" y="2635"/>
                <a:ext cx="3" cy="5"/>
              </a:xfrm>
              <a:custGeom>
                <a:avLst/>
                <a:gdLst>
                  <a:gd name="T0" fmla="*/ 5 w 2"/>
                  <a:gd name="T1" fmla="*/ 0 h 4"/>
                  <a:gd name="T2" fmla="*/ 0 w 2"/>
                  <a:gd name="T3" fmla="*/ 8 h 4"/>
                  <a:gd name="T4" fmla="*/ 8 w 2"/>
                  <a:gd name="T5" fmla="*/ 5 h 4"/>
                  <a:gd name="T6" fmla="*/ 8 w 2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1"/>
                      <a:pt x="1" y="2"/>
                      <a:pt x="0" y="4"/>
                    </a:cubicBezTo>
                    <a:cubicBezTo>
                      <a:pt x="1" y="4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5" name="Freeform 2507"/>
              <p:cNvSpPr/>
              <p:nvPr>
                <p:custDataLst>
                  <p:tags r:id="rId1465"/>
                </p:custDataLst>
              </p:nvPr>
            </p:nvSpPr>
            <p:spPr bwMode="auto">
              <a:xfrm>
                <a:off x="3932" y="2653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8 h 2"/>
                  <a:gd name="T4" fmla="*/ 7 w 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2" y="1"/>
                      <a:pt x="2" y="1"/>
                      <a:pt x="3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6" name="Freeform 2508"/>
              <p:cNvSpPr/>
              <p:nvPr>
                <p:custDataLst>
                  <p:tags r:id="rId1466"/>
                </p:custDataLst>
              </p:nvPr>
            </p:nvSpPr>
            <p:spPr bwMode="auto">
              <a:xfrm>
                <a:off x="3932" y="2643"/>
                <a:ext cx="7" cy="4"/>
              </a:xfrm>
              <a:custGeom>
                <a:avLst/>
                <a:gdLst>
                  <a:gd name="T0" fmla="*/ 1 w 5"/>
                  <a:gd name="T1" fmla="*/ 1 h 3"/>
                  <a:gd name="T2" fmla="*/ 14 w 5"/>
                  <a:gd name="T3" fmla="*/ 5 h 3"/>
                  <a:gd name="T4" fmla="*/ 6 w 5"/>
                  <a:gd name="T5" fmla="*/ 7 h 3"/>
                  <a:gd name="T6" fmla="*/ 0 w 5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3">
                    <a:moveTo>
                      <a:pt x="1" y="1"/>
                    </a:moveTo>
                    <a:cubicBezTo>
                      <a:pt x="2" y="0"/>
                      <a:pt x="5" y="0"/>
                      <a:pt x="5" y="2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2"/>
                      <a:pt x="1" y="1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7" name="Freeform 2509"/>
              <p:cNvSpPr/>
              <p:nvPr>
                <p:custDataLst>
                  <p:tags r:id="rId1467"/>
                </p:custDataLst>
              </p:nvPr>
            </p:nvSpPr>
            <p:spPr bwMode="auto">
              <a:xfrm>
                <a:off x="3958" y="2660"/>
                <a:ext cx="6" cy="4"/>
              </a:xfrm>
              <a:custGeom>
                <a:avLst/>
                <a:gdLst>
                  <a:gd name="T0" fmla="*/ 0 w 4"/>
                  <a:gd name="T1" fmla="*/ 7 h 3"/>
                  <a:gd name="T2" fmla="*/ 5 w 4"/>
                  <a:gd name="T3" fmla="*/ 7 h 3"/>
                  <a:gd name="T4" fmla="*/ 12 w 4"/>
                  <a:gd name="T5" fmla="*/ 0 h 3"/>
                  <a:gd name="T6" fmla="*/ 0 w 4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3"/>
                      <a:pt x="1" y="3"/>
                    </a:cubicBezTo>
                    <a:cubicBezTo>
                      <a:pt x="2" y="3"/>
                      <a:pt x="4" y="2"/>
                      <a:pt x="3" y="0"/>
                    </a:cubicBezTo>
                    <a:cubicBezTo>
                      <a:pt x="3" y="1"/>
                      <a:pt x="1" y="1"/>
                      <a:pt x="0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8" name="Freeform 2510"/>
              <p:cNvSpPr/>
              <p:nvPr>
                <p:custDataLst>
                  <p:tags r:id="rId1468"/>
                </p:custDataLst>
              </p:nvPr>
            </p:nvSpPr>
            <p:spPr bwMode="auto">
              <a:xfrm>
                <a:off x="3900" y="2664"/>
                <a:ext cx="5" cy="4"/>
              </a:xfrm>
              <a:custGeom>
                <a:avLst/>
                <a:gdLst>
                  <a:gd name="T0" fmla="*/ 0 w 4"/>
                  <a:gd name="T1" fmla="*/ 1 h 3"/>
                  <a:gd name="T2" fmla="*/ 8 w 4"/>
                  <a:gd name="T3" fmla="*/ 7 h 3"/>
                  <a:gd name="T4" fmla="*/ 1 w 4"/>
                  <a:gd name="T5" fmla="*/ 5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3" y="0"/>
                      <a:pt x="3" y="1"/>
                      <a:pt x="4" y="3"/>
                    </a:cubicBezTo>
                    <a:cubicBezTo>
                      <a:pt x="3" y="3"/>
                      <a:pt x="1" y="3"/>
                      <a:pt x="1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9" name="Freeform 2511"/>
              <p:cNvSpPr/>
              <p:nvPr>
                <p:custDataLst>
                  <p:tags r:id="rId1469"/>
                </p:custDataLst>
              </p:nvPr>
            </p:nvSpPr>
            <p:spPr bwMode="auto">
              <a:xfrm>
                <a:off x="3916" y="2673"/>
                <a:ext cx="3" cy="4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1 h 3"/>
                  <a:gd name="T4" fmla="*/ 1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0" y="2"/>
                      <a:pt x="2" y="3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0" name="Freeform 2512"/>
              <p:cNvSpPr/>
              <p:nvPr>
                <p:custDataLst>
                  <p:tags r:id="rId1470"/>
                </p:custDataLst>
              </p:nvPr>
            </p:nvSpPr>
            <p:spPr bwMode="auto">
              <a:xfrm>
                <a:off x="3888" y="2656"/>
                <a:ext cx="4" cy="4"/>
              </a:xfrm>
              <a:custGeom>
                <a:avLst/>
                <a:gdLst>
                  <a:gd name="T0" fmla="*/ 0 w 3"/>
                  <a:gd name="T1" fmla="*/ 1 h 3"/>
                  <a:gd name="T2" fmla="*/ 0 w 3"/>
                  <a:gd name="T3" fmla="*/ 7 h 3"/>
                  <a:gd name="T4" fmla="*/ 5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3" y="1"/>
                      <a:pt x="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1" name="Freeform 2513"/>
              <p:cNvSpPr/>
              <p:nvPr>
                <p:custDataLst>
                  <p:tags r:id="rId1471"/>
                </p:custDataLst>
              </p:nvPr>
            </p:nvSpPr>
            <p:spPr bwMode="auto">
              <a:xfrm>
                <a:off x="3888" y="2643"/>
                <a:ext cx="5" cy="4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5 h 3"/>
                  <a:gd name="T4" fmla="*/ 8 w 4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4" y="3"/>
                      <a:pt x="4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2" name="Freeform 2514"/>
              <p:cNvSpPr/>
              <p:nvPr>
                <p:custDataLst>
                  <p:tags r:id="rId1472"/>
                </p:custDataLst>
              </p:nvPr>
            </p:nvSpPr>
            <p:spPr bwMode="auto">
              <a:xfrm>
                <a:off x="3895" y="2640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0 h 3"/>
                  <a:gd name="T4" fmla="*/ 1 w 3"/>
                  <a:gd name="T5" fmla="*/ 7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2" y="2"/>
                      <a:pt x="1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3" name="Freeform 2515"/>
              <p:cNvSpPr/>
              <p:nvPr>
                <p:custDataLst>
                  <p:tags r:id="rId1473"/>
                </p:custDataLst>
              </p:nvPr>
            </p:nvSpPr>
            <p:spPr bwMode="auto">
              <a:xfrm>
                <a:off x="3957" y="2668"/>
                <a:ext cx="7" cy="5"/>
              </a:xfrm>
              <a:custGeom>
                <a:avLst/>
                <a:gdLst>
                  <a:gd name="T0" fmla="*/ 1 w 5"/>
                  <a:gd name="T1" fmla="*/ 8 h 4"/>
                  <a:gd name="T2" fmla="*/ 1 w 5"/>
                  <a:gd name="T3" fmla="*/ 8 h 4"/>
                  <a:gd name="T4" fmla="*/ 0 w 5"/>
                  <a:gd name="T5" fmla="*/ 5 h 4"/>
                  <a:gd name="T6" fmla="*/ 14 w 5"/>
                  <a:gd name="T7" fmla="*/ 6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1" y="0"/>
                      <a:pt x="4" y="3"/>
                      <a:pt x="5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4" name="Freeform 2516"/>
              <p:cNvSpPr/>
              <p:nvPr>
                <p:custDataLst>
                  <p:tags r:id="rId1474"/>
                </p:custDataLst>
              </p:nvPr>
            </p:nvSpPr>
            <p:spPr bwMode="auto">
              <a:xfrm>
                <a:off x="3960" y="2649"/>
                <a:ext cx="2" cy="3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8 h 2"/>
                  <a:gd name="T4" fmla="*/ 2 w 2"/>
                  <a:gd name="T5" fmla="*/ 5 h 2"/>
                  <a:gd name="T6" fmla="*/ 0 w 2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5" name="Freeform 2517"/>
              <p:cNvSpPr/>
              <p:nvPr>
                <p:custDataLst>
                  <p:tags r:id="rId1475"/>
                </p:custDataLst>
              </p:nvPr>
            </p:nvSpPr>
            <p:spPr bwMode="auto">
              <a:xfrm>
                <a:off x="3932" y="2624"/>
                <a:ext cx="4" cy="5"/>
              </a:xfrm>
              <a:custGeom>
                <a:avLst/>
                <a:gdLst>
                  <a:gd name="T0" fmla="*/ 0 w 3"/>
                  <a:gd name="T1" fmla="*/ 5 h 4"/>
                  <a:gd name="T2" fmla="*/ 5 w 3"/>
                  <a:gd name="T3" fmla="*/ 6 h 4"/>
                  <a:gd name="T4" fmla="*/ 1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2" y="1"/>
                      <a:pt x="3" y="0"/>
                      <a:pt x="1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6" name="Freeform 2518"/>
              <p:cNvSpPr/>
              <p:nvPr>
                <p:custDataLst>
                  <p:tags r:id="rId1476"/>
                </p:custDataLst>
              </p:nvPr>
            </p:nvSpPr>
            <p:spPr bwMode="auto">
              <a:xfrm>
                <a:off x="3882" y="2622"/>
                <a:ext cx="4" cy="3"/>
              </a:xfrm>
              <a:custGeom>
                <a:avLst/>
                <a:gdLst>
                  <a:gd name="T0" fmla="*/ 1 w 3"/>
                  <a:gd name="T1" fmla="*/ 0 h 2"/>
                  <a:gd name="T2" fmla="*/ 1 w 3"/>
                  <a:gd name="T3" fmla="*/ 8 h 2"/>
                  <a:gd name="T4" fmla="*/ 7 w 3"/>
                  <a:gd name="T5" fmla="*/ 5 h 2"/>
                  <a:gd name="T6" fmla="*/ 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7" name="Freeform 2519"/>
              <p:cNvSpPr/>
              <p:nvPr>
                <p:custDataLst>
                  <p:tags r:id="rId1477"/>
                </p:custDataLst>
              </p:nvPr>
            </p:nvSpPr>
            <p:spPr bwMode="auto">
              <a:xfrm>
                <a:off x="3870" y="2633"/>
                <a:ext cx="3" cy="2"/>
              </a:xfrm>
              <a:custGeom>
                <a:avLst/>
                <a:gdLst>
                  <a:gd name="T0" fmla="*/ 5 w 2"/>
                  <a:gd name="T1" fmla="*/ 0 h 2"/>
                  <a:gd name="T2" fmla="*/ 0 w 2"/>
                  <a:gd name="T3" fmla="*/ 2 h 2"/>
                  <a:gd name="T4" fmla="*/ 8 w 2"/>
                  <a:gd name="T5" fmla="*/ 1 h 2"/>
                  <a:gd name="T6" fmla="*/ 8 w 2"/>
                  <a:gd name="T7" fmla="*/ 1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8" name="Freeform 2520"/>
              <p:cNvSpPr/>
              <p:nvPr>
                <p:custDataLst>
                  <p:tags r:id="rId1478"/>
                </p:custDataLst>
              </p:nvPr>
            </p:nvSpPr>
            <p:spPr bwMode="auto">
              <a:xfrm>
                <a:off x="3869" y="2639"/>
                <a:ext cx="4" cy="3"/>
              </a:xfrm>
              <a:custGeom>
                <a:avLst/>
                <a:gdLst>
                  <a:gd name="T0" fmla="*/ 0 w 3"/>
                  <a:gd name="T1" fmla="*/ 0 h 2"/>
                  <a:gd name="T2" fmla="*/ 5 w 3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2"/>
                      <a:pt x="3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9" name="Freeform 2521"/>
              <p:cNvSpPr/>
              <p:nvPr>
                <p:custDataLst>
                  <p:tags r:id="rId1479"/>
                </p:custDataLst>
              </p:nvPr>
            </p:nvSpPr>
            <p:spPr bwMode="auto">
              <a:xfrm>
                <a:off x="3866" y="2644"/>
                <a:ext cx="1" cy="5"/>
              </a:xfrm>
              <a:custGeom>
                <a:avLst/>
                <a:gdLst>
                  <a:gd name="T0" fmla="*/ 1 w 1"/>
                  <a:gd name="T1" fmla="*/ 0 h 4"/>
                  <a:gd name="T2" fmla="*/ 0 w 1"/>
                  <a:gd name="T3" fmla="*/ 1 h 4"/>
                  <a:gd name="T4" fmla="*/ 0 w 1"/>
                  <a:gd name="T5" fmla="*/ 8 h 4"/>
                  <a:gd name="T6" fmla="*/ 1 w 1"/>
                  <a:gd name="T7" fmla="*/ 1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4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3"/>
                      <a:pt x="1" y="2"/>
                      <a:pt x="1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0" name="Freeform 2522"/>
              <p:cNvSpPr/>
              <p:nvPr>
                <p:custDataLst>
                  <p:tags r:id="rId1480"/>
                </p:custDataLst>
              </p:nvPr>
            </p:nvSpPr>
            <p:spPr bwMode="auto">
              <a:xfrm>
                <a:off x="3861" y="2661"/>
                <a:ext cx="3" cy="4"/>
              </a:xfrm>
              <a:custGeom>
                <a:avLst/>
                <a:gdLst>
                  <a:gd name="T0" fmla="*/ 0 w 2"/>
                  <a:gd name="T1" fmla="*/ 0 h 3"/>
                  <a:gd name="T2" fmla="*/ 5 w 2"/>
                  <a:gd name="T3" fmla="*/ 7 h 3"/>
                  <a:gd name="T4" fmla="*/ 8 w 2"/>
                  <a:gd name="T5" fmla="*/ 1 h 3"/>
                  <a:gd name="T6" fmla="*/ 8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1"/>
                      <a:pt x="0" y="3"/>
                      <a:pt x="1" y="3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1" name="Freeform 2523"/>
              <p:cNvSpPr/>
              <p:nvPr>
                <p:custDataLst>
                  <p:tags r:id="rId1481"/>
                </p:custDataLst>
              </p:nvPr>
            </p:nvSpPr>
            <p:spPr bwMode="auto">
              <a:xfrm>
                <a:off x="3870" y="2677"/>
                <a:ext cx="4" cy="3"/>
              </a:xfrm>
              <a:custGeom>
                <a:avLst/>
                <a:gdLst>
                  <a:gd name="T0" fmla="*/ 1 w 3"/>
                  <a:gd name="T1" fmla="*/ 0 h 3"/>
                  <a:gd name="T2" fmla="*/ 0 w 3"/>
                  <a:gd name="T3" fmla="*/ 1 h 3"/>
                  <a:gd name="T4" fmla="*/ 5 w 3"/>
                  <a:gd name="T5" fmla="*/ 3 h 3"/>
                  <a:gd name="T6" fmla="*/ 5 w 3"/>
                  <a:gd name="T7" fmla="*/ 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2" y="3"/>
                      <a:pt x="2" y="3"/>
                    </a:cubicBezTo>
                    <a:cubicBezTo>
                      <a:pt x="3" y="2"/>
                      <a:pt x="2" y="1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2" name="Freeform 2524"/>
              <p:cNvSpPr/>
              <p:nvPr>
                <p:custDataLst>
                  <p:tags r:id="rId1482"/>
                </p:custDataLst>
              </p:nvPr>
            </p:nvSpPr>
            <p:spPr bwMode="auto">
              <a:xfrm>
                <a:off x="3884" y="2683"/>
                <a:ext cx="4" cy="4"/>
              </a:xfrm>
              <a:custGeom>
                <a:avLst/>
                <a:gdLst>
                  <a:gd name="T0" fmla="*/ 5 w 3"/>
                  <a:gd name="T1" fmla="*/ 0 h 3"/>
                  <a:gd name="T2" fmla="*/ 7 w 3"/>
                  <a:gd name="T3" fmla="*/ 7 h 3"/>
                  <a:gd name="T4" fmla="*/ 7 w 3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0" y="1"/>
                      <a:pt x="1" y="2"/>
                      <a:pt x="3" y="3"/>
                    </a:cubicBezTo>
                    <a:cubicBezTo>
                      <a:pt x="3" y="2"/>
                      <a:pt x="3" y="1"/>
                      <a:pt x="3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3" name="Freeform 2525"/>
              <p:cNvSpPr/>
              <p:nvPr>
                <p:custDataLst>
                  <p:tags r:id="rId1483"/>
                </p:custDataLst>
              </p:nvPr>
            </p:nvSpPr>
            <p:spPr bwMode="auto">
              <a:xfrm>
                <a:off x="3896" y="2618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8 h 1"/>
                  <a:gd name="T4" fmla="*/ 8 w 2"/>
                  <a:gd name="T5" fmla="*/ 8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4" name="Freeform 2526"/>
              <p:cNvSpPr/>
              <p:nvPr>
                <p:custDataLst>
                  <p:tags r:id="rId1484"/>
                </p:custDataLst>
              </p:nvPr>
            </p:nvSpPr>
            <p:spPr bwMode="auto">
              <a:xfrm>
                <a:off x="3906" y="2620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5" name="Freeform 2527"/>
              <p:cNvSpPr/>
              <p:nvPr>
                <p:custDataLst>
                  <p:tags r:id="rId1485"/>
                </p:custDataLst>
              </p:nvPr>
            </p:nvSpPr>
            <p:spPr bwMode="auto">
              <a:xfrm>
                <a:off x="3917" y="2615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7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6" name="Freeform 2528"/>
              <p:cNvSpPr/>
              <p:nvPr>
                <p:custDataLst>
                  <p:tags r:id="rId1486"/>
                </p:custDataLst>
              </p:nvPr>
            </p:nvSpPr>
            <p:spPr bwMode="auto">
              <a:xfrm>
                <a:off x="3923" y="2620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7 w 3"/>
                  <a:gd name="T5" fmla="*/ 1 h 2"/>
                  <a:gd name="T6" fmla="*/ 5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1"/>
                      <a:pt x="3" y="2"/>
                      <a:pt x="3" y="1"/>
                    </a:cubicBezTo>
                    <a:cubicBezTo>
                      <a:pt x="3" y="0"/>
                      <a:pt x="2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7" name="Freeform 2529"/>
              <p:cNvSpPr/>
              <p:nvPr>
                <p:custDataLst>
                  <p:tags r:id="rId1487"/>
                </p:custDataLst>
              </p:nvPr>
            </p:nvSpPr>
            <p:spPr bwMode="auto">
              <a:xfrm>
                <a:off x="3943" y="2634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5 w 4"/>
                  <a:gd name="T3" fmla="*/ 5 h 2"/>
                  <a:gd name="T4" fmla="*/ 0 w 4"/>
                  <a:gd name="T5" fmla="*/ 8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1"/>
                      <a:pt x="2" y="0"/>
                      <a:pt x="2" y="1"/>
                    </a:cubicBezTo>
                    <a:cubicBezTo>
                      <a:pt x="4" y="2"/>
                      <a:pt x="1" y="2"/>
                      <a:pt x="0" y="2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8" name="Freeform 2530"/>
              <p:cNvSpPr/>
              <p:nvPr>
                <p:custDataLst>
                  <p:tags r:id="rId1488"/>
                </p:custDataLst>
              </p:nvPr>
            </p:nvSpPr>
            <p:spPr bwMode="auto">
              <a:xfrm>
                <a:off x="3962" y="2642"/>
                <a:ext cx="4" cy="2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2 h 2"/>
                  <a:gd name="T4" fmla="*/ 7 w 3"/>
                  <a:gd name="T5" fmla="*/ 1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1" y="1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9" name="Freeform 2531"/>
              <p:cNvSpPr/>
              <p:nvPr>
                <p:custDataLst>
                  <p:tags r:id="rId1489"/>
                </p:custDataLst>
              </p:nvPr>
            </p:nvSpPr>
            <p:spPr bwMode="auto">
              <a:xfrm>
                <a:off x="3992" y="2655"/>
                <a:ext cx="3" cy="2"/>
              </a:xfrm>
              <a:custGeom>
                <a:avLst/>
                <a:gdLst>
                  <a:gd name="T0" fmla="*/ 0 w 2"/>
                  <a:gd name="T1" fmla="*/ 0 h 2"/>
                  <a:gd name="T2" fmla="*/ 8 w 2"/>
                  <a:gd name="T3" fmla="*/ 2 h 2"/>
                  <a:gd name="T4" fmla="*/ 8 w 2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0" name="Freeform 2532"/>
              <p:cNvSpPr/>
              <p:nvPr>
                <p:custDataLst>
                  <p:tags r:id="rId1490"/>
                </p:custDataLst>
              </p:nvPr>
            </p:nvSpPr>
            <p:spPr bwMode="auto">
              <a:xfrm>
                <a:off x="3875" y="2631"/>
                <a:ext cx="3" cy="6"/>
              </a:xfrm>
              <a:custGeom>
                <a:avLst/>
                <a:gdLst>
                  <a:gd name="T0" fmla="*/ 8 w 2"/>
                  <a:gd name="T1" fmla="*/ 0 h 4"/>
                  <a:gd name="T2" fmla="*/ 0 w 2"/>
                  <a:gd name="T3" fmla="*/ 5 h 4"/>
                  <a:gd name="T4" fmla="*/ 8 w 2"/>
                  <a:gd name="T5" fmla="*/ 14 h 4"/>
                  <a:gd name="T6" fmla="*/ 8 w 2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2"/>
                      <a:pt x="2" y="2"/>
                      <a:pt x="2" y="4"/>
                    </a:cubicBezTo>
                    <a:cubicBezTo>
                      <a:pt x="2" y="3"/>
                      <a:pt x="2" y="1"/>
                      <a:pt x="2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1" name="Freeform 2533"/>
              <p:cNvSpPr/>
              <p:nvPr>
                <p:custDataLst>
                  <p:tags r:id="rId1491"/>
                </p:custDataLst>
              </p:nvPr>
            </p:nvSpPr>
            <p:spPr bwMode="auto">
              <a:xfrm>
                <a:off x="3891" y="2625"/>
                <a:ext cx="4" cy="4"/>
              </a:xfrm>
              <a:custGeom>
                <a:avLst/>
                <a:gdLst>
                  <a:gd name="T0" fmla="*/ 0 w 3"/>
                  <a:gd name="T1" fmla="*/ 0 h 3"/>
                  <a:gd name="T2" fmla="*/ 7 w 3"/>
                  <a:gd name="T3" fmla="*/ 5 h 3"/>
                  <a:gd name="T4" fmla="*/ 1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3"/>
                      <a:pt x="3" y="2"/>
                    </a:cubicBezTo>
                    <a:cubicBezTo>
                      <a:pt x="2" y="2"/>
                      <a:pt x="2" y="0"/>
                      <a:pt x="1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2" name="Freeform 2534"/>
              <p:cNvSpPr/>
              <p:nvPr>
                <p:custDataLst>
                  <p:tags r:id="rId1492"/>
                </p:custDataLst>
              </p:nvPr>
            </p:nvSpPr>
            <p:spPr bwMode="auto">
              <a:xfrm>
                <a:off x="3926" y="2626"/>
                <a:ext cx="4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1 h 1"/>
                  <a:gd name="T4" fmla="*/ 7 w 3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3" name="Freeform 2535"/>
              <p:cNvSpPr/>
              <p:nvPr>
                <p:custDataLst>
                  <p:tags r:id="rId1493"/>
                </p:custDataLst>
              </p:nvPr>
            </p:nvSpPr>
            <p:spPr bwMode="auto">
              <a:xfrm>
                <a:off x="3856" y="2611"/>
                <a:ext cx="131" cy="66"/>
              </a:xfrm>
              <a:custGeom>
                <a:avLst/>
                <a:gdLst>
                  <a:gd name="T0" fmla="*/ 23 w 101"/>
                  <a:gd name="T1" fmla="*/ 23 h 51"/>
                  <a:gd name="T2" fmla="*/ 32 w 101"/>
                  <a:gd name="T3" fmla="*/ 17 h 51"/>
                  <a:gd name="T4" fmla="*/ 42 w 101"/>
                  <a:gd name="T5" fmla="*/ 16 h 51"/>
                  <a:gd name="T6" fmla="*/ 45 w 101"/>
                  <a:gd name="T7" fmla="*/ 8 h 51"/>
                  <a:gd name="T8" fmla="*/ 64 w 101"/>
                  <a:gd name="T9" fmla="*/ 5 h 51"/>
                  <a:gd name="T10" fmla="*/ 75 w 101"/>
                  <a:gd name="T11" fmla="*/ 6 h 51"/>
                  <a:gd name="T12" fmla="*/ 95 w 101"/>
                  <a:gd name="T13" fmla="*/ 6 h 51"/>
                  <a:gd name="T14" fmla="*/ 101 w 101"/>
                  <a:gd name="T15" fmla="*/ 6 h 51"/>
                  <a:gd name="T16" fmla="*/ 112 w 101"/>
                  <a:gd name="T17" fmla="*/ 10 h 51"/>
                  <a:gd name="T18" fmla="*/ 115 w 101"/>
                  <a:gd name="T19" fmla="*/ 13 h 51"/>
                  <a:gd name="T20" fmla="*/ 126 w 101"/>
                  <a:gd name="T21" fmla="*/ 17 h 51"/>
                  <a:gd name="T22" fmla="*/ 131 w 101"/>
                  <a:gd name="T23" fmla="*/ 22 h 51"/>
                  <a:gd name="T24" fmla="*/ 148 w 101"/>
                  <a:gd name="T25" fmla="*/ 32 h 51"/>
                  <a:gd name="T26" fmla="*/ 154 w 101"/>
                  <a:gd name="T27" fmla="*/ 35 h 51"/>
                  <a:gd name="T28" fmla="*/ 162 w 101"/>
                  <a:gd name="T29" fmla="*/ 39 h 51"/>
                  <a:gd name="T30" fmla="*/ 171 w 101"/>
                  <a:gd name="T31" fmla="*/ 50 h 51"/>
                  <a:gd name="T32" fmla="*/ 182 w 101"/>
                  <a:gd name="T33" fmla="*/ 53 h 51"/>
                  <a:gd name="T34" fmla="*/ 188 w 101"/>
                  <a:gd name="T35" fmla="*/ 53 h 51"/>
                  <a:gd name="T36" fmla="*/ 204 w 101"/>
                  <a:gd name="T37" fmla="*/ 57 h 51"/>
                  <a:gd name="T38" fmla="*/ 220 w 101"/>
                  <a:gd name="T39" fmla="*/ 61 h 51"/>
                  <a:gd name="T40" fmla="*/ 214 w 101"/>
                  <a:gd name="T41" fmla="*/ 58 h 51"/>
                  <a:gd name="T42" fmla="*/ 208 w 101"/>
                  <a:gd name="T43" fmla="*/ 57 h 51"/>
                  <a:gd name="T44" fmla="*/ 197 w 101"/>
                  <a:gd name="T45" fmla="*/ 52 h 51"/>
                  <a:gd name="T46" fmla="*/ 191 w 101"/>
                  <a:gd name="T47" fmla="*/ 52 h 51"/>
                  <a:gd name="T48" fmla="*/ 176 w 101"/>
                  <a:gd name="T49" fmla="*/ 45 h 51"/>
                  <a:gd name="T50" fmla="*/ 170 w 101"/>
                  <a:gd name="T51" fmla="*/ 41 h 51"/>
                  <a:gd name="T52" fmla="*/ 160 w 101"/>
                  <a:gd name="T53" fmla="*/ 35 h 51"/>
                  <a:gd name="T54" fmla="*/ 154 w 101"/>
                  <a:gd name="T55" fmla="*/ 30 h 51"/>
                  <a:gd name="T56" fmla="*/ 148 w 101"/>
                  <a:gd name="T57" fmla="*/ 27 h 51"/>
                  <a:gd name="T58" fmla="*/ 141 w 101"/>
                  <a:gd name="T59" fmla="*/ 22 h 51"/>
                  <a:gd name="T60" fmla="*/ 132 w 101"/>
                  <a:gd name="T61" fmla="*/ 16 h 51"/>
                  <a:gd name="T62" fmla="*/ 118 w 101"/>
                  <a:gd name="T63" fmla="*/ 8 h 51"/>
                  <a:gd name="T64" fmla="*/ 108 w 101"/>
                  <a:gd name="T65" fmla="*/ 5 h 51"/>
                  <a:gd name="T66" fmla="*/ 95 w 101"/>
                  <a:gd name="T67" fmla="*/ 0 h 51"/>
                  <a:gd name="T68" fmla="*/ 79 w 101"/>
                  <a:gd name="T69" fmla="*/ 0 h 51"/>
                  <a:gd name="T70" fmla="*/ 66 w 101"/>
                  <a:gd name="T71" fmla="*/ 0 h 51"/>
                  <a:gd name="T72" fmla="*/ 52 w 101"/>
                  <a:gd name="T73" fmla="*/ 5 h 51"/>
                  <a:gd name="T74" fmla="*/ 38 w 101"/>
                  <a:gd name="T75" fmla="*/ 6 h 51"/>
                  <a:gd name="T76" fmla="*/ 30 w 101"/>
                  <a:gd name="T77" fmla="*/ 10 h 51"/>
                  <a:gd name="T78" fmla="*/ 23 w 101"/>
                  <a:gd name="T79" fmla="*/ 17 h 51"/>
                  <a:gd name="T80" fmla="*/ 17 w 101"/>
                  <a:gd name="T81" fmla="*/ 23 h 51"/>
                  <a:gd name="T82" fmla="*/ 10 w 101"/>
                  <a:gd name="T83" fmla="*/ 32 h 51"/>
                  <a:gd name="T84" fmla="*/ 6 w 101"/>
                  <a:gd name="T85" fmla="*/ 41 h 51"/>
                  <a:gd name="T86" fmla="*/ 1 w 101"/>
                  <a:gd name="T87" fmla="*/ 50 h 51"/>
                  <a:gd name="T88" fmla="*/ 1 w 101"/>
                  <a:gd name="T89" fmla="*/ 58 h 51"/>
                  <a:gd name="T90" fmla="*/ 0 w 101"/>
                  <a:gd name="T91" fmla="*/ 69 h 51"/>
                  <a:gd name="T92" fmla="*/ 0 w 101"/>
                  <a:gd name="T93" fmla="*/ 80 h 51"/>
                  <a:gd name="T94" fmla="*/ 0 w 101"/>
                  <a:gd name="T95" fmla="*/ 93 h 51"/>
                  <a:gd name="T96" fmla="*/ 5 w 101"/>
                  <a:gd name="T97" fmla="*/ 104 h 51"/>
                  <a:gd name="T98" fmla="*/ 8 w 101"/>
                  <a:gd name="T99" fmla="*/ 110 h 51"/>
                  <a:gd name="T100" fmla="*/ 5 w 101"/>
                  <a:gd name="T101" fmla="*/ 84 h 51"/>
                  <a:gd name="T102" fmla="*/ 1 w 101"/>
                  <a:gd name="T103" fmla="*/ 75 h 51"/>
                  <a:gd name="T104" fmla="*/ 8 w 101"/>
                  <a:gd name="T105" fmla="*/ 63 h 51"/>
                  <a:gd name="T106" fmla="*/ 10 w 101"/>
                  <a:gd name="T107" fmla="*/ 52 h 51"/>
                  <a:gd name="T108" fmla="*/ 16 w 101"/>
                  <a:gd name="T109" fmla="*/ 44 h 51"/>
                  <a:gd name="T110" fmla="*/ 22 w 101"/>
                  <a:gd name="T111" fmla="*/ 32 h 51"/>
                  <a:gd name="T112" fmla="*/ 17 w 101"/>
                  <a:gd name="T113" fmla="*/ 28 h 5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0" h="51">
                    <a:moveTo>
                      <a:pt x="11" y="12"/>
                    </a:move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8"/>
                      <a:pt x="14" y="9"/>
                      <a:pt x="15" y="8"/>
                    </a:cubicBezTo>
                    <a:cubicBezTo>
                      <a:pt x="16" y="8"/>
                      <a:pt x="16" y="7"/>
                      <a:pt x="17" y="7"/>
                    </a:cubicBezTo>
                    <a:cubicBezTo>
                      <a:pt x="18" y="6"/>
                      <a:pt x="18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0" y="5"/>
                      <a:pt x="20" y="5"/>
                      <a:pt x="21" y="4"/>
                    </a:cubicBezTo>
                    <a:cubicBezTo>
                      <a:pt x="23" y="4"/>
                      <a:pt x="24" y="5"/>
                      <a:pt x="25" y="4"/>
                    </a:cubicBezTo>
                    <a:cubicBezTo>
                      <a:pt x="26" y="4"/>
                      <a:pt x="27" y="2"/>
                      <a:pt x="29" y="2"/>
                    </a:cubicBezTo>
                    <a:cubicBezTo>
                      <a:pt x="30" y="2"/>
                      <a:pt x="30" y="3"/>
                      <a:pt x="31" y="4"/>
                    </a:cubicBezTo>
                    <a:cubicBezTo>
                      <a:pt x="32" y="5"/>
                      <a:pt x="34" y="4"/>
                      <a:pt x="35" y="3"/>
                    </a:cubicBezTo>
                    <a:cubicBezTo>
                      <a:pt x="36" y="3"/>
                      <a:pt x="37" y="3"/>
                      <a:pt x="38" y="3"/>
                    </a:cubicBezTo>
                    <a:cubicBezTo>
                      <a:pt x="40" y="3"/>
                      <a:pt x="41" y="2"/>
                      <a:pt x="43" y="3"/>
                    </a:cubicBezTo>
                    <a:cubicBezTo>
                      <a:pt x="44" y="3"/>
                      <a:pt x="44" y="4"/>
                      <a:pt x="45" y="5"/>
                    </a:cubicBezTo>
                    <a:cubicBezTo>
                      <a:pt x="45" y="3"/>
                      <a:pt x="45" y="3"/>
                      <a:pt x="46" y="3"/>
                    </a:cubicBezTo>
                    <a:cubicBezTo>
                      <a:pt x="47" y="3"/>
                      <a:pt x="48" y="4"/>
                      <a:pt x="48" y="5"/>
                    </a:cubicBezTo>
                    <a:cubicBezTo>
                      <a:pt x="49" y="4"/>
                      <a:pt x="50" y="4"/>
                      <a:pt x="51" y="5"/>
                    </a:cubicBezTo>
                    <a:cubicBezTo>
                      <a:pt x="51" y="5"/>
                      <a:pt x="51" y="6"/>
                      <a:pt x="51" y="6"/>
                    </a:cubicBezTo>
                    <a:cubicBezTo>
                      <a:pt x="52" y="6"/>
                      <a:pt x="52" y="6"/>
                      <a:pt x="53" y="6"/>
                    </a:cubicBezTo>
                    <a:cubicBezTo>
                      <a:pt x="55" y="6"/>
                      <a:pt x="54" y="7"/>
                      <a:pt x="55" y="8"/>
                    </a:cubicBezTo>
                    <a:cubicBezTo>
                      <a:pt x="56" y="8"/>
                      <a:pt x="57" y="8"/>
                      <a:pt x="58" y="8"/>
                    </a:cubicBezTo>
                    <a:cubicBezTo>
                      <a:pt x="58" y="8"/>
                      <a:pt x="59" y="8"/>
                      <a:pt x="59" y="9"/>
                    </a:cubicBezTo>
                    <a:cubicBezTo>
                      <a:pt x="60" y="9"/>
                      <a:pt x="60" y="9"/>
                      <a:pt x="60" y="10"/>
                    </a:cubicBezTo>
                    <a:cubicBezTo>
                      <a:pt x="61" y="10"/>
                      <a:pt x="62" y="11"/>
                      <a:pt x="63" y="11"/>
                    </a:cubicBezTo>
                    <a:cubicBezTo>
                      <a:pt x="65" y="12"/>
                      <a:pt x="66" y="13"/>
                      <a:pt x="68" y="15"/>
                    </a:cubicBezTo>
                    <a:cubicBezTo>
                      <a:pt x="68" y="15"/>
                      <a:pt x="69" y="16"/>
                      <a:pt x="70" y="16"/>
                    </a:cubicBezTo>
                    <a:cubicBezTo>
                      <a:pt x="70" y="16"/>
                      <a:pt x="70" y="15"/>
                      <a:pt x="71" y="16"/>
                    </a:cubicBezTo>
                    <a:cubicBezTo>
                      <a:pt x="71" y="16"/>
                      <a:pt x="71" y="17"/>
                      <a:pt x="72" y="17"/>
                    </a:cubicBezTo>
                    <a:cubicBezTo>
                      <a:pt x="73" y="18"/>
                      <a:pt x="73" y="18"/>
                      <a:pt x="74" y="18"/>
                    </a:cubicBezTo>
                    <a:cubicBezTo>
                      <a:pt x="75" y="19"/>
                      <a:pt x="76" y="20"/>
                      <a:pt x="77" y="20"/>
                    </a:cubicBezTo>
                    <a:cubicBezTo>
                      <a:pt x="77" y="21"/>
                      <a:pt x="78" y="22"/>
                      <a:pt x="79" y="23"/>
                    </a:cubicBezTo>
                    <a:cubicBezTo>
                      <a:pt x="80" y="23"/>
                      <a:pt x="81" y="23"/>
                      <a:pt x="82" y="24"/>
                    </a:cubicBezTo>
                    <a:cubicBezTo>
                      <a:pt x="82" y="25"/>
                      <a:pt x="82" y="26"/>
                      <a:pt x="83" y="25"/>
                    </a:cubicBezTo>
                    <a:cubicBezTo>
                      <a:pt x="84" y="25"/>
                      <a:pt x="84" y="25"/>
                      <a:pt x="85" y="25"/>
                    </a:cubicBezTo>
                    <a:cubicBezTo>
                      <a:pt x="85" y="25"/>
                      <a:pt x="85" y="25"/>
                      <a:pt x="86" y="25"/>
                    </a:cubicBezTo>
                    <a:cubicBezTo>
                      <a:pt x="86" y="25"/>
                      <a:pt x="86" y="26"/>
                      <a:pt x="86" y="26"/>
                    </a:cubicBezTo>
                    <a:cubicBezTo>
                      <a:pt x="88" y="27"/>
                      <a:pt x="91" y="26"/>
                      <a:pt x="93" y="26"/>
                    </a:cubicBezTo>
                    <a:cubicBezTo>
                      <a:pt x="94" y="26"/>
                      <a:pt x="95" y="27"/>
                      <a:pt x="96" y="27"/>
                    </a:cubicBezTo>
                    <a:cubicBezTo>
                      <a:pt x="97" y="28"/>
                      <a:pt x="100" y="28"/>
                      <a:pt x="101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0" y="24"/>
                      <a:pt x="90" y="24"/>
                      <a:pt x="90" y="24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7" y="24"/>
                      <a:pt x="87" y="24"/>
                      <a:pt x="87" y="24"/>
                    </a:cubicBezTo>
                    <a:cubicBezTo>
                      <a:pt x="87" y="24"/>
                      <a:pt x="85" y="24"/>
                      <a:pt x="84" y="23"/>
                    </a:cubicBezTo>
                    <a:cubicBezTo>
                      <a:pt x="83" y="22"/>
                      <a:pt x="81" y="21"/>
                      <a:pt x="81" y="21"/>
                    </a:cubicBezTo>
                    <a:cubicBezTo>
                      <a:pt x="81" y="21"/>
                      <a:pt x="80" y="19"/>
                      <a:pt x="80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2" y="14"/>
                      <a:pt x="72" y="14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69" y="13"/>
                      <a:pt x="69" y="13"/>
                      <a:pt x="69" y="13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1" y="7"/>
                      <a:pt x="61" y="7"/>
                    </a:cubicBezTo>
                    <a:cubicBezTo>
                      <a:pt x="61" y="7"/>
                      <a:pt x="57" y="6"/>
                      <a:pt x="57" y="6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3"/>
                      <a:pt x="49" y="2"/>
                      <a:pt x="49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0" y="0"/>
                      <a:pt x="30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1" y="8"/>
                      <a:pt x="11" y="8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1" y="23"/>
                      <a:pt x="1" y="23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8"/>
                      <a:pt x="2" y="48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2" y="49"/>
                      <a:pt x="3" y="50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1" y="47"/>
                      <a:pt x="0" y="43"/>
                      <a:pt x="2" y="39"/>
                    </a:cubicBezTo>
                    <a:cubicBezTo>
                      <a:pt x="2" y="38"/>
                      <a:pt x="1" y="37"/>
                      <a:pt x="1" y="37"/>
                    </a:cubicBezTo>
                    <a:cubicBezTo>
                      <a:pt x="1" y="36"/>
                      <a:pt x="1" y="36"/>
                      <a:pt x="1" y="35"/>
                    </a:cubicBezTo>
                    <a:cubicBezTo>
                      <a:pt x="1" y="35"/>
                      <a:pt x="1" y="34"/>
                      <a:pt x="1" y="34"/>
                    </a:cubicBezTo>
                    <a:cubicBezTo>
                      <a:pt x="1" y="32"/>
                      <a:pt x="3" y="30"/>
                      <a:pt x="4" y="29"/>
                    </a:cubicBezTo>
                    <a:cubicBezTo>
                      <a:pt x="4" y="28"/>
                      <a:pt x="3" y="27"/>
                      <a:pt x="3" y="26"/>
                    </a:cubicBezTo>
                    <a:cubicBezTo>
                      <a:pt x="3" y="25"/>
                      <a:pt x="5" y="26"/>
                      <a:pt x="5" y="24"/>
                    </a:cubicBezTo>
                    <a:cubicBezTo>
                      <a:pt x="5" y="23"/>
                      <a:pt x="4" y="23"/>
                      <a:pt x="4" y="22"/>
                    </a:cubicBezTo>
                    <a:cubicBezTo>
                      <a:pt x="5" y="20"/>
                      <a:pt x="6" y="21"/>
                      <a:pt x="7" y="20"/>
                    </a:cubicBezTo>
                    <a:cubicBezTo>
                      <a:pt x="5" y="20"/>
                      <a:pt x="5" y="19"/>
                      <a:pt x="6" y="17"/>
                    </a:cubicBezTo>
                    <a:cubicBezTo>
                      <a:pt x="7" y="16"/>
                      <a:pt x="9" y="16"/>
                      <a:pt x="10" y="15"/>
                    </a:cubicBezTo>
                    <a:cubicBezTo>
                      <a:pt x="9" y="15"/>
                      <a:pt x="8" y="16"/>
                      <a:pt x="8" y="15"/>
                    </a:cubicBezTo>
                    <a:cubicBezTo>
                      <a:pt x="7" y="15"/>
                      <a:pt x="8" y="13"/>
                      <a:pt x="8" y="13"/>
                    </a:cubicBezTo>
                    <a:cubicBezTo>
                      <a:pt x="9" y="12"/>
                      <a:pt x="10" y="13"/>
                      <a:pt x="11" y="12"/>
                    </a:cubicBezTo>
                    <a:close/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4" name="Freeform 2536"/>
              <p:cNvSpPr/>
              <p:nvPr>
                <p:custDataLst>
                  <p:tags r:id="rId1494"/>
                </p:custDataLst>
              </p:nvPr>
            </p:nvSpPr>
            <p:spPr bwMode="auto">
              <a:xfrm>
                <a:off x="3983" y="2653"/>
                <a:ext cx="17" cy="18"/>
              </a:xfrm>
              <a:custGeom>
                <a:avLst/>
                <a:gdLst>
                  <a:gd name="T0" fmla="*/ 22 w 13"/>
                  <a:gd name="T1" fmla="*/ 10 h 14"/>
                  <a:gd name="T2" fmla="*/ 16 w 13"/>
                  <a:gd name="T3" fmla="*/ 22 h 14"/>
                  <a:gd name="T4" fmla="*/ 9 w 13"/>
                  <a:gd name="T5" fmla="*/ 22 h 14"/>
                  <a:gd name="T6" fmla="*/ 7 w 13"/>
                  <a:gd name="T7" fmla="*/ 24 h 14"/>
                  <a:gd name="T8" fmla="*/ 0 w 13"/>
                  <a:gd name="T9" fmla="*/ 30 h 14"/>
                  <a:gd name="T10" fmla="*/ 5 w 13"/>
                  <a:gd name="T11" fmla="*/ 30 h 14"/>
                  <a:gd name="T12" fmla="*/ 7 w 13"/>
                  <a:gd name="T13" fmla="*/ 30 h 14"/>
                  <a:gd name="T14" fmla="*/ 5 w 13"/>
                  <a:gd name="T15" fmla="*/ 28 h 14"/>
                  <a:gd name="T16" fmla="*/ 5 w 13"/>
                  <a:gd name="T17" fmla="*/ 28 h 14"/>
                  <a:gd name="T18" fmla="*/ 9 w 13"/>
                  <a:gd name="T19" fmla="*/ 30 h 14"/>
                  <a:gd name="T20" fmla="*/ 9 w 13"/>
                  <a:gd name="T21" fmla="*/ 30 h 14"/>
                  <a:gd name="T22" fmla="*/ 13 w 13"/>
                  <a:gd name="T23" fmla="*/ 28 h 14"/>
                  <a:gd name="T24" fmla="*/ 16 w 13"/>
                  <a:gd name="T25" fmla="*/ 24 h 14"/>
                  <a:gd name="T26" fmla="*/ 21 w 13"/>
                  <a:gd name="T27" fmla="*/ 24 h 14"/>
                  <a:gd name="T28" fmla="*/ 24 w 13"/>
                  <a:gd name="T29" fmla="*/ 19 h 14"/>
                  <a:gd name="T30" fmla="*/ 29 w 13"/>
                  <a:gd name="T31" fmla="*/ 15 h 14"/>
                  <a:gd name="T32" fmla="*/ 29 w 13"/>
                  <a:gd name="T33" fmla="*/ 15 h 14"/>
                  <a:gd name="T34" fmla="*/ 27 w 13"/>
                  <a:gd name="T35" fmla="*/ 10 h 14"/>
                  <a:gd name="T36" fmla="*/ 27 w 13"/>
                  <a:gd name="T37" fmla="*/ 8 h 14"/>
                  <a:gd name="T38" fmla="*/ 24 w 13"/>
                  <a:gd name="T39" fmla="*/ 6 h 14"/>
                  <a:gd name="T40" fmla="*/ 22 w 13"/>
                  <a:gd name="T41" fmla="*/ 1 h 14"/>
                  <a:gd name="T42" fmla="*/ 22 w 13"/>
                  <a:gd name="T43" fmla="*/ 0 h 14"/>
                  <a:gd name="T44" fmla="*/ 21 w 13"/>
                  <a:gd name="T45" fmla="*/ 1 h 14"/>
                  <a:gd name="T46" fmla="*/ 22 w 13"/>
                  <a:gd name="T47" fmla="*/ 10 h 1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3" h="14">
                    <a:moveTo>
                      <a:pt x="10" y="5"/>
                    </a:moveTo>
                    <a:cubicBezTo>
                      <a:pt x="9" y="7"/>
                      <a:pt x="9" y="9"/>
                      <a:pt x="7" y="10"/>
                    </a:cubicBezTo>
                    <a:cubicBezTo>
                      <a:pt x="6" y="10"/>
                      <a:pt x="6" y="10"/>
                      <a:pt x="4" y="10"/>
                    </a:cubicBezTo>
                    <a:cubicBezTo>
                      <a:pt x="3" y="11"/>
                      <a:pt x="4" y="12"/>
                      <a:pt x="3" y="12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9" y="12"/>
                      <a:pt x="9" y="12"/>
                    </a:cubicBezTo>
                    <a:cubicBezTo>
                      <a:pt x="10" y="11"/>
                      <a:pt x="11" y="11"/>
                      <a:pt x="11" y="9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3"/>
                      <a:pt x="10" y="3"/>
                      <a:pt x="10" y="5"/>
                    </a:cubicBezTo>
                    <a:close/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5" name="Freeform 2537"/>
              <p:cNvSpPr/>
              <p:nvPr>
                <p:custDataLst>
                  <p:tags r:id="rId1495"/>
                </p:custDataLst>
              </p:nvPr>
            </p:nvSpPr>
            <p:spPr bwMode="auto">
              <a:xfrm>
                <a:off x="3871" y="2617"/>
                <a:ext cx="11" cy="7"/>
              </a:xfrm>
              <a:custGeom>
                <a:avLst/>
                <a:gdLst>
                  <a:gd name="T0" fmla="*/ 0 w 8"/>
                  <a:gd name="T1" fmla="*/ 11 h 5"/>
                  <a:gd name="T2" fmla="*/ 14 w 8"/>
                  <a:gd name="T3" fmla="*/ 8 h 5"/>
                  <a:gd name="T4" fmla="*/ 19 w 8"/>
                  <a:gd name="T5" fmla="*/ 6 h 5"/>
                  <a:gd name="T6" fmla="*/ 19 w 8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0" y="4"/>
                    </a:moveTo>
                    <a:cubicBezTo>
                      <a:pt x="2" y="5"/>
                      <a:pt x="3" y="3"/>
                      <a:pt x="5" y="3"/>
                    </a:cubicBezTo>
                    <a:cubicBezTo>
                      <a:pt x="6" y="3"/>
                      <a:pt x="7" y="3"/>
                      <a:pt x="7" y="2"/>
                    </a:cubicBezTo>
                    <a:cubicBezTo>
                      <a:pt x="8" y="1"/>
                      <a:pt x="8" y="1"/>
                      <a:pt x="7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6" name="Freeform 2538"/>
              <p:cNvSpPr/>
              <p:nvPr>
                <p:custDataLst>
                  <p:tags r:id="rId1496"/>
                </p:custDataLst>
              </p:nvPr>
            </p:nvSpPr>
            <p:spPr bwMode="auto">
              <a:xfrm>
                <a:off x="3884" y="2612"/>
                <a:ext cx="13" cy="6"/>
              </a:xfrm>
              <a:custGeom>
                <a:avLst/>
                <a:gdLst>
                  <a:gd name="T0" fmla="*/ 0 w 10"/>
                  <a:gd name="T1" fmla="*/ 6 h 5"/>
                  <a:gd name="T2" fmla="*/ 5 w 10"/>
                  <a:gd name="T3" fmla="*/ 8 h 5"/>
                  <a:gd name="T4" fmla="*/ 7 w 10"/>
                  <a:gd name="T5" fmla="*/ 7 h 5"/>
                  <a:gd name="T6" fmla="*/ 12 w 10"/>
                  <a:gd name="T7" fmla="*/ 6 h 5"/>
                  <a:gd name="T8" fmla="*/ 16 w 10"/>
                  <a:gd name="T9" fmla="*/ 8 h 5"/>
                  <a:gd name="T10" fmla="*/ 17 w 10"/>
                  <a:gd name="T11" fmla="*/ 6 h 5"/>
                  <a:gd name="T12" fmla="*/ 21 w 10"/>
                  <a:gd name="T13" fmla="*/ 1 h 5"/>
                  <a:gd name="T14" fmla="*/ 13 w 10"/>
                  <a:gd name="T15" fmla="*/ 0 h 5"/>
                  <a:gd name="T16" fmla="*/ 0 w 10"/>
                  <a:gd name="T17" fmla="*/ 6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7" y="3"/>
                      <a:pt x="6" y="4"/>
                      <a:pt x="7" y="5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9" y="2"/>
                      <a:pt x="10" y="2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7" name="Freeform 2539"/>
              <p:cNvSpPr/>
              <p:nvPr>
                <p:custDataLst>
                  <p:tags r:id="rId1497"/>
                </p:custDataLst>
              </p:nvPr>
            </p:nvSpPr>
            <p:spPr bwMode="auto">
              <a:xfrm>
                <a:off x="3901" y="2612"/>
                <a:ext cx="16" cy="6"/>
              </a:xfrm>
              <a:custGeom>
                <a:avLst/>
                <a:gdLst>
                  <a:gd name="T0" fmla="*/ 0 w 12"/>
                  <a:gd name="T1" fmla="*/ 2 h 5"/>
                  <a:gd name="T2" fmla="*/ 7 w 12"/>
                  <a:gd name="T3" fmla="*/ 6 h 5"/>
                  <a:gd name="T4" fmla="*/ 15 w 12"/>
                  <a:gd name="T5" fmla="*/ 7 h 5"/>
                  <a:gd name="T6" fmla="*/ 21 w 12"/>
                  <a:gd name="T7" fmla="*/ 7 h 5"/>
                  <a:gd name="T8" fmla="*/ 28 w 12"/>
                  <a:gd name="T9" fmla="*/ 8 h 5"/>
                  <a:gd name="T10" fmla="*/ 23 w 12"/>
                  <a:gd name="T11" fmla="*/ 1 h 5"/>
                  <a:gd name="T12" fmla="*/ 5 w 12"/>
                  <a:gd name="T13" fmla="*/ 1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0" y="2"/>
                      <a:pt x="2" y="3"/>
                      <a:pt x="3" y="3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8" y="3"/>
                      <a:pt x="9" y="4"/>
                    </a:cubicBezTo>
                    <a:cubicBezTo>
                      <a:pt x="10" y="4"/>
                      <a:pt x="11" y="5"/>
                      <a:pt x="12" y="5"/>
                    </a:cubicBezTo>
                    <a:cubicBezTo>
                      <a:pt x="11" y="4"/>
                      <a:pt x="10" y="3"/>
                      <a:pt x="10" y="1"/>
                    </a:cubicBezTo>
                    <a:cubicBezTo>
                      <a:pt x="7" y="1"/>
                      <a:pt x="5" y="0"/>
                      <a:pt x="2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8" name="Freeform 2540"/>
              <p:cNvSpPr/>
              <p:nvPr>
                <p:custDataLst>
                  <p:tags r:id="rId1498"/>
                </p:custDataLst>
              </p:nvPr>
            </p:nvSpPr>
            <p:spPr bwMode="auto">
              <a:xfrm>
                <a:off x="3919" y="2616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5 w 6"/>
                  <a:gd name="T3" fmla="*/ 7 h 3"/>
                  <a:gd name="T4" fmla="*/ 9 w 6"/>
                  <a:gd name="T5" fmla="*/ 5 h 3"/>
                  <a:gd name="T6" fmla="*/ 15 w 6"/>
                  <a:gd name="T7" fmla="*/ 7 h 3"/>
                  <a:gd name="T8" fmla="*/ 7 w 6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1" y="0"/>
                      <a:pt x="1" y="2"/>
                      <a:pt x="2" y="3"/>
                    </a:cubicBezTo>
                    <a:cubicBezTo>
                      <a:pt x="3" y="3"/>
                      <a:pt x="3" y="2"/>
                      <a:pt x="4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6" y="1"/>
                      <a:pt x="3" y="2"/>
                      <a:pt x="3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9" name="Freeform 2541"/>
              <p:cNvSpPr/>
              <p:nvPr>
                <p:custDataLst>
                  <p:tags r:id="rId1499"/>
                </p:custDataLst>
              </p:nvPr>
            </p:nvSpPr>
            <p:spPr bwMode="auto">
              <a:xfrm>
                <a:off x="3927" y="2620"/>
                <a:ext cx="9" cy="6"/>
              </a:xfrm>
              <a:custGeom>
                <a:avLst/>
                <a:gdLst>
                  <a:gd name="T0" fmla="*/ 0 w 7"/>
                  <a:gd name="T1" fmla="*/ 0 h 5"/>
                  <a:gd name="T2" fmla="*/ 1 w 7"/>
                  <a:gd name="T3" fmla="*/ 2 h 5"/>
                  <a:gd name="T4" fmla="*/ 6 w 7"/>
                  <a:gd name="T5" fmla="*/ 2 h 5"/>
                  <a:gd name="T6" fmla="*/ 10 w 7"/>
                  <a:gd name="T7" fmla="*/ 8 h 5"/>
                  <a:gd name="T8" fmla="*/ 15 w 7"/>
                  <a:gd name="T9" fmla="*/ 7 h 5"/>
                  <a:gd name="T10" fmla="*/ 8 w 7"/>
                  <a:gd name="T11" fmla="*/ 1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2" y="3"/>
                      <a:pt x="1" y="2"/>
                      <a:pt x="3" y="2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5"/>
                      <a:pt x="6" y="3"/>
                      <a:pt x="7" y="4"/>
                    </a:cubicBezTo>
                    <a:cubicBezTo>
                      <a:pt x="7" y="3"/>
                      <a:pt x="5" y="1"/>
                      <a:pt x="4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0" name="Freeform 2542"/>
              <p:cNvSpPr/>
              <p:nvPr>
                <p:custDataLst>
                  <p:tags r:id="rId1500"/>
                </p:custDataLst>
              </p:nvPr>
            </p:nvSpPr>
            <p:spPr bwMode="auto">
              <a:xfrm>
                <a:off x="3934" y="2622"/>
                <a:ext cx="9" cy="7"/>
              </a:xfrm>
              <a:custGeom>
                <a:avLst/>
                <a:gdLst>
                  <a:gd name="T0" fmla="*/ 0 w 7"/>
                  <a:gd name="T1" fmla="*/ 11 h 5"/>
                  <a:gd name="T2" fmla="*/ 8 w 7"/>
                  <a:gd name="T3" fmla="*/ 11 h 5"/>
                  <a:gd name="T4" fmla="*/ 10 w 7"/>
                  <a:gd name="T5" fmla="*/ 11 h 5"/>
                  <a:gd name="T6" fmla="*/ 15 w 7"/>
                  <a:gd name="T7" fmla="*/ 11 h 5"/>
                  <a:gd name="T8" fmla="*/ 0 w 7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1" y="4"/>
                      <a:pt x="2" y="2"/>
                      <a:pt x="4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6" y="5"/>
                      <a:pt x="6" y="4"/>
                      <a:pt x="7" y="4"/>
                    </a:cubicBezTo>
                    <a:cubicBezTo>
                      <a:pt x="6" y="2"/>
                      <a:pt x="2" y="0"/>
                      <a:pt x="0" y="0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1" name="Freeform 2543"/>
              <p:cNvSpPr/>
              <p:nvPr>
                <p:custDataLst>
                  <p:tags r:id="rId1501"/>
                </p:custDataLst>
              </p:nvPr>
            </p:nvSpPr>
            <p:spPr bwMode="auto">
              <a:xfrm>
                <a:off x="3948" y="2631"/>
                <a:ext cx="12" cy="9"/>
              </a:xfrm>
              <a:custGeom>
                <a:avLst/>
                <a:gdLst>
                  <a:gd name="T0" fmla="*/ 0 w 9"/>
                  <a:gd name="T1" fmla="*/ 0 h 7"/>
                  <a:gd name="T2" fmla="*/ 1 w 9"/>
                  <a:gd name="T3" fmla="*/ 6 h 7"/>
                  <a:gd name="T4" fmla="*/ 12 w 9"/>
                  <a:gd name="T5" fmla="*/ 13 h 7"/>
                  <a:gd name="T6" fmla="*/ 15 w 9"/>
                  <a:gd name="T7" fmla="*/ 13 h 7"/>
                  <a:gd name="T8" fmla="*/ 16 w 9"/>
                  <a:gd name="T9" fmla="*/ 15 h 7"/>
                  <a:gd name="T10" fmla="*/ 21 w 9"/>
                  <a:gd name="T11" fmla="*/ 13 h 7"/>
                  <a:gd name="T12" fmla="*/ 9 w 9"/>
                  <a:gd name="T13" fmla="*/ 6 h 7"/>
                  <a:gd name="T14" fmla="*/ 1 w 9"/>
                  <a:gd name="T15" fmla="*/ 1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2" y="1"/>
                      <a:pt x="4" y="5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7"/>
                      <a:pt x="7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7" y="5"/>
                      <a:pt x="6" y="4"/>
                      <a:pt x="4" y="3"/>
                    </a:cubicBezTo>
                    <a:cubicBezTo>
                      <a:pt x="3" y="2"/>
                      <a:pt x="2" y="1"/>
                      <a:pt x="1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2" name="Freeform 2544"/>
              <p:cNvSpPr/>
              <p:nvPr>
                <p:custDataLst>
                  <p:tags r:id="rId1502"/>
                </p:custDataLst>
              </p:nvPr>
            </p:nvSpPr>
            <p:spPr bwMode="auto">
              <a:xfrm>
                <a:off x="3865" y="2624"/>
                <a:ext cx="9" cy="3"/>
              </a:xfrm>
              <a:custGeom>
                <a:avLst/>
                <a:gdLst>
                  <a:gd name="T0" fmla="*/ 6 w 7"/>
                  <a:gd name="T1" fmla="*/ 0 h 3"/>
                  <a:gd name="T2" fmla="*/ 13 w 7"/>
                  <a:gd name="T3" fmla="*/ 2 h 3"/>
                  <a:gd name="T4" fmla="*/ 10 w 7"/>
                  <a:gd name="T5" fmla="*/ 3 h 3"/>
                  <a:gd name="T6" fmla="*/ 0 w 7"/>
                  <a:gd name="T7" fmla="*/ 3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3" y="0"/>
                    </a:moveTo>
                    <a:cubicBezTo>
                      <a:pt x="4" y="1"/>
                      <a:pt x="5" y="1"/>
                      <a:pt x="6" y="2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3" y="3"/>
                      <a:pt x="1" y="2"/>
                      <a:pt x="0" y="3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3" name="Freeform 2545"/>
              <p:cNvSpPr/>
              <p:nvPr>
                <p:custDataLst>
                  <p:tags r:id="rId1503"/>
                </p:custDataLst>
              </p:nvPr>
            </p:nvSpPr>
            <p:spPr bwMode="auto">
              <a:xfrm>
                <a:off x="3858" y="2642"/>
                <a:ext cx="7" cy="4"/>
              </a:xfrm>
              <a:custGeom>
                <a:avLst/>
                <a:gdLst>
                  <a:gd name="T0" fmla="*/ 6 w 5"/>
                  <a:gd name="T1" fmla="*/ 0 h 3"/>
                  <a:gd name="T2" fmla="*/ 14 w 5"/>
                  <a:gd name="T3" fmla="*/ 0 h 3"/>
                  <a:gd name="T4" fmla="*/ 0 w 5"/>
                  <a:gd name="T5" fmla="*/ 1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1"/>
                      <a:pt x="5" y="0"/>
                    </a:cubicBezTo>
                    <a:cubicBezTo>
                      <a:pt x="5" y="3"/>
                      <a:pt x="1" y="1"/>
                      <a:pt x="0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4" name="Freeform 2546"/>
              <p:cNvSpPr/>
              <p:nvPr>
                <p:custDataLst>
                  <p:tags r:id="rId1504"/>
                </p:custDataLst>
              </p:nvPr>
            </p:nvSpPr>
            <p:spPr bwMode="auto">
              <a:xfrm>
                <a:off x="3856" y="2662"/>
                <a:ext cx="8" cy="15"/>
              </a:xfrm>
              <a:custGeom>
                <a:avLst/>
                <a:gdLst>
                  <a:gd name="T0" fmla="*/ 1 w 6"/>
                  <a:gd name="T1" fmla="*/ 0 h 11"/>
                  <a:gd name="T2" fmla="*/ 7 w 6"/>
                  <a:gd name="T3" fmla="*/ 10 h 11"/>
                  <a:gd name="T4" fmla="*/ 9 w 6"/>
                  <a:gd name="T5" fmla="*/ 15 h 11"/>
                  <a:gd name="T6" fmla="*/ 15 w 6"/>
                  <a:gd name="T7" fmla="*/ 19 h 11"/>
                  <a:gd name="T8" fmla="*/ 15 w 6"/>
                  <a:gd name="T9" fmla="*/ 27 h 11"/>
                  <a:gd name="T10" fmla="*/ 7 w 6"/>
                  <a:gd name="T11" fmla="*/ 19 h 11"/>
                  <a:gd name="T12" fmla="*/ 5 w 6"/>
                  <a:gd name="T13" fmla="*/ 14 h 11"/>
                  <a:gd name="T14" fmla="*/ 0 w 6"/>
                  <a:gd name="T15" fmla="*/ 1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1" y="1"/>
                      <a:pt x="2" y="3"/>
                      <a:pt x="3" y="4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5" y="9"/>
                      <a:pt x="5" y="10"/>
                      <a:pt x="6" y="11"/>
                    </a:cubicBezTo>
                    <a:cubicBezTo>
                      <a:pt x="5" y="11"/>
                      <a:pt x="3" y="8"/>
                      <a:pt x="3" y="7"/>
                    </a:cubicBezTo>
                    <a:cubicBezTo>
                      <a:pt x="2" y="6"/>
                      <a:pt x="2" y="6"/>
                      <a:pt x="2" y="5"/>
                    </a:cubicBezTo>
                    <a:cubicBezTo>
                      <a:pt x="1" y="4"/>
                      <a:pt x="0" y="2"/>
                      <a:pt x="0" y="1"/>
                    </a:cubicBezTo>
                  </a:path>
                </a:pathLst>
              </a:custGeom>
              <a:solidFill>
                <a:srgbClr val="156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5" name="Freeform 2547"/>
              <p:cNvSpPr/>
              <p:nvPr>
                <p:custDataLst>
                  <p:tags r:id="rId1505"/>
                </p:custDataLst>
              </p:nvPr>
            </p:nvSpPr>
            <p:spPr bwMode="auto">
              <a:xfrm>
                <a:off x="3900" y="2624"/>
                <a:ext cx="16" cy="6"/>
              </a:xfrm>
              <a:custGeom>
                <a:avLst/>
                <a:gdLst>
                  <a:gd name="T0" fmla="*/ 0 w 12"/>
                  <a:gd name="T1" fmla="*/ 2 h 5"/>
                  <a:gd name="T2" fmla="*/ 5 w 12"/>
                  <a:gd name="T3" fmla="*/ 2 h 5"/>
                  <a:gd name="T4" fmla="*/ 7 w 12"/>
                  <a:gd name="T5" fmla="*/ 6 h 5"/>
                  <a:gd name="T6" fmla="*/ 9 w 12"/>
                  <a:gd name="T7" fmla="*/ 6 h 5"/>
                  <a:gd name="T8" fmla="*/ 21 w 12"/>
                  <a:gd name="T9" fmla="*/ 8 h 5"/>
                  <a:gd name="T10" fmla="*/ 28 w 1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0" y="2"/>
                    </a:moveTo>
                    <a:cubicBezTo>
                      <a:pt x="1" y="2"/>
                      <a:pt x="2" y="1"/>
                      <a:pt x="2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2"/>
                      <a:pt x="8" y="3"/>
                      <a:pt x="9" y="5"/>
                    </a:cubicBezTo>
                    <a:cubicBezTo>
                      <a:pt x="11" y="4"/>
                      <a:pt x="11" y="2"/>
                      <a:pt x="12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6" name="Freeform 2548"/>
              <p:cNvSpPr/>
              <p:nvPr>
                <p:custDataLst>
                  <p:tags r:id="rId1506"/>
                </p:custDataLst>
              </p:nvPr>
            </p:nvSpPr>
            <p:spPr bwMode="auto">
              <a:xfrm>
                <a:off x="3891" y="2625"/>
                <a:ext cx="8" cy="5"/>
              </a:xfrm>
              <a:custGeom>
                <a:avLst/>
                <a:gdLst>
                  <a:gd name="T0" fmla="*/ 15 w 6"/>
                  <a:gd name="T1" fmla="*/ 0 h 4"/>
                  <a:gd name="T2" fmla="*/ 9 w 6"/>
                  <a:gd name="T3" fmla="*/ 8 h 4"/>
                  <a:gd name="T4" fmla="*/ 0 w 6"/>
                  <a:gd name="T5" fmla="*/ 5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4" y="2"/>
                      <a:pt x="4" y="4"/>
                    </a:cubicBezTo>
                    <a:cubicBezTo>
                      <a:pt x="3" y="4"/>
                      <a:pt x="1" y="4"/>
                      <a:pt x="0" y="2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7" name="Freeform 2549"/>
              <p:cNvSpPr/>
              <p:nvPr>
                <p:custDataLst>
                  <p:tags r:id="rId1507"/>
                </p:custDataLst>
              </p:nvPr>
            </p:nvSpPr>
            <p:spPr bwMode="auto">
              <a:xfrm>
                <a:off x="3877" y="2630"/>
                <a:ext cx="10" cy="9"/>
              </a:xfrm>
              <a:custGeom>
                <a:avLst/>
                <a:gdLst>
                  <a:gd name="T0" fmla="*/ 16 w 8"/>
                  <a:gd name="T1" fmla="*/ 0 h 7"/>
                  <a:gd name="T2" fmla="*/ 0 w 8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8" y="0"/>
                    </a:moveTo>
                    <a:cubicBezTo>
                      <a:pt x="8" y="6"/>
                      <a:pt x="4" y="5"/>
                      <a:pt x="0" y="7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8" name="Freeform 2550"/>
              <p:cNvSpPr/>
              <p:nvPr>
                <p:custDataLst>
                  <p:tags r:id="rId1508"/>
                </p:custDataLst>
              </p:nvPr>
            </p:nvSpPr>
            <p:spPr bwMode="auto">
              <a:xfrm>
                <a:off x="3869" y="2646"/>
                <a:ext cx="9" cy="6"/>
              </a:xfrm>
              <a:custGeom>
                <a:avLst/>
                <a:gdLst>
                  <a:gd name="T0" fmla="*/ 10 w 7"/>
                  <a:gd name="T1" fmla="*/ 8 h 5"/>
                  <a:gd name="T2" fmla="*/ 13 w 7"/>
                  <a:gd name="T3" fmla="*/ 2 h 5"/>
                  <a:gd name="T4" fmla="*/ 0 w 7"/>
                  <a:gd name="T5" fmla="*/ 6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6" y="5"/>
                      <a:pt x="7" y="4"/>
                      <a:pt x="6" y="2"/>
                    </a:cubicBezTo>
                    <a:cubicBezTo>
                      <a:pt x="4" y="0"/>
                      <a:pt x="1" y="2"/>
                      <a:pt x="0" y="3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9" name="Freeform 2551"/>
              <p:cNvSpPr/>
              <p:nvPr>
                <p:custDataLst>
                  <p:tags r:id="rId1509"/>
                </p:custDataLst>
              </p:nvPr>
            </p:nvSpPr>
            <p:spPr bwMode="auto">
              <a:xfrm>
                <a:off x="3886" y="2679"/>
                <a:ext cx="11" cy="10"/>
              </a:xfrm>
              <a:custGeom>
                <a:avLst/>
                <a:gdLst>
                  <a:gd name="T0" fmla="*/ 0 w 9"/>
                  <a:gd name="T1" fmla="*/ 6 h 8"/>
                  <a:gd name="T2" fmla="*/ 9 w 9"/>
                  <a:gd name="T3" fmla="*/ 5 h 8"/>
                  <a:gd name="T4" fmla="*/ 11 w 9"/>
                  <a:gd name="T5" fmla="*/ 16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cubicBezTo>
                      <a:pt x="1" y="0"/>
                      <a:pt x="3" y="1"/>
                      <a:pt x="5" y="2"/>
                    </a:cubicBezTo>
                    <a:cubicBezTo>
                      <a:pt x="5" y="3"/>
                      <a:pt x="9" y="7"/>
                      <a:pt x="6" y="8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0" name="Freeform 2552"/>
              <p:cNvSpPr/>
              <p:nvPr>
                <p:custDataLst>
                  <p:tags r:id="rId1510"/>
                </p:custDataLst>
              </p:nvPr>
            </p:nvSpPr>
            <p:spPr bwMode="auto">
              <a:xfrm>
                <a:off x="3940" y="2675"/>
                <a:ext cx="12" cy="4"/>
              </a:xfrm>
              <a:custGeom>
                <a:avLst/>
                <a:gdLst>
                  <a:gd name="T0" fmla="*/ 1 w 9"/>
                  <a:gd name="T1" fmla="*/ 7 h 3"/>
                  <a:gd name="T2" fmla="*/ 1 w 9"/>
                  <a:gd name="T3" fmla="*/ 1 h 3"/>
                  <a:gd name="T4" fmla="*/ 9 w 9"/>
                  <a:gd name="T5" fmla="*/ 0 h 3"/>
                  <a:gd name="T6" fmla="*/ 12 w 9"/>
                  <a:gd name="T7" fmla="*/ 0 h 3"/>
                  <a:gd name="T8" fmla="*/ 21 w 9"/>
                  <a:gd name="T9" fmla="*/ 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3">
                    <a:moveTo>
                      <a:pt x="1" y="3"/>
                    </a:moveTo>
                    <a:cubicBezTo>
                      <a:pt x="1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0"/>
                      <a:pt x="8" y="1"/>
                      <a:pt x="9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1" name="Freeform 2553"/>
              <p:cNvSpPr/>
              <p:nvPr>
                <p:custDataLst>
                  <p:tags r:id="rId1511"/>
                </p:custDataLst>
              </p:nvPr>
            </p:nvSpPr>
            <p:spPr bwMode="auto">
              <a:xfrm>
                <a:off x="3966" y="2665"/>
                <a:ext cx="20" cy="6"/>
              </a:xfrm>
              <a:custGeom>
                <a:avLst/>
                <a:gdLst>
                  <a:gd name="T0" fmla="*/ 0 w 15"/>
                  <a:gd name="T1" fmla="*/ 7 h 5"/>
                  <a:gd name="T2" fmla="*/ 9 w 15"/>
                  <a:gd name="T3" fmla="*/ 6 h 5"/>
                  <a:gd name="T4" fmla="*/ 15 w 15"/>
                  <a:gd name="T5" fmla="*/ 1 h 5"/>
                  <a:gd name="T6" fmla="*/ 21 w 15"/>
                  <a:gd name="T7" fmla="*/ 1 h 5"/>
                  <a:gd name="T8" fmla="*/ 33 w 15"/>
                  <a:gd name="T9" fmla="*/ 2 h 5"/>
                  <a:gd name="T10" fmla="*/ 28 w 15"/>
                  <a:gd name="T11" fmla="*/ 7 h 5"/>
                  <a:gd name="T12" fmla="*/ 9 w 15"/>
                  <a:gd name="T13" fmla="*/ 8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0" y="4"/>
                    </a:moveTo>
                    <a:cubicBezTo>
                      <a:pt x="0" y="3"/>
                      <a:pt x="3" y="3"/>
                      <a:pt x="4" y="3"/>
                    </a:cubicBezTo>
                    <a:cubicBezTo>
                      <a:pt x="5" y="2"/>
                      <a:pt x="5" y="2"/>
                      <a:pt x="6" y="1"/>
                    </a:cubicBezTo>
                    <a:cubicBezTo>
                      <a:pt x="7" y="1"/>
                      <a:pt x="8" y="1"/>
                      <a:pt x="9" y="1"/>
                    </a:cubicBezTo>
                    <a:cubicBezTo>
                      <a:pt x="10" y="1"/>
                      <a:pt x="13" y="0"/>
                      <a:pt x="14" y="2"/>
                    </a:cubicBezTo>
                    <a:cubicBezTo>
                      <a:pt x="15" y="3"/>
                      <a:pt x="14" y="4"/>
                      <a:pt x="12" y="4"/>
                    </a:cubicBezTo>
                    <a:cubicBezTo>
                      <a:pt x="10" y="4"/>
                      <a:pt x="7" y="4"/>
                      <a:pt x="4" y="5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2" name="Freeform 2554"/>
              <p:cNvSpPr/>
              <p:nvPr>
                <p:custDataLst>
                  <p:tags r:id="rId1512"/>
                </p:custDataLst>
              </p:nvPr>
            </p:nvSpPr>
            <p:spPr bwMode="auto">
              <a:xfrm>
                <a:off x="3971" y="2648"/>
                <a:ext cx="8" cy="5"/>
              </a:xfrm>
              <a:custGeom>
                <a:avLst/>
                <a:gdLst>
                  <a:gd name="T0" fmla="*/ 0 w 6"/>
                  <a:gd name="T1" fmla="*/ 5 h 4"/>
                  <a:gd name="T2" fmla="*/ 7 w 6"/>
                  <a:gd name="T3" fmla="*/ 8 h 4"/>
                  <a:gd name="T4" fmla="*/ 15 w 6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1" y="2"/>
                      <a:pt x="2" y="4"/>
                      <a:pt x="3" y="4"/>
                    </a:cubicBezTo>
                    <a:cubicBezTo>
                      <a:pt x="4" y="3"/>
                      <a:pt x="5" y="1"/>
                      <a:pt x="6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3" name="Freeform 2555"/>
              <p:cNvSpPr/>
              <p:nvPr>
                <p:custDataLst>
                  <p:tags r:id="rId1513"/>
                </p:custDataLst>
              </p:nvPr>
            </p:nvSpPr>
            <p:spPr bwMode="auto">
              <a:xfrm>
                <a:off x="3955" y="2644"/>
                <a:ext cx="13" cy="7"/>
              </a:xfrm>
              <a:custGeom>
                <a:avLst/>
                <a:gdLst>
                  <a:gd name="T0" fmla="*/ 0 w 10"/>
                  <a:gd name="T1" fmla="*/ 8 h 5"/>
                  <a:gd name="T2" fmla="*/ 9 w 10"/>
                  <a:gd name="T3" fmla="*/ 6 h 5"/>
                  <a:gd name="T4" fmla="*/ 13 w 10"/>
                  <a:gd name="T5" fmla="*/ 14 h 5"/>
                  <a:gd name="T6" fmla="*/ 21 w 10"/>
                  <a:gd name="T7" fmla="*/ 6 h 5"/>
                  <a:gd name="T8" fmla="*/ 13 w 10"/>
                  <a:gd name="T9" fmla="*/ 1 h 5"/>
                  <a:gd name="T10" fmla="*/ 1 w 10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0" y="3"/>
                    </a:moveTo>
                    <a:cubicBezTo>
                      <a:pt x="1" y="2"/>
                      <a:pt x="2" y="2"/>
                      <a:pt x="4" y="2"/>
                    </a:cubicBezTo>
                    <a:cubicBezTo>
                      <a:pt x="5" y="3"/>
                      <a:pt x="5" y="4"/>
                      <a:pt x="6" y="5"/>
                    </a:cubicBezTo>
                    <a:cubicBezTo>
                      <a:pt x="7" y="5"/>
                      <a:pt x="10" y="4"/>
                      <a:pt x="9" y="2"/>
                    </a:cubicBezTo>
                    <a:cubicBezTo>
                      <a:pt x="9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4" name="Freeform 2556"/>
              <p:cNvSpPr/>
              <p:nvPr>
                <p:custDataLst>
                  <p:tags r:id="rId1514"/>
                </p:custDataLst>
              </p:nvPr>
            </p:nvSpPr>
            <p:spPr bwMode="auto">
              <a:xfrm>
                <a:off x="3942" y="2638"/>
                <a:ext cx="16" cy="9"/>
              </a:xfrm>
              <a:custGeom>
                <a:avLst/>
                <a:gdLst>
                  <a:gd name="T0" fmla="*/ 0 w 13"/>
                  <a:gd name="T1" fmla="*/ 0 h 7"/>
                  <a:gd name="T2" fmla="*/ 7 w 13"/>
                  <a:gd name="T3" fmla="*/ 6 h 7"/>
                  <a:gd name="T4" fmla="*/ 11 w 13"/>
                  <a:gd name="T5" fmla="*/ 13 h 7"/>
                  <a:gd name="T6" fmla="*/ 21 w 13"/>
                  <a:gd name="T7" fmla="*/ 13 h 7"/>
                  <a:gd name="T8" fmla="*/ 11 w 13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1" y="2"/>
                      <a:pt x="3" y="2"/>
                      <a:pt x="4" y="3"/>
                    </a:cubicBezTo>
                    <a:cubicBezTo>
                      <a:pt x="5" y="4"/>
                      <a:pt x="5" y="5"/>
                      <a:pt x="6" y="6"/>
                    </a:cubicBezTo>
                    <a:cubicBezTo>
                      <a:pt x="7" y="6"/>
                      <a:pt x="10" y="7"/>
                      <a:pt x="11" y="6"/>
                    </a:cubicBezTo>
                    <a:cubicBezTo>
                      <a:pt x="13" y="4"/>
                      <a:pt x="7" y="2"/>
                      <a:pt x="6" y="1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5" name="Freeform 2557"/>
              <p:cNvSpPr/>
              <p:nvPr>
                <p:custDataLst>
                  <p:tags r:id="rId1515"/>
                </p:custDataLst>
              </p:nvPr>
            </p:nvSpPr>
            <p:spPr bwMode="auto">
              <a:xfrm>
                <a:off x="3929" y="2631"/>
                <a:ext cx="9" cy="7"/>
              </a:xfrm>
              <a:custGeom>
                <a:avLst/>
                <a:gdLst>
                  <a:gd name="T0" fmla="*/ 0 w 7"/>
                  <a:gd name="T1" fmla="*/ 0 h 5"/>
                  <a:gd name="T2" fmla="*/ 6 w 7"/>
                  <a:gd name="T3" fmla="*/ 8 h 5"/>
                  <a:gd name="T4" fmla="*/ 15 w 7"/>
                  <a:gd name="T5" fmla="*/ 14 h 5"/>
                  <a:gd name="T6" fmla="*/ 15 w 7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1"/>
                      <a:pt x="2" y="2"/>
                      <a:pt x="3" y="3"/>
                    </a:cubicBezTo>
                    <a:cubicBezTo>
                      <a:pt x="4" y="5"/>
                      <a:pt x="5" y="5"/>
                      <a:pt x="7" y="5"/>
                    </a:cubicBezTo>
                    <a:cubicBezTo>
                      <a:pt x="7" y="3"/>
                      <a:pt x="6" y="2"/>
                      <a:pt x="7" y="0"/>
                    </a:cubicBezTo>
                  </a:path>
                </a:pathLst>
              </a:custGeom>
              <a:solidFill>
                <a:srgbClr val="218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6" name="Freeform 2558"/>
              <p:cNvSpPr/>
              <p:nvPr>
                <p:custDataLst>
                  <p:tags r:id="rId1516"/>
                </p:custDataLst>
              </p:nvPr>
            </p:nvSpPr>
            <p:spPr bwMode="auto">
              <a:xfrm>
                <a:off x="3849" y="2606"/>
                <a:ext cx="156" cy="89"/>
              </a:xfrm>
              <a:custGeom>
                <a:avLst/>
                <a:gdLst>
                  <a:gd name="T0" fmla="*/ 225 w 120"/>
                  <a:gd name="T1" fmla="*/ 119 h 69"/>
                  <a:gd name="T2" fmla="*/ 215 w 120"/>
                  <a:gd name="T3" fmla="*/ 116 h 69"/>
                  <a:gd name="T4" fmla="*/ 207 w 120"/>
                  <a:gd name="T5" fmla="*/ 120 h 69"/>
                  <a:gd name="T6" fmla="*/ 198 w 120"/>
                  <a:gd name="T7" fmla="*/ 120 h 69"/>
                  <a:gd name="T8" fmla="*/ 191 w 120"/>
                  <a:gd name="T9" fmla="*/ 123 h 69"/>
                  <a:gd name="T10" fmla="*/ 185 w 120"/>
                  <a:gd name="T11" fmla="*/ 125 h 69"/>
                  <a:gd name="T12" fmla="*/ 181 w 120"/>
                  <a:gd name="T13" fmla="*/ 126 h 69"/>
                  <a:gd name="T14" fmla="*/ 168 w 120"/>
                  <a:gd name="T15" fmla="*/ 132 h 69"/>
                  <a:gd name="T16" fmla="*/ 153 w 120"/>
                  <a:gd name="T17" fmla="*/ 138 h 69"/>
                  <a:gd name="T18" fmla="*/ 140 w 120"/>
                  <a:gd name="T19" fmla="*/ 139 h 69"/>
                  <a:gd name="T20" fmla="*/ 130 w 120"/>
                  <a:gd name="T21" fmla="*/ 142 h 69"/>
                  <a:gd name="T22" fmla="*/ 117 w 120"/>
                  <a:gd name="T23" fmla="*/ 142 h 69"/>
                  <a:gd name="T24" fmla="*/ 105 w 120"/>
                  <a:gd name="T25" fmla="*/ 147 h 69"/>
                  <a:gd name="T26" fmla="*/ 88 w 120"/>
                  <a:gd name="T27" fmla="*/ 147 h 69"/>
                  <a:gd name="T28" fmla="*/ 72 w 120"/>
                  <a:gd name="T29" fmla="*/ 147 h 69"/>
                  <a:gd name="T30" fmla="*/ 52 w 120"/>
                  <a:gd name="T31" fmla="*/ 143 h 69"/>
                  <a:gd name="T32" fmla="*/ 38 w 120"/>
                  <a:gd name="T33" fmla="*/ 142 h 69"/>
                  <a:gd name="T34" fmla="*/ 23 w 120"/>
                  <a:gd name="T35" fmla="*/ 133 h 69"/>
                  <a:gd name="T36" fmla="*/ 13 w 120"/>
                  <a:gd name="T37" fmla="*/ 125 h 69"/>
                  <a:gd name="T38" fmla="*/ 7 w 120"/>
                  <a:gd name="T39" fmla="*/ 114 h 69"/>
                  <a:gd name="T40" fmla="*/ 1 w 120"/>
                  <a:gd name="T41" fmla="*/ 103 h 69"/>
                  <a:gd name="T42" fmla="*/ 1 w 120"/>
                  <a:gd name="T43" fmla="*/ 90 h 69"/>
                  <a:gd name="T44" fmla="*/ 0 w 120"/>
                  <a:gd name="T45" fmla="*/ 76 h 69"/>
                  <a:gd name="T46" fmla="*/ 5 w 120"/>
                  <a:gd name="T47" fmla="*/ 64 h 69"/>
                  <a:gd name="T48" fmla="*/ 5 w 120"/>
                  <a:gd name="T49" fmla="*/ 58 h 69"/>
                  <a:gd name="T50" fmla="*/ 9 w 120"/>
                  <a:gd name="T51" fmla="*/ 46 h 69"/>
                  <a:gd name="T52" fmla="*/ 13 w 120"/>
                  <a:gd name="T53" fmla="*/ 36 h 69"/>
                  <a:gd name="T54" fmla="*/ 21 w 120"/>
                  <a:gd name="T55" fmla="*/ 28 h 69"/>
                  <a:gd name="T56" fmla="*/ 27 w 120"/>
                  <a:gd name="T57" fmla="*/ 19 h 69"/>
                  <a:gd name="T58" fmla="*/ 38 w 120"/>
                  <a:gd name="T59" fmla="*/ 15 h 69"/>
                  <a:gd name="T60" fmla="*/ 44 w 120"/>
                  <a:gd name="T61" fmla="*/ 8 h 69"/>
                  <a:gd name="T62" fmla="*/ 60 w 120"/>
                  <a:gd name="T63" fmla="*/ 6 h 69"/>
                  <a:gd name="T64" fmla="*/ 74 w 120"/>
                  <a:gd name="T65" fmla="*/ 0 h 69"/>
                  <a:gd name="T66" fmla="*/ 90 w 120"/>
                  <a:gd name="T67" fmla="*/ 1 h 69"/>
                  <a:gd name="T68" fmla="*/ 105 w 120"/>
                  <a:gd name="T69" fmla="*/ 1 h 69"/>
                  <a:gd name="T70" fmla="*/ 118 w 120"/>
                  <a:gd name="T71" fmla="*/ 6 h 69"/>
                  <a:gd name="T72" fmla="*/ 131 w 120"/>
                  <a:gd name="T73" fmla="*/ 10 h 69"/>
                  <a:gd name="T74" fmla="*/ 139 w 120"/>
                  <a:gd name="T75" fmla="*/ 15 h 69"/>
                  <a:gd name="T76" fmla="*/ 147 w 120"/>
                  <a:gd name="T77" fmla="*/ 19 h 69"/>
                  <a:gd name="T78" fmla="*/ 153 w 120"/>
                  <a:gd name="T79" fmla="*/ 23 h 69"/>
                  <a:gd name="T80" fmla="*/ 161 w 120"/>
                  <a:gd name="T81" fmla="*/ 25 h 69"/>
                  <a:gd name="T82" fmla="*/ 168 w 120"/>
                  <a:gd name="T83" fmla="*/ 32 h 69"/>
                  <a:gd name="T84" fmla="*/ 170 w 120"/>
                  <a:gd name="T85" fmla="*/ 35 h 69"/>
                  <a:gd name="T86" fmla="*/ 182 w 120"/>
                  <a:gd name="T87" fmla="*/ 41 h 69"/>
                  <a:gd name="T88" fmla="*/ 191 w 120"/>
                  <a:gd name="T89" fmla="*/ 45 h 69"/>
                  <a:gd name="T90" fmla="*/ 199 w 120"/>
                  <a:gd name="T91" fmla="*/ 53 h 69"/>
                  <a:gd name="T92" fmla="*/ 212 w 120"/>
                  <a:gd name="T93" fmla="*/ 53 h 69"/>
                  <a:gd name="T94" fmla="*/ 220 w 120"/>
                  <a:gd name="T95" fmla="*/ 58 h 69"/>
                  <a:gd name="T96" fmla="*/ 229 w 120"/>
                  <a:gd name="T97" fmla="*/ 59 h 69"/>
                  <a:gd name="T98" fmla="*/ 237 w 120"/>
                  <a:gd name="T99" fmla="*/ 64 h 69"/>
                  <a:gd name="T100" fmla="*/ 247 w 120"/>
                  <a:gd name="T101" fmla="*/ 67 h 69"/>
                  <a:gd name="T102" fmla="*/ 250 w 120"/>
                  <a:gd name="T103" fmla="*/ 75 h 69"/>
                  <a:gd name="T104" fmla="*/ 259 w 120"/>
                  <a:gd name="T105" fmla="*/ 80 h 69"/>
                  <a:gd name="T106" fmla="*/ 263 w 120"/>
                  <a:gd name="T107" fmla="*/ 88 h 69"/>
                  <a:gd name="T108" fmla="*/ 264 w 120"/>
                  <a:gd name="T109" fmla="*/ 95 h 69"/>
                  <a:gd name="T110" fmla="*/ 259 w 120"/>
                  <a:gd name="T111" fmla="*/ 103 h 69"/>
                  <a:gd name="T112" fmla="*/ 254 w 120"/>
                  <a:gd name="T113" fmla="*/ 110 h 69"/>
                  <a:gd name="T114" fmla="*/ 243 w 120"/>
                  <a:gd name="T115" fmla="*/ 111 h 69"/>
                  <a:gd name="T116" fmla="*/ 237 w 120"/>
                  <a:gd name="T117" fmla="*/ 116 h 69"/>
                  <a:gd name="T118" fmla="*/ 229 w 120"/>
                  <a:gd name="T119" fmla="*/ 116 h 69"/>
                  <a:gd name="T120" fmla="*/ 225 w 120"/>
                  <a:gd name="T121" fmla="*/ 119 h 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20" h="69">
                    <a:moveTo>
                      <a:pt x="102" y="55"/>
                    </a:moveTo>
                    <a:cubicBezTo>
                      <a:pt x="100" y="55"/>
                      <a:pt x="99" y="54"/>
                      <a:pt x="98" y="54"/>
                    </a:cubicBezTo>
                    <a:cubicBezTo>
                      <a:pt x="96" y="55"/>
                      <a:pt x="95" y="55"/>
                      <a:pt x="94" y="56"/>
                    </a:cubicBezTo>
                    <a:cubicBezTo>
                      <a:pt x="92" y="56"/>
                      <a:pt x="91" y="56"/>
                      <a:pt x="90" y="56"/>
                    </a:cubicBezTo>
                    <a:cubicBezTo>
                      <a:pt x="89" y="56"/>
                      <a:pt x="88" y="57"/>
                      <a:pt x="87" y="57"/>
                    </a:cubicBezTo>
                    <a:cubicBezTo>
                      <a:pt x="86" y="58"/>
                      <a:pt x="85" y="58"/>
                      <a:pt x="84" y="58"/>
                    </a:cubicBezTo>
                    <a:cubicBezTo>
                      <a:pt x="83" y="58"/>
                      <a:pt x="83" y="59"/>
                      <a:pt x="82" y="59"/>
                    </a:cubicBezTo>
                    <a:cubicBezTo>
                      <a:pt x="80" y="60"/>
                      <a:pt x="78" y="60"/>
                      <a:pt x="76" y="61"/>
                    </a:cubicBezTo>
                    <a:cubicBezTo>
                      <a:pt x="74" y="62"/>
                      <a:pt x="72" y="63"/>
                      <a:pt x="70" y="64"/>
                    </a:cubicBezTo>
                    <a:cubicBezTo>
                      <a:pt x="68" y="64"/>
                      <a:pt x="66" y="64"/>
                      <a:pt x="64" y="65"/>
                    </a:cubicBezTo>
                    <a:cubicBezTo>
                      <a:pt x="62" y="65"/>
                      <a:pt x="61" y="66"/>
                      <a:pt x="59" y="66"/>
                    </a:cubicBezTo>
                    <a:cubicBezTo>
                      <a:pt x="57" y="67"/>
                      <a:pt x="55" y="66"/>
                      <a:pt x="53" y="66"/>
                    </a:cubicBezTo>
                    <a:cubicBezTo>
                      <a:pt x="52" y="67"/>
                      <a:pt x="50" y="68"/>
                      <a:pt x="48" y="68"/>
                    </a:cubicBezTo>
                    <a:cubicBezTo>
                      <a:pt x="45" y="68"/>
                      <a:pt x="43" y="68"/>
                      <a:pt x="40" y="68"/>
                    </a:cubicBezTo>
                    <a:cubicBezTo>
                      <a:pt x="37" y="68"/>
                      <a:pt x="34" y="69"/>
                      <a:pt x="32" y="68"/>
                    </a:cubicBezTo>
                    <a:cubicBezTo>
                      <a:pt x="29" y="68"/>
                      <a:pt x="27" y="68"/>
                      <a:pt x="24" y="67"/>
                    </a:cubicBezTo>
                    <a:cubicBezTo>
                      <a:pt x="22" y="67"/>
                      <a:pt x="19" y="66"/>
                      <a:pt x="17" y="66"/>
                    </a:cubicBezTo>
                    <a:cubicBezTo>
                      <a:pt x="15" y="65"/>
                      <a:pt x="13" y="63"/>
                      <a:pt x="11" y="62"/>
                    </a:cubicBezTo>
                    <a:cubicBezTo>
                      <a:pt x="9" y="61"/>
                      <a:pt x="7" y="60"/>
                      <a:pt x="6" y="58"/>
                    </a:cubicBezTo>
                    <a:cubicBezTo>
                      <a:pt x="4" y="57"/>
                      <a:pt x="4" y="55"/>
                      <a:pt x="3" y="53"/>
                    </a:cubicBezTo>
                    <a:cubicBezTo>
                      <a:pt x="2" y="52"/>
                      <a:pt x="1" y="50"/>
                      <a:pt x="1" y="48"/>
                    </a:cubicBezTo>
                    <a:cubicBezTo>
                      <a:pt x="0" y="46"/>
                      <a:pt x="1" y="44"/>
                      <a:pt x="1" y="42"/>
                    </a:cubicBezTo>
                    <a:cubicBezTo>
                      <a:pt x="1" y="40"/>
                      <a:pt x="0" y="38"/>
                      <a:pt x="0" y="36"/>
                    </a:cubicBezTo>
                    <a:cubicBezTo>
                      <a:pt x="1" y="34"/>
                      <a:pt x="2" y="32"/>
                      <a:pt x="2" y="30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3" y="25"/>
                      <a:pt x="4" y="23"/>
                      <a:pt x="4" y="22"/>
                    </a:cubicBezTo>
                    <a:cubicBezTo>
                      <a:pt x="5" y="20"/>
                      <a:pt x="5" y="18"/>
                      <a:pt x="6" y="17"/>
                    </a:cubicBezTo>
                    <a:cubicBezTo>
                      <a:pt x="7" y="15"/>
                      <a:pt x="8" y="14"/>
                      <a:pt x="9" y="13"/>
                    </a:cubicBezTo>
                    <a:cubicBezTo>
                      <a:pt x="10" y="12"/>
                      <a:pt x="11" y="10"/>
                      <a:pt x="12" y="9"/>
                    </a:cubicBezTo>
                    <a:cubicBezTo>
                      <a:pt x="14" y="8"/>
                      <a:pt x="15" y="8"/>
                      <a:pt x="17" y="7"/>
                    </a:cubicBezTo>
                    <a:cubicBezTo>
                      <a:pt x="18" y="6"/>
                      <a:pt x="19" y="5"/>
                      <a:pt x="20" y="4"/>
                    </a:cubicBezTo>
                    <a:cubicBezTo>
                      <a:pt x="22" y="3"/>
                      <a:pt x="25" y="3"/>
                      <a:pt x="27" y="3"/>
                    </a:cubicBezTo>
                    <a:cubicBezTo>
                      <a:pt x="30" y="2"/>
                      <a:pt x="32" y="1"/>
                      <a:pt x="34" y="0"/>
                    </a:cubicBezTo>
                    <a:cubicBezTo>
                      <a:pt x="36" y="0"/>
                      <a:pt x="38" y="1"/>
                      <a:pt x="41" y="1"/>
                    </a:cubicBezTo>
                    <a:cubicBezTo>
                      <a:pt x="43" y="1"/>
                      <a:pt x="45" y="1"/>
                      <a:pt x="48" y="1"/>
                    </a:cubicBezTo>
                    <a:cubicBezTo>
                      <a:pt x="50" y="2"/>
                      <a:pt x="52" y="3"/>
                      <a:pt x="54" y="3"/>
                    </a:cubicBezTo>
                    <a:cubicBezTo>
                      <a:pt x="56" y="4"/>
                      <a:pt x="58" y="4"/>
                      <a:pt x="60" y="5"/>
                    </a:cubicBezTo>
                    <a:cubicBezTo>
                      <a:pt x="61" y="6"/>
                      <a:pt x="62" y="7"/>
                      <a:pt x="63" y="7"/>
                    </a:cubicBezTo>
                    <a:cubicBezTo>
                      <a:pt x="64" y="8"/>
                      <a:pt x="66" y="8"/>
                      <a:pt x="67" y="9"/>
                    </a:cubicBezTo>
                    <a:cubicBezTo>
                      <a:pt x="68" y="9"/>
                      <a:pt x="69" y="10"/>
                      <a:pt x="70" y="11"/>
                    </a:cubicBezTo>
                    <a:cubicBezTo>
                      <a:pt x="71" y="11"/>
                      <a:pt x="72" y="12"/>
                      <a:pt x="73" y="12"/>
                    </a:cubicBezTo>
                    <a:cubicBezTo>
                      <a:pt x="74" y="13"/>
                      <a:pt x="75" y="14"/>
                      <a:pt x="76" y="15"/>
                    </a:cubicBezTo>
                    <a:cubicBezTo>
                      <a:pt x="77" y="15"/>
                      <a:pt x="78" y="15"/>
                      <a:pt x="78" y="16"/>
                    </a:cubicBezTo>
                    <a:cubicBezTo>
                      <a:pt x="80" y="17"/>
                      <a:pt x="81" y="18"/>
                      <a:pt x="83" y="19"/>
                    </a:cubicBezTo>
                    <a:cubicBezTo>
                      <a:pt x="84" y="20"/>
                      <a:pt x="85" y="20"/>
                      <a:pt x="87" y="21"/>
                    </a:cubicBezTo>
                    <a:cubicBezTo>
                      <a:pt x="88" y="22"/>
                      <a:pt x="89" y="24"/>
                      <a:pt x="91" y="25"/>
                    </a:cubicBezTo>
                    <a:cubicBezTo>
                      <a:pt x="92" y="26"/>
                      <a:pt x="94" y="25"/>
                      <a:pt x="96" y="25"/>
                    </a:cubicBezTo>
                    <a:cubicBezTo>
                      <a:pt x="97" y="26"/>
                      <a:pt x="99" y="27"/>
                      <a:pt x="100" y="27"/>
                    </a:cubicBezTo>
                    <a:cubicBezTo>
                      <a:pt x="101" y="28"/>
                      <a:pt x="103" y="28"/>
                      <a:pt x="104" y="28"/>
                    </a:cubicBezTo>
                    <a:cubicBezTo>
                      <a:pt x="105" y="28"/>
                      <a:pt x="106" y="29"/>
                      <a:pt x="108" y="30"/>
                    </a:cubicBezTo>
                    <a:cubicBezTo>
                      <a:pt x="109" y="30"/>
                      <a:pt x="110" y="30"/>
                      <a:pt x="112" y="31"/>
                    </a:cubicBezTo>
                    <a:cubicBezTo>
                      <a:pt x="113" y="32"/>
                      <a:pt x="113" y="34"/>
                      <a:pt x="114" y="35"/>
                    </a:cubicBezTo>
                    <a:cubicBezTo>
                      <a:pt x="115" y="36"/>
                      <a:pt x="117" y="36"/>
                      <a:pt x="118" y="37"/>
                    </a:cubicBezTo>
                    <a:cubicBezTo>
                      <a:pt x="118" y="38"/>
                      <a:pt x="118" y="39"/>
                      <a:pt x="119" y="41"/>
                    </a:cubicBezTo>
                    <a:cubicBezTo>
                      <a:pt x="119" y="42"/>
                      <a:pt x="120" y="43"/>
                      <a:pt x="120" y="44"/>
                    </a:cubicBezTo>
                    <a:cubicBezTo>
                      <a:pt x="120" y="46"/>
                      <a:pt x="119" y="47"/>
                      <a:pt x="118" y="48"/>
                    </a:cubicBezTo>
                    <a:cubicBezTo>
                      <a:pt x="117" y="49"/>
                      <a:pt x="117" y="51"/>
                      <a:pt x="115" y="51"/>
                    </a:cubicBezTo>
                    <a:cubicBezTo>
                      <a:pt x="114" y="52"/>
                      <a:pt x="113" y="52"/>
                      <a:pt x="111" y="52"/>
                    </a:cubicBezTo>
                    <a:cubicBezTo>
                      <a:pt x="110" y="53"/>
                      <a:pt x="109" y="54"/>
                      <a:pt x="108" y="54"/>
                    </a:cubicBezTo>
                    <a:cubicBezTo>
                      <a:pt x="107" y="54"/>
                      <a:pt x="105" y="54"/>
                      <a:pt x="104" y="54"/>
                    </a:cubicBezTo>
                    <a:cubicBezTo>
                      <a:pt x="104" y="54"/>
                      <a:pt x="103" y="55"/>
                      <a:pt x="102" y="55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1A171B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7" name="Freeform 2559"/>
              <p:cNvSpPr/>
              <p:nvPr>
                <p:custDataLst>
                  <p:tags r:id="rId1517"/>
                </p:custDataLst>
              </p:nvPr>
            </p:nvSpPr>
            <p:spPr bwMode="auto">
              <a:xfrm>
                <a:off x="3904" y="2648"/>
                <a:ext cx="8" cy="5"/>
              </a:xfrm>
              <a:custGeom>
                <a:avLst/>
                <a:gdLst>
                  <a:gd name="T0" fmla="*/ 0 w 6"/>
                  <a:gd name="T1" fmla="*/ 0 h 4"/>
                  <a:gd name="T2" fmla="*/ 15 w 6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3"/>
                      <a:pt x="3" y="4"/>
                      <a:pt x="6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8" name="Freeform 2560"/>
              <p:cNvSpPr/>
              <p:nvPr>
                <p:custDataLst>
                  <p:tags r:id="rId1518"/>
                </p:custDataLst>
              </p:nvPr>
            </p:nvSpPr>
            <p:spPr bwMode="auto">
              <a:xfrm>
                <a:off x="3903" y="2652"/>
                <a:ext cx="2" cy="5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2"/>
                      <a:pt x="1" y="4"/>
                      <a:pt x="0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49" name="Freeform 2561"/>
              <p:cNvSpPr/>
              <p:nvPr>
                <p:custDataLst>
                  <p:tags r:id="rId1519"/>
                </p:custDataLst>
              </p:nvPr>
            </p:nvSpPr>
            <p:spPr bwMode="auto">
              <a:xfrm>
                <a:off x="3912" y="2651"/>
                <a:ext cx="2" cy="6"/>
              </a:xfrm>
              <a:custGeom>
                <a:avLst/>
                <a:gdLst>
                  <a:gd name="T0" fmla="*/ 0 w 2"/>
                  <a:gd name="T1" fmla="*/ 0 h 5"/>
                  <a:gd name="T2" fmla="*/ 2 w 2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1"/>
                      <a:pt x="0" y="4"/>
                      <a:pt x="2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0" name="Freeform 2562"/>
              <p:cNvSpPr/>
              <p:nvPr>
                <p:custDataLst>
                  <p:tags r:id="rId1520"/>
                </p:custDataLst>
              </p:nvPr>
            </p:nvSpPr>
            <p:spPr bwMode="auto">
              <a:xfrm>
                <a:off x="3912" y="2656"/>
                <a:ext cx="5" cy="6"/>
              </a:xfrm>
              <a:custGeom>
                <a:avLst/>
                <a:gdLst>
                  <a:gd name="T0" fmla="*/ 8 w 4"/>
                  <a:gd name="T1" fmla="*/ 0 h 5"/>
                  <a:gd name="T2" fmla="*/ 0 w 4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2" y="1"/>
                      <a:pt x="0" y="3"/>
                      <a:pt x="0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1" name="Freeform 2563"/>
              <p:cNvSpPr/>
              <p:nvPr>
                <p:custDataLst>
                  <p:tags r:id="rId1521"/>
                </p:custDataLst>
              </p:nvPr>
            </p:nvSpPr>
            <p:spPr bwMode="auto">
              <a:xfrm>
                <a:off x="3899" y="2656"/>
                <a:ext cx="4" cy="6"/>
              </a:xfrm>
              <a:custGeom>
                <a:avLst/>
                <a:gdLst>
                  <a:gd name="T0" fmla="*/ 0 w 3"/>
                  <a:gd name="T1" fmla="*/ 0 h 5"/>
                  <a:gd name="T2" fmla="*/ 7 w 3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2" y="1"/>
                      <a:pt x="2" y="3"/>
                      <a:pt x="3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2" name="Freeform 2564"/>
              <p:cNvSpPr/>
              <p:nvPr>
                <p:custDataLst>
                  <p:tags r:id="rId1522"/>
                </p:custDataLst>
              </p:nvPr>
            </p:nvSpPr>
            <p:spPr bwMode="auto">
              <a:xfrm>
                <a:off x="3900" y="2643"/>
                <a:ext cx="6" cy="6"/>
              </a:xfrm>
              <a:custGeom>
                <a:avLst/>
                <a:gdLst>
                  <a:gd name="T0" fmla="*/ 0 w 5"/>
                  <a:gd name="T1" fmla="*/ 8 h 5"/>
                  <a:gd name="T2" fmla="*/ 8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5" y="2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3" name="Freeform 2565"/>
              <p:cNvSpPr/>
              <p:nvPr>
                <p:custDataLst>
                  <p:tags r:id="rId1523"/>
                </p:custDataLst>
              </p:nvPr>
            </p:nvSpPr>
            <p:spPr bwMode="auto">
              <a:xfrm>
                <a:off x="3909" y="2647"/>
                <a:ext cx="7" cy="5"/>
              </a:xfrm>
              <a:custGeom>
                <a:avLst/>
                <a:gdLst>
                  <a:gd name="T0" fmla="*/ 0 w 5"/>
                  <a:gd name="T1" fmla="*/ 0 h 4"/>
                  <a:gd name="T2" fmla="*/ 14 w 5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2"/>
                      <a:pt x="2" y="4"/>
                      <a:pt x="5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4" name="Freeform 2566"/>
              <p:cNvSpPr/>
              <p:nvPr>
                <p:custDataLst>
                  <p:tags r:id="rId1524"/>
                </p:custDataLst>
              </p:nvPr>
            </p:nvSpPr>
            <p:spPr bwMode="auto">
              <a:xfrm>
                <a:off x="3914" y="2653"/>
                <a:ext cx="5" cy="8"/>
              </a:xfrm>
              <a:custGeom>
                <a:avLst/>
                <a:gdLst>
                  <a:gd name="T0" fmla="*/ 5 w 4"/>
                  <a:gd name="T1" fmla="*/ 0 h 6"/>
                  <a:gd name="T2" fmla="*/ 8 w 4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0" y="2"/>
                      <a:pt x="2" y="5"/>
                      <a:pt x="4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5" name="Freeform 2567"/>
              <p:cNvSpPr/>
              <p:nvPr>
                <p:custDataLst>
                  <p:tags r:id="rId1525"/>
                </p:custDataLst>
              </p:nvPr>
            </p:nvSpPr>
            <p:spPr bwMode="auto">
              <a:xfrm>
                <a:off x="3921" y="2664"/>
                <a:ext cx="5" cy="5"/>
              </a:xfrm>
              <a:custGeom>
                <a:avLst/>
                <a:gdLst>
                  <a:gd name="T0" fmla="*/ 8 w 4"/>
                  <a:gd name="T1" fmla="*/ 0 h 4"/>
                  <a:gd name="T2" fmla="*/ 0 w 4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2"/>
                      <a:pt x="2" y="4"/>
                      <a:pt x="0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6" name="Freeform 2568"/>
              <p:cNvSpPr/>
              <p:nvPr>
                <p:custDataLst>
                  <p:tags r:id="rId1526"/>
                </p:custDataLst>
              </p:nvPr>
            </p:nvSpPr>
            <p:spPr bwMode="auto">
              <a:xfrm>
                <a:off x="3925" y="2668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7" name="Freeform 2569"/>
              <p:cNvSpPr/>
              <p:nvPr>
                <p:custDataLst>
                  <p:tags r:id="rId1527"/>
                </p:custDataLst>
              </p:nvPr>
            </p:nvSpPr>
            <p:spPr bwMode="auto">
              <a:xfrm>
                <a:off x="3923" y="2661"/>
                <a:ext cx="8" cy="3"/>
              </a:xfrm>
              <a:custGeom>
                <a:avLst/>
                <a:gdLst>
                  <a:gd name="T0" fmla="*/ 0 w 6"/>
                  <a:gd name="T1" fmla="*/ 0 h 2"/>
                  <a:gd name="T2" fmla="*/ 15 w 6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2"/>
                      <a:pt x="4" y="2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8" name="Freeform 2570"/>
              <p:cNvSpPr/>
              <p:nvPr>
                <p:custDataLst>
                  <p:tags r:id="rId1528"/>
                </p:custDataLst>
              </p:nvPr>
            </p:nvSpPr>
            <p:spPr bwMode="auto">
              <a:xfrm>
                <a:off x="3917" y="2658"/>
                <a:ext cx="4" cy="7"/>
              </a:xfrm>
              <a:custGeom>
                <a:avLst/>
                <a:gdLst>
                  <a:gd name="T0" fmla="*/ 7 w 3"/>
                  <a:gd name="T1" fmla="*/ 0 h 5"/>
                  <a:gd name="T2" fmla="*/ 0 w 3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cubicBezTo>
                      <a:pt x="2" y="2"/>
                      <a:pt x="2" y="4"/>
                      <a:pt x="0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9" name="Freeform 2571"/>
              <p:cNvSpPr/>
              <p:nvPr>
                <p:custDataLst>
                  <p:tags r:id="rId1529"/>
                </p:custDataLst>
              </p:nvPr>
            </p:nvSpPr>
            <p:spPr bwMode="auto">
              <a:xfrm>
                <a:off x="3914" y="2648"/>
                <a:ext cx="7" cy="7"/>
              </a:xfrm>
              <a:custGeom>
                <a:avLst/>
                <a:gdLst>
                  <a:gd name="T0" fmla="*/ 1 w 5"/>
                  <a:gd name="T1" fmla="*/ 0 h 5"/>
                  <a:gd name="T2" fmla="*/ 14 w 5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0" y="3"/>
                      <a:pt x="2" y="5"/>
                      <a:pt x="5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0" name="Freeform 2572"/>
              <p:cNvSpPr/>
              <p:nvPr>
                <p:custDataLst>
                  <p:tags r:id="rId1530"/>
                </p:custDataLst>
              </p:nvPr>
            </p:nvSpPr>
            <p:spPr bwMode="auto">
              <a:xfrm>
                <a:off x="3914" y="2647"/>
                <a:ext cx="8" cy="2"/>
              </a:xfrm>
              <a:custGeom>
                <a:avLst/>
                <a:gdLst>
                  <a:gd name="T0" fmla="*/ 0 w 6"/>
                  <a:gd name="T1" fmla="*/ 0 h 2"/>
                  <a:gd name="T2" fmla="*/ 15 w 6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1" y="2"/>
                      <a:pt x="4" y="1"/>
                      <a:pt x="6" y="1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1" name="Freeform 2573"/>
              <p:cNvSpPr/>
              <p:nvPr>
                <p:custDataLst>
                  <p:tags r:id="rId1531"/>
                </p:custDataLst>
              </p:nvPr>
            </p:nvSpPr>
            <p:spPr bwMode="auto">
              <a:xfrm>
                <a:off x="3919" y="2644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5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2" y="1"/>
                      <a:pt x="3" y="4"/>
                      <a:pt x="2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2" name="Freeform 2574"/>
              <p:cNvSpPr/>
              <p:nvPr>
                <p:custDataLst>
                  <p:tags r:id="rId1532"/>
                </p:custDataLst>
              </p:nvPr>
            </p:nvSpPr>
            <p:spPr bwMode="auto">
              <a:xfrm>
                <a:off x="3901" y="2640"/>
                <a:ext cx="7" cy="4"/>
              </a:xfrm>
              <a:custGeom>
                <a:avLst/>
                <a:gdLst>
                  <a:gd name="T0" fmla="*/ 0 w 5"/>
                  <a:gd name="T1" fmla="*/ 1 h 3"/>
                  <a:gd name="T2" fmla="*/ 14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1" y="3"/>
                      <a:pt x="4" y="1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3" name="Freeform 2575"/>
              <p:cNvSpPr/>
              <p:nvPr>
                <p:custDataLst>
                  <p:tags r:id="rId1533"/>
                </p:custDataLst>
              </p:nvPr>
            </p:nvSpPr>
            <p:spPr bwMode="auto">
              <a:xfrm>
                <a:off x="3899" y="2639"/>
                <a:ext cx="2" cy="7"/>
              </a:xfrm>
              <a:custGeom>
                <a:avLst/>
                <a:gdLst>
                  <a:gd name="T0" fmla="*/ 2 w 2"/>
                  <a:gd name="T1" fmla="*/ 0 h 5"/>
                  <a:gd name="T2" fmla="*/ 0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2" y="1"/>
                      <a:pt x="2" y="4"/>
                      <a:pt x="0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4" name="Freeform 2576"/>
              <p:cNvSpPr/>
              <p:nvPr>
                <p:custDataLst>
                  <p:tags r:id="rId1534"/>
                </p:custDataLst>
              </p:nvPr>
            </p:nvSpPr>
            <p:spPr bwMode="auto">
              <a:xfrm>
                <a:off x="3896" y="2635"/>
                <a:ext cx="7" cy="4"/>
              </a:xfrm>
              <a:custGeom>
                <a:avLst/>
                <a:gdLst>
                  <a:gd name="T0" fmla="*/ 0 w 5"/>
                  <a:gd name="T1" fmla="*/ 5 h 3"/>
                  <a:gd name="T2" fmla="*/ 14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2" y="3"/>
                      <a:pt x="5" y="2"/>
                      <a:pt x="5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5" name="Freeform 2577"/>
              <p:cNvSpPr/>
              <p:nvPr>
                <p:custDataLst>
                  <p:tags r:id="rId1535"/>
                </p:custDataLst>
              </p:nvPr>
            </p:nvSpPr>
            <p:spPr bwMode="auto">
              <a:xfrm>
                <a:off x="3900" y="2661"/>
                <a:ext cx="5" cy="3"/>
              </a:xfrm>
              <a:custGeom>
                <a:avLst/>
                <a:gdLst>
                  <a:gd name="T0" fmla="*/ 0 w 4"/>
                  <a:gd name="T1" fmla="*/ 8 h 2"/>
                  <a:gd name="T2" fmla="*/ 8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6" name="Freeform 2578"/>
              <p:cNvSpPr/>
              <p:nvPr>
                <p:custDataLst>
                  <p:tags r:id="rId1536"/>
                </p:custDataLst>
              </p:nvPr>
            </p:nvSpPr>
            <p:spPr bwMode="auto">
              <a:xfrm>
                <a:off x="3905" y="2658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7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7" name="Freeform 2579"/>
              <p:cNvSpPr/>
              <p:nvPr>
                <p:custDataLst>
                  <p:tags r:id="rId1537"/>
                </p:custDataLst>
              </p:nvPr>
            </p:nvSpPr>
            <p:spPr bwMode="auto">
              <a:xfrm>
                <a:off x="3909" y="2661"/>
                <a:ext cx="3" cy="7"/>
              </a:xfrm>
              <a:custGeom>
                <a:avLst/>
                <a:gdLst>
                  <a:gd name="T0" fmla="*/ 0 w 2"/>
                  <a:gd name="T1" fmla="*/ 0 h 5"/>
                  <a:gd name="T2" fmla="*/ 8 w 2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2" y="0"/>
                      <a:pt x="2" y="3"/>
                      <a:pt x="2" y="5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8" name="Freeform 2580"/>
              <p:cNvSpPr/>
              <p:nvPr>
                <p:custDataLst>
                  <p:tags r:id="rId1538"/>
                </p:custDataLst>
              </p:nvPr>
            </p:nvSpPr>
            <p:spPr bwMode="auto">
              <a:xfrm>
                <a:off x="3925" y="2653"/>
                <a:ext cx="2" cy="5"/>
              </a:xfrm>
              <a:custGeom>
                <a:avLst/>
                <a:gdLst>
                  <a:gd name="T0" fmla="*/ 1 w 2"/>
                  <a:gd name="T1" fmla="*/ 0 h 4"/>
                  <a:gd name="T2" fmla="*/ 2 w 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0" y="1"/>
                      <a:pt x="0" y="3"/>
                      <a:pt x="2" y="4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9" name="Freeform 2581"/>
              <p:cNvSpPr/>
              <p:nvPr>
                <p:custDataLst>
                  <p:tags r:id="rId1539"/>
                </p:custDataLst>
              </p:nvPr>
            </p:nvSpPr>
            <p:spPr bwMode="auto">
              <a:xfrm>
                <a:off x="3923" y="2656"/>
                <a:ext cx="3" cy="2"/>
              </a:xfrm>
              <a:custGeom>
                <a:avLst/>
                <a:gdLst>
                  <a:gd name="T0" fmla="*/ 8 w 2"/>
                  <a:gd name="T1" fmla="*/ 0 h 2"/>
                  <a:gd name="T2" fmla="*/ 0 w 2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0" name="Freeform 2582"/>
              <p:cNvSpPr/>
              <p:nvPr>
                <p:custDataLst>
                  <p:tags r:id="rId1540"/>
                </p:custDataLst>
              </p:nvPr>
            </p:nvSpPr>
            <p:spPr bwMode="auto">
              <a:xfrm>
                <a:off x="3935" y="2657"/>
                <a:ext cx="4" cy="8"/>
              </a:xfrm>
              <a:custGeom>
                <a:avLst/>
                <a:gdLst>
                  <a:gd name="T0" fmla="*/ 0 w 3"/>
                  <a:gd name="T1" fmla="*/ 0 h 6"/>
                  <a:gd name="T2" fmla="*/ 7 w 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5"/>
                      <a:pt x="3" y="6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1" name="Freeform 2583"/>
              <p:cNvSpPr/>
              <p:nvPr>
                <p:custDataLst>
                  <p:tags r:id="rId1541"/>
                </p:custDataLst>
              </p:nvPr>
            </p:nvSpPr>
            <p:spPr bwMode="auto">
              <a:xfrm>
                <a:off x="3932" y="2664"/>
                <a:ext cx="4" cy="2"/>
              </a:xfrm>
              <a:custGeom>
                <a:avLst/>
                <a:gdLst>
                  <a:gd name="T0" fmla="*/ 7 w 3"/>
                  <a:gd name="T1" fmla="*/ 0 h 2"/>
                  <a:gd name="T2" fmla="*/ 0 w 3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1588" cap="rnd">
                <a:solidFill>
                  <a:srgbClr val="81B08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2246" name="Freeform 2584"/>
            <p:cNvSpPr/>
            <p:nvPr>
              <p:custDataLst>
                <p:tags r:id="rId1216"/>
              </p:custDataLst>
            </p:nvPr>
          </p:nvSpPr>
          <p:spPr bwMode="auto">
            <a:xfrm>
              <a:off x="3946" y="2629"/>
              <a:ext cx="4" cy="7"/>
            </a:xfrm>
            <a:custGeom>
              <a:avLst/>
              <a:gdLst>
                <a:gd name="T0" fmla="*/ 7 w 3"/>
                <a:gd name="T1" fmla="*/ 0 h 6"/>
                <a:gd name="T2" fmla="*/ 0 w 3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3" y="2"/>
                    <a:pt x="2" y="5"/>
                    <a:pt x="0" y="6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7" name="Freeform 2585"/>
            <p:cNvSpPr/>
            <p:nvPr>
              <p:custDataLst>
                <p:tags r:id="rId1217"/>
              </p:custDataLst>
            </p:nvPr>
          </p:nvSpPr>
          <p:spPr bwMode="auto">
            <a:xfrm>
              <a:off x="3949" y="2634"/>
              <a:ext cx="4" cy="2"/>
            </a:xfrm>
            <a:custGeom>
              <a:avLst/>
              <a:gdLst>
                <a:gd name="T0" fmla="*/ 0 w 3"/>
                <a:gd name="T1" fmla="*/ 0 h 2"/>
                <a:gd name="T2" fmla="*/ 7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2" y="0"/>
                    <a:pt x="3" y="1"/>
                    <a:pt x="3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8" name="Freeform 2586"/>
            <p:cNvSpPr/>
            <p:nvPr>
              <p:custDataLst>
                <p:tags r:id="rId1218"/>
              </p:custDataLst>
            </p:nvPr>
          </p:nvSpPr>
          <p:spPr bwMode="auto">
            <a:xfrm>
              <a:off x="3936" y="2616"/>
              <a:ext cx="2" cy="5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0" y="1"/>
                    <a:pt x="1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9" name="Freeform 2587"/>
            <p:cNvSpPr/>
            <p:nvPr>
              <p:custDataLst>
                <p:tags r:id="rId1219"/>
              </p:custDataLst>
            </p:nvPr>
          </p:nvSpPr>
          <p:spPr bwMode="auto">
            <a:xfrm>
              <a:off x="3935" y="2614"/>
              <a:ext cx="7" cy="3"/>
            </a:xfrm>
            <a:custGeom>
              <a:avLst/>
              <a:gdLst>
                <a:gd name="T0" fmla="*/ 0 w 6"/>
                <a:gd name="T1" fmla="*/ 0 h 2"/>
                <a:gd name="T2" fmla="*/ 9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2"/>
                    <a:pt x="4" y="1"/>
                    <a:pt x="6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0" name="Freeform 2588"/>
            <p:cNvSpPr/>
            <p:nvPr>
              <p:custDataLst>
                <p:tags r:id="rId1220"/>
              </p:custDataLst>
            </p:nvPr>
          </p:nvSpPr>
          <p:spPr bwMode="auto">
            <a:xfrm>
              <a:off x="3941" y="2613"/>
              <a:ext cx="3" cy="5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1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1" name="Freeform 2589"/>
            <p:cNvSpPr/>
            <p:nvPr>
              <p:custDataLst>
                <p:tags r:id="rId1221"/>
              </p:custDataLst>
            </p:nvPr>
          </p:nvSpPr>
          <p:spPr bwMode="auto">
            <a:xfrm>
              <a:off x="3867" y="2607"/>
              <a:ext cx="9" cy="4"/>
            </a:xfrm>
            <a:custGeom>
              <a:avLst/>
              <a:gdLst>
                <a:gd name="T0" fmla="*/ 0 w 7"/>
                <a:gd name="T1" fmla="*/ 5 h 3"/>
                <a:gd name="T2" fmla="*/ 15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3" y="3"/>
                    <a:pt x="5" y="2"/>
                    <a:pt x="7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2" name="Freeform 2590"/>
            <p:cNvSpPr/>
            <p:nvPr>
              <p:custDataLst>
                <p:tags r:id="rId1222"/>
              </p:custDataLst>
            </p:nvPr>
          </p:nvSpPr>
          <p:spPr bwMode="auto">
            <a:xfrm>
              <a:off x="3873" y="2604"/>
              <a:ext cx="7" cy="4"/>
            </a:xfrm>
            <a:custGeom>
              <a:avLst/>
              <a:gdLst>
                <a:gd name="T0" fmla="*/ 0 w 5"/>
                <a:gd name="T1" fmla="*/ 0 h 3"/>
                <a:gd name="T2" fmla="*/ 14 w 5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1" y="1"/>
                    <a:pt x="3" y="3"/>
                    <a:pt x="5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3" name="Freeform 2591"/>
            <p:cNvSpPr/>
            <p:nvPr>
              <p:custDataLst>
                <p:tags r:id="rId1223"/>
              </p:custDataLst>
            </p:nvPr>
          </p:nvSpPr>
          <p:spPr bwMode="auto">
            <a:xfrm>
              <a:off x="3946" y="2626"/>
              <a:ext cx="8" cy="4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1"/>
                    <a:pt x="5" y="3"/>
                    <a:pt x="6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4" name="Freeform 2592"/>
            <p:cNvSpPr/>
            <p:nvPr>
              <p:custDataLst>
                <p:tags r:id="rId1224"/>
              </p:custDataLst>
            </p:nvPr>
          </p:nvSpPr>
          <p:spPr bwMode="auto">
            <a:xfrm>
              <a:off x="3869" y="2603"/>
              <a:ext cx="7" cy="2"/>
            </a:xfrm>
            <a:custGeom>
              <a:avLst/>
              <a:gdLst>
                <a:gd name="T0" fmla="*/ 0 w 5"/>
                <a:gd name="T1" fmla="*/ 1 h 2"/>
                <a:gd name="T2" fmla="*/ 14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5" name="Freeform 2593"/>
            <p:cNvSpPr/>
            <p:nvPr>
              <p:custDataLst>
                <p:tags r:id="rId1225"/>
              </p:custDataLst>
            </p:nvPr>
          </p:nvSpPr>
          <p:spPr bwMode="auto">
            <a:xfrm>
              <a:off x="3880" y="2602"/>
              <a:ext cx="6" cy="3"/>
            </a:xfrm>
            <a:custGeom>
              <a:avLst/>
              <a:gdLst>
                <a:gd name="T0" fmla="*/ 0 w 5"/>
                <a:gd name="T1" fmla="*/ 0 h 3"/>
                <a:gd name="T2" fmla="*/ 8 w 5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3"/>
                    <a:pt x="3" y="3"/>
                    <a:pt x="5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6" name="Freeform 2594"/>
            <p:cNvSpPr/>
            <p:nvPr>
              <p:custDataLst>
                <p:tags r:id="rId1226"/>
              </p:custDataLst>
            </p:nvPr>
          </p:nvSpPr>
          <p:spPr bwMode="auto">
            <a:xfrm>
              <a:off x="3893" y="2602"/>
              <a:ext cx="2" cy="7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9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1" y="2"/>
                    <a:pt x="2" y="4"/>
                    <a:pt x="0" y="6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7" name="Freeform 2595"/>
            <p:cNvSpPr/>
            <p:nvPr>
              <p:custDataLst>
                <p:tags r:id="rId1227"/>
              </p:custDataLst>
            </p:nvPr>
          </p:nvSpPr>
          <p:spPr bwMode="auto">
            <a:xfrm>
              <a:off x="3894" y="2605"/>
              <a:ext cx="5" cy="2"/>
            </a:xfrm>
            <a:custGeom>
              <a:avLst/>
              <a:gdLst>
                <a:gd name="T0" fmla="*/ 0 w 4"/>
                <a:gd name="T1" fmla="*/ 0 h 1"/>
                <a:gd name="T2" fmla="*/ 8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8" name="Freeform 2596"/>
            <p:cNvSpPr/>
            <p:nvPr>
              <p:custDataLst>
                <p:tags r:id="rId1228"/>
              </p:custDataLst>
            </p:nvPr>
          </p:nvSpPr>
          <p:spPr bwMode="auto">
            <a:xfrm>
              <a:off x="3889" y="2599"/>
              <a:ext cx="6" cy="4"/>
            </a:xfrm>
            <a:custGeom>
              <a:avLst/>
              <a:gdLst>
                <a:gd name="T0" fmla="*/ 0 w 5"/>
                <a:gd name="T1" fmla="*/ 4 h 4"/>
                <a:gd name="T2" fmla="*/ 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4" y="2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9" name="Freeform 2597"/>
            <p:cNvSpPr/>
            <p:nvPr>
              <p:custDataLst>
                <p:tags r:id="rId1229"/>
              </p:custDataLst>
            </p:nvPr>
          </p:nvSpPr>
          <p:spPr bwMode="auto">
            <a:xfrm>
              <a:off x="3885" y="2603"/>
              <a:ext cx="2" cy="8"/>
            </a:xfrm>
            <a:custGeom>
              <a:avLst/>
              <a:gdLst>
                <a:gd name="T0" fmla="*/ 0 w 2"/>
                <a:gd name="T1" fmla="*/ 0 h 6"/>
                <a:gd name="T2" fmla="*/ 2 w 2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2" y="2"/>
                    <a:pt x="2" y="3"/>
                    <a:pt x="2" y="6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0" name="Freeform 2598"/>
            <p:cNvSpPr/>
            <p:nvPr>
              <p:custDataLst>
                <p:tags r:id="rId1230"/>
              </p:custDataLst>
            </p:nvPr>
          </p:nvSpPr>
          <p:spPr bwMode="auto">
            <a:xfrm>
              <a:off x="3874" y="2600"/>
              <a:ext cx="8" cy="3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1" y="3"/>
                    <a:pt x="4" y="3"/>
                    <a:pt x="6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1" name="Freeform 2599"/>
            <p:cNvSpPr/>
            <p:nvPr>
              <p:custDataLst>
                <p:tags r:id="rId1231"/>
              </p:custDataLst>
            </p:nvPr>
          </p:nvSpPr>
          <p:spPr bwMode="auto">
            <a:xfrm>
              <a:off x="3872" y="2596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4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2" name="Freeform 2600"/>
            <p:cNvSpPr/>
            <p:nvPr>
              <p:custDataLst>
                <p:tags r:id="rId1232"/>
              </p:custDataLst>
            </p:nvPr>
          </p:nvSpPr>
          <p:spPr bwMode="auto">
            <a:xfrm>
              <a:off x="3873" y="2595"/>
              <a:ext cx="8" cy="4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2" y="0"/>
                    <a:pt x="5" y="0"/>
                    <a:pt x="6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3" name="Freeform 2601"/>
            <p:cNvSpPr/>
            <p:nvPr>
              <p:custDataLst>
                <p:tags r:id="rId1233"/>
              </p:custDataLst>
            </p:nvPr>
          </p:nvSpPr>
          <p:spPr bwMode="auto">
            <a:xfrm>
              <a:off x="3951" y="2622"/>
              <a:ext cx="7" cy="5"/>
            </a:xfrm>
            <a:custGeom>
              <a:avLst/>
              <a:gdLst>
                <a:gd name="T0" fmla="*/ 1 w 5"/>
                <a:gd name="T1" fmla="*/ 0 h 4"/>
                <a:gd name="T2" fmla="*/ 14 w 5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0" y="2"/>
                    <a:pt x="3" y="4"/>
                    <a:pt x="5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4" name="Freeform 2602"/>
            <p:cNvSpPr/>
            <p:nvPr>
              <p:custDataLst>
                <p:tags r:id="rId1234"/>
              </p:custDataLst>
            </p:nvPr>
          </p:nvSpPr>
          <p:spPr bwMode="auto">
            <a:xfrm>
              <a:off x="3948" y="2621"/>
              <a:ext cx="7" cy="2"/>
            </a:xfrm>
            <a:custGeom>
              <a:avLst/>
              <a:gdLst>
                <a:gd name="T0" fmla="*/ 9 w 6"/>
                <a:gd name="T1" fmla="*/ 0 h 2"/>
                <a:gd name="T2" fmla="*/ 0 w 6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1"/>
                    <a:pt x="2" y="2"/>
                    <a:pt x="0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5" name="Freeform 2603"/>
            <p:cNvSpPr/>
            <p:nvPr>
              <p:custDataLst>
                <p:tags r:id="rId1235"/>
              </p:custDataLst>
            </p:nvPr>
          </p:nvSpPr>
          <p:spPr bwMode="auto">
            <a:xfrm>
              <a:off x="3953" y="2616"/>
              <a:ext cx="6" cy="5"/>
            </a:xfrm>
            <a:custGeom>
              <a:avLst/>
              <a:gdLst>
                <a:gd name="T0" fmla="*/ 0 w 5"/>
                <a:gd name="T1" fmla="*/ 0 h 4"/>
                <a:gd name="T2" fmla="*/ 8 w 5"/>
                <a:gd name="T3" fmla="*/ 6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2"/>
                    <a:pt x="3" y="4"/>
                    <a:pt x="5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6" name="Freeform 2604"/>
            <p:cNvSpPr/>
            <p:nvPr>
              <p:custDataLst>
                <p:tags r:id="rId1236"/>
              </p:custDataLst>
            </p:nvPr>
          </p:nvSpPr>
          <p:spPr bwMode="auto">
            <a:xfrm>
              <a:off x="3898" y="2638"/>
              <a:ext cx="5" cy="6"/>
            </a:xfrm>
            <a:custGeom>
              <a:avLst/>
              <a:gdLst>
                <a:gd name="T0" fmla="*/ 8 w 4"/>
                <a:gd name="T1" fmla="*/ 8 h 5"/>
                <a:gd name="T2" fmla="*/ 0 w 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4" y="5"/>
                  </a:moveTo>
                  <a:cubicBezTo>
                    <a:pt x="4" y="3"/>
                    <a:pt x="3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7" name="Freeform 2605"/>
            <p:cNvSpPr/>
            <p:nvPr>
              <p:custDataLst>
                <p:tags r:id="rId1237"/>
              </p:custDataLst>
            </p:nvPr>
          </p:nvSpPr>
          <p:spPr bwMode="auto">
            <a:xfrm>
              <a:off x="3900" y="2635"/>
              <a:ext cx="3" cy="4"/>
            </a:xfrm>
            <a:custGeom>
              <a:avLst/>
              <a:gdLst>
                <a:gd name="T0" fmla="*/ 0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8" name="Freeform 2606"/>
            <p:cNvSpPr/>
            <p:nvPr>
              <p:custDataLst>
                <p:tags r:id="rId1238"/>
              </p:custDataLst>
            </p:nvPr>
          </p:nvSpPr>
          <p:spPr bwMode="auto">
            <a:xfrm>
              <a:off x="3893" y="2631"/>
              <a:ext cx="2" cy="8"/>
            </a:xfrm>
            <a:custGeom>
              <a:avLst/>
              <a:gdLst>
                <a:gd name="T0" fmla="*/ 0 w 2"/>
                <a:gd name="T1" fmla="*/ 15 h 6"/>
                <a:gd name="T2" fmla="*/ 2 w 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">
                  <a:moveTo>
                    <a:pt x="0" y="6"/>
                  </a:moveTo>
                  <a:cubicBezTo>
                    <a:pt x="0" y="4"/>
                    <a:pt x="0" y="2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69" name="Freeform 2607"/>
            <p:cNvSpPr/>
            <p:nvPr>
              <p:custDataLst>
                <p:tags r:id="rId1239"/>
              </p:custDataLst>
            </p:nvPr>
          </p:nvSpPr>
          <p:spPr bwMode="auto">
            <a:xfrm>
              <a:off x="3889" y="2633"/>
              <a:ext cx="4" cy="2"/>
            </a:xfrm>
            <a:custGeom>
              <a:avLst/>
              <a:gdLst>
                <a:gd name="T0" fmla="*/ 7 w 3"/>
                <a:gd name="T1" fmla="*/ 2 h 2"/>
                <a:gd name="T2" fmla="*/ 0 w 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0" name="Freeform 2608"/>
            <p:cNvSpPr/>
            <p:nvPr>
              <p:custDataLst>
                <p:tags r:id="rId1240"/>
              </p:custDataLst>
            </p:nvPr>
          </p:nvSpPr>
          <p:spPr bwMode="auto">
            <a:xfrm>
              <a:off x="3907" y="2644"/>
              <a:ext cx="1" cy="5"/>
            </a:xfrm>
            <a:custGeom>
              <a:avLst/>
              <a:gdLst>
                <a:gd name="T0" fmla="*/ 1 w 1"/>
                <a:gd name="T1" fmla="*/ 8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1" name="Freeform 2609"/>
            <p:cNvSpPr/>
            <p:nvPr>
              <p:custDataLst>
                <p:tags r:id="rId1241"/>
              </p:custDataLst>
            </p:nvPr>
          </p:nvSpPr>
          <p:spPr bwMode="auto">
            <a:xfrm>
              <a:off x="3903" y="2648"/>
              <a:ext cx="8" cy="3"/>
            </a:xfrm>
            <a:custGeom>
              <a:avLst/>
              <a:gdLst>
                <a:gd name="T0" fmla="*/ 15 w 6"/>
                <a:gd name="T1" fmla="*/ 8 h 2"/>
                <a:gd name="T2" fmla="*/ 0 w 6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cubicBezTo>
                    <a:pt x="4" y="0"/>
                    <a:pt x="2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2" name="Freeform 2610"/>
            <p:cNvSpPr/>
            <p:nvPr>
              <p:custDataLst>
                <p:tags r:id="rId1242"/>
              </p:custDataLst>
            </p:nvPr>
          </p:nvSpPr>
          <p:spPr bwMode="auto">
            <a:xfrm>
              <a:off x="3902" y="2649"/>
              <a:ext cx="2" cy="4"/>
            </a:xfrm>
            <a:custGeom>
              <a:avLst/>
              <a:gdLst>
                <a:gd name="T0" fmla="*/ 2 w 2"/>
                <a:gd name="T1" fmla="*/ 7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2"/>
                    <a:pt x="1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3" name="Freeform 2611"/>
            <p:cNvSpPr/>
            <p:nvPr>
              <p:custDataLst>
                <p:tags r:id="rId1243"/>
              </p:custDataLst>
            </p:nvPr>
          </p:nvSpPr>
          <p:spPr bwMode="auto">
            <a:xfrm>
              <a:off x="3889" y="2639"/>
              <a:ext cx="9" cy="4"/>
            </a:xfrm>
            <a:custGeom>
              <a:avLst/>
              <a:gdLst>
                <a:gd name="T0" fmla="*/ 15 w 7"/>
                <a:gd name="T1" fmla="*/ 1 h 3"/>
                <a:gd name="T2" fmla="*/ 0 w 7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7" y="1"/>
                  </a:moveTo>
                  <a:cubicBezTo>
                    <a:pt x="5" y="1"/>
                    <a:pt x="2" y="0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4" name="Freeform 2612"/>
            <p:cNvSpPr/>
            <p:nvPr>
              <p:custDataLst>
                <p:tags r:id="rId1244"/>
              </p:custDataLst>
            </p:nvPr>
          </p:nvSpPr>
          <p:spPr bwMode="auto">
            <a:xfrm>
              <a:off x="3886" y="2643"/>
              <a:ext cx="7" cy="4"/>
            </a:xfrm>
            <a:custGeom>
              <a:avLst/>
              <a:gdLst>
                <a:gd name="T0" fmla="*/ 14 w 5"/>
                <a:gd name="T1" fmla="*/ 7 h 3"/>
                <a:gd name="T2" fmla="*/ 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5" name="Freeform 2613"/>
            <p:cNvSpPr/>
            <p:nvPr>
              <p:custDataLst>
                <p:tags r:id="rId1245"/>
              </p:custDataLst>
            </p:nvPr>
          </p:nvSpPr>
          <p:spPr bwMode="auto">
            <a:xfrm>
              <a:off x="3890" y="2645"/>
              <a:ext cx="7" cy="4"/>
            </a:xfrm>
            <a:custGeom>
              <a:avLst/>
              <a:gdLst>
                <a:gd name="T0" fmla="*/ 0 w 5"/>
                <a:gd name="T1" fmla="*/ 7 h 3"/>
                <a:gd name="T2" fmla="*/ 14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1" y="1"/>
                    <a:pt x="3" y="0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6" name="Freeform 2614"/>
            <p:cNvSpPr/>
            <p:nvPr>
              <p:custDataLst>
                <p:tags r:id="rId1246"/>
              </p:custDataLst>
            </p:nvPr>
          </p:nvSpPr>
          <p:spPr bwMode="auto">
            <a:xfrm>
              <a:off x="3886" y="2649"/>
              <a:ext cx="7" cy="3"/>
            </a:xfrm>
            <a:custGeom>
              <a:avLst/>
              <a:gdLst>
                <a:gd name="T0" fmla="*/ 14 w 5"/>
                <a:gd name="T1" fmla="*/ 8 h 2"/>
                <a:gd name="T2" fmla="*/ 0 w 5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0"/>
                    <a:pt x="2" y="0"/>
                    <a:pt x="0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7" name="Freeform 2615"/>
            <p:cNvSpPr/>
            <p:nvPr>
              <p:custDataLst>
                <p:tags r:id="rId1247"/>
              </p:custDataLst>
            </p:nvPr>
          </p:nvSpPr>
          <p:spPr bwMode="auto">
            <a:xfrm>
              <a:off x="3880" y="2611"/>
              <a:ext cx="6" cy="3"/>
            </a:xfrm>
            <a:custGeom>
              <a:avLst/>
              <a:gdLst>
                <a:gd name="T0" fmla="*/ 0 w 5"/>
                <a:gd name="T1" fmla="*/ 2 h 3"/>
                <a:gd name="T2" fmla="*/ 8 w 5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0"/>
                    <a:pt x="3" y="2"/>
                    <a:pt x="5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8" name="Freeform 2616"/>
            <p:cNvSpPr/>
            <p:nvPr>
              <p:custDataLst>
                <p:tags r:id="rId1248"/>
              </p:custDataLst>
            </p:nvPr>
          </p:nvSpPr>
          <p:spPr bwMode="auto">
            <a:xfrm>
              <a:off x="3885" y="2596"/>
              <a:ext cx="5" cy="4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5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2" y="3"/>
                    <a:pt x="4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79" name="Freeform 2617"/>
            <p:cNvSpPr/>
            <p:nvPr>
              <p:custDataLst>
                <p:tags r:id="rId1249"/>
              </p:custDataLst>
            </p:nvPr>
          </p:nvSpPr>
          <p:spPr bwMode="auto">
            <a:xfrm>
              <a:off x="3886" y="2599"/>
              <a:ext cx="1" cy="2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0" name="Freeform 2618"/>
            <p:cNvSpPr/>
            <p:nvPr>
              <p:custDataLst>
                <p:tags r:id="rId1250"/>
              </p:custDataLst>
            </p:nvPr>
          </p:nvSpPr>
          <p:spPr bwMode="auto">
            <a:xfrm>
              <a:off x="3989" y="2627"/>
              <a:ext cx="5" cy="8"/>
            </a:xfrm>
            <a:custGeom>
              <a:avLst/>
              <a:gdLst>
                <a:gd name="T0" fmla="*/ 8 w 4"/>
                <a:gd name="T1" fmla="*/ 0 h 6"/>
                <a:gd name="T2" fmla="*/ 1 w 4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2"/>
                    <a:pt x="0" y="3"/>
                    <a:pt x="1" y="6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1" name="Freeform 2619"/>
            <p:cNvSpPr/>
            <p:nvPr>
              <p:custDataLst>
                <p:tags r:id="rId1251"/>
              </p:custDataLst>
            </p:nvPr>
          </p:nvSpPr>
          <p:spPr bwMode="auto">
            <a:xfrm>
              <a:off x="3985" y="2631"/>
              <a:ext cx="5" cy="2"/>
            </a:xfrm>
            <a:custGeom>
              <a:avLst/>
              <a:gdLst>
                <a:gd name="T0" fmla="*/ 8 w 4"/>
                <a:gd name="T1" fmla="*/ 8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2" name="Freeform 2620"/>
            <p:cNvSpPr/>
            <p:nvPr>
              <p:custDataLst>
                <p:tags r:id="rId1252"/>
              </p:custDataLst>
            </p:nvPr>
          </p:nvSpPr>
          <p:spPr bwMode="auto">
            <a:xfrm>
              <a:off x="3889" y="2618"/>
              <a:ext cx="8" cy="3"/>
            </a:xfrm>
            <a:custGeom>
              <a:avLst/>
              <a:gdLst>
                <a:gd name="T0" fmla="*/ 15 w 6"/>
                <a:gd name="T1" fmla="*/ 0 h 2"/>
                <a:gd name="T2" fmla="*/ 0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4" y="2"/>
                    <a:pt x="2" y="2"/>
                    <a:pt x="0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3" name="Freeform 2621"/>
            <p:cNvSpPr/>
            <p:nvPr>
              <p:custDataLst>
                <p:tags r:id="rId1253"/>
              </p:custDataLst>
            </p:nvPr>
          </p:nvSpPr>
          <p:spPr bwMode="auto">
            <a:xfrm>
              <a:off x="3893" y="2621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4" name="Freeform 2622"/>
            <p:cNvSpPr/>
            <p:nvPr>
              <p:custDataLst>
                <p:tags r:id="rId1254"/>
              </p:custDataLst>
            </p:nvPr>
          </p:nvSpPr>
          <p:spPr bwMode="auto">
            <a:xfrm>
              <a:off x="3993" y="2621"/>
              <a:ext cx="4" cy="4"/>
            </a:xfrm>
            <a:custGeom>
              <a:avLst/>
              <a:gdLst>
                <a:gd name="T0" fmla="*/ 7 w 3"/>
                <a:gd name="T1" fmla="*/ 0 h 3"/>
                <a:gd name="T2" fmla="*/ 0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5" name="Freeform 2623"/>
            <p:cNvSpPr/>
            <p:nvPr>
              <p:custDataLst>
                <p:tags r:id="rId1255"/>
              </p:custDataLst>
            </p:nvPr>
          </p:nvSpPr>
          <p:spPr bwMode="auto">
            <a:xfrm>
              <a:off x="3996" y="2618"/>
              <a:ext cx="5" cy="7"/>
            </a:xfrm>
            <a:custGeom>
              <a:avLst/>
              <a:gdLst>
                <a:gd name="T0" fmla="*/ 0 w 4"/>
                <a:gd name="T1" fmla="*/ 0 h 5"/>
                <a:gd name="T2" fmla="*/ 8 w 4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2"/>
                    <a:pt x="2" y="4"/>
                    <a:pt x="4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6" name="Freeform 2624"/>
            <p:cNvSpPr/>
            <p:nvPr>
              <p:custDataLst>
                <p:tags r:id="rId1256"/>
              </p:custDataLst>
            </p:nvPr>
          </p:nvSpPr>
          <p:spPr bwMode="auto">
            <a:xfrm>
              <a:off x="4000" y="2622"/>
              <a:ext cx="2" cy="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7" name="Freeform 2625"/>
            <p:cNvSpPr/>
            <p:nvPr>
              <p:custDataLst>
                <p:tags r:id="rId1257"/>
              </p:custDataLst>
            </p:nvPr>
          </p:nvSpPr>
          <p:spPr bwMode="auto">
            <a:xfrm>
              <a:off x="3885" y="2613"/>
              <a:ext cx="2" cy="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8" name="Freeform 2626"/>
            <p:cNvSpPr/>
            <p:nvPr>
              <p:custDataLst>
                <p:tags r:id="rId1258"/>
              </p:custDataLst>
            </p:nvPr>
          </p:nvSpPr>
          <p:spPr bwMode="auto">
            <a:xfrm>
              <a:off x="3871" y="2611"/>
              <a:ext cx="1" cy="5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1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89" name="Freeform 2627"/>
            <p:cNvSpPr/>
            <p:nvPr>
              <p:custDataLst>
                <p:tags r:id="rId1259"/>
              </p:custDataLst>
            </p:nvPr>
          </p:nvSpPr>
          <p:spPr bwMode="auto">
            <a:xfrm>
              <a:off x="3878" y="2587"/>
              <a:ext cx="7" cy="4"/>
            </a:xfrm>
            <a:custGeom>
              <a:avLst/>
              <a:gdLst>
                <a:gd name="T0" fmla="*/ 0 w 5"/>
                <a:gd name="T1" fmla="*/ 5 h 3"/>
                <a:gd name="T2" fmla="*/ 14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1" y="3"/>
                    <a:pt x="5" y="2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0" name="Freeform 2628"/>
            <p:cNvSpPr/>
            <p:nvPr>
              <p:custDataLst>
                <p:tags r:id="rId1260"/>
              </p:custDataLst>
            </p:nvPr>
          </p:nvSpPr>
          <p:spPr bwMode="auto">
            <a:xfrm>
              <a:off x="3881" y="2590"/>
              <a:ext cx="1" cy="3"/>
            </a:xfrm>
            <a:custGeom>
              <a:avLst/>
              <a:gdLst>
                <a:gd name="T0" fmla="*/ 0 w 1"/>
                <a:gd name="T1" fmla="*/ 0 h 3"/>
                <a:gd name="T2" fmla="*/ 1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1" y="2"/>
                    <a:pt x="1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1" name="Freeform 2629"/>
            <p:cNvSpPr/>
            <p:nvPr>
              <p:custDataLst>
                <p:tags r:id="rId1261"/>
              </p:custDataLst>
            </p:nvPr>
          </p:nvSpPr>
          <p:spPr bwMode="auto">
            <a:xfrm>
              <a:off x="3890" y="2582"/>
              <a:ext cx="4" cy="5"/>
            </a:xfrm>
            <a:custGeom>
              <a:avLst/>
              <a:gdLst>
                <a:gd name="T0" fmla="*/ 0 w 3"/>
                <a:gd name="T1" fmla="*/ 0 h 4"/>
                <a:gd name="T2" fmla="*/ 7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2"/>
                    <a:pt x="1" y="3"/>
                    <a:pt x="3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2" name="Freeform 2630"/>
            <p:cNvSpPr/>
            <p:nvPr>
              <p:custDataLst>
                <p:tags r:id="rId1262"/>
              </p:custDataLst>
            </p:nvPr>
          </p:nvSpPr>
          <p:spPr bwMode="auto">
            <a:xfrm>
              <a:off x="3889" y="2586"/>
              <a:ext cx="2" cy="2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3" name="Freeform 2631"/>
            <p:cNvSpPr/>
            <p:nvPr>
              <p:custDataLst>
                <p:tags r:id="rId1263"/>
              </p:custDataLst>
            </p:nvPr>
          </p:nvSpPr>
          <p:spPr bwMode="auto">
            <a:xfrm>
              <a:off x="3898" y="2592"/>
              <a:ext cx="5" cy="4"/>
            </a:xfrm>
            <a:custGeom>
              <a:avLst/>
              <a:gdLst>
                <a:gd name="T0" fmla="*/ 0 w 4"/>
                <a:gd name="T1" fmla="*/ 0 h 3"/>
                <a:gd name="T2" fmla="*/ 8 w 4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2"/>
                    <a:pt x="2" y="3"/>
                    <a:pt x="4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4" name="Freeform 2632"/>
            <p:cNvSpPr/>
            <p:nvPr>
              <p:custDataLst>
                <p:tags r:id="rId1264"/>
              </p:custDataLst>
            </p:nvPr>
          </p:nvSpPr>
          <p:spPr bwMode="auto">
            <a:xfrm>
              <a:off x="3899" y="2595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5" name="Freeform 2633"/>
            <p:cNvSpPr/>
            <p:nvPr>
              <p:custDataLst>
                <p:tags r:id="rId1265"/>
              </p:custDataLst>
            </p:nvPr>
          </p:nvSpPr>
          <p:spPr bwMode="auto">
            <a:xfrm>
              <a:off x="3895" y="2612"/>
              <a:ext cx="7" cy="2"/>
            </a:xfrm>
            <a:custGeom>
              <a:avLst/>
              <a:gdLst>
                <a:gd name="T0" fmla="*/ 0 w 5"/>
                <a:gd name="T1" fmla="*/ 1 h 2"/>
                <a:gd name="T2" fmla="*/ 14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2" y="2"/>
                    <a:pt x="4" y="1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6" name="Freeform 2634"/>
            <p:cNvSpPr/>
            <p:nvPr>
              <p:custDataLst>
                <p:tags r:id="rId1266"/>
              </p:custDataLst>
            </p:nvPr>
          </p:nvSpPr>
          <p:spPr bwMode="auto">
            <a:xfrm>
              <a:off x="3899" y="2614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7" name="Freeform 2635"/>
            <p:cNvSpPr/>
            <p:nvPr>
              <p:custDataLst>
                <p:tags r:id="rId1267"/>
              </p:custDataLst>
            </p:nvPr>
          </p:nvSpPr>
          <p:spPr bwMode="auto">
            <a:xfrm>
              <a:off x="3902" y="2627"/>
              <a:ext cx="1" cy="6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8" name="Freeform 2636"/>
            <p:cNvSpPr/>
            <p:nvPr>
              <p:custDataLst>
                <p:tags r:id="rId1268"/>
              </p:custDataLst>
            </p:nvPr>
          </p:nvSpPr>
          <p:spPr bwMode="auto">
            <a:xfrm>
              <a:off x="3899" y="2631"/>
              <a:ext cx="3" cy="2"/>
            </a:xfrm>
            <a:custGeom>
              <a:avLst/>
              <a:gdLst>
                <a:gd name="T0" fmla="*/ 8 w 2"/>
                <a:gd name="T1" fmla="*/ 0 h 1"/>
                <a:gd name="T2" fmla="*/ 0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99" name="Freeform 2637"/>
            <p:cNvSpPr/>
            <p:nvPr>
              <p:custDataLst>
                <p:tags r:id="rId1269"/>
              </p:custDataLst>
            </p:nvPr>
          </p:nvSpPr>
          <p:spPr bwMode="auto">
            <a:xfrm>
              <a:off x="3865" y="2622"/>
              <a:ext cx="6" cy="3"/>
            </a:xfrm>
            <a:custGeom>
              <a:avLst/>
              <a:gdLst>
                <a:gd name="T0" fmla="*/ 0 w 4"/>
                <a:gd name="T1" fmla="*/ 0 h 2"/>
                <a:gd name="T2" fmla="*/ 14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2"/>
                    <a:pt x="2" y="2"/>
                    <a:pt x="4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0" name="Freeform 2638"/>
            <p:cNvSpPr/>
            <p:nvPr>
              <p:custDataLst>
                <p:tags r:id="rId1270"/>
              </p:custDataLst>
            </p:nvPr>
          </p:nvSpPr>
          <p:spPr bwMode="auto">
            <a:xfrm>
              <a:off x="3867" y="2625"/>
              <a:ext cx="1" cy="4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1" name="Freeform 2639"/>
            <p:cNvSpPr/>
            <p:nvPr>
              <p:custDataLst>
                <p:tags r:id="rId1271"/>
              </p:custDataLst>
            </p:nvPr>
          </p:nvSpPr>
          <p:spPr bwMode="auto">
            <a:xfrm>
              <a:off x="3876" y="2620"/>
              <a:ext cx="1" cy="3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2" name="Freeform 2640"/>
            <p:cNvSpPr/>
            <p:nvPr>
              <p:custDataLst>
                <p:tags r:id="rId1272"/>
              </p:custDataLst>
            </p:nvPr>
          </p:nvSpPr>
          <p:spPr bwMode="auto">
            <a:xfrm>
              <a:off x="3877" y="2621"/>
              <a:ext cx="3" cy="1"/>
            </a:xfrm>
            <a:custGeom>
              <a:avLst/>
              <a:gdLst>
                <a:gd name="T0" fmla="*/ 0 w 2"/>
                <a:gd name="T1" fmla="*/ 1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3" name="Freeform 2641"/>
            <p:cNvSpPr/>
            <p:nvPr>
              <p:custDataLst>
                <p:tags r:id="rId1273"/>
              </p:custDataLst>
            </p:nvPr>
          </p:nvSpPr>
          <p:spPr bwMode="auto">
            <a:xfrm>
              <a:off x="3916" y="2602"/>
              <a:ext cx="3" cy="2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0" y="1"/>
                    <a:pt x="2" y="2"/>
                    <a:pt x="3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4" name="Freeform 2642"/>
            <p:cNvSpPr/>
            <p:nvPr>
              <p:custDataLst>
                <p:tags r:id="rId1274"/>
              </p:custDataLst>
            </p:nvPr>
          </p:nvSpPr>
          <p:spPr bwMode="auto">
            <a:xfrm>
              <a:off x="3919" y="2601"/>
              <a:ext cx="4" cy="6"/>
            </a:xfrm>
            <a:custGeom>
              <a:avLst/>
              <a:gdLst>
                <a:gd name="T0" fmla="*/ 0 w 3"/>
                <a:gd name="T1" fmla="*/ 0 h 5"/>
                <a:gd name="T2" fmla="*/ 7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5" name="Freeform 2643"/>
            <p:cNvSpPr/>
            <p:nvPr>
              <p:custDataLst>
                <p:tags r:id="rId1275"/>
              </p:custDataLst>
            </p:nvPr>
          </p:nvSpPr>
          <p:spPr bwMode="auto">
            <a:xfrm>
              <a:off x="3922" y="2596"/>
              <a:ext cx="3" cy="6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2" y="1"/>
                    <a:pt x="3" y="3"/>
                    <a:pt x="3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6" name="Freeform 2644"/>
            <p:cNvSpPr/>
            <p:nvPr>
              <p:custDataLst>
                <p:tags r:id="rId1276"/>
              </p:custDataLst>
            </p:nvPr>
          </p:nvSpPr>
          <p:spPr bwMode="auto">
            <a:xfrm>
              <a:off x="3924" y="2599"/>
              <a:ext cx="4" cy="1"/>
            </a:xfrm>
            <a:custGeom>
              <a:avLst/>
              <a:gdLst>
                <a:gd name="T0" fmla="*/ 0 w 3"/>
                <a:gd name="T1" fmla="*/ 1 h 1"/>
                <a:gd name="T2" fmla="*/ 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7" name="Freeform 2645"/>
            <p:cNvSpPr/>
            <p:nvPr>
              <p:custDataLst>
                <p:tags r:id="rId1277"/>
              </p:custDataLst>
            </p:nvPr>
          </p:nvSpPr>
          <p:spPr bwMode="auto">
            <a:xfrm>
              <a:off x="3929" y="2602"/>
              <a:ext cx="4" cy="5"/>
            </a:xfrm>
            <a:custGeom>
              <a:avLst/>
              <a:gdLst>
                <a:gd name="T0" fmla="*/ 0 w 3"/>
                <a:gd name="T1" fmla="*/ 8 h 4"/>
                <a:gd name="T2" fmla="*/ 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8" name="Freeform 2646"/>
            <p:cNvSpPr/>
            <p:nvPr>
              <p:custDataLst>
                <p:tags r:id="rId1278"/>
              </p:custDataLst>
            </p:nvPr>
          </p:nvSpPr>
          <p:spPr bwMode="auto">
            <a:xfrm>
              <a:off x="3931" y="2605"/>
              <a:ext cx="2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1"/>
                    <a:pt x="2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9" name="Freeform 2647"/>
            <p:cNvSpPr/>
            <p:nvPr>
              <p:custDataLst>
                <p:tags r:id="rId1279"/>
              </p:custDataLst>
            </p:nvPr>
          </p:nvSpPr>
          <p:spPr bwMode="auto">
            <a:xfrm>
              <a:off x="3878" y="2604"/>
              <a:ext cx="2" cy="5"/>
            </a:xfrm>
            <a:custGeom>
              <a:avLst/>
              <a:gdLst>
                <a:gd name="T0" fmla="*/ 8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2"/>
                    <a:pt x="1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0" name="Freeform 2648"/>
            <p:cNvSpPr/>
            <p:nvPr>
              <p:custDataLst>
                <p:tags r:id="rId1280"/>
              </p:custDataLst>
            </p:nvPr>
          </p:nvSpPr>
          <p:spPr bwMode="auto">
            <a:xfrm>
              <a:off x="3863" y="2616"/>
              <a:ext cx="5" cy="2"/>
            </a:xfrm>
            <a:custGeom>
              <a:avLst/>
              <a:gdLst>
                <a:gd name="T0" fmla="*/ 0 w 4"/>
                <a:gd name="T1" fmla="*/ 2 h 2"/>
                <a:gd name="T2" fmla="*/ 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4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1" name="Freeform 2649"/>
            <p:cNvSpPr/>
            <p:nvPr>
              <p:custDataLst>
                <p:tags r:id="rId1281"/>
              </p:custDataLst>
            </p:nvPr>
          </p:nvSpPr>
          <p:spPr bwMode="auto">
            <a:xfrm>
              <a:off x="3865" y="2618"/>
              <a:ext cx="2" cy="3"/>
            </a:xfrm>
            <a:custGeom>
              <a:avLst/>
              <a:gdLst>
                <a:gd name="T0" fmla="*/ 0 w 1"/>
                <a:gd name="T1" fmla="*/ 0 h 2"/>
                <a:gd name="T2" fmla="*/ 8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1" y="0"/>
                    <a:pt x="1" y="1"/>
                    <a:pt x="1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2" name="Freeform 2650"/>
            <p:cNvSpPr/>
            <p:nvPr>
              <p:custDataLst>
                <p:tags r:id="rId1282"/>
              </p:custDataLst>
            </p:nvPr>
          </p:nvSpPr>
          <p:spPr bwMode="auto">
            <a:xfrm>
              <a:off x="3881" y="2623"/>
              <a:ext cx="6" cy="6"/>
            </a:xfrm>
            <a:custGeom>
              <a:avLst/>
              <a:gdLst>
                <a:gd name="T0" fmla="*/ 0 w 5"/>
                <a:gd name="T1" fmla="*/ 12 h 4"/>
                <a:gd name="T2" fmla="*/ 8 w 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4"/>
                    <a:pt x="4" y="2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3" name="Freeform 2651"/>
            <p:cNvSpPr/>
            <p:nvPr>
              <p:custDataLst>
                <p:tags r:id="rId1283"/>
              </p:custDataLst>
            </p:nvPr>
          </p:nvSpPr>
          <p:spPr bwMode="auto">
            <a:xfrm>
              <a:off x="3884" y="2627"/>
              <a:ext cx="2" cy="3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4" name="Freeform 2652"/>
            <p:cNvSpPr/>
            <p:nvPr>
              <p:custDataLst>
                <p:tags r:id="rId1284"/>
              </p:custDataLst>
            </p:nvPr>
          </p:nvSpPr>
          <p:spPr bwMode="auto">
            <a:xfrm>
              <a:off x="3911" y="2636"/>
              <a:ext cx="5" cy="3"/>
            </a:xfrm>
            <a:custGeom>
              <a:avLst/>
              <a:gdLst>
                <a:gd name="T0" fmla="*/ 0 w 4"/>
                <a:gd name="T1" fmla="*/ 0 h 2"/>
                <a:gd name="T2" fmla="*/ 8 w 4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1" y="1"/>
                    <a:pt x="2" y="2"/>
                    <a:pt x="4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5" name="Freeform 2653"/>
            <p:cNvSpPr/>
            <p:nvPr>
              <p:custDataLst>
                <p:tags r:id="rId1285"/>
              </p:custDataLst>
            </p:nvPr>
          </p:nvSpPr>
          <p:spPr bwMode="auto">
            <a:xfrm>
              <a:off x="3911" y="2639"/>
              <a:ext cx="1" cy="3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6" name="Freeform 2654"/>
            <p:cNvSpPr/>
            <p:nvPr>
              <p:custDataLst>
                <p:tags r:id="rId1286"/>
              </p:custDataLst>
            </p:nvPr>
          </p:nvSpPr>
          <p:spPr bwMode="auto">
            <a:xfrm>
              <a:off x="3922" y="2639"/>
              <a:ext cx="7" cy="4"/>
            </a:xfrm>
            <a:custGeom>
              <a:avLst/>
              <a:gdLst>
                <a:gd name="T0" fmla="*/ 0 w 6"/>
                <a:gd name="T1" fmla="*/ 5 h 3"/>
                <a:gd name="T2" fmla="*/ 9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cubicBezTo>
                    <a:pt x="2" y="3"/>
                    <a:pt x="4" y="1"/>
                    <a:pt x="6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7" name="Freeform 2655"/>
            <p:cNvSpPr/>
            <p:nvPr>
              <p:custDataLst>
                <p:tags r:id="rId1287"/>
              </p:custDataLst>
            </p:nvPr>
          </p:nvSpPr>
          <p:spPr bwMode="auto">
            <a:xfrm>
              <a:off x="3925" y="2642"/>
              <a:ext cx="2" cy="3"/>
            </a:xfrm>
            <a:custGeom>
              <a:avLst/>
              <a:gdLst>
                <a:gd name="T0" fmla="*/ 0 w 1"/>
                <a:gd name="T1" fmla="*/ 0 h 3"/>
                <a:gd name="T2" fmla="*/ 8 w 1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1" y="1"/>
                    <a:pt x="1" y="2"/>
                    <a:pt x="1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8" name="Freeform 2656"/>
            <p:cNvSpPr/>
            <p:nvPr>
              <p:custDataLst>
                <p:tags r:id="rId1288"/>
              </p:custDataLst>
            </p:nvPr>
          </p:nvSpPr>
          <p:spPr bwMode="auto">
            <a:xfrm>
              <a:off x="3920" y="2640"/>
              <a:ext cx="1" cy="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9" name="Freeform 2657"/>
            <p:cNvSpPr/>
            <p:nvPr>
              <p:custDataLst>
                <p:tags r:id="rId1289"/>
              </p:custDataLst>
            </p:nvPr>
          </p:nvSpPr>
          <p:spPr bwMode="auto">
            <a:xfrm>
              <a:off x="3936" y="2638"/>
              <a:ext cx="5" cy="4"/>
            </a:xfrm>
            <a:custGeom>
              <a:avLst/>
              <a:gdLst>
                <a:gd name="T0" fmla="*/ 0 w 4"/>
                <a:gd name="T1" fmla="*/ 7 h 3"/>
                <a:gd name="T2" fmla="*/ 8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1" y="3"/>
                    <a:pt x="3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0" name="Freeform 2658"/>
            <p:cNvSpPr/>
            <p:nvPr>
              <p:custDataLst>
                <p:tags r:id="rId1290"/>
              </p:custDataLst>
            </p:nvPr>
          </p:nvSpPr>
          <p:spPr bwMode="auto">
            <a:xfrm>
              <a:off x="3938" y="2640"/>
              <a:ext cx="3" cy="3"/>
            </a:xfrm>
            <a:custGeom>
              <a:avLst/>
              <a:gdLst>
                <a:gd name="T0" fmla="*/ 0 w 2"/>
                <a:gd name="T1" fmla="*/ 0 h 2"/>
                <a:gd name="T2" fmla="*/ 8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1"/>
                    <a:pt x="2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1" name="Freeform 2659"/>
            <p:cNvSpPr/>
            <p:nvPr>
              <p:custDataLst>
                <p:tags r:id="rId1291"/>
              </p:custDataLst>
            </p:nvPr>
          </p:nvSpPr>
          <p:spPr bwMode="auto">
            <a:xfrm>
              <a:off x="3959" y="2633"/>
              <a:ext cx="4" cy="5"/>
            </a:xfrm>
            <a:custGeom>
              <a:avLst/>
              <a:gdLst>
                <a:gd name="T0" fmla="*/ 0 w 3"/>
                <a:gd name="T1" fmla="*/ 0 h 4"/>
                <a:gd name="T2" fmla="*/ 7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0" y="1"/>
                    <a:pt x="1" y="4"/>
                    <a:pt x="3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2" name="Freeform 2660"/>
            <p:cNvSpPr/>
            <p:nvPr>
              <p:custDataLst>
                <p:tags r:id="rId1292"/>
              </p:custDataLst>
            </p:nvPr>
          </p:nvSpPr>
          <p:spPr bwMode="auto">
            <a:xfrm>
              <a:off x="3958" y="2636"/>
              <a:ext cx="3" cy="3"/>
            </a:xfrm>
            <a:custGeom>
              <a:avLst/>
              <a:gdLst>
                <a:gd name="T0" fmla="*/ 8 w 2"/>
                <a:gd name="T1" fmla="*/ 0 h 2"/>
                <a:gd name="T2" fmla="*/ 0 w 2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3" name="Freeform 2661"/>
            <p:cNvSpPr/>
            <p:nvPr>
              <p:custDataLst>
                <p:tags r:id="rId1293"/>
              </p:custDataLst>
            </p:nvPr>
          </p:nvSpPr>
          <p:spPr bwMode="auto">
            <a:xfrm>
              <a:off x="3968" y="2625"/>
              <a:ext cx="4" cy="6"/>
            </a:xfrm>
            <a:custGeom>
              <a:avLst/>
              <a:gdLst>
                <a:gd name="T0" fmla="*/ 0 w 3"/>
                <a:gd name="T1" fmla="*/ 8 h 5"/>
                <a:gd name="T2" fmla="*/ 7 w 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0" y="5"/>
                  </a:moveTo>
                  <a:cubicBezTo>
                    <a:pt x="2" y="4"/>
                    <a:pt x="2" y="2"/>
                    <a:pt x="3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4" name="Freeform 2662"/>
            <p:cNvSpPr/>
            <p:nvPr>
              <p:custDataLst>
                <p:tags r:id="rId1294"/>
              </p:custDataLst>
            </p:nvPr>
          </p:nvSpPr>
          <p:spPr bwMode="auto">
            <a:xfrm>
              <a:off x="3971" y="2627"/>
              <a:ext cx="4" cy="3"/>
            </a:xfrm>
            <a:custGeom>
              <a:avLst/>
              <a:gdLst>
                <a:gd name="T0" fmla="*/ 0 w 3"/>
                <a:gd name="T1" fmla="*/ 5 h 2"/>
                <a:gd name="T2" fmla="*/ 7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3" y="0"/>
                    <a:pt x="3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5" name="Freeform 2663"/>
            <p:cNvSpPr/>
            <p:nvPr>
              <p:custDataLst>
                <p:tags r:id="rId1295"/>
              </p:custDataLst>
            </p:nvPr>
          </p:nvSpPr>
          <p:spPr bwMode="auto">
            <a:xfrm>
              <a:off x="3941" y="2605"/>
              <a:ext cx="5" cy="4"/>
            </a:xfrm>
            <a:custGeom>
              <a:avLst/>
              <a:gdLst>
                <a:gd name="T0" fmla="*/ 0 w 4"/>
                <a:gd name="T1" fmla="*/ 1 h 3"/>
                <a:gd name="T2" fmla="*/ 8 w 4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1"/>
                  </a:moveTo>
                  <a:cubicBezTo>
                    <a:pt x="2" y="0"/>
                    <a:pt x="4" y="2"/>
                    <a:pt x="4" y="3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6" name="Freeform 2664"/>
            <p:cNvSpPr/>
            <p:nvPr>
              <p:custDataLst>
                <p:tags r:id="rId1296"/>
              </p:custDataLst>
            </p:nvPr>
          </p:nvSpPr>
          <p:spPr bwMode="auto">
            <a:xfrm>
              <a:off x="3945" y="2604"/>
              <a:ext cx="3" cy="4"/>
            </a:xfrm>
            <a:custGeom>
              <a:avLst/>
              <a:gdLst>
                <a:gd name="T0" fmla="*/ 5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0" y="2"/>
                    <a:pt x="1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7" name="Freeform 2665"/>
            <p:cNvSpPr/>
            <p:nvPr>
              <p:custDataLst>
                <p:tags r:id="rId1297"/>
              </p:custDataLst>
            </p:nvPr>
          </p:nvSpPr>
          <p:spPr bwMode="auto">
            <a:xfrm>
              <a:off x="3954" y="2607"/>
              <a:ext cx="4" cy="4"/>
            </a:xfrm>
            <a:custGeom>
              <a:avLst/>
              <a:gdLst>
                <a:gd name="T0" fmla="*/ 0 w 3"/>
                <a:gd name="T1" fmla="*/ 0 h 3"/>
                <a:gd name="T2" fmla="*/ 7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3"/>
                    <a:pt x="3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8" name="Freeform 2666"/>
            <p:cNvSpPr/>
            <p:nvPr>
              <p:custDataLst>
                <p:tags r:id="rId1298"/>
              </p:custDataLst>
            </p:nvPr>
          </p:nvSpPr>
          <p:spPr bwMode="auto">
            <a:xfrm>
              <a:off x="3951" y="2609"/>
              <a:ext cx="4" cy="3"/>
            </a:xfrm>
            <a:custGeom>
              <a:avLst/>
              <a:gdLst>
                <a:gd name="T0" fmla="*/ 7 w 3"/>
                <a:gd name="T1" fmla="*/ 0 h 2"/>
                <a:gd name="T2" fmla="*/ 0 w 3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9" name="Freeform 2667"/>
            <p:cNvSpPr/>
            <p:nvPr>
              <p:custDataLst>
                <p:tags r:id="rId1299"/>
              </p:custDataLst>
            </p:nvPr>
          </p:nvSpPr>
          <p:spPr bwMode="auto">
            <a:xfrm>
              <a:off x="3963" y="2616"/>
              <a:ext cx="3" cy="6"/>
            </a:xfrm>
            <a:custGeom>
              <a:avLst/>
              <a:gdLst>
                <a:gd name="T0" fmla="*/ 0 w 2"/>
                <a:gd name="T1" fmla="*/ 0 h 5"/>
                <a:gd name="T2" fmla="*/ 5 w 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4"/>
                    <a:pt x="1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0" name="Freeform 2668"/>
            <p:cNvSpPr/>
            <p:nvPr>
              <p:custDataLst>
                <p:tags r:id="rId1300"/>
              </p:custDataLst>
            </p:nvPr>
          </p:nvSpPr>
          <p:spPr bwMode="auto">
            <a:xfrm>
              <a:off x="3966" y="2618"/>
              <a:ext cx="2" cy="2"/>
            </a:xfrm>
            <a:custGeom>
              <a:avLst/>
              <a:gdLst>
                <a:gd name="T0" fmla="*/ 0 w 2"/>
                <a:gd name="T1" fmla="*/ 8 h 1"/>
                <a:gd name="T2" fmla="*/ 2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1" name="Freeform 2669"/>
            <p:cNvSpPr/>
            <p:nvPr>
              <p:custDataLst>
                <p:tags r:id="rId1301"/>
              </p:custDataLst>
            </p:nvPr>
          </p:nvSpPr>
          <p:spPr bwMode="auto">
            <a:xfrm>
              <a:off x="3979" y="2620"/>
              <a:ext cx="4" cy="5"/>
            </a:xfrm>
            <a:custGeom>
              <a:avLst/>
              <a:gdLst>
                <a:gd name="T0" fmla="*/ 0 w 3"/>
                <a:gd name="T1" fmla="*/ 0 h 4"/>
                <a:gd name="T2" fmla="*/ 5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2" y="1"/>
                    <a:pt x="3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2" name="Freeform 2670"/>
            <p:cNvSpPr/>
            <p:nvPr>
              <p:custDataLst>
                <p:tags r:id="rId1302"/>
              </p:custDataLst>
            </p:nvPr>
          </p:nvSpPr>
          <p:spPr bwMode="auto">
            <a:xfrm>
              <a:off x="3981" y="2620"/>
              <a:ext cx="4" cy="2"/>
            </a:xfrm>
            <a:custGeom>
              <a:avLst/>
              <a:gdLst>
                <a:gd name="T0" fmla="*/ 0 w 3"/>
                <a:gd name="T1" fmla="*/ 2 h 2"/>
                <a:gd name="T2" fmla="*/ 7 w 3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2" y="0"/>
                    <a:pt x="3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3" name="Freeform 2671"/>
            <p:cNvSpPr/>
            <p:nvPr>
              <p:custDataLst>
                <p:tags r:id="rId1303"/>
              </p:custDataLst>
            </p:nvPr>
          </p:nvSpPr>
          <p:spPr bwMode="auto">
            <a:xfrm>
              <a:off x="3977" y="2617"/>
              <a:ext cx="2" cy="6"/>
            </a:xfrm>
            <a:custGeom>
              <a:avLst/>
              <a:gdLst>
                <a:gd name="T0" fmla="*/ 8 w 1"/>
                <a:gd name="T1" fmla="*/ 0 h 5"/>
                <a:gd name="T2" fmla="*/ 0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1"/>
                    <a:pt x="1" y="3"/>
                    <a:pt x="0" y="5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4" name="Freeform 2672"/>
            <p:cNvSpPr/>
            <p:nvPr>
              <p:custDataLst>
                <p:tags r:id="rId1304"/>
              </p:custDataLst>
            </p:nvPr>
          </p:nvSpPr>
          <p:spPr bwMode="auto">
            <a:xfrm>
              <a:off x="3975" y="2614"/>
              <a:ext cx="6" cy="3"/>
            </a:xfrm>
            <a:custGeom>
              <a:avLst/>
              <a:gdLst>
                <a:gd name="T0" fmla="*/ 0 w 5"/>
                <a:gd name="T1" fmla="*/ 5 h 2"/>
                <a:gd name="T2" fmla="*/ 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4" y="0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5" name="Freeform 2673"/>
            <p:cNvSpPr/>
            <p:nvPr>
              <p:custDataLst>
                <p:tags r:id="rId1305"/>
              </p:custDataLst>
            </p:nvPr>
          </p:nvSpPr>
          <p:spPr bwMode="auto">
            <a:xfrm>
              <a:off x="3951" y="2604"/>
              <a:ext cx="8" cy="3"/>
            </a:xfrm>
            <a:custGeom>
              <a:avLst/>
              <a:gdLst>
                <a:gd name="T0" fmla="*/ 0 w 6"/>
                <a:gd name="T1" fmla="*/ 0 h 2"/>
                <a:gd name="T2" fmla="*/ 15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2" y="1"/>
                    <a:pt x="3" y="2"/>
                    <a:pt x="6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6" name="Freeform 2674"/>
            <p:cNvSpPr/>
            <p:nvPr>
              <p:custDataLst>
                <p:tags r:id="rId1306"/>
              </p:custDataLst>
            </p:nvPr>
          </p:nvSpPr>
          <p:spPr bwMode="auto">
            <a:xfrm>
              <a:off x="3918" y="2592"/>
              <a:ext cx="5" cy="5"/>
            </a:xfrm>
            <a:custGeom>
              <a:avLst/>
              <a:gdLst>
                <a:gd name="T0" fmla="*/ 0 w 4"/>
                <a:gd name="T1" fmla="*/ 8 h 4"/>
                <a:gd name="T2" fmla="*/ 8 w 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2" y="4"/>
                    <a:pt x="4" y="2"/>
                    <a:pt x="4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7" name="Freeform 2675"/>
            <p:cNvSpPr/>
            <p:nvPr>
              <p:custDataLst>
                <p:tags r:id="rId1307"/>
              </p:custDataLst>
            </p:nvPr>
          </p:nvSpPr>
          <p:spPr bwMode="auto">
            <a:xfrm>
              <a:off x="3899" y="2587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8" name="Freeform 2676"/>
            <p:cNvSpPr/>
            <p:nvPr>
              <p:custDataLst>
                <p:tags r:id="rId1308"/>
              </p:custDataLst>
            </p:nvPr>
          </p:nvSpPr>
          <p:spPr bwMode="auto">
            <a:xfrm>
              <a:off x="3902" y="2583"/>
              <a:ext cx="1" cy="4"/>
            </a:xfrm>
            <a:custGeom>
              <a:avLst/>
              <a:gdLst>
                <a:gd name="T0" fmla="*/ 0 w 1"/>
                <a:gd name="T1" fmla="*/ 7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9" name="Freeform 2677"/>
            <p:cNvSpPr/>
            <p:nvPr>
              <p:custDataLst>
                <p:tags r:id="rId1309"/>
              </p:custDataLst>
            </p:nvPr>
          </p:nvSpPr>
          <p:spPr bwMode="auto">
            <a:xfrm>
              <a:off x="3910" y="2583"/>
              <a:ext cx="6" cy="1"/>
            </a:xfrm>
            <a:custGeom>
              <a:avLst/>
              <a:gdLst>
                <a:gd name="T0" fmla="*/ 0 w 5"/>
                <a:gd name="T1" fmla="*/ 0 h 1"/>
                <a:gd name="T2" fmla="*/ 8 w 5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1" y="1"/>
                    <a:pt x="4" y="1"/>
                    <a:pt x="5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0" name="Freeform 2678"/>
            <p:cNvSpPr/>
            <p:nvPr>
              <p:custDataLst>
                <p:tags r:id="rId1310"/>
              </p:custDataLst>
            </p:nvPr>
          </p:nvSpPr>
          <p:spPr bwMode="auto">
            <a:xfrm>
              <a:off x="3912" y="2584"/>
              <a:ext cx="1" cy="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1" name="Freeform 2679"/>
            <p:cNvSpPr/>
            <p:nvPr>
              <p:custDataLst>
                <p:tags r:id="rId1311"/>
              </p:custDataLst>
            </p:nvPr>
          </p:nvSpPr>
          <p:spPr bwMode="auto">
            <a:xfrm>
              <a:off x="3907" y="2592"/>
              <a:ext cx="6" cy="4"/>
            </a:xfrm>
            <a:custGeom>
              <a:avLst/>
              <a:gdLst>
                <a:gd name="T0" fmla="*/ 0 w 5"/>
                <a:gd name="T1" fmla="*/ 7 h 3"/>
                <a:gd name="T2" fmla="*/ 8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2" y="3"/>
                    <a:pt x="5" y="1"/>
                    <a:pt x="5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2" name="Freeform 2680"/>
            <p:cNvSpPr/>
            <p:nvPr>
              <p:custDataLst>
                <p:tags r:id="rId1312"/>
              </p:custDataLst>
            </p:nvPr>
          </p:nvSpPr>
          <p:spPr bwMode="auto">
            <a:xfrm>
              <a:off x="3911" y="2595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1"/>
                    <a:pt x="1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3" name="Freeform 2681"/>
            <p:cNvSpPr/>
            <p:nvPr>
              <p:custDataLst>
                <p:tags r:id="rId1313"/>
              </p:custDataLst>
            </p:nvPr>
          </p:nvSpPr>
          <p:spPr bwMode="auto">
            <a:xfrm>
              <a:off x="3913" y="2590"/>
              <a:ext cx="3" cy="3"/>
            </a:xfrm>
            <a:custGeom>
              <a:avLst/>
              <a:gdLst>
                <a:gd name="T0" fmla="*/ 0 w 2"/>
                <a:gd name="T1" fmla="*/ 0 h 3"/>
                <a:gd name="T2" fmla="*/ 8 w 2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2"/>
                    <a:pt x="1" y="2"/>
                    <a:pt x="2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4" name="Freeform 2682"/>
            <p:cNvSpPr/>
            <p:nvPr>
              <p:custDataLst>
                <p:tags r:id="rId1314"/>
              </p:custDataLst>
            </p:nvPr>
          </p:nvSpPr>
          <p:spPr bwMode="auto">
            <a:xfrm>
              <a:off x="3922" y="2581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1"/>
                    <a:pt x="1" y="2"/>
                    <a:pt x="2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5" name="Freeform 2683"/>
            <p:cNvSpPr/>
            <p:nvPr>
              <p:custDataLst>
                <p:tags r:id="rId1315"/>
              </p:custDataLst>
            </p:nvPr>
          </p:nvSpPr>
          <p:spPr bwMode="auto">
            <a:xfrm>
              <a:off x="3923" y="2583"/>
              <a:ext cx="2" cy="5"/>
            </a:xfrm>
            <a:custGeom>
              <a:avLst/>
              <a:gdLst>
                <a:gd name="T0" fmla="*/ 2 w 2"/>
                <a:gd name="T1" fmla="*/ 0 h 4"/>
                <a:gd name="T2" fmla="*/ 0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6" name="Freeform 2684"/>
            <p:cNvSpPr/>
            <p:nvPr>
              <p:custDataLst>
                <p:tags r:id="rId1316"/>
              </p:custDataLst>
            </p:nvPr>
          </p:nvSpPr>
          <p:spPr bwMode="auto">
            <a:xfrm>
              <a:off x="3928" y="2588"/>
              <a:ext cx="3" cy="4"/>
            </a:xfrm>
            <a:custGeom>
              <a:avLst/>
              <a:gdLst>
                <a:gd name="T0" fmla="*/ 0 w 2"/>
                <a:gd name="T1" fmla="*/ 0 h 3"/>
                <a:gd name="T2" fmla="*/ 5 w 2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1"/>
                    <a:pt x="2" y="2"/>
                    <a:pt x="1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7" name="Freeform 2685"/>
            <p:cNvSpPr/>
            <p:nvPr>
              <p:custDataLst>
                <p:tags r:id="rId1317"/>
              </p:custDataLst>
            </p:nvPr>
          </p:nvSpPr>
          <p:spPr bwMode="auto">
            <a:xfrm>
              <a:off x="3929" y="2590"/>
              <a:ext cx="4" cy="1"/>
            </a:xfrm>
            <a:custGeom>
              <a:avLst/>
              <a:gdLst>
                <a:gd name="T0" fmla="*/ 0 w 3"/>
                <a:gd name="T1" fmla="*/ 1 h 1"/>
                <a:gd name="T2" fmla="*/ 7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0"/>
                    <a:pt x="2" y="0"/>
                    <a:pt x="3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8" name="Freeform 2686"/>
            <p:cNvSpPr/>
            <p:nvPr>
              <p:custDataLst>
                <p:tags r:id="rId1318"/>
              </p:custDataLst>
            </p:nvPr>
          </p:nvSpPr>
          <p:spPr bwMode="auto">
            <a:xfrm>
              <a:off x="3873" y="2630"/>
              <a:ext cx="1" cy="5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1" y="1"/>
                    <a:pt x="1" y="3"/>
                    <a:pt x="0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9" name="Freeform 2687"/>
            <p:cNvSpPr/>
            <p:nvPr>
              <p:custDataLst>
                <p:tags r:id="rId1319"/>
              </p:custDataLst>
            </p:nvPr>
          </p:nvSpPr>
          <p:spPr bwMode="auto">
            <a:xfrm>
              <a:off x="3874" y="2633"/>
              <a:ext cx="3" cy="1"/>
            </a:xfrm>
            <a:custGeom>
              <a:avLst/>
              <a:gdLst>
                <a:gd name="T0" fmla="*/ 0 w 2"/>
                <a:gd name="T1" fmla="*/ 1 h 1"/>
                <a:gd name="T2" fmla="*/ 8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1"/>
                    <a:pt x="1" y="0"/>
                    <a:pt x="2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0" name="Freeform 2688"/>
            <p:cNvSpPr/>
            <p:nvPr>
              <p:custDataLst>
                <p:tags r:id="rId1320"/>
              </p:custDataLst>
            </p:nvPr>
          </p:nvSpPr>
          <p:spPr bwMode="auto">
            <a:xfrm>
              <a:off x="3873" y="2640"/>
              <a:ext cx="5" cy="3"/>
            </a:xfrm>
            <a:custGeom>
              <a:avLst/>
              <a:gdLst>
                <a:gd name="T0" fmla="*/ 0 w 4"/>
                <a:gd name="T1" fmla="*/ 5 h 2"/>
                <a:gd name="T2" fmla="*/ 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2"/>
                    <a:pt x="3" y="0"/>
                    <a:pt x="4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1" name="Freeform 2689"/>
            <p:cNvSpPr/>
            <p:nvPr>
              <p:custDataLst>
                <p:tags r:id="rId1321"/>
              </p:custDataLst>
            </p:nvPr>
          </p:nvSpPr>
          <p:spPr bwMode="auto">
            <a:xfrm>
              <a:off x="3876" y="2642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2" name="Freeform 2690"/>
            <p:cNvSpPr/>
            <p:nvPr>
              <p:custDataLst>
                <p:tags r:id="rId1322"/>
              </p:custDataLst>
            </p:nvPr>
          </p:nvSpPr>
          <p:spPr bwMode="auto">
            <a:xfrm>
              <a:off x="3878" y="2636"/>
              <a:ext cx="4" cy="7"/>
            </a:xfrm>
            <a:custGeom>
              <a:avLst/>
              <a:gdLst>
                <a:gd name="T0" fmla="*/ 1 w 3"/>
                <a:gd name="T1" fmla="*/ 0 h 5"/>
                <a:gd name="T2" fmla="*/ 7 w 3"/>
                <a:gd name="T3" fmla="*/ 14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5">
                  <a:moveTo>
                    <a:pt x="1" y="0"/>
                  </a:moveTo>
                  <a:cubicBezTo>
                    <a:pt x="0" y="2"/>
                    <a:pt x="1" y="4"/>
                    <a:pt x="3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3" name="Freeform 2691"/>
            <p:cNvSpPr/>
            <p:nvPr>
              <p:custDataLst>
                <p:tags r:id="rId1323"/>
              </p:custDataLst>
            </p:nvPr>
          </p:nvSpPr>
          <p:spPr bwMode="auto">
            <a:xfrm>
              <a:off x="3937" y="2592"/>
              <a:ext cx="3" cy="5"/>
            </a:xfrm>
            <a:custGeom>
              <a:avLst/>
              <a:gdLst>
                <a:gd name="T0" fmla="*/ 0 w 2"/>
                <a:gd name="T1" fmla="*/ 0 h 4"/>
                <a:gd name="T2" fmla="*/ 8 w 2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4" name="Freeform 2692"/>
            <p:cNvSpPr/>
            <p:nvPr>
              <p:custDataLst>
                <p:tags r:id="rId1324"/>
              </p:custDataLst>
            </p:nvPr>
          </p:nvSpPr>
          <p:spPr bwMode="auto">
            <a:xfrm>
              <a:off x="3935" y="2595"/>
              <a:ext cx="3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5" name="Freeform 2693"/>
            <p:cNvSpPr/>
            <p:nvPr>
              <p:custDataLst>
                <p:tags r:id="rId1325"/>
              </p:custDataLst>
            </p:nvPr>
          </p:nvSpPr>
          <p:spPr bwMode="auto">
            <a:xfrm>
              <a:off x="3940" y="2595"/>
              <a:ext cx="1" cy="6"/>
            </a:xfrm>
            <a:custGeom>
              <a:avLst/>
              <a:gdLst>
                <a:gd name="T0" fmla="*/ 1 w 1"/>
                <a:gd name="T1" fmla="*/ 0 h 5"/>
                <a:gd name="T2" fmla="*/ 1 w 1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0" y="1"/>
                    <a:pt x="0" y="3"/>
                    <a:pt x="1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6" name="Freeform 2694"/>
            <p:cNvSpPr/>
            <p:nvPr>
              <p:custDataLst>
                <p:tags r:id="rId1326"/>
              </p:custDataLst>
            </p:nvPr>
          </p:nvSpPr>
          <p:spPr bwMode="auto">
            <a:xfrm>
              <a:off x="3949" y="2596"/>
              <a:ext cx="4" cy="4"/>
            </a:xfrm>
            <a:custGeom>
              <a:avLst/>
              <a:gdLst>
                <a:gd name="T0" fmla="*/ 0 w 3"/>
                <a:gd name="T1" fmla="*/ 0 h 3"/>
                <a:gd name="T2" fmla="*/ 7 w 3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1" y="2"/>
                    <a:pt x="3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7" name="Freeform 2695"/>
            <p:cNvSpPr/>
            <p:nvPr>
              <p:custDataLst>
                <p:tags r:id="rId1327"/>
              </p:custDataLst>
            </p:nvPr>
          </p:nvSpPr>
          <p:spPr bwMode="auto">
            <a:xfrm>
              <a:off x="3949" y="2599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8" name="Freeform 2696"/>
            <p:cNvSpPr/>
            <p:nvPr>
              <p:custDataLst>
                <p:tags r:id="rId1328"/>
              </p:custDataLst>
            </p:nvPr>
          </p:nvSpPr>
          <p:spPr bwMode="auto">
            <a:xfrm>
              <a:off x="3953" y="2597"/>
              <a:ext cx="1" cy="5"/>
            </a:xfrm>
            <a:custGeom>
              <a:avLst/>
              <a:gdLst>
                <a:gd name="T0" fmla="*/ 0 w 1"/>
                <a:gd name="T1" fmla="*/ 0 h 4"/>
                <a:gd name="T2" fmla="*/ 1 w 1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1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9" name="Freeform 2697"/>
            <p:cNvSpPr/>
            <p:nvPr>
              <p:custDataLst>
                <p:tags r:id="rId1329"/>
              </p:custDataLst>
            </p:nvPr>
          </p:nvSpPr>
          <p:spPr bwMode="auto">
            <a:xfrm>
              <a:off x="3966" y="2607"/>
              <a:ext cx="2" cy="6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2" y="1"/>
                    <a:pt x="2" y="3"/>
                    <a:pt x="2" y="5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0" name="Freeform 2698"/>
            <p:cNvSpPr/>
            <p:nvPr>
              <p:custDataLst>
                <p:tags r:id="rId1330"/>
              </p:custDataLst>
            </p:nvPr>
          </p:nvSpPr>
          <p:spPr bwMode="auto">
            <a:xfrm>
              <a:off x="3968" y="2609"/>
              <a:ext cx="3" cy="2"/>
            </a:xfrm>
            <a:custGeom>
              <a:avLst/>
              <a:gdLst>
                <a:gd name="T0" fmla="*/ 0 w 2"/>
                <a:gd name="T1" fmla="*/ 8 h 1"/>
                <a:gd name="T2" fmla="*/ 8 w 2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0"/>
                    <a:pt x="2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1" name="Freeform 2699"/>
            <p:cNvSpPr/>
            <p:nvPr>
              <p:custDataLst>
                <p:tags r:id="rId1331"/>
              </p:custDataLst>
            </p:nvPr>
          </p:nvSpPr>
          <p:spPr bwMode="auto">
            <a:xfrm>
              <a:off x="3987" y="2612"/>
              <a:ext cx="3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8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3" y="2"/>
                    <a:pt x="3" y="4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2" name="Freeform 2700"/>
            <p:cNvSpPr/>
            <p:nvPr>
              <p:custDataLst>
                <p:tags r:id="rId1332"/>
              </p:custDataLst>
            </p:nvPr>
          </p:nvSpPr>
          <p:spPr bwMode="auto">
            <a:xfrm>
              <a:off x="3990" y="2613"/>
              <a:ext cx="2" cy="1"/>
            </a:xfrm>
            <a:custGeom>
              <a:avLst/>
              <a:gdLst>
                <a:gd name="T0" fmla="*/ 0 w 1"/>
                <a:gd name="T1" fmla="*/ 1 h 1"/>
                <a:gd name="T2" fmla="*/ 8 w 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3" name="Freeform 2701"/>
            <p:cNvSpPr/>
            <p:nvPr>
              <p:custDataLst>
                <p:tags r:id="rId1333"/>
              </p:custDataLst>
            </p:nvPr>
          </p:nvSpPr>
          <p:spPr bwMode="auto">
            <a:xfrm>
              <a:off x="3974" y="2634"/>
              <a:ext cx="6" cy="2"/>
            </a:xfrm>
            <a:custGeom>
              <a:avLst/>
              <a:gdLst>
                <a:gd name="T0" fmla="*/ 0 w 5"/>
                <a:gd name="T1" fmla="*/ 1 h 2"/>
                <a:gd name="T2" fmla="*/ 8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3" y="0"/>
                    <a:pt x="5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4" name="Freeform 2702"/>
            <p:cNvSpPr/>
            <p:nvPr>
              <p:custDataLst>
                <p:tags r:id="rId1334"/>
              </p:custDataLst>
            </p:nvPr>
          </p:nvSpPr>
          <p:spPr bwMode="auto">
            <a:xfrm>
              <a:off x="3977" y="2635"/>
              <a:ext cx="2" cy="1"/>
            </a:xfrm>
            <a:custGeom>
              <a:avLst/>
              <a:gdLst>
                <a:gd name="T0" fmla="*/ 0 w 1"/>
                <a:gd name="T1" fmla="*/ 0 h 1"/>
                <a:gd name="T2" fmla="*/ 8 w 1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5" name="Freeform 2703"/>
            <p:cNvSpPr/>
            <p:nvPr>
              <p:custDataLst>
                <p:tags r:id="rId1335"/>
              </p:custDataLst>
            </p:nvPr>
          </p:nvSpPr>
          <p:spPr bwMode="auto">
            <a:xfrm>
              <a:off x="3931" y="2645"/>
              <a:ext cx="4" cy="4"/>
            </a:xfrm>
            <a:custGeom>
              <a:avLst/>
              <a:gdLst>
                <a:gd name="T0" fmla="*/ 0 w 3"/>
                <a:gd name="T1" fmla="*/ 7 h 3"/>
                <a:gd name="T2" fmla="*/ 7 w 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2" y="2"/>
                    <a:pt x="3" y="0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6" name="Freeform 2704"/>
            <p:cNvSpPr/>
            <p:nvPr>
              <p:custDataLst>
                <p:tags r:id="rId1336"/>
              </p:custDataLst>
            </p:nvPr>
          </p:nvSpPr>
          <p:spPr bwMode="auto">
            <a:xfrm>
              <a:off x="3932" y="2648"/>
              <a:ext cx="3" cy="1"/>
            </a:xfrm>
            <a:custGeom>
              <a:avLst/>
              <a:gdLst>
                <a:gd name="T0" fmla="*/ 0 w 2"/>
                <a:gd name="T1" fmla="*/ 0 h 1"/>
                <a:gd name="T2" fmla="*/ 8 w 2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2" y="1"/>
                    <a:pt x="2" y="1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7" name="Freeform 2705"/>
            <p:cNvSpPr/>
            <p:nvPr>
              <p:custDataLst>
                <p:tags r:id="rId1337"/>
              </p:custDataLst>
            </p:nvPr>
          </p:nvSpPr>
          <p:spPr bwMode="auto">
            <a:xfrm>
              <a:off x="3945" y="2642"/>
              <a:ext cx="4" cy="3"/>
            </a:xfrm>
            <a:custGeom>
              <a:avLst/>
              <a:gdLst>
                <a:gd name="T0" fmla="*/ 5 w 3"/>
                <a:gd name="T1" fmla="*/ 0 h 3"/>
                <a:gd name="T2" fmla="*/ 0 w 3"/>
                <a:gd name="T3" fmla="*/ 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3" y="1"/>
                    <a:pt x="2" y="3"/>
                    <a:pt x="0" y="3"/>
                  </a:cubicBezTo>
                </a:path>
              </a:pathLst>
            </a:custGeom>
            <a:noFill/>
            <a:ln w="1588" cap="rnd">
              <a:solidFill>
                <a:srgbClr val="6BA46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8" name="Freeform 2706"/>
            <p:cNvSpPr/>
            <p:nvPr>
              <p:custDataLst>
                <p:tags r:id="rId1338"/>
              </p:custDataLst>
            </p:nvPr>
          </p:nvSpPr>
          <p:spPr bwMode="auto">
            <a:xfrm>
              <a:off x="3945" y="2639"/>
              <a:ext cx="5" cy="3"/>
            </a:xfrm>
            <a:custGeom>
              <a:avLst/>
              <a:gdLst>
                <a:gd name="T0" fmla="*/ 0 w 4"/>
                <a:gd name="T1" fmla="*/ 8 h 2"/>
                <a:gd name="T2" fmla="*/ 8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1"/>
                    <a:pt x="4" y="0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9" name="Freeform 2707"/>
            <p:cNvSpPr/>
            <p:nvPr>
              <p:custDataLst>
                <p:tags r:id="rId1339"/>
              </p:custDataLst>
            </p:nvPr>
          </p:nvSpPr>
          <p:spPr bwMode="auto">
            <a:xfrm>
              <a:off x="3899" y="2621"/>
              <a:ext cx="4" cy="1"/>
            </a:xfrm>
            <a:custGeom>
              <a:avLst/>
              <a:gdLst>
                <a:gd name="T0" fmla="*/ 0 w 3"/>
                <a:gd name="T1" fmla="*/ 0 h 1"/>
                <a:gd name="T2" fmla="*/ 7 w 3"/>
                <a:gd name="T3" fmla="*/ 1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0" name="Freeform 2708"/>
            <p:cNvSpPr/>
            <p:nvPr>
              <p:custDataLst>
                <p:tags r:id="rId1340"/>
              </p:custDataLst>
            </p:nvPr>
          </p:nvSpPr>
          <p:spPr bwMode="auto">
            <a:xfrm>
              <a:off x="3899" y="2622"/>
              <a:ext cx="1" cy="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1" name="Freeform 2709"/>
            <p:cNvSpPr/>
            <p:nvPr>
              <p:custDataLst>
                <p:tags r:id="rId1341"/>
              </p:custDataLst>
            </p:nvPr>
          </p:nvSpPr>
          <p:spPr bwMode="auto">
            <a:xfrm>
              <a:off x="3863" y="2577"/>
              <a:ext cx="143" cy="77"/>
            </a:xfrm>
            <a:custGeom>
              <a:avLst/>
              <a:gdLst>
                <a:gd name="T0" fmla="*/ 45 w 111"/>
                <a:gd name="T1" fmla="*/ 121 h 61"/>
                <a:gd name="T2" fmla="*/ 30 w 111"/>
                <a:gd name="T3" fmla="*/ 117 h 61"/>
                <a:gd name="T4" fmla="*/ 19 w 111"/>
                <a:gd name="T5" fmla="*/ 114 h 61"/>
                <a:gd name="T6" fmla="*/ 8 w 111"/>
                <a:gd name="T7" fmla="*/ 105 h 61"/>
                <a:gd name="T8" fmla="*/ 5 w 111"/>
                <a:gd name="T9" fmla="*/ 97 h 61"/>
                <a:gd name="T10" fmla="*/ 0 w 111"/>
                <a:gd name="T11" fmla="*/ 86 h 61"/>
                <a:gd name="T12" fmla="*/ 0 w 111"/>
                <a:gd name="T13" fmla="*/ 74 h 61"/>
                <a:gd name="T14" fmla="*/ 0 w 111"/>
                <a:gd name="T15" fmla="*/ 63 h 61"/>
                <a:gd name="T16" fmla="*/ 1 w 111"/>
                <a:gd name="T17" fmla="*/ 54 h 61"/>
                <a:gd name="T18" fmla="*/ 1 w 111"/>
                <a:gd name="T19" fmla="*/ 47 h 61"/>
                <a:gd name="T20" fmla="*/ 6 w 111"/>
                <a:gd name="T21" fmla="*/ 38 h 61"/>
                <a:gd name="T22" fmla="*/ 10 w 111"/>
                <a:gd name="T23" fmla="*/ 30 h 61"/>
                <a:gd name="T24" fmla="*/ 17 w 111"/>
                <a:gd name="T25" fmla="*/ 23 h 61"/>
                <a:gd name="T26" fmla="*/ 23 w 111"/>
                <a:gd name="T27" fmla="*/ 16 h 61"/>
                <a:gd name="T28" fmla="*/ 30 w 111"/>
                <a:gd name="T29" fmla="*/ 10 h 61"/>
                <a:gd name="T30" fmla="*/ 36 w 111"/>
                <a:gd name="T31" fmla="*/ 6 h 61"/>
                <a:gd name="T32" fmla="*/ 52 w 111"/>
                <a:gd name="T33" fmla="*/ 5 h 61"/>
                <a:gd name="T34" fmla="*/ 64 w 111"/>
                <a:gd name="T35" fmla="*/ 0 h 61"/>
                <a:gd name="T36" fmla="*/ 76 w 111"/>
                <a:gd name="T37" fmla="*/ 0 h 61"/>
                <a:gd name="T38" fmla="*/ 91 w 111"/>
                <a:gd name="T39" fmla="*/ 0 h 61"/>
                <a:gd name="T40" fmla="*/ 104 w 111"/>
                <a:gd name="T41" fmla="*/ 5 h 61"/>
                <a:gd name="T42" fmla="*/ 116 w 111"/>
                <a:gd name="T43" fmla="*/ 8 h 61"/>
                <a:gd name="T44" fmla="*/ 131 w 111"/>
                <a:gd name="T45" fmla="*/ 14 h 61"/>
                <a:gd name="T46" fmla="*/ 139 w 111"/>
                <a:gd name="T47" fmla="*/ 20 h 61"/>
                <a:gd name="T48" fmla="*/ 146 w 111"/>
                <a:gd name="T49" fmla="*/ 24 h 61"/>
                <a:gd name="T50" fmla="*/ 151 w 111"/>
                <a:gd name="T51" fmla="*/ 29 h 61"/>
                <a:gd name="T52" fmla="*/ 156 w 111"/>
                <a:gd name="T53" fmla="*/ 32 h 61"/>
                <a:gd name="T54" fmla="*/ 166 w 111"/>
                <a:gd name="T55" fmla="*/ 38 h 61"/>
                <a:gd name="T56" fmla="*/ 173 w 111"/>
                <a:gd name="T57" fmla="*/ 43 h 61"/>
                <a:gd name="T58" fmla="*/ 186 w 111"/>
                <a:gd name="T59" fmla="*/ 48 h 61"/>
                <a:gd name="T60" fmla="*/ 192 w 111"/>
                <a:gd name="T61" fmla="*/ 48 h 61"/>
                <a:gd name="T62" fmla="*/ 202 w 111"/>
                <a:gd name="T63" fmla="*/ 53 h 61"/>
                <a:gd name="T64" fmla="*/ 209 w 111"/>
                <a:gd name="T65" fmla="*/ 54 h 61"/>
                <a:gd name="T66" fmla="*/ 218 w 111"/>
                <a:gd name="T67" fmla="*/ 56 h 61"/>
                <a:gd name="T68" fmla="*/ 223 w 111"/>
                <a:gd name="T69" fmla="*/ 61 h 61"/>
                <a:gd name="T70" fmla="*/ 232 w 111"/>
                <a:gd name="T71" fmla="*/ 72 h 61"/>
                <a:gd name="T72" fmla="*/ 236 w 111"/>
                <a:gd name="T73" fmla="*/ 77 h 61"/>
                <a:gd name="T74" fmla="*/ 237 w 111"/>
                <a:gd name="T75" fmla="*/ 80 h 61"/>
                <a:gd name="T76" fmla="*/ 229 w 111"/>
                <a:gd name="T77" fmla="*/ 91 h 61"/>
                <a:gd name="T78" fmla="*/ 223 w 111"/>
                <a:gd name="T79" fmla="*/ 92 h 61"/>
                <a:gd name="T80" fmla="*/ 214 w 111"/>
                <a:gd name="T81" fmla="*/ 93 h 61"/>
                <a:gd name="T82" fmla="*/ 206 w 111"/>
                <a:gd name="T83" fmla="*/ 97 h 61"/>
                <a:gd name="T84" fmla="*/ 202 w 111"/>
                <a:gd name="T85" fmla="*/ 97 h 61"/>
                <a:gd name="T86" fmla="*/ 202 w 111"/>
                <a:gd name="T87" fmla="*/ 97 h 61"/>
                <a:gd name="T88" fmla="*/ 201 w 111"/>
                <a:gd name="T89" fmla="*/ 97 h 61"/>
                <a:gd name="T90" fmla="*/ 188 w 111"/>
                <a:gd name="T91" fmla="*/ 97 h 61"/>
                <a:gd name="T92" fmla="*/ 184 w 111"/>
                <a:gd name="T93" fmla="*/ 98 h 61"/>
                <a:gd name="T94" fmla="*/ 173 w 111"/>
                <a:gd name="T95" fmla="*/ 101 h 61"/>
                <a:gd name="T96" fmla="*/ 171 w 111"/>
                <a:gd name="T97" fmla="*/ 102 h 61"/>
                <a:gd name="T98" fmla="*/ 162 w 111"/>
                <a:gd name="T99" fmla="*/ 105 h 61"/>
                <a:gd name="T100" fmla="*/ 149 w 111"/>
                <a:gd name="T101" fmla="*/ 109 h 61"/>
                <a:gd name="T102" fmla="*/ 137 w 111"/>
                <a:gd name="T103" fmla="*/ 115 h 61"/>
                <a:gd name="T104" fmla="*/ 125 w 111"/>
                <a:gd name="T105" fmla="*/ 116 h 61"/>
                <a:gd name="T106" fmla="*/ 113 w 111"/>
                <a:gd name="T107" fmla="*/ 117 h 61"/>
                <a:gd name="T108" fmla="*/ 103 w 111"/>
                <a:gd name="T109" fmla="*/ 117 h 61"/>
                <a:gd name="T110" fmla="*/ 91 w 111"/>
                <a:gd name="T111" fmla="*/ 122 h 61"/>
                <a:gd name="T112" fmla="*/ 76 w 111"/>
                <a:gd name="T113" fmla="*/ 122 h 61"/>
                <a:gd name="T114" fmla="*/ 59 w 111"/>
                <a:gd name="T115" fmla="*/ 122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10" h="61">
                  <a:moveTo>
                    <a:pt x="23" y="60"/>
                  </a:move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19" y="60"/>
                    <a:pt x="19" y="60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8" y="55"/>
                    <a:pt x="8" y="55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4" y="52"/>
                    <a:pt x="2" y="49"/>
                    <a:pt x="2" y="49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1" y="47"/>
                    <a:pt x="1" y="4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4" y="17"/>
                    <a:pt x="4" y="17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3" y="6"/>
                    <a:pt x="1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4" y="0"/>
                    <a:pt x="3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9" y="2"/>
                    <a:pt x="49" y="2"/>
                    <a:pt x="49" y="2"/>
                  </a:cubicBezTo>
                  <a:cubicBezTo>
                    <a:pt x="49" y="2"/>
                    <a:pt x="51" y="3"/>
                    <a:pt x="51" y="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6"/>
                    <a:pt x="61" y="7"/>
                    <a:pt x="61" y="7"/>
                  </a:cubicBezTo>
                  <a:cubicBezTo>
                    <a:pt x="61" y="7"/>
                    <a:pt x="63" y="9"/>
                    <a:pt x="63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2" y="14"/>
                    <a:pt x="73" y="16"/>
                    <a:pt x="73" y="16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0" y="19"/>
                    <a:pt x="81" y="21"/>
                    <a:pt x="81" y="21"/>
                  </a:cubicBezTo>
                  <a:cubicBezTo>
                    <a:pt x="81" y="21"/>
                    <a:pt x="83" y="22"/>
                    <a:pt x="84" y="23"/>
                  </a:cubicBezTo>
                  <a:cubicBezTo>
                    <a:pt x="85" y="24"/>
                    <a:pt x="87" y="24"/>
                    <a:pt x="87" y="24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4"/>
                    <a:pt x="90" y="24"/>
                    <a:pt x="90" y="24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7" y="26"/>
                    <a:pt x="97" y="26"/>
                    <a:pt x="97" y="26"/>
                  </a:cubicBezTo>
                  <a:cubicBezTo>
                    <a:pt x="97" y="26"/>
                    <a:pt x="98" y="27"/>
                    <a:pt x="98" y="27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102" y="28"/>
                    <a:pt x="102" y="28"/>
                    <a:pt x="102" y="28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4" y="30"/>
                    <a:pt x="104" y="30"/>
                    <a:pt x="104" y="30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0"/>
                    <a:pt x="111" y="40"/>
                    <a:pt x="111" y="40"/>
                  </a:cubicBezTo>
                  <a:cubicBezTo>
                    <a:pt x="111" y="41"/>
                    <a:pt x="110" y="41"/>
                    <a:pt x="109" y="42"/>
                  </a:cubicBezTo>
                  <a:cubicBezTo>
                    <a:pt x="109" y="44"/>
                    <a:pt x="108" y="44"/>
                    <a:pt x="107" y="45"/>
                  </a:cubicBezTo>
                  <a:cubicBezTo>
                    <a:pt x="107" y="45"/>
                    <a:pt x="105" y="45"/>
                    <a:pt x="105" y="45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98" y="47"/>
                    <a:pt x="98" y="47"/>
                  </a:cubicBezTo>
                  <a:cubicBezTo>
                    <a:pt x="98" y="47"/>
                    <a:pt x="96" y="48"/>
                    <a:pt x="96" y="48"/>
                  </a:cubicBezTo>
                  <a:cubicBezTo>
                    <a:pt x="96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5" y="48"/>
                    <a:pt x="95" y="48"/>
                  </a:cubicBezTo>
                  <a:cubicBezTo>
                    <a:pt x="95" y="48"/>
                    <a:pt x="94" y="48"/>
                    <a:pt x="94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6" y="49"/>
                    <a:pt x="86" y="49"/>
                    <a:pt x="86" y="49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3" y="49"/>
                    <a:pt x="81" y="50"/>
                    <a:pt x="81" y="50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4" y="57"/>
                    <a:pt x="64" y="57"/>
                    <a:pt x="64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1" y="59"/>
                    <a:pt x="51" y="59"/>
                    <a:pt x="51" y="59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48" y="59"/>
                    <a:pt x="45" y="60"/>
                    <a:pt x="45" y="60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3" y="60"/>
                    <a:pt x="23" y="60"/>
                  </a:cubicBezTo>
                  <a:close/>
                </a:path>
              </a:pathLst>
            </a:custGeom>
            <a:noFill/>
            <a:ln w="1588" cap="rnd">
              <a:solidFill>
                <a:srgbClr val="81B08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2772" name="椭圆 2771"/>
          <p:cNvSpPr/>
          <p:nvPr>
            <p:custDataLst>
              <p:tags r:id="rId4"/>
            </p:custDataLst>
          </p:nvPr>
        </p:nvSpPr>
        <p:spPr>
          <a:xfrm>
            <a:off x="7048190" y="4410523"/>
            <a:ext cx="885976" cy="885976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/>
          <p:cNvSpPr/>
          <p:nvPr>
            <p:custDataLst>
              <p:tags r:id="rId5"/>
            </p:custDataLst>
          </p:nvPr>
        </p:nvSpPr>
        <p:spPr>
          <a:xfrm>
            <a:off x="4350327" y="2290777"/>
            <a:ext cx="6026728" cy="3335323"/>
          </a:xfrm>
          <a:prstGeom prst="ellipse">
            <a:avLst/>
          </a:prstGeom>
          <a:noFill/>
          <a:ln w="38100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026" name="Picture 2"/>
          <p:cNvPicPr>
            <a:picLocks noChangeAspect="1" noChangeArrowheads="1"/>
          </p:cNvPicPr>
          <p:nvPr>
            <p:custDataLst>
              <p:tags r:id="rId6"/>
            </p:custDataLst>
          </p:nvPr>
        </p:nvPicPr>
        <p:blipFill>
          <a:blip r:embed="rId17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0" y="888582"/>
            <a:ext cx="12192000" cy="49799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74" name="椭圆 2773"/>
          <p:cNvSpPr/>
          <p:nvPr>
            <p:custDataLst>
              <p:tags r:id="rId7"/>
            </p:custDataLst>
          </p:nvPr>
        </p:nvSpPr>
        <p:spPr>
          <a:xfrm>
            <a:off x="1776445" y="2721735"/>
            <a:ext cx="387224" cy="387224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2773" name="图片 2772"/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>
          <a:blip r:embed="rId17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" r="71724" b="43513"/>
          <a:stretch>
            <a:fillRect/>
          </a:stretch>
        </p:blipFill>
        <p:spPr bwMode="auto">
          <a:xfrm>
            <a:off x="0" y="892205"/>
            <a:ext cx="3447381" cy="2806680"/>
          </a:xfrm>
          <a:custGeom>
            <a:avLst/>
            <a:gdLst>
              <a:gd name="connsiteX0" fmla="*/ 0 w 3447381"/>
              <a:gd name="connsiteY0" fmla="*/ 0 h 2806680"/>
              <a:gd name="connsiteX1" fmla="*/ 3447381 w 3447381"/>
              <a:gd name="connsiteY1" fmla="*/ 38092 h 2806680"/>
              <a:gd name="connsiteX2" fmla="*/ 3415631 w 3447381"/>
              <a:gd name="connsiteY2" fmla="*/ 1562092 h 2806680"/>
              <a:gd name="connsiteX3" fmla="*/ 3136231 w 3447381"/>
              <a:gd name="connsiteY3" fmla="*/ 1676392 h 2806680"/>
              <a:gd name="connsiteX4" fmla="*/ 2977481 w 3447381"/>
              <a:gd name="connsiteY4" fmla="*/ 1816092 h 2806680"/>
              <a:gd name="connsiteX5" fmla="*/ 2913981 w 3447381"/>
              <a:gd name="connsiteY5" fmla="*/ 1993892 h 2806680"/>
              <a:gd name="connsiteX6" fmla="*/ 2088481 w 3447381"/>
              <a:gd name="connsiteY6" fmla="*/ 1714492 h 2806680"/>
              <a:gd name="connsiteX7" fmla="*/ 1872581 w 3447381"/>
              <a:gd name="connsiteY7" fmla="*/ 1968492 h 2806680"/>
              <a:gd name="connsiteX8" fmla="*/ 1790031 w 3447381"/>
              <a:gd name="connsiteY8" fmla="*/ 2368542 h 2806680"/>
              <a:gd name="connsiteX9" fmla="*/ 1885281 w 3447381"/>
              <a:gd name="connsiteY9" fmla="*/ 2673342 h 2806680"/>
              <a:gd name="connsiteX10" fmla="*/ 1986881 w 3447381"/>
              <a:gd name="connsiteY10" fmla="*/ 2762242 h 2806680"/>
              <a:gd name="connsiteX11" fmla="*/ 127332 w 3447381"/>
              <a:gd name="connsiteY11" fmla="*/ 2804379 h 2806680"/>
              <a:gd name="connsiteX12" fmla="*/ 0 w 3447381"/>
              <a:gd name="connsiteY12" fmla="*/ 2806680 h 280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47381" h="2806680">
                <a:moveTo>
                  <a:pt x="0" y="0"/>
                </a:moveTo>
                <a:lnTo>
                  <a:pt x="3447381" y="38092"/>
                </a:lnTo>
                <a:lnTo>
                  <a:pt x="3415631" y="1562092"/>
                </a:lnTo>
                <a:cubicBezTo>
                  <a:pt x="3366948" y="1847842"/>
                  <a:pt x="3209256" y="1634059"/>
                  <a:pt x="3136231" y="1676392"/>
                </a:cubicBezTo>
                <a:cubicBezTo>
                  <a:pt x="3063206" y="1718725"/>
                  <a:pt x="3014523" y="1763175"/>
                  <a:pt x="2977481" y="1816092"/>
                </a:cubicBezTo>
                <a:cubicBezTo>
                  <a:pt x="2940439" y="1869009"/>
                  <a:pt x="2935148" y="1934625"/>
                  <a:pt x="2913981" y="1993892"/>
                </a:cubicBezTo>
                <a:cubicBezTo>
                  <a:pt x="2768989" y="1984367"/>
                  <a:pt x="2363648" y="1807625"/>
                  <a:pt x="2088481" y="1714492"/>
                </a:cubicBezTo>
                <a:cubicBezTo>
                  <a:pt x="2023923" y="1744125"/>
                  <a:pt x="1922323" y="1859484"/>
                  <a:pt x="1872581" y="1968492"/>
                </a:cubicBezTo>
                <a:cubicBezTo>
                  <a:pt x="1822839" y="2077500"/>
                  <a:pt x="1787914" y="2251067"/>
                  <a:pt x="1790031" y="2368542"/>
                </a:cubicBezTo>
                <a:cubicBezTo>
                  <a:pt x="1792148" y="2486017"/>
                  <a:pt x="1852473" y="2607725"/>
                  <a:pt x="1885281" y="2673342"/>
                </a:cubicBezTo>
                <a:cubicBezTo>
                  <a:pt x="1918089" y="2738959"/>
                  <a:pt x="1953014" y="2732609"/>
                  <a:pt x="1986881" y="2762242"/>
                </a:cubicBezTo>
                <a:cubicBezTo>
                  <a:pt x="1688233" y="2815820"/>
                  <a:pt x="784970" y="2794984"/>
                  <a:pt x="127332" y="2804379"/>
                </a:cubicBezTo>
                <a:lnTo>
                  <a:pt x="0" y="2806680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775" name="椭圆 2774"/>
          <p:cNvSpPr/>
          <p:nvPr>
            <p:custDataLst>
              <p:tags r:id="rId9"/>
            </p:custDataLst>
          </p:nvPr>
        </p:nvSpPr>
        <p:spPr>
          <a:xfrm>
            <a:off x="7048190" y="1506928"/>
            <a:ext cx="165503" cy="165503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76" name="椭圆 2775"/>
          <p:cNvSpPr/>
          <p:nvPr>
            <p:custDataLst>
              <p:tags r:id="rId10"/>
            </p:custDataLst>
          </p:nvPr>
        </p:nvSpPr>
        <p:spPr>
          <a:xfrm>
            <a:off x="11191101" y="2721735"/>
            <a:ext cx="387224" cy="387224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" name="文本框 4"/>
          <p:cNvSpPr txBox="1"/>
          <p:nvPr>
            <p:custDataLst>
              <p:tags r:id="rId11"/>
            </p:custDataLst>
          </p:nvPr>
        </p:nvSpPr>
        <p:spPr>
          <a:xfrm>
            <a:off x="8641189" y="989431"/>
            <a:ext cx="2758625" cy="76944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/>
              <a:t>小肠绒毛上皮细胞</a:t>
            </a:r>
            <a:endParaRPr lang="en-US" altLang="zh-CN" sz="2400"/>
          </a:p>
          <a:p>
            <a:pPr algn="ctr"/>
            <a:r>
              <a:rPr lang="zh-CN" altLang="en-US" sz="2000"/>
              <a:t>（单层细胞）</a:t>
            </a:r>
          </a:p>
        </p:txBody>
      </p:sp>
      <p:sp>
        <p:nvSpPr>
          <p:cNvPr id="2777" name="文本框 2776"/>
          <p:cNvSpPr txBox="1"/>
          <p:nvPr>
            <p:custDataLst>
              <p:tags r:id="rId12"/>
            </p:custDataLst>
          </p:nvPr>
        </p:nvSpPr>
        <p:spPr>
          <a:xfrm>
            <a:off x="10335918" y="2447399"/>
            <a:ext cx="944083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altLang="zh-CN" sz="2000"/>
              <a:t>1</a:t>
            </a:r>
            <a:r>
              <a:rPr lang="zh-CN" altLang="en-US" sz="2000"/>
              <a:t>层膜</a:t>
            </a:r>
            <a:endParaRPr lang="zh-CN" altLang="en-US"/>
          </a:p>
        </p:txBody>
      </p:sp>
      <p:sp>
        <p:nvSpPr>
          <p:cNvPr id="2778" name="文本框 2777"/>
          <p:cNvSpPr txBox="1"/>
          <p:nvPr>
            <p:custDataLst>
              <p:tags r:id="rId13"/>
            </p:custDataLst>
          </p:nvPr>
        </p:nvSpPr>
        <p:spPr>
          <a:xfrm>
            <a:off x="8984812" y="2762006"/>
            <a:ext cx="944083" cy="400110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altLang="zh-CN" sz="2000"/>
              <a:t>1</a:t>
            </a:r>
            <a:r>
              <a:rPr lang="zh-CN" altLang="en-US" sz="2000"/>
              <a:t>层膜</a:t>
            </a:r>
            <a:endParaRPr lang="zh-CN" altLang="en-US"/>
          </a:p>
        </p:txBody>
      </p:sp>
      <p:sp>
        <p:nvSpPr>
          <p:cNvPr id="7" name="文本框 6"/>
          <p:cNvSpPr txBox="1"/>
          <p:nvPr>
            <p:custDataLst>
              <p:tags r:id="rId14"/>
            </p:custDataLst>
          </p:nvPr>
        </p:nvSpPr>
        <p:spPr>
          <a:xfrm rot="20788746">
            <a:off x="9095866" y="3768950"/>
            <a:ext cx="553998" cy="1015663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2400"/>
              <a:t>组织液</a:t>
            </a:r>
          </a:p>
        </p:txBody>
      </p:sp>
      <p:sp>
        <p:nvSpPr>
          <p:cNvPr id="2779" name="文本框 2778"/>
          <p:cNvSpPr txBox="1"/>
          <p:nvPr>
            <p:custDataLst>
              <p:tags r:id="rId15"/>
            </p:custDataLst>
          </p:nvPr>
        </p:nvSpPr>
        <p:spPr>
          <a:xfrm rot="21298480">
            <a:off x="6628964" y="4353613"/>
            <a:ext cx="430887" cy="707886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zh-CN" altLang="en-US" sz="1600"/>
              <a:t>组织液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84000" decel="16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65 5.55112E-17 L -0.00065 0.00046 C 0.00143 0.00347 0.00364 0.00625 0.00586 0.00949 C 0.01002 0.0088 0.01823 -0.00069 0.02461 -0.0037 C 0.02656 5.55112E-17 0.04206 -0.01227 0.0444 -0.00903 C 0.04648 -0.00625 0.08646 -0.0338 0.08919 -0.0331 C 0.09752 -0.01782 0.1138 0.00648 0.11836 0.05926 C 0.11953 0.07801 0.09648 0.10602 0.0944 0.12778 C 0.09427 0.12963 0.09297 0.13148 0.09232 0.13333 C 0.0918 0.13472 0.0918 0.13681 0.09127 0.13935 C 0.09075 0.1412 0.08659 0.15093 0.08607 0.15208 C 0.08515 0.15301 0.08385 0.15394 0.08294 0.15579 C 0.08073 0.15903 0.07917 0.16389 0.07669 0.16667 C 0.07461 0.16875 0.07239 0.17153 0.07044 0.17407 C 0.06784 0.17778 0.06614 0.18241 0.06419 0.18727 C 0.06094 0.20394 0.06667 0.17546 0.06002 0.20208 C 0.0595 0.20394 0.05976 0.20694 0.05898 0.20926 C 0.05833 0.21111 0.0569 0.21157 0.05586 0.21296 C 0.05482 0.21458 0.05377 0.2169 0.05273 0.21875 C 0.05195 0.22222 0.0513 0.22593 0.05065 0.22708 C 0.05039 0.2287 0.05026 0.23056 0.04961 0.23241 C 0.04883 0.23681 0.05052 0.25023 0.04987 0.25208 C 0.04987 0.25231 0.06328 0.30556 0.06328 0.3088" pathEditMode="relative" rAng="0" ptsTypes="AAAAAAAAAAAAAAAAAAAAAAA">
                                      <p:cBhvr>
                                        <p:cTn id="23" dur="3000" fill="hold"/>
                                        <p:tgtEl>
                                          <p:spTgt spid="27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51" y="137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06 -3.33333E-06 L 1.25E-06 0.00023 C -0.00052 0.01204 0.00013 0.02523 -0.00156 0.03727 C -0.00482 0.0632 0.00364 0.04931 0.00169 0.07801 C 0.00234 0.09375 0.00377 0.10695 0.00482 0.12223 C 0.00508 0.12593 -0.00013 0.13264 0.00052 0.13588 C 0.00169 0.14074 0.00234 0.14954 0.00234 0.14977 C 0.0026 0.15232 0.00286 0.1551 0.00312 0.15787 C 0.00338 0.16019 0.00417 0.16273 0.00417 0.16505 C 0.00417 0.18148 0.00312 0.18195 0.00234 0.19584 C 0.00208 0.20232 0.00221 0.20903 0.00156 0.21551 C 0.00143 0.21829 1.25E-06 0.22385 1.25E-06 0.22431 C 0.00052 0.22593 0.0013 0.22755 0.00156 0.22917 C 0.00208 0.23311 0.00234 0.24074 0.00234 0.24121 L 0.00234 0.24074" pathEditMode="relative" rAng="0" ptsTypes="AAAAAAAAAAAAAAA">
                                      <p:cBhvr>
                                        <p:cTn id="31" dur="200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06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0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7 0.00023 L -0.08997 0.03912" pathEditMode="relative" rAng="0" ptsTypes="AA">
                                      <p:cBhvr>
                                        <p:cTn id="44" dur="2000" fill="hold"/>
                                        <p:tgtEl>
                                          <p:spTgt spid="27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83" y="1944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accel="50000" decel="5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34 0.24074 L 0.00234 0.24051 L -0.00573 0.24351 C -0.00808 0.24444 -0.00756 0.24421 -0.00899 0.24513 C -0.01485 0.24467 -0.01576 0.24421 -0.02032 0.24513 C -0.02162 0.24537 -0.02409 0.24606 -0.02409 0.24583 L -0.02579 0.24699 L -0.02631 0.24722 L -0.02631 0.24699" pathEditMode="relative" rAng="0" ptsTypes="AAAAAAAAA">
                                      <p:cBhvr>
                                        <p:cTn id="46" dur="2350" fill="hold"/>
                                        <p:tgtEl>
                                          <p:spTgt spid="27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32" y="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23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9062 0.04074 L -0.17916 0.08704" pathEditMode="relative" rAng="0" ptsTypes="AA">
                                      <p:cBhvr>
                                        <p:cTn id="54" dur="2000" fill="hold"/>
                                        <p:tgtEl>
                                          <p:spTgt spid="27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27" y="231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774" grpId="0" animBg="1"/>
      <p:bldP spid="2774" grpId="1" animBg="1"/>
      <p:bldP spid="2775" grpId="0" animBg="1"/>
      <p:bldP spid="2775" grpId="1" animBg="1"/>
      <p:bldP spid="2775" grpId="2" animBg="1"/>
      <p:bldP spid="2776" grpId="0" animBg="1"/>
      <p:bldP spid="2776" grpId="1" animBg="1"/>
      <p:bldP spid="2776" grpId="2" animBg="1"/>
      <p:bldP spid="5" grpId="0" animBg="1"/>
      <p:bldP spid="2777" grpId="0" animBg="1"/>
      <p:bldP spid="2778" grpId="0" animBg="1"/>
      <p:bldP spid="7" grpId="0"/>
      <p:bldP spid="277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576" r="30364"/>
          <a:stretch>
            <a:fillRect/>
          </a:stretch>
        </p:blipFill>
        <p:spPr bwMode="auto">
          <a:xfrm>
            <a:off x="-17830798" y="-20603584"/>
            <a:ext cx="45654686" cy="52867713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组合 1"/>
          <p:cNvGrpSpPr/>
          <p:nvPr>
            <p:custDataLst>
              <p:tags r:id="rId2"/>
            </p:custDataLst>
          </p:nvPr>
        </p:nvGrpSpPr>
        <p:grpSpPr>
          <a:xfrm>
            <a:off x="4835958" y="54683"/>
            <a:ext cx="980453" cy="6748634"/>
            <a:chOff x="4797048" y="-406200"/>
            <a:chExt cx="1132744" cy="7796879"/>
          </a:xfrm>
        </p:grpSpPr>
        <p:grpSp>
          <p:nvGrpSpPr>
            <p:cNvPr id="6" name="Group 3"/>
            <p:cNvGrpSpPr/>
            <p:nvPr>
              <p:custDataLst>
                <p:tags r:id="rId82"/>
              </p:custDataLst>
            </p:nvPr>
          </p:nvGrpSpPr>
          <p:grpSpPr>
            <a:xfrm rot="4861195">
              <a:off x="4343817" y="47031"/>
              <a:ext cx="1282700" cy="376237"/>
              <a:chOff x="46" y="1635"/>
              <a:chExt cx="808" cy="237"/>
            </a:xfrm>
          </p:grpSpPr>
          <p:sp>
            <p:nvSpPr>
              <p:cNvPr id="67" name="Freeform 4"/>
              <p:cNvSpPr/>
              <p:nvPr>
                <p:custDataLst>
                  <p:tags r:id="rId143"/>
                </p:custDataLst>
              </p:nvPr>
            </p:nvSpPr>
            <p:spPr bwMode="auto">
              <a:xfrm>
                <a:off x="46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Freeform 5"/>
              <p:cNvSpPr/>
              <p:nvPr>
                <p:custDataLst>
                  <p:tags r:id="rId144"/>
                </p:custDataLst>
              </p:nvPr>
            </p:nvSpPr>
            <p:spPr bwMode="auto">
              <a:xfrm>
                <a:off x="56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Oval 6"/>
              <p:cNvSpPr>
                <a:spLocks noChangeArrowheads="1"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381" y="1725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70" name="Oval 7"/>
              <p:cNvSpPr>
                <a:spLocks noChangeArrowheads="1"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364" y="1707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71" name="Freeform 8"/>
              <p:cNvSpPr/>
              <p:nvPr>
                <p:custDataLst>
                  <p:tags r:id="rId147"/>
                </p:custDataLst>
              </p:nvPr>
            </p:nvSpPr>
            <p:spPr bwMode="auto">
              <a:xfrm>
                <a:off x="389" y="1712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7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560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5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1"/>
                    </a:cubicBezTo>
                    <a:cubicBezTo>
                      <a:pt x="51" y="6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9"/>
              <p:cNvSpPr/>
              <p:nvPr>
                <p:custDataLst>
                  <p:tags r:id="rId148"/>
                </p:custDataLst>
              </p:nvPr>
            </p:nvSpPr>
            <p:spPr bwMode="auto">
              <a:xfrm>
                <a:off x="376" y="1712"/>
                <a:ext cx="115" cy="53"/>
              </a:xfrm>
              <a:custGeom>
                <a:avLst/>
                <a:gdLst>
                  <a:gd name="T0" fmla="*/ 158 w 46"/>
                  <a:gd name="T1" fmla="*/ 596 h 20"/>
                  <a:gd name="T2" fmla="*/ 1175 w 46"/>
                  <a:gd name="T3" fmla="*/ 90 h 20"/>
                  <a:gd name="T4" fmla="*/ 1800 w 46"/>
                  <a:gd name="T5" fmla="*/ 239 h 20"/>
                  <a:gd name="T6" fmla="*/ 988 w 46"/>
                  <a:gd name="T7" fmla="*/ 0 h 20"/>
                  <a:gd name="T8" fmla="*/ 0 w 46"/>
                  <a:gd name="T9" fmla="*/ 541 h 20"/>
                  <a:gd name="T10" fmla="*/ 395 w 46"/>
                  <a:gd name="T11" fmla="*/ 983 h 20"/>
                  <a:gd name="T12" fmla="*/ 158 w 46"/>
                  <a:gd name="T13" fmla="*/ 59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4" y="12"/>
                    </a:moveTo>
                    <a:cubicBezTo>
                      <a:pt x="4" y="6"/>
                      <a:pt x="16" y="2"/>
                      <a:pt x="30" y="2"/>
                    </a:cubicBezTo>
                    <a:cubicBezTo>
                      <a:pt x="35" y="2"/>
                      <a:pt x="42" y="3"/>
                      <a:pt x="46" y="5"/>
                    </a:cubicBezTo>
                    <a:cubicBezTo>
                      <a:pt x="42" y="2"/>
                      <a:pt x="34" y="0"/>
                      <a:pt x="25" y="0"/>
                    </a:cubicBezTo>
                    <a:cubicBezTo>
                      <a:pt x="11" y="0"/>
                      <a:pt x="0" y="5"/>
                      <a:pt x="0" y="11"/>
                    </a:cubicBezTo>
                    <a:cubicBezTo>
                      <a:pt x="0" y="15"/>
                      <a:pt x="4" y="18"/>
                      <a:pt x="10" y="20"/>
                    </a:cubicBezTo>
                    <a:cubicBezTo>
                      <a:pt x="8" y="18"/>
                      <a:pt x="4" y="16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" name="Freeform 10"/>
              <p:cNvSpPr/>
              <p:nvPr>
                <p:custDataLst>
                  <p:tags r:id="rId149"/>
                </p:custDataLst>
              </p:nvPr>
            </p:nvSpPr>
            <p:spPr bwMode="auto">
              <a:xfrm>
                <a:off x="71" y="1659"/>
                <a:ext cx="325" cy="141"/>
              </a:xfrm>
              <a:custGeom>
                <a:avLst/>
                <a:gdLst>
                  <a:gd name="T0" fmla="*/ 50 w 130"/>
                  <a:gd name="T1" fmla="*/ 2144 h 53"/>
                  <a:gd name="T2" fmla="*/ 238 w 130"/>
                  <a:gd name="T3" fmla="*/ 396 h 53"/>
                  <a:gd name="T4" fmla="*/ 1408 w 130"/>
                  <a:gd name="T5" fmla="*/ 93 h 53"/>
                  <a:gd name="T6" fmla="*/ 3363 w 130"/>
                  <a:gd name="T7" fmla="*/ 93 h 53"/>
                  <a:gd name="T8" fmla="*/ 4220 w 130"/>
                  <a:gd name="T9" fmla="*/ 149 h 53"/>
                  <a:gd name="T10" fmla="*/ 5083 w 130"/>
                  <a:gd name="T11" fmla="*/ 93 h 53"/>
                  <a:gd name="T12" fmla="*/ 1375 w 130"/>
                  <a:gd name="T13" fmla="*/ 452 h 53"/>
                  <a:gd name="T14" fmla="*/ 363 w 130"/>
                  <a:gd name="T15" fmla="*/ 1202 h 53"/>
                  <a:gd name="T16" fmla="*/ 125 w 130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52">
                    <a:moveTo>
                      <a:pt x="1" y="43"/>
                    </a:moveTo>
                    <a:cubicBezTo>
                      <a:pt x="1" y="34"/>
                      <a:pt x="0" y="16"/>
                      <a:pt x="6" y="8"/>
                    </a:cubicBezTo>
                    <a:cubicBezTo>
                      <a:pt x="12" y="0"/>
                      <a:pt x="27" y="2"/>
                      <a:pt x="36" y="2"/>
                    </a:cubicBezTo>
                    <a:cubicBezTo>
                      <a:pt x="52" y="2"/>
                      <a:pt x="69" y="2"/>
                      <a:pt x="86" y="2"/>
                    </a:cubicBezTo>
                    <a:cubicBezTo>
                      <a:pt x="93" y="2"/>
                      <a:pt x="101" y="3"/>
                      <a:pt x="108" y="3"/>
                    </a:cubicBezTo>
                    <a:cubicBezTo>
                      <a:pt x="115" y="2"/>
                      <a:pt x="123" y="1"/>
                      <a:pt x="130" y="2"/>
                    </a:cubicBezTo>
                    <a:cubicBezTo>
                      <a:pt x="100" y="12"/>
                      <a:pt x="66" y="5"/>
                      <a:pt x="35" y="9"/>
                    </a:cubicBezTo>
                    <a:cubicBezTo>
                      <a:pt x="25" y="11"/>
                      <a:pt x="14" y="13"/>
                      <a:pt x="9" y="24"/>
                    </a:cubicBezTo>
                    <a:cubicBezTo>
                      <a:pt x="5" y="33"/>
                      <a:pt x="3" y="43"/>
                      <a:pt x="3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" name="Freeform 11"/>
              <p:cNvSpPr/>
              <p:nvPr>
                <p:custDataLst>
                  <p:tags r:id="rId150"/>
                </p:custDataLst>
              </p:nvPr>
            </p:nvSpPr>
            <p:spPr bwMode="auto">
              <a:xfrm>
                <a:off x="324" y="1699"/>
                <a:ext cx="502" cy="149"/>
              </a:xfrm>
              <a:custGeom>
                <a:avLst/>
                <a:gdLst>
                  <a:gd name="T0" fmla="*/ 0 w 201"/>
                  <a:gd name="T1" fmla="*/ 2562 h 56"/>
                  <a:gd name="T2" fmla="*/ 5719 w 201"/>
                  <a:gd name="T3" fmla="*/ 2506 h 56"/>
                  <a:gd name="T4" fmla="*/ 7585 w 201"/>
                  <a:gd name="T5" fmla="*/ 2145 h 56"/>
                  <a:gd name="T6" fmla="*/ 7585 w 201"/>
                  <a:gd name="T7" fmla="*/ 0 h 56"/>
                  <a:gd name="T8" fmla="*/ 7118 w 201"/>
                  <a:gd name="T9" fmla="*/ 1905 h 56"/>
                  <a:gd name="T10" fmla="*/ 6076 w 201"/>
                  <a:gd name="T11" fmla="*/ 2110 h 56"/>
                  <a:gd name="T12" fmla="*/ 4753 w 201"/>
                  <a:gd name="T13" fmla="*/ 2145 h 56"/>
                  <a:gd name="T14" fmla="*/ 2258 w 201"/>
                  <a:gd name="T15" fmla="*/ 2259 h 56"/>
                  <a:gd name="T16" fmla="*/ 1011 w 201"/>
                  <a:gd name="T17" fmla="*/ 2413 h 56"/>
                  <a:gd name="T18" fmla="*/ 155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8" y="47"/>
                      <a:pt x="147" y="50"/>
                    </a:cubicBezTo>
                    <a:cubicBezTo>
                      <a:pt x="158" y="50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" name="Freeform 12"/>
              <p:cNvSpPr/>
              <p:nvPr>
                <p:custDataLst>
                  <p:tags r:id="rId151"/>
                </p:custDataLst>
              </p:nvPr>
            </p:nvSpPr>
            <p:spPr bwMode="auto">
              <a:xfrm>
                <a:off x="46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" name="Oval 13"/>
              <p:cNvSpPr>
                <a:spLocks noChangeArrowheads="1"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364" y="1707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77" name="Freeform 14"/>
              <p:cNvSpPr/>
              <p:nvPr>
                <p:custDataLst>
                  <p:tags r:id="rId153"/>
                </p:custDataLst>
              </p:nvPr>
            </p:nvSpPr>
            <p:spPr bwMode="auto">
              <a:xfrm>
                <a:off x="56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" name="Group 15"/>
            <p:cNvGrpSpPr/>
            <p:nvPr>
              <p:custDataLst>
                <p:tags r:id="rId83"/>
              </p:custDataLst>
            </p:nvPr>
          </p:nvGrpSpPr>
          <p:grpSpPr>
            <a:xfrm rot="4861195">
              <a:off x="4550380" y="1321447"/>
              <a:ext cx="1277937" cy="381000"/>
              <a:chOff x="864" y="1637"/>
              <a:chExt cx="805" cy="240"/>
            </a:xfrm>
          </p:grpSpPr>
          <p:sp>
            <p:nvSpPr>
              <p:cNvPr id="56" name="Freeform 16"/>
              <p:cNvSpPr/>
              <p:nvPr>
                <p:custDataLst>
                  <p:tags r:id="rId132"/>
                </p:custDataLst>
              </p:nvPr>
            </p:nvSpPr>
            <p:spPr bwMode="auto">
              <a:xfrm>
                <a:off x="864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" name="Freeform 17"/>
              <p:cNvSpPr/>
              <p:nvPr>
                <p:custDataLst>
                  <p:tags r:id="rId133"/>
                </p:custDataLst>
              </p:nvPr>
            </p:nvSpPr>
            <p:spPr bwMode="auto">
              <a:xfrm>
                <a:off x="874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" name="Oval 18"/>
              <p:cNvSpPr>
                <a:spLocks noChangeArrowheads="1"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1202" y="1733"/>
                <a:ext cx="155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59" name="Oval 19"/>
              <p:cNvSpPr>
                <a:spLocks noChangeArrowheads="1"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1184" y="1715"/>
                <a:ext cx="155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60" name="Freeform 20"/>
              <p:cNvSpPr/>
              <p:nvPr>
                <p:custDataLst>
                  <p:tags r:id="rId136"/>
                </p:custDataLst>
              </p:nvPr>
            </p:nvSpPr>
            <p:spPr bwMode="auto">
              <a:xfrm>
                <a:off x="892" y="1661"/>
                <a:ext cx="332" cy="147"/>
              </a:xfrm>
              <a:custGeom>
                <a:avLst/>
                <a:gdLst>
                  <a:gd name="T0" fmla="*/ 155 w 133"/>
                  <a:gd name="T1" fmla="*/ 2293 h 55"/>
                  <a:gd name="T2" fmla="*/ 230 w 133"/>
                  <a:gd name="T3" fmla="*/ 363 h 55"/>
                  <a:gd name="T4" fmla="*/ 1508 w 133"/>
                  <a:gd name="T5" fmla="*/ 208 h 55"/>
                  <a:gd name="T6" fmla="*/ 3452 w 133"/>
                  <a:gd name="T7" fmla="*/ 208 h 55"/>
                  <a:gd name="T8" fmla="*/ 4306 w 133"/>
                  <a:gd name="T9" fmla="*/ 251 h 55"/>
                  <a:gd name="T10" fmla="*/ 5165 w 133"/>
                  <a:gd name="T11" fmla="*/ 208 h 55"/>
                  <a:gd name="T12" fmla="*/ 1478 w 133"/>
                  <a:gd name="T13" fmla="*/ 556 h 55"/>
                  <a:gd name="T14" fmla="*/ 467 w 133"/>
                  <a:gd name="T15" fmla="*/ 1315 h 55"/>
                  <a:gd name="T16" fmla="*/ 230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6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4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" name="Freeform 21"/>
              <p:cNvSpPr/>
              <p:nvPr>
                <p:custDataLst>
                  <p:tags r:id="rId137"/>
                </p:custDataLst>
              </p:nvPr>
            </p:nvSpPr>
            <p:spPr bwMode="auto">
              <a:xfrm>
                <a:off x="1154" y="1707"/>
                <a:ext cx="500" cy="149"/>
              </a:xfrm>
              <a:custGeom>
                <a:avLst/>
                <a:gdLst>
                  <a:gd name="T0" fmla="*/ 0 w 200"/>
                  <a:gd name="T1" fmla="*/ 2562 h 56"/>
                  <a:gd name="T2" fmla="*/ 5708 w 200"/>
                  <a:gd name="T3" fmla="*/ 2506 h 56"/>
                  <a:gd name="T4" fmla="*/ 7583 w 200"/>
                  <a:gd name="T5" fmla="*/ 2145 h 56"/>
                  <a:gd name="T6" fmla="*/ 7583 w 200"/>
                  <a:gd name="T7" fmla="*/ 0 h 56"/>
                  <a:gd name="T8" fmla="*/ 7113 w 200"/>
                  <a:gd name="T9" fmla="*/ 1905 h 56"/>
                  <a:gd name="T10" fmla="*/ 6063 w 200"/>
                  <a:gd name="T11" fmla="*/ 2110 h 56"/>
                  <a:gd name="T12" fmla="*/ 4738 w 200"/>
                  <a:gd name="T13" fmla="*/ 2145 h 56"/>
                  <a:gd name="T14" fmla="*/ 2238 w 200"/>
                  <a:gd name="T15" fmla="*/ 2259 h 56"/>
                  <a:gd name="T16" fmla="*/ 1020 w 200"/>
                  <a:gd name="T17" fmla="*/ 2413 h 56"/>
                  <a:gd name="T18" fmla="*/ 125 w 200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" h="56">
                    <a:moveTo>
                      <a:pt x="0" y="51"/>
                    </a:moveTo>
                    <a:cubicBezTo>
                      <a:pt x="48" y="51"/>
                      <a:pt x="97" y="47"/>
                      <a:pt x="146" y="50"/>
                    </a:cubicBezTo>
                    <a:cubicBezTo>
                      <a:pt x="158" y="50"/>
                      <a:pt x="187" y="56"/>
                      <a:pt x="194" y="43"/>
                    </a:cubicBezTo>
                    <a:cubicBezTo>
                      <a:pt x="200" y="34"/>
                      <a:pt x="196" y="10"/>
                      <a:pt x="194" y="0"/>
                    </a:cubicBezTo>
                    <a:cubicBezTo>
                      <a:pt x="194" y="12"/>
                      <a:pt x="193" y="31"/>
                      <a:pt x="182" y="38"/>
                    </a:cubicBezTo>
                    <a:cubicBezTo>
                      <a:pt x="175" y="43"/>
                      <a:pt x="163" y="42"/>
                      <a:pt x="155" y="42"/>
                    </a:cubicBezTo>
                    <a:cubicBezTo>
                      <a:pt x="144" y="43"/>
                      <a:pt x="132" y="43"/>
                      <a:pt x="121" y="43"/>
                    </a:cubicBezTo>
                    <a:cubicBezTo>
                      <a:pt x="100" y="43"/>
                      <a:pt x="78" y="42"/>
                      <a:pt x="57" y="45"/>
                    </a:cubicBezTo>
                    <a:cubicBezTo>
                      <a:pt x="46" y="46"/>
                      <a:pt x="36" y="47"/>
                      <a:pt x="26" y="48"/>
                    </a:cubicBezTo>
                    <a:cubicBezTo>
                      <a:pt x="18" y="49"/>
                      <a:pt x="10" y="48"/>
                      <a:pt x="3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" name="Freeform 22"/>
              <p:cNvSpPr/>
              <p:nvPr>
                <p:custDataLst>
                  <p:tags r:id="rId138"/>
                </p:custDataLst>
              </p:nvPr>
            </p:nvSpPr>
            <p:spPr bwMode="auto">
              <a:xfrm>
                <a:off x="1214" y="1720"/>
                <a:ext cx="125" cy="67"/>
              </a:xfrm>
              <a:custGeom>
                <a:avLst/>
                <a:gdLst>
                  <a:gd name="T0" fmla="*/ 1333 w 50"/>
                  <a:gd name="T1" fmla="*/ 0 h 25"/>
                  <a:gd name="T2" fmla="*/ 1770 w 50"/>
                  <a:gd name="T3" fmla="*/ 517 h 25"/>
                  <a:gd name="T4" fmla="*/ 550 w 50"/>
                  <a:gd name="T5" fmla="*/ 1193 h 25"/>
                  <a:gd name="T6" fmla="*/ 0 w 50"/>
                  <a:gd name="T7" fmla="*/ 1134 h 25"/>
                  <a:gd name="T8" fmla="*/ 783 w 50"/>
                  <a:gd name="T9" fmla="*/ 1292 h 25"/>
                  <a:gd name="T10" fmla="*/ 1958 w 50"/>
                  <a:gd name="T11" fmla="*/ 616 h 25"/>
                  <a:gd name="T12" fmla="*/ 1333 w 5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0" y="19"/>
                      <a:pt x="50" y="12"/>
                    </a:cubicBezTo>
                    <a:cubicBezTo>
                      <a:pt x="50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" name="Freeform 23"/>
              <p:cNvSpPr/>
              <p:nvPr>
                <p:custDataLst>
                  <p:tags r:id="rId139"/>
                </p:custDataLst>
              </p:nvPr>
            </p:nvSpPr>
            <p:spPr bwMode="auto">
              <a:xfrm>
                <a:off x="1202" y="1723"/>
                <a:ext cx="112" cy="50"/>
              </a:xfrm>
              <a:custGeom>
                <a:avLst/>
                <a:gdLst>
                  <a:gd name="T0" fmla="*/ 105 w 45"/>
                  <a:gd name="T1" fmla="*/ 526 h 19"/>
                  <a:gd name="T2" fmla="*/ 1110 w 45"/>
                  <a:gd name="T3" fmla="*/ 55 h 19"/>
                  <a:gd name="T4" fmla="*/ 1727 w 45"/>
                  <a:gd name="T5" fmla="*/ 200 h 19"/>
                  <a:gd name="T6" fmla="*/ 923 w 45"/>
                  <a:gd name="T7" fmla="*/ 0 h 19"/>
                  <a:gd name="T8" fmla="*/ 0 w 45"/>
                  <a:gd name="T9" fmla="*/ 471 h 19"/>
                  <a:gd name="T10" fmla="*/ 383 w 45"/>
                  <a:gd name="T11" fmla="*/ 913 h 19"/>
                  <a:gd name="T12" fmla="*/ 105 w 45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3" y="11"/>
                    </a:moveTo>
                    <a:cubicBezTo>
                      <a:pt x="3" y="5"/>
                      <a:pt x="16" y="1"/>
                      <a:pt x="29" y="1"/>
                    </a:cubicBezTo>
                    <a:cubicBezTo>
                      <a:pt x="35" y="1"/>
                      <a:pt x="41" y="3"/>
                      <a:pt x="45" y="4"/>
                    </a:cubicBezTo>
                    <a:cubicBezTo>
                      <a:pt x="41" y="1"/>
                      <a:pt x="33" y="0"/>
                      <a:pt x="24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7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" name="Freeform 24"/>
              <p:cNvSpPr/>
              <p:nvPr>
                <p:custDataLst>
                  <p:tags r:id="rId140"/>
                </p:custDataLst>
              </p:nvPr>
            </p:nvSpPr>
            <p:spPr bwMode="auto">
              <a:xfrm>
                <a:off x="864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" name="Oval 25"/>
              <p:cNvSpPr>
                <a:spLocks noChangeArrowheads="1"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1184" y="1715"/>
                <a:ext cx="155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66" name="Freeform 26"/>
              <p:cNvSpPr/>
              <p:nvPr>
                <p:custDataLst>
                  <p:tags r:id="rId142"/>
                </p:custDataLst>
              </p:nvPr>
            </p:nvSpPr>
            <p:spPr bwMode="auto">
              <a:xfrm>
                <a:off x="874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" name="Group 27"/>
            <p:cNvGrpSpPr/>
            <p:nvPr>
              <p:custDataLst>
                <p:tags r:id="rId84"/>
              </p:custDataLst>
            </p:nvPr>
          </p:nvGrpSpPr>
          <p:grpSpPr>
            <a:xfrm rot="4861195">
              <a:off x="4752922" y="2600568"/>
              <a:ext cx="1282700" cy="385762"/>
              <a:chOff x="1683" y="1637"/>
              <a:chExt cx="808" cy="243"/>
            </a:xfrm>
          </p:grpSpPr>
          <p:sp>
            <p:nvSpPr>
              <p:cNvPr id="45" name="Freeform 28"/>
              <p:cNvSpPr/>
              <p:nvPr>
                <p:custDataLst>
                  <p:tags r:id="rId121"/>
                </p:custDataLst>
              </p:nvPr>
            </p:nvSpPr>
            <p:spPr bwMode="auto">
              <a:xfrm>
                <a:off x="1683" y="1637"/>
                <a:ext cx="808" cy="243"/>
              </a:xfrm>
              <a:custGeom>
                <a:avLst/>
                <a:gdLst>
                  <a:gd name="T0" fmla="*/ 12648 w 323"/>
                  <a:gd name="T1" fmla="*/ 3258 h 91"/>
                  <a:gd name="T2" fmla="*/ 10927 w 323"/>
                  <a:gd name="T3" fmla="*/ 4628 h 91"/>
                  <a:gd name="T4" fmla="*/ 5243 w 323"/>
                  <a:gd name="T5" fmla="*/ 4534 h 91"/>
                  <a:gd name="T6" fmla="*/ 1063 w 323"/>
                  <a:gd name="T7" fmla="*/ 4628 h 91"/>
                  <a:gd name="T8" fmla="*/ 0 w 323"/>
                  <a:gd name="T9" fmla="*/ 3258 h 91"/>
                  <a:gd name="T10" fmla="*/ 0 w 323"/>
                  <a:gd name="T11" fmla="*/ 1311 h 91"/>
                  <a:gd name="T12" fmla="*/ 783 w 323"/>
                  <a:gd name="T13" fmla="*/ 0 h 91"/>
                  <a:gd name="T14" fmla="*/ 6026 w 323"/>
                  <a:gd name="T15" fmla="*/ 93 h 91"/>
                  <a:gd name="T16" fmla="*/ 11820 w 323"/>
                  <a:gd name="T17" fmla="*/ 0 h 91"/>
                  <a:gd name="T18" fmla="*/ 12648 w 323"/>
                  <a:gd name="T19" fmla="*/ 1311 h 91"/>
                  <a:gd name="T20" fmla="*/ 12648 w 323"/>
                  <a:gd name="T21" fmla="*/ 325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1">
                    <a:moveTo>
                      <a:pt x="323" y="64"/>
                    </a:moveTo>
                    <a:cubicBezTo>
                      <a:pt x="323" y="79"/>
                      <a:pt x="319" y="91"/>
                      <a:pt x="279" y="91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12" y="91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5" y="0"/>
                      <a:pt x="20" y="0"/>
                    </a:cubicBezTo>
                    <a:cubicBezTo>
                      <a:pt x="20" y="0"/>
                      <a:pt x="122" y="2"/>
                      <a:pt x="154" y="2"/>
                    </a:cubicBezTo>
                    <a:cubicBezTo>
                      <a:pt x="185" y="2"/>
                      <a:pt x="302" y="0"/>
                      <a:pt x="302" y="0"/>
                    </a:cubicBezTo>
                    <a:cubicBezTo>
                      <a:pt x="317" y="0"/>
                      <a:pt x="323" y="12"/>
                      <a:pt x="323" y="26"/>
                    </a:cubicBezTo>
                    <a:lnTo>
                      <a:pt x="323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" name="Freeform 29"/>
              <p:cNvSpPr/>
              <p:nvPr>
                <p:custDataLst>
                  <p:tags r:id="rId122"/>
                </p:custDataLst>
              </p:nvPr>
            </p:nvSpPr>
            <p:spPr bwMode="auto">
              <a:xfrm>
                <a:off x="1693" y="1648"/>
                <a:ext cx="785" cy="221"/>
              </a:xfrm>
              <a:custGeom>
                <a:avLst/>
                <a:gdLst>
                  <a:gd name="T0" fmla="*/ 11645 w 314"/>
                  <a:gd name="T1" fmla="*/ 0 h 83"/>
                  <a:gd name="T2" fmla="*/ 12270 w 314"/>
                  <a:gd name="T3" fmla="*/ 1113 h 83"/>
                  <a:gd name="T4" fmla="*/ 12270 w 314"/>
                  <a:gd name="T5" fmla="*/ 3019 h 83"/>
                  <a:gd name="T6" fmla="*/ 10750 w 314"/>
                  <a:gd name="T7" fmla="*/ 4170 h 83"/>
                  <a:gd name="T8" fmla="*/ 5083 w 314"/>
                  <a:gd name="T9" fmla="*/ 4077 h 83"/>
                  <a:gd name="T10" fmla="*/ 908 w 314"/>
                  <a:gd name="T11" fmla="*/ 4170 h 83"/>
                  <a:gd name="T12" fmla="*/ 0 w 314"/>
                  <a:gd name="T13" fmla="*/ 3019 h 83"/>
                  <a:gd name="T14" fmla="*/ 0 w 314"/>
                  <a:gd name="T15" fmla="*/ 1113 h 83"/>
                  <a:gd name="T16" fmla="*/ 625 w 314"/>
                  <a:gd name="T17" fmla="*/ 0 h 83"/>
                  <a:gd name="T18" fmla="*/ 5863 w 314"/>
                  <a:gd name="T19" fmla="*/ 149 h 83"/>
                  <a:gd name="T20" fmla="*/ 11645 w 314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3">
                    <a:moveTo>
                      <a:pt x="298" y="0"/>
                    </a:moveTo>
                    <a:cubicBezTo>
                      <a:pt x="312" y="0"/>
                      <a:pt x="314" y="14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4" y="83"/>
                      <a:pt x="275" y="83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11" y="83"/>
                      <a:pt x="0" y="73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8"/>
                      <a:pt x="6" y="0"/>
                      <a:pt x="16" y="0"/>
                    </a:cubicBezTo>
                    <a:cubicBezTo>
                      <a:pt x="17" y="0"/>
                      <a:pt x="119" y="3"/>
                      <a:pt x="150" y="3"/>
                    </a:cubicBezTo>
                    <a:cubicBezTo>
                      <a:pt x="181" y="3"/>
                      <a:pt x="297" y="0"/>
                      <a:pt x="298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Oval 30"/>
              <p:cNvSpPr>
                <a:spLocks noChangeArrowheads="1"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2048" y="1733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" name="Oval 31"/>
              <p:cNvSpPr>
                <a:spLocks noChangeArrowhead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2031" y="1715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9" name="Freeform 32"/>
              <p:cNvSpPr/>
              <p:nvPr>
                <p:custDataLst>
                  <p:tags r:id="rId125"/>
                </p:custDataLst>
              </p:nvPr>
            </p:nvSpPr>
            <p:spPr bwMode="auto">
              <a:xfrm>
                <a:off x="1708" y="1661"/>
                <a:ext cx="333" cy="147"/>
              </a:xfrm>
              <a:custGeom>
                <a:avLst/>
                <a:gdLst>
                  <a:gd name="T0" fmla="*/ 158 w 133"/>
                  <a:gd name="T1" fmla="*/ 2293 h 55"/>
                  <a:gd name="T2" fmla="*/ 238 w 133"/>
                  <a:gd name="T3" fmla="*/ 363 h 55"/>
                  <a:gd name="T4" fmla="*/ 1535 w 133"/>
                  <a:gd name="T5" fmla="*/ 208 h 55"/>
                  <a:gd name="T6" fmla="*/ 3498 w 133"/>
                  <a:gd name="T7" fmla="*/ 208 h 55"/>
                  <a:gd name="T8" fmla="*/ 4364 w 133"/>
                  <a:gd name="T9" fmla="*/ 251 h 55"/>
                  <a:gd name="T10" fmla="*/ 5228 w 133"/>
                  <a:gd name="T11" fmla="*/ 208 h 55"/>
                  <a:gd name="T12" fmla="*/ 1492 w 133"/>
                  <a:gd name="T13" fmla="*/ 556 h 55"/>
                  <a:gd name="T14" fmla="*/ 471 w 133"/>
                  <a:gd name="T15" fmla="*/ 1315 h 55"/>
                  <a:gd name="T16" fmla="*/ 238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5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3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" name="Freeform 33"/>
              <p:cNvSpPr/>
              <p:nvPr>
                <p:custDataLst>
                  <p:tags r:id="rId126"/>
                </p:custDataLst>
              </p:nvPr>
            </p:nvSpPr>
            <p:spPr bwMode="auto">
              <a:xfrm>
                <a:off x="1968" y="1707"/>
                <a:ext cx="503" cy="149"/>
              </a:xfrm>
              <a:custGeom>
                <a:avLst/>
                <a:gdLst>
                  <a:gd name="T0" fmla="*/ 0 w 201"/>
                  <a:gd name="T1" fmla="*/ 2562 h 56"/>
                  <a:gd name="T2" fmla="*/ 5611 w 201"/>
                  <a:gd name="T3" fmla="*/ 2804 h 56"/>
                  <a:gd name="T4" fmla="*/ 7648 w 201"/>
                  <a:gd name="T5" fmla="*/ 2145 h 56"/>
                  <a:gd name="T6" fmla="*/ 7648 w 201"/>
                  <a:gd name="T7" fmla="*/ 0 h 56"/>
                  <a:gd name="T8" fmla="*/ 7177 w 201"/>
                  <a:gd name="T9" fmla="*/ 1905 h 56"/>
                  <a:gd name="T10" fmla="*/ 6111 w 201"/>
                  <a:gd name="T11" fmla="*/ 2110 h 56"/>
                  <a:gd name="T12" fmla="*/ 4777 w 201"/>
                  <a:gd name="T13" fmla="*/ 2145 h 56"/>
                  <a:gd name="T14" fmla="*/ 2272 w 201"/>
                  <a:gd name="T15" fmla="*/ 2259 h 56"/>
                  <a:gd name="T16" fmla="*/ 1021 w 201"/>
                  <a:gd name="T17" fmla="*/ 2413 h 56"/>
                  <a:gd name="T18" fmla="*/ 158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5" y="53"/>
                      <a:pt x="143" y="56"/>
                    </a:cubicBezTo>
                    <a:cubicBezTo>
                      <a:pt x="155" y="56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" name="Freeform 34"/>
              <p:cNvSpPr/>
              <p:nvPr>
                <p:custDataLst>
                  <p:tags r:id="rId127"/>
                </p:custDataLst>
              </p:nvPr>
            </p:nvSpPr>
            <p:spPr bwMode="auto">
              <a:xfrm>
                <a:off x="2056" y="1720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4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616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1" y="19"/>
                      <a:pt x="51" y="12"/>
                    </a:cubicBezTo>
                    <a:cubicBezTo>
                      <a:pt x="51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" name="Freeform 35"/>
              <p:cNvSpPr/>
              <p:nvPr>
                <p:custDataLst>
                  <p:tags r:id="rId128"/>
                </p:custDataLst>
              </p:nvPr>
            </p:nvSpPr>
            <p:spPr bwMode="auto">
              <a:xfrm>
                <a:off x="2043" y="1723"/>
                <a:ext cx="115" cy="50"/>
              </a:xfrm>
              <a:custGeom>
                <a:avLst/>
                <a:gdLst>
                  <a:gd name="T0" fmla="*/ 125 w 46"/>
                  <a:gd name="T1" fmla="*/ 526 h 19"/>
                  <a:gd name="T2" fmla="*/ 1175 w 46"/>
                  <a:gd name="T3" fmla="*/ 55 h 19"/>
                  <a:gd name="T4" fmla="*/ 1800 w 46"/>
                  <a:gd name="T5" fmla="*/ 200 h 19"/>
                  <a:gd name="T6" fmla="*/ 988 w 46"/>
                  <a:gd name="T7" fmla="*/ 0 h 19"/>
                  <a:gd name="T8" fmla="*/ 0 w 46"/>
                  <a:gd name="T9" fmla="*/ 471 h 19"/>
                  <a:gd name="T10" fmla="*/ 395 w 46"/>
                  <a:gd name="T11" fmla="*/ 913 h 19"/>
                  <a:gd name="T12" fmla="*/ 125 w 46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9">
                    <a:moveTo>
                      <a:pt x="3" y="11"/>
                    </a:moveTo>
                    <a:cubicBezTo>
                      <a:pt x="3" y="5"/>
                      <a:pt x="16" y="1"/>
                      <a:pt x="30" y="1"/>
                    </a:cubicBezTo>
                    <a:cubicBezTo>
                      <a:pt x="35" y="1"/>
                      <a:pt x="42" y="3"/>
                      <a:pt x="46" y="4"/>
                    </a:cubicBezTo>
                    <a:cubicBezTo>
                      <a:pt x="41" y="1"/>
                      <a:pt x="33" y="0"/>
                      <a:pt x="25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8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" name="Freeform 36"/>
              <p:cNvSpPr/>
              <p:nvPr>
                <p:custDataLst>
                  <p:tags r:id="rId129"/>
                </p:custDataLst>
              </p:nvPr>
            </p:nvSpPr>
            <p:spPr bwMode="auto">
              <a:xfrm>
                <a:off x="1683" y="1637"/>
                <a:ext cx="808" cy="243"/>
              </a:xfrm>
              <a:custGeom>
                <a:avLst/>
                <a:gdLst>
                  <a:gd name="T0" fmla="*/ 12648 w 323"/>
                  <a:gd name="T1" fmla="*/ 3258 h 91"/>
                  <a:gd name="T2" fmla="*/ 10927 w 323"/>
                  <a:gd name="T3" fmla="*/ 4628 h 91"/>
                  <a:gd name="T4" fmla="*/ 5243 w 323"/>
                  <a:gd name="T5" fmla="*/ 4534 h 91"/>
                  <a:gd name="T6" fmla="*/ 1063 w 323"/>
                  <a:gd name="T7" fmla="*/ 4628 h 91"/>
                  <a:gd name="T8" fmla="*/ 0 w 323"/>
                  <a:gd name="T9" fmla="*/ 3258 h 91"/>
                  <a:gd name="T10" fmla="*/ 0 w 323"/>
                  <a:gd name="T11" fmla="*/ 1311 h 91"/>
                  <a:gd name="T12" fmla="*/ 783 w 323"/>
                  <a:gd name="T13" fmla="*/ 0 h 91"/>
                  <a:gd name="T14" fmla="*/ 6026 w 323"/>
                  <a:gd name="T15" fmla="*/ 93 h 91"/>
                  <a:gd name="T16" fmla="*/ 11820 w 323"/>
                  <a:gd name="T17" fmla="*/ 0 h 91"/>
                  <a:gd name="T18" fmla="*/ 12648 w 323"/>
                  <a:gd name="T19" fmla="*/ 1311 h 91"/>
                  <a:gd name="T20" fmla="*/ 12648 w 323"/>
                  <a:gd name="T21" fmla="*/ 325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1">
                    <a:moveTo>
                      <a:pt x="323" y="64"/>
                    </a:moveTo>
                    <a:cubicBezTo>
                      <a:pt x="323" y="79"/>
                      <a:pt x="319" y="91"/>
                      <a:pt x="279" y="91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12" y="91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5" y="0"/>
                      <a:pt x="20" y="0"/>
                    </a:cubicBezTo>
                    <a:cubicBezTo>
                      <a:pt x="20" y="0"/>
                      <a:pt x="122" y="2"/>
                      <a:pt x="154" y="2"/>
                    </a:cubicBezTo>
                    <a:cubicBezTo>
                      <a:pt x="185" y="2"/>
                      <a:pt x="302" y="0"/>
                      <a:pt x="302" y="0"/>
                    </a:cubicBezTo>
                    <a:cubicBezTo>
                      <a:pt x="317" y="0"/>
                      <a:pt x="323" y="12"/>
                      <a:pt x="323" y="26"/>
                    </a:cubicBezTo>
                    <a:lnTo>
                      <a:pt x="323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" name="Oval 37"/>
              <p:cNvSpPr>
                <a:spLocks noChangeArrowheads="1"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2031" y="1715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55" name="Freeform 38"/>
              <p:cNvSpPr/>
              <p:nvPr>
                <p:custDataLst>
                  <p:tags r:id="rId131"/>
                </p:custDataLst>
              </p:nvPr>
            </p:nvSpPr>
            <p:spPr bwMode="auto">
              <a:xfrm>
                <a:off x="1693" y="1648"/>
                <a:ext cx="785" cy="221"/>
              </a:xfrm>
              <a:custGeom>
                <a:avLst/>
                <a:gdLst>
                  <a:gd name="T0" fmla="*/ 11645 w 314"/>
                  <a:gd name="T1" fmla="*/ 0 h 83"/>
                  <a:gd name="T2" fmla="*/ 12270 w 314"/>
                  <a:gd name="T3" fmla="*/ 1113 h 83"/>
                  <a:gd name="T4" fmla="*/ 12270 w 314"/>
                  <a:gd name="T5" fmla="*/ 3019 h 83"/>
                  <a:gd name="T6" fmla="*/ 10750 w 314"/>
                  <a:gd name="T7" fmla="*/ 4170 h 83"/>
                  <a:gd name="T8" fmla="*/ 5083 w 314"/>
                  <a:gd name="T9" fmla="*/ 4077 h 83"/>
                  <a:gd name="T10" fmla="*/ 908 w 314"/>
                  <a:gd name="T11" fmla="*/ 4170 h 83"/>
                  <a:gd name="T12" fmla="*/ 0 w 314"/>
                  <a:gd name="T13" fmla="*/ 3019 h 83"/>
                  <a:gd name="T14" fmla="*/ 0 w 314"/>
                  <a:gd name="T15" fmla="*/ 1113 h 83"/>
                  <a:gd name="T16" fmla="*/ 625 w 314"/>
                  <a:gd name="T17" fmla="*/ 0 h 83"/>
                  <a:gd name="T18" fmla="*/ 5863 w 314"/>
                  <a:gd name="T19" fmla="*/ 149 h 83"/>
                  <a:gd name="T20" fmla="*/ 11645 w 314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3">
                    <a:moveTo>
                      <a:pt x="298" y="0"/>
                    </a:moveTo>
                    <a:cubicBezTo>
                      <a:pt x="312" y="0"/>
                      <a:pt x="314" y="14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4" y="83"/>
                      <a:pt x="275" y="83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11" y="83"/>
                      <a:pt x="0" y="73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8"/>
                      <a:pt x="6" y="0"/>
                      <a:pt x="16" y="0"/>
                    </a:cubicBezTo>
                    <a:cubicBezTo>
                      <a:pt x="17" y="0"/>
                      <a:pt x="119" y="3"/>
                      <a:pt x="150" y="3"/>
                    </a:cubicBezTo>
                    <a:cubicBezTo>
                      <a:pt x="181" y="3"/>
                      <a:pt x="297" y="0"/>
                      <a:pt x="298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9" name="Group 39"/>
            <p:cNvGrpSpPr/>
            <p:nvPr>
              <p:custDataLst>
                <p:tags r:id="rId85"/>
              </p:custDataLst>
            </p:nvPr>
          </p:nvGrpSpPr>
          <p:grpSpPr>
            <a:xfrm rot="4861195">
              <a:off x="4966883" y="3866325"/>
              <a:ext cx="1282700" cy="409575"/>
              <a:chOff x="2499" y="1635"/>
              <a:chExt cx="808" cy="258"/>
            </a:xfrm>
          </p:grpSpPr>
          <p:sp>
            <p:nvSpPr>
              <p:cNvPr id="34" name="Freeform 40"/>
              <p:cNvSpPr/>
              <p:nvPr>
                <p:custDataLst>
                  <p:tags r:id="rId110"/>
                </p:custDataLst>
              </p:nvPr>
            </p:nvSpPr>
            <p:spPr bwMode="auto">
              <a:xfrm>
                <a:off x="2499" y="1635"/>
                <a:ext cx="808" cy="258"/>
              </a:xfrm>
              <a:custGeom>
                <a:avLst/>
                <a:gdLst>
                  <a:gd name="T0" fmla="*/ 0 w 323"/>
                  <a:gd name="T1" fmla="*/ 1301 h 97"/>
                  <a:gd name="T2" fmla="*/ 1721 w 323"/>
                  <a:gd name="T3" fmla="*/ 0 h 97"/>
                  <a:gd name="T4" fmla="*/ 7402 w 323"/>
                  <a:gd name="T5" fmla="*/ 93 h 97"/>
                  <a:gd name="T6" fmla="*/ 11352 w 323"/>
                  <a:gd name="T7" fmla="*/ 56 h 97"/>
                  <a:gd name="T8" fmla="*/ 12648 w 323"/>
                  <a:gd name="T9" fmla="*/ 1301 h 97"/>
                  <a:gd name="T10" fmla="*/ 12648 w 323"/>
                  <a:gd name="T11" fmla="*/ 3197 h 97"/>
                  <a:gd name="T12" fmla="*/ 11820 w 323"/>
                  <a:gd name="T13" fmla="*/ 4556 h 97"/>
                  <a:gd name="T14" fmla="*/ 6309 w 323"/>
                  <a:gd name="T15" fmla="*/ 4854 h 97"/>
                  <a:gd name="T16" fmla="*/ 783 w 323"/>
                  <a:gd name="T17" fmla="*/ 4500 h 97"/>
                  <a:gd name="T18" fmla="*/ 0 w 323"/>
                  <a:gd name="T19" fmla="*/ 3197 h 97"/>
                  <a:gd name="T20" fmla="*/ 0 w 323"/>
                  <a:gd name="T21" fmla="*/ 1301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7">
                    <a:moveTo>
                      <a:pt x="0" y="26"/>
                    </a:moveTo>
                    <a:cubicBezTo>
                      <a:pt x="0" y="12"/>
                      <a:pt x="4" y="0"/>
                      <a:pt x="44" y="0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290" y="1"/>
                      <a:pt x="290" y="1"/>
                      <a:pt x="290" y="1"/>
                    </a:cubicBezTo>
                    <a:cubicBezTo>
                      <a:pt x="309" y="1"/>
                      <a:pt x="323" y="12"/>
                      <a:pt x="323" y="26"/>
                    </a:cubicBezTo>
                    <a:cubicBezTo>
                      <a:pt x="323" y="64"/>
                      <a:pt x="323" y="64"/>
                      <a:pt x="323" y="64"/>
                    </a:cubicBezTo>
                    <a:cubicBezTo>
                      <a:pt x="323" y="79"/>
                      <a:pt x="317" y="91"/>
                      <a:pt x="302" y="91"/>
                    </a:cubicBezTo>
                    <a:cubicBezTo>
                      <a:pt x="302" y="91"/>
                      <a:pt x="192" y="97"/>
                      <a:pt x="161" y="97"/>
                    </a:cubicBezTo>
                    <a:cubicBezTo>
                      <a:pt x="130" y="97"/>
                      <a:pt x="20" y="90"/>
                      <a:pt x="20" y="90"/>
                    </a:cubicBezTo>
                    <a:cubicBezTo>
                      <a:pt x="5" y="90"/>
                      <a:pt x="0" y="79"/>
                      <a:pt x="0" y="6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" name="Freeform 41"/>
              <p:cNvSpPr/>
              <p:nvPr>
                <p:custDataLst>
                  <p:tags r:id="rId111"/>
                </p:custDataLst>
              </p:nvPr>
            </p:nvSpPr>
            <p:spPr bwMode="auto">
              <a:xfrm>
                <a:off x="2509" y="1645"/>
                <a:ext cx="785" cy="235"/>
              </a:xfrm>
              <a:custGeom>
                <a:avLst/>
                <a:gdLst>
                  <a:gd name="T0" fmla="*/ 625 w 314"/>
                  <a:gd name="T1" fmla="*/ 4171 h 88"/>
                  <a:gd name="T2" fmla="*/ 625 w 314"/>
                  <a:gd name="T3" fmla="*/ 4171 h 88"/>
                  <a:gd name="T4" fmla="*/ 0 w 314"/>
                  <a:gd name="T5" fmla="*/ 3044 h 88"/>
                  <a:gd name="T6" fmla="*/ 0 w 314"/>
                  <a:gd name="T7" fmla="*/ 1127 h 88"/>
                  <a:gd name="T8" fmla="*/ 1563 w 314"/>
                  <a:gd name="T9" fmla="*/ 0 h 88"/>
                  <a:gd name="T10" fmla="*/ 7238 w 314"/>
                  <a:gd name="T11" fmla="*/ 93 h 88"/>
                  <a:gd name="T12" fmla="*/ 11175 w 314"/>
                  <a:gd name="T13" fmla="*/ 56 h 88"/>
                  <a:gd name="T14" fmla="*/ 12270 w 314"/>
                  <a:gd name="T15" fmla="*/ 1127 h 88"/>
                  <a:gd name="T16" fmla="*/ 12270 w 314"/>
                  <a:gd name="T17" fmla="*/ 3044 h 88"/>
                  <a:gd name="T18" fmla="*/ 11645 w 314"/>
                  <a:gd name="T19" fmla="*/ 4230 h 88"/>
                  <a:gd name="T20" fmla="*/ 6145 w 314"/>
                  <a:gd name="T21" fmla="*/ 4478 h 88"/>
                  <a:gd name="T22" fmla="*/ 625 w 314"/>
                  <a:gd name="T23" fmla="*/ 4171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4" h="88">
                    <a:moveTo>
                      <a:pt x="16" y="82"/>
                    </a:moveTo>
                    <a:cubicBezTo>
                      <a:pt x="16" y="82"/>
                      <a:pt x="16" y="82"/>
                      <a:pt x="16" y="82"/>
                    </a:cubicBezTo>
                    <a:cubicBezTo>
                      <a:pt x="9" y="82"/>
                      <a:pt x="0" y="79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0" y="0"/>
                      <a:pt x="40" y="0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286" y="1"/>
                      <a:pt x="286" y="1"/>
                      <a:pt x="286" y="1"/>
                    </a:cubicBezTo>
                    <a:cubicBezTo>
                      <a:pt x="301" y="1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5"/>
                      <a:pt x="309" y="83"/>
                      <a:pt x="298" y="83"/>
                    </a:cubicBezTo>
                    <a:cubicBezTo>
                      <a:pt x="297" y="83"/>
                      <a:pt x="188" y="88"/>
                      <a:pt x="157" y="88"/>
                    </a:cubicBezTo>
                    <a:cubicBezTo>
                      <a:pt x="126" y="88"/>
                      <a:pt x="17" y="82"/>
                      <a:pt x="16" y="8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" name="Oval 42"/>
              <p:cNvSpPr>
                <a:spLocks noChangeArrowheads="1"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2864" y="1747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" name="Oval 43"/>
              <p:cNvSpPr>
                <a:spLocks noChangeArrowhead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2847" y="1728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" name="Freeform 44"/>
              <p:cNvSpPr/>
              <p:nvPr>
                <p:custDataLst>
                  <p:tags r:id="rId114"/>
                </p:custDataLst>
              </p:nvPr>
            </p:nvSpPr>
            <p:spPr bwMode="auto">
              <a:xfrm>
                <a:off x="2529" y="1664"/>
                <a:ext cx="328" cy="141"/>
              </a:xfrm>
              <a:custGeom>
                <a:avLst/>
                <a:gdLst>
                  <a:gd name="T0" fmla="*/ 83 w 131"/>
                  <a:gd name="T1" fmla="*/ 2144 h 53"/>
                  <a:gd name="T2" fmla="*/ 283 w 131"/>
                  <a:gd name="T3" fmla="*/ 396 h 53"/>
                  <a:gd name="T4" fmla="*/ 1460 w 131"/>
                  <a:gd name="T5" fmla="*/ 93 h 53"/>
                  <a:gd name="T6" fmla="*/ 3423 w 131"/>
                  <a:gd name="T7" fmla="*/ 93 h 53"/>
                  <a:gd name="T8" fmla="*/ 4289 w 131"/>
                  <a:gd name="T9" fmla="*/ 149 h 53"/>
                  <a:gd name="T10" fmla="*/ 5148 w 131"/>
                  <a:gd name="T11" fmla="*/ 93 h 53"/>
                  <a:gd name="T12" fmla="*/ 1410 w 131"/>
                  <a:gd name="T13" fmla="*/ 452 h 53"/>
                  <a:gd name="T14" fmla="*/ 396 w 131"/>
                  <a:gd name="T15" fmla="*/ 1202 h 53"/>
                  <a:gd name="T16" fmla="*/ 158 w 131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1" h="52">
                    <a:moveTo>
                      <a:pt x="2" y="43"/>
                    </a:moveTo>
                    <a:cubicBezTo>
                      <a:pt x="2" y="34"/>
                      <a:pt x="0" y="16"/>
                      <a:pt x="7" y="8"/>
                    </a:cubicBezTo>
                    <a:cubicBezTo>
                      <a:pt x="13" y="0"/>
                      <a:pt x="28" y="2"/>
                      <a:pt x="37" y="2"/>
                    </a:cubicBezTo>
                    <a:cubicBezTo>
                      <a:pt x="53" y="2"/>
                      <a:pt x="70" y="2"/>
                      <a:pt x="87" y="2"/>
                    </a:cubicBezTo>
                    <a:cubicBezTo>
                      <a:pt x="94" y="2"/>
                      <a:pt x="102" y="3"/>
                      <a:pt x="109" y="3"/>
                    </a:cubicBezTo>
                    <a:cubicBezTo>
                      <a:pt x="116" y="2"/>
                      <a:pt x="124" y="1"/>
                      <a:pt x="131" y="2"/>
                    </a:cubicBezTo>
                    <a:cubicBezTo>
                      <a:pt x="101" y="12"/>
                      <a:pt x="67" y="5"/>
                      <a:pt x="36" y="9"/>
                    </a:cubicBezTo>
                    <a:cubicBezTo>
                      <a:pt x="26" y="11"/>
                      <a:pt x="15" y="13"/>
                      <a:pt x="10" y="24"/>
                    </a:cubicBezTo>
                    <a:cubicBezTo>
                      <a:pt x="6" y="33"/>
                      <a:pt x="4" y="43"/>
                      <a:pt x="4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Freeform 45"/>
              <p:cNvSpPr/>
              <p:nvPr>
                <p:custDataLst>
                  <p:tags r:id="rId115"/>
                </p:custDataLst>
              </p:nvPr>
            </p:nvSpPr>
            <p:spPr bwMode="auto">
              <a:xfrm>
                <a:off x="2734" y="1683"/>
                <a:ext cx="560" cy="194"/>
              </a:xfrm>
              <a:custGeom>
                <a:avLst/>
                <a:gdLst>
                  <a:gd name="T0" fmla="*/ 8520 w 224"/>
                  <a:gd name="T1" fmla="*/ 1052 h 73"/>
                  <a:gd name="T2" fmla="*/ 8283 w 224"/>
                  <a:gd name="T3" fmla="*/ 2987 h 73"/>
                  <a:gd name="T4" fmla="*/ 6800 w 224"/>
                  <a:gd name="T5" fmla="*/ 3192 h 73"/>
                  <a:gd name="T6" fmla="*/ 4658 w 224"/>
                  <a:gd name="T7" fmla="*/ 3341 h 73"/>
                  <a:gd name="T8" fmla="*/ 0 w 224"/>
                  <a:gd name="T9" fmla="*/ 3341 h 73"/>
                  <a:gd name="T10" fmla="*/ 3125 w 224"/>
                  <a:gd name="T11" fmla="*/ 3248 h 73"/>
                  <a:gd name="T12" fmla="*/ 6300 w 224"/>
                  <a:gd name="T13" fmla="*/ 2796 h 73"/>
                  <a:gd name="T14" fmla="*/ 8175 w 224"/>
                  <a:gd name="T15" fmla="*/ 0 h 73"/>
                  <a:gd name="T16" fmla="*/ 8520 w 224"/>
                  <a:gd name="T17" fmla="*/ 848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73">
                    <a:moveTo>
                      <a:pt x="218" y="21"/>
                    </a:moveTo>
                    <a:cubicBezTo>
                      <a:pt x="218" y="34"/>
                      <a:pt x="224" y="51"/>
                      <a:pt x="212" y="60"/>
                    </a:cubicBezTo>
                    <a:cubicBezTo>
                      <a:pt x="203" y="67"/>
                      <a:pt x="185" y="64"/>
                      <a:pt x="174" y="64"/>
                    </a:cubicBezTo>
                    <a:cubicBezTo>
                      <a:pt x="151" y="64"/>
                      <a:pt x="142" y="65"/>
                      <a:pt x="119" y="67"/>
                    </a:cubicBezTo>
                    <a:cubicBezTo>
                      <a:pt x="84" y="68"/>
                      <a:pt x="34" y="73"/>
                      <a:pt x="0" y="67"/>
                    </a:cubicBezTo>
                    <a:cubicBezTo>
                      <a:pt x="25" y="66"/>
                      <a:pt x="55" y="67"/>
                      <a:pt x="80" y="65"/>
                    </a:cubicBezTo>
                    <a:cubicBezTo>
                      <a:pt x="108" y="63"/>
                      <a:pt x="132" y="59"/>
                      <a:pt x="161" y="56"/>
                    </a:cubicBezTo>
                    <a:cubicBezTo>
                      <a:pt x="186" y="53"/>
                      <a:pt x="223" y="33"/>
                      <a:pt x="209" y="0"/>
                    </a:cubicBezTo>
                    <a:cubicBezTo>
                      <a:pt x="217" y="4"/>
                      <a:pt x="215" y="11"/>
                      <a:pt x="218" y="17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Freeform 46"/>
              <p:cNvSpPr/>
              <p:nvPr>
                <p:custDataLst>
                  <p:tags r:id="rId116"/>
                </p:custDataLst>
              </p:nvPr>
            </p:nvSpPr>
            <p:spPr bwMode="auto">
              <a:xfrm>
                <a:off x="2874" y="1733"/>
                <a:ext cx="128" cy="67"/>
              </a:xfrm>
              <a:custGeom>
                <a:avLst/>
                <a:gdLst>
                  <a:gd name="T0" fmla="*/ 1343 w 51"/>
                  <a:gd name="T1" fmla="*/ 0 h 25"/>
                  <a:gd name="T2" fmla="*/ 1789 w 51"/>
                  <a:gd name="T3" fmla="*/ 517 h 25"/>
                  <a:gd name="T4" fmla="*/ 597 w 51"/>
                  <a:gd name="T5" fmla="*/ 1193 h 25"/>
                  <a:gd name="T6" fmla="*/ 0 w 51"/>
                  <a:gd name="T7" fmla="*/ 1134 h 25"/>
                  <a:gd name="T8" fmla="*/ 788 w 51"/>
                  <a:gd name="T9" fmla="*/ 1292 h 25"/>
                  <a:gd name="T10" fmla="*/ 2023 w 51"/>
                  <a:gd name="T11" fmla="*/ 616 h 25"/>
                  <a:gd name="T12" fmla="*/ 1343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2"/>
                    </a:cubicBezTo>
                    <a:cubicBezTo>
                      <a:pt x="51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Freeform 47"/>
              <p:cNvSpPr/>
              <p:nvPr>
                <p:custDataLst>
                  <p:tags r:id="rId117"/>
                </p:custDataLst>
              </p:nvPr>
            </p:nvSpPr>
            <p:spPr bwMode="auto">
              <a:xfrm>
                <a:off x="2862" y="1736"/>
                <a:ext cx="115" cy="51"/>
              </a:xfrm>
              <a:custGeom>
                <a:avLst/>
                <a:gdLst>
                  <a:gd name="T0" fmla="*/ 158 w 46"/>
                  <a:gd name="T1" fmla="*/ 582 h 19"/>
                  <a:gd name="T2" fmla="*/ 1175 w 46"/>
                  <a:gd name="T3" fmla="*/ 56 h 19"/>
                  <a:gd name="T4" fmla="*/ 1800 w 46"/>
                  <a:gd name="T5" fmla="*/ 217 h 19"/>
                  <a:gd name="T6" fmla="*/ 988 w 46"/>
                  <a:gd name="T7" fmla="*/ 0 h 19"/>
                  <a:gd name="T8" fmla="*/ 0 w 46"/>
                  <a:gd name="T9" fmla="*/ 518 h 19"/>
                  <a:gd name="T10" fmla="*/ 395 w 46"/>
                  <a:gd name="T11" fmla="*/ 988 h 19"/>
                  <a:gd name="T12" fmla="*/ 158 w 46"/>
                  <a:gd name="T13" fmla="*/ 58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9">
                    <a:moveTo>
                      <a:pt x="4" y="11"/>
                    </a:moveTo>
                    <a:cubicBezTo>
                      <a:pt x="4" y="5"/>
                      <a:pt x="16" y="1"/>
                      <a:pt x="30" y="1"/>
                    </a:cubicBezTo>
                    <a:cubicBezTo>
                      <a:pt x="35" y="1"/>
                      <a:pt x="42" y="3"/>
                      <a:pt x="46" y="4"/>
                    </a:cubicBezTo>
                    <a:cubicBezTo>
                      <a:pt x="41" y="1"/>
                      <a:pt x="34" y="0"/>
                      <a:pt x="25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8" y="17"/>
                      <a:pt x="4" y="15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Freeform 48"/>
              <p:cNvSpPr/>
              <p:nvPr>
                <p:custDataLst>
                  <p:tags r:id="rId118"/>
                </p:custDataLst>
              </p:nvPr>
            </p:nvSpPr>
            <p:spPr bwMode="auto">
              <a:xfrm>
                <a:off x="2499" y="1635"/>
                <a:ext cx="808" cy="258"/>
              </a:xfrm>
              <a:custGeom>
                <a:avLst/>
                <a:gdLst>
                  <a:gd name="T0" fmla="*/ 0 w 323"/>
                  <a:gd name="T1" fmla="*/ 1301 h 97"/>
                  <a:gd name="T2" fmla="*/ 1721 w 323"/>
                  <a:gd name="T3" fmla="*/ 0 h 97"/>
                  <a:gd name="T4" fmla="*/ 7402 w 323"/>
                  <a:gd name="T5" fmla="*/ 93 h 97"/>
                  <a:gd name="T6" fmla="*/ 11352 w 323"/>
                  <a:gd name="T7" fmla="*/ 56 h 97"/>
                  <a:gd name="T8" fmla="*/ 12648 w 323"/>
                  <a:gd name="T9" fmla="*/ 1301 h 97"/>
                  <a:gd name="T10" fmla="*/ 12648 w 323"/>
                  <a:gd name="T11" fmla="*/ 3197 h 97"/>
                  <a:gd name="T12" fmla="*/ 11820 w 323"/>
                  <a:gd name="T13" fmla="*/ 4556 h 97"/>
                  <a:gd name="T14" fmla="*/ 6309 w 323"/>
                  <a:gd name="T15" fmla="*/ 4854 h 97"/>
                  <a:gd name="T16" fmla="*/ 783 w 323"/>
                  <a:gd name="T17" fmla="*/ 4500 h 97"/>
                  <a:gd name="T18" fmla="*/ 0 w 323"/>
                  <a:gd name="T19" fmla="*/ 3197 h 97"/>
                  <a:gd name="T20" fmla="*/ 0 w 323"/>
                  <a:gd name="T21" fmla="*/ 1301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7">
                    <a:moveTo>
                      <a:pt x="0" y="26"/>
                    </a:moveTo>
                    <a:cubicBezTo>
                      <a:pt x="0" y="12"/>
                      <a:pt x="4" y="0"/>
                      <a:pt x="44" y="0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290" y="1"/>
                      <a:pt x="290" y="1"/>
                      <a:pt x="290" y="1"/>
                    </a:cubicBezTo>
                    <a:cubicBezTo>
                      <a:pt x="309" y="1"/>
                      <a:pt x="323" y="12"/>
                      <a:pt x="323" y="26"/>
                    </a:cubicBezTo>
                    <a:cubicBezTo>
                      <a:pt x="323" y="64"/>
                      <a:pt x="323" y="64"/>
                      <a:pt x="323" y="64"/>
                    </a:cubicBezTo>
                    <a:cubicBezTo>
                      <a:pt x="323" y="79"/>
                      <a:pt x="317" y="91"/>
                      <a:pt x="302" y="91"/>
                    </a:cubicBezTo>
                    <a:cubicBezTo>
                      <a:pt x="302" y="91"/>
                      <a:pt x="192" y="97"/>
                      <a:pt x="161" y="97"/>
                    </a:cubicBezTo>
                    <a:cubicBezTo>
                      <a:pt x="130" y="97"/>
                      <a:pt x="20" y="90"/>
                      <a:pt x="20" y="90"/>
                    </a:cubicBezTo>
                    <a:cubicBezTo>
                      <a:pt x="5" y="90"/>
                      <a:pt x="0" y="79"/>
                      <a:pt x="0" y="64"/>
                    </a:cubicBezTo>
                    <a:lnTo>
                      <a:pt x="0" y="2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" name="Freeform 49"/>
              <p:cNvSpPr/>
              <p:nvPr>
                <p:custDataLst>
                  <p:tags r:id="rId119"/>
                </p:custDataLst>
              </p:nvPr>
            </p:nvSpPr>
            <p:spPr bwMode="auto">
              <a:xfrm>
                <a:off x="2509" y="1645"/>
                <a:ext cx="785" cy="235"/>
              </a:xfrm>
              <a:custGeom>
                <a:avLst/>
                <a:gdLst>
                  <a:gd name="T0" fmla="*/ 625 w 314"/>
                  <a:gd name="T1" fmla="*/ 4171 h 88"/>
                  <a:gd name="T2" fmla="*/ 625 w 314"/>
                  <a:gd name="T3" fmla="*/ 4171 h 88"/>
                  <a:gd name="T4" fmla="*/ 0 w 314"/>
                  <a:gd name="T5" fmla="*/ 3044 h 88"/>
                  <a:gd name="T6" fmla="*/ 0 w 314"/>
                  <a:gd name="T7" fmla="*/ 1127 h 88"/>
                  <a:gd name="T8" fmla="*/ 1563 w 314"/>
                  <a:gd name="T9" fmla="*/ 0 h 88"/>
                  <a:gd name="T10" fmla="*/ 7238 w 314"/>
                  <a:gd name="T11" fmla="*/ 93 h 88"/>
                  <a:gd name="T12" fmla="*/ 11175 w 314"/>
                  <a:gd name="T13" fmla="*/ 56 h 88"/>
                  <a:gd name="T14" fmla="*/ 12270 w 314"/>
                  <a:gd name="T15" fmla="*/ 1127 h 88"/>
                  <a:gd name="T16" fmla="*/ 12270 w 314"/>
                  <a:gd name="T17" fmla="*/ 3044 h 88"/>
                  <a:gd name="T18" fmla="*/ 11645 w 314"/>
                  <a:gd name="T19" fmla="*/ 4230 h 88"/>
                  <a:gd name="T20" fmla="*/ 6145 w 314"/>
                  <a:gd name="T21" fmla="*/ 4478 h 88"/>
                  <a:gd name="T22" fmla="*/ 625 w 314"/>
                  <a:gd name="T23" fmla="*/ 4171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4" h="88">
                    <a:moveTo>
                      <a:pt x="16" y="82"/>
                    </a:moveTo>
                    <a:cubicBezTo>
                      <a:pt x="16" y="82"/>
                      <a:pt x="16" y="82"/>
                      <a:pt x="16" y="82"/>
                    </a:cubicBezTo>
                    <a:cubicBezTo>
                      <a:pt x="9" y="82"/>
                      <a:pt x="0" y="79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0" y="0"/>
                      <a:pt x="40" y="0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286" y="1"/>
                      <a:pt x="286" y="1"/>
                      <a:pt x="286" y="1"/>
                    </a:cubicBezTo>
                    <a:cubicBezTo>
                      <a:pt x="301" y="1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5"/>
                      <a:pt x="309" y="83"/>
                      <a:pt x="298" y="83"/>
                    </a:cubicBezTo>
                    <a:cubicBezTo>
                      <a:pt x="297" y="83"/>
                      <a:pt x="188" y="88"/>
                      <a:pt x="157" y="88"/>
                    </a:cubicBezTo>
                    <a:cubicBezTo>
                      <a:pt x="126" y="88"/>
                      <a:pt x="17" y="82"/>
                      <a:pt x="16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" name="Oval 50"/>
              <p:cNvSpPr>
                <a:spLocks noChangeArrowheads="1"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2847" y="1728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</p:grpSp>
        <p:grpSp>
          <p:nvGrpSpPr>
            <p:cNvPr id="10" name="Group 97"/>
            <p:cNvGrpSpPr/>
            <p:nvPr>
              <p:custDataLst>
                <p:tags r:id="rId86"/>
              </p:custDataLst>
            </p:nvPr>
          </p:nvGrpSpPr>
          <p:grpSpPr>
            <a:xfrm rot="5400000">
              <a:off x="5077247" y="5203394"/>
              <a:ext cx="1282700" cy="376237"/>
              <a:chOff x="3310" y="1635"/>
              <a:chExt cx="808" cy="237"/>
            </a:xfrm>
          </p:grpSpPr>
          <p:sp>
            <p:nvSpPr>
              <p:cNvPr id="23" name="Freeform 98"/>
              <p:cNvSpPr/>
              <p:nvPr>
                <p:custDataLst>
                  <p:tags r:id="rId99"/>
                </p:custDataLst>
              </p:nvPr>
            </p:nvSpPr>
            <p:spPr bwMode="auto">
              <a:xfrm>
                <a:off x="3310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" name="Freeform 99"/>
              <p:cNvSpPr/>
              <p:nvPr>
                <p:custDataLst>
                  <p:tags r:id="rId100"/>
                </p:custDataLst>
              </p:nvPr>
            </p:nvSpPr>
            <p:spPr bwMode="auto">
              <a:xfrm>
                <a:off x="3320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" name="Oval 100"/>
              <p:cNvSpPr>
                <a:spLocks noChangeArrowhead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3645" y="1725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6" name="Oval 101"/>
              <p:cNvSpPr>
                <a:spLocks noChangeArrowhead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3628" y="1707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7" name="Freeform 102"/>
              <p:cNvSpPr/>
              <p:nvPr>
                <p:custDataLst>
                  <p:tags r:id="rId103"/>
                </p:custDataLst>
              </p:nvPr>
            </p:nvSpPr>
            <p:spPr bwMode="auto">
              <a:xfrm>
                <a:off x="3653" y="1712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7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560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5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1"/>
                    </a:cubicBezTo>
                    <a:cubicBezTo>
                      <a:pt x="51" y="6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103"/>
              <p:cNvSpPr/>
              <p:nvPr>
                <p:custDataLst>
                  <p:tags r:id="rId104"/>
                </p:custDataLst>
              </p:nvPr>
            </p:nvSpPr>
            <p:spPr bwMode="auto">
              <a:xfrm>
                <a:off x="3640" y="1712"/>
                <a:ext cx="115" cy="53"/>
              </a:xfrm>
              <a:custGeom>
                <a:avLst/>
                <a:gdLst>
                  <a:gd name="T0" fmla="*/ 158 w 46"/>
                  <a:gd name="T1" fmla="*/ 596 h 20"/>
                  <a:gd name="T2" fmla="*/ 1175 w 46"/>
                  <a:gd name="T3" fmla="*/ 90 h 20"/>
                  <a:gd name="T4" fmla="*/ 1800 w 46"/>
                  <a:gd name="T5" fmla="*/ 239 h 20"/>
                  <a:gd name="T6" fmla="*/ 988 w 46"/>
                  <a:gd name="T7" fmla="*/ 0 h 20"/>
                  <a:gd name="T8" fmla="*/ 0 w 46"/>
                  <a:gd name="T9" fmla="*/ 541 h 20"/>
                  <a:gd name="T10" fmla="*/ 395 w 46"/>
                  <a:gd name="T11" fmla="*/ 983 h 20"/>
                  <a:gd name="T12" fmla="*/ 158 w 46"/>
                  <a:gd name="T13" fmla="*/ 59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4" y="12"/>
                    </a:moveTo>
                    <a:cubicBezTo>
                      <a:pt x="4" y="6"/>
                      <a:pt x="16" y="2"/>
                      <a:pt x="30" y="2"/>
                    </a:cubicBezTo>
                    <a:cubicBezTo>
                      <a:pt x="35" y="2"/>
                      <a:pt x="42" y="3"/>
                      <a:pt x="46" y="5"/>
                    </a:cubicBezTo>
                    <a:cubicBezTo>
                      <a:pt x="42" y="2"/>
                      <a:pt x="34" y="0"/>
                      <a:pt x="25" y="0"/>
                    </a:cubicBezTo>
                    <a:cubicBezTo>
                      <a:pt x="11" y="0"/>
                      <a:pt x="0" y="5"/>
                      <a:pt x="0" y="11"/>
                    </a:cubicBezTo>
                    <a:cubicBezTo>
                      <a:pt x="0" y="15"/>
                      <a:pt x="4" y="18"/>
                      <a:pt x="10" y="20"/>
                    </a:cubicBezTo>
                    <a:cubicBezTo>
                      <a:pt x="8" y="18"/>
                      <a:pt x="4" y="16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104"/>
              <p:cNvSpPr/>
              <p:nvPr>
                <p:custDataLst>
                  <p:tags r:id="rId105"/>
                </p:custDataLst>
              </p:nvPr>
            </p:nvSpPr>
            <p:spPr bwMode="auto">
              <a:xfrm>
                <a:off x="3335" y="1659"/>
                <a:ext cx="325" cy="141"/>
              </a:xfrm>
              <a:custGeom>
                <a:avLst/>
                <a:gdLst>
                  <a:gd name="T0" fmla="*/ 50 w 130"/>
                  <a:gd name="T1" fmla="*/ 2144 h 53"/>
                  <a:gd name="T2" fmla="*/ 238 w 130"/>
                  <a:gd name="T3" fmla="*/ 396 h 53"/>
                  <a:gd name="T4" fmla="*/ 1408 w 130"/>
                  <a:gd name="T5" fmla="*/ 93 h 53"/>
                  <a:gd name="T6" fmla="*/ 3363 w 130"/>
                  <a:gd name="T7" fmla="*/ 93 h 53"/>
                  <a:gd name="T8" fmla="*/ 4220 w 130"/>
                  <a:gd name="T9" fmla="*/ 149 h 53"/>
                  <a:gd name="T10" fmla="*/ 5083 w 130"/>
                  <a:gd name="T11" fmla="*/ 93 h 53"/>
                  <a:gd name="T12" fmla="*/ 1375 w 130"/>
                  <a:gd name="T13" fmla="*/ 452 h 53"/>
                  <a:gd name="T14" fmla="*/ 363 w 130"/>
                  <a:gd name="T15" fmla="*/ 1202 h 53"/>
                  <a:gd name="T16" fmla="*/ 125 w 130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52">
                    <a:moveTo>
                      <a:pt x="1" y="43"/>
                    </a:moveTo>
                    <a:cubicBezTo>
                      <a:pt x="1" y="34"/>
                      <a:pt x="0" y="16"/>
                      <a:pt x="6" y="8"/>
                    </a:cubicBezTo>
                    <a:cubicBezTo>
                      <a:pt x="12" y="0"/>
                      <a:pt x="27" y="2"/>
                      <a:pt x="36" y="2"/>
                    </a:cubicBezTo>
                    <a:cubicBezTo>
                      <a:pt x="52" y="2"/>
                      <a:pt x="69" y="2"/>
                      <a:pt x="86" y="2"/>
                    </a:cubicBezTo>
                    <a:cubicBezTo>
                      <a:pt x="93" y="2"/>
                      <a:pt x="101" y="3"/>
                      <a:pt x="108" y="3"/>
                    </a:cubicBezTo>
                    <a:cubicBezTo>
                      <a:pt x="115" y="2"/>
                      <a:pt x="123" y="1"/>
                      <a:pt x="130" y="2"/>
                    </a:cubicBezTo>
                    <a:cubicBezTo>
                      <a:pt x="100" y="12"/>
                      <a:pt x="66" y="5"/>
                      <a:pt x="35" y="9"/>
                    </a:cubicBezTo>
                    <a:cubicBezTo>
                      <a:pt x="25" y="11"/>
                      <a:pt x="14" y="13"/>
                      <a:pt x="9" y="24"/>
                    </a:cubicBezTo>
                    <a:cubicBezTo>
                      <a:pt x="5" y="33"/>
                      <a:pt x="3" y="43"/>
                      <a:pt x="3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105"/>
              <p:cNvSpPr/>
              <p:nvPr>
                <p:custDataLst>
                  <p:tags r:id="rId106"/>
                </p:custDataLst>
              </p:nvPr>
            </p:nvSpPr>
            <p:spPr bwMode="auto">
              <a:xfrm>
                <a:off x="3588" y="1699"/>
                <a:ext cx="502" cy="149"/>
              </a:xfrm>
              <a:custGeom>
                <a:avLst/>
                <a:gdLst>
                  <a:gd name="T0" fmla="*/ 0 w 201"/>
                  <a:gd name="T1" fmla="*/ 2562 h 56"/>
                  <a:gd name="T2" fmla="*/ 5719 w 201"/>
                  <a:gd name="T3" fmla="*/ 2506 h 56"/>
                  <a:gd name="T4" fmla="*/ 7585 w 201"/>
                  <a:gd name="T5" fmla="*/ 2145 h 56"/>
                  <a:gd name="T6" fmla="*/ 7585 w 201"/>
                  <a:gd name="T7" fmla="*/ 0 h 56"/>
                  <a:gd name="T8" fmla="*/ 7118 w 201"/>
                  <a:gd name="T9" fmla="*/ 1905 h 56"/>
                  <a:gd name="T10" fmla="*/ 6076 w 201"/>
                  <a:gd name="T11" fmla="*/ 2110 h 56"/>
                  <a:gd name="T12" fmla="*/ 4753 w 201"/>
                  <a:gd name="T13" fmla="*/ 2145 h 56"/>
                  <a:gd name="T14" fmla="*/ 2258 w 201"/>
                  <a:gd name="T15" fmla="*/ 2259 h 56"/>
                  <a:gd name="T16" fmla="*/ 1011 w 201"/>
                  <a:gd name="T17" fmla="*/ 2413 h 56"/>
                  <a:gd name="T18" fmla="*/ 155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8" y="47"/>
                      <a:pt x="147" y="50"/>
                    </a:cubicBezTo>
                    <a:cubicBezTo>
                      <a:pt x="158" y="50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106"/>
              <p:cNvSpPr/>
              <p:nvPr>
                <p:custDataLst>
                  <p:tags r:id="rId107"/>
                </p:custDataLst>
              </p:nvPr>
            </p:nvSpPr>
            <p:spPr bwMode="auto">
              <a:xfrm>
                <a:off x="3310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Oval 107"/>
              <p:cNvSpPr>
                <a:spLocks noChangeArrowheads="1"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3628" y="1707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" name="Freeform 108"/>
              <p:cNvSpPr/>
              <p:nvPr>
                <p:custDataLst>
                  <p:tags r:id="rId109"/>
                </p:custDataLst>
              </p:nvPr>
            </p:nvSpPr>
            <p:spPr bwMode="auto">
              <a:xfrm>
                <a:off x="3320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1" name="Group 109"/>
            <p:cNvGrpSpPr/>
            <p:nvPr>
              <p:custDataLst>
                <p:tags r:id="rId87"/>
              </p:custDataLst>
            </p:nvPr>
          </p:nvGrpSpPr>
          <p:grpSpPr>
            <a:xfrm rot="5684900">
              <a:off x="5100323" y="6561211"/>
              <a:ext cx="1277937" cy="381000"/>
              <a:chOff x="4128" y="1637"/>
              <a:chExt cx="805" cy="240"/>
            </a:xfrm>
          </p:grpSpPr>
          <p:sp>
            <p:nvSpPr>
              <p:cNvPr id="12" name="Freeform 110"/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4128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" name="Freeform 111"/>
              <p:cNvSpPr/>
              <p:nvPr>
                <p:custDataLst>
                  <p:tags r:id="rId89"/>
                </p:custDataLst>
              </p:nvPr>
            </p:nvSpPr>
            <p:spPr bwMode="auto">
              <a:xfrm>
                <a:off x="4138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" name="Oval 112"/>
              <p:cNvSpPr>
                <a:spLocks noChangeArrowhead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4466" y="1733"/>
                <a:ext cx="155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" name="Oval 113"/>
              <p:cNvSpPr>
                <a:spLocks noChangeArrowhead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4448" y="1715"/>
                <a:ext cx="155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" name="Freeform 114"/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4156" y="1661"/>
                <a:ext cx="332" cy="147"/>
              </a:xfrm>
              <a:custGeom>
                <a:avLst/>
                <a:gdLst>
                  <a:gd name="T0" fmla="*/ 155 w 133"/>
                  <a:gd name="T1" fmla="*/ 2293 h 55"/>
                  <a:gd name="T2" fmla="*/ 230 w 133"/>
                  <a:gd name="T3" fmla="*/ 363 h 55"/>
                  <a:gd name="T4" fmla="*/ 1508 w 133"/>
                  <a:gd name="T5" fmla="*/ 208 h 55"/>
                  <a:gd name="T6" fmla="*/ 3452 w 133"/>
                  <a:gd name="T7" fmla="*/ 208 h 55"/>
                  <a:gd name="T8" fmla="*/ 4306 w 133"/>
                  <a:gd name="T9" fmla="*/ 251 h 55"/>
                  <a:gd name="T10" fmla="*/ 5165 w 133"/>
                  <a:gd name="T11" fmla="*/ 208 h 55"/>
                  <a:gd name="T12" fmla="*/ 1478 w 133"/>
                  <a:gd name="T13" fmla="*/ 556 h 55"/>
                  <a:gd name="T14" fmla="*/ 467 w 133"/>
                  <a:gd name="T15" fmla="*/ 1315 h 55"/>
                  <a:gd name="T16" fmla="*/ 230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6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4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" name="Freeform 115"/>
              <p:cNvSpPr/>
              <p:nvPr>
                <p:custDataLst>
                  <p:tags r:id="rId93"/>
                </p:custDataLst>
              </p:nvPr>
            </p:nvSpPr>
            <p:spPr bwMode="auto">
              <a:xfrm>
                <a:off x="4418" y="1707"/>
                <a:ext cx="500" cy="149"/>
              </a:xfrm>
              <a:custGeom>
                <a:avLst/>
                <a:gdLst>
                  <a:gd name="T0" fmla="*/ 0 w 200"/>
                  <a:gd name="T1" fmla="*/ 2562 h 56"/>
                  <a:gd name="T2" fmla="*/ 5708 w 200"/>
                  <a:gd name="T3" fmla="*/ 2506 h 56"/>
                  <a:gd name="T4" fmla="*/ 7583 w 200"/>
                  <a:gd name="T5" fmla="*/ 2145 h 56"/>
                  <a:gd name="T6" fmla="*/ 7583 w 200"/>
                  <a:gd name="T7" fmla="*/ 0 h 56"/>
                  <a:gd name="T8" fmla="*/ 7113 w 200"/>
                  <a:gd name="T9" fmla="*/ 1905 h 56"/>
                  <a:gd name="T10" fmla="*/ 6063 w 200"/>
                  <a:gd name="T11" fmla="*/ 2110 h 56"/>
                  <a:gd name="T12" fmla="*/ 4738 w 200"/>
                  <a:gd name="T13" fmla="*/ 2145 h 56"/>
                  <a:gd name="T14" fmla="*/ 2238 w 200"/>
                  <a:gd name="T15" fmla="*/ 2259 h 56"/>
                  <a:gd name="T16" fmla="*/ 1020 w 200"/>
                  <a:gd name="T17" fmla="*/ 2413 h 56"/>
                  <a:gd name="T18" fmla="*/ 125 w 200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" h="56">
                    <a:moveTo>
                      <a:pt x="0" y="51"/>
                    </a:moveTo>
                    <a:cubicBezTo>
                      <a:pt x="48" y="51"/>
                      <a:pt x="97" y="47"/>
                      <a:pt x="146" y="50"/>
                    </a:cubicBezTo>
                    <a:cubicBezTo>
                      <a:pt x="158" y="50"/>
                      <a:pt x="187" y="56"/>
                      <a:pt x="194" y="43"/>
                    </a:cubicBezTo>
                    <a:cubicBezTo>
                      <a:pt x="200" y="34"/>
                      <a:pt x="196" y="10"/>
                      <a:pt x="194" y="0"/>
                    </a:cubicBezTo>
                    <a:cubicBezTo>
                      <a:pt x="194" y="12"/>
                      <a:pt x="193" y="31"/>
                      <a:pt x="182" y="38"/>
                    </a:cubicBezTo>
                    <a:cubicBezTo>
                      <a:pt x="175" y="43"/>
                      <a:pt x="163" y="42"/>
                      <a:pt x="155" y="42"/>
                    </a:cubicBezTo>
                    <a:cubicBezTo>
                      <a:pt x="144" y="43"/>
                      <a:pt x="132" y="43"/>
                      <a:pt x="121" y="43"/>
                    </a:cubicBezTo>
                    <a:cubicBezTo>
                      <a:pt x="100" y="43"/>
                      <a:pt x="78" y="42"/>
                      <a:pt x="57" y="45"/>
                    </a:cubicBezTo>
                    <a:cubicBezTo>
                      <a:pt x="46" y="46"/>
                      <a:pt x="36" y="47"/>
                      <a:pt x="26" y="48"/>
                    </a:cubicBezTo>
                    <a:cubicBezTo>
                      <a:pt x="18" y="49"/>
                      <a:pt x="10" y="48"/>
                      <a:pt x="3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" name="Freeform 116"/>
              <p:cNvSpPr/>
              <p:nvPr>
                <p:custDataLst>
                  <p:tags r:id="rId94"/>
                </p:custDataLst>
              </p:nvPr>
            </p:nvSpPr>
            <p:spPr bwMode="auto">
              <a:xfrm>
                <a:off x="4478" y="1720"/>
                <a:ext cx="125" cy="67"/>
              </a:xfrm>
              <a:custGeom>
                <a:avLst/>
                <a:gdLst>
                  <a:gd name="T0" fmla="*/ 1333 w 50"/>
                  <a:gd name="T1" fmla="*/ 0 h 25"/>
                  <a:gd name="T2" fmla="*/ 1770 w 50"/>
                  <a:gd name="T3" fmla="*/ 517 h 25"/>
                  <a:gd name="T4" fmla="*/ 550 w 50"/>
                  <a:gd name="T5" fmla="*/ 1193 h 25"/>
                  <a:gd name="T6" fmla="*/ 0 w 50"/>
                  <a:gd name="T7" fmla="*/ 1134 h 25"/>
                  <a:gd name="T8" fmla="*/ 783 w 50"/>
                  <a:gd name="T9" fmla="*/ 1292 h 25"/>
                  <a:gd name="T10" fmla="*/ 1958 w 50"/>
                  <a:gd name="T11" fmla="*/ 616 h 25"/>
                  <a:gd name="T12" fmla="*/ 1333 w 5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0" y="19"/>
                      <a:pt x="50" y="12"/>
                    </a:cubicBezTo>
                    <a:cubicBezTo>
                      <a:pt x="50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" name="Freeform 117"/>
              <p:cNvSpPr/>
              <p:nvPr>
                <p:custDataLst>
                  <p:tags r:id="rId95"/>
                </p:custDataLst>
              </p:nvPr>
            </p:nvSpPr>
            <p:spPr bwMode="auto">
              <a:xfrm>
                <a:off x="4466" y="1723"/>
                <a:ext cx="112" cy="50"/>
              </a:xfrm>
              <a:custGeom>
                <a:avLst/>
                <a:gdLst>
                  <a:gd name="T0" fmla="*/ 105 w 45"/>
                  <a:gd name="T1" fmla="*/ 526 h 19"/>
                  <a:gd name="T2" fmla="*/ 1110 w 45"/>
                  <a:gd name="T3" fmla="*/ 55 h 19"/>
                  <a:gd name="T4" fmla="*/ 1727 w 45"/>
                  <a:gd name="T5" fmla="*/ 200 h 19"/>
                  <a:gd name="T6" fmla="*/ 923 w 45"/>
                  <a:gd name="T7" fmla="*/ 0 h 19"/>
                  <a:gd name="T8" fmla="*/ 0 w 45"/>
                  <a:gd name="T9" fmla="*/ 471 h 19"/>
                  <a:gd name="T10" fmla="*/ 383 w 45"/>
                  <a:gd name="T11" fmla="*/ 913 h 19"/>
                  <a:gd name="T12" fmla="*/ 105 w 45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3" y="11"/>
                    </a:moveTo>
                    <a:cubicBezTo>
                      <a:pt x="3" y="5"/>
                      <a:pt x="16" y="1"/>
                      <a:pt x="29" y="1"/>
                    </a:cubicBezTo>
                    <a:cubicBezTo>
                      <a:pt x="35" y="1"/>
                      <a:pt x="41" y="3"/>
                      <a:pt x="45" y="4"/>
                    </a:cubicBezTo>
                    <a:cubicBezTo>
                      <a:pt x="41" y="1"/>
                      <a:pt x="33" y="0"/>
                      <a:pt x="24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7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" name="Freeform 118"/>
              <p:cNvSpPr/>
              <p:nvPr>
                <p:custDataLst>
                  <p:tags r:id="rId96"/>
                </p:custDataLst>
              </p:nvPr>
            </p:nvSpPr>
            <p:spPr bwMode="auto">
              <a:xfrm>
                <a:off x="4128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" name="Oval 119"/>
              <p:cNvSpPr>
                <a:spLocks noChangeArrowhead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4448" y="1715"/>
                <a:ext cx="155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2" name="Freeform 120"/>
              <p:cNvSpPr/>
              <p:nvPr>
                <p:custDataLst>
                  <p:tags r:id="rId98"/>
                </p:custDataLst>
              </p:nvPr>
            </p:nvSpPr>
            <p:spPr bwMode="auto">
              <a:xfrm>
                <a:off x="4138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52" name="组合 151"/>
          <p:cNvGrpSpPr/>
          <p:nvPr>
            <p:custDataLst>
              <p:tags r:id="rId3"/>
            </p:custDataLst>
          </p:nvPr>
        </p:nvGrpSpPr>
        <p:grpSpPr>
          <a:xfrm>
            <a:off x="3839114" y="-6572"/>
            <a:ext cx="1009756" cy="6931408"/>
            <a:chOff x="3839114" y="-6572"/>
            <a:chExt cx="1009756" cy="6931408"/>
          </a:xfrm>
        </p:grpSpPr>
        <p:grpSp>
          <p:nvGrpSpPr>
            <p:cNvPr id="79" name="Group 3"/>
            <p:cNvGrpSpPr/>
            <p:nvPr>
              <p:custDataLst>
                <p:tags r:id="rId10"/>
              </p:custDataLst>
            </p:nvPr>
          </p:nvGrpSpPr>
          <p:grpSpPr>
            <a:xfrm rot="15975811" flipV="1">
              <a:off x="4130919" y="6206885"/>
              <a:ext cx="1110248" cy="325654"/>
              <a:chOff x="46" y="1635"/>
              <a:chExt cx="808" cy="237"/>
            </a:xfrm>
          </p:grpSpPr>
          <p:sp>
            <p:nvSpPr>
              <p:cNvPr id="140" name="Freeform 4"/>
              <p:cNvSpPr/>
              <p:nvPr>
                <p:custDataLst>
                  <p:tags r:id="rId71"/>
                </p:custDataLst>
              </p:nvPr>
            </p:nvSpPr>
            <p:spPr bwMode="auto">
              <a:xfrm>
                <a:off x="46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" name="Freeform 5"/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56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" name="Oval 6"/>
              <p:cNvSpPr>
                <a:spLocks noChangeArrowhead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381" y="1725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3" name="Oval 7"/>
              <p:cNvSpPr>
                <a:spLocks noChangeArrowheads="1"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364" y="1707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4" name="Freeform 8"/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389" y="1712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7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560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5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1"/>
                    </a:cubicBezTo>
                    <a:cubicBezTo>
                      <a:pt x="51" y="6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" name="Freeform 9"/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376" y="1712"/>
                <a:ext cx="115" cy="53"/>
              </a:xfrm>
              <a:custGeom>
                <a:avLst/>
                <a:gdLst>
                  <a:gd name="T0" fmla="*/ 158 w 46"/>
                  <a:gd name="T1" fmla="*/ 596 h 20"/>
                  <a:gd name="T2" fmla="*/ 1175 w 46"/>
                  <a:gd name="T3" fmla="*/ 90 h 20"/>
                  <a:gd name="T4" fmla="*/ 1800 w 46"/>
                  <a:gd name="T5" fmla="*/ 239 h 20"/>
                  <a:gd name="T6" fmla="*/ 988 w 46"/>
                  <a:gd name="T7" fmla="*/ 0 h 20"/>
                  <a:gd name="T8" fmla="*/ 0 w 46"/>
                  <a:gd name="T9" fmla="*/ 541 h 20"/>
                  <a:gd name="T10" fmla="*/ 395 w 46"/>
                  <a:gd name="T11" fmla="*/ 983 h 20"/>
                  <a:gd name="T12" fmla="*/ 158 w 46"/>
                  <a:gd name="T13" fmla="*/ 59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4" y="12"/>
                    </a:moveTo>
                    <a:cubicBezTo>
                      <a:pt x="4" y="6"/>
                      <a:pt x="16" y="2"/>
                      <a:pt x="30" y="2"/>
                    </a:cubicBezTo>
                    <a:cubicBezTo>
                      <a:pt x="35" y="2"/>
                      <a:pt x="42" y="3"/>
                      <a:pt x="46" y="5"/>
                    </a:cubicBezTo>
                    <a:cubicBezTo>
                      <a:pt x="42" y="2"/>
                      <a:pt x="34" y="0"/>
                      <a:pt x="25" y="0"/>
                    </a:cubicBezTo>
                    <a:cubicBezTo>
                      <a:pt x="11" y="0"/>
                      <a:pt x="0" y="5"/>
                      <a:pt x="0" y="11"/>
                    </a:cubicBezTo>
                    <a:cubicBezTo>
                      <a:pt x="0" y="15"/>
                      <a:pt x="4" y="18"/>
                      <a:pt x="10" y="20"/>
                    </a:cubicBezTo>
                    <a:cubicBezTo>
                      <a:pt x="8" y="18"/>
                      <a:pt x="4" y="16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6" name="Freeform 10"/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71" y="1659"/>
                <a:ext cx="325" cy="141"/>
              </a:xfrm>
              <a:custGeom>
                <a:avLst/>
                <a:gdLst>
                  <a:gd name="T0" fmla="*/ 50 w 130"/>
                  <a:gd name="T1" fmla="*/ 2144 h 53"/>
                  <a:gd name="T2" fmla="*/ 238 w 130"/>
                  <a:gd name="T3" fmla="*/ 396 h 53"/>
                  <a:gd name="T4" fmla="*/ 1408 w 130"/>
                  <a:gd name="T5" fmla="*/ 93 h 53"/>
                  <a:gd name="T6" fmla="*/ 3363 w 130"/>
                  <a:gd name="T7" fmla="*/ 93 h 53"/>
                  <a:gd name="T8" fmla="*/ 4220 w 130"/>
                  <a:gd name="T9" fmla="*/ 149 h 53"/>
                  <a:gd name="T10" fmla="*/ 5083 w 130"/>
                  <a:gd name="T11" fmla="*/ 93 h 53"/>
                  <a:gd name="T12" fmla="*/ 1375 w 130"/>
                  <a:gd name="T13" fmla="*/ 452 h 53"/>
                  <a:gd name="T14" fmla="*/ 363 w 130"/>
                  <a:gd name="T15" fmla="*/ 1202 h 53"/>
                  <a:gd name="T16" fmla="*/ 125 w 130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52">
                    <a:moveTo>
                      <a:pt x="1" y="43"/>
                    </a:moveTo>
                    <a:cubicBezTo>
                      <a:pt x="1" y="34"/>
                      <a:pt x="0" y="16"/>
                      <a:pt x="6" y="8"/>
                    </a:cubicBezTo>
                    <a:cubicBezTo>
                      <a:pt x="12" y="0"/>
                      <a:pt x="27" y="2"/>
                      <a:pt x="36" y="2"/>
                    </a:cubicBezTo>
                    <a:cubicBezTo>
                      <a:pt x="52" y="2"/>
                      <a:pt x="69" y="2"/>
                      <a:pt x="86" y="2"/>
                    </a:cubicBezTo>
                    <a:cubicBezTo>
                      <a:pt x="93" y="2"/>
                      <a:pt x="101" y="3"/>
                      <a:pt x="108" y="3"/>
                    </a:cubicBezTo>
                    <a:cubicBezTo>
                      <a:pt x="115" y="2"/>
                      <a:pt x="123" y="1"/>
                      <a:pt x="130" y="2"/>
                    </a:cubicBezTo>
                    <a:cubicBezTo>
                      <a:pt x="100" y="12"/>
                      <a:pt x="66" y="5"/>
                      <a:pt x="35" y="9"/>
                    </a:cubicBezTo>
                    <a:cubicBezTo>
                      <a:pt x="25" y="11"/>
                      <a:pt x="14" y="13"/>
                      <a:pt x="9" y="24"/>
                    </a:cubicBezTo>
                    <a:cubicBezTo>
                      <a:pt x="5" y="33"/>
                      <a:pt x="3" y="43"/>
                      <a:pt x="3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7" name="Freeform 11"/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324" y="1699"/>
                <a:ext cx="502" cy="149"/>
              </a:xfrm>
              <a:custGeom>
                <a:avLst/>
                <a:gdLst>
                  <a:gd name="T0" fmla="*/ 0 w 201"/>
                  <a:gd name="T1" fmla="*/ 2562 h 56"/>
                  <a:gd name="T2" fmla="*/ 5719 w 201"/>
                  <a:gd name="T3" fmla="*/ 2506 h 56"/>
                  <a:gd name="T4" fmla="*/ 7585 w 201"/>
                  <a:gd name="T5" fmla="*/ 2145 h 56"/>
                  <a:gd name="T6" fmla="*/ 7585 w 201"/>
                  <a:gd name="T7" fmla="*/ 0 h 56"/>
                  <a:gd name="T8" fmla="*/ 7118 w 201"/>
                  <a:gd name="T9" fmla="*/ 1905 h 56"/>
                  <a:gd name="T10" fmla="*/ 6076 w 201"/>
                  <a:gd name="T11" fmla="*/ 2110 h 56"/>
                  <a:gd name="T12" fmla="*/ 4753 w 201"/>
                  <a:gd name="T13" fmla="*/ 2145 h 56"/>
                  <a:gd name="T14" fmla="*/ 2258 w 201"/>
                  <a:gd name="T15" fmla="*/ 2259 h 56"/>
                  <a:gd name="T16" fmla="*/ 1011 w 201"/>
                  <a:gd name="T17" fmla="*/ 2413 h 56"/>
                  <a:gd name="T18" fmla="*/ 155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8" y="47"/>
                      <a:pt x="147" y="50"/>
                    </a:cubicBezTo>
                    <a:cubicBezTo>
                      <a:pt x="158" y="50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8" name="Freeform 12"/>
              <p:cNvSpPr/>
              <p:nvPr>
                <p:custDataLst>
                  <p:tags r:id="rId79"/>
                </p:custDataLst>
              </p:nvPr>
            </p:nvSpPr>
            <p:spPr bwMode="auto">
              <a:xfrm>
                <a:off x="46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9" name="Oval 13"/>
              <p:cNvSpPr>
                <a:spLocks noChangeArrowhead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364" y="1707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0" name="Freeform 14"/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56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" name="Group 15"/>
            <p:cNvGrpSpPr/>
            <p:nvPr>
              <p:custDataLst>
                <p:tags r:id="rId11"/>
              </p:custDataLst>
            </p:nvPr>
          </p:nvGrpSpPr>
          <p:grpSpPr>
            <a:xfrm rot="15810070" flipV="1">
              <a:off x="4025916" y="4970303"/>
              <a:ext cx="1106126" cy="329777"/>
              <a:chOff x="864" y="1637"/>
              <a:chExt cx="805" cy="240"/>
            </a:xfrm>
          </p:grpSpPr>
          <p:sp>
            <p:nvSpPr>
              <p:cNvPr id="129" name="Freeform 16"/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864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" name="Freeform 17"/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874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" name="Oval 18"/>
              <p:cNvSpPr>
                <a:spLocks noChangeArrowheads="1"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1202" y="1733"/>
                <a:ext cx="155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2" name="Oval 19"/>
              <p:cNvSpPr>
                <a:spLocks noChangeArrowhead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1184" y="1715"/>
                <a:ext cx="155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3" name="Freeform 20"/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892" y="1661"/>
                <a:ext cx="332" cy="147"/>
              </a:xfrm>
              <a:custGeom>
                <a:avLst/>
                <a:gdLst>
                  <a:gd name="T0" fmla="*/ 155 w 133"/>
                  <a:gd name="T1" fmla="*/ 2293 h 55"/>
                  <a:gd name="T2" fmla="*/ 230 w 133"/>
                  <a:gd name="T3" fmla="*/ 363 h 55"/>
                  <a:gd name="T4" fmla="*/ 1508 w 133"/>
                  <a:gd name="T5" fmla="*/ 208 h 55"/>
                  <a:gd name="T6" fmla="*/ 3452 w 133"/>
                  <a:gd name="T7" fmla="*/ 208 h 55"/>
                  <a:gd name="T8" fmla="*/ 4306 w 133"/>
                  <a:gd name="T9" fmla="*/ 251 h 55"/>
                  <a:gd name="T10" fmla="*/ 5165 w 133"/>
                  <a:gd name="T11" fmla="*/ 208 h 55"/>
                  <a:gd name="T12" fmla="*/ 1478 w 133"/>
                  <a:gd name="T13" fmla="*/ 556 h 55"/>
                  <a:gd name="T14" fmla="*/ 467 w 133"/>
                  <a:gd name="T15" fmla="*/ 1315 h 55"/>
                  <a:gd name="T16" fmla="*/ 230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6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4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" name="Freeform 21"/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1154" y="1707"/>
                <a:ext cx="500" cy="149"/>
              </a:xfrm>
              <a:custGeom>
                <a:avLst/>
                <a:gdLst>
                  <a:gd name="T0" fmla="*/ 0 w 200"/>
                  <a:gd name="T1" fmla="*/ 2562 h 56"/>
                  <a:gd name="T2" fmla="*/ 5708 w 200"/>
                  <a:gd name="T3" fmla="*/ 2506 h 56"/>
                  <a:gd name="T4" fmla="*/ 7583 w 200"/>
                  <a:gd name="T5" fmla="*/ 2145 h 56"/>
                  <a:gd name="T6" fmla="*/ 7583 w 200"/>
                  <a:gd name="T7" fmla="*/ 0 h 56"/>
                  <a:gd name="T8" fmla="*/ 7113 w 200"/>
                  <a:gd name="T9" fmla="*/ 1905 h 56"/>
                  <a:gd name="T10" fmla="*/ 6063 w 200"/>
                  <a:gd name="T11" fmla="*/ 2110 h 56"/>
                  <a:gd name="T12" fmla="*/ 4738 w 200"/>
                  <a:gd name="T13" fmla="*/ 2145 h 56"/>
                  <a:gd name="T14" fmla="*/ 2238 w 200"/>
                  <a:gd name="T15" fmla="*/ 2259 h 56"/>
                  <a:gd name="T16" fmla="*/ 1020 w 200"/>
                  <a:gd name="T17" fmla="*/ 2413 h 56"/>
                  <a:gd name="T18" fmla="*/ 125 w 200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" h="56">
                    <a:moveTo>
                      <a:pt x="0" y="51"/>
                    </a:moveTo>
                    <a:cubicBezTo>
                      <a:pt x="48" y="51"/>
                      <a:pt x="97" y="47"/>
                      <a:pt x="146" y="50"/>
                    </a:cubicBezTo>
                    <a:cubicBezTo>
                      <a:pt x="158" y="50"/>
                      <a:pt x="187" y="56"/>
                      <a:pt x="194" y="43"/>
                    </a:cubicBezTo>
                    <a:cubicBezTo>
                      <a:pt x="200" y="34"/>
                      <a:pt x="196" y="10"/>
                      <a:pt x="194" y="0"/>
                    </a:cubicBezTo>
                    <a:cubicBezTo>
                      <a:pt x="194" y="12"/>
                      <a:pt x="193" y="31"/>
                      <a:pt x="182" y="38"/>
                    </a:cubicBezTo>
                    <a:cubicBezTo>
                      <a:pt x="175" y="43"/>
                      <a:pt x="163" y="42"/>
                      <a:pt x="155" y="42"/>
                    </a:cubicBezTo>
                    <a:cubicBezTo>
                      <a:pt x="144" y="43"/>
                      <a:pt x="132" y="43"/>
                      <a:pt x="121" y="43"/>
                    </a:cubicBezTo>
                    <a:cubicBezTo>
                      <a:pt x="100" y="43"/>
                      <a:pt x="78" y="42"/>
                      <a:pt x="57" y="45"/>
                    </a:cubicBezTo>
                    <a:cubicBezTo>
                      <a:pt x="46" y="46"/>
                      <a:pt x="36" y="47"/>
                      <a:pt x="26" y="48"/>
                    </a:cubicBezTo>
                    <a:cubicBezTo>
                      <a:pt x="18" y="49"/>
                      <a:pt x="10" y="48"/>
                      <a:pt x="3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" name="Freeform 22"/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1214" y="1720"/>
                <a:ext cx="125" cy="67"/>
              </a:xfrm>
              <a:custGeom>
                <a:avLst/>
                <a:gdLst>
                  <a:gd name="T0" fmla="*/ 1333 w 50"/>
                  <a:gd name="T1" fmla="*/ 0 h 25"/>
                  <a:gd name="T2" fmla="*/ 1770 w 50"/>
                  <a:gd name="T3" fmla="*/ 517 h 25"/>
                  <a:gd name="T4" fmla="*/ 550 w 50"/>
                  <a:gd name="T5" fmla="*/ 1193 h 25"/>
                  <a:gd name="T6" fmla="*/ 0 w 50"/>
                  <a:gd name="T7" fmla="*/ 1134 h 25"/>
                  <a:gd name="T8" fmla="*/ 783 w 50"/>
                  <a:gd name="T9" fmla="*/ 1292 h 25"/>
                  <a:gd name="T10" fmla="*/ 1958 w 50"/>
                  <a:gd name="T11" fmla="*/ 616 h 25"/>
                  <a:gd name="T12" fmla="*/ 1333 w 5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0" y="19"/>
                      <a:pt x="50" y="12"/>
                    </a:cubicBezTo>
                    <a:cubicBezTo>
                      <a:pt x="50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" name="Freeform 23"/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1202" y="1723"/>
                <a:ext cx="112" cy="50"/>
              </a:xfrm>
              <a:custGeom>
                <a:avLst/>
                <a:gdLst>
                  <a:gd name="T0" fmla="*/ 105 w 45"/>
                  <a:gd name="T1" fmla="*/ 526 h 19"/>
                  <a:gd name="T2" fmla="*/ 1110 w 45"/>
                  <a:gd name="T3" fmla="*/ 55 h 19"/>
                  <a:gd name="T4" fmla="*/ 1727 w 45"/>
                  <a:gd name="T5" fmla="*/ 200 h 19"/>
                  <a:gd name="T6" fmla="*/ 923 w 45"/>
                  <a:gd name="T7" fmla="*/ 0 h 19"/>
                  <a:gd name="T8" fmla="*/ 0 w 45"/>
                  <a:gd name="T9" fmla="*/ 471 h 19"/>
                  <a:gd name="T10" fmla="*/ 383 w 45"/>
                  <a:gd name="T11" fmla="*/ 913 h 19"/>
                  <a:gd name="T12" fmla="*/ 105 w 45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3" y="11"/>
                    </a:moveTo>
                    <a:cubicBezTo>
                      <a:pt x="3" y="5"/>
                      <a:pt x="16" y="1"/>
                      <a:pt x="29" y="1"/>
                    </a:cubicBezTo>
                    <a:cubicBezTo>
                      <a:pt x="35" y="1"/>
                      <a:pt x="41" y="3"/>
                      <a:pt x="45" y="4"/>
                    </a:cubicBezTo>
                    <a:cubicBezTo>
                      <a:pt x="41" y="1"/>
                      <a:pt x="33" y="0"/>
                      <a:pt x="24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7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" name="Freeform 24"/>
              <p:cNvSpPr/>
              <p:nvPr>
                <p:custDataLst>
                  <p:tags r:id="rId68"/>
                </p:custDataLst>
              </p:nvPr>
            </p:nvSpPr>
            <p:spPr bwMode="auto">
              <a:xfrm>
                <a:off x="864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" name="Oval 25"/>
              <p:cNvSpPr>
                <a:spLocks noChangeArrowhead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184" y="1715"/>
                <a:ext cx="155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9" name="Freeform 26"/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874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1" name="Group 27"/>
            <p:cNvGrpSpPr/>
            <p:nvPr>
              <p:custDataLst>
                <p:tags r:id="rId12"/>
              </p:custDataLst>
            </p:nvPr>
          </p:nvGrpSpPr>
          <p:grpSpPr>
            <a:xfrm rot="15975811" flipV="1">
              <a:off x="3893716" y="3826875"/>
              <a:ext cx="1110248" cy="333898"/>
              <a:chOff x="1683" y="1637"/>
              <a:chExt cx="808" cy="243"/>
            </a:xfrm>
          </p:grpSpPr>
          <p:sp>
            <p:nvSpPr>
              <p:cNvPr id="118" name="Freeform 28"/>
              <p:cNvSpPr/>
              <p:nvPr>
                <p:custDataLst>
                  <p:tags r:id="rId49"/>
                </p:custDataLst>
              </p:nvPr>
            </p:nvSpPr>
            <p:spPr bwMode="auto">
              <a:xfrm>
                <a:off x="1683" y="1637"/>
                <a:ext cx="808" cy="243"/>
              </a:xfrm>
              <a:custGeom>
                <a:avLst/>
                <a:gdLst>
                  <a:gd name="T0" fmla="*/ 12648 w 323"/>
                  <a:gd name="T1" fmla="*/ 3258 h 91"/>
                  <a:gd name="T2" fmla="*/ 10927 w 323"/>
                  <a:gd name="T3" fmla="*/ 4628 h 91"/>
                  <a:gd name="T4" fmla="*/ 5243 w 323"/>
                  <a:gd name="T5" fmla="*/ 4534 h 91"/>
                  <a:gd name="T6" fmla="*/ 1063 w 323"/>
                  <a:gd name="T7" fmla="*/ 4628 h 91"/>
                  <a:gd name="T8" fmla="*/ 0 w 323"/>
                  <a:gd name="T9" fmla="*/ 3258 h 91"/>
                  <a:gd name="T10" fmla="*/ 0 w 323"/>
                  <a:gd name="T11" fmla="*/ 1311 h 91"/>
                  <a:gd name="T12" fmla="*/ 783 w 323"/>
                  <a:gd name="T13" fmla="*/ 0 h 91"/>
                  <a:gd name="T14" fmla="*/ 6026 w 323"/>
                  <a:gd name="T15" fmla="*/ 93 h 91"/>
                  <a:gd name="T16" fmla="*/ 11820 w 323"/>
                  <a:gd name="T17" fmla="*/ 0 h 91"/>
                  <a:gd name="T18" fmla="*/ 12648 w 323"/>
                  <a:gd name="T19" fmla="*/ 1311 h 91"/>
                  <a:gd name="T20" fmla="*/ 12648 w 323"/>
                  <a:gd name="T21" fmla="*/ 325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1">
                    <a:moveTo>
                      <a:pt x="323" y="64"/>
                    </a:moveTo>
                    <a:cubicBezTo>
                      <a:pt x="323" y="79"/>
                      <a:pt x="319" y="91"/>
                      <a:pt x="279" y="91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12" y="91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5" y="0"/>
                      <a:pt x="20" y="0"/>
                    </a:cubicBezTo>
                    <a:cubicBezTo>
                      <a:pt x="20" y="0"/>
                      <a:pt x="122" y="2"/>
                      <a:pt x="154" y="2"/>
                    </a:cubicBezTo>
                    <a:cubicBezTo>
                      <a:pt x="185" y="2"/>
                      <a:pt x="302" y="0"/>
                      <a:pt x="302" y="0"/>
                    </a:cubicBezTo>
                    <a:cubicBezTo>
                      <a:pt x="317" y="0"/>
                      <a:pt x="323" y="12"/>
                      <a:pt x="323" y="26"/>
                    </a:cubicBezTo>
                    <a:lnTo>
                      <a:pt x="323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9" name="Freeform 29"/>
              <p:cNvSpPr/>
              <p:nvPr>
                <p:custDataLst>
                  <p:tags r:id="rId50"/>
                </p:custDataLst>
              </p:nvPr>
            </p:nvSpPr>
            <p:spPr bwMode="auto">
              <a:xfrm>
                <a:off x="1693" y="1648"/>
                <a:ext cx="785" cy="221"/>
              </a:xfrm>
              <a:custGeom>
                <a:avLst/>
                <a:gdLst>
                  <a:gd name="T0" fmla="*/ 11645 w 314"/>
                  <a:gd name="T1" fmla="*/ 0 h 83"/>
                  <a:gd name="T2" fmla="*/ 12270 w 314"/>
                  <a:gd name="T3" fmla="*/ 1113 h 83"/>
                  <a:gd name="T4" fmla="*/ 12270 w 314"/>
                  <a:gd name="T5" fmla="*/ 3019 h 83"/>
                  <a:gd name="T6" fmla="*/ 10750 w 314"/>
                  <a:gd name="T7" fmla="*/ 4170 h 83"/>
                  <a:gd name="T8" fmla="*/ 5083 w 314"/>
                  <a:gd name="T9" fmla="*/ 4077 h 83"/>
                  <a:gd name="T10" fmla="*/ 908 w 314"/>
                  <a:gd name="T11" fmla="*/ 4170 h 83"/>
                  <a:gd name="T12" fmla="*/ 0 w 314"/>
                  <a:gd name="T13" fmla="*/ 3019 h 83"/>
                  <a:gd name="T14" fmla="*/ 0 w 314"/>
                  <a:gd name="T15" fmla="*/ 1113 h 83"/>
                  <a:gd name="T16" fmla="*/ 625 w 314"/>
                  <a:gd name="T17" fmla="*/ 0 h 83"/>
                  <a:gd name="T18" fmla="*/ 5863 w 314"/>
                  <a:gd name="T19" fmla="*/ 149 h 83"/>
                  <a:gd name="T20" fmla="*/ 11645 w 314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3">
                    <a:moveTo>
                      <a:pt x="298" y="0"/>
                    </a:moveTo>
                    <a:cubicBezTo>
                      <a:pt x="312" y="0"/>
                      <a:pt x="314" y="14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4" y="83"/>
                      <a:pt x="275" y="83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11" y="83"/>
                      <a:pt x="0" y="73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8"/>
                      <a:pt x="6" y="0"/>
                      <a:pt x="16" y="0"/>
                    </a:cubicBezTo>
                    <a:cubicBezTo>
                      <a:pt x="17" y="0"/>
                      <a:pt x="119" y="3"/>
                      <a:pt x="150" y="3"/>
                    </a:cubicBezTo>
                    <a:cubicBezTo>
                      <a:pt x="181" y="3"/>
                      <a:pt x="297" y="0"/>
                      <a:pt x="298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0" name="Oval 30"/>
              <p:cNvSpPr>
                <a:spLocks noChangeArrowhead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2048" y="1733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1" name="Oval 31"/>
              <p:cNvSpPr>
                <a:spLocks noChangeArrowhead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2031" y="1715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2" name="Freeform 32"/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1708" y="1661"/>
                <a:ext cx="333" cy="147"/>
              </a:xfrm>
              <a:custGeom>
                <a:avLst/>
                <a:gdLst>
                  <a:gd name="T0" fmla="*/ 158 w 133"/>
                  <a:gd name="T1" fmla="*/ 2293 h 55"/>
                  <a:gd name="T2" fmla="*/ 238 w 133"/>
                  <a:gd name="T3" fmla="*/ 363 h 55"/>
                  <a:gd name="T4" fmla="*/ 1535 w 133"/>
                  <a:gd name="T5" fmla="*/ 208 h 55"/>
                  <a:gd name="T6" fmla="*/ 3498 w 133"/>
                  <a:gd name="T7" fmla="*/ 208 h 55"/>
                  <a:gd name="T8" fmla="*/ 4364 w 133"/>
                  <a:gd name="T9" fmla="*/ 251 h 55"/>
                  <a:gd name="T10" fmla="*/ 5228 w 133"/>
                  <a:gd name="T11" fmla="*/ 208 h 55"/>
                  <a:gd name="T12" fmla="*/ 1492 w 133"/>
                  <a:gd name="T13" fmla="*/ 556 h 55"/>
                  <a:gd name="T14" fmla="*/ 471 w 133"/>
                  <a:gd name="T15" fmla="*/ 1315 h 55"/>
                  <a:gd name="T16" fmla="*/ 238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5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3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" name="Freeform 33"/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1968" y="1707"/>
                <a:ext cx="503" cy="149"/>
              </a:xfrm>
              <a:custGeom>
                <a:avLst/>
                <a:gdLst>
                  <a:gd name="T0" fmla="*/ 0 w 201"/>
                  <a:gd name="T1" fmla="*/ 2562 h 56"/>
                  <a:gd name="T2" fmla="*/ 5611 w 201"/>
                  <a:gd name="T3" fmla="*/ 2804 h 56"/>
                  <a:gd name="T4" fmla="*/ 7648 w 201"/>
                  <a:gd name="T5" fmla="*/ 2145 h 56"/>
                  <a:gd name="T6" fmla="*/ 7648 w 201"/>
                  <a:gd name="T7" fmla="*/ 0 h 56"/>
                  <a:gd name="T8" fmla="*/ 7177 w 201"/>
                  <a:gd name="T9" fmla="*/ 1905 h 56"/>
                  <a:gd name="T10" fmla="*/ 6111 w 201"/>
                  <a:gd name="T11" fmla="*/ 2110 h 56"/>
                  <a:gd name="T12" fmla="*/ 4777 w 201"/>
                  <a:gd name="T13" fmla="*/ 2145 h 56"/>
                  <a:gd name="T14" fmla="*/ 2272 w 201"/>
                  <a:gd name="T15" fmla="*/ 2259 h 56"/>
                  <a:gd name="T16" fmla="*/ 1021 w 201"/>
                  <a:gd name="T17" fmla="*/ 2413 h 56"/>
                  <a:gd name="T18" fmla="*/ 158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5" y="53"/>
                      <a:pt x="143" y="56"/>
                    </a:cubicBezTo>
                    <a:cubicBezTo>
                      <a:pt x="155" y="56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4" name="Freeform 34"/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2056" y="1720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4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616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1" y="19"/>
                      <a:pt x="51" y="12"/>
                    </a:cubicBezTo>
                    <a:cubicBezTo>
                      <a:pt x="51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5" name="Freeform 35"/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2043" y="1723"/>
                <a:ext cx="115" cy="50"/>
              </a:xfrm>
              <a:custGeom>
                <a:avLst/>
                <a:gdLst>
                  <a:gd name="T0" fmla="*/ 125 w 46"/>
                  <a:gd name="T1" fmla="*/ 526 h 19"/>
                  <a:gd name="T2" fmla="*/ 1175 w 46"/>
                  <a:gd name="T3" fmla="*/ 55 h 19"/>
                  <a:gd name="T4" fmla="*/ 1800 w 46"/>
                  <a:gd name="T5" fmla="*/ 200 h 19"/>
                  <a:gd name="T6" fmla="*/ 988 w 46"/>
                  <a:gd name="T7" fmla="*/ 0 h 19"/>
                  <a:gd name="T8" fmla="*/ 0 w 46"/>
                  <a:gd name="T9" fmla="*/ 471 h 19"/>
                  <a:gd name="T10" fmla="*/ 395 w 46"/>
                  <a:gd name="T11" fmla="*/ 913 h 19"/>
                  <a:gd name="T12" fmla="*/ 125 w 46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9">
                    <a:moveTo>
                      <a:pt x="3" y="11"/>
                    </a:moveTo>
                    <a:cubicBezTo>
                      <a:pt x="3" y="5"/>
                      <a:pt x="16" y="1"/>
                      <a:pt x="30" y="1"/>
                    </a:cubicBezTo>
                    <a:cubicBezTo>
                      <a:pt x="35" y="1"/>
                      <a:pt x="42" y="3"/>
                      <a:pt x="46" y="4"/>
                    </a:cubicBezTo>
                    <a:cubicBezTo>
                      <a:pt x="41" y="1"/>
                      <a:pt x="33" y="0"/>
                      <a:pt x="25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8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6" name="Freeform 36"/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1683" y="1637"/>
                <a:ext cx="808" cy="243"/>
              </a:xfrm>
              <a:custGeom>
                <a:avLst/>
                <a:gdLst>
                  <a:gd name="T0" fmla="*/ 12648 w 323"/>
                  <a:gd name="T1" fmla="*/ 3258 h 91"/>
                  <a:gd name="T2" fmla="*/ 10927 w 323"/>
                  <a:gd name="T3" fmla="*/ 4628 h 91"/>
                  <a:gd name="T4" fmla="*/ 5243 w 323"/>
                  <a:gd name="T5" fmla="*/ 4534 h 91"/>
                  <a:gd name="T6" fmla="*/ 1063 w 323"/>
                  <a:gd name="T7" fmla="*/ 4628 h 91"/>
                  <a:gd name="T8" fmla="*/ 0 w 323"/>
                  <a:gd name="T9" fmla="*/ 3258 h 91"/>
                  <a:gd name="T10" fmla="*/ 0 w 323"/>
                  <a:gd name="T11" fmla="*/ 1311 h 91"/>
                  <a:gd name="T12" fmla="*/ 783 w 323"/>
                  <a:gd name="T13" fmla="*/ 0 h 91"/>
                  <a:gd name="T14" fmla="*/ 6026 w 323"/>
                  <a:gd name="T15" fmla="*/ 93 h 91"/>
                  <a:gd name="T16" fmla="*/ 11820 w 323"/>
                  <a:gd name="T17" fmla="*/ 0 h 91"/>
                  <a:gd name="T18" fmla="*/ 12648 w 323"/>
                  <a:gd name="T19" fmla="*/ 1311 h 91"/>
                  <a:gd name="T20" fmla="*/ 12648 w 323"/>
                  <a:gd name="T21" fmla="*/ 325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1">
                    <a:moveTo>
                      <a:pt x="323" y="64"/>
                    </a:moveTo>
                    <a:cubicBezTo>
                      <a:pt x="323" y="79"/>
                      <a:pt x="319" y="91"/>
                      <a:pt x="279" y="91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12" y="91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5" y="0"/>
                      <a:pt x="20" y="0"/>
                    </a:cubicBezTo>
                    <a:cubicBezTo>
                      <a:pt x="20" y="0"/>
                      <a:pt x="122" y="2"/>
                      <a:pt x="154" y="2"/>
                    </a:cubicBezTo>
                    <a:cubicBezTo>
                      <a:pt x="185" y="2"/>
                      <a:pt x="302" y="0"/>
                      <a:pt x="302" y="0"/>
                    </a:cubicBezTo>
                    <a:cubicBezTo>
                      <a:pt x="317" y="0"/>
                      <a:pt x="323" y="12"/>
                      <a:pt x="323" y="26"/>
                    </a:cubicBezTo>
                    <a:lnTo>
                      <a:pt x="323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7" name="Oval 37"/>
              <p:cNvSpPr>
                <a:spLocks noChangeArrowheads="1"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2031" y="1715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8" name="Freeform 38"/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1693" y="1648"/>
                <a:ext cx="785" cy="221"/>
              </a:xfrm>
              <a:custGeom>
                <a:avLst/>
                <a:gdLst>
                  <a:gd name="T0" fmla="*/ 11645 w 314"/>
                  <a:gd name="T1" fmla="*/ 0 h 83"/>
                  <a:gd name="T2" fmla="*/ 12270 w 314"/>
                  <a:gd name="T3" fmla="*/ 1113 h 83"/>
                  <a:gd name="T4" fmla="*/ 12270 w 314"/>
                  <a:gd name="T5" fmla="*/ 3019 h 83"/>
                  <a:gd name="T6" fmla="*/ 10750 w 314"/>
                  <a:gd name="T7" fmla="*/ 4170 h 83"/>
                  <a:gd name="T8" fmla="*/ 5083 w 314"/>
                  <a:gd name="T9" fmla="*/ 4077 h 83"/>
                  <a:gd name="T10" fmla="*/ 908 w 314"/>
                  <a:gd name="T11" fmla="*/ 4170 h 83"/>
                  <a:gd name="T12" fmla="*/ 0 w 314"/>
                  <a:gd name="T13" fmla="*/ 3019 h 83"/>
                  <a:gd name="T14" fmla="*/ 0 w 314"/>
                  <a:gd name="T15" fmla="*/ 1113 h 83"/>
                  <a:gd name="T16" fmla="*/ 625 w 314"/>
                  <a:gd name="T17" fmla="*/ 0 h 83"/>
                  <a:gd name="T18" fmla="*/ 5863 w 314"/>
                  <a:gd name="T19" fmla="*/ 149 h 83"/>
                  <a:gd name="T20" fmla="*/ 11645 w 314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3">
                    <a:moveTo>
                      <a:pt x="298" y="0"/>
                    </a:moveTo>
                    <a:cubicBezTo>
                      <a:pt x="312" y="0"/>
                      <a:pt x="314" y="14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4" y="83"/>
                      <a:pt x="275" y="83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11" y="83"/>
                      <a:pt x="0" y="73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8"/>
                      <a:pt x="6" y="0"/>
                      <a:pt x="16" y="0"/>
                    </a:cubicBezTo>
                    <a:cubicBezTo>
                      <a:pt x="17" y="0"/>
                      <a:pt x="119" y="3"/>
                      <a:pt x="150" y="3"/>
                    </a:cubicBezTo>
                    <a:cubicBezTo>
                      <a:pt x="181" y="3"/>
                      <a:pt x="297" y="0"/>
                      <a:pt x="298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2" name="Group 39"/>
            <p:cNvGrpSpPr/>
            <p:nvPr>
              <p:custDataLst>
                <p:tags r:id="rId13"/>
              </p:custDataLst>
            </p:nvPr>
          </p:nvGrpSpPr>
          <p:grpSpPr>
            <a:xfrm rot="15975811" flipV="1">
              <a:off x="3771299" y="2658245"/>
              <a:ext cx="1110248" cy="354510"/>
              <a:chOff x="2499" y="1635"/>
              <a:chExt cx="808" cy="258"/>
            </a:xfrm>
          </p:grpSpPr>
          <p:sp>
            <p:nvSpPr>
              <p:cNvPr id="107" name="Freeform 40"/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2499" y="1635"/>
                <a:ext cx="808" cy="258"/>
              </a:xfrm>
              <a:custGeom>
                <a:avLst/>
                <a:gdLst>
                  <a:gd name="T0" fmla="*/ 0 w 323"/>
                  <a:gd name="T1" fmla="*/ 1301 h 97"/>
                  <a:gd name="T2" fmla="*/ 1721 w 323"/>
                  <a:gd name="T3" fmla="*/ 0 h 97"/>
                  <a:gd name="T4" fmla="*/ 7402 w 323"/>
                  <a:gd name="T5" fmla="*/ 93 h 97"/>
                  <a:gd name="T6" fmla="*/ 11352 w 323"/>
                  <a:gd name="T7" fmla="*/ 56 h 97"/>
                  <a:gd name="T8" fmla="*/ 12648 w 323"/>
                  <a:gd name="T9" fmla="*/ 1301 h 97"/>
                  <a:gd name="T10" fmla="*/ 12648 w 323"/>
                  <a:gd name="T11" fmla="*/ 3197 h 97"/>
                  <a:gd name="T12" fmla="*/ 11820 w 323"/>
                  <a:gd name="T13" fmla="*/ 4556 h 97"/>
                  <a:gd name="T14" fmla="*/ 6309 w 323"/>
                  <a:gd name="T15" fmla="*/ 4854 h 97"/>
                  <a:gd name="T16" fmla="*/ 783 w 323"/>
                  <a:gd name="T17" fmla="*/ 4500 h 97"/>
                  <a:gd name="T18" fmla="*/ 0 w 323"/>
                  <a:gd name="T19" fmla="*/ 3197 h 97"/>
                  <a:gd name="T20" fmla="*/ 0 w 323"/>
                  <a:gd name="T21" fmla="*/ 1301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7">
                    <a:moveTo>
                      <a:pt x="0" y="26"/>
                    </a:moveTo>
                    <a:cubicBezTo>
                      <a:pt x="0" y="12"/>
                      <a:pt x="4" y="0"/>
                      <a:pt x="44" y="0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290" y="1"/>
                      <a:pt x="290" y="1"/>
                      <a:pt x="290" y="1"/>
                    </a:cubicBezTo>
                    <a:cubicBezTo>
                      <a:pt x="309" y="1"/>
                      <a:pt x="323" y="12"/>
                      <a:pt x="323" y="26"/>
                    </a:cubicBezTo>
                    <a:cubicBezTo>
                      <a:pt x="323" y="64"/>
                      <a:pt x="323" y="64"/>
                      <a:pt x="323" y="64"/>
                    </a:cubicBezTo>
                    <a:cubicBezTo>
                      <a:pt x="323" y="79"/>
                      <a:pt x="317" y="91"/>
                      <a:pt x="302" y="91"/>
                    </a:cubicBezTo>
                    <a:cubicBezTo>
                      <a:pt x="302" y="91"/>
                      <a:pt x="192" y="97"/>
                      <a:pt x="161" y="97"/>
                    </a:cubicBezTo>
                    <a:cubicBezTo>
                      <a:pt x="130" y="97"/>
                      <a:pt x="20" y="90"/>
                      <a:pt x="20" y="90"/>
                    </a:cubicBezTo>
                    <a:cubicBezTo>
                      <a:pt x="5" y="90"/>
                      <a:pt x="0" y="79"/>
                      <a:pt x="0" y="6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8" name="Freeform 41"/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2509" y="1645"/>
                <a:ext cx="785" cy="235"/>
              </a:xfrm>
              <a:custGeom>
                <a:avLst/>
                <a:gdLst>
                  <a:gd name="T0" fmla="*/ 625 w 314"/>
                  <a:gd name="T1" fmla="*/ 4171 h 88"/>
                  <a:gd name="T2" fmla="*/ 625 w 314"/>
                  <a:gd name="T3" fmla="*/ 4171 h 88"/>
                  <a:gd name="T4" fmla="*/ 0 w 314"/>
                  <a:gd name="T5" fmla="*/ 3044 h 88"/>
                  <a:gd name="T6" fmla="*/ 0 w 314"/>
                  <a:gd name="T7" fmla="*/ 1127 h 88"/>
                  <a:gd name="T8" fmla="*/ 1563 w 314"/>
                  <a:gd name="T9" fmla="*/ 0 h 88"/>
                  <a:gd name="T10" fmla="*/ 7238 w 314"/>
                  <a:gd name="T11" fmla="*/ 93 h 88"/>
                  <a:gd name="T12" fmla="*/ 11175 w 314"/>
                  <a:gd name="T13" fmla="*/ 56 h 88"/>
                  <a:gd name="T14" fmla="*/ 12270 w 314"/>
                  <a:gd name="T15" fmla="*/ 1127 h 88"/>
                  <a:gd name="T16" fmla="*/ 12270 w 314"/>
                  <a:gd name="T17" fmla="*/ 3044 h 88"/>
                  <a:gd name="T18" fmla="*/ 11645 w 314"/>
                  <a:gd name="T19" fmla="*/ 4230 h 88"/>
                  <a:gd name="T20" fmla="*/ 6145 w 314"/>
                  <a:gd name="T21" fmla="*/ 4478 h 88"/>
                  <a:gd name="T22" fmla="*/ 625 w 314"/>
                  <a:gd name="T23" fmla="*/ 4171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4" h="88">
                    <a:moveTo>
                      <a:pt x="16" y="82"/>
                    </a:moveTo>
                    <a:cubicBezTo>
                      <a:pt x="16" y="82"/>
                      <a:pt x="16" y="82"/>
                      <a:pt x="16" y="82"/>
                    </a:cubicBezTo>
                    <a:cubicBezTo>
                      <a:pt x="9" y="82"/>
                      <a:pt x="0" y="79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0" y="0"/>
                      <a:pt x="40" y="0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286" y="1"/>
                      <a:pt x="286" y="1"/>
                      <a:pt x="286" y="1"/>
                    </a:cubicBezTo>
                    <a:cubicBezTo>
                      <a:pt x="301" y="1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5"/>
                      <a:pt x="309" y="83"/>
                      <a:pt x="298" y="83"/>
                    </a:cubicBezTo>
                    <a:cubicBezTo>
                      <a:pt x="297" y="83"/>
                      <a:pt x="188" y="88"/>
                      <a:pt x="157" y="88"/>
                    </a:cubicBezTo>
                    <a:cubicBezTo>
                      <a:pt x="126" y="88"/>
                      <a:pt x="17" y="82"/>
                      <a:pt x="16" y="8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9" name="Oval 42"/>
              <p:cNvSpPr>
                <a:spLocks noChangeArrowhead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2864" y="1747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0" name="Oval 43"/>
              <p:cNvSpPr>
                <a:spLocks noChangeArrowheads="1"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2847" y="1728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1" name="Freeform 44"/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2529" y="1664"/>
                <a:ext cx="328" cy="141"/>
              </a:xfrm>
              <a:custGeom>
                <a:avLst/>
                <a:gdLst>
                  <a:gd name="T0" fmla="*/ 83 w 131"/>
                  <a:gd name="T1" fmla="*/ 2144 h 53"/>
                  <a:gd name="T2" fmla="*/ 283 w 131"/>
                  <a:gd name="T3" fmla="*/ 396 h 53"/>
                  <a:gd name="T4" fmla="*/ 1460 w 131"/>
                  <a:gd name="T5" fmla="*/ 93 h 53"/>
                  <a:gd name="T6" fmla="*/ 3423 w 131"/>
                  <a:gd name="T7" fmla="*/ 93 h 53"/>
                  <a:gd name="T8" fmla="*/ 4289 w 131"/>
                  <a:gd name="T9" fmla="*/ 149 h 53"/>
                  <a:gd name="T10" fmla="*/ 5148 w 131"/>
                  <a:gd name="T11" fmla="*/ 93 h 53"/>
                  <a:gd name="T12" fmla="*/ 1410 w 131"/>
                  <a:gd name="T13" fmla="*/ 452 h 53"/>
                  <a:gd name="T14" fmla="*/ 396 w 131"/>
                  <a:gd name="T15" fmla="*/ 1202 h 53"/>
                  <a:gd name="T16" fmla="*/ 158 w 131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1" h="52">
                    <a:moveTo>
                      <a:pt x="2" y="43"/>
                    </a:moveTo>
                    <a:cubicBezTo>
                      <a:pt x="2" y="34"/>
                      <a:pt x="0" y="16"/>
                      <a:pt x="7" y="8"/>
                    </a:cubicBezTo>
                    <a:cubicBezTo>
                      <a:pt x="13" y="0"/>
                      <a:pt x="28" y="2"/>
                      <a:pt x="37" y="2"/>
                    </a:cubicBezTo>
                    <a:cubicBezTo>
                      <a:pt x="53" y="2"/>
                      <a:pt x="70" y="2"/>
                      <a:pt x="87" y="2"/>
                    </a:cubicBezTo>
                    <a:cubicBezTo>
                      <a:pt x="94" y="2"/>
                      <a:pt x="102" y="3"/>
                      <a:pt x="109" y="3"/>
                    </a:cubicBezTo>
                    <a:cubicBezTo>
                      <a:pt x="116" y="2"/>
                      <a:pt x="124" y="1"/>
                      <a:pt x="131" y="2"/>
                    </a:cubicBezTo>
                    <a:cubicBezTo>
                      <a:pt x="101" y="12"/>
                      <a:pt x="67" y="5"/>
                      <a:pt x="36" y="9"/>
                    </a:cubicBezTo>
                    <a:cubicBezTo>
                      <a:pt x="26" y="11"/>
                      <a:pt x="15" y="13"/>
                      <a:pt x="10" y="24"/>
                    </a:cubicBezTo>
                    <a:cubicBezTo>
                      <a:pt x="6" y="33"/>
                      <a:pt x="4" y="43"/>
                      <a:pt x="4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" name="Freeform 45"/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2734" y="1683"/>
                <a:ext cx="560" cy="194"/>
              </a:xfrm>
              <a:custGeom>
                <a:avLst/>
                <a:gdLst>
                  <a:gd name="T0" fmla="*/ 8520 w 224"/>
                  <a:gd name="T1" fmla="*/ 1052 h 73"/>
                  <a:gd name="T2" fmla="*/ 8283 w 224"/>
                  <a:gd name="T3" fmla="*/ 2987 h 73"/>
                  <a:gd name="T4" fmla="*/ 6800 w 224"/>
                  <a:gd name="T5" fmla="*/ 3192 h 73"/>
                  <a:gd name="T6" fmla="*/ 4658 w 224"/>
                  <a:gd name="T7" fmla="*/ 3341 h 73"/>
                  <a:gd name="T8" fmla="*/ 0 w 224"/>
                  <a:gd name="T9" fmla="*/ 3341 h 73"/>
                  <a:gd name="T10" fmla="*/ 3125 w 224"/>
                  <a:gd name="T11" fmla="*/ 3248 h 73"/>
                  <a:gd name="T12" fmla="*/ 6300 w 224"/>
                  <a:gd name="T13" fmla="*/ 2796 h 73"/>
                  <a:gd name="T14" fmla="*/ 8175 w 224"/>
                  <a:gd name="T15" fmla="*/ 0 h 73"/>
                  <a:gd name="T16" fmla="*/ 8520 w 224"/>
                  <a:gd name="T17" fmla="*/ 848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73">
                    <a:moveTo>
                      <a:pt x="218" y="21"/>
                    </a:moveTo>
                    <a:cubicBezTo>
                      <a:pt x="218" y="34"/>
                      <a:pt x="224" y="51"/>
                      <a:pt x="212" y="60"/>
                    </a:cubicBezTo>
                    <a:cubicBezTo>
                      <a:pt x="203" y="67"/>
                      <a:pt x="185" y="64"/>
                      <a:pt x="174" y="64"/>
                    </a:cubicBezTo>
                    <a:cubicBezTo>
                      <a:pt x="151" y="64"/>
                      <a:pt x="142" y="65"/>
                      <a:pt x="119" y="67"/>
                    </a:cubicBezTo>
                    <a:cubicBezTo>
                      <a:pt x="84" y="68"/>
                      <a:pt x="34" y="73"/>
                      <a:pt x="0" y="67"/>
                    </a:cubicBezTo>
                    <a:cubicBezTo>
                      <a:pt x="25" y="66"/>
                      <a:pt x="55" y="67"/>
                      <a:pt x="80" y="65"/>
                    </a:cubicBezTo>
                    <a:cubicBezTo>
                      <a:pt x="108" y="63"/>
                      <a:pt x="132" y="59"/>
                      <a:pt x="161" y="56"/>
                    </a:cubicBezTo>
                    <a:cubicBezTo>
                      <a:pt x="186" y="53"/>
                      <a:pt x="223" y="33"/>
                      <a:pt x="209" y="0"/>
                    </a:cubicBezTo>
                    <a:cubicBezTo>
                      <a:pt x="217" y="4"/>
                      <a:pt x="215" y="11"/>
                      <a:pt x="218" y="17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" name="Freeform 46"/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2874" y="1733"/>
                <a:ext cx="128" cy="67"/>
              </a:xfrm>
              <a:custGeom>
                <a:avLst/>
                <a:gdLst>
                  <a:gd name="T0" fmla="*/ 1343 w 51"/>
                  <a:gd name="T1" fmla="*/ 0 h 25"/>
                  <a:gd name="T2" fmla="*/ 1789 w 51"/>
                  <a:gd name="T3" fmla="*/ 517 h 25"/>
                  <a:gd name="T4" fmla="*/ 597 w 51"/>
                  <a:gd name="T5" fmla="*/ 1193 h 25"/>
                  <a:gd name="T6" fmla="*/ 0 w 51"/>
                  <a:gd name="T7" fmla="*/ 1134 h 25"/>
                  <a:gd name="T8" fmla="*/ 788 w 51"/>
                  <a:gd name="T9" fmla="*/ 1292 h 25"/>
                  <a:gd name="T10" fmla="*/ 2023 w 51"/>
                  <a:gd name="T11" fmla="*/ 616 h 25"/>
                  <a:gd name="T12" fmla="*/ 1343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2"/>
                    </a:cubicBezTo>
                    <a:cubicBezTo>
                      <a:pt x="51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4" name="Freeform 47"/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2862" y="1736"/>
                <a:ext cx="115" cy="51"/>
              </a:xfrm>
              <a:custGeom>
                <a:avLst/>
                <a:gdLst>
                  <a:gd name="T0" fmla="*/ 158 w 46"/>
                  <a:gd name="T1" fmla="*/ 582 h 19"/>
                  <a:gd name="T2" fmla="*/ 1175 w 46"/>
                  <a:gd name="T3" fmla="*/ 56 h 19"/>
                  <a:gd name="T4" fmla="*/ 1800 w 46"/>
                  <a:gd name="T5" fmla="*/ 217 h 19"/>
                  <a:gd name="T6" fmla="*/ 988 w 46"/>
                  <a:gd name="T7" fmla="*/ 0 h 19"/>
                  <a:gd name="T8" fmla="*/ 0 w 46"/>
                  <a:gd name="T9" fmla="*/ 518 h 19"/>
                  <a:gd name="T10" fmla="*/ 395 w 46"/>
                  <a:gd name="T11" fmla="*/ 988 h 19"/>
                  <a:gd name="T12" fmla="*/ 158 w 46"/>
                  <a:gd name="T13" fmla="*/ 58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9">
                    <a:moveTo>
                      <a:pt x="4" y="11"/>
                    </a:moveTo>
                    <a:cubicBezTo>
                      <a:pt x="4" y="5"/>
                      <a:pt x="16" y="1"/>
                      <a:pt x="30" y="1"/>
                    </a:cubicBezTo>
                    <a:cubicBezTo>
                      <a:pt x="35" y="1"/>
                      <a:pt x="42" y="3"/>
                      <a:pt x="46" y="4"/>
                    </a:cubicBezTo>
                    <a:cubicBezTo>
                      <a:pt x="41" y="1"/>
                      <a:pt x="34" y="0"/>
                      <a:pt x="25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8" y="17"/>
                      <a:pt x="4" y="15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5" name="Freeform 48"/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2499" y="1635"/>
                <a:ext cx="808" cy="258"/>
              </a:xfrm>
              <a:custGeom>
                <a:avLst/>
                <a:gdLst>
                  <a:gd name="T0" fmla="*/ 0 w 323"/>
                  <a:gd name="T1" fmla="*/ 1301 h 97"/>
                  <a:gd name="T2" fmla="*/ 1721 w 323"/>
                  <a:gd name="T3" fmla="*/ 0 h 97"/>
                  <a:gd name="T4" fmla="*/ 7402 w 323"/>
                  <a:gd name="T5" fmla="*/ 93 h 97"/>
                  <a:gd name="T6" fmla="*/ 11352 w 323"/>
                  <a:gd name="T7" fmla="*/ 56 h 97"/>
                  <a:gd name="T8" fmla="*/ 12648 w 323"/>
                  <a:gd name="T9" fmla="*/ 1301 h 97"/>
                  <a:gd name="T10" fmla="*/ 12648 w 323"/>
                  <a:gd name="T11" fmla="*/ 3197 h 97"/>
                  <a:gd name="T12" fmla="*/ 11820 w 323"/>
                  <a:gd name="T13" fmla="*/ 4556 h 97"/>
                  <a:gd name="T14" fmla="*/ 6309 w 323"/>
                  <a:gd name="T15" fmla="*/ 4854 h 97"/>
                  <a:gd name="T16" fmla="*/ 783 w 323"/>
                  <a:gd name="T17" fmla="*/ 4500 h 97"/>
                  <a:gd name="T18" fmla="*/ 0 w 323"/>
                  <a:gd name="T19" fmla="*/ 3197 h 97"/>
                  <a:gd name="T20" fmla="*/ 0 w 323"/>
                  <a:gd name="T21" fmla="*/ 1301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7">
                    <a:moveTo>
                      <a:pt x="0" y="26"/>
                    </a:moveTo>
                    <a:cubicBezTo>
                      <a:pt x="0" y="12"/>
                      <a:pt x="4" y="0"/>
                      <a:pt x="44" y="0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290" y="1"/>
                      <a:pt x="290" y="1"/>
                      <a:pt x="290" y="1"/>
                    </a:cubicBezTo>
                    <a:cubicBezTo>
                      <a:pt x="309" y="1"/>
                      <a:pt x="323" y="12"/>
                      <a:pt x="323" y="26"/>
                    </a:cubicBezTo>
                    <a:cubicBezTo>
                      <a:pt x="323" y="64"/>
                      <a:pt x="323" y="64"/>
                      <a:pt x="323" y="64"/>
                    </a:cubicBezTo>
                    <a:cubicBezTo>
                      <a:pt x="323" y="79"/>
                      <a:pt x="317" y="91"/>
                      <a:pt x="302" y="91"/>
                    </a:cubicBezTo>
                    <a:cubicBezTo>
                      <a:pt x="302" y="91"/>
                      <a:pt x="192" y="97"/>
                      <a:pt x="161" y="97"/>
                    </a:cubicBezTo>
                    <a:cubicBezTo>
                      <a:pt x="130" y="97"/>
                      <a:pt x="20" y="90"/>
                      <a:pt x="20" y="90"/>
                    </a:cubicBezTo>
                    <a:cubicBezTo>
                      <a:pt x="5" y="90"/>
                      <a:pt x="0" y="79"/>
                      <a:pt x="0" y="64"/>
                    </a:cubicBezTo>
                    <a:lnTo>
                      <a:pt x="0" y="2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6" name="Freeform 49"/>
              <p:cNvSpPr/>
              <p:nvPr>
                <p:custDataLst>
                  <p:tags r:id="rId47"/>
                </p:custDataLst>
              </p:nvPr>
            </p:nvSpPr>
            <p:spPr bwMode="auto">
              <a:xfrm>
                <a:off x="2509" y="1645"/>
                <a:ext cx="785" cy="235"/>
              </a:xfrm>
              <a:custGeom>
                <a:avLst/>
                <a:gdLst>
                  <a:gd name="T0" fmla="*/ 625 w 314"/>
                  <a:gd name="T1" fmla="*/ 4171 h 88"/>
                  <a:gd name="T2" fmla="*/ 625 w 314"/>
                  <a:gd name="T3" fmla="*/ 4171 h 88"/>
                  <a:gd name="T4" fmla="*/ 0 w 314"/>
                  <a:gd name="T5" fmla="*/ 3044 h 88"/>
                  <a:gd name="T6" fmla="*/ 0 w 314"/>
                  <a:gd name="T7" fmla="*/ 1127 h 88"/>
                  <a:gd name="T8" fmla="*/ 1563 w 314"/>
                  <a:gd name="T9" fmla="*/ 0 h 88"/>
                  <a:gd name="T10" fmla="*/ 7238 w 314"/>
                  <a:gd name="T11" fmla="*/ 93 h 88"/>
                  <a:gd name="T12" fmla="*/ 11175 w 314"/>
                  <a:gd name="T13" fmla="*/ 56 h 88"/>
                  <a:gd name="T14" fmla="*/ 12270 w 314"/>
                  <a:gd name="T15" fmla="*/ 1127 h 88"/>
                  <a:gd name="T16" fmla="*/ 12270 w 314"/>
                  <a:gd name="T17" fmla="*/ 3044 h 88"/>
                  <a:gd name="T18" fmla="*/ 11645 w 314"/>
                  <a:gd name="T19" fmla="*/ 4230 h 88"/>
                  <a:gd name="T20" fmla="*/ 6145 w 314"/>
                  <a:gd name="T21" fmla="*/ 4478 h 88"/>
                  <a:gd name="T22" fmla="*/ 625 w 314"/>
                  <a:gd name="T23" fmla="*/ 4171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4" h="88">
                    <a:moveTo>
                      <a:pt x="16" y="82"/>
                    </a:moveTo>
                    <a:cubicBezTo>
                      <a:pt x="16" y="82"/>
                      <a:pt x="16" y="82"/>
                      <a:pt x="16" y="82"/>
                    </a:cubicBezTo>
                    <a:cubicBezTo>
                      <a:pt x="9" y="82"/>
                      <a:pt x="0" y="79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0" y="0"/>
                      <a:pt x="40" y="0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286" y="1"/>
                      <a:pt x="286" y="1"/>
                      <a:pt x="286" y="1"/>
                    </a:cubicBezTo>
                    <a:cubicBezTo>
                      <a:pt x="301" y="1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5"/>
                      <a:pt x="309" y="83"/>
                      <a:pt x="298" y="83"/>
                    </a:cubicBezTo>
                    <a:cubicBezTo>
                      <a:pt x="297" y="83"/>
                      <a:pt x="188" y="88"/>
                      <a:pt x="157" y="88"/>
                    </a:cubicBezTo>
                    <a:cubicBezTo>
                      <a:pt x="126" y="88"/>
                      <a:pt x="17" y="82"/>
                      <a:pt x="16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7" name="Oval 50"/>
              <p:cNvSpPr>
                <a:spLocks noChangeArrowheads="1"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2847" y="1728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</p:grpSp>
        <p:grpSp>
          <p:nvGrpSpPr>
            <p:cNvPr id="83" name="Group 97"/>
            <p:cNvGrpSpPr/>
            <p:nvPr>
              <p:custDataLst>
                <p:tags r:id="rId14"/>
              </p:custDataLst>
            </p:nvPr>
          </p:nvGrpSpPr>
          <p:grpSpPr>
            <a:xfrm rot="15470665" flipV="1">
              <a:off x="3593838" y="1516841"/>
              <a:ext cx="1110248" cy="325654"/>
              <a:chOff x="3310" y="1635"/>
              <a:chExt cx="808" cy="237"/>
            </a:xfrm>
          </p:grpSpPr>
          <p:sp>
            <p:nvSpPr>
              <p:cNvPr id="96" name="Freeform 98"/>
              <p:cNvSpPr/>
              <p:nvPr>
                <p:custDataLst>
                  <p:tags r:id="rId27"/>
                </p:custDataLst>
              </p:nvPr>
            </p:nvSpPr>
            <p:spPr bwMode="auto">
              <a:xfrm>
                <a:off x="3310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" name="Freeform 99"/>
              <p:cNvSpPr/>
              <p:nvPr>
                <p:custDataLst>
                  <p:tags r:id="rId28"/>
                </p:custDataLst>
              </p:nvPr>
            </p:nvSpPr>
            <p:spPr bwMode="auto">
              <a:xfrm>
                <a:off x="3320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" name="Oval 100"/>
              <p:cNvSpPr>
                <a:spLocks noChangeArrowhead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3645" y="1725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9" name="Oval 101"/>
              <p:cNvSpPr>
                <a:spLocks noChangeArrowheads="1"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3628" y="1707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0" name="Freeform 102"/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3653" y="1712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7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560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5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1"/>
                    </a:cubicBezTo>
                    <a:cubicBezTo>
                      <a:pt x="51" y="6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1" name="Freeform 103"/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3640" y="1712"/>
                <a:ext cx="115" cy="53"/>
              </a:xfrm>
              <a:custGeom>
                <a:avLst/>
                <a:gdLst>
                  <a:gd name="T0" fmla="*/ 158 w 46"/>
                  <a:gd name="T1" fmla="*/ 596 h 20"/>
                  <a:gd name="T2" fmla="*/ 1175 w 46"/>
                  <a:gd name="T3" fmla="*/ 90 h 20"/>
                  <a:gd name="T4" fmla="*/ 1800 w 46"/>
                  <a:gd name="T5" fmla="*/ 239 h 20"/>
                  <a:gd name="T6" fmla="*/ 988 w 46"/>
                  <a:gd name="T7" fmla="*/ 0 h 20"/>
                  <a:gd name="T8" fmla="*/ 0 w 46"/>
                  <a:gd name="T9" fmla="*/ 541 h 20"/>
                  <a:gd name="T10" fmla="*/ 395 w 46"/>
                  <a:gd name="T11" fmla="*/ 983 h 20"/>
                  <a:gd name="T12" fmla="*/ 158 w 46"/>
                  <a:gd name="T13" fmla="*/ 59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4" y="12"/>
                    </a:moveTo>
                    <a:cubicBezTo>
                      <a:pt x="4" y="6"/>
                      <a:pt x="16" y="2"/>
                      <a:pt x="30" y="2"/>
                    </a:cubicBezTo>
                    <a:cubicBezTo>
                      <a:pt x="35" y="2"/>
                      <a:pt x="42" y="3"/>
                      <a:pt x="46" y="5"/>
                    </a:cubicBezTo>
                    <a:cubicBezTo>
                      <a:pt x="42" y="2"/>
                      <a:pt x="34" y="0"/>
                      <a:pt x="25" y="0"/>
                    </a:cubicBezTo>
                    <a:cubicBezTo>
                      <a:pt x="11" y="0"/>
                      <a:pt x="0" y="5"/>
                      <a:pt x="0" y="11"/>
                    </a:cubicBezTo>
                    <a:cubicBezTo>
                      <a:pt x="0" y="15"/>
                      <a:pt x="4" y="18"/>
                      <a:pt x="10" y="20"/>
                    </a:cubicBezTo>
                    <a:cubicBezTo>
                      <a:pt x="8" y="18"/>
                      <a:pt x="4" y="16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2" name="Freeform 104"/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3335" y="1659"/>
                <a:ext cx="325" cy="141"/>
              </a:xfrm>
              <a:custGeom>
                <a:avLst/>
                <a:gdLst>
                  <a:gd name="T0" fmla="*/ 50 w 130"/>
                  <a:gd name="T1" fmla="*/ 2144 h 53"/>
                  <a:gd name="T2" fmla="*/ 238 w 130"/>
                  <a:gd name="T3" fmla="*/ 396 h 53"/>
                  <a:gd name="T4" fmla="*/ 1408 w 130"/>
                  <a:gd name="T5" fmla="*/ 93 h 53"/>
                  <a:gd name="T6" fmla="*/ 3363 w 130"/>
                  <a:gd name="T7" fmla="*/ 93 h 53"/>
                  <a:gd name="T8" fmla="*/ 4220 w 130"/>
                  <a:gd name="T9" fmla="*/ 149 h 53"/>
                  <a:gd name="T10" fmla="*/ 5083 w 130"/>
                  <a:gd name="T11" fmla="*/ 93 h 53"/>
                  <a:gd name="T12" fmla="*/ 1375 w 130"/>
                  <a:gd name="T13" fmla="*/ 452 h 53"/>
                  <a:gd name="T14" fmla="*/ 363 w 130"/>
                  <a:gd name="T15" fmla="*/ 1202 h 53"/>
                  <a:gd name="T16" fmla="*/ 125 w 130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52">
                    <a:moveTo>
                      <a:pt x="1" y="43"/>
                    </a:moveTo>
                    <a:cubicBezTo>
                      <a:pt x="1" y="34"/>
                      <a:pt x="0" y="16"/>
                      <a:pt x="6" y="8"/>
                    </a:cubicBezTo>
                    <a:cubicBezTo>
                      <a:pt x="12" y="0"/>
                      <a:pt x="27" y="2"/>
                      <a:pt x="36" y="2"/>
                    </a:cubicBezTo>
                    <a:cubicBezTo>
                      <a:pt x="52" y="2"/>
                      <a:pt x="69" y="2"/>
                      <a:pt x="86" y="2"/>
                    </a:cubicBezTo>
                    <a:cubicBezTo>
                      <a:pt x="93" y="2"/>
                      <a:pt x="101" y="3"/>
                      <a:pt x="108" y="3"/>
                    </a:cubicBezTo>
                    <a:cubicBezTo>
                      <a:pt x="115" y="2"/>
                      <a:pt x="123" y="1"/>
                      <a:pt x="130" y="2"/>
                    </a:cubicBezTo>
                    <a:cubicBezTo>
                      <a:pt x="100" y="12"/>
                      <a:pt x="66" y="5"/>
                      <a:pt x="35" y="9"/>
                    </a:cubicBezTo>
                    <a:cubicBezTo>
                      <a:pt x="25" y="11"/>
                      <a:pt x="14" y="13"/>
                      <a:pt x="9" y="24"/>
                    </a:cubicBezTo>
                    <a:cubicBezTo>
                      <a:pt x="5" y="33"/>
                      <a:pt x="3" y="43"/>
                      <a:pt x="3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" name="Freeform 105"/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3588" y="1699"/>
                <a:ext cx="502" cy="149"/>
              </a:xfrm>
              <a:custGeom>
                <a:avLst/>
                <a:gdLst>
                  <a:gd name="T0" fmla="*/ 0 w 201"/>
                  <a:gd name="T1" fmla="*/ 2562 h 56"/>
                  <a:gd name="T2" fmla="*/ 5719 w 201"/>
                  <a:gd name="T3" fmla="*/ 2506 h 56"/>
                  <a:gd name="T4" fmla="*/ 7585 w 201"/>
                  <a:gd name="T5" fmla="*/ 2145 h 56"/>
                  <a:gd name="T6" fmla="*/ 7585 w 201"/>
                  <a:gd name="T7" fmla="*/ 0 h 56"/>
                  <a:gd name="T8" fmla="*/ 7118 w 201"/>
                  <a:gd name="T9" fmla="*/ 1905 h 56"/>
                  <a:gd name="T10" fmla="*/ 6076 w 201"/>
                  <a:gd name="T11" fmla="*/ 2110 h 56"/>
                  <a:gd name="T12" fmla="*/ 4753 w 201"/>
                  <a:gd name="T13" fmla="*/ 2145 h 56"/>
                  <a:gd name="T14" fmla="*/ 2258 w 201"/>
                  <a:gd name="T15" fmla="*/ 2259 h 56"/>
                  <a:gd name="T16" fmla="*/ 1011 w 201"/>
                  <a:gd name="T17" fmla="*/ 2413 h 56"/>
                  <a:gd name="T18" fmla="*/ 155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8" y="47"/>
                      <a:pt x="147" y="50"/>
                    </a:cubicBezTo>
                    <a:cubicBezTo>
                      <a:pt x="158" y="50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4" name="Freeform 106"/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3310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5" name="Oval 107"/>
              <p:cNvSpPr>
                <a:spLocks noChangeArrowhead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3628" y="1707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6" name="Freeform 108"/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3320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4" name="Group 109"/>
            <p:cNvGrpSpPr/>
            <p:nvPr>
              <p:custDataLst>
                <p:tags r:id="rId15"/>
              </p:custDataLst>
            </p:nvPr>
          </p:nvGrpSpPr>
          <p:grpSpPr>
            <a:xfrm rot="15899991" flipV="1">
              <a:off x="3450940" y="381602"/>
              <a:ext cx="1106126" cy="329777"/>
              <a:chOff x="4128" y="1637"/>
              <a:chExt cx="805" cy="240"/>
            </a:xfrm>
          </p:grpSpPr>
          <p:sp>
            <p:nvSpPr>
              <p:cNvPr id="85" name="Freeform 110"/>
              <p:cNvSpPr/>
              <p:nvPr>
                <p:custDataLst>
                  <p:tags r:id="rId16"/>
                </p:custDataLst>
              </p:nvPr>
            </p:nvSpPr>
            <p:spPr bwMode="auto">
              <a:xfrm>
                <a:off x="4128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6" name="Freeform 111"/>
              <p:cNvSpPr/>
              <p:nvPr>
                <p:custDataLst>
                  <p:tags r:id="rId17"/>
                </p:custDataLst>
              </p:nvPr>
            </p:nvSpPr>
            <p:spPr bwMode="auto">
              <a:xfrm>
                <a:off x="4138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7" name="Oval 112"/>
              <p:cNvSpPr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466" y="1733"/>
                <a:ext cx="155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8" name="Oval 113"/>
              <p:cNvSpPr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4448" y="1715"/>
                <a:ext cx="155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9" name="Freeform 114"/>
              <p:cNvSpPr/>
              <p:nvPr>
                <p:custDataLst>
                  <p:tags r:id="rId20"/>
                </p:custDataLst>
              </p:nvPr>
            </p:nvSpPr>
            <p:spPr bwMode="auto">
              <a:xfrm>
                <a:off x="4156" y="1661"/>
                <a:ext cx="332" cy="147"/>
              </a:xfrm>
              <a:custGeom>
                <a:avLst/>
                <a:gdLst>
                  <a:gd name="T0" fmla="*/ 155 w 133"/>
                  <a:gd name="T1" fmla="*/ 2293 h 55"/>
                  <a:gd name="T2" fmla="*/ 230 w 133"/>
                  <a:gd name="T3" fmla="*/ 363 h 55"/>
                  <a:gd name="T4" fmla="*/ 1508 w 133"/>
                  <a:gd name="T5" fmla="*/ 208 h 55"/>
                  <a:gd name="T6" fmla="*/ 3452 w 133"/>
                  <a:gd name="T7" fmla="*/ 208 h 55"/>
                  <a:gd name="T8" fmla="*/ 4306 w 133"/>
                  <a:gd name="T9" fmla="*/ 251 h 55"/>
                  <a:gd name="T10" fmla="*/ 5165 w 133"/>
                  <a:gd name="T11" fmla="*/ 208 h 55"/>
                  <a:gd name="T12" fmla="*/ 1478 w 133"/>
                  <a:gd name="T13" fmla="*/ 556 h 55"/>
                  <a:gd name="T14" fmla="*/ 467 w 133"/>
                  <a:gd name="T15" fmla="*/ 1315 h 55"/>
                  <a:gd name="T16" fmla="*/ 230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6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4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0" name="Freeform 115"/>
              <p:cNvSpPr/>
              <p:nvPr>
                <p:custDataLst>
                  <p:tags r:id="rId21"/>
                </p:custDataLst>
              </p:nvPr>
            </p:nvSpPr>
            <p:spPr bwMode="auto">
              <a:xfrm>
                <a:off x="4418" y="1707"/>
                <a:ext cx="500" cy="149"/>
              </a:xfrm>
              <a:custGeom>
                <a:avLst/>
                <a:gdLst>
                  <a:gd name="T0" fmla="*/ 0 w 200"/>
                  <a:gd name="T1" fmla="*/ 2562 h 56"/>
                  <a:gd name="T2" fmla="*/ 5708 w 200"/>
                  <a:gd name="T3" fmla="*/ 2506 h 56"/>
                  <a:gd name="T4" fmla="*/ 7583 w 200"/>
                  <a:gd name="T5" fmla="*/ 2145 h 56"/>
                  <a:gd name="T6" fmla="*/ 7583 w 200"/>
                  <a:gd name="T7" fmla="*/ 0 h 56"/>
                  <a:gd name="T8" fmla="*/ 7113 w 200"/>
                  <a:gd name="T9" fmla="*/ 1905 h 56"/>
                  <a:gd name="T10" fmla="*/ 6063 w 200"/>
                  <a:gd name="T11" fmla="*/ 2110 h 56"/>
                  <a:gd name="T12" fmla="*/ 4738 w 200"/>
                  <a:gd name="T13" fmla="*/ 2145 h 56"/>
                  <a:gd name="T14" fmla="*/ 2238 w 200"/>
                  <a:gd name="T15" fmla="*/ 2259 h 56"/>
                  <a:gd name="T16" fmla="*/ 1020 w 200"/>
                  <a:gd name="T17" fmla="*/ 2413 h 56"/>
                  <a:gd name="T18" fmla="*/ 125 w 200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" h="56">
                    <a:moveTo>
                      <a:pt x="0" y="51"/>
                    </a:moveTo>
                    <a:cubicBezTo>
                      <a:pt x="48" y="51"/>
                      <a:pt x="97" y="47"/>
                      <a:pt x="146" y="50"/>
                    </a:cubicBezTo>
                    <a:cubicBezTo>
                      <a:pt x="158" y="50"/>
                      <a:pt x="187" y="56"/>
                      <a:pt x="194" y="43"/>
                    </a:cubicBezTo>
                    <a:cubicBezTo>
                      <a:pt x="200" y="34"/>
                      <a:pt x="196" y="10"/>
                      <a:pt x="194" y="0"/>
                    </a:cubicBezTo>
                    <a:cubicBezTo>
                      <a:pt x="194" y="12"/>
                      <a:pt x="193" y="31"/>
                      <a:pt x="182" y="38"/>
                    </a:cubicBezTo>
                    <a:cubicBezTo>
                      <a:pt x="175" y="43"/>
                      <a:pt x="163" y="42"/>
                      <a:pt x="155" y="42"/>
                    </a:cubicBezTo>
                    <a:cubicBezTo>
                      <a:pt x="144" y="43"/>
                      <a:pt x="132" y="43"/>
                      <a:pt x="121" y="43"/>
                    </a:cubicBezTo>
                    <a:cubicBezTo>
                      <a:pt x="100" y="43"/>
                      <a:pt x="78" y="42"/>
                      <a:pt x="57" y="45"/>
                    </a:cubicBezTo>
                    <a:cubicBezTo>
                      <a:pt x="46" y="46"/>
                      <a:pt x="36" y="47"/>
                      <a:pt x="26" y="48"/>
                    </a:cubicBezTo>
                    <a:cubicBezTo>
                      <a:pt x="18" y="49"/>
                      <a:pt x="10" y="48"/>
                      <a:pt x="3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Freeform 116"/>
              <p:cNvSpPr/>
              <p:nvPr>
                <p:custDataLst>
                  <p:tags r:id="rId22"/>
                </p:custDataLst>
              </p:nvPr>
            </p:nvSpPr>
            <p:spPr bwMode="auto">
              <a:xfrm>
                <a:off x="4478" y="1720"/>
                <a:ext cx="125" cy="67"/>
              </a:xfrm>
              <a:custGeom>
                <a:avLst/>
                <a:gdLst>
                  <a:gd name="T0" fmla="*/ 1333 w 50"/>
                  <a:gd name="T1" fmla="*/ 0 h 25"/>
                  <a:gd name="T2" fmla="*/ 1770 w 50"/>
                  <a:gd name="T3" fmla="*/ 517 h 25"/>
                  <a:gd name="T4" fmla="*/ 550 w 50"/>
                  <a:gd name="T5" fmla="*/ 1193 h 25"/>
                  <a:gd name="T6" fmla="*/ 0 w 50"/>
                  <a:gd name="T7" fmla="*/ 1134 h 25"/>
                  <a:gd name="T8" fmla="*/ 783 w 50"/>
                  <a:gd name="T9" fmla="*/ 1292 h 25"/>
                  <a:gd name="T10" fmla="*/ 1958 w 50"/>
                  <a:gd name="T11" fmla="*/ 616 h 25"/>
                  <a:gd name="T12" fmla="*/ 1333 w 5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0" y="19"/>
                      <a:pt x="50" y="12"/>
                    </a:cubicBezTo>
                    <a:cubicBezTo>
                      <a:pt x="50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" name="Freeform 117"/>
              <p:cNvSpPr/>
              <p:nvPr>
                <p:custDataLst>
                  <p:tags r:id="rId23"/>
                </p:custDataLst>
              </p:nvPr>
            </p:nvSpPr>
            <p:spPr bwMode="auto">
              <a:xfrm>
                <a:off x="4466" y="1723"/>
                <a:ext cx="112" cy="50"/>
              </a:xfrm>
              <a:custGeom>
                <a:avLst/>
                <a:gdLst>
                  <a:gd name="T0" fmla="*/ 105 w 45"/>
                  <a:gd name="T1" fmla="*/ 526 h 19"/>
                  <a:gd name="T2" fmla="*/ 1110 w 45"/>
                  <a:gd name="T3" fmla="*/ 55 h 19"/>
                  <a:gd name="T4" fmla="*/ 1727 w 45"/>
                  <a:gd name="T5" fmla="*/ 200 h 19"/>
                  <a:gd name="T6" fmla="*/ 923 w 45"/>
                  <a:gd name="T7" fmla="*/ 0 h 19"/>
                  <a:gd name="T8" fmla="*/ 0 w 45"/>
                  <a:gd name="T9" fmla="*/ 471 h 19"/>
                  <a:gd name="T10" fmla="*/ 383 w 45"/>
                  <a:gd name="T11" fmla="*/ 913 h 19"/>
                  <a:gd name="T12" fmla="*/ 105 w 45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3" y="11"/>
                    </a:moveTo>
                    <a:cubicBezTo>
                      <a:pt x="3" y="5"/>
                      <a:pt x="16" y="1"/>
                      <a:pt x="29" y="1"/>
                    </a:cubicBezTo>
                    <a:cubicBezTo>
                      <a:pt x="35" y="1"/>
                      <a:pt x="41" y="3"/>
                      <a:pt x="45" y="4"/>
                    </a:cubicBezTo>
                    <a:cubicBezTo>
                      <a:pt x="41" y="1"/>
                      <a:pt x="33" y="0"/>
                      <a:pt x="24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7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" name="Freeform 118"/>
              <p:cNvSpPr/>
              <p:nvPr>
                <p:custDataLst>
                  <p:tags r:id="rId24"/>
                </p:custDataLst>
              </p:nvPr>
            </p:nvSpPr>
            <p:spPr bwMode="auto">
              <a:xfrm>
                <a:off x="4128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" name="Oval 119"/>
              <p:cNvSpPr>
                <a:spLocks noChangeArrowhead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4448" y="1715"/>
                <a:ext cx="155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5" name="Freeform 120"/>
              <p:cNvSpPr/>
              <p:nvPr>
                <p:custDataLst>
                  <p:tags r:id="rId26"/>
                </p:custDataLst>
              </p:nvPr>
            </p:nvSpPr>
            <p:spPr bwMode="auto">
              <a:xfrm>
                <a:off x="4138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3" name="椭圆 2"/>
          <p:cNvSpPr/>
          <p:nvPr>
            <p:custDataLst>
              <p:tags r:id="rId4"/>
            </p:custDataLst>
          </p:nvPr>
        </p:nvSpPr>
        <p:spPr>
          <a:xfrm>
            <a:off x="6587561" y="2706979"/>
            <a:ext cx="357587" cy="3575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文本框 150"/>
          <p:cNvSpPr txBox="1"/>
          <p:nvPr>
            <p:custDataLst>
              <p:tags r:id="rId5"/>
            </p:custDataLst>
          </p:nvPr>
        </p:nvSpPr>
        <p:spPr>
          <a:xfrm rot="21307596">
            <a:off x="4157279" y="232175"/>
            <a:ext cx="861774" cy="256800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4400">
                <a:solidFill>
                  <a:schemeClr val="bg1"/>
                </a:solidFill>
              </a:rPr>
              <a:t>血    浆</a:t>
            </a:r>
          </a:p>
        </p:txBody>
      </p:sp>
      <p:sp>
        <p:nvSpPr>
          <p:cNvPr id="153" name="文本框 152"/>
          <p:cNvSpPr txBox="1"/>
          <p:nvPr>
            <p:custDataLst>
              <p:tags r:id="rId6"/>
            </p:custDataLst>
          </p:nvPr>
        </p:nvSpPr>
        <p:spPr>
          <a:xfrm>
            <a:off x="5337612" y="310820"/>
            <a:ext cx="2758625" cy="76944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/>
              <a:t>毛细血管壁细胞</a:t>
            </a:r>
            <a:endParaRPr lang="en-US" altLang="zh-CN" sz="2400"/>
          </a:p>
          <a:p>
            <a:pPr algn="ctr"/>
            <a:r>
              <a:rPr lang="zh-CN" altLang="en-US" sz="2000"/>
              <a:t>（单层细胞）</a:t>
            </a:r>
          </a:p>
        </p:txBody>
      </p:sp>
      <p:cxnSp>
        <p:nvCxnSpPr>
          <p:cNvPr id="155" name="直接箭头连接符 154"/>
          <p:cNvCxnSpPr/>
          <p:nvPr>
            <p:custDataLst>
              <p:tags r:id="rId7"/>
            </p:custDataLst>
          </p:nvPr>
        </p:nvCxnSpPr>
        <p:spPr>
          <a:xfrm flipH="1">
            <a:off x="4870094" y="2893777"/>
            <a:ext cx="1657706" cy="23327"/>
          </a:xfrm>
          <a:prstGeom prst="straightConnector1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椭圆 157"/>
          <p:cNvSpPr/>
          <p:nvPr>
            <p:custDataLst>
              <p:tags r:id="rId8"/>
            </p:custDataLst>
          </p:nvPr>
        </p:nvSpPr>
        <p:spPr>
          <a:xfrm>
            <a:off x="4649963" y="3005033"/>
            <a:ext cx="357587" cy="3575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9" name="文本框 158"/>
          <p:cNvSpPr txBox="1"/>
          <p:nvPr>
            <p:custDataLst>
              <p:tags r:id="rId9"/>
            </p:custDataLst>
          </p:nvPr>
        </p:nvSpPr>
        <p:spPr>
          <a:xfrm>
            <a:off x="5533081" y="1849984"/>
            <a:ext cx="1412067" cy="83099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/>
              <a:t>进入血浆</a:t>
            </a:r>
            <a:endParaRPr lang="en-US" altLang="zh-CN" sz="2400"/>
          </a:p>
          <a:p>
            <a:pPr algn="ctr"/>
            <a:r>
              <a:rPr lang="zh-CN" altLang="en-US" sz="2400"/>
              <a:t>穿</a:t>
            </a:r>
            <a:r>
              <a:rPr lang="en-US" altLang="zh-CN" sz="2400"/>
              <a:t>2</a:t>
            </a:r>
            <a:r>
              <a:rPr lang="zh-CN" altLang="en-US" sz="2400"/>
              <a:t>层膜</a:t>
            </a:r>
            <a:endParaRPr lang="zh-CN" altLang="en-US" sz="200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2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51" grpId="0"/>
      <p:bldP spid="153" grpId="0" animBg="1"/>
      <p:bldP spid="158" grpId="0" animBg="1"/>
      <p:bldP spid="159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>
            <p:custDataLst>
              <p:tags r:id="rId1"/>
            </p:custDataLst>
          </p:nvPr>
        </p:nvSpPr>
        <p:spPr>
          <a:xfrm>
            <a:off x="-8135" y="-7031"/>
            <a:ext cx="12200135" cy="685495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" name="组合 1"/>
          <p:cNvGrpSpPr/>
          <p:nvPr>
            <p:custDataLst>
              <p:tags r:id="rId2"/>
            </p:custDataLst>
          </p:nvPr>
        </p:nvGrpSpPr>
        <p:grpSpPr>
          <a:xfrm>
            <a:off x="4835958" y="54683"/>
            <a:ext cx="980453" cy="6748634"/>
            <a:chOff x="4797048" y="-406200"/>
            <a:chExt cx="1132744" cy="7796879"/>
          </a:xfrm>
        </p:grpSpPr>
        <p:grpSp>
          <p:nvGrpSpPr>
            <p:cNvPr id="6" name="Group 3"/>
            <p:cNvGrpSpPr/>
            <p:nvPr>
              <p:custDataLst>
                <p:tags r:id="rId198"/>
              </p:custDataLst>
            </p:nvPr>
          </p:nvGrpSpPr>
          <p:grpSpPr>
            <a:xfrm rot="4861195">
              <a:off x="4343817" y="47031"/>
              <a:ext cx="1282700" cy="376237"/>
              <a:chOff x="46" y="1635"/>
              <a:chExt cx="808" cy="237"/>
            </a:xfrm>
          </p:grpSpPr>
          <p:sp>
            <p:nvSpPr>
              <p:cNvPr id="67" name="Freeform 4"/>
              <p:cNvSpPr/>
              <p:nvPr>
                <p:custDataLst>
                  <p:tags r:id="rId259"/>
                </p:custDataLst>
              </p:nvPr>
            </p:nvSpPr>
            <p:spPr bwMode="auto">
              <a:xfrm>
                <a:off x="46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8" name="Freeform 5"/>
              <p:cNvSpPr/>
              <p:nvPr>
                <p:custDataLst>
                  <p:tags r:id="rId260"/>
                </p:custDataLst>
              </p:nvPr>
            </p:nvSpPr>
            <p:spPr bwMode="auto">
              <a:xfrm>
                <a:off x="56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9" name="Oval 6"/>
              <p:cNvSpPr>
                <a:spLocks noChangeArrowheads="1"/>
              </p:cNvSpPr>
              <p:nvPr>
                <p:custDataLst>
                  <p:tags r:id="rId261"/>
                </p:custDataLst>
              </p:nvPr>
            </p:nvSpPr>
            <p:spPr bwMode="auto">
              <a:xfrm>
                <a:off x="381" y="1725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70" name="Oval 7"/>
              <p:cNvSpPr>
                <a:spLocks noChangeArrowheads="1"/>
              </p:cNvSpPr>
              <p:nvPr>
                <p:custDataLst>
                  <p:tags r:id="rId262"/>
                </p:custDataLst>
              </p:nvPr>
            </p:nvSpPr>
            <p:spPr bwMode="auto">
              <a:xfrm>
                <a:off x="364" y="1707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71" name="Freeform 8"/>
              <p:cNvSpPr/>
              <p:nvPr>
                <p:custDataLst>
                  <p:tags r:id="rId263"/>
                </p:custDataLst>
              </p:nvPr>
            </p:nvSpPr>
            <p:spPr bwMode="auto">
              <a:xfrm>
                <a:off x="389" y="1712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7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560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5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1"/>
                    </a:cubicBezTo>
                    <a:cubicBezTo>
                      <a:pt x="51" y="6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2" name="Freeform 9"/>
              <p:cNvSpPr/>
              <p:nvPr>
                <p:custDataLst>
                  <p:tags r:id="rId264"/>
                </p:custDataLst>
              </p:nvPr>
            </p:nvSpPr>
            <p:spPr bwMode="auto">
              <a:xfrm>
                <a:off x="376" y="1712"/>
                <a:ext cx="115" cy="53"/>
              </a:xfrm>
              <a:custGeom>
                <a:avLst/>
                <a:gdLst>
                  <a:gd name="T0" fmla="*/ 158 w 46"/>
                  <a:gd name="T1" fmla="*/ 596 h 20"/>
                  <a:gd name="T2" fmla="*/ 1175 w 46"/>
                  <a:gd name="T3" fmla="*/ 90 h 20"/>
                  <a:gd name="T4" fmla="*/ 1800 w 46"/>
                  <a:gd name="T5" fmla="*/ 239 h 20"/>
                  <a:gd name="T6" fmla="*/ 988 w 46"/>
                  <a:gd name="T7" fmla="*/ 0 h 20"/>
                  <a:gd name="T8" fmla="*/ 0 w 46"/>
                  <a:gd name="T9" fmla="*/ 541 h 20"/>
                  <a:gd name="T10" fmla="*/ 395 w 46"/>
                  <a:gd name="T11" fmla="*/ 983 h 20"/>
                  <a:gd name="T12" fmla="*/ 158 w 46"/>
                  <a:gd name="T13" fmla="*/ 59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4" y="12"/>
                    </a:moveTo>
                    <a:cubicBezTo>
                      <a:pt x="4" y="6"/>
                      <a:pt x="16" y="2"/>
                      <a:pt x="30" y="2"/>
                    </a:cubicBezTo>
                    <a:cubicBezTo>
                      <a:pt x="35" y="2"/>
                      <a:pt x="42" y="3"/>
                      <a:pt x="46" y="5"/>
                    </a:cubicBezTo>
                    <a:cubicBezTo>
                      <a:pt x="42" y="2"/>
                      <a:pt x="34" y="0"/>
                      <a:pt x="25" y="0"/>
                    </a:cubicBezTo>
                    <a:cubicBezTo>
                      <a:pt x="11" y="0"/>
                      <a:pt x="0" y="5"/>
                      <a:pt x="0" y="11"/>
                    </a:cubicBezTo>
                    <a:cubicBezTo>
                      <a:pt x="0" y="15"/>
                      <a:pt x="4" y="18"/>
                      <a:pt x="10" y="20"/>
                    </a:cubicBezTo>
                    <a:cubicBezTo>
                      <a:pt x="8" y="18"/>
                      <a:pt x="4" y="16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3" name="Freeform 10"/>
              <p:cNvSpPr/>
              <p:nvPr>
                <p:custDataLst>
                  <p:tags r:id="rId265"/>
                </p:custDataLst>
              </p:nvPr>
            </p:nvSpPr>
            <p:spPr bwMode="auto">
              <a:xfrm>
                <a:off x="71" y="1659"/>
                <a:ext cx="325" cy="141"/>
              </a:xfrm>
              <a:custGeom>
                <a:avLst/>
                <a:gdLst>
                  <a:gd name="T0" fmla="*/ 50 w 130"/>
                  <a:gd name="T1" fmla="*/ 2144 h 53"/>
                  <a:gd name="T2" fmla="*/ 238 w 130"/>
                  <a:gd name="T3" fmla="*/ 396 h 53"/>
                  <a:gd name="T4" fmla="*/ 1408 w 130"/>
                  <a:gd name="T5" fmla="*/ 93 h 53"/>
                  <a:gd name="T6" fmla="*/ 3363 w 130"/>
                  <a:gd name="T7" fmla="*/ 93 h 53"/>
                  <a:gd name="T8" fmla="*/ 4220 w 130"/>
                  <a:gd name="T9" fmla="*/ 149 h 53"/>
                  <a:gd name="T10" fmla="*/ 5083 w 130"/>
                  <a:gd name="T11" fmla="*/ 93 h 53"/>
                  <a:gd name="T12" fmla="*/ 1375 w 130"/>
                  <a:gd name="T13" fmla="*/ 452 h 53"/>
                  <a:gd name="T14" fmla="*/ 363 w 130"/>
                  <a:gd name="T15" fmla="*/ 1202 h 53"/>
                  <a:gd name="T16" fmla="*/ 125 w 130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52">
                    <a:moveTo>
                      <a:pt x="1" y="43"/>
                    </a:moveTo>
                    <a:cubicBezTo>
                      <a:pt x="1" y="34"/>
                      <a:pt x="0" y="16"/>
                      <a:pt x="6" y="8"/>
                    </a:cubicBezTo>
                    <a:cubicBezTo>
                      <a:pt x="12" y="0"/>
                      <a:pt x="27" y="2"/>
                      <a:pt x="36" y="2"/>
                    </a:cubicBezTo>
                    <a:cubicBezTo>
                      <a:pt x="52" y="2"/>
                      <a:pt x="69" y="2"/>
                      <a:pt x="86" y="2"/>
                    </a:cubicBezTo>
                    <a:cubicBezTo>
                      <a:pt x="93" y="2"/>
                      <a:pt x="101" y="3"/>
                      <a:pt x="108" y="3"/>
                    </a:cubicBezTo>
                    <a:cubicBezTo>
                      <a:pt x="115" y="2"/>
                      <a:pt x="123" y="1"/>
                      <a:pt x="130" y="2"/>
                    </a:cubicBezTo>
                    <a:cubicBezTo>
                      <a:pt x="100" y="12"/>
                      <a:pt x="66" y="5"/>
                      <a:pt x="35" y="9"/>
                    </a:cubicBezTo>
                    <a:cubicBezTo>
                      <a:pt x="25" y="11"/>
                      <a:pt x="14" y="13"/>
                      <a:pt x="9" y="24"/>
                    </a:cubicBezTo>
                    <a:cubicBezTo>
                      <a:pt x="5" y="33"/>
                      <a:pt x="3" y="43"/>
                      <a:pt x="3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4" name="Freeform 11"/>
              <p:cNvSpPr/>
              <p:nvPr>
                <p:custDataLst>
                  <p:tags r:id="rId266"/>
                </p:custDataLst>
              </p:nvPr>
            </p:nvSpPr>
            <p:spPr bwMode="auto">
              <a:xfrm>
                <a:off x="324" y="1699"/>
                <a:ext cx="502" cy="149"/>
              </a:xfrm>
              <a:custGeom>
                <a:avLst/>
                <a:gdLst>
                  <a:gd name="T0" fmla="*/ 0 w 201"/>
                  <a:gd name="T1" fmla="*/ 2562 h 56"/>
                  <a:gd name="T2" fmla="*/ 5719 w 201"/>
                  <a:gd name="T3" fmla="*/ 2506 h 56"/>
                  <a:gd name="T4" fmla="*/ 7585 w 201"/>
                  <a:gd name="T5" fmla="*/ 2145 h 56"/>
                  <a:gd name="T6" fmla="*/ 7585 w 201"/>
                  <a:gd name="T7" fmla="*/ 0 h 56"/>
                  <a:gd name="T8" fmla="*/ 7118 w 201"/>
                  <a:gd name="T9" fmla="*/ 1905 h 56"/>
                  <a:gd name="T10" fmla="*/ 6076 w 201"/>
                  <a:gd name="T11" fmla="*/ 2110 h 56"/>
                  <a:gd name="T12" fmla="*/ 4753 w 201"/>
                  <a:gd name="T13" fmla="*/ 2145 h 56"/>
                  <a:gd name="T14" fmla="*/ 2258 w 201"/>
                  <a:gd name="T15" fmla="*/ 2259 h 56"/>
                  <a:gd name="T16" fmla="*/ 1011 w 201"/>
                  <a:gd name="T17" fmla="*/ 2413 h 56"/>
                  <a:gd name="T18" fmla="*/ 155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8" y="47"/>
                      <a:pt x="147" y="50"/>
                    </a:cubicBezTo>
                    <a:cubicBezTo>
                      <a:pt x="158" y="50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5" name="Freeform 12"/>
              <p:cNvSpPr/>
              <p:nvPr>
                <p:custDataLst>
                  <p:tags r:id="rId267"/>
                </p:custDataLst>
              </p:nvPr>
            </p:nvSpPr>
            <p:spPr bwMode="auto">
              <a:xfrm>
                <a:off x="46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76" name="Oval 13"/>
              <p:cNvSpPr>
                <a:spLocks noChangeArrowheads="1"/>
              </p:cNvSpPr>
              <p:nvPr>
                <p:custDataLst>
                  <p:tags r:id="rId268"/>
                </p:custDataLst>
              </p:nvPr>
            </p:nvSpPr>
            <p:spPr bwMode="auto">
              <a:xfrm>
                <a:off x="364" y="1707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77" name="Freeform 14"/>
              <p:cNvSpPr/>
              <p:nvPr>
                <p:custDataLst>
                  <p:tags r:id="rId269"/>
                </p:custDataLst>
              </p:nvPr>
            </p:nvSpPr>
            <p:spPr bwMode="auto">
              <a:xfrm>
                <a:off x="56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7" name="Group 15"/>
            <p:cNvGrpSpPr/>
            <p:nvPr>
              <p:custDataLst>
                <p:tags r:id="rId199"/>
              </p:custDataLst>
            </p:nvPr>
          </p:nvGrpSpPr>
          <p:grpSpPr>
            <a:xfrm rot="4861195">
              <a:off x="4550380" y="1321447"/>
              <a:ext cx="1277937" cy="381000"/>
              <a:chOff x="864" y="1637"/>
              <a:chExt cx="805" cy="240"/>
            </a:xfrm>
          </p:grpSpPr>
          <p:sp>
            <p:nvSpPr>
              <p:cNvPr id="56" name="Freeform 16"/>
              <p:cNvSpPr/>
              <p:nvPr>
                <p:custDataLst>
                  <p:tags r:id="rId248"/>
                </p:custDataLst>
              </p:nvPr>
            </p:nvSpPr>
            <p:spPr bwMode="auto">
              <a:xfrm>
                <a:off x="864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7" name="Freeform 17"/>
              <p:cNvSpPr/>
              <p:nvPr>
                <p:custDataLst>
                  <p:tags r:id="rId249"/>
                </p:custDataLst>
              </p:nvPr>
            </p:nvSpPr>
            <p:spPr bwMode="auto">
              <a:xfrm>
                <a:off x="874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8" name="Oval 18"/>
              <p:cNvSpPr>
                <a:spLocks noChangeArrowheads="1"/>
              </p:cNvSpPr>
              <p:nvPr>
                <p:custDataLst>
                  <p:tags r:id="rId250"/>
                </p:custDataLst>
              </p:nvPr>
            </p:nvSpPr>
            <p:spPr bwMode="auto">
              <a:xfrm>
                <a:off x="1202" y="1733"/>
                <a:ext cx="155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59" name="Oval 19"/>
              <p:cNvSpPr>
                <a:spLocks noChangeArrowheads="1"/>
              </p:cNvSpPr>
              <p:nvPr>
                <p:custDataLst>
                  <p:tags r:id="rId251"/>
                </p:custDataLst>
              </p:nvPr>
            </p:nvSpPr>
            <p:spPr bwMode="auto">
              <a:xfrm>
                <a:off x="1184" y="1715"/>
                <a:ext cx="155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60" name="Freeform 20"/>
              <p:cNvSpPr/>
              <p:nvPr>
                <p:custDataLst>
                  <p:tags r:id="rId252"/>
                </p:custDataLst>
              </p:nvPr>
            </p:nvSpPr>
            <p:spPr bwMode="auto">
              <a:xfrm>
                <a:off x="892" y="1661"/>
                <a:ext cx="332" cy="147"/>
              </a:xfrm>
              <a:custGeom>
                <a:avLst/>
                <a:gdLst>
                  <a:gd name="T0" fmla="*/ 155 w 133"/>
                  <a:gd name="T1" fmla="*/ 2293 h 55"/>
                  <a:gd name="T2" fmla="*/ 230 w 133"/>
                  <a:gd name="T3" fmla="*/ 363 h 55"/>
                  <a:gd name="T4" fmla="*/ 1508 w 133"/>
                  <a:gd name="T5" fmla="*/ 208 h 55"/>
                  <a:gd name="T6" fmla="*/ 3452 w 133"/>
                  <a:gd name="T7" fmla="*/ 208 h 55"/>
                  <a:gd name="T8" fmla="*/ 4306 w 133"/>
                  <a:gd name="T9" fmla="*/ 251 h 55"/>
                  <a:gd name="T10" fmla="*/ 5165 w 133"/>
                  <a:gd name="T11" fmla="*/ 208 h 55"/>
                  <a:gd name="T12" fmla="*/ 1478 w 133"/>
                  <a:gd name="T13" fmla="*/ 556 h 55"/>
                  <a:gd name="T14" fmla="*/ 467 w 133"/>
                  <a:gd name="T15" fmla="*/ 1315 h 55"/>
                  <a:gd name="T16" fmla="*/ 230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6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4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1" name="Freeform 21"/>
              <p:cNvSpPr/>
              <p:nvPr>
                <p:custDataLst>
                  <p:tags r:id="rId253"/>
                </p:custDataLst>
              </p:nvPr>
            </p:nvSpPr>
            <p:spPr bwMode="auto">
              <a:xfrm>
                <a:off x="1154" y="1707"/>
                <a:ext cx="500" cy="149"/>
              </a:xfrm>
              <a:custGeom>
                <a:avLst/>
                <a:gdLst>
                  <a:gd name="T0" fmla="*/ 0 w 200"/>
                  <a:gd name="T1" fmla="*/ 2562 h 56"/>
                  <a:gd name="T2" fmla="*/ 5708 w 200"/>
                  <a:gd name="T3" fmla="*/ 2506 h 56"/>
                  <a:gd name="T4" fmla="*/ 7583 w 200"/>
                  <a:gd name="T5" fmla="*/ 2145 h 56"/>
                  <a:gd name="T6" fmla="*/ 7583 w 200"/>
                  <a:gd name="T7" fmla="*/ 0 h 56"/>
                  <a:gd name="T8" fmla="*/ 7113 w 200"/>
                  <a:gd name="T9" fmla="*/ 1905 h 56"/>
                  <a:gd name="T10" fmla="*/ 6063 w 200"/>
                  <a:gd name="T11" fmla="*/ 2110 h 56"/>
                  <a:gd name="T12" fmla="*/ 4738 w 200"/>
                  <a:gd name="T13" fmla="*/ 2145 h 56"/>
                  <a:gd name="T14" fmla="*/ 2238 w 200"/>
                  <a:gd name="T15" fmla="*/ 2259 h 56"/>
                  <a:gd name="T16" fmla="*/ 1020 w 200"/>
                  <a:gd name="T17" fmla="*/ 2413 h 56"/>
                  <a:gd name="T18" fmla="*/ 125 w 200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" h="56">
                    <a:moveTo>
                      <a:pt x="0" y="51"/>
                    </a:moveTo>
                    <a:cubicBezTo>
                      <a:pt x="48" y="51"/>
                      <a:pt x="97" y="47"/>
                      <a:pt x="146" y="50"/>
                    </a:cubicBezTo>
                    <a:cubicBezTo>
                      <a:pt x="158" y="50"/>
                      <a:pt x="187" y="56"/>
                      <a:pt x="194" y="43"/>
                    </a:cubicBezTo>
                    <a:cubicBezTo>
                      <a:pt x="200" y="34"/>
                      <a:pt x="196" y="10"/>
                      <a:pt x="194" y="0"/>
                    </a:cubicBezTo>
                    <a:cubicBezTo>
                      <a:pt x="194" y="12"/>
                      <a:pt x="193" y="31"/>
                      <a:pt x="182" y="38"/>
                    </a:cubicBezTo>
                    <a:cubicBezTo>
                      <a:pt x="175" y="43"/>
                      <a:pt x="163" y="42"/>
                      <a:pt x="155" y="42"/>
                    </a:cubicBezTo>
                    <a:cubicBezTo>
                      <a:pt x="144" y="43"/>
                      <a:pt x="132" y="43"/>
                      <a:pt x="121" y="43"/>
                    </a:cubicBezTo>
                    <a:cubicBezTo>
                      <a:pt x="100" y="43"/>
                      <a:pt x="78" y="42"/>
                      <a:pt x="57" y="45"/>
                    </a:cubicBezTo>
                    <a:cubicBezTo>
                      <a:pt x="46" y="46"/>
                      <a:pt x="36" y="47"/>
                      <a:pt x="26" y="48"/>
                    </a:cubicBezTo>
                    <a:cubicBezTo>
                      <a:pt x="18" y="49"/>
                      <a:pt x="10" y="48"/>
                      <a:pt x="3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2" name="Freeform 22"/>
              <p:cNvSpPr/>
              <p:nvPr>
                <p:custDataLst>
                  <p:tags r:id="rId254"/>
                </p:custDataLst>
              </p:nvPr>
            </p:nvSpPr>
            <p:spPr bwMode="auto">
              <a:xfrm>
                <a:off x="1214" y="1720"/>
                <a:ext cx="125" cy="67"/>
              </a:xfrm>
              <a:custGeom>
                <a:avLst/>
                <a:gdLst>
                  <a:gd name="T0" fmla="*/ 1333 w 50"/>
                  <a:gd name="T1" fmla="*/ 0 h 25"/>
                  <a:gd name="T2" fmla="*/ 1770 w 50"/>
                  <a:gd name="T3" fmla="*/ 517 h 25"/>
                  <a:gd name="T4" fmla="*/ 550 w 50"/>
                  <a:gd name="T5" fmla="*/ 1193 h 25"/>
                  <a:gd name="T6" fmla="*/ 0 w 50"/>
                  <a:gd name="T7" fmla="*/ 1134 h 25"/>
                  <a:gd name="T8" fmla="*/ 783 w 50"/>
                  <a:gd name="T9" fmla="*/ 1292 h 25"/>
                  <a:gd name="T10" fmla="*/ 1958 w 50"/>
                  <a:gd name="T11" fmla="*/ 616 h 25"/>
                  <a:gd name="T12" fmla="*/ 1333 w 5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0" y="19"/>
                      <a:pt x="50" y="12"/>
                    </a:cubicBezTo>
                    <a:cubicBezTo>
                      <a:pt x="50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3" name="Freeform 23"/>
              <p:cNvSpPr/>
              <p:nvPr>
                <p:custDataLst>
                  <p:tags r:id="rId255"/>
                </p:custDataLst>
              </p:nvPr>
            </p:nvSpPr>
            <p:spPr bwMode="auto">
              <a:xfrm>
                <a:off x="1202" y="1723"/>
                <a:ext cx="112" cy="50"/>
              </a:xfrm>
              <a:custGeom>
                <a:avLst/>
                <a:gdLst>
                  <a:gd name="T0" fmla="*/ 105 w 45"/>
                  <a:gd name="T1" fmla="*/ 526 h 19"/>
                  <a:gd name="T2" fmla="*/ 1110 w 45"/>
                  <a:gd name="T3" fmla="*/ 55 h 19"/>
                  <a:gd name="T4" fmla="*/ 1727 w 45"/>
                  <a:gd name="T5" fmla="*/ 200 h 19"/>
                  <a:gd name="T6" fmla="*/ 923 w 45"/>
                  <a:gd name="T7" fmla="*/ 0 h 19"/>
                  <a:gd name="T8" fmla="*/ 0 w 45"/>
                  <a:gd name="T9" fmla="*/ 471 h 19"/>
                  <a:gd name="T10" fmla="*/ 383 w 45"/>
                  <a:gd name="T11" fmla="*/ 913 h 19"/>
                  <a:gd name="T12" fmla="*/ 105 w 45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3" y="11"/>
                    </a:moveTo>
                    <a:cubicBezTo>
                      <a:pt x="3" y="5"/>
                      <a:pt x="16" y="1"/>
                      <a:pt x="29" y="1"/>
                    </a:cubicBezTo>
                    <a:cubicBezTo>
                      <a:pt x="35" y="1"/>
                      <a:pt x="41" y="3"/>
                      <a:pt x="45" y="4"/>
                    </a:cubicBezTo>
                    <a:cubicBezTo>
                      <a:pt x="41" y="1"/>
                      <a:pt x="33" y="0"/>
                      <a:pt x="24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7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4" name="Freeform 24"/>
              <p:cNvSpPr/>
              <p:nvPr>
                <p:custDataLst>
                  <p:tags r:id="rId256"/>
                </p:custDataLst>
              </p:nvPr>
            </p:nvSpPr>
            <p:spPr bwMode="auto">
              <a:xfrm>
                <a:off x="864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65" name="Oval 25"/>
              <p:cNvSpPr>
                <a:spLocks noChangeArrowheads="1"/>
              </p:cNvSpPr>
              <p:nvPr>
                <p:custDataLst>
                  <p:tags r:id="rId257"/>
                </p:custDataLst>
              </p:nvPr>
            </p:nvSpPr>
            <p:spPr bwMode="auto">
              <a:xfrm>
                <a:off x="1184" y="1715"/>
                <a:ext cx="155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66" name="Freeform 26"/>
              <p:cNvSpPr/>
              <p:nvPr>
                <p:custDataLst>
                  <p:tags r:id="rId258"/>
                </p:custDataLst>
              </p:nvPr>
            </p:nvSpPr>
            <p:spPr bwMode="auto">
              <a:xfrm>
                <a:off x="874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" name="Group 27"/>
            <p:cNvGrpSpPr/>
            <p:nvPr>
              <p:custDataLst>
                <p:tags r:id="rId200"/>
              </p:custDataLst>
            </p:nvPr>
          </p:nvGrpSpPr>
          <p:grpSpPr>
            <a:xfrm rot="4861195">
              <a:off x="4752922" y="2600568"/>
              <a:ext cx="1282700" cy="385762"/>
              <a:chOff x="1683" y="1637"/>
              <a:chExt cx="808" cy="243"/>
            </a:xfrm>
          </p:grpSpPr>
          <p:sp>
            <p:nvSpPr>
              <p:cNvPr id="45" name="Freeform 28"/>
              <p:cNvSpPr/>
              <p:nvPr>
                <p:custDataLst>
                  <p:tags r:id="rId237"/>
                </p:custDataLst>
              </p:nvPr>
            </p:nvSpPr>
            <p:spPr bwMode="auto">
              <a:xfrm>
                <a:off x="1683" y="1637"/>
                <a:ext cx="808" cy="243"/>
              </a:xfrm>
              <a:custGeom>
                <a:avLst/>
                <a:gdLst>
                  <a:gd name="T0" fmla="*/ 12648 w 323"/>
                  <a:gd name="T1" fmla="*/ 3258 h 91"/>
                  <a:gd name="T2" fmla="*/ 10927 w 323"/>
                  <a:gd name="T3" fmla="*/ 4628 h 91"/>
                  <a:gd name="T4" fmla="*/ 5243 w 323"/>
                  <a:gd name="T5" fmla="*/ 4534 h 91"/>
                  <a:gd name="T6" fmla="*/ 1063 w 323"/>
                  <a:gd name="T7" fmla="*/ 4628 h 91"/>
                  <a:gd name="T8" fmla="*/ 0 w 323"/>
                  <a:gd name="T9" fmla="*/ 3258 h 91"/>
                  <a:gd name="T10" fmla="*/ 0 w 323"/>
                  <a:gd name="T11" fmla="*/ 1311 h 91"/>
                  <a:gd name="T12" fmla="*/ 783 w 323"/>
                  <a:gd name="T13" fmla="*/ 0 h 91"/>
                  <a:gd name="T14" fmla="*/ 6026 w 323"/>
                  <a:gd name="T15" fmla="*/ 93 h 91"/>
                  <a:gd name="T16" fmla="*/ 11820 w 323"/>
                  <a:gd name="T17" fmla="*/ 0 h 91"/>
                  <a:gd name="T18" fmla="*/ 12648 w 323"/>
                  <a:gd name="T19" fmla="*/ 1311 h 91"/>
                  <a:gd name="T20" fmla="*/ 12648 w 323"/>
                  <a:gd name="T21" fmla="*/ 325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1">
                    <a:moveTo>
                      <a:pt x="323" y="64"/>
                    </a:moveTo>
                    <a:cubicBezTo>
                      <a:pt x="323" y="79"/>
                      <a:pt x="319" y="91"/>
                      <a:pt x="279" y="91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12" y="91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5" y="0"/>
                      <a:pt x="20" y="0"/>
                    </a:cubicBezTo>
                    <a:cubicBezTo>
                      <a:pt x="20" y="0"/>
                      <a:pt x="122" y="2"/>
                      <a:pt x="154" y="2"/>
                    </a:cubicBezTo>
                    <a:cubicBezTo>
                      <a:pt x="185" y="2"/>
                      <a:pt x="302" y="0"/>
                      <a:pt x="302" y="0"/>
                    </a:cubicBezTo>
                    <a:cubicBezTo>
                      <a:pt x="317" y="0"/>
                      <a:pt x="323" y="12"/>
                      <a:pt x="323" y="26"/>
                    </a:cubicBezTo>
                    <a:lnTo>
                      <a:pt x="323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" name="Freeform 29"/>
              <p:cNvSpPr/>
              <p:nvPr>
                <p:custDataLst>
                  <p:tags r:id="rId238"/>
                </p:custDataLst>
              </p:nvPr>
            </p:nvSpPr>
            <p:spPr bwMode="auto">
              <a:xfrm>
                <a:off x="1693" y="1648"/>
                <a:ext cx="785" cy="221"/>
              </a:xfrm>
              <a:custGeom>
                <a:avLst/>
                <a:gdLst>
                  <a:gd name="T0" fmla="*/ 11645 w 314"/>
                  <a:gd name="T1" fmla="*/ 0 h 83"/>
                  <a:gd name="T2" fmla="*/ 12270 w 314"/>
                  <a:gd name="T3" fmla="*/ 1113 h 83"/>
                  <a:gd name="T4" fmla="*/ 12270 w 314"/>
                  <a:gd name="T5" fmla="*/ 3019 h 83"/>
                  <a:gd name="T6" fmla="*/ 10750 w 314"/>
                  <a:gd name="T7" fmla="*/ 4170 h 83"/>
                  <a:gd name="T8" fmla="*/ 5083 w 314"/>
                  <a:gd name="T9" fmla="*/ 4077 h 83"/>
                  <a:gd name="T10" fmla="*/ 908 w 314"/>
                  <a:gd name="T11" fmla="*/ 4170 h 83"/>
                  <a:gd name="T12" fmla="*/ 0 w 314"/>
                  <a:gd name="T13" fmla="*/ 3019 h 83"/>
                  <a:gd name="T14" fmla="*/ 0 w 314"/>
                  <a:gd name="T15" fmla="*/ 1113 h 83"/>
                  <a:gd name="T16" fmla="*/ 625 w 314"/>
                  <a:gd name="T17" fmla="*/ 0 h 83"/>
                  <a:gd name="T18" fmla="*/ 5863 w 314"/>
                  <a:gd name="T19" fmla="*/ 149 h 83"/>
                  <a:gd name="T20" fmla="*/ 11645 w 314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3">
                    <a:moveTo>
                      <a:pt x="298" y="0"/>
                    </a:moveTo>
                    <a:cubicBezTo>
                      <a:pt x="312" y="0"/>
                      <a:pt x="314" y="14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4" y="83"/>
                      <a:pt x="275" y="83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11" y="83"/>
                      <a:pt x="0" y="73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8"/>
                      <a:pt x="6" y="0"/>
                      <a:pt x="16" y="0"/>
                    </a:cubicBezTo>
                    <a:cubicBezTo>
                      <a:pt x="17" y="0"/>
                      <a:pt x="119" y="3"/>
                      <a:pt x="150" y="3"/>
                    </a:cubicBezTo>
                    <a:cubicBezTo>
                      <a:pt x="181" y="3"/>
                      <a:pt x="297" y="0"/>
                      <a:pt x="298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" name="Oval 30"/>
              <p:cNvSpPr>
                <a:spLocks noChangeArrowheads="1"/>
              </p:cNvSpPr>
              <p:nvPr>
                <p:custDataLst>
                  <p:tags r:id="rId239"/>
                </p:custDataLst>
              </p:nvPr>
            </p:nvSpPr>
            <p:spPr bwMode="auto">
              <a:xfrm>
                <a:off x="2048" y="1733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" name="Oval 31"/>
              <p:cNvSpPr>
                <a:spLocks noChangeArrowheads="1"/>
              </p:cNvSpPr>
              <p:nvPr>
                <p:custDataLst>
                  <p:tags r:id="rId240"/>
                </p:custDataLst>
              </p:nvPr>
            </p:nvSpPr>
            <p:spPr bwMode="auto">
              <a:xfrm>
                <a:off x="2031" y="1715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9" name="Freeform 32"/>
              <p:cNvSpPr/>
              <p:nvPr>
                <p:custDataLst>
                  <p:tags r:id="rId241"/>
                </p:custDataLst>
              </p:nvPr>
            </p:nvSpPr>
            <p:spPr bwMode="auto">
              <a:xfrm>
                <a:off x="1708" y="1661"/>
                <a:ext cx="333" cy="147"/>
              </a:xfrm>
              <a:custGeom>
                <a:avLst/>
                <a:gdLst>
                  <a:gd name="T0" fmla="*/ 158 w 133"/>
                  <a:gd name="T1" fmla="*/ 2293 h 55"/>
                  <a:gd name="T2" fmla="*/ 238 w 133"/>
                  <a:gd name="T3" fmla="*/ 363 h 55"/>
                  <a:gd name="T4" fmla="*/ 1535 w 133"/>
                  <a:gd name="T5" fmla="*/ 208 h 55"/>
                  <a:gd name="T6" fmla="*/ 3498 w 133"/>
                  <a:gd name="T7" fmla="*/ 208 h 55"/>
                  <a:gd name="T8" fmla="*/ 4364 w 133"/>
                  <a:gd name="T9" fmla="*/ 251 h 55"/>
                  <a:gd name="T10" fmla="*/ 5228 w 133"/>
                  <a:gd name="T11" fmla="*/ 208 h 55"/>
                  <a:gd name="T12" fmla="*/ 1492 w 133"/>
                  <a:gd name="T13" fmla="*/ 556 h 55"/>
                  <a:gd name="T14" fmla="*/ 471 w 133"/>
                  <a:gd name="T15" fmla="*/ 1315 h 55"/>
                  <a:gd name="T16" fmla="*/ 238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5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3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0" name="Freeform 33"/>
              <p:cNvSpPr/>
              <p:nvPr>
                <p:custDataLst>
                  <p:tags r:id="rId242"/>
                </p:custDataLst>
              </p:nvPr>
            </p:nvSpPr>
            <p:spPr bwMode="auto">
              <a:xfrm>
                <a:off x="1968" y="1707"/>
                <a:ext cx="503" cy="149"/>
              </a:xfrm>
              <a:custGeom>
                <a:avLst/>
                <a:gdLst>
                  <a:gd name="T0" fmla="*/ 0 w 201"/>
                  <a:gd name="T1" fmla="*/ 2562 h 56"/>
                  <a:gd name="T2" fmla="*/ 5611 w 201"/>
                  <a:gd name="T3" fmla="*/ 2804 h 56"/>
                  <a:gd name="T4" fmla="*/ 7648 w 201"/>
                  <a:gd name="T5" fmla="*/ 2145 h 56"/>
                  <a:gd name="T6" fmla="*/ 7648 w 201"/>
                  <a:gd name="T7" fmla="*/ 0 h 56"/>
                  <a:gd name="T8" fmla="*/ 7177 w 201"/>
                  <a:gd name="T9" fmla="*/ 1905 h 56"/>
                  <a:gd name="T10" fmla="*/ 6111 w 201"/>
                  <a:gd name="T11" fmla="*/ 2110 h 56"/>
                  <a:gd name="T12" fmla="*/ 4777 w 201"/>
                  <a:gd name="T13" fmla="*/ 2145 h 56"/>
                  <a:gd name="T14" fmla="*/ 2272 w 201"/>
                  <a:gd name="T15" fmla="*/ 2259 h 56"/>
                  <a:gd name="T16" fmla="*/ 1021 w 201"/>
                  <a:gd name="T17" fmla="*/ 2413 h 56"/>
                  <a:gd name="T18" fmla="*/ 158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5" y="53"/>
                      <a:pt x="143" y="56"/>
                    </a:cubicBezTo>
                    <a:cubicBezTo>
                      <a:pt x="155" y="56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1" name="Freeform 34"/>
              <p:cNvSpPr/>
              <p:nvPr>
                <p:custDataLst>
                  <p:tags r:id="rId243"/>
                </p:custDataLst>
              </p:nvPr>
            </p:nvSpPr>
            <p:spPr bwMode="auto">
              <a:xfrm>
                <a:off x="2056" y="1720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4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616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1" y="19"/>
                      <a:pt x="51" y="12"/>
                    </a:cubicBezTo>
                    <a:cubicBezTo>
                      <a:pt x="51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2" name="Freeform 35"/>
              <p:cNvSpPr/>
              <p:nvPr>
                <p:custDataLst>
                  <p:tags r:id="rId244"/>
                </p:custDataLst>
              </p:nvPr>
            </p:nvSpPr>
            <p:spPr bwMode="auto">
              <a:xfrm>
                <a:off x="2043" y="1723"/>
                <a:ext cx="115" cy="50"/>
              </a:xfrm>
              <a:custGeom>
                <a:avLst/>
                <a:gdLst>
                  <a:gd name="T0" fmla="*/ 125 w 46"/>
                  <a:gd name="T1" fmla="*/ 526 h 19"/>
                  <a:gd name="T2" fmla="*/ 1175 w 46"/>
                  <a:gd name="T3" fmla="*/ 55 h 19"/>
                  <a:gd name="T4" fmla="*/ 1800 w 46"/>
                  <a:gd name="T5" fmla="*/ 200 h 19"/>
                  <a:gd name="T6" fmla="*/ 988 w 46"/>
                  <a:gd name="T7" fmla="*/ 0 h 19"/>
                  <a:gd name="T8" fmla="*/ 0 w 46"/>
                  <a:gd name="T9" fmla="*/ 471 h 19"/>
                  <a:gd name="T10" fmla="*/ 395 w 46"/>
                  <a:gd name="T11" fmla="*/ 913 h 19"/>
                  <a:gd name="T12" fmla="*/ 125 w 46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9">
                    <a:moveTo>
                      <a:pt x="3" y="11"/>
                    </a:moveTo>
                    <a:cubicBezTo>
                      <a:pt x="3" y="5"/>
                      <a:pt x="16" y="1"/>
                      <a:pt x="30" y="1"/>
                    </a:cubicBezTo>
                    <a:cubicBezTo>
                      <a:pt x="35" y="1"/>
                      <a:pt x="42" y="3"/>
                      <a:pt x="46" y="4"/>
                    </a:cubicBezTo>
                    <a:cubicBezTo>
                      <a:pt x="41" y="1"/>
                      <a:pt x="33" y="0"/>
                      <a:pt x="25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8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3" name="Freeform 36"/>
              <p:cNvSpPr/>
              <p:nvPr>
                <p:custDataLst>
                  <p:tags r:id="rId245"/>
                </p:custDataLst>
              </p:nvPr>
            </p:nvSpPr>
            <p:spPr bwMode="auto">
              <a:xfrm>
                <a:off x="1683" y="1637"/>
                <a:ext cx="808" cy="243"/>
              </a:xfrm>
              <a:custGeom>
                <a:avLst/>
                <a:gdLst>
                  <a:gd name="T0" fmla="*/ 12648 w 323"/>
                  <a:gd name="T1" fmla="*/ 3258 h 91"/>
                  <a:gd name="T2" fmla="*/ 10927 w 323"/>
                  <a:gd name="T3" fmla="*/ 4628 h 91"/>
                  <a:gd name="T4" fmla="*/ 5243 w 323"/>
                  <a:gd name="T5" fmla="*/ 4534 h 91"/>
                  <a:gd name="T6" fmla="*/ 1063 w 323"/>
                  <a:gd name="T7" fmla="*/ 4628 h 91"/>
                  <a:gd name="T8" fmla="*/ 0 w 323"/>
                  <a:gd name="T9" fmla="*/ 3258 h 91"/>
                  <a:gd name="T10" fmla="*/ 0 w 323"/>
                  <a:gd name="T11" fmla="*/ 1311 h 91"/>
                  <a:gd name="T12" fmla="*/ 783 w 323"/>
                  <a:gd name="T13" fmla="*/ 0 h 91"/>
                  <a:gd name="T14" fmla="*/ 6026 w 323"/>
                  <a:gd name="T15" fmla="*/ 93 h 91"/>
                  <a:gd name="T16" fmla="*/ 11820 w 323"/>
                  <a:gd name="T17" fmla="*/ 0 h 91"/>
                  <a:gd name="T18" fmla="*/ 12648 w 323"/>
                  <a:gd name="T19" fmla="*/ 1311 h 91"/>
                  <a:gd name="T20" fmla="*/ 12648 w 323"/>
                  <a:gd name="T21" fmla="*/ 325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1">
                    <a:moveTo>
                      <a:pt x="323" y="64"/>
                    </a:moveTo>
                    <a:cubicBezTo>
                      <a:pt x="323" y="79"/>
                      <a:pt x="319" y="91"/>
                      <a:pt x="279" y="91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12" y="91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5" y="0"/>
                      <a:pt x="20" y="0"/>
                    </a:cubicBezTo>
                    <a:cubicBezTo>
                      <a:pt x="20" y="0"/>
                      <a:pt x="122" y="2"/>
                      <a:pt x="154" y="2"/>
                    </a:cubicBezTo>
                    <a:cubicBezTo>
                      <a:pt x="185" y="2"/>
                      <a:pt x="302" y="0"/>
                      <a:pt x="302" y="0"/>
                    </a:cubicBezTo>
                    <a:cubicBezTo>
                      <a:pt x="317" y="0"/>
                      <a:pt x="323" y="12"/>
                      <a:pt x="323" y="26"/>
                    </a:cubicBezTo>
                    <a:lnTo>
                      <a:pt x="323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54" name="Oval 37"/>
              <p:cNvSpPr>
                <a:spLocks noChangeArrowheads="1"/>
              </p:cNvSpPr>
              <p:nvPr>
                <p:custDataLst>
                  <p:tags r:id="rId246"/>
                </p:custDataLst>
              </p:nvPr>
            </p:nvSpPr>
            <p:spPr bwMode="auto">
              <a:xfrm>
                <a:off x="2031" y="1715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55" name="Freeform 38"/>
              <p:cNvSpPr/>
              <p:nvPr>
                <p:custDataLst>
                  <p:tags r:id="rId247"/>
                </p:custDataLst>
              </p:nvPr>
            </p:nvSpPr>
            <p:spPr bwMode="auto">
              <a:xfrm>
                <a:off x="1693" y="1648"/>
                <a:ext cx="785" cy="221"/>
              </a:xfrm>
              <a:custGeom>
                <a:avLst/>
                <a:gdLst>
                  <a:gd name="T0" fmla="*/ 11645 w 314"/>
                  <a:gd name="T1" fmla="*/ 0 h 83"/>
                  <a:gd name="T2" fmla="*/ 12270 w 314"/>
                  <a:gd name="T3" fmla="*/ 1113 h 83"/>
                  <a:gd name="T4" fmla="*/ 12270 w 314"/>
                  <a:gd name="T5" fmla="*/ 3019 h 83"/>
                  <a:gd name="T6" fmla="*/ 10750 w 314"/>
                  <a:gd name="T7" fmla="*/ 4170 h 83"/>
                  <a:gd name="T8" fmla="*/ 5083 w 314"/>
                  <a:gd name="T9" fmla="*/ 4077 h 83"/>
                  <a:gd name="T10" fmla="*/ 908 w 314"/>
                  <a:gd name="T11" fmla="*/ 4170 h 83"/>
                  <a:gd name="T12" fmla="*/ 0 w 314"/>
                  <a:gd name="T13" fmla="*/ 3019 h 83"/>
                  <a:gd name="T14" fmla="*/ 0 w 314"/>
                  <a:gd name="T15" fmla="*/ 1113 h 83"/>
                  <a:gd name="T16" fmla="*/ 625 w 314"/>
                  <a:gd name="T17" fmla="*/ 0 h 83"/>
                  <a:gd name="T18" fmla="*/ 5863 w 314"/>
                  <a:gd name="T19" fmla="*/ 149 h 83"/>
                  <a:gd name="T20" fmla="*/ 11645 w 314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3">
                    <a:moveTo>
                      <a:pt x="298" y="0"/>
                    </a:moveTo>
                    <a:cubicBezTo>
                      <a:pt x="312" y="0"/>
                      <a:pt x="314" y="14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4" y="83"/>
                      <a:pt x="275" y="83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11" y="83"/>
                      <a:pt x="0" y="73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8"/>
                      <a:pt x="6" y="0"/>
                      <a:pt x="16" y="0"/>
                    </a:cubicBezTo>
                    <a:cubicBezTo>
                      <a:pt x="17" y="0"/>
                      <a:pt x="119" y="3"/>
                      <a:pt x="150" y="3"/>
                    </a:cubicBezTo>
                    <a:cubicBezTo>
                      <a:pt x="181" y="3"/>
                      <a:pt x="297" y="0"/>
                      <a:pt x="298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9" name="Group 39"/>
            <p:cNvGrpSpPr/>
            <p:nvPr>
              <p:custDataLst>
                <p:tags r:id="rId201"/>
              </p:custDataLst>
            </p:nvPr>
          </p:nvGrpSpPr>
          <p:grpSpPr>
            <a:xfrm rot="4861195">
              <a:off x="4966883" y="3866325"/>
              <a:ext cx="1282700" cy="409575"/>
              <a:chOff x="2499" y="1635"/>
              <a:chExt cx="808" cy="258"/>
            </a:xfrm>
          </p:grpSpPr>
          <p:sp>
            <p:nvSpPr>
              <p:cNvPr id="34" name="Freeform 40"/>
              <p:cNvSpPr/>
              <p:nvPr>
                <p:custDataLst>
                  <p:tags r:id="rId226"/>
                </p:custDataLst>
              </p:nvPr>
            </p:nvSpPr>
            <p:spPr bwMode="auto">
              <a:xfrm>
                <a:off x="2499" y="1635"/>
                <a:ext cx="808" cy="258"/>
              </a:xfrm>
              <a:custGeom>
                <a:avLst/>
                <a:gdLst>
                  <a:gd name="T0" fmla="*/ 0 w 323"/>
                  <a:gd name="T1" fmla="*/ 1301 h 97"/>
                  <a:gd name="T2" fmla="*/ 1721 w 323"/>
                  <a:gd name="T3" fmla="*/ 0 h 97"/>
                  <a:gd name="T4" fmla="*/ 7402 w 323"/>
                  <a:gd name="T5" fmla="*/ 93 h 97"/>
                  <a:gd name="T6" fmla="*/ 11352 w 323"/>
                  <a:gd name="T7" fmla="*/ 56 h 97"/>
                  <a:gd name="T8" fmla="*/ 12648 w 323"/>
                  <a:gd name="T9" fmla="*/ 1301 h 97"/>
                  <a:gd name="T10" fmla="*/ 12648 w 323"/>
                  <a:gd name="T11" fmla="*/ 3197 h 97"/>
                  <a:gd name="T12" fmla="*/ 11820 w 323"/>
                  <a:gd name="T13" fmla="*/ 4556 h 97"/>
                  <a:gd name="T14" fmla="*/ 6309 w 323"/>
                  <a:gd name="T15" fmla="*/ 4854 h 97"/>
                  <a:gd name="T16" fmla="*/ 783 w 323"/>
                  <a:gd name="T17" fmla="*/ 4500 h 97"/>
                  <a:gd name="T18" fmla="*/ 0 w 323"/>
                  <a:gd name="T19" fmla="*/ 3197 h 97"/>
                  <a:gd name="T20" fmla="*/ 0 w 323"/>
                  <a:gd name="T21" fmla="*/ 1301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7">
                    <a:moveTo>
                      <a:pt x="0" y="26"/>
                    </a:moveTo>
                    <a:cubicBezTo>
                      <a:pt x="0" y="12"/>
                      <a:pt x="4" y="0"/>
                      <a:pt x="44" y="0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290" y="1"/>
                      <a:pt x="290" y="1"/>
                      <a:pt x="290" y="1"/>
                    </a:cubicBezTo>
                    <a:cubicBezTo>
                      <a:pt x="309" y="1"/>
                      <a:pt x="323" y="12"/>
                      <a:pt x="323" y="26"/>
                    </a:cubicBezTo>
                    <a:cubicBezTo>
                      <a:pt x="323" y="64"/>
                      <a:pt x="323" y="64"/>
                      <a:pt x="323" y="64"/>
                    </a:cubicBezTo>
                    <a:cubicBezTo>
                      <a:pt x="323" y="79"/>
                      <a:pt x="317" y="91"/>
                      <a:pt x="302" y="91"/>
                    </a:cubicBezTo>
                    <a:cubicBezTo>
                      <a:pt x="302" y="91"/>
                      <a:pt x="192" y="97"/>
                      <a:pt x="161" y="97"/>
                    </a:cubicBezTo>
                    <a:cubicBezTo>
                      <a:pt x="130" y="97"/>
                      <a:pt x="20" y="90"/>
                      <a:pt x="20" y="90"/>
                    </a:cubicBezTo>
                    <a:cubicBezTo>
                      <a:pt x="5" y="90"/>
                      <a:pt x="0" y="79"/>
                      <a:pt x="0" y="6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" name="Freeform 41"/>
              <p:cNvSpPr/>
              <p:nvPr>
                <p:custDataLst>
                  <p:tags r:id="rId227"/>
                </p:custDataLst>
              </p:nvPr>
            </p:nvSpPr>
            <p:spPr bwMode="auto">
              <a:xfrm>
                <a:off x="2509" y="1645"/>
                <a:ext cx="785" cy="235"/>
              </a:xfrm>
              <a:custGeom>
                <a:avLst/>
                <a:gdLst>
                  <a:gd name="T0" fmla="*/ 625 w 314"/>
                  <a:gd name="T1" fmla="*/ 4171 h 88"/>
                  <a:gd name="T2" fmla="*/ 625 w 314"/>
                  <a:gd name="T3" fmla="*/ 4171 h 88"/>
                  <a:gd name="T4" fmla="*/ 0 w 314"/>
                  <a:gd name="T5" fmla="*/ 3044 h 88"/>
                  <a:gd name="T6" fmla="*/ 0 w 314"/>
                  <a:gd name="T7" fmla="*/ 1127 h 88"/>
                  <a:gd name="T8" fmla="*/ 1563 w 314"/>
                  <a:gd name="T9" fmla="*/ 0 h 88"/>
                  <a:gd name="T10" fmla="*/ 7238 w 314"/>
                  <a:gd name="T11" fmla="*/ 93 h 88"/>
                  <a:gd name="T12" fmla="*/ 11175 w 314"/>
                  <a:gd name="T13" fmla="*/ 56 h 88"/>
                  <a:gd name="T14" fmla="*/ 12270 w 314"/>
                  <a:gd name="T15" fmla="*/ 1127 h 88"/>
                  <a:gd name="T16" fmla="*/ 12270 w 314"/>
                  <a:gd name="T17" fmla="*/ 3044 h 88"/>
                  <a:gd name="T18" fmla="*/ 11645 w 314"/>
                  <a:gd name="T19" fmla="*/ 4230 h 88"/>
                  <a:gd name="T20" fmla="*/ 6145 w 314"/>
                  <a:gd name="T21" fmla="*/ 4478 h 88"/>
                  <a:gd name="T22" fmla="*/ 625 w 314"/>
                  <a:gd name="T23" fmla="*/ 4171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4" h="88">
                    <a:moveTo>
                      <a:pt x="16" y="82"/>
                    </a:moveTo>
                    <a:cubicBezTo>
                      <a:pt x="16" y="82"/>
                      <a:pt x="16" y="82"/>
                      <a:pt x="16" y="82"/>
                    </a:cubicBezTo>
                    <a:cubicBezTo>
                      <a:pt x="9" y="82"/>
                      <a:pt x="0" y="79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0" y="0"/>
                      <a:pt x="40" y="0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286" y="1"/>
                      <a:pt x="286" y="1"/>
                      <a:pt x="286" y="1"/>
                    </a:cubicBezTo>
                    <a:cubicBezTo>
                      <a:pt x="301" y="1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5"/>
                      <a:pt x="309" y="83"/>
                      <a:pt x="298" y="83"/>
                    </a:cubicBezTo>
                    <a:cubicBezTo>
                      <a:pt x="297" y="83"/>
                      <a:pt x="188" y="88"/>
                      <a:pt x="157" y="88"/>
                    </a:cubicBezTo>
                    <a:cubicBezTo>
                      <a:pt x="126" y="88"/>
                      <a:pt x="17" y="82"/>
                      <a:pt x="16" y="8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6" name="Oval 42"/>
              <p:cNvSpPr>
                <a:spLocks noChangeArrowheads="1"/>
              </p:cNvSpPr>
              <p:nvPr>
                <p:custDataLst>
                  <p:tags r:id="rId228"/>
                </p:custDataLst>
              </p:nvPr>
            </p:nvSpPr>
            <p:spPr bwMode="auto">
              <a:xfrm>
                <a:off x="2864" y="1747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" name="Oval 43"/>
              <p:cNvSpPr>
                <a:spLocks noChangeArrowheads="1"/>
              </p:cNvSpPr>
              <p:nvPr>
                <p:custDataLst>
                  <p:tags r:id="rId229"/>
                </p:custDataLst>
              </p:nvPr>
            </p:nvSpPr>
            <p:spPr bwMode="auto">
              <a:xfrm>
                <a:off x="2847" y="1728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" name="Freeform 44"/>
              <p:cNvSpPr/>
              <p:nvPr>
                <p:custDataLst>
                  <p:tags r:id="rId230"/>
                </p:custDataLst>
              </p:nvPr>
            </p:nvSpPr>
            <p:spPr bwMode="auto">
              <a:xfrm>
                <a:off x="2529" y="1664"/>
                <a:ext cx="328" cy="141"/>
              </a:xfrm>
              <a:custGeom>
                <a:avLst/>
                <a:gdLst>
                  <a:gd name="T0" fmla="*/ 83 w 131"/>
                  <a:gd name="T1" fmla="*/ 2144 h 53"/>
                  <a:gd name="T2" fmla="*/ 283 w 131"/>
                  <a:gd name="T3" fmla="*/ 396 h 53"/>
                  <a:gd name="T4" fmla="*/ 1460 w 131"/>
                  <a:gd name="T5" fmla="*/ 93 h 53"/>
                  <a:gd name="T6" fmla="*/ 3423 w 131"/>
                  <a:gd name="T7" fmla="*/ 93 h 53"/>
                  <a:gd name="T8" fmla="*/ 4289 w 131"/>
                  <a:gd name="T9" fmla="*/ 149 h 53"/>
                  <a:gd name="T10" fmla="*/ 5148 w 131"/>
                  <a:gd name="T11" fmla="*/ 93 h 53"/>
                  <a:gd name="T12" fmla="*/ 1410 w 131"/>
                  <a:gd name="T13" fmla="*/ 452 h 53"/>
                  <a:gd name="T14" fmla="*/ 396 w 131"/>
                  <a:gd name="T15" fmla="*/ 1202 h 53"/>
                  <a:gd name="T16" fmla="*/ 158 w 131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1" h="52">
                    <a:moveTo>
                      <a:pt x="2" y="43"/>
                    </a:moveTo>
                    <a:cubicBezTo>
                      <a:pt x="2" y="34"/>
                      <a:pt x="0" y="16"/>
                      <a:pt x="7" y="8"/>
                    </a:cubicBezTo>
                    <a:cubicBezTo>
                      <a:pt x="13" y="0"/>
                      <a:pt x="28" y="2"/>
                      <a:pt x="37" y="2"/>
                    </a:cubicBezTo>
                    <a:cubicBezTo>
                      <a:pt x="53" y="2"/>
                      <a:pt x="70" y="2"/>
                      <a:pt x="87" y="2"/>
                    </a:cubicBezTo>
                    <a:cubicBezTo>
                      <a:pt x="94" y="2"/>
                      <a:pt x="102" y="3"/>
                      <a:pt x="109" y="3"/>
                    </a:cubicBezTo>
                    <a:cubicBezTo>
                      <a:pt x="116" y="2"/>
                      <a:pt x="124" y="1"/>
                      <a:pt x="131" y="2"/>
                    </a:cubicBezTo>
                    <a:cubicBezTo>
                      <a:pt x="101" y="12"/>
                      <a:pt x="67" y="5"/>
                      <a:pt x="36" y="9"/>
                    </a:cubicBezTo>
                    <a:cubicBezTo>
                      <a:pt x="26" y="11"/>
                      <a:pt x="15" y="13"/>
                      <a:pt x="10" y="24"/>
                    </a:cubicBezTo>
                    <a:cubicBezTo>
                      <a:pt x="6" y="33"/>
                      <a:pt x="4" y="43"/>
                      <a:pt x="4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9" name="Freeform 45"/>
              <p:cNvSpPr/>
              <p:nvPr>
                <p:custDataLst>
                  <p:tags r:id="rId231"/>
                </p:custDataLst>
              </p:nvPr>
            </p:nvSpPr>
            <p:spPr bwMode="auto">
              <a:xfrm>
                <a:off x="2734" y="1683"/>
                <a:ext cx="560" cy="194"/>
              </a:xfrm>
              <a:custGeom>
                <a:avLst/>
                <a:gdLst>
                  <a:gd name="T0" fmla="*/ 8520 w 224"/>
                  <a:gd name="T1" fmla="*/ 1052 h 73"/>
                  <a:gd name="T2" fmla="*/ 8283 w 224"/>
                  <a:gd name="T3" fmla="*/ 2987 h 73"/>
                  <a:gd name="T4" fmla="*/ 6800 w 224"/>
                  <a:gd name="T5" fmla="*/ 3192 h 73"/>
                  <a:gd name="T6" fmla="*/ 4658 w 224"/>
                  <a:gd name="T7" fmla="*/ 3341 h 73"/>
                  <a:gd name="T8" fmla="*/ 0 w 224"/>
                  <a:gd name="T9" fmla="*/ 3341 h 73"/>
                  <a:gd name="T10" fmla="*/ 3125 w 224"/>
                  <a:gd name="T11" fmla="*/ 3248 h 73"/>
                  <a:gd name="T12" fmla="*/ 6300 w 224"/>
                  <a:gd name="T13" fmla="*/ 2796 h 73"/>
                  <a:gd name="T14" fmla="*/ 8175 w 224"/>
                  <a:gd name="T15" fmla="*/ 0 h 73"/>
                  <a:gd name="T16" fmla="*/ 8520 w 224"/>
                  <a:gd name="T17" fmla="*/ 848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73">
                    <a:moveTo>
                      <a:pt x="218" y="21"/>
                    </a:moveTo>
                    <a:cubicBezTo>
                      <a:pt x="218" y="34"/>
                      <a:pt x="224" y="51"/>
                      <a:pt x="212" y="60"/>
                    </a:cubicBezTo>
                    <a:cubicBezTo>
                      <a:pt x="203" y="67"/>
                      <a:pt x="185" y="64"/>
                      <a:pt x="174" y="64"/>
                    </a:cubicBezTo>
                    <a:cubicBezTo>
                      <a:pt x="151" y="64"/>
                      <a:pt x="142" y="65"/>
                      <a:pt x="119" y="67"/>
                    </a:cubicBezTo>
                    <a:cubicBezTo>
                      <a:pt x="84" y="68"/>
                      <a:pt x="34" y="73"/>
                      <a:pt x="0" y="67"/>
                    </a:cubicBezTo>
                    <a:cubicBezTo>
                      <a:pt x="25" y="66"/>
                      <a:pt x="55" y="67"/>
                      <a:pt x="80" y="65"/>
                    </a:cubicBezTo>
                    <a:cubicBezTo>
                      <a:pt x="108" y="63"/>
                      <a:pt x="132" y="59"/>
                      <a:pt x="161" y="56"/>
                    </a:cubicBezTo>
                    <a:cubicBezTo>
                      <a:pt x="186" y="53"/>
                      <a:pt x="223" y="33"/>
                      <a:pt x="209" y="0"/>
                    </a:cubicBezTo>
                    <a:cubicBezTo>
                      <a:pt x="217" y="4"/>
                      <a:pt x="215" y="11"/>
                      <a:pt x="218" y="17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0" name="Freeform 46"/>
              <p:cNvSpPr/>
              <p:nvPr>
                <p:custDataLst>
                  <p:tags r:id="rId232"/>
                </p:custDataLst>
              </p:nvPr>
            </p:nvSpPr>
            <p:spPr bwMode="auto">
              <a:xfrm>
                <a:off x="2874" y="1733"/>
                <a:ext cx="128" cy="67"/>
              </a:xfrm>
              <a:custGeom>
                <a:avLst/>
                <a:gdLst>
                  <a:gd name="T0" fmla="*/ 1343 w 51"/>
                  <a:gd name="T1" fmla="*/ 0 h 25"/>
                  <a:gd name="T2" fmla="*/ 1789 w 51"/>
                  <a:gd name="T3" fmla="*/ 517 h 25"/>
                  <a:gd name="T4" fmla="*/ 597 w 51"/>
                  <a:gd name="T5" fmla="*/ 1193 h 25"/>
                  <a:gd name="T6" fmla="*/ 0 w 51"/>
                  <a:gd name="T7" fmla="*/ 1134 h 25"/>
                  <a:gd name="T8" fmla="*/ 788 w 51"/>
                  <a:gd name="T9" fmla="*/ 1292 h 25"/>
                  <a:gd name="T10" fmla="*/ 2023 w 51"/>
                  <a:gd name="T11" fmla="*/ 616 h 25"/>
                  <a:gd name="T12" fmla="*/ 1343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2"/>
                    </a:cubicBezTo>
                    <a:cubicBezTo>
                      <a:pt x="51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1" name="Freeform 47"/>
              <p:cNvSpPr/>
              <p:nvPr>
                <p:custDataLst>
                  <p:tags r:id="rId233"/>
                </p:custDataLst>
              </p:nvPr>
            </p:nvSpPr>
            <p:spPr bwMode="auto">
              <a:xfrm>
                <a:off x="2862" y="1736"/>
                <a:ext cx="115" cy="51"/>
              </a:xfrm>
              <a:custGeom>
                <a:avLst/>
                <a:gdLst>
                  <a:gd name="T0" fmla="*/ 158 w 46"/>
                  <a:gd name="T1" fmla="*/ 582 h 19"/>
                  <a:gd name="T2" fmla="*/ 1175 w 46"/>
                  <a:gd name="T3" fmla="*/ 56 h 19"/>
                  <a:gd name="T4" fmla="*/ 1800 w 46"/>
                  <a:gd name="T5" fmla="*/ 217 h 19"/>
                  <a:gd name="T6" fmla="*/ 988 w 46"/>
                  <a:gd name="T7" fmla="*/ 0 h 19"/>
                  <a:gd name="T8" fmla="*/ 0 w 46"/>
                  <a:gd name="T9" fmla="*/ 518 h 19"/>
                  <a:gd name="T10" fmla="*/ 395 w 46"/>
                  <a:gd name="T11" fmla="*/ 988 h 19"/>
                  <a:gd name="T12" fmla="*/ 158 w 46"/>
                  <a:gd name="T13" fmla="*/ 58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9">
                    <a:moveTo>
                      <a:pt x="4" y="11"/>
                    </a:moveTo>
                    <a:cubicBezTo>
                      <a:pt x="4" y="5"/>
                      <a:pt x="16" y="1"/>
                      <a:pt x="30" y="1"/>
                    </a:cubicBezTo>
                    <a:cubicBezTo>
                      <a:pt x="35" y="1"/>
                      <a:pt x="42" y="3"/>
                      <a:pt x="46" y="4"/>
                    </a:cubicBezTo>
                    <a:cubicBezTo>
                      <a:pt x="41" y="1"/>
                      <a:pt x="34" y="0"/>
                      <a:pt x="25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8" y="17"/>
                      <a:pt x="4" y="15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2" name="Freeform 48"/>
              <p:cNvSpPr/>
              <p:nvPr>
                <p:custDataLst>
                  <p:tags r:id="rId234"/>
                </p:custDataLst>
              </p:nvPr>
            </p:nvSpPr>
            <p:spPr bwMode="auto">
              <a:xfrm>
                <a:off x="2499" y="1635"/>
                <a:ext cx="808" cy="258"/>
              </a:xfrm>
              <a:custGeom>
                <a:avLst/>
                <a:gdLst>
                  <a:gd name="T0" fmla="*/ 0 w 323"/>
                  <a:gd name="T1" fmla="*/ 1301 h 97"/>
                  <a:gd name="T2" fmla="*/ 1721 w 323"/>
                  <a:gd name="T3" fmla="*/ 0 h 97"/>
                  <a:gd name="T4" fmla="*/ 7402 w 323"/>
                  <a:gd name="T5" fmla="*/ 93 h 97"/>
                  <a:gd name="T6" fmla="*/ 11352 w 323"/>
                  <a:gd name="T7" fmla="*/ 56 h 97"/>
                  <a:gd name="T8" fmla="*/ 12648 w 323"/>
                  <a:gd name="T9" fmla="*/ 1301 h 97"/>
                  <a:gd name="T10" fmla="*/ 12648 w 323"/>
                  <a:gd name="T11" fmla="*/ 3197 h 97"/>
                  <a:gd name="T12" fmla="*/ 11820 w 323"/>
                  <a:gd name="T13" fmla="*/ 4556 h 97"/>
                  <a:gd name="T14" fmla="*/ 6309 w 323"/>
                  <a:gd name="T15" fmla="*/ 4854 h 97"/>
                  <a:gd name="T16" fmla="*/ 783 w 323"/>
                  <a:gd name="T17" fmla="*/ 4500 h 97"/>
                  <a:gd name="T18" fmla="*/ 0 w 323"/>
                  <a:gd name="T19" fmla="*/ 3197 h 97"/>
                  <a:gd name="T20" fmla="*/ 0 w 323"/>
                  <a:gd name="T21" fmla="*/ 1301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7">
                    <a:moveTo>
                      <a:pt x="0" y="26"/>
                    </a:moveTo>
                    <a:cubicBezTo>
                      <a:pt x="0" y="12"/>
                      <a:pt x="4" y="0"/>
                      <a:pt x="44" y="0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290" y="1"/>
                      <a:pt x="290" y="1"/>
                      <a:pt x="290" y="1"/>
                    </a:cubicBezTo>
                    <a:cubicBezTo>
                      <a:pt x="309" y="1"/>
                      <a:pt x="323" y="12"/>
                      <a:pt x="323" y="26"/>
                    </a:cubicBezTo>
                    <a:cubicBezTo>
                      <a:pt x="323" y="64"/>
                      <a:pt x="323" y="64"/>
                      <a:pt x="323" y="64"/>
                    </a:cubicBezTo>
                    <a:cubicBezTo>
                      <a:pt x="323" y="79"/>
                      <a:pt x="317" y="91"/>
                      <a:pt x="302" y="91"/>
                    </a:cubicBezTo>
                    <a:cubicBezTo>
                      <a:pt x="302" y="91"/>
                      <a:pt x="192" y="97"/>
                      <a:pt x="161" y="97"/>
                    </a:cubicBezTo>
                    <a:cubicBezTo>
                      <a:pt x="130" y="97"/>
                      <a:pt x="20" y="90"/>
                      <a:pt x="20" y="90"/>
                    </a:cubicBezTo>
                    <a:cubicBezTo>
                      <a:pt x="5" y="90"/>
                      <a:pt x="0" y="79"/>
                      <a:pt x="0" y="64"/>
                    </a:cubicBezTo>
                    <a:lnTo>
                      <a:pt x="0" y="2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3" name="Freeform 49"/>
              <p:cNvSpPr/>
              <p:nvPr>
                <p:custDataLst>
                  <p:tags r:id="rId235"/>
                </p:custDataLst>
              </p:nvPr>
            </p:nvSpPr>
            <p:spPr bwMode="auto">
              <a:xfrm>
                <a:off x="2509" y="1645"/>
                <a:ext cx="785" cy="235"/>
              </a:xfrm>
              <a:custGeom>
                <a:avLst/>
                <a:gdLst>
                  <a:gd name="T0" fmla="*/ 625 w 314"/>
                  <a:gd name="T1" fmla="*/ 4171 h 88"/>
                  <a:gd name="T2" fmla="*/ 625 w 314"/>
                  <a:gd name="T3" fmla="*/ 4171 h 88"/>
                  <a:gd name="T4" fmla="*/ 0 w 314"/>
                  <a:gd name="T5" fmla="*/ 3044 h 88"/>
                  <a:gd name="T6" fmla="*/ 0 w 314"/>
                  <a:gd name="T7" fmla="*/ 1127 h 88"/>
                  <a:gd name="T8" fmla="*/ 1563 w 314"/>
                  <a:gd name="T9" fmla="*/ 0 h 88"/>
                  <a:gd name="T10" fmla="*/ 7238 w 314"/>
                  <a:gd name="T11" fmla="*/ 93 h 88"/>
                  <a:gd name="T12" fmla="*/ 11175 w 314"/>
                  <a:gd name="T13" fmla="*/ 56 h 88"/>
                  <a:gd name="T14" fmla="*/ 12270 w 314"/>
                  <a:gd name="T15" fmla="*/ 1127 h 88"/>
                  <a:gd name="T16" fmla="*/ 12270 w 314"/>
                  <a:gd name="T17" fmla="*/ 3044 h 88"/>
                  <a:gd name="T18" fmla="*/ 11645 w 314"/>
                  <a:gd name="T19" fmla="*/ 4230 h 88"/>
                  <a:gd name="T20" fmla="*/ 6145 w 314"/>
                  <a:gd name="T21" fmla="*/ 4478 h 88"/>
                  <a:gd name="T22" fmla="*/ 625 w 314"/>
                  <a:gd name="T23" fmla="*/ 4171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4" h="88">
                    <a:moveTo>
                      <a:pt x="16" y="82"/>
                    </a:moveTo>
                    <a:cubicBezTo>
                      <a:pt x="16" y="82"/>
                      <a:pt x="16" y="82"/>
                      <a:pt x="16" y="82"/>
                    </a:cubicBezTo>
                    <a:cubicBezTo>
                      <a:pt x="9" y="82"/>
                      <a:pt x="0" y="79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0" y="0"/>
                      <a:pt x="40" y="0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286" y="1"/>
                      <a:pt x="286" y="1"/>
                      <a:pt x="286" y="1"/>
                    </a:cubicBezTo>
                    <a:cubicBezTo>
                      <a:pt x="301" y="1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5"/>
                      <a:pt x="309" y="83"/>
                      <a:pt x="298" y="83"/>
                    </a:cubicBezTo>
                    <a:cubicBezTo>
                      <a:pt x="297" y="83"/>
                      <a:pt x="188" y="88"/>
                      <a:pt x="157" y="88"/>
                    </a:cubicBezTo>
                    <a:cubicBezTo>
                      <a:pt x="126" y="88"/>
                      <a:pt x="17" y="82"/>
                      <a:pt x="16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" name="Oval 50"/>
              <p:cNvSpPr>
                <a:spLocks noChangeArrowheads="1"/>
              </p:cNvSpPr>
              <p:nvPr>
                <p:custDataLst>
                  <p:tags r:id="rId236"/>
                </p:custDataLst>
              </p:nvPr>
            </p:nvSpPr>
            <p:spPr bwMode="auto">
              <a:xfrm>
                <a:off x="2847" y="1728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</p:grpSp>
        <p:grpSp>
          <p:nvGrpSpPr>
            <p:cNvPr id="10" name="Group 97"/>
            <p:cNvGrpSpPr/>
            <p:nvPr>
              <p:custDataLst>
                <p:tags r:id="rId202"/>
              </p:custDataLst>
            </p:nvPr>
          </p:nvGrpSpPr>
          <p:grpSpPr>
            <a:xfrm rot="5400000">
              <a:off x="5077247" y="5203394"/>
              <a:ext cx="1282700" cy="376237"/>
              <a:chOff x="3310" y="1635"/>
              <a:chExt cx="808" cy="237"/>
            </a:xfrm>
          </p:grpSpPr>
          <p:sp>
            <p:nvSpPr>
              <p:cNvPr id="23" name="Freeform 98"/>
              <p:cNvSpPr/>
              <p:nvPr>
                <p:custDataLst>
                  <p:tags r:id="rId215"/>
                </p:custDataLst>
              </p:nvPr>
            </p:nvSpPr>
            <p:spPr bwMode="auto">
              <a:xfrm>
                <a:off x="3310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" name="Freeform 99"/>
              <p:cNvSpPr/>
              <p:nvPr>
                <p:custDataLst>
                  <p:tags r:id="rId216"/>
                </p:custDataLst>
              </p:nvPr>
            </p:nvSpPr>
            <p:spPr bwMode="auto">
              <a:xfrm>
                <a:off x="3320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" name="Oval 100"/>
              <p:cNvSpPr>
                <a:spLocks noChangeArrowheads="1"/>
              </p:cNvSpPr>
              <p:nvPr>
                <p:custDataLst>
                  <p:tags r:id="rId217"/>
                </p:custDataLst>
              </p:nvPr>
            </p:nvSpPr>
            <p:spPr bwMode="auto">
              <a:xfrm>
                <a:off x="3645" y="1725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6" name="Oval 101"/>
              <p:cNvSpPr>
                <a:spLocks noChangeArrowheads="1"/>
              </p:cNvSpPr>
              <p:nvPr>
                <p:custDataLst>
                  <p:tags r:id="rId218"/>
                </p:custDataLst>
              </p:nvPr>
            </p:nvSpPr>
            <p:spPr bwMode="auto">
              <a:xfrm>
                <a:off x="3628" y="1707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7" name="Freeform 102"/>
              <p:cNvSpPr/>
              <p:nvPr>
                <p:custDataLst>
                  <p:tags r:id="rId219"/>
                </p:custDataLst>
              </p:nvPr>
            </p:nvSpPr>
            <p:spPr bwMode="auto">
              <a:xfrm>
                <a:off x="3653" y="1712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7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560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5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1"/>
                    </a:cubicBezTo>
                    <a:cubicBezTo>
                      <a:pt x="51" y="6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" name="Freeform 103"/>
              <p:cNvSpPr/>
              <p:nvPr>
                <p:custDataLst>
                  <p:tags r:id="rId220"/>
                </p:custDataLst>
              </p:nvPr>
            </p:nvSpPr>
            <p:spPr bwMode="auto">
              <a:xfrm>
                <a:off x="3640" y="1712"/>
                <a:ext cx="115" cy="53"/>
              </a:xfrm>
              <a:custGeom>
                <a:avLst/>
                <a:gdLst>
                  <a:gd name="T0" fmla="*/ 158 w 46"/>
                  <a:gd name="T1" fmla="*/ 596 h 20"/>
                  <a:gd name="T2" fmla="*/ 1175 w 46"/>
                  <a:gd name="T3" fmla="*/ 90 h 20"/>
                  <a:gd name="T4" fmla="*/ 1800 w 46"/>
                  <a:gd name="T5" fmla="*/ 239 h 20"/>
                  <a:gd name="T6" fmla="*/ 988 w 46"/>
                  <a:gd name="T7" fmla="*/ 0 h 20"/>
                  <a:gd name="T8" fmla="*/ 0 w 46"/>
                  <a:gd name="T9" fmla="*/ 541 h 20"/>
                  <a:gd name="T10" fmla="*/ 395 w 46"/>
                  <a:gd name="T11" fmla="*/ 983 h 20"/>
                  <a:gd name="T12" fmla="*/ 158 w 46"/>
                  <a:gd name="T13" fmla="*/ 59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4" y="12"/>
                    </a:moveTo>
                    <a:cubicBezTo>
                      <a:pt x="4" y="6"/>
                      <a:pt x="16" y="2"/>
                      <a:pt x="30" y="2"/>
                    </a:cubicBezTo>
                    <a:cubicBezTo>
                      <a:pt x="35" y="2"/>
                      <a:pt x="42" y="3"/>
                      <a:pt x="46" y="5"/>
                    </a:cubicBezTo>
                    <a:cubicBezTo>
                      <a:pt x="42" y="2"/>
                      <a:pt x="34" y="0"/>
                      <a:pt x="25" y="0"/>
                    </a:cubicBezTo>
                    <a:cubicBezTo>
                      <a:pt x="11" y="0"/>
                      <a:pt x="0" y="5"/>
                      <a:pt x="0" y="11"/>
                    </a:cubicBezTo>
                    <a:cubicBezTo>
                      <a:pt x="0" y="15"/>
                      <a:pt x="4" y="18"/>
                      <a:pt x="10" y="20"/>
                    </a:cubicBezTo>
                    <a:cubicBezTo>
                      <a:pt x="8" y="18"/>
                      <a:pt x="4" y="16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" name="Freeform 104"/>
              <p:cNvSpPr/>
              <p:nvPr>
                <p:custDataLst>
                  <p:tags r:id="rId221"/>
                </p:custDataLst>
              </p:nvPr>
            </p:nvSpPr>
            <p:spPr bwMode="auto">
              <a:xfrm>
                <a:off x="3335" y="1659"/>
                <a:ext cx="325" cy="141"/>
              </a:xfrm>
              <a:custGeom>
                <a:avLst/>
                <a:gdLst>
                  <a:gd name="T0" fmla="*/ 50 w 130"/>
                  <a:gd name="T1" fmla="*/ 2144 h 53"/>
                  <a:gd name="T2" fmla="*/ 238 w 130"/>
                  <a:gd name="T3" fmla="*/ 396 h 53"/>
                  <a:gd name="T4" fmla="*/ 1408 w 130"/>
                  <a:gd name="T5" fmla="*/ 93 h 53"/>
                  <a:gd name="T6" fmla="*/ 3363 w 130"/>
                  <a:gd name="T7" fmla="*/ 93 h 53"/>
                  <a:gd name="T8" fmla="*/ 4220 w 130"/>
                  <a:gd name="T9" fmla="*/ 149 h 53"/>
                  <a:gd name="T10" fmla="*/ 5083 w 130"/>
                  <a:gd name="T11" fmla="*/ 93 h 53"/>
                  <a:gd name="T12" fmla="*/ 1375 w 130"/>
                  <a:gd name="T13" fmla="*/ 452 h 53"/>
                  <a:gd name="T14" fmla="*/ 363 w 130"/>
                  <a:gd name="T15" fmla="*/ 1202 h 53"/>
                  <a:gd name="T16" fmla="*/ 125 w 130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52">
                    <a:moveTo>
                      <a:pt x="1" y="43"/>
                    </a:moveTo>
                    <a:cubicBezTo>
                      <a:pt x="1" y="34"/>
                      <a:pt x="0" y="16"/>
                      <a:pt x="6" y="8"/>
                    </a:cubicBezTo>
                    <a:cubicBezTo>
                      <a:pt x="12" y="0"/>
                      <a:pt x="27" y="2"/>
                      <a:pt x="36" y="2"/>
                    </a:cubicBezTo>
                    <a:cubicBezTo>
                      <a:pt x="52" y="2"/>
                      <a:pt x="69" y="2"/>
                      <a:pt x="86" y="2"/>
                    </a:cubicBezTo>
                    <a:cubicBezTo>
                      <a:pt x="93" y="2"/>
                      <a:pt x="101" y="3"/>
                      <a:pt x="108" y="3"/>
                    </a:cubicBezTo>
                    <a:cubicBezTo>
                      <a:pt x="115" y="2"/>
                      <a:pt x="123" y="1"/>
                      <a:pt x="130" y="2"/>
                    </a:cubicBezTo>
                    <a:cubicBezTo>
                      <a:pt x="100" y="12"/>
                      <a:pt x="66" y="5"/>
                      <a:pt x="35" y="9"/>
                    </a:cubicBezTo>
                    <a:cubicBezTo>
                      <a:pt x="25" y="11"/>
                      <a:pt x="14" y="13"/>
                      <a:pt x="9" y="24"/>
                    </a:cubicBezTo>
                    <a:cubicBezTo>
                      <a:pt x="5" y="33"/>
                      <a:pt x="3" y="43"/>
                      <a:pt x="3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" name="Freeform 105"/>
              <p:cNvSpPr/>
              <p:nvPr>
                <p:custDataLst>
                  <p:tags r:id="rId222"/>
                </p:custDataLst>
              </p:nvPr>
            </p:nvSpPr>
            <p:spPr bwMode="auto">
              <a:xfrm>
                <a:off x="3588" y="1699"/>
                <a:ext cx="502" cy="149"/>
              </a:xfrm>
              <a:custGeom>
                <a:avLst/>
                <a:gdLst>
                  <a:gd name="T0" fmla="*/ 0 w 201"/>
                  <a:gd name="T1" fmla="*/ 2562 h 56"/>
                  <a:gd name="T2" fmla="*/ 5719 w 201"/>
                  <a:gd name="T3" fmla="*/ 2506 h 56"/>
                  <a:gd name="T4" fmla="*/ 7585 w 201"/>
                  <a:gd name="T5" fmla="*/ 2145 h 56"/>
                  <a:gd name="T6" fmla="*/ 7585 w 201"/>
                  <a:gd name="T7" fmla="*/ 0 h 56"/>
                  <a:gd name="T8" fmla="*/ 7118 w 201"/>
                  <a:gd name="T9" fmla="*/ 1905 h 56"/>
                  <a:gd name="T10" fmla="*/ 6076 w 201"/>
                  <a:gd name="T11" fmla="*/ 2110 h 56"/>
                  <a:gd name="T12" fmla="*/ 4753 w 201"/>
                  <a:gd name="T13" fmla="*/ 2145 h 56"/>
                  <a:gd name="T14" fmla="*/ 2258 w 201"/>
                  <a:gd name="T15" fmla="*/ 2259 h 56"/>
                  <a:gd name="T16" fmla="*/ 1011 w 201"/>
                  <a:gd name="T17" fmla="*/ 2413 h 56"/>
                  <a:gd name="T18" fmla="*/ 155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8" y="47"/>
                      <a:pt x="147" y="50"/>
                    </a:cubicBezTo>
                    <a:cubicBezTo>
                      <a:pt x="158" y="50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" name="Freeform 106"/>
              <p:cNvSpPr/>
              <p:nvPr>
                <p:custDataLst>
                  <p:tags r:id="rId223"/>
                </p:custDataLst>
              </p:nvPr>
            </p:nvSpPr>
            <p:spPr bwMode="auto">
              <a:xfrm>
                <a:off x="3310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" name="Oval 107"/>
              <p:cNvSpPr>
                <a:spLocks noChangeArrowheads="1"/>
              </p:cNvSpPr>
              <p:nvPr>
                <p:custDataLst>
                  <p:tags r:id="rId224"/>
                </p:custDataLst>
              </p:nvPr>
            </p:nvSpPr>
            <p:spPr bwMode="auto">
              <a:xfrm>
                <a:off x="3628" y="1707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" name="Freeform 108"/>
              <p:cNvSpPr/>
              <p:nvPr>
                <p:custDataLst>
                  <p:tags r:id="rId225"/>
                </p:custDataLst>
              </p:nvPr>
            </p:nvSpPr>
            <p:spPr bwMode="auto">
              <a:xfrm>
                <a:off x="3320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11" name="Group 109"/>
            <p:cNvGrpSpPr/>
            <p:nvPr>
              <p:custDataLst>
                <p:tags r:id="rId203"/>
              </p:custDataLst>
            </p:nvPr>
          </p:nvGrpSpPr>
          <p:grpSpPr>
            <a:xfrm rot="5684900">
              <a:off x="5100323" y="6561211"/>
              <a:ext cx="1277937" cy="381000"/>
              <a:chOff x="4128" y="1637"/>
              <a:chExt cx="805" cy="240"/>
            </a:xfrm>
          </p:grpSpPr>
          <p:sp>
            <p:nvSpPr>
              <p:cNvPr id="12" name="Freeform 110"/>
              <p:cNvSpPr/>
              <p:nvPr>
                <p:custDataLst>
                  <p:tags r:id="rId204"/>
                </p:custDataLst>
              </p:nvPr>
            </p:nvSpPr>
            <p:spPr bwMode="auto">
              <a:xfrm>
                <a:off x="4128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" name="Freeform 111"/>
              <p:cNvSpPr/>
              <p:nvPr>
                <p:custDataLst>
                  <p:tags r:id="rId205"/>
                </p:custDataLst>
              </p:nvPr>
            </p:nvSpPr>
            <p:spPr bwMode="auto">
              <a:xfrm>
                <a:off x="4138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" name="Oval 112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466" y="1733"/>
                <a:ext cx="155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" name="Oval 113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448" y="1715"/>
                <a:ext cx="155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" name="Freeform 114"/>
              <p:cNvSpPr/>
              <p:nvPr>
                <p:custDataLst>
                  <p:tags r:id="rId208"/>
                </p:custDataLst>
              </p:nvPr>
            </p:nvSpPr>
            <p:spPr bwMode="auto">
              <a:xfrm>
                <a:off x="4156" y="1661"/>
                <a:ext cx="332" cy="147"/>
              </a:xfrm>
              <a:custGeom>
                <a:avLst/>
                <a:gdLst>
                  <a:gd name="T0" fmla="*/ 155 w 133"/>
                  <a:gd name="T1" fmla="*/ 2293 h 55"/>
                  <a:gd name="T2" fmla="*/ 230 w 133"/>
                  <a:gd name="T3" fmla="*/ 363 h 55"/>
                  <a:gd name="T4" fmla="*/ 1508 w 133"/>
                  <a:gd name="T5" fmla="*/ 208 h 55"/>
                  <a:gd name="T6" fmla="*/ 3452 w 133"/>
                  <a:gd name="T7" fmla="*/ 208 h 55"/>
                  <a:gd name="T8" fmla="*/ 4306 w 133"/>
                  <a:gd name="T9" fmla="*/ 251 h 55"/>
                  <a:gd name="T10" fmla="*/ 5165 w 133"/>
                  <a:gd name="T11" fmla="*/ 208 h 55"/>
                  <a:gd name="T12" fmla="*/ 1478 w 133"/>
                  <a:gd name="T13" fmla="*/ 556 h 55"/>
                  <a:gd name="T14" fmla="*/ 467 w 133"/>
                  <a:gd name="T15" fmla="*/ 1315 h 55"/>
                  <a:gd name="T16" fmla="*/ 230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6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4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7" name="Freeform 115"/>
              <p:cNvSpPr/>
              <p:nvPr>
                <p:custDataLst>
                  <p:tags r:id="rId209"/>
                </p:custDataLst>
              </p:nvPr>
            </p:nvSpPr>
            <p:spPr bwMode="auto">
              <a:xfrm>
                <a:off x="4418" y="1707"/>
                <a:ext cx="500" cy="149"/>
              </a:xfrm>
              <a:custGeom>
                <a:avLst/>
                <a:gdLst>
                  <a:gd name="T0" fmla="*/ 0 w 200"/>
                  <a:gd name="T1" fmla="*/ 2562 h 56"/>
                  <a:gd name="T2" fmla="*/ 5708 w 200"/>
                  <a:gd name="T3" fmla="*/ 2506 h 56"/>
                  <a:gd name="T4" fmla="*/ 7583 w 200"/>
                  <a:gd name="T5" fmla="*/ 2145 h 56"/>
                  <a:gd name="T6" fmla="*/ 7583 w 200"/>
                  <a:gd name="T7" fmla="*/ 0 h 56"/>
                  <a:gd name="T8" fmla="*/ 7113 w 200"/>
                  <a:gd name="T9" fmla="*/ 1905 h 56"/>
                  <a:gd name="T10" fmla="*/ 6063 w 200"/>
                  <a:gd name="T11" fmla="*/ 2110 h 56"/>
                  <a:gd name="T12" fmla="*/ 4738 w 200"/>
                  <a:gd name="T13" fmla="*/ 2145 h 56"/>
                  <a:gd name="T14" fmla="*/ 2238 w 200"/>
                  <a:gd name="T15" fmla="*/ 2259 h 56"/>
                  <a:gd name="T16" fmla="*/ 1020 w 200"/>
                  <a:gd name="T17" fmla="*/ 2413 h 56"/>
                  <a:gd name="T18" fmla="*/ 125 w 200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" h="56">
                    <a:moveTo>
                      <a:pt x="0" y="51"/>
                    </a:moveTo>
                    <a:cubicBezTo>
                      <a:pt x="48" y="51"/>
                      <a:pt x="97" y="47"/>
                      <a:pt x="146" y="50"/>
                    </a:cubicBezTo>
                    <a:cubicBezTo>
                      <a:pt x="158" y="50"/>
                      <a:pt x="187" y="56"/>
                      <a:pt x="194" y="43"/>
                    </a:cubicBezTo>
                    <a:cubicBezTo>
                      <a:pt x="200" y="34"/>
                      <a:pt x="196" y="10"/>
                      <a:pt x="194" y="0"/>
                    </a:cubicBezTo>
                    <a:cubicBezTo>
                      <a:pt x="194" y="12"/>
                      <a:pt x="193" y="31"/>
                      <a:pt x="182" y="38"/>
                    </a:cubicBezTo>
                    <a:cubicBezTo>
                      <a:pt x="175" y="43"/>
                      <a:pt x="163" y="42"/>
                      <a:pt x="155" y="42"/>
                    </a:cubicBezTo>
                    <a:cubicBezTo>
                      <a:pt x="144" y="43"/>
                      <a:pt x="132" y="43"/>
                      <a:pt x="121" y="43"/>
                    </a:cubicBezTo>
                    <a:cubicBezTo>
                      <a:pt x="100" y="43"/>
                      <a:pt x="78" y="42"/>
                      <a:pt x="57" y="45"/>
                    </a:cubicBezTo>
                    <a:cubicBezTo>
                      <a:pt x="46" y="46"/>
                      <a:pt x="36" y="47"/>
                      <a:pt x="26" y="48"/>
                    </a:cubicBezTo>
                    <a:cubicBezTo>
                      <a:pt x="18" y="49"/>
                      <a:pt x="10" y="48"/>
                      <a:pt x="3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8" name="Freeform 116"/>
              <p:cNvSpPr/>
              <p:nvPr>
                <p:custDataLst>
                  <p:tags r:id="rId210"/>
                </p:custDataLst>
              </p:nvPr>
            </p:nvSpPr>
            <p:spPr bwMode="auto">
              <a:xfrm>
                <a:off x="4478" y="1720"/>
                <a:ext cx="125" cy="67"/>
              </a:xfrm>
              <a:custGeom>
                <a:avLst/>
                <a:gdLst>
                  <a:gd name="T0" fmla="*/ 1333 w 50"/>
                  <a:gd name="T1" fmla="*/ 0 h 25"/>
                  <a:gd name="T2" fmla="*/ 1770 w 50"/>
                  <a:gd name="T3" fmla="*/ 517 h 25"/>
                  <a:gd name="T4" fmla="*/ 550 w 50"/>
                  <a:gd name="T5" fmla="*/ 1193 h 25"/>
                  <a:gd name="T6" fmla="*/ 0 w 50"/>
                  <a:gd name="T7" fmla="*/ 1134 h 25"/>
                  <a:gd name="T8" fmla="*/ 783 w 50"/>
                  <a:gd name="T9" fmla="*/ 1292 h 25"/>
                  <a:gd name="T10" fmla="*/ 1958 w 50"/>
                  <a:gd name="T11" fmla="*/ 616 h 25"/>
                  <a:gd name="T12" fmla="*/ 1333 w 5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0" y="19"/>
                      <a:pt x="50" y="12"/>
                    </a:cubicBezTo>
                    <a:cubicBezTo>
                      <a:pt x="50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9" name="Freeform 117"/>
              <p:cNvSpPr/>
              <p:nvPr>
                <p:custDataLst>
                  <p:tags r:id="rId211"/>
                </p:custDataLst>
              </p:nvPr>
            </p:nvSpPr>
            <p:spPr bwMode="auto">
              <a:xfrm>
                <a:off x="4466" y="1723"/>
                <a:ext cx="112" cy="50"/>
              </a:xfrm>
              <a:custGeom>
                <a:avLst/>
                <a:gdLst>
                  <a:gd name="T0" fmla="*/ 105 w 45"/>
                  <a:gd name="T1" fmla="*/ 526 h 19"/>
                  <a:gd name="T2" fmla="*/ 1110 w 45"/>
                  <a:gd name="T3" fmla="*/ 55 h 19"/>
                  <a:gd name="T4" fmla="*/ 1727 w 45"/>
                  <a:gd name="T5" fmla="*/ 200 h 19"/>
                  <a:gd name="T6" fmla="*/ 923 w 45"/>
                  <a:gd name="T7" fmla="*/ 0 h 19"/>
                  <a:gd name="T8" fmla="*/ 0 w 45"/>
                  <a:gd name="T9" fmla="*/ 471 h 19"/>
                  <a:gd name="T10" fmla="*/ 383 w 45"/>
                  <a:gd name="T11" fmla="*/ 913 h 19"/>
                  <a:gd name="T12" fmla="*/ 105 w 45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3" y="11"/>
                    </a:moveTo>
                    <a:cubicBezTo>
                      <a:pt x="3" y="5"/>
                      <a:pt x="16" y="1"/>
                      <a:pt x="29" y="1"/>
                    </a:cubicBezTo>
                    <a:cubicBezTo>
                      <a:pt x="35" y="1"/>
                      <a:pt x="41" y="3"/>
                      <a:pt x="45" y="4"/>
                    </a:cubicBezTo>
                    <a:cubicBezTo>
                      <a:pt x="41" y="1"/>
                      <a:pt x="33" y="0"/>
                      <a:pt x="24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7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" name="Freeform 118"/>
              <p:cNvSpPr/>
              <p:nvPr>
                <p:custDataLst>
                  <p:tags r:id="rId212"/>
                </p:custDataLst>
              </p:nvPr>
            </p:nvSpPr>
            <p:spPr bwMode="auto">
              <a:xfrm>
                <a:off x="4128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" name="Oval 119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448" y="1715"/>
                <a:ext cx="155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2" name="Freeform 120"/>
              <p:cNvSpPr/>
              <p:nvPr>
                <p:custDataLst>
                  <p:tags r:id="rId214"/>
                </p:custDataLst>
              </p:nvPr>
            </p:nvSpPr>
            <p:spPr bwMode="auto">
              <a:xfrm>
                <a:off x="4138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52" name="组合 151"/>
          <p:cNvGrpSpPr/>
          <p:nvPr>
            <p:custDataLst>
              <p:tags r:id="rId3"/>
            </p:custDataLst>
          </p:nvPr>
        </p:nvGrpSpPr>
        <p:grpSpPr>
          <a:xfrm>
            <a:off x="3839114" y="-6572"/>
            <a:ext cx="1009756" cy="6931408"/>
            <a:chOff x="3839114" y="-6572"/>
            <a:chExt cx="1009756" cy="6931408"/>
          </a:xfrm>
        </p:grpSpPr>
        <p:grpSp>
          <p:nvGrpSpPr>
            <p:cNvPr id="79" name="Group 3"/>
            <p:cNvGrpSpPr/>
            <p:nvPr>
              <p:custDataLst>
                <p:tags r:id="rId126"/>
              </p:custDataLst>
            </p:nvPr>
          </p:nvGrpSpPr>
          <p:grpSpPr>
            <a:xfrm rot="15975811" flipV="1">
              <a:off x="4130919" y="6206885"/>
              <a:ext cx="1110248" cy="325654"/>
              <a:chOff x="46" y="1635"/>
              <a:chExt cx="808" cy="237"/>
            </a:xfrm>
          </p:grpSpPr>
          <p:sp>
            <p:nvSpPr>
              <p:cNvPr id="140" name="Freeform 4"/>
              <p:cNvSpPr/>
              <p:nvPr>
                <p:custDataLst>
                  <p:tags r:id="rId187"/>
                </p:custDataLst>
              </p:nvPr>
            </p:nvSpPr>
            <p:spPr bwMode="auto">
              <a:xfrm>
                <a:off x="46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1" name="Freeform 5"/>
              <p:cNvSpPr/>
              <p:nvPr>
                <p:custDataLst>
                  <p:tags r:id="rId188"/>
                </p:custDataLst>
              </p:nvPr>
            </p:nvSpPr>
            <p:spPr bwMode="auto">
              <a:xfrm>
                <a:off x="56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2" name="Oval 6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381" y="1725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3" name="Oval 7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364" y="1707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4" name="Freeform 8"/>
              <p:cNvSpPr/>
              <p:nvPr>
                <p:custDataLst>
                  <p:tags r:id="rId191"/>
                </p:custDataLst>
              </p:nvPr>
            </p:nvSpPr>
            <p:spPr bwMode="auto">
              <a:xfrm>
                <a:off x="389" y="1712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7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560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5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1"/>
                    </a:cubicBezTo>
                    <a:cubicBezTo>
                      <a:pt x="51" y="6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5" name="Freeform 9"/>
              <p:cNvSpPr/>
              <p:nvPr>
                <p:custDataLst>
                  <p:tags r:id="rId192"/>
                </p:custDataLst>
              </p:nvPr>
            </p:nvSpPr>
            <p:spPr bwMode="auto">
              <a:xfrm>
                <a:off x="376" y="1712"/>
                <a:ext cx="115" cy="53"/>
              </a:xfrm>
              <a:custGeom>
                <a:avLst/>
                <a:gdLst>
                  <a:gd name="T0" fmla="*/ 158 w 46"/>
                  <a:gd name="T1" fmla="*/ 596 h 20"/>
                  <a:gd name="T2" fmla="*/ 1175 w 46"/>
                  <a:gd name="T3" fmla="*/ 90 h 20"/>
                  <a:gd name="T4" fmla="*/ 1800 w 46"/>
                  <a:gd name="T5" fmla="*/ 239 h 20"/>
                  <a:gd name="T6" fmla="*/ 988 w 46"/>
                  <a:gd name="T7" fmla="*/ 0 h 20"/>
                  <a:gd name="T8" fmla="*/ 0 w 46"/>
                  <a:gd name="T9" fmla="*/ 541 h 20"/>
                  <a:gd name="T10" fmla="*/ 395 w 46"/>
                  <a:gd name="T11" fmla="*/ 983 h 20"/>
                  <a:gd name="T12" fmla="*/ 158 w 46"/>
                  <a:gd name="T13" fmla="*/ 59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4" y="12"/>
                    </a:moveTo>
                    <a:cubicBezTo>
                      <a:pt x="4" y="6"/>
                      <a:pt x="16" y="2"/>
                      <a:pt x="30" y="2"/>
                    </a:cubicBezTo>
                    <a:cubicBezTo>
                      <a:pt x="35" y="2"/>
                      <a:pt x="42" y="3"/>
                      <a:pt x="46" y="5"/>
                    </a:cubicBezTo>
                    <a:cubicBezTo>
                      <a:pt x="42" y="2"/>
                      <a:pt x="34" y="0"/>
                      <a:pt x="25" y="0"/>
                    </a:cubicBezTo>
                    <a:cubicBezTo>
                      <a:pt x="11" y="0"/>
                      <a:pt x="0" y="5"/>
                      <a:pt x="0" y="11"/>
                    </a:cubicBezTo>
                    <a:cubicBezTo>
                      <a:pt x="0" y="15"/>
                      <a:pt x="4" y="18"/>
                      <a:pt x="10" y="20"/>
                    </a:cubicBezTo>
                    <a:cubicBezTo>
                      <a:pt x="8" y="18"/>
                      <a:pt x="4" y="16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6" name="Freeform 10"/>
              <p:cNvSpPr/>
              <p:nvPr>
                <p:custDataLst>
                  <p:tags r:id="rId193"/>
                </p:custDataLst>
              </p:nvPr>
            </p:nvSpPr>
            <p:spPr bwMode="auto">
              <a:xfrm>
                <a:off x="71" y="1659"/>
                <a:ext cx="325" cy="141"/>
              </a:xfrm>
              <a:custGeom>
                <a:avLst/>
                <a:gdLst>
                  <a:gd name="T0" fmla="*/ 50 w 130"/>
                  <a:gd name="T1" fmla="*/ 2144 h 53"/>
                  <a:gd name="T2" fmla="*/ 238 w 130"/>
                  <a:gd name="T3" fmla="*/ 396 h 53"/>
                  <a:gd name="T4" fmla="*/ 1408 w 130"/>
                  <a:gd name="T5" fmla="*/ 93 h 53"/>
                  <a:gd name="T6" fmla="*/ 3363 w 130"/>
                  <a:gd name="T7" fmla="*/ 93 h 53"/>
                  <a:gd name="T8" fmla="*/ 4220 w 130"/>
                  <a:gd name="T9" fmla="*/ 149 h 53"/>
                  <a:gd name="T10" fmla="*/ 5083 w 130"/>
                  <a:gd name="T11" fmla="*/ 93 h 53"/>
                  <a:gd name="T12" fmla="*/ 1375 w 130"/>
                  <a:gd name="T13" fmla="*/ 452 h 53"/>
                  <a:gd name="T14" fmla="*/ 363 w 130"/>
                  <a:gd name="T15" fmla="*/ 1202 h 53"/>
                  <a:gd name="T16" fmla="*/ 125 w 130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52">
                    <a:moveTo>
                      <a:pt x="1" y="43"/>
                    </a:moveTo>
                    <a:cubicBezTo>
                      <a:pt x="1" y="34"/>
                      <a:pt x="0" y="16"/>
                      <a:pt x="6" y="8"/>
                    </a:cubicBezTo>
                    <a:cubicBezTo>
                      <a:pt x="12" y="0"/>
                      <a:pt x="27" y="2"/>
                      <a:pt x="36" y="2"/>
                    </a:cubicBezTo>
                    <a:cubicBezTo>
                      <a:pt x="52" y="2"/>
                      <a:pt x="69" y="2"/>
                      <a:pt x="86" y="2"/>
                    </a:cubicBezTo>
                    <a:cubicBezTo>
                      <a:pt x="93" y="2"/>
                      <a:pt x="101" y="3"/>
                      <a:pt x="108" y="3"/>
                    </a:cubicBezTo>
                    <a:cubicBezTo>
                      <a:pt x="115" y="2"/>
                      <a:pt x="123" y="1"/>
                      <a:pt x="130" y="2"/>
                    </a:cubicBezTo>
                    <a:cubicBezTo>
                      <a:pt x="100" y="12"/>
                      <a:pt x="66" y="5"/>
                      <a:pt x="35" y="9"/>
                    </a:cubicBezTo>
                    <a:cubicBezTo>
                      <a:pt x="25" y="11"/>
                      <a:pt x="14" y="13"/>
                      <a:pt x="9" y="24"/>
                    </a:cubicBezTo>
                    <a:cubicBezTo>
                      <a:pt x="5" y="33"/>
                      <a:pt x="3" y="43"/>
                      <a:pt x="3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7" name="Freeform 11"/>
              <p:cNvSpPr/>
              <p:nvPr>
                <p:custDataLst>
                  <p:tags r:id="rId194"/>
                </p:custDataLst>
              </p:nvPr>
            </p:nvSpPr>
            <p:spPr bwMode="auto">
              <a:xfrm>
                <a:off x="324" y="1699"/>
                <a:ext cx="502" cy="149"/>
              </a:xfrm>
              <a:custGeom>
                <a:avLst/>
                <a:gdLst>
                  <a:gd name="T0" fmla="*/ 0 w 201"/>
                  <a:gd name="T1" fmla="*/ 2562 h 56"/>
                  <a:gd name="T2" fmla="*/ 5719 w 201"/>
                  <a:gd name="T3" fmla="*/ 2506 h 56"/>
                  <a:gd name="T4" fmla="*/ 7585 w 201"/>
                  <a:gd name="T5" fmla="*/ 2145 h 56"/>
                  <a:gd name="T6" fmla="*/ 7585 w 201"/>
                  <a:gd name="T7" fmla="*/ 0 h 56"/>
                  <a:gd name="T8" fmla="*/ 7118 w 201"/>
                  <a:gd name="T9" fmla="*/ 1905 h 56"/>
                  <a:gd name="T10" fmla="*/ 6076 w 201"/>
                  <a:gd name="T11" fmla="*/ 2110 h 56"/>
                  <a:gd name="T12" fmla="*/ 4753 w 201"/>
                  <a:gd name="T13" fmla="*/ 2145 h 56"/>
                  <a:gd name="T14" fmla="*/ 2258 w 201"/>
                  <a:gd name="T15" fmla="*/ 2259 h 56"/>
                  <a:gd name="T16" fmla="*/ 1011 w 201"/>
                  <a:gd name="T17" fmla="*/ 2413 h 56"/>
                  <a:gd name="T18" fmla="*/ 155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8" y="47"/>
                      <a:pt x="147" y="50"/>
                    </a:cubicBezTo>
                    <a:cubicBezTo>
                      <a:pt x="158" y="50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8" name="Freeform 12"/>
              <p:cNvSpPr/>
              <p:nvPr>
                <p:custDataLst>
                  <p:tags r:id="rId195"/>
                </p:custDataLst>
              </p:nvPr>
            </p:nvSpPr>
            <p:spPr bwMode="auto">
              <a:xfrm>
                <a:off x="46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49" name="Oval 13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364" y="1707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0" name="Freeform 14"/>
              <p:cNvSpPr/>
              <p:nvPr>
                <p:custDataLst>
                  <p:tags r:id="rId197"/>
                </p:custDataLst>
              </p:nvPr>
            </p:nvSpPr>
            <p:spPr bwMode="auto">
              <a:xfrm>
                <a:off x="56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0" name="Group 15"/>
            <p:cNvGrpSpPr/>
            <p:nvPr>
              <p:custDataLst>
                <p:tags r:id="rId127"/>
              </p:custDataLst>
            </p:nvPr>
          </p:nvGrpSpPr>
          <p:grpSpPr>
            <a:xfrm rot="15810070" flipV="1">
              <a:off x="4025916" y="4970303"/>
              <a:ext cx="1106126" cy="329777"/>
              <a:chOff x="864" y="1637"/>
              <a:chExt cx="805" cy="240"/>
            </a:xfrm>
          </p:grpSpPr>
          <p:sp>
            <p:nvSpPr>
              <p:cNvPr id="129" name="Freeform 16"/>
              <p:cNvSpPr/>
              <p:nvPr>
                <p:custDataLst>
                  <p:tags r:id="rId176"/>
                </p:custDataLst>
              </p:nvPr>
            </p:nvSpPr>
            <p:spPr bwMode="auto">
              <a:xfrm>
                <a:off x="864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0" name="Freeform 17"/>
              <p:cNvSpPr/>
              <p:nvPr>
                <p:custDataLst>
                  <p:tags r:id="rId177"/>
                </p:custDataLst>
              </p:nvPr>
            </p:nvSpPr>
            <p:spPr bwMode="auto">
              <a:xfrm>
                <a:off x="874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1" name="Oval 18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1202" y="1733"/>
                <a:ext cx="155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2" name="Oval 19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1184" y="1715"/>
                <a:ext cx="155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3" name="Freeform 20"/>
              <p:cNvSpPr/>
              <p:nvPr>
                <p:custDataLst>
                  <p:tags r:id="rId180"/>
                </p:custDataLst>
              </p:nvPr>
            </p:nvSpPr>
            <p:spPr bwMode="auto">
              <a:xfrm>
                <a:off x="892" y="1661"/>
                <a:ext cx="332" cy="147"/>
              </a:xfrm>
              <a:custGeom>
                <a:avLst/>
                <a:gdLst>
                  <a:gd name="T0" fmla="*/ 155 w 133"/>
                  <a:gd name="T1" fmla="*/ 2293 h 55"/>
                  <a:gd name="T2" fmla="*/ 230 w 133"/>
                  <a:gd name="T3" fmla="*/ 363 h 55"/>
                  <a:gd name="T4" fmla="*/ 1508 w 133"/>
                  <a:gd name="T5" fmla="*/ 208 h 55"/>
                  <a:gd name="T6" fmla="*/ 3452 w 133"/>
                  <a:gd name="T7" fmla="*/ 208 h 55"/>
                  <a:gd name="T8" fmla="*/ 4306 w 133"/>
                  <a:gd name="T9" fmla="*/ 251 h 55"/>
                  <a:gd name="T10" fmla="*/ 5165 w 133"/>
                  <a:gd name="T11" fmla="*/ 208 h 55"/>
                  <a:gd name="T12" fmla="*/ 1478 w 133"/>
                  <a:gd name="T13" fmla="*/ 556 h 55"/>
                  <a:gd name="T14" fmla="*/ 467 w 133"/>
                  <a:gd name="T15" fmla="*/ 1315 h 55"/>
                  <a:gd name="T16" fmla="*/ 230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6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4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4" name="Freeform 21"/>
              <p:cNvSpPr/>
              <p:nvPr>
                <p:custDataLst>
                  <p:tags r:id="rId181"/>
                </p:custDataLst>
              </p:nvPr>
            </p:nvSpPr>
            <p:spPr bwMode="auto">
              <a:xfrm>
                <a:off x="1154" y="1707"/>
                <a:ext cx="500" cy="149"/>
              </a:xfrm>
              <a:custGeom>
                <a:avLst/>
                <a:gdLst>
                  <a:gd name="T0" fmla="*/ 0 w 200"/>
                  <a:gd name="T1" fmla="*/ 2562 h 56"/>
                  <a:gd name="T2" fmla="*/ 5708 w 200"/>
                  <a:gd name="T3" fmla="*/ 2506 h 56"/>
                  <a:gd name="T4" fmla="*/ 7583 w 200"/>
                  <a:gd name="T5" fmla="*/ 2145 h 56"/>
                  <a:gd name="T6" fmla="*/ 7583 w 200"/>
                  <a:gd name="T7" fmla="*/ 0 h 56"/>
                  <a:gd name="T8" fmla="*/ 7113 w 200"/>
                  <a:gd name="T9" fmla="*/ 1905 h 56"/>
                  <a:gd name="T10" fmla="*/ 6063 w 200"/>
                  <a:gd name="T11" fmla="*/ 2110 h 56"/>
                  <a:gd name="T12" fmla="*/ 4738 w 200"/>
                  <a:gd name="T13" fmla="*/ 2145 h 56"/>
                  <a:gd name="T14" fmla="*/ 2238 w 200"/>
                  <a:gd name="T15" fmla="*/ 2259 h 56"/>
                  <a:gd name="T16" fmla="*/ 1020 w 200"/>
                  <a:gd name="T17" fmla="*/ 2413 h 56"/>
                  <a:gd name="T18" fmla="*/ 125 w 200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" h="56">
                    <a:moveTo>
                      <a:pt x="0" y="51"/>
                    </a:moveTo>
                    <a:cubicBezTo>
                      <a:pt x="48" y="51"/>
                      <a:pt x="97" y="47"/>
                      <a:pt x="146" y="50"/>
                    </a:cubicBezTo>
                    <a:cubicBezTo>
                      <a:pt x="158" y="50"/>
                      <a:pt x="187" y="56"/>
                      <a:pt x="194" y="43"/>
                    </a:cubicBezTo>
                    <a:cubicBezTo>
                      <a:pt x="200" y="34"/>
                      <a:pt x="196" y="10"/>
                      <a:pt x="194" y="0"/>
                    </a:cubicBezTo>
                    <a:cubicBezTo>
                      <a:pt x="194" y="12"/>
                      <a:pt x="193" y="31"/>
                      <a:pt x="182" y="38"/>
                    </a:cubicBezTo>
                    <a:cubicBezTo>
                      <a:pt x="175" y="43"/>
                      <a:pt x="163" y="42"/>
                      <a:pt x="155" y="42"/>
                    </a:cubicBezTo>
                    <a:cubicBezTo>
                      <a:pt x="144" y="43"/>
                      <a:pt x="132" y="43"/>
                      <a:pt x="121" y="43"/>
                    </a:cubicBezTo>
                    <a:cubicBezTo>
                      <a:pt x="100" y="43"/>
                      <a:pt x="78" y="42"/>
                      <a:pt x="57" y="45"/>
                    </a:cubicBezTo>
                    <a:cubicBezTo>
                      <a:pt x="46" y="46"/>
                      <a:pt x="36" y="47"/>
                      <a:pt x="26" y="48"/>
                    </a:cubicBezTo>
                    <a:cubicBezTo>
                      <a:pt x="18" y="49"/>
                      <a:pt x="10" y="48"/>
                      <a:pt x="3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5" name="Freeform 22"/>
              <p:cNvSpPr/>
              <p:nvPr>
                <p:custDataLst>
                  <p:tags r:id="rId182"/>
                </p:custDataLst>
              </p:nvPr>
            </p:nvSpPr>
            <p:spPr bwMode="auto">
              <a:xfrm>
                <a:off x="1214" y="1720"/>
                <a:ext cx="125" cy="67"/>
              </a:xfrm>
              <a:custGeom>
                <a:avLst/>
                <a:gdLst>
                  <a:gd name="T0" fmla="*/ 1333 w 50"/>
                  <a:gd name="T1" fmla="*/ 0 h 25"/>
                  <a:gd name="T2" fmla="*/ 1770 w 50"/>
                  <a:gd name="T3" fmla="*/ 517 h 25"/>
                  <a:gd name="T4" fmla="*/ 550 w 50"/>
                  <a:gd name="T5" fmla="*/ 1193 h 25"/>
                  <a:gd name="T6" fmla="*/ 0 w 50"/>
                  <a:gd name="T7" fmla="*/ 1134 h 25"/>
                  <a:gd name="T8" fmla="*/ 783 w 50"/>
                  <a:gd name="T9" fmla="*/ 1292 h 25"/>
                  <a:gd name="T10" fmla="*/ 1958 w 50"/>
                  <a:gd name="T11" fmla="*/ 616 h 25"/>
                  <a:gd name="T12" fmla="*/ 1333 w 5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0" y="19"/>
                      <a:pt x="50" y="12"/>
                    </a:cubicBezTo>
                    <a:cubicBezTo>
                      <a:pt x="50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6" name="Freeform 23"/>
              <p:cNvSpPr/>
              <p:nvPr>
                <p:custDataLst>
                  <p:tags r:id="rId183"/>
                </p:custDataLst>
              </p:nvPr>
            </p:nvSpPr>
            <p:spPr bwMode="auto">
              <a:xfrm>
                <a:off x="1202" y="1723"/>
                <a:ext cx="112" cy="50"/>
              </a:xfrm>
              <a:custGeom>
                <a:avLst/>
                <a:gdLst>
                  <a:gd name="T0" fmla="*/ 105 w 45"/>
                  <a:gd name="T1" fmla="*/ 526 h 19"/>
                  <a:gd name="T2" fmla="*/ 1110 w 45"/>
                  <a:gd name="T3" fmla="*/ 55 h 19"/>
                  <a:gd name="T4" fmla="*/ 1727 w 45"/>
                  <a:gd name="T5" fmla="*/ 200 h 19"/>
                  <a:gd name="T6" fmla="*/ 923 w 45"/>
                  <a:gd name="T7" fmla="*/ 0 h 19"/>
                  <a:gd name="T8" fmla="*/ 0 w 45"/>
                  <a:gd name="T9" fmla="*/ 471 h 19"/>
                  <a:gd name="T10" fmla="*/ 383 w 45"/>
                  <a:gd name="T11" fmla="*/ 913 h 19"/>
                  <a:gd name="T12" fmla="*/ 105 w 45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3" y="11"/>
                    </a:moveTo>
                    <a:cubicBezTo>
                      <a:pt x="3" y="5"/>
                      <a:pt x="16" y="1"/>
                      <a:pt x="29" y="1"/>
                    </a:cubicBezTo>
                    <a:cubicBezTo>
                      <a:pt x="35" y="1"/>
                      <a:pt x="41" y="3"/>
                      <a:pt x="45" y="4"/>
                    </a:cubicBezTo>
                    <a:cubicBezTo>
                      <a:pt x="41" y="1"/>
                      <a:pt x="33" y="0"/>
                      <a:pt x="24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7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7" name="Freeform 24"/>
              <p:cNvSpPr/>
              <p:nvPr>
                <p:custDataLst>
                  <p:tags r:id="rId184"/>
                </p:custDataLst>
              </p:nvPr>
            </p:nvSpPr>
            <p:spPr bwMode="auto">
              <a:xfrm>
                <a:off x="864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38" name="Oval 25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1184" y="1715"/>
                <a:ext cx="155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9" name="Freeform 26"/>
              <p:cNvSpPr/>
              <p:nvPr>
                <p:custDataLst>
                  <p:tags r:id="rId186"/>
                </p:custDataLst>
              </p:nvPr>
            </p:nvSpPr>
            <p:spPr bwMode="auto">
              <a:xfrm>
                <a:off x="874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1" name="Group 27"/>
            <p:cNvGrpSpPr/>
            <p:nvPr>
              <p:custDataLst>
                <p:tags r:id="rId128"/>
              </p:custDataLst>
            </p:nvPr>
          </p:nvGrpSpPr>
          <p:grpSpPr>
            <a:xfrm rot="15975811" flipV="1">
              <a:off x="3893716" y="3826875"/>
              <a:ext cx="1110248" cy="333898"/>
              <a:chOff x="1683" y="1637"/>
              <a:chExt cx="808" cy="243"/>
            </a:xfrm>
          </p:grpSpPr>
          <p:sp>
            <p:nvSpPr>
              <p:cNvPr id="118" name="Freeform 28"/>
              <p:cNvSpPr/>
              <p:nvPr>
                <p:custDataLst>
                  <p:tags r:id="rId165"/>
                </p:custDataLst>
              </p:nvPr>
            </p:nvSpPr>
            <p:spPr bwMode="auto">
              <a:xfrm>
                <a:off x="1683" y="1637"/>
                <a:ext cx="808" cy="243"/>
              </a:xfrm>
              <a:custGeom>
                <a:avLst/>
                <a:gdLst>
                  <a:gd name="T0" fmla="*/ 12648 w 323"/>
                  <a:gd name="T1" fmla="*/ 3258 h 91"/>
                  <a:gd name="T2" fmla="*/ 10927 w 323"/>
                  <a:gd name="T3" fmla="*/ 4628 h 91"/>
                  <a:gd name="T4" fmla="*/ 5243 w 323"/>
                  <a:gd name="T5" fmla="*/ 4534 h 91"/>
                  <a:gd name="T6" fmla="*/ 1063 w 323"/>
                  <a:gd name="T7" fmla="*/ 4628 h 91"/>
                  <a:gd name="T8" fmla="*/ 0 w 323"/>
                  <a:gd name="T9" fmla="*/ 3258 h 91"/>
                  <a:gd name="T10" fmla="*/ 0 w 323"/>
                  <a:gd name="T11" fmla="*/ 1311 h 91"/>
                  <a:gd name="T12" fmla="*/ 783 w 323"/>
                  <a:gd name="T13" fmla="*/ 0 h 91"/>
                  <a:gd name="T14" fmla="*/ 6026 w 323"/>
                  <a:gd name="T15" fmla="*/ 93 h 91"/>
                  <a:gd name="T16" fmla="*/ 11820 w 323"/>
                  <a:gd name="T17" fmla="*/ 0 h 91"/>
                  <a:gd name="T18" fmla="*/ 12648 w 323"/>
                  <a:gd name="T19" fmla="*/ 1311 h 91"/>
                  <a:gd name="T20" fmla="*/ 12648 w 323"/>
                  <a:gd name="T21" fmla="*/ 325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1">
                    <a:moveTo>
                      <a:pt x="323" y="64"/>
                    </a:moveTo>
                    <a:cubicBezTo>
                      <a:pt x="323" y="79"/>
                      <a:pt x="319" y="91"/>
                      <a:pt x="279" y="91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12" y="91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5" y="0"/>
                      <a:pt x="20" y="0"/>
                    </a:cubicBezTo>
                    <a:cubicBezTo>
                      <a:pt x="20" y="0"/>
                      <a:pt x="122" y="2"/>
                      <a:pt x="154" y="2"/>
                    </a:cubicBezTo>
                    <a:cubicBezTo>
                      <a:pt x="185" y="2"/>
                      <a:pt x="302" y="0"/>
                      <a:pt x="302" y="0"/>
                    </a:cubicBezTo>
                    <a:cubicBezTo>
                      <a:pt x="317" y="0"/>
                      <a:pt x="323" y="12"/>
                      <a:pt x="323" y="26"/>
                    </a:cubicBezTo>
                    <a:lnTo>
                      <a:pt x="323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9" name="Freeform 29"/>
              <p:cNvSpPr/>
              <p:nvPr>
                <p:custDataLst>
                  <p:tags r:id="rId166"/>
                </p:custDataLst>
              </p:nvPr>
            </p:nvSpPr>
            <p:spPr bwMode="auto">
              <a:xfrm>
                <a:off x="1693" y="1648"/>
                <a:ext cx="785" cy="221"/>
              </a:xfrm>
              <a:custGeom>
                <a:avLst/>
                <a:gdLst>
                  <a:gd name="T0" fmla="*/ 11645 w 314"/>
                  <a:gd name="T1" fmla="*/ 0 h 83"/>
                  <a:gd name="T2" fmla="*/ 12270 w 314"/>
                  <a:gd name="T3" fmla="*/ 1113 h 83"/>
                  <a:gd name="T4" fmla="*/ 12270 w 314"/>
                  <a:gd name="T5" fmla="*/ 3019 h 83"/>
                  <a:gd name="T6" fmla="*/ 10750 w 314"/>
                  <a:gd name="T7" fmla="*/ 4170 h 83"/>
                  <a:gd name="T8" fmla="*/ 5083 w 314"/>
                  <a:gd name="T9" fmla="*/ 4077 h 83"/>
                  <a:gd name="T10" fmla="*/ 908 w 314"/>
                  <a:gd name="T11" fmla="*/ 4170 h 83"/>
                  <a:gd name="T12" fmla="*/ 0 w 314"/>
                  <a:gd name="T13" fmla="*/ 3019 h 83"/>
                  <a:gd name="T14" fmla="*/ 0 w 314"/>
                  <a:gd name="T15" fmla="*/ 1113 h 83"/>
                  <a:gd name="T16" fmla="*/ 625 w 314"/>
                  <a:gd name="T17" fmla="*/ 0 h 83"/>
                  <a:gd name="T18" fmla="*/ 5863 w 314"/>
                  <a:gd name="T19" fmla="*/ 149 h 83"/>
                  <a:gd name="T20" fmla="*/ 11645 w 314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3">
                    <a:moveTo>
                      <a:pt x="298" y="0"/>
                    </a:moveTo>
                    <a:cubicBezTo>
                      <a:pt x="312" y="0"/>
                      <a:pt x="314" y="14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4" y="83"/>
                      <a:pt x="275" y="83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11" y="83"/>
                      <a:pt x="0" y="73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8"/>
                      <a:pt x="6" y="0"/>
                      <a:pt x="16" y="0"/>
                    </a:cubicBezTo>
                    <a:cubicBezTo>
                      <a:pt x="17" y="0"/>
                      <a:pt x="119" y="3"/>
                      <a:pt x="150" y="3"/>
                    </a:cubicBezTo>
                    <a:cubicBezTo>
                      <a:pt x="181" y="3"/>
                      <a:pt x="297" y="0"/>
                      <a:pt x="298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0" name="Oval 30"/>
              <p:cNvSpPr>
                <a:spLocks noChangeArrowheads="1"/>
              </p:cNvSpPr>
              <p:nvPr>
                <p:custDataLst>
                  <p:tags r:id="rId167"/>
                </p:custDataLst>
              </p:nvPr>
            </p:nvSpPr>
            <p:spPr bwMode="auto">
              <a:xfrm>
                <a:off x="2048" y="1733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1" name="Oval 31"/>
              <p:cNvSpPr>
                <a:spLocks noChangeArrowheads="1"/>
              </p:cNvSpPr>
              <p:nvPr>
                <p:custDataLst>
                  <p:tags r:id="rId168"/>
                </p:custDataLst>
              </p:nvPr>
            </p:nvSpPr>
            <p:spPr bwMode="auto">
              <a:xfrm>
                <a:off x="2031" y="1715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2" name="Freeform 32"/>
              <p:cNvSpPr/>
              <p:nvPr>
                <p:custDataLst>
                  <p:tags r:id="rId169"/>
                </p:custDataLst>
              </p:nvPr>
            </p:nvSpPr>
            <p:spPr bwMode="auto">
              <a:xfrm>
                <a:off x="1708" y="1661"/>
                <a:ext cx="333" cy="147"/>
              </a:xfrm>
              <a:custGeom>
                <a:avLst/>
                <a:gdLst>
                  <a:gd name="T0" fmla="*/ 158 w 133"/>
                  <a:gd name="T1" fmla="*/ 2293 h 55"/>
                  <a:gd name="T2" fmla="*/ 238 w 133"/>
                  <a:gd name="T3" fmla="*/ 363 h 55"/>
                  <a:gd name="T4" fmla="*/ 1535 w 133"/>
                  <a:gd name="T5" fmla="*/ 208 h 55"/>
                  <a:gd name="T6" fmla="*/ 3498 w 133"/>
                  <a:gd name="T7" fmla="*/ 208 h 55"/>
                  <a:gd name="T8" fmla="*/ 4364 w 133"/>
                  <a:gd name="T9" fmla="*/ 251 h 55"/>
                  <a:gd name="T10" fmla="*/ 5228 w 133"/>
                  <a:gd name="T11" fmla="*/ 208 h 55"/>
                  <a:gd name="T12" fmla="*/ 1492 w 133"/>
                  <a:gd name="T13" fmla="*/ 556 h 55"/>
                  <a:gd name="T14" fmla="*/ 471 w 133"/>
                  <a:gd name="T15" fmla="*/ 1315 h 55"/>
                  <a:gd name="T16" fmla="*/ 238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5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3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3" name="Freeform 33"/>
              <p:cNvSpPr/>
              <p:nvPr>
                <p:custDataLst>
                  <p:tags r:id="rId170"/>
                </p:custDataLst>
              </p:nvPr>
            </p:nvSpPr>
            <p:spPr bwMode="auto">
              <a:xfrm>
                <a:off x="1968" y="1707"/>
                <a:ext cx="503" cy="149"/>
              </a:xfrm>
              <a:custGeom>
                <a:avLst/>
                <a:gdLst>
                  <a:gd name="T0" fmla="*/ 0 w 201"/>
                  <a:gd name="T1" fmla="*/ 2562 h 56"/>
                  <a:gd name="T2" fmla="*/ 5611 w 201"/>
                  <a:gd name="T3" fmla="*/ 2804 h 56"/>
                  <a:gd name="T4" fmla="*/ 7648 w 201"/>
                  <a:gd name="T5" fmla="*/ 2145 h 56"/>
                  <a:gd name="T6" fmla="*/ 7648 w 201"/>
                  <a:gd name="T7" fmla="*/ 0 h 56"/>
                  <a:gd name="T8" fmla="*/ 7177 w 201"/>
                  <a:gd name="T9" fmla="*/ 1905 h 56"/>
                  <a:gd name="T10" fmla="*/ 6111 w 201"/>
                  <a:gd name="T11" fmla="*/ 2110 h 56"/>
                  <a:gd name="T12" fmla="*/ 4777 w 201"/>
                  <a:gd name="T13" fmla="*/ 2145 h 56"/>
                  <a:gd name="T14" fmla="*/ 2272 w 201"/>
                  <a:gd name="T15" fmla="*/ 2259 h 56"/>
                  <a:gd name="T16" fmla="*/ 1021 w 201"/>
                  <a:gd name="T17" fmla="*/ 2413 h 56"/>
                  <a:gd name="T18" fmla="*/ 158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5" y="53"/>
                      <a:pt x="143" y="56"/>
                    </a:cubicBezTo>
                    <a:cubicBezTo>
                      <a:pt x="155" y="56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4" name="Freeform 34"/>
              <p:cNvSpPr/>
              <p:nvPr>
                <p:custDataLst>
                  <p:tags r:id="rId171"/>
                </p:custDataLst>
              </p:nvPr>
            </p:nvSpPr>
            <p:spPr bwMode="auto">
              <a:xfrm>
                <a:off x="2056" y="1720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4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616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1" y="19"/>
                      <a:pt x="51" y="12"/>
                    </a:cubicBezTo>
                    <a:cubicBezTo>
                      <a:pt x="51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5" name="Freeform 35"/>
              <p:cNvSpPr/>
              <p:nvPr>
                <p:custDataLst>
                  <p:tags r:id="rId172"/>
                </p:custDataLst>
              </p:nvPr>
            </p:nvSpPr>
            <p:spPr bwMode="auto">
              <a:xfrm>
                <a:off x="2043" y="1723"/>
                <a:ext cx="115" cy="50"/>
              </a:xfrm>
              <a:custGeom>
                <a:avLst/>
                <a:gdLst>
                  <a:gd name="T0" fmla="*/ 125 w 46"/>
                  <a:gd name="T1" fmla="*/ 526 h 19"/>
                  <a:gd name="T2" fmla="*/ 1175 w 46"/>
                  <a:gd name="T3" fmla="*/ 55 h 19"/>
                  <a:gd name="T4" fmla="*/ 1800 w 46"/>
                  <a:gd name="T5" fmla="*/ 200 h 19"/>
                  <a:gd name="T6" fmla="*/ 988 w 46"/>
                  <a:gd name="T7" fmla="*/ 0 h 19"/>
                  <a:gd name="T8" fmla="*/ 0 w 46"/>
                  <a:gd name="T9" fmla="*/ 471 h 19"/>
                  <a:gd name="T10" fmla="*/ 395 w 46"/>
                  <a:gd name="T11" fmla="*/ 913 h 19"/>
                  <a:gd name="T12" fmla="*/ 125 w 46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9">
                    <a:moveTo>
                      <a:pt x="3" y="11"/>
                    </a:moveTo>
                    <a:cubicBezTo>
                      <a:pt x="3" y="5"/>
                      <a:pt x="16" y="1"/>
                      <a:pt x="30" y="1"/>
                    </a:cubicBezTo>
                    <a:cubicBezTo>
                      <a:pt x="35" y="1"/>
                      <a:pt x="42" y="3"/>
                      <a:pt x="46" y="4"/>
                    </a:cubicBezTo>
                    <a:cubicBezTo>
                      <a:pt x="41" y="1"/>
                      <a:pt x="33" y="0"/>
                      <a:pt x="25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8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6" name="Freeform 36"/>
              <p:cNvSpPr/>
              <p:nvPr>
                <p:custDataLst>
                  <p:tags r:id="rId173"/>
                </p:custDataLst>
              </p:nvPr>
            </p:nvSpPr>
            <p:spPr bwMode="auto">
              <a:xfrm>
                <a:off x="1683" y="1637"/>
                <a:ext cx="808" cy="243"/>
              </a:xfrm>
              <a:custGeom>
                <a:avLst/>
                <a:gdLst>
                  <a:gd name="T0" fmla="*/ 12648 w 323"/>
                  <a:gd name="T1" fmla="*/ 3258 h 91"/>
                  <a:gd name="T2" fmla="*/ 10927 w 323"/>
                  <a:gd name="T3" fmla="*/ 4628 h 91"/>
                  <a:gd name="T4" fmla="*/ 5243 w 323"/>
                  <a:gd name="T5" fmla="*/ 4534 h 91"/>
                  <a:gd name="T6" fmla="*/ 1063 w 323"/>
                  <a:gd name="T7" fmla="*/ 4628 h 91"/>
                  <a:gd name="T8" fmla="*/ 0 w 323"/>
                  <a:gd name="T9" fmla="*/ 3258 h 91"/>
                  <a:gd name="T10" fmla="*/ 0 w 323"/>
                  <a:gd name="T11" fmla="*/ 1311 h 91"/>
                  <a:gd name="T12" fmla="*/ 783 w 323"/>
                  <a:gd name="T13" fmla="*/ 0 h 91"/>
                  <a:gd name="T14" fmla="*/ 6026 w 323"/>
                  <a:gd name="T15" fmla="*/ 93 h 91"/>
                  <a:gd name="T16" fmla="*/ 11820 w 323"/>
                  <a:gd name="T17" fmla="*/ 0 h 91"/>
                  <a:gd name="T18" fmla="*/ 12648 w 323"/>
                  <a:gd name="T19" fmla="*/ 1311 h 91"/>
                  <a:gd name="T20" fmla="*/ 12648 w 323"/>
                  <a:gd name="T21" fmla="*/ 3258 h 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1">
                    <a:moveTo>
                      <a:pt x="323" y="64"/>
                    </a:moveTo>
                    <a:cubicBezTo>
                      <a:pt x="323" y="79"/>
                      <a:pt x="319" y="91"/>
                      <a:pt x="279" y="91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27" y="91"/>
                      <a:pt x="27" y="91"/>
                      <a:pt x="27" y="91"/>
                    </a:cubicBezTo>
                    <a:cubicBezTo>
                      <a:pt x="12" y="91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5" y="0"/>
                      <a:pt x="20" y="0"/>
                    </a:cubicBezTo>
                    <a:cubicBezTo>
                      <a:pt x="20" y="0"/>
                      <a:pt x="122" y="2"/>
                      <a:pt x="154" y="2"/>
                    </a:cubicBezTo>
                    <a:cubicBezTo>
                      <a:pt x="185" y="2"/>
                      <a:pt x="302" y="0"/>
                      <a:pt x="302" y="0"/>
                    </a:cubicBezTo>
                    <a:cubicBezTo>
                      <a:pt x="317" y="0"/>
                      <a:pt x="323" y="12"/>
                      <a:pt x="323" y="26"/>
                    </a:cubicBezTo>
                    <a:lnTo>
                      <a:pt x="323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27" name="Oval 37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2031" y="1715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8" name="Freeform 38"/>
              <p:cNvSpPr/>
              <p:nvPr>
                <p:custDataLst>
                  <p:tags r:id="rId175"/>
                </p:custDataLst>
              </p:nvPr>
            </p:nvSpPr>
            <p:spPr bwMode="auto">
              <a:xfrm>
                <a:off x="1693" y="1648"/>
                <a:ext cx="785" cy="221"/>
              </a:xfrm>
              <a:custGeom>
                <a:avLst/>
                <a:gdLst>
                  <a:gd name="T0" fmla="*/ 11645 w 314"/>
                  <a:gd name="T1" fmla="*/ 0 h 83"/>
                  <a:gd name="T2" fmla="*/ 12270 w 314"/>
                  <a:gd name="T3" fmla="*/ 1113 h 83"/>
                  <a:gd name="T4" fmla="*/ 12270 w 314"/>
                  <a:gd name="T5" fmla="*/ 3019 h 83"/>
                  <a:gd name="T6" fmla="*/ 10750 w 314"/>
                  <a:gd name="T7" fmla="*/ 4170 h 83"/>
                  <a:gd name="T8" fmla="*/ 5083 w 314"/>
                  <a:gd name="T9" fmla="*/ 4077 h 83"/>
                  <a:gd name="T10" fmla="*/ 908 w 314"/>
                  <a:gd name="T11" fmla="*/ 4170 h 83"/>
                  <a:gd name="T12" fmla="*/ 0 w 314"/>
                  <a:gd name="T13" fmla="*/ 3019 h 83"/>
                  <a:gd name="T14" fmla="*/ 0 w 314"/>
                  <a:gd name="T15" fmla="*/ 1113 h 83"/>
                  <a:gd name="T16" fmla="*/ 625 w 314"/>
                  <a:gd name="T17" fmla="*/ 0 h 83"/>
                  <a:gd name="T18" fmla="*/ 5863 w 314"/>
                  <a:gd name="T19" fmla="*/ 149 h 83"/>
                  <a:gd name="T20" fmla="*/ 11645 w 314"/>
                  <a:gd name="T21" fmla="*/ 0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3">
                    <a:moveTo>
                      <a:pt x="298" y="0"/>
                    </a:moveTo>
                    <a:cubicBezTo>
                      <a:pt x="312" y="0"/>
                      <a:pt x="314" y="14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4" y="83"/>
                      <a:pt x="275" y="83"/>
                    </a:cubicBezTo>
                    <a:cubicBezTo>
                      <a:pt x="130" y="81"/>
                      <a:pt x="130" y="81"/>
                      <a:pt x="130" y="81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11" y="83"/>
                      <a:pt x="0" y="73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8"/>
                      <a:pt x="6" y="0"/>
                      <a:pt x="16" y="0"/>
                    </a:cubicBezTo>
                    <a:cubicBezTo>
                      <a:pt x="17" y="0"/>
                      <a:pt x="119" y="3"/>
                      <a:pt x="150" y="3"/>
                    </a:cubicBezTo>
                    <a:cubicBezTo>
                      <a:pt x="181" y="3"/>
                      <a:pt x="297" y="0"/>
                      <a:pt x="298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2" name="Group 39"/>
            <p:cNvGrpSpPr/>
            <p:nvPr>
              <p:custDataLst>
                <p:tags r:id="rId129"/>
              </p:custDataLst>
            </p:nvPr>
          </p:nvGrpSpPr>
          <p:grpSpPr>
            <a:xfrm rot="15975811" flipV="1">
              <a:off x="3771299" y="2658245"/>
              <a:ext cx="1110248" cy="354510"/>
              <a:chOff x="2499" y="1635"/>
              <a:chExt cx="808" cy="258"/>
            </a:xfrm>
          </p:grpSpPr>
          <p:sp>
            <p:nvSpPr>
              <p:cNvPr id="107" name="Freeform 40"/>
              <p:cNvSpPr/>
              <p:nvPr>
                <p:custDataLst>
                  <p:tags r:id="rId154"/>
                </p:custDataLst>
              </p:nvPr>
            </p:nvSpPr>
            <p:spPr bwMode="auto">
              <a:xfrm>
                <a:off x="2499" y="1635"/>
                <a:ext cx="808" cy="258"/>
              </a:xfrm>
              <a:custGeom>
                <a:avLst/>
                <a:gdLst>
                  <a:gd name="T0" fmla="*/ 0 w 323"/>
                  <a:gd name="T1" fmla="*/ 1301 h 97"/>
                  <a:gd name="T2" fmla="*/ 1721 w 323"/>
                  <a:gd name="T3" fmla="*/ 0 h 97"/>
                  <a:gd name="T4" fmla="*/ 7402 w 323"/>
                  <a:gd name="T5" fmla="*/ 93 h 97"/>
                  <a:gd name="T6" fmla="*/ 11352 w 323"/>
                  <a:gd name="T7" fmla="*/ 56 h 97"/>
                  <a:gd name="T8" fmla="*/ 12648 w 323"/>
                  <a:gd name="T9" fmla="*/ 1301 h 97"/>
                  <a:gd name="T10" fmla="*/ 12648 w 323"/>
                  <a:gd name="T11" fmla="*/ 3197 h 97"/>
                  <a:gd name="T12" fmla="*/ 11820 w 323"/>
                  <a:gd name="T13" fmla="*/ 4556 h 97"/>
                  <a:gd name="T14" fmla="*/ 6309 w 323"/>
                  <a:gd name="T15" fmla="*/ 4854 h 97"/>
                  <a:gd name="T16" fmla="*/ 783 w 323"/>
                  <a:gd name="T17" fmla="*/ 4500 h 97"/>
                  <a:gd name="T18" fmla="*/ 0 w 323"/>
                  <a:gd name="T19" fmla="*/ 3197 h 97"/>
                  <a:gd name="T20" fmla="*/ 0 w 323"/>
                  <a:gd name="T21" fmla="*/ 1301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7">
                    <a:moveTo>
                      <a:pt x="0" y="26"/>
                    </a:moveTo>
                    <a:cubicBezTo>
                      <a:pt x="0" y="12"/>
                      <a:pt x="4" y="0"/>
                      <a:pt x="44" y="0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290" y="1"/>
                      <a:pt x="290" y="1"/>
                      <a:pt x="290" y="1"/>
                    </a:cubicBezTo>
                    <a:cubicBezTo>
                      <a:pt x="309" y="1"/>
                      <a:pt x="323" y="12"/>
                      <a:pt x="323" y="26"/>
                    </a:cubicBezTo>
                    <a:cubicBezTo>
                      <a:pt x="323" y="64"/>
                      <a:pt x="323" y="64"/>
                      <a:pt x="323" y="64"/>
                    </a:cubicBezTo>
                    <a:cubicBezTo>
                      <a:pt x="323" y="79"/>
                      <a:pt x="317" y="91"/>
                      <a:pt x="302" y="91"/>
                    </a:cubicBezTo>
                    <a:cubicBezTo>
                      <a:pt x="302" y="91"/>
                      <a:pt x="192" y="97"/>
                      <a:pt x="161" y="97"/>
                    </a:cubicBezTo>
                    <a:cubicBezTo>
                      <a:pt x="130" y="97"/>
                      <a:pt x="20" y="90"/>
                      <a:pt x="20" y="90"/>
                    </a:cubicBezTo>
                    <a:cubicBezTo>
                      <a:pt x="5" y="90"/>
                      <a:pt x="0" y="79"/>
                      <a:pt x="0" y="6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8" name="Freeform 41"/>
              <p:cNvSpPr/>
              <p:nvPr>
                <p:custDataLst>
                  <p:tags r:id="rId155"/>
                </p:custDataLst>
              </p:nvPr>
            </p:nvSpPr>
            <p:spPr bwMode="auto">
              <a:xfrm>
                <a:off x="2509" y="1645"/>
                <a:ext cx="785" cy="235"/>
              </a:xfrm>
              <a:custGeom>
                <a:avLst/>
                <a:gdLst>
                  <a:gd name="T0" fmla="*/ 625 w 314"/>
                  <a:gd name="T1" fmla="*/ 4171 h 88"/>
                  <a:gd name="T2" fmla="*/ 625 w 314"/>
                  <a:gd name="T3" fmla="*/ 4171 h 88"/>
                  <a:gd name="T4" fmla="*/ 0 w 314"/>
                  <a:gd name="T5" fmla="*/ 3044 h 88"/>
                  <a:gd name="T6" fmla="*/ 0 w 314"/>
                  <a:gd name="T7" fmla="*/ 1127 h 88"/>
                  <a:gd name="T8" fmla="*/ 1563 w 314"/>
                  <a:gd name="T9" fmla="*/ 0 h 88"/>
                  <a:gd name="T10" fmla="*/ 7238 w 314"/>
                  <a:gd name="T11" fmla="*/ 93 h 88"/>
                  <a:gd name="T12" fmla="*/ 11175 w 314"/>
                  <a:gd name="T13" fmla="*/ 56 h 88"/>
                  <a:gd name="T14" fmla="*/ 12270 w 314"/>
                  <a:gd name="T15" fmla="*/ 1127 h 88"/>
                  <a:gd name="T16" fmla="*/ 12270 w 314"/>
                  <a:gd name="T17" fmla="*/ 3044 h 88"/>
                  <a:gd name="T18" fmla="*/ 11645 w 314"/>
                  <a:gd name="T19" fmla="*/ 4230 h 88"/>
                  <a:gd name="T20" fmla="*/ 6145 w 314"/>
                  <a:gd name="T21" fmla="*/ 4478 h 88"/>
                  <a:gd name="T22" fmla="*/ 625 w 314"/>
                  <a:gd name="T23" fmla="*/ 4171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4" h="88">
                    <a:moveTo>
                      <a:pt x="16" y="82"/>
                    </a:moveTo>
                    <a:cubicBezTo>
                      <a:pt x="16" y="82"/>
                      <a:pt x="16" y="82"/>
                      <a:pt x="16" y="82"/>
                    </a:cubicBezTo>
                    <a:cubicBezTo>
                      <a:pt x="9" y="82"/>
                      <a:pt x="0" y="79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0" y="0"/>
                      <a:pt x="40" y="0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286" y="1"/>
                      <a:pt x="286" y="1"/>
                      <a:pt x="286" y="1"/>
                    </a:cubicBezTo>
                    <a:cubicBezTo>
                      <a:pt x="301" y="1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5"/>
                      <a:pt x="309" y="83"/>
                      <a:pt x="298" y="83"/>
                    </a:cubicBezTo>
                    <a:cubicBezTo>
                      <a:pt x="297" y="83"/>
                      <a:pt x="188" y="88"/>
                      <a:pt x="157" y="88"/>
                    </a:cubicBezTo>
                    <a:cubicBezTo>
                      <a:pt x="126" y="88"/>
                      <a:pt x="17" y="82"/>
                      <a:pt x="16" y="8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9" name="Oval 42"/>
              <p:cNvSpPr>
                <a:spLocks noChangeArrowheads="1"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2864" y="1747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0" name="Oval 43"/>
              <p:cNvSpPr>
                <a:spLocks noChangeArrowheads="1"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2847" y="1728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1" name="Freeform 44"/>
              <p:cNvSpPr/>
              <p:nvPr>
                <p:custDataLst>
                  <p:tags r:id="rId158"/>
                </p:custDataLst>
              </p:nvPr>
            </p:nvSpPr>
            <p:spPr bwMode="auto">
              <a:xfrm>
                <a:off x="2529" y="1664"/>
                <a:ext cx="328" cy="141"/>
              </a:xfrm>
              <a:custGeom>
                <a:avLst/>
                <a:gdLst>
                  <a:gd name="T0" fmla="*/ 83 w 131"/>
                  <a:gd name="T1" fmla="*/ 2144 h 53"/>
                  <a:gd name="T2" fmla="*/ 283 w 131"/>
                  <a:gd name="T3" fmla="*/ 396 h 53"/>
                  <a:gd name="T4" fmla="*/ 1460 w 131"/>
                  <a:gd name="T5" fmla="*/ 93 h 53"/>
                  <a:gd name="T6" fmla="*/ 3423 w 131"/>
                  <a:gd name="T7" fmla="*/ 93 h 53"/>
                  <a:gd name="T8" fmla="*/ 4289 w 131"/>
                  <a:gd name="T9" fmla="*/ 149 h 53"/>
                  <a:gd name="T10" fmla="*/ 5148 w 131"/>
                  <a:gd name="T11" fmla="*/ 93 h 53"/>
                  <a:gd name="T12" fmla="*/ 1410 w 131"/>
                  <a:gd name="T13" fmla="*/ 452 h 53"/>
                  <a:gd name="T14" fmla="*/ 396 w 131"/>
                  <a:gd name="T15" fmla="*/ 1202 h 53"/>
                  <a:gd name="T16" fmla="*/ 158 w 131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1" h="52">
                    <a:moveTo>
                      <a:pt x="2" y="43"/>
                    </a:moveTo>
                    <a:cubicBezTo>
                      <a:pt x="2" y="34"/>
                      <a:pt x="0" y="16"/>
                      <a:pt x="7" y="8"/>
                    </a:cubicBezTo>
                    <a:cubicBezTo>
                      <a:pt x="13" y="0"/>
                      <a:pt x="28" y="2"/>
                      <a:pt x="37" y="2"/>
                    </a:cubicBezTo>
                    <a:cubicBezTo>
                      <a:pt x="53" y="2"/>
                      <a:pt x="70" y="2"/>
                      <a:pt x="87" y="2"/>
                    </a:cubicBezTo>
                    <a:cubicBezTo>
                      <a:pt x="94" y="2"/>
                      <a:pt x="102" y="3"/>
                      <a:pt x="109" y="3"/>
                    </a:cubicBezTo>
                    <a:cubicBezTo>
                      <a:pt x="116" y="2"/>
                      <a:pt x="124" y="1"/>
                      <a:pt x="131" y="2"/>
                    </a:cubicBezTo>
                    <a:cubicBezTo>
                      <a:pt x="101" y="12"/>
                      <a:pt x="67" y="5"/>
                      <a:pt x="36" y="9"/>
                    </a:cubicBezTo>
                    <a:cubicBezTo>
                      <a:pt x="26" y="11"/>
                      <a:pt x="15" y="13"/>
                      <a:pt x="10" y="24"/>
                    </a:cubicBezTo>
                    <a:cubicBezTo>
                      <a:pt x="6" y="33"/>
                      <a:pt x="4" y="43"/>
                      <a:pt x="4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2" name="Freeform 45"/>
              <p:cNvSpPr/>
              <p:nvPr>
                <p:custDataLst>
                  <p:tags r:id="rId159"/>
                </p:custDataLst>
              </p:nvPr>
            </p:nvSpPr>
            <p:spPr bwMode="auto">
              <a:xfrm>
                <a:off x="2734" y="1683"/>
                <a:ext cx="560" cy="194"/>
              </a:xfrm>
              <a:custGeom>
                <a:avLst/>
                <a:gdLst>
                  <a:gd name="T0" fmla="*/ 8520 w 224"/>
                  <a:gd name="T1" fmla="*/ 1052 h 73"/>
                  <a:gd name="T2" fmla="*/ 8283 w 224"/>
                  <a:gd name="T3" fmla="*/ 2987 h 73"/>
                  <a:gd name="T4" fmla="*/ 6800 w 224"/>
                  <a:gd name="T5" fmla="*/ 3192 h 73"/>
                  <a:gd name="T6" fmla="*/ 4658 w 224"/>
                  <a:gd name="T7" fmla="*/ 3341 h 73"/>
                  <a:gd name="T8" fmla="*/ 0 w 224"/>
                  <a:gd name="T9" fmla="*/ 3341 h 73"/>
                  <a:gd name="T10" fmla="*/ 3125 w 224"/>
                  <a:gd name="T11" fmla="*/ 3248 h 73"/>
                  <a:gd name="T12" fmla="*/ 6300 w 224"/>
                  <a:gd name="T13" fmla="*/ 2796 h 73"/>
                  <a:gd name="T14" fmla="*/ 8175 w 224"/>
                  <a:gd name="T15" fmla="*/ 0 h 73"/>
                  <a:gd name="T16" fmla="*/ 8520 w 224"/>
                  <a:gd name="T17" fmla="*/ 848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4" h="73">
                    <a:moveTo>
                      <a:pt x="218" y="21"/>
                    </a:moveTo>
                    <a:cubicBezTo>
                      <a:pt x="218" y="34"/>
                      <a:pt x="224" y="51"/>
                      <a:pt x="212" y="60"/>
                    </a:cubicBezTo>
                    <a:cubicBezTo>
                      <a:pt x="203" y="67"/>
                      <a:pt x="185" y="64"/>
                      <a:pt x="174" y="64"/>
                    </a:cubicBezTo>
                    <a:cubicBezTo>
                      <a:pt x="151" y="64"/>
                      <a:pt x="142" y="65"/>
                      <a:pt x="119" y="67"/>
                    </a:cubicBezTo>
                    <a:cubicBezTo>
                      <a:pt x="84" y="68"/>
                      <a:pt x="34" y="73"/>
                      <a:pt x="0" y="67"/>
                    </a:cubicBezTo>
                    <a:cubicBezTo>
                      <a:pt x="25" y="66"/>
                      <a:pt x="55" y="67"/>
                      <a:pt x="80" y="65"/>
                    </a:cubicBezTo>
                    <a:cubicBezTo>
                      <a:pt x="108" y="63"/>
                      <a:pt x="132" y="59"/>
                      <a:pt x="161" y="56"/>
                    </a:cubicBezTo>
                    <a:cubicBezTo>
                      <a:pt x="186" y="53"/>
                      <a:pt x="223" y="33"/>
                      <a:pt x="209" y="0"/>
                    </a:cubicBezTo>
                    <a:cubicBezTo>
                      <a:pt x="217" y="4"/>
                      <a:pt x="215" y="11"/>
                      <a:pt x="218" y="17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3" name="Freeform 46"/>
              <p:cNvSpPr/>
              <p:nvPr>
                <p:custDataLst>
                  <p:tags r:id="rId160"/>
                </p:custDataLst>
              </p:nvPr>
            </p:nvSpPr>
            <p:spPr bwMode="auto">
              <a:xfrm>
                <a:off x="2874" y="1733"/>
                <a:ext cx="128" cy="67"/>
              </a:xfrm>
              <a:custGeom>
                <a:avLst/>
                <a:gdLst>
                  <a:gd name="T0" fmla="*/ 1343 w 51"/>
                  <a:gd name="T1" fmla="*/ 0 h 25"/>
                  <a:gd name="T2" fmla="*/ 1789 w 51"/>
                  <a:gd name="T3" fmla="*/ 517 h 25"/>
                  <a:gd name="T4" fmla="*/ 597 w 51"/>
                  <a:gd name="T5" fmla="*/ 1193 h 25"/>
                  <a:gd name="T6" fmla="*/ 0 w 51"/>
                  <a:gd name="T7" fmla="*/ 1134 h 25"/>
                  <a:gd name="T8" fmla="*/ 788 w 51"/>
                  <a:gd name="T9" fmla="*/ 1292 h 25"/>
                  <a:gd name="T10" fmla="*/ 2023 w 51"/>
                  <a:gd name="T11" fmla="*/ 616 h 25"/>
                  <a:gd name="T12" fmla="*/ 1343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2"/>
                    </a:cubicBezTo>
                    <a:cubicBezTo>
                      <a:pt x="51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4" name="Freeform 47"/>
              <p:cNvSpPr/>
              <p:nvPr>
                <p:custDataLst>
                  <p:tags r:id="rId161"/>
                </p:custDataLst>
              </p:nvPr>
            </p:nvSpPr>
            <p:spPr bwMode="auto">
              <a:xfrm>
                <a:off x="2862" y="1736"/>
                <a:ext cx="115" cy="51"/>
              </a:xfrm>
              <a:custGeom>
                <a:avLst/>
                <a:gdLst>
                  <a:gd name="T0" fmla="*/ 158 w 46"/>
                  <a:gd name="T1" fmla="*/ 582 h 19"/>
                  <a:gd name="T2" fmla="*/ 1175 w 46"/>
                  <a:gd name="T3" fmla="*/ 56 h 19"/>
                  <a:gd name="T4" fmla="*/ 1800 w 46"/>
                  <a:gd name="T5" fmla="*/ 217 h 19"/>
                  <a:gd name="T6" fmla="*/ 988 w 46"/>
                  <a:gd name="T7" fmla="*/ 0 h 19"/>
                  <a:gd name="T8" fmla="*/ 0 w 46"/>
                  <a:gd name="T9" fmla="*/ 518 h 19"/>
                  <a:gd name="T10" fmla="*/ 395 w 46"/>
                  <a:gd name="T11" fmla="*/ 988 h 19"/>
                  <a:gd name="T12" fmla="*/ 158 w 46"/>
                  <a:gd name="T13" fmla="*/ 582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19">
                    <a:moveTo>
                      <a:pt x="4" y="11"/>
                    </a:moveTo>
                    <a:cubicBezTo>
                      <a:pt x="4" y="5"/>
                      <a:pt x="16" y="1"/>
                      <a:pt x="30" y="1"/>
                    </a:cubicBezTo>
                    <a:cubicBezTo>
                      <a:pt x="35" y="1"/>
                      <a:pt x="42" y="3"/>
                      <a:pt x="46" y="4"/>
                    </a:cubicBezTo>
                    <a:cubicBezTo>
                      <a:pt x="41" y="1"/>
                      <a:pt x="34" y="0"/>
                      <a:pt x="25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8" y="17"/>
                      <a:pt x="4" y="15"/>
                      <a:pt x="4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5" name="Freeform 48"/>
              <p:cNvSpPr/>
              <p:nvPr>
                <p:custDataLst>
                  <p:tags r:id="rId162"/>
                </p:custDataLst>
              </p:nvPr>
            </p:nvSpPr>
            <p:spPr bwMode="auto">
              <a:xfrm>
                <a:off x="2499" y="1635"/>
                <a:ext cx="808" cy="258"/>
              </a:xfrm>
              <a:custGeom>
                <a:avLst/>
                <a:gdLst>
                  <a:gd name="T0" fmla="*/ 0 w 323"/>
                  <a:gd name="T1" fmla="*/ 1301 h 97"/>
                  <a:gd name="T2" fmla="*/ 1721 w 323"/>
                  <a:gd name="T3" fmla="*/ 0 h 97"/>
                  <a:gd name="T4" fmla="*/ 7402 w 323"/>
                  <a:gd name="T5" fmla="*/ 93 h 97"/>
                  <a:gd name="T6" fmla="*/ 11352 w 323"/>
                  <a:gd name="T7" fmla="*/ 56 h 97"/>
                  <a:gd name="T8" fmla="*/ 12648 w 323"/>
                  <a:gd name="T9" fmla="*/ 1301 h 97"/>
                  <a:gd name="T10" fmla="*/ 12648 w 323"/>
                  <a:gd name="T11" fmla="*/ 3197 h 97"/>
                  <a:gd name="T12" fmla="*/ 11820 w 323"/>
                  <a:gd name="T13" fmla="*/ 4556 h 97"/>
                  <a:gd name="T14" fmla="*/ 6309 w 323"/>
                  <a:gd name="T15" fmla="*/ 4854 h 97"/>
                  <a:gd name="T16" fmla="*/ 783 w 323"/>
                  <a:gd name="T17" fmla="*/ 4500 h 97"/>
                  <a:gd name="T18" fmla="*/ 0 w 323"/>
                  <a:gd name="T19" fmla="*/ 3197 h 97"/>
                  <a:gd name="T20" fmla="*/ 0 w 323"/>
                  <a:gd name="T21" fmla="*/ 1301 h 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97">
                    <a:moveTo>
                      <a:pt x="0" y="26"/>
                    </a:moveTo>
                    <a:cubicBezTo>
                      <a:pt x="0" y="12"/>
                      <a:pt x="4" y="0"/>
                      <a:pt x="44" y="0"/>
                    </a:cubicBezTo>
                    <a:cubicBezTo>
                      <a:pt x="189" y="2"/>
                      <a:pt x="189" y="2"/>
                      <a:pt x="189" y="2"/>
                    </a:cubicBezTo>
                    <a:cubicBezTo>
                      <a:pt x="290" y="1"/>
                      <a:pt x="290" y="1"/>
                      <a:pt x="290" y="1"/>
                    </a:cubicBezTo>
                    <a:cubicBezTo>
                      <a:pt x="309" y="1"/>
                      <a:pt x="323" y="12"/>
                      <a:pt x="323" y="26"/>
                    </a:cubicBezTo>
                    <a:cubicBezTo>
                      <a:pt x="323" y="64"/>
                      <a:pt x="323" y="64"/>
                      <a:pt x="323" y="64"/>
                    </a:cubicBezTo>
                    <a:cubicBezTo>
                      <a:pt x="323" y="79"/>
                      <a:pt x="317" y="91"/>
                      <a:pt x="302" y="91"/>
                    </a:cubicBezTo>
                    <a:cubicBezTo>
                      <a:pt x="302" y="91"/>
                      <a:pt x="192" y="97"/>
                      <a:pt x="161" y="97"/>
                    </a:cubicBezTo>
                    <a:cubicBezTo>
                      <a:pt x="130" y="97"/>
                      <a:pt x="20" y="90"/>
                      <a:pt x="20" y="90"/>
                    </a:cubicBezTo>
                    <a:cubicBezTo>
                      <a:pt x="5" y="90"/>
                      <a:pt x="0" y="79"/>
                      <a:pt x="0" y="64"/>
                    </a:cubicBezTo>
                    <a:lnTo>
                      <a:pt x="0" y="2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6" name="Freeform 49"/>
              <p:cNvSpPr/>
              <p:nvPr>
                <p:custDataLst>
                  <p:tags r:id="rId163"/>
                </p:custDataLst>
              </p:nvPr>
            </p:nvSpPr>
            <p:spPr bwMode="auto">
              <a:xfrm>
                <a:off x="2509" y="1645"/>
                <a:ext cx="785" cy="235"/>
              </a:xfrm>
              <a:custGeom>
                <a:avLst/>
                <a:gdLst>
                  <a:gd name="T0" fmla="*/ 625 w 314"/>
                  <a:gd name="T1" fmla="*/ 4171 h 88"/>
                  <a:gd name="T2" fmla="*/ 625 w 314"/>
                  <a:gd name="T3" fmla="*/ 4171 h 88"/>
                  <a:gd name="T4" fmla="*/ 0 w 314"/>
                  <a:gd name="T5" fmla="*/ 3044 h 88"/>
                  <a:gd name="T6" fmla="*/ 0 w 314"/>
                  <a:gd name="T7" fmla="*/ 1127 h 88"/>
                  <a:gd name="T8" fmla="*/ 1563 w 314"/>
                  <a:gd name="T9" fmla="*/ 0 h 88"/>
                  <a:gd name="T10" fmla="*/ 7238 w 314"/>
                  <a:gd name="T11" fmla="*/ 93 h 88"/>
                  <a:gd name="T12" fmla="*/ 11175 w 314"/>
                  <a:gd name="T13" fmla="*/ 56 h 88"/>
                  <a:gd name="T14" fmla="*/ 12270 w 314"/>
                  <a:gd name="T15" fmla="*/ 1127 h 88"/>
                  <a:gd name="T16" fmla="*/ 12270 w 314"/>
                  <a:gd name="T17" fmla="*/ 3044 h 88"/>
                  <a:gd name="T18" fmla="*/ 11645 w 314"/>
                  <a:gd name="T19" fmla="*/ 4230 h 88"/>
                  <a:gd name="T20" fmla="*/ 6145 w 314"/>
                  <a:gd name="T21" fmla="*/ 4478 h 88"/>
                  <a:gd name="T22" fmla="*/ 625 w 314"/>
                  <a:gd name="T23" fmla="*/ 4171 h 8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14" h="88">
                    <a:moveTo>
                      <a:pt x="16" y="82"/>
                    </a:moveTo>
                    <a:cubicBezTo>
                      <a:pt x="16" y="82"/>
                      <a:pt x="16" y="82"/>
                      <a:pt x="16" y="82"/>
                    </a:cubicBezTo>
                    <a:cubicBezTo>
                      <a:pt x="9" y="82"/>
                      <a:pt x="0" y="79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1"/>
                      <a:pt x="0" y="0"/>
                      <a:pt x="40" y="0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286" y="1"/>
                      <a:pt x="286" y="1"/>
                      <a:pt x="286" y="1"/>
                    </a:cubicBezTo>
                    <a:cubicBezTo>
                      <a:pt x="301" y="1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5"/>
                      <a:pt x="309" y="83"/>
                      <a:pt x="298" y="83"/>
                    </a:cubicBezTo>
                    <a:cubicBezTo>
                      <a:pt x="297" y="83"/>
                      <a:pt x="188" y="88"/>
                      <a:pt x="157" y="88"/>
                    </a:cubicBezTo>
                    <a:cubicBezTo>
                      <a:pt x="126" y="88"/>
                      <a:pt x="17" y="82"/>
                      <a:pt x="16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17" name="Oval 50"/>
              <p:cNvSpPr>
                <a:spLocks noChangeArrowheads="1"/>
              </p:cNvSpPr>
              <p:nvPr>
                <p:custDataLst>
                  <p:tags r:id="rId164"/>
                </p:custDataLst>
              </p:nvPr>
            </p:nvSpPr>
            <p:spPr bwMode="auto">
              <a:xfrm>
                <a:off x="2847" y="1728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</p:grpSp>
        <p:grpSp>
          <p:nvGrpSpPr>
            <p:cNvPr id="83" name="Group 97"/>
            <p:cNvGrpSpPr/>
            <p:nvPr>
              <p:custDataLst>
                <p:tags r:id="rId130"/>
              </p:custDataLst>
            </p:nvPr>
          </p:nvGrpSpPr>
          <p:grpSpPr>
            <a:xfrm rot="15470665" flipV="1">
              <a:off x="3593838" y="1516841"/>
              <a:ext cx="1110248" cy="325654"/>
              <a:chOff x="3310" y="1635"/>
              <a:chExt cx="808" cy="237"/>
            </a:xfrm>
          </p:grpSpPr>
          <p:sp>
            <p:nvSpPr>
              <p:cNvPr id="96" name="Freeform 98"/>
              <p:cNvSpPr/>
              <p:nvPr>
                <p:custDataLst>
                  <p:tags r:id="rId143"/>
                </p:custDataLst>
              </p:nvPr>
            </p:nvSpPr>
            <p:spPr bwMode="auto">
              <a:xfrm>
                <a:off x="3310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7" name="Freeform 99"/>
              <p:cNvSpPr/>
              <p:nvPr>
                <p:custDataLst>
                  <p:tags r:id="rId144"/>
                </p:custDataLst>
              </p:nvPr>
            </p:nvSpPr>
            <p:spPr bwMode="auto">
              <a:xfrm>
                <a:off x="3320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8" name="Oval 100"/>
              <p:cNvSpPr>
                <a:spLocks noChangeArrowheads="1"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3645" y="1725"/>
                <a:ext cx="153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9" name="Oval 101"/>
              <p:cNvSpPr>
                <a:spLocks noChangeArrowheads="1"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3628" y="1707"/>
                <a:ext cx="152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0" name="Freeform 102"/>
              <p:cNvSpPr/>
              <p:nvPr>
                <p:custDataLst>
                  <p:tags r:id="rId147"/>
                </p:custDataLst>
              </p:nvPr>
            </p:nvSpPr>
            <p:spPr bwMode="auto">
              <a:xfrm>
                <a:off x="3653" y="1712"/>
                <a:ext cx="127" cy="67"/>
              </a:xfrm>
              <a:custGeom>
                <a:avLst/>
                <a:gdLst>
                  <a:gd name="T0" fmla="*/ 1315 w 51"/>
                  <a:gd name="T1" fmla="*/ 0 h 25"/>
                  <a:gd name="T2" fmla="*/ 1731 w 51"/>
                  <a:gd name="T3" fmla="*/ 517 h 25"/>
                  <a:gd name="T4" fmla="*/ 570 w 51"/>
                  <a:gd name="T5" fmla="*/ 1193 h 25"/>
                  <a:gd name="T6" fmla="*/ 0 w 51"/>
                  <a:gd name="T7" fmla="*/ 1134 h 25"/>
                  <a:gd name="T8" fmla="*/ 774 w 51"/>
                  <a:gd name="T9" fmla="*/ 1292 h 25"/>
                  <a:gd name="T10" fmla="*/ 1960 w 51"/>
                  <a:gd name="T11" fmla="*/ 560 h 25"/>
                  <a:gd name="T12" fmla="*/ 1315 w 51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5" y="23"/>
                    </a:cubicBezTo>
                    <a:cubicBezTo>
                      <a:pt x="9" y="23"/>
                      <a:pt x="5" y="23"/>
                      <a:pt x="0" y="22"/>
                    </a:cubicBezTo>
                    <a:cubicBezTo>
                      <a:pt x="6" y="24"/>
                      <a:pt x="13" y="25"/>
                      <a:pt x="20" y="25"/>
                    </a:cubicBezTo>
                    <a:cubicBezTo>
                      <a:pt x="37" y="25"/>
                      <a:pt x="51" y="19"/>
                      <a:pt x="51" y="11"/>
                    </a:cubicBezTo>
                    <a:cubicBezTo>
                      <a:pt x="51" y="6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1" name="Freeform 103"/>
              <p:cNvSpPr/>
              <p:nvPr>
                <p:custDataLst>
                  <p:tags r:id="rId148"/>
                </p:custDataLst>
              </p:nvPr>
            </p:nvSpPr>
            <p:spPr bwMode="auto">
              <a:xfrm>
                <a:off x="3640" y="1712"/>
                <a:ext cx="115" cy="53"/>
              </a:xfrm>
              <a:custGeom>
                <a:avLst/>
                <a:gdLst>
                  <a:gd name="T0" fmla="*/ 158 w 46"/>
                  <a:gd name="T1" fmla="*/ 596 h 20"/>
                  <a:gd name="T2" fmla="*/ 1175 w 46"/>
                  <a:gd name="T3" fmla="*/ 90 h 20"/>
                  <a:gd name="T4" fmla="*/ 1800 w 46"/>
                  <a:gd name="T5" fmla="*/ 239 h 20"/>
                  <a:gd name="T6" fmla="*/ 988 w 46"/>
                  <a:gd name="T7" fmla="*/ 0 h 20"/>
                  <a:gd name="T8" fmla="*/ 0 w 46"/>
                  <a:gd name="T9" fmla="*/ 541 h 20"/>
                  <a:gd name="T10" fmla="*/ 395 w 46"/>
                  <a:gd name="T11" fmla="*/ 983 h 20"/>
                  <a:gd name="T12" fmla="*/ 158 w 46"/>
                  <a:gd name="T13" fmla="*/ 596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0">
                    <a:moveTo>
                      <a:pt x="4" y="12"/>
                    </a:moveTo>
                    <a:cubicBezTo>
                      <a:pt x="4" y="6"/>
                      <a:pt x="16" y="2"/>
                      <a:pt x="30" y="2"/>
                    </a:cubicBezTo>
                    <a:cubicBezTo>
                      <a:pt x="35" y="2"/>
                      <a:pt x="42" y="3"/>
                      <a:pt x="46" y="5"/>
                    </a:cubicBezTo>
                    <a:cubicBezTo>
                      <a:pt x="42" y="2"/>
                      <a:pt x="34" y="0"/>
                      <a:pt x="25" y="0"/>
                    </a:cubicBezTo>
                    <a:cubicBezTo>
                      <a:pt x="11" y="0"/>
                      <a:pt x="0" y="5"/>
                      <a:pt x="0" y="11"/>
                    </a:cubicBezTo>
                    <a:cubicBezTo>
                      <a:pt x="0" y="15"/>
                      <a:pt x="4" y="18"/>
                      <a:pt x="10" y="20"/>
                    </a:cubicBezTo>
                    <a:cubicBezTo>
                      <a:pt x="8" y="18"/>
                      <a:pt x="4" y="16"/>
                      <a:pt x="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2" name="Freeform 104"/>
              <p:cNvSpPr/>
              <p:nvPr>
                <p:custDataLst>
                  <p:tags r:id="rId149"/>
                </p:custDataLst>
              </p:nvPr>
            </p:nvSpPr>
            <p:spPr bwMode="auto">
              <a:xfrm>
                <a:off x="3335" y="1659"/>
                <a:ext cx="325" cy="141"/>
              </a:xfrm>
              <a:custGeom>
                <a:avLst/>
                <a:gdLst>
                  <a:gd name="T0" fmla="*/ 50 w 130"/>
                  <a:gd name="T1" fmla="*/ 2144 h 53"/>
                  <a:gd name="T2" fmla="*/ 238 w 130"/>
                  <a:gd name="T3" fmla="*/ 396 h 53"/>
                  <a:gd name="T4" fmla="*/ 1408 w 130"/>
                  <a:gd name="T5" fmla="*/ 93 h 53"/>
                  <a:gd name="T6" fmla="*/ 3363 w 130"/>
                  <a:gd name="T7" fmla="*/ 93 h 53"/>
                  <a:gd name="T8" fmla="*/ 4220 w 130"/>
                  <a:gd name="T9" fmla="*/ 149 h 53"/>
                  <a:gd name="T10" fmla="*/ 5083 w 130"/>
                  <a:gd name="T11" fmla="*/ 93 h 53"/>
                  <a:gd name="T12" fmla="*/ 1375 w 130"/>
                  <a:gd name="T13" fmla="*/ 452 h 53"/>
                  <a:gd name="T14" fmla="*/ 363 w 130"/>
                  <a:gd name="T15" fmla="*/ 1202 h 53"/>
                  <a:gd name="T16" fmla="*/ 125 w 130"/>
                  <a:gd name="T17" fmla="*/ 2655 h 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0" h="52">
                    <a:moveTo>
                      <a:pt x="1" y="43"/>
                    </a:moveTo>
                    <a:cubicBezTo>
                      <a:pt x="1" y="34"/>
                      <a:pt x="0" y="16"/>
                      <a:pt x="6" y="8"/>
                    </a:cubicBezTo>
                    <a:cubicBezTo>
                      <a:pt x="12" y="0"/>
                      <a:pt x="27" y="2"/>
                      <a:pt x="36" y="2"/>
                    </a:cubicBezTo>
                    <a:cubicBezTo>
                      <a:pt x="52" y="2"/>
                      <a:pt x="69" y="2"/>
                      <a:pt x="86" y="2"/>
                    </a:cubicBezTo>
                    <a:cubicBezTo>
                      <a:pt x="93" y="2"/>
                      <a:pt x="101" y="3"/>
                      <a:pt x="108" y="3"/>
                    </a:cubicBezTo>
                    <a:cubicBezTo>
                      <a:pt x="115" y="2"/>
                      <a:pt x="123" y="1"/>
                      <a:pt x="130" y="2"/>
                    </a:cubicBezTo>
                    <a:cubicBezTo>
                      <a:pt x="100" y="12"/>
                      <a:pt x="66" y="5"/>
                      <a:pt x="35" y="9"/>
                    </a:cubicBezTo>
                    <a:cubicBezTo>
                      <a:pt x="25" y="11"/>
                      <a:pt x="14" y="13"/>
                      <a:pt x="9" y="24"/>
                    </a:cubicBezTo>
                    <a:cubicBezTo>
                      <a:pt x="5" y="33"/>
                      <a:pt x="3" y="43"/>
                      <a:pt x="3" y="53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3" name="Freeform 105"/>
              <p:cNvSpPr/>
              <p:nvPr>
                <p:custDataLst>
                  <p:tags r:id="rId150"/>
                </p:custDataLst>
              </p:nvPr>
            </p:nvSpPr>
            <p:spPr bwMode="auto">
              <a:xfrm>
                <a:off x="3588" y="1699"/>
                <a:ext cx="502" cy="149"/>
              </a:xfrm>
              <a:custGeom>
                <a:avLst/>
                <a:gdLst>
                  <a:gd name="T0" fmla="*/ 0 w 201"/>
                  <a:gd name="T1" fmla="*/ 2562 h 56"/>
                  <a:gd name="T2" fmla="*/ 5719 w 201"/>
                  <a:gd name="T3" fmla="*/ 2506 h 56"/>
                  <a:gd name="T4" fmla="*/ 7585 w 201"/>
                  <a:gd name="T5" fmla="*/ 2145 h 56"/>
                  <a:gd name="T6" fmla="*/ 7585 w 201"/>
                  <a:gd name="T7" fmla="*/ 0 h 56"/>
                  <a:gd name="T8" fmla="*/ 7118 w 201"/>
                  <a:gd name="T9" fmla="*/ 1905 h 56"/>
                  <a:gd name="T10" fmla="*/ 6076 w 201"/>
                  <a:gd name="T11" fmla="*/ 2110 h 56"/>
                  <a:gd name="T12" fmla="*/ 4753 w 201"/>
                  <a:gd name="T13" fmla="*/ 2145 h 56"/>
                  <a:gd name="T14" fmla="*/ 2258 w 201"/>
                  <a:gd name="T15" fmla="*/ 2259 h 56"/>
                  <a:gd name="T16" fmla="*/ 1011 w 201"/>
                  <a:gd name="T17" fmla="*/ 2413 h 56"/>
                  <a:gd name="T18" fmla="*/ 155 w 201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1" h="56">
                    <a:moveTo>
                      <a:pt x="0" y="51"/>
                    </a:moveTo>
                    <a:cubicBezTo>
                      <a:pt x="49" y="51"/>
                      <a:pt x="98" y="47"/>
                      <a:pt x="147" y="50"/>
                    </a:cubicBezTo>
                    <a:cubicBezTo>
                      <a:pt x="158" y="50"/>
                      <a:pt x="188" y="56"/>
                      <a:pt x="195" y="43"/>
                    </a:cubicBezTo>
                    <a:cubicBezTo>
                      <a:pt x="201" y="34"/>
                      <a:pt x="197" y="10"/>
                      <a:pt x="195" y="0"/>
                    </a:cubicBezTo>
                    <a:cubicBezTo>
                      <a:pt x="195" y="12"/>
                      <a:pt x="194" y="31"/>
                      <a:pt x="183" y="38"/>
                    </a:cubicBezTo>
                    <a:cubicBezTo>
                      <a:pt x="176" y="43"/>
                      <a:pt x="164" y="42"/>
                      <a:pt x="156" y="42"/>
                    </a:cubicBezTo>
                    <a:cubicBezTo>
                      <a:pt x="145" y="43"/>
                      <a:pt x="133" y="43"/>
                      <a:pt x="122" y="43"/>
                    </a:cubicBezTo>
                    <a:cubicBezTo>
                      <a:pt x="101" y="43"/>
                      <a:pt x="79" y="42"/>
                      <a:pt x="58" y="45"/>
                    </a:cubicBezTo>
                    <a:cubicBezTo>
                      <a:pt x="47" y="46"/>
                      <a:pt x="37" y="47"/>
                      <a:pt x="26" y="48"/>
                    </a:cubicBezTo>
                    <a:cubicBezTo>
                      <a:pt x="19" y="49"/>
                      <a:pt x="11" y="48"/>
                      <a:pt x="4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4" name="Freeform 106"/>
              <p:cNvSpPr/>
              <p:nvPr>
                <p:custDataLst>
                  <p:tags r:id="rId151"/>
                </p:custDataLst>
              </p:nvPr>
            </p:nvSpPr>
            <p:spPr bwMode="auto">
              <a:xfrm>
                <a:off x="3310" y="1635"/>
                <a:ext cx="808" cy="237"/>
              </a:xfrm>
              <a:custGeom>
                <a:avLst/>
                <a:gdLst>
                  <a:gd name="T0" fmla="*/ 12648 w 323"/>
                  <a:gd name="T1" fmla="*/ 3113 h 89"/>
                  <a:gd name="T2" fmla="*/ 11665 w 323"/>
                  <a:gd name="T3" fmla="*/ 4325 h 89"/>
                  <a:gd name="T4" fmla="*/ 4901 w 323"/>
                  <a:gd name="T5" fmla="*/ 4269 h 89"/>
                  <a:gd name="T6" fmla="*/ 1063 w 323"/>
                  <a:gd name="T7" fmla="*/ 4474 h 89"/>
                  <a:gd name="T8" fmla="*/ 0 w 323"/>
                  <a:gd name="T9" fmla="*/ 2964 h 89"/>
                  <a:gd name="T10" fmla="*/ 0 w 323"/>
                  <a:gd name="T11" fmla="*/ 1206 h 89"/>
                  <a:gd name="T12" fmla="*/ 1333 w 323"/>
                  <a:gd name="T13" fmla="*/ 56 h 89"/>
                  <a:gd name="T14" fmla="*/ 8610 w 323"/>
                  <a:gd name="T15" fmla="*/ 0 h 89"/>
                  <a:gd name="T16" fmla="*/ 11352 w 323"/>
                  <a:gd name="T17" fmla="*/ 0 h 89"/>
                  <a:gd name="T18" fmla="*/ 12523 w 323"/>
                  <a:gd name="T19" fmla="*/ 1057 h 89"/>
                  <a:gd name="T20" fmla="*/ 12648 w 323"/>
                  <a:gd name="T21" fmla="*/ 3113 h 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3" h="89">
                    <a:moveTo>
                      <a:pt x="323" y="62"/>
                    </a:moveTo>
                    <a:cubicBezTo>
                      <a:pt x="323" y="77"/>
                      <a:pt x="313" y="86"/>
                      <a:pt x="298" y="86"/>
                    </a:cubicBezTo>
                    <a:cubicBezTo>
                      <a:pt x="298" y="86"/>
                      <a:pt x="164" y="85"/>
                      <a:pt x="125" y="85"/>
                    </a:cubicBezTo>
                    <a:cubicBezTo>
                      <a:pt x="87" y="85"/>
                      <a:pt x="27" y="89"/>
                      <a:pt x="27" y="89"/>
                    </a:cubicBezTo>
                    <a:cubicBezTo>
                      <a:pt x="12" y="89"/>
                      <a:pt x="0" y="80"/>
                      <a:pt x="0" y="59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0"/>
                      <a:pt x="10" y="0"/>
                      <a:pt x="34" y="1"/>
                    </a:cubicBezTo>
                    <a:cubicBezTo>
                      <a:pt x="34" y="1"/>
                      <a:pt x="172" y="0"/>
                      <a:pt x="220" y="0"/>
                    </a:cubicBezTo>
                    <a:cubicBezTo>
                      <a:pt x="267" y="0"/>
                      <a:pt x="290" y="0"/>
                      <a:pt x="290" y="0"/>
                    </a:cubicBezTo>
                    <a:cubicBezTo>
                      <a:pt x="305" y="0"/>
                      <a:pt x="320" y="6"/>
                      <a:pt x="320" y="21"/>
                    </a:cubicBezTo>
                    <a:lnTo>
                      <a:pt x="323" y="62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105" name="Oval 107"/>
              <p:cNvSpPr>
                <a:spLocks noChangeArrowheads="1"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3628" y="1707"/>
                <a:ext cx="152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6" name="Freeform 108"/>
              <p:cNvSpPr/>
              <p:nvPr>
                <p:custDataLst>
                  <p:tags r:id="rId153"/>
                </p:custDataLst>
              </p:nvPr>
            </p:nvSpPr>
            <p:spPr bwMode="auto">
              <a:xfrm>
                <a:off x="3320" y="1645"/>
                <a:ext cx="785" cy="216"/>
              </a:xfrm>
              <a:custGeom>
                <a:avLst/>
                <a:gdLst>
                  <a:gd name="T0" fmla="*/ 1175 w 314"/>
                  <a:gd name="T1" fmla="*/ 93 h 81"/>
                  <a:gd name="T2" fmla="*/ 8438 w 314"/>
                  <a:gd name="T3" fmla="*/ 0 h 81"/>
                  <a:gd name="T4" fmla="*/ 11175 w 314"/>
                  <a:gd name="T5" fmla="*/ 0 h 81"/>
                  <a:gd name="T6" fmla="*/ 12188 w 314"/>
                  <a:gd name="T7" fmla="*/ 853 h 81"/>
                  <a:gd name="T8" fmla="*/ 12270 w 314"/>
                  <a:gd name="T9" fmla="*/ 2979 h 81"/>
                  <a:gd name="T10" fmla="*/ 11488 w 314"/>
                  <a:gd name="T11" fmla="*/ 3947 h 81"/>
                  <a:gd name="T12" fmla="*/ 4738 w 314"/>
                  <a:gd name="T13" fmla="*/ 3848 h 81"/>
                  <a:gd name="T14" fmla="*/ 908 w 314"/>
                  <a:gd name="T15" fmla="*/ 4096 h 81"/>
                  <a:gd name="T16" fmla="*/ 0 w 314"/>
                  <a:gd name="T17" fmla="*/ 2787 h 81"/>
                  <a:gd name="T18" fmla="*/ 0 w 314"/>
                  <a:gd name="T19" fmla="*/ 1003 h 81"/>
                  <a:gd name="T20" fmla="*/ 208 w 314"/>
                  <a:gd name="T21" fmla="*/ 363 h 81"/>
                  <a:gd name="T22" fmla="*/ 1175 w 314"/>
                  <a:gd name="T23" fmla="*/ 93 h 81"/>
                  <a:gd name="T24" fmla="*/ 1175 w 314"/>
                  <a:gd name="T25" fmla="*/ 93 h 8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14" h="81">
                    <a:moveTo>
                      <a:pt x="30" y="2"/>
                    </a:moveTo>
                    <a:cubicBezTo>
                      <a:pt x="32" y="2"/>
                      <a:pt x="169" y="0"/>
                      <a:pt x="216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298" y="0"/>
                      <a:pt x="312" y="5"/>
                      <a:pt x="312" y="17"/>
                    </a:cubicBezTo>
                    <a:cubicBezTo>
                      <a:pt x="312" y="17"/>
                      <a:pt x="314" y="58"/>
                      <a:pt x="314" y="59"/>
                    </a:cubicBezTo>
                    <a:cubicBezTo>
                      <a:pt x="314" y="71"/>
                      <a:pt x="307" y="78"/>
                      <a:pt x="294" y="78"/>
                    </a:cubicBezTo>
                    <a:cubicBezTo>
                      <a:pt x="293" y="78"/>
                      <a:pt x="160" y="76"/>
                      <a:pt x="121" y="76"/>
                    </a:cubicBezTo>
                    <a:cubicBezTo>
                      <a:pt x="84" y="76"/>
                      <a:pt x="26" y="81"/>
                      <a:pt x="23" y="81"/>
                    </a:cubicBezTo>
                    <a:cubicBezTo>
                      <a:pt x="9" y="81"/>
                      <a:pt x="0" y="71"/>
                      <a:pt x="0" y="5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5"/>
                      <a:pt x="2" y="10"/>
                      <a:pt x="5" y="7"/>
                    </a:cubicBezTo>
                    <a:cubicBezTo>
                      <a:pt x="10" y="3"/>
                      <a:pt x="18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84" name="Group 109"/>
            <p:cNvGrpSpPr/>
            <p:nvPr>
              <p:custDataLst>
                <p:tags r:id="rId131"/>
              </p:custDataLst>
            </p:nvPr>
          </p:nvGrpSpPr>
          <p:grpSpPr>
            <a:xfrm rot="15899991" flipV="1">
              <a:off x="3450940" y="381602"/>
              <a:ext cx="1106126" cy="329777"/>
              <a:chOff x="4128" y="1637"/>
              <a:chExt cx="805" cy="240"/>
            </a:xfrm>
          </p:grpSpPr>
          <p:sp>
            <p:nvSpPr>
              <p:cNvPr id="85" name="Freeform 110"/>
              <p:cNvSpPr/>
              <p:nvPr>
                <p:custDataLst>
                  <p:tags r:id="rId132"/>
                </p:custDataLst>
              </p:nvPr>
            </p:nvSpPr>
            <p:spPr bwMode="auto">
              <a:xfrm>
                <a:off x="4128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solidFill>
                <a:srgbClr val="F47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6" name="Freeform 111"/>
              <p:cNvSpPr/>
              <p:nvPr>
                <p:custDataLst>
                  <p:tags r:id="rId133"/>
                </p:custDataLst>
              </p:nvPr>
            </p:nvSpPr>
            <p:spPr bwMode="auto">
              <a:xfrm>
                <a:off x="4138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solidFill>
                <a:srgbClr val="F9C0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87" name="Oval 112"/>
              <p:cNvSpPr>
                <a:spLocks noChangeArrowheads="1"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466" y="1733"/>
                <a:ext cx="155" cy="72"/>
              </a:xfrm>
              <a:prstGeom prst="ellipse">
                <a:avLst/>
              </a:pr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8" name="Oval 113"/>
              <p:cNvSpPr>
                <a:spLocks noChangeArrowheads="1"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448" y="1715"/>
                <a:ext cx="155" cy="72"/>
              </a:xfrm>
              <a:prstGeom prst="ellipse">
                <a:avLst/>
              </a:prstGeom>
              <a:solidFill>
                <a:srgbClr val="F48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9" name="Freeform 114"/>
              <p:cNvSpPr/>
              <p:nvPr>
                <p:custDataLst>
                  <p:tags r:id="rId136"/>
                </p:custDataLst>
              </p:nvPr>
            </p:nvSpPr>
            <p:spPr bwMode="auto">
              <a:xfrm>
                <a:off x="4156" y="1661"/>
                <a:ext cx="332" cy="147"/>
              </a:xfrm>
              <a:custGeom>
                <a:avLst/>
                <a:gdLst>
                  <a:gd name="T0" fmla="*/ 155 w 133"/>
                  <a:gd name="T1" fmla="*/ 2293 h 55"/>
                  <a:gd name="T2" fmla="*/ 230 w 133"/>
                  <a:gd name="T3" fmla="*/ 363 h 55"/>
                  <a:gd name="T4" fmla="*/ 1508 w 133"/>
                  <a:gd name="T5" fmla="*/ 208 h 55"/>
                  <a:gd name="T6" fmla="*/ 3452 w 133"/>
                  <a:gd name="T7" fmla="*/ 208 h 55"/>
                  <a:gd name="T8" fmla="*/ 4306 w 133"/>
                  <a:gd name="T9" fmla="*/ 251 h 55"/>
                  <a:gd name="T10" fmla="*/ 5165 w 133"/>
                  <a:gd name="T11" fmla="*/ 208 h 55"/>
                  <a:gd name="T12" fmla="*/ 1478 w 133"/>
                  <a:gd name="T13" fmla="*/ 556 h 55"/>
                  <a:gd name="T14" fmla="*/ 467 w 133"/>
                  <a:gd name="T15" fmla="*/ 1315 h 55"/>
                  <a:gd name="T16" fmla="*/ 230 w 133"/>
                  <a:gd name="T17" fmla="*/ 2806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3" h="55">
                    <a:moveTo>
                      <a:pt x="4" y="45"/>
                    </a:moveTo>
                    <a:cubicBezTo>
                      <a:pt x="4" y="36"/>
                      <a:pt x="0" y="15"/>
                      <a:pt x="6" y="7"/>
                    </a:cubicBezTo>
                    <a:cubicBezTo>
                      <a:pt x="12" y="0"/>
                      <a:pt x="30" y="4"/>
                      <a:pt x="39" y="4"/>
                    </a:cubicBezTo>
                    <a:cubicBezTo>
                      <a:pt x="56" y="4"/>
                      <a:pt x="72" y="4"/>
                      <a:pt x="89" y="4"/>
                    </a:cubicBezTo>
                    <a:cubicBezTo>
                      <a:pt x="96" y="4"/>
                      <a:pt x="104" y="5"/>
                      <a:pt x="111" y="5"/>
                    </a:cubicBezTo>
                    <a:cubicBezTo>
                      <a:pt x="118" y="4"/>
                      <a:pt x="126" y="3"/>
                      <a:pt x="133" y="4"/>
                    </a:cubicBezTo>
                    <a:cubicBezTo>
                      <a:pt x="104" y="14"/>
                      <a:pt x="69" y="7"/>
                      <a:pt x="38" y="11"/>
                    </a:cubicBezTo>
                    <a:cubicBezTo>
                      <a:pt x="28" y="13"/>
                      <a:pt x="17" y="15"/>
                      <a:pt x="12" y="26"/>
                    </a:cubicBezTo>
                    <a:cubicBezTo>
                      <a:pt x="8" y="35"/>
                      <a:pt x="6" y="45"/>
                      <a:pt x="6" y="55"/>
                    </a:cubicBezTo>
                  </a:path>
                </a:pathLst>
              </a:custGeom>
              <a:solidFill>
                <a:srgbClr val="FB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0" name="Freeform 115"/>
              <p:cNvSpPr/>
              <p:nvPr>
                <p:custDataLst>
                  <p:tags r:id="rId137"/>
                </p:custDataLst>
              </p:nvPr>
            </p:nvSpPr>
            <p:spPr bwMode="auto">
              <a:xfrm>
                <a:off x="4418" y="1707"/>
                <a:ext cx="500" cy="149"/>
              </a:xfrm>
              <a:custGeom>
                <a:avLst/>
                <a:gdLst>
                  <a:gd name="T0" fmla="*/ 0 w 200"/>
                  <a:gd name="T1" fmla="*/ 2562 h 56"/>
                  <a:gd name="T2" fmla="*/ 5708 w 200"/>
                  <a:gd name="T3" fmla="*/ 2506 h 56"/>
                  <a:gd name="T4" fmla="*/ 7583 w 200"/>
                  <a:gd name="T5" fmla="*/ 2145 h 56"/>
                  <a:gd name="T6" fmla="*/ 7583 w 200"/>
                  <a:gd name="T7" fmla="*/ 0 h 56"/>
                  <a:gd name="T8" fmla="*/ 7113 w 200"/>
                  <a:gd name="T9" fmla="*/ 1905 h 56"/>
                  <a:gd name="T10" fmla="*/ 6063 w 200"/>
                  <a:gd name="T11" fmla="*/ 2110 h 56"/>
                  <a:gd name="T12" fmla="*/ 4738 w 200"/>
                  <a:gd name="T13" fmla="*/ 2145 h 56"/>
                  <a:gd name="T14" fmla="*/ 2238 w 200"/>
                  <a:gd name="T15" fmla="*/ 2259 h 56"/>
                  <a:gd name="T16" fmla="*/ 1020 w 200"/>
                  <a:gd name="T17" fmla="*/ 2413 h 56"/>
                  <a:gd name="T18" fmla="*/ 125 w 200"/>
                  <a:gd name="T19" fmla="*/ 2597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0" h="56">
                    <a:moveTo>
                      <a:pt x="0" y="51"/>
                    </a:moveTo>
                    <a:cubicBezTo>
                      <a:pt x="48" y="51"/>
                      <a:pt x="97" y="47"/>
                      <a:pt x="146" y="50"/>
                    </a:cubicBezTo>
                    <a:cubicBezTo>
                      <a:pt x="158" y="50"/>
                      <a:pt x="187" y="56"/>
                      <a:pt x="194" y="43"/>
                    </a:cubicBezTo>
                    <a:cubicBezTo>
                      <a:pt x="200" y="34"/>
                      <a:pt x="196" y="10"/>
                      <a:pt x="194" y="0"/>
                    </a:cubicBezTo>
                    <a:cubicBezTo>
                      <a:pt x="194" y="12"/>
                      <a:pt x="193" y="31"/>
                      <a:pt x="182" y="38"/>
                    </a:cubicBezTo>
                    <a:cubicBezTo>
                      <a:pt x="175" y="43"/>
                      <a:pt x="163" y="42"/>
                      <a:pt x="155" y="42"/>
                    </a:cubicBezTo>
                    <a:cubicBezTo>
                      <a:pt x="144" y="43"/>
                      <a:pt x="132" y="43"/>
                      <a:pt x="121" y="43"/>
                    </a:cubicBezTo>
                    <a:cubicBezTo>
                      <a:pt x="100" y="43"/>
                      <a:pt x="78" y="42"/>
                      <a:pt x="57" y="45"/>
                    </a:cubicBezTo>
                    <a:cubicBezTo>
                      <a:pt x="46" y="46"/>
                      <a:pt x="36" y="47"/>
                      <a:pt x="26" y="48"/>
                    </a:cubicBezTo>
                    <a:cubicBezTo>
                      <a:pt x="18" y="49"/>
                      <a:pt x="10" y="48"/>
                      <a:pt x="3" y="52"/>
                    </a:cubicBezTo>
                  </a:path>
                </a:pathLst>
              </a:custGeom>
              <a:solidFill>
                <a:srgbClr val="F7A5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1" name="Freeform 116"/>
              <p:cNvSpPr/>
              <p:nvPr>
                <p:custDataLst>
                  <p:tags r:id="rId138"/>
                </p:custDataLst>
              </p:nvPr>
            </p:nvSpPr>
            <p:spPr bwMode="auto">
              <a:xfrm>
                <a:off x="4478" y="1720"/>
                <a:ext cx="125" cy="67"/>
              </a:xfrm>
              <a:custGeom>
                <a:avLst/>
                <a:gdLst>
                  <a:gd name="T0" fmla="*/ 1333 w 50"/>
                  <a:gd name="T1" fmla="*/ 0 h 25"/>
                  <a:gd name="T2" fmla="*/ 1770 w 50"/>
                  <a:gd name="T3" fmla="*/ 517 h 25"/>
                  <a:gd name="T4" fmla="*/ 550 w 50"/>
                  <a:gd name="T5" fmla="*/ 1193 h 25"/>
                  <a:gd name="T6" fmla="*/ 0 w 50"/>
                  <a:gd name="T7" fmla="*/ 1134 h 25"/>
                  <a:gd name="T8" fmla="*/ 783 w 50"/>
                  <a:gd name="T9" fmla="*/ 1292 h 25"/>
                  <a:gd name="T10" fmla="*/ 1958 w 50"/>
                  <a:gd name="T11" fmla="*/ 616 h 25"/>
                  <a:gd name="T12" fmla="*/ 1333 w 50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25">
                    <a:moveTo>
                      <a:pt x="34" y="0"/>
                    </a:moveTo>
                    <a:cubicBezTo>
                      <a:pt x="41" y="2"/>
                      <a:pt x="45" y="6"/>
                      <a:pt x="45" y="10"/>
                    </a:cubicBezTo>
                    <a:cubicBezTo>
                      <a:pt x="45" y="17"/>
                      <a:pt x="31" y="23"/>
                      <a:pt x="14" y="23"/>
                    </a:cubicBezTo>
                    <a:cubicBezTo>
                      <a:pt x="9" y="23"/>
                      <a:pt x="4" y="23"/>
                      <a:pt x="0" y="22"/>
                    </a:cubicBezTo>
                    <a:cubicBezTo>
                      <a:pt x="5" y="24"/>
                      <a:pt x="12" y="25"/>
                      <a:pt x="20" y="25"/>
                    </a:cubicBezTo>
                    <a:cubicBezTo>
                      <a:pt x="37" y="25"/>
                      <a:pt x="50" y="19"/>
                      <a:pt x="50" y="12"/>
                    </a:cubicBezTo>
                    <a:cubicBezTo>
                      <a:pt x="50" y="7"/>
                      <a:pt x="44" y="2"/>
                      <a:pt x="34" y="0"/>
                    </a:cubicBezTo>
                    <a:close/>
                  </a:path>
                </a:pathLst>
              </a:custGeom>
              <a:solidFill>
                <a:srgbClr val="F36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2" name="Freeform 117"/>
              <p:cNvSpPr/>
              <p:nvPr>
                <p:custDataLst>
                  <p:tags r:id="rId139"/>
                </p:custDataLst>
              </p:nvPr>
            </p:nvSpPr>
            <p:spPr bwMode="auto">
              <a:xfrm>
                <a:off x="4466" y="1723"/>
                <a:ext cx="112" cy="50"/>
              </a:xfrm>
              <a:custGeom>
                <a:avLst/>
                <a:gdLst>
                  <a:gd name="T0" fmla="*/ 105 w 45"/>
                  <a:gd name="T1" fmla="*/ 526 h 19"/>
                  <a:gd name="T2" fmla="*/ 1110 w 45"/>
                  <a:gd name="T3" fmla="*/ 55 h 19"/>
                  <a:gd name="T4" fmla="*/ 1727 w 45"/>
                  <a:gd name="T5" fmla="*/ 200 h 19"/>
                  <a:gd name="T6" fmla="*/ 923 w 45"/>
                  <a:gd name="T7" fmla="*/ 0 h 19"/>
                  <a:gd name="T8" fmla="*/ 0 w 45"/>
                  <a:gd name="T9" fmla="*/ 471 h 19"/>
                  <a:gd name="T10" fmla="*/ 383 w 45"/>
                  <a:gd name="T11" fmla="*/ 913 h 19"/>
                  <a:gd name="T12" fmla="*/ 105 w 45"/>
                  <a:gd name="T13" fmla="*/ 526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3" y="11"/>
                    </a:moveTo>
                    <a:cubicBezTo>
                      <a:pt x="3" y="5"/>
                      <a:pt x="16" y="1"/>
                      <a:pt x="29" y="1"/>
                    </a:cubicBezTo>
                    <a:cubicBezTo>
                      <a:pt x="35" y="1"/>
                      <a:pt x="41" y="3"/>
                      <a:pt x="45" y="4"/>
                    </a:cubicBezTo>
                    <a:cubicBezTo>
                      <a:pt x="41" y="1"/>
                      <a:pt x="33" y="0"/>
                      <a:pt x="24" y="0"/>
                    </a:cubicBezTo>
                    <a:cubicBezTo>
                      <a:pt x="11" y="0"/>
                      <a:pt x="0" y="4"/>
                      <a:pt x="0" y="10"/>
                    </a:cubicBezTo>
                    <a:cubicBezTo>
                      <a:pt x="0" y="14"/>
                      <a:pt x="4" y="17"/>
                      <a:pt x="10" y="19"/>
                    </a:cubicBezTo>
                    <a:cubicBezTo>
                      <a:pt x="7" y="17"/>
                      <a:pt x="3" y="15"/>
                      <a:pt x="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3" name="Freeform 118"/>
              <p:cNvSpPr/>
              <p:nvPr>
                <p:custDataLst>
                  <p:tags r:id="rId140"/>
                </p:custDataLst>
              </p:nvPr>
            </p:nvSpPr>
            <p:spPr bwMode="auto">
              <a:xfrm>
                <a:off x="4128" y="1637"/>
                <a:ext cx="805" cy="240"/>
              </a:xfrm>
              <a:custGeom>
                <a:avLst/>
                <a:gdLst>
                  <a:gd name="T0" fmla="*/ 12583 w 322"/>
                  <a:gd name="T1" fmla="*/ 3243 h 90"/>
                  <a:gd name="T2" fmla="*/ 11300 w 322"/>
                  <a:gd name="T3" fmla="*/ 4552 h 90"/>
                  <a:gd name="T4" fmla="*/ 8283 w 322"/>
                  <a:gd name="T5" fmla="*/ 4493 h 90"/>
                  <a:gd name="T6" fmla="*/ 1220 w 322"/>
                  <a:gd name="T7" fmla="*/ 4459 h 90"/>
                  <a:gd name="T8" fmla="*/ 0 w 322"/>
                  <a:gd name="T9" fmla="*/ 3243 h 90"/>
                  <a:gd name="T10" fmla="*/ 0 w 322"/>
                  <a:gd name="T11" fmla="*/ 1309 h 90"/>
                  <a:gd name="T12" fmla="*/ 708 w 322"/>
                  <a:gd name="T13" fmla="*/ 0 h 90"/>
                  <a:gd name="T14" fmla="*/ 6095 w 322"/>
                  <a:gd name="T15" fmla="*/ 149 h 90"/>
                  <a:gd name="T16" fmla="*/ 11175 w 322"/>
                  <a:gd name="T17" fmla="*/ 0 h 90"/>
                  <a:gd name="T18" fmla="*/ 12583 w 322"/>
                  <a:gd name="T19" fmla="*/ 1309 h 90"/>
                  <a:gd name="T20" fmla="*/ 12583 w 322"/>
                  <a:gd name="T21" fmla="*/ 3243 h 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2" h="90">
                    <a:moveTo>
                      <a:pt x="322" y="64"/>
                    </a:moveTo>
                    <a:cubicBezTo>
                      <a:pt x="322" y="79"/>
                      <a:pt x="316" y="90"/>
                      <a:pt x="289" y="90"/>
                    </a:cubicBezTo>
                    <a:cubicBezTo>
                      <a:pt x="289" y="90"/>
                      <a:pt x="274" y="89"/>
                      <a:pt x="212" y="89"/>
                    </a:cubicBezTo>
                    <a:cubicBezTo>
                      <a:pt x="151" y="89"/>
                      <a:pt x="31" y="88"/>
                      <a:pt x="31" y="88"/>
                    </a:cubicBezTo>
                    <a:cubicBezTo>
                      <a:pt x="7" y="88"/>
                      <a:pt x="0" y="79"/>
                      <a:pt x="0" y="6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2"/>
                      <a:pt x="3" y="0"/>
                      <a:pt x="18" y="0"/>
                    </a:cubicBezTo>
                    <a:cubicBezTo>
                      <a:pt x="18" y="0"/>
                      <a:pt x="100" y="3"/>
                      <a:pt x="156" y="3"/>
                    </a:cubicBezTo>
                    <a:cubicBezTo>
                      <a:pt x="212" y="3"/>
                      <a:pt x="286" y="0"/>
                      <a:pt x="286" y="0"/>
                    </a:cubicBezTo>
                    <a:cubicBezTo>
                      <a:pt x="315" y="0"/>
                      <a:pt x="322" y="12"/>
                      <a:pt x="322" y="26"/>
                    </a:cubicBezTo>
                    <a:lnTo>
                      <a:pt x="322" y="64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94" name="Oval 119"/>
              <p:cNvSpPr>
                <a:spLocks noChangeArrowheads="1"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448" y="1715"/>
                <a:ext cx="155" cy="72"/>
              </a:xfrm>
              <a:prstGeom prst="ellipse">
                <a:avLst/>
              </a:prstGeom>
              <a:noFill/>
              <a:ln w="7938" cap="rnd">
                <a:solidFill>
                  <a:srgbClr val="FFFFFF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5" name="Freeform 120"/>
              <p:cNvSpPr/>
              <p:nvPr>
                <p:custDataLst>
                  <p:tags r:id="rId142"/>
                </p:custDataLst>
              </p:nvPr>
            </p:nvSpPr>
            <p:spPr bwMode="auto">
              <a:xfrm>
                <a:off x="4138" y="1648"/>
                <a:ext cx="785" cy="216"/>
              </a:xfrm>
              <a:custGeom>
                <a:avLst/>
                <a:gdLst>
                  <a:gd name="T0" fmla="*/ 11020 w 314"/>
                  <a:gd name="T1" fmla="*/ 0 h 81"/>
                  <a:gd name="T2" fmla="*/ 12270 w 314"/>
                  <a:gd name="T3" fmla="*/ 1117 h 81"/>
                  <a:gd name="T4" fmla="*/ 12270 w 314"/>
                  <a:gd name="T5" fmla="*/ 3037 h 81"/>
                  <a:gd name="T6" fmla="*/ 11145 w 314"/>
                  <a:gd name="T7" fmla="*/ 4096 h 81"/>
                  <a:gd name="T8" fmla="*/ 8125 w 314"/>
                  <a:gd name="T9" fmla="*/ 4096 h 81"/>
                  <a:gd name="T10" fmla="*/ 1063 w 314"/>
                  <a:gd name="T11" fmla="*/ 4040 h 81"/>
                  <a:gd name="T12" fmla="*/ 0 w 314"/>
                  <a:gd name="T13" fmla="*/ 3037 h 81"/>
                  <a:gd name="T14" fmla="*/ 0 w 314"/>
                  <a:gd name="T15" fmla="*/ 1117 h 81"/>
                  <a:gd name="T16" fmla="*/ 550 w 314"/>
                  <a:gd name="T17" fmla="*/ 0 h 81"/>
                  <a:gd name="T18" fmla="*/ 5938 w 314"/>
                  <a:gd name="T19" fmla="*/ 205 h 81"/>
                  <a:gd name="T20" fmla="*/ 11020 w 314"/>
                  <a:gd name="T21" fmla="*/ 0 h 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14" h="81">
                    <a:moveTo>
                      <a:pt x="282" y="0"/>
                    </a:moveTo>
                    <a:cubicBezTo>
                      <a:pt x="310" y="0"/>
                      <a:pt x="314" y="11"/>
                      <a:pt x="314" y="22"/>
                    </a:cubicBezTo>
                    <a:cubicBezTo>
                      <a:pt x="314" y="60"/>
                      <a:pt x="314" y="60"/>
                      <a:pt x="314" y="60"/>
                    </a:cubicBezTo>
                    <a:cubicBezTo>
                      <a:pt x="314" y="71"/>
                      <a:pt x="312" y="81"/>
                      <a:pt x="285" y="81"/>
                    </a:cubicBezTo>
                    <a:cubicBezTo>
                      <a:pt x="284" y="81"/>
                      <a:pt x="269" y="81"/>
                      <a:pt x="208" y="81"/>
                    </a:cubicBezTo>
                    <a:cubicBezTo>
                      <a:pt x="148" y="81"/>
                      <a:pt x="28" y="80"/>
                      <a:pt x="27" y="80"/>
                    </a:cubicBezTo>
                    <a:cubicBezTo>
                      <a:pt x="5" y="80"/>
                      <a:pt x="0" y="72"/>
                      <a:pt x="0" y="6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3"/>
                      <a:pt x="7" y="0"/>
                      <a:pt x="14" y="0"/>
                    </a:cubicBezTo>
                    <a:cubicBezTo>
                      <a:pt x="15" y="0"/>
                      <a:pt x="96" y="4"/>
                      <a:pt x="152" y="4"/>
                    </a:cubicBezTo>
                    <a:cubicBezTo>
                      <a:pt x="207" y="4"/>
                      <a:pt x="281" y="0"/>
                      <a:pt x="28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3" name="椭圆 2"/>
          <p:cNvSpPr/>
          <p:nvPr>
            <p:custDataLst>
              <p:tags r:id="rId4"/>
            </p:custDataLst>
          </p:nvPr>
        </p:nvSpPr>
        <p:spPr>
          <a:xfrm>
            <a:off x="6587561" y="2706979"/>
            <a:ext cx="357587" cy="3575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文本框 150"/>
          <p:cNvSpPr txBox="1"/>
          <p:nvPr>
            <p:custDataLst>
              <p:tags r:id="rId5"/>
            </p:custDataLst>
          </p:nvPr>
        </p:nvSpPr>
        <p:spPr>
          <a:xfrm rot="21307596">
            <a:off x="4157279" y="232175"/>
            <a:ext cx="861774" cy="2568004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lang="zh-CN" altLang="en-US" sz="4400">
                <a:solidFill>
                  <a:schemeClr val="bg1"/>
                </a:solidFill>
              </a:rPr>
              <a:t>血    浆</a:t>
            </a:r>
          </a:p>
        </p:txBody>
      </p:sp>
      <p:sp>
        <p:nvSpPr>
          <p:cNvPr id="153" name="文本框 152"/>
          <p:cNvSpPr txBox="1"/>
          <p:nvPr>
            <p:custDataLst>
              <p:tags r:id="rId6"/>
            </p:custDataLst>
          </p:nvPr>
        </p:nvSpPr>
        <p:spPr>
          <a:xfrm>
            <a:off x="5337612" y="310820"/>
            <a:ext cx="2758625" cy="76944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/>
              <a:t>毛细血管壁细胞</a:t>
            </a:r>
            <a:endParaRPr lang="en-US" altLang="zh-CN" sz="2400"/>
          </a:p>
          <a:p>
            <a:pPr algn="ctr"/>
            <a:r>
              <a:rPr lang="zh-CN" altLang="en-US" sz="2000"/>
              <a:t>（单层细胞）</a:t>
            </a:r>
          </a:p>
        </p:txBody>
      </p:sp>
      <p:cxnSp>
        <p:nvCxnSpPr>
          <p:cNvPr id="155" name="直接箭头连接符 154"/>
          <p:cNvCxnSpPr/>
          <p:nvPr>
            <p:custDataLst>
              <p:tags r:id="rId7"/>
            </p:custDataLst>
          </p:nvPr>
        </p:nvCxnSpPr>
        <p:spPr>
          <a:xfrm flipH="1">
            <a:off x="4870094" y="2893777"/>
            <a:ext cx="1657706" cy="23327"/>
          </a:xfrm>
          <a:prstGeom prst="straightConnector1">
            <a:avLst/>
          </a:prstGeom>
          <a:ln w="2857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8" name="椭圆 157"/>
          <p:cNvSpPr/>
          <p:nvPr>
            <p:custDataLst>
              <p:tags r:id="rId8"/>
            </p:custDataLst>
          </p:nvPr>
        </p:nvSpPr>
        <p:spPr>
          <a:xfrm>
            <a:off x="4928234" y="5110327"/>
            <a:ext cx="357587" cy="3575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9" name="文本框 158"/>
          <p:cNvSpPr txBox="1"/>
          <p:nvPr>
            <p:custDataLst>
              <p:tags r:id="rId9"/>
            </p:custDataLst>
          </p:nvPr>
        </p:nvSpPr>
        <p:spPr>
          <a:xfrm>
            <a:off x="5533081" y="1849984"/>
            <a:ext cx="1412067" cy="830997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/>
              <a:t>进入血浆</a:t>
            </a:r>
            <a:endParaRPr lang="en-US" altLang="zh-CN" sz="2400"/>
          </a:p>
          <a:p>
            <a:pPr algn="ctr"/>
            <a:r>
              <a:rPr lang="zh-CN" altLang="en-US" sz="2400"/>
              <a:t>穿</a:t>
            </a:r>
            <a:r>
              <a:rPr lang="en-US" altLang="zh-CN" sz="2400"/>
              <a:t>2</a:t>
            </a:r>
            <a:r>
              <a:rPr lang="zh-CN" altLang="en-US" sz="2400"/>
              <a:t>层膜</a:t>
            </a:r>
            <a:endParaRPr lang="zh-CN" altLang="en-US" sz="2000"/>
          </a:p>
        </p:txBody>
      </p:sp>
      <p:grpSp>
        <p:nvGrpSpPr>
          <p:cNvPr id="156" name="Group 57"/>
          <p:cNvGrpSpPr/>
          <p:nvPr>
            <p:custDataLst>
              <p:tags r:id="rId10"/>
            </p:custDataLst>
          </p:nvPr>
        </p:nvGrpSpPr>
        <p:grpSpPr>
          <a:xfrm>
            <a:off x="8466102" y="5346040"/>
            <a:ext cx="1257820" cy="1282700"/>
            <a:chOff x="3444" y="977"/>
            <a:chExt cx="910" cy="928"/>
          </a:xfrm>
        </p:grpSpPr>
        <p:sp>
          <p:nvSpPr>
            <p:cNvPr id="157" name="Freeform 58"/>
            <p:cNvSpPr/>
            <p:nvPr>
              <p:custDataLst>
                <p:tags r:id="rId110"/>
              </p:custDataLst>
            </p:nvPr>
          </p:nvSpPr>
          <p:spPr bwMode="auto">
            <a:xfrm>
              <a:off x="3444" y="977"/>
              <a:ext cx="910" cy="928"/>
            </a:xfrm>
            <a:custGeom>
              <a:avLst/>
              <a:gdLst>
                <a:gd name="T0" fmla="*/ 7033 w 364"/>
                <a:gd name="T1" fmla="*/ 0 h 348"/>
                <a:gd name="T2" fmla="*/ 83 w 364"/>
                <a:gd name="T3" fmla="*/ 8797 h 348"/>
                <a:gd name="T4" fmla="*/ 6875 w 364"/>
                <a:gd name="T5" fmla="*/ 17600 h 348"/>
                <a:gd name="T6" fmla="*/ 14145 w 364"/>
                <a:gd name="T7" fmla="*/ 8797 h 348"/>
                <a:gd name="T8" fmla="*/ 7033 w 364"/>
                <a:gd name="T9" fmla="*/ 0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8">
                  <a:moveTo>
                    <a:pt x="180" y="0"/>
                  </a:moveTo>
                  <a:cubicBezTo>
                    <a:pt x="86" y="0"/>
                    <a:pt x="0" y="64"/>
                    <a:pt x="2" y="174"/>
                  </a:cubicBezTo>
                  <a:cubicBezTo>
                    <a:pt x="4" y="284"/>
                    <a:pt x="76" y="348"/>
                    <a:pt x="176" y="348"/>
                  </a:cubicBezTo>
                  <a:cubicBezTo>
                    <a:pt x="277" y="348"/>
                    <a:pt x="364" y="292"/>
                    <a:pt x="362" y="174"/>
                  </a:cubicBezTo>
                  <a:cubicBezTo>
                    <a:pt x="360" y="56"/>
                    <a:pt x="274" y="0"/>
                    <a:pt x="180" y="0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0" name="Freeform 59"/>
            <p:cNvSpPr/>
            <p:nvPr>
              <p:custDataLst>
                <p:tags r:id="rId111"/>
              </p:custDataLst>
            </p:nvPr>
          </p:nvSpPr>
          <p:spPr bwMode="auto">
            <a:xfrm>
              <a:off x="3469" y="1009"/>
              <a:ext cx="647" cy="848"/>
            </a:xfrm>
            <a:custGeom>
              <a:avLst/>
              <a:gdLst>
                <a:gd name="T0" fmla="*/ 1436 w 259"/>
                <a:gd name="T1" fmla="*/ 11435 h 318"/>
                <a:gd name="T2" fmla="*/ 1249 w 259"/>
                <a:gd name="T3" fmla="*/ 8648 h 318"/>
                <a:gd name="T4" fmla="*/ 4519 w 259"/>
                <a:gd name="T5" fmla="*/ 1365 h 318"/>
                <a:gd name="T6" fmla="*/ 7981 w 259"/>
                <a:gd name="T7" fmla="*/ 704 h 318"/>
                <a:gd name="T8" fmla="*/ 10085 w 259"/>
                <a:gd name="T9" fmla="*/ 1117 h 318"/>
                <a:gd name="T10" fmla="*/ 6502 w 259"/>
                <a:gd name="T11" fmla="*/ 0 h 318"/>
                <a:gd name="T12" fmla="*/ 75 w 259"/>
                <a:gd name="T13" fmla="*/ 8192 h 318"/>
                <a:gd name="T14" fmla="*/ 4474 w 259"/>
                <a:gd name="T15" fmla="*/ 16077 h 318"/>
                <a:gd name="T16" fmla="*/ 1436 w 259"/>
                <a:gd name="T17" fmla="*/ 11435 h 3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9" h="318">
                  <a:moveTo>
                    <a:pt x="37" y="226"/>
                  </a:moveTo>
                  <a:cubicBezTo>
                    <a:pt x="33" y="211"/>
                    <a:pt x="32" y="188"/>
                    <a:pt x="32" y="171"/>
                  </a:cubicBezTo>
                  <a:cubicBezTo>
                    <a:pt x="30" y="105"/>
                    <a:pt x="68" y="53"/>
                    <a:pt x="116" y="27"/>
                  </a:cubicBezTo>
                  <a:cubicBezTo>
                    <a:pt x="141" y="13"/>
                    <a:pt x="174" y="14"/>
                    <a:pt x="205" y="14"/>
                  </a:cubicBezTo>
                  <a:cubicBezTo>
                    <a:pt x="223" y="14"/>
                    <a:pt x="241" y="17"/>
                    <a:pt x="259" y="22"/>
                  </a:cubicBezTo>
                  <a:cubicBezTo>
                    <a:pt x="232" y="7"/>
                    <a:pt x="200" y="0"/>
                    <a:pt x="167" y="0"/>
                  </a:cubicBezTo>
                  <a:cubicBezTo>
                    <a:pt x="80" y="0"/>
                    <a:pt x="0" y="59"/>
                    <a:pt x="2" y="162"/>
                  </a:cubicBezTo>
                  <a:cubicBezTo>
                    <a:pt x="3" y="245"/>
                    <a:pt x="48" y="300"/>
                    <a:pt x="115" y="318"/>
                  </a:cubicBezTo>
                  <a:cubicBezTo>
                    <a:pt x="80" y="298"/>
                    <a:pt x="48" y="269"/>
                    <a:pt x="37" y="226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1" name="Freeform 60"/>
            <p:cNvSpPr/>
            <p:nvPr>
              <p:custDataLst>
                <p:tags r:id="rId112"/>
              </p:custDataLst>
            </p:nvPr>
          </p:nvSpPr>
          <p:spPr bwMode="auto">
            <a:xfrm>
              <a:off x="3739" y="1268"/>
              <a:ext cx="410" cy="435"/>
            </a:xfrm>
            <a:custGeom>
              <a:avLst/>
              <a:gdLst>
                <a:gd name="T0" fmla="*/ 3333 w 164"/>
                <a:gd name="T1" fmla="*/ 398 h 163"/>
                <a:gd name="T2" fmla="*/ 208 w 164"/>
                <a:gd name="T3" fmla="*/ 3747 h 163"/>
                <a:gd name="T4" fmla="*/ 3020 w 164"/>
                <a:gd name="T5" fmla="*/ 8177 h 163"/>
                <a:gd name="T6" fmla="*/ 6250 w 164"/>
                <a:gd name="T7" fmla="*/ 4716 h 163"/>
                <a:gd name="T8" fmla="*/ 3333 w 164"/>
                <a:gd name="T9" fmla="*/ 398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3">
                  <a:moveTo>
                    <a:pt x="85" y="8"/>
                  </a:moveTo>
                  <a:cubicBezTo>
                    <a:pt x="33" y="0"/>
                    <a:pt x="10" y="34"/>
                    <a:pt x="5" y="74"/>
                  </a:cubicBezTo>
                  <a:cubicBezTo>
                    <a:pt x="0" y="114"/>
                    <a:pt x="34" y="159"/>
                    <a:pt x="77" y="161"/>
                  </a:cubicBezTo>
                  <a:cubicBezTo>
                    <a:pt x="120" y="163"/>
                    <a:pt x="152" y="154"/>
                    <a:pt x="160" y="93"/>
                  </a:cubicBezTo>
                  <a:cubicBezTo>
                    <a:pt x="164" y="58"/>
                    <a:pt x="137" y="16"/>
                    <a:pt x="85" y="8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2" name="Freeform 61"/>
            <p:cNvSpPr/>
            <p:nvPr>
              <p:custDataLst>
                <p:tags r:id="rId113"/>
              </p:custDataLst>
            </p:nvPr>
          </p:nvSpPr>
          <p:spPr bwMode="auto">
            <a:xfrm>
              <a:off x="3876" y="1425"/>
              <a:ext cx="258" cy="251"/>
            </a:xfrm>
            <a:custGeom>
              <a:avLst/>
              <a:gdLst>
                <a:gd name="T0" fmla="*/ 0 w 103"/>
                <a:gd name="T1" fmla="*/ 4478 h 94"/>
                <a:gd name="T2" fmla="*/ 2873 w 103"/>
                <a:gd name="T3" fmla="*/ 4013 h 94"/>
                <a:gd name="T4" fmla="*/ 3427 w 103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4">
                  <a:moveTo>
                    <a:pt x="0" y="88"/>
                  </a:moveTo>
                  <a:cubicBezTo>
                    <a:pt x="18" y="93"/>
                    <a:pt x="59" y="94"/>
                    <a:pt x="73" y="79"/>
                  </a:cubicBezTo>
                  <a:cubicBezTo>
                    <a:pt x="94" y="58"/>
                    <a:pt x="103" y="23"/>
                    <a:pt x="8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3" name="Freeform 62"/>
            <p:cNvSpPr/>
            <p:nvPr>
              <p:custDataLst>
                <p:tags r:id="rId114"/>
              </p:custDataLst>
            </p:nvPr>
          </p:nvSpPr>
          <p:spPr bwMode="auto">
            <a:xfrm>
              <a:off x="3699" y="1231"/>
              <a:ext cx="410" cy="434"/>
            </a:xfrm>
            <a:custGeom>
              <a:avLst/>
              <a:gdLst>
                <a:gd name="T0" fmla="*/ 3333 w 164"/>
                <a:gd name="T1" fmla="*/ 397 h 163"/>
                <a:gd name="T2" fmla="*/ 208 w 164"/>
                <a:gd name="T3" fmla="*/ 3722 h 163"/>
                <a:gd name="T4" fmla="*/ 3020 w 164"/>
                <a:gd name="T5" fmla="*/ 8097 h 163"/>
                <a:gd name="T6" fmla="*/ 6250 w 164"/>
                <a:gd name="T7" fmla="*/ 4678 h 163"/>
                <a:gd name="T8" fmla="*/ 3333 w 164"/>
                <a:gd name="T9" fmla="*/ 397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3">
                  <a:moveTo>
                    <a:pt x="85" y="8"/>
                  </a:moveTo>
                  <a:cubicBezTo>
                    <a:pt x="33" y="0"/>
                    <a:pt x="10" y="34"/>
                    <a:pt x="5" y="74"/>
                  </a:cubicBezTo>
                  <a:cubicBezTo>
                    <a:pt x="0" y="114"/>
                    <a:pt x="34" y="159"/>
                    <a:pt x="77" y="161"/>
                  </a:cubicBezTo>
                  <a:cubicBezTo>
                    <a:pt x="120" y="163"/>
                    <a:pt x="152" y="154"/>
                    <a:pt x="160" y="93"/>
                  </a:cubicBezTo>
                  <a:cubicBezTo>
                    <a:pt x="164" y="58"/>
                    <a:pt x="137" y="16"/>
                    <a:pt x="85" y="8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4" name="Freeform 63"/>
            <p:cNvSpPr/>
            <p:nvPr>
              <p:custDataLst>
                <p:tags r:id="rId115"/>
              </p:custDataLst>
            </p:nvPr>
          </p:nvSpPr>
          <p:spPr bwMode="auto">
            <a:xfrm>
              <a:off x="3786" y="1300"/>
              <a:ext cx="305" cy="347"/>
            </a:xfrm>
            <a:custGeom>
              <a:avLst/>
              <a:gdLst>
                <a:gd name="T0" fmla="*/ 3208 w 122"/>
                <a:gd name="T1" fmla="*/ 0 h 130"/>
                <a:gd name="T2" fmla="*/ 4063 w 122"/>
                <a:gd name="T3" fmla="*/ 2792 h 130"/>
                <a:gd name="T4" fmla="*/ 3283 w 122"/>
                <a:gd name="T5" fmla="*/ 4468 h 130"/>
                <a:gd name="T6" fmla="*/ 1095 w 122"/>
                <a:gd name="T7" fmla="*/ 5934 h 130"/>
                <a:gd name="T8" fmla="*/ 0 w 122"/>
                <a:gd name="T9" fmla="*/ 5536 h 130"/>
                <a:gd name="T10" fmla="*/ 1688 w 122"/>
                <a:gd name="T11" fmla="*/ 6540 h 130"/>
                <a:gd name="T12" fmla="*/ 4658 w 122"/>
                <a:gd name="T13" fmla="*/ 3406 h 130"/>
                <a:gd name="T14" fmla="*/ 3208 w 122"/>
                <a:gd name="T15" fmla="*/ 0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130">
                  <a:moveTo>
                    <a:pt x="82" y="0"/>
                  </a:moveTo>
                  <a:cubicBezTo>
                    <a:pt x="98" y="15"/>
                    <a:pt x="106" y="36"/>
                    <a:pt x="104" y="55"/>
                  </a:cubicBezTo>
                  <a:cubicBezTo>
                    <a:pt x="101" y="74"/>
                    <a:pt x="90" y="79"/>
                    <a:pt x="84" y="88"/>
                  </a:cubicBezTo>
                  <a:cubicBezTo>
                    <a:pt x="70" y="107"/>
                    <a:pt x="54" y="118"/>
                    <a:pt x="28" y="117"/>
                  </a:cubicBezTo>
                  <a:cubicBezTo>
                    <a:pt x="18" y="117"/>
                    <a:pt x="9" y="113"/>
                    <a:pt x="0" y="109"/>
                  </a:cubicBezTo>
                  <a:cubicBezTo>
                    <a:pt x="12" y="120"/>
                    <a:pt x="27" y="128"/>
                    <a:pt x="43" y="129"/>
                  </a:cubicBezTo>
                  <a:cubicBezTo>
                    <a:pt x="82" y="130"/>
                    <a:pt x="112" y="122"/>
                    <a:pt x="119" y="67"/>
                  </a:cubicBezTo>
                  <a:cubicBezTo>
                    <a:pt x="122" y="43"/>
                    <a:pt x="109" y="15"/>
                    <a:pt x="82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5" name="Freeform 64"/>
            <p:cNvSpPr/>
            <p:nvPr>
              <p:custDataLst>
                <p:tags r:id="rId116"/>
              </p:custDataLst>
            </p:nvPr>
          </p:nvSpPr>
          <p:spPr bwMode="auto">
            <a:xfrm>
              <a:off x="3721" y="1249"/>
              <a:ext cx="273" cy="334"/>
            </a:xfrm>
            <a:custGeom>
              <a:avLst/>
              <a:gdLst>
                <a:gd name="T0" fmla="*/ 754 w 109"/>
                <a:gd name="T1" fmla="*/ 4120 h 125"/>
                <a:gd name="T2" fmla="*/ 1693 w 109"/>
                <a:gd name="T3" fmla="*/ 2135 h 125"/>
                <a:gd name="T4" fmla="*/ 3582 w 109"/>
                <a:gd name="T5" fmla="*/ 820 h 125"/>
                <a:gd name="T6" fmla="*/ 3852 w 109"/>
                <a:gd name="T7" fmla="*/ 764 h 125"/>
                <a:gd name="T8" fmla="*/ 2955 w 109"/>
                <a:gd name="T9" fmla="*/ 401 h 125"/>
                <a:gd name="T10" fmla="*/ 125 w 109"/>
                <a:gd name="T11" fmla="*/ 3471 h 125"/>
                <a:gd name="T12" fmla="*/ 942 w 109"/>
                <a:gd name="T13" fmla="*/ 6367 h 125"/>
                <a:gd name="T14" fmla="*/ 754 w 109"/>
                <a:gd name="T15" fmla="*/ 412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25">
                  <a:moveTo>
                    <a:pt x="19" y="81"/>
                  </a:moveTo>
                  <a:cubicBezTo>
                    <a:pt x="21" y="65"/>
                    <a:pt x="33" y="55"/>
                    <a:pt x="43" y="42"/>
                  </a:cubicBezTo>
                  <a:cubicBezTo>
                    <a:pt x="54" y="28"/>
                    <a:pt x="65" y="12"/>
                    <a:pt x="91" y="16"/>
                  </a:cubicBezTo>
                  <a:cubicBezTo>
                    <a:pt x="104" y="18"/>
                    <a:pt x="109" y="19"/>
                    <a:pt x="98" y="15"/>
                  </a:cubicBezTo>
                  <a:cubicBezTo>
                    <a:pt x="91" y="11"/>
                    <a:pt x="83" y="9"/>
                    <a:pt x="75" y="8"/>
                  </a:cubicBezTo>
                  <a:cubicBezTo>
                    <a:pt x="28" y="0"/>
                    <a:pt x="7" y="32"/>
                    <a:pt x="3" y="68"/>
                  </a:cubicBezTo>
                  <a:cubicBezTo>
                    <a:pt x="0" y="88"/>
                    <a:pt x="9" y="110"/>
                    <a:pt x="24" y="125"/>
                  </a:cubicBezTo>
                  <a:cubicBezTo>
                    <a:pt x="15" y="106"/>
                    <a:pt x="16" y="101"/>
                    <a:pt x="19" y="8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6" name="Freeform 65"/>
            <p:cNvSpPr/>
            <p:nvPr>
              <p:custDataLst>
                <p:tags r:id="rId117"/>
              </p:custDataLst>
            </p:nvPr>
          </p:nvSpPr>
          <p:spPr bwMode="auto">
            <a:xfrm>
              <a:off x="3776" y="1073"/>
              <a:ext cx="555" cy="803"/>
            </a:xfrm>
            <a:custGeom>
              <a:avLst/>
              <a:gdLst>
                <a:gd name="T0" fmla="*/ 5675 w 222"/>
                <a:gd name="T1" fmla="*/ 0 h 301"/>
                <a:gd name="T2" fmla="*/ 7238 w 222"/>
                <a:gd name="T3" fmla="*/ 6477 h 301"/>
                <a:gd name="T4" fmla="*/ 5313 w 222"/>
                <a:gd name="T5" fmla="*/ 11237 h 301"/>
                <a:gd name="T6" fmla="*/ 0 w 222"/>
                <a:gd name="T7" fmla="*/ 15004 h 301"/>
                <a:gd name="T8" fmla="*/ 1770 w 222"/>
                <a:gd name="T9" fmla="*/ 15244 h 301"/>
                <a:gd name="T10" fmla="*/ 8595 w 222"/>
                <a:gd name="T11" fmla="*/ 6990 h 301"/>
                <a:gd name="T12" fmla="*/ 5675 w 222"/>
                <a:gd name="T13" fmla="*/ 0 h 3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1" h="301">
                  <a:moveTo>
                    <a:pt x="145" y="0"/>
                  </a:moveTo>
                  <a:cubicBezTo>
                    <a:pt x="185" y="44"/>
                    <a:pt x="184" y="51"/>
                    <a:pt x="185" y="128"/>
                  </a:cubicBezTo>
                  <a:cubicBezTo>
                    <a:pt x="186" y="175"/>
                    <a:pt x="161" y="195"/>
                    <a:pt x="136" y="222"/>
                  </a:cubicBezTo>
                  <a:cubicBezTo>
                    <a:pt x="104" y="256"/>
                    <a:pt x="65" y="291"/>
                    <a:pt x="0" y="296"/>
                  </a:cubicBezTo>
                  <a:cubicBezTo>
                    <a:pt x="14" y="299"/>
                    <a:pt x="29" y="301"/>
                    <a:pt x="45" y="301"/>
                  </a:cubicBezTo>
                  <a:cubicBezTo>
                    <a:pt x="139" y="301"/>
                    <a:pt x="222" y="248"/>
                    <a:pt x="220" y="138"/>
                  </a:cubicBezTo>
                  <a:cubicBezTo>
                    <a:pt x="219" y="71"/>
                    <a:pt x="188" y="25"/>
                    <a:pt x="14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7" name="Freeform 66"/>
            <p:cNvSpPr/>
            <p:nvPr>
              <p:custDataLst>
                <p:tags r:id="rId118"/>
              </p:custDataLst>
            </p:nvPr>
          </p:nvSpPr>
          <p:spPr bwMode="auto">
            <a:xfrm>
              <a:off x="3469" y="1004"/>
              <a:ext cx="417" cy="437"/>
            </a:xfrm>
            <a:custGeom>
              <a:avLst/>
              <a:gdLst>
                <a:gd name="T0" fmla="*/ 75 w 167"/>
                <a:gd name="T1" fmla="*/ 8266 h 164"/>
                <a:gd name="T2" fmla="*/ 6490 w 167"/>
                <a:gd name="T3" fmla="*/ 93 h 164"/>
                <a:gd name="T4" fmla="*/ 75 w 167"/>
                <a:gd name="T5" fmla="*/ 8266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7" h="164">
                  <a:moveTo>
                    <a:pt x="2" y="164"/>
                  </a:moveTo>
                  <a:cubicBezTo>
                    <a:pt x="0" y="61"/>
                    <a:pt x="80" y="2"/>
                    <a:pt x="167" y="2"/>
                  </a:cubicBezTo>
                  <a:cubicBezTo>
                    <a:pt x="119" y="0"/>
                    <a:pt x="29" y="50"/>
                    <a:pt x="2" y="1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8" name="Freeform 67"/>
            <p:cNvSpPr/>
            <p:nvPr>
              <p:custDataLst>
                <p:tags r:id="rId119"/>
              </p:custDataLst>
            </p:nvPr>
          </p:nvSpPr>
          <p:spPr bwMode="auto">
            <a:xfrm>
              <a:off x="3889" y="1441"/>
              <a:ext cx="442" cy="435"/>
            </a:xfrm>
            <a:custGeom>
              <a:avLst/>
              <a:gdLst>
                <a:gd name="T0" fmla="*/ 0 w 177"/>
                <a:gd name="T1" fmla="*/ 8268 h 163"/>
                <a:gd name="T2" fmla="*/ 6802 w 177"/>
                <a:gd name="T3" fmla="*/ 0 h 163"/>
                <a:gd name="T4" fmla="*/ 0 w 177"/>
                <a:gd name="T5" fmla="*/ 8268 h 1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63">
                  <a:moveTo>
                    <a:pt x="0" y="163"/>
                  </a:moveTo>
                  <a:cubicBezTo>
                    <a:pt x="94" y="163"/>
                    <a:pt x="177" y="110"/>
                    <a:pt x="175" y="0"/>
                  </a:cubicBezTo>
                  <a:cubicBezTo>
                    <a:pt x="148" y="70"/>
                    <a:pt x="121" y="149"/>
                    <a:pt x="0" y="163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69" name="Freeform 68"/>
            <p:cNvSpPr/>
            <p:nvPr>
              <p:custDataLst>
                <p:tags r:id="rId120"/>
              </p:custDataLst>
            </p:nvPr>
          </p:nvSpPr>
          <p:spPr bwMode="auto">
            <a:xfrm>
              <a:off x="3894" y="1471"/>
              <a:ext cx="190" cy="176"/>
            </a:xfrm>
            <a:custGeom>
              <a:avLst/>
              <a:gdLst>
                <a:gd name="T0" fmla="*/ 2970 w 76"/>
                <a:gd name="T1" fmla="*/ 149 h 66"/>
                <a:gd name="T2" fmla="*/ 0 w 76"/>
                <a:gd name="T3" fmla="*/ 3277 h 66"/>
                <a:gd name="T4" fmla="*/ 2938 w 76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66">
                  <a:moveTo>
                    <a:pt x="76" y="3"/>
                  </a:moveTo>
                  <a:cubicBezTo>
                    <a:pt x="69" y="58"/>
                    <a:pt x="39" y="66"/>
                    <a:pt x="0" y="65"/>
                  </a:cubicBezTo>
                  <a:cubicBezTo>
                    <a:pt x="25" y="62"/>
                    <a:pt x="60" y="46"/>
                    <a:pt x="75" y="0"/>
                  </a:cubicBezTo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0" name="Freeform 69"/>
            <p:cNvSpPr/>
            <p:nvPr>
              <p:custDataLst>
                <p:tags r:id="rId121"/>
              </p:custDataLst>
            </p:nvPr>
          </p:nvSpPr>
          <p:spPr bwMode="auto">
            <a:xfrm>
              <a:off x="3444" y="977"/>
              <a:ext cx="910" cy="928"/>
            </a:xfrm>
            <a:custGeom>
              <a:avLst/>
              <a:gdLst>
                <a:gd name="T0" fmla="*/ 7033 w 364"/>
                <a:gd name="T1" fmla="*/ 0 h 348"/>
                <a:gd name="T2" fmla="*/ 83 w 364"/>
                <a:gd name="T3" fmla="*/ 8797 h 348"/>
                <a:gd name="T4" fmla="*/ 6875 w 364"/>
                <a:gd name="T5" fmla="*/ 17600 h 348"/>
                <a:gd name="T6" fmla="*/ 14145 w 364"/>
                <a:gd name="T7" fmla="*/ 8797 h 348"/>
                <a:gd name="T8" fmla="*/ 7033 w 364"/>
                <a:gd name="T9" fmla="*/ 0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8">
                  <a:moveTo>
                    <a:pt x="180" y="0"/>
                  </a:moveTo>
                  <a:cubicBezTo>
                    <a:pt x="86" y="0"/>
                    <a:pt x="0" y="64"/>
                    <a:pt x="2" y="174"/>
                  </a:cubicBezTo>
                  <a:cubicBezTo>
                    <a:pt x="4" y="284"/>
                    <a:pt x="76" y="348"/>
                    <a:pt x="176" y="348"/>
                  </a:cubicBezTo>
                  <a:cubicBezTo>
                    <a:pt x="277" y="348"/>
                    <a:pt x="364" y="292"/>
                    <a:pt x="362" y="174"/>
                  </a:cubicBezTo>
                  <a:cubicBezTo>
                    <a:pt x="360" y="56"/>
                    <a:pt x="274" y="0"/>
                    <a:pt x="180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1" name="Freeform 70"/>
            <p:cNvSpPr/>
            <p:nvPr>
              <p:custDataLst>
                <p:tags r:id="rId122"/>
              </p:custDataLst>
            </p:nvPr>
          </p:nvSpPr>
          <p:spPr bwMode="auto">
            <a:xfrm>
              <a:off x="3699" y="1231"/>
              <a:ext cx="410" cy="434"/>
            </a:xfrm>
            <a:custGeom>
              <a:avLst/>
              <a:gdLst>
                <a:gd name="T0" fmla="*/ 3333 w 164"/>
                <a:gd name="T1" fmla="*/ 397 h 163"/>
                <a:gd name="T2" fmla="*/ 208 w 164"/>
                <a:gd name="T3" fmla="*/ 3722 h 163"/>
                <a:gd name="T4" fmla="*/ 3020 w 164"/>
                <a:gd name="T5" fmla="*/ 8097 h 163"/>
                <a:gd name="T6" fmla="*/ 6250 w 164"/>
                <a:gd name="T7" fmla="*/ 4678 h 163"/>
                <a:gd name="T8" fmla="*/ 3333 w 164"/>
                <a:gd name="T9" fmla="*/ 397 h 1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3">
                  <a:moveTo>
                    <a:pt x="85" y="8"/>
                  </a:moveTo>
                  <a:cubicBezTo>
                    <a:pt x="33" y="0"/>
                    <a:pt x="10" y="34"/>
                    <a:pt x="5" y="74"/>
                  </a:cubicBezTo>
                  <a:cubicBezTo>
                    <a:pt x="0" y="114"/>
                    <a:pt x="34" y="159"/>
                    <a:pt x="77" y="161"/>
                  </a:cubicBezTo>
                  <a:cubicBezTo>
                    <a:pt x="120" y="163"/>
                    <a:pt x="152" y="154"/>
                    <a:pt x="160" y="93"/>
                  </a:cubicBezTo>
                  <a:cubicBezTo>
                    <a:pt x="164" y="58"/>
                    <a:pt x="137" y="16"/>
                    <a:pt x="85" y="8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2" name="Freeform 71"/>
            <p:cNvSpPr/>
            <p:nvPr>
              <p:custDataLst>
                <p:tags r:id="rId123"/>
              </p:custDataLst>
            </p:nvPr>
          </p:nvSpPr>
          <p:spPr bwMode="auto">
            <a:xfrm>
              <a:off x="3716" y="1284"/>
              <a:ext cx="70" cy="75"/>
            </a:xfrm>
            <a:custGeom>
              <a:avLst/>
              <a:gdLst>
                <a:gd name="T0" fmla="*/ 50 w 28"/>
                <a:gd name="T1" fmla="*/ 769 h 28"/>
                <a:gd name="T2" fmla="*/ 520 w 28"/>
                <a:gd name="T3" fmla="*/ 56 h 28"/>
                <a:gd name="T4" fmla="*/ 1063 w 28"/>
                <a:gd name="T5" fmla="*/ 675 h 28"/>
                <a:gd name="T6" fmla="*/ 595 w 28"/>
                <a:gd name="T7" fmla="*/ 1385 h 28"/>
                <a:gd name="T8" fmla="*/ 50 w 28"/>
                <a:gd name="T9" fmla="*/ 76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1" y="15"/>
                  </a:moveTo>
                  <a:cubicBezTo>
                    <a:pt x="0" y="8"/>
                    <a:pt x="6" y="2"/>
                    <a:pt x="13" y="1"/>
                  </a:cubicBezTo>
                  <a:cubicBezTo>
                    <a:pt x="20" y="0"/>
                    <a:pt x="27" y="6"/>
                    <a:pt x="27" y="13"/>
                  </a:cubicBezTo>
                  <a:cubicBezTo>
                    <a:pt x="28" y="20"/>
                    <a:pt x="22" y="27"/>
                    <a:pt x="15" y="27"/>
                  </a:cubicBezTo>
                  <a:cubicBezTo>
                    <a:pt x="8" y="28"/>
                    <a:pt x="2" y="22"/>
                    <a:pt x="1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3" name="Freeform 72"/>
            <p:cNvSpPr/>
            <p:nvPr>
              <p:custDataLst>
                <p:tags r:id="rId124"/>
              </p:custDataLst>
            </p:nvPr>
          </p:nvSpPr>
          <p:spPr bwMode="auto">
            <a:xfrm>
              <a:off x="3776" y="1247"/>
              <a:ext cx="43" cy="45"/>
            </a:xfrm>
            <a:custGeom>
              <a:avLst/>
              <a:gdLst>
                <a:gd name="T0" fmla="*/ 51 w 17"/>
                <a:gd name="T1" fmla="*/ 447 h 17"/>
                <a:gd name="T2" fmla="*/ 326 w 17"/>
                <a:gd name="T3" fmla="*/ 0 h 17"/>
                <a:gd name="T4" fmla="*/ 698 w 17"/>
                <a:gd name="T5" fmla="*/ 392 h 17"/>
                <a:gd name="T6" fmla="*/ 372 w 17"/>
                <a:gd name="T7" fmla="*/ 834 h 17"/>
                <a:gd name="T8" fmla="*/ 51 w 17"/>
                <a:gd name="T9" fmla="*/ 44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9"/>
                  </a:moveTo>
                  <a:cubicBezTo>
                    <a:pt x="0" y="5"/>
                    <a:pt x="4" y="1"/>
                    <a:pt x="8" y="0"/>
                  </a:cubicBezTo>
                  <a:cubicBezTo>
                    <a:pt x="13" y="0"/>
                    <a:pt x="16" y="3"/>
                    <a:pt x="17" y="8"/>
                  </a:cubicBezTo>
                  <a:cubicBezTo>
                    <a:pt x="17" y="12"/>
                    <a:pt x="14" y="16"/>
                    <a:pt x="9" y="17"/>
                  </a:cubicBezTo>
                  <a:cubicBezTo>
                    <a:pt x="5" y="17"/>
                    <a:pt x="1" y="14"/>
                    <a:pt x="1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4" name="Freeform 73"/>
            <p:cNvSpPr/>
            <p:nvPr>
              <p:custDataLst>
                <p:tags r:id="rId125"/>
              </p:custDataLst>
            </p:nvPr>
          </p:nvSpPr>
          <p:spPr bwMode="auto">
            <a:xfrm>
              <a:off x="3711" y="1369"/>
              <a:ext cx="33" cy="38"/>
            </a:xfrm>
            <a:custGeom>
              <a:avLst/>
              <a:gdLst>
                <a:gd name="T0" fmla="*/ 0 w 13"/>
                <a:gd name="T1" fmla="*/ 383 h 14"/>
                <a:gd name="T2" fmla="*/ 244 w 13"/>
                <a:gd name="T3" fmla="*/ 0 h 14"/>
                <a:gd name="T4" fmla="*/ 541 w 13"/>
                <a:gd name="T5" fmla="*/ 318 h 14"/>
                <a:gd name="T6" fmla="*/ 297 w 13"/>
                <a:gd name="T7" fmla="*/ 700 h 14"/>
                <a:gd name="T8" fmla="*/ 0 w 13"/>
                <a:gd name="T9" fmla="*/ 38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7"/>
                  </a:moveTo>
                  <a:cubicBezTo>
                    <a:pt x="0" y="4"/>
                    <a:pt x="2" y="1"/>
                    <a:pt x="6" y="0"/>
                  </a:cubicBezTo>
                  <a:cubicBezTo>
                    <a:pt x="10" y="0"/>
                    <a:pt x="13" y="3"/>
                    <a:pt x="13" y="6"/>
                  </a:cubicBezTo>
                  <a:cubicBezTo>
                    <a:pt x="13" y="10"/>
                    <a:pt x="11" y="13"/>
                    <a:pt x="7" y="13"/>
                  </a:cubicBezTo>
                  <a:cubicBezTo>
                    <a:pt x="3" y="14"/>
                    <a:pt x="0" y="11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75" name="Group 74"/>
          <p:cNvGrpSpPr/>
          <p:nvPr>
            <p:custDataLst>
              <p:tags r:id="rId11"/>
            </p:custDataLst>
          </p:nvPr>
        </p:nvGrpSpPr>
        <p:grpSpPr>
          <a:xfrm>
            <a:off x="10160421" y="4378095"/>
            <a:ext cx="1444625" cy="1455738"/>
            <a:chOff x="4485" y="999"/>
            <a:chExt cx="910" cy="917"/>
          </a:xfrm>
        </p:grpSpPr>
        <p:sp>
          <p:nvSpPr>
            <p:cNvPr id="176" name="Freeform 75"/>
            <p:cNvSpPr/>
            <p:nvPr>
              <p:custDataLst>
                <p:tags r:id="rId94"/>
              </p:custDataLst>
            </p:nvPr>
          </p:nvSpPr>
          <p:spPr bwMode="auto">
            <a:xfrm>
              <a:off x="4485" y="999"/>
              <a:ext cx="910" cy="917"/>
            </a:xfrm>
            <a:custGeom>
              <a:avLst/>
              <a:gdLst>
                <a:gd name="T0" fmla="*/ 13908 w 364"/>
                <a:gd name="T1" fmla="*/ 9394 h 344"/>
                <a:gd name="T2" fmla="*/ 7583 w 364"/>
                <a:gd name="T3" fmla="*/ 307 h 344"/>
                <a:gd name="T4" fmla="*/ 625 w 364"/>
                <a:gd name="T5" fmla="*/ 7483 h 344"/>
                <a:gd name="T6" fmla="*/ 6250 w 364"/>
                <a:gd name="T7" fmla="*/ 17162 h 344"/>
                <a:gd name="T8" fmla="*/ 13908 w 364"/>
                <a:gd name="T9" fmla="*/ 9394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4">
                  <a:moveTo>
                    <a:pt x="356" y="186"/>
                  </a:moveTo>
                  <a:cubicBezTo>
                    <a:pt x="364" y="80"/>
                    <a:pt x="290" y="12"/>
                    <a:pt x="194" y="6"/>
                  </a:cubicBezTo>
                  <a:cubicBezTo>
                    <a:pt x="98" y="0"/>
                    <a:pt x="32" y="62"/>
                    <a:pt x="16" y="148"/>
                  </a:cubicBezTo>
                  <a:cubicBezTo>
                    <a:pt x="0" y="234"/>
                    <a:pt x="68" y="336"/>
                    <a:pt x="160" y="340"/>
                  </a:cubicBezTo>
                  <a:cubicBezTo>
                    <a:pt x="252" y="344"/>
                    <a:pt x="348" y="292"/>
                    <a:pt x="356" y="18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7" name="Freeform 76"/>
            <p:cNvSpPr/>
            <p:nvPr>
              <p:custDataLst>
                <p:tags r:id="rId95"/>
              </p:custDataLst>
            </p:nvPr>
          </p:nvSpPr>
          <p:spPr bwMode="auto">
            <a:xfrm>
              <a:off x="4527" y="1036"/>
              <a:ext cx="683" cy="800"/>
            </a:xfrm>
            <a:custGeom>
              <a:avLst/>
              <a:gdLst>
                <a:gd name="T0" fmla="*/ 1459 w 273"/>
                <a:gd name="T1" fmla="*/ 11072 h 300"/>
                <a:gd name="T2" fmla="*/ 1646 w 273"/>
                <a:gd name="T3" fmla="*/ 7829 h 300"/>
                <a:gd name="T4" fmla="*/ 5056 w 273"/>
                <a:gd name="T5" fmla="*/ 1971 h 300"/>
                <a:gd name="T6" fmla="*/ 8031 w 273"/>
                <a:gd name="T7" fmla="*/ 1272 h 300"/>
                <a:gd name="T8" fmla="*/ 10698 w 273"/>
                <a:gd name="T9" fmla="*/ 2069 h 300"/>
                <a:gd name="T10" fmla="*/ 6810 w 273"/>
                <a:gd name="T11" fmla="*/ 307 h 300"/>
                <a:gd name="T12" fmla="*/ 438 w 273"/>
                <a:gd name="T13" fmla="*/ 6827 h 300"/>
                <a:gd name="T14" fmla="*/ 3805 w 273"/>
                <a:gd name="T15" fmla="*/ 15168 h 300"/>
                <a:gd name="T16" fmla="*/ 1459 w 273"/>
                <a:gd name="T17" fmla="*/ 11072 h 3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3" h="300">
                  <a:moveTo>
                    <a:pt x="37" y="219"/>
                  </a:moveTo>
                  <a:cubicBezTo>
                    <a:pt x="32" y="199"/>
                    <a:pt x="38" y="175"/>
                    <a:pt x="42" y="155"/>
                  </a:cubicBezTo>
                  <a:cubicBezTo>
                    <a:pt x="52" y="100"/>
                    <a:pt x="80" y="59"/>
                    <a:pt x="129" y="39"/>
                  </a:cubicBezTo>
                  <a:cubicBezTo>
                    <a:pt x="150" y="31"/>
                    <a:pt x="179" y="24"/>
                    <a:pt x="205" y="25"/>
                  </a:cubicBezTo>
                  <a:cubicBezTo>
                    <a:pt x="229" y="27"/>
                    <a:pt x="253" y="31"/>
                    <a:pt x="273" y="41"/>
                  </a:cubicBezTo>
                  <a:cubicBezTo>
                    <a:pt x="247" y="19"/>
                    <a:pt x="212" y="8"/>
                    <a:pt x="174" y="6"/>
                  </a:cubicBezTo>
                  <a:cubicBezTo>
                    <a:pt x="86" y="0"/>
                    <a:pt x="26" y="57"/>
                    <a:pt x="11" y="135"/>
                  </a:cubicBezTo>
                  <a:cubicBezTo>
                    <a:pt x="0" y="199"/>
                    <a:pt x="38" y="272"/>
                    <a:pt x="97" y="300"/>
                  </a:cubicBezTo>
                  <a:cubicBezTo>
                    <a:pt x="72" y="278"/>
                    <a:pt x="46" y="251"/>
                    <a:pt x="37" y="219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8" name="Freeform 77"/>
            <p:cNvSpPr/>
            <p:nvPr>
              <p:custDataLst>
                <p:tags r:id="rId96"/>
              </p:custDataLst>
            </p:nvPr>
          </p:nvSpPr>
          <p:spPr bwMode="auto">
            <a:xfrm>
              <a:off x="4792" y="1300"/>
              <a:ext cx="410" cy="427"/>
            </a:xfrm>
            <a:custGeom>
              <a:avLst/>
              <a:gdLst>
                <a:gd name="T0" fmla="*/ 5938 w 164"/>
                <a:gd name="T1" fmla="*/ 5434 h 160"/>
                <a:gd name="T2" fmla="*/ 3333 w 164"/>
                <a:gd name="T3" fmla="*/ 205 h 160"/>
                <a:gd name="T4" fmla="*/ 208 w 164"/>
                <a:gd name="T5" fmla="*/ 3347 h 160"/>
                <a:gd name="T6" fmla="*/ 2470 w 164"/>
                <a:gd name="T7" fmla="*/ 7665 h 160"/>
                <a:gd name="T8" fmla="*/ 5938 w 164"/>
                <a:gd name="T9" fmla="*/ 5434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0">
                  <a:moveTo>
                    <a:pt x="152" y="107"/>
                  </a:moveTo>
                  <a:cubicBezTo>
                    <a:pt x="164" y="74"/>
                    <a:pt x="145" y="8"/>
                    <a:pt x="85" y="4"/>
                  </a:cubicBezTo>
                  <a:cubicBezTo>
                    <a:pt x="26" y="0"/>
                    <a:pt x="10" y="37"/>
                    <a:pt x="5" y="66"/>
                  </a:cubicBezTo>
                  <a:cubicBezTo>
                    <a:pt x="0" y="94"/>
                    <a:pt x="13" y="142"/>
                    <a:pt x="63" y="151"/>
                  </a:cubicBezTo>
                  <a:cubicBezTo>
                    <a:pt x="112" y="160"/>
                    <a:pt x="140" y="140"/>
                    <a:pt x="152" y="107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79" name="Freeform 78"/>
            <p:cNvSpPr/>
            <p:nvPr>
              <p:custDataLst>
                <p:tags r:id="rId97"/>
              </p:custDataLst>
            </p:nvPr>
          </p:nvSpPr>
          <p:spPr bwMode="auto">
            <a:xfrm>
              <a:off x="4920" y="1439"/>
              <a:ext cx="257" cy="250"/>
            </a:xfrm>
            <a:custGeom>
              <a:avLst/>
              <a:gdLst>
                <a:gd name="T0" fmla="*/ 0 w 103"/>
                <a:gd name="T1" fmla="*/ 4399 h 94"/>
                <a:gd name="T2" fmla="*/ 2827 w 103"/>
                <a:gd name="T3" fmla="*/ 3955 h 94"/>
                <a:gd name="T4" fmla="*/ 3368 w 103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94">
                  <a:moveTo>
                    <a:pt x="0" y="88"/>
                  </a:moveTo>
                  <a:cubicBezTo>
                    <a:pt x="18" y="93"/>
                    <a:pt x="59" y="94"/>
                    <a:pt x="73" y="79"/>
                  </a:cubicBezTo>
                  <a:cubicBezTo>
                    <a:pt x="94" y="58"/>
                    <a:pt x="103" y="23"/>
                    <a:pt x="87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0" name="Freeform 79"/>
            <p:cNvSpPr/>
            <p:nvPr>
              <p:custDataLst>
                <p:tags r:id="rId98"/>
              </p:custDataLst>
            </p:nvPr>
          </p:nvSpPr>
          <p:spPr bwMode="auto">
            <a:xfrm>
              <a:off x="4752" y="1263"/>
              <a:ext cx="410" cy="426"/>
            </a:xfrm>
            <a:custGeom>
              <a:avLst/>
              <a:gdLst>
                <a:gd name="T0" fmla="*/ 5938 w 164"/>
                <a:gd name="T1" fmla="*/ 5381 h 160"/>
                <a:gd name="T2" fmla="*/ 3333 w 164"/>
                <a:gd name="T3" fmla="*/ 205 h 160"/>
                <a:gd name="T4" fmla="*/ 208 w 164"/>
                <a:gd name="T5" fmla="*/ 3325 h 160"/>
                <a:gd name="T6" fmla="*/ 2470 w 164"/>
                <a:gd name="T7" fmla="*/ 7585 h 160"/>
                <a:gd name="T8" fmla="*/ 5938 w 164"/>
                <a:gd name="T9" fmla="*/ 538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0">
                  <a:moveTo>
                    <a:pt x="152" y="107"/>
                  </a:moveTo>
                  <a:cubicBezTo>
                    <a:pt x="164" y="74"/>
                    <a:pt x="145" y="8"/>
                    <a:pt x="85" y="4"/>
                  </a:cubicBezTo>
                  <a:cubicBezTo>
                    <a:pt x="26" y="0"/>
                    <a:pt x="10" y="37"/>
                    <a:pt x="5" y="66"/>
                  </a:cubicBezTo>
                  <a:cubicBezTo>
                    <a:pt x="0" y="94"/>
                    <a:pt x="13" y="142"/>
                    <a:pt x="63" y="151"/>
                  </a:cubicBezTo>
                  <a:cubicBezTo>
                    <a:pt x="112" y="160"/>
                    <a:pt x="140" y="140"/>
                    <a:pt x="152" y="107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1" name="Freeform 80"/>
            <p:cNvSpPr/>
            <p:nvPr>
              <p:custDataLst>
                <p:tags r:id="rId99"/>
              </p:custDataLst>
            </p:nvPr>
          </p:nvSpPr>
          <p:spPr bwMode="auto">
            <a:xfrm>
              <a:off x="4772" y="1281"/>
              <a:ext cx="255" cy="315"/>
            </a:xfrm>
            <a:custGeom>
              <a:avLst/>
              <a:gdLst>
                <a:gd name="T0" fmla="*/ 675 w 102"/>
                <a:gd name="T1" fmla="*/ 5686 h 118"/>
                <a:gd name="T2" fmla="*/ 908 w 102"/>
                <a:gd name="T3" fmla="*/ 3655 h 118"/>
                <a:gd name="T4" fmla="*/ 1770 w 102"/>
                <a:gd name="T5" fmla="*/ 2037 h 118"/>
                <a:gd name="T6" fmla="*/ 3408 w 102"/>
                <a:gd name="T7" fmla="*/ 307 h 118"/>
                <a:gd name="T8" fmla="*/ 3675 w 102"/>
                <a:gd name="T9" fmla="*/ 398 h 118"/>
                <a:gd name="T10" fmla="*/ 2970 w 102"/>
                <a:gd name="T11" fmla="*/ 206 h 118"/>
                <a:gd name="T12" fmla="*/ 125 w 102"/>
                <a:gd name="T13" fmla="*/ 3009 h 118"/>
                <a:gd name="T14" fmla="*/ 550 w 102"/>
                <a:gd name="T15" fmla="*/ 5630 h 118"/>
                <a:gd name="T16" fmla="*/ 675 w 102"/>
                <a:gd name="T17" fmla="*/ 5686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2" h="118">
                  <a:moveTo>
                    <a:pt x="17" y="112"/>
                  </a:moveTo>
                  <a:cubicBezTo>
                    <a:pt x="9" y="97"/>
                    <a:pt x="21" y="84"/>
                    <a:pt x="23" y="72"/>
                  </a:cubicBezTo>
                  <a:cubicBezTo>
                    <a:pt x="26" y="60"/>
                    <a:pt x="36" y="52"/>
                    <a:pt x="45" y="40"/>
                  </a:cubicBezTo>
                  <a:cubicBezTo>
                    <a:pt x="54" y="26"/>
                    <a:pt x="59" y="4"/>
                    <a:pt x="87" y="6"/>
                  </a:cubicBezTo>
                  <a:cubicBezTo>
                    <a:pt x="94" y="6"/>
                    <a:pt x="102" y="11"/>
                    <a:pt x="94" y="8"/>
                  </a:cubicBezTo>
                  <a:cubicBezTo>
                    <a:pt x="88" y="6"/>
                    <a:pt x="82" y="4"/>
                    <a:pt x="76" y="4"/>
                  </a:cubicBezTo>
                  <a:cubicBezTo>
                    <a:pt x="21" y="0"/>
                    <a:pt x="8" y="34"/>
                    <a:pt x="3" y="59"/>
                  </a:cubicBezTo>
                  <a:cubicBezTo>
                    <a:pt x="0" y="74"/>
                    <a:pt x="3" y="95"/>
                    <a:pt x="14" y="111"/>
                  </a:cubicBezTo>
                  <a:cubicBezTo>
                    <a:pt x="16" y="114"/>
                    <a:pt x="20" y="118"/>
                    <a:pt x="17" y="112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2" name="Freeform 81"/>
            <p:cNvSpPr/>
            <p:nvPr>
              <p:custDataLst>
                <p:tags r:id="rId100"/>
              </p:custDataLst>
            </p:nvPr>
          </p:nvSpPr>
          <p:spPr bwMode="auto">
            <a:xfrm>
              <a:off x="4787" y="1161"/>
              <a:ext cx="570" cy="718"/>
            </a:xfrm>
            <a:custGeom>
              <a:avLst/>
              <a:gdLst>
                <a:gd name="T0" fmla="*/ 6958 w 228"/>
                <a:gd name="T1" fmla="*/ 0 h 269"/>
                <a:gd name="T2" fmla="*/ 7813 w 228"/>
                <a:gd name="T3" fmla="*/ 5891 h 269"/>
                <a:gd name="T4" fmla="*/ 5863 w 228"/>
                <a:gd name="T5" fmla="*/ 9582 h 269"/>
                <a:gd name="T6" fmla="*/ 863 w 228"/>
                <a:gd name="T7" fmla="*/ 12988 h 269"/>
                <a:gd name="T8" fmla="*/ 0 w 228"/>
                <a:gd name="T9" fmla="*/ 12953 h 269"/>
                <a:gd name="T10" fmla="*/ 1720 w 228"/>
                <a:gd name="T11" fmla="*/ 13501 h 269"/>
                <a:gd name="T12" fmla="*/ 8750 w 228"/>
                <a:gd name="T13" fmla="*/ 6291 h 269"/>
                <a:gd name="T14" fmla="*/ 6958 w 228"/>
                <a:gd name="T15" fmla="*/ 0 h 2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8" h="269">
                  <a:moveTo>
                    <a:pt x="178" y="0"/>
                  </a:moveTo>
                  <a:cubicBezTo>
                    <a:pt x="192" y="19"/>
                    <a:pt x="206" y="42"/>
                    <a:pt x="200" y="116"/>
                  </a:cubicBezTo>
                  <a:cubicBezTo>
                    <a:pt x="197" y="152"/>
                    <a:pt x="171" y="167"/>
                    <a:pt x="150" y="189"/>
                  </a:cubicBezTo>
                  <a:cubicBezTo>
                    <a:pt x="116" y="226"/>
                    <a:pt x="74" y="259"/>
                    <a:pt x="22" y="256"/>
                  </a:cubicBezTo>
                  <a:cubicBezTo>
                    <a:pt x="15" y="256"/>
                    <a:pt x="6" y="257"/>
                    <a:pt x="0" y="255"/>
                  </a:cubicBezTo>
                  <a:cubicBezTo>
                    <a:pt x="13" y="261"/>
                    <a:pt x="29" y="265"/>
                    <a:pt x="44" y="266"/>
                  </a:cubicBezTo>
                  <a:cubicBezTo>
                    <a:pt x="127" y="269"/>
                    <a:pt x="217" y="220"/>
                    <a:pt x="224" y="124"/>
                  </a:cubicBezTo>
                  <a:cubicBezTo>
                    <a:pt x="228" y="71"/>
                    <a:pt x="210" y="29"/>
                    <a:pt x="17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3" name="Freeform 82"/>
            <p:cNvSpPr/>
            <p:nvPr>
              <p:custDataLst>
                <p:tags r:id="rId101"/>
              </p:custDataLst>
            </p:nvPr>
          </p:nvSpPr>
          <p:spPr bwMode="auto">
            <a:xfrm>
              <a:off x="4555" y="1036"/>
              <a:ext cx="407" cy="360"/>
            </a:xfrm>
            <a:custGeom>
              <a:avLst/>
              <a:gdLst>
                <a:gd name="T0" fmla="*/ 0 w 163"/>
                <a:gd name="T1" fmla="*/ 6827 h 135"/>
                <a:gd name="T2" fmla="*/ 6335 w 163"/>
                <a:gd name="T3" fmla="*/ 307 h 135"/>
                <a:gd name="T4" fmla="*/ 0 w 163"/>
                <a:gd name="T5" fmla="*/ 6827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135">
                  <a:moveTo>
                    <a:pt x="0" y="135"/>
                  </a:moveTo>
                  <a:cubicBezTo>
                    <a:pt x="15" y="57"/>
                    <a:pt x="75" y="0"/>
                    <a:pt x="163" y="6"/>
                  </a:cubicBezTo>
                  <a:cubicBezTo>
                    <a:pt x="115" y="12"/>
                    <a:pt x="34" y="41"/>
                    <a:pt x="0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4" name="Freeform 83"/>
            <p:cNvSpPr/>
            <p:nvPr>
              <p:custDataLst>
                <p:tags r:id="rId102"/>
              </p:custDataLst>
            </p:nvPr>
          </p:nvSpPr>
          <p:spPr bwMode="auto">
            <a:xfrm>
              <a:off x="4897" y="1492"/>
              <a:ext cx="450" cy="387"/>
            </a:xfrm>
            <a:custGeom>
              <a:avLst/>
              <a:gdLst>
                <a:gd name="T0" fmla="*/ 0 w 180"/>
                <a:gd name="T1" fmla="*/ 7209 h 145"/>
                <a:gd name="T2" fmla="*/ 7033 w 180"/>
                <a:gd name="T3" fmla="*/ 0 h 145"/>
                <a:gd name="T4" fmla="*/ 0 w 180"/>
                <a:gd name="T5" fmla="*/ 7209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0" h="145">
                  <a:moveTo>
                    <a:pt x="0" y="142"/>
                  </a:moveTo>
                  <a:cubicBezTo>
                    <a:pt x="83" y="145"/>
                    <a:pt x="173" y="96"/>
                    <a:pt x="180" y="0"/>
                  </a:cubicBezTo>
                  <a:cubicBezTo>
                    <a:pt x="169" y="40"/>
                    <a:pt x="100" y="142"/>
                    <a:pt x="0" y="142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5" name="Freeform 84"/>
            <p:cNvSpPr/>
            <p:nvPr>
              <p:custDataLst>
                <p:tags r:id="rId103"/>
              </p:custDataLst>
            </p:nvPr>
          </p:nvSpPr>
          <p:spPr bwMode="auto">
            <a:xfrm>
              <a:off x="4835" y="1316"/>
              <a:ext cx="300" cy="349"/>
            </a:xfrm>
            <a:custGeom>
              <a:avLst/>
              <a:gdLst>
                <a:gd name="T0" fmla="*/ 3208 w 120"/>
                <a:gd name="T1" fmla="*/ 93 h 131"/>
                <a:gd name="T2" fmla="*/ 3250 w 120"/>
                <a:gd name="T3" fmla="*/ 306 h 131"/>
                <a:gd name="T4" fmla="*/ 3520 w 120"/>
                <a:gd name="T5" fmla="*/ 3519 h 131"/>
                <a:gd name="T6" fmla="*/ 2425 w 120"/>
                <a:gd name="T7" fmla="*/ 4534 h 131"/>
                <a:gd name="T8" fmla="*/ 438 w 120"/>
                <a:gd name="T9" fmla="*/ 5485 h 131"/>
                <a:gd name="T10" fmla="*/ 0 w 120"/>
                <a:gd name="T11" fmla="*/ 5331 h 131"/>
                <a:gd name="T12" fmla="*/ 1300 w 120"/>
                <a:gd name="T13" fmla="*/ 6202 h 131"/>
                <a:gd name="T14" fmla="*/ 4375 w 120"/>
                <a:gd name="T15" fmla="*/ 4236 h 131"/>
                <a:gd name="T16" fmla="*/ 3208 w 120"/>
                <a:gd name="T17" fmla="*/ 93 h 1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131">
                  <a:moveTo>
                    <a:pt x="82" y="2"/>
                  </a:moveTo>
                  <a:cubicBezTo>
                    <a:pt x="79" y="0"/>
                    <a:pt x="81" y="3"/>
                    <a:pt x="83" y="6"/>
                  </a:cubicBezTo>
                  <a:cubicBezTo>
                    <a:pt x="98" y="26"/>
                    <a:pt x="96" y="52"/>
                    <a:pt x="90" y="70"/>
                  </a:cubicBezTo>
                  <a:cubicBezTo>
                    <a:pt x="85" y="82"/>
                    <a:pt x="72" y="83"/>
                    <a:pt x="62" y="90"/>
                  </a:cubicBezTo>
                  <a:cubicBezTo>
                    <a:pt x="49" y="100"/>
                    <a:pt x="37" y="113"/>
                    <a:pt x="11" y="109"/>
                  </a:cubicBezTo>
                  <a:cubicBezTo>
                    <a:pt x="7" y="108"/>
                    <a:pt x="3" y="107"/>
                    <a:pt x="0" y="106"/>
                  </a:cubicBezTo>
                  <a:cubicBezTo>
                    <a:pt x="8" y="114"/>
                    <a:pt x="18" y="120"/>
                    <a:pt x="33" y="123"/>
                  </a:cubicBezTo>
                  <a:cubicBezTo>
                    <a:pt x="77" y="131"/>
                    <a:pt x="101" y="113"/>
                    <a:pt x="112" y="84"/>
                  </a:cubicBezTo>
                  <a:cubicBezTo>
                    <a:pt x="120" y="61"/>
                    <a:pt x="112" y="20"/>
                    <a:pt x="82" y="2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6" name="Freeform 85"/>
            <p:cNvSpPr/>
            <p:nvPr>
              <p:custDataLst>
                <p:tags r:id="rId104"/>
              </p:custDataLst>
            </p:nvPr>
          </p:nvSpPr>
          <p:spPr bwMode="auto">
            <a:xfrm>
              <a:off x="4917" y="1540"/>
              <a:ext cx="198" cy="125"/>
            </a:xfrm>
            <a:custGeom>
              <a:avLst/>
              <a:gdLst>
                <a:gd name="T0" fmla="*/ 3115 w 79"/>
                <a:gd name="T1" fmla="*/ 0 h 47"/>
                <a:gd name="T2" fmla="*/ 0 w 79"/>
                <a:gd name="T3" fmla="*/ 1960 h 47"/>
                <a:gd name="T4" fmla="*/ 3115 w 79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47">
                  <a:moveTo>
                    <a:pt x="79" y="0"/>
                  </a:moveTo>
                  <a:cubicBezTo>
                    <a:pt x="68" y="29"/>
                    <a:pt x="44" y="47"/>
                    <a:pt x="0" y="39"/>
                  </a:cubicBezTo>
                  <a:cubicBezTo>
                    <a:pt x="26" y="36"/>
                    <a:pt x="60" y="26"/>
                    <a:pt x="79" y="0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7" name="Freeform 86"/>
            <p:cNvSpPr/>
            <p:nvPr>
              <p:custDataLst>
                <p:tags r:id="rId105"/>
              </p:custDataLst>
            </p:nvPr>
          </p:nvSpPr>
          <p:spPr bwMode="auto">
            <a:xfrm>
              <a:off x="4485" y="999"/>
              <a:ext cx="910" cy="917"/>
            </a:xfrm>
            <a:custGeom>
              <a:avLst/>
              <a:gdLst>
                <a:gd name="T0" fmla="*/ 13908 w 364"/>
                <a:gd name="T1" fmla="*/ 9394 h 344"/>
                <a:gd name="T2" fmla="*/ 7583 w 364"/>
                <a:gd name="T3" fmla="*/ 307 h 344"/>
                <a:gd name="T4" fmla="*/ 625 w 364"/>
                <a:gd name="T5" fmla="*/ 7483 h 344"/>
                <a:gd name="T6" fmla="*/ 6250 w 364"/>
                <a:gd name="T7" fmla="*/ 17162 h 344"/>
                <a:gd name="T8" fmla="*/ 13908 w 364"/>
                <a:gd name="T9" fmla="*/ 9394 h 3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344">
                  <a:moveTo>
                    <a:pt x="356" y="186"/>
                  </a:moveTo>
                  <a:cubicBezTo>
                    <a:pt x="364" y="80"/>
                    <a:pt x="290" y="12"/>
                    <a:pt x="194" y="6"/>
                  </a:cubicBezTo>
                  <a:cubicBezTo>
                    <a:pt x="98" y="0"/>
                    <a:pt x="32" y="62"/>
                    <a:pt x="16" y="148"/>
                  </a:cubicBezTo>
                  <a:cubicBezTo>
                    <a:pt x="0" y="234"/>
                    <a:pt x="68" y="336"/>
                    <a:pt x="160" y="340"/>
                  </a:cubicBezTo>
                  <a:cubicBezTo>
                    <a:pt x="252" y="344"/>
                    <a:pt x="348" y="292"/>
                    <a:pt x="356" y="18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8" name="Freeform 87"/>
            <p:cNvSpPr/>
            <p:nvPr>
              <p:custDataLst>
                <p:tags r:id="rId106"/>
              </p:custDataLst>
            </p:nvPr>
          </p:nvSpPr>
          <p:spPr bwMode="auto">
            <a:xfrm>
              <a:off x="4752" y="1263"/>
              <a:ext cx="410" cy="426"/>
            </a:xfrm>
            <a:custGeom>
              <a:avLst/>
              <a:gdLst>
                <a:gd name="T0" fmla="*/ 5938 w 164"/>
                <a:gd name="T1" fmla="*/ 5381 h 160"/>
                <a:gd name="T2" fmla="*/ 3333 w 164"/>
                <a:gd name="T3" fmla="*/ 205 h 160"/>
                <a:gd name="T4" fmla="*/ 208 w 164"/>
                <a:gd name="T5" fmla="*/ 3325 h 160"/>
                <a:gd name="T6" fmla="*/ 2470 w 164"/>
                <a:gd name="T7" fmla="*/ 7585 h 160"/>
                <a:gd name="T8" fmla="*/ 5938 w 164"/>
                <a:gd name="T9" fmla="*/ 5381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160">
                  <a:moveTo>
                    <a:pt x="152" y="107"/>
                  </a:moveTo>
                  <a:cubicBezTo>
                    <a:pt x="164" y="74"/>
                    <a:pt x="145" y="8"/>
                    <a:pt x="85" y="4"/>
                  </a:cubicBezTo>
                  <a:cubicBezTo>
                    <a:pt x="26" y="0"/>
                    <a:pt x="10" y="37"/>
                    <a:pt x="5" y="66"/>
                  </a:cubicBezTo>
                  <a:cubicBezTo>
                    <a:pt x="0" y="94"/>
                    <a:pt x="13" y="142"/>
                    <a:pt x="63" y="151"/>
                  </a:cubicBezTo>
                  <a:cubicBezTo>
                    <a:pt x="112" y="160"/>
                    <a:pt x="140" y="140"/>
                    <a:pt x="152" y="10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89" name="Freeform 88"/>
            <p:cNvSpPr/>
            <p:nvPr>
              <p:custDataLst>
                <p:tags r:id="rId107"/>
              </p:custDataLst>
            </p:nvPr>
          </p:nvSpPr>
          <p:spPr bwMode="auto">
            <a:xfrm>
              <a:off x="4767" y="1316"/>
              <a:ext cx="70" cy="72"/>
            </a:xfrm>
            <a:custGeom>
              <a:avLst/>
              <a:gdLst>
                <a:gd name="T0" fmla="*/ 50 w 28"/>
                <a:gd name="T1" fmla="*/ 704 h 27"/>
                <a:gd name="T2" fmla="*/ 520 w 28"/>
                <a:gd name="T3" fmla="*/ 0 h 27"/>
                <a:gd name="T4" fmla="*/ 1063 w 28"/>
                <a:gd name="T5" fmla="*/ 605 h 27"/>
                <a:gd name="T6" fmla="*/ 595 w 28"/>
                <a:gd name="T7" fmla="*/ 1309 h 27"/>
                <a:gd name="T8" fmla="*/ 50 w 28"/>
                <a:gd name="T9" fmla="*/ 70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7">
                  <a:moveTo>
                    <a:pt x="1" y="14"/>
                  </a:moveTo>
                  <a:cubicBezTo>
                    <a:pt x="0" y="7"/>
                    <a:pt x="6" y="1"/>
                    <a:pt x="13" y="0"/>
                  </a:cubicBezTo>
                  <a:cubicBezTo>
                    <a:pt x="20" y="0"/>
                    <a:pt x="27" y="5"/>
                    <a:pt x="27" y="12"/>
                  </a:cubicBezTo>
                  <a:cubicBezTo>
                    <a:pt x="28" y="20"/>
                    <a:pt x="22" y="26"/>
                    <a:pt x="15" y="26"/>
                  </a:cubicBezTo>
                  <a:cubicBezTo>
                    <a:pt x="8" y="27"/>
                    <a:pt x="2" y="22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0" name="Freeform 89"/>
            <p:cNvSpPr/>
            <p:nvPr>
              <p:custDataLst>
                <p:tags r:id="rId108"/>
              </p:custDataLst>
            </p:nvPr>
          </p:nvSpPr>
          <p:spPr bwMode="auto">
            <a:xfrm>
              <a:off x="4827" y="1276"/>
              <a:ext cx="43" cy="45"/>
            </a:xfrm>
            <a:custGeom>
              <a:avLst/>
              <a:gdLst>
                <a:gd name="T0" fmla="*/ 51 w 17"/>
                <a:gd name="T1" fmla="*/ 484 h 17"/>
                <a:gd name="T2" fmla="*/ 326 w 17"/>
                <a:gd name="T3" fmla="*/ 56 h 17"/>
                <a:gd name="T4" fmla="*/ 698 w 17"/>
                <a:gd name="T5" fmla="*/ 392 h 17"/>
                <a:gd name="T6" fmla="*/ 372 w 17"/>
                <a:gd name="T7" fmla="*/ 834 h 17"/>
                <a:gd name="T8" fmla="*/ 51 w 17"/>
                <a:gd name="T9" fmla="*/ 48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1" y="10"/>
                  </a:moveTo>
                  <a:cubicBezTo>
                    <a:pt x="0" y="5"/>
                    <a:pt x="4" y="1"/>
                    <a:pt x="8" y="1"/>
                  </a:cubicBezTo>
                  <a:cubicBezTo>
                    <a:pt x="13" y="0"/>
                    <a:pt x="16" y="4"/>
                    <a:pt x="17" y="8"/>
                  </a:cubicBezTo>
                  <a:cubicBezTo>
                    <a:pt x="17" y="13"/>
                    <a:pt x="14" y="17"/>
                    <a:pt x="9" y="17"/>
                  </a:cubicBezTo>
                  <a:cubicBezTo>
                    <a:pt x="5" y="17"/>
                    <a:pt x="1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1" name="Freeform 90"/>
            <p:cNvSpPr/>
            <p:nvPr>
              <p:custDataLst>
                <p:tags r:id="rId109"/>
              </p:custDataLst>
            </p:nvPr>
          </p:nvSpPr>
          <p:spPr bwMode="auto">
            <a:xfrm>
              <a:off x="4762" y="1399"/>
              <a:ext cx="33" cy="37"/>
            </a:xfrm>
            <a:custGeom>
              <a:avLst/>
              <a:gdLst>
                <a:gd name="T0" fmla="*/ 0 w 13"/>
                <a:gd name="T1" fmla="*/ 391 h 14"/>
                <a:gd name="T2" fmla="*/ 244 w 13"/>
                <a:gd name="T3" fmla="*/ 56 h 14"/>
                <a:gd name="T4" fmla="*/ 541 w 13"/>
                <a:gd name="T5" fmla="*/ 349 h 14"/>
                <a:gd name="T6" fmla="*/ 297 w 13"/>
                <a:gd name="T7" fmla="*/ 685 h 14"/>
                <a:gd name="T8" fmla="*/ 0 w 13"/>
                <a:gd name="T9" fmla="*/ 39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4">
                  <a:moveTo>
                    <a:pt x="0" y="8"/>
                  </a:moveTo>
                  <a:cubicBezTo>
                    <a:pt x="0" y="4"/>
                    <a:pt x="2" y="1"/>
                    <a:pt x="6" y="1"/>
                  </a:cubicBezTo>
                  <a:cubicBezTo>
                    <a:pt x="10" y="0"/>
                    <a:pt x="13" y="3"/>
                    <a:pt x="13" y="7"/>
                  </a:cubicBezTo>
                  <a:cubicBezTo>
                    <a:pt x="13" y="10"/>
                    <a:pt x="11" y="13"/>
                    <a:pt x="7" y="14"/>
                  </a:cubicBezTo>
                  <a:cubicBezTo>
                    <a:pt x="3" y="14"/>
                    <a:pt x="0" y="11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grpSp>
        <p:nvGrpSpPr>
          <p:cNvPr id="192" name="Group 3"/>
          <p:cNvGrpSpPr/>
          <p:nvPr>
            <p:custDataLst>
              <p:tags r:id="rId12"/>
            </p:custDataLst>
          </p:nvPr>
        </p:nvGrpSpPr>
        <p:grpSpPr>
          <a:xfrm>
            <a:off x="1196364" y="2857226"/>
            <a:ext cx="1470025" cy="1487488"/>
            <a:chOff x="392" y="979"/>
            <a:chExt cx="926" cy="937"/>
          </a:xfrm>
        </p:grpSpPr>
        <p:sp>
          <p:nvSpPr>
            <p:cNvPr id="193" name="Freeform 4"/>
            <p:cNvSpPr/>
            <p:nvPr>
              <p:custDataLst>
                <p:tags r:id="rId77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4" name="Freeform 5"/>
            <p:cNvSpPr/>
            <p:nvPr>
              <p:custDataLst>
                <p:tags r:id="rId78"/>
              </p:custDataLst>
            </p:nvPr>
          </p:nvSpPr>
          <p:spPr bwMode="auto">
            <a:xfrm>
              <a:off x="422" y="1011"/>
              <a:ext cx="668" cy="814"/>
            </a:xfrm>
            <a:custGeom>
              <a:avLst/>
              <a:gdLst>
                <a:gd name="T0" fmla="*/ 1096 w 267"/>
                <a:gd name="T1" fmla="*/ 11767 h 305"/>
                <a:gd name="T2" fmla="*/ 938 w 267"/>
                <a:gd name="T3" fmla="*/ 8362 h 305"/>
                <a:gd name="T4" fmla="*/ 3525 w 267"/>
                <a:gd name="T5" fmla="*/ 2335 h 305"/>
                <a:gd name="T6" fmla="*/ 7205 w 267"/>
                <a:gd name="T7" fmla="*/ 1003 h 305"/>
                <a:gd name="T8" fmla="*/ 10460 w 267"/>
                <a:gd name="T9" fmla="*/ 1980 h 305"/>
                <a:gd name="T10" fmla="*/ 6077 w 267"/>
                <a:gd name="T11" fmla="*/ 0 h 305"/>
                <a:gd name="T12" fmla="*/ 83 w 267"/>
                <a:gd name="T13" fmla="*/ 8476 h 305"/>
                <a:gd name="T14" fmla="*/ 3255 w 267"/>
                <a:gd name="T15" fmla="*/ 15471 h 305"/>
                <a:gd name="T16" fmla="*/ 1096 w 267"/>
                <a:gd name="T17" fmla="*/ 1176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305">
                  <a:moveTo>
                    <a:pt x="28" y="232"/>
                  </a:moveTo>
                  <a:cubicBezTo>
                    <a:pt x="24" y="216"/>
                    <a:pt x="24" y="178"/>
                    <a:pt x="24" y="165"/>
                  </a:cubicBezTo>
                  <a:cubicBezTo>
                    <a:pt x="26" y="127"/>
                    <a:pt x="45" y="83"/>
                    <a:pt x="90" y="46"/>
                  </a:cubicBezTo>
                  <a:cubicBezTo>
                    <a:pt x="112" y="28"/>
                    <a:pt x="145" y="20"/>
                    <a:pt x="184" y="20"/>
                  </a:cubicBezTo>
                  <a:cubicBezTo>
                    <a:pt x="216" y="20"/>
                    <a:pt x="243" y="27"/>
                    <a:pt x="267" y="39"/>
                  </a:cubicBezTo>
                  <a:cubicBezTo>
                    <a:pt x="238" y="15"/>
                    <a:pt x="200" y="0"/>
                    <a:pt x="155" y="0"/>
                  </a:cubicBezTo>
                  <a:cubicBezTo>
                    <a:pt x="36" y="0"/>
                    <a:pt x="5" y="111"/>
                    <a:pt x="2" y="167"/>
                  </a:cubicBezTo>
                  <a:cubicBezTo>
                    <a:pt x="0" y="210"/>
                    <a:pt x="22" y="275"/>
                    <a:pt x="83" y="305"/>
                  </a:cubicBezTo>
                  <a:cubicBezTo>
                    <a:pt x="59" y="284"/>
                    <a:pt x="35" y="258"/>
                    <a:pt x="28" y="2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5" name="Freeform 6"/>
            <p:cNvSpPr/>
            <p:nvPr>
              <p:custDataLst>
                <p:tags r:id="rId79"/>
              </p:custDataLst>
            </p:nvPr>
          </p:nvSpPr>
          <p:spPr bwMode="auto">
            <a:xfrm>
              <a:off x="660" y="1174"/>
              <a:ext cx="605" cy="713"/>
            </a:xfrm>
            <a:custGeom>
              <a:avLst/>
              <a:gdLst>
                <a:gd name="T0" fmla="*/ 7738 w 242"/>
                <a:gd name="T1" fmla="*/ 0 h 267"/>
                <a:gd name="T2" fmla="*/ 8020 w 242"/>
                <a:gd name="T3" fmla="*/ 6054 h 267"/>
                <a:gd name="T4" fmla="*/ 2625 w 242"/>
                <a:gd name="T5" fmla="*/ 12757 h 267"/>
                <a:gd name="T6" fmla="*/ 0 w 242"/>
                <a:gd name="T7" fmla="*/ 12815 h 267"/>
                <a:gd name="T8" fmla="*/ 2583 w 242"/>
                <a:gd name="T9" fmla="*/ 13486 h 267"/>
                <a:gd name="T10" fmla="*/ 9033 w 242"/>
                <a:gd name="T11" fmla="*/ 7066 h 267"/>
                <a:gd name="T12" fmla="*/ 7738 w 242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267">
                  <a:moveTo>
                    <a:pt x="198" y="0"/>
                  </a:moveTo>
                  <a:cubicBezTo>
                    <a:pt x="211" y="49"/>
                    <a:pt x="217" y="62"/>
                    <a:pt x="205" y="119"/>
                  </a:cubicBezTo>
                  <a:cubicBezTo>
                    <a:pt x="193" y="176"/>
                    <a:pt x="188" y="253"/>
                    <a:pt x="67" y="251"/>
                  </a:cubicBezTo>
                  <a:cubicBezTo>
                    <a:pt x="32" y="250"/>
                    <a:pt x="27" y="255"/>
                    <a:pt x="0" y="252"/>
                  </a:cubicBezTo>
                  <a:cubicBezTo>
                    <a:pt x="19" y="260"/>
                    <a:pt x="41" y="265"/>
                    <a:pt x="66" y="265"/>
                  </a:cubicBezTo>
                  <a:cubicBezTo>
                    <a:pt x="187" y="267"/>
                    <a:pt x="219" y="197"/>
                    <a:pt x="231" y="139"/>
                  </a:cubicBezTo>
                  <a:cubicBezTo>
                    <a:pt x="242" y="89"/>
                    <a:pt x="229" y="38"/>
                    <a:pt x="19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6" name="Freeform 7"/>
            <p:cNvSpPr/>
            <p:nvPr>
              <p:custDataLst>
                <p:tags r:id="rId80"/>
              </p:custDataLst>
            </p:nvPr>
          </p:nvSpPr>
          <p:spPr bwMode="auto">
            <a:xfrm>
              <a:off x="875" y="1273"/>
              <a:ext cx="368" cy="579"/>
            </a:xfrm>
            <a:custGeom>
              <a:avLst/>
              <a:gdLst>
                <a:gd name="T0" fmla="*/ 4832 w 147"/>
                <a:gd name="T1" fmla="*/ 0 h 217"/>
                <a:gd name="T2" fmla="*/ 4393 w 147"/>
                <a:gd name="T3" fmla="*/ 3039 h 217"/>
                <a:gd name="T4" fmla="*/ 3685 w 147"/>
                <a:gd name="T5" fmla="*/ 4920 h 217"/>
                <a:gd name="T6" fmla="*/ 3214 w 147"/>
                <a:gd name="T7" fmla="*/ 6841 h 217"/>
                <a:gd name="T8" fmla="*/ 0 w 147"/>
                <a:gd name="T9" fmla="*/ 10998 h 217"/>
                <a:gd name="T10" fmla="*/ 1692 w 147"/>
                <a:gd name="T11" fmla="*/ 10849 h 217"/>
                <a:gd name="T12" fmla="*/ 3843 w 147"/>
                <a:gd name="T13" fmla="*/ 9021 h 217"/>
                <a:gd name="T14" fmla="*/ 5144 w 147"/>
                <a:gd name="T15" fmla="*/ 6081 h 217"/>
                <a:gd name="T16" fmla="*/ 5698 w 147"/>
                <a:gd name="T17" fmla="*/ 2129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216">
                  <a:moveTo>
                    <a:pt x="123" y="0"/>
                  </a:moveTo>
                  <a:cubicBezTo>
                    <a:pt x="127" y="22"/>
                    <a:pt x="122" y="40"/>
                    <a:pt x="112" y="60"/>
                  </a:cubicBezTo>
                  <a:cubicBezTo>
                    <a:pt x="106" y="72"/>
                    <a:pt x="99" y="84"/>
                    <a:pt x="94" y="97"/>
                  </a:cubicBezTo>
                  <a:cubicBezTo>
                    <a:pt x="90" y="109"/>
                    <a:pt x="87" y="122"/>
                    <a:pt x="82" y="135"/>
                  </a:cubicBezTo>
                  <a:cubicBezTo>
                    <a:pt x="67" y="173"/>
                    <a:pt x="42" y="207"/>
                    <a:pt x="0" y="217"/>
                  </a:cubicBezTo>
                  <a:cubicBezTo>
                    <a:pt x="14" y="217"/>
                    <a:pt x="29" y="217"/>
                    <a:pt x="43" y="214"/>
                  </a:cubicBezTo>
                  <a:cubicBezTo>
                    <a:pt x="67" y="209"/>
                    <a:pt x="81" y="194"/>
                    <a:pt x="98" y="178"/>
                  </a:cubicBezTo>
                  <a:cubicBezTo>
                    <a:pt x="119" y="160"/>
                    <a:pt x="125" y="147"/>
                    <a:pt x="131" y="120"/>
                  </a:cubicBezTo>
                  <a:cubicBezTo>
                    <a:pt x="138" y="94"/>
                    <a:pt x="147" y="69"/>
                    <a:pt x="145" y="4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7" name="Freeform 8"/>
            <p:cNvSpPr/>
            <p:nvPr>
              <p:custDataLst>
                <p:tags r:id="rId81"/>
              </p:custDataLst>
            </p:nvPr>
          </p:nvSpPr>
          <p:spPr bwMode="auto">
            <a:xfrm>
              <a:off x="660" y="1259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8" name="Freeform 9"/>
            <p:cNvSpPr/>
            <p:nvPr>
              <p:custDataLst>
                <p:tags r:id="rId82"/>
              </p:custDataLst>
            </p:nvPr>
          </p:nvSpPr>
          <p:spPr bwMode="auto">
            <a:xfrm>
              <a:off x="855" y="1406"/>
              <a:ext cx="208" cy="270"/>
            </a:xfrm>
            <a:custGeom>
              <a:avLst/>
              <a:gdLst>
                <a:gd name="T0" fmla="*/ 0 w 83"/>
                <a:gd name="T1" fmla="*/ 5060 h 101"/>
                <a:gd name="T2" fmla="*/ 2436 w 83"/>
                <a:gd name="T3" fmla="*/ 4296 h 101"/>
                <a:gd name="T4" fmla="*/ 2594 w 8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00">
                  <a:moveTo>
                    <a:pt x="0" y="99"/>
                  </a:moveTo>
                  <a:cubicBezTo>
                    <a:pt x="20" y="101"/>
                    <a:pt x="48" y="99"/>
                    <a:pt x="62" y="84"/>
                  </a:cubicBezTo>
                  <a:cubicBezTo>
                    <a:pt x="83" y="63"/>
                    <a:pt x="82" y="23"/>
                    <a:pt x="6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9" name="Freeform 10"/>
            <p:cNvSpPr/>
            <p:nvPr>
              <p:custDataLst>
                <p:tags r:id="rId83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0" name="Freeform 11"/>
            <p:cNvSpPr/>
            <p:nvPr>
              <p:custDataLst>
                <p:tags r:id="rId84"/>
              </p:custDataLst>
            </p:nvPr>
          </p:nvSpPr>
          <p:spPr bwMode="auto">
            <a:xfrm>
              <a:off x="703" y="1275"/>
              <a:ext cx="332" cy="371"/>
            </a:xfrm>
            <a:custGeom>
              <a:avLst/>
              <a:gdLst>
                <a:gd name="T0" fmla="*/ 3065 w 133"/>
                <a:gd name="T1" fmla="*/ 0 h 139"/>
                <a:gd name="T2" fmla="*/ 4076 w 133"/>
                <a:gd name="T3" fmla="*/ 3761 h 139"/>
                <a:gd name="T4" fmla="*/ 3140 w 133"/>
                <a:gd name="T5" fmla="*/ 5229 h 139"/>
                <a:gd name="T6" fmla="*/ 1166 w 133"/>
                <a:gd name="T7" fmla="*/ 6390 h 139"/>
                <a:gd name="T8" fmla="*/ 0 w 133"/>
                <a:gd name="T9" fmla="*/ 6083 h 139"/>
                <a:gd name="T10" fmla="*/ 1945 w 133"/>
                <a:gd name="T11" fmla="*/ 6996 h 139"/>
                <a:gd name="T12" fmla="*/ 4855 w 133"/>
                <a:gd name="T13" fmla="*/ 4409 h 139"/>
                <a:gd name="T14" fmla="*/ 3065 w 133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39">
                  <a:moveTo>
                    <a:pt x="79" y="0"/>
                  </a:moveTo>
                  <a:cubicBezTo>
                    <a:pt x="100" y="18"/>
                    <a:pt x="110" y="48"/>
                    <a:pt x="105" y="74"/>
                  </a:cubicBezTo>
                  <a:cubicBezTo>
                    <a:pt x="102" y="87"/>
                    <a:pt x="92" y="94"/>
                    <a:pt x="81" y="103"/>
                  </a:cubicBezTo>
                  <a:cubicBezTo>
                    <a:pt x="70" y="113"/>
                    <a:pt x="57" y="126"/>
                    <a:pt x="30" y="126"/>
                  </a:cubicBezTo>
                  <a:cubicBezTo>
                    <a:pt x="18" y="125"/>
                    <a:pt x="9" y="124"/>
                    <a:pt x="0" y="120"/>
                  </a:cubicBezTo>
                  <a:cubicBezTo>
                    <a:pt x="11" y="131"/>
                    <a:pt x="28" y="138"/>
                    <a:pt x="50" y="138"/>
                  </a:cubicBezTo>
                  <a:cubicBezTo>
                    <a:pt x="106" y="139"/>
                    <a:pt x="120" y="112"/>
                    <a:pt x="125" y="87"/>
                  </a:cubicBezTo>
                  <a:cubicBezTo>
                    <a:pt x="133" y="53"/>
                    <a:pt x="113" y="13"/>
                    <a:pt x="7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1" name="Freeform 12"/>
            <p:cNvSpPr/>
            <p:nvPr>
              <p:custDataLst>
                <p:tags r:id="rId85"/>
              </p:custDataLst>
            </p:nvPr>
          </p:nvSpPr>
          <p:spPr bwMode="auto">
            <a:xfrm>
              <a:off x="828" y="1339"/>
              <a:ext cx="217" cy="307"/>
            </a:xfrm>
            <a:custGeom>
              <a:avLst/>
              <a:gdLst>
                <a:gd name="T0" fmla="*/ 0 w 87"/>
                <a:gd name="T1" fmla="*/ 5788 h 115"/>
                <a:gd name="T2" fmla="*/ 2898 w 87"/>
                <a:gd name="T3" fmla="*/ 3193 h 115"/>
                <a:gd name="T4" fmla="*/ 2357 w 87"/>
                <a:gd name="T5" fmla="*/ 0 h 115"/>
                <a:gd name="T6" fmla="*/ 0 w 87"/>
                <a:gd name="T7" fmla="*/ 5788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15">
                  <a:moveTo>
                    <a:pt x="0" y="114"/>
                  </a:moveTo>
                  <a:cubicBezTo>
                    <a:pt x="56" y="115"/>
                    <a:pt x="70" y="88"/>
                    <a:pt x="75" y="63"/>
                  </a:cubicBezTo>
                  <a:cubicBezTo>
                    <a:pt x="80" y="41"/>
                    <a:pt x="74" y="18"/>
                    <a:pt x="61" y="0"/>
                  </a:cubicBezTo>
                  <a:cubicBezTo>
                    <a:pt x="70" y="19"/>
                    <a:pt x="87" y="108"/>
                    <a:pt x="0" y="11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2" name="Freeform 13"/>
            <p:cNvSpPr/>
            <p:nvPr>
              <p:custDataLst>
                <p:tags r:id="rId86"/>
              </p:custDataLst>
            </p:nvPr>
          </p:nvSpPr>
          <p:spPr bwMode="auto">
            <a:xfrm>
              <a:off x="427" y="1011"/>
              <a:ext cx="383" cy="446"/>
            </a:xfrm>
            <a:custGeom>
              <a:avLst/>
              <a:gdLst>
                <a:gd name="T0" fmla="*/ 0 w 153"/>
                <a:gd name="T1" fmla="*/ 8495 h 167"/>
                <a:gd name="T2" fmla="*/ 6010 w 153"/>
                <a:gd name="T3" fmla="*/ 0 h 167"/>
                <a:gd name="T4" fmla="*/ 2118 w 153"/>
                <a:gd name="T5" fmla="*/ 2954 h 167"/>
                <a:gd name="T6" fmla="*/ 0 w 153"/>
                <a:gd name="T7" fmla="*/ 8495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167">
                  <a:moveTo>
                    <a:pt x="0" y="167"/>
                  </a:moveTo>
                  <a:cubicBezTo>
                    <a:pt x="3" y="111"/>
                    <a:pt x="34" y="0"/>
                    <a:pt x="153" y="0"/>
                  </a:cubicBezTo>
                  <a:cubicBezTo>
                    <a:pt x="131" y="4"/>
                    <a:pt x="77" y="23"/>
                    <a:pt x="54" y="58"/>
                  </a:cubicBezTo>
                  <a:cubicBezTo>
                    <a:pt x="30" y="93"/>
                    <a:pt x="3" y="114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3" name="Freeform 14"/>
            <p:cNvSpPr/>
            <p:nvPr>
              <p:custDataLst>
                <p:tags r:id="rId87"/>
              </p:custDataLst>
            </p:nvPr>
          </p:nvSpPr>
          <p:spPr bwMode="auto">
            <a:xfrm>
              <a:off x="825" y="1545"/>
              <a:ext cx="413" cy="342"/>
            </a:xfrm>
            <a:custGeom>
              <a:avLst/>
              <a:gdLst>
                <a:gd name="T0" fmla="*/ 0 w 165"/>
                <a:gd name="T1" fmla="*/ 6426 h 128"/>
                <a:gd name="T2" fmla="*/ 6478 w 165"/>
                <a:gd name="T3" fmla="*/ 0 h 128"/>
                <a:gd name="T4" fmla="*/ 0 w 165"/>
                <a:gd name="T5" fmla="*/ 6426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28">
                  <a:moveTo>
                    <a:pt x="0" y="126"/>
                  </a:moveTo>
                  <a:cubicBezTo>
                    <a:pt x="121" y="128"/>
                    <a:pt x="153" y="58"/>
                    <a:pt x="165" y="0"/>
                  </a:cubicBezTo>
                  <a:cubicBezTo>
                    <a:pt x="145" y="45"/>
                    <a:pt x="91" y="127"/>
                    <a:pt x="0" y="12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4" name="Freeform 15"/>
            <p:cNvSpPr/>
            <p:nvPr>
              <p:custDataLst>
                <p:tags r:id="rId88"/>
              </p:custDataLst>
            </p:nvPr>
          </p:nvSpPr>
          <p:spPr bwMode="auto">
            <a:xfrm>
              <a:off x="645" y="1262"/>
              <a:ext cx="255" cy="318"/>
            </a:xfrm>
            <a:custGeom>
              <a:avLst/>
              <a:gdLst>
                <a:gd name="T0" fmla="*/ 625 w 102"/>
                <a:gd name="T1" fmla="*/ 3629 h 119"/>
                <a:gd name="T2" fmla="*/ 1720 w 102"/>
                <a:gd name="T3" fmla="*/ 1529 h 119"/>
                <a:gd name="T4" fmla="*/ 3095 w 102"/>
                <a:gd name="T5" fmla="*/ 251 h 119"/>
                <a:gd name="T6" fmla="*/ 3675 w 102"/>
                <a:gd name="T7" fmla="*/ 150 h 119"/>
                <a:gd name="T8" fmla="*/ 2583 w 102"/>
                <a:gd name="T9" fmla="*/ 56 h 119"/>
                <a:gd name="T10" fmla="*/ 83 w 102"/>
                <a:gd name="T11" fmla="*/ 3629 h 119"/>
                <a:gd name="T12" fmla="*/ 595 w 102"/>
                <a:gd name="T13" fmla="*/ 6069 h 119"/>
                <a:gd name="T14" fmla="*/ 625 w 102"/>
                <a:gd name="T15" fmla="*/ 3629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19">
                  <a:moveTo>
                    <a:pt x="16" y="71"/>
                  </a:moveTo>
                  <a:cubicBezTo>
                    <a:pt x="19" y="53"/>
                    <a:pt x="30" y="43"/>
                    <a:pt x="44" y="30"/>
                  </a:cubicBezTo>
                  <a:cubicBezTo>
                    <a:pt x="53" y="22"/>
                    <a:pt x="58" y="8"/>
                    <a:pt x="79" y="5"/>
                  </a:cubicBezTo>
                  <a:cubicBezTo>
                    <a:pt x="90" y="4"/>
                    <a:pt x="102" y="5"/>
                    <a:pt x="94" y="3"/>
                  </a:cubicBezTo>
                  <a:cubicBezTo>
                    <a:pt x="85" y="0"/>
                    <a:pt x="76" y="0"/>
                    <a:pt x="66" y="1"/>
                  </a:cubicBezTo>
                  <a:cubicBezTo>
                    <a:pt x="13" y="8"/>
                    <a:pt x="6" y="41"/>
                    <a:pt x="2" y="71"/>
                  </a:cubicBezTo>
                  <a:cubicBezTo>
                    <a:pt x="0" y="86"/>
                    <a:pt x="3" y="105"/>
                    <a:pt x="15" y="119"/>
                  </a:cubicBezTo>
                  <a:cubicBezTo>
                    <a:pt x="8" y="99"/>
                    <a:pt x="14" y="90"/>
                    <a:pt x="16" y="7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5" name="Freeform 16"/>
            <p:cNvSpPr/>
            <p:nvPr>
              <p:custDataLst>
                <p:tags r:id="rId89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6" name="Freeform 17"/>
            <p:cNvSpPr/>
            <p:nvPr>
              <p:custDataLst>
                <p:tags r:id="rId90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07" name="Oval 18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645" y="1283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08" name="Oval 19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708" y="124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09" name="Oval 20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auto">
            <a:xfrm>
              <a:off x="633" y="1363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</p:grpSp>
      <p:grpSp>
        <p:nvGrpSpPr>
          <p:cNvPr id="210" name="Group 21"/>
          <p:cNvGrpSpPr/>
          <p:nvPr>
            <p:custDataLst>
              <p:tags r:id="rId13"/>
            </p:custDataLst>
          </p:nvPr>
        </p:nvGrpSpPr>
        <p:grpSpPr>
          <a:xfrm>
            <a:off x="1740452" y="4563718"/>
            <a:ext cx="1579563" cy="1717675"/>
            <a:chOff x="1332" y="879"/>
            <a:chExt cx="995" cy="1082"/>
          </a:xfrm>
        </p:grpSpPr>
        <p:sp>
          <p:nvSpPr>
            <p:cNvPr id="211" name="Freeform 22"/>
            <p:cNvSpPr/>
            <p:nvPr>
              <p:custDataLst>
                <p:tags r:id="rId60"/>
              </p:custDataLst>
            </p:nvPr>
          </p:nvSpPr>
          <p:spPr bwMode="auto">
            <a:xfrm>
              <a:off x="1332" y="879"/>
              <a:ext cx="995" cy="1082"/>
            </a:xfrm>
            <a:custGeom>
              <a:avLst/>
              <a:gdLst>
                <a:gd name="T0" fmla="*/ 11688 w 398"/>
                <a:gd name="T1" fmla="*/ 3331 h 406"/>
                <a:gd name="T2" fmla="*/ 2083 w 398"/>
                <a:gd name="T3" fmla="*/ 6604 h 406"/>
                <a:gd name="T4" fmla="*/ 4688 w 398"/>
                <a:gd name="T5" fmla="*/ 18359 h 406"/>
                <a:gd name="T6" fmla="*/ 13408 w 398"/>
                <a:gd name="T7" fmla="*/ 16393 h 406"/>
                <a:gd name="T8" fmla="*/ 11688 w 398"/>
                <a:gd name="T9" fmla="*/ 3331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406">
                  <a:moveTo>
                    <a:pt x="299" y="66"/>
                  </a:moveTo>
                  <a:cubicBezTo>
                    <a:pt x="201" y="0"/>
                    <a:pt x="106" y="52"/>
                    <a:pt x="53" y="131"/>
                  </a:cubicBezTo>
                  <a:cubicBezTo>
                    <a:pt x="0" y="210"/>
                    <a:pt x="43" y="323"/>
                    <a:pt x="120" y="364"/>
                  </a:cubicBezTo>
                  <a:cubicBezTo>
                    <a:pt x="197" y="406"/>
                    <a:pt x="296" y="381"/>
                    <a:pt x="343" y="325"/>
                  </a:cubicBezTo>
                  <a:cubicBezTo>
                    <a:pt x="390" y="270"/>
                    <a:pt x="398" y="132"/>
                    <a:pt x="299" y="66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2" name="Freeform 23"/>
            <p:cNvSpPr/>
            <p:nvPr>
              <p:custDataLst>
                <p:tags r:id="rId61"/>
              </p:custDataLst>
            </p:nvPr>
          </p:nvSpPr>
          <p:spPr bwMode="auto">
            <a:xfrm>
              <a:off x="1359" y="927"/>
              <a:ext cx="678" cy="920"/>
            </a:xfrm>
            <a:custGeom>
              <a:avLst/>
              <a:gdLst>
                <a:gd name="T0" fmla="*/ 2117 w 271"/>
                <a:gd name="T1" fmla="*/ 12381 h 345"/>
                <a:gd name="T2" fmla="*/ 3130 w 271"/>
                <a:gd name="T3" fmla="*/ 6733 h 345"/>
                <a:gd name="T4" fmla="*/ 5609 w 271"/>
                <a:gd name="T5" fmla="*/ 3093 h 345"/>
                <a:gd name="T6" fmla="*/ 10615 w 271"/>
                <a:gd name="T7" fmla="*/ 2731 h 345"/>
                <a:gd name="T8" fmla="*/ 1959 w 271"/>
                <a:gd name="T9" fmla="*/ 5973 h 345"/>
                <a:gd name="T10" fmla="*/ 4388 w 271"/>
                <a:gd name="T11" fmla="*/ 16931 h 345"/>
                <a:gd name="T12" fmla="*/ 5296 w 271"/>
                <a:gd name="T13" fmla="*/ 17443 h 345"/>
                <a:gd name="T14" fmla="*/ 2117 w 271"/>
                <a:gd name="T15" fmla="*/ 12381 h 3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1" h="345">
                  <a:moveTo>
                    <a:pt x="54" y="245"/>
                  </a:moveTo>
                  <a:cubicBezTo>
                    <a:pt x="44" y="207"/>
                    <a:pt x="57" y="167"/>
                    <a:pt x="80" y="133"/>
                  </a:cubicBezTo>
                  <a:cubicBezTo>
                    <a:pt x="98" y="107"/>
                    <a:pt x="117" y="77"/>
                    <a:pt x="143" y="61"/>
                  </a:cubicBezTo>
                  <a:cubicBezTo>
                    <a:pt x="180" y="39"/>
                    <a:pt x="226" y="38"/>
                    <a:pt x="271" y="54"/>
                  </a:cubicBezTo>
                  <a:cubicBezTo>
                    <a:pt x="182" y="0"/>
                    <a:pt x="97" y="47"/>
                    <a:pt x="50" y="118"/>
                  </a:cubicBezTo>
                  <a:cubicBezTo>
                    <a:pt x="0" y="191"/>
                    <a:pt x="41" y="296"/>
                    <a:pt x="112" y="335"/>
                  </a:cubicBezTo>
                  <a:cubicBezTo>
                    <a:pt x="120" y="339"/>
                    <a:pt x="127" y="342"/>
                    <a:pt x="135" y="345"/>
                  </a:cubicBezTo>
                  <a:cubicBezTo>
                    <a:pt x="101" y="323"/>
                    <a:pt x="65" y="285"/>
                    <a:pt x="54" y="245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3" name="Freeform 24"/>
            <p:cNvSpPr/>
            <p:nvPr>
              <p:custDataLst>
                <p:tags r:id="rId62"/>
              </p:custDataLst>
            </p:nvPr>
          </p:nvSpPr>
          <p:spPr bwMode="auto">
            <a:xfrm>
              <a:off x="1727" y="1084"/>
              <a:ext cx="572" cy="821"/>
            </a:xfrm>
            <a:custGeom>
              <a:avLst/>
              <a:gdLst>
                <a:gd name="T0" fmla="*/ 5378 w 229"/>
                <a:gd name="T1" fmla="*/ 0 h 308"/>
                <a:gd name="T2" fmla="*/ 5877 w 229"/>
                <a:gd name="T3" fmla="*/ 11553 h 308"/>
                <a:gd name="T4" fmla="*/ 0 w 229"/>
                <a:gd name="T5" fmla="*/ 14543 h 308"/>
                <a:gd name="T6" fmla="*/ 6939 w 229"/>
                <a:gd name="T7" fmla="*/ 12120 h 308"/>
                <a:gd name="T8" fmla="*/ 5378 w 229"/>
                <a:gd name="T9" fmla="*/ 0 h 3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308">
                  <a:moveTo>
                    <a:pt x="138" y="0"/>
                  </a:moveTo>
                  <a:cubicBezTo>
                    <a:pt x="160" y="33"/>
                    <a:pt x="194" y="177"/>
                    <a:pt x="151" y="229"/>
                  </a:cubicBezTo>
                  <a:cubicBezTo>
                    <a:pt x="113" y="273"/>
                    <a:pt x="35" y="292"/>
                    <a:pt x="0" y="288"/>
                  </a:cubicBezTo>
                  <a:cubicBezTo>
                    <a:pt x="66" y="308"/>
                    <a:pt x="140" y="285"/>
                    <a:pt x="178" y="240"/>
                  </a:cubicBezTo>
                  <a:cubicBezTo>
                    <a:pt x="221" y="188"/>
                    <a:pt x="229" y="61"/>
                    <a:pt x="13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4" name="Freeform 25"/>
            <p:cNvSpPr/>
            <p:nvPr>
              <p:custDataLst>
                <p:tags r:id="rId63"/>
              </p:custDataLst>
            </p:nvPr>
          </p:nvSpPr>
          <p:spPr bwMode="auto">
            <a:xfrm>
              <a:off x="1892" y="1359"/>
              <a:ext cx="322" cy="480"/>
            </a:xfrm>
            <a:custGeom>
              <a:avLst/>
              <a:gdLst>
                <a:gd name="T0" fmla="*/ 4001 w 129"/>
                <a:gd name="T1" fmla="*/ 0 h 180"/>
                <a:gd name="T2" fmla="*/ 3969 w 129"/>
                <a:gd name="T3" fmla="*/ 2125 h 180"/>
                <a:gd name="T4" fmla="*/ 2985 w 129"/>
                <a:gd name="T5" fmla="*/ 5368 h 180"/>
                <a:gd name="T6" fmla="*/ 1632 w 129"/>
                <a:gd name="T7" fmla="*/ 7587 h 180"/>
                <a:gd name="T8" fmla="*/ 0 w 129"/>
                <a:gd name="T9" fmla="*/ 9101 h 180"/>
                <a:gd name="T10" fmla="*/ 729 w 129"/>
                <a:gd name="T11" fmla="*/ 8896 h 180"/>
                <a:gd name="T12" fmla="*/ 2723 w 129"/>
                <a:gd name="T13" fmla="*/ 7829 h 180"/>
                <a:gd name="T14" fmla="*/ 4927 w 129"/>
                <a:gd name="T15" fmla="*/ 3037 h 18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9" h="180">
                  <a:moveTo>
                    <a:pt x="103" y="0"/>
                  </a:moveTo>
                  <a:cubicBezTo>
                    <a:pt x="99" y="13"/>
                    <a:pt x="104" y="28"/>
                    <a:pt x="102" y="42"/>
                  </a:cubicBezTo>
                  <a:cubicBezTo>
                    <a:pt x="99" y="65"/>
                    <a:pt x="88" y="86"/>
                    <a:pt x="77" y="106"/>
                  </a:cubicBezTo>
                  <a:cubicBezTo>
                    <a:pt x="66" y="124"/>
                    <a:pt x="59" y="137"/>
                    <a:pt x="42" y="150"/>
                  </a:cubicBezTo>
                  <a:cubicBezTo>
                    <a:pt x="33" y="157"/>
                    <a:pt x="2" y="170"/>
                    <a:pt x="0" y="180"/>
                  </a:cubicBezTo>
                  <a:cubicBezTo>
                    <a:pt x="6" y="177"/>
                    <a:pt x="13" y="177"/>
                    <a:pt x="19" y="176"/>
                  </a:cubicBezTo>
                  <a:cubicBezTo>
                    <a:pt x="38" y="173"/>
                    <a:pt x="54" y="166"/>
                    <a:pt x="70" y="155"/>
                  </a:cubicBezTo>
                  <a:cubicBezTo>
                    <a:pt x="105" y="132"/>
                    <a:pt x="129" y="104"/>
                    <a:pt x="127" y="60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5" name="Freeform 26"/>
            <p:cNvSpPr/>
            <p:nvPr>
              <p:custDataLst>
                <p:tags r:id="rId64"/>
              </p:custDataLst>
            </p:nvPr>
          </p:nvSpPr>
          <p:spPr bwMode="auto">
            <a:xfrm>
              <a:off x="1687" y="1281"/>
              <a:ext cx="407" cy="443"/>
            </a:xfrm>
            <a:custGeom>
              <a:avLst/>
              <a:gdLst>
                <a:gd name="T0" fmla="*/ 3298 w 163"/>
                <a:gd name="T1" fmla="*/ 0 h 166"/>
                <a:gd name="T2" fmla="*/ 0 w 163"/>
                <a:gd name="T3" fmla="*/ 4008 h 166"/>
                <a:gd name="T4" fmla="*/ 3298 w 163"/>
                <a:gd name="T5" fmla="*/ 8212 h 166"/>
                <a:gd name="T6" fmla="*/ 6177 w 163"/>
                <a:gd name="T7" fmla="*/ 3645 h 166"/>
                <a:gd name="T8" fmla="*/ 3298 w 16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66">
                  <a:moveTo>
                    <a:pt x="85" y="0"/>
                  </a:moveTo>
                  <a:cubicBezTo>
                    <a:pt x="33" y="0"/>
                    <a:pt x="0" y="34"/>
                    <a:pt x="0" y="79"/>
                  </a:cubicBezTo>
                  <a:cubicBezTo>
                    <a:pt x="0" y="124"/>
                    <a:pt x="33" y="166"/>
                    <a:pt x="85" y="162"/>
                  </a:cubicBezTo>
                  <a:cubicBezTo>
                    <a:pt x="137" y="158"/>
                    <a:pt x="163" y="116"/>
                    <a:pt x="159" y="72"/>
                  </a:cubicBezTo>
                  <a:cubicBezTo>
                    <a:pt x="156" y="37"/>
                    <a:pt x="121" y="0"/>
                    <a:pt x="85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6" name="Freeform 27"/>
            <p:cNvSpPr/>
            <p:nvPr>
              <p:custDataLst>
                <p:tags r:id="rId65"/>
              </p:custDataLst>
            </p:nvPr>
          </p:nvSpPr>
          <p:spPr bwMode="auto">
            <a:xfrm>
              <a:off x="1844" y="1409"/>
              <a:ext cx="225" cy="270"/>
            </a:xfrm>
            <a:custGeom>
              <a:avLst/>
              <a:gdLst>
                <a:gd name="T0" fmla="*/ 0 w 90"/>
                <a:gd name="T1" fmla="*/ 5060 h 101"/>
                <a:gd name="T2" fmla="*/ 2500 w 90"/>
                <a:gd name="T3" fmla="*/ 4395 h 101"/>
                <a:gd name="T4" fmla="*/ 2895 w 90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100">
                  <a:moveTo>
                    <a:pt x="0" y="99"/>
                  </a:moveTo>
                  <a:cubicBezTo>
                    <a:pt x="20" y="101"/>
                    <a:pt x="50" y="101"/>
                    <a:pt x="64" y="86"/>
                  </a:cubicBezTo>
                  <a:cubicBezTo>
                    <a:pt x="85" y="65"/>
                    <a:pt x="90" y="23"/>
                    <a:pt x="74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7" name="Freeform 28"/>
            <p:cNvSpPr/>
            <p:nvPr>
              <p:custDataLst>
                <p:tags r:id="rId66"/>
              </p:custDataLst>
            </p:nvPr>
          </p:nvSpPr>
          <p:spPr bwMode="auto">
            <a:xfrm>
              <a:off x="1647" y="1244"/>
              <a:ext cx="407" cy="443"/>
            </a:xfrm>
            <a:custGeom>
              <a:avLst/>
              <a:gdLst>
                <a:gd name="T0" fmla="*/ 3298 w 163"/>
                <a:gd name="T1" fmla="*/ 0 h 166"/>
                <a:gd name="T2" fmla="*/ 0 w 163"/>
                <a:gd name="T3" fmla="*/ 4008 h 166"/>
                <a:gd name="T4" fmla="*/ 3298 w 163"/>
                <a:gd name="T5" fmla="*/ 8212 h 166"/>
                <a:gd name="T6" fmla="*/ 6177 w 163"/>
                <a:gd name="T7" fmla="*/ 3645 h 166"/>
                <a:gd name="T8" fmla="*/ 3298 w 16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66">
                  <a:moveTo>
                    <a:pt x="85" y="0"/>
                  </a:moveTo>
                  <a:cubicBezTo>
                    <a:pt x="33" y="0"/>
                    <a:pt x="0" y="34"/>
                    <a:pt x="0" y="79"/>
                  </a:cubicBezTo>
                  <a:cubicBezTo>
                    <a:pt x="0" y="124"/>
                    <a:pt x="33" y="166"/>
                    <a:pt x="85" y="162"/>
                  </a:cubicBezTo>
                  <a:cubicBezTo>
                    <a:pt x="137" y="158"/>
                    <a:pt x="163" y="116"/>
                    <a:pt x="159" y="72"/>
                  </a:cubicBezTo>
                  <a:cubicBezTo>
                    <a:pt x="156" y="37"/>
                    <a:pt x="121" y="0"/>
                    <a:pt x="85" y="0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8" name="Freeform 29"/>
            <p:cNvSpPr/>
            <p:nvPr>
              <p:custDataLst>
                <p:tags r:id="rId67"/>
              </p:custDataLst>
            </p:nvPr>
          </p:nvSpPr>
          <p:spPr bwMode="auto">
            <a:xfrm>
              <a:off x="1662" y="1263"/>
              <a:ext cx="220" cy="354"/>
            </a:xfrm>
            <a:custGeom>
              <a:avLst/>
              <a:gdLst>
                <a:gd name="T0" fmla="*/ 625 w 88"/>
                <a:gd name="T1" fmla="*/ 4016 h 133"/>
                <a:gd name="T2" fmla="*/ 1645 w 88"/>
                <a:gd name="T3" fmla="*/ 1999 h 133"/>
                <a:gd name="T4" fmla="*/ 2395 w 88"/>
                <a:gd name="T5" fmla="*/ 602 h 133"/>
                <a:gd name="T6" fmla="*/ 3438 w 88"/>
                <a:gd name="T7" fmla="*/ 56 h 133"/>
                <a:gd name="T8" fmla="*/ 3020 w 88"/>
                <a:gd name="T9" fmla="*/ 0 h 133"/>
                <a:gd name="T10" fmla="*/ 0 w 88"/>
                <a:gd name="T11" fmla="*/ 3620 h 133"/>
                <a:gd name="T12" fmla="*/ 1095 w 88"/>
                <a:gd name="T13" fmla="*/ 6673 h 133"/>
                <a:gd name="T14" fmla="*/ 625 w 88"/>
                <a:gd name="T15" fmla="*/ 4016 h 1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8" h="133">
                  <a:moveTo>
                    <a:pt x="16" y="80"/>
                  </a:moveTo>
                  <a:cubicBezTo>
                    <a:pt x="16" y="65"/>
                    <a:pt x="33" y="52"/>
                    <a:pt x="42" y="40"/>
                  </a:cubicBezTo>
                  <a:cubicBezTo>
                    <a:pt x="50" y="30"/>
                    <a:pt x="53" y="18"/>
                    <a:pt x="61" y="12"/>
                  </a:cubicBezTo>
                  <a:cubicBezTo>
                    <a:pt x="72" y="5"/>
                    <a:pt x="82" y="1"/>
                    <a:pt x="88" y="1"/>
                  </a:cubicBezTo>
                  <a:cubicBezTo>
                    <a:pt x="84" y="1"/>
                    <a:pt x="81" y="0"/>
                    <a:pt x="77" y="0"/>
                  </a:cubicBezTo>
                  <a:cubicBezTo>
                    <a:pt x="30" y="0"/>
                    <a:pt x="0" y="31"/>
                    <a:pt x="0" y="72"/>
                  </a:cubicBezTo>
                  <a:cubicBezTo>
                    <a:pt x="0" y="96"/>
                    <a:pt x="10" y="119"/>
                    <a:pt x="28" y="133"/>
                  </a:cubicBezTo>
                  <a:cubicBezTo>
                    <a:pt x="10" y="108"/>
                    <a:pt x="16" y="106"/>
                    <a:pt x="16" y="80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19" name="Freeform 30"/>
            <p:cNvSpPr/>
            <p:nvPr>
              <p:custDataLst>
                <p:tags r:id="rId68"/>
              </p:custDataLst>
            </p:nvPr>
          </p:nvSpPr>
          <p:spPr bwMode="auto">
            <a:xfrm>
              <a:off x="1757" y="1271"/>
              <a:ext cx="277" cy="381"/>
            </a:xfrm>
            <a:custGeom>
              <a:avLst/>
              <a:gdLst>
                <a:gd name="T0" fmla="*/ 4197 w 111"/>
                <a:gd name="T1" fmla="*/ 3181 h 143"/>
                <a:gd name="T2" fmla="*/ 2204 w 111"/>
                <a:gd name="T3" fmla="*/ 0 h 143"/>
                <a:gd name="T4" fmla="*/ 3376 w 111"/>
                <a:gd name="T5" fmla="*/ 2726 h 143"/>
                <a:gd name="T6" fmla="*/ 2565 w 111"/>
                <a:gd name="T7" fmla="*/ 4841 h 143"/>
                <a:gd name="T8" fmla="*/ 1041 w 111"/>
                <a:gd name="T9" fmla="*/ 6807 h 143"/>
                <a:gd name="T10" fmla="*/ 0 w 111"/>
                <a:gd name="T11" fmla="*/ 6751 h 143"/>
                <a:gd name="T12" fmla="*/ 1662 w 111"/>
                <a:gd name="T13" fmla="*/ 7148 h 143"/>
                <a:gd name="T14" fmla="*/ 4197 w 111"/>
                <a:gd name="T15" fmla="*/ 3181 h 1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43">
                  <a:moveTo>
                    <a:pt x="108" y="63"/>
                  </a:moveTo>
                  <a:cubicBezTo>
                    <a:pt x="105" y="37"/>
                    <a:pt x="83" y="7"/>
                    <a:pt x="57" y="0"/>
                  </a:cubicBezTo>
                  <a:cubicBezTo>
                    <a:pt x="76" y="12"/>
                    <a:pt x="85" y="33"/>
                    <a:pt x="87" y="54"/>
                  </a:cubicBezTo>
                  <a:cubicBezTo>
                    <a:pt x="89" y="72"/>
                    <a:pt x="75" y="82"/>
                    <a:pt x="66" y="96"/>
                  </a:cubicBezTo>
                  <a:cubicBezTo>
                    <a:pt x="55" y="112"/>
                    <a:pt x="52" y="133"/>
                    <a:pt x="27" y="135"/>
                  </a:cubicBezTo>
                  <a:cubicBezTo>
                    <a:pt x="18" y="136"/>
                    <a:pt x="8" y="137"/>
                    <a:pt x="0" y="134"/>
                  </a:cubicBezTo>
                  <a:cubicBezTo>
                    <a:pt x="12" y="141"/>
                    <a:pt x="27" y="143"/>
                    <a:pt x="43" y="142"/>
                  </a:cubicBezTo>
                  <a:cubicBezTo>
                    <a:pt x="88" y="138"/>
                    <a:pt x="111" y="102"/>
                    <a:pt x="108" y="63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0" name="Freeform 31"/>
            <p:cNvSpPr/>
            <p:nvPr>
              <p:custDataLst>
                <p:tags r:id="rId69"/>
              </p:custDataLst>
            </p:nvPr>
          </p:nvSpPr>
          <p:spPr bwMode="auto">
            <a:xfrm>
              <a:off x="1864" y="1367"/>
              <a:ext cx="170" cy="282"/>
            </a:xfrm>
            <a:custGeom>
              <a:avLst/>
              <a:gdLst>
                <a:gd name="T0" fmla="*/ 0 w 68"/>
                <a:gd name="T1" fmla="*/ 5307 h 106"/>
                <a:gd name="T2" fmla="*/ 2550 w 68"/>
                <a:gd name="T3" fmla="*/ 1359 h 106"/>
                <a:gd name="T4" fmla="*/ 2188 w 68"/>
                <a:gd name="T5" fmla="*/ 0 h 106"/>
                <a:gd name="T6" fmla="*/ 0 w 68"/>
                <a:gd name="T7" fmla="*/ 5307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05">
                  <a:moveTo>
                    <a:pt x="0" y="106"/>
                  </a:moveTo>
                  <a:cubicBezTo>
                    <a:pt x="45" y="102"/>
                    <a:pt x="68" y="66"/>
                    <a:pt x="65" y="27"/>
                  </a:cubicBezTo>
                  <a:cubicBezTo>
                    <a:pt x="64" y="18"/>
                    <a:pt x="61" y="9"/>
                    <a:pt x="56" y="0"/>
                  </a:cubicBezTo>
                  <a:cubicBezTo>
                    <a:pt x="61" y="16"/>
                    <a:pt x="60" y="92"/>
                    <a:pt x="0" y="106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1" name="Freeform 32"/>
            <p:cNvSpPr/>
            <p:nvPr>
              <p:custDataLst>
                <p:tags r:id="rId70"/>
              </p:custDataLst>
            </p:nvPr>
          </p:nvSpPr>
          <p:spPr bwMode="auto">
            <a:xfrm>
              <a:off x="1352" y="1012"/>
              <a:ext cx="440" cy="653"/>
            </a:xfrm>
            <a:custGeom>
              <a:avLst/>
              <a:gdLst>
                <a:gd name="T0" fmla="*/ 2188 w 176"/>
                <a:gd name="T1" fmla="*/ 12362 h 245"/>
                <a:gd name="T2" fmla="*/ 2083 w 176"/>
                <a:gd name="T3" fmla="*/ 4334 h 245"/>
                <a:gd name="T4" fmla="*/ 6875 w 176"/>
                <a:gd name="T5" fmla="*/ 0 h 245"/>
                <a:gd name="T6" fmla="*/ 2188 w 176"/>
                <a:gd name="T7" fmla="*/ 12362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6" h="245">
                  <a:moveTo>
                    <a:pt x="56" y="245"/>
                  </a:moveTo>
                  <a:cubicBezTo>
                    <a:pt x="27" y="197"/>
                    <a:pt x="20" y="135"/>
                    <a:pt x="53" y="86"/>
                  </a:cubicBezTo>
                  <a:cubicBezTo>
                    <a:pt x="82" y="42"/>
                    <a:pt x="126" y="7"/>
                    <a:pt x="176" y="0"/>
                  </a:cubicBezTo>
                  <a:cubicBezTo>
                    <a:pt x="143" y="11"/>
                    <a:pt x="0" y="89"/>
                    <a:pt x="56" y="2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2" name="Freeform 33"/>
            <p:cNvSpPr/>
            <p:nvPr>
              <p:custDataLst>
                <p:tags r:id="rId71"/>
              </p:custDataLst>
            </p:nvPr>
          </p:nvSpPr>
          <p:spPr bwMode="auto">
            <a:xfrm>
              <a:off x="1904" y="1324"/>
              <a:ext cx="368" cy="544"/>
            </a:xfrm>
            <a:custGeom>
              <a:avLst/>
              <a:gdLst>
                <a:gd name="T0" fmla="*/ 5144 w 147"/>
                <a:gd name="T1" fmla="*/ 0 h 204"/>
                <a:gd name="T2" fmla="*/ 4206 w 147"/>
                <a:gd name="T3" fmla="*/ 7587 h 204"/>
                <a:gd name="T4" fmla="*/ 0 w 147"/>
                <a:gd name="T5" fmla="*/ 10317 h 204"/>
                <a:gd name="T6" fmla="*/ 5144 w 147"/>
                <a:gd name="T7" fmla="*/ 0 h 2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204">
                  <a:moveTo>
                    <a:pt x="131" y="0"/>
                  </a:moveTo>
                  <a:cubicBezTo>
                    <a:pt x="147" y="57"/>
                    <a:pt x="134" y="118"/>
                    <a:pt x="107" y="150"/>
                  </a:cubicBezTo>
                  <a:cubicBezTo>
                    <a:pt x="82" y="179"/>
                    <a:pt x="43" y="199"/>
                    <a:pt x="0" y="204"/>
                  </a:cubicBezTo>
                  <a:cubicBezTo>
                    <a:pt x="53" y="182"/>
                    <a:pt x="144" y="145"/>
                    <a:pt x="131" y="0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3" name="Freeform 34"/>
            <p:cNvSpPr/>
            <p:nvPr>
              <p:custDataLst>
                <p:tags r:id="rId72"/>
              </p:custDataLst>
            </p:nvPr>
          </p:nvSpPr>
          <p:spPr bwMode="auto">
            <a:xfrm>
              <a:off x="1332" y="879"/>
              <a:ext cx="995" cy="1082"/>
            </a:xfrm>
            <a:custGeom>
              <a:avLst/>
              <a:gdLst>
                <a:gd name="T0" fmla="*/ 11688 w 398"/>
                <a:gd name="T1" fmla="*/ 3331 h 406"/>
                <a:gd name="T2" fmla="*/ 2083 w 398"/>
                <a:gd name="T3" fmla="*/ 6604 h 406"/>
                <a:gd name="T4" fmla="*/ 4688 w 398"/>
                <a:gd name="T5" fmla="*/ 18359 h 406"/>
                <a:gd name="T6" fmla="*/ 13408 w 398"/>
                <a:gd name="T7" fmla="*/ 16393 h 406"/>
                <a:gd name="T8" fmla="*/ 11688 w 398"/>
                <a:gd name="T9" fmla="*/ 3331 h 4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8" h="406">
                  <a:moveTo>
                    <a:pt x="299" y="66"/>
                  </a:moveTo>
                  <a:cubicBezTo>
                    <a:pt x="201" y="0"/>
                    <a:pt x="106" y="52"/>
                    <a:pt x="53" y="131"/>
                  </a:cubicBezTo>
                  <a:cubicBezTo>
                    <a:pt x="0" y="210"/>
                    <a:pt x="43" y="323"/>
                    <a:pt x="120" y="364"/>
                  </a:cubicBezTo>
                  <a:cubicBezTo>
                    <a:pt x="197" y="406"/>
                    <a:pt x="296" y="381"/>
                    <a:pt x="343" y="325"/>
                  </a:cubicBezTo>
                  <a:cubicBezTo>
                    <a:pt x="390" y="270"/>
                    <a:pt x="398" y="132"/>
                    <a:pt x="299" y="6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4" name="Freeform 35"/>
            <p:cNvSpPr/>
            <p:nvPr>
              <p:custDataLst>
                <p:tags r:id="rId73"/>
              </p:custDataLst>
            </p:nvPr>
          </p:nvSpPr>
          <p:spPr bwMode="auto">
            <a:xfrm>
              <a:off x="1647" y="1244"/>
              <a:ext cx="407" cy="443"/>
            </a:xfrm>
            <a:custGeom>
              <a:avLst/>
              <a:gdLst>
                <a:gd name="T0" fmla="*/ 3298 w 163"/>
                <a:gd name="T1" fmla="*/ 0 h 166"/>
                <a:gd name="T2" fmla="*/ 0 w 163"/>
                <a:gd name="T3" fmla="*/ 4008 h 166"/>
                <a:gd name="T4" fmla="*/ 3298 w 163"/>
                <a:gd name="T5" fmla="*/ 8212 h 166"/>
                <a:gd name="T6" fmla="*/ 6177 w 163"/>
                <a:gd name="T7" fmla="*/ 3645 h 166"/>
                <a:gd name="T8" fmla="*/ 3298 w 163"/>
                <a:gd name="T9" fmla="*/ 0 h 1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66">
                  <a:moveTo>
                    <a:pt x="85" y="0"/>
                  </a:moveTo>
                  <a:cubicBezTo>
                    <a:pt x="33" y="0"/>
                    <a:pt x="0" y="34"/>
                    <a:pt x="0" y="79"/>
                  </a:cubicBezTo>
                  <a:cubicBezTo>
                    <a:pt x="0" y="124"/>
                    <a:pt x="33" y="166"/>
                    <a:pt x="85" y="162"/>
                  </a:cubicBezTo>
                  <a:cubicBezTo>
                    <a:pt x="137" y="158"/>
                    <a:pt x="163" y="116"/>
                    <a:pt x="159" y="72"/>
                  </a:cubicBezTo>
                  <a:cubicBezTo>
                    <a:pt x="156" y="37"/>
                    <a:pt x="121" y="0"/>
                    <a:pt x="85" y="0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5" name="Oval 3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1662" y="1287"/>
              <a:ext cx="65" cy="6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26" name="Oval 3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1724" y="1252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27" name="Oval 38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1649" y="1367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</p:grpSp>
      <p:grpSp>
        <p:nvGrpSpPr>
          <p:cNvPr id="228" name="Group 3"/>
          <p:cNvGrpSpPr/>
          <p:nvPr>
            <p:custDataLst>
              <p:tags r:id="rId14"/>
            </p:custDataLst>
          </p:nvPr>
        </p:nvGrpSpPr>
        <p:grpSpPr>
          <a:xfrm>
            <a:off x="8299872" y="3399909"/>
            <a:ext cx="1434725" cy="1451769"/>
            <a:chOff x="392" y="979"/>
            <a:chExt cx="926" cy="937"/>
          </a:xfrm>
        </p:grpSpPr>
        <p:sp>
          <p:nvSpPr>
            <p:cNvPr id="229" name="Freeform 4"/>
            <p:cNvSpPr/>
            <p:nvPr>
              <p:custDataLst>
                <p:tags r:id="rId43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0" name="Freeform 5"/>
            <p:cNvSpPr/>
            <p:nvPr>
              <p:custDataLst>
                <p:tags r:id="rId44"/>
              </p:custDataLst>
            </p:nvPr>
          </p:nvSpPr>
          <p:spPr bwMode="auto">
            <a:xfrm>
              <a:off x="422" y="1011"/>
              <a:ext cx="668" cy="814"/>
            </a:xfrm>
            <a:custGeom>
              <a:avLst/>
              <a:gdLst>
                <a:gd name="T0" fmla="*/ 1096 w 267"/>
                <a:gd name="T1" fmla="*/ 11767 h 305"/>
                <a:gd name="T2" fmla="*/ 938 w 267"/>
                <a:gd name="T3" fmla="*/ 8362 h 305"/>
                <a:gd name="T4" fmla="*/ 3525 w 267"/>
                <a:gd name="T5" fmla="*/ 2335 h 305"/>
                <a:gd name="T6" fmla="*/ 7205 w 267"/>
                <a:gd name="T7" fmla="*/ 1003 h 305"/>
                <a:gd name="T8" fmla="*/ 10460 w 267"/>
                <a:gd name="T9" fmla="*/ 1980 h 305"/>
                <a:gd name="T10" fmla="*/ 6077 w 267"/>
                <a:gd name="T11" fmla="*/ 0 h 305"/>
                <a:gd name="T12" fmla="*/ 83 w 267"/>
                <a:gd name="T13" fmla="*/ 8476 h 305"/>
                <a:gd name="T14" fmla="*/ 3255 w 267"/>
                <a:gd name="T15" fmla="*/ 15471 h 305"/>
                <a:gd name="T16" fmla="*/ 1096 w 267"/>
                <a:gd name="T17" fmla="*/ 1176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305">
                  <a:moveTo>
                    <a:pt x="28" y="232"/>
                  </a:moveTo>
                  <a:cubicBezTo>
                    <a:pt x="24" y="216"/>
                    <a:pt x="24" y="178"/>
                    <a:pt x="24" y="165"/>
                  </a:cubicBezTo>
                  <a:cubicBezTo>
                    <a:pt x="26" y="127"/>
                    <a:pt x="45" y="83"/>
                    <a:pt x="90" y="46"/>
                  </a:cubicBezTo>
                  <a:cubicBezTo>
                    <a:pt x="112" y="28"/>
                    <a:pt x="145" y="20"/>
                    <a:pt x="184" y="20"/>
                  </a:cubicBezTo>
                  <a:cubicBezTo>
                    <a:pt x="216" y="20"/>
                    <a:pt x="243" y="27"/>
                    <a:pt x="267" y="39"/>
                  </a:cubicBezTo>
                  <a:cubicBezTo>
                    <a:pt x="238" y="15"/>
                    <a:pt x="200" y="0"/>
                    <a:pt x="155" y="0"/>
                  </a:cubicBezTo>
                  <a:cubicBezTo>
                    <a:pt x="36" y="0"/>
                    <a:pt x="5" y="111"/>
                    <a:pt x="2" y="167"/>
                  </a:cubicBezTo>
                  <a:cubicBezTo>
                    <a:pt x="0" y="210"/>
                    <a:pt x="22" y="275"/>
                    <a:pt x="83" y="305"/>
                  </a:cubicBezTo>
                  <a:cubicBezTo>
                    <a:pt x="59" y="284"/>
                    <a:pt x="35" y="258"/>
                    <a:pt x="28" y="2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1" name="Freeform 6"/>
            <p:cNvSpPr/>
            <p:nvPr>
              <p:custDataLst>
                <p:tags r:id="rId45"/>
              </p:custDataLst>
            </p:nvPr>
          </p:nvSpPr>
          <p:spPr bwMode="auto">
            <a:xfrm>
              <a:off x="660" y="1174"/>
              <a:ext cx="605" cy="713"/>
            </a:xfrm>
            <a:custGeom>
              <a:avLst/>
              <a:gdLst>
                <a:gd name="T0" fmla="*/ 7738 w 242"/>
                <a:gd name="T1" fmla="*/ 0 h 267"/>
                <a:gd name="T2" fmla="*/ 8020 w 242"/>
                <a:gd name="T3" fmla="*/ 6054 h 267"/>
                <a:gd name="T4" fmla="*/ 2625 w 242"/>
                <a:gd name="T5" fmla="*/ 12757 h 267"/>
                <a:gd name="T6" fmla="*/ 0 w 242"/>
                <a:gd name="T7" fmla="*/ 12815 h 267"/>
                <a:gd name="T8" fmla="*/ 2583 w 242"/>
                <a:gd name="T9" fmla="*/ 13486 h 267"/>
                <a:gd name="T10" fmla="*/ 9033 w 242"/>
                <a:gd name="T11" fmla="*/ 7066 h 267"/>
                <a:gd name="T12" fmla="*/ 7738 w 242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267">
                  <a:moveTo>
                    <a:pt x="198" y="0"/>
                  </a:moveTo>
                  <a:cubicBezTo>
                    <a:pt x="211" y="49"/>
                    <a:pt x="217" y="62"/>
                    <a:pt x="205" y="119"/>
                  </a:cubicBezTo>
                  <a:cubicBezTo>
                    <a:pt x="193" y="176"/>
                    <a:pt x="188" y="253"/>
                    <a:pt x="67" y="251"/>
                  </a:cubicBezTo>
                  <a:cubicBezTo>
                    <a:pt x="32" y="250"/>
                    <a:pt x="27" y="255"/>
                    <a:pt x="0" y="252"/>
                  </a:cubicBezTo>
                  <a:cubicBezTo>
                    <a:pt x="19" y="260"/>
                    <a:pt x="41" y="265"/>
                    <a:pt x="66" y="265"/>
                  </a:cubicBezTo>
                  <a:cubicBezTo>
                    <a:pt x="187" y="267"/>
                    <a:pt x="219" y="197"/>
                    <a:pt x="231" y="139"/>
                  </a:cubicBezTo>
                  <a:cubicBezTo>
                    <a:pt x="242" y="89"/>
                    <a:pt x="229" y="38"/>
                    <a:pt x="19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2" name="Freeform 7"/>
            <p:cNvSpPr/>
            <p:nvPr>
              <p:custDataLst>
                <p:tags r:id="rId46"/>
              </p:custDataLst>
            </p:nvPr>
          </p:nvSpPr>
          <p:spPr bwMode="auto">
            <a:xfrm>
              <a:off x="875" y="1273"/>
              <a:ext cx="368" cy="579"/>
            </a:xfrm>
            <a:custGeom>
              <a:avLst/>
              <a:gdLst>
                <a:gd name="T0" fmla="*/ 4832 w 147"/>
                <a:gd name="T1" fmla="*/ 0 h 217"/>
                <a:gd name="T2" fmla="*/ 4393 w 147"/>
                <a:gd name="T3" fmla="*/ 3039 h 217"/>
                <a:gd name="T4" fmla="*/ 3685 w 147"/>
                <a:gd name="T5" fmla="*/ 4920 h 217"/>
                <a:gd name="T6" fmla="*/ 3214 w 147"/>
                <a:gd name="T7" fmla="*/ 6841 h 217"/>
                <a:gd name="T8" fmla="*/ 0 w 147"/>
                <a:gd name="T9" fmla="*/ 10998 h 217"/>
                <a:gd name="T10" fmla="*/ 1692 w 147"/>
                <a:gd name="T11" fmla="*/ 10849 h 217"/>
                <a:gd name="T12" fmla="*/ 3843 w 147"/>
                <a:gd name="T13" fmla="*/ 9021 h 217"/>
                <a:gd name="T14" fmla="*/ 5144 w 147"/>
                <a:gd name="T15" fmla="*/ 6081 h 217"/>
                <a:gd name="T16" fmla="*/ 5698 w 147"/>
                <a:gd name="T17" fmla="*/ 2129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216">
                  <a:moveTo>
                    <a:pt x="123" y="0"/>
                  </a:moveTo>
                  <a:cubicBezTo>
                    <a:pt x="127" y="22"/>
                    <a:pt x="122" y="40"/>
                    <a:pt x="112" y="60"/>
                  </a:cubicBezTo>
                  <a:cubicBezTo>
                    <a:pt x="106" y="72"/>
                    <a:pt x="99" y="84"/>
                    <a:pt x="94" y="97"/>
                  </a:cubicBezTo>
                  <a:cubicBezTo>
                    <a:pt x="90" y="109"/>
                    <a:pt x="87" y="122"/>
                    <a:pt x="82" y="135"/>
                  </a:cubicBezTo>
                  <a:cubicBezTo>
                    <a:pt x="67" y="173"/>
                    <a:pt x="42" y="207"/>
                    <a:pt x="0" y="217"/>
                  </a:cubicBezTo>
                  <a:cubicBezTo>
                    <a:pt x="14" y="217"/>
                    <a:pt x="29" y="217"/>
                    <a:pt x="43" y="214"/>
                  </a:cubicBezTo>
                  <a:cubicBezTo>
                    <a:pt x="67" y="209"/>
                    <a:pt x="81" y="194"/>
                    <a:pt x="98" y="178"/>
                  </a:cubicBezTo>
                  <a:cubicBezTo>
                    <a:pt x="119" y="160"/>
                    <a:pt x="125" y="147"/>
                    <a:pt x="131" y="120"/>
                  </a:cubicBezTo>
                  <a:cubicBezTo>
                    <a:pt x="138" y="94"/>
                    <a:pt x="147" y="69"/>
                    <a:pt x="145" y="4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3" name="Freeform 8"/>
            <p:cNvSpPr/>
            <p:nvPr>
              <p:custDataLst>
                <p:tags r:id="rId47"/>
              </p:custDataLst>
            </p:nvPr>
          </p:nvSpPr>
          <p:spPr bwMode="auto">
            <a:xfrm>
              <a:off x="660" y="1259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4" name="Freeform 9"/>
            <p:cNvSpPr/>
            <p:nvPr>
              <p:custDataLst>
                <p:tags r:id="rId48"/>
              </p:custDataLst>
            </p:nvPr>
          </p:nvSpPr>
          <p:spPr bwMode="auto">
            <a:xfrm>
              <a:off x="855" y="1406"/>
              <a:ext cx="208" cy="270"/>
            </a:xfrm>
            <a:custGeom>
              <a:avLst/>
              <a:gdLst>
                <a:gd name="T0" fmla="*/ 0 w 83"/>
                <a:gd name="T1" fmla="*/ 5060 h 101"/>
                <a:gd name="T2" fmla="*/ 2436 w 83"/>
                <a:gd name="T3" fmla="*/ 4296 h 101"/>
                <a:gd name="T4" fmla="*/ 2594 w 8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00">
                  <a:moveTo>
                    <a:pt x="0" y="99"/>
                  </a:moveTo>
                  <a:cubicBezTo>
                    <a:pt x="20" y="101"/>
                    <a:pt x="48" y="99"/>
                    <a:pt x="62" y="84"/>
                  </a:cubicBezTo>
                  <a:cubicBezTo>
                    <a:pt x="83" y="63"/>
                    <a:pt x="82" y="23"/>
                    <a:pt x="6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5" name="Freeform 10"/>
            <p:cNvSpPr/>
            <p:nvPr>
              <p:custDataLst>
                <p:tags r:id="rId49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6" name="Freeform 11"/>
            <p:cNvSpPr/>
            <p:nvPr>
              <p:custDataLst>
                <p:tags r:id="rId50"/>
              </p:custDataLst>
            </p:nvPr>
          </p:nvSpPr>
          <p:spPr bwMode="auto">
            <a:xfrm>
              <a:off x="703" y="1275"/>
              <a:ext cx="332" cy="371"/>
            </a:xfrm>
            <a:custGeom>
              <a:avLst/>
              <a:gdLst>
                <a:gd name="T0" fmla="*/ 3065 w 133"/>
                <a:gd name="T1" fmla="*/ 0 h 139"/>
                <a:gd name="T2" fmla="*/ 4076 w 133"/>
                <a:gd name="T3" fmla="*/ 3761 h 139"/>
                <a:gd name="T4" fmla="*/ 3140 w 133"/>
                <a:gd name="T5" fmla="*/ 5229 h 139"/>
                <a:gd name="T6" fmla="*/ 1166 w 133"/>
                <a:gd name="T7" fmla="*/ 6390 h 139"/>
                <a:gd name="T8" fmla="*/ 0 w 133"/>
                <a:gd name="T9" fmla="*/ 6083 h 139"/>
                <a:gd name="T10" fmla="*/ 1945 w 133"/>
                <a:gd name="T11" fmla="*/ 6996 h 139"/>
                <a:gd name="T12" fmla="*/ 4855 w 133"/>
                <a:gd name="T13" fmla="*/ 4409 h 139"/>
                <a:gd name="T14" fmla="*/ 3065 w 133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39">
                  <a:moveTo>
                    <a:pt x="79" y="0"/>
                  </a:moveTo>
                  <a:cubicBezTo>
                    <a:pt x="100" y="18"/>
                    <a:pt x="110" y="48"/>
                    <a:pt x="105" y="74"/>
                  </a:cubicBezTo>
                  <a:cubicBezTo>
                    <a:pt x="102" y="87"/>
                    <a:pt x="92" y="94"/>
                    <a:pt x="81" y="103"/>
                  </a:cubicBezTo>
                  <a:cubicBezTo>
                    <a:pt x="70" y="113"/>
                    <a:pt x="57" y="126"/>
                    <a:pt x="30" y="126"/>
                  </a:cubicBezTo>
                  <a:cubicBezTo>
                    <a:pt x="18" y="125"/>
                    <a:pt x="9" y="124"/>
                    <a:pt x="0" y="120"/>
                  </a:cubicBezTo>
                  <a:cubicBezTo>
                    <a:pt x="11" y="131"/>
                    <a:pt x="28" y="138"/>
                    <a:pt x="50" y="138"/>
                  </a:cubicBezTo>
                  <a:cubicBezTo>
                    <a:pt x="106" y="139"/>
                    <a:pt x="120" y="112"/>
                    <a:pt x="125" y="87"/>
                  </a:cubicBezTo>
                  <a:cubicBezTo>
                    <a:pt x="133" y="53"/>
                    <a:pt x="113" y="13"/>
                    <a:pt x="7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7" name="Freeform 12"/>
            <p:cNvSpPr/>
            <p:nvPr>
              <p:custDataLst>
                <p:tags r:id="rId51"/>
              </p:custDataLst>
            </p:nvPr>
          </p:nvSpPr>
          <p:spPr bwMode="auto">
            <a:xfrm>
              <a:off x="828" y="1339"/>
              <a:ext cx="217" cy="307"/>
            </a:xfrm>
            <a:custGeom>
              <a:avLst/>
              <a:gdLst>
                <a:gd name="T0" fmla="*/ 0 w 87"/>
                <a:gd name="T1" fmla="*/ 5788 h 115"/>
                <a:gd name="T2" fmla="*/ 2898 w 87"/>
                <a:gd name="T3" fmla="*/ 3193 h 115"/>
                <a:gd name="T4" fmla="*/ 2357 w 87"/>
                <a:gd name="T5" fmla="*/ 0 h 115"/>
                <a:gd name="T6" fmla="*/ 0 w 87"/>
                <a:gd name="T7" fmla="*/ 5788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15">
                  <a:moveTo>
                    <a:pt x="0" y="114"/>
                  </a:moveTo>
                  <a:cubicBezTo>
                    <a:pt x="56" y="115"/>
                    <a:pt x="70" y="88"/>
                    <a:pt x="75" y="63"/>
                  </a:cubicBezTo>
                  <a:cubicBezTo>
                    <a:pt x="80" y="41"/>
                    <a:pt x="74" y="18"/>
                    <a:pt x="61" y="0"/>
                  </a:cubicBezTo>
                  <a:cubicBezTo>
                    <a:pt x="70" y="19"/>
                    <a:pt x="87" y="108"/>
                    <a:pt x="0" y="11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8" name="Freeform 13"/>
            <p:cNvSpPr/>
            <p:nvPr>
              <p:custDataLst>
                <p:tags r:id="rId52"/>
              </p:custDataLst>
            </p:nvPr>
          </p:nvSpPr>
          <p:spPr bwMode="auto">
            <a:xfrm>
              <a:off x="427" y="1011"/>
              <a:ext cx="383" cy="446"/>
            </a:xfrm>
            <a:custGeom>
              <a:avLst/>
              <a:gdLst>
                <a:gd name="T0" fmla="*/ 0 w 153"/>
                <a:gd name="T1" fmla="*/ 8495 h 167"/>
                <a:gd name="T2" fmla="*/ 6010 w 153"/>
                <a:gd name="T3" fmla="*/ 0 h 167"/>
                <a:gd name="T4" fmla="*/ 2118 w 153"/>
                <a:gd name="T5" fmla="*/ 2954 h 167"/>
                <a:gd name="T6" fmla="*/ 0 w 153"/>
                <a:gd name="T7" fmla="*/ 8495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167">
                  <a:moveTo>
                    <a:pt x="0" y="167"/>
                  </a:moveTo>
                  <a:cubicBezTo>
                    <a:pt x="3" y="111"/>
                    <a:pt x="34" y="0"/>
                    <a:pt x="153" y="0"/>
                  </a:cubicBezTo>
                  <a:cubicBezTo>
                    <a:pt x="131" y="4"/>
                    <a:pt x="77" y="23"/>
                    <a:pt x="54" y="58"/>
                  </a:cubicBezTo>
                  <a:cubicBezTo>
                    <a:pt x="30" y="93"/>
                    <a:pt x="3" y="114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39" name="Freeform 14"/>
            <p:cNvSpPr/>
            <p:nvPr>
              <p:custDataLst>
                <p:tags r:id="rId53"/>
              </p:custDataLst>
            </p:nvPr>
          </p:nvSpPr>
          <p:spPr bwMode="auto">
            <a:xfrm>
              <a:off x="825" y="1545"/>
              <a:ext cx="413" cy="342"/>
            </a:xfrm>
            <a:custGeom>
              <a:avLst/>
              <a:gdLst>
                <a:gd name="T0" fmla="*/ 0 w 165"/>
                <a:gd name="T1" fmla="*/ 6426 h 128"/>
                <a:gd name="T2" fmla="*/ 6478 w 165"/>
                <a:gd name="T3" fmla="*/ 0 h 128"/>
                <a:gd name="T4" fmla="*/ 0 w 165"/>
                <a:gd name="T5" fmla="*/ 6426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28">
                  <a:moveTo>
                    <a:pt x="0" y="126"/>
                  </a:moveTo>
                  <a:cubicBezTo>
                    <a:pt x="121" y="128"/>
                    <a:pt x="153" y="58"/>
                    <a:pt x="165" y="0"/>
                  </a:cubicBezTo>
                  <a:cubicBezTo>
                    <a:pt x="145" y="45"/>
                    <a:pt x="91" y="127"/>
                    <a:pt x="0" y="12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0" name="Freeform 15"/>
            <p:cNvSpPr/>
            <p:nvPr>
              <p:custDataLst>
                <p:tags r:id="rId54"/>
              </p:custDataLst>
            </p:nvPr>
          </p:nvSpPr>
          <p:spPr bwMode="auto">
            <a:xfrm>
              <a:off x="645" y="1262"/>
              <a:ext cx="255" cy="318"/>
            </a:xfrm>
            <a:custGeom>
              <a:avLst/>
              <a:gdLst>
                <a:gd name="T0" fmla="*/ 625 w 102"/>
                <a:gd name="T1" fmla="*/ 3629 h 119"/>
                <a:gd name="T2" fmla="*/ 1720 w 102"/>
                <a:gd name="T3" fmla="*/ 1529 h 119"/>
                <a:gd name="T4" fmla="*/ 3095 w 102"/>
                <a:gd name="T5" fmla="*/ 251 h 119"/>
                <a:gd name="T6" fmla="*/ 3675 w 102"/>
                <a:gd name="T7" fmla="*/ 150 h 119"/>
                <a:gd name="T8" fmla="*/ 2583 w 102"/>
                <a:gd name="T9" fmla="*/ 56 h 119"/>
                <a:gd name="T10" fmla="*/ 83 w 102"/>
                <a:gd name="T11" fmla="*/ 3629 h 119"/>
                <a:gd name="T12" fmla="*/ 595 w 102"/>
                <a:gd name="T13" fmla="*/ 6069 h 119"/>
                <a:gd name="T14" fmla="*/ 625 w 102"/>
                <a:gd name="T15" fmla="*/ 3629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19">
                  <a:moveTo>
                    <a:pt x="16" y="71"/>
                  </a:moveTo>
                  <a:cubicBezTo>
                    <a:pt x="19" y="53"/>
                    <a:pt x="30" y="43"/>
                    <a:pt x="44" y="30"/>
                  </a:cubicBezTo>
                  <a:cubicBezTo>
                    <a:pt x="53" y="22"/>
                    <a:pt x="58" y="8"/>
                    <a:pt x="79" y="5"/>
                  </a:cubicBezTo>
                  <a:cubicBezTo>
                    <a:pt x="90" y="4"/>
                    <a:pt x="102" y="5"/>
                    <a:pt x="94" y="3"/>
                  </a:cubicBezTo>
                  <a:cubicBezTo>
                    <a:pt x="85" y="0"/>
                    <a:pt x="76" y="0"/>
                    <a:pt x="66" y="1"/>
                  </a:cubicBezTo>
                  <a:cubicBezTo>
                    <a:pt x="13" y="8"/>
                    <a:pt x="6" y="41"/>
                    <a:pt x="2" y="71"/>
                  </a:cubicBezTo>
                  <a:cubicBezTo>
                    <a:pt x="0" y="86"/>
                    <a:pt x="3" y="105"/>
                    <a:pt x="15" y="119"/>
                  </a:cubicBezTo>
                  <a:cubicBezTo>
                    <a:pt x="8" y="99"/>
                    <a:pt x="14" y="90"/>
                    <a:pt x="16" y="7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1" name="Freeform 16"/>
            <p:cNvSpPr/>
            <p:nvPr>
              <p:custDataLst>
                <p:tags r:id="rId55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2" name="Freeform 17"/>
            <p:cNvSpPr/>
            <p:nvPr>
              <p:custDataLst>
                <p:tags r:id="rId56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3" name="Oval 18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645" y="1283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44" name="Oval 19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708" y="124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45" name="Oval 20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633" y="1363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</p:grpSp>
      <p:grpSp>
        <p:nvGrpSpPr>
          <p:cNvPr id="246" name="Group 3"/>
          <p:cNvGrpSpPr/>
          <p:nvPr>
            <p:custDataLst>
              <p:tags r:id="rId15"/>
            </p:custDataLst>
          </p:nvPr>
        </p:nvGrpSpPr>
        <p:grpSpPr>
          <a:xfrm>
            <a:off x="6687637" y="4949466"/>
            <a:ext cx="1470025" cy="1487488"/>
            <a:chOff x="392" y="979"/>
            <a:chExt cx="926" cy="937"/>
          </a:xfrm>
        </p:grpSpPr>
        <p:sp>
          <p:nvSpPr>
            <p:cNvPr id="247" name="Freeform 4"/>
            <p:cNvSpPr/>
            <p:nvPr>
              <p:custDataLst>
                <p:tags r:id="rId26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solidFill>
              <a:srgbClr val="FDD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8" name="Freeform 5"/>
            <p:cNvSpPr/>
            <p:nvPr>
              <p:custDataLst>
                <p:tags r:id="rId27"/>
              </p:custDataLst>
            </p:nvPr>
          </p:nvSpPr>
          <p:spPr bwMode="auto">
            <a:xfrm>
              <a:off x="422" y="1011"/>
              <a:ext cx="668" cy="814"/>
            </a:xfrm>
            <a:custGeom>
              <a:avLst/>
              <a:gdLst>
                <a:gd name="T0" fmla="*/ 1096 w 267"/>
                <a:gd name="T1" fmla="*/ 11767 h 305"/>
                <a:gd name="T2" fmla="*/ 938 w 267"/>
                <a:gd name="T3" fmla="*/ 8362 h 305"/>
                <a:gd name="T4" fmla="*/ 3525 w 267"/>
                <a:gd name="T5" fmla="*/ 2335 h 305"/>
                <a:gd name="T6" fmla="*/ 7205 w 267"/>
                <a:gd name="T7" fmla="*/ 1003 h 305"/>
                <a:gd name="T8" fmla="*/ 10460 w 267"/>
                <a:gd name="T9" fmla="*/ 1980 h 305"/>
                <a:gd name="T10" fmla="*/ 6077 w 267"/>
                <a:gd name="T11" fmla="*/ 0 h 305"/>
                <a:gd name="T12" fmla="*/ 83 w 267"/>
                <a:gd name="T13" fmla="*/ 8476 h 305"/>
                <a:gd name="T14" fmla="*/ 3255 w 267"/>
                <a:gd name="T15" fmla="*/ 15471 h 305"/>
                <a:gd name="T16" fmla="*/ 1096 w 267"/>
                <a:gd name="T17" fmla="*/ 11767 h 3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7" h="305">
                  <a:moveTo>
                    <a:pt x="28" y="232"/>
                  </a:moveTo>
                  <a:cubicBezTo>
                    <a:pt x="24" y="216"/>
                    <a:pt x="24" y="178"/>
                    <a:pt x="24" y="165"/>
                  </a:cubicBezTo>
                  <a:cubicBezTo>
                    <a:pt x="26" y="127"/>
                    <a:pt x="45" y="83"/>
                    <a:pt x="90" y="46"/>
                  </a:cubicBezTo>
                  <a:cubicBezTo>
                    <a:pt x="112" y="28"/>
                    <a:pt x="145" y="20"/>
                    <a:pt x="184" y="20"/>
                  </a:cubicBezTo>
                  <a:cubicBezTo>
                    <a:pt x="216" y="20"/>
                    <a:pt x="243" y="27"/>
                    <a:pt x="267" y="39"/>
                  </a:cubicBezTo>
                  <a:cubicBezTo>
                    <a:pt x="238" y="15"/>
                    <a:pt x="200" y="0"/>
                    <a:pt x="155" y="0"/>
                  </a:cubicBezTo>
                  <a:cubicBezTo>
                    <a:pt x="36" y="0"/>
                    <a:pt x="5" y="111"/>
                    <a:pt x="2" y="167"/>
                  </a:cubicBezTo>
                  <a:cubicBezTo>
                    <a:pt x="0" y="210"/>
                    <a:pt x="22" y="275"/>
                    <a:pt x="83" y="305"/>
                  </a:cubicBezTo>
                  <a:cubicBezTo>
                    <a:pt x="59" y="284"/>
                    <a:pt x="35" y="258"/>
                    <a:pt x="28" y="232"/>
                  </a:cubicBezTo>
                  <a:close/>
                </a:path>
              </a:pathLst>
            </a:custGeom>
            <a:solidFill>
              <a:srgbClr val="F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49" name="Freeform 6"/>
            <p:cNvSpPr/>
            <p:nvPr>
              <p:custDataLst>
                <p:tags r:id="rId28"/>
              </p:custDataLst>
            </p:nvPr>
          </p:nvSpPr>
          <p:spPr bwMode="auto">
            <a:xfrm>
              <a:off x="660" y="1174"/>
              <a:ext cx="605" cy="713"/>
            </a:xfrm>
            <a:custGeom>
              <a:avLst/>
              <a:gdLst>
                <a:gd name="T0" fmla="*/ 7738 w 242"/>
                <a:gd name="T1" fmla="*/ 0 h 267"/>
                <a:gd name="T2" fmla="*/ 8020 w 242"/>
                <a:gd name="T3" fmla="*/ 6054 h 267"/>
                <a:gd name="T4" fmla="*/ 2625 w 242"/>
                <a:gd name="T5" fmla="*/ 12757 h 267"/>
                <a:gd name="T6" fmla="*/ 0 w 242"/>
                <a:gd name="T7" fmla="*/ 12815 h 267"/>
                <a:gd name="T8" fmla="*/ 2583 w 242"/>
                <a:gd name="T9" fmla="*/ 13486 h 267"/>
                <a:gd name="T10" fmla="*/ 9033 w 242"/>
                <a:gd name="T11" fmla="*/ 7066 h 267"/>
                <a:gd name="T12" fmla="*/ 7738 w 242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1" h="267">
                  <a:moveTo>
                    <a:pt x="198" y="0"/>
                  </a:moveTo>
                  <a:cubicBezTo>
                    <a:pt x="211" y="49"/>
                    <a:pt x="217" y="62"/>
                    <a:pt x="205" y="119"/>
                  </a:cubicBezTo>
                  <a:cubicBezTo>
                    <a:pt x="193" y="176"/>
                    <a:pt x="188" y="253"/>
                    <a:pt x="67" y="251"/>
                  </a:cubicBezTo>
                  <a:cubicBezTo>
                    <a:pt x="32" y="250"/>
                    <a:pt x="27" y="255"/>
                    <a:pt x="0" y="252"/>
                  </a:cubicBezTo>
                  <a:cubicBezTo>
                    <a:pt x="19" y="260"/>
                    <a:pt x="41" y="265"/>
                    <a:pt x="66" y="265"/>
                  </a:cubicBezTo>
                  <a:cubicBezTo>
                    <a:pt x="187" y="267"/>
                    <a:pt x="219" y="197"/>
                    <a:pt x="231" y="139"/>
                  </a:cubicBezTo>
                  <a:cubicBezTo>
                    <a:pt x="242" y="89"/>
                    <a:pt x="229" y="38"/>
                    <a:pt x="198" y="0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0" name="Freeform 7"/>
            <p:cNvSpPr/>
            <p:nvPr>
              <p:custDataLst>
                <p:tags r:id="rId29"/>
              </p:custDataLst>
            </p:nvPr>
          </p:nvSpPr>
          <p:spPr bwMode="auto">
            <a:xfrm>
              <a:off x="875" y="1273"/>
              <a:ext cx="368" cy="579"/>
            </a:xfrm>
            <a:custGeom>
              <a:avLst/>
              <a:gdLst>
                <a:gd name="T0" fmla="*/ 4832 w 147"/>
                <a:gd name="T1" fmla="*/ 0 h 217"/>
                <a:gd name="T2" fmla="*/ 4393 w 147"/>
                <a:gd name="T3" fmla="*/ 3039 h 217"/>
                <a:gd name="T4" fmla="*/ 3685 w 147"/>
                <a:gd name="T5" fmla="*/ 4920 h 217"/>
                <a:gd name="T6" fmla="*/ 3214 w 147"/>
                <a:gd name="T7" fmla="*/ 6841 h 217"/>
                <a:gd name="T8" fmla="*/ 0 w 147"/>
                <a:gd name="T9" fmla="*/ 10998 h 217"/>
                <a:gd name="T10" fmla="*/ 1692 w 147"/>
                <a:gd name="T11" fmla="*/ 10849 h 217"/>
                <a:gd name="T12" fmla="*/ 3843 w 147"/>
                <a:gd name="T13" fmla="*/ 9021 h 217"/>
                <a:gd name="T14" fmla="*/ 5144 w 147"/>
                <a:gd name="T15" fmla="*/ 6081 h 217"/>
                <a:gd name="T16" fmla="*/ 5698 w 147"/>
                <a:gd name="T17" fmla="*/ 2129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216">
                  <a:moveTo>
                    <a:pt x="123" y="0"/>
                  </a:moveTo>
                  <a:cubicBezTo>
                    <a:pt x="127" y="22"/>
                    <a:pt x="122" y="40"/>
                    <a:pt x="112" y="60"/>
                  </a:cubicBezTo>
                  <a:cubicBezTo>
                    <a:pt x="106" y="72"/>
                    <a:pt x="99" y="84"/>
                    <a:pt x="94" y="97"/>
                  </a:cubicBezTo>
                  <a:cubicBezTo>
                    <a:pt x="90" y="109"/>
                    <a:pt x="87" y="122"/>
                    <a:pt x="82" y="135"/>
                  </a:cubicBezTo>
                  <a:cubicBezTo>
                    <a:pt x="67" y="173"/>
                    <a:pt x="42" y="207"/>
                    <a:pt x="0" y="217"/>
                  </a:cubicBezTo>
                  <a:cubicBezTo>
                    <a:pt x="14" y="217"/>
                    <a:pt x="29" y="217"/>
                    <a:pt x="43" y="214"/>
                  </a:cubicBezTo>
                  <a:cubicBezTo>
                    <a:pt x="67" y="209"/>
                    <a:pt x="81" y="194"/>
                    <a:pt x="98" y="178"/>
                  </a:cubicBezTo>
                  <a:cubicBezTo>
                    <a:pt x="119" y="160"/>
                    <a:pt x="125" y="147"/>
                    <a:pt x="131" y="120"/>
                  </a:cubicBezTo>
                  <a:cubicBezTo>
                    <a:pt x="138" y="94"/>
                    <a:pt x="147" y="69"/>
                    <a:pt x="145" y="42"/>
                  </a:cubicBezTo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1" name="Freeform 8"/>
            <p:cNvSpPr/>
            <p:nvPr>
              <p:custDataLst>
                <p:tags r:id="rId30"/>
              </p:custDataLst>
            </p:nvPr>
          </p:nvSpPr>
          <p:spPr bwMode="auto">
            <a:xfrm>
              <a:off x="660" y="1259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F1AE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2" name="Freeform 9"/>
            <p:cNvSpPr/>
            <p:nvPr>
              <p:custDataLst>
                <p:tags r:id="rId31"/>
              </p:custDataLst>
            </p:nvPr>
          </p:nvSpPr>
          <p:spPr bwMode="auto">
            <a:xfrm>
              <a:off x="855" y="1406"/>
              <a:ext cx="208" cy="270"/>
            </a:xfrm>
            <a:custGeom>
              <a:avLst/>
              <a:gdLst>
                <a:gd name="T0" fmla="*/ 0 w 83"/>
                <a:gd name="T1" fmla="*/ 5060 h 101"/>
                <a:gd name="T2" fmla="*/ 2436 w 83"/>
                <a:gd name="T3" fmla="*/ 4296 h 101"/>
                <a:gd name="T4" fmla="*/ 2594 w 83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00">
                  <a:moveTo>
                    <a:pt x="0" y="99"/>
                  </a:moveTo>
                  <a:cubicBezTo>
                    <a:pt x="20" y="101"/>
                    <a:pt x="48" y="99"/>
                    <a:pt x="62" y="84"/>
                  </a:cubicBezTo>
                  <a:cubicBezTo>
                    <a:pt x="83" y="63"/>
                    <a:pt x="82" y="23"/>
                    <a:pt x="66" y="0"/>
                  </a:cubicBezTo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3" name="Freeform 10"/>
            <p:cNvSpPr/>
            <p:nvPr>
              <p:custDataLst>
                <p:tags r:id="rId32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solidFill>
              <a:srgbClr val="00AB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4" name="Freeform 11"/>
            <p:cNvSpPr/>
            <p:nvPr>
              <p:custDataLst>
                <p:tags r:id="rId33"/>
              </p:custDataLst>
            </p:nvPr>
          </p:nvSpPr>
          <p:spPr bwMode="auto">
            <a:xfrm>
              <a:off x="703" y="1275"/>
              <a:ext cx="332" cy="371"/>
            </a:xfrm>
            <a:custGeom>
              <a:avLst/>
              <a:gdLst>
                <a:gd name="T0" fmla="*/ 3065 w 133"/>
                <a:gd name="T1" fmla="*/ 0 h 139"/>
                <a:gd name="T2" fmla="*/ 4076 w 133"/>
                <a:gd name="T3" fmla="*/ 3761 h 139"/>
                <a:gd name="T4" fmla="*/ 3140 w 133"/>
                <a:gd name="T5" fmla="*/ 5229 h 139"/>
                <a:gd name="T6" fmla="*/ 1166 w 133"/>
                <a:gd name="T7" fmla="*/ 6390 h 139"/>
                <a:gd name="T8" fmla="*/ 0 w 133"/>
                <a:gd name="T9" fmla="*/ 6083 h 139"/>
                <a:gd name="T10" fmla="*/ 1945 w 133"/>
                <a:gd name="T11" fmla="*/ 6996 h 139"/>
                <a:gd name="T12" fmla="*/ 4855 w 133"/>
                <a:gd name="T13" fmla="*/ 4409 h 139"/>
                <a:gd name="T14" fmla="*/ 3065 w 133"/>
                <a:gd name="T15" fmla="*/ 0 h 1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3" h="139">
                  <a:moveTo>
                    <a:pt x="79" y="0"/>
                  </a:moveTo>
                  <a:cubicBezTo>
                    <a:pt x="100" y="18"/>
                    <a:pt x="110" y="48"/>
                    <a:pt x="105" y="74"/>
                  </a:cubicBezTo>
                  <a:cubicBezTo>
                    <a:pt x="102" y="87"/>
                    <a:pt x="92" y="94"/>
                    <a:pt x="81" y="103"/>
                  </a:cubicBezTo>
                  <a:cubicBezTo>
                    <a:pt x="70" y="113"/>
                    <a:pt x="57" y="126"/>
                    <a:pt x="30" y="126"/>
                  </a:cubicBezTo>
                  <a:cubicBezTo>
                    <a:pt x="18" y="125"/>
                    <a:pt x="9" y="124"/>
                    <a:pt x="0" y="120"/>
                  </a:cubicBezTo>
                  <a:cubicBezTo>
                    <a:pt x="11" y="131"/>
                    <a:pt x="28" y="138"/>
                    <a:pt x="50" y="138"/>
                  </a:cubicBezTo>
                  <a:cubicBezTo>
                    <a:pt x="106" y="139"/>
                    <a:pt x="120" y="112"/>
                    <a:pt x="125" y="87"/>
                  </a:cubicBezTo>
                  <a:cubicBezTo>
                    <a:pt x="133" y="53"/>
                    <a:pt x="113" y="13"/>
                    <a:pt x="79" y="0"/>
                  </a:cubicBezTo>
                  <a:close/>
                </a:path>
              </a:pathLst>
            </a:custGeom>
            <a:solidFill>
              <a:srgbClr val="009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5" name="Freeform 12"/>
            <p:cNvSpPr/>
            <p:nvPr>
              <p:custDataLst>
                <p:tags r:id="rId34"/>
              </p:custDataLst>
            </p:nvPr>
          </p:nvSpPr>
          <p:spPr bwMode="auto">
            <a:xfrm>
              <a:off x="828" y="1339"/>
              <a:ext cx="217" cy="307"/>
            </a:xfrm>
            <a:custGeom>
              <a:avLst/>
              <a:gdLst>
                <a:gd name="T0" fmla="*/ 0 w 87"/>
                <a:gd name="T1" fmla="*/ 5788 h 115"/>
                <a:gd name="T2" fmla="*/ 2898 w 87"/>
                <a:gd name="T3" fmla="*/ 3193 h 115"/>
                <a:gd name="T4" fmla="*/ 2357 w 87"/>
                <a:gd name="T5" fmla="*/ 0 h 115"/>
                <a:gd name="T6" fmla="*/ 0 w 87"/>
                <a:gd name="T7" fmla="*/ 5788 h 1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7" h="115">
                  <a:moveTo>
                    <a:pt x="0" y="114"/>
                  </a:moveTo>
                  <a:cubicBezTo>
                    <a:pt x="56" y="115"/>
                    <a:pt x="70" y="88"/>
                    <a:pt x="75" y="63"/>
                  </a:cubicBezTo>
                  <a:cubicBezTo>
                    <a:pt x="80" y="41"/>
                    <a:pt x="74" y="18"/>
                    <a:pt x="61" y="0"/>
                  </a:cubicBezTo>
                  <a:cubicBezTo>
                    <a:pt x="70" y="19"/>
                    <a:pt x="87" y="108"/>
                    <a:pt x="0" y="114"/>
                  </a:cubicBezTo>
                  <a:close/>
                </a:path>
              </a:pathLst>
            </a:custGeom>
            <a:solidFill>
              <a:srgbClr val="006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6" name="Freeform 13"/>
            <p:cNvSpPr/>
            <p:nvPr>
              <p:custDataLst>
                <p:tags r:id="rId35"/>
              </p:custDataLst>
            </p:nvPr>
          </p:nvSpPr>
          <p:spPr bwMode="auto">
            <a:xfrm>
              <a:off x="427" y="1011"/>
              <a:ext cx="383" cy="446"/>
            </a:xfrm>
            <a:custGeom>
              <a:avLst/>
              <a:gdLst>
                <a:gd name="T0" fmla="*/ 0 w 153"/>
                <a:gd name="T1" fmla="*/ 8495 h 167"/>
                <a:gd name="T2" fmla="*/ 6010 w 153"/>
                <a:gd name="T3" fmla="*/ 0 h 167"/>
                <a:gd name="T4" fmla="*/ 2118 w 153"/>
                <a:gd name="T5" fmla="*/ 2954 h 167"/>
                <a:gd name="T6" fmla="*/ 0 w 153"/>
                <a:gd name="T7" fmla="*/ 8495 h 1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3" h="167">
                  <a:moveTo>
                    <a:pt x="0" y="167"/>
                  </a:moveTo>
                  <a:cubicBezTo>
                    <a:pt x="3" y="111"/>
                    <a:pt x="34" y="0"/>
                    <a:pt x="153" y="0"/>
                  </a:cubicBezTo>
                  <a:cubicBezTo>
                    <a:pt x="131" y="4"/>
                    <a:pt x="77" y="23"/>
                    <a:pt x="54" y="58"/>
                  </a:cubicBezTo>
                  <a:cubicBezTo>
                    <a:pt x="30" y="93"/>
                    <a:pt x="3" y="114"/>
                    <a:pt x="0" y="1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7" name="Freeform 14"/>
            <p:cNvSpPr/>
            <p:nvPr>
              <p:custDataLst>
                <p:tags r:id="rId36"/>
              </p:custDataLst>
            </p:nvPr>
          </p:nvSpPr>
          <p:spPr bwMode="auto">
            <a:xfrm>
              <a:off x="825" y="1545"/>
              <a:ext cx="413" cy="342"/>
            </a:xfrm>
            <a:custGeom>
              <a:avLst/>
              <a:gdLst>
                <a:gd name="T0" fmla="*/ 0 w 165"/>
                <a:gd name="T1" fmla="*/ 6426 h 128"/>
                <a:gd name="T2" fmla="*/ 6478 w 165"/>
                <a:gd name="T3" fmla="*/ 0 h 128"/>
                <a:gd name="T4" fmla="*/ 0 w 165"/>
                <a:gd name="T5" fmla="*/ 6426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5" h="128">
                  <a:moveTo>
                    <a:pt x="0" y="126"/>
                  </a:moveTo>
                  <a:cubicBezTo>
                    <a:pt x="121" y="128"/>
                    <a:pt x="153" y="58"/>
                    <a:pt x="165" y="0"/>
                  </a:cubicBezTo>
                  <a:cubicBezTo>
                    <a:pt x="145" y="45"/>
                    <a:pt x="91" y="127"/>
                    <a:pt x="0" y="126"/>
                  </a:cubicBezTo>
                  <a:close/>
                </a:path>
              </a:pathLst>
            </a:custGeom>
            <a:solidFill>
              <a:srgbClr val="EB9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8" name="Freeform 15"/>
            <p:cNvSpPr/>
            <p:nvPr>
              <p:custDataLst>
                <p:tags r:id="rId37"/>
              </p:custDataLst>
            </p:nvPr>
          </p:nvSpPr>
          <p:spPr bwMode="auto">
            <a:xfrm>
              <a:off x="645" y="1262"/>
              <a:ext cx="255" cy="318"/>
            </a:xfrm>
            <a:custGeom>
              <a:avLst/>
              <a:gdLst>
                <a:gd name="T0" fmla="*/ 625 w 102"/>
                <a:gd name="T1" fmla="*/ 3629 h 119"/>
                <a:gd name="T2" fmla="*/ 1720 w 102"/>
                <a:gd name="T3" fmla="*/ 1529 h 119"/>
                <a:gd name="T4" fmla="*/ 3095 w 102"/>
                <a:gd name="T5" fmla="*/ 251 h 119"/>
                <a:gd name="T6" fmla="*/ 3675 w 102"/>
                <a:gd name="T7" fmla="*/ 150 h 119"/>
                <a:gd name="T8" fmla="*/ 2583 w 102"/>
                <a:gd name="T9" fmla="*/ 56 h 119"/>
                <a:gd name="T10" fmla="*/ 83 w 102"/>
                <a:gd name="T11" fmla="*/ 3629 h 119"/>
                <a:gd name="T12" fmla="*/ 595 w 102"/>
                <a:gd name="T13" fmla="*/ 6069 h 119"/>
                <a:gd name="T14" fmla="*/ 625 w 102"/>
                <a:gd name="T15" fmla="*/ 3629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119">
                  <a:moveTo>
                    <a:pt x="16" y="71"/>
                  </a:moveTo>
                  <a:cubicBezTo>
                    <a:pt x="19" y="53"/>
                    <a:pt x="30" y="43"/>
                    <a:pt x="44" y="30"/>
                  </a:cubicBezTo>
                  <a:cubicBezTo>
                    <a:pt x="53" y="22"/>
                    <a:pt x="58" y="8"/>
                    <a:pt x="79" y="5"/>
                  </a:cubicBezTo>
                  <a:cubicBezTo>
                    <a:pt x="90" y="4"/>
                    <a:pt x="102" y="5"/>
                    <a:pt x="94" y="3"/>
                  </a:cubicBezTo>
                  <a:cubicBezTo>
                    <a:pt x="85" y="0"/>
                    <a:pt x="76" y="0"/>
                    <a:pt x="66" y="1"/>
                  </a:cubicBezTo>
                  <a:cubicBezTo>
                    <a:pt x="13" y="8"/>
                    <a:pt x="6" y="41"/>
                    <a:pt x="2" y="71"/>
                  </a:cubicBezTo>
                  <a:cubicBezTo>
                    <a:pt x="0" y="86"/>
                    <a:pt x="3" y="105"/>
                    <a:pt x="15" y="119"/>
                  </a:cubicBezTo>
                  <a:cubicBezTo>
                    <a:pt x="8" y="99"/>
                    <a:pt x="14" y="90"/>
                    <a:pt x="16" y="71"/>
                  </a:cubicBezTo>
                  <a:close/>
                </a:path>
              </a:pathLst>
            </a:custGeom>
            <a:solidFill>
              <a:srgbClr val="DEEE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9" name="Freeform 16"/>
            <p:cNvSpPr/>
            <p:nvPr>
              <p:custDataLst>
                <p:tags r:id="rId38"/>
              </p:custDataLst>
            </p:nvPr>
          </p:nvSpPr>
          <p:spPr bwMode="auto">
            <a:xfrm>
              <a:off x="392" y="979"/>
              <a:ext cx="926" cy="937"/>
            </a:xfrm>
            <a:custGeom>
              <a:avLst/>
              <a:gdLst>
                <a:gd name="T0" fmla="*/ 13655 w 370"/>
                <a:gd name="T1" fmla="*/ 10860 h 351"/>
                <a:gd name="T2" fmla="*/ 6582 w 370"/>
                <a:gd name="T3" fmla="*/ 0 h 351"/>
                <a:gd name="T4" fmla="*/ 125 w 370"/>
                <a:gd name="T5" fmla="*/ 9151 h 351"/>
                <a:gd name="T6" fmla="*/ 6707 w 370"/>
                <a:gd name="T7" fmla="*/ 17672 h 351"/>
                <a:gd name="T8" fmla="*/ 13655 w 370"/>
                <a:gd name="T9" fmla="*/ 10860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0" h="351">
                  <a:moveTo>
                    <a:pt x="348" y="214"/>
                  </a:moveTo>
                  <a:cubicBezTo>
                    <a:pt x="370" y="109"/>
                    <a:pt x="297" y="0"/>
                    <a:pt x="168" y="0"/>
                  </a:cubicBezTo>
                  <a:cubicBezTo>
                    <a:pt x="40" y="0"/>
                    <a:pt x="6" y="119"/>
                    <a:pt x="3" y="180"/>
                  </a:cubicBezTo>
                  <a:cubicBezTo>
                    <a:pt x="0" y="241"/>
                    <a:pt x="43" y="346"/>
                    <a:pt x="171" y="348"/>
                  </a:cubicBezTo>
                  <a:cubicBezTo>
                    <a:pt x="300" y="351"/>
                    <a:pt x="335" y="275"/>
                    <a:pt x="348" y="21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0" name="Freeform 17"/>
            <p:cNvSpPr/>
            <p:nvPr>
              <p:custDataLst>
                <p:tags r:id="rId39"/>
              </p:custDataLst>
            </p:nvPr>
          </p:nvSpPr>
          <p:spPr bwMode="auto">
            <a:xfrm>
              <a:off x="620" y="1222"/>
              <a:ext cx="440" cy="446"/>
            </a:xfrm>
            <a:custGeom>
              <a:avLst/>
              <a:gdLst>
                <a:gd name="T0" fmla="*/ 6488 w 176"/>
                <a:gd name="T1" fmla="*/ 5542 h 167"/>
                <a:gd name="T2" fmla="*/ 3020 w 176"/>
                <a:gd name="T3" fmla="*/ 401 h 167"/>
                <a:gd name="T4" fmla="*/ 208 w 176"/>
                <a:gd name="T5" fmla="*/ 4380 h 167"/>
                <a:gd name="T6" fmla="*/ 3208 w 176"/>
                <a:gd name="T7" fmla="*/ 8437 h 167"/>
                <a:gd name="T8" fmla="*/ 6488 w 176"/>
                <a:gd name="T9" fmla="*/ 5542 h 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6" h="167">
                  <a:moveTo>
                    <a:pt x="166" y="109"/>
                  </a:moveTo>
                  <a:cubicBezTo>
                    <a:pt x="176" y="59"/>
                    <a:pt x="137" y="0"/>
                    <a:pt x="77" y="8"/>
                  </a:cubicBezTo>
                  <a:cubicBezTo>
                    <a:pt x="18" y="16"/>
                    <a:pt x="9" y="53"/>
                    <a:pt x="5" y="86"/>
                  </a:cubicBezTo>
                  <a:cubicBezTo>
                    <a:pt x="0" y="119"/>
                    <a:pt x="20" y="165"/>
                    <a:pt x="82" y="166"/>
                  </a:cubicBezTo>
                  <a:cubicBezTo>
                    <a:pt x="144" y="167"/>
                    <a:pt x="160" y="137"/>
                    <a:pt x="166" y="10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61" name="Oval 18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645" y="1283"/>
              <a:ext cx="65" cy="7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62" name="Oval 19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708" y="124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  <p:sp>
          <p:nvSpPr>
            <p:cNvPr id="263" name="Oval 20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633" y="1363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>
                <a:solidFill>
                  <a:srgbClr val="0070C0"/>
                </a:solidFill>
              </a:endParaRPr>
            </a:p>
          </p:txBody>
        </p:sp>
      </p:grpSp>
      <p:sp>
        <p:nvSpPr>
          <p:cNvPr id="78" name="文本框 77"/>
          <p:cNvSpPr txBox="1"/>
          <p:nvPr>
            <p:custDataLst>
              <p:tags r:id="rId16"/>
            </p:custDataLst>
          </p:nvPr>
        </p:nvSpPr>
        <p:spPr>
          <a:xfrm>
            <a:off x="1141040" y="1140185"/>
            <a:ext cx="172354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4000">
                <a:solidFill>
                  <a:schemeClr val="bg1"/>
                </a:solidFill>
              </a:rPr>
              <a:t>组织液</a:t>
            </a:r>
          </a:p>
        </p:txBody>
      </p:sp>
      <p:sp>
        <p:nvSpPr>
          <p:cNvPr id="264" name="文本框 263"/>
          <p:cNvSpPr txBox="1"/>
          <p:nvPr>
            <p:custDataLst>
              <p:tags r:id="rId17"/>
            </p:custDataLst>
          </p:nvPr>
        </p:nvSpPr>
        <p:spPr>
          <a:xfrm>
            <a:off x="1765020" y="6208369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楷体" panose="02010609060101010101" pitchFamily="49" charset="-122"/>
                <a:ea typeface="楷体" panose="02010609060101010101" pitchFamily="49" charset="-122"/>
              </a:rPr>
              <a:t>组织细胞</a:t>
            </a:r>
          </a:p>
        </p:txBody>
      </p:sp>
      <p:cxnSp>
        <p:nvCxnSpPr>
          <p:cNvPr id="265" name="直接箭头连接符 264"/>
          <p:cNvCxnSpPr/>
          <p:nvPr>
            <p:custDataLst>
              <p:tags r:id="rId18"/>
            </p:custDataLst>
          </p:nvPr>
        </p:nvCxnSpPr>
        <p:spPr>
          <a:xfrm flipH="1">
            <a:off x="4113368" y="5331633"/>
            <a:ext cx="834668" cy="30935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6" name="文本框 265"/>
          <p:cNvSpPr txBox="1"/>
          <p:nvPr>
            <p:custDataLst>
              <p:tags r:id="rId19"/>
            </p:custDataLst>
          </p:nvPr>
        </p:nvSpPr>
        <p:spPr>
          <a:xfrm>
            <a:off x="4089674" y="5531260"/>
            <a:ext cx="1164307" cy="120032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/>
              <a:t>出血浆</a:t>
            </a:r>
            <a:endParaRPr lang="en-US" altLang="zh-CN" sz="2400"/>
          </a:p>
          <a:p>
            <a:pPr algn="ctr"/>
            <a:r>
              <a:rPr lang="zh-CN" altLang="en-US" sz="2400"/>
              <a:t>穿</a:t>
            </a:r>
            <a:r>
              <a:rPr lang="en-US" altLang="zh-CN" sz="2400"/>
              <a:t>2</a:t>
            </a:r>
            <a:r>
              <a:rPr lang="zh-CN" altLang="en-US" sz="2400"/>
              <a:t>层膜</a:t>
            </a:r>
            <a:endParaRPr lang="zh-CN" altLang="en-US" sz="2000"/>
          </a:p>
        </p:txBody>
      </p:sp>
      <p:sp>
        <p:nvSpPr>
          <p:cNvPr id="267" name="椭圆 266"/>
          <p:cNvSpPr/>
          <p:nvPr>
            <p:custDataLst>
              <p:tags r:id="rId20"/>
            </p:custDataLst>
          </p:nvPr>
        </p:nvSpPr>
        <p:spPr>
          <a:xfrm>
            <a:off x="3637578" y="5208262"/>
            <a:ext cx="357587" cy="357587"/>
          </a:xfrm>
          <a:prstGeom prst="ellipse">
            <a:avLst/>
          </a:prstGeom>
          <a:solidFill>
            <a:srgbClr val="FF0000"/>
          </a:solidFill>
          <a:ln>
            <a:noFill/>
          </a:ln>
          <a:effectLst>
            <a:glow rad="114300">
              <a:srgbClr val="FFC000">
                <a:alpha val="64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68" name="直接箭头连接符 267"/>
          <p:cNvCxnSpPr/>
          <p:nvPr>
            <p:custDataLst>
              <p:tags r:id="rId21"/>
            </p:custDataLst>
          </p:nvPr>
        </p:nvCxnSpPr>
        <p:spPr>
          <a:xfrm flipH="1">
            <a:off x="2951929" y="5383828"/>
            <a:ext cx="710769" cy="3489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文本框 269"/>
          <p:cNvSpPr txBox="1"/>
          <p:nvPr>
            <p:custDataLst>
              <p:tags r:id="rId22"/>
            </p:custDataLst>
          </p:nvPr>
        </p:nvSpPr>
        <p:spPr>
          <a:xfrm>
            <a:off x="2769576" y="3846320"/>
            <a:ext cx="1164307" cy="1200329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/>
              <a:t>进入细胞穿</a:t>
            </a:r>
            <a:r>
              <a:rPr lang="en-US" altLang="zh-CN" sz="2400"/>
              <a:t>1</a:t>
            </a:r>
            <a:r>
              <a:rPr lang="zh-CN" altLang="en-US" sz="2400"/>
              <a:t>层膜</a:t>
            </a:r>
            <a:endParaRPr lang="zh-CN" altLang="en-US" sz="2000"/>
          </a:p>
        </p:txBody>
      </p:sp>
      <p:grpSp>
        <p:nvGrpSpPr>
          <p:cNvPr id="273" name="组合 272"/>
          <p:cNvGrpSpPr/>
          <p:nvPr>
            <p:custDataLst>
              <p:tags r:id="rId23"/>
            </p:custDataLst>
          </p:nvPr>
        </p:nvGrpSpPr>
        <p:grpSpPr>
          <a:xfrm>
            <a:off x="-8137" y="2237765"/>
            <a:ext cx="12200135" cy="2020000"/>
            <a:chOff x="-8137" y="2237765"/>
            <a:chExt cx="12200135" cy="2020000"/>
          </a:xfrm>
        </p:grpSpPr>
        <p:sp>
          <p:nvSpPr>
            <p:cNvPr id="272" name="矩形 271"/>
            <p:cNvSpPr/>
            <p:nvPr>
              <p:custDataLst>
                <p:tags r:id="rId24"/>
              </p:custDataLst>
            </p:nvPr>
          </p:nvSpPr>
          <p:spPr>
            <a:xfrm>
              <a:off x="-8137" y="2237765"/>
              <a:ext cx="12200135" cy="2020000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1" name="文本框 5"/>
            <p:cNvSpPr txBox="1"/>
            <p:nvPr>
              <p:custDataLst>
                <p:tags r:id="rId25"/>
              </p:custDataLst>
            </p:nvPr>
          </p:nvSpPr>
          <p:spPr>
            <a:xfrm>
              <a:off x="269573" y="2309830"/>
              <a:ext cx="11644717" cy="1815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养料（如葡萄糖进入组织细胞）</a:t>
              </a:r>
              <a:endParaRPr lang="en-US" altLang="zh-CN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endParaRPr>
            </a:p>
            <a:p>
              <a:r>
                <a:rPr lang="zh-CN" altLang="en-US" sz="2800" b="1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转移途径：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消化→吸收→血液循环→组织液→组织细胞</a:t>
              </a:r>
              <a:endParaRPr lang="en-US" altLang="zh-CN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endParaRPr>
            </a:p>
            <a:p>
              <a:pPr marL="1524000" indent="-1524000"/>
              <a:r>
                <a:rPr lang="zh-CN" altLang="en-US" sz="2800" b="1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穿膜层数：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进出小肠绒毛上皮细胞（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2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+ 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进出毛细血管壁细胞（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4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+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进入组织细胞（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1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=7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层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50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20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20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10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6" grpId="0" animBg="1"/>
      <p:bldP spid="267" grpId="0" animBg="1"/>
      <p:bldP spid="270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61" r="28736"/>
          <a:stretch>
            <a:fillRect/>
          </a:stretch>
        </p:blipFill>
        <p:spPr bwMode="auto">
          <a:xfrm>
            <a:off x="3929974" y="0"/>
            <a:ext cx="4581423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组合 2"/>
          <p:cNvGrpSpPr/>
          <p:nvPr>
            <p:custDataLst>
              <p:tags r:id="rId2"/>
            </p:custDataLst>
          </p:nvPr>
        </p:nvGrpSpPr>
        <p:grpSpPr>
          <a:xfrm>
            <a:off x="423009" y="214110"/>
            <a:ext cx="2015619" cy="683742"/>
            <a:chOff x="6516467" y="4887934"/>
            <a:chExt cx="2015619" cy="683742"/>
          </a:xfrm>
        </p:grpSpPr>
        <p:sp>
          <p:nvSpPr>
            <p:cNvPr id="4" name="矩形: 圆角 3"/>
            <p:cNvSpPr/>
            <p:nvPr>
              <p:custDataLst>
                <p:tags r:id="rId471"/>
              </p:custDataLst>
            </p:nvPr>
          </p:nvSpPr>
          <p:spPr>
            <a:xfrm>
              <a:off x="6516467" y="4887934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5" name="文本框 4"/>
            <p:cNvSpPr txBox="1"/>
            <p:nvPr>
              <p:custDataLst>
                <p:tags r:id="rId472"/>
              </p:custDataLst>
            </p:nvPr>
          </p:nvSpPr>
          <p:spPr>
            <a:xfrm>
              <a:off x="6607894" y="4937417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呼吸系统</a:t>
              </a:r>
            </a:p>
          </p:txBody>
        </p:sp>
      </p:grpSp>
      <p:sp>
        <p:nvSpPr>
          <p:cNvPr id="13" name="文本框 12"/>
          <p:cNvSpPr txBox="1"/>
          <p:nvPr>
            <p:custDataLst>
              <p:tags r:id="rId3"/>
            </p:custDataLst>
          </p:nvPr>
        </p:nvSpPr>
        <p:spPr>
          <a:xfrm>
            <a:off x="4469796" y="555980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鼻腔</a:t>
            </a:r>
          </a:p>
        </p:txBody>
      </p:sp>
      <p:sp>
        <p:nvSpPr>
          <p:cNvPr id="14" name="文本框 13"/>
          <p:cNvSpPr txBox="1"/>
          <p:nvPr>
            <p:custDataLst>
              <p:tags r:id="rId4"/>
            </p:custDataLst>
          </p:nvPr>
        </p:nvSpPr>
        <p:spPr>
          <a:xfrm>
            <a:off x="6743529" y="1271415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咽</a:t>
            </a:r>
          </a:p>
        </p:txBody>
      </p:sp>
      <p:cxnSp>
        <p:nvCxnSpPr>
          <p:cNvPr id="15" name="直接连接符 14"/>
          <p:cNvCxnSpPr/>
          <p:nvPr>
            <p:custDataLst>
              <p:tags r:id="rId5"/>
            </p:custDataLst>
          </p:nvPr>
        </p:nvCxnSpPr>
        <p:spPr>
          <a:xfrm>
            <a:off x="6300894" y="1456081"/>
            <a:ext cx="487680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文本框 18"/>
          <p:cNvSpPr txBox="1"/>
          <p:nvPr>
            <p:custDataLst>
              <p:tags r:id="rId6"/>
            </p:custDataLst>
          </p:nvPr>
        </p:nvSpPr>
        <p:spPr>
          <a:xfrm>
            <a:off x="6739756" y="1788434"/>
            <a:ext cx="4154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喉</a:t>
            </a:r>
          </a:p>
        </p:txBody>
      </p:sp>
      <p:cxnSp>
        <p:nvCxnSpPr>
          <p:cNvPr id="20" name="直接连接符 19"/>
          <p:cNvCxnSpPr/>
          <p:nvPr>
            <p:custDataLst>
              <p:tags r:id="rId7"/>
            </p:custDataLst>
          </p:nvPr>
        </p:nvCxnSpPr>
        <p:spPr>
          <a:xfrm>
            <a:off x="6193367" y="1973100"/>
            <a:ext cx="591434" cy="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文本框 23"/>
          <p:cNvSpPr txBox="1"/>
          <p:nvPr>
            <p:custDataLst>
              <p:tags r:id="rId8"/>
            </p:custDataLst>
          </p:nvPr>
        </p:nvSpPr>
        <p:spPr>
          <a:xfrm>
            <a:off x="6947505" y="2423434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气管</a:t>
            </a:r>
          </a:p>
        </p:txBody>
      </p:sp>
      <p:cxnSp>
        <p:nvCxnSpPr>
          <p:cNvPr id="25" name="直接连接符 24"/>
          <p:cNvCxnSpPr/>
          <p:nvPr>
            <p:custDataLst>
              <p:tags r:id="rId9"/>
            </p:custDataLst>
          </p:nvPr>
        </p:nvCxnSpPr>
        <p:spPr>
          <a:xfrm flipV="1">
            <a:off x="6220685" y="2608100"/>
            <a:ext cx="771865" cy="252637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文本框 26"/>
          <p:cNvSpPr txBox="1"/>
          <p:nvPr>
            <p:custDataLst>
              <p:tags r:id="rId10"/>
            </p:custDataLst>
          </p:nvPr>
        </p:nvSpPr>
        <p:spPr>
          <a:xfrm>
            <a:off x="4469796" y="2423434"/>
            <a:ext cx="8771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支气管</a:t>
            </a:r>
          </a:p>
        </p:txBody>
      </p:sp>
      <p:cxnSp>
        <p:nvCxnSpPr>
          <p:cNvPr id="28" name="直接连接符 27"/>
          <p:cNvCxnSpPr/>
          <p:nvPr>
            <p:custDataLst>
              <p:tags r:id="rId11"/>
            </p:custDataLst>
          </p:nvPr>
        </p:nvCxnSpPr>
        <p:spPr>
          <a:xfrm>
            <a:off x="5221932" y="2676071"/>
            <a:ext cx="749384" cy="1032329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459"/>
          <p:cNvGrpSpPr/>
          <p:nvPr>
            <p:custDataLst>
              <p:tags r:id="rId12"/>
            </p:custDataLst>
          </p:nvPr>
        </p:nvGrpSpPr>
        <p:grpSpPr>
          <a:xfrm rot="604590" flipH="1">
            <a:off x="4854118" y="3354606"/>
            <a:ext cx="1287767" cy="1872562"/>
            <a:chOff x="2030" y="922"/>
            <a:chExt cx="2114" cy="3074"/>
          </a:xfrm>
        </p:grpSpPr>
        <p:grpSp>
          <p:nvGrpSpPr>
            <p:cNvPr id="31" name="Group 205"/>
            <p:cNvGrpSpPr/>
            <p:nvPr>
              <p:custDataLst>
                <p:tags r:id="rId17"/>
              </p:custDataLst>
            </p:nvPr>
          </p:nvGrpSpPr>
          <p:grpSpPr>
            <a:xfrm>
              <a:off x="2030" y="922"/>
              <a:ext cx="2114" cy="3074"/>
              <a:chOff x="2030" y="922"/>
              <a:chExt cx="2114" cy="3074"/>
            </a:xfrm>
          </p:grpSpPr>
          <p:sp>
            <p:nvSpPr>
              <p:cNvPr id="285" name="Freeform 5"/>
              <p:cNvSpPr/>
              <p:nvPr>
                <p:custDataLst>
                  <p:tags r:id="rId271"/>
                </p:custDataLst>
              </p:nvPr>
            </p:nvSpPr>
            <p:spPr bwMode="auto">
              <a:xfrm>
                <a:off x="3773" y="2487"/>
                <a:ext cx="65" cy="312"/>
              </a:xfrm>
              <a:custGeom>
                <a:avLst/>
                <a:gdLst>
                  <a:gd name="T0" fmla="*/ 260 w 31"/>
                  <a:gd name="T1" fmla="*/ 0 h 140"/>
                  <a:gd name="T2" fmla="*/ 0 w 31"/>
                  <a:gd name="T3" fmla="*/ 1549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40">
                    <a:moveTo>
                      <a:pt x="28" y="0"/>
                    </a:moveTo>
                    <a:cubicBezTo>
                      <a:pt x="31" y="48"/>
                      <a:pt x="13" y="96"/>
                      <a:pt x="0" y="14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" name="Freeform 6"/>
              <p:cNvSpPr/>
              <p:nvPr>
                <p:custDataLst>
                  <p:tags r:id="rId272"/>
                </p:custDataLst>
              </p:nvPr>
            </p:nvSpPr>
            <p:spPr bwMode="auto">
              <a:xfrm>
                <a:off x="2030" y="922"/>
                <a:ext cx="1436" cy="2520"/>
              </a:xfrm>
              <a:custGeom>
                <a:avLst/>
                <a:gdLst>
                  <a:gd name="T0" fmla="*/ 5126 w 686"/>
                  <a:gd name="T1" fmla="*/ 9361 h 1129"/>
                  <a:gd name="T2" fmla="*/ 5459 w 686"/>
                  <a:gd name="T3" fmla="*/ 10243 h 1129"/>
                  <a:gd name="T4" fmla="*/ 6292 w 686"/>
                  <a:gd name="T5" fmla="*/ 11343 h 1129"/>
                  <a:gd name="T6" fmla="*/ 5539 w 686"/>
                  <a:gd name="T7" fmla="*/ 11752 h 1129"/>
                  <a:gd name="T8" fmla="*/ 4990 w 686"/>
                  <a:gd name="T9" fmla="*/ 10363 h 1129"/>
                  <a:gd name="T10" fmla="*/ 4530 w 686"/>
                  <a:gd name="T11" fmla="*/ 9305 h 1129"/>
                  <a:gd name="T12" fmla="*/ 4513 w 686"/>
                  <a:gd name="T13" fmla="*/ 9305 h 1129"/>
                  <a:gd name="T14" fmla="*/ 4689 w 686"/>
                  <a:gd name="T15" fmla="*/ 10174 h 1129"/>
                  <a:gd name="T16" fmla="*/ 4027 w 686"/>
                  <a:gd name="T17" fmla="*/ 12555 h 1129"/>
                  <a:gd name="T18" fmla="*/ 3659 w 686"/>
                  <a:gd name="T19" fmla="*/ 12200 h 1129"/>
                  <a:gd name="T20" fmla="*/ 3917 w 686"/>
                  <a:gd name="T21" fmla="*/ 9143 h 1129"/>
                  <a:gd name="T22" fmla="*/ 3667 w 686"/>
                  <a:gd name="T23" fmla="*/ 8694 h 1129"/>
                  <a:gd name="T24" fmla="*/ 3102 w 686"/>
                  <a:gd name="T25" fmla="*/ 7797 h 1129"/>
                  <a:gd name="T26" fmla="*/ 3054 w 686"/>
                  <a:gd name="T27" fmla="*/ 7828 h 1129"/>
                  <a:gd name="T28" fmla="*/ 2818 w 686"/>
                  <a:gd name="T29" fmla="*/ 9163 h 1129"/>
                  <a:gd name="T30" fmla="*/ 2533 w 686"/>
                  <a:gd name="T31" fmla="*/ 8997 h 1129"/>
                  <a:gd name="T32" fmla="*/ 2694 w 686"/>
                  <a:gd name="T33" fmla="*/ 7283 h 1129"/>
                  <a:gd name="T34" fmla="*/ 2550 w 686"/>
                  <a:gd name="T35" fmla="*/ 6841 h 1129"/>
                  <a:gd name="T36" fmla="*/ 1945 w 686"/>
                  <a:gd name="T37" fmla="*/ 5685 h 1129"/>
                  <a:gd name="T38" fmla="*/ 1853 w 686"/>
                  <a:gd name="T39" fmla="*/ 5685 h 1129"/>
                  <a:gd name="T40" fmla="*/ 1419 w 686"/>
                  <a:gd name="T41" fmla="*/ 6571 h 1129"/>
                  <a:gd name="T42" fmla="*/ 955 w 686"/>
                  <a:gd name="T43" fmla="*/ 6227 h 1129"/>
                  <a:gd name="T44" fmla="*/ 1434 w 686"/>
                  <a:gd name="T45" fmla="*/ 4873 h 1129"/>
                  <a:gd name="T46" fmla="*/ 1350 w 686"/>
                  <a:gd name="T47" fmla="*/ 4460 h 1129"/>
                  <a:gd name="T48" fmla="*/ 0 w 686"/>
                  <a:gd name="T49" fmla="*/ 0 h 1129"/>
                  <a:gd name="T50" fmla="*/ 946 w 686"/>
                  <a:gd name="T51" fmla="*/ 0 h 1129"/>
                  <a:gd name="T52" fmla="*/ 1174 w 686"/>
                  <a:gd name="T53" fmla="*/ 1190 h 1129"/>
                  <a:gd name="T54" fmla="*/ 1520 w 686"/>
                  <a:gd name="T55" fmla="*/ 1924 h 1129"/>
                  <a:gd name="T56" fmla="*/ 3062 w 686"/>
                  <a:gd name="T57" fmla="*/ 2714 h 1129"/>
                  <a:gd name="T58" fmla="*/ 3062 w 686"/>
                  <a:gd name="T59" fmla="*/ 2714 h 1129"/>
                  <a:gd name="T60" fmla="*/ 3062 w 686"/>
                  <a:gd name="T61" fmla="*/ 2714 h 1129"/>
                  <a:gd name="T62" fmla="*/ 3037 w 686"/>
                  <a:gd name="T63" fmla="*/ 3513 h 1129"/>
                  <a:gd name="T64" fmla="*/ 1972 w 686"/>
                  <a:gd name="T65" fmla="*/ 3203 h 1129"/>
                  <a:gd name="T66" fmla="*/ 1928 w 686"/>
                  <a:gd name="T67" fmla="*/ 3279 h 1129"/>
                  <a:gd name="T68" fmla="*/ 2585 w 686"/>
                  <a:gd name="T69" fmla="*/ 4748 h 1129"/>
                  <a:gd name="T70" fmla="*/ 2887 w 686"/>
                  <a:gd name="T71" fmla="*/ 5395 h 1129"/>
                  <a:gd name="T72" fmla="*/ 3071 w 686"/>
                  <a:gd name="T73" fmla="*/ 5661 h 1129"/>
                  <a:gd name="T74" fmla="*/ 3824 w 686"/>
                  <a:gd name="T75" fmla="*/ 5973 h 1129"/>
                  <a:gd name="T76" fmla="*/ 3927 w 686"/>
                  <a:gd name="T77" fmla="*/ 6082 h 1129"/>
                  <a:gd name="T78" fmla="*/ 3824 w 686"/>
                  <a:gd name="T79" fmla="*/ 6203 h 1129"/>
                  <a:gd name="T80" fmla="*/ 3247 w 686"/>
                  <a:gd name="T81" fmla="*/ 6038 h 1129"/>
                  <a:gd name="T82" fmla="*/ 3211 w 686"/>
                  <a:gd name="T83" fmla="*/ 6082 h 1129"/>
                  <a:gd name="T84" fmla="*/ 4530 w 686"/>
                  <a:gd name="T85" fmla="*/ 8176 h 1129"/>
                  <a:gd name="T86" fmla="*/ 4833 w 686"/>
                  <a:gd name="T87" fmla="*/ 8185 h 1129"/>
                  <a:gd name="T88" fmla="*/ 4850 w 686"/>
                  <a:gd name="T89" fmla="*/ 8185 h 1129"/>
                  <a:gd name="T90" fmla="*/ 4850 w 686"/>
                  <a:gd name="T91" fmla="*/ 8185 h 1129"/>
                  <a:gd name="T92" fmla="*/ 5376 w 686"/>
                  <a:gd name="T93" fmla="*/ 8015 h 1129"/>
                  <a:gd name="T94" fmla="*/ 5662 w 686"/>
                  <a:gd name="T95" fmla="*/ 8464 h 1129"/>
                  <a:gd name="T96" fmla="*/ 4942 w 686"/>
                  <a:gd name="T97" fmla="*/ 8754 h 1129"/>
                  <a:gd name="T98" fmla="*/ 4859 w 686"/>
                  <a:gd name="T99" fmla="*/ 8864 h 1129"/>
                  <a:gd name="T100" fmla="*/ 5126 w 686"/>
                  <a:gd name="T101" fmla="*/ 9361 h 11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86" h="1129">
                    <a:moveTo>
                      <a:pt x="559" y="842"/>
                    </a:move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4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4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5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5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8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1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1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7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39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" name="Freeform 7"/>
              <p:cNvSpPr/>
              <p:nvPr>
                <p:custDataLst>
                  <p:tags r:id="rId273"/>
                </p:custDataLst>
              </p:nvPr>
            </p:nvSpPr>
            <p:spPr bwMode="auto">
              <a:xfrm>
                <a:off x="2660" y="1467"/>
                <a:ext cx="128" cy="161"/>
              </a:xfrm>
              <a:custGeom>
                <a:avLst/>
                <a:gdLst>
                  <a:gd name="T0" fmla="*/ 304 w 61"/>
                  <a:gd name="T1" fmla="*/ 0 h 72"/>
                  <a:gd name="T2" fmla="*/ 277 w 61"/>
                  <a:gd name="T3" fmla="*/ 805 h 72"/>
                  <a:gd name="T4" fmla="*/ 304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0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" name="Freeform 8"/>
              <p:cNvSpPr/>
              <p:nvPr>
                <p:custDataLst>
                  <p:tags r:id="rId274"/>
                </p:custDataLst>
              </p:nvPr>
            </p:nvSpPr>
            <p:spPr bwMode="auto">
              <a:xfrm>
                <a:off x="2693" y="1476"/>
                <a:ext cx="67" cy="141"/>
              </a:xfrm>
              <a:custGeom>
                <a:avLst/>
                <a:gdLst>
                  <a:gd name="T0" fmla="*/ 92 w 32"/>
                  <a:gd name="T1" fmla="*/ 81 h 63"/>
                  <a:gd name="T2" fmla="*/ 65 w 32"/>
                  <a:gd name="T3" fmla="*/ 154 h 63"/>
                  <a:gd name="T4" fmla="*/ 27 w 32"/>
                  <a:gd name="T5" fmla="*/ 226 h 63"/>
                  <a:gd name="T6" fmla="*/ 27 w 32"/>
                  <a:gd name="T7" fmla="*/ 291 h 63"/>
                  <a:gd name="T8" fmla="*/ 17 w 32"/>
                  <a:gd name="T9" fmla="*/ 336 h 63"/>
                  <a:gd name="T10" fmla="*/ 8 w 32"/>
                  <a:gd name="T11" fmla="*/ 380 h 63"/>
                  <a:gd name="T12" fmla="*/ 8 w 32"/>
                  <a:gd name="T13" fmla="*/ 405 h 63"/>
                  <a:gd name="T14" fmla="*/ 8 w 32"/>
                  <a:gd name="T15" fmla="*/ 450 h 63"/>
                  <a:gd name="T16" fmla="*/ 8 w 32"/>
                  <a:gd name="T17" fmla="*/ 526 h 63"/>
                  <a:gd name="T18" fmla="*/ 44 w 32"/>
                  <a:gd name="T19" fmla="*/ 595 h 63"/>
                  <a:gd name="T20" fmla="*/ 92 w 32"/>
                  <a:gd name="T21" fmla="*/ 660 h 63"/>
                  <a:gd name="T22" fmla="*/ 119 w 32"/>
                  <a:gd name="T23" fmla="*/ 671 h 63"/>
                  <a:gd name="T24" fmla="*/ 149 w 32"/>
                  <a:gd name="T25" fmla="*/ 696 h 63"/>
                  <a:gd name="T26" fmla="*/ 193 w 32"/>
                  <a:gd name="T27" fmla="*/ 671 h 63"/>
                  <a:gd name="T28" fmla="*/ 237 w 32"/>
                  <a:gd name="T29" fmla="*/ 582 h 63"/>
                  <a:gd name="T30" fmla="*/ 249 w 32"/>
                  <a:gd name="T31" fmla="*/ 535 h 63"/>
                  <a:gd name="T32" fmla="*/ 285 w 32"/>
                  <a:gd name="T33" fmla="*/ 450 h 63"/>
                  <a:gd name="T34" fmla="*/ 285 w 32"/>
                  <a:gd name="T35" fmla="*/ 360 h 63"/>
                  <a:gd name="T36" fmla="*/ 268 w 32"/>
                  <a:gd name="T37" fmla="*/ 246 h 63"/>
                  <a:gd name="T38" fmla="*/ 268 w 32"/>
                  <a:gd name="T39" fmla="*/ 190 h 63"/>
                  <a:gd name="T40" fmla="*/ 249 w 32"/>
                  <a:gd name="T41" fmla="*/ 134 h 63"/>
                  <a:gd name="T42" fmla="*/ 237 w 32"/>
                  <a:gd name="T43" fmla="*/ 90 h 63"/>
                  <a:gd name="T44" fmla="*/ 220 w 32"/>
                  <a:gd name="T45" fmla="*/ 65 h 63"/>
                  <a:gd name="T46" fmla="*/ 201 w 32"/>
                  <a:gd name="T47" fmla="*/ 20 h 63"/>
                  <a:gd name="T48" fmla="*/ 168 w 32"/>
                  <a:gd name="T49" fmla="*/ 9 h 63"/>
                  <a:gd name="T50" fmla="*/ 128 w 32"/>
                  <a:gd name="T51" fmla="*/ 36 h 63"/>
                  <a:gd name="T52" fmla="*/ 119 w 32"/>
                  <a:gd name="T53" fmla="*/ 65 h 63"/>
                  <a:gd name="T54" fmla="*/ 92 w 32"/>
                  <a:gd name="T55" fmla="*/ 81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2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3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4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" name="Freeform 9"/>
              <p:cNvSpPr/>
              <p:nvPr>
                <p:custDataLst>
                  <p:tags r:id="rId275"/>
                </p:custDataLst>
              </p:nvPr>
            </p:nvSpPr>
            <p:spPr bwMode="auto">
              <a:xfrm>
                <a:off x="2061" y="969"/>
                <a:ext cx="285" cy="786"/>
              </a:xfrm>
              <a:custGeom>
                <a:avLst/>
                <a:gdLst>
                  <a:gd name="T0" fmla="*/ 0 w 136"/>
                  <a:gd name="T1" fmla="*/ 0 h 352"/>
                  <a:gd name="T2" fmla="*/ 1251 w 136"/>
                  <a:gd name="T3" fmla="*/ 3919 h 352"/>
                  <a:gd name="T4" fmla="*/ 0 w 136"/>
                  <a:gd name="T5" fmla="*/ 0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352">
                    <a:moveTo>
                      <a:pt x="0" y="0"/>
                    </a:moveTo>
                    <a:cubicBezTo>
                      <a:pt x="6" y="56"/>
                      <a:pt x="50" y="198"/>
                      <a:pt x="136" y="352"/>
                    </a:cubicBezTo>
                    <a:cubicBezTo>
                      <a:pt x="114" y="306"/>
                      <a:pt x="18" y="7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0" name="Freeform 10"/>
              <p:cNvSpPr/>
              <p:nvPr>
                <p:custDataLst>
                  <p:tags r:id="rId276"/>
                </p:custDataLst>
              </p:nvPr>
            </p:nvSpPr>
            <p:spPr bwMode="auto">
              <a:xfrm>
                <a:off x="2317" y="1255"/>
                <a:ext cx="347" cy="232"/>
              </a:xfrm>
              <a:custGeom>
                <a:avLst/>
                <a:gdLst>
                  <a:gd name="T0" fmla="*/ 0 w 166"/>
                  <a:gd name="T1" fmla="*/ 0 h 104"/>
                  <a:gd name="T2" fmla="*/ 1516 w 166"/>
                  <a:gd name="T3" fmla="*/ 1064 h 104"/>
                  <a:gd name="T4" fmla="*/ 0 w 166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104">
                    <a:moveTo>
                      <a:pt x="0" y="0"/>
                    </a:moveTo>
                    <a:cubicBezTo>
                      <a:pt x="18" y="32"/>
                      <a:pt x="74" y="86"/>
                      <a:pt x="166" y="96"/>
                    </a:cubicBezTo>
                    <a:cubicBezTo>
                      <a:pt x="98" y="104"/>
                      <a:pt x="22" y="5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1" name="Freeform 11"/>
              <p:cNvSpPr/>
              <p:nvPr>
                <p:custDataLst>
                  <p:tags r:id="rId277"/>
                </p:custDataLst>
              </p:nvPr>
            </p:nvSpPr>
            <p:spPr bwMode="auto">
              <a:xfrm>
                <a:off x="2264" y="1947"/>
                <a:ext cx="103" cy="230"/>
              </a:xfrm>
              <a:custGeom>
                <a:avLst/>
                <a:gdLst>
                  <a:gd name="T0" fmla="*/ 456 w 49"/>
                  <a:gd name="T1" fmla="*/ 0 h 103"/>
                  <a:gd name="T2" fmla="*/ 305 w 49"/>
                  <a:gd name="T3" fmla="*/ 668 h 103"/>
                  <a:gd name="T4" fmla="*/ 0 w 49"/>
                  <a:gd name="T5" fmla="*/ 1148 h 103"/>
                  <a:gd name="T6" fmla="*/ 456 w 49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03">
                    <a:moveTo>
                      <a:pt x="49" y="0"/>
                    </a:moveTo>
                    <a:cubicBezTo>
                      <a:pt x="49" y="13"/>
                      <a:pt x="44" y="39"/>
                      <a:pt x="33" y="60"/>
                    </a:cubicBezTo>
                    <a:cubicBezTo>
                      <a:pt x="24" y="79"/>
                      <a:pt x="10" y="93"/>
                      <a:pt x="0" y="103"/>
                    </a:cubicBezTo>
                    <a:cubicBezTo>
                      <a:pt x="8" y="92"/>
                      <a:pt x="49" y="19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2" name="Freeform 12"/>
              <p:cNvSpPr/>
              <p:nvPr>
                <p:custDataLst>
                  <p:tags r:id="rId278"/>
                </p:custDataLst>
              </p:nvPr>
            </p:nvSpPr>
            <p:spPr bwMode="auto">
              <a:xfrm>
                <a:off x="2606" y="2257"/>
                <a:ext cx="69" cy="192"/>
              </a:xfrm>
              <a:custGeom>
                <a:avLst/>
                <a:gdLst>
                  <a:gd name="T0" fmla="*/ 0 w 33"/>
                  <a:gd name="T1" fmla="*/ 0 h 86"/>
                  <a:gd name="T2" fmla="*/ 236 w 33"/>
                  <a:gd name="T3" fmla="*/ 958 h 86"/>
                  <a:gd name="T4" fmla="*/ 0 w 3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86">
                    <a:moveTo>
                      <a:pt x="0" y="0"/>
                    </a:moveTo>
                    <a:cubicBezTo>
                      <a:pt x="16" y="23"/>
                      <a:pt x="30" y="48"/>
                      <a:pt x="26" y="86"/>
                    </a:cubicBezTo>
                    <a:cubicBezTo>
                      <a:pt x="33" y="55"/>
                      <a:pt x="29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3" name="Freeform 13"/>
              <p:cNvSpPr/>
              <p:nvPr>
                <p:custDataLst>
                  <p:tags r:id="rId279"/>
                </p:custDataLst>
              </p:nvPr>
            </p:nvSpPr>
            <p:spPr bwMode="auto">
              <a:xfrm>
                <a:off x="2913" y="2710"/>
                <a:ext cx="109" cy="335"/>
              </a:xfrm>
              <a:custGeom>
                <a:avLst/>
                <a:gdLst>
                  <a:gd name="T0" fmla="*/ 0 w 52"/>
                  <a:gd name="T1" fmla="*/ 0 h 150"/>
                  <a:gd name="T2" fmla="*/ 396 w 52"/>
                  <a:gd name="T3" fmla="*/ 1671 h 150"/>
                  <a:gd name="T4" fmla="*/ 0 w 52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50">
                    <a:moveTo>
                      <a:pt x="0" y="0"/>
                    </a:moveTo>
                    <a:cubicBezTo>
                      <a:pt x="24" y="40"/>
                      <a:pt x="52" y="93"/>
                      <a:pt x="43" y="150"/>
                    </a:cubicBezTo>
                    <a:cubicBezTo>
                      <a:pt x="50" y="102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4" name="Freeform 14"/>
              <p:cNvSpPr/>
              <p:nvPr>
                <p:custDataLst>
                  <p:tags r:id="rId280"/>
                </p:custDataLst>
              </p:nvPr>
            </p:nvSpPr>
            <p:spPr bwMode="auto">
              <a:xfrm>
                <a:off x="3102" y="2822"/>
                <a:ext cx="92" cy="201"/>
              </a:xfrm>
              <a:custGeom>
                <a:avLst/>
                <a:gdLst>
                  <a:gd name="T0" fmla="*/ 0 w 44"/>
                  <a:gd name="T1" fmla="*/ 0 h 90"/>
                  <a:gd name="T2" fmla="*/ 401 w 44"/>
                  <a:gd name="T3" fmla="*/ 1003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90">
                    <a:moveTo>
                      <a:pt x="0" y="0"/>
                    </a:moveTo>
                    <a:cubicBezTo>
                      <a:pt x="17" y="16"/>
                      <a:pt x="38" y="65"/>
                      <a:pt x="44" y="9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5" name="Freeform 15"/>
              <p:cNvSpPr/>
              <p:nvPr>
                <p:custDataLst>
                  <p:tags r:id="rId281"/>
                </p:custDataLst>
              </p:nvPr>
            </p:nvSpPr>
            <p:spPr bwMode="auto">
              <a:xfrm>
                <a:off x="2436" y="1532"/>
                <a:ext cx="255" cy="85"/>
              </a:xfrm>
              <a:custGeom>
                <a:avLst/>
                <a:gdLst>
                  <a:gd name="T0" fmla="*/ 0 w 122"/>
                  <a:gd name="T1" fmla="*/ 0 h 38"/>
                  <a:gd name="T2" fmla="*/ 1114 w 122"/>
                  <a:gd name="T3" fmla="*/ 425 h 38"/>
                  <a:gd name="T4" fmla="*/ 1039 w 122"/>
                  <a:gd name="T5" fmla="*/ 20 h 38"/>
                  <a:gd name="T6" fmla="*/ 821 w 122"/>
                  <a:gd name="T7" fmla="*/ 271 h 38"/>
                  <a:gd name="T8" fmla="*/ 0 w 12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38">
                    <a:moveTo>
                      <a:pt x="0" y="0"/>
                    </a:moveTo>
                    <a:cubicBezTo>
                      <a:pt x="21" y="13"/>
                      <a:pt x="79" y="33"/>
                      <a:pt x="122" y="38"/>
                    </a:cubicBezTo>
                    <a:cubicBezTo>
                      <a:pt x="114" y="33"/>
                      <a:pt x="112" y="12"/>
                      <a:pt x="114" y="2"/>
                    </a:cubicBezTo>
                    <a:cubicBezTo>
                      <a:pt x="108" y="12"/>
                      <a:pt x="111" y="24"/>
                      <a:pt x="90" y="24"/>
                    </a:cubicBezTo>
                    <a:cubicBezTo>
                      <a:pt x="78" y="23"/>
                      <a:pt x="14" y="7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6" name="Freeform 16"/>
              <p:cNvSpPr/>
              <p:nvPr>
                <p:custDataLst>
                  <p:tags r:id="rId282"/>
                </p:custDataLst>
              </p:nvPr>
            </p:nvSpPr>
            <p:spPr bwMode="auto">
              <a:xfrm>
                <a:off x="2403" y="1525"/>
                <a:ext cx="276" cy="478"/>
              </a:xfrm>
              <a:custGeom>
                <a:avLst/>
                <a:gdLst>
                  <a:gd name="T0" fmla="*/ 0 w 132"/>
                  <a:gd name="T1" fmla="*/ 0 h 214"/>
                  <a:gd name="T2" fmla="*/ 257 w 132"/>
                  <a:gd name="T3" fmla="*/ 199 h 214"/>
                  <a:gd name="T4" fmla="*/ 460 w 132"/>
                  <a:gd name="T5" fmla="*/ 748 h 214"/>
                  <a:gd name="T6" fmla="*/ 1206 w 132"/>
                  <a:gd name="T7" fmla="*/ 2386 h 214"/>
                  <a:gd name="T8" fmla="*/ 257 w 132"/>
                  <a:gd name="T9" fmla="*/ 424 h 214"/>
                  <a:gd name="T10" fmla="*/ 0 w 13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214">
                    <a:moveTo>
                      <a:pt x="0" y="0"/>
                    </a:moveTo>
                    <a:cubicBezTo>
                      <a:pt x="8" y="7"/>
                      <a:pt x="26" y="17"/>
                      <a:pt x="28" y="18"/>
                    </a:cubicBezTo>
                    <a:cubicBezTo>
                      <a:pt x="26" y="24"/>
                      <a:pt x="39" y="46"/>
                      <a:pt x="50" y="67"/>
                    </a:cubicBezTo>
                    <a:cubicBezTo>
                      <a:pt x="62" y="87"/>
                      <a:pt x="126" y="203"/>
                      <a:pt x="132" y="214"/>
                    </a:cubicBezTo>
                    <a:cubicBezTo>
                      <a:pt x="118" y="201"/>
                      <a:pt x="35" y="53"/>
                      <a:pt x="28" y="38"/>
                    </a:cubicBezTo>
                    <a:cubicBezTo>
                      <a:pt x="22" y="2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" name="Freeform 17"/>
              <p:cNvSpPr/>
              <p:nvPr>
                <p:custDataLst>
                  <p:tags r:id="rId283"/>
                </p:custDataLst>
              </p:nvPr>
            </p:nvSpPr>
            <p:spPr bwMode="auto">
              <a:xfrm>
                <a:off x="2754" y="2125"/>
                <a:ext cx="113" cy="34"/>
              </a:xfrm>
              <a:custGeom>
                <a:avLst/>
                <a:gdLst>
                  <a:gd name="T0" fmla="*/ 75 w 54"/>
                  <a:gd name="T1" fmla="*/ 11 h 15"/>
                  <a:gd name="T2" fmla="*/ 485 w 54"/>
                  <a:gd name="T3" fmla="*/ 175 h 15"/>
                  <a:gd name="T4" fmla="*/ 494 w 54"/>
                  <a:gd name="T5" fmla="*/ 36 h 15"/>
                  <a:gd name="T6" fmla="*/ 429 w 54"/>
                  <a:gd name="T7" fmla="*/ 0 h 15"/>
                  <a:gd name="T8" fmla="*/ 276 w 54"/>
                  <a:gd name="T9" fmla="*/ 36 h 15"/>
                  <a:gd name="T10" fmla="*/ 0 w 54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5">
                    <a:moveTo>
                      <a:pt x="8" y="1"/>
                    </a:moveTo>
                    <a:cubicBezTo>
                      <a:pt x="23" y="4"/>
                      <a:pt x="38" y="13"/>
                      <a:pt x="53" y="15"/>
                    </a:cubicBezTo>
                    <a:cubicBezTo>
                      <a:pt x="52" y="11"/>
                      <a:pt x="52" y="7"/>
                      <a:pt x="54" y="3"/>
                    </a:cubicBezTo>
                    <a:cubicBezTo>
                      <a:pt x="51" y="3"/>
                      <a:pt x="49" y="2"/>
                      <a:pt x="47" y="0"/>
                    </a:cubicBezTo>
                    <a:cubicBezTo>
                      <a:pt x="48" y="8"/>
                      <a:pt x="35" y="3"/>
                      <a:pt x="30" y="3"/>
                    </a:cubicBezTo>
                    <a:cubicBezTo>
                      <a:pt x="20" y="1"/>
                      <a:pt x="11" y="0"/>
                      <a:pt x="0" y="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" name="Freeform 18"/>
              <p:cNvSpPr/>
              <p:nvPr>
                <p:custDataLst>
                  <p:tags r:id="rId284"/>
                </p:custDataLst>
              </p:nvPr>
            </p:nvSpPr>
            <p:spPr bwMode="auto">
              <a:xfrm>
                <a:off x="2275" y="2036"/>
                <a:ext cx="178" cy="239"/>
              </a:xfrm>
              <a:custGeom>
                <a:avLst/>
                <a:gdLst>
                  <a:gd name="T0" fmla="*/ 781 w 85"/>
                  <a:gd name="T1" fmla="*/ 0 h 107"/>
                  <a:gd name="T2" fmla="*/ 521 w 85"/>
                  <a:gd name="T3" fmla="*/ 623 h 107"/>
                  <a:gd name="T4" fmla="*/ 0 w 85"/>
                  <a:gd name="T5" fmla="*/ 958 h 107"/>
                  <a:gd name="T6" fmla="*/ 429 w 85"/>
                  <a:gd name="T7" fmla="*/ 648 h 107"/>
                  <a:gd name="T8" fmla="*/ 781 w 85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7">
                    <a:moveTo>
                      <a:pt x="85" y="0"/>
                    </a:moveTo>
                    <a:cubicBezTo>
                      <a:pt x="81" y="4"/>
                      <a:pt x="75" y="25"/>
                      <a:pt x="57" y="56"/>
                    </a:cubicBezTo>
                    <a:cubicBezTo>
                      <a:pt x="38" y="88"/>
                      <a:pt x="25" y="107"/>
                      <a:pt x="0" y="86"/>
                    </a:cubicBezTo>
                    <a:cubicBezTo>
                      <a:pt x="9" y="94"/>
                      <a:pt x="29" y="88"/>
                      <a:pt x="47" y="58"/>
                    </a:cubicBezTo>
                    <a:cubicBezTo>
                      <a:pt x="66" y="28"/>
                      <a:pt x="85" y="0"/>
                      <a:pt x="85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" name="Freeform 19"/>
              <p:cNvSpPr/>
              <p:nvPr>
                <p:custDataLst>
                  <p:tags r:id="rId285"/>
                </p:custDataLst>
              </p:nvPr>
            </p:nvSpPr>
            <p:spPr bwMode="auto">
              <a:xfrm>
                <a:off x="2652" y="2478"/>
                <a:ext cx="69" cy="167"/>
              </a:xfrm>
              <a:custGeom>
                <a:avLst/>
                <a:gdLst>
                  <a:gd name="T0" fmla="*/ 284 w 33"/>
                  <a:gd name="T1" fmla="*/ 0 h 75"/>
                  <a:gd name="T2" fmla="*/ 245 w 33"/>
                  <a:gd name="T3" fmla="*/ 719 h 75"/>
                  <a:gd name="T4" fmla="*/ 100 w 33"/>
                  <a:gd name="T5" fmla="*/ 828 h 75"/>
                  <a:gd name="T6" fmla="*/ 0 w 33"/>
                  <a:gd name="T7" fmla="*/ 630 h 75"/>
                  <a:gd name="T8" fmla="*/ 8 w 33"/>
                  <a:gd name="T9" fmla="*/ 441 h 75"/>
                  <a:gd name="T10" fmla="*/ 157 w 33"/>
                  <a:gd name="T11" fmla="*/ 209 h 75"/>
                  <a:gd name="T12" fmla="*/ 157 w 33"/>
                  <a:gd name="T13" fmla="*/ 586 h 75"/>
                  <a:gd name="T14" fmla="*/ 284 w 33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75">
                    <a:moveTo>
                      <a:pt x="31" y="0"/>
                    </a:moveTo>
                    <a:cubicBezTo>
                      <a:pt x="33" y="16"/>
                      <a:pt x="29" y="52"/>
                      <a:pt x="27" y="65"/>
                    </a:cubicBezTo>
                    <a:cubicBezTo>
                      <a:pt x="21" y="68"/>
                      <a:pt x="13" y="69"/>
                      <a:pt x="11" y="75"/>
                    </a:cubicBezTo>
                    <a:cubicBezTo>
                      <a:pt x="9" y="66"/>
                      <a:pt x="3" y="60"/>
                      <a:pt x="0" y="57"/>
                    </a:cubicBezTo>
                    <a:cubicBezTo>
                      <a:pt x="1" y="48"/>
                      <a:pt x="1" y="40"/>
                      <a:pt x="1" y="4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20" y="42"/>
                      <a:pt x="17" y="53"/>
                    </a:cubicBezTo>
                    <a:cubicBezTo>
                      <a:pt x="22" y="54"/>
                      <a:pt x="30" y="27"/>
                      <a:pt x="31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" name="Freeform 20"/>
              <p:cNvSpPr/>
              <p:nvPr>
                <p:custDataLst>
                  <p:tags r:id="rId286"/>
                </p:custDataLst>
              </p:nvPr>
            </p:nvSpPr>
            <p:spPr bwMode="auto">
              <a:xfrm>
                <a:off x="2855" y="2592"/>
                <a:ext cx="44" cy="82"/>
              </a:xfrm>
              <a:custGeom>
                <a:avLst/>
                <a:gdLst>
                  <a:gd name="T0" fmla="*/ 109 w 21"/>
                  <a:gd name="T1" fmla="*/ 0 h 37"/>
                  <a:gd name="T2" fmla="*/ 101 w 21"/>
                  <a:gd name="T3" fmla="*/ 383 h 37"/>
                  <a:gd name="T4" fmla="*/ 0 w 21"/>
                  <a:gd name="T5" fmla="*/ 25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7">
                    <a:moveTo>
                      <a:pt x="12" y="0"/>
                    </a:moveTo>
                    <a:cubicBezTo>
                      <a:pt x="21" y="11"/>
                      <a:pt x="18" y="32"/>
                      <a:pt x="11" y="35"/>
                    </a:cubicBezTo>
                    <a:cubicBezTo>
                      <a:pt x="4" y="37"/>
                      <a:pt x="0" y="24"/>
                      <a:pt x="0" y="2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1" name="Freeform 21"/>
              <p:cNvSpPr/>
              <p:nvPr>
                <p:custDataLst>
                  <p:tags r:id="rId287"/>
                </p:custDataLst>
              </p:nvPr>
            </p:nvSpPr>
            <p:spPr bwMode="auto">
              <a:xfrm>
                <a:off x="2963" y="2525"/>
                <a:ext cx="168" cy="129"/>
              </a:xfrm>
              <a:custGeom>
                <a:avLst/>
                <a:gdLst>
                  <a:gd name="T0" fmla="*/ 0 w 80"/>
                  <a:gd name="T1" fmla="*/ 0 h 58"/>
                  <a:gd name="T2" fmla="*/ 92 w 80"/>
                  <a:gd name="T3" fmla="*/ 207 h 58"/>
                  <a:gd name="T4" fmla="*/ 389 w 80"/>
                  <a:gd name="T5" fmla="*/ 460 h 58"/>
                  <a:gd name="T6" fmla="*/ 706 w 80"/>
                  <a:gd name="T7" fmla="*/ 405 h 58"/>
                  <a:gd name="T8" fmla="*/ 344 w 80"/>
                  <a:gd name="T9" fmla="*/ 153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7">
                    <a:moveTo>
                      <a:pt x="0" y="0"/>
                    </a:moveTo>
                    <a:cubicBezTo>
                      <a:pt x="0" y="13"/>
                      <a:pt x="8" y="17"/>
                      <a:pt x="10" y="19"/>
                    </a:cubicBezTo>
                    <a:cubicBezTo>
                      <a:pt x="8" y="26"/>
                      <a:pt x="22" y="48"/>
                      <a:pt x="42" y="42"/>
                    </a:cubicBezTo>
                    <a:cubicBezTo>
                      <a:pt x="46" y="52"/>
                      <a:pt x="73" y="58"/>
                      <a:pt x="76" y="37"/>
                    </a:cubicBezTo>
                    <a:cubicBezTo>
                      <a:pt x="80" y="15"/>
                      <a:pt x="37" y="14"/>
                      <a:pt x="37" y="1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2" name="Freeform 22"/>
              <p:cNvSpPr/>
              <p:nvPr>
                <p:custDataLst>
                  <p:tags r:id="rId288"/>
                </p:custDataLst>
              </p:nvPr>
            </p:nvSpPr>
            <p:spPr bwMode="auto">
              <a:xfrm>
                <a:off x="3123" y="2567"/>
                <a:ext cx="81" cy="112"/>
              </a:xfrm>
              <a:custGeom>
                <a:avLst/>
                <a:gdLst>
                  <a:gd name="T0" fmla="*/ 0 w 39"/>
                  <a:gd name="T1" fmla="*/ 347 h 50"/>
                  <a:gd name="T2" fmla="*/ 35 w 39"/>
                  <a:gd name="T3" fmla="*/ 562 h 50"/>
                  <a:gd name="T4" fmla="*/ 249 w 39"/>
                  <a:gd name="T5" fmla="*/ 517 h 50"/>
                  <a:gd name="T6" fmla="*/ 349 w 39"/>
                  <a:gd name="T7" fmla="*/ 291 h 50"/>
                  <a:gd name="T8" fmla="*/ 268 w 39"/>
                  <a:gd name="T9" fmla="*/ 110 h 50"/>
                  <a:gd name="T10" fmla="*/ 189 w 39"/>
                  <a:gd name="T11" fmla="*/ 0 h 50"/>
                  <a:gd name="T12" fmla="*/ 199 w 39"/>
                  <a:gd name="T13" fmla="*/ 316 h 50"/>
                  <a:gd name="T14" fmla="*/ 0 w 39"/>
                  <a:gd name="T15" fmla="*/ 34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0">
                    <a:moveTo>
                      <a:pt x="0" y="31"/>
                    </a:moveTo>
                    <a:cubicBezTo>
                      <a:pt x="0" y="42"/>
                      <a:pt x="2" y="48"/>
                      <a:pt x="4" y="50"/>
                    </a:cubicBezTo>
                    <a:cubicBezTo>
                      <a:pt x="10" y="45"/>
                      <a:pt x="28" y="46"/>
                      <a:pt x="28" y="4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3" y="10"/>
                      <a:pt x="30" y="10"/>
                    </a:cubicBezTo>
                    <a:cubicBezTo>
                      <a:pt x="28" y="10"/>
                      <a:pt x="21" y="0"/>
                      <a:pt x="21" y="0"/>
                    </a:cubicBezTo>
                    <a:cubicBezTo>
                      <a:pt x="21" y="0"/>
                      <a:pt x="25" y="20"/>
                      <a:pt x="22" y="28"/>
                    </a:cubicBezTo>
                    <a:cubicBezTo>
                      <a:pt x="17" y="36"/>
                      <a:pt x="2" y="38"/>
                      <a:pt x="0" y="31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3" name="Freeform 23"/>
              <p:cNvSpPr/>
              <p:nvPr>
                <p:custDataLst>
                  <p:tags r:id="rId289"/>
                </p:custDataLst>
              </p:nvPr>
            </p:nvSpPr>
            <p:spPr bwMode="auto">
              <a:xfrm>
                <a:off x="2968" y="2802"/>
                <a:ext cx="159" cy="674"/>
              </a:xfrm>
              <a:custGeom>
                <a:avLst/>
                <a:gdLst>
                  <a:gd name="T0" fmla="*/ 368 w 76"/>
                  <a:gd name="T1" fmla="*/ 1877 h 302"/>
                  <a:gd name="T2" fmla="*/ 268 w 76"/>
                  <a:gd name="T3" fmla="*/ 1803 h 302"/>
                  <a:gd name="T4" fmla="*/ 245 w 76"/>
                  <a:gd name="T5" fmla="*/ 1500 h 302"/>
                  <a:gd name="T6" fmla="*/ 100 w 76"/>
                  <a:gd name="T7" fmla="*/ 1643 h 302"/>
                  <a:gd name="T8" fmla="*/ 0 w 76"/>
                  <a:gd name="T9" fmla="*/ 1922 h 302"/>
                  <a:gd name="T10" fmla="*/ 44 w 76"/>
                  <a:gd name="T11" fmla="*/ 1948 h 302"/>
                  <a:gd name="T12" fmla="*/ 157 w 76"/>
                  <a:gd name="T13" fmla="*/ 2167 h 302"/>
                  <a:gd name="T14" fmla="*/ 349 w 76"/>
                  <a:gd name="T15" fmla="*/ 2292 h 302"/>
                  <a:gd name="T16" fmla="*/ 368 w 76"/>
                  <a:gd name="T17" fmla="*/ 0 h 302"/>
                  <a:gd name="T18" fmla="*/ 368 w 76"/>
                  <a:gd name="T19" fmla="*/ 1877 h 3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302">
                    <a:moveTo>
                      <a:pt x="40" y="169"/>
                    </a:moveTo>
                    <a:cubicBezTo>
                      <a:pt x="34" y="177"/>
                      <a:pt x="28" y="169"/>
                      <a:pt x="29" y="162"/>
                    </a:cubicBezTo>
                    <a:cubicBezTo>
                      <a:pt x="32" y="154"/>
                      <a:pt x="27" y="135"/>
                      <a:pt x="27" y="135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17" y="195"/>
                      <a:pt x="17" y="195"/>
                      <a:pt x="17" y="195"/>
                    </a:cubicBezTo>
                    <a:cubicBezTo>
                      <a:pt x="17" y="195"/>
                      <a:pt x="0" y="302"/>
                      <a:pt x="38" y="206"/>
                    </a:cubicBezTo>
                    <a:cubicBezTo>
                      <a:pt x="76" y="110"/>
                      <a:pt x="56" y="31"/>
                      <a:pt x="40" y="0"/>
                    </a:cubicBezTo>
                    <a:cubicBezTo>
                      <a:pt x="48" y="33"/>
                      <a:pt x="68" y="115"/>
                      <a:pt x="40" y="169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" name="Freeform 24"/>
              <p:cNvSpPr/>
              <p:nvPr>
                <p:custDataLst>
                  <p:tags r:id="rId290"/>
                </p:custDataLst>
              </p:nvPr>
            </p:nvSpPr>
            <p:spPr bwMode="auto">
              <a:xfrm>
                <a:off x="3231" y="2911"/>
                <a:ext cx="116" cy="317"/>
              </a:xfrm>
              <a:custGeom>
                <a:avLst/>
                <a:gdLst>
                  <a:gd name="T0" fmla="*/ 0 w 55"/>
                  <a:gd name="T1" fmla="*/ 1145 h 142"/>
                  <a:gd name="T2" fmla="*/ 160 w 55"/>
                  <a:gd name="T3" fmla="*/ 1536 h 142"/>
                  <a:gd name="T4" fmla="*/ 337 w 55"/>
                  <a:gd name="T5" fmla="*/ 1516 h 142"/>
                  <a:gd name="T6" fmla="*/ 517 w 55"/>
                  <a:gd name="T7" fmla="*/ 1301 h 142"/>
                  <a:gd name="T8" fmla="*/ 517 w 55"/>
                  <a:gd name="T9" fmla="*/ 978 h 142"/>
                  <a:gd name="T10" fmla="*/ 76 w 55"/>
                  <a:gd name="T11" fmla="*/ 0 h 142"/>
                  <a:gd name="T12" fmla="*/ 262 w 55"/>
                  <a:gd name="T13" fmla="*/ 801 h 142"/>
                  <a:gd name="T14" fmla="*/ 228 w 55"/>
                  <a:gd name="T15" fmla="*/ 1181 h 142"/>
                  <a:gd name="T16" fmla="*/ 17 w 55"/>
                  <a:gd name="T17" fmla="*/ 757 h 1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42">
                    <a:moveTo>
                      <a:pt x="0" y="103"/>
                    </a:moveTo>
                    <a:cubicBezTo>
                      <a:pt x="4" y="116"/>
                      <a:pt x="11" y="134"/>
                      <a:pt x="17" y="138"/>
                    </a:cubicBezTo>
                    <a:cubicBezTo>
                      <a:pt x="23" y="142"/>
                      <a:pt x="36" y="136"/>
                      <a:pt x="36" y="136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15" y="40"/>
                      <a:pt x="8" y="0"/>
                    </a:cubicBezTo>
                    <a:cubicBezTo>
                      <a:pt x="8" y="7"/>
                      <a:pt x="27" y="62"/>
                      <a:pt x="28" y="72"/>
                    </a:cubicBezTo>
                    <a:cubicBezTo>
                      <a:pt x="30" y="83"/>
                      <a:pt x="33" y="104"/>
                      <a:pt x="24" y="106"/>
                    </a:cubicBezTo>
                    <a:cubicBezTo>
                      <a:pt x="16" y="108"/>
                      <a:pt x="29" y="67"/>
                      <a:pt x="2" y="68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5" name="Freeform 25"/>
              <p:cNvSpPr/>
              <p:nvPr>
                <p:custDataLst>
                  <p:tags r:id="rId291"/>
                </p:custDataLst>
              </p:nvPr>
            </p:nvSpPr>
            <p:spPr bwMode="auto">
              <a:xfrm>
                <a:off x="3177" y="2786"/>
                <a:ext cx="82" cy="167"/>
              </a:xfrm>
              <a:custGeom>
                <a:avLst/>
                <a:gdLst>
                  <a:gd name="T0" fmla="*/ 168 w 39"/>
                  <a:gd name="T1" fmla="*/ 574 h 75"/>
                  <a:gd name="T2" fmla="*/ 362 w 39"/>
                  <a:gd name="T3" fmla="*/ 828 h 75"/>
                  <a:gd name="T4" fmla="*/ 244 w 39"/>
                  <a:gd name="T5" fmla="*/ 465 h 75"/>
                  <a:gd name="T6" fmla="*/ 0 w 39"/>
                  <a:gd name="T7" fmla="*/ 0 h 75"/>
                  <a:gd name="T8" fmla="*/ 168 w 39"/>
                  <a:gd name="T9" fmla="*/ 574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75">
                    <a:moveTo>
                      <a:pt x="18" y="52"/>
                    </a:moveTo>
                    <a:cubicBezTo>
                      <a:pt x="21" y="66"/>
                      <a:pt x="39" y="75"/>
                      <a:pt x="39" y="75"/>
                    </a:cubicBezTo>
                    <a:cubicBezTo>
                      <a:pt x="39" y="75"/>
                      <a:pt x="32" y="52"/>
                      <a:pt x="26" y="42"/>
                    </a:cubicBezTo>
                    <a:cubicBezTo>
                      <a:pt x="21" y="32"/>
                      <a:pt x="8" y="11"/>
                      <a:pt x="0" y="0"/>
                    </a:cubicBezTo>
                    <a:cubicBezTo>
                      <a:pt x="8" y="10"/>
                      <a:pt x="16" y="35"/>
                      <a:pt x="18" y="52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6" name="Freeform 26"/>
              <p:cNvSpPr/>
              <p:nvPr>
                <p:custDataLst>
                  <p:tags r:id="rId292"/>
                </p:custDataLst>
              </p:nvPr>
            </p:nvSpPr>
            <p:spPr bwMode="auto">
              <a:xfrm>
                <a:off x="3240" y="2938"/>
                <a:ext cx="42" cy="82"/>
              </a:xfrm>
              <a:custGeom>
                <a:avLst/>
                <a:gdLst>
                  <a:gd name="T0" fmla="*/ 0 w 20"/>
                  <a:gd name="T1" fmla="*/ 9 h 37"/>
                  <a:gd name="T2" fmla="*/ 149 w 20"/>
                  <a:gd name="T3" fmla="*/ 315 h 37"/>
                  <a:gd name="T4" fmla="*/ 176 w 20"/>
                  <a:gd name="T5" fmla="*/ 383 h 37"/>
                  <a:gd name="T6" fmla="*/ 36 w 20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7">
                    <a:moveTo>
                      <a:pt x="0" y="1"/>
                    </a:moveTo>
                    <a:cubicBezTo>
                      <a:pt x="5" y="7"/>
                      <a:pt x="12" y="21"/>
                      <a:pt x="16" y="29"/>
                    </a:cubicBezTo>
                    <a:cubicBezTo>
                      <a:pt x="18" y="32"/>
                      <a:pt x="19" y="35"/>
                      <a:pt x="19" y="35"/>
                    </a:cubicBezTo>
                    <a:cubicBezTo>
                      <a:pt x="20" y="37"/>
                      <a:pt x="4" y="0"/>
                      <a:pt x="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" name="Freeform 27"/>
              <p:cNvSpPr/>
              <p:nvPr>
                <p:custDataLst>
                  <p:tags r:id="rId293"/>
                </p:custDataLst>
              </p:nvPr>
            </p:nvSpPr>
            <p:spPr bwMode="auto">
              <a:xfrm>
                <a:off x="2750" y="2132"/>
                <a:ext cx="230" cy="391"/>
              </a:xfrm>
              <a:custGeom>
                <a:avLst/>
                <a:gdLst>
                  <a:gd name="T0" fmla="*/ 0 w 110"/>
                  <a:gd name="T1" fmla="*/ 0 h 175"/>
                  <a:gd name="T2" fmla="*/ 694 w 110"/>
                  <a:gd name="T3" fmla="*/ 1484 h 175"/>
                  <a:gd name="T4" fmla="*/ 970 w 110"/>
                  <a:gd name="T5" fmla="*/ 1861 h 175"/>
                  <a:gd name="T6" fmla="*/ 930 w 110"/>
                  <a:gd name="T7" fmla="*/ 1953 h 175"/>
                  <a:gd name="T8" fmla="*/ 0 w 110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75">
                    <a:moveTo>
                      <a:pt x="0" y="0"/>
                    </a:moveTo>
                    <a:cubicBezTo>
                      <a:pt x="12" y="27"/>
                      <a:pt x="64" y="114"/>
                      <a:pt x="76" y="133"/>
                    </a:cubicBezTo>
                    <a:cubicBezTo>
                      <a:pt x="88" y="151"/>
                      <a:pt x="103" y="166"/>
                      <a:pt x="106" y="167"/>
                    </a:cubicBezTo>
                    <a:cubicBezTo>
                      <a:pt x="110" y="169"/>
                      <a:pt x="102" y="175"/>
                      <a:pt x="102" y="175"/>
                    </a:cubicBezTo>
                    <a:cubicBezTo>
                      <a:pt x="102" y="175"/>
                      <a:pt x="46" y="11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" name="Freeform 28"/>
              <p:cNvSpPr/>
              <p:nvPr>
                <p:custDataLst>
                  <p:tags r:id="rId294"/>
                </p:custDataLst>
              </p:nvPr>
            </p:nvSpPr>
            <p:spPr bwMode="auto">
              <a:xfrm>
                <a:off x="3252" y="3127"/>
                <a:ext cx="55" cy="79"/>
              </a:xfrm>
              <a:custGeom>
                <a:avLst/>
                <a:gdLst>
                  <a:gd name="T0" fmla="*/ 0 w 26"/>
                  <a:gd name="T1" fmla="*/ 255 h 35"/>
                  <a:gd name="T2" fmla="*/ 17 w 26"/>
                  <a:gd name="T3" fmla="*/ 357 h 35"/>
                  <a:gd name="T4" fmla="*/ 85 w 26"/>
                  <a:gd name="T5" fmla="*/ 377 h 35"/>
                  <a:gd name="T6" fmla="*/ 188 w 26"/>
                  <a:gd name="T7" fmla="*/ 357 h 35"/>
                  <a:gd name="T8" fmla="*/ 245 w 26"/>
                  <a:gd name="T9" fmla="*/ 219 h 35"/>
                  <a:gd name="T10" fmla="*/ 237 w 26"/>
                  <a:gd name="T11" fmla="*/ 0 h 35"/>
                  <a:gd name="T12" fmla="*/ 180 w 26"/>
                  <a:gd name="T13" fmla="*/ 194 h 35"/>
                  <a:gd name="T14" fmla="*/ 104 w 26"/>
                  <a:gd name="T15" fmla="*/ 300 h 35"/>
                  <a:gd name="T16" fmla="*/ 8 w 26"/>
                  <a:gd name="T17" fmla="*/ 264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0" y="22"/>
                    </a:moveTo>
                    <a:cubicBezTo>
                      <a:pt x="0" y="24"/>
                      <a:pt x="1" y="29"/>
                      <a:pt x="2" y="31"/>
                    </a:cubicBezTo>
                    <a:cubicBezTo>
                      <a:pt x="5" y="34"/>
                      <a:pt x="5" y="32"/>
                      <a:pt x="9" y="33"/>
                    </a:cubicBezTo>
                    <a:cubicBezTo>
                      <a:pt x="16" y="34"/>
                      <a:pt x="16" y="35"/>
                      <a:pt x="20" y="31"/>
                    </a:cubicBezTo>
                    <a:cubicBezTo>
                      <a:pt x="24" y="27"/>
                      <a:pt x="26" y="24"/>
                      <a:pt x="26" y="19"/>
                    </a:cubicBezTo>
                    <a:cubicBezTo>
                      <a:pt x="25" y="12"/>
                      <a:pt x="20" y="6"/>
                      <a:pt x="25" y="0"/>
                    </a:cubicBezTo>
                    <a:cubicBezTo>
                      <a:pt x="21" y="5"/>
                      <a:pt x="21" y="12"/>
                      <a:pt x="19" y="17"/>
                    </a:cubicBezTo>
                    <a:cubicBezTo>
                      <a:pt x="17" y="21"/>
                      <a:pt x="16" y="26"/>
                      <a:pt x="11" y="26"/>
                    </a:cubicBezTo>
                    <a:cubicBezTo>
                      <a:pt x="7" y="26"/>
                      <a:pt x="5" y="21"/>
                      <a:pt x="1" y="23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" name="Freeform 29"/>
              <p:cNvSpPr/>
              <p:nvPr>
                <p:custDataLst>
                  <p:tags r:id="rId295"/>
                </p:custDataLst>
              </p:nvPr>
            </p:nvSpPr>
            <p:spPr bwMode="auto">
              <a:xfrm>
                <a:off x="2984" y="3165"/>
                <a:ext cx="84" cy="85"/>
              </a:xfrm>
              <a:custGeom>
                <a:avLst/>
                <a:gdLst>
                  <a:gd name="T0" fmla="*/ 0 w 40"/>
                  <a:gd name="T1" fmla="*/ 20 h 38"/>
                  <a:gd name="T2" fmla="*/ 17 w 40"/>
                  <a:gd name="T3" fmla="*/ 110 h 38"/>
                  <a:gd name="T4" fmla="*/ 288 w 40"/>
                  <a:gd name="T5" fmla="*/ 425 h 38"/>
                  <a:gd name="T6" fmla="*/ 370 w 40"/>
                  <a:gd name="T7" fmla="*/ 190 h 38"/>
                  <a:gd name="T8" fmla="*/ 313 w 40"/>
                  <a:gd name="T9" fmla="*/ 291 h 38"/>
                  <a:gd name="T10" fmla="*/ 168 w 40"/>
                  <a:gd name="T11" fmla="*/ 134 h 38"/>
                  <a:gd name="T12" fmla="*/ 27 w 40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0" y="2"/>
                    </a:moveTo>
                    <a:cubicBezTo>
                      <a:pt x="0" y="5"/>
                      <a:pt x="1" y="8"/>
                      <a:pt x="2" y="10"/>
                    </a:cubicBezTo>
                    <a:cubicBezTo>
                      <a:pt x="18" y="6"/>
                      <a:pt x="25" y="29"/>
                      <a:pt x="31" y="38"/>
                    </a:cubicBezTo>
                    <a:cubicBezTo>
                      <a:pt x="35" y="37"/>
                      <a:pt x="39" y="22"/>
                      <a:pt x="40" y="17"/>
                    </a:cubicBezTo>
                    <a:cubicBezTo>
                      <a:pt x="37" y="20"/>
                      <a:pt x="37" y="24"/>
                      <a:pt x="34" y="26"/>
                    </a:cubicBezTo>
                    <a:cubicBezTo>
                      <a:pt x="29" y="21"/>
                      <a:pt x="23" y="17"/>
                      <a:pt x="18" y="12"/>
                    </a:cubicBezTo>
                    <a:cubicBezTo>
                      <a:pt x="15" y="8"/>
                      <a:pt x="2" y="4"/>
                      <a:pt x="3" y="0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" name="Freeform 30"/>
              <p:cNvSpPr/>
              <p:nvPr>
                <p:custDataLst>
                  <p:tags r:id="rId296"/>
                </p:custDataLst>
              </p:nvPr>
            </p:nvSpPr>
            <p:spPr bwMode="auto">
              <a:xfrm>
                <a:off x="3152" y="2603"/>
                <a:ext cx="46" cy="74"/>
              </a:xfrm>
              <a:custGeom>
                <a:avLst/>
                <a:gdLst>
                  <a:gd name="T0" fmla="*/ 109 w 22"/>
                  <a:gd name="T1" fmla="*/ 0 h 33"/>
                  <a:gd name="T2" fmla="*/ 109 w 22"/>
                  <a:gd name="T3" fmla="*/ 137 h 33"/>
                  <a:gd name="T4" fmla="*/ 56 w 22"/>
                  <a:gd name="T5" fmla="*/ 247 h 33"/>
                  <a:gd name="T6" fmla="*/ 17 w 22"/>
                  <a:gd name="T7" fmla="*/ 336 h 33"/>
                  <a:gd name="T8" fmla="*/ 109 w 22"/>
                  <a:gd name="T9" fmla="*/ 352 h 33"/>
                  <a:gd name="T10" fmla="*/ 128 w 22"/>
                  <a:gd name="T11" fmla="*/ 157 h 33"/>
                  <a:gd name="T12" fmla="*/ 201 w 22"/>
                  <a:gd name="T13" fmla="*/ 6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12" y="0"/>
                    </a:moveTo>
                    <a:cubicBezTo>
                      <a:pt x="12" y="4"/>
                      <a:pt x="13" y="8"/>
                      <a:pt x="12" y="12"/>
                    </a:cubicBezTo>
                    <a:cubicBezTo>
                      <a:pt x="11" y="16"/>
                      <a:pt x="8" y="19"/>
                      <a:pt x="6" y="22"/>
                    </a:cubicBezTo>
                    <a:cubicBezTo>
                      <a:pt x="4" y="25"/>
                      <a:pt x="0" y="27"/>
                      <a:pt x="2" y="30"/>
                    </a:cubicBezTo>
                    <a:cubicBezTo>
                      <a:pt x="3" y="33"/>
                      <a:pt x="9" y="31"/>
                      <a:pt x="12" y="31"/>
                    </a:cubicBezTo>
                    <a:cubicBezTo>
                      <a:pt x="11" y="27"/>
                      <a:pt x="12" y="17"/>
                      <a:pt x="14" y="14"/>
                    </a:cubicBezTo>
                    <a:cubicBezTo>
                      <a:pt x="16" y="11"/>
                      <a:pt x="21" y="9"/>
                      <a:pt x="22" y="6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1" name="Freeform 31"/>
              <p:cNvSpPr/>
              <p:nvPr>
                <p:custDataLst>
                  <p:tags r:id="rId297"/>
                </p:custDataLst>
              </p:nvPr>
            </p:nvSpPr>
            <p:spPr bwMode="auto">
              <a:xfrm>
                <a:off x="2645" y="2594"/>
                <a:ext cx="65" cy="51"/>
              </a:xfrm>
              <a:custGeom>
                <a:avLst/>
                <a:gdLst>
                  <a:gd name="T0" fmla="*/ 36 w 31"/>
                  <a:gd name="T1" fmla="*/ 64 h 23"/>
                  <a:gd name="T2" fmla="*/ 136 w 31"/>
                  <a:gd name="T3" fmla="*/ 251 h 23"/>
                  <a:gd name="T4" fmla="*/ 252 w 31"/>
                  <a:gd name="T5" fmla="*/ 142 h 23"/>
                  <a:gd name="T6" fmla="*/ 277 w 31"/>
                  <a:gd name="T7" fmla="*/ 0 h 23"/>
                  <a:gd name="T8" fmla="*/ 185 w 31"/>
                  <a:gd name="T9" fmla="*/ 118 h 23"/>
                  <a:gd name="T10" fmla="*/ 0 w 31"/>
                  <a:gd name="T11" fmla="*/ 53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3">
                    <a:moveTo>
                      <a:pt x="4" y="6"/>
                    </a:moveTo>
                    <a:cubicBezTo>
                      <a:pt x="10" y="9"/>
                      <a:pt x="13" y="16"/>
                      <a:pt x="15" y="23"/>
                    </a:cubicBezTo>
                    <a:cubicBezTo>
                      <a:pt x="16" y="15"/>
                      <a:pt x="23" y="17"/>
                      <a:pt x="27" y="13"/>
                    </a:cubicBezTo>
                    <a:cubicBezTo>
                      <a:pt x="31" y="9"/>
                      <a:pt x="30" y="6"/>
                      <a:pt x="30" y="0"/>
                    </a:cubicBezTo>
                    <a:cubicBezTo>
                      <a:pt x="30" y="5"/>
                      <a:pt x="26" y="11"/>
                      <a:pt x="20" y="11"/>
                    </a:cubicBezTo>
                    <a:cubicBezTo>
                      <a:pt x="13" y="12"/>
                      <a:pt x="8" y="5"/>
                      <a:pt x="0" y="5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2" name="Freeform 32"/>
              <p:cNvSpPr/>
              <p:nvPr>
                <p:custDataLst>
                  <p:tags r:id="rId298"/>
                </p:custDataLst>
              </p:nvPr>
            </p:nvSpPr>
            <p:spPr bwMode="auto">
              <a:xfrm>
                <a:off x="2693" y="1483"/>
                <a:ext cx="44" cy="127"/>
              </a:xfrm>
              <a:custGeom>
                <a:avLst/>
                <a:gdLst>
                  <a:gd name="T0" fmla="*/ 176 w 21"/>
                  <a:gd name="T1" fmla="*/ 80 h 57"/>
                  <a:gd name="T2" fmla="*/ 128 w 21"/>
                  <a:gd name="T3" fmla="*/ 0 h 57"/>
                  <a:gd name="T4" fmla="*/ 128 w 21"/>
                  <a:gd name="T5" fmla="*/ 0 h 57"/>
                  <a:gd name="T6" fmla="*/ 119 w 21"/>
                  <a:gd name="T7" fmla="*/ 36 h 57"/>
                  <a:gd name="T8" fmla="*/ 92 w 21"/>
                  <a:gd name="T9" fmla="*/ 45 h 57"/>
                  <a:gd name="T10" fmla="*/ 65 w 21"/>
                  <a:gd name="T11" fmla="*/ 125 h 57"/>
                  <a:gd name="T12" fmla="*/ 27 w 21"/>
                  <a:gd name="T13" fmla="*/ 189 h 57"/>
                  <a:gd name="T14" fmla="*/ 27 w 21"/>
                  <a:gd name="T15" fmla="*/ 254 h 57"/>
                  <a:gd name="T16" fmla="*/ 17 w 21"/>
                  <a:gd name="T17" fmla="*/ 299 h 57"/>
                  <a:gd name="T18" fmla="*/ 8 w 21"/>
                  <a:gd name="T19" fmla="*/ 343 h 57"/>
                  <a:gd name="T20" fmla="*/ 8 w 21"/>
                  <a:gd name="T21" fmla="*/ 368 h 57"/>
                  <a:gd name="T22" fmla="*/ 8 w 21"/>
                  <a:gd name="T23" fmla="*/ 408 h 57"/>
                  <a:gd name="T24" fmla="*/ 8 w 21"/>
                  <a:gd name="T25" fmla="*/ 486 h 57"/>
                  <a:gd name="T26" fmla="*/ 44 w 21"/>
                  <a:gd name="T27" fmla="*/ 550 h 57"/>
                  <a:gd name="T28" fmla="*/ 92 w 21"/>
                  <a:gd name="T29" fmla="*/ 622 h 57"/>
                  <a:gd name="T30" fmla="*/ 119 w 21"/>
                  <a:gd name="T31" fmla="*/ 631 h 57"/>
                  <a:gd name="T32" fmla="*/ 157 w 21"/>
                  <a:gd name="T33" fmla="*/ 575 h 57"/>
                  <a:gd name="T34" fmla="*/ 168 w 21"/>
                  <a:gd name="T35" fmla="*/ 497 h 57"/>
                  <a:gd name="T36" fmla="*/ 184 w 21"/>
                  <a:gd name="T37" fmla="*/ 332 h 57"/>
                  <a:gd name="T38" fmla="*/ 168 w 21"/>
                  <a:gd name="T39" fmla="*/ 209 h 57"/>
                  <a:gd name="T40" fmla="*/ 149 w 21"/>
                  <a:gd name="T41" fmla="*/ 145 h 57"/>
                  <a:gd name="T42" fmla="*/ 176 w 21"/>
                  <a:gd name="T43" fmla="*/ 80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57">
                    <a:moveTo>
                      <a:pt x="19" y="7"/>
                    </a:moveTo>
                    <a:cubicBezTo>
                      <a:pt x="18" y="3"/>
                      <a:pt x="17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6" y="6"/>
                      <a:pt x="8" y="8"/>
                      <a:pt x="7" y="11"/>
                    </a:cubicBezTo>
                    <a:cubicBezTo>
                      <a:pt x="7" y="14"/>
                      <a:pt x="4" y="14"/>
                      <a:pt x="3" y="17"/>
                    </a:cubicBezTo>
                    <a:cubicBezTo>
                      <a:pt x="3" y="19"/>
                      <a:pt x="4" y="21"/>
                      <a:pt x="3" y="23"/>
                    </a:cubicBezTo>
                    <a:cubicBezTo>
                      <a:pt x="3" y="24"/>
                      <a:pt x="2" y="25"/>
                      <a:pt x="2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7"/>
                    </a:cubicBezTo>
                    <a:cubicBezTo>
                      <a:pt x="2" y="39"/>
                      <a:pt x="0" y="41"/>
                      <a:pt x="1" y="44"/>
                    </a:cubicBezTo>
                    <a:cubicBezTo>
                      <a:pt x="1" y="47"/>
                      <a:pt x="4" y="48"/>
                      <a:pt x="5" y="50"/>
                    </a:cubicBezTo>
                    <a:cubicBezTo>
                      <a:pt x="7" y="53"/>
                      <a:pt x="5" y="56"/>
                      <a:pt x="10" y="56"/>
                    </a:cubicBezTo>
                    <a:cubicBezTo>
                      <a:pt x="11" y="56"/>
                      <a:pt x="11" y="56"/>
                      <a:pt x="13" y="57"/>
                    </a:cubicBezTo>
                    <a:cubicBezTo>
                      <a:pt x="14" y="55"/>
                      <a:pt x="16" y="55"/>
                      <a:pt x="17" y="52"/>
                    </a:cubicBezTo>
                    <a:cubicBezTo>
                      <a:pt x="18" y="51"/>
                      <a:pt x="17" y="47"/>
                      <a:pt x="18" y="45"/>
                    </a:cubicBezTo>
                    <a:cubicBezTo>
                      <a:pt x="19" y="40"/>
                      <a:pt x="21" y="34"/>
                      <a:pt x="20" y="30"/>
                    </a:cubicBezTo>
                    <a:cubicBezTo>
                      <a:pt x="20" y="26"/>
                      <a:pt x="18" y="24"/>
                      <a:pt x="18" y="19"/>
                    </a:cubicBezTo>
                    <a:cubicBezTo>
                      <a:pt x="18" y="18"/>
                      <a:pt x="16" y="15"/>
                      <a:pt x="16" y="13"/>
                    </a:cubicBezTo>
                    <a:cubicBezTo>
                      <a:pt x="16" y="11"/>
                      <a:pt x="20" y="10"/>
                      <a:pt x="19" y="7"/>
                    </a:cubicBezTo>
                    <a:close/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3" name="Freeform 33"/>
              <p:cNvSpPr/>
              <p:nvPr>
                <p:custDataLst>
                  <p:tags r:id="rId299"/>
                </p:custDataLst>
              </p:nvPr>
            </p:nvSpPr>
            <p:spPr bwMode="auto">
              <a:xfrm>
                <a:off x="2744" y="1521"/>
                <a:ext cx="10" cy="62"/>
              </a:xfrm>
              <a:custGeom>
                <a:avLst/>
                <a:gdLst>
                  <a:gd name="T0" fmla="*/ 16 w 5"/>
                  <a:gd name="T1" fmla="*/ 97 h 28"/>
                  <a:gd name="T2" fmla="*/ 16 w 5"/>
                  <a:gd name="T3" fmla="*/ 0 h 28"/>
                  <a:gd name="T4" fmla="*/ 32 w 5"/>
                  <a:gd name="T5" fmla="*/ 89 h 28"/>
                  <a:gd name="T6" fmla="*/ 32 w 5"/>
                  <a:gd name="T7" fmla="*/ 206 h 28"/>
                  <a:gd name="T8" fmla="*/ 0 w 5"/>
                  <a:gd name="T9" fmla="*/ 303 h 28"/>
                  <a:gd name="T10" fmla="*/ 24 w 5"/>
                  <a:gd name="T11" fmla="*/ 186 h 28"/>
                  <a:gd name="T12" fmla="*/ 16 w 5"/>
                  <a:gd name="T13" fmla="*/ 97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8">
                    <a:moveTo>
                      <a:pt x="2" y="9"/>
                    </a:moveTo>
                    <a:cubicBezTo>
                      <a:pt x="2" y="6"/>
                      <a:pt x="1" y="2"/>
                      <a:pt x="2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5" y="10"/>
                      <a:pt x="4" y="16"/>
                      <a:pt x="4" y="19"/>
                    </a:cubicBezTo>
                    <a:cubicBezTo>
                      <a:pt x="4" y="22"/>
                      <a:pt x="0" y="24"/>
                      <a:pt x="0" y="28"/>
                    </a:cubicBezTo>
                    <a:cubicBezTo>
                      <a:pt x="0" y="24"/>
                      <a:pt x="3" y="19"/>
                      <a:pt x="3" y="17"/>
                    </a:cubicBezTo>
                    <a:cubicBezTo>
                      <a:pt x="3" y="14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4" name="Freeform 34"/>
              <p:cNvSpPr/>
              <p:nvPr>
                <p:custDataLst>
                  <p:tags r:id="rId300"/>
                </p:custDataLst>
              </p:nvPr>
            </p:nvSpPr>
            <p:spPr bwMode="auto">
              <a:xfrm>
                <a:off x="2030" y="922"/>
                <a:ext cx="1436" cy="2520"/>
              </a:xfrm>
              <a:custGeom>
                <a:avLst/>
                <a:gdLst>
                  <a:gd name="T0" fmla="*/ 946 w 686"/>
                  <a:gd name="T1" fmla="*/ 0 h 1129"/>
                  <a:gd name="T2" fmla="*/ 1174 w 686"/>
                  <a:gd name="T3" fmla="*/ 1190 h 1129"/>
                  <a:gd name="T4" fmla="*/ 1520 w 686"/>
                  <a:gd name="T5" fmla="*/ 1924 h 1129"/>
                  <a:gd name="T6" fmla="*/ 3062 w 686"/>
                  <a:gd name="T7" fmla="*/ 2714 h 1129"/>
                  <a:gd name="T8" fmla="*/ 3062 w 686"/>
                  <a:gd name="T9" fmla="*/ 2714 h 1129"/>
                  <a:gd name="T10" fmla="*/ 3062 w 686"/>
                  <a:gd name="T11" fmla="*/ 2714 h 1129"/>
                  <a:gd name="T12" fmla="*/ 3037 w 686"/>
                  <a:gd name="T13" fmla="*/ 3513 h 1129"/>
                  <a:gd name="T14" fmla="*/ 1972 w 686"/>
                  <a:gd name="T15" fmla="*/ 3203 h 1129"/>
                  <a:gd name="T16" fmla="*/ 1928 w 686"/>
                  <a:gd name="T17" fmla="*/ 3279 h 1129"/>
                  <a:gd name="T18" fmla="*/ 2585 w 686"/>
                  <a:gd name="T19" fmla="*/ 4748 h 1129"/>
                  <a:gd name="T20" fmla="*/ 2887 w 686"/>
                  <a:gd name="T21" fmla="*/ 5395 h 1129"/>
                  <a:gd name="T22" fmla="*/ 3071 w 686"/>
                  <a:gd name="T23" fmla="*/ 5661 h 1129"/>
                  <a:gd name="T24" fmla="*/ 3824 w 686"/>
                  <a:gd name="T25" fmla="*/ 5973 h 1129"/>
                  <a:gd name="T26" fmla="*/ 3927 w 686"/>
                  <a:gd name="T27" fmla="*/ 6082 h 1129"/>
                  <a:gd name="T28" fmla="*/ 3824 w 686"/>
                  <a:gd name="T29" fmla="*/ 6203 h 1129"/>
                  <a:gd name="T30" fmla="*/ 3247 w 686"/>
                  <a:gd name="T31" fmla="*/ 6038 h 1129"/>
                  <a:gd name="T32" fmla="*/ 3211 w 686"/>
                  <a:gd name="T33" fmla="*/ 6082 h 1129"/>
                  <a:gd name="T34" fmla="*/ 4530 w 686"/>
                  <a:gd name="T35" fmla="*/ 8176 h 1129"/>
                  <a:gd name="T36" fmla="*/ 4833 w 686"/>
                  <a:gd name="T37" fmla="*/ 8185 h 1129"/>
                  <a:gd name="T38" fmla="*/ 4850 w 686"/>
                  <a:gd name="T39" fmla="*/ 8185 h 1129"/>
                  <a:gd name="T40" fmla="*/ 4850 w 686"/>
                  <a:gd name="T41" fmla="*/ 8185 h 1129"/>
                  <a:gd name="T42" fmla="*/ 5376 w 686"/>
                  <a:gd name="T43" fmla="*/ 8015 h 1129"/>
                  <a:gd name="T44" fmla="*/ 5662 w 686"/>
                  <a:gd name="T45" fmla="*/ 8464 h 1129"/>
                  <a:gd name="T46" fmla="*/ 4942 w 686"/>
                  <a:gd name="T47" fmla="*/ 8754 h 1129"/>
                  <a:gd name="T48" fmla="*/ 4859 w 686"/>
                  <a:gd name="T49" fmla="*/ 8864 h 1129"/>
                  <a:gd name="T50" fmla="*/ 5126 w 686"/>
                  <a:gd name="T51" fmla="*/ 9361 h 1129"/>
                  <a:gd name="T52" fmla="*/ 5459 w 686"/>
                  <a:gd name="T53" fmla="*/ 10243 h 1129"/>
                  <a:gd name="T54" fmla="*/ 6292 w 686"/>
                  <a:gd name="T55" fmla="*/ 11343 h 1129"/>
                  <a:gd name="T56" fmla="*/ 5539 w 686"/>
                  <a:gd name="T57" fmla="*/ 11752 h 1129"/>
                  <a:gd name="T58" fmla="*/ 4990 w 686"/>
                  <a:gd name="T59" fmla="*/ 10363 h 1129"/>
                  <a:gd name="T60" fmla="*/ 4530 w 686"/>
                  <a:gd name="T61" fmla="*/ 9305 h 1129"/>
                  <a:gd name="T62" fmla="*/ 4513 w 686"/>
                  <a:gd name="T63" fmla="*/ 9305 h 1129"/>
                  <a:gd name="T64" fmla="*/ 4689 w 686"/>
                  <a:gd name="T65" fmla="*/ 10174 h 1129"/>
                  <a:gd name="T66" fmla="*/ 4027 w 686"/>
                  <a:gd name="T67" fmla="*/ 12555 h 1129"/>
                  <a:gd name="T68" fmla="*/ 3659 w 686"/>
                  <a:gd name="T69" fmla="*/ 12200 h 1129"/>
                  <a:gd name="T70" fmla="*/ 3917 w 686"/>
                  <a:gd name="T71" fmla="*/ 9143 h 1129"/>
                  <a:gd name="T72" fmla="*/ 3667 w 686"/>
                  <a:gd name="T73" fmla="*/ 8694 h 1129"/>
                  <a:gd name="T74" fmla="*/ 3102 w 686"/>
                  <a:gd name="T75" fmla="*/ 7797 h 1129"/>
                  <a:gd name="T76" fmla="*/ 3054 w 686"/>
                  <a:gd name="T77" fmla="*/ 7828 h 1129"/>
                  <a:gd name="T78" fmla="*/ 2818 w 686"/>
                  <a:gd name="T79" fmla="*/ 9163 h 1129"/>
                  <a:gd name="T80" fmla="*/ 2533 w 686"/>
                  <a:gd name="T81" fmla="*/ 8997 h 1129"/>
                  <a:gd name="T82" fmla="*/ 2694 w 686"/>
                  <a:gd name="T83" fmla="*/ 7283 h 1129"/>
                  <a:gd name="T84" fmla="*/ 2550 w 686"/>
                  <a:gd name="T85" fmla="*/ 6841 h 1129"/>
                  <a:gd name="T86" fmla="*/ 1945 w 686"/>
                  <a:gd name="T87" fmla="*/ 5685 h 1129"/>
                  <a:gd name="T88" fmla="*/ 1853 w 686"/>
                  <a:gd name="T89" fmla="*/ 5685 h 1129"/>
                  <a:gd name="T90" fmla="*/ 1419 w 686"/>
                  <a:gd name="T91" fmla="*/ 6571 h 1129"/>
                  <a:gd name="T92" fmla="*/ 955 w 686"/>
                  <a:gd name="T93" fmla="*/ 6227 h 1129"/>
                  <a:gd name="T94" fmla="*/ 1434 w 686"/>
                  <a:gd name="T95" fmla="*/ 4873 h 1129"/>
                  <a:gd name="T96" fmla="*/ 1350 w 686"/>
                  <a:gd name="T97" fmla="*/ 4460 h 1129"/>
                  <a:gd name="T98" fmla="*/ 0 w 686"/>
                  <a:gd name="T99" fmla="*/ 0 h 11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86" h="1129">
                    <a:moveTo>
                      <a:pt x="103" y="0"/>
                    </a:move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8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1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1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7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39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4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4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5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5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5" name="Freeform 35"/>
              <p:cNvSpPr/>
              <p:nvPr>
                <p:custDataLst>
                  <p:tags r:id="rId301"/>
                </p:custDataLst>
              </p:nvPr>
            </p:nvSpPr>
            <p:spPr bwMode="auto">
              <a:xfrm>
                <a:off x="2660" y="1467"/>
                <a:ext cx="128" cy="161"/>
              </a:xfrm>
              <a:custGeom>
                <a:avLst/>
                <a:gdLst>
                  <a:gd name="T0" fmla="*/ 304 w 61"/>
                  <a:gd name="T1" fmla="*/ 0 h 72"/>
                  <a:gd name="T2" fmla="*/ 277 w 61"/>
                  <a:gd name="T3" fmla="*/ 805 h 72"/>
                  <a:gd name="T4" fmla="*/ 304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0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6" name="Freeform 36"/>
              <p:cNvSpPr/>
              <p:nvPr>
                <p:custDataLst>
                  <p:tags r:id="rId302"/>
                </p:custDataLst>
              </p:nvPr>
            </p:nvSpPr>
            <p:spPr bwMode="auto">
              <a:xfrm>
                <a:off x="2693" y="1476"/>
                <a:ext cx="67" cy="141"/>
              </a:xfrm>
              <a:custGeom>
                <a:avLst/>
                <a:gdLst>
                  <a:gd name="T0" fmla="*/ 92 w 32"/>
                  <a:gd name="T1" fmla="*/ 81 h 63"/>
                  <a:gd name="T2" fmla="*/ 65 w 32"/>
                  <a:gd name="T3" fmla="*/ 154 h 63"/>
                  <a:gd name="T4" fmla="*/ 27 w 32"/>
                  <a:gd name="T5" fmla="*/ 226 h 63"/>
                  <a:gd name="T6" fmla="*/ 27 w 32"/>
                  <a:gd name="T7" fmla="*/ 291 h 63"/>
                  <a:gd name="T8" fmla="*/ 17 w 32"/>
                  <a:gd name="T9" fmla="*/ 336 h 63"/>
                  <a:gd name="T10" fmla="*/ 8 w 32"/>
                  <a:gd name="T11" fmla="*/ 380 h 63"/>
                  <a:gd name="T12" fmla="*/ 8 w 32"/>
                  <a:gd name="T13" fmla="*/ 405 h 63"/>
                  <a:gd name="T14" fmla="*/ 8 w 32"/>
                  <a:gd name="T15" fmla="*/ 450 h 63"/>
                  <a:gd name="T16" fmla="*/ 8 w 32"/>
                  <a:gd name="T17" fmla="*/ 526 h 63"/>
                  <a:gd name="T18" fmla="*/ 44 w 32"/>
                  <a:gd name="T19" fmla="*/ 595 h 63"/>
                  <a:gd name="T20" fmla="*/ 92 w 32"/>
                  <a:gd name="T21" fmla="*/ 660 h 63"/>
                  <a:gd name="T22" fmla="*/ 119 w 32"/>
                  <a:gd name="T23" fmla="*/ 671 h 63"/>
                  <a:gd name="T24" fmla="*/ 149 w 32"/>
                  <a:gd name="T25" fmla="*/ 696 h 63"/>
                  <a:gd name="T26" fmla="*/ 193 w 32"/>
                  <a:gd name="T27" fmla="*/ 671 h 63"/>
                  <a:gd name="T28" fmla="*/ 237 w 32"/>
                  <a:gd name="T29" fmla="*/ 582 h 63"/>
                  <a:gd name="T30" fmla="*/ 249 w 32"/>
                  <a:gd name="T31" fmla="*/ 535 h 63"/>
                  <a:gd name="T32" fmla="*/ 285 w 32"/>
                  <a:gd name="T33" fmla="*/ 450 h 63"/>
                  <a:gd name="T34" fmla="*/ 285 w 32"/>
                  <a:gd name="T35" fmla="*/ 360 h 63"/>
                  <a:gd name="T36" fmla="*/ 268 w 32"/>
                  <a:gd name="T37" fmla="*/ 246 h 63"/>
                  <a:gd name="T38" fmla="*/ 268 w 32"/>
                  <a:gd name="T39" fmla="*/ 190 h 63"/>
                  <a:gd name="T40" fmla="*/ 249 w 32"/>
                  <a:gd name="T41" fmla="*/ 134 h 63"/>
                  <a:gd name="T42" fmla="*/ 237 w 32"/>
                  <a:gd name="T43" fmla="*/ 90 h 63"/>
                  <a:gd name="T44" fmla="*/ 220 w 32"/>
                  <a:gd name="T45" fmla="*/ 65 h 63"/>
                  <a:gd name="T46" fmla="*/ 201 w 32"/>
                  <a:gd name="T47" fmla="*/ 20 h 63"/>
                  <a:gd name="T48" fmla="*/ 168 w 32"/>
                  <a:gd name="T49" fmla="*/ 9 h 63"/>
                  <a:gd name="T50" fmla="*/ 128 w 32"/>
                  <a:gd name="T51" fmla="*/ 36 h 63"/>
                  <a:gd name="T52" fmla="*/ 119 w 32"/>
                  <a:gd name="T53" fmla="*/ 65 h 63"/>
                  <a:gd name="T54" fmla="*/ 92 w 32"/>
                  <a:gd name="T55" fmla="*/ 81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2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3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4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" name="Freeform 37"/>
              <p:cNvSpPr/>
              <p:nvPr>
                <p:custDataLst>
                  <p:tags r:id="rId303"/>
                </p:custDataLst>
              </p:nvPr>
            </p:nvSpPr>
            <p:spPr bwMode="auto">
              <a:xfrm>
                <a:off x="2348" y="1835"/>
                <a:ext cx="46" cy="127"/>
              </a:xfrm>
              <a:custGeom>
                <a:avLst/>
                <a:gdLst>
                  <a:gd name="T0" fmla="*/ 0 w 22"/>
                  <a:gd name="T1" fmla="*/ 0 h 57"/>
                  <a:gd name="T2" fmla="*/ 157 w 22"/>
                  <a:gd name="T3" fmla="*/ 63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7">
                    <a:moveTo>
                      <a:pt x="0" y="0"/>
                    </a:moveTo>
                    <a:cubicBezTo>
                      <a:pt x="6" y="11"/>
                      <a:pt x="22" y="43"/>
                      <a:pt x="17" y="5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" name="Freeform 38"/>
              <p:cNvSpPr/>
              <p:nvPr>
                <p:custDataLst>
                  <p:tags r:id="rId304"/>
                </p:custDataLst>
              </p:nvPr>
            </p:nvSpPr>
            <p:spPr bwMode="auto">
              <a:xfrm>
                <a:off x="2714" y="2116"/>
                <a:ext cx="53" cy="18"/>
              </a:xfrm>
              <a:custGeom>
                <a:avLst/>
                <a:gdLst>
                  <a:gd name="T0" fmla="*/ 0 w 25"/>
                  <a:gd name="T1" fmla="*/ 56 h 8"/>
                  <a:gd name="T2" fmla="*/ 237 w 25"/>
                  <a:gd name="T3" fmla="*/ 9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">
                    <a:moveTo>
                      <a:pt x="0" y="5"/>
                    </a:moveTo>
                    <a:cubicBezTo>
                      <a:pt x="9" y="0"/>
                      <a:pt x="14" y="4"/>
                      <a:pt x="25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" name="Freeform 39"/>
              <p:cNvSpPr/>
              <p:nvPr>
                <p:custDataLst>
                  <p:tags r:id="rId305"/>
                </p:custDataLst>
              </p:nvPr>
            </p:nvSpPr>
            <p:spPr bwMode="auto">
              <a:xfrm>
                <a:off x="3108" y="2636"/>
                <a:ext cx="33" cy="70"/>
              </a:xfrm>
              <a:custGeom>
                <a:avLst/>
                <a:gdLst>
                  <a:gd name="T0" fmla="*/ 35 w 16"/>
                  <a:gd name="T1" fmla="*/ 0 h 31"/>
                  <a:gd name="T2" fmla="*/ 140 w 16"/>
                  <a:gd name="T3" fmla="*/ 35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1">
                    <a:moveTo>
                      <a:pt x="4" y="0"/>
                    </a:moveTo>
                    <a:cubicBezTo>
                      <a:pt x="0" y="9"/>
                      <a:pt x="11" y="23"/>
                      <a:pt x="16" y="3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" name="Freeform 40"/>
              <p:cNvSpPr/>
              <p:nvPr>
                <p:custDataLst>
                  <p:tags r:id="rId306"/>
                </p:custDataLst>
              </p:nvPr>
            </p:nvSpPr>
            <p:spPr bwMode="auto">
              <a:xfrm>
                <a:off x="2394" y="1507"/>
                <a:ext cx="88" cy="58"/>
              </a:xfrm>
              <a:custGeom>
                <a:avLst/>
                <a:gdLst>
                  <a:gd name="T0" fmla="*/ 0 w 42"/>
                  <a:gd name="T1" fmla="*/ 0 h 26"/>
                  <a:gd name="T2" fmla="*/ 386 w 42"/>
                  <a:gd name="T3" fmla="*/ 28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0"/>
                    </a:moveTo>
                    <a:cubicBezTo>
                      <a:pt x="13" y="13"/>
                      <a:pt x="34" y="23"/>
                      <a:pt x="42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1" name="Oval 41"/>
              <p:cNvSpPr>
                <a:spLocks noChangeArrowheads="1"/>
              </p:cNvSpPr>
              <p:nvPr>
                <p:custDataLst>
                  <p:tags r:id="rId307"/>
                </p:custDataLst>
              </p:nvPr>
            </p:nvSpPr>
            <p:spPr bwMode="auto">
              <a:xfrm>
                <a:off x="3223" y="2498"/>
                <a:ext cx="136" cy="145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2" name="Oval 42"/>
              <p:cNvSpPr>
                <a:spLocks noChangeArrowheads="1"/>
              </p:cNvSpPr>
              <p:nvPr>
                <p:custDataLst>
                  <p:tags r:id="rId308"/>
                </p:custDataLst>
              </p:nvPr>
            </p:nvSpPr>
            <p:spPr bwMode="auto">
              <a:xfrm>
                <a:off x="3866" y="308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3" name="Oval 43"/>
              <p:cNvSpPr>
                <a:spLocks noChangeArrowheads="1"/>
              </p:cNvSpPr>
              <p:nvPr>
                <p:custDataLst>
                  <p:tags r:id="rId309"/>
                </p:custDataLst>
              </p:nvPr>
            </p:nvSpPr>
            <p:spPr bwMode="auto">
              <a:xfrm>
                <a:off x="3773" y="3061"/>
                <a:ext cx="93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4" name="Oval 44"/>
              <p:cNvSpPr>
                <a:spLocks noChangeArrowheads="1"/>
              </p:cNvSpPr>
              <p:nvPr>
                <p:custDataLst>
                  <p:tags r:id="rId310"/>
                </p:custDataLst>
              </p:nvPr>
            </p:nvSpPr>
            <p:spPr bwMode="auto">
              <a:xfrm>
                <a:off x="3614" y="3047"/>
                <a:ext cx="93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5" name="Oval 45"/>
              <p:cNvSpPr>
                <a:spLocks noChangeArrowheads="1"/>
              </p:cNvSpPr>
              <p:nvPr>
                <p:custDataLst>
                  <p:tags r:id="rId311"/>
                </p:custDataLst>
              </p:nvPr>
            </p:nvSpPr>
            <p:spPr bwMode="auto">
              <a:xfrm>
                <a:off x="3771" y="3107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6" name="Oval 46"/>
              <p:cNvSpPr>
                <a:spLocks noChangeArrowheads="1"/>
              </p:cNvSpPr>
              <p:nvPr>
                <p:custDataLst>
                  <p:tags r:id="rId312"/>
                </p:custDataLst>
              </p:nvPr>
            </p:nvSpPr>
            <p:spPr bwMode="auto">
              <a:xfrm>
                <a:off x="3167" y="2520"/>
                <a:ext cx="92" cy="9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7" name="Oval 47"/>
              <p:cNvSpPr>
                <a:spLocks noChangeArrowheads="1"/>
              </p:cNvSpPr>
              <p:nvPr>
                <p:custDataLst>
                  <p:tags r:id="rId313"/>
                </p:custDataLst>
              </p:nvPr>
            </p:nvSpPr>
            <p:spPr bwMode="auto">
              <a:xfrm>
                <a:off x="3257" y="2384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8" name="Oval 48"/>
              <p:cNvSpPr>
                <a:spLocks noChangeArrowheads="1"/>
              </p:cNvSpPr>
              <p:nvPr>
                <p:custDataLst>
                  <p:tags r:id="rId314"/>
                </p:custDataLst>
              </p:nvPr>
            </p:nvSpPr>
            <p:spPr bwMode="auto">
              <a:xfrm>
                <a:off x="3501" y="2279"/>
                <a:ext cx="92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9" name="Oval 49"/>
              <p:cNvSpPr>
                <a:spLocks noChangeArrowheads="1"/>
              </p:cNvSpPr>
              <p:nvPr>
                <p:custDataLst>
                  <p:tags r:id="rId315"/>
                </p:custDataLst>
              </p:nvPr>
            </p:nvSpPr>
            <p:spPr bwMode="auto">
              <a:xfrm>
                <a:off x="3378" y="2282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0" name="Oval 50"/>
              <p:cNvSpPr>
                <a:spLocks noChangeArrowheads="1"/>
              </p:cNvSpPr>
              <p:nvPr>
                <p:custDataLst>
                  <p:tags r:id="rId316"/>
                </p:custDataLst>
              </p:nvPr>
            </p:nvSpPr>
            <p:spPr bwMode="auto">
              <a:xfrm>
                <a:off x="3221" y="2826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1" name="Oval 51"/>
              <p:cNvSpPr>
                <a:spLocks noChangeArrowheads="1"/>
              </p:cNvSpPr>
              <p:nvPr>
                <p:custDataLst>
                  <p:tags r:id="rId317"/>
                </p:custDataLst>
              </p:nvPr>
            </p:nvSpPr>
            <p:spPr bwMode="auto">
              <a:xfrm>
                <a:off x="3236" y="320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2" name="Oval 52"/>
              <p:cNvSpPr>
                <a:spLocks noChangeArrowheads="1"/>
              </p:cNvSpPr>
              <p:nvPr>
                <p:custDataLst>
                  <p:tags r:id="rId318"/>
                </p:custDataLst>
              </p:nvPr>
            </p:nvSpPr>
            <p:spPr bwMode="auto">
              <a:xfrm>
                <a:off x="3307" y="309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3" name="Oval 53"/>
              <p:cNvSpPr>
                <a:spLocks noChangeArrowheads="1"/>
              </p:cNvSpPr>
              <p:nvPr>
                <p:custDataLst>
                  <p:tags r:id="rId319"/>
                </p:custDataLst>
              </p:nvPr>
            </p:nvSpPr>
            <p:spPr bwMode="auto">
              <a:xfrm>
                <a:off x="3372" y="2891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4" name="Oval 54"/>
              <p:cNvSpPr>
                <a:spLocks noChangeArrowheads="1"/>
              </p:cNvSpPr>
              <p:nvPr>
                <p:custDataLst>
                  <p:tags r:id="rId320"/>
                </p:custDataLst>
              </p:nvPr>
            </p:nvSpPr>
            <p:spPr bwMode="auto">
              <a:xfrm>
                <a:off x="3529" y="2933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5" name="Oval 55"/>
              <p:cNvSpPr>
                <a:spLocks noChangeArrowheads="1"/>
              </p:cNvSpPr>
              <p:nvPr>
                <p:custDataLst>
                  <p:tags r:id="rId321"/>
                </p:custDataLst>
              </p:nvPr>
            </p:nvSpPr>
            <p:spPr bwMode="auto">
              <a:xfrm>
                <a:off x="3181" y="3462"/>
                <a:ext cx="92" cy="98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6" name="Oval 56"/>
              <p:cNvSpPr>
                <a:spLocks noChangeArrowheads="1"/>
              </p:cNvSpPr>
              <p:nvPr>
                <p:custDataLst>
                  <p:tags r:id="rId322"/>
                </p:custDataLst>
              </p:nvPr>
            </p:nvSpPr>
            <p:spPr bwMode="auto">
              <a:xfrm>
                <a:off x="3215" y="3598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7" name="Oval 57"/>
              <p:cNvSpPr>
                <a:spLocks noChangeArrowheads="1"/>
              </p:cNvSpPr>
              <p:nvPr>
                <p:custDataLst>
                  <p:tags r:id="rId323"/>
                </p:custDataLst>
              </p:nvPr>
            </p:nvSpPr>
            <p:spPr bwMode="auto">
              <a:xfrm>
                <a:off x="2775" y="374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8" name="Oval 58"/>
              <p:cNvSpPr>
                <a:spLocks noChangeArrowheads="1"/>
              </p:cNvSpPr>
              <p:nvPr>
                <p:custDataLst>
                  <p:tags r:id="rId324"/>
                </p:custDataLst>
              </p:nvPr>
            </p:nvSpPr>
            <p:spPr bwMode="auto">
              <a:xfrm>
                <a:off x="2620" y="372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9" name="Oval 59"/>
              <p:cNvSpPr>
                <a:spLocks noChangeArrowheads="1"/>
              </p:cNvSpPr>
              <p:nvPr>
                <p:custDataLst>
                  <p:tags r:id="rId325"/>
                </p:custDataLst>
              </p:nvPr>
            </p:nvSpPr>
            <p:spPr bwMode="auto">
              <a:xfrm>
                <a:off x="2518" y="3630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0" name="Oval 60"/>
              <p:cNvSpPr>
                <a:spLocks noChangeArrowheads="1"/>
              </p:cNvSpPr>
              <p:nvPr>
                <p:custDataLst>
                  <p:tags r:id="rId326"/>
                </p:custDataLst>
              </p:nvPr>
            </p:nvSpPr>
            <p:spPr bwMode="auto">
              <a:xfrm>
                <a:off x="2486" y="3456"/>
                <a:ext cx="92" cy="100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1" name="Oval 61"/>
              <p:cNvSpPr>
                <a:spLocks noChangeArrowheads="1"/>
              </p:cNvSpPr>
              <p:nvPr>
                <p:custDataLst>
                  <p:tags r:id="rId327"/>
                </p:custDataLst>
              </p:nvPr>
            </p:nvSpPr>
            <p:spPr bwMode="auto">
              <a:xfrm>
                <a:off x="2486" y="330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2" name="Oval 62"/>
              <p:cNvSpPr>
                <a:spLocks noChangeArrowheads="1"/>
              </p:cNvSpPr>
              <p:nvPr>
                <p:custDataLst>
                  <p:tags r:id="rId328"/>
                </p:custDataLst>
              </p:nvPr>
            </p:nvSpPr>
            <p:spPr bwMode="auto">
              <a:xfrm>
                <a:off x="2595" y="3192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3" name="Oval 63"/>
              <p:cNvSpPr>
                <a:spLocks noChangeArrowheads="1"/>
              </p:cNvSpPr>
              <p:nvPr>
                <p:custDataLst>
                  <p:tags r:id="rId329"/>
                </p:custDataLst>
              </p:nvPr>
            </p:nvSpPr>
            <p:spPr bwMode="auto">
              <a:xfrm>
                <a:off x="2710" y="3165"/>
                <a:ext cx="92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4" name="Oval 64"/>
              <p:cNvSpPr>
                <a:spLocks noChangeArrowheads="1"/>
              </p:cNvSpPr>
              <p:nvPr>
                <p:custDataLst>
                  <p:tags r:id="rId330"/>
                </p:custDataLst>
              </p:nvPr>
            </p:nvSpPr>
            <p:spPr bwMode="auto">
              <a:xfrm>
                <a:off x="2892" y="3157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5" name="Oval 65"/>
              <p:cNvSpPr>
                <a:spLocks noChangeArrowheads="1"/>
              </p:cNvSpPr>
              <p:nvPr>
                <p:custDataLst>
                  <p:tags r:id="rId331"/>
                </p:custDataLst>
              </p:nvPr>
            </p:nvSpPr>
            <p:spPr bwMode="auto">
              <a:xfrm>
                <a:off x="3022" y="3250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6" name="Oval 66"/>
              <p:cNvSpPr>
                <a:spLocks noChangeArrowheads="1"/>
              </p:cNvSpPr>
              <p:nvPr>
                <p:custDataLst>
                  <p:tags r:id="rId332"/>
                </p:custDataLst>
              </p:nvPr>
            </p:nvSpPr>
            <p:spPr bwMode="auto">
              <a:xfrm>
                <a:off x="3047" y="3422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7" name="Oval 67"/>
              <p:cNvSpPr>
                <a:spLocks noChangeArrowheads="1"/>
              </p:cNvSpPr>
              <p:nvPr>
                <p:custDataLst>
                  <p:tags r:id="rId333"/>
                </p:custDataLst>
              </p:nvPr>
            </p:nvSpPr>
            <p:spPr bwMode="auto">
              <a:xfrm>
                <a:off x="3037" y="3511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8" name="Oval 68"/>
              <p:cNvSpPr>
                <a:spLocks noChangeArrowheads="1"/>
              </p:cNvSpPr>
              <p:nvPr>
                <p:custDataLst>
                  <p:tags r:id="rId334"/>
                </p:custDataLst>
              </p:nvPr>
            </p:nvSpPr>
            <p:spPr bwMode="auto">
              <a:xfrm>
                <a:off x="3020" y="362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9" name="Oval 69"/>
              <p:cNvSpPr>
                <a:spLocks noChangeArrowheads="1"/>
              </p:cNvSpPr>
              <p:nvPr>
                <p:custDataLst>
                  <p:tags r:id="rId335"/>
                </p:custDataLst>
              </p:nvPr>
            </p:nvSpPr>
            <p:spPr bwMode="auto">
              <a:xfrm>
                <a:off x="2876" y="3688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0" name="Oval 70"/>
              <p:cNvSpPr>
                <a:spLocks noChangeArrowheads="1"/>
              </p:cNvSpPr>
              <p:nvPr>
                <p:custDataLst>
                  <p:tags r:id="rId336"/>
                </p:custDataLst>
              </p:nvPr>
            </p:nvSpPr>
            <p:spPr bwMode="auto">
              <a:xfrm>
                <a:off x="3273" y="375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1" name="Oval 71"/>
              <p:cNvSpPr>
                <a:spLocks noChangeArrowheads="1"/>
              </p:cNvSpPr>
              <p:nvPr>
                <p:custDataLst>
                  <p:tags r:id="rId337"/>
                </p:custDataLst>
              </p:nvPr>
            </p:nvSpPr>
            <p:spPr bwMode="auto">
              <a:xfrm>
                <a:off x="3397" y="381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2" name="Oval 72"/>
              <p:cNvSpPr>
                <a:spLocks noChangeArrowheads="1"/>
              </p:cNvSpPr>
              <p:nvPr>
                <p:custDataLst>
                  <p:tags r:id="rId338"/>
                </p:custDataLst>
              </p:nvPr>
            </p:nvSpPr>
            <p:spPr bwMode="auto">
              <a:xfrm>
                <a:off x="3533" y="387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3" name="Oval 73"/>
              <p:cNvSpPr>
                <a:spLocks noChangeArrowheads="1"/>
              </p:cNvSpPr>
              <p:nvPr>
                <p:custDataLst>
                  <p:tags r:id="rId339"/>
                </p:custDataLst>
              </p:nvPr>
            </p:nvSpPr>
            <p:spPr bwMode="auto">
              <a:xfrm>
                <a:off x="3654" y="3897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4" name="Oval 74"/>
              <p:cNvSpPr>
                <a:spLocks noChangeArrowheads="1"/>
              </p:cNvSpPr>
              <p:nvPr>
                <p:custDataLst>
                  <p:tags r:id="rId340"/>
                </p:custDataLst>
              </p:nvPr>
            </p:nvSpPr>
            <p:spPr bwMode="auto">
              <a:xfrm>
                <a:off x="3872" y="379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5" name="Oval 75"/>
              <p:cNvSpPr>
                <a:spLocks noChangeArrowheads="1"/>
              </p:cNvSpPr>
              <p:nvPr>
                <p:custDataLst>
                  <p:tags r:id="rId341"/>
                </p:custDataLst>
              </p:nvPr>
            </p:nvSpPr>
            <p:spPr bwMode="auto">
              <a:xfrm>
                <a:off x="3941" y="3714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6" name="Oval 76"/>
              <p:cNvSpPr>
                <a:spLocks noChangeArrowheads="1"/>
              </p:cNvSpPr>
              <p:nvPr>
                <p:custDataLst>
                  <p:tags r:id="rId342"/>
                </p:custDataLst>
              </p:nvPr>
            </p:nvSpPr>
            <p:spPr bwMode="auto">
              <a:xfrm>
                <a:off x="4050" y="3567"/>
                <a:ext cx="94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7" name="Oval 77"/>
              <p:cNvSpPr>
                <a:spLocks noChangeArrowheads="1"/>
              </p:cNvSpPr>
              <p:nvPr>
                <p:custDataLst>
                  <p:tags r:id="rId343"/>
                </p:custDataLst>
              </p:nvPr>
            </p:nvSpPr>
            <p:spPr bwMode="auto">
              <a:xfrm>
                <a:off x="4029" y="3415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8" name="Oval 78"/>
              <p:cNvSpPr>
                <a:spLocks noChangeArrowheads="1"/>
              </p:cNvSpPr>
              <p:nvPr>
                <p:custDataLst>
                  <p:tags r:id="rId344"/>
                </p:custDataLst>
              </p:nvPr>
            </p:nvSpPr>
            <p:spPr bwMode="auto">
              <a:xfrm>
                <a:off x="3981" y="328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9" name="Oval 79"/>
              <p:cNvSpPr>
                <a:spLocks noChangeArrowheads="1"/>
              </p:cNvSpPr>
              <p:nvPr>
                <p:custDataLst>
                  <p:tags r:id="rId345"/>
                </p:custDataLst>
              </p:nvPr>
            </p:nvSpPr>
            <p:spPr bwMode="auto">
              <a:xfrm>
                <a:off x="3989" y="3208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0" name="Oval 80"/>
              <p:cNvSpPr>
                <a:spLocks noChangeArrowheads="1"/>
              </p:cNvSpPr>
              <p:nvPr>
                <p:custDataLst>
                  <p:tags r:id="rId346"/>
                </p:custDataLst>
              </p:nvPr>
            </p:nvSpPr>
            <p:spPr bwMode="auto">
              <a:xfrm>
                <a:off x="3863" y="2619"/>
                <a:ext cx="93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1" name="Oval 81"/>
              <p:cNvSpPr>
                <a:spLocks noChangeArrowheads="1"/>
              </p:cNvSpPr>
              <p:nvPr>
                <p:custDataLst>
                  <p:tags r:id="rId347"/>
                </p:custDataLst>
              </p:nvPr>
            </p:nvSpPr>
            <p:spPr bwMode="auto">
              <a:xfrm>
                <a:off x="3815" y="2797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2" name="Oval 82"/>
              <p:cNvSpPr>
                <a:spLocks noChangeArrowheads="1"/>
              </p:cNvSpPr>
              <p:nvPr>
                <p:custDataLst>
                  <p:tags r:id="rId348"/>
                </p:custDataLst>
              </p:nvPr>
            </p:nvSpPr>
            <p:spPr bwMode="auto">
              <a:xfrm>
                <a:off x="3709" y="2947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3" name="Oval 83"/>
              <p:cNvSpPr>
                <a:spLocks noChangeArrowheads="1"/>
              </p:cNvSpPr>
              <p:nvPr>
                <p:custDataLst>
                  <p:tags r:id="rId349"/>
                </p:custDataLst>
              </p:nvPr>
            </p:nvSpPr>
            <p:spPr bwMode="auto">
              <a:xfrm>
                <a:off x="3780" y="2449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4" name="Oval 84"/>
              <p:cNvSpPr>
                <a:spLocks noChangeArrowheads="1"/>
              </p:cNvSpPr>
              <p:nvPr>
                <p:custDataLst>
                  <p:tags r:id="rId350"/>
                </p:custDataLst>
              </p:nvPr>
            </p:nvSpPr>
            <p:spPr bwMode="auto">
              <a:xfrm>
                <a:off x="3732" y="2313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5" name="Oval 85"/>
              <p:cNvSpPr>
                <a:spLocks noChangeArrowheads="1"/>
              </p:cNvSpPr>
              <p:nvPr>
                <p:custDataLst>
                  <p:tags r:id="rId351"/>
                </p:custDataLst>
              </p:nvPr>
            </p:nvSpPr>
            <p:spPr bwMode="auto">
              <a:xfrm>
                <a:off x="3811" y="2500"/>
                <a:ext cx="92" cy="9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6" name="Oval 86"/>
              <p:cNvSpPr>
                <a:spLocks noChangeArrowheads="1"/>
              </p:cNvSpPr>
              <p:nvPr>
                <p:custDataLst>
                  <p:tags r:id="rId352"/>
                </p:custDataLst>
              </p:nvPr>
            </p:nvSpPr>
            <p:spPr bwMode="auto">
              <a:xfrm>
                <a:off x="3591" y="2264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7" name="Oval 87"/>
              <p:cNvSpPr>
                <a:spLocks noChangeArrowheads="1"/>
              </p:cNvSpPr>
              <p:nvPr>
                <p:custDataLst>
                  <p:tags r:id="rId353"/>
                </p:custDataLst>
              </p:nvPr>
            </p:nvSpPr>
            <p:spPr bwMode="auto">
              <a:xfrm>
                <a:off x="2428" y="281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8" name="Oval 88"/>
              <p:cNvSpPr>
                <a:spLocks noChangeArrowheads="1"/>
              </p:cNvSpPr>
              <p:nvPr>
                <p:custDataLst>
                  <p:tags r:id="rId354"/>
                </p:custDataLst>
              </p:nvPr>
            </p:nvSpPr>
            <p:spPr bwMode="auto">
              <a:xfrm>
                <a:off x="2423" y="2661"/>
                <a:ext cx="93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9" name="Oval 89"/>
              <p:cNvSpPr>
                <a:spLocks noChangeArrowheads="1"/>
              </p:cNvSpPr>
              <p:nvPr>
                <p:custDataLst>
                  <p:tags r:id="rId355"/>
                </p:custDataLst>
              </p:nvPr>
            </p:nvSpPr>
            <p:spPr bwMode="auto">
              <a:xfrm>
                <a:off x="2576" y="2603"/>
                <a:ext cx="94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0" name="Oval 90"/>
              <p:cNvSpPr>
                <a:spLocks noChangeArrowheads="1"/>
              </p:cNvSpPr>
              <p:nvPr>
                <p:custDataLst>
                  <p:tags r:id="rId356"/>
                </p:custDataLst>
              </p:nvPr>
            </p:nvSpPr>
            <p:spPr bwMode="auto">
              <a:xfrm>
                <a:off x="2664" y="2634"/>
                <a:ext cx="92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1" name="Oval 91"/>
              <p:cNvSpPr>
                <a:spLocks noChangeArrowheads="1"/>
              </p:cNvSpPr>
              <p:nvPr>
                <p:custDataLst>
                  <p:tags r:id="rId357"/>
                </p:custDataLst>
              </p:nvPr>
            </p:nvSpPr>
            <p:spPr bwMode="auto">
              <a:xfrm>
                <a:off x="2683" y="279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2" name="Oval 92"/>
              <p:cNvSpPr>
                <a:spLocks noChangeArrowheads="1"/>
              </p:cNvSpPr>
              <p:nvPr>
                <p:custDataLst>
                  <p:tags r:id="rId358"/>
                </p:custDataLst>
              </p:nvPr>
            </p:nvSpPr>
            <p:spPr bwMode="auto">
              <a:xfrm>
                <a:off x="2871" y="2166"/>
                <a:ext cx="78" cy="82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3" name="Oval 93"/>
              <p:cNvSpPr>
                <a:spLocks noChangeArrowheads="1"/>
              </p:cNvSpPr>
              <p:nvPr>
                <p:custDataLst>
                  <p:tags r:id="rId359"/>
                </p:custDataLst>
              </p:nvPr>
            </p:nvSpPr>
            <p:spPr bwMode="auto">
              <a:xfrm>
                <a:off x="2924" y="2212"/>
                <a:ext cx="77" cy="81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4" name="Oval 94"/>
              <p:cNvSpPr>
                <a:spLocks noChangeArrowheads="1"/>
              </p:cNvSpPr>
              <p:nvPr>
                <p:custDataLst>
                  <p:tags r:id="rId360"/>
                </p:custDataLst>
              </p:nvPr>
            </p:nvSpPr>
            <p:spPr bwMode="auto">
              <a:xfrm>
                <a:off x="3045" y="2157"/>
                <a:ext cx="78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5" name="Oval 95"/>
              <p:cNvSpPr>
                <a:spLocks noChangeArrowheads="1"/>
              </p:cNvSpPr>
              <p:nvPr>
                <p:custDataLst>
                  <p:tags r:id="rId361"/>
                </p:custDataLst>
              </p:nvPr>
            </p:nvSpPr>
            <p:spPr bwMode="auto">
              <a:xfrm>
                <a:off x="3049" y="2058"/>
                <a:ext cx="76" cy="81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6" name="Oval 96"/>
              <p:cNvSpPr>
                <a:spLocks noChangeArrowheads="1"/>
              </p:cNvSpPr>
              <p:nvPr>
                <p:custDataLst>
                  <p:tags r:id="rId362"/>
                </p:custDataLst>
              </p:nvPr>
            </p:nvSpPr>
            <p:spPr bwMode="auto">
              <a:xfrm>
                <a:off x="2938" y="1971"/>
                <a:ext cx="76" cy="8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7" name="Oval 97"/>
              <p:cNvSpPr>
                <a:spLocks noChangeArrowheads="1"/>
              </p:cNvSpPr>
              <p:nvPr>
                <p:custDataLst>
                  <p:tags r:id="rId363"/>
                </p:custDataLst>
              </p:nvPr>
            </p:nvSpPr>
            <p:spPr bwMode="auto">
              <a:xfrm>
                <a:off x="2848" y="2052"/>
                <a:ext cx="78" cy="8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8" name="Oval 98"/>
              <p:cNvSpPr>
                <a:spLocks noChangeArrowheads="1"/>
              </p:cNvSpPr>
              <p:nvPr>
                <p:custDataLst>
                  <p:tags r:id="rId364"/>
                </p:custDataLst>
              </p:nvPr>
            </p:nvSpPr>
            <p:spPr bwMode="auto">
              <a:xfrm>
                <a:off x="2681" y="1994"/>
                <a:ext cx="75" cy="8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9" name="Oval 99"/>
              <p:cNvSpPr>
                <a:spLocks noChangeArrowheads="1"/>
              </p:cNvSpPr>
              <p:nvPr>
                <p:custDataLst>
                  <p:tags r:id="rId365"/>
                </p:custDataLst>
              </p:nvPr>
            </p:nvSpPr>
            <p:spPr bwMode="auto">
              <a:xfrm>
                <a:off x="2951" y="3074"/>
                <a:ext cx="75" cy="8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0" name="Oval 100"/>
              <p:cNvSpPr>
                <a:spLocks noChangeArrowheads="1"/>
              </p:cNvSpPr>
              <p:nvPr>
                <p:custDataLst>
                  <p:tags r:id="rId366"/>
                </p:custDataLst>
              </p:nvPr>
            </p:nvSpPr>
            <p:spPr bwMode="auto">
              <a:xfrm>
                <a:off x="3053" y="2543"/>
                <a:ext cx="76" cy="80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1" name="Oval 101"/>
              <p:cNvSpPr>
                <a:spLocks noChangeArrowheads="1"/>
              </p:cNvSpPr>
              <p:nvPr>
                <p:custDataLst>
                  <p:tags r:id="rId367"/>
                </p:custDataLst>
              </p:nvPr>
            </p:nvSpPr>
            <p:spPr bwMode="auto">
              <a:xfrm>
                <a:off x="2959" y="2478"/>
                <a:ext cx="67" cy="7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2" name="Oval 102"/>
              <p:cNvSpPr>
                <a:spLocks noChangeArrowheads="1"/>
              </p:cNvSpPr>
              <p:nvPr>
                <p:custDataLst>
                  <p:tags r:id="rId368"/>
                </p:custDataLst>
              </p:nvPr>
            </p:nvSpPr>
            <p:spPr bwMode="auto">
              <a:xfrm>
                <a:off x="2612" y="2487"/>
                <a:ext cx="75" cy="8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3" name="Oval 103"/>
              <p:cNvSpPr>
                <a:spLocks noChangeArrowheads="1"/>
              </p:cNvSpPr>
              <p:nvPr>
                <p:custDataLst>
                  <p:tags r:id="rId369"/>
                </p:custDataLst>
              </p:nvPr>
            </p:nvSpPr>
            <p:spPr bwMode="auto">
              <a:xfrm>
                <a:off x="2788" y="2563"/>
                <a:ext cx="94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4" name="Oval 104"/>
              <p:cNvSpPr>
                <a:spLocks noChangeArrowheads="1"/>
              </p:cNvSpPr>
              <p:nvPr>
                <p:custDataLst>
                  <p:tags r:id="rId370"/>
                </p:custDataLst>
              </p:nvPr>
            </p:nvSpPr>
            <p:spPr bwMode="auto">
              <a:xfrm>
                <a:off x="3175" y="3052"/>
                <a:ext cx="92" cy="9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5" name="Oval 105"/>
              <p:cNvSpPr>
                <a:spLocks noChangeArrowheads="1"/>
              </p:cNvSpPr>
              <p:nvPr>
                <p:custDataLst>
                  <p:tags r:id="rId371"/>
                </p:custDataLst>
              </p:nvPr>
            </p:nvSpPr>
            <p:spPr bwMode="auto">
              <a:xfrm>
                <a:off x="2995" y="2505"/>
                <a:ext cx="92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6" name="Oval 106"/>
              <p:cNvSpPr>
                <a:spLocks noChangeArrowheads="1"/>
              </p:cNvSpPr>
              <p:nvPr>
                <p:custDataLst>
                  <p:tags r:id="rId372"/>
                </p:custDataLst>
              </p:nvPr>
            </p:nvSpPr>
            <p:spPr bwMode="auto">
              <a:xfrm>
                <a:off x="2495" y="2802"/>
                <a:ext cx="123" cy="13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7" name="Oval 107"/>
              <p:cNvSpPr>
                <a:spLocks noChangeArrowheads="1"/>
              </p:cNvSpPr>
              <p:nvPr>
                <p:custDataLst>
                  <p:tags r:id="rId373"/>
                </p:custDataLst>
              </p:nvPr>
            </p:nvSpPr>
            <p:spPr bwMode="auto">
              <a:xfrm>
                <a:off x="2413" y="2721"/>
                <a:ext cx="124" cy="13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8" name="Oval 108"/>
              <p:cNvSpPr>
                <a:spLocks noChangeArrowheads="1"/>
              </p:cNvSpPr>
              <p:nvPr>
                <p:custDataLst>
                  <p:tags r:id="rId374"/>
                </p:custDataLst>
              </p:nvPr>
            </p:nvSpPr>
            <p:spPr bwMode="auto">
              <a:xfrm>
                <a:off x="2484" y="2619"/>
                <a:ext cx="124" cy="131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9" name="Oval 109"/>
              <p:cNvSpPr>
                <a:spLocks noChangeArrowheads="1"/>
              </p:cNvSpPr>
              <p:nvPr>
                <p:custDataLst>
                  <p:tags r:id="rId375"/>
                </p:custDataLst>
              </p:nvPr>
            </p:nvSpPr>
            <p:spPr bwMode="auto">
              <a:xfrm>
                <a:off x="2683" y="2701"/>
                <a:ext cx="103" cy="110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0" name="Oval 110"/>
              <p:cNvSpPr>
                <a:spLocks noChangeArrowheads="1"/>
              </p:cNvSpPr>
              <p:nvPr>
                <p:custDataLst>
                  <p:tags r:id="rId376"/>
                </p:custDataLst>
              </p:nvPr>
            </p:nvSpPr>
            <p:spPr bwMode="auto">
              <a:xfrm>
                <a:off x="2980" y="2157"/>
                <a:ext cx="97" cy="100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1" name="Oval 111"/>
              <p:cNvSpPr>
                <a:spLocks noChangeArrowheads="1"/>
              </p:cNvSpPr>
              <p:nvPr>
                <p:custDataLst>
                  <p:tags r:id="rId377"/>
                </p:custDataLst>
              </p:nvPr>
            </p:nvSpPr>
            <p:spPr bwMode="auto">
              <a:xfrm>
                <a:off x="3014" y="2094"/>
                <a:ext cx="94" cy="10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2" name="Oval 112"/>
              <p:cNvSpPr>
                <a:spLocks noChangeArrowheads="1"/>
              </p:cNvSpPr>
              <p:nvPr>
                <p:custDataLst>
                  <p:tags r:id="rId378"/>
                </p:custDataLst>
              </p:nvPr>
            </p:nvSpPr>
            <p:spPr bwMode="auto">
              <a:xfrm>
                <a:off x="2974" y="2003"/>
                <a:ext cx="96" cy="10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3" name="Oval 113"/>
              <p:cNvSpPr>
                <a:spLocks noChangeArrowheads="1"/>
              </p:cNvSpPr>
              <p:nvPr>
                <p:custDataLst>
                  <p:tags r:id="rId379"/>
                </p:custDataLst>
              </p:nvPr>
            </p:nvSpPr>
            <p:spPr bwMode="auto">
              <a:xfrm>
                <a:off x="2886" y="2016"/>
                <a:ext cx="94" cy="10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4" name="Oval 114"/>
              <p:cNvSpPr>
                <a:spLocks noChangeArrowheads="1"/>
              </p:cNvSpPr>
              <p:nvPr>
                <p:custDataLst>
                  <p:tags r:id="rId380"/>
                </p:custDataLst>
              </p:nvPr>
            </p:nvSpPr>
            <p:spPr bwMode="auto">
              <a:xfrm>
                <a:off x="2871" y="2090"/>
                <a:ext cx="97" cy="10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5" name="Oval 115"/>
              <p:cNvSpPr>
                <a:spLocks noChangeArrowheads="1"/>
              </p:cNvSpPr>
              <p:nvPr>
                <p:custDataLst>
                  <p:tags r:id="rId381"/>
                </p:custDataLst>
              </p:nvPr>
            </p:nvSpPr>
            <p:spPr bwMode="auto">
              <a:xfrm>
                <a:off x="2587" y="2849"/>
                <a:ext cx="102" cy="10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6" name="Oval 116"/>
              <p:cNvSpPr>
                <a:spLocks noChangeArrowheads="1"/>
              </p:cNvSpPr>
              <p:nvPr>
                <p:custDataLst>
                  <p:tags r:id="rId382"/>
                </p:custDataLst>
              </p:nvPr>
            </p:nvSpPr>
            <p:spPr bwMode="auto">
              <a:xfrm>
                <a:off x="2580" y="2652"/>
                <a:ext cx="134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7" name="Oval 117"/>
              <p:cNvSpPr>
                <a:spLocks noChangeArrowheads="1"/>
              </p:cNvSpPr>
              <p:nvPr>
                <p:custDataLst>
                  <p:tags r:id="rId383"/>
                </p:custDataLst>
              </p:nvPr>
            </p:nvSpPr>
            <p:spPr bwMode="auto">
              <a:xfrm>
                <a:off x="2589" y="2750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8" name="Oval 118"/>
              <p:cNvSpPr>
                <a:spLocks noChangeArrowheads="1"/>
              </p:cNvSpPr>
              <p:nvPr>
                <p:custDataLst>
                  <p:tags r:id="rId384"/>
                </p:custDataLst>
              </p:nvPr>
            </p:nvSpPr>
            <p:spPr bwMode="auto">
              <a:xfrm>
                <a:off x="3181" y="2592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9" name="Oval 119"/>
              <p:cNvSpPr>
                <a:spLocks noChangeArrowheads="1"/>
              </p:cNvSpPr>
              <p:nvPr>
                <p:custDataLst>
                  <p:tags r:id="rId385"/>
                </p:custDataLst>
              </p:nvPr>
            </p:nvSpPr>
            <p:spPr bwMode="auto">
              <a:xfrm>
                <a:off x="3190" y="2699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0" name="Oval 120"/>
              <p:cNvSpPr>
                <a:spLocks noChangeArrowheads="1"/>
              </p:cNvSpPr>
              <p:nvPr>
                <p:custDataLst>
                  <p:tags r:id="rId386"/>
                </p:custDataLst>
              </p:nvPr>
            </p:nvSpPr>
            <p:spPr bwMode="auto">
              <a:xfrm>
                <a:off x="3286" y="2795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1" name="Oval 121"/>
              <p:cNvSpPr>
                <a:spLocks noChangeArrowheads="1"/>
              </p:cNvSpPr>
              <p:nvPr>
                <p:custDataLst>
                  <p:tags r:id="rId387"/>
                </p:custDataLst>
              </p:nvPr>
            </p:nvSpPr>
            <p:spPr bwMode="auto">
              <a:xfrm>
                <a:off x="3217" y="3259"/>
                <a:ext cx="134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2" name="Oval 122"/>
              <p:cNvSpPr>
                <a:spLocks noChangeArrowheads="1"/>
              </p:cNvSpPr>
              <p:nvPr>
                <p:custDataLst>
                  <p:tags r:id="rId388"/>
                </p:custDataLst>
              </p:nvPr>
            </p:nvSpPr>
            <p:spPr bwMode="auto">
              <a:xfrm>
                <a:off x="3497" y="3056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3" name="Oval 123"/>
              <p:cNvSpPr>
                <a:spLocks noChangeArrowheads="1"/>
              </p:cNvSpPr>
              <p:nvPr>
                <p:custDataLst>
                  <p:tags r:id="rId389"/>
                </p:custDataLst>
              </p:nvPr>
            </p:nvSpPr>
            <p:spPr bwMode="auto">
              <a:xfrm>
                <a:off x="3675" y="3054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4" name="Oval 124"/>
              <p:cNvSpPr>
                <a:spLocks noChangeArrowheads="1"/>
              </p:cNvSpPr>
              <p:nvPr>
                <p:custDataLst>
                  <p:tags r:id="rId390"/>
                </p:custDataLst>
              </p:nvPr>
            </p:nvSpPr>
            <p:spPr bwMode="auto">
              <a:xfrm>
                <a:off x="3219" y="3373"/>
                <a:ext cx="136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5" name="Oval 125"/>
              <p:cNvSpPr>
                <a:spLocks noChangeArrowheads="1"/>
              </p:cNvSpPr>
              <p:nvPr>
                <p:custDataLst>
                  <p:tags r:id="rId391"/>
                </p:custDataLst>
              </p:nvPr>
            </p:nvSpPr>
            <p:spPr bwMode="auto">
              <a:xfrm>
                <a:off x="3208" y="3518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6" name="Oval 126"/>
              <p:cNvSpPr>
                <a:spLocks noChangeArrowheads="1"/>
              </p:cNvSpPr>
              <p:nvPr>
                <p:custDataLst>
                  <p:tags r:id="rId392"/>
                </p:custDataLst>
              </p:nvPr>
            </p:nvSpPr>
            <p:spPr bwMode="auto">
              <a:xfrm>
                <a:off x="3259" y="36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7" name="Oval 127"/>
              <p:cNvSpPr>
                <a:spLocks noChangeArrowheads="1"/>
              </p:cNvSpPr>
              <p:nvPr>
                <p:custDataLst>
                  <p:tags r:id="rId393"/>
                </p:custDataLst>
              </p:nvPr>
            </p:nvSpPr>
            <p:spPr bwMode="auto">
              <a:xfrm>
                <a:off x="2920" y="3623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8" name="Oval 128"/>
              <p:cNvSpPr>
                <a:spLocks noChangeArrowheads="1"/>
              </p:cNvSpPr>
              <p:nvPr>
                <p:custDataLst>
                  <p:tags r:id="rId394"/>
                </p:custDataLst>
              </p:nvPr>
            </p:nvSpPr>
            <p:spPr bwMode="auto">
              <a:xfrm>
                <a:off x="2970" y="3531"/>
                <a:ext cx="136" cy="146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9" name="Oval 129"/>
              <p:cNvSpPr>
                <a:spLocks noChangeArrowheads="1"/>
              </p:cNvSpPr>
              <p:nvPr>
                <p:custDataLst>
                  <p:tags r:id="rId395"/>
                </p:custDataLst>
              </p:nvPr>
            </p:nvSpPr>
            <p:spPr bwMode="auto">
              <a:xfrm>
                <a:off x="2991" y="331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0" name="Oval 130"/>
              <p:cNvSpPr>
                <a:spLocks noChangeArrowheads="1"/>
              </p:cNvSpPr>
              <p:nvPr>
                <p:custDataLst>
                  <p:tags r:id="rId396"/>
                </p:custDataLst>
              </p:nvPr>
            </p:nvSpPr>
            <p:spPr bwMode="auto">
              <a:xfrm>
                <a:off x="2911" y="3192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1" name="Oval 131"/>
              <p:cNvSpPr>
                <a:spLocks noChangeArrowheads="1"/>
              </p:cNvSpPr>
              <p:nvPr>
                <p:custDataLst>
                  <p:tags r:id="rId397"/>
                </p:custDataLst>
              </p:nvPr>
            </p:nvSpPr>
            <p:spPr bwMode="auto">
              <a:xfrm>
                <a:off x="2786" y="3161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2" name="Oval 132"/>
              <p:cNvSpPr>
                <a:spLocks noChangeArrowheads="1"/>
              </p:cNvSpPr>
              <p:nvPr>
                <p:custDataLst>
                  <p:tags r:id="rId398"/>
                </p:custDataLst>
              </p:nvPr>
            </p:nvSpPr>
            <p:spPr bwMode="auto">
              <a:xfrm>
                <a:off x="2827" y="3232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3" name="Oval 133"/>
              <p:cNvSpPr>
                <a:spLocks noChangeArrowheads="1"/>
              </p:cNvSpPr>
              <p:nvPr>
                <p:custDataLst>
                  <p:tags r:id="rId399"/>
                </p:custDataLst>
              </p:nvPr>
            </p:nvSpPr>
            <p:spPr bwMode="auto">
              <a:xfrm>
                <a:off x="2790" y="364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4" name="Oval 134"/>
              <p:cNvSpPr>
                <a:spLocks noChangeArrowheads="1"/>
              </p:cNvSpPr>
              <p:nvPr>
                <p:custDataLst>
                  <p:tags r:id="rId400"/>
                </p:custDataLst>
              </p:nvPr>
            </p:nvSpPr>
            <p:spPr bwMode="auto">
              <a:xfrm>
                <a:off x="2679" y="3685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5" name="Oval 135"/>
              <p:cNvSpPr>
                <a:spLocks noChangeArrowheads="1"/>
              </p:cNvSpPr>
              <p:nvPr>
                <p:custDataLst>
                  <p:tags r:id="rId401"/>
                </p:custDataLst>
              </p:nvPr>
            </p:nvSpPr>
            <p:spPr bwMode="auto">
              <a:xfrm>
                <a:off x="2963" y="3427"/>
                <a:ext cx="134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6" name="Oval 136"/>
              <p:cNvSpPr>
                <a:spLocks noChangeArrowheads="1"/>
              </p:cNvSpPr>
              <p:nvPr>
                <p:custDataLst>
                  <p:tags r:id="rId402"/>
                </p:custDataLst>
              </p:nvPr>
            </p:nvSpPr>
            <p:spPr bwMode="auto">
              <a:xfrm>
                <a:off x="2650" y="3192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7" name="Oval 137"/>
              <p:cNvSpPr>
                <a:spLocks noChangeArrowheads="1"/>
              </p:cNvSpPr>
              <p:nvPr>
                <p:custDataLst>
                  <p:tags r:id="rId403"/>
                </p:custDataLst>
              </p:nvPr>
            </p:nvSpPr>
            <p:spPr bwMode="auto">
              <a:xfrm>
                <a:off x="2541" y="3246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8" name="Oval 138"/>
              <p:cNvSpPr>
                <a:spLocks noChangeArrowheads="1"/>
              </p:cNvSpPr>
              <p:nvPr>
                <p:custDataLst>
                  <p:tags r:id="rId404"/>
                </p:custDataLst>
              </p:nvPr>
            </p:nvSpPr>
            <p:spPr bwMode="auto">
              <a:xfrm>
                <a:off x="2509" y="3357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9" name="Oval 139"/>
              <p:cNvSpPr>
                <a:spLocks noChangeArrowheads="1"/>
              </p:cNvSpPr>
              <p:nvPr>
                <p:custDataLst>
                  <p:tags r:id="rId405"/>
                </p:custDataLst>
              </p:nvPr>
            </p:nvSpPr>
            <p:spPr bwMode="auto">
              <a:xfrm>
                <a:off x="2490" y="3527"/>
                <a:ext cx="137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0" name="Oval 140"/>
              <p:cNvSpPr>
                <a:spLocks noChangeArrowheads="1"/>
              </p:cNvSpPr>
              <p:nvPr>
                <p:custDataLst>
                  <p:tags r:id="rId406"/>
                </p:custDataLst>
              </p:nvPr>
            </p:nvSpPr>
            <p:spPr bwMode="auto">
              <a:xfrm>
                <a:off x="2560" y="36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1" name="Oval 141"/>
              <p:cNvSpPr>
                <a:spLocks noChangeArrowheads="1"/>
              </p:cNvSpPr>
              <p:nvPr>
                <p:custDataLst>
                  <p:tags r:id="rId407"/>
                </p:custDataLst>
              </p:nvPr>
            </p:nvSpPr>
            <p:spPr bwMode="auto">
              <a:xfrm>
                <a:off x="3323" y="3714"/>
                <a:ext cx="137" cy="146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2" name="Oval 142"/>
              <p:cNvSpPr>
                <a:spLocks noChangeArrowheads="1"/>
              </p:cNvSpPr>
              <p:nvPr>
                <p:custDataLst>
                  <p:tags r:id="rId408"/>
                </p:custDataLst>
              </p:nvPr>
            </p:nvSpPr>
            <p:spPr bwMode="auto">
              <a:xfrm>
                <a:off x="3464" y="3788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3" name="Oval 143"/>
              <p:cNvSpPr>
                <a:spLocks noChangeArrowheads="1"/>
              </p:cNvSpPr>
              <p:nvPr>
                <p:custDataLst>
                  <p:tags r:id="rId409"/>
                </p:custDataLst>
              </p:nvPr>
            </p:nvSpPr>
            <p:spPr bwMode="auto">
              <a:xfrm>
                <a:off x="3583" y="38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4" name="Oval 144"/>
              <p:cNvSpPr>
                <a:spLocks noChangeArrowheads="1"/>
              </p:cNvSpPr>
              <p:nvPr>
                <p:custDataLst>
                  <p:tags r:id="rId410"/>
                </p:custDataLst>
              </p:nvPr>
            </p:nvSpPr>
            <p:spPr bwMode="auto">
              <a:xfrm>
                <a:off x="3690" y="383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5" name="Oval 145"/>
              <p:cNvSpPr>
                <a:spLocks noChangeArrowheads="1"/>
              </p:cNvSpPr>
              <p:nvPr>
                <p:custDataLst>
                  <p:tags r:id="rId411"/>
                </p:custDataLst>
              </p:nvPr>
            </p:nvSpPr>
            <p:spPr bwMode="auto">
              <a:xfrm>
                <a:off x="3771" y="379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6" name="Oval 146"/>
              <p:cNvSpPr>
                <a:spLocks noChangeArrowheads="1"/>
              </p:cNvSpPr>
              <p:nvPr>
                <p:custDataLst>
                  <p:tags r:id="rId412"/>
                </p:custDataLst>
              </p:nvPr>
            </p:nvSpPr>
            <p:spPr bwMode="auto">
              <a:xfrm>
                <a:off x="3857" y="3685"/>
                <a:ext cx="136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7" name="Oval 147"/>
              <p:cNvSpPr>
                <a:spLocks noChangeArrowheads="1"/>
              </p:cNvSpPr>
              <p:nvPr>
                <p:custDataLst>
                  <p:tags r:id="rId413"/>
                </p:custDataLst>
              </p:nvPr>
            </p:nvSpPr>
            <p:spPr bwMode="auto">
              <a:xfrm>
                <a:off x="3884" y="3125"/>
                <a:ext cx="134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8" name="Oval 148"/>
              <p:cNvSpPr>
                <a:spLocks noChangeArrowheads="1"/>
              </p:cNvSpPr>
              <p:nvPr>
                <p:custDataLst>
                  <p:tags r:id="rId414"/>
                </p:custDataLst>
              </p:nvPr>
            </p:nvSpPr>
            <p:spPr bwMode="auto">
              <a:xfrm>
                <a:off x="3974" y="3326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9" name="Oval 149"/>
              <p:cNvSpPr>
                <a:spLocks noChangeArrowheads="1"/>
              </p:cNvSpPr>
              <p:nvPr>
                <p:custDataLst>
                  <p:tags r:id="rId415"/>
                </p:custDataLst>
              </p:nvPr>
            </p:nvSpPr>
            <p:spPr bwMode="auto">
              <a:xfrm>
                <a:off x="3991" y="3482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0" name="Oval 150"/>
              <p:cNvSpPr>
                <a:spLocks noChangeArrowheads="1"/>
              </p:cNvSpPr>
              <p:nvPr>
                <p:custDataLst>
                  <p:tags r:id="rId416"/>
                </p:custDataLst>
              </p:nvPr>
            </p:nvSpPr>
            <p:spPr bwMode="auto">
              <a:xfrm>
                <a:off x="3977" y="3616"/>
                <a:ext cx="136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1" name="Oval 151"/>
              <p:cNvSpPr>
                <a:spLocks noChangeArrowheads="1"/>
              </p:cNvSpPr>
              <p:nvPr>
                <p:custDataLst>
                  <p:tags r:id="rId417"/>
                </p:custDataLst>
              </p:nvPr>
            </p:nvSpPr>
            <p:spPr bwMode="auto">
              <a:xfrm>
                <a:off x="3826" y="2681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2" name="Oval 152"/>
              <p:cNvSpPr>
                <a:spLocks noChangeArrowheads="1"/>
              </p:cNvSpPr>
              <p:nvPr>
                <p:custDataLst>
                  <p:tags r:id="rId418"/>
                </p:custDataLst>
              </p:nvPr>
            </p:nvSpPr>
            <p:spPr bwMode="auto">
              <a:xfrm>
                <a:off x="3711" y="2840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3" name="Oval 153"/>
              <p:cNvSpPr>
                <a:spLocks noChangeArrowheads="1"/>
              </p:cNvSpPr>
              <p:nvPr>
                <p:custDataLst>
                  <p:tags r:id="rId419"/>
                </p:custDataLst>
              </p:nvPr>
            </p:nvSpPr>
            <p:spPr bwMode="auto">
              <a:xfrm>
                <a:off x="3596" y="2893"/>
                <a:ext cx="134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4" name="Oval 154"/>
              <p:cNvSpPr>
                <a:spLocks noChangeArrowheads="1"/>
              </p:cNvSpPr>
              <p:nvPr>
                <p:custDataLst>
                  <p:tags r:id="rId420"/>
                </p:custDataLst>
              </p:nvPr>
            </p:nvSpPr>
            <p:spPr bwMode="auto">
              <a:xfrm>
                <a:off x="3441" y="2873"/>
                <a:ext cx="134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5" name="Oval 155"/>
              <p:cNvSpPr>
                <a:spLocks noChangeArrowheads="1"/>
              </p:cNvSpPr>
              <p:nvPr>
                <p:custDataLst>
                  <p:tags r:id="rId421"/>
                </p:custDataLst>
              </p:nvPr>
            </p:nvSpPr>
            <p:spPr bwMode="auto">
              <a:xfrm>
                <a:off x="3792" y="2561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6" name="Oval 156"/>
              <p:cNvSpPr>
                <a:spLocks noChangeArrowheads="1"/>
              </p:cNvSpPr>
              <p:nvPr>
                <p:custDataLst>
                  <p:tags r:id="rId422"/>
                </p:custDataLst>
              </p:nvPr>
            </p:nvSpPr>
            <p:spPr bwMode="auto">
              <a:xfrm>
                <a:off x="3179" y="2420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7" name="Oval 157"/>
              <p:cNvSpPr>
                <a:spLocks noChangeArrowheads="1"/>
              </p:cNvSpPr>
              <p:nvPr>
                <p:custDataLst>
                  <p:tags r:id="rId423"/>
                </p:custDataLst>
              </p:nvPr>
            </p:nvSpPr>
            <p:spPr bwMode="auto">
              <a:xfrm>
                <a:off x="3328" y="2337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8" name="Oval 158"/>
              <p:cNvSpPr>
                <a:spLocks noChangeArrowheads="1"/>
              </p:cNvSpPr>
              <p:nvPr>
                <p:custDataLst>
                  <p:tags r:id="rId424"/>
                </p:custDataLst>
              </p:nvPr>
            </p:nvSpPr>
            <p:spPr bwMode="auto">
              <a:xfrm>
                <a:off x="3399" y="2317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9" name="Oval 159"/>
              <p:cNvSpPr>
                <a:spLocks noChangeArrowheads="1"/>
              </p:cNvSpPr>
              <p:nvPr>
                <p:custDataLst>
                  <p:tags r:id="rId425"/>
                </p:custDataLst>
              </p:nvPr>
            </p:nvSpPr>
            <p:spPr bwMode="auto">
              <a:xfrm>
                <a:off x="3537" y="2308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0" name="Oval 160"/>
              <p:cNvSpPr>
                <a:spLocks noChangeArrowheads="1"/>
              </p:cNvSpPr>
              <p:nvPr>
                <p:custDataLst>
                  <p:tags r:id="rId426"/>
                </p:custDataLst>
              </p:nvPr>
            </p:nvSpPr>
            <p:spPr bwMode="auto">
              <a:xfrm>
                <a:off x="3627" y="2288"/>
                <a:ext cx="136" cy="143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1" name="Oval 161"/>
              <p:cNvSpPr>
                <a:spLocks noChangeArrowheads="1"/>
              </p:cNvSpPr>
              <p:nvPr>
                <p:custDataLst>
                  <p:tags r:id="rId427"/>
                </p:custDataLst>
              </p:nvPr>
            </p:nvSpPr>
            <p:spPr bwMode="auto">
              <a:xfrm>
                <a:off x="3694" y="2355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2" name="Oval 162"/>
              <p:cNvSpPr>
                <a:spLocks noChangeArrowheads="1"/>
              </p:cNvSpPr>
              <p:nvPr>
                <p:custDataLst>
                  <p:tags r:id="rId428"/>
                </p:custDataLst>
              </p:nvPr>
            </p:nvSpPr>
            <p:spPr bwMode="auto">
              <a:xfrm>
                <a:off x="3700" y="2485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3" name="Oval 163"/>
              <p:cNvSpPr>
                <a:spLocks noChangeArrowheads="1"/>
              </p:cNvSpPr>
              <p:nvPr>
                <p:custDataLst>
                  <p:tags r:id="rId429"/>
                </p:custDataLst>
              </p:nvPr>
            </p:nvSpPr>
            <p:spPr bwMode="auto">
              <a:xfrm>
                <a:off x="2518" y="2703"/>
                <a:ext cx="136" cy="146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4" name="Oval 164"/>
              <p:cNvSpPr>
                <a:spLocks noChangeArrowheads="1"/>
              </p:cNvSpPr>
              <p:nvPr>
                <p:custDataLst>
                  <p:tags r:id="rId430"/>
                </p:custDataLst>
              </p:nvPr>
            </p:nvSpPr>
            <p:spPr bwMode="auto">
              <a:xfrm>
                <a:off x="3550" y="2387"/>
                <a:ext cx="175" cy="18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5" name="Oval 165"/>
              <p:cNvSpPr>
                <a:spLocks noChangeArrowheads="1"/>
              </p:cNvSpPr>
              <p:nvPr>
                <p:custDataLst>
                  <p:tags r:id="rId431"/>
                </p:custDataLst>
              </p:nvPr>
            </p:nvSpPr>
            <p:spPr bwMode="auto">
              <a:xfrm>
                <a:off x="3288" y="2440"/>
                <a:ext cx="165" cy="17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6" name="Oval 166"/>
              <p:cNvSpPr>
                <a:spLocks noChangeArrowheads="1"/>
              </p:cNvSpPr>
              <p:nvPr>
                <p:custDataLst>
                  <p:tags r:id="rId432"/>
                </p:custDataLst>
              </p:nvPr>
            </p:nvSpPr>
            <p:spPr bwMode="auto">
              <a:xfrm>
                <a:off x="3432" y="2398"/>
                <a:ext cx="166" cy="17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7" name="Oval 167"/>
              <p:cNvSpPr>
                <a:spLocks noChangeArrowheads="1"/>
              </p:cNvSpPr>
              <p:nvPr>
                <p:custDataLst>
                  <p:tags r:id="rId433"/>
                </p:custDataLst>
              </p:nvPr>
            </p:nvSpPr>
            <p:spPr bwMode="auto">
              <a:xfrm>
                <a:off x="3275" y="2578"/>
                <a:ext cx="166" cy="17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8" name="Oval 168"/>
              <p:cNvSpPr>
                <a:spLocks noChangeArrowheads="1"/>
              </p:cNvSpPr>
              <p:nvPr>
                <p:custDataLst>
                  <p:tags r:id="rId434"/>
                </p:custDataLst>
              </p:nvPr>
            </p:nvSpPr>
            <p:spPr bwMode="auto">
              <a:xfrm>
                <a:off x="3401" y="2764"/>
                <a:ext cx="165" cy="174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9" name="Oval 169"/>
              <p:cNvSpPr>
                <a:spLocks noChangeArrowheads="1"/>
              </p:cNvSpPr>
              <p:nvPr>
                <p:custDataLst>
                  <p:tags r:id="rId435"/>
                </p:custDataLst>
              </p:nvPr>
            </p:nvSpPr>
            <p:spPr bwMode="auto">
              <a:xfrm>
                <a:off x="3614" y="2797"/>
                <a:ext cx="164" cy="17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0" name="Oval 170"/>
              <p:cNvSpPr>
                <a:spLocks noChangeArrowheads="1"/>
              </p:cNvSpPr>
              <p:nvPr>
                <p:custDataLst>
                  <p:tags r:id="rId436"/>
                </p:custDataLst>
              </p:nvPr>
            </p:nvSpPr>
            <p:spPr bwMode="auto">
              <a:xfrm>
                <a:off x="3690" y="2728"/>
                <a:ext cx="163" cy="17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1" name="Oval 171"/>
              <p:cNvSpPr>
                <a:spLocks noChangeArrowheads="1"/>
              </p:cNvSpPr>
              <p:nvPr>
                <p:custDataLst>
                  <p:tags r:id="rId437"/>
                </p:custDataLst>
              </p:nvPr>
            </p:nvSpPr>
            <p:spPr bwMode="auto">
              <a:xfrm>
                <a:off x="3311" y="3581"/>
                <a:ext cx="163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2" name="Oval 172"/>
              <p:cNvSpPr>
                <a:spLocks noChangeArrowheads="1"/>
              </p:cNvSpPr>
              <p:nvPr>
                <p:custDataLst>
                  <p:tags r:id="rId438"/>
                </p:custDataLst>
              </p:nvPr>
            </p:nvSpPr>
            <p:spPr bwMode="auto">
              <a:xfrm>
                <a:off x="3380" y="3085"/>
                <a:ext cx="165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3" name="Oval 173"/>
              <p:cNvSpPr>
                <a:spLocks noChangeArrowheads="1"/>
              </p:cNvSpPr>
              <p:nvPr>
                <p:custDataLst>
                  <p:tags r:id="rId439"/>
                </p:custDataLst>
              </p:nvPr>
            </p:nvSpPr>
            <p:spPr bwMode="auto">
              <a:xfrm>
                <a:off x="3292" y="2688"/>
                <a:ext cx="165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4" name="Oval 174"/>
              <p:cNvSpPr>
                <a:spLocks noChangeArrowheads="1"/>
              </p:cNvSpPr>
              <p:nvPr>
                <p:custDataLst>
                  <p:tags r:id="rId440"/>
                </p:custDataLst>
              </p:nvPr>
            </p:nvSpPr>
            <p:spPr bwMode="auto">
              <a:xfrm>
                <a:off x="3715" y="2610"/>
                <a:ext cx="163" cy="174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5" name="Oval 175"/>
              <p:cNvSpPr>
                <a:spLocks noChangeArrowheads="1"/>
              </p:cNvSpPr>
              <p:nvPr>
                <p:custDataLst>
                  <p:tags r:id="rId441"/>
                </p:custDataLst>
              </p:nvPr>
            </p:nvSpPr>
            <p:spPr bwMode="auto">
              <a:xfrm>
                <a:off x="3292" y="3141"/>
                <a:ext cx="188" cy="20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6" name="Oval 176"/>
              <p:cNvSpPr>
                <a:spLocks noChangeArrowheads="1"/>
              </p:cNvSpPr>
              <p:nvPr>
                <p:custDataLst>
                  <p:tags r:id="rId442"/>
                </p:custDataLst>
              </p:nvPr>
            </p:nvSpPr>
            <p:spPr bwMode="auto">
              <a:xfrm>
                <a:off x="2821" y="3498"/>
                <a:ext cx="174" cy="18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7" name="Oval 177"/>
              <p:cNvSpPr>
                <a:spLocks noChangeArrowheads="1"/>
              </p:cNvSpPr>
              <p:nvPr>
                <p:custDataLst>
                  <p:tags r:id="rId443"/>
                </p:custDataLst>
              </p:nvPr>
            </p:nvSpPr>
            <p:spPr bwMode="auto">
              <a:xfrm>
                <a:off x="2861" y="3297"/>
                <a:ext cx="174" cy="18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8" name="Oval 178"/>
              <p:cNvSpPr>
                <a:spLocks noChangeArrowheads="1"/>
              </p:cNvSpPr>
              <p:nvPr>
                <p:custDataLst>
                  <p:tags r:id="rId444"/>
                </p:custDataLst>
              </p:nvPr>
            </p:nvSpPr>
            <p:spPr bwMode="auto">
              <a:xfrm>
                <a:off x="2702" y="3248"/>
                <a:ext cx="174" cy="18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9" name="Oval 179"/>
              <p:cNvSpPr>
                <a:spLocks noChangeArrowheads="1"/>
              </p:cNvSpPr>
              <p:nvPr>
                <p:custDataLst>
                  <p:tags r:id="rId445"/>
                </p:custDataLst>
              </p:nvPr>
            </p:nvSpPr>
            <p:spPr bwMode="auto">
              <a:xfrm>
                <a:off x="2541" y="3451"/>
                <a:ext cx="173" cy="185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0" name="Oval 180"/>
              <p:cNvSpPr>
                <a:spLocks noChangeArrowheads="1"/>
              </p:cNvSpPr>
              <p:nvPr>
                <p:custDataLst>
                  <p:tags r:id="rId446"/>
                </p:custDataLst>
              </p:nvPr>
            </p:nvSpPr>
            <p:spPr bwMode="auto">
              <a:xfrm>
                <a:off x="2643" y="3500"/>
                <a:ext cx="205" cy="219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1" name="Freeform 181"/>
              <p:cNvSpPr/>
              <p:nvPr>
                <p:custDataLst>
                  <p:tags r:id="rId447"/>
                </p:custDataLst>
              </p:nvPr>
            </p:nvSpPr>
            <p:spPr bwMode="auto">
              <a:xfrm>
                <a:off x="2691" y="3518"/>
                <a:ext cx="147" cy="185"/>
              </a:xfrm>
              <a:custGeom>
                <a:avLst/>
                <a:gdLst>
                  <a:gd name="T0" fmla="*/ 420 w 70"/>
                  <a:gd name="T1" fmla="*/ 0 h 83"/>
                  <a:gd name="T2" fmla="*/ 573 w 70"/>
                  <a:gd name="T3" fmla="*/ 388 h 83"/>
                  <a:gd name="T4" fmla="*/ 168 w 70"/>
                  <a:gd name="T5" fmla="*/ 865 h 83"/>
                  <a:gd name="T6" fmla="*/ 0 w 70"/>
                  <a:gd name="T7" fmla="*/ 820 h 83"/>
                  <a:gd name="T8" fmla="*/ 252 w 70"/>
                  <a:gd name="T9" fmla="*/ 918 h 83"/>
                  <a:gd name="T10" fmla="*/ 649 w 70"/>
                  <a:gd name="T11" fmla="*/ 441 h 83"/>
                  <a:gd name="T12" fmla="*/ 420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2" name="Oval 182"/>
              <p:cNvSpPr>
                <a:spLocks noChangeArrowheads="1"/>
              </p:cNvSpPr>
              <p:nvPr>
                <p:custDataLst>
                  <p:tags r:id="rId448"/>
                </p:custDataLst>
              </p:nvPr>
            </p:nvSpPr>
            <p:spPr bwMode="auto">
              <a:xfrm>
                <a:off x="3416" y="2614"/>
                <a:ext cx="188" cy="20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3" name="Oval 183"/>
              <p:cNvSpPr>
                <a:spLocks noChangeArrowheads="1"/>
              </p:cNvSpPr>
              <p:nvPr>
                <p:custDataLst>
                  <p:tags r:id="rId449"/>
                </p:custDataLst>
              </p:nvPr>
            </p:nvSpPr>
            <p:spPr bwMode="auto">
              <a:xfrm>
                <a:off x="3466" y="2770"/>
                <a:ext cx="199" cy="212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4" name="Oval 184"/>
              <p:cNvSpPr>
                <a:spLocks noChangeArrowheads="1"/>
              </p:cNvSpPr>
              <p:nvPr>
                <p:custDataLst>
                  <p:tags r:id="rId450"/>
                </p:custDataLst>
              </p:nvPr>
            </p:nvSpPr>
            <p:spPr bwMode="auto">
              <a:xfrm>
                <a:off x="2769" y="3360"/>
                <a:ext cx="207" cy="22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5" name="Oval 185"/>
              <p:cNvSpPr>
                <a:spLocks noChangeArrowheads="1"/>
              </p:cNvSpPr>
              <p:nvPr>
                <p:custDataLst>
                  <p:tags r:id="rId451"/>
                </p:custDataLst>
              </p:nvPr>
            </p:nvSpPr>
            <p:spPr bwMode="auto">
              <a:xfrm>
                <a:off x="2595" y="3313"/>
                <a:ext cx="207" cy="221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6" name="Oval 186"/>
              <p:cNvSpPr>
                <a:spLocks noChangeArrowheads="1"/>
              </p:cNvSpPr>
              <p:nvPr>
                <p:custDataLst>
                  <p:tags r:id="rId452"/>
                </p:custDataLst>
              </p:nvPr>
            </p:nvSpPr>
            <p:spPr bwMode="auto">
              <a:xfrm>
                <a:off x="2915" y="2121"/>
                <a:ext cx="109" cy="116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7" name="Oval 187"/>
              <p:cNvSpPr>
                <a:spLocks noChangeArrowheads="1"/>
              </p:cNvSpPr>
              <p:nvPr>
                <p:custDataLst>
                  <p:tags r:id="rId453"/>
                </p:custDataLst>
              </p:nvPr>
            </p:nvSpPr>
            <p:spPr bwMode="auto">
              <a:xfrm>
                <a:off x="2940" y="2043"/>
                <a:ext cx="109" cy="11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8" name="Oval 188"/>
              <p:cNvSpPr>
                <a:spLocks noChangeArrowheads="1"/>
              </p:cNvSpPr>
              <p:nvPr>
                <p:custDataLst>
                  <p:tags r:id="rId454"/>
                </p:custDataLst>
              </p:nvPr>
            </p:nvSpPr>
            <p:spPr bwMode="auto">
              <a:xfrm>
                <a:off x="3552" y="2496"/>
                <a:ext cx="207" cy="22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9" name="Freeform 189"/>
              <p:cNvSpPr/>
              <p:nvPr>
                <p:custDataLst>
                  <p:tags r:id="rId455"/>
                </p:custDataLst>
              </p:nvPr>
            </p:nvSpPr>
            <p:spPr bwMode="auto">
              <a:xfrm>
                <a:off x="3602" y="2518"/>
                <a:ext cx="146" cy="188"/>
              </a:xfrm>
              <a:custGeom>
                <a:avLst/>
                <a:gdLst>
                  <a:gd name="T0" fmla="*/ 400 w 70"/>
                  <a:gd name="T1" fmla="*/ 0 h 84"/>
                  <a:gd name="T2" fmla="*/ 553 w 70"/>
                  <a:gd name="T3" fmla="*/ 392 h 84"/>
                  <a:gd name="T4" fmla="*/ 165 w 70"/>
                  <a:gd name="T5" fmla="*/ 886 h 84"/>
                  <a:gd name="T6" fmla="*/ 0 w 70"/>
                  <a:gd name="T7" fmla="*/ 842 h 84"/>
                  <a:gd name="T8" fmla="*/ 244 w 70"/>
                  <a:gd name="T9" fmla="*/ 942 h 84"/>
                  <a:gd name="T10" fmla="*/ 636 w 70"/>
                  <a:gd name="T11" fmla="*/ 450 h 84"/>
                  <a:gd name="T12" fmla="*/ 400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5" y="8"/>
                      <a:pt x="61" y="21"/>
                      <a:pt x="61" y="35"/>
                    </a:cubicBezTo>
                    <a:cubicBezTo>
                      <a:pt x="61" y="59"/>
                      <a:pt x="42" y="79"/>
                      <a:pt x="18" y="79"/>
                    </a:cubicBezTo>
                    <a:cubicBezTo>
                      <a:pt x="11" y="79"/>
                      <a:pt x="5" y="77"/>
                      <a:pt x="0" y="75"/>
                    </a:cubicBezTo>
                    <a:cubicBezTo>
                      <a:pt x="7" y="80"/>
                      <a:pt x="17" y="84"/>
                      <a:pt x="27" y="84"/>
                    </a:cubicBezTo>
                    <a:cubicBezTo>
                      <a:pt x="51" y="84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4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0" name="Oval 190"/>
              <p:cNvSpPr>
                <a:spLocks noChangeArrowheads="1"/>
              </p:cNvSpPr>
              <p:nvPr>
                <p:custDataLst>
                  <p:tags r:id="rId456"/>
                </p:custDataLst>
              </p:nvPr>
            </p:nvSpPr>
            <p:spPr bwMode="auto">
              <a:xfrm>
                <a:off x="3550" y="2643"/>
                <a:ext cx="207" cy="22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71" name="Oval 191"/>
              <p:cNvSpPr>
                <a:spLocks noChangeArrowheads="1"/>
              </p:cNvSpPr>
              <p:nvPr>
                <p:custDataLst>
                  <p:tags r:id="rId457"/>
                </p:custDataLst>
              </p:nvPr>
            </p:nvSpPr>
            <p:spPr bwMode="auto">
              <a:xfrm>
                <a:off x="3399" y="2471"/>
                <a:ext cx="209" cy="224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72" name="Freeform 192"/>
              <p:cNvSpPr/>
              <p:nvPr>
                <p:custDataLst>
                  <p:tags r:id="rId458"/>
                </p:custDataLst>
              </p:nvPr>
            </p:nvSpPr>
            <p:spPr bwMode="auto">
              <a:xfrm>
                <a:off x="3451" y="2498"/>
                <a:ext cx="147" cy="188"/>
              </a:xfrm>
              <a:custGeom>
                <a:avLst/>
                <a:gdLst>
                  <a:gd name="T0" fmla="*/ 405 w 70"/>
                  <a:gd name="T1" fmla="*/ 0 h 84"/>
                  <a:gd name="T2" fmla="*/ 565 w 70"/>
                  <a:gd name="T3" fmla="*/ 392 h 84"/>
                  <a:gd name="T4" fmla="*/ 168 w 70"/>
                  <a:gd name="T5" fmla="*/ 877 h 84"/>
                  <a:gd name="T6" fmla="*/ 0 w 70"/>
                  <a:gd name="T7" fmla="*/ 842 h 84"/>
                  <a:gd name="T8" fmla="*/ 244 w 70"/>
                  <a:gd name="T9" fmla="*/ 942 h 84"/>
                  <a:gd name="T10" fmla="*/ 649 w 70"/>
                  <a:gd name="T11" fmla="*/ 450 h 84"/>
                  <a:gd name="T12" fmla="*/ 405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" name="Freeform 193"/>
              <p:cNvSpPr/>
              <p:nvPr>
                <p:custDataLst>
                  <p:tags r:id="rId459"/>
                </p:custDataLst>
              </p:nvPr>
            </p:nvSpPr>
            <p:spPr bwMode="auto">
              <a:xfrm>
                <a:off x="2551" y="2721"/>
                <a:ext cx="94" cy="121"/>
              </a:xfrm>
              <a:custGeom>
                <a:avLst/>
                <a:gdLst>
                  <a:gd name="T0" fmla="*/ 253 w 45"/>
                  <a:gd name="T1" fmla="*/ 0 h 54"/>
                  <a:gd name="T2" fmla="*/ 353 w 45"/>
                  <a:gd name="T3" fmla="*/ 246 h 54"/>
                  <a:gd name="T4" fmla="*/ 100 w 45"/>
                  <a:gd name="T5" fmla="*/ 562 h 54"/>
                  <a:gd name="T6" fmla="*/ 0 w 45"/>
                  <a:gd name="T7" fmla="*/ 542 h 54"/>
                  <a:gd name="T8" fmla="*/ 157 w 45"/>
                  <a:gd name="T9" fmla="*/ 607 h 54"/>
                  <a:gd name="T10" fmla="*/ 409 w 45"/>
                  <a:gd name="T11" fmla="*/ 280 h 54"/>
                  <a:gd name="T12" fmla="*/ 253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4" name="Freeform 194"/>
              <p:cNvSpPr/>
              <p:nvPr>
                <p:custDataLst>
                  <p:tags r:id="rId460"/>
                </p:custDataLst>
              </p:nvPr>
            </p:nvSpPr>
            <p:spPr bwMode="auto">
              <a:xfrm>
                <a:off x="2620" y="2766"/>
                <a:ext cx="94" cy="120"/>
              </a:xfrm>
              <a:custGeom>
                <a:avLst/>
                <a:gdLst>
                  <a:gd name="T0" fmla="*/ 253 w 45"/>
                  <a:gd name="T1" fmla="*/ 0 h 54"/>
                  <a:gd name="T2" fmla="*/ 353 w 45"/>
                  <a:gd name="T3" fmla="*/ 242 h 54"/>
                  <a:gd name="T4" fmla="*/ 100 w 45"/>
                  <a:gd name="T5" fmla="*/ 549 h 54"/>
                  <a:gd name="T6" fmla="*/ 0 w 45"/>
                  <a:gd name="T7" fmla="*/ 529 h 54"/>
                  <a:gd name="T8" fmla="*/ 157 w 45"/>
                  <a:gd name="T9" fmla="*/ 593 h 54"/>
                  <a:gd name="T10" fmla="*/ 409 w 45"/>
                  <a:gd name="T11" fmla="*/ 276 h 54"/>
                  <a:gd name="T12" fmla="*/ 253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8BB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" name="Freeform 195"/>
              <p:cNvSpPr/>
              <p:nvPr>
                <p:custDataLst>
                  <p:tags r:id="rId461"/>
                </p:custDataLst>
              </p:nvPr>
            </p:nvSpPr>
            <p:spPr bwMode="auto">
              <a:xfrm>
                <a:off x="3598" y="2668"/>
                <a:ext cx="146" cy="185"/>
              </a:xfrm>
              <a:custGeom>
                <a:avLst/>
                <a:gdLst>
                  <a:gd name="T0" fmla="*/ 409 w 70"/>
                  <a:gd name="T1" fmla="*/ 0 h 83"/>
                  <a:gd name="T2" fmla="*/ 561 w 70"/>
                  <a:gd name="T3" fmla="*/ 388 h 83"/>
                  <a:gd name="T4" fmla="*/ 165 w 70"/>
                  <a:gd name="T5" fmla="*/ 865 h 83"/>
                  <a:gd name="T6" fmla="*/ 0 w 70"/>
                  <a:gd name="T7" fmla="*/ 820 h 83"/>
                  <a:gd name="T8" fmla="*/ 244 w 70"/>
                  <a:gd name="T9" fmla="*/ 918 h 83"/>
                  <a:gd name="T10" fmla="*/ 636 w 70"/>
                  <a:gd name="T11" fmla="*/ 441 h 83"/>
                  <a:gd name="T12" fmla="*/ 409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" name="Freeform 196"/>
              <p:cNvSpPr/>
              <p:nvPr>
                <p:custDataLst>
                  <p:tags r:id="rId462"/>
                </p:custDataLst>
              </p:nvPr>
            </p:nvSpPr>
            <p:spPr bwMode="auto">
              <a:xfrm>
                <a:off x="2645" y="3335"/>
                <a:ext cx="147" cy="188"/>
              </a:xfrm>
              <a:custGeom>
                <a:avLst/>
                <a:gdLst>
                  <a:gd name="T0" fmla="*/ 405 w 70"/>
                  <a:gd name="T1" fmla="*/ 0 h 84"/>
                  <a:gd name="T2" fmla="*/ 565 w 70"/>
                  <a:gd name="T3" fmla="*/ 392 h 84"/>
                  <a:gd name="T4" fmla="*/ 168 w 70"/>
                  <a:gd name="T5" fmla="*/ 877 h 84"/>
                  <a:gd name="T6" fmla="*/ 0 w 70"/>
                  <a:gd name="T7" fmla="*/ 842 h 84"/>
                  <a:gd name="T8" fmla="*/ 244 w 70"/>
                  <a:gd name="T9" fmla="*/ 942 h 84"/>
                  <a:gd name="T10" fmla="*/ 649 w 70"/>
                  <a:gd name="T11" fmla="*/ 450 h 84"/>
                  <a:gd name="T12" fmla="*/ 405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7" name="Freeform 197"/>
              <p:cNvSpPr/>
              <p:nvPr>
                <p:custDataLst>
                  <p:tags r:id="rId463"/>
                </p:custDataLst>
              </p:nvPr>
            </p:nvSpPr>
            <p:spPr bwMode="auto">
              <a:xfrm>
                <a:off x="2815" y="3384"/>
                <a:ext cx="146" cy="185"/>
              </a:xfrm>
              <a:custGeom>
                <a:avLst/>
                <a:gdLst>
                  <a:gd name="T0" fmla="*/ 409 w 70"/>
                  <a:gd name="T1" fmla="*/ 0 h 83"/>
                  <a:gd name="T2" fmla="*/ 561 w 70"/>
                  <a:gd name="T3" fmla="*/ 388 h 83"/>
                  <a:gd name="T4" fmla="*/ 165 w 70"/>
                  <a:gd name="T5" fmla="*/ 865 h 83"/>
                  <a:gd name="T6" fmla="*/ 0 w 70"/>
                  <a:gd name="T7" fmla="*/ 820 h 83"/>
                  <a:gd name="T8" fmla="*/ 244 w 70"/>
                  <a:gd name="T9" fmla="*/ 918 h 83"/>
                  <a:gd name="T10" fmla="*/ 636 w 70"/>
                  <a:gd name="T11" fmla="*/ 441 h 83"/>
                  <a:gd name="T12" fmla="*/ 409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8" name="Oval 198"/>
              <p:cNvSpPr>
                <a:spLocks noChangeArrowheads="1"/>
              </p:cNvSpPr>
              <p:nvPr>
                <p:custDataLst>
                  <p:tags r:id="rId464"/>
                </p:custDataLst>
              </p:nvPr>
            </p:nvSpPr>
            <p:spPr bwMode="auto">
              <a:xfrm>
                <a:off x="3434" y="2518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79" name="Oval 199"/>
              <p:cNvSpPr>
                <a:spLocks noChangeArrowheads="1"/>
              </p:cNvSpPr>
              <p:nvPr>
                <p:custDataLst>
                  <p:tags r:id="rId465"/>
                </p:custDataLst>
              </p:nvPr>
            </p:nvSpPr>
            <p:spPr bwMode="auto">
              <a:xfrm>
                <a:off x="3478" y="2511"/>
                <a:ext cx="19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0" name="Oval 200"/>
              <p:cNvSpPr>
                <a:spLocks noChangeArrowheads="1"/>
              </p:cNvSpPr>
              <p:nvPr>
                <p:custDataLst>
                  <p:tags r:id="rId466"/>
                </p:custDataLst>
              </p:nvPr>
            </p:nvSpPr>
            <p:spPr bwMode="auto">
              <a:xfrm>
                <a:off x="3432" y="2561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1" name="Oval 201"/>
              <p:cNvSpPr>
                <a:spLocks noChangeArrowheads="1"/>
              </p:cNvSpPr>
              <p:nvPr>
                <p:custDataLst>
                  <p:tags r:id="rId467"/>
                </p:custDataLst>
              </p:nvPr>
            </p:nvSpPr>
            <p:spPr bwMode="auto">
              <a:xfrm>
                <a:off x="2624" y="3353"/>
                <a:ext cx="36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2" name="Oval 202"/>
              <p:cNvSpPr>
                <a:spLocks noChangeArrowheads="1"/>
              </p:cNvSpPr>
              <p:nvPr>
                <p:custDataLst>
                  <p:tags r:id="rId468"/>
                </p:custDataLst>
              </p:nvPr>
            </p:nvSpPr>
            <p:spPr bwMode="auto">
              <a:xfrm>
                <a:off x="2668" y="3344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3" name="Oval 203"/>
              <p:cNvSpPr>
                <a:spLocks noChangeArrowheads="1"/>
              </p:cNvSpPr>
              <p:nvPr>
                <p:custDataLst>
                  <p:tags r:id="rId469"/>
                </p:custDataLst>
              </p:nvPr>
            </p:nvSpPr>
            <p:spPr bwMode="auto">
              <a:xfrm>
                <a:off x="2622" y="339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4" name="Oval 204"/>
              <p:cNvSpPr>
                <a:spLocks noChangeArrowheads="1"/>
              </p:cNvSpPr>
              <p:nvPr>
                <p:custDataLst>
                  <p:tags r:id="rId470"/>
                </p:custDataLst>
              </p:nvPr>
            </p:nvSpPr>
            <p:spPr bwMode="auto">
              <a:xfrm>
                <a:off x="2817" y="3389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</p:grpSp>
        <p:grpSp>
          <p:nvGrpSpPr>
            <p:cNvPr id="32" name="Group 406"/>
            <p:cNvGrpSpPr/>
            <p:nvPr>
              <p:custDataLst>
                <p:tags r:id="rId18"/>
              </p:custDataLst>
            </p:nvPr>
          </p:nvGrpSpPr>
          <p:grpSpPr>
            <a:xfrm>
              <a:off x="2369" y="1505"/>
              <a:ext cx="1700" cy="2381"/>
              <a:chOff x="2369" y="1505"/>
              <a:chExt cx="1700" cy="2381"/>
            </a:xfrm>
          </p:grpSpPr>
          <p:sp>
            <p:nvSpPr>
              <p:cNvPr id="85" name="Oval 206"/>
              <p:cNvSpPr>
                <a:spLocks noChangeArrowheads="1"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2859" y="338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6" name="Oval 207"/>
              <p:cNvSpPr>
                <a:spLocks noChangeArrowheads="1"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2815" y="343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7" name="Oval 208"/>
              <p:cNvSpPr>
                <a:spLocks noChangeArrowhead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2560" y="3275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8" name="Oval 209"/>
              <p:cNvSpPr>
                <a:spLocks noChangeArrowheads="1"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2595" y="3268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9" name="Oval 210"/>
              <p:cNvSpPr>
                <a:spLocks noChangeArrowhead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2557" y="331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0" name="Oval 211"/>
              <p:cNvSpPr>
                <a:spLocks noChangeArrowhead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2526" y="3382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1" name="Oval 212"/>
              <p:cNvSpPr>
                <a:spLocks noChangeArrowhead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2562" y="3375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2" name="Oval 213"/>
              <p:cNvSpPr>
                <a:spLocks noChangeArrowhead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2526" y="3418"/>
                <a:ext cx="11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3" name="Oval 214"/>
              <p:cNvSpPr>
                <a:spLocks noChangeArrowhead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430" y="2744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4" name="Oval 215"/>
              <p:cNvSpPr>
                <a:spLocks noChangeArrowhead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2465" y="273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5" name="Oval 216"/>
              <p:cNvSpPr>
                <a:spLocks noChangeArrowheads="1"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2428" y="277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6" name="Oval 217"/>
              <p:cNvSpPr>
                <a:spLocks noChangeArrowheads="1"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2507" y="2639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7" name="Oval 218"/>
              <p:cNvSpPr>
                <a:spLocks noChangeArrowheads="1"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2543" y="2632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8" name="Oval 219"/>
              <p:cNvSpPr>
                <a:spLocks noChangeArrowhead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2505" y="267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9" name="Oval 220"/>
              <p:cNvSpPr>
                <a:spLocks noChangeArrowhead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2543" y="2721"/>
                <a:ext cx="29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0" name="Oval 221"/>
              <p:cNvSpPr>
                <a:spLocks noChangeArrowhead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2578" y="2715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1" name="Oval 222"/>
              <p:cNvSpPr>
                <a:spLocks noChangeArrowheads="1"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2541" y="275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2" name="Oval 223"/>
              <p:cNvSpPr>
                <a:spLocks noChangeArrowhead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2610" y="2674"/>
                <a:ext cx="29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3" name="Oval 224"/>
              <p:cNvSpPr>
                <a:spLocks noChangeArrowhead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2645" y="2668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4" name="Oval 225"/>
              <p:cNvSpPr>
                <a:spLocks noChangeArrowhead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2668" y="3215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5" name="Oval 226"/>
              <p:cNvSpPr>
                <a:spLocks noChangeArrowhead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2704" y="321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6" name="Oval 227"/>
              <p:cNvSpPr>
                <a:spLocks noChangeArrowhead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2666" y="325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7" name="Oval 228"/>
              <p:cNvSpPr>
                <a:spLocks noChangeArrowheads="1"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2811" y="318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8" name="Oval 229"/>
              <p:cNvSpPr>
                <a:spLocks noChangeArrowhead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2846" y="318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9" name="Oval 230"/>
              <p:cNvSpPr>
                <a:spLocks noChangeArrowheads="1"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2809" y="322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0" name="Oval 231"/>
              <p:cNvSpPr>
                <a:spLocks noChangeArrowheads="1"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2859" y="324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1" name="Oval 232"/>
              <p:cNvSpPr>
                <a:spLocks noChangeArrowhead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2894" y="324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2" name="Oval 233"/>
              <p:cNvSpPr>
                <a:spLocks noChangeArrowheads="1"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2903" y="3322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3" name="Oval 234"/>
              <p:cNvSpPr>
                <a:spLocks noChangeArrowhead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2938" y="331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4" name="Oval 235"/>
              <p:cNvSpPr>
                <a:spLocks noChangeArrowhead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2673" y="3552"/>
                <a:ext cx="33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5" name="Oval 236"/>
              <p:cNvSpPr>
                <a:spLocks noChangeArrowhead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2714" y="354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6" name="Oval 237"/>
              <p:cNvSpPr>
                <a:spLocks noChangeArrowhead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2670" y="359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7" name="Oval 238"/>
              <p:cNvSpPr>
                <a:spLocks noChangeArrowheads="1"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3585" y="2683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8" name="Oval 239"/>
              <p:cNvSpPr>
                <a:spLocks noChangeArrowheads="1"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3629" y="2677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9" name="Oval 240"/>
              <p:cNvSpPr>
                <a:spLocks noChangeArrowhead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3583" y="272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0" name="Oval 241"/>
              <p:cNvSpPr>
                <a:spLocks noChangeArrowhead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3303" y="2607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1" name="Oval 242"/>
              <p:cNvSpPr>
                <a:spLocks noChangeArrowhead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3347" y="2601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2" name="Oval 243"/>
              <p:cNvSpPr>
                <a:spLocks noChangeArrowheads="1"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3300" y="2650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3" name="Oval 244"/>
              <p:cNvSpPr>
                <a:spLocks noChangeArrowhead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3323" y="3174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4" name="Oval 245"/>
              <p:cNvSpPr>
                <a:spLocks noChangeArrowhead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3367" y="3168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5" name="Oval 246"/>
              <p:cNvSpPr>
                <a:spLocks noChangeArrowheads="1"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3321" y="3217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6" name="Oval 247"/>
              <p:cNvSpPr>
                <a:spLocks noChangeArrowheads="1"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3238" y="3286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7" name="Oval 248"/>
              <p:cNvSpPr>
                <a:spLocks noChangeArrowhead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3273" y="3279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8" name="Oval 249"/>
              <p:cNvSpPr>
                <a:spLocks noChangeArrowheads="1"/>
              </p:cNvSpPr>
              <p:nvPr>
                <p:custDataLst>
                  <p:tags r:id="rId114"/>
                </p:custDataLst>
              </p:nvPr>
            </p:nvSpPr>
            <p:spPr bwMode="auto">
              <a:xfrm>
                <a:off x="3236" y="332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9" name="Oval 250"/>
              <p:cNvSpPr>
                <a:spLocks noChangeArrowheads="1"/>
              </p:cNvSpPr>
              <p:nvPr>
                <p:custDataLst>
                  <p:tags r:id="rId115"/>
                </p:custDataLst>
              </p:nvPr>
            </p:nvSpPr>
            <p:spPr bwMode="auto">
              <a:xfrm>
                <a:off x="3240" y="339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0" name="Oval 251"/>
              <p:cNvSpPr>
                <a:spLocks noChangeArrowheads="1"/>
              </p:cNvSpPr>
              <p:nvPr>
                <p:custDataLst>
                  <p:tags r:id="rId116"/>
                </p:custDataLst>
              </p:nvPr>
            </p:nvSpPr>
            <p:spPr bwMode="auto">
              <a:xfrm>
                <a:off x="3275" y="339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1" name="Oval 252"/>
              <p:cNvSpPr>
                <a:spLocks noChangeArrowheads="1"/>
              </p:cNvSpPr>
              <p:nvPr>
                <p:custDataLst>
                  <p:tags r:id="rId117"/>
                </p:custDataLst>
              </p:nvPr>
            </p:nvSpPr>
            <p:spPr bwMode="auto">
              <a:xfrm>
                <a:off x="3238" y="343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2" name="Oval 253"/>
              <p:cNvSpPr>
                <a:spLocks noChangeArrowheads="1"/>
              </p:cNvSpPr>
              <p:nvPr>
                <p:custDataLst>
                  <p:tags r:id="rId118"/>
                </p:custDataLst>
              </p:nvPr>
            </p:nvSpPr>
            <p:spPr bwMode="auto">
              <a:xfrm>
                <a:off x="3227" y="3540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3" name="Oval 254"/>
              <p:cNvSpPr>
                <a:spLocks noChangeArrowheads="1"/>
              </p:cNvSpPr>
              <p:nvPr>
                <p:custDataLst>
                  <p:tags r:id="rId119"/>
                </p:custDataLst>
              </p:nvPr>
            </p:nvSpPr>
            <p:spPr bwMode="auto">
              <a:xfrm>
                <a:off x="3263" y="3534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4" name="Oval 255"/>
              <p:cNvSpPr>
                <a:spLocks noChangeArrowheads="1"/>
              </p:cNvSpPr>
              <p:nvPr>
                <p:custDataLst>
                  <p:tags r:id="rId120"/>
                </p:custDataLst>
              </p:nvPr>
            </p:nvSpPr>
            <p:spPr bwMode="auto">
              <a:xfrm>
                <a:off x="3225" y="357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5" name="Oval 256"/>
              <p:cNvSpPr>
                <a:spLocks noChangeArrowheads="1"/>
              </p:cNvSpPr>
              <p:nvPr>
                <p:custDataLst>
                  <p:tags r:id="rId121"/>
                </p:custDataLst>
              </p:nvPr>
            </p:nvSpPr>
            <p:spPr bwMode="auto">
              <a:xfrm>
                <a:off x="3520" y="3081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6" name="Oval 257"/>
              <p:cNvSpPr>
                <a:spLocks noChangeArrowheads="1"/>
              </p:cNvSpPr>
              <p:nvPr>
                <p:custDataLst>
                  <p:tags r:id="rId122"/>
                </p:custDataLst>
              </p:nvPr>
            </p:nvSpPr>
            <p:spPr bwMode="auto">
              <a:xfrm>
                <a:off x="3556" y="3074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7" name="Oval 258"/>
              <p:cNvSpPr>
                <a:spLocks noChangeArrowheads="1"/>
              </p:cNvSpPr>
              <p:nvPr>
                <p:custDataLst>
                  <p:tags r:id="rId123"/>
                </p:custDataLst>
              </p:nvPr>
            </p:nvSpPr>
            <p:spPr bwMode="auto">
              <a:xfrm>
                <a:off x="3702" y="3069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8" name="Oval 259"/>
              <p:cNvSpPr>
                <a:spLocks noChangeArrowheads="1"/>
              </p:cNvSpPr>
              <p:nvPr>
                <p:custDataLst>
                  <p:tags r:id="rId124"/>
                </p:custDataLst>
              </p:nvPr>
            </p:nvSpPr>
            <p:spPr bwMode="auto">
              <a:xfrm>
                <a:off x="3736" y="306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9" name="Oval 260"/>
              <p:cNvSpPr>
                <a:spLocks noChangeArrowheads="1"/>
              </p:cNvSpPr>
              <p:nvPr>
                <p:custDataLst>
                  <p:tags r:id="rId125"/>
                </p:custDataLst>
              </p:nvPr>
            </p:nvSpPr>
            <p:spPr bwMode="auto">
              <a:xfrm>
                <a:off x="3700" y="310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0" name="Oval 261"/>
              <p:cNvSpPr>
                <a:spLocks noChangeArrowheads="1"/>
              </p:cNvSpPr>
              <p:nvPr>
                <p:custDataLst>
                  <p:tags r:id="rId126"/>
                </p:custDataLst>
              </p:nvPr>
            </p:nvSpPr>
            <p:spPr bwMode="auto">
              <a:xfrm>
                <a:off x="3912" y="3150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1" name="Oval 262"/>
              <p:cNvSpPr>
                <a:spLocks noChangeArrowheads="1"/>
              </p:cNvSpPr>
              <p:nvPr>
                <p:custDataLst>
                  <p:tags r:id="rId127"/>
                </p:custDataLst>
              </p:nvPr>
            </p:nvSpPr>
            <p:spPr bwMode="auto">
              <a:xfrm>
                <a:off x="3945" y="314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2" name="Oval 263"/>
              <p:cNvSpPr>
                <a:spLocks noChangeArrowheads="1"/>
              </p:cNvSpPr>
              <p:nvPr>
                <p:custDataLst>
                  <p:tags r:id="rId128"/>
                </p:custDataLst>
              </p:nvPr>
            </p:nvSpPr>
            <p:spPr bwMode="auto">
              <a:xfrm>
                <a:off x="3910" y="318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3" name="Oval 264"/>
              <p:cNvSpPr>
                <a:spLocks noChangeArrowheads="1"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3413" y="3110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4" name="Oval 265"/>
              <p:cNvSpPr>
                <a:spLocks noChangeArrowheads="1"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3447" y="310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5" name="Oval 266"/>
              <p:cNvSpPr>
                <a:spLocks noChangeArrowheads="1"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2737" y="3273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6" name="Oval 267"/>
              <p:cNvSpPr>
                <a:spLocks noChangeArrowheads="1"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2781" y="3266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7" name="Oval 268"/>
              <p:cNvSpPr>
                <a:spLocks noChangeArrowheads="1"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3321" y="2717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8" name="Oval 269"/>
              <p:cNvSpPr>
                <a:spLocks noChangeArrowheads="1"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3365" y="2710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9" name="Oval 270"/>
              <p:cNvSpPr>
                <a:spLocks noChangeArrowheads="1"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3319" y="275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0" name="Oval 271"/>
              <p:cNvSpPr>
                <a:spLocks noChangeArrowheads="1"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3317" y="2465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1" name="Oval 272"/>
              <p:cNvSpPr>
                <a:spLocks noChangeArrowheads="1"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3361" y="2458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2" name="Oval 273"/>
              <p:cNvSpPr>
                <a:spLocks noChangeArrowheads="1"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3315" y="250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3" name="Oval 274"/>
              <p:cNvSpPr>
                <a:spLocks noChangeArrowheads="1"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3457" y="2427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4" name="Oval 275"/>
              <p:cNvSpPr>
                <a:spLocks noChangeArrowheads="1"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3489" y="242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5" name="Oval 276"/>
              <p:cNvSpPr>
                <a:spLocks noChangeArrowheads="1"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3593" y="2416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6" name="Oval 277"/>
              <p:cNvSpPr>
                <a:spLocks noChangeArrowheads="1"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3625" y="2409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7" name="Oval 278"/>
              <p:cNvSpPr>
                <a:spLocks noChangeArrowheads="1"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3654" y="2516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8" name="Oval 279"/>
              <p:cNvSpPr>
                <a:spLocks noChangeArrowheads="1"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3455" y="246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9" name="Oval 280"/>
              <p:cNvSpPr>
                <a:spLocks noChangeArrowheads="1"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3422" y="234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0" name="Oval 281"/>
              <p:cNvSpPr>
                <a:spLocks noChangeArrowheads="1"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3453" y="233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1" name="Oval 282"/>
              <p:cNvSpPr>
                <a:spLocks noChangeArrowheads="1"/>
              </p:cNvSpPr>
              <p:nvPr>
                <p:custDataLst>
                  <p:tags r:id="rId147"/>
                </p:custDataLst>
              </p:nvPr>
            </p:nvSpPr>
            <p:spPr bwMode="auto">
              <a:xfrm>
                <a:off x="3420" y="237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2" name="Oval 283"/>
              <p:cNvSpPr>
                <a:spLocks noChangeArrowheads="1"/>
              </p:cNvSpPr>
              <p:nvPr>
                <p:custDataLst>
                  <p:tags r:id="rId148"/>
                </p:custDataLst>
              </p:nvPr>
            </p:nvSpPr>
            <p:spPr bwMode="auto">
              <a:xfrm>
                <a:off x="3648" y="231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3" name="Oval 284"/>
              <p:cNvSpPr>
                <a:spLocks noChangeArrowheads="1"/>
              </p:cNvSpPr>
              <p:nvPr>
                <p:custDataLst>
                  <p:tags r:id="rId149"/>
                </p:custDataLst>
              </p:nvPr>
            </p:nvSpPr>
            <p:spPr bwMode="auto">
              <a:xfrm>
                <a:off x="3679" y="2304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4" name="Oval 285"/>
              <p:cNvSpPr>
                <a:spLocks noChangeArrowheads="1"/>
              </p:cNvSpPr>
              <p:nvPr>
                <p:custDataLst>
                  <p:tags r:id="rId150"/>
                </p:custDataLst>
              </p:nvPr>
            </p:nvSpPr>
            <p:spPr bwMode="auto">
              <a:xfrm>
                <a:off x="3646" y="234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5" name="Oval 286"/>
              <p:cNvSpPr>
                <a:spLocks noChangeArrowheads="1"/>
              </p:cNvSpPr>
              <p:nvPr>
                <p:custDataLst>
                  <p:tags r:id="rId151"/>
                </p:custDataLst>
              </p:nvPr>
            </p:nvSpPr>
            <p:spPr bwMode="auto">
              <a:xfrm>
                <a:off x="3719" y="238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6" name="Oval 287"/>
              <p:cNvSpPr>
                <a:spLocks noChangeArrowheads="1"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3621" y="251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7" name="Oval 288"/>
              <p:cNvSpPr>
                <a:spLocks noChangeArrowheads="1"/>
              </p:cNvSpPr>
              <p:nvPr>
                <p:custDataLst>
                  <p:tags r:id="rId153"/>
                </p:custDataLst>
              </p:nvPr>
            </p:nvSpPr>
            <p:spPr bwMode="auto">
              <a:xfrm>
                <a:off x="3750" y="237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8" name="Oval 289"/>
              <p:cNvSpPr>
                <a:spLocks noChangeArrowheads="1"/>
              </p:cNvSpPr>
              <p:nvPr>
                <p:custDataLst>
                  <p:tags r:id="rId154"/>
                </p:custDataLst>
              </p:nvPr>
            </p:nvSpPr>
            <p:spPr bwMode="auto">
              <a:xfrm>
                <a:off x="3717" y="24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9" name="Oval 290"/>
              <p:cNvSpPr>
                <a:spLocks noChangeArrowheads="1"/>
              </p:cNvSpPr>
              <p:nvPr>
                <p:custDataLst>
                  <p:tags r:id="rId155"/>
                </p:custDataLst>
              </p:nvPr>
            </p:nvSpPr>
            <p:spPr bwMode="auto">
              <a:xfrm>
                <a:off x="3196" y="244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0" name="Oval 291"/>
              <p:cNvSpPr>
                <a:spLocks noChangeArrowheads="1"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3227" y="244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1" name="Oval 292"/>
              <p:cNvSpPr>
                <a:spLocks noChangeArrowheads="1"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3194" y="2482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2" name="Oval 293"/>
              <p:cNvSpPr>
                <a:spLocks noChangeArrowheads="1"/>
              </p:cNvSpPr>
              <p:nvPr>
                <p:custDataLst>
                  <p:tags r:id="rId158"/>
                </p:custDataLst>
              </p:nvPr>
            </p:nvSpPr>
            <p:spPr bwMode="auto">
              <a:xfrm>
                <a:off x="3012" y="2525"/>
                <a:ext cx="21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3" name="Oval 294"/>
              <p:cNvSpPr>
                <a:spLocks noChangeArrowheads="1"/>
              </p:cNvSpPr>
              <p:nvPr>
                <p:custDataLst>
                  <p:tags r:id="rId159"/>
                </p:custDataLst>
              </p:nvPr>
            </p:nvSpPr>
            <p:spPr bwMode="auto">
              <a:xfrm>
                <a:off x="3037" y="252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4" name="Oval 295"/>
              <p:cNvSpPr>
                <a:spLocks noChangeArrowheads="1"/>
              </p:cNvSpPr>
              <p:nvPr>
                <p:custDataLst>
                  <p:tags r:id="rId160"/>
                </p:custDataLst>
              </p:nvPr>
            </p:nvSpPr>
            <p:spPr bwMode="auto">
              <a:xfrm>
                <a:off x="3010" y="255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5" name="Oval 296"/>
              <p:cNvSpPr>
                <a:spLocks noChangeArrowheads="1"/>
              </p:cNvSpPr>
              <p:nvPr>
                <p:custDataLst>
                  <p:tags r:id="rId161"/>
                </p:custDataLst>
              </p:nvPr>
            </p:nvSpPr>
            <p:spPr bwMode="auto">
              <a:xfrm>
                <a:off x="2809" y="258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6" name="Oval 297"/>
              <p:cNvSpPr>
                <a:spLocks noChangeArrowheads="1"/>
              </p:cNvSpPr>
              <p:nvPr>
                <p:custDataLst>
                  <p:tags r:id="rId162"/>
                </p:custDataLst>
              </p:nvPr>
            </p:nvSpPr>
            <p:spPr bwMode="auto">
              <a:xfrm>
                <a:off x="2836" y="257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7" name="Oval 298"/>
              <p:cNvSpPr>
                <a:spLocks noChangeArrowheads="1"/>
              </p:cNvSpPr>
              <p:nvPr>
                <p:custDataLst>
                  <p:tags r:id="rId163"/>
                </p:custDataLst>
              </p:nvPr>
            </p:nvSpPr>
            <p:spPr bwMode="auto">
              <a:xfrm>
                <a:off x="2809" y="2607"/>
                <a:ext cx="8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8" name="Oval 299"/>
              <p:cNvSpPr>
                <a:spLocks noChangeArrowheads="1"/>
              </p:cNvSpPr>
              <p:nvPr>
                <p:custDataLst>
                  <p:tags r:id="rId164"/>
                </p:custDataLst>
              </p:nvPr>
            </p:nvSpPr>
            <p:spPr bwMode="auto">
              <a:xfrm>
                <a:off x="2622" y="250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9" name="Oval 300"/>
              <p:cNvSpPr>
                <a:spLocks noChangeArrowheads="1"/>
              </p:cNvSpPr>
              <p:nvPr>
                <p:custDataLst>
                  <p:tags r:id="rId165"/>
                </p:custDataLst>
              </p:nvPr>
            </p:nvSpPr>
            <p:spPr bwMode="auto">
              <a:xfrm>
                <a:off x="2650" y="249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0" name="Oval 301"/>
              <p:cNvSpPr>
                <a:spLocks noChangeArrowheads="1"/>
              </p:cNvSpPr>
              <p:nvPr>
                <p:custDataLst>
                  <p:tags r:id="rId166"/>
                </p:custDataLst>
              </p:nvPr>
            </p:nvSpPr>
            <p:spPr bwMode="auto">
              <a:xfrm>
                <a:off x="2622" y="252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1" name="Oval 302"/>
              <p:cNvSpPr>
                <a:spLocks noChangeArrowheads="1"/>
              </p:cNvSpPr>
              <p:nvPr>
                <p:custDataLst>
                  <p:tags r:id="rId167"/>
                </p:custDataLst>
              </p:nvPr>
            </p:nvSpPr>
            <p:spPr bwMode="auto">
              <a:xfrm>
                <a:off x="2693" y="201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2" name="Oval 303"/>
              <p:cNvSpPr>
                <a:spLocks noChangeArrowheads="1"/>
              </p:cNvSpPr>
              <p:nvPr>
                <p:custDataLst>
                  <p:tags r:id="rId168"/>
                </p:custDataLst>
              </p:nvPr>
            </p:nvSpPr>
            <p:spPr bwMode="auto">
              <a:xfrm>
                <a:off x="2721" y="200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3" name="Oval 304"/>
              <p:cNvSpPr>
                <a:spLocks noChangeArrowheads="1"/>
              </p:cNvSpPr>
              <p:nvPr>
                <p:custDataLst>
                  <p:tags r:id="rId169"/>
                </p:custDataLst>
              </p:nvPr>
            </p:nvSpPr>
            <p:spPr bwMode="auto">
              <a:xfrm>
                <a:off x="2691" y="2038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4" name="Oval 305"/>
              <p:cNvSpPr>
                <a:spLocks noChangeArrowheads="1"/>
              </p:cNvSpPr>
              <p:nvPr>
                <p:custDataLst>
                  <p:tags r:id="rId170"/>
                </p:custDataLst>
              </p:nvPr>
            </p:nvSpPr>
            <p:spPr bwMode="auto">
              <a:xfrm>
                <a:off x="2961" y="3087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5" name="Oval 306"/>
              <p:cNvSpPr>
                <a:spLocks noChangeArrowheads="1"/>
              </p:cNvSpPr>
              <p:nvPr>
                <p:custDataLst>
                  <p:tags r:id="rId171"/>
                </p:custDataLst>
              </p:nvPr>
            </p:nvSpPr>
            <p:spPr bwMode="auto">
              <a:xfrm>
                <a:off x="2987" y="308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6" name="Oval 307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2959" y="311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7" name="Oval 308"/>
              <p:cNvSpPr>
                <a:spLocks noChangeArrowheads="1"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3190" y="3074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8" name="Oval 309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3217" y="306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9" name="Oval 310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3187" y="3101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0" name="Oval 311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2903" y="2038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1" name="Oval 312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2928" y="203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2" name="Oval 313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2901" y="206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3" name="Oval 314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2886" y="210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4" name="Oval 315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2911" y="2103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5" name="Oval 316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2884" y="2134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6" name="Oval 317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2930" y="2145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7" name="Oval 318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2930" y="21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8" name="Oval 319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2989" y="2018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9" name="Oval 320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3016" y="201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00" name="Oval 321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2959" y="2063"/>
                <a:ext cx="23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01" name="Oval 322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2989" y="2058"/>
                <a:ext cx="14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02" name="Oval 323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2957" y="2094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03" name="Freeform 324"/>
              <p:cNvSpPr/>
              <p:nvPr>
                <p:custDataLst>
                  <p:tags r:id="rId189"/>
                </p:custDataLst>
              </p:nvPr>
            </p:nvSpPr>
            <p:spPr bwMode="auto">
              <a:xfrm>
                <a:off x="2390" y="1505"/>
                <a:ext cx="29" cy="24"/>
              </a:xfrm>
              <a:custGeom>
                <a:avLst/>
                <a:gdLst>
                  <a:gd name="T0" fmla="*/ 0 w 14"/>
                  <a:gd name="T1" fmla="*/ 44 h 11"/>
                  <a:gd name="T2" fmla="*/ 64 w 14"/>
                  <a:gd name="T3" fmla="*/ 9 h 11"/>
                  <a:gd name="T4" fmla="*/ 44 w 14"/>
                  <a:gd name="T5" fmla="*/ 105 h 11"/>
                  <a:gd name="T6" fmla="*/ 124 w 14"/>
                  <a:gd name="T7" fmla="*/ 4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4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7" y="4"/>
                      <a:pt x="3" y="8"/>
                      <a:pt x="5" y="10"/>
                    </a:cubicBezTo>
                    <a:cubicBezTo>
                      <a:pt x="7" y="11"/>
                      <a:pt x="13" y="5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" name="Freeform 325"/>
              <p:cNvSpPr/>
              <p:nvPr>
                <p:custDataLst>
                  <p:tags r:id="rId190"/>
                </p:custDataLst>
              </p:nvPr>
            </p:nvSpPr>
            <p:spPr bwMode="auto">
              <a:xfrm>
                <a:off x="2369" y="1900"/>
                <a:ext cx="31" cy="58"/>
              </a:xfrm>
              <a:custGeom>
                <a:avLst/>
                <a:gdLst>
                  <a:gd name="T0" fmla="*/ 35 w 15"/>
                  <a:gd name="T1" fmla="*/ 268 h 26"/>
                  <a:gd name="T2" fmla="*/ 116 w 15"/>
                  <a:gd name="T3" fmla="*/ 254 h 26"/>
                  <a:gd name="T4" fmla="*/ 0 w 15"/>
                  <a:gd name="T5" fmla="*/ 190 h 26"/>
                  <a:gd name="T6" fmla="*/ 99 w 15"/>
                  <a:gd name="T7" fmla="*/ 125 h 26"/>
                  <a:gd name="T8" fmla="*/ 0 w 15"/>
                  <a:gd name="T9" fmla="*/ 4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6">
                    <a:moveTo>
                      <a:pt x="4" y="24"/>
                    </a:moveTo>
                    <a:cubicBezTo>
                      <a:pt x="7" y="25"/>
                      <a:pt x="12" y="26"/>
                      <a:pt x="13" y="23"/>
                    </a:cubicBezTo>
                    <a:cubicBezTo>
                      <a:pt x="15" y="16"/>
                      <a:pt x="3" y="17"/>
                      <a:pt x="0" y="17"/>
                    </a:cubicBezTo>
                    <a:cubicBezTo>
                      <a:pt x="3" y="13"/>
                      <a:pt x="10" y="13"/>
                      <a:pt x="11" y="11"/>
                    </a:cubicBezTo>
                    <a:cubicBezTo>
                      <a:pt x="15" y="5"/>
                      <a:pt x="5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" name="Freeform 326"/>
              <p:cNvSpPr/>
              <p:nvPr>
                <p:custDataLst>
                  <p:tags r:id="rId191"/>
                </p:custDataLst>
              </p:nvPr>
            </p:nvSpPr>
            <p:spPr bwMode="auto">
              <a:xfrm>
                <a:off x="2717" y="2110"/>
                <a:ext cx="25" cy="33"/>
              </a:xfrm>
              <a:custGeom>
                <a:avLst/>
                <a:gdLst>
                  <a:gd name="T0" fmla="*/ 0 w 12"/>
                  <a:gd name="T1" fmla="*/ 44 h 15"/>
                  <a:gd name="T2" fmla="*/ 44 w 12"/>
                  <a:gd name="T3" fmla="*/ 106 h 15"/>
                  <a:gd name="T4" fmla="*/ 56 w 12"/>
                  <a:gd name="T5" fmla="*/ 0 h 15"/>
                  <a:gd name="T6" fmla="*/ 100 w 12"/>
                  <a:gd name="T7" fmla="*/ 16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4"/>
                    </a:moveTo>
                    <a:cubicBezTo>
                      <a:pt x="1" y="7"/>
                      <a:pt x="2" y="9"/>
                      <a:pt x="5" y="10"/>
                    </a:cubicBezTo>
                    <a:cubicBezTo>
                      <a:pt x="7" y="7"/>
                      <a:pt x="6" y="3"/>
                      <a:pt x="6" y="0"/>
                    </a:cubicBezTo>
                    <a:cubicBezTo>
                      <a:pt x="12" y="0"/>
                      <a:pt x="11" y="10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" name="Freeform 327"/>
              <p:cNvSpPr/>
              <p:nvPr>
                <p:custDataLst>
                  <p:tags r:id="rId192"/>
                </p:custDataLst>
              </p:nvPr>
            </p:nvSpPr>
            <p:spPr bwMode="auto">
              <a:xfrm>
                <a:off x="3106" y="2641"/>
                <a:ext cx="14" cy="16"/>
              </a:xfrm>
              <a:custGeom>
                <a:avLst/>
                <a:gdLst>
                  <a:gd name="T0" fmla="*/ 48 w 7"/>
                  <a:gd name="T1" fmla="*/ 11 h 7"/>
                  <a:gd name="T2" fmla="*/ 0 w 7"/>
                  <a:gd name="T3" fmla="*/ 48 h 7"/>
                  <a:gd name="T4" fmla="*/ 56 w 7"/>
                  <a:gd name="T5" fmla="*/ 5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3" y="0"/>
                      <a:pt x="0" y="1"/>
                      <a:pt x="0" y="4"/>
                    </a:cubicBezTo>
                    <a:cubicBezTo>
                      <a:pt x="1" y="7"/>
                      <a:pt x="4" y="7"/>
                      <a:pt x="7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" name="Freeform 328"/>
              <p:cNvSpPr/>
              <p:nvPr>
                <p:custDataLst>
                  <p:tags r:id="rId193"/>
                </p:custDataLst>
              </p:nvPr>
            </p:nvSpPr>
            <p:spPr bwMode="auto">
              <a:xfrm>
                <a:off x="2725" y="2420"/>
                <a:ext cx="2" cy="76"/>
              </a:xfrm>
              <a:custGeom>
                <a:avLst/>
                <a:gdLst>
                  <a:gd name="T0" fmla="*/ 0 w 1"/>
                  <a:gd name="T1" fmla="*/ 0 h 34"/>
                  <a:gd name="T2" fmla="*/ 8 w 1"/>
                  <a:gd name="T3" fmla="*/ 38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cubicBezTo>
                      <a:pt x="1" y="11"/>
                      <a:pt x="1" y="30"/>
                      <a:pt x="1" y="3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" name="Freeform 329"/>
              <p:cNvSpPr/>
              <p:nvPr>
                <p:custDataLst>
                  <p:tags r:id="rId194"/>
                </p:custDataLst>
              </p:nvPr>
            </p:nvSpPr>
            <p:spPr bwMode="auto">
              <a:xfrm>
                <a:off x="2714" y="2420"/>
                <a:ext cx="23" cy="38"/>
              </a:xfrm>
              <a:custGeom>
                <a:avLst/>
                <a:gdLst>
                  <a:gd name="T0" fmla="*/ 44 w 11"/>
                  <a:gd name="T1" fmla="*/ 0 h 17"/>
                  <a:gd name="T2" fmla="*/ 0 w 11"/>
                  <a:gd name="T3" fmla="*/ 36 h 17"/>
                  <a:gd name="T4" fmla="*/ 75 w 11"/>
                  <a:gd name="T5" fmla="*/ 80 h 17"/>
                  <a:gd name="T6" fmla="*/ 8 w 11"/>
                  <a:gd name="T7" fmla="*/ 134 h 17"/>
                  <a:gd name="T8" fmla="*/ 100 w 11"/>
                  <a:gd name="T9" fmla="*/ 17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5"/>
                      <a:pt x="6" y="5"/>
                      <a:pt x="8" y="7"/>
                    </a:cubicBezTo>
                    <a:cubicBezTo>
                      <a:pt x="7" y="9"/>
                      <a:pt x="2" y="10"/>
                      <a:pt x="1" y="12"/>
                    </a:cubicBezTo>
                    <a:cubicBezTo>
                      <a:pt x="0" y="17"/>
                      <a:pt x="8" y="16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" name="Oval 33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3485" y="3275"/>
                <a:ext cx="286" cy="303"/>
              </a:xfrm>
              <a:prstGeom prst="ellipse">
                <a:avLst/>
              </a:prstGeom>
              <a:solidFill>
                <a:srgbClr val="955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10" name="Oval 331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3478" y="3273"/>
                <a:ext cx="285" cy="305"/>
              </a:xfrm>
              <a:prstGeom prst="ellipse">
                <a:avLst/>
              </a:prstGeom>
              <a:solidFill>
                <a:srgbClr val="7631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11" name="Freeform 332"/>
              <p:cNvSpPr/>
              <p:nvPr>
                <p:custDataLst>
                  <p:tags r:id="rId197"/>
                </p:custDataLst>
              </p:nvPr>
            </p:nvSpPr>
            <p:spPr bwMode="auto">
              <a:xfrm>
                <a:off x="3658" y="3465"/>
                <a:ext cx="72" cy="71"/>
              </a:xfrm>
              <a:custGeom>
                <a:avLst/>
                <a:gdLst>
                  <a:gd name="T0" fmla="*/ 136 w 34"/>
                  <a:gd name="T1" fmla="*/ 0 h 32"/>
                  <a:gd name="T2" fmla="*/ 144 w 34"/>
                  <a:gd name="T3" fmla="*/ 162 h 32"/>
                  <a:gd name="T4" fmla="*/ 76 w 34"/>
                  <a:gd name="T5" fmla="*/ 197 h 32"/>
                  <a:gd name="T6" fmla="*/ 0 w 34"/>
                  <a:gd name="T7" fmla="*/ 231 h 32"/>
                  <a:gd name="T8" fmla="*/ 152 w 34"/>
                  <a:gd name="T9" fmla="*/ 351 h 32"/>
                  <a:gd name="T10" fmla="*/ 246 w 34"/>
                  <a:gd name="T11" fmla="*/ 231 h 32"/>
                  <a:gd name="T12" fmla="*/ 322 w 34"/>
                  <a:gd name="T13" fmla="*/ 162 h 32"/>
                  <a:gd name="T14" fmla="*/ 313 w 34"/>
                  <a:gd name="T15" fmla="*/ 5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0"/>
                    </a:moveTo>
                    <a:cubicBezTo>
                      <a:pt x="16" y="5"/>
                      <a:pt x="20" y="9"/>
                      <a:pt x="15" y="15"/>
                    </a:cubicBezTo>
                    <a:cubicBezTo>
                      <a:pt x="13" y="16"/>
                      <a:pt x="11" y="17"/>
                      <a:pt x="8" y="18"/>
                    </a:cubicBezTo>
                    <a:cubicBezTo>
                      <a:pt x="5" y="18"/>
                      <a:pt x="3" y="19"/>
                      <a:pt x="0" y="21"/>
                    </a:cubicBezTo>
                    <a:cubicBezTo>
                      <a:pt x="7" y="21"/>
                      <a:pt x="17" y="22"/>
                      <a:pt x="16" y="32"/>
                    </a:cubicBezTo>
                    <a:cubicBezTo>
                      <a:pt x="19" y="28"/>
                      <a:pt x="22" y="25"/>
                      <a:pt x="26" y="21"/>
                    </a:cubicBezTo>
                    <a:cubicBezTo>
                      <a:pt x="28" y="19"/>
                      <a:pt x="31" y="16"/>
                      <a:pt x="34" y="15"/>
                    </a:cubicBezTo>
                    <a:cubicBezTo>
                      <a:pt x="33" y="12"/>
                      <a:pt x="32" y="8"/>
                      <a:pt x="33" y="5"/>
                    </a:cubicBezTo>
                  </a:path>
                </a:pathLst>
              </a:cu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" name="Freeform 333"/>
              <p:cNvSpPr/>
              <p:nvPr>
                <p:custDataLst>
                  <p:tags r:id="rId198"/>
                </p:custDataLst>
              </p:nvPr>
            </p:nvSpPr>
            <p:spPr bwMode="auto">
              <a:xfrm>
                <a:off x="3487" y="3268"/>
                <a:ext cx="201" cy="203"/>
              </a:xfrm>
              <a:custGeom>
                <a:avLst/>
                <a:gdLst>
                  <a:gd name="T0" fmla="*/ 745 w 96"/>
                  <a:gd name="T1" fmla="*/ 611 h 91"/>
                  <a:gd name="T2" fmla="*/ 513 w 96"/>
                  <a:gd name="T3" fmla="*/ 886 h 91"/>
                  <a:gd name="T4" fmla="*/ 477 w 96"/>
                  <a:gd name="T5" fmla="*/ 990 h 91"/>
                  <a:gd name="T6" fmla="*/ 136 w 96"/>
                  <a:gd name="T7" fmla="*/ 776 h 91"/>
                  <a:gd name="T8" fmla="*/ 505 w 96"/>
                  <a:gd name="T9" fmla="*/ 56 h 91"/>
                  <a:gd name="T10" fmla="*/ 846 w 96"/>
                  <a:gd name="T11" fmla="*/ 134 h 91"/>
                  <a:gd name="T12" fmla="*/ 854 w 96"/>
                  <a:gd name="T13" fmla="*/ 397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81" y="55"/>
                    </a:moveTo>
                    <a:cubicBezTo>
                      <a:pt x="69" y="55"/>
                      <a:pt x="55" y="68"/>
                      <a:pt x="56" y="80"/>
                    </a:cubicBezTo>
                    <a:cubicBezTo>
                      <a:pt x="56" y="84"/>
                      <a:pt x="57" y="88"/>
                      <a:pt x="52" y="89"/>
                    </a:cubicBezTo>
                    <a:cubicBezTo>
                      <a:pt x="39" y="91"/>
                      <a:pt x="21" y="81"/>
                      <a:pt x="15" y="70"/>
                    </a:cubicBezTo>
                    <a:cubicBezTo>
                      <a:pt x="0" y="44"/>
                      <a:pt x="32" y="11"/>
                      <a:pt x="55" y="5"/>
                    </a:cubicBezTo>
                    <a:cubicBezTo>
                      <a:pt x="66" y="1"/>
                      <a:pt x="86" y="0"/>
                      <a:pt x="92" y="12"/>
                    </a:cubicBezTo>
                    <a:cubicBezTo>
                      <a:pt x="96" y="19"/>
                      <a:pt x="95" y="29"/>
                      <a:pt x="93" y="36"/>
                    </a:cubicBezTo>
                  </a:path>
                </a:pathLst>
              </a:cu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" name="Freeform 334"/>
              <p:cNvSpPr/>
              <p:nvPr>
                <p:custDataLst>
                  <p:tags r:id="rId199"/>
                </p:custDataLst>
              </p:nvPr>
            </p:nvSpPr>
            <p:spPr bwMode="auto">
              <a:xfrm>
                <a:off x="3566" y="3465"/>
                <a:ext cx="71" cy="64"/>
              </a:xfrm>
              <a:custGeom>
                <a:avLst/>
                <a:gdLst>
                  <a:gd name="T0" fmla="*/ 56 w 34"/>
                  <a:gd name="T1" fmla="*/ 0 h 29"/>
                  <a:gd name="T2" fmla="*/ 136 w 34"/>
                  <a:gd name="T3" fmla="*/ 9 h 29"/>
                  <a:gd name="T4" fmla="*/ 265 w 34"/>
                  <a:gd name="T5" fmla="*/ 108 h 29"/>
                  <a:gd name="T6" fmla="*/ 301 w 34"/>
                  <a:gd name="T7" fmla="*/ 214 h 29"/>
                  <a:gd name="T8" fmla="*/ 276 w 34"/>
                  <a:gd name="T9" fmla="*/ 267 h 29"/>
                  <a:gd name="T10" fmla="*/ 175 w 34"/>
                  <a:gd name="T11" fmla="*/ 291 h 29"/>
                  <a:gd name="T12" fmla="*/ 8 w 34"/>
                  <a:gd name="T13" fmla="*/ 214 h 29"/>
                  <a:gd name="T14" fmla="*/ 27 w 34"/>
                  <a:gd name="T15" fmla="*/ 33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28">
                    <a:moveTo>
                      <a:pt x="6" y="0"/>
                    </a:moveTo>
                    <a:cubicBezTo>
                      <a:pt x="9" y="1"/>
                      <a:pt x="12" y="0"/>
                      <a:pt x="15" y="1"/>
                    </a:cubicBezTo>
                    <a:cubicBezTo>
                      <a:pt x="20" y="2"/>
                      <a:pt x="26" y="6"/>
                      <a:pt x="29" y="10"/>
                    </a:cubicBezTo>
                    <a:cubicBezTo>
                      <a:pt x="32" y="13"/>
                      <a:pt x="34" y="16"/>
                      <a:pt x="33" y="20"/>
                    </a:cubicBezTo>
                    <a:cubicBezTo>
                      <a:pt x="33" y="24"/>
                      <a:pt x="34" y="23"/>
                      <a:pt x="30" y="25"/>
                    </a:cubicBezTo>
                    <a:cubicBezTo>
                      <a:pt x="25" y="28"/>
                      <a:pt x="23" y="29"/>
                      <a:pt x="19" y="27"/>
                    </a:cubicBezTo>
                    <a:cubicBezTo>
                      <a:pt x="12" y="24"/>
                      <a:pt x="9" y="20"/>
                      <a:pt x="1" y="20"/>
                    </a:cubicBezTo>
                    <a:cubicBezTo>
                      <a:pt x="0" y="15"/>
                      <a:pt x="3" y="9"/>
                      <a:pt x="3" y="3"/>
                    </a:cubicBezTo>
                  </a:path>
                </a:pathLst>
              </a:custGeom>
              <a:solidFill>
                <a:srgbClr val="5B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4" name="Freeform 335"/>
              <p:cNvSpPr/>
              <p:nvPr>
                <p:custDataLst>
                  <p:tags r:id="rId200"/>
                </p:custDataLst>
              </p:nvPr>
            </p:nvSpPr>
            <p:spPr bwMode="auto">
              <a:xfrm>
                <a:off x="3631" y="3340"/>
                <a:ext cx="124" cy="136"/>
              </a:xfrm>
              <a:custGeom>
                <a:avLst/>
                <a:gdLst>
                  <a:gd name="T0" fmla="*/ 437 w 59"/>
                  <a:gd name="T1" fmla="*/ 676 h 61"/>
                  <a:gd name="T2" fmla="*/ 277 w 59"/>
                  <a:gd name="T3" fmla="*/ 0 h 61"/>
                  <a:gd name="T4" fmla="*/ 549 w 59"/>
                  <a:gd name="T5" fmla="*/ 323 h 61"/>
                  <a:gd name="T6" fmla="*/ 437 w 59"/>
                  <a:gd name="T7" fmla="*/ 676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1">
                    <a:moveTo>
                      <a:pt x="47" y="61"/>
                    </a:moveTo>
                    <a:cubicBezTo>
                      <a:pt x="0" y="58"/>
                      <a:pt x="10" y="3"/>
                      <a:pt x="30" y="0"/>
                    </a:cubicBezTo>
                    <a:cubicBezTo>
                      <a:pt x="35" y="10"/>
                      <a:pt x="51" y="27"/>
                      <a:pt x="59" y="29"/>
                    </a:cubicBezTo>
                    <a:cubicBezTo>
                      <a:pt x="53" y="32"/>
                      <a:pt x="46" y="46"/>
                      <a:pt x="47" y="61"/>
                    </a:cubicBezTo>
                    <a:close/>
                  </a:path>
                </a:pathLst>
              </a:custGeom>
              <a:solidFill>
                <a:srgbClr val="5B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" name="Oval 33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3570" y="3505"/>
                <a:ext cx="208" cy="221"/>
              </a:xfrm>
              <a:prstGeom prst="ellipse">
                <a:avLst/>
              </a:pr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16" name="Freeform 337"/>
              <p:cNvSpPr/>
              <p:nvPr>
                <p:custDataLst>
                  <p:tags r:id="rId202"/>
                </p:custDataLst>
              </p:nvPr>
            </p:nvSpPr>
            <p:spPr bwMode="auto">
              <a:xfrm>
                <a:off x="3441" y="3384"/>
                <a:ext cx="136" cy="170"/>
              </a:xfrm>
              <a:custGeom>
                <a:avLst/>
                <a:gdLst>
                  <a:gd name="T0" fmla="*/ 0 w 65"/>
                  <a:gd name="T1" fmla="*/ 481 h 76"/>
                  <a:gd name="T2" fmla="*/ 301 w 65"/>
                  <a:gd name="T3" fmla="*/ 0 h 76"/>
                  <a:gd name="T4" fmla="*/ 596 w 65"/>
                  <a:gd name="T5" fmla="*/ 481 h 76"/>
                  <a:gd name="T6" fmla="*/ 293 w 65"/>
                  <a:gd name="T7" fmla="*/ 850 h 76"/>
                  <a:gd name="T8" fmla="*/ 0 w 65"/>
                  <a:gd name="T9" fmla="*/ 48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6">
                    <a:moveTo>
                      <a:pt x="0" y="43"/>
                    </a:moveTo>
                    <a:cubicBezTo>
                      <a:pt x="0" y="25"/>
                      <a:pt x="15" y="0"/>
                      <a:pt x="33" y="0"/>
                    </a:cubicBezTo>
                    <a:cubicBezTo>
                      <a:pt x="51" y="0"/>
                      <a:pt x="65" y="25"/>
                      <a:pt x="65" y="43"/>
                    </a:cubicBezTo>
                    <a:cubicBezTo>
                      <a:pt x="65" y="61"/>
                      <a:pt x="51" y="76"/>
                      <a:pt x="32" y="76"/>
                    </a:cubicBezTo>
                    <a:cubicBezTo>
                      <a:pt x="14" y="76"/>
                      <a:pt x="0" y="61"/>
                      <a:pt x="0" y="43"/>
                    </a:cubicBezTo>
                    <a:close/>
                  </a:path>
                </a:pathLst>
              </a:custGeom>
              <a:solidFill>
                <a:srgbClr val="7B2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" name="Freeform 338"/>
              <p:cNvSpPr/>
              <p:nvPr>
                <p:custDataLst>
                  <p:tags r:id="rId203"/>
                </p:custDataLst>
              </p:nvPr>
            </p:nvSpPr>
            <p:spPr bwMode="auto">
              <a:xfrm>
                <a:off x="3510" y="3389"/>
                <a:ext cx="86" cy="129"/>
              </a:xfrm>
              <a:custGeom>
                <a:avLst/>
                <a:gdLst>
                  <a:gd name="T0" fmla="*/ 185 w 41"/>
                  <a:gd name="T1" fmla="*/ 109 h 58"/>
                  <a:gd name="T2" fmla="*/ 27 w 41"/>
                  <a:gd name="T3" fmla="*/ 189 h 58"/>
                  <a:gd name="T4" fmla="*/ 36 w 41"/>
                  <a:gd name="T5" fmla="*/ 396 h 58"/>
                  <a:gd name="T6" fmla="*/ 229 w 41"/>
                  <a:gd name="T7" fmla="*/ 16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7">
                    <a:moveTo>
                      <a:pt x="20" y="10"/>
                    </a:moveTo>
                    <a:cubicBezTo>
                      <a:pt x="17" y="0"/>
                      <a:pt x="5" y="13"/>
                      <a:pt x="3" y="17"/>
                    </a:cubicBezTo>
                    <a:cubicBezTo>
                      <a:pt x="0" y="24"/>
                      <a:pt x="0" y="30"/>
                      <a:pt x="4" y="36"/>
                    </a:cubicBezTo>
                    <a:cubicBezTo>
                      <a:pt x="17" y="58"/>
                      <a:pt x="41" y="32"/>
                      <a:pt x="25" y="15"/>
                    </a:cubicBezTo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" name="Oval 339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3453" y="3511"/>
                <a:ext cx="199" cy="212"/>
              </a:xfrm>
              <a:prstGeom prst="ellipse">
                <a:avLst/>
              </a:prstGeom>
              <a:solidFill>
                <a:srgbClr val="9F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19" name="Freeform 340"/>
              <p:cNvSpPr/>
              <p:nvPr>
                <p:custDataLst>
                  <p:tags r:id="rId205"/>
                </p:custDataLst>
              </p:nvPr>
            </p:nvSpPr>
            <p:spPr bwMode="auto">
              <a:xfrm>
                <a:off x="3453" y="3511"/>
                <a:ext cx="199" cy="172"/>
              </a:xfrm>
              <a:custGeom>
                <a:avLst/>
                <a:gdLst>
                  <a:gd name="T0" fmla="*/ 838 w 95"/>
                  <a:gd name="T1" fmla="*/ 733 h 77"/>
                  <a:gd name="T2" fmla="*/ 874 w 95"/>
                  <a:gd name="T3" fmla="*/ 534 h 77"/>
                  <a:gd name="T4" fmla="*/ 429 w 95"/>
                  <a:gd name="T5" fmla="*/ 0 h 77"/>
                  <a:gd name="T6" fmla="*/ 0 w 95"/>
                  <a:gd name="T7" fmla="*/ 534 h 77"/>
                  <a:gd name="T8" fmla="*/ 101 w 95"/>
                  <a:gd name="T9" fmla="*/ 858 h 77"/>
                  <a:gd name="T10" fmla="*/ 329 w 95"/>
                  <a:gd name="T11" fmla="*/ 614 h 77"/>
                  <a:gd name="T12" fmla="*/ 670 w 95"/>
                  <a:gd name="T13" fmla="*/ 290 h 77"/>
                  <a:gd name="T14" fmla="*/ 838 w 95"/>
                  <a:gd name="T15" fmla="*/ 733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77">
                    <a:moveTo>
                      <a:pt x="91" y="66"/>
                    </a:moveTo>
                    <a:cubicBezTo>
                      <a:pt x="93" y="60"/>
                      <a:pt x="95" y="54"/>
                      <a:pt x="95" y="48"/>
                    </a:cubicBezTo>
                    <a:cubicBezTo>
                      <a:pt x="95" y="22"/>
                      <a:pt x="73" y="0"/>
                      <a:pt x="47" y="0"/>
                    </a:cubicBezTo>
                    <a:cubicBezTo>
                      <a:pt x="21" y="0"/>
                      <a:pt x="0" y="22"/>
                      <a:pt x="0" y="48"/>
                    </a:cubicBezTo>
                    <a:cubicBezTo>
                      <a:pt x="0" y="59"/>
                      <a:pt x="4" y="69"/>
                      <a:pt x="11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2" y="36"/>
                      <a:pt x="56" y="19"/>
                      <a:pt x="73" y="26"/>
                    </a:cubicBezTo>
                    <a:cubicBezTo>
                      <a:pt x="86" y="32"/>
                      <a:pt x="94" y="52"/>
                      <a:pt x="91" y="66"/>
                    </a:cubicBezTo>
                    <a:close/>
                  </a:path>
                </a:pathLst>
              </a:custGeom>
              <a:solidFill>
                <a:srgbClr val="8A3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Oval 341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3690" y="3482"/>
                <a:ext cx="199" cy="212"/>
              </a:xfrm>
              <a:prstGeom prst="ellipse">
                <a:avLst/>
              </a:prstGeom>
              <a:solidFill>
                <a:srgbClr val="9F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21" name="Freeform 342"/>
              <p:cNvSpPr/>
              <p:nvPr>
                <p:custDataLst>
                  <p:tags r:id="rId207"/>
                </p:custDataLst>
              </p:nvPr>
            </p:nvSpPr>
            <p:spPr bwMode="auto">
              <a:xfrm>
                <a:off x="3690" y="3482"/>
                <a:ext cx="199" cy="212"/>
              </a:xfrm>
              <a:custGeom>
                <a:avLst/>
                <a:gdLst>
                  <a:gd name="T0" fmla="*/ 429 w 95"/>
                  <a:gd name="T1" fmla="*/ 0 h 95"/>
                  <a:gd name="T2" fmla="*/ 0 w 95"/>
                  <a:gd name="T3" fmla="*/ 533 h 95"/>
                  <a:gd name="T4" fmla="*/ 429 w 95"/>
                  <a:gd name="T5" fmla="*/ 1056 h 95"/>
                  <a:gd name="T6" fmla="*/ 553 w 95"/>
                  <a:gd name="T7" fmla="*/ 1035 h 95"/>
                  <a:gd name="T8" fmla="*/ 561 w 95"/>
                  <a:gd name="T9" fmla="*/ 966 h 95"/>
                  <a:gd name="T10" fmla="*/ 452 w 95"/>
                  <a:gd name="T11" fmla="*/ 788 h 95"/>
                  <a:gd name="T12" fmla="*/ 285 w 95"/>
                  <a:gd name="T13" fmla="*/ 801 h 95"/>
                  <a:gd name="T14" fmla="*/ 260 w 95"/>
                  <a:gd name="T15" fmla="*/ 632 h 95"/>
                  <a:gd name="T16" fmla="*/ 545 w 95"/>
                  <a:gd name="T17" fmla="*/ 748 h 95"/>
                  <a:gd name="T18" fmla="*/ 637 w 95"/>
                  <a:gd name="T19" fmla="*/ 1002 h 95"/>
                  <a:gd name="T20" fmla="*/ 874 w 95"/>
                  <a:gd name="T21" fmla="*/ 533 h 95"/>
                  <a:gd name="T22" fmla="*/ 429 w 95"/>
                  <a:gd name="T23" fmla="*/ 0 h 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95">
                    <a:moveTo>
                      <a:pt x="47" y="0"/>
                    </a:moveTo>
                    <a:cubicBezTo>
                      <a:pt x="21" y="0"/>
                      <a:pt x="0" y="22"/>
                      <a:pt x="0" y="48"/>
                    </a:cubicBezTo>
                    <a:cubicBezTo>
                      <a:pt x="0" y="74"/>
                      <a:pt x="21" y="95"/>
                      <a:pt x="47" y="95"/>
                    </a:cubicBezTo>
                    <a:cubicBezTo>
                      <a:pt x="52" y="95"/>
                      <a:pt x="56" y="94"/>
                      <a:pt x="60" y="93"/>
                    </a:cubicBezTo>
                    <a:cubicBezTo>
                      <a:pt x="61" y="91"/>
                      <a:pt x="61" y="89"/>
                      <a:pt x="61" y="87"/>
                    </a:cubicBezTo>
                    <a:cubicBezTo>
                      <a:pt x="62" y="78"/>
                      <a:pt x="59" y="68"/>
                      <a:pt x="49" y="71"/>
                    </a:cubicBezTo>
                    <a:cubicBezTo>
                      <a:pt x="41" y="73"/>
                      <a:pt x="39" y="78"/>
                      <a:pt x="31" y="72"/>
                    </a:cubicBezTo>
                    <a:cubicBezTo>
                      <a:pt x="26" y="69"/>
                      <a:pt x="24" y="63"/>
                      <a:pt x="28" y="57"/>
                    </a:cubicBezTo>
                    <a:cubicBezTo>
                      <a:pt x="36" y="45"/>
                      <a:pt x="61" y="53"/>
                      <a:pt x="59" y="67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84" y="82"/>
                      <a:pt x="95" y="66"/>
                      <a:pt x="95" y="48"/>
                    </a:cubicBezTo>
                    <a:cubicBezTo>
                      <a:pt x="95" y="22"/>
                      <a:pt x="73" y="0"/>
                      <a:pt x="47" y="0"/>
                    </a:cubicBezTo>
                    <a:close/>
                  </a:path>
                </a:pathLst>
              </a:custGeom>
              <a:solidFill>
                <a:srgbClr val="8A3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343"/>
              <p:cNvSpPr/>
              <p:nvPr>
                <p:custDataLst>
                  <p:tags r:id="rId208"/>
                </p:custDataLst>
              </p:nvPr>
            </p:nvSpPr>
            <p:spPr bwMode="auto">
              <a:xfrm>
                <a:off x="3730" y="3364"/>
                <a:ext cx="207" cy="221"/>
              </a:xfrm>
              <a:custGeom>
                <a:avLst/>
                <a:gdLst>
                  <a:gd name="T0" fmla="*/ 0 w 99"/>
                  <a:gd name="T1" fmla="*/ 558 h 99"/>
                  <a:gd name="T2" fmla="*/ 445 w 99"/>
                  <a:gd name="T3" fmla="*/ 0 h 99"/>
                  <a:gd name="T4" fmla="*/ 878 w 99"/>
                  <a:gd name="T5" fmla="*/ 270 h 99"/>
                  <a:gd name="T6" fmla="*/ 905 w 99"/>
                  <a:gd name="T7" fmla="*/ 558 h 99"/>
                  <a:gd name="T8" fmla="*/ 445 w 99"/>
                  <a:gd name="T9" fmla="*/ 1101 h 99"/>
                  <a:gd name="T10" fmla="*/ 0 w 99"/>
                  <a:gd name="T11" fmla="*/ 558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99">
                    <a:moveTo>
                      <a:pt x="0" y="50"/>
                    </a:moveTo>
                    <a:cubicBezTo>
                      <a:pt x="0" y="22"/>
                      <a:pt x="22" y="0"/>
                      <a:pt x="49" y="0"/>
                    </a:cubicBezTo>
                    <a:cubicBezTo>
                      <a:pt x="68" y="0"/>
                      <a:pt x="87" y="9"/>
                      <a:pt x="96" y="24"/>
                    </a:cubicBezTo>
                    <a:cubicBezTo>
                      <a:pt x="99" y="32"/>
                      <a:pt x="99" y="41"/>
                      <a:pt x="99" y="50"/>
                    </a:cubicBezTo>
                    <a:cubicBezTo>
                      <a:pt x="99" y="77"/>
                      <a:pt x="77" y="99"/>
                      <a:pt x="49" y="99"/>
                    </a:cubicBezTo>
                    <a:cubicBezTo>
                      <a:pt x="22" y="99"/>
                      <a:pt x="0" y="77"/>
                      <a:pt x="0" y="50"/>
                    </a:cubicBezTo>
                    <a:close/>
                  </a:path>
                </a:pathLst>
              </a:custGeom>
              <a:solidFill>
                <a:srgbClr val="7B2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3" name="Freeform 344"/>
              <p:cNvSpPr/>
              <p:nvPr>
                <p:custDataLst>
                  <p:tags r:id="rId209"/>
                </p:custDataLst>
              </p:nvPr>
            </p:nvSpPr>
            <p:spPr bwMode="auto">
              <a:xfrm>
                <a:off x="3790" y="3422"/>
                <a:ext cx="132" cy="154"/>
              </a:xfrm>
              <a:custGeom>
                <a:avLst/>
                <a:gdLst>
                  <a:gd name="T0" fmla="*/ 505 w 63"/>
                  <a:gd name="T1" fmla="*/ 190 h 69"/>
                  <a:gd name="T2" fmla="*/ 27 w 63"/>
                  <a:gd name="T3" fmla="*/ 324 h 69"/>
                  <a:gd name="T4" fmla="*/ 396 w 63"/>
                  <a:gd name="T5" fmla="*/ 643 h 69"/>
                  <a:gd name="T6" fmla="*/ 580 w 63"/>
                  <a:gd name="T7" fmla="*/ 413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69">
                    <a:moveTo>
                      <a:pt x="55" y="17"/>
                    </a:moveTo>
                    <a:cubicBezTo>
                      <a:pt x="48" y="0"/>
                      <a:pt x="5" y="3"/>
                      <a:pt x="3" y="29"/>
                    </a:cubicBezTo>
                    <a:cubicBezTo>
                      <a:pt x="0" y="55"/>
                      <a:pt x="25" y="69"/>
                      <a:pt x="43" y="58"/>
                    </a:cubicBezTo>
                    <a:cubicBezTo>
                      <a:pt x="61" y="47"/>
                      <a:pt x="63" y="37"/>
                      <a:pt x="63" y="37"/>
                    </a:cubicBezTo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4" name="Freeform 345"/>
              <p:cNvSpPr/>
              <p:nvPr>
                <p:custDataLst>
                  <p:tags r:id="rId210"/>
                </p:custDataLst>
              </p:nvPr>
            </p:nvSpPr>
            <p:spPr bwMode="auto">
              <a:xfrm>
                <a:off x="3554" y="3112"/>
                <a:ext cx="207" cy="205"/>
              </a:xfrm>
              <a:custGeom>
                <a:avLst/>
                <a:gdLst>
                  <a:gd name="T0" fmla="*/ 0 w 99"/>
                  <a:gd name="T1" fmla="*/ 550 h 92"/>
                  <a:gd name="T2" fmla="*/ 460 w 99"/>
                  <a:gd name="T3" fmla="*/ 0 h 92"/>
                  <a:gd name="T4" fmla="*/ 905 w 99"/>
                  <a:gd name="T5" fmla="*/ 550 h 92"/>
                  <a:gd name="T6" fmla="*/ 429 w 99"/>
                  <a:gd name="T7" fmla="*/ 1018 h 92"/>
                  <a:gd name="T8" fmla="*/ 0 w 99"/>
                  <a:gd name="T9" fmla="*/ 55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92">
                    <a:moveTo>
                      <a:pt x="0" y="50"/>
                    </a:moveTo>
                    <a:cubicBezTo>
                      <a:pt x="0" y="23"/>
                      <a:pt x="22" y="0"/>
                      <a:pt x="50" y="0"/>
                    </a:cubicBezTo>
                    <a:cubicBezTo>
                      <a:pt x="77" y="0"/>
                      <a:pt x="99" y="23"/>
                      <a:pt x="99" y="50"/>
                    </a:cubicBezTo>
                    <a:cubicBezTo>
                      <a:pt x="99" y="77"/>
                      <a:pt x="74" y="92"/>
                      <a:pt x="47" y="92"/>
                    </a:cubicBezTo>
                    <a:cubicBezTo>
                      <a:pt x="20" y="92"/>
                      <a:pt x="0" y="77"/>
                      <a:pt x="0" y="50"/>
                    </a:cubicBezTo>
                    <a:close/>
                  </a:path>
                </a:pathLst>
              </a:cu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" name="Freeform 346"/>
              <p:cNvSpPr/>
              <p:nvPr>
                <p:custDataLst>
                  <p:tags r:id="rId211"/>
                </p:custDataLst>
              </p:nvPr>
            </p:nvSpPr>
            <p:spPr bwMode="auto">
              <a:xfrm>
                <a:off x="3560" y="3116"/>
                <a:ext cx="188" cy="197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506 h 88"/>
                  <a:gd name="T4" fmla="*/ 309 w 90"/>
                  <a:gd name="T5" fmla="*/ 987 h 88"/>
                  <a:gd name="T6" fmla="*/ 353 w 90"/>
                  <a:gd name="T7" fmla="*/ 392 h 88"/>
                  <a:gd name="T8" fmla="*/ 702 w 90"/>
                  <a:gd name="T9" fmla="*/ 517 h 88"/>
                  <a:gd name="T10" fmla="*/ 777 w 90"/>
                  <a:gd name="T11" fmla="*/ 741 h 88"/>
                  <a:gd name="T12" fmla="*/ 821 w 90"/>
                  <a:gd name="T13" fmla="*/ 506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3"/>
                      <a:pt x="34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" name="Freeform 347"/>
              <p:cNvSpPr/>
              <p:nvPr>
                <p:custDataLst>
                  <p:tags r:id="rId212"/>
                </p:custDataLst>
              </p:nvPr>
            </p:nvSpPr>
            <p:spPr bwMode="auto">
              <a:xfrm>
                <a:off x="3600" y="3223"/>
                <a:ext cx="132" cy="108"/>
              </a:xfrm>
              <a:custGeom>
                <a:avLst/>
                <a:gdLst>
                  <a:gd name="T0" fmla="*/ 27 w 63"/>
                  <a:gd name="T1" fmla="*/ 401 h 48"/>
                  <a:gd name="T2" fmla="*/ 8 w 63"/>
                  <a:gd name="T3" fmla="*/ 502 h 48"/>
                  <a:gd name="T4" fmla="*/ 228 w 63"/>
                  <a:gd name="T5" fmla="*/ 466 h 48"/>
                  <a:gd name="T6" fmla="*/ 386 w 63"/>
                  <a:gd name="T7" fmla="*/ 547 h 48"/>
                  <a:gd name="T8" fmla="*/ 377 w 63"/>
                  <a:gd name="T9" fmla="*/ 410 h 48"/>
                  <a:gd name="T10" fmla="*/ 513 w 63"/>
                  <a:gd name="T11" fmla="*/ 56 h 48"/>
                  <a:gd name="T12" fmla="*/ 505 w 63"/>
                  <a:gd name="T13" fmla="*/ 56 h 48"/>
                  <a:gd name="T14" fmla="*/ 277 w 63"/>
                  <a:gd name="T15" fmla="*/ 365 h 48"/>
                  <a:gd name="T16" fmla="*/ 65 w 63"/>
                  <a:gd name="T17" fmla="*/ 299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48">
                    <a:moveTo>
                      <a:pt x="3" y="35"/>
                    </a:moveTo>
                    <a:cubicBezTo>
                      <a:pt x="1" y="38"/>
                      <a:pt x="0" y="41"/>
                      <a:pt x="1" y="44"/>
                    </a:cubicBezTo>
                    <a:cubicBezTo>
                      <a:pt x="9" y="42"/>
                      <a:pt x="16" y="40"/>
                      <a:pt x="25" y="41"/>
                    </a:cubicBezTo>
                    <a:cubicBezTo>
                      <a:pt x="32" y="42"/>
                      <a:pt x="36" y="45"/>
                      <a:pt x="42" y="48"/>
                    </a:cubicBezTo>
                    <a:cubicBezTo>
                      <a:pt x="43" y="44"/>
                      <a:pt x="41" y="40"/>
                      <a:pt x="41" y="36"/>
                    </a:cubicBezTo>
                    <a:cubicBezTo>
                      <a:pt x="40" y="30"/>
                      <a:pt x="48" y="10"/>
                      <a:pt x="56" y="5"/>
                    </a:cubicBezTo>
                    <a:cubicBezTo>
                      <a:pt x="63" y="0"/>
                      <a:pt x="61" y="3"/>
                      <a:pt x="55" y="5"/>
                    </a:cubicBezTo>
                    <a:cubicBezTo>
                      <a:pt x="50" y="7"/>
                      <a:pt x="36" y="30"/>
                      <a:pt x="30" y="32"/>
                    </a:cubicBezTo>
                    <a:cubicBezTo>
                      <a:pt x="24" y="34"/>
                      <a:pt x="12" y="36"/>
                      <a:pt x="7" y="26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" name="Oval 348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3650" y="3188"/>
                <a:ext cx="27" cy="31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28" name="Freeform 349"/>
              <p:cNvSpPr/>
              <p:nvPr>
                <p:custDataLst>
                  <p:tags r:id="rId214"/>
                </p:custDataLst>
              </p:nvPr>
            </p:nvSpPr>
            <p:spPr bwMode="auto">
              <a:xfrm>
                <a:off x="3650" y="3188"/>
                <a:ext cx="21" cy="20"/>
              </a:xfrm>
              <a:custGeom>
                <a:avLst/>
                <a:gdLst>
                  <a:gd name="T0" fmla="*/ 0 w 10"/>
                  <a:gd name="T1" fmla="*/ 80 h 9"/>
                  <a:gd name="T2" fmla="*/ 0 w 10"/>
                  <a:gd name="T3" fmla="*/ 89 h 9"/>
                  <a:gd name="T4" fmla="*/ 27 w 10"/>
                  <a:gd name="T5" fmla="*/ 98 h 9"/>
                  <a:gd name="T6" fmla="*/ 92 w 10"/>
                  <a:gd name="T7" fmla="*/ 20 h 9"/>
                  <a:gd name="T8" fmla="*/ 84 w 10"/>
                  <a:gd name="T9" fmla="*/ 9 h 9"/>
                  <a:gd name="T10" fmla="*/ 67 w 10"/>
                  <a:gd name="T11" fmla="*/ 0 h 9"/>
                  <a:gd name="T12" fmla="*/ 0 w 10"/>
                  <a:gd name="T13" fmla="*/ 8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7" y="9"/>
                      <a:pt x="10" y="6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" name="Freeform 350"/>
              <p:cNvSpPr/>
              <p:nvPr>
                <p:custDataLst>
                  <p:tags r:id="rId215"/>
                </p:custDataLst>
              </p:nvPr>
            </p:nvSpPr>
            <p:spPr bwMode="auto">
              <a:xfrm>
                <a:off x="3652" y="3192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36 h 12"/>
                  <a:gd name="T4" fmla="*/ 35 w 12"/>
                  <a:gd name="T5" fmla="*/ 117 h 12"/>
                  <a:gd name="T6" fmla="*/ 0 w 12"/>
                  <a:gd name="T7" fmla="*/ 92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0" y="1"/>
                      <a:pt x="11" y="2"/>
                      <a:pt x="11" y="3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1"/>
                      <a:pt x="10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" name="Oval 351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3296" y="3270"/>
                <a:ext cx="203" cy="219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31" name="Freeform 352"/>
              <p:cNvSpPr/>
              <p:nvPr>
                <p:custDataLst>
                  <p:tags r:id="rId217"/>
                </p:custDataLst>
              </p:nvPr>
            </p:nvSpPr>
            <p:spPr bwMode="auto">
              <a:xfrm>
                <a:off x="3309" y="3277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18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66"/>
                      <a:pt x="15" y="84"/>
                      <a:pt x="35" y="89"/>
                    </a:cubicBezTo>
                    <a:cubicBezTo>
                      <a:pt x="21" y="73"/>
                      <a:pt x="19" y="45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" name="Freeform 353"/>
              <p:cNvSpPr/>
              <p:nvPr>
                <p:custDataLst>
                  <p:tags r:id="rId218"/>
                </p:custDataLst>
              </p:nvPr>
            </p:nvSpPr>
            <p:spPr bwMode="auto">
              <a:xfrm>
                <a:off x="3401" y="3331"/>
                <a:ext cx="92" cy="107"/>
              </a:xfrm>
              <a:custGeom>
                <a:avLst/>
                <a:gdLst>
                  <a:gd name="T0" fmla="*/ 0 w 44"/>
                  <a:gd name="T1" fmla="*/ 65 h 48"/>
                  <a:gd name="T2" fmla="*/ 257 w 44"/>
                  <a:gd name="T3" fmla="*/ 279 h 48"/>
                  <a:gd name="T4" fmla="*/ 393 w 44"/>
                  <a:gd name="T5" fmla="*/ 397 h 48"/>
                  <a:gd name="T6" fmla="*/ 328 w 44"/>
                  <a:gd name="T7" fmla="*/ 254 h 48"/>
                  <a:gd name="T8" fmla="*/ 228 w 44"/>
                  <a:gd name="T9" fmla="*/ 100 h 48"/>
                  <a:gd name="T10" fmla="*/ 44 w 44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8">
                    <a:moveTo>
                      <a:pt x="0" y="6"/>
                    </a:moveTo>
                    <a:cubicBezTo>
                      <a:pt x="12" y="8"/>
                      <a:pt x="21" y="7"/>
                      <a:pt x="28" y="25"/>
                    </a:cubicBezTo>
                    <a:cubicBezTo>
                      <a:pt x="34" y="43"/>
                      <a:pt x="42" y="48"/>
                      <a:pt x="43" y="36"/>
                    </a:cubicBezTo>
                    <a:cubicBezTo>
                      <a:pt x="44" y="24"/>
                      <a:pt x="36" y="23"/>
                      <a:pt x="36" y="23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" name="Oval 354"/>
              <p:cNvSpPr>
                <a:spLocks noChangeArrowheads="1"/>
              </p:cNvSpPr>
              <p:nvPr>
                <p:custDataLst>
                  <p:tags r:id="rId219"/>
                </p:custDataLst>
              </p:nvPr>
            </p:nvSpPr>
            <p:spPr bwMode="auto">
              <a:xfrm>
                <a:off x="3905" y="3400"/>
                <a:ext cx="164" cy="174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34" name="Freeform 355"/>
              <p:cNvSpPr/>
              <p:nvPr>
                <p:custDataLst>
                  <p:tags r:id="rId220"/>
                </p:custDataLst>
              </p:nvPr>
            </p:nvSpPr>
            <p:spPr bwMode="auto">
              <a:xfrm>
                <a:off x="3907" y="3411"/>
                <a:ext cx="145" cy="152"/>
              </a:xfrm>
              <a:custGeom>
                <a:avLst/>
                <a:gdLst>
                  <a:gd name="T0" fmla="*/ 313 w 69"/>
                  <a:gd name="T1" fmla="*/ 0 h 68"/>
                  <a:gd name="T2" fmla="*/ 0 w 69"/>
                  <a:gd name="T3" fmla="*/ 389 h 68"/>
                  <a:gd name="T4" fmla="*/ 244 w 69"/>
                  <a:gd name="T5" fmla="*/ 760 h 68"/>
                  <a:gd name="T6" fmla="*/ 277 w 69"/>
                  <a:gd name="T7" fmla="*/ 300 h 68"/>
                  <a:gd name="T8" fmla="*/ 548 w 69"/>
                  <a:gd name="T9" fmla="*/ 389 h 68"/>
                  <a:gd name="T10" fmla="*/ 605 w 69"/>
                  <a:gd name="T11" fmla="*/ 570 h 68"/>
                  <a:gd name="T12" fmla="*/ 641 w 69"/>
                  <a:gd name="T13" fmla="*/ 389 h 68"/>
                  <a:gd name="T14" fmla="*/ 313 w 69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8">
                    <a:moveTo>
                      <a:pt x="34" y="0"/>
                    </a:moveTo>
                    <a:cubicBezTo>
                      <a:pt x="15" y="0"/>
                      <a:pt x="0" y="15"/>
                      <a:pt x="0" y="35"/>
                    </a:cubicBezTo>
                    <a:cubicBezTo>
                      <a:pt x="0" y="51"/>
                      <a:pt x="11" y="64"/>
                      <a:pt x="26" y="68"/>
                    </a:cubicBezTo>
                    <a:cubicBezTo>
                      <a:pt x="16" y="56"/>
                      <a:pt x="14" y="34"/>
                      <a:pt x="30" y="27"/>
                    </a:cubicBezTo>
                    <a:cubicBezTo>
                      <a:pt x="45" y="20"/>
                      <a:pt x="53" y="27"/>
                      <a:pt x="59" y="35"/>
                    </a:cubicBezTo>
                    <a:cubicBezTo>
                      <a:pt x="63" y="40"/>
                      <a:pt x="64" y="45"/>
                      <a:pt x="65" y="51"/>
                    </a:cubicBezTo>
                    <a:cubicBezTo>
                      <a:pt x="68" y="46"/>
                      <a:pt x="69" y="40"/>
                      <a:pt x="69" y="35"/>
                    </a:cubicBezTo>
                    <a:cubicBezTo>
                      <a:pt x="69" y="15"/>
                      <a:pt x="54" y="0"/>
                      <a:pt x="34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5" name="Oval 356"/>
              <p:cNvSpPr>
                <a:spLocks noChangeArrowheads="1"/>
              </p:cNvSpPr>
              <p:nvPr>
                <p:custDataLst>
                  <p:tags r:id="rId221"/>
                </p:custDataLst>
              </p:nvPr>
            </p:nvSpPr>
            <p:spPr bwMode="auto">
              <a:xfrm>
                <a:off x="3292" y="3462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36" name="Freeform 357"/>
              <p:cNvSpPr/>
              <p:nvPr>
                <p:custDataLst>
                  <p:tags r:id="rId222"/>
                </p:custDataLst>
              </p:nvPr>
            </p:nvSpPr>
            <p:spPr bwMode="auto">
              <a:xfrm>
                <a:off x="3292" y="3462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18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1" y="0"/>
                      <a:pt x="0" y="21"/>
                      <a:pt x="0" y="45"/>
                    </a:cubicBezTo>
                    <a:cubicBezTo>
                      <a:pt x="0" y="66"/>
                      <a:pt x="15" y="84"/>
                      <a:pt x="35" y="89"/>
                    </a:cubicBezTo>
                    <a:cubicBezTo>
                      <a:pt x="21" y="74"/>
                      <a:pt x="19" y="45"/>
                      <a:pt x="39" y="35"/>
                    </a:cubicBezTo>
                    <a:cubicBezTo>
                      <a:pt x="59" y="26"/>
                      <a:pt x="69" y="36"/>
                      <a:pt x="77" y="46"/>
                    </a:cubicBezTo>
                    <a:cubicBezTo>
                      <a:pt x="82" y="53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1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" name="Oval 358"/>
              <p:cNvSpPr>
                <a:spLocks noChangeArrowheads="1"/>
              </p:cNvSpPr>
              <p:nvPr>
                <p:custDataLst>
                  <p:tags r:id="rId223"/>
                </p:custDataLst>
              </p:nvPr>
            </p:nvSpPr>
            <p:spPr bwMode="auto">
              <a:xfrm>
                <a:off x="3769" y="3627"/>
                <a:ext cx="164" cy="175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38" name="Freeform 359"/>
              <p:cNvSpPr/>
              <p:nvPr>
                <p:custDataLst>
                  <p:tags r:id="rId224"/>
                </p:custDataLst>
              </p:nvPr>
            </p:nvSpPr>
            <p:spPr bwMode="auto">
              <a:xfrm>
                <a:off x="3769" y="3632"/>
                <a:ext cx="147" cy="152"/>
              </a:xfrm>
              <a:custGeom>
                <a:avLst/>
                <a:gdLst>
                  <a:gd name="T0" fmla="*/ 326 w 70"/>
                  <a:gd name="T1" fmla="*/ 0 h 68"/>
                  <a:gd name="T2" fmla="*/ 0 w 70"/>
                  <a:gd name="T3" fmla="*/ 389 h 68"/>
                  <a:gd name="T4" fmla="*/ 252 w 70"/>
                  <a:gd name="T5" fmla="*/ 760 h 68"/>
                  <a:gd name="T6" fmla="*/ 277 w 70"/>
                  <a:gd name="T7" fmla="*/ 300 h 68"/>
                  <a:gd name="T8" fmla="*/ 557 w 70"/>
                  <a:gd name="T9" fmla="*/ 400 h 68"/>
                  <a:gd name="T10" fmla="*/ 613 w 70"/>
                  <a:gd name="T11" fmla="*/ 570 h 68"/>
                  <a:gd name="T12" fmla="*/ 649 w 70"/>
                  <a:gd name="T13" fmla="*/ 389 h 68"/>
                  <a:gd name="T14" fmla="*/ 326 w 7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68">
                    <a:moveTo>
                      <a:pt x="35" y="0"/>
                    </a:moveTo>
                    <a:cubicBezTo>
                      <a:pt x="16" y="0"/>
                      <a:pt x="0" y="16"/>
                      <a:pt x="0" y="35"/>
                    </a:cubicBezTo>
                    <a:cubicBezTo>
                      <a:pt x="0" y="51"/>
                      <a:pt x="12" y="65"/>
                      <a:pt x="27" y="68"/>
                    </a:cubicBezTo>
                    <a:cubicBezTo>
                      <a:pt x="16" y="57"/>
                      <a:pt x="15" y="34"/>
                      <a:pt x="30" y="27"/>
                    </a:cubicBezTo>
                    <a:cubicBezTo>
                      <a:pt x="46" y="20"/>
                      <a:pt x="53" y="27"/>
                      <a:pt x="60" y="36"/>
                    </a:cubicBezTo>
                    <a:cubicBezTo>
                      <a:pt x="63" y="40"/>
                      <a:pt x="65" y="46"/>
                      <a:pt x="66" y="51"/>
                    </a:cubicBezTo>
                    <a:cubicBezTo>
                      <a:pt x="68" y="46"/>
                      <a:pt x="70" y="41"/>
                      <a:pt x="70" y="35"/>
                    </a:cubicBezTo>
                    <a:cubicBezTo>
                      <a:pt x="70" y="16"/>
                      <a:pt x="54" y="0"/>
                      <a:pt x="3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" name="Oval 360"/>
              <p:cNvSpPr>
                <a:spLocks noChangeArrowheads="1"/>
              </p:cNvSpPr>
              <p:nvPr>
                <p:custDataLst>
                  <p:tags r:id="rId225"/>
                </p:custDataLst>
              </p:nvPr>
            </p:nvSpPr>
            <p:spPr bwMode="auto">
              <a:xfrm>
                <a:off x="3545" y="3683"/>
                <a:ext cx="164" cy="174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0" name="Oval 361"/>
              <p:cNvSpPr>
                <a:spLocks noChangeArrowheads="1"/>
              </p:cNvSpPr>
              <p:nvPr>
                <p:custDataLst>
                  <p:tags r:id="rId226"/>
                </p:custDataLst>
              </p:nvPr>
            </p:nvSpPr>
            <p:spPr bwMode="auto">
              <a:xfrm>
                <a:off x="3420" y="3632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1" name="Freeform 362"/>
              <p:cNvSpPr/>
              <p:nvPr>
                <p:custDataLst>
                  <p:tags r:id="rId227"/>
                </p:custDataLst>
              </p:nvPr>
            </p:nvSpPr>
            <p:spPr bwMode="auto">
              <a:xfrm>
                <a:off x="3418" y="3630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77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5" y="84"/>
                      <a:pt x="34" y="89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" name="Oval 363"/>
              <p:cNvSpPr>
                <a:spLocks noChangeArrowheads="1"/>
              </p:cNvSpPr>
              <p:nvPr>
                <p:custDataLst>
                  <p:tags r:id="rId228"/>
                </p:custDataLst>
              </p:nvPr>
            </p:nvSpPr>
            <p:spPr bwMode="auto">
              <a:xfrm>
                <a:off x="3510" y="3717"/>
                <a:ext cx="31" cy="33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3" name="Freeform 364"/>
              <p:cNvSpPr/>
              <p:nvPr>
                <p:custDataLst>
                  <p:tags r:id="rId229"/>
                </p:custDataLst>
              </p:nvPr>
            </p:nvSpPr>
            <p:spPr bwMode="auto">
              <a:xfrm>
                <a:off x="3510" y="3717"/>
                <a:ext cx="23" cy="22"/>
              </a:xfrm>
              <a:custGeom>
                <a:avLst/>
                <a:gdLst>
                  <a:gd name="T0" fmla="*/ 0 w 11"/>
                  <a:gd name="T1" fmla="*/ 88 h 10"/>
                  <a:gd name="T2" fmla="*/ 0 w 11"/>
                  <a:gd name="T3" fmla="*/ 97 h 10"/>
                  <a:gd name="T4" fmla="*/ 27 w 11"/>
                  <a:gd name="T5" fmla="*/ 106 h 10"/>
                  <a:gd name="T6" fmla="*/ 100 w 11"/>
                  <a:gd name="T7" fmla="*/ 20 h 10"/>
                  <a:gd name="T8" fmla="*/ 100 w 11"/>
                  <a:gd name="T9" fmla="*/ 9 h 10"/>
                  <a:gd name="T10" fmla="*/ 75 w 11"/>
                  <a:gd name="T11" fmla="*/ 0 h 10"/>
                  <a:gd name="T12" fmla="*/ 0 w 11"/>
                  <a:gd name="T13" fmla="*/ 8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8" y="10"/>
                      <a:pt x="11" y="6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" name="Freeform 365"/>
              <p:cNvSpPr/>
              <p:nvPr>
                <p:custDataLst>
                  <p:tags r:id="rId230"/>
                </p:custDataLst>
              </p:nvPr>
            </p:nvSpPr>
            <p:spPr bwMode="auto">
              <a:xfrm>
                <a:off x="3512" y="3721"/>
                <a:ext cx="29" cy="29"/>
              </a:xfrm>
              <a:custGeom>
                <a:avLst/>
                <a:gdLst>
                  <a:gd name="T0" fmla="*/ 108 w 14"/>
                  <a:gd name="T1" fmla="*/ 0 h 13"/>
                  <a:gd name="T2" fmla="*/ 116 w 14"/>
                  <a:gd name="T3" fmla="*/ 45 h 13"/>
                  <a:gd name="T4" fmla="*/ 44 w 14"/>
                  <a:gd name="T5" fmla="*/ 134 h 13"/>
                  <a:gd name="T6" fmla="*/ 0 w 14"/>
                  <a:gd name="T7" fmla="*/ 109 h 13"/>
                  <a:gd name="T8" fmla="*/ 64 w 14"/>
                  <a:gd name="T9" fmla="*/ 145 h 13"/>
                  <a:gd name="T10" fmla="*/ 124 w 14"/>
                  <a:gd name="T11" fmla="*/ 65 h 13"/>
                  <a:gd name="T12" fmla="*/ 108 w 14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2" y="0"/>
                    </a:moveTo>
                    <a:cubicBezTo>
                      <a:pt x="13" y="1"/>
                      <a:pt x="13" y="2"/>
                      <a:pt x="13" y="4"/>
                    </a:cubicBezTo>
                    <a:cubicBezTo>
                      <a:pt x="13" y="8"/>
                      <a:pt x="9" y="12"/>
                      <a:pt x="5" y="12"/>
                    </a:cubicBezTo>
                    <a:cubicBezTo>
                      <a:pt x="3" y="12"/>
                      <a:pt x="1" y="11"/>
                      <a:pt x="0" y="10"/>
                    </a:cubicBezTo>
                    <a:cubicBezTo>
                      <a:pt x="1" y="12"/>
                      <a:pt x="4" y="13"/>
                      <a:pt x="7" y="13"/>
                    </a:cubicBezTo>
                    <a:cubicBezTo>
                      <a:pt x="11" y="13"/>
                      <a:pt x="14" y="10"/>
                      <a:pt x="14" y="6"/>
                    </a:cubicBezTo>
                    <a:cubicBezTo>
                      <a:pt x="14" y="3"/>
                      <a:pt x="13" y="1"/>
                      <a:pt x="12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" name="Oval 366"/>
              <p:cNvSpPr>
                <a:spLocks noChangeArrowheads="1"/>
              </p:cNvSpPr>
              <p:nvPr>
                <p:custDataLst>
                  <p:tags r:id="rId231"/>
                </p:custDataLst>
              </p:nvPr>
            </p:nvSpPr>
            <p:spPr bwMode="auto">
              <a:xfrm>
                <a:off x="3646" y="3685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6" name="Freeform 367"/>
              <p:cNvSpPr/>
              <p:nvPr>
                <p:custDataLst>
                  <p:tags r:id="rId232"/>
                </p:custDataLst>
              </p:nvPr>
            </p:nvSpPr>
            <p:spPr bwMode="auto">
              <a:xfrm>
                <a:off x="3644" y="3685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09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Oval 368"/>
              <p:cNvSpPr>
                <a:spLocks noChangeArrowheads="1"/>
              </p:cNvSpPr>
              <p:nvPr>
                <p:custDataLst>
                  <p:tags r:id="rId233"/>
                </p:custDataLst>
              </p:nvPr>
            </p:nvSpPr>
            <p:spPr bwMode="auto">
              <a:xfrm>
                <a:off x="3719" y="3793"/>
                <a:ext cx="36" cy="38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8" name="Freeform 369"/>
              <p:cNvSpPr/>
              <p:nvPr>
                <p:custDataLst>
                  <p:tags r:id="rId234"/>
                </p:custDataLst>
              </p:nvPr>
            </p:nvSpPr>
            <p:spPr bwMode="auto">
              <a:xfrm>
                <a:off x="3719" y="3793"/>
                <a:ext cx="27" cy="24"/>
              </a:xfrm>
              <a:custGeom>
                <a:avLst/>
                <a:gdLst>
                  <a:gd name="T0" fmla="*/ 0 w 13"/>
                  <a:gd name="T1" fmla="*/ 96 h 11"/>
                  <a:gd name="T2" fmla="*/ 8 w 13"/>
                  <a:gd name="T3" fmla="*/ 105 h 11"/>
                  <a:gd name="T4" fmla="*/ 35 w 13"/>
                  <a:gd name="T5" fmla="*/ 113 h 11"/>
                  <a:gd name="T6" fmla="*/ 116 w 13"/>
                  <a:gd name="T7" fmla="*/ 33 h 11"/>
                  <a:gd name="T8" fmla="*/ 116 w 13"/>
                  <a:gd name="T9" fmla="*/ 9 h 11"/>
                  <a:gd name="T10" fmla="*/ 81 w 13"/>
                  <a:gd name="T11" fmla="*/ 0 h 11"/>
                  <a:gd name="T12" fmla="*/ 0 w 13"/>
                  <a:gd name="T13" fmla="*/ 9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9"/>
                    </a:moveTo>
                    <a:cubicBezTo>
                      <a:pt x="0" y="9"/>
                      <a:pt x="0" y="10"/>
                      <a:pt x="1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9" y="11"/>
                      <a:pt x="13" y="7"/>
                      <a:pt x="13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370"/>
              <p:cNvSpPr/>
              <p:nvPr>
                <p:custDataLst>
                  <p:tags r:id="rId235"/>
                </p:custDataLst>
              </p:nvPr>
            </p:nvSpPr>
            <p:spPr bwMode="auto">
              <a:xfrm>
                <a:off x="3723" y="3797"/>
                <a:ext cx="32" cy="34"/>
              </a:xfrm>
              <a:custGeom>
                <a:avLst/>
                <a:gdLst>
                  <a:gd name="T0" fmla="*/ 128 w 15"/>
                  <a:gd name="T1" fmla="*/ 0 h 15"/>
                  <a:gd name="T2" fmla="*/ 137 w 15"/>
                  <a:gd name="T3" fmla="*/ 57 h 15"/>
                  <a:gd name="T4" fmla="*/ 49 w 15"/>
                  <a:gd name="T5" fmla="*/ 150 h 15"/>
                  <a:gd name="T6" fmla="*/ 0 w 15"/>
                  <a:gd name="T7" fmla="*/ 129 h 15"/>
                  <a:gd name="T8" fmla="*/ 68 w 15"/>
                  <a:gd name="T9" fmla="*/ 175 h 15"/>
                  <a:gd name="T10" fmla="*/ 145 w 15"/>
                  <a:gd name="T11" fmla="*/ 82 h 15"/>
                  <a:gd name="T12" fmla="*/ 128 w 15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0"/>
                    </a:moveTo>
                    <a:cubicBezTo>
                      <a:pt x="13" y="2"/>
                      <a:pt x="14" y="3"/>
                      <a:pt x="14" y="5"/>
                    </a:cubicBezTo>
                    <a:cubicBezTo>
                      <a:pt x="14" y="9"/>
                      <a:pt x="10" y="13"/>
                      <a:pt x="5" y="13"/>
                    </a:cubicBezTo>
                    <a:cubicBezTo>
                      <a:pt x="3" y="13"/>
                      <a:pt x="1" y="12"/>
                      <a:pt x="0" y="11"/>
                    </a:cubicBezTo>
                    <a:cubicBezTo>
                      <a:pt x="1" y="14"/>
                      <a:pt x="4" y="15"/>
                      <a:pt x="7" y="15"/>
                    </a:cubicBezTo>
                    <a:cubicBezTo>
                      <a:pt x="12" y="15"/>
                      <a:pt x="15" y="11"/>
                      <a:pt x="15" y="7"/>
                    </a:cubicBezTo>
                    <a:cubicBezTo>
                      <a:pt x="15" y="4"/>
                      <a:pt x="14" y="2"/>
                      <a:pt x="13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371"/>
              <p:cNvSpPr/>
              <p:nvPr>
                <p:custDataLst>
                  <p:tags r:id="rId236"/>
                </p:custDataLst>
              </p:nvPr>
            </p:nvSpPr>
            <p:spPr bwMode="auto">
              <a:xfrm>
                <a:off x="3738" y="3819"/>
                <a:ext cx="63" cy="43"/>
              </a:xfrm>
              <a:custGeom>
                <a:avLst/>
                <a:gdLst>
                  <a:gd name="T0" fmla="*/ 0 w 30"/>
                  <a:gd name="T1" fmla="*/ 195 h 19"/>
                  <a:gd name="T2" fmla="*/ 277 w 30"/>
                  <a:gd name="T3" fmla="*/ 0 h 19"/>
                  <a:gd name="T4" fmla="*/ 0 w 30"/>
                  <a:gd name="T5" fmla="*/ 19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7"/>
                    </a:moveTo>
                    <a:cubicBezTo>
                      <a:pt x="6" y="19"/>
                      <a:pt x="23" y="14"/>
                      <a:pt x="30" y="0"/>
                    </a:cubicBezTo>
                    <a:cubicBezTo>
                      <a:pt x="26" y="4"/>
                      <a:pt x="12" y="16"/>
                      <a:pt x="0" y="17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372"/>
              <p:cNvSpPr/>
              <p:nvPr>
                <p:custDataLst>
                  <p:tags r:id="rId237"/>
                </p:custDataLst>
              </p:nvPr>
            </p:nvSpPr>
            <p:spPr bwMode="auto">
              <a:xfrm>
                <a:off x="3849" y="3531"/>
                <a:ext cx="186" cy="195"/>
              </a:xfrm>
              <a:custGeom>
                <a:avLst/>
                <a:gdLst>
                  <a:gd name="T0" fmla="*/ 0 w 89"/>
                  <a:gd name="T1" fmla="*/ 473 h 87"/>
                  <a:gd name="T2" fmla="*/ 357 w 89"/>
                  <a:gd name="T3" fmla="*/ 0 h 87"/>
                  <a:gd name="T4" fmla="*/ 813 w 89"/>
                  <a:gd name="T5" fmla="*/ 473 h 87"/>
                  <a:gd name="T6" fmla="*/ 401 w 89"/>
                  <a:gd name="T7" fmla="*/ 979 h 87"/>
                  <a:gd name="T8" fmla="*/ 0 w 89"/>
                  <a:gd name="T9" fmla="*/ 47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7">
                    <a:moveTo>
                      <a:pt x="0" y="42"/>
                    </a:moveTo>
                    <a:cubicBezTo>
                      <a:pt x="0" y="17"/>
                      <a:pt x="14" y="0"/>
                      <a:pt x="39" y="0"/>
                    </a:cubicBezTo>
                    <a:cubicBezTo>
                      <a:pt x="63" y="0"/>
                      <a:pt x="89" y="17"/>
                      <a:pt x="89" y="42"/>
                    </a:cubicBezTo>
                    <a:cubicBezTo>
                      <a:pt x="89" y="67"/>
                      <a:pt x="69" y="87"/>
                      <a:pt x="44" y="87"/>
                    </a:cubicBezTo>
                    <a:cubicBezTo>
                      <a:pt x="20" y="87"/>
                      <a:pt x="0" y="67"/>
                      <a:pt x="0" y="42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373"/>
              <p:cNvSpPr/>
              <p:nvPr>
                <p:custDataLst>
                  <p:tags r:id="rId238"/>
                </p:custDataLst>
              </p:nvPr>
            </p:nvSpPr>
            <p:spPr bwMode="auto">
              <a:xfrm>
                <a:off x="3847" y="3525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77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0" y="73"/>
                      <a:pt x="19" y="44"/>
                      <a:pt x="39" y="35"/>
                    </a:cubicBezTo>
                    <a:cubicBezTo>
                      <a:pt x="59" y="26"/>
                      <a:pt x="68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Oval 374"/>
              <p:cNvSpPr>
                <a:spLocks noChangeArrowheads="1"/>
              </p:cNvSpPr>
              <p:nvPr>
                <p:custDataLst>
                  <p:tags r:id="rId239"/>
                </p:custDataLst>
              </p:nvPr>
            </p:nvSpPr>
            <p:spPr bwMode="auto">
              <a:xfrm>
                <a:off x="3953" y="3621"/>
                <a:ext cx="28" cy="29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54" name="Freeform 375"/>
              <p:cNvSpPr/>
              <p:nvPr>
                <p:custDataLst>
                  <p:tags r:id="rId240"/>
                </p:custDataLst>
              </p:nvPr>
            </p:nvSpPr>
            <p:spPr bwMode="auto">
              <a:xfrm>
                <a:off x="3953" y="3621"/>
                <a:ext cx="21" cy="18"/>
              </a:xfrm>
              <a:custGeom>
                <a:avLst/>
                <a:gdLst>
                  <a:gd name="T0" fmla="*/ 0 w 10"/>
                  <a:gd name="T1" fmla="*/ 72 h 8"/>
                  <a:gd name="T2" fmla="*/ 0 w 10"/>
                  <a:gd name="T3" fmla="*/ 92 h 8"/>
                  <a:gd name="T4" fmla="*/ 27 w 10"/>
                  <a:gd name="T5" fmla="*/ 92 h 8"/>
                  <a:gd name="T6" fmla="*/ 92 w 10"/>
                  <a:gd name="T7" fmla="*/ 25 h 8"/>
                  <a:gd name="T8" fmla="*/ 84 w 10"/>
                  <a:gd name="T9" fmla="*/ 0 h 8"/>
                  <a:gd name="T10" fmla="*/ 67 w 10"/>
                  <a:gd name="T11" fmla="*/ 0 h 8"/>
                  <a:gd name="T12" fmla="*/ 0 w 10"/>
                  <a:gd name="T13" fmla="*/ 72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10" y="5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376"/>
              <p:cNvSpPr/>
              <p:nvPr>
                <p:custDataLst>
                  <p:tags r:id="rId241"/>
                </p:custDataLst>
              </p:nvPr>
            </p:nvSpPr>
            <p:spPr bwMode="auto">
              <a:xfrm>
                <a:off x="3956" y="3623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45 h 12"/>
                  <a:gd name="T4" fmla="*/ 35 w 12"/>
                  <a:gd name="T5" fmla="*/ 117 h 12"/>
                  <a:gd name="T6" fmla="*/ 0 w 12"/>
                  <a:gd name="T7" fmla="*/ 101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1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1" y="11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2"/>
                      <a:pt x="10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377"/>
              <p:cNvSpPr/>
              <p:nvPr>
                <p:custDataLst>
                  <p:tags r:id="rId242"/>
                </p:custDataLst>
              </p:nvPr>
            </p:nvSpPr>
            <p:spPr bwMode="auto">
              <a:xfrm>
                <a:off x="3941" y="3659"/>
                <a:ext cx="63" cy="42"/>
              </a:xfrm>
              <a:custGeom>
                <a:avLst/>
                <a:gdLst>
                  <a:gd name="T0" fmla="*/ 0 w 30"/>
                  <a:gd name="T1" fmla="*/ 186 h 19"/>
                  <a:gd name="T2" fmla="*/ 277 w 30"/>
                  <a:gd name="T3" fmla="*/ 0 h 19"/>
                  <a:gd name="T4" fmla="*/ 0 w 30"/>
                  <a:gd name="T5" fmla="*/ 18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7"/>
                    </a:moveTo>
                    <a:cubicBezTo>
                      <a:pt x="6" y="19"/>
                      <a:pt x="23" y="14"/>
                      <a:pt x="30" y="0"/>
                    </a:cubicBezTo>
                    <a:cubicBezTo>
                      <a:pt x="26" y="4"/>
                      <a:pt x="12" y="16"/>
                      <a:pt x="0" y="17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Oval 378"/>
              <p:cNvSpPr>
                <a:spLocks noChangeArrowheads="1"/>
              </p:cNvSpPr>
              <p:nvPr>
                <p:custDataLst>
                  <p:tags r:id="rId243"/>
                </p:custDataLst>
              </p:nvPr>
            </p:nvSpPr>
            <p:spPr bwMode="auto">
              <a:xfrm>
                <a:off x="3826" y="3210"/>
                <a:ext cx="188" cy="201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58" name="Freeform 379"/>
              <p:cNvSpPr/>
              <p:nvPr>
                <p:custDataLst>
                  <p:tags r:id="rId244"/>
                </p:custDataLst>
              </p:nvPr>
            </p:nvSpPr>
            <p:spPr bwMode="auto">
              <a:xfrm>
                <a:off x="3824" y="3210"/>
                <a:ext cx="188" cy="196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497 h 88"/>
                  <a:gd name="T4" fmla="*/ 309 w 90"/>
                  <a:gd name="T5" fmla="*/ 973 h 88"/>
                  <a:gd name="T6" fmla="*/ 353 w 90"/>
                  <a:gd name="T7" fmla="*/ 388 h 88"/>
                  <a:gd name="T8" fmla="*/ 702 w 90"/>
                  <a:gd name="T9" fmla="*/ 506 h 88"/>
                  <a:gd name="T10" fmla="*/ 777 w 90"/>
                  <a:gd name="T11" fmla="*/ 728 h 88"/>
                  <a:gd name="T12" fmla="*/ 821 w 90"/>
                  <a:gd name="T13" fmla="*/ 497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3"/>
                      <a:pt x="34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380"/>
              <p:cNvSpPr/>
              <p:nvPr>
                <p:custDataLst>
                  <p:tags r:id="rId245"/>
                </p:custDataLst>
              </p:nvPr>
            </p:nvSpPr>
            <p:spPr bwMode="auto">
              <a:xfrm>
                <a:off x="3868" y="3257"/>
                <a:ext cx="94" cy="158"/>
              </a:xfrm>
              <a:custGeom>
                <a:avLst/>
                <a:gdLst>
                  <a:gd name="T0" fmla="*/ 336 w 45"/>
                  <a:gd name="T1" fmla="*/ 100 h 71"/>
                  <a:gd name="T2" fmla="*/ 157 w 45"/>
                  <a:gd name="T3" fmla="*/ 343 h 71"/>
                  <a:gd name="T4" fmla="*/ 301 w 45"/>
                  <a:gd name="T5" fmla="*/ 728 h 71"/>
                  <a:gd name="T6" fmla="*/ 175 w 45"/>
                  <a:gd name="T7" fmla="*/ 772 h 71"/>
                  <a:gd name="T8" fmla="*/ 0 w 45"/>
                  <a:gd name="T9" fmla="*/ 683 h 71"/>
                  <a:gd name="T10" fmla="*/ 8 w 45"/>
                  <a:gd name="T11" fmla="*/ 541 h 71"/>
                  <a:gd name="T12" fmla="*/ 36 w 45"/>
                  <a:gd name="T13" fmla="*/ 118 h 71"/>
                  <a:gd name="T14" fmla="*/ 209 w 45"/>
                  <a:gd name="T15" fmla="*/ 0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71">
                    <a:moveTo>
                      <a:pt x="37" y="9"/>
                    </a:moveTo>
                    <a:cubicBezTo>
                      <a:pt x="21" y="10"/>
                      <a:pt x="17" y="21"/>
                      <a:pt x="17" y="31"/>
                    </a:cubicBezTo>
                    <a:cubicBezTo>
                      <a:pt x="17" y="42"/>
                      <a:pt x="20" y="71"/>
                      <a:pt x="33" y="66"/>
                    </a:cubicBezTo>
                    <a:cubicBezTo>
                      <a:pt x="45" y="61"/>
                      <a:pt x="19" y="70"/>
                      <a:pt x="19" y="7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Oval 381"/>
              <p:cNvSpPr>
                <a:spLocks noChangeArrowheads="1"/>
              </p:cNvSpPr>
              <p:nvPr>
                <p:custDataLst>
                  <p:tags r:id="rId246"/>
                </p:custDataLst>
              </p:nvPr>
            </p:nvSpPr>
            <p:spPr bwMode="auto">
              <a:xfrm>
                <a:off x="3924" y="3340"/>
                <a:ext cx="27" cy="31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61" name="Freeform 382"/>
              <p:cNvSpPr/>
              <p:nvPr>
                <p:custDataLst>
                  <p:tags r:id="rId247"/>
                </p:custDataLst>
              </p:nvPr>
            </p:nvSpPr>
            <p:spPr bwMode="auto">
              <a:xfrm>
                <a:off x="3924" y="3340"/>
                <a:ext cx="21" cy="20"/>
              </a:xfrm>
              <a:custGeom>
                <a:avLst/>
                <a:gdLst>
                  <a:gd name="T0" fmla="*/ 0 w 10"/>
                  <a:gd name="T1" fmla="*/ 80 h 9"/>
                  <a:gd name="T2" fmla="*/ 0 w 10"/>
                  <a:gd name="T3" fmla="*/ 89 h 9"/>
                  <a:gd name="T4" fmla="*/ 27 w 10"/>
                  <a:gd name="T5" fmla="*/ 98 h 9"/>
                  <a:gd name="T6" fmla="*/ 92 w 10"/>
                  <a:gd name="T7" fmla="*/ 20 h 9"/>
                  <a:gd name="T8" fmla="*/ 84 w 10"/>
                  <a:gd name="T9" fmla="*/ 9 h 9"/>
                  <a:gd name="T10" fmla="*/ 67 w 10"/>
                  <a:gd name="T11" fmla="*/ 0 h 9"/>
                  <a:gd name="T12" fmla="*/ 0 w 10"/>
                  <a:gd name="T13" fmla="*/ 8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7" y="9"/>
                      <a:pt x="10" y="6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" name="Freeform 383"/>
              <p:cNvSpPr/>
              <p:nvPr>
                <p:custDataLst>
                  <p:tags r:id="rId248"/>
                </p:custDataLst>
              </p:nvPr>
            </p:nvSpPr>
            <p:spPr bwMode="auto">
              <a:xfrm>
                <a:off x="3926" y="3344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36 h 12"/>
                  <a:gd name="T4" fmla="*/ 35 w 12"/>
                  <a:gd name="T5" fmla="*/ 117 h 12"/>
                  <a:gd name="T6" fmla="*/ 0 w 12"/>
                  <a:gd name="T7" fmla="*/ 92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0" y="1"/>
                      <a:pt x="11" y="2"/>
                      <a:pt x="11" y="3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1"/>
                      <a:pt x="10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" name="Oval 384"/>
              <p:cNvSpPr>
                <a:spLocks noChangeArrowheads="1"/>
              </p:cNvSpPr>
              <p:nvPr>
                <p:custDataLst>
                  <p:tags r:id="rId249"/>
                </p:custDataLst>
              </p:nvPr>
            </p:nvSpPr>
            <p:spPr bwMode="auto">
              <a:xfrm>
                <a:off x="3979" y="3482"/>
                <a:ext cx="21" cy="23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64" name="Freeform 385"/>
              <p:cNvSpPr/>
              <p:nvPr>
                <p:custDataLst>
                  <p:tags r:id="rId250"/>
                </p:custDataLst>
              </p:nvPr>
            </p:nvSpPr>
            <p:spPr bwMode="auto">
              <a:xfrm>
                <a:off x="3979" y="3482"/>
                <a:ext cx="14" cy="16"/>
              </a:xfrm>
              <a:custGeom>
                <a:avLst/>
                <a:gdLst>
                  <a:gd name="T0" fmla="*/ 0 w 7"/>
                  <a:gd name="T1" fmla="*/ 57 h 7"/>
                  <a:gd name="T2" fmla="*/ 0 w 7"/>
                  <a:gd name="T3" fmla="*/ 73 h 7"/>
                  <a:gd name="T4" fmla="*/ 16 w 7"/>
                  <a:gd name="T5" fmla="*/ 85 h 7"/>
                  <a:gd name="T6" fmla="*/ 56 w 7"/>
                  <a:gd name="T7" fmla="*/ 25 h 7"/>
                  <a:gd name="T8" fmla="*/ 56 w 7"/>
                  <a:gd name="T9" fmla="*/ 11 h 7"/>
                  <a:gd name="T10" fmla="*/ 40 w 7"/>
                  <a:gd name="T11" fmla="*/ 0 h 7"/>
                  <a:gd name="T12" fmla="*/ 0 w 7"/>
                  <a:gd name="T13" fmla="*/ 5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386"/>
              <p:cNvSpPr/>
              <p:nvPr>
                <p:custDataLst>
                  <p:tags r:id="rId251"/>
                </p:custDataLst>
              </p:nvPr>
            </p:nvSpPr>
            <p:spPr bwMode="auto">
              <a:xfrm>
                <a:off x="3981" y="3487"/>
                <a:ext cx="19" cy="18"/>
              </a:xfrm>
              <a:custGeom>
                <a:avLst/>
                <a:gdLst>
                  <a:gd name="T0" fmla="*/ 68 w 9"/>
                  <a:gd name="T1" fmla="*/ 0 h 8"/>
                  <a:gd name="T2" fmla="*/ 76 w 9"/>
                  <a:gd name="T3" fmla="*/ 25 h 8"/>
                  <a:gd name="T4" fmla="*/ 27 w 9"/>
                  <a:gd name="T5" fmla="*/ 81 h 8"/>
                  <a:gd name="T6" fmla="*/ 0 w 9"/>
                  <a:gd name="T7" fmla="*/ 72 h 8"/>
                  <a:gd name="T8" fmla="*/ 36 w 9"/>
                  <a:gd name="T9" fmla="*/ 92 h 8"/>
                  <a:gd name="T10" fmla="*/ 84 w 9"/>
                  <a:gd name="T11" fmla="*/ 36 h 8"/>
                  <a:gd name="T12" fmla="*/ 68 w 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8" y="0"/>
                      <a:pt x="8" y="1"/>
                      <a:pt x="8" y="2"/>
                    </a:cubicBezTo>
                    <a:cubicBezTo>
                      <a:pt x="8" y="5"/>
                      <a:pt x="6" y="7"/>
                      <a:pt x="3" y="7"/>
                    </a:cubicBezTo>
                    <a:cubicBezTo>
                      <a:pt x="2" y="7"/>
                      <a:pt x="0" y="7"/>
                      <a:pt x="0" y="6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Oval 387"/>
              <p:cNvSpPr>
                <a:spLocks noChangeArrowheads="1"/>
              </p:cNvSpPr>
              <p:nvPr>
                <p:custDataLst>
                  <p:tags r:id="rId252"/>
                </p:custDataLst>
              </p:nvPr>
            </p:nvSpPr>
            <p:spPr bwMode="auto">
              <a:xfrm>
                <a:off x="3853" y="3726"/>
                <a:ext cx="21" cy="22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67" name="Freeform 388"/>
              <p:cNvSpPr/>
              <p:nvPr>
                <p:custDataLst>
                  <p:tags r:id="rId253"/>
                </p:custDataLst>
              </p:nvPr>
            </p:nvSpPr>
            <p:spPr bwMode="auto">
              <a:xfrm>
                <a:off x="3853" y="3726"/>
                <a:ext cx="15" cy="13"/>
              </a:xfrm>
              <a:custGeom>
                <a:avLst/>
                <a:gdLst>
                  <a:gd name="T0" fmla="*/ 0 w 7"/>
                  <a:gd name="T1" fmla="*/ 52 h 6"/>
                  <a:gd name="T2" fmla="*/ 0 w 7"/>
                  <a:gd name="T3" fmla="*/ 61 h 6"/>
                  <a:gd name="T4" fmla="*/ 19 w 7"/>
                  <a:gd name="T5" fmla="*/ 61 h 6"/>
                  <a:gd name="T6" fmla="*/ 69 w 7"/>
                  <a:gd name="T7" fmla="*/ 9 h 6"/>
                  <a:gd name="T8" fmla="*/ 69 w 7"/>
                  <a:gd name="T9" fmla="*/ 9 h 6"/>
                  <a:gd name="T10" fmla="*/ 51 w 7"/>
                  <a:gd name="T11" fmla="*/ 0 h 6"/>
                  <a:gd name="T12" fmla="*/ 0 w 7"/>
                  <a:gd name="T13" fmla="*/ 5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6"/>
                      <a:pt x="7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" name="Freeform 389"/>
              <p:cNvSpPr/>
              <p:nvPr>
                <p:custDataLst>
                  <p:tags r:id="rId254"/>
                </p:custDataLst>
              </p:nvPr>
            </p:nvSpPr>
            <p:spPr bwMode="auto">
              <a:xfrm>
                <a:off x="3855" y="3728"/>
                <a:ext cx="19" cy="20"/>
              </a:xfrm>
              <a:custGeom>
                <a:avLst/>
                <a:gdLst>
                  <a:gd name="T0" fmla="*/ 68 w 9"/>
                  <a:gd name="T1" fmla="*/ 0 h 9"/>
                  <a:gd name="T2" fmla="*/ 76 w 9"/>
                  <a:gd name="T3" fmla="*/ 36 h 9"/>
                  <a:gd name="T4" fmla="*/ 27 w 9"/>
                  <a:gd name="T5" fmla="*/ 89 h 9"/>
                  <a:gd name="T6" fmla="*/ 0 w 9"/>
                  <a:gd name="T7" fmla="*/ 64 h 9"/>
                  <a:gd name="T8" fmla="*/ 36 w 9"/>
                  <a:gd name="T9" fmla="*/ 98 h 9"/>
                  <a:gd name="T10" fmla="*/ 84 w 9"/>
                  <a:gd name="T11" fmla="*/ 44 h 9"/>
                  <a:gd name="T12" fmla="*/ 68 w 9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6" y="8"/>
                      <a:pt x="3" y="8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8"/>
                      <a:pt x="2" y="9"/>
                      <a:pt x="4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3"/>
                      <a:pt x="8" y="1"/>
                      <a:pt x="7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" name="Oval 390"/>
              <p:cNvSpPr>
                <a:spLocks noChangeArrowheads="1"/>
              </p:cNvSpPr>
              <p:nvPr>
                <p:custDataLst>
                  <p:tags r:id="rId255"/>
                </p:custDataLst>
              </p:nvPr>
            </p:nvSpPr>
            <p:spPr bwMode="auto">
              <a:xfrm>
                <a:off x="3420" y="3181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70" name="Freeform 391"/>
              <p:cNvSpPr/>
              <p:nvPr>
                <p:custDataLst>
                  <p:tags r:id="rId256"/>
                </p:custDataLst>
              </p:nvPr>
            </p:nvSpPr>
            <p:spPr bwMode="auto">
              <a:xfrm>
                <a:off x="3420" y="3181"/>
                <a:ext cx="188" cy="196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497 h 88"/>
                  <a:gd name="T4" fmla="*/ 318 w 90"/>
                  <a:gd name="T5" fmla="*/ 973 h 88"/>
                  <a:gd name="T6" fmla="*/ 353 w 90"/>
                  <a:gd name="T7" fmla="*/ 388 h 88"/>
                  <a:gd name="T8" fmla="*/ 702 w 90"/>
                  <a:gd name="T9" fmla="*/ 506 h 88"/>
                  <a:gd name="T10" fmla="*/ 777 w 90"/>
                  <a:gd name="T11" fmla="*/ 728 h 88"/>
                  <a:gd name="T12" fmla="*/ 821 w 90"/>
                  <a:gd name="T13" fmla="*/ 497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66"/>
                      <a:pt x="15" y="83"/>
                      <a:pt x="35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Oval 392"/>
              <p:cNvSpPr>
                <a:spLocks noChangeArrowheads="1"/>
              </p:cNvSpPr>
              <p:nvPr>
                <p:custDataLst>
                  <p:tags r:id="rId257"/>
                </p:custDataLst>
              </p:nvPr>
            </p:nvSpPr>
            <p:spPr bwMode="auto">
              <a:xfrm>
                <a:off x="3690" y="3199"/>
                <a:ext cx="199" cy="210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72" name="Freeform 393"/>
              <p:cNvSpPr/>
              <p:nvPr>
                <p:custDataLst>
                  <p:tags r:id="rId258"/>
                </p:custDataLst>
              </p:nvPr>
            </p:nvSpPr>
            <p:spPr bwMode="auto">
              <a:xfrm>
                <a:off x="3696" y="3206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65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0" y="73"/>
                      <a:pt x="19" y="45"/>
                      <a:pt x="39" y="35"/>
                    </a:cubicBezTo>
                    <a:cubicBezTo>
                      <a:pt x="59" y="26"/>
                      <a:pt x="68" y="35"/>
                      <a:pt x="77" y="46"/>
                    </a:cubicBezTo>
                    <a:cubicBezTo>
                      <a:pt x="81" y="52"/>
                      <a:pt x="83" y="59"/>
                      <a:pt x="84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Oval 394"/>
              <p:cNvSpPr>
                <a:spLocks noChangeArrowheads="1"/>
              </p:cNvSpPr>
              <p:nvPr>
                <p:custDataLst>
                  <p:tags r:id="rId259"/>
                </p:custDataLst>
              </p:nvPr>
            </p:nvSpPr>
            <p:spPr bwMode="auto">
              <a:xfrm>
                <a:off x="3769" y="3337"/>
                <a:ext cx="32" cy="36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74" name="Freeform 395"/>
              <p:cNvSpPr/>
              <p:nvPr>
                <p:custDataLst>
                  <p:tags r:id="rId260"/>
                </p:custDataLst>
              </p:nvPr>
            </p:nvSpPr>
            <p:spPr bwMode="auto">
              <a:xfrm>
                <a:off x="3769" y="3337"/>
                <a:ext cx="23" cy="23"/>
              </a:xfrm>
              <a:custGeom>
                <a:avLst/>
                <a:gdLst>
                  <a:gd name="T0" fmla="*/ 0 w 11"/>
                  <a:gd name="T1" fmla="*/ 94 h 10"/>
                  <a:gd name="T2" fmla="*/ 0 w 11"/>
                  <a:gd name="T3" fmla="*/ 122 h 10"/>
                  <a:gd name="T4" fmla="*/ 27 w 11"/>
                  <a:gd name="T5" fmla="*/ 122 h 10"/>
                  <a:gd name="T6" fmla="*/ 100 w 11"/>
                  <a:gd name="T7" fmla="*/ 37 h 10"/>
                  <a:gd name="T8" fmla="*/ 100 w 11"/>
                  <a:gd name="T9" fmla="*/ 12 h 10"/>
                  <a:gd name="T10" fmla="*/ 65 w 11"/>
                  <a:gd name="T11" fmla="*/ 0 h 10"/>
                  <a:gd name="T12" fmla="*/ 0 w 11"/>
                  <a:gd name="T13" fmla="*/ 9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0" y="9"/>
                      <a:pt x="0" y="9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7" y="10"/>
                      <a:pt x="11" y="7"/>
                      <a:pt x="11" y="3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0" y="1"/>
                      <a:pt x="9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396"/>
              <p:cNvSpPr/>
              <p:nvPr>
                <p:custDataLst>
                  <p:tags r:id="rId261"/>
                </p:custDataLst>
              </p:nvPr>
            </p:nvSpPr>
            <p:spPr bwMode="auto">
              <a:xfrm>
                <a:off x="3771" y="3342"/>
                <a:ext cx="30" cy="31"/>
              </a:xfrm>
              <a:custGeom>
                <a:avLst/>
                <a:gdLst>
                  <a:gd name="T0" fmla="*/ 120 w 14"/>
                  <a:gd name="T1" fmla="*/ 0 h 14"/>
                  <a:gd name="T2" fmla="*/ 129 w 14"/>
                  <a:gd name="T3" fmla="*/ 44 h 14"/>
                  <a:gd name="T4" fmla="*/ 51 w 14"/>
                  <a:gd name="T5" fmla="*/ 133 h 14"/>
                  <a:gd name="T6" fmla="*/ 0 w 14"/>
                  <a:gd name="T7" fmla="*/ 109 h 14"/>
                  <a:gd name="T8" fmla="*/ 60 w 14"/>
                  <a:gd name="T9" fmla="*/ 153 h 14"/>
                  <a:gd name="T10" fmla="*/ 137 w 14"/>
                  <a:gd name="T11" fmla="*/ 64 h 14"/>
                  <a:gd name="T12" fmla="*/ 120 w 1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0"/>
                    </a:moveTo>
                    <a:cubicBezTo>
                      <a:pt x="12" y="1"/>
                      <a:pt x="13" y="3"/>
                      <a:pt x="13" y="4"/>
                    </a:cubicBezTo>
                    <a:cubicBezTo>
                      <a:pt x="13" y="8"/>
                      <a:pt x="9" y="12"/>
                      <a:pt x="5" y="12"/>
                    </a:cubicBezTo>
                    <a:cubicBezTo>
                      <a:pt x="3" y="12"/>
                      <a:pt x="1" y="11"/>
                      <a:pt x="0" y="10"/>
                    </a:cubicBezTo>
                    <a:cubicBezTo>
                      <a:pt x="1" y="12"/>
                      <a:pt x="3" y="14"/>
                      <a:pt x="6" y="14"/>
                    </a:cubicBezTo>
                    <a:cubicBezTo>
                      <a:pt x="11" y="14"/>
                      <a:pt x="14" y="10"/>
                      <a:pt x="14" y="6"/>
                    </a:cubicBezTo>
                    <a:cubicBezTo>
                      <a:pt x="14" y="4"/>
                      <a:pt x="13" y="2"/>
                      <a:pt x="12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397"/>
              <p:cNvSpPr/>
              <p:nvPr>
                <p:custDataLst>
                  <p:tags r:id="rId262"/>
                </p:custDataLst>
              </p:nvPr>
            </p:nvSpPr>
            <p:spPr bwMode="auto">
              <a:xfrm>
                <a:off x="3790" y="3353"/>
                <a:ext cx="63" cy="40"/>
              </a:xfrm>
              <a:custGeom>
                <a:avLst/>
                <a:gdLst>
                  <a:gd name="T0" fmla="*/ 0 w 30"/>
                  <a:gd name="T1" fmla="*/ 178 h 18"/>
                  <a:gd name="T2" fmla="*/ 277 w 30"/>
                  <a:gd name="T3" fmla="*/ 0 h 18"/>
                  <a:gd name="T4" fmla="*/ 0 w 30"/>
                  <a:gd name="T5" fmla="*/ 17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8">
                    <a:moveTo>
                      <a:pt x="0" y="16"/>
                    </a:moveTo>
                    <a:cubicBezTo>
                      <a:pt x="7" y="18"/>
                      <a:pt x="23" y="14"/>
                      <a:pt x="30" y="0"/>
                    </a:cubicBezTo>
                    <a:cubicBezTo>
                      <a:pt x="27" y="3"/>
                      <a:pt x="13" y="16"/>
                      <a:pt x="0" y="16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398"/>
              <p:cNvSpPr>
                <a:spLocks noEditPoints="1"/>
              </p:cNvSpPr>
              <p:nvPr>
                <p:custDataLst>
                  <p:tags r:id="rId263"/>
                </p:custDataLst>
              </p:nvPr>
            </p:nvSpPr>
            <p:spPr bwMode="auto">
              <a:xfrm>
                <a:off x="3292" y="3112"/>
                <a:ext cx="777" cy="774"/>
              </a:xfrm>
              <a:custGeom>
                <a:avLst/>
                <a:gdLst>
                  <a:gd name="T0" fmla="*/ 3049 w 371"/>
                  <a:gd name="T1" fmla="*/ 1432 h 347"/>
                  <a:gd name="T2" fmla="*/ 2978 w 371"/>
                  <a:gd name="T3" fmla="*/ 1407 h 347"/>
                  <a:gd name="T4" fmla="*/ 2754 w 371"/>
                  <a:gd name="T5" fmla="*/ 488 h 347"/>
                  <a:gd name="T6" fmla="*/ 2176 w 371"/>
                  <a:gd name="T7" fmla="*/ 433 h 347"/>
                  <a:gd name="T8" fmla="*/ 1611 w 371"/>
                  <a:gd name="T9" fmla="*/ 0 h 347"/>
                  <a:gd name="T10" fmla="*/ 974 w 371"/>
                  <a:gd name="T11" fmla="*/ 344 h 347"/>
                  <a:gd name="T12" fmla="*/ 461 w 371"/>
                  <a:gd name="T13" fmla="*/ 785 h 347"/>
                  <a:gd name="T14" fmla="*/ 237 w 371"/>
                  <a:gd name="T15" fmla="*/ 1796 h 347"/>
                  <a:gd name="T16" fmla="*/ 413 w 371"/>
                  <a:gd name="T17" fmla="*/ 2741 h 347"/>
                  <a:gd name="T18" fmla="*/ 737 w 371"/>
                  <a:gd name="T19" fmla="*/ 2677 h 347"/>
                  <a:gd name="T20" fmla="*/ 974 w 371"/>
                  <a:gd name="T21" fmla="*/ 3582 h 347"/>
                  <a:gd name="T22" fmla="*/ 1470 w 371"/>
                  <a:gd name="T23" fmla="*/ 3716 h 347"/>
                  <a:gd name="T24" fmla="*/ 1964 w 371"/>
                  <a:gd name="T25" fmla="*/ 3850 h 347"/>
                  <a:gd name="T26" fmla="*/ 2452 w 371"/>
                  <a:gd name="T27" fmla="*/ 3453 h 347"/>
                  <a:gd name="T28" fmla="*/ 2846 w 371"/>
                  <a:gd name="T29" fmla="*/ 3049 h 347"/>
                  <a:gd name="T30" fmla="*/ 3190 w 371"/>
                  <a:gd name="T31" fmla="*/ 2264 h 347"/>
                  <a:gd name="T32" fmla="*/ 3158 w 371"/>
                  <a:gd name="T33" fmla="*/ 2184 h 347"/>
                  <a:gd name="T34" fmla="*/ 3131 w 371"/>
                  <a:gd name="T35" fmla="*/ 2318 h 347"/>
                  <a:gd name="T36" fmla="*/ 2846 w 371"/>
                  <a:gd name="T37" fmla="*/ 2964 h 347"/>
                  <a:gd name="T38" fmla="*/ 2737 w 371"/>
                  <a:gd name="T39" fmla="*/ 3040 h 347"/>
                  <a:gd name="T40" fmla="*/ 2277 w 371"/>
                  <a:gd name="T41" fmla="*/ 2996 h 347"/>
                  <a:gd name="T42" fmla="*/ 2297 w 371"/>
                  <a:gd name="T43" fmla="*/ 3428 h 347"/>
                  <a:gd name="T44" fmla="*/ 1699 w 371"/>
                  <a:gd name="T45" fmla="*/ 3607 h 347"/>
                  <a:gd name="T46" fmla="*/ 1579 w 371"/>
                  <a:gd name="T47" fmla="*/ 3165 h 347"/>
                  <a:gd name="T48" fmla="*/ 1470 w 371"/>
                  <a:gd name="T49" fmla="*/ 3627 h 347"/>
                  <a:gd name="T50" fmla="*/ 1141 w 371"/>
                  <a:gd name="T51" fmla="*/ 3437 h 347"/>
                  <a:gd name="T52" fmla="*/ 637 w 371"/>
                  <a:gd name="T53" fmla="*/ 3085 h 347"/>
                  <a:gd name="T54" fmla="*/ 882 w 371"/>
                  <a:gd name="T55" fmla="*/ 2706 h 347"/>
                  <a:gd name="T56" fmla="*/ 798 w 371"/>
                  <a:gd name="T57" fmla="*/ 2507 h 347"/>
                  <a:gd name="T58" fmla="*/ 781 w 371"/>
                  <a:gd name="T59" fmla="*/ 2184 h 347"/>
                  <a:gd name="T60" fmla="*/ 413 w 371"/>
                  <a:gd name="T61" fmla="*/ 2652 h 347"/>
                  <a:gd name="T62" fmla="*/ 268 w 371"/>
                  <a:gd name="T63" fmla="*/ 1876 h 347"/>
                  <a:gd name="T64" fmla="*/ 276 w 371"/>
                  <a:gd name="T65" fmla="*/ 1722 h 347"/>
                  <a:gd name="T66" fmla="*/ 461 w 371"/>
                  <a:gd name="T67" fmla="*/ 877 h 347"/>
                  <a:gd name="T68" fmla="*/ 605 w 371"/>
                  <a:gd name="T69" fmla="*/ 877 h 347"/>
                  <a:gd name="T70" fmla="*/ 974 w 371"/>
                  <a:gd name="T71" fmla="*/ 433 h 347"/>
                  <a:gd name="T72" fmla="*/ 1359 w 371"/>
                  <a:gd name="T73" fmla="*/ 776 h 347"/>
                  <a:gd name="T74" fmla="*/ 1242 w 371"/>
                  <a:gd name="T75" fmla="*/ 424 h 347"/>
                  <a:gd name="T76" fmla="*/ 1973 w 371"/>
                  <a:gd name="T77" fmla="*/ 468 h 347"/>
                  <a:gd name="T78" fmla="*/ 1828 w 371"/>
                  <a:gd name="T79" fmla="*/ 720 h 347"/>
                  <a:gd name="T80" fmla="*/ 2176 w 371"/>
                  <a:gd name="T81" fmla="*/ 522 h 347"/>
                  <a:gd name="T82" fmla="*/ 2584 w 371"/>
                  <a:gd name="T83" fmla="*/ 1031 h 347"/>
                  <a:gd name="T84" fmla="*/ 2545 w 371"/>
                  <a:gd name="T85" fmla="*/ 667 h 347"/>
                  <a:gd name="T86" fmla="*/ 3098 w 371"/>
                  <a:gd name="T87" fmla="*/ 990 h 347"/>
                  <a:gd name="T88" fmla="*/ 2785 w 371"/>
                  <a:gd name="T89" fmla="*/ 1541 h 347"/>
                  <a:gd name="T90" fmla="*/ 2710 w 371"/>
                  <a:gd name="T91" fmla="*/ 1811 h 347"/>
                  <a:gd name="T92" fmla="*/ 3049 w 371"/>
                  <a:gd name="T93" fmla="*/ 1523 h 347"/>
                  <a:gd name="T94" fmla="*/ 3158 w 371"/>
                  <a:gd name="T95" fmla="*/ 2184 h 3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71" h="347">
                    <a:moveTo>
                      <a:pt x="371" y="168"/>
                    </a:moveTo>
                    <a:cubicBezTo>
                      <a:pt x="371" y="146"/>
                      <a:pt x="354" y="129"/>
                      <a:pt x="332" y="129"/>
                    </a:cubicBezTo>
                    <a:cubicBezTo>
                      <a:pt x="329" y="129"/>
                      <a:pt x="326" y="129"/>
                      <a:pt x="324" y="130"/>
                    </a:cubicBezTo>
                    <a:cubicBezTo>
                      <a:pt x="320" y="131"/>
                      <a:pt x="320" y="129"/>
                      <a:pt x="324" y="127"/>
                    </a:cubicBezTo>
                    <a:cubicBezTo>
                      <a:pt x="336" y="119"/>
                      <a:pt x="345" y="105"/>
                      <a:pt x="345" y="89"/>
                    </a:cubicBezTo>
                    <a:cubicBezTo>
                      <a:pt x="345" y="64"/>
                      <a:pt x="324" y="44"/>
                      <a:pt x="300" y="44"/>
                    </a:cubicBezTo>
                    <a:cubicBezTo>
                      <a:pt x="289" y="44"/>
                      <a:pt x="280" y="48"/>
                      <a:pt x="272" y="54"/>
                    </a:cubicBezTo>
                    <a:cubicBezTo>
                      <a:pt x="263" y="44"/>
                      <a:pt x="251" y="39"/>
                      <a:pt x="237" y="39"/>
                    </a:cubicBezTo>
                    <a:cubicBezTo>
                      <a:pt x="232" y="39"/>
                      <a:pt x="228" y="39"/>
                      <a:pt x="223" y="41"/>
                    </a:cubicBezTo>
                    <a:cubicBezTo>
                      <a:pt x="219" y="18"/>
                      <a:pt x="199" y="0"/>
                      <a:pt x="175" y="0"/>
                    </a:cubicBezTo>
                    <a:cubicBezTo>
                      <a:pt x="152" y="0"/>
                      <a:pt x="133" y="15"/>
                      <a:pt x="127" y="36"/>
                    </a:cubicBezTo>
                    <a:cubicBezTo>
                      <a:pt x="121" y="33"/>
                      <a:pt x="114" y="31"/>
                      <a:pt x="106" y="31"/>
                    </a:cubicBezTo>
                    <a:cubicBezTo>
                      <a:pt x="83" y="31"/>
                      <a:pt x="63" y="49"/>
                      <a:pt x="62" y="73"/>
                    </a:cubicBezTo>
                    <a:cubicBezTo>
                      <a:pt x="58" y="72"/>
                      <a:pt x="54" y="71"/>
                      <a:pt x="50" y="71"/>
                    </a:cubicBezTo>
                    <a:cubicBezTo>
                      <a:pt x="23" y="71"/>
                      <a:pt x="2" y="93"/>
                      <a:pt x="2" y="120"/>
                    </a:cubicBezTo>
                    <a:cubicBezTo>
                      <a:pt x="2" y="138"/>
                      <a:pt x="11" y="154"/>
                      <a:pt x="26" y="162"/>
                    </a:cubicBezTo>
                    <a:cubicBezTo>
                      <a:pt x="11" y="169"/>
                      <a:pt x="0" y="185"/>
                      <a:pt x="0" y="202"/>
                    </a:cubicBezTo>
                    <a:cubicBezTo>
                      <a:pt x="0" y="227"/>
                      <a:pt x="21" y="247"/>
                      <a:pt x="45" y="247"/>
                    </a:cubicBezTo>
                    <a:cubicBezTo>
                      <a:pt x="58" y="247"/>
                      <a:pt x="70" y="242"/>
                      <a:pt x="78" y="234"/>
                    </a:cubicBezTo>
                    <a:cubicBezTo>
                      <a:pt x="78" y="236"/>
                      <a:pt x="79" y="239"/>
                      <a:pt x="80" y="241"/>
                    </a:cubicBezTo>
                    <a:cubicBezTo>
                      <a:pt x="68" y="250"/>
                      <a:pt x="61" y="263"/>
                      <a:pt x="61" y="278"/>
                    </a:cubicBezTo>
                    <a:cubicBezTo>
                      <a:pt x="61" y="303"/>
                      <a:pt x="81" y="323"/>
                      <a:pt x="106" y="323"/>
                    </a:cubicBezTo>
                    <a:cubicBezTo>
                      <a:pt x="114" y="323"/>
                      <a:pt x="121" y="321"/>
                      <a:pt x="127" y="317"/>
                    </a:cubicBezTo>
                    <a:cubicBezTo>
                      <a:pt x="134" y="328"/>
                      <a:pt x="146" y="335"/>
                      <a:pt x="160" y="335"/>
                    </a:cubicBezTo>
                    <a:cubicBezTo>
                      <a:pt x="167" y="335"/>
                      <a:pt x="173" y="333"/>
                      <a:pt x="179" y="330"/>
                    </a:cubicBezTo>
                    <a:cubicBezTo>
                      <a:pt x="187" y="341"/>
                      <a:pt x="200" y="347"/>
                      <a:pt x="214" y="347"/>
                    </a:cubicBezTo>
                    <a:cubicBezTo>
                      <a:pt x="236" y="347"/>
                      <a:pt x="255" y="331"/>
                      <a:pt x="258" y="310"/>
                    </a:cubicBezTo>
                    <a:cubicBezTo>
                      <a:pt x="261" y="311"/>
                      <a:pt x="264" y="311"/>
                      <a:pt x="267" y="311"/>
                    </a:cubicBezTo>
                    <a:cubicBezTo>
                      <a:pt x="288" y="311"/>
                      <a:pt x="305" y="295"/>
                      <a:pt x="306" y="275"/>
                    </a:cubicBezTo>
                    <a:cubicBezTo>
                      <a:pt x="308" y="275"/>
                      <a:pt x="309" y="275"/>
                      <a:pt x="310" y="275"/>
                    </a:cubicBezTo>
                    <a:cubicBezTo>
                      <a:pt x="335" y="275"/>
                      <a:pt x="355" y="255"/>
                      <a:pt x="355" y="230"/>
                    </a:cubicBezTo>
                    <a:cubicBezTo>
                      <a:pt x="355" y="220"/>
                      <a:pt x="352" y="211"/>
                      <a:pt x="347" y="204"/>
                    </a:cubicBezTo>
                    <a:cubicBezTo>
                      <a:pt x="361" y="198"/>
                      <a:pt x="371" y="184"/>
                      <a:pt x="371" y="168"/>
                    </a:cubicBezTo>
                    <a:close/>
                    <a:moveTo>
                      <a:pt x="344" y="197"/>
                    </a:moveTo>
                    <a:cubicBezTo>
                      <a:pt x="342" y="198"/>
                      <a:pt x="340" y="200"/>
                      <a:pt x="340" y="202"/>
                    </a:cubicBezTo>
                    <a:cubicBezTo>
                      <a:pt x="339" y="204"/>
                      <a:pt x="339" y="207"/>
                      <a:pt x="341" y="209"/>
                    </a:cubicBezTo>
                    <a:cubicBezTo>
                      <a:pt x="345" y="215"/>
                      <a:pt x="347" y="222"/>
                      <a:pt x="347" y="230"/>
                    </a:cubicBezTo>
                    <a:cubicBezTo>
                      <a:pt x="347" y="250"/>
                      <a:pt x="331" y="267"/>
                      <a:pt x="310" y="267"/>
                    </a:cubicBezTo>
                    <a:cubicBezTo>
                      <a:pt x="307" y="267"/>
                      <a:pt x="307" y="267"/>
                      <a:pt x="307" y="267"/>
                    </a:cubicBezTo>
                    <a:cubicBezTo>
                      <a:pt x="302" y="266"/>
                      <a:pt x="298" y="270"/>
                      <a:pt x="298" y="274"/>
                    </a:cubicBezTo>
                    <a:cubicBezTo>
                      <a:pt x="297" y="290"/>
                      <a:pt x="283" y="303"/>
                      <a:pt x="267" y="303"/>
                    </a:cubicBezTo>
                    <a:cubicBezTo>
                      <a:pt x="259" y="302"/>
                      <a:pt x="254" y="277"/>
                      <a:pt x="248" y="270"/>
                    </a:cubicBezTo>
                    <a:cubicBezTo>
                      <a:pt x="243" y="265"/>
                      <a:pt x="237" y="265"/>
                      <a:pt x="242" y="274"/>
                    </a:cubicBezTo>
                    <a:cubicBezTo>
                      <a:pt x="248" y="285"/>
                      <a:pt x="252" y="296"/>
                      <a:pt x="250" y="309"/>
                    </a:cubicBezTo>
                    <a:cubicBezTo>
                      <a:pt x="247" y="326"/>
                      <a:pt x="232" y="339"/>
                      <a:pt x="214" y="339"/>
                    </a:cubicBezTo>
                    <a:cubicBezTo>
                      <a:pt x="203" y="339"/>
                      <a:pt x="192" y="334"/>
                      <a:pt x="185" y="325"/>
                    </a:cubicBezTo>
                    <a:cubicBezTo>
                      <a:pt x="175" y="309"/>
                      <a:pt x="177" y="293"/>
                      <a:pt x="179" y="288"/>
                    </a:cubicBezTo>
                    <a:cubicBezTo>
                      <a:pt x="181" y="284"/>
                      <a:pt x="175" y="278"/>
                      <a:pt x="172" y="285"/>
                    </a:cubicBezTo>
                    <a:cubicBezTo>
                      <a:pt x="168" y="293"/>
                      <a:pt x="167" y="305"/>
                      <a:pt x="170" y="315"/>
                    </a:cubicBezTo>
                    <a:cubicBezTo>
                      <a:pt x="173" y="326"/>
                      <a:pt x="169" y="327"/>
                      <a:pt x="160" y="327"/>
                    </a:cubicBezTo>
                    <a:cubicBezTo>
                      <a:pt x="150" y="327"/>
                      <a:pt x="140" y="322"/>
                      <a:pt x="134" y="313"/>
                    </a:cubicBezTo>
                    <a:cubicBezTo>
                      <a:pt x="132" y="310"/>
                      <a:pt x="127" y="308"/>
                      <a:pt x="124" y="310"/>
                    </a:cubicBezTo>
                    <a:cubicBezTo>
                      <a:pt x="118" y="313"/>
                      <a:pt x="112" y="315"/>
                      <a:pt x="106" y="315"/>
                    </a:cubicBezTo>
                    <a:cubicBezTo>
                      <a:pt x="85" y="315"/>
                      <a:pt x="69" y="298"/>
                      <a:pt x="69" y="278"/>
                    </a:cubicBezTo>
                    <a:cubicBezTo>
                      <a:pt x="69" y="266"/>
                      <a:pt x="74" y="255"/>
                      <a:pt x="84" y="248"/>
                    </a:cubicBezTo>
                    <a:cubicBezTo>
                      <a:pt x="88" y="246"/>
                      <a:pt x="93" y="245"/>
                      <a:pt x="96" y="244"/>
                    </a:cubicBezTo>
                    <a:cubicBezTo>
                      <a:pt x="101" y="243"/>
                      <a:pt x="105" y="233"/>
                      <a:pt x="96" y="234"/>
                    </a:cubicBezTo>
                    <a:cubicBezTo>
                      <a:pt x="86" y="235"/>
                      <a:pt x="83" y="234"/>
                      <a:pt x="87" y="226"/>
                    </a:cubicBezTo>
                    <a:cubicBezTo>
                      <a:pt x="90" y="218"/>
                      <a:pt x="93" y="205"/>
                      <a:pt x="92" y="196"/>
                    </a:cubicBezTo>
                    <a:cubicBezTo>
                      <a:pt x="91" y="188"/>
                      <a:pt x="83" y="188"/>
                      <a:pt x="85" y="197"/>
                    </a:cubicBezTo>
                    <a:cubicBezTo>
                      <a:pt x="86" y="207"/>
                      <a:pt x="80" y="219"/>
                      <a:pt x="72" y="228"/>
                    </a:cubicBezTo>
                    <a:cubicBezTo>
                      <a:pt x="65" y="235"/>
                      <a:pt x="56" y="239"/>
                      <a:pt x="45" y="239"/>
                    </a:cubicBezTo>
                    <a:cubicBezTo>
                      <a:pt x="25" y="239"/>
                      <a:pt x="8" y="223"/>
                      <a:pt x="8" y="202"/>
                    </a:cubicBezTo>
                    <a:cubicBezTo>
                      <a:pt x="8" y="188"/>
                      <a:pt x="16" y="175"/>
                      <a:pt x="29" y="169"/>
                    </a:cubicBezTo>
                    <a:cubicBezTo>
                      <a:pt x="32" y="168"/>
                      <a:pt x="33" y="165"/>
                      <a:pt x="34" y="162"/>
                    </a:cubicBezTo>
                    <a:cubicBezTo>
                      <a:pt x="34" y="159"/>
                      <a:pt x="32" y="157"/>
                      <a:pt x="30" y="155"/>
                    </a:cubicBezTo>
                    <a:cubicBezTo>
                      <a:pt x="17" y="148"/>
                      <a:pt x="10" y="134"/>
                      <a:pt x="10" y="120"/>
                    </a:cubicBezTo>
                    <a:cubicBezTo>
                      <a:pt x="10" y="98"/>
                      <a:pt x="28" y="79"/>
                      <a:pt x="50" y="79"/>
                    </a:cubicBezTo>
                    <a:cubicBezTo>
                      <a:pt x="53" y="79"/>
                      <a:pt x="56" y="80"/>
                      <a:pt x="60" y="81"/>
                    </a:cubicBezTo>
                    <a:cubicBezTo>
                      <a:pt x="62" y="81"/>
                      <a:pt x="64" y="81"/>
                      <a:pt x="66" y="79"/>
                    </a:cubicBezTo>
                    <a:cubicBezTo>
                      <a:pt x="68" y="78"/>
                      <a:pt x="69" y="76"/>
                      <a:pt x="70" y="73"/>
                    </a:cubicBezTo>
                    <a:cubicBezTo>
                      <a:pt x="71" y="54"/>
                      <a:pt x="87" y="39"/>
                      <a:pt x="106" y="39"/>
                    </a:cubicBezTo>
                    <a:cubicBezTo>
                      <a:pt x="112" y="39"/>
                      <a:pt x="121" y="40"/>
                      <a:pt x="127" y="43"/>
                    </a:cubicBezTo>
                    <a:cubicBezTo>
                      <a:pt x="136" y="49"/>
                      <a:pt x="148" y="57"/>
                      <a:pt x="148" y="70"/>
                    </a:cubicBezTo>
                    <a:cubicBezTo>
                      <a:pt x="149" y="77"/>
                      <a:pt x="152" y="72"/>
                      <a:pt x="149" y="60"/>
                    </a:cubicBezTo>
                    <a:cubicBezTo>
                      <a:pt x="145" y="49"/>
                      <a:pt x="141" y="47"/>
                      <a:pt x="135" y="38"/>
                    </a:cubicBezTo>
                    <a:cubicBezTo>
                      <a:pt x="140" y="21"/>
                      <a:pt x="156" y="8"/>
                      <a:pt x="175" y="8"/>
                    </a:cubicBezTo>
                    <a:cubicBezTo>
                      <a:pt x="195" y="8"/>
                      <a:pt x="212" y="23"/>
                      <a:pt x="215" y="42"/>
                    </a:cubicBezTo>
                    <a:cubicBezTo>
                      <a:pt x="216" y="46"/>
                      <a:pt x="199" y="54"/>
                      <a:pt x="195" y="65"/>
                    </a:cubicBezTo>
                    <a:cubicBezTo>
                      <a:pt x="194" y="68"/>
                      <a:pt x="198" y="69"/>
                      <a:pt x="199" y="65"/>
                    </a:cubicBezTo>
                    <a:cubicBezTo>
                      <a:pt x="202" y="57"/>
                      <a:pt x="219" y="49"/>
                      <a:pt x="226" y="48"/>
                    </a:cubicBezTo>
                    <a:cubicBezTo>
                      <a:pt x="229" y="47"/>
                      <a:pt x="233" y="47"/>
                      <a:pt x="237" y="47"/>
                    </a:cubicBezTo>
                    <a:cubicBezTo>
                      <a:pt x="248" y="47"/>
                      <a:pt x="259" y="51"/>
                      <a:pt x="266" y="59"/>
                    </a:cubicBezTo>
                    <a:cubicBezTo>
                      <a:pt x="270" y="62"/>
                      <a:pt x="284" y="72"/>
                      <a:pt x="281" y="93"/>
                    </a:cubicBezTo>
                    <a:cubicBezTo>
                      <a:pt x="280" y="96"/>
                      <a:pt x="284" y="100"/>
                      <a:pt x="284" y="95"/>
                    </a:cubicBezTo>
                    <a:cubicBezTo>
                      <a:pt x="285" y="89"/>
                      <a:pt x="290" y="81"/>
                      <a:pt x="277" y="60"/>
                    </a:cubicBezTo>
                    <a:cubicBezTo>
                      <a:pt x="284" y="55"/>
                      <a:pt x="291" y="52"/>
                      <a:pt x="300" y="52"/>
                    </a:cubicBezTo>
                    <a:cubicBezTo>
                      <a:pt x="320" y="52"/>
                      <a:pt x="337" y="69"/>
                      <a:pt x="337" y="89"/>
                    </a:cubicBezTo>
                    <a:cubicBezTo>
                      <a:pt x="337" y="101"/>
                      <a:pt x="328" y="115"/>
                      <a:pt x="319" y="121"/>
                    </a:cubicBezTo>
                    <a:cubicBezTo>
                      <a:pt x="313" y="125"/>
                      <a:pt x="308" y="131"/>
                      <a:pt x="303" y="139"/>
                    </a:cubicBezTo>
                    <a:cubicBezTo>
                      <a:pt x="297" y="146"/>
                      <a:pt x="292" y="154"/>
                      <a:pt x="292" y="163"/>
                    </a:cubicBezTo>
                    <a:cubicBezTo>
                      <a:pt x="292" y="170"/>
                      <a:pt x="295" y="168"/>
                      <a:pt x="295" y="163"/>
                    </a:cubicBezTo>
                    <a:cubicBezTo>
                      <a:pt x="295" y="154"/>
                      <a:pt x="304" y="144"/>
                      <a:pt x="313" y="140"/>
                    </a:cubicBezTo>
                    <a:cubicBezTo>
                      <a:pt x="321" y="137"/>
                      <a:pt x="326" y="137"/>
                      <a:pt x="332" y="137"/>
                    </a:cubicBezTo>
                    <a:cubicBezTo>
                      <a:pt x="349" y="137"/>
                      <a:pt x="363" y="151"/>
                      <a:pt x="363" y="168"/>
                    </a:cubicBezTo>
                    <a:cubicBezTo>
                      <a:pt x="363" y="181"/>
                      <a:pt x="356" y="192"/>
                      <a:pt x="344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399"/>
              <p:cNvSpPr/>
              <p:nvPr>
                <p:custDataLst>
                  <p:tags r:id="rId264"/>
                </p:custDataLst>
              </p:nvPr>
            </p:nvSpPr>
            <p:spPr bwMode="auto">
              <a:xfrm>
                <a:off x="3292" y="3112"/>
                <a:ext cx="777" cy="774"/>
              </a:xfrm>
              <a:custGeom>
                <a:avLst/>
                <a:gdLst>
                  <a:gd name="T0" fmla="*/ 3407 w 371"/>
                  <a:gd name="T1" fmla="*/ 1865 h 347"/>
                  <a:gd name="T2" fmla="*/ 3049 w 371"/>
                  <a:gd name="T3" fmla="*/ 1432 h 347"/>
                  <a:gd name="T4" fmla="*/ 2978 w 371"/>
                  <a:gd name="T5" fmla="*/ 1443 h 347"/>
                  <a:gd name="T6" fmla="*/ 2978 w 371"/>
                  <a:gd name="T7" fmla="*/ 1407 h 347"/>
                  <a:gd name="T8" fmla="*/ 3171 w 371"/>
                  <a:gd name="T9" fmla="*/ 990 h 347"/>
                  <a:gd name="T10" fmla="*/ 2754 w 371"/>
                  <a:gd name="T11" fmla="*/ 488 h 347"/>
                  <a:gd name="T12" fmla="*/ 2501 w 371"/>
                  <a:gd name="T13" fmla="*/ 598 h 347"/>
                  <a:gd name="T14" fmla="*/ 2176 w 371"/>
                  <a:gd name="T15" fmla="*/ 433 h 347"/>
                  <a:gd name="T16" fmla="*/ 2048 w 371"/>
                  <a:gd name="T17" fmla="*/ 453 h 347"/>
                  <a:gd name="T18" fmla="*/ 1611 w 371"/>
                  <a:gd name="T19" fmla="*/ 0 h 347"/>
                  <a:gd name="T20" fmla="*/ 1167 w 371"/>
                  <a:gd name="T21" fmla="*/ 397 h 347"/>
                  <a:gd name="T22" fmla="*/ 974 w 371"/>
                  <a:gd name="T23" fmla="*/ 344 h 347"/>
                  <a:gd name="T24" fmla="*/ 570 w 371"/>
                  <a:gd name="T25" fmla="*/ 812 h 347"/>
                  <a:gd name="T26" fmla="*/ 461 w 371"/>
                  <a:gd name="T27" fmla="*/ 785 h 347"/>
                  <a:gd name="T28" fmla="*/ 17 w 371"/>
                  <a:gd name="T29" fmla="*/ 1334 h 347"/>
                  <a:gd name="T30" fmla="*/ 237 w 371"/>
                  <a:gd name="T31" fmla="*/ 1796 h 347"/>
                  <a:gd name="T32" fmla="*/ 0 w 371"/>
                  <a:gd name="T33" fmla="*/ 2244 h 347"/>
                  <a:gd name="T34" fmla="*/ 413 w 371"/>
                  <a:gd name="T35" fmla="*/ 2741 h 347"/>
                  <a:gd name="T36" fmla="*/ 714 w 371"/>
                  <a:gd name="T37" fmla="*/ 2596 h 347"/>
                  <a:gd name="T38" fmla="*/ 737 w 371"/>
                  <a:gd name="T39" fmla="*/ 2677 h 347"/>
                  <a:gd name="T40" fmla="*/ 561 w 371"/>
                  <a:gd name="T41" fmla="*/ 3085 h 347"/>
                  <a:gd name="T42" fmla="*/ 974 w 371"/>
                  <a:gd name="T43" fmla="*/ 3582 h 347"/>
                  <a:gd name="T44" fmla="*/ 1167 w 371"/>
                  <a:gd name="T45" fmla="*/ 3518 h 347"/>
                  <a:gd name="T46" fmla="*/ 1470 w 371"/>
                  <a:gd name="T47" fmla="*/ 3716 h 347"/>
                  <a:gd name="T48" fmla="*/ 1644 w 371"/>
                  <a:gd name="T49" fmla="*/ 3663 h 347"/>
                  <a:gd name="T50" fmla="*/ 1964 w 371"/>
                  <a:gd name="T51" fmla="*/ 3850 h 347"/>
                  <a:gd name="T52" fmla="*/ 2369 w 371"/>
                  <a:gd name="T53" fmla="*/ 3437 h 347"/>
                  <a:gd name="T54" fmla="*/ 2452 w 371"/>
                  <a:gd name="T55" fmla="*/ 3453 h 347"/>
                  <a:gd name="T56" fmla="*/ 2811 w 371"/>
                  <a:gd name="T57" fmla="*/ 3049 h 347"/>
                  <a:gd name="T58" fmla="*/ 2846 w 371"/>
                  <a:gd name="T59" fmla="*/ 3049 h 347"/>
                  <a:gd name="T60" fmla="*/ 3259 w 371"/>
                  <a:gd name="T61" fmla="*/ 2552 h 347"/>
                  <a:gd name="T62" fmla="*/ 3190 w 371"/>
                  <a:gd name="T63" fmla="*/ 2264 h 347"/>
                  <a:gd name="T64" fmla="*/ 3407 w 371"/>
                  <a:gd name="T65" fmla="*/ 1865 h 3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71" h="347">
                    <a:moveTo>
                      <a:pt x="371" y="168"/>
                    </a:moveTo>
                    <a:cubicBezTo>
                      <a:pt x="371" y="146"/>
                      <a:pt x="354" y="129"/>
                      <a:pt x="332" y="129"/>
                    </a:cubicBezTo>
                    <a:cubicBezTo>
                      <a:pt x="329" y="129"/>
                      <a:pt x="326" y="129"/>
                      <a:pt x="324" y="130"/>
                    </a:cubicBezTo>
                    <a:cubicBezTo>
                      <a:pt x="320" y="131"/>
                      <a:pt x="320" y="129"/>
                      <a:pt x="324" y="127"/>
                    </a:cubicBezTo>
                    <a:cubicBezTo>
                      <a:pt x="336" y="119"/>
                      <a:pt x="345" y="105"/>
                      <a:pt x="345" y="89"/>
                    </a:cubicBezTo>
                    <a:cubicBezTo>
                      <a:pt x="345" y="64"/>
                      <a:pt x="324" y="44"/>
                      <a:pt x="300" y="44"/>
                    </a:cubicBezTo>
                    <a:cubicBezTo>
                      <a:pt x="289" y="44"/>
                      <a:pt x="280" y="48"/>
                      <a:pt x="272" y="54"/>
                    </a:cubicBezTo>
                    <a:cubicBezTo>
                      <a:pt x="263" y="44"/>
                      <a:pt x="251" y="39"/>
                      <a:pt x="237" y="39"/>
                    </a:cubicBezTo>
                    <a:cubicBezTo>
                      <a:pt x="232" y="39"/>
                      <a:pt x="228" y="39"/>
                      <a:pt x="223" y="41"/>
                    </a:cubicBezTo>
                    <a:cubicBezTo>
                      <a:pt x="219" y="18"/>
                      <a:pt x="199" y="0"/>
                      <a:pt x="175" y="0"/>
                    </a:cubicBezTo>
                    <a:cubicBezTo>
                      <a:pt x="152" y="0"/>
                      <a:pt x="133" y="15"/>
                      <a:pt x="127" y="36"/>
                    </a:cubicBezTo>
                    <a:cubicBezTo>
                      <a:pt x="121" y="33"/>
                      <a:pt x="114" y="31"/>
                      <a:pt x="106" y="31"/>
                    </a:cubicBezTo>
                    <a:cubicBezTo>
                      <a:pt x="83" y="31"/>
                      <a:pt x="63" y="49"/>
                      <a:pt x="62" y="73"/>
                    </a:cubicBezTo>
                    <a:cubicBezTo>
                      <a:pt x="58" y="72"/>
                      <a:pt x="54" y="71"/>
                      <a:pt x="50" y="71"/>
                    </a:cubicBezTo>
                    <a:cubicBezTo>
                      <a:pt x="23" y="71"/>
                      <a:pt x="2" y="93"/>
                      <a:pt x="2" y="120"/>
                    </a:cubicBezTo>
                    <a:cubicBezTo>
                      <a:pt x="2" y="138"/>
                      <a:pt x="11" y="154"/>
                      <a:pt x="26" y="162"/>
                    </a:cubicBezTo>
                    <a:cubicBezTo>
                      <a:pt x="11" y="169"/>
                      <a:pt x="0" y="185"/>
                      <a:pt x="0" y="202"/>
                    </a:cubicBezTo>
                    <a:cubicBezTo>
                      <a:pt x="0" y="227"/>
                      <a:pt x="21" y="247"/>
                      <a:pt x="45" y="247"/>
                    </a:cubicBezTo>
                    <a:cubicBezTo>
                      <a:pt x="58" y="247"/>
                      <a:pt x="70" y="242"/>
                      <a:pt x="78" y="234"/>
                    </a:cubicBezTo>
                    <a:cubicBezTo>
                      <a:pt x="78" y="236"/>
                      <a:pt x="79" y="239"/>
                      <a:pt x="80" y="241"/>
                    </a:cubicBezTo>
                    <a:cubicBezTo>
                      <a:pt x="68" y="250"/>
                      <a:pt x="61" y="263"/>
                      <a:pt x="61" y="278"/>
                    </a:cubicBezTo>
                    <a:cubicBezTo>
                      <a:pt x="61" y="303"/>
                      <a:pt x="81" y="323"/>
                      <a:pt x="106" y="323"/>
                    </a:cubicBezTo>
                    <a:cubicBezTo>
                      <a:pt x="114" y="323"/>
                      <a:pt x="121" y="321"/>
                      <a:pt x="127" y="317"/>
                    </a:cubicBezTo>
                    <a:cubicBezTo>
                      <a:pt x="134" y="328"/>
                      <a:pt x="146" y="335"/>
                      <a:pt x="160" y="335"/>
                    </a:cubicBezTo>
                    <a:cubicBezTo>
                      <a:pt x="167" y="335"/>
                      <a:pt x="173" y="333"/>
                      <a:pt x="179" y="330"/>
                    </a:cubicBezTo>
                    <a:cubicBezTo>
                      <a:pt x="187" y="341"/>
                      <a:pt x="200" y="347"/>
                      <a:pt x="214" y="347"/>
                    </a:cubicBezTo>
                    <a:cubicBezTo>
                      <a:pt x="236" y="347"/>
                      <a:pt x="255" y="331"/>
                      <a:pt x="258" y="310"/>
                    </a:cubicBezTo>
                    <a:cubicBezTo>
                      <a:pt x="261" y="311"/>
                      <a:pt x="264" y="311"/>
                      <a:pt x="267" y="311"/>
                    </a:cubicBezTo>
                    <a:cubicBezTo>
                      <a:pt x="288" y="311"/>
                      <a:pt x="305" y="295"/>
                      <a:pt x="306" y="275"/>
                    </a:cubicBezTo>
                    <a:cubicBezTo>
                      <a:pt x="308" y="275"/>
                      <a:pt x="309" y="275"/>
                      <a:pt x="310" y="275"/>
                    </a:cubicBezTo>
                    <a:cubicBezTo>
                      <a:pt x="335" y="275"/>
                      <a:pt x="355" y="255"/>
                      <a:pt x="355" y="230"/>
                    </a:cubicBezTo>
                    <a:cubicBezTo>
                      <a:pt x="355" y="220"/>
                      <a:pt x="352" y="211"/>
                      <a:pt x="347" y="204"/>
                    </a:cubicBezTo>
                    <a:cubicBezTo>
                      <a:pt x="361" y="198"/>
                      <a:pt x="371" y="184"/>
                      <a:pt x="371" y="16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400"/>
              <p:cNvSpPr/>
              <p:nvPr>
                <p:custDataLst>
                  <p:tags r:id="rId265"/>
                </p:custDataLst>
              </p:nvPr>
            </p:nvSpPr>
            <p:spPr bwMode="auto">
              <a:xfrm>
                <a:off x="3581" y="3663"/>
                <a:ext cx="65" cy="27"/>
              </a:xfrm>
              <a:custGeom>
                <a:avLst/>
                <a:gdLst>
                  <a:gd name="T0" fmla="*/ 0 w 31"/>
                  <a:gd name="T1" fmla="*/ 0 h 12"/>
                  <a:gd name="T2" fmla="*/ 84 w 31"/>
                  <a:gd name="T3" fmla="*/ 137 h 12"/>
                  <a:gd name="T4" fmla="*/ 285 w 31"/>
                  <a:gd name="T5" fmla="*/ 12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2">
                    <a:moveTo>
                      <a:pt x="0" y="0"/>
                    </a:moveTo>
                    <a:cubicBezTo>
                      <a:pt x="8" y="8"/>
                      <a:pt x="9" y="12"/>
                      <a:pt x="9" y="12"/>
                    </a:cubicBezTo>
                    <a:cubicBezTo>
                      <a:pt x="16" y="10"/>
                      <a:pt x="22" y="9"/>
                      <a:pt x="31" y="11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0" name="Freeform 401"/>
              <p:cNvSpPr/>
              <p:nvPr>
                <p:custDataLst>
                  <p:tags r:id="rId266"/>
                </p:custDataLst>
              </p:nvPr>
            </p:nvSpPr>
            <p:spPr bwMode="auto">
              <a:xfrm>
                <a:off x="3734" y="3502"/>
                <a:ext cx="44" cy="63"/>
              </a:xfrm>
              <a:custGeom>
                <a:avLst/>
                <a:gdLst>
                  <a:gd name="T0" fmla="*/ 0 w 21"/>
                  <a:gd name="T1" fmla="*/ 0 h 28"/>
                  <a:gd name="T2" fmla="*/ 193 w 21"/>
                  <a:gd name="T3" fmla="*/ 32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4" y="11"/>
                      <a:pt x="7" y="22"/>
                      <a:pt x="21" y="28"/>
                    </a:cubicBezTo>
                  </a:path>
                </a:pathLst>
              </a:custGeom>
              <a:noFill/>
              <a:ln w="12700" cap="rnd">
                <a:solidFill>
                  <a:srgbClr val="FDEEE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1" name="Freeform 402"/>
              <p:cNvSpPr/>
              <p:nvPr>
                <p:custDataLst>
                  <p:tags r:id="rId267"/>
                </p:custDataLst>
              </p:nvPr>
            </p:nvSpPr>
            <p:spPr bwMode="auto">
              <a:xfrm>
                <a:off x="3797" y="3547"/>
                <a:ext cx="81" cy="105"/>
              </a:xfrm>
              <a:custGeom>
                <a:avLst/>
                <a:gdLst>
                  <a:gd name="T0" fmla="*/ 349 w 39"/>
                  <a:gd name="T1" fmla="*/ 0 h 47"/>
                  <a:gd name="T2" fmla="*/ 224 w 39"/>
                  <a:gd name="T3" fmla="*/ 413 h 47"/>
                  <a:gd name="T4" fmla="*/ 0 w 39"/>
                  <a:gd name="T5" fmla="*/ 525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cubicBezTo>
                      <a:pt x="31" y="8"/>
                      <a:pt x="21" y="23"/>
                      <a:pt x="25" y="37"/>
                    </a:cubicBezTo>
                    <a:cubicBezTo>
                      <a:pt x="20" y="35"/>
                      <a:pt x="8" y="36"/>
                      <a:pt x="0" y="47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2" name="Freeform 403"/>
              <p:cNvSpPr/>
              <p:nvPr>
                <p:custDataLst>
                  <p:tags r:id="rId268"/>
                </p:custDataLst>
              </p:nvPr>
            </p:nvSpPr>
            <p:spPr bwMode="auto">
              <a:xfrm>
                <a:off x="3817" y="3583"/>
                <a:ext cx="36" cy="4"/>
              </a:xfrm>
              <a:custGeom>
                <a:avLst/>
                <a:gdLst>
                  <a:gd name="T0" fmla="*/ 0 w 17"/>
                  <a:gd name="T1" fmla="*/ 0 h 2"/>
                  <a:gd name="T2" fmla="*/ 161 w 1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6" y="2"/>
                      <a:pt x="14" y="2"/>
                      <a:pt x="17" y="0"/>
                    </a:cubicBezTo>
                  </a:path>
                </a:pathLst>
              </a:custGeom>
              <a:noFill/>
              <a:ln w="19050" cap="rnd">
                <a:solidFill>
                  <a:srgbClr val="FDEEE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3" name="Freeform 404"/>
              <p:cNvSpPr/>
              <p:nvPr>
                <p:custDataLst>
                  <p:tags r:id="rId269"/>
                </p:custDataLst>
              </p:nvPr>
            </p:nvSpPr>
            <p:spPr bwMode="auto">
              <a:xfrm>
                <a:off x="3478" y="3375"/>
                <a:ext cx="44" cy="9"/>
              </a:xfrm>
              <a:custGeom>
                <a:avLst/>
                <a:gdLst>
                  <a:gd name="T0" fmla="*/ 0 w 21"/>
                  <a:gd name="T1" fmla="*/ 0 h 4"/>
                  <a:gd name="T2" fmla="*/ 193 w 21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0"/>
                    </a:moveTo>
                    <a:cubicBezTo>
                      <a:pt x="4" y="3"/>
                      <a:pt x="21" y="4"/>
                      <a:pt x="21" y="4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405"/>
              <p:cNvSpPr/>
              <p:nvPr>
                <p:custDataLst>
                  <p:tags r:id="rId270"/>
                </p:custDataLst>
              </p:nvPr>
            </p:nvSpPr>
            <p:spPr bwMode="auto">
              <a:xfrm>
                <a:off x="3918" y="3527"/>
                <a:ext cx="92" cy="40"/>
              </a:xfrm>
              <a:custGeom>
                <a:avLst/>
                <a:gdLst>
                  <a:gd name="T0" fmla="*/ 0 w 44"/>
                  <a:gd name="T1" fmla="*/ 36 h 18"/>
                  <a:gd name="T2" fmla="*/ 401 w 44"/>
                  <a:gd name="T3" fmla="*/ 19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8">
                    <a:moveTo>
                      <a:pt x="0" y="3"/>
                    </a:moveTo>
                    <a:cubicBezTo>
                      <a:pt x="10" y="0"/>
                      <a:pt x="36" y="4"/>
                      <a:pt x="44" y="18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3" name="Freeform 407"/>
            <p:cNvSpPr/>
            <p:nvPr>
              <p:custDataLst>
                <p:tags r:id="rId19"/>
              </p:custDataLst>
            </p:nvPr>
          </p:nvSpPr>
          <p:spPr bwMode="auto">
            <a:xfrm>
              <a:off x="3891" y="3406"/>
              <a:ext cx="52" cy="9"/>
            </a:xfrm>
            <a:custGeom>
              <a:avLst/>
              <a:gdLst>
                <a:gd name="T0" fmla="*/ 0 w 25"/>
                <a:gd name="T1" fmla="*/ 0 h 4"/>
                <a:gd name="T2" fmla="*/ 225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0"/>
                  </a:moveTo>
                  <a:cubicBezTo>
                    <a:pt x="9" y="4"/>
                    <a:pt x="17" y="4"/>
                    <a:pt x="25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Freeform 408"/>
            <p:cNvSpPr/>
            <p:nvPr>
              <p:custDataLst>
                <p:tags r:id="rId20"/>
              </p:custDataLst>
            </p:nvPr>
          </p:nvSpPr>
          <p:spPr bwMode="auto">
            <a:xfrm>
              <a:off x="3604" y="3313"/>
              <a:ext cx="94" cy="31"/>
            </a:xfrm>
            <a:custGeom>
              <a:avLst/>
              <a:gdLst>
                <a:gd name="T0" fmla="*/ 0 w 45"/>
                <a:gd name="T1" fmla="*/ 78 h 14"/>
                <a:gd name="T2" fmla="*/ 409 w 45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4">
                  <a:moveTo>
                    <a:pt x="0" y="7"/>
                  </a:moveTo>
                  <a:cubicBezTo>
                    <a:pt x="10" y="0"/>
                    <a:pt x="36" y="2"/>
                    <a:pt x="45" y="14"/>
                  </a:cubicBezTo>
                </a:path>
              </a:pathLst>
            </a:custGeom>
            <a:noFill/>
            <a:ln w="12700" cap="rnd">
              <a:solidFill>
                <a:srgbClr val="DAA99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Freeform 409"/>
            <p:cNvSpPr/>
            <p:nvPr>
              <p:custDataLst>
                <p:tags r:id="rId21"/>
              </p:custDataLst>
            </p:nvPr>
          </p:nvSpPr>
          <p:spPr bwMode="auto">
            <a:xfrm>
              <a:off x="3617" y="3509"/>
              <a:ext cx="35" cy="22"/>
            </a:xfrm>
            <a:custGeom>
              <a:avLst/>
              <a:gdLst>
                <a:gd name="T0" fmla="*/ 0 w 17"/>
                <a:gd name="T1" fmla="*/ 106 h 10"/>
                <a:gd name="T2" fmla="*/ 148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4"/>
                    <a:pt x="12" y="1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Freeform 410"/>
            <p:cNvSpPr/>
            <p:nvPr>
              <p:custDataLst>
                <p:tags r:id="rId22"/>
              </p:custDataLst>
            </p:nvPr>
          </p:nvSpPr>
          <p:spPr bwMode="auto">
            <a:xfrm>
              <a:off x="3631" y="3340"/>
              <a:ext cx="99" cy="136"/>
            </a:xfrm>
            <a:custGeom>
              <a:avLst/>
              <a:gdLst>
                <a:gd name="T0" fmla="*/ 280 w 47"/>
                <a:gd name="T1" fmla="*/ 0 h 61"/>
                <a:gd name="T2" fmla="*/ 440 w 47"/>
                <a:gd name="T3" fmla="*/ 676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61">
                  <a:moveTo>
                    <a:pt x="30" y="0"/>
                  </a:moveTo>
                  <a:cubicBezTo>
                    <a:pt x="10" y="3"/>
                    <a:pt x="0" y="58"/>
                    <a:pt x="47" y="61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Freeform 411"/>
            <p:cNvSpPr/>
            <p:nvPr>
              <p:custDataLst>
                <p:tags r:id="rId23"/>
              </p:custDataLst>
            </p:nvPr>
          </p:nvSpPr>
          <p:spPr bwMode="auto">
            <a:xfrm>
              <a:off x="3577" y="3458"/>
              <a:ext cx="44" cy="20"/>
            </a:xfrm>
            <a:custGeom>
              <a:avLst/>
              <a:gdLst>
                <a:gd name="T0" fmla="*/ 0 w 21"/>
                <a:gd name="T1" fmla="*/ 36 h 9"/>
                <a:gd name="T2" fmla="*/ 193 w 21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3"/>
                  </a:moveTo>
                  <a:cubicBezTo>
                    <a:pt x="8" y="0"/>
                    <a:pt x="17" y="5"/>
                    <a:pt x="21" y="9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Freeform 412"/>
            <p:cNvSpPr/>
            <p:nvPr>
              <p:custDataLst>
                <p:tags r:id="rId24"/>
              </p:custDataLst>
            </p:nvPr>
          </p:nvSpPr>
          <p:spPr bwMode="auto">
            <a:xfrm>
              <a:off x="3518" y="3384"/>
              <a:ext cx="82" cy="130"/>
            </a:xfrm>
            <a:custGeom>
              <a:avLst/>
              <a:gdLst>
                <a:gd name="T0" fmla="*/ 0 w 39"/>
                <a:gd name="T1" fmla="*/ 0 h 58"/>
                <a:gd name="T2" fmla="*/ 204 w 39"/>
                <a:gd name="T3" fmla="*/ 65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7">
                  <a:moveTo>
                    <a:pt x="0" y="0"/>
                  </a:moveTo>
                  <a:cubicBezTo>
                    <a:pt x="8" y="0"/>
                    <a:pt x="39" y="14"/>
                    <a:pt x="22" y="58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Freeform 413"/>
            <p:cNvSpPr/>
            <p:nvPr>
              <p:custDataLst>
                <p:tags r:id="rId25"/>
              </p:custDataLst>
            </p:nvPr>
          </p:nvSpPr>
          <p:spPr bwMode="auto">
            <a:xfrm>
              <a:off x="3518" y="3324"/>
              <a:ext cx="84" cy="65"/>
            </a:xfrm>
            <a:custGeom>
              <a:avLst/>
              <a:gdLst>
                <a:gd name="T0" fmla="*/ 370 w 40"/>
                <a:gd name="T1" fmla="*/ 0 h 29"/>
                <a:gd name="T2" fmla="*/ 0 w 40"/>
                <a:gd name="T3" fmla="*/ 30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8">
                  <a:moveTo>
                    <a:pt x="40" y="0"/>
                  </a:moveTo>
                  <a:cubicBezTo>
                    <a:pt x="39" y="6"/>
                    <a:pt x="22" y="29"/>
                    <a:pt x="0" y="2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Freeform 414"/>
            <p:cNvSpPr/>
            <p:nvPr>
              <p:custDataLst>
                <p:tags r:id="rId26"/>
              </p:custDataLst>
            </p:nvPr>
          </p:nvSpPr>
          <p:spPr bwMode="auto">
            <a:xfrm>
              <a:off x="3535" y="3509"/>
              <a:ext cx="113" cy="76"/>
            </a:xfrm>
            <a:custGeom>
              <a:avLst/>
              <a:gdLst>
                <a:gd name="T0" fmla="*/ 0 w 54"/>
                <a:gd name="T1" fmla="*/ 45 h 34"/>
                <a:gd name="T2" fmla="*/ 494 w 54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34">
                  <a:moveTo>
                    <a:pt x="0" y="4"/>
                  </a:moveTo>
                  <a:cubicBezTo>
                    <a:pt x="9" y="0"/>
                    <a:pt x="45" y="1"/>
                    <a:pt x="54" y="34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Freeform 415"/>
            <p:cNvSpPr/>
            <p:nvPr>
              <p:custDataLst>
                <p:tags r:id="rId27"/>
              </p:custDataLst>
            </p:nvPr>
          </p:nvSpPr>
          <p:spPr bwMode="auto">
            <a:xfrm>
              <a:off x="3690" y="3404"/>
              <a:ext cx="63" cy="185"/>
            </a:xfrm>
            <a:custGeom>
              <a:avLst/>
              <a:gdLst>
                <a:gd name="T0" fmla="*/ 277 w 30"/>
                <a:gd name="T1" fmla="*/ 0 h 83"/>
                <a:gd name="T2" fmla="*/ 193 w 30"/>
                <a:gd name="T3" fmla="*/ 486 h 83"/>
                <a:gd name="T4" fmla="*/ 0 w 30"/>
                <a:gd name="T5" fmla="*/ 91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3">
                  <a:moveTo>
                    <a:pt x="30" y="0"/>
                  </a:moveTo>
                  <a:cubicBezTo>
                    <a:pt x="17" y="16"/>
                    <a:pt x="20" y="37"/>
                    <a:pt x="21" y="44"/>
                  </a:cubicBezTo>
                  <a:cubicBezTo>
                    <a:pt x="15" y="46"/>
                    <a:pt x="0" y="57"/>
                    <a:pt x="0" y="83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Freeform 416"/>
            <p:cNvSpPr/>
            <p:nvPr>
              <p:custDataLst>
                <p:tags r:id="rId28"/>
              </p:custDataLst>
            </p:nvPr>
          </p:nvSpPr>
          <p:spPr bwMode="auto">
            <a:xfrm>
              <a:off x="3690" y="3304"/>
              <a:ext cx="98" cy="105"/>
            </a:xfrm>
            <a:custGeom>
              <a:avLst/>
              <a:gdLst>
                <a:gd name="T0" fmla="*/ 425 w 47"/>
                <a:gd name="T1" fmla="*/ 525 h 47"/>
                <a:gd name="T2" fmla="*/ 0 w 47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21" y="47"/>
                    <a:pt x="0" y="2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Oval 417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3508" y="3288"/>
              <a:ext cx="29" cy="29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44" name="Freeform 418"/>
            <p:cNvSpPr/>
            <p:nvPr>
              <p:custDataLst>
                <p:tags r:id="rId30"/>
              </p:custDataLst>
            </p:nvPr>
          </p:nvSpPr>
          <p:spPr bwMode="auto">
            <a:xfrm>
              <a:off x="3508" y="3288"/>
              <a:ext cx="21" cy="20"/>
            </a:xfrm>
            <a:custGeom>
              <a:avLst/>
              <a:gdLst>
                <a:gd name="T0" fmla="*/ 0 w 10"/>
                <a:gd name="T1" fmla="*/ 80 h 9"/>
                <a:gd name="T2" fmla="*/ 0 w 10"/>
                <a:gd name="T3" fmla="*/ 89 h 9"/>
                <a:gd name="T4" fmla="*/ 27 w 10"/>
                <a:gd name="T5" fmla="*/ 98 h 9"/>
                <a:gd name="T6" fmla="*/ 92 w 10"/>
                <a:gd name="T7" fmla="*/ 20 h 9"/>
                <a:gd name="T8" fmla="*/ 92 w 10"/>
                <a:gd name="T9" fmla="*/ 9 h 9"/>
                <a:gd name="T10" fmla="*/ 67 w 10"/>
                <a:gd name="T11" fmla="*/ 0 h 9"/>
                <a:gd name="T12" fmla="*/ 0 w 10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7" y="9"/>
                    <a:pt x="10" y="6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Freeform 419"/>
            <p:cNvSpPr/>
            <p:nvPr>
              <p:custDataLst>
                <p:tags r:id="rId31"/>
              </p:custDataLst>
            </p:nvPr>
          </p:nvSpPr>
          <p:spPr bwMode="auto">
            <a:xfrm>
              <a:off x="3510" y="3293"/>
              <a:ext cx="27" cy="24"/>
            </a:xfrm>
            <a:custGeom>
              <a:avLst/>
              <a:gdLst>
                <a:gd name="T0" fmla="*/ 91 w 13"/>
                <a:gd name="T1" fmla="*/ 0 h 11"/>
                <a:gd name="T2" fmla="*/ 100 w 13"/>
                <a:gd name="T3" fmla="*/ 33 h 11"/>
                <a:gd name="T4" fmla="*/ 44 w 13"/>
                <a:gd name="T5" fmla="*/ 105 h 11"/>
                <a:gd name="T6" fmla="*/ 0 w 13"/>
                <a:gd name="T7" fmla="*/ 81 h 11"/>
                <a:gd name="T8" fmla="*/ 52 w 13"/>
                <a:gd name="T9" fmla="*/ 113 h 11"/>
                <a:gd name="T10" fmla="*/ 116 w 13"/>
                <a:gd name="T11" fmla="*/ 52 h 11"/>
                <a:gd name="T12" fmla="*/ 91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11" y="1"/>
                    <a:pt x="11" y="2"/>
                    <a:pt x="11" y="3"/>
                  </a:cubicBezTo>
                  <a:cubicBezTo>
                    <a:pt x="11" y="7"/>
                    <a:pt x="8" y="10"/>
                    <a:pt x="5" y="10"/>
                  </a:cubicBezTo>
                  <a:cubicBezTo>
                    <a:pt x="3" y="10"/>
                    <a:pt x="1" y="9"/>
                    <a:pt x="0" y="8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0" y="11"/>
                    <a:pt x="13" y="8"/>
                    <a:pt x="13" y="5"/>
                  </a:cubicBezTo>
                  <a:cubicBezTo>
                    <a:pt x="13" y="3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" name="Oval 420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3372" y="3362"/>
              <a:ext cx="37" cy="40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47" name="Freeform 421"/>
            <p:cNvSpPr/>
            <p:nvPr>
              <p:custDataLst>
                <p:tags r:id="rId33"/>
              </p:custDataLst>
            </p:nvPr>
          </p:nvSpPr>
          <p:spPr bwMode="auto">
            <a:xfrm>
              <a:off x="3372" y="3362"/>
              <a:ext cx="27" cy="24"/>
            </a:xfrm>
            <a:custGeom>
              <a:avLst/>
              <a:gdLst>
                <a:gd name="T0" fmla="*/ 0 w 13"/>
                <a:gd name="T1" fmla="*/ 96 h 11"/>
                <a:gd name="T2" fmla="*/ 8 w 13"/>
                <a:gd name="T3" fmla="*/ 105 h 11"/>
                <a:gd name="T4" fmla="*/ 35 w 13"/>
                <a:gd name="T5" fmla="*/ 113 h 11"/>
                <a:gd name="T6" fmla="*/ 116 w 13"/>
                <a:gd name="T7" fmla="*/ 20 h 11"/>
                <a:gd name="T8" fmla="*/ 116 w 13"/>
                <a:gd name="T9" fmla="*/ 9 h 11"/>
                <a:gd name="T10" fmla="*/ 81 w 13"/>
                <a:gd name="T11" fmla="*/ 0 h 11"/>
                <a:gd name="T12" fmla="*/ 0 w 13"/>
                <a:gd name="T13" fmla="*/ 9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9"/>
                  </a:moveTo>
                  <a:cubicBezTo>
                    <a:pt x="0" y="9"/>
                    <a:pt x="1" y="10"/>
                    <a:pt x="1" y="10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9" y="11"/>
                    <a:pt x="13" y="7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Freeform 422"/>
            <p:cNvSpPr/>
            <p:nvPr>
              <p:custDataLst>
                <p:tags r:id="rId34"/>
              </p:custDataLst>
            </p:nvPr>
          </p:nvSpPr>
          <p:spPr bwMode="auto">
            <a:xfrm>
              <a:off x="3376" y="3366"/>
              <a:ext cx="33" cy="36"/>
            </a:xfrm>
            <a:custGeom>
              <a:avLst/>
              <a:gdLst>
                <a:gd name="T0" fmla="*/ 116 w 16"/>
                <a:gd name="T1" fmla="*/ 0 h 16"/>
                <a:gd name="T2" fmla="*/ 124 w 16"/>
                <a:gd name="T3" fmla="*/ 56 h 16"/>
                <a:gd name="T4" fmla="*/ 52 w 16"/>
                <a:gd name="T5" fmla="*/ 146 h 16"/>
                <a:gd name="T6" fmla="*/ 0 w 16"/>
                <a:gd name="T7" fmla="*/ 126 h 16"/>
                <a:gd name="T8" fmla="*/ 60 w 16"/>
                <a:gd name="T9" fmla="*/ 182 h 16"/>
                <a:gd name="T10" fmla="*/ 140 w 16"/>
                <a:gd name="T11" fmla="*/ 81 h 16"/>
                <a:gd name="T12" fmla="*/ 116 w 16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13" y="0"/>
                  </a:moveTo>
                  <a:cubicBezTo>
                    <a:pt x="14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3"/>
                    <a:pt x="0" y="11"/>
                  </a:cubicBezTo>
                  <a:cubicBezTo>
                    <a:pt x="1" y="14"/>
                    <a:pt x="4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4"/>
                    <a:pt x="15" y="2"/>
                    <a:pt x="13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Oval 423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3562" y="3596"/>
              <a:ext cx="23" cy="25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0" name="Freeform 424"/>
            <p:cNvSpPr/>
            <p:nvPr>
              <p:custDataLst>
                <p:tags r:id="rId36"/>
              </p:custDataLst>
            </p:nvPr>
          </p:nvSpPr>
          <p:spPr bwMode="auto">
            <a:xfrm>
              <a:off x="3562" y="3596"/>
              <a:ext cx="17" cy="16"/>
            </a:xfrm>
            <a:custGeom>
              <a:avLst/>
              <a:gdLst>
                <a:gd name="T0" fmla="*/ 0 w 8"/>
                <a:gd name="T1" fmla="*/ 57 h 7"/>
                <a:gd name="T2" fmla="*/ 0 w 8"/>
                <a:gd name="T3" fmla="*/ 73 h 7"/>
                <a:gd name="T4" fmla="*/ 19 w 8"/>
                <a:gd name="T5" fmla="*/ 85 h 7"/>
                <a:gd name="T6" fmla="*/ 77 w 8"/>
                <a:gd name="T7" fmla="*/ 11 h 7"/>
                <a:gd name="T8" fmla="*/ 77 w 8"/>
                <a:gd name="T9" fmla="*/ 11 h 7"/>
                <a:gd name="T10" fmla="*/ 49 w 8"/>
                <a:gd name="T11" fmla="*/ 0 h 7"/>
                <a:gd name="T12" fmla="*/ 0 w 8"/>
                <a:gd name="T13" fmla="*/ 5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Freeform 425"/>
            <p:cNvSpPr/>
            <p:nvPr>
              <p:custDataLst>
                <p:tags r:id="rId37"/>
              </p:custDataLst>
            </p:nvPr>
          </p:nvSpPr>
          <p:spPr bwMode="auto">
            <a:xfrm>
              <a:off x="3564" y="3598"/>
              <a:ext cx="21" cy="23"/>
            </a:xfrm>
            <a:custGeom>
              <a:avLst/>
              <a:gdLst>
                <a:gd name="T0" fmla="*/ 76 w 10"/>
                <a:gd name="T1" fmla="*/ 0 h 10"/>
                <a:gd name="T2" fmla="*/ 84 w 10"/>
                <a:gd name="T3" fmla="*/ 37 h 10"/>
                <a:gd name="T4" fmla="*/ 27 w 10"/>
                <a:gd name="T5" fmla="*/ 94 h 10"/>
                <a:gd name="T6" fmla="*/ 0 w 10"/>
                <a:gd name="T7" fmla="*/ 85 h 10"/>
                <a:gd name="T8" fmla="*/ 36 w 10"/>
                <a:gd name="T9" fmla="*/ 122 h 10"/>
                <a:gd name="T10" fmla="*/ 92 w 10"/>
                <a:gd name="T11" fmla="*/ 48 h 10"/>
                <a:gd name="T12" fmla="*/ 76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cubicBezTo>
                    <a:pt x="8" y="1"/>
                    <a:pt x="9" y="2"/>
                    <a:pt x="9" y="3"/>
                  </a:cubicBezTo>
                  <a:cubicBezTo>
                    <a:pt x="9" y="6"/>
                    <a:pt x="6" y="8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7" y="10"/>
                    <a:pt x="10" y="7"/>
                    <a:pt x="10" y="4"/>
                  </a:cubicBezTo>
                  <a:cubicBezTo>
                    <a:pt x="10" y="3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Oval 426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3633" y="3447"/>
              <a:ext cx="23" cy="24"/>
            </a:xfrm>
            <a:prstGeom prst="ellipse">
              <a:avLst/>
            </a:prstGeom>
            <a:solidFill>
              <a:srgbClr val="692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3" name="Freeform 427"/>
            <p:cNvSpPr/>
            <p:nvPr>
              <p:custDataLst>
                <p:tags r:id="rId39"/>
              </p:custDataLst>
            </p:nvPr>
          </p:nvSpPr>
          <p:spPr bwMode="auto">
            <a:xfrm>
              <a:off x="3633" y="3447"/>
              <a:ext cx="17" cy="15"/>
            </a:xfrm>
            <a:custGeom>
              <a:avLst/>
              <a:gdLst>
                <a:gd name="T0" fmla="*/ 0 w 8"/>
                <a:gd name="T1" fmla="*/ 51 h 7"/>
                <a:gd name="T2" fmla="*/ 0 w 8"/>
                <a:gd name="T3" fmla="*/ 60 h 7"/>
                <a:gd name="T4" fmla="*/ 19 w 8"/>
                <a:gd name="T5" fmla="*/ 69 h 7"/>
                <a:gd name="T6" fmla="*/ 77 w 8"/>
                <a:gd name="T7" fmla="*/ 9 h 7"/>
                <a:gd name="T8" fmla="*/ 77 w 8"/>
                <a:gd name="T9" fmla="*/ 9 h 7"/>
                <a:gd name="T10" fmla="*/ 49 w 8"/>
                <a:gd name="T11" fmla="*/ 0 h 7"/>
                <a:gd name="T12" fmla="*/ 0 w 8"/>
                <a:gd name="T13" fmla="*/ 5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4C1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Freeform 428"/>
            <p:cNvSpPr/>
            <p:nvPr>
              <p:custDataLst>
                <p:tags r:id="rId40"/>
              </p:custDataLst>
            </p:nvPr>
          </p:nvSpPr>
          <p:spPr bwMode="auto">
            <a:xfrm>
              <a:off x="3635" y="3449"/>
              <a:ext cx="21" cy="22"/>
            </a:xfrm>
            <a:custGeom>
              <a:avLst/>
              <a:gdLst>
                <a:gd name="T0" fmla="*/ 76 w 10"/>
                <a:gd name="T1" fmla="*/ 0 h 10"/>
                <a:gd name="T2" fmla="*/ 84 w 10"/>
                <a:gd name="T3" fmla="*/ 33 h 10"/>
                <a:gd name="T4" fmla="*/ 27 w 10"/>
                <a:gd name="T5" fmla="*/ 88 h 10"/>
                <a:gd name="T6" fmla="*/ 0 w 10"/>
                <a:gd name="T7" fmla="*/ 73 h 10"/>
                <a:gd name="T8" fmla="*/ 36 w 10"/>
                <a:gd name="T9" fmla="*/ 106 h 10"/>
                <a:gd name="T10" fmla="*/ 92 w 10"/>
                <a:gd name="T11" fmla="*/ 44 h 10"/>
                <a:gd name="T12" fmla="*/ 76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cubicBezTo>
                    <a:pt x="8" y="1"/>
                    <a:pt x="9" y="2"/>
                    <a:pt x="9" y="3"/>
                  </a:cubicBezTo>
                  <a:cubicBezTo>
                    <a:pt x="9" y="6"/>
                    <a:pt x="6" y="8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7" y="10"/>
                    <a:pt x="10" y="7"/>
                    <a:pt x="10" y="4"/>
                  </a:cubicBezTo>
                  <a:cubicBezTo>
                    <a:pt x="10" y="3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9D5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Oval 429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709" y="3402"/>
              <a:ext cx="18" cy="20"/>
            </a:xfrm>
            <a:prstGeom prst="ellipse">
              <a:avLst/>
            </a:prstGeom>
            <a:solidFill>
              <a:srgbClr val="4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6" name="Freeform 430"/>
            <p:cNvSpPr/>
            <p:nvPr>
              <p:custDataLst>
                <p:tags r:id="rId42"/>
              </p:custDataLst>
            </p:nvPr>
          </p:nvSpPr>
          <p:spPr bwMode="auto">
            <a:xfrm>
              <a:off x="3709" y="3402"/>
              <a:ext cx="12" cy="13"/>
            </a:xfrm>
            <a:custGeom>
              <a:avLst/>
              <a:gdLst>
                <a:gd name="T0" fmla="*/ 0 w 6"/>
                <a:gd name="T1" fmla="*/ 52 h 6"/>
                <a:gd name="T2" fmla="*/ 0 w 6"/>
                <a:gd name="T3" fmla="*/ 61 h 6"/>
                <a:gd name="T4" fmla="*/ 16 w 6"/>
                <a:gd name="T5" fmla="*/ 61 h 6"/>
                <a:gd name="T6" fmla="*/ 48 w 6"/>
                <a:gd name="T7" fmla="*/ 20 h 6"/>
                <a:gd name="T8" fmla="*/ 48 w 6"/>
                <a:gd name="T9" fmla="*/ 9 h 6"/>
                <a:gd name="T10" fmla="*/ 32 w 6"/>
                <a:gd name="T11" fmla="*/ 0 h 6"/>
                <a:gd name="T12" fmla="*/ 0 w 6"/>
                <a:gd name="T13" fmla="*/ 5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6"/>
                    <a:pt x="6" y="4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37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Freeform 431"/>
            <p:cNvSpPr/>
            <p:nvPr>
              <p:custDataLst>
                <p:tags r:id="rId43"/>
              </p:custDataLst>
            </p:nvPr>
          </p:nvSpPr>
          <p:spPr bwMode="auto">
            <a:xfrm>
              <a:off x="3711" y="3406"/>
              <a:ext cx="16" cy="16"/>
            </a:xfrm>
            <a:custGeom>
              <a:avLst/>
              <a:gdLst>
                <a:gd name="T0" fmla="*/ 48 w 8"/>
                <a:gd name="T1" fmla="*/ 0 h 7"/>
                <a:gd name="T2" fmla="*/ 56 w 8"/>
                <a:gd name="T3" fmla="*/ 25 h 7"/>
                <a:gd name="T4" fmla="*/ 16 w 8"/>
                <a:gd name="T5" fmla="*/ 73 h 7"/>
                <a:gd name="T6" fmla="*/ 0 w 8"/>
                <a:gd name="T7" fmla="*/ 57 h 7"/>
                <a:gd name="T8" fmla="*/ 24 w 8"/>
                <a:gd name="T9" fmla="*/ 85 h 7"/>
                <a:gd name="T10" fmla="*/ 64 w 8"/>
                <a:gd name="T11" fmla="*/ 37 h 7"/>
                <a:gd name="T12" fmla="*/ 48 w 8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7" y="4"/>
                    <a:pt x="5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6F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" name="Oval 432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838" y="3487"/>
              <a:ext cx="28" cy="29"/>
            </a:xfrm>
            <a:prstGeom prst="ellipse">
              <a:avLst/>
            </a:prstGeom>
            <a:solidFill>
              <a:srgbClr val="7B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9" name="Freeform 433"/>
            <p:cNvSpPr/>
            <p:nvPr>
              <p:custDataLst>
                <p:tags r:id="rId45"/>
              </p:custDataLst>
            </p:nvPr>
          </p:nvSpPr>
          <p:spPr bwMode="auto">
            <a:xfrm>
              <a:off x="3838" y="3487"/>
              <a:ext cx="19" cy="18"/>
            </a:xfrm>
            <a:custGeom>
              <a:avLst/>
              <a:gdLst>
                <a:gd name="T0" fmla="*/ 0 w 9"/>
                <a:gd name="T1" fmla="*/ 72 h 8"/>
                <a:gd name="T2" fmla="*/ 0 w 9"/>
                <a:gd name="T3" fmla="*/ 81 h 8"/>
                <a:gd name="T4" fmla="*/ 27 w 9"/>
                <a:gd name="T5" fmla="*/ 92 h 8"/>
                <a:gd name="T6" fmla="*/ 84 w 9"/>
                <a:gd name="T7" fmla="*/ 25 h 8"/>
                <a:gd name="T8" fmla="*/ 84 w 9"/>
                <a:gd name="T9" fmla="*/ 0 h 8"/>
                <a:gd name="T10" fmla="*/ 57 w 9"/>
                <a:gd name="T11" fmla="*/ 0 h 8"/>
                <a:gd name="T12" fmla="*/ 0 w 9"/>
                <a:gd name="T13" fmla="*/ 7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6" y="8"/>
                    <a:pt x="9" y="5"/>
                    <a:pt x="9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6A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Freeform 434"/>
            <p:cNvSpPr/>
            <p:nvPr>
              <p:custDataLst>
                <p:tags r:id="rId46"/>
              </p:custDataLst>
            </p:nvPr>
          </p:nvSpPr>
          <p:spPr bwMode="auto">
            <a:xfrm>
              <a:off x="3840" y="3489"/>
              <a:ext cx="26" cy="27"/>
            </a:xfrm>
            <a:custGeom>
              <a:avLst/>
              <a:gdLst>
                <a:gd name="T0" fmla="*/ 104 w 12"/>
                <a:gd name="T1" fmla="*/ 0 h 12"/>
                <a:gd name="T2" fmla="*/ 113 w 12"/>
                <a:gd name="T3" fmla="*/ 45 h 12"/>
                <a:gd name="T4" fmla="*/ 43 w 12"/>
                <a:gd name="T5" fmla="*/ 117 h 12"/>
                <a:gd name="T6" fmla="*/ 0 w 12"/>
                <a:gd name="T7" fmla="*/ 101 h 12"/>
                <a:gd name="T8" fmla="*/ 52 w 12"/>
                <a:gd name="T9" fmla="*/ 137 h 12"/>
                <a:gd name="T10" fmla="*/ 121 w 12"/>
                <a:gd name="T11" fmla="*/ 56 h 12"/>
                <a:gd name="T12" fmla="*/ 104 w 1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10" y="1"/>
                    <a:pt x="11" y="2"/>
                    <a:pt x="11" y="4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1" y="10"/>
                    <a:pt x="3" y="12"/>
                    <a:pt x="5" y="12"/>
                  </a:cubicBezTo>
                  <a:cubicBezTo>
                    <a:pt x="9" y="12"/>
                    <a:pt x="12" y="9"/>
                    <a:pt x="12" y="5"/>
                  </a:cubicBezTo>
                  <a:cubicBezTo>
                    <a:pt x="12" y="3"/>
                    <a:pt x="11" y="2"/>
                    <a:pt x="10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" name="Oval 435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>
              <a:off x="3531" y="3438"/>
              <a:ext cx="23" cy="24"/>
            </a:xfrm>
            <a:prstGeom prst="ellipse">
              <a:avLst/>
            </a:prstGeom>
            <a:solidFill>
              <a:srgbClr val="7B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2" name="Freeform 436"/>
            <p:cNvSpPr/>
            <p:nvPr>
              <p:custDataLst>
                <p:tags r:id="rId48"/>
              </p:custDataLst>
            </p:nvPr>
          </p:nvSpPr>
          <p:spPr bwMode="auto">
            <a:xfrm>
              <a:off x="3531" y="3438"/>
              <a:ext cx="16" cy="15"/>
            </a:xfrm>
            <a:custGeom>
              <a:avLst/>
              <a:gdLst>
                <a:gd name="T0" fmla="*/ 0 w 8"/>
                <a:gd name="T1" fmla="*/ 60 h 7"/>
                <a:gd name="T2" fmla="*/ 0 w 8"/>
                <a:gd name="T3" fmla="*/ 69 h 7"/>
                <a:gd name="T4" fmla="*/ 16 w 8"/>
                <a:gd name="T5" fmla="*/ 69 h 7"/>
                <a:gd name="T6" fmla="*/ 64 w 8"/>
                <a:gd name="T7" fmla="*/ 19 h 7"/>
                <a:gd name="T8" fmla="*/ 64 w 8"/>
                <a:gd name="T9" fmla="*/ 9 h 7"/>
                <a:gd name="T10" fmla="*/ 40 w 8"/>
                <a:gd name="T11" fmla="*/ 0 h 7"/>
                <a:gd name="T12" fmla="*/ 0 w 8"/>
                <a:gd name="T13" fmla="*/ 6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5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6A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Freeform 437"/>
            <p:cNvSpPr/>
            <p:nvPr>
              <p:custDataLst>
                <p:tags r:id="rId49"/>
              </p:custDataLst>
            </p:nvPr>
          </p:nvSpPr>
          <p:spPr bwMode="auto">
            <a:xfrm>
              <a:off x="3533" y="3442"/>
              <a:ext cx="21" cy="20"/>
            </a:xfrm>
            <a:custGeom>
              <a:avLst/>
              <a:gdLst>
                <a:gd name="T0" fmla="*/ 76 w 10"/>
                <a:gd name="T1" fmla="*/ 0 h 9"/>
                <a:gd name="T2" fmla="*/ 84 w 10"/>
                <a:gd name="T3" fmla="*/ 20 h 9"/>
                <a:gd name="T4" fmla="*/ 27 w 10"/>
                <a:gd name="T5" fmla="*/ 89 h 9"/>
                <a:gd name="T6" fmla="*/ 0 w 10"/>
                <a:gd name="T7" fmla="*/ 64 h 9"/>
                <a:gd name="T8" fmla="*/ 36 w 10"/>
                <a:gd name="T9" fmla="*/ 98 h 9"/>
                <a:gd name="T10" fmla="*/ 92 w 10"/>
                <a:gd name="T11" fmla="*/ 44 h 9"/>
                <a:gd name="T12" fmla="*/ 76 w 10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5"/>
                    <a:pt x="6" y="8"/>
                    <a:pt x="3" y="8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1" y="8"/>
                    <a:pt x="2" y="9"/>
                    <a:pt x="4" y="9"/>
                  </a:cubicBezTo>
                  <a:cubicBezTo>
                    <a:pt x="7" y="9"/>
                    <a:pt x="10" y="7"/>
                    <a:pt x="10" y="4"/>
                  </a:cubicBezTo>
                  <a:cubicBezTo>
                    <a:pt x="10" y="2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Oval 438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765" y="3616"/>
              <a:ext cx="19" cy="20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5" name="Freeform 439"/>
            <p:cNvSpPr/>
            <p:nvPr>
              <p:custDataLst>
                <p:tags r:id="rId51"/>
              </p:custDataLst>
            </p:nvPr>
          </p:nvSpPr>
          <p:spPr bwMode="auto">
            <a:xfrm>
              <a:off x="3765" y="3616"/>
              <a:ext cx="13" cy="14"/>
            </a:xfrm>
            <a:custGeom>
              <a:avLst/>
              <a:gdLst>
                <a:gd name="T0" fmla="*/ 0 w 6"/>
                <a:gd name="T1" fmla="*/ 49 h 6"/>
                <a:gd name="T2" fmla="*/ 0 w 6"/>
                <a:gd name="T3" fmla="*/ 65 h 6"/>
                <a:gd name="T4" fmla="*/ 20 w 6"/>
                <a:gd name="T5" fmla="*/ 77 h 6"/>
                <a:gd name="T6" fmla="*/ 61 w 6"/>
                <a:gd name="T7" fmla="*/ 12 h 6"/>
                <a:gd name="T8" fmla="*/ 61 w 6"/>
                <a:gd name="T9" fmla="*/ 0 h 6"/>
                <a:gd name="T10" fmla="*/ 43 w 6"/>
                <a:gd name="T11" fmla="*/ 0 h 6"/>
                <a:gd name="T12" fmla="*/ 0 w 6"/>
                <a:gd name="T13" fmla="*/ 49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4" y="6"/>
                    <a:pt x="6" y="4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Freeform 440"/>
            <p:cNvSpPr/>
            <p:nvPr>
              <p:custDataLst>
                <p:tags r:id="rId52"/>
              </p:custDataLst>
            </p:nvPr>
          </p:nvSpPr>
          <p:spPr bwMode="auto">
            <a:xfrm>
              <a:off x="3767" y="3619"/>
              <a:ext cx="17" cy="17"/>
            </a:xfrm>
            <a:custGeom>
              <a:avLst/>
              <a:gdLst>
                <a:gd name="T0" fmla="*/ 60 w 8"/>
                <a:gd name="T1" fmla="*/ 0 h 8"/>
                <a:gd name="T2" fmla="*/ 68 w 8"/>
                <a:gd name="T3" fmla="*/ 19 h 8"/>
                <a:gd name="T4" fmla="*/ 19 w 8"/>
                <a:gd name="T5" fmla="*/ 68 h 8"/>
                <a:gd name="T6" fmla="*/ 0 w 8"/>
                <a:gd name="T7" fmla="*/ 49 h 8"/>
                <a:gd name="T8" fmla="*/ 28 w 8"/>
                <a:gd name="T9" fmla="*/ 77 h 8"/>
                <a:gd name="T10" fmla="*/ 77 w 8"/>
                <a:gd name="T11" fmla="*/ 28 h 8"/>
                <a:gd name="T12" fmla="*/ 60 w 8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5"/>
                    <a:pt x="5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7"/>
                    <a:pt x="2" y="8"/>
                    <a:pt x="3" y="8"/>
                  </a:cubicBezTo>
                  <a:cubicBezTo>
                    <a:pt x="6" y="8"/>
                    <a:pt x="8" y="6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Freeform 441"/>
            <p:cNvSpPr/>
            <p:nvPr>
              <p:custDataLst>
                <p:tags r:id="rId53"/>
              </p:custDataLst>
            </p:nvPr>
          </p:nvSpPr>
          <p:spPr bwMode="auto">
            <a:xfrm>
              <a:off x="3516" y="3326"/>
              <a:ext cx="63" cy="43"/>
            </a:xfrm>
            <a:custGeom>
              <a:avLst/>
              <a:gdLst>
                <a:gd name="T0" fmla="*/ 0 w 30"/>
                <a:gd name="T1" fmla="*/ 195 h 19"/>
                <a:gd name="T2" fmla="*/ 277 w 30"/>
                <a:gd name="T3" fmla="*/ 0 h 19"/>
                <a:gd name="T4" fmla="*/ 0 w 30"/>
                <a:gd name="T5" fmla="*/ 19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9"/>
                    <a:pt x="23" y="14"/>
                    <a:pt x="30" y="0"/>
                  </a:cubicBezTo>
                  <a:cubicBezTo>
                    <a:pt x="27" y="4"/>
                    <a:pt x="13" y="16"/>
                    <a:pt x="0" y="1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Oval 442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3397" y="3587"/>
              <a:ext cx="27" cy="29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9" name="Freeform 443"/>
            <p:cNvSpPr/>
            <p:nvPr>
              <p:custDataLst>
                <p:tags r:id="rId55"/>
              </p:custDataLst>
            </p:nvPr>
          </p:nvSpPr>
          <p:spPr bwMode="auto">
            <a:xfrm>
              <a:off x="3397" y="3587"/>
              <a:ext cx="19" cy="20"/>
            </a:xfrm>
            <a:custGeom>
              <a:avLst/>
              <a:gdLst>
                <a:gd name="T0" fmla="*/ 0 w 9"/>
                <a:gd name="T1" fmla="*/ 80 h 9"/>
                <a:gd name="T2" fmla="*/ 0 w 9"/>
                <a:gd name="T3" fmla="*/ 89 h 9"/>
                <a:gd name="T4" fmla="*/ 27 w 9"/>
                <a:gd name="T5" fmla="*/ 98 h 9"/>
                <a:gd name="T6" fmla="*/ 84 w 9"/>
                <a:gd name="T7" fmla="*/ 20 h 9"/>
                <a:gd name="T8" fmla="*/ 84 w 9"/>
                <a:gd name="T9" fmla="*/ 9 h 9"/>
                <a:gd name="T10" fmla="*/ 57 w 9"/>
                <a:gd name="T11" fmla="*/ 0 h 9"/>
                <a:gd name="T12" fmla="*/ 0 w 9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6" y="9"/>
                    <a:pt x="9" y="6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Freeform 444"/>
            <p:cNvSpPr/>
            <p:nvPr>
              <p:custDataLst>
                <p:tags r:id="rId56"/>
              </p:custDataLst>
            </p:nvPr>
          </p:nvSpPr>
          <p:spPr bwMode="auto">
            <a:xfrm>
              <a:off x="3399" y="3592"/>
              <a:ext cx="25" cy="24"/>
            </a:xfrm>
            <a:custGeom>
              <a:avLst/>
              <a:gdLst>
                <a:gd name="T0" fmla="*/ 92 w 12"/>
                <a:gd name="T1" fmla="*/ 0 h 11"/>
                <a:gd name="T2" fmla="*/ 100 w 12"/>
                <a:gd name="T3" fmla="*/ 33 h 11"/>
                <a:gd name="T4" fmla="*/ 35 w 12"/>
                <a:gd name="T5" fmla="*/ 105 h 11"/>
                <a:gd name="T6" fmla="*/ 0 w 12"/>
                <a:gd name="T7" fmla="*/ 81 h 11"/>
                <a:gd name="T8" fmla="*/ 44 w 12"/>
                <a:gd name="T9" fmla="*/ 113 h 11"/>
                <a:gd name="T10" fmla="*/ 108 w 12"/>
                <a:gd name="T11" fmla="*/ 52 h 11"/>
                <a:gd name="T12" fmla="*/ 92 w 12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10" y="0"/>
                  </a:moveTo>
                  <a:cubicBezTo>
                    <a:pt x="10" y="1"/>
                    <a:pt x="11" y="2"/>
                    <a:pt x="11" y="3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1" y="10"/>
                    <a:pt x="3" y="11"/>
                    <a:pt x="5" y="11"/>
                  </a:cubicBezTo>
                  <a:cubicBezTo>
                    <a:pt x="9" y="11"/>
                    <a:pt x="12" y="8"/>
                    <a:pt x="12" y="5"/>
                  </a:cubicBezTo>
                  <a:cubicBezTo>
                    <a:pt x="12" y="3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Freeform 445"/>
            <p:cNvSpPr/>
            <p:nvPr>
              <p:custDataLst>
                <p:tags r:id="rId57"/>
              </p:custDataLst>
            </p:nvPr>
          </p:nvSpPr>
          <p:spPr bwMode="auto">
            <a:xfrm>
              <a:off x="3384" y="3601"/>
              <a:ext cx="63" cy="42"/>
            </a:xfrm>
            <a:custGeom>
              <a:avLst/>
              <a:gdLst>
                <a:gd name="T0" fmla="*/ 0 w 30"/>
                <a:gd name="T1" fmla="*/ 186 h 19"/>
                <a:gd name="T2" fmla="*/ 277 w 30"/>
                <a:gd name="T3" fmla="*/ 0 h 19"/>
                <a:gd name="T4" fmla="*/ 0 w 30"/>
                <a:gd name="T5" fmla="*/ 18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9"/>
                    <a:pt x="23" y="14"/>
                    <a:pt x="30" y="0"/>
                  </a:cubicBezTo>
                  <a:cubicBezTo>
                    <a:pt x="27" y="4"/>
                    <a:pt x="13" y="16"/>
                    <a:pt x="0" y="1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Freeform 446"/>
            <p:cNvSpPr/>
            <p:nvPr>
              <p:custDataLst>
                <p:tags r:id="rId58"/>
              </p:custDataLst>
            </p:nvPr>
          </p:nvSpPr>
          <p:spPr bwMode="auto">
            <a:xfrm>
              <a:off x="3390" y="3438"/>
              <a:ext cx="82" cy="24"/>
            </a:xfrm>
            <a:custGeom>
              <a:avLst/>
              <a:gdLst>
                <a:gd name="T0" fmla="*/ 0 w 39"/>
                <a:gd name="T1" fmla="*/ 72 h 11"/>
                <a:gd name="T2" fmla="*/ 212 w 39"/>
                <a:gd name="T3" fmla="*/ 113 h 11"/>
                <a:gd name="T4" fmla="*/ 362 w 39"/>
                <a:gd name="T5" fmla="*/ 0 h 11"/>
                <a:gd name="T6" fmla="*/ 177 w 39"/>
                <a:gd name="T7" fmla="*/ 81 h 11"/>
                <a:gd name="T8" fmla="*/ 0 w 39"/>
                <a:gd name="T9" fmla="*/ 7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9" y="5"/>
                    <a:pt x="15" y="11"/>
                    <a:pt x="23" y="11"/>
                  </a:cubicBezTo>
                  <a:cubicBezTo>
                    <a:pt x="30" y="10"/>
                    <a:pt x="37" y="5"/>
                    <a:pt x="39" y="0"/>
                  </a:cubicBezTo>
                  <a:cubicBezTo>
                    <a:pt x="35" y="4"/>
                    <a:pt x="26" y="9"/>
                    <a:pt x="19" y="8"/>
                  </a:cubicBezTo>
                  <a:cubicBezTo>
                    <a:pt x="13" y="7"/>
                    <a:pt x="5" y="5"/>
                    <a:pt x="0" y="7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447"/>
            <p:cNvSpPr/>
            <p:nvPr>
              <p:custDataLst>
                <p:tags r:id="rId59"/>
              </p:custDataLst>
            </p:nvPr>
          </p:nvSpPr>
          <p:spPr bwMode="auto">
            <a:xfrm>
              <a:off x="3652" y="3228"/>
              <a:ext cx="63" cy="62"/>
            </a:xfrm>
            <a:custGeom>
              <a:avLst/>
              <a:gdLst>
                <a:gd name="T0" fmla="*/ 0 w 30"/>
                <a:gd name="T1" fmla="*/ 283 h 28"/>
                <a:gd name="T2" fmla="*/ 168 w 30"/>
                <a:gd name="T3" fmla="*/ 133 h 28"/>
                <a:gd name="T4" fmla="*/ 277 w 30"/>
                <a:gd name="T5" fmla="*/ 0 h 28"/>
                <a:gd name="T6" fmla="*/ 141 w 30"/>
                <a:gd name="T7" fmla="*/ 117 h 28"/>
                <a:gd name="T8" fmla="*/ 0 w 30"/>
                <a:gd name="T9" fmla="*/ 28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8">
                  <a:moveTo>
                    <a:pt x="0" y="26"/>
                  </a:moveTo>
                  <a:cubicBezTo>
                    <a:pt x="4" y="28"/>
                    <a:pt x="13" y="19"/>
                    <a:pt x="18" y="12"/>
                  </a:cubicBezTo>
                  <a:cubicBezTo>
                    <a:pt x="23" y="4"/>
                    <a:pt x="26" y="2"/>
                    <a:pt x="30" y="0"/>
                  </a:cubicBezTo>
                  <a:cubicBezTo>
                    <a:pt x="21" y="1"/>
                    <a:pt x="19" y="8"/>
                    <a:pt x="15" y="11"/>
                  </a:cubicBezTo>
                  <a:cubicBezTo>
                    <a:pt x="11" y="14"/>
                    <a:pt x="7" y="26"/>
                    <a:pt x="0" y="26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Freeform 448"/>
            <p:cNvSpPr/>
            <p:nvPr>
              <p:custDataLst>
                <p:tags r:id="rId60"/>
              </p:custDataLst>
            </p:nvPr>
          </p:nvSpPr>
          <p:spPr bwMode="auto">
            <a:xfrm>
              <a:off x="3495" y="3784"/>
              <a:ext cx="63" cy="24"/>
            </a:xfrm>
            <a:custGeom>
              <a:avLst/>
              <a:gdLst>
                <a:gd name="T0" fmla="*/ 0 w 30"/>
                <a:gd name="T1" fmla="*/ 72 h 11"/>
                <a:gd name="T2" fmla="*/ 277 w 30"/>
                <a:gd name="T3" fmla="*/ 0 h 11"/>
                <a:gd name="T4" fmla="*/ 0 w 30"/>
                <a:gd name="T5" fmla="*/ 7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5" y="11"/>
                    <a:pt x="24" y="8"/>
                    <a:pt x="30" y="0"/>
                  </a:cubicBezTo>
                  <a:cubicBezTo>
                    <a:pt x="25" y="3"/>
                    <a:pt x="7" y="8"/>
                    <a:pt x="0" y="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Freeform 449"/>
            <p:cNvSpPr/>
            <p:nvPr>
              <p:custDataLst>
                <p:tags r:id="rId61"/>
              </p:custDataLst>
            </p:nvPr>
          </p:nvSpPr>
          <p:spPr bwMode="auto">
            <a:xfrm>
              <a:off x="3947" y="3333"/>
              <a:ext cx="38" cy="47"/>
            </a:xfrm>
            <a:custGeom>
              <a:avLst/>
              <a:gdLst>
                <a:gd name="T0" fmla="*/ 169 w 18"/>
                <a:gd name="T1" fmla="*/ 0 h 21"/>
                <a:gd name="T2" fmla="*/ 0 w 18"/>
                <a:gd name="T3" fmla="*/ 235 h 21"/>
                <a:gd name="T4" fmla="*/ 169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7" y="8"/>
                    <a:pt x="9" y="19"/>
                    <a:pt x="0" y="21"/>
                  </a:cubicBezTo>
                  <a:cubicBezTo>
                    <a:pt x="6" y="17"/>
                    <a:pt x="15" y="6"/>
                    <a:pt x="18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Freeform 450"/>
            <p:cNvSpPr/>
            <p:nvPr>
              <p:custDataLst>
                <p:tags r:id="rId62"/>
              </p:custDataLst>
            </p:nvPr>
          </p:nvSpPr>
          <p:spPr bwMode="auto">
            <a:xfrm>
              <a:off x="4012" y="3516"/>
              <a:ext cx="23" cy="27"/>
            </a:xfrm>
            <a:custGeom>
              <a:avLst/>
              <a:gdLst>
                <a:gd name="T0" fmla="*/ 100 w 11"/>
                <a:gd name="T1" fmla="*/ 0 h 12"/>
                <a:gd name="T2" fmla="*/ 0 w 11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1" y="5"/>
                    <a:pt x="3" y="10"/>
                    <a:pt x="0" y="12"/>
                  </a:cubicBezTo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Freeform 451"/>
            <p:cNvSpPr/>
            <p:nvPr>
              <p:custDataLst>
                <p:tags r:id="rId63"/>
              </p:custDataLst>
            </p:nvPr>
          </p:nvSpPr>
          <p:spPr bwMode="auto">
            <a:xfrm>
              <a:off x="3870" y="3748"/>
              <a:ext cx="23" cy="27"/>
            </a:xfrm>
            <a:custGeom>
              <a:avLst/>
              <a:gdLst>
                <a:gd name="T0" fmla="*/ 100 w 11"/>
                <a:gd name="T1" fmla="*/ 0 h 12"/>
                <a:gd name="T2" fmla="*/ 0 w 11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1" y="5"/>
                    <a:pt x="3" y="11"/>
                    <a:pt x="0" y="12"/>
                  </a:cubicBezTo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Freeform 452"/>
            <p:cNvSpPr/>
            <p:nvPr>
              <p:custDataLst>
                <p:tags r:id="rId64"/>
              </p:custDataLst>
            </p:nvPr>
          </p:nvSpPr>
          <p:spPr bwMode="auto">
            <a:xfrm>
              <a:off x="3660" y="3610"/>
              <a:ext cx="47" cy="64"/>
            </a:xfrm>
            <a:custGeom>
              <a:avLst/>
              <a:gdLst>
                <a:gd name="T0" fmla="*/ 51 w 22"/>
                <a:gd name="T1" fmla="*/ 64 h 29"/>
                <a:gd name="T2" fmla="*/ 28 w 22"/>
                <a:gd name="T3" fmla="*/ 291 h 29"/>
                <a:gd name="T4" fmla="*/ 137 w 22"/>
                <a:gd name="T5" fmla="*/ 311 h 29"/>
                <a:gd name="T6" fmla="*/ 214 w 22"/>
                <a:gd name="T7" fmla="*/ 278 h 29"/>
                <a:gd name="T8" fmla="*/ 68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5" y="6"/>
                  </a:moveTo>
                  <a:cubicBezTo>
                    <a:pt x="5" y="11"/>
                    <a:pt x="0" y="24"/>
                    <a:pt x="3" y="27"/>
                  </a:cubicBezTo>
                  <a:cubicBezTo>
                    <a:pt x="5" y="29"/>
                    <a:pt x="12" y="29"/>
                    <a:pt x="14" y="29"/>
                  </a:cubicBezTo>
                  <a:cubicBezTo>
                    <a:pt x="16" y="28"/>
                    <a:pt x="20" y="28"/>
                    <a:pt x="22" y="26"/>
                  </a:cubicBezTo>
                  <a:cubicBezTo>
                    <a:pt x="18" y="18"/>
                    <a:pt x="7" y="10"/>
                    <a:pt x="7" y="0"/>
                  </a:cubicBezTo>
                </a:path>
              </a:pathLst>
            </a:custGeom>
            <a:solidFill>
              <a:srgbClr val="76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Freeform 453"/>
            <p:cNvSpPr/>
            <p:nvPr>
              <p:custDataLst>
                <p:tags r:id="rId65"/>
              </p:custDataLst>
            </p:nvPr>
          </p:nvSpPr>
          <p:spPr bwMode="auto">
            <a:xfrm>
              <a:off x="3717" y="3413"/>
              <a:ext cx="10" cy="11"/>
            </a:xfrm>
            <a:custGeom>
              <a:avLst/>
              <a:gdLst>
                <a:gd name="T0" fmla="*/ 40 w 5"/>
                <a:gd name="T1" fmla="*/ 0 h 5"/>
                <a:gd name="T2" fmla="*/ 0 w 5"/>
                <a:gd name="T3" fmla="*/ 44 h 5"/>
                <a:gd name="T4" fmla="*/ 40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3"/>
                    <a:pt x="2" y="4"/>
                    <a:pt x="0" y="4"/>
                  </a:cubicBezTo>
                  <a:cubicBezTo>
                    <a:pt x="3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A77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Oval 454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673" y="3648"/>
              <a:ext cx="17" cy="17"/>
            </a:xfrm>
            <a:prstGeom prst="ellipse">
              <a:avLst/>
            </a:prstGeom>
            <a:solidFill>
              <a:srgbClr val="692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1" name="Freeform 455"/>
            <p:cNvSpPr/>
            <p:nvPr>
              <p:custDataLst>
                <p:tags r:id="rId67"/>
              </p:custDataLst>
            </p:nvPr>
          </p:nvSpPr>
          <p:spPr bwMode="auto">
            <a:xfrm>
              <a:off x="3673" y="3648"/>
              <a:ext cx="13" cy="11"/>
            </a:xfrm>
            <a:custGeom>
              <a:avLst/>
              <a:gdLst>
                <a:gd name="T0" fmla="*/ 0 w 6"/>
                <a:gd name="T1" fmla="*/ 44 h 5"/>
                <a:gd name="T2" fmla="*/ 0 w 6"/>
                <a:gd name="T3" fmla="*/ 53 h 5"/>
                <a:gd name="T4" fmla="*/ 9 w 6"/>
                <a:gd name="T5" fmla="*/ 53 h 5"/>
                <a:gd name="T6" fmla="*/ 61 w 6"/>
                <a:gd name="T7" fmla="*/ 9 h 5"/>
                <a:gd name="T8" fmla="*/ 52 w 6"/>
                <a:gd name="T9" fmla="*/ 0 h 5"/>
                <a:gd name="T10" fmla="*/ 43 w 6"/>
                <a:gd name="T11" fmla="*/ 0 h 5"/>
                <a:gd name="T12" fmla="*/ 0 w 6"/>
                <a:gd name="T13" fmla="*/ 44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5"/>
                    <a:pt x="6" y="3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C1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Freeform 456"/>
            <p:cNvSpPr/>
            <p:nvPr>
              <p:custDataLst>
                <p:tags r:id="rId68"/>
              </p:custDataLst>
            </p:nvPr>
          </p:nvSpPr>
          <p:spPr bwMode="auto">
            <a:xfrm>
              <a:off x="3673" y="3650"/>
              <a:ext cx="17" cy="15"/>
            </a:xfrm>
            <a:custGeom>
              <a:avLst/>
              <a:gdLst>
                <a:gd name="T0" fmla="*/ 60 w 8"/>
                <a:gd name="T1" fmla="*/ 0 h 7"/>
                <a:gd name="T2" fmla="*/ 68 w 8"/>
                <a:gd name="T3" fmla="*/ 19 h 7"/>
                <a:gd name="T4" fmla="*/ 28 w 8"/>
                <a:gd name="T5" fmla="*/ 60 h 7"/>
                <a:gd name="T6" fmla="*/ 0 w 8"/>
                <a:gd name="T7" fmla="*/ 51 h 7"/>
                <a:gd name="T8" fmla="*/ 40 w 8"/>
                <a:gd name="T9" fmla="*/ 69 h 7"/>
                <a:gd name="T10" fmla="*/ 77 w 8"/>
                <a:gd name="T11" fmla="*/ 28 h 7"/>
                <a:gd name="T12" fmla="*/ 60 w 8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4"/>
                    <a:pt x="5" y="6"/>
                    <a:pt x="3" y="6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9D5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Freeform 457"/>
            <p:cNvSpPr/>
            <p:nvPr>
              <p:custDataLst>
                <p:tags r:id="rId69"/>
              </p:custDataLst>
            </p:nvPr>
          </p:nvSpPr>
          <p:spPr bwMode="auto">
            <a:xfrm>
              <a:off x="3598" y="3759"/>
              <a:ext cx="35" cy="78"/>
            </a:xfrm>
            <a:custGeom>
              <a:avLst/>
              <a:gdLst>
                <a:gd name="T0" fmla="*/ 132 w 17"/>
                <a:gd name="T1" fmla="*/ 0 h 35"/>
                <a:gd name="T2" fmla="*/ 148 w 17"/>
                <a:gd name="T3" fmla="*/ 332 h 35"/>
                <a:gd name="T4" fmla="*/ 8 w 17"/>
                <a:gd name="T5" fmla="*/ 254 h 35"/>
                <a:gd name="T6" fmla="*/ 132 w 1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5">
                  <a:moveTo>
                    <a:pt x="15" y="0"/>
                  </a:moveTo>
                  <a:cubicBezTo>
                    <a:pt x="12" y="8"/>
                    <a:pt x="17" y="25"/>
                    <a:pt x="17" y="30"/>
                  </a:cubicBezTo>
                  <a:cubicBezTo>
                    <a:pt x="17" y="35"/>
                    <a:pt x="2" y="27"/>
                    <a:pt x="1" y="23"/>
                  </a:cubicBezTo>
                  <a:cubicBezTo>
                    <a:pt x="0" y="20"/>
                    <a:pt x="11" y="7"/>
                    <a:pt x="15" y="0"/>
                  </a:cubicBezTo>
                  <a:close/>
                </a:path>
              </a:pathLst>
            </a:custGeom>
            <a:solidFill>
              <a:srgbClr val="BB7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Freeform 458"/>
            <p:cNvSpPr/>
            <p:nvPr>
              <p:custDataLst>
                <p:tags r:id="rId70"/>
              </p:custDataLst>
            </p:nvPr>
          </p:nvSpPr>
          <p:spPr bwMode="auto">
            <a:xfrm>
              <a:off x="3669" y="3674"/>
              <a:ext cx="100" cy="40"/>
            </a:xfrm>
            <a:custGeom>
              <a:avLst/>
              <a:gdLst>
                <a:gd name="T0" fmla="*/ 0 w 48"/>
                <a:gd name="T1" fmla="*/ 198 h 18"/>
                <a:gd name="T2" fmla="*/ 433 w 48"/>
                <a:gd name="T3" fmla="*/ 8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8">
                  <a:moveTo>
                    <a:pt x="0" y="18"/>
                  </a:moveTo>
                  <a:cubicBezTo>
                    <a:pt x="8" y="9"/>
                    <a:pt x="27" y="0"/>
                    <a:pt x="48" y="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6" name="椭圆 5"/>
          <p:cNvSpPr/>
          <p:nvPr>
            <p:custDataLst>
              <p:tags r:id="rId13"/>
            </p:custDataLst>
          </p:nvPr>
        </p:nvSpPr>
        <p:spPr>
          <a:xfrm>
            <a:off x="2738600" y="1739900"/>
            <a:ext cx="233200" cy="233200"/>
          </a:xfrm>
          <a:prstGeom prst="ellipse">
            <a:avLst/>
          </a:prstGeom>
          <a:solidFill>
            <a:schemeClr val="accent1"/>
          </a:solidFill>
          <a:ln w="0" cap="flat" cmpd="sng" algn="ctr">
            <a:solidFill>
              <a:schemeClr val="accent1">
                <a:shade val="50000"/>
              </a:schemeClr>
            </a:solidFill>
            <a:prstDash val="solid"/>
            <a:miter lim="800000"/>
          </a:ln>
          <a:effectLst/>
          <a:scene3d>
            <a:camera prst="orthographicFront"/>
            <a:lightRig rig="threePt" dir="t"/>
          </a:scene3d>
          <a:sp3d z="114300">
            <a:bevelT w="114300" h="114300"/>
            <a:bevelB w="114300" h="1143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文本框 8"/>
          <p:cNvSpPr txBox="1"/>
          <p:nvPr>
            <p:custDataLst>
              <p:tags r:id="rId14"/>
            </p:custDataLst>
          </p:nvPr>
        </p:nvSpPr>
        <p:spPr>
          <a:xfrm>
            <a:off x="2532250" y="1973100"/>
            <a:ext cx="6458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/>
              <a:t>氧气</a:t>
            </a:r>
          </a:p>
        </p:txBody>
      </p:sp>
      <p:sp>
        <p:nvSpPr>
          <p:cNvPr id="485" name="文本框 484"/>
          <p:cNvSpPr txBox="1"/>
          <p:nvPr>
            <p:custDataLst>
              <p:tags r:id="rId15"/>
            </p:custDataLst>
          </p:nvPr>
        </p:nvSpPr>
        <p:spPr>
          <a:xfrm>
            <a:off x="2452781" y="3244334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>
                <a:solidFill>
                  <a:schemeClr val="accent1"/>
                </a:solidFill>
              </a:rPr>
              <a:t>支气管分支末端</a:t>
            </a:r>
          </a:p>
        </p:txBody>
      </p:sp>
      <p:cxnSp>
        <p:nvCxnSpPr>
          <p:cNvPr id="486" name="直接连接符 485"/>
          <p:cNvCxnSpPr/>
          <p:nvPr>
            <p:custDataLst>
              <p:tags r:id="rId16"/>
            </p:custDataLst>
          </p:nvPr>
        </p:nvCxnSpPr>
        <p:spPr>
          <a:xfrm>
            <a:off x="3798187" y="3580055"/>
            <a:ext cx="1614190" cy="69996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7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58333E-06 -1.85185E-06 C 0.02214 -0.03588 0.05586 -0.01296 0.07813 -0.04768 C 0.09245 -0.07037 0.13138 -0.06944 0.14831 -0.0794 C 0.16849 -0.09375 0.21342 -0.13773 0.22396 -0.14884" pathEditMode="relative" rAng="0" ptsTypes="AAAA">
                                      <p:cBhvr>
                                        <p:cTn id="14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198" y="-745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0" presetClass="path" presetSubtype="0" accel="50000" decel="5000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2396 -0.14884 L 0.22396 -0.14861 L 0.23438 -0.15347 C 0.23503 -0.15393 0.23607 -0.15393 0.23685 -0.1544 C 0.23842 -0.15555 0.23972 -0.15717 0.24089 -0.1581 C 0.24193 -0.15903 0.2431 -0.15926 0.24428 -0.15995 L 0.25 -0.1662 C 0.25066 -0.1662 0.2517 -0.16666 0.25235 -0.16551 C 0.25339 -0.16458 0.25339 -0.16227 0.25404 -0.16088 C 0.25456 -0.16018 0.25521 -0.15972 0.25573 -0.15903 C 0.25625 -0.15764 0.25638 -0.15579 0.2573 -0.1544 C 0.25743 -0.15393 0.25847 -0.15416 0.2586 -0.15347 C 0.25925 -0.15231 0.25977 -0.15046 0.26029 -0.14884 C 0.26094 -0.14745 0.26185 -0.14606 0.2625 -0.14421 C 0.26263 -0.14329 0.26329 -0.1419 0.26329 -0.14051 C 0.26381 -0.13819 0.26368 -0.13518 0.26433 -0.1331 L 0.26667 -0.12847 C 0.26823 -0.11967 0.2655 -0.13356 0.26823 -0.12199 C 0.27058 -0.11134 0.26823 -0.12106 0.26954 -0.11273 C 0.27071 -0.10648 0.27006 -0.11018 0.27188 -0.1044 C 0.2724 -0.10231 0.2724 -0.10046 0.27292 -0.09791 C 0.27292 -0.09699 0.27292 -0.09606 0.27344 -0.09514 C 0.27357 -0.09236 0.27357 -0.08958 0.27396 -0.0868 C 0.27409 -0.08472 0.27448 -0.08264 0.27448 -0.08032 C 0.27448 -0.0706 0.27396 -0.05787 0.27344 -0.04884" pathEditMode="relative" rAng="0" ptsTypes="AAAAAAAAAAAAAAAAAAAAAAAAA">
                                      <p:cBhvr>
                                        <p:cTn id="2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26" y="412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0" presetClass="path" presetSubtype="0" accel="50000" decel="5000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461 -0.04838 L 0.27461 -0.04838 C 0.27448 -0.04583 0.27435 -0.04305 0.27422 -0.04051 C 0.27409 -0.03935 0.27396 -0.03842 0.27383 -0.03727 C 0.27357 -0.03171 0.27357 -0.02199 0.27279 -0.01643 C 0.27266 -0.01528 0.27201 -0.01481 0.27175 -0.01389 C 0.26941 -0.00717 0.27292 -0.01597 0.27006 -0.00903 C 0.2698 -0.00764 0.2698 -0.00625 0.26928 -0.00532 C 0.26902 -0.00463 0.26862 -0.00416 0.26823 -0.00347 C 0.26784 -0.00254 0.2668 0.00093 0.26654 0.00162 C 0.26615 0.00232 0.26576 0.00324 0.2655 0.00394 C 0.26524 0.00509 0.26511 0.00602 0.26485 0.00718 C 0.26446 0.0081 0.26407 0.00926 0.26368 0.01019 C 0.26316 0.01829 0.26342 0.01343 0.26342 0.02454 L 0.26342 0.02454" pathEditMode="relative" ptsTypes="AAAAAAAAAAAAAAA">
                                      <p:cBhvr>
                                        <p:cTn id="3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0" presetClass="path" presetSubtype="0" accel="50000" decel="50000" fill="hold" grpId="4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6329 0.0257 L 0.26329 0.0257 C 0.26576 0.04028 0.26394 0.02755 0.26485 0.05255 C 0.26498 0.05671 0.26537 0.06111 0.26563 0.06551 C 0.26589 0.07176 0.26602 0.07847 0.26641 0.08496 C 0.26667 0.08982 0.26771 0.09792 0.26875 0.10255 L 0.27058 0.11134 C 0.27136 0.12014 0.27006 0.10556 0.2711 0.12847 C 0.2711 0.12963 0.27149 0.13079 0.27162 0.13218 C 0.27175 0.13449 0.27188 0.13704 0.27214 0.13959 C 0.27214 0.14074 0.27227 0.1419 0.2724 0.14329 C 0.2724 0.14421 0.27279 0.15556 0.27292 0.15718 C 0.27292 0.15903 0.27344 0.16273 0.27344 0.16273 C 0.2737 0.17153 0.27396 0.17709 0.27396 0.18681 C 0.27396 0.19236 0.2737 0.20347 0.2737 0.20347 L 0.2737 0.20347" pathEditMode="relative" ptsTypes="AAAAAAAAAAAAAAAA">
                                      <p:cBhvr>
                                        <p:cTn id="4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0" presetClass="path" presetSubtype="0" accel="50000" decel="50000" fill="hold" grpId="5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2737 0.20347 L 0.2737 0.20347 C 0.27305 0.20926 0.27227 0.21759 0.27175 0.22523 C 0.27175 0.22847 0.27123 0.23148 0.27123 0.23565 C 0.2711 0.24491 0.2711 0.25347 0.27058 0.2625 C 0.27058 0.26366 0.26993 0.26412 0.26993 0.26482 C 0.26993 0.26574 0.26915 0.26921 0.26915 0.27037 C 0.26915 0.2706 0.26875 0.2713 0.26875 0.27199 C 0.2681 0.27292 0.26758 0.27292 0.26693 0.27384 C 0.2655 0.27755 0.23816 0.34861 0.23633 0.34954 C 0.22709 0.36065 0.23321 0.34931 0.22409 0.36065" pathEditMode="relative" rAng="0" ptsTypes="AAAAAAAAAAA">
                                      <p:cBhvr>
                                        <p:cTn id="59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87" y="7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500"/>
                                        <p:tgtEl>
                                          <p:spTgt spid="4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9" grpId="0"/>
      <p:bldP spid="24" grpId="0"/>
      <p:bldP spid="27" grpId="0"/>
      <p:bldP spid="6" grpId="0" animBg="1"/>
      <p:bldP spid="6" grpId="1" animBg="1"/>
      <p:bldP spid="6" grpId="2" animBg="1"/>
      <p:bldP spid="6" grpId="3" animBg="1"/>
      <p:bldP spid="6" grpId="4" animBg="1"/>
      <p:bldP spid="6" grpId="5" animBg="1"/>
      <p:bldP spid="9" grpId="0"/>
      <p:bldP spid="485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459"/>
          <p:cNvGrpSpPr/>
          <p:nvPr>
            <p:custDataLst>
              <p:tags r:id="rId1"/>
            </p:custDataLst>
          </p:nvPr>
        </p:nvGrpSpPr>
        <p:grpSpPr>
          <a:xfrm rot="604590" flipH="1">
            <a:off x="5791769" y="-4188879"/>
            <a:ext cx="7611410" cy="11067870"/>
            <a:chOff x="2030" y="922"/>
            <a:chExt cx="2114" cy="3074"/>
          </a:xfrm>
        </p:grpSpPr>
        <p:grpSp>
          <p:nvGrpSpPr>
            <p:cNvPr id="31" name="Group 205"/>
            <p:cNvGrpSpPr/>
            <p:nvPr>
              <p:custDataLst>
                <p:tags r:id="rId87"/>
              </p:custDataLst>
            </p:nvPr>
          </p:nvGrpSpPr>
          <p:grpSpPr>
            <a:xfrm>
              <a:off x="2030" y="922"/>
              <a:ext cx="2114" cy="3074"/>
              <a:chOff x="2030" y="922"/>
              <a:chExt cx="2114" cy="3074"/>
            </a:xfrm>
          </p:grpSpPr>
          <p:sp>
            <p:nvSpPr>
              <p:cNvPr id="285" name="Freeform 5"/>
              <p:cNvSpPr/>
              <p:nvPr>
                <p:custDataLst>
                  <p:tags r:id="rId341"/>
                </p:custDataLst>
              </p:nvPr>
            </p:nvSpPr>
            <p:spPr bwMode="auto">
              <a:xfrm>
                <a:off x="3773" y="2487"/>
                <a:ext cx="65" cy="312"/>
              </a:xfrm>
              <a:custGeom>
                <a:avLst/>
                <a:gdLst>
                  <a:gd name="T0" fmla="*/ 260 w 31"/>
                  <a:gd name="T1" fmla="*/ 0 h 140"/>
                  <a:gd name="T2" fmla="*/ 0 w 31"/>
                  <a:gd name="T3" fmla="*/ 1549 h 1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40">
                    <a:moveTo>
                      <a:pt x="28" y="0"/>
                    </a:moveTo>
                    <a:cubicBezTo>
                      <a:pt x="31" y="48"/>
                      <a:pt x="13" y="96"/>
                      <a:pt x="0" y="14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6" name="Freeform 6"/>
              <p:cNvSpPr/>
              <p:nvPr>
                <p:custDataLst>
                  <p:tags r:id="rId342"/>
                </p:custDataLst>
              </p:nvPr>
            </p:nvSpPr>
            <p:spPr bwMode="auto">
              <a:xfrm>
                <a:off x="2030" y="922"/>
                <a:ext cx="1436" cy="2520"/>
              </a:xfrm>
              <a:custGeom>
                <a:avLst/>
                <a:gdLst>
                  <a:gd name="T0" fmla="*/ 5126 w 686"/>
                  <a:gd name="T1" fmla="*/ 9361 h 1129"/>
                  <a:gd name="T2" fmla="*/ 5459 w 686"/>
                  <a:gd name="T3" fmla="*/ 10243 h 1129"/>
                  <a:gd name="T4" fmla="*/ 6292 w 686"/>
                  <a:gd name="T5" fmla="*/ 11343 h 1129"/>
                  <a:gd name="T6" fmla="*/ 5539 w 686"/>
                  <a:gd name="T7" fmla="*/ 11752 h 1129"/>
                  <a:gd name="T8" fmla="*/ 4990 w 686"/>
                  <a:gd name="T9" fmla="*/ 10363 h 1129"/>
                  <a:gd name="T10" fmla="*/ 4530 w 686"/>
                  <a:gd name="T11" fmla="*/ 9305 h 1129"/>
                  <a:gd name="T12" fmla="*/ 4513 w 686"/>
                  <a:gd name="T13" fmla="*/ 9305 h 1129"/>
                  <a:gd name="T14" fmla="*/ 4689 w 686"/>
                  <a:gd name="T15" fmla="*/ 10174 h 1129"/>
                  <a:gd name="T16" fmla="*/ 4027 w 686"/>
                  <a:gd name="T17" fmla="*/ 12555 h 1129"/>
                  <a:gd name="T18" fmla="*/ 3659 w 686"/>
                  <a:gd name="T19" fmla="*/ 12200 h 1129"/>
                  <a:gd name="T20" fmla="*/ 3917 w 686"/>
                  <a:gd name="T21" fmla="*/ 9143 h 1129"/>
                  <a:gd name="T22" fmla="*/ 3667 w 686"/>
                  <a:gd name="T23" fmla="*/ 8694 h 1129"/>
                  <a:gd name="T24" fmla="*/ 3102 w 686"/>
                  <a:gd name="T25" fmla="*/ 7797 h 1129"/>
                  <a:gd name="T26" fmla="*/ 3054 w 686"/>
                  <a:gd name="T27" fmla="*/ 7828 h 1129"/>
                  <a:gd name="T28" fmla="*/ 2818 w 686"/>
                  <a:gd name="T29" fmla="*/ 9163 h 1129"/>
                  <a:gd name="T30" fmla="*/ 2533 w 686"/>
                  <a:gd name="T31" fmla="*/ 8997 h 1129"/>
                  <a:gd name="T32" fmla="*/ 2694 w 686"/>
                  <a:gd name="T33" fmla="*/ 7283 h 1129"/>
                  <a:gd name="T34" fmla="*/ 2550 w 686"/>
                  <a:gd name="T35" fmla="*/ 6841 h 1129"/>
                  <a:gd name="T36" fmla="*/ 1945 w 686"/>
                  <a:gd name="T37" fmla="*/ 5685 h 1129"/>
                  <a:gd name="T38" fmla="*/ 1853 w 686"/>
                  <a:gd name="T39" fmla="*/ 5685 h 1129"/>
                  <a:gd name="T40" fmla="*/ 1419 w 686"/>
                  <a:gd name="T41" fmla="*/ 6571 h 1129"/>
                  <a:gd name="T42" fmla="*/ 955 w 686"/>
                  <a:gd name="T43" fmla="*/ 6227 h 1129"/>
                  <a:gd name="T44" fmla="*/ 1434 w 686"/>
                  <a:gd name="T45" fmla="*/ 4873 h 1129"/>
                  <a:gd name="T46" fmla="*/ 1350 w 686"/>
                  <a:gd name="T47" fmla="*/ 4460 h 1129"/>
                  <a:gd name="T48" fmla="*/ 0 w 686"/>
                  <a:gd name="T49" fmla="*/ 0 h 1129"/>
                  <a:gd name="T50" fmla="*/ 946 w 686"/>
                  <a:gd name="T51" fmla="*/ 0 h 1129"/>
                  <a:gd name="T52" fmla="*/ 1174 w 686"/>
                  <a:gd name="T53" fmla="*/ 1190 h 1129"/>
                  <a:gd name="T54" fmla="*/ 1520 w 686"/>
                  <a:gd name="T55" fmla="*/ 1924 h 1129"/>
                  <a:gd name="T56" fmla="*/ 3062 w 686"/>
                  <a:gd name="T57" fmla="*/ 2714 h 1129"/>
                  <a:gd name="T58" fmla="*/ 3062 w 686"/>
                  <a:gd name="T59" fmla="*/ 2714 h 1129"/>
                  <a:gd name="T60" fmla="*/ 3062 w 686"/>
                  <a:gd name="T61" fmla="*/ 2714 h 1129"/>
                  <a:gd name="T62" fmla="*/ 3037 w 686"/>
                  <a:gd name="T63" fmla="*/ 3513 h 1129"/>
                  <a:gd name="T64" fmla="*/ 1972 w 686"/>
                  <a:gd name="T65" fmla="*/ 3203 h 1129"/>
                  <a:gd name="T66" fmla="*/ 1928 w 686"/>
                  <a:gd name="T67" fmla="*/ 3279 h 1129"/>
                  <a:gd name="T68" fmla="*/ 2585 w 686"/>
                  <a:gd name="T69" fmla="*/ 4748 h 1129"/>
                  <a:gd name="T70" fmla="*/ 2887 w 686"/>
                  <a:gd name="T71" fmla="*/ 5395 h 1129"/>
                  <a:gd name="T72" fmla="*/ 3071 w 686"/>
                  <a:gd name="T73" fmla="*/ 5661 h 1129"/>
                  <a:gd name="T74" fmla="*/ 3824 w 686"/>
                  <a:gd name="T75" fmla="*/ 5973 h 1129"/>
                  <a:gd name="T76" fmla="*/ 3927 w 686"/>
                  <a:gd name="T77" fmla="*/ 6082 h 1129"/>
                  <a:gd name="T78" fmla="*/ 3824 w 686"/>
                  <a:gd name="T79" fmla="*/ 6203 h 1129"/>
                  <a:gd name="T80" fmla="*/ 3247 w 686"/>
                  <a:gd name="T81" fmla="*/ 6038 h 1129"/>
                  <a:gd name="T82" fmla="*/ 3211 w 686"/>
                  <a:gd name="T83" fmla="*/ 6082 h 1129"/>
                  <a:gd name="T84" fmla="*/ 4530 w 686"/>
                  <a:gd name="T85" fmla="*/ 8176 h 1129"/>
                  <a:gd name="T86" fmla="*/ 4833 w 686"/>
                  <a:gd name="T87" fmla="*/ 8185 h 1129"/>
                  <a:gd name="T88" fmla="*/ 4850 w 686"/>
                  <a:gd name="T89" fmla="*/ 8185 h 1129"/>
                  <a:gd name="T90" fmla="*/ 4850 w 686"/>
                  <a:gd name="T91" fmla="*/ 8185 h 1129"/>
                  <a:gd name="T92" fmla="*/ 5376 w 686"/>
                  <a:gd name="T93" fmla="*/ 8015 h 1129"/>
                  <a:gd name="T94" fmla="*/ 5662 w 686"/>
                  <a:gd name="T95" fmla="*/ 8464 h 1129"/>
                  <a:gd name="T96" fmla="*/ 4942 w 686"/>
                  <a:gd name="T97" fmla="*/ 8754 h 1129"/>
                  <a:gd name="T98" fmla="*/ 4859 w 686"/>
                  <a:gd name="T99" fmla="*/ 8864 h 1129"/>
                  <a:gd name="T100" fmla="*/ 5126 w 686"/>
                  <a:gd name="T101" fmla="*/ 9361 h 112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686" h="1129">
                    <a:moveTo>
                      <a:pt x="559" y="842"/>
                    </a:move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4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4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5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5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8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1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1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7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39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7" name="Freeform 7"/>
              <p:cNvSpPr/>
              <p:nvPr>
                <p:custDataLst>
                  <p:tags r:id="rId343"/>
                </p:custDataLst>
              </p:nvPr>
            </p:nvSpPr>
            <p:spPr bwMode="auto">
              <a:xfrm>
                <a:off x="2660" y="1467"/>
                <a:ext cx="128" cy="161"/>
              </a:xfrm>
              <a:custGeom>
                <a:avLst/>
                <a:gdLst>
                  <a:gd name="T0" fmla="*/ 304 w 61"/>
                  <a:gd name="T1" fmla="*/ 0 h 72"/>
                  <a:gd name="T2" fmla="*/ 277 w 61"/>
                  <a:gd name="T3" fmla="*/ 805 h 72"/>
                  <a:gd name="T4" fmla="*/ 304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0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solidFill>
                <a:srgbClr val="FBDD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8" name="Freeform 8"/>
              <p:cNvSpPr/>
              <p:nvPr>
                <p:custDataLst>
                  <p:tags r:id="rId344"/>
                </p:custDataLst>
              </p:nvPr>
            </p:nvSpPr>
            <p:spPr bwMode="auto">
              <a:xfrm>
                <a:off x="2693" y="1476"/>
                <a:ext cx="67" cy="141"/>
              </a:xfrm>
              <a:custGeom>
                <a:avLst/>
                <a:gdLst>
                  <a:gd name="T0" fmla="*/ 92 w 32"/>
                  <a:gd name="T1" fmla="*/ 81 h 63"/>
                  <a:gd name="T2" fmla="*/ 65 w 32"/>
                  <a:gd name="T3" fmla="*/ 154 h 63"/>
                  <a:gd name="T4" fmla="*/ 27 w 32"/>
                  <a:gd name="T5" fmla="*/ 226 h 63"/>
                  <a:gd name="T6" fmla="*/ 27 w 32"/>
                  <a:gd name="T7" fmla="*/ 291 h 63"/>
                  <a:gd name="T8" fmla="*/ 17 w 32"/>
                  <a:gd name="T9" fmla="*/ 336 h 63"/>
                  <a:gd name="T10" fmla="*/ 8 w 32"/>
                  <a:gd name="T11" fmla="*/ 380 h 63"/>
                  <a:gd name="T12" fmla="*/ 8 w 32"/>
                  <a:gd name="T13" fmla="*/ 405 h 63"/>
                  <a:gd name="T14" fmla="*/ 8 w 32"/>
                  <a:gd name="T15" fmla="*/ 450 h 63"/>
                  <a:gd name="T16" fmla="*/ 8 w 32"/>
                  <a:gd name="T17" fmla="*/ 526 h 63"/>
                  <a:gd name="T18" fmla="*/ 44 w 32"/>
                  <a:gd name="T19" fmla="*/ 595 h 63"/>
                  <a:gd name="T20" fmla="*/ 92 w 32"/>
                  <a:gd name="T21" fmla="*/ 660 h 63"/>
                  <a:gd name="T22" fmla="*/ 119 w 32"/>
                  <a:gd name="T23" fmla="*/ 671 h 63"/>
                  <a:gd name="T24" fmla="*/ 149 w 32"/>
                  <a:gd name="T25" fmla="*/ 696 h 63"/>
                  <a:gd name="T26" fmla="*/ 193 w 32"/>
                  <a:gd name="T27" fmla="*/ 671 h 63"/>
                  <a:gd name="T28" fmla="*/ 237 w 32"/>
                  <a:gd name="T29" fmla="*/ 582 h 63"/>
                  <a:gd name="T30" fmla="*/ 249 w 32"/>
                  <a:gd name="T31" fmla="*/ 535 h 63"/>
                  <a:gd name="T32" fmla="*/ 285 w 32"/>
                  <a:gd name="T33" fmla="*/ 450 h 63"/>
                  <a:gd name="T34" fmla="*/ 285 w 32"/>
                  <a:gd name="T35" fmla="*/ 360 h 63"/>
                  <a:gd name="T36" fmla="*/ 268 w 32"/>
                  <a:gd name="T37" fmla="*/ 246 h 63"/>
                  <a:gd name="T38" fmla="*/ 268 w 32"/>
                  <a:gd name="T39" fmla="*/ 190 h 63"/>
                  <a:gd name="T40" fmla="*/ 249 w 32"/>
                  <a:gd name="T41" fmla="*/ 134 h 63"/>
                  <a:gd name="T42" fmla="*/ 237 w 32"/>
                  <a:gd name="T43" fmla="*/ 90 h 63"/>
                  <a:gd name="T44" fmla="*/ 220 w 32"/>
                  <a:gd name="T45" fmla="*/ 65 h 63"/>
                  <a:gd name="T46" fmla="*/ 201 w 32"/>
                  <a:gd name="T47" fmla="*/ 20 h 63"/>
                  <a:gd name="T48" fmla="*/ 168 w 32"/>
                  <a:gd name="T49" fmla="*/ 9 h 63"/>
                  <a:gd name="T50" fmla="*/ 128 w 32"/>
                  <a:gd name="T51" fmla="*/ 36 h 63"/>
                  <a:gd name="T52" fmla="*/ 119 w 32"/>
                  <a:gd name="T53" fmla="*/ 65 h 63"/>
                  <a:gd name="T54" fmla="*/ 92 w 32"/>
                  <a:gd name="T55" fmla="*/ 81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2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3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4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9" name="Freeform 9"/>
              <p:cNvSpPr/>
              <p:nvPr>
                <p:custDataLst>
                  <p:tags r:id="rId345"/>
                </p:custDataLst>
              </p:nvPr>
            </p:nvSpPr>
            <p:spPr bwMode="auto">
              <a:xfrm>
                <a:off x="2061" y="969"/>
                <a:ext cx="285" cy="786"/>
              </a:xfrm>
              <a:custGeom>
                <a:avLst/>
                <a:gdLst>
                  <a:gd name="T0" fmla="*/ 0 w 136"/>
                  <a:gd name="T1" fmla="*/ 0 h 352"/>
                  <a:gd name="T2" fmla="*/ 1251 w 136"/>
                  <a:gd name="T3" fmla="*/ 3919 h 352"/>
                  <a:gd name="T4" fmla="*/ 0 w 136"/>
                  <a:gd name="T5" fmla="*/ 0 h 3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6" h="352">
                    <a:moveTo>
                      <a:pt x="0" y="0"/>
                    </a:moveTo>
                    <a:cubicBezTo>
                      <a:pt x="6" y="56"/>
                      <a:pt x="50" y="198"/>
                      <a:pt x="136" y="352"/>
                    </a:cubicBezTo>
                    <a:cubicBezTo>
                      <a:pt x="114" y="306"/>
                      <a:pt x="18" y="7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0" name="Freeform 10"/>
              <p:cNvSpPr/>
              <p:nvPr>
                <p:custDataLst>
                  <p:tags r:id="rId346"/>
                </p:custDataLst>
              </p:nvPr>
            </p:nvSpPr>
            <p:spPr bwMode="auto">
              <a:xfrm>
                <a:off x="2317" y="1255"/>
                <a:ext cx="347" cy="232"/>
              </a:xfrm>
              <a:custGeom>
                <a:avLst/>
                <a:gdLst>
                  <a:gd name="T0" fmla="*/ 0 w 166"/>
                  <a:gd name="T1" fmla="*/ 0 h 104"/>
                  <a:gd name="T2" fmla="*/ 1516 w 166"/>
                  <a:gd name="T3" fmla="*/ 1064 h 104"/>
                  <a:gd name="T4" fmla="*/ 0 w 166"/>
                  <a:gd name="T5" fmla="*/ 0 h 1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6" h="104">
                    <a:moveTo>
                      <a:pt x="0" y="0"/>
                    </a:moveTo>
                    <a:cubicBezTo>
                      <a:pt x="18" y="32"/>
                      <a:pt x="74" y="86"/>
                      <a:pt x="166" y="96"/>
                    </a:cubicBezTo>
                    <a:cubicBezTo>
                      <a:pt x="98" y="104"/>
                      <a:pt x="22" y="5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1" name="Freeform 11"/>
              <p:cNvSpPr/>
              <p:nvPr>
                <p:custDataLst>
                  <p:tags r:id="rId347"/>
                </p:custDataLst>
              </p:nvPr>
            </p:nvSpPr>
            <p:spPr bwMode="auto">
              <a:xfrm>
                <a:off x="2264" y="1947"/>
                <a:ext cx="103" cy="230"/>
              </a:xfrm>
              <a:custGeom>
                <a:avLst/>
                <a:gdLst>
                  <a:gd name="T0" fmla="*/ 456 w 49"/>
                  <a:gd name="T1" fmla="*/ 0 h 103"/>
                  <a:gd name="T2" fmla="*/ 305 w 49"/>
                  <a:gd name="T3" fmla="*/ 668 h 103"/>
                  <a:gd name="T4" fmla="*/ 0 w 49"/>
                  <a:gd name="T5" fmla="*/ 1148 h 103"/>
                  <a:gd name="T6" fmla="*/ 456 w 49"/>
                  <a:gd name="T7" fmla="*/ 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103">
                    <a:moveTo>
                      <a:pt x="49" y="0"/>
                    </a:moveTo>
                    <a:cubicBezTo>
                      <a:pt x="49" y="13"/>
                      <a:pt x="44" y="39"/>
                      <a:pt x="33" y="60"/>
                    </a:cubicBezTo>
                    <a:cubicBezTo>
                      <a:pt x="24" y="79"/>
                      <a:pt x="10" y="93"/>
                      <a:pt x="0" y="103"/>
                    </a:cubicBezTo>
                    <a:cubicBezTo>
                      <a:pt x="8" y="92"/>
                      <a:pt x="49" y="19"/>
                      <a:pt x="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2" name="Freeform 12"/>
              <p:cNvSpPr/>
              <p:nvPr>
                <p:custDataLst>
                  <p:tags r:id="rId348"/>
                </p:custDataLst>
              </p:nvPr>
            </p:nvSpPr>
            <p:spPr bwMode="auto">
              <a:xfrm>
                <a:off x="2606" y="2257"/>
                <a:ext cx="69" cy="192"/>
              </a:xfrm>
              <a:custGeom>
                <a:avLst/>
                <a:gdLst>
                  <a:gd name="T0" fmla="*/ 0 w 33"/>
                  <a:gd name="T1" fmla="*/ 0 h 86"/>
                  <a:gd name="T2" fmla="*/ 236 w 33"/>
                  <a:gd name="T3" fmla="*/ 958 h 86"/>
                  <a:gd name="T4" fmla="*/ 0 w 33"/>
                  <a:gd name="T5" fmla="*/ 0 h 8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86">
                    <a:moveTo>
                      <a:pt x="0" y="0"/>
                    </a:moveTo>
                    <a:cubicBezTo>
                      <a:pt x="16" y="23"/>
                      <a:pt x="30" y="48"/>
                      <a:pt x="26" y="86"/>
                    </a:cubicBezTo>
                    <a:cubicBezTo>
                      <a:pt x="33" y="55"/>
                      <a:pt x="29" y="2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3" name="Freeform 13"/>
              <p:cNvSpPr/>
              <p:nvPr>
                <p:custDataLst>
                  <p:tags r:id="rId349"/>
                </p:custDataLst>
              </p:nvPr>
            </p:nvSpPr>
            <p:spPr bwMode="auto">
              <a:xfrm>
                <a:off x="2913" y="2710"/>
                <a:ext cx="109" cy="335"/>
              </a:xfrm>
              <a:custGeom>
                <a:avLst/>
                <a:gdLst>
                  <a:gd name="T0" fmla="*/ 0 w 52"/>
                  <a:gd name="T1" fmla="*/ 0 h 150"/>
                  <a:gd name="T2" fmla="*/ 396 w 52"/>
                  <a:gd name="T3" fmla="*/ 1671 h 150"/>
                  <a:gd name="T4" fmla="*/ 0 w 52"/>
                  <a:gd name="T5" fmla="*/ 0 h 1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150">
                    <a:moveTo>
                      <a:pt x="0" y="0"/>
                    </a:moveTo>
                    <a:cubicBezTo>
                      <a:pt x="24" y="40"/>
                      <a:pt x="52" y="93"/>
                      <a:pt x="43" y="150"/>
                    </a:cubicBezTo>
                    <a:cubicBezTo>
                      <a:pt x="50" y="102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4" name="Freeform 14"/>
              <p:cNvSpPr/>
              <p:nvPr>
                <p:custDataLst>
                  <p:tags r:id="rId350"/>
                </p:custDataLst>
              </p:nvPr>
            </p:nvSpPr>
            <p:spPr bwMode="auto">
              <a:xfrm>
                <a:off x="3102" y="2822"/>
                <a:ext cx="92" cy="201"/>
              </a:xfrm>
              <a:custGeom>
                <a:avLst/>
                <a:gdLst>
                  <a:gd name="T0" fmla="*/ 0 w 44"/>
                  <a:gd name="T1" fmla="*/ 0 h 90"/>
                  <a:gd name="T2" fmla="*/ 401 w 44"/>
                  <a:gd name="T3" fmla="*/ 1003 h 9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90">
                    <a:moveTo>
                      <a:pt x="0" y="0"/>
                    </a:moveTo>
                    <a:cubicBezTo>
                      <a:pt x="17" y="16"/>
                      <a:pt x="38" y="65"/>
                      <a:pt x="44" y="9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5" name="Freeform 15"/>
              <p:cNvSpPr/>
              <p:nvPr>
                <p:custDataLst>
                  <p:tags r:id="rId351"/>
                </p:custDataLst>
              </p:nvPr>
            </p:nvSpPr>
            <p:spPr bwMode="auto">
              <a:xfrm>
                <a:off x="2436" y="1532"/>
                <a:ext cx="255" cy="85"/>
              </a:xfrm>
              <a:custGeom>
                <a:avLst/>
                <a:gdLst>
                  <a:gd name="T0" fmla="*/ 0 w 122"/>
                  <a:gd name="T1" fmla="*/ 0 h 38"/>
                  <a:gd name="T2" fmla="*/ 1114 w 122"/>
                  <a:gd name="T3" fmla="*/ 425 h 38"/>
                  <a:gd name="T4" fmla="*/ 1039 w 122"/>
                  <a:gd name="T5" fmla="*/ 20 h 38"/>
                  <a:gd name="T6" fmla="*/ 821 w 122"/>
                  <a:gd name="T7" fmla="*/ 271 h 38"/>
                  <a:gd name="T8" fmla="*/ 0 w 122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38">
                    <a:moveTo>
                      <a:pt x="0" y="0"/>
                    </a:moveTo>
                    <a:cubicBezTo>
                      <a:pt x="21" y="13"/>
                      <a:pt x="79" y="33"/>
                      <a:pt x="122" y="38"/>
                    </a:cubicBezTo>
                    <a:cubicBezTo>
                      <a:pt x="114" y="33"/>
                      <a:pt x="112" y="12"/>
                      <a:pt x="114" y="2"/>
                    </a:cubicBezTo>
                    <a:cubicBezTo>
                      <a:pt x="108" y="12"/>
                      <a:pt x="111" y="24"/>
                      <a:pt x="90" y="24"/>
                    </a:cubicBezTo>
                    <a:cubicBezTo>
                      <a:pt x="78" y="23"/>
                      <a:pt x="14" y="7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6" name="Freeform 16"/>
              <p:cNvSpPr/>
              <p:nvPr>
                <p:custDataLst>
                  <p:tags r:id="rId352"/>
                </p:custDataLst>
              </p:nvPr>
            </p:nvSpPr>
            <p:spPr bwMode="auto">
              <a:xfrm>
                <a:off x="2403" y="1525"/>
                <a:ext cx="276" cy="478"/>
              </a:xfrm>
              <a:custGeom>
                <a:avLst/>
                <a:gdLst>
                  <a:gd name="T0" fmla="*/ 0 w 132"/>
                  <a:gd name="T1" fmla="*/ 0 h 214"/>
                  <a:gd name="T2" fmla="*/ 257 w 132"/>
                  <a:gd name="T3" fmla="*/ 199 h 214"/>
                  <a:gd name="T4" fmla="*/ 460 w 132"/>
                  <a:gd name="T5" fmla="*/ 748 h 214"/>
                  <a:gd name="T6" fmla="*/ 1206 w 132"/>
                  <a:gd name="T7" fmla="*/ 2386 h 214"/>
                  <a:gd name="T8" fmla="*/ 257 w 132"/>
                  <a:gd name="T9" fmla="*/ 424 h 214"/>
                  <a:gd name="T10" fmla="*/ 0 w 132"/>
                  <a:gd name="T11" fmla="*/ 0 h 2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214">
                    <a:moveTo>
                      <a:pt x="0" y="0"/>
                    </a:moveTo>
                    <a:cubicBezTo>
                      <a:pt x="8" y="7"/>
                      <a:pt x="26" y="17"/>
                      <a:pt x="28" y="18"/>
                    </a:cubicBezTo>
                    <a:cubicBezTo>
                      <a:pt x="26" y="24"/>
                      <a:pt x="39" y="46"/>
                      <a:pt x="50" y="67"/>
                    </a:cubicBezTo>
                    <a:cubicBezTo>
                      <a:pt x="62" y="87"/>
                      <a:pt x="126" y="203"/>
                      <a:pt x="132" y="214"/>
                    </a:cubicBezTo>
                    <a:cubicBezTo>
                      <a:pt x="118" y="201"/>
                      <a:pt x="35" y="53"/>
                      <a:pt x="28" y="38"/>
                    </a:cubicBezTo>
                    <a:cubicBezTo>
                      <a:pt x="22" y="23"/>
                      <a:pt x="4" y="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7" name="Freeform 17"/>
              <p:cNvSpPr/>
              <p:nvPr>
                <p:custDataLst>
                  <p:tags r:id="rId353"/>
                </p:custDataLst>
              </p:nvPr>
            </p:nvSpPr>
            <p:spPr bwMode="auto">
              <a:xfrm>
                <a:off x="2754" y="2125"/>
                <a:ext cx="113" cy="34"/>
              </a:xfrm>
              <a:custGeom>
                <a:avLst/>
                <a:gdLst>
                  <a:gd name="T0" fmla="*/ 75 w 54"/>
                  <a:gd name="T1" fmla="*/ 11 h 15"/>
                  <a:gd name="T2" fmla="*/ 485 w 54"/>
                  <a:gd name="T3" fmla="*/ 175 h 15"/>
                  <a:gd name="T4" fmla="*/ 494 w 54"/>
                  <a:gd name="T5" fmla="*/ 36 h 15"/>
                  <a:gd name="T6" fmla="*/ 429 w 54"/>
                  <a:gd name="T7" fmla="*/ 0 h 15"/>
                  <a:gd name="T8" fmla="*/ 276 w 54"/>
                  <a:gd name="T9" fmla="*/ 36 h 15"/>
                  <a:gd name="T10" fmla="*/ 0 w 54"/>
                  <a:gd name="T11" fmla="*/ 11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5">
                    <a:moveTo>
                      <a:pt x="8" y="1"/>
                    </a:moveTo>
                    <a:cubicBezTo>
                      <a:pt x="23" y="4"/>
                      <a:pt x="38" y="13"/>
                      <a:pt x="53" y="15"/>
                    </a:cubicBezTo>
                    <a:cubicBezTo>
                      <a:pt x="52" y="11"/>
                      <a:pt x="52" y="7"/>
                      <a:pt x="54" y="3"/>
                    </a:cubicBezTo>
                    <a:cubicBezTo>
                      <a:pt x="51" y="3"/>
                      <a:pt x="49" y="2"/>
                      <a:pt x="47" y="0"/>
                    </a:cubicBezTo>
                    <a:cubicBezTo>
                      <a:pt x="48" y="8"/>
                      <a:pt x="35" y="3"/>
                      <a:pt x="30" y="3"/>
                    </a:cubicBezTo>
                    <a:cubicBezTo>
                      <a:pt x="20" y="1"/>
                      <a:pt x="11" y="0"/>
                      <a:pt x="0" y="1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8" name="Freeform 18"/>
              <p:cNvSpPr/>
              <p:nvPr>
                <p:custDataLst>
                  <p:tags r:id="rId354"/>
                </p:custDataLst>
              </p:nvPr>
            </p:nvSpPr>
            <p:spPr bwMode="auto">
              <a:xfrm>
                <a:off x="2275" y="2036"/>
                <a:ext cx="178" cy="239"/>
              </a:xfrm>
              <a:custGeom>
                <a:avLst/>
                <a:gdLst>
                  <a:gd name="T0" fmla="*/ 781 w 85"/>
                  <a:gd name="T1" fmla="*/ 0 h 107"/>
                  <a:gd name="T2" fmla="*/ 521 w 85"/>
                  <a:gd name="T3" fmla="*/ 623 h 107"/>
                  <a:gd name="T4" fmla="*/ 0 w 85"/>
                  <a:gd name="T5" fmla="*/ 958 h 107"/>
                  <a:gd name="T6" fmla="*/ 429 w 85"/>
                  <a:gd name="T7" fmla="*/ 648 h 107"/>
                  <a:gd name="T8" fmla="*/ 781 w 85"/>
                  <a:gd name="T9" fmla="*/ 0 h 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5" h="107">
                    <a:moveTo>
                      <a:pt x="85" y="0"/>
                    </a:moveTo>
                    <a:cubicBezTo>
                      <a:pt x="81" y="4"/>
                      <a:pt x="75" y="25"/>
                      <a:pt x="57" y="56"/>
                    </a:cubicBezTo>
                    <a:cubicBezTo>
                      <a:pt x="38" y="88"/>
                      <a:pt x="25" y="107"/>
                      <a:pt x="0" y="86"/>
                    </a:cubicBezTo>
                    <a:cubicBezTo>
                      <a:pt x="9" y="94"/>
                      <a:pt x="29" y="88"/>
                      <a:pt x="47" y="58"/>
                    </a:cubicBezTo>
                    <a:cubicBezTo>
                      <a:pt x="66" y="28"/>
                      <a:pt x="85" y="0"/>
                      <a:pt x="85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99" name="Freeform 19"/>
              <p:cNvSpPr/>
              <p:nvPr>
                <p:custDataLst>
                  <p:tags r:id="rId355"/>
                </p:custDataLst>
              </p:nvPr>
            </p:nvSpPr>
            <p:spPr bwMode="auto">
              <a:xfrm>
                <a:off x="2652" y="2478"/>
                <a:ext cx="69" cy="167"/>
              </a:xfrm>
              <a:custGeom>
                <a:avLst/>
                <a:gdLst>
                  <a:gd name="T0" fmla="*/ 284 w 33"/>
                  <a:gd name="T1" fmla="*/ 0 h 75"/>
                  <a:gd name="T2" fmla="*/ 245 w 33"/>
                  <a:gd name="T3" fmla="*/ 719 h 75"/>
                  <a:gd name="T4" fmla="*/ 100 w 33"/>
                  <a:gd name="T5" fmla="*/ 828 h 75"/>
                  <a:gd name="T6" fmla="*/ 0 w 33"/>
                  <a:gd name="T7" fmla="*/ 630 h 75"/>
                  <a:gd name="T8" fmla="*/ 8 w 33"/>
                  <a:gd name="T9" fmla="*/ 441 h 75"/>
                  <a:gd name="T10" fmla="*/ 157 w 33"/>
                  <a:gd name="T11" fmla="*/ 209 h 75"/>
                  <a:gd name="T12" fmla="*/ 157 w 33"/>
                  <a:gd name="T13" fmla="*/ 586 h 75"/>
                  <a:gd name="T14" fmla="*/ 284 w 33"/>
                  <a:gd name="T15" fmla="*/ 0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75">
                    <a:moveTo>
                      <a:pt x="31" y="0"/>
                    </a:moveTo>
                    <a:cubicBezTo>
                      <a:pt x="33" y="16"/>
                      <a:pt x="29" y="52"/>
                      <a:pt x="27" y="65"/>
                    </a:cubicBezTo>
                    <a:cubicBezTo>
                      <a:pt x="21" y="68"/>
                      <a:pt x="13" y="69"/>
                      <a:pt x="11" y="75"/>
                    </a:cubicBezTo>
                    <a:cubicBezTo>
                      <a:pt x="9" y="66"/>
                      <a:pt x="3" y="60"/>
                      <a:pt x="0" y="57"/>
                    </a:cubicBezTo>
                    <a:cubicBezTo>
                      <a:pt x="1" y="48"/>
                      <a:pt x="1" y="40"/>
                      <a:pt x="1" y="4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20" y="42"/>
                      <a:pt x="17" y="53"/>
                    </a:cubicBezTo>
                    <a:cubicBezTo>
                      <a:pt x="22" y="54"/>
                      <a:pt x="30" y="27"/>
                      <a:pt x="31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0" name="Freeform 20"/>
              <p:cNvSpPr/>
              <p:nvPr>
                <p:custDataLst>
                  <p:tags r:id="rId356"/>
                </p:custDataLst>
              </p:nvPr>
            </p:nvSpPr>
            <p:spPr bwMode="auto">
              <a:xfrm>
                <a:off x="2855" y="2592"/>
                <a:ext cx="44" cy="82"/>
              </a:xfrm>
              <a:custGeom>
                <a:avLst/>
                <a:gdLst>
                  <a:gd name="T0" fmla="*/ 109 w 21"/>
                  <a:gd name="T1" fmla="*/ 0 h 37"/>
                  <a:gd name="T2" fmla="*/ 101 w 21"/>
                  <a:gd name="T3" fmla="*/ 383 h 37"/>
                  <a:gd name="T4" fmla="*/ 0 w 21"/>
                  <a:gd name="T5" fmla="*/ 259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37">
                    <a:moveTo>
                      <a:pt x="12" y="0"/>
                    </a:moveTo>
                    <a:cubicBezTo>
                      <a:pt x="21" y="11"/>
                      <a:pt x="18" y="32"/>
                      <a:pt x="11" y="35"/>
                    </a:cubicBezTo>
                    <a:cubicBezTo>
                      <a:pt x="4" y="37"/>
                      <a:pt x="0" y="24"/>
                      <a:pt x="0" y="2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1" name="Freeform 21"/>
              <p:cNvSpPr/>
              <p:nvPr>
                <p:custDataLst>
                  <p:tags r:id="rId357"/>
                </p:custDataLst>
              </p:nvPr>
            </p:nvSpPr>
            <p:spPr bwMode="auto">
              <a:xfrm>
                <a:off x="2963" y="2525"/>
                <a:ext cx="168" cy="129"/>
              </a:xfrm>
              <a:custGeom>
                <a:avLst/>
                <a:gdLst>
                  <a:gd name="T0" fmla="*/ 0 w 80"/>
                  <a:gd name="T1" fmla="*/ 0 h 58"/>
                  <a:gd name="T2" fmla="*/ 92 w 80"/>
                  <a:gd name="T3" fmla="*/ 207 h 58"/>
                  <a:gd name="T4" fmla="*/ 389 w 80"/>
                  <a:gd name="T5" fmla="*/ 460 h 58"/>
                  <a:gd name="T6" fmla="*/ 706 w 80"/>
                  <a:gd name="T7" fmla="*/ 405 h 58"/>
                  <a:gd name="T8" fmla="*/ 344 w 80"/>
                  <a:gd name="T9" fmla="*/ 153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7">
                    <a:moveTo>
                      <a:pt x="0" y="0"/>
                    </a:moveTo>
                    <a:cubicBezTo>
                      <a:pt x="0" y="13"/>
                      <a:pt x="8" y="17"/>
                      <a:pt x="10" y="19"/>
                    </a:cubicBezTo>
                    <a:cubicBezTo>
                      <a:pt x="8" y="26"/>
                      <a:pt x="22" y="48"/>
                      <a:pt x="42" y="42"/>
                    </a:cubicBezTo>
                    <a:cubicBezTo>
                      <a:pt x="46" y="52"/>
                      <a:pt x="73" y="58"/>
                      <a:pt x="76" y="37"/>
                    </a:cubicBezTo>
                    <a:cubicBezTo>
                      <a:pt x="80" y="15"/>
                      <a:pt x="37" y="14"/>
                      <a:pt x="37" y="14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2" name="Freeform 22"/>
              <p:cNvSpPr/>
              <p:nvPr>
                <p:custDataLst>
                  <p:tags r:id="rId358"/>
                </p:custDataLst>
              </p:nvPr>
            </p:nvSpPr>
            <p:spPr bwMode="auto">
              <a:xfrm>
                <a:off x="3123" y="2567"/>
                <a:ext cx="81" cy="112"/>
              </a:xfrm>
              <a:custGeom>
                <a:avLst/>
                <a:gdLst>
                  <a:gd name="T0" fmla="*/ 0 w 39"/>
                  <a:gd name="T1" fmla="*/ 347 h 50"/>
                  <a:gd name="T2" fmla="*/ 35 w 39"/>
                  <a:gd name="T3" fmla="*/ 562 h 50"/>
                  <a:gd name="T4" fmla="*/ 249 w 39"/>
                  <a:gd name="T5" fmla="*/ 517 h 50"/>
                  <a:gd name="T6" fmla="*/ 349 w 39"/>
                  <a:gd name="T7" fmla="*/ 291 h 50"/>
                  <a:gd name="T8" fmla="*/ 268 w 39"/>
                  <a:gd name="T9" fmla="*/ 110 h 50"/>
                  <a:gd name="T10" fmla="*/ 189 w 39"/>
                  <a:gd name="T11" fmla="*/ 0 h 50"/>
                  <a:gd name="T12" fmla="*/ 199 w 39"/>
                  <a:gd name="T13" fmla="*/ 316 h 50"/>
                  <a:gd name="T14" fmla="*/ 0 w 39"/>
                  <a:gd name="T15" fmla="*/ 347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0">
                    <a:moveTo>
                      <a:pt x="0" y="31"/>
                    </a:moveTo>
                    <a:cubicBezTo>
                      <a:pt x="0" y="42"/>
                      <a:pt x="2" y="48"/>
                      <a:pt x="4" y="50"/>
                    </a:cubicBezTo>
                    <a:cubicBezTo>
                      <a:pt x="10" y="45"/>
                      <a:pt x="28" y="46"/>
                      <a:pt x="28" y="4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9" y="26"/>
                      <a:pt x="33" y="10"/>
                      <a:pt x="30" y="10"/>
                    </a:cubicBezTo>
                    <a:cubicBezTo>
                      <a:pt x="28" y="10"/>
                      <a:pt x="21" y="0"/>
                      <a:pt x="21" y="0"/>
                    </a:cubicBezTo>
                    <a:cubicBezTo>
                      <a:pt x="21" y="0"/>
                      <a:pt x="25" y="20"/>
                      <a:pt x="22" y="28"/>
                    </a:cubicBezTo>
                    <a:cubicBezTo>
                      <a:pt x="17" y="36"/>
                      <a:pt x="2" y="38"/>
                      <a:pt x="0" y="31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3" name="Freeform 23"/>
              <p:cNvSpPr/>
              <p:nvPr>
                <p:custDataLst>
                  <p:tags r:id="rId359"/>
                </p:custDataLst>
              </p:nvPr>
            </p:nvSpPr>
            <p:spPr bwMode="auto">
              <a:xfrm>
                <a:off x="2968" y="2802"/>
                <a:ext cx="159" cy="674"/>
              </a:xfrm>
              <a:custGeom>
                <a:avLst/>
                <a:gdLst>
                  <a:gd name="T0" fmla="*/ 368 w 76"/>
                  <a:gd name="T1" fmla="*/ 1877 h 302"/>
                  <a:gd name="T2" fmla="*/ 268 w 76"/>
                  <a:gd name="T3" fmla="*/ 1803 h 302"/>
                  <a:gd name="T4" fmla="*/ 245 w 76"/>
                  <a:gd name="T5" fmla="*/ 1500 h 302"/>
                  <a:gd name="T6" fmla="*/ 100 w 76"/>
                  <a:gd name="T7" fmla="*/ 1643 h 302"/>
                  <a:gd name="T8" fmla="*/ 0 w 76"/>
                  <a:gd name="T9" fmla="*/ 1922 h 302"/>
                  <a:gd name="T10" fmla="*/ 44 w 76"/>
                  <a:gd name="T11" fmla="*/ 1948 h 302"/>
                  <a:gd name="T12" fmla="*/ 157 w 76"/>
                  <a:gd name="T13" fmla="*/ 2167 h 302"/>
                  <a:gd name="T14" fmla="*/ 349 w 76"/>
                  <a:gd name="T15" fmla="*/ 2292 h 302"/>
                  <a:gd name="T16" fmla="*/ 368 w 76"/>
                  <a:gd name="T17" fmla="*/ 0 h 302"/>
                  <a:gd name="T18" fmla="*/ 368 w 76"/>
                  <a:gd name="T19" fmla="*/ 1877 h 30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6" h="302">
                    <a:moveTo>
                      <a:pt x="40" y="169"/>
                    </a:moveTo>
                    <a:cubicBezTo>
                      <a:pt x="34" y="177"/>
                      <a:pt x="28" y="169"/>
                      <a:pt x="29" y="162"/>
                    </a:cubicBezTo>
                    <a:cubicBezTo>
                      <a:pt x="32" y="154"/>
                      <a:pt x="27" y="135"/>
                      <a:pt x="27" y="135"/>
                    </a:cubicBezTo>
                    <a:cubicBezTo>
                      <a:pt x="11" y="148"/>
                      <a:pt x="11" y="148"/>
                      <a:pt x="11" y="148"/>
                    </a:cubicBezTo>
                    <a:cubicBezTo>
                      <a:pt x="0" y="173"/>
                      <a:pt x="0" y="173"/>
                      <a:pt x="0" y="173"/>
                    </a:cubicBezTo>
                    <a:cubicBezTo>
                      <a:pt x="5" y="175"/>
                      <a:pt x="5" y="175"/>
                      <a:pt x="5" y="175"/>
                    </a:cubicBezTo>
                    <a:cubicBezTo>
                      <a:pt x="17" y="195"/>
                      <a:pt x="17" y="195"/>
                      <a:pt x="17" y="195"/>
                    </a:cubicBezTo>
                    <a:cubicBezTo>
                      <a:pt x="17" y="195"/>
                      <a:pt x="0" y="302"/>
                      <a:pt x="38" y="206"/>
                    </a:cubicBezTo>
                    <a:cubicBezTo>
                      <a:pt x="76" y="110"/>
                      <a:pt x="56" y="31"/>
                      <a:pt x="40" y="0"/>
                    </a:cubicBezTo>
                    <a:cubicBezTo>
                      <a:pt x="48" y="33"/>
                      <a:pt x="68" y="115"/>
                      <a:pt x="40" y="169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4" name="Freeform 24"/>
              <p:cNvSpPr/>
              <p:nvPr>
                <p:custDataLst>
                  <p:tags r:id="rId360"/>
                </p:custDataLst>
              </p:nvPr>
            </p:nvSpPr>
            <p:spPr bwMode="auto">
              <a:xfrm>
                <a:off x="3231" y="2911"/>
                <a:ext cx="116" cy="317"/>
              </a:xfrm>
              <a:custGeom>
                <a:avLst/>
                <a:gdLst>
                  <a:gd name="T0" fmla="*/ 0 w 55"/>
                  <a:gd name="T1" fmla="*/ 1145 h 142"/>
                  <a:gd name="T2" fmla="*/ 160 w 55"/>
                  <a:gd name="T3" fmla="*/ 1536 h 142"/>
                  <a:gd name="T4" fmla="*/ 337 w 55"/>
                  <a:gd name="T5" fmla="*/ 1516 h 142"/>
                  <a:gd name="T6" fmla="*/ 517 w 55"/>
                  <a:gd name="T7" fmla="*/ 1301 h 142"/>
                  <a:gd name="T8" fmla="*/ 517 w 55"/>
                  <a:gd name="T9" fmla="*/ 978 h 142"/>
                  <a:gd name="T10" fmla="*/ 76 w 55"/>
                  <a:gd name="T11" fmla="*/ 0 h 142"/>
                  <a:gd name="T12" fmla="*/ 262 w 55"/>
                  <a:gd name="T13" fmla="*/ 801 h 142"/>
                  <a:gd name="T14" fmla="*/ 228 w 55"/>
                  <a:gd name="T15" fmla="*/ 1181 h 142"/>
                  <a:gd name="T16" fmla="*/ 17 w 55"/>
                  <a:gd name="T17" fmla="*/ 757 h 1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142">
                    <a:moveTo>
                      <a:pt x="0" y="103"/>
                    </a:moveTo>
                    <a:cubicBezTo>
                      <a:pt x="4" y="116"/>
                      <a:pt x="11" y="134"/>
                      <a:pt x="17" y="138"/>
                    </a:cubicBezTo>
                    <a:cubicBezTo>
                      <a:pt x="23" y="142"/>
                      <a:pt x="36" y="136"/>
                      <a:pt x="36" y="136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15" y="40"/>
                      <a:pt x="8" y="0"/>
                    </a:cubicBezTo>
                    <a:cubicBezTo>
                      <a:pt x="8" y="7"/>
                      <a:pt x="27" y="62"/>
                      <a:pt x="28" y="72"/>
                    </a:cubicBezTo>
                    <a:cubicBezTo>
                      <a:pt x="30" y="83"/>
                      <a:pt x="33" y="104"/>
                      <a:pt x="24" y="106"/>
                    </a:cubicBezTo>
                    <a:cubicBezTo>
                      <a:pt x="16" y="108"/>
                      <a:pt x="29" y="67"/>
                      <a:pt x="2" y="68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5" name="Freeform 25"/>
              <p:cNvSpPr/>
              <p:nvPr>
                <p:custDataLst>
                  <p:tags r:id="rId361"/>
                </p:custDataLst>
              </p:nvPr>
            </p:nvSpPr>
            <p:spPr bwMode="auto">
              <a:xfrm>
                <a:off x="3177" y="2786"/>
                <a:ext cx="82" cy="167"/>
              </a:xfrm>
              <a:custGeom>
                <a:avLst/>
                <a:gdLst>
                  <a:gd name="T0" fmla="*/ 168 w 39"/>
                  <a:gd name="T1" fmla="*/ 574 h 75"/>
                  <a:gd name="T2" fmla="*/ 362 w 39"/>
                  <a:gd name="T3" fmla="*/ 828 h 75"/>
                  <a:gd name="T4" fmla="*/ 244 w 39"/>
                  <a:gd name="T5" fmla="*/ 465 h 75"/>
                  <a:gd name="T6" fmla="*/ 0 w 39"/>
                  <a:gd name="T7" fmla="*/ 0 h 75"/>
                  <a:gd name="T8" fmla="*/ 168 w 39"/>
                  <a:gd name="T9" fmla="*/ 574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75">
                    <a:moveTo>
                      <a:pt x="18" y="52"/>
                    </a:moveTo>
                    <a:cubicBezTo>
                      <a:pt x="21" y="66"/>
                      <a:pt x="39" y="75"/>
                      <a:pt x="39" y="75"/>
                    </a:cubicBezTo>
                    <a:cubicBezTo>
                      <a:pt x="39" y="75"/>
                      <a:pt x="32" y="52"/>
                      <a:pt x="26" y="42"/>
                    </a:cubicBezTo>
                    <a:cubicBezTo>
                      <a:pt x="21" y="32"/>
                      <a:pt x="8" y="11"/>
                      <a:pt x="0" y="0"/>
                    </a:cubicBezTo>
                    <a:cubicBezTo>
                      <a:pt x="8" y="10"/>
                      <a:pt x="16" y="35"/>
                      <a:pt x="18" y="52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6" name="Freeform 26"/>
              <p:cNvSpPr/>
              <p:nvPr>
                <p:custDataLst>
                  <p:tags r:id="rId362"/>
                </p:custDataLst>
              </p:nvPr>
            </p:nvSpPr>
            <p:spPr bwMode="auto">
              <a:xfrm>
                <a:off x="3240" y="2938"/>
                <a:ext cx="42" cy="82"/>
              </a:xfrm>
              <a:custGeom>
                <a:avLst/>
                <a:gdLst>
                  <a:gd name="T0" fmla="*/ 0 w 20"/>
                  <a:gd name="T1" fmla="*/ 9 h 37"/>
                  <a:gd name="T2" fmla="*/ 149 w 20"/>
                  <a:gd name="T3" fmla="*/ 315 h 37"/>
                  <a:gd name="T4" fmla="*/ 176 w 20"/>
                  <a:gd name="T5" fmla="*/ 383 h 37"/>
                  <a:gd name="T6" fmla="*/ 36 w 20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7">
                    <a:moveTo>
                      <a:pt x="0" y="1"/>
                    </a:moveTo>
                    <a:cubicBezTo>
                      <a:pt x="5" y="7"/>
                      <a:pt x="12" y="21"/>
                      <a:pt x="16" y="29"/>
                    </a:cubicBezTo>
                    <a:cubicBezTo>
                      <a:pt x="18" y="32"/>
                      <a:pt x="19" y="35"/>
                      <a:pt x="19" y="35"/>
                    </a:cubicBezTo>
                    <a:cubicBezTo>
                      <a:pt x="20" y="37"/>
                      <a:pt x="4" y="0"/>
                      <a:pt x="4" y="0"/>
                    </a:cubicBezTo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7" name="Freeform 27"/>
              <p:cNvSpPr/>
              <p:nvPr>
                <p:custDataLst>
                  <p:tags r:id="rId363"/>
                </p:custDataLst>
              </p:nvPr>
            </p:nvSpPr>
            <p:spPr bwMode="auto">
              <a:xfrm>
                <a:off x="2750" y="2132"/>
                <a:ext cx="230" cy="391"/>
              </a:xfrm>
              <a:custGeom>
                <a:avLst/>
                <a:gdLst>
                  <a:gd name="T0" fmla="*/ 0 w 110"/>
                  <a:gd name="T1" fmla="*/ 0 h 175"/>
                  <a:gd name="T2" fmla="*/ 694 w 110"/>
                  <a:gd name="T3" fmla="*/ 1484 h 175"/>
                  <a:gd name="T4" fmla="*/ 970 w 110"/>
                  <a:gd name="T5" fmla="*/ 1861 h 175"/>
                  <a:gd name="T6" fmla="*/ 930 w 110"/>
                  <a:gd name="T7" fmla="*/ 1953 h 175"/>
                  <a:gd name="T8" fmla="*/ 0 w 110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75">
                    <a:moveTo>
                      <a:pt x="0" y="0"/>
                    </a:moveTo>
                    <a:cubicBezTo>
                      <a:pt x="12" y="27"/>
                      <a:pt x="64" y="114"/>
                      <a:pt x="76" y="133"/>
                    </a:cubicBezTo>
                    <a:cubicBezTo>
                      <a:pt x="88" y="151"/>
                      <a:pt x="103" y="166"/>
                      <a:pt x="106" y="167"/>
                    </a:cubicBezTo>
                    <a:cubicBezTo>
                      <a:pt x="110" y="169"/>
                      <a:pt x="102" y="175"/>
                      <a:pt x="102" y="175"/>
                    </a:cubicBezTo>
                    <a:cubicBezTo>
                      <a:pt x="102" y="175"/>
                      <a:pt x="46" y="113"/>
                      <a:pt x="0" y="0"/>
                    </a:cubicBezTo>
                    <a:close/>
                  </a:path>
                </a:pathLst>
              </a:custGeom>
              <a:solidFill>
                <a:srgbClr val="F9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8" name="Freeform 28"/>
              <p:cNvSpPr/>
              <p:nvPr>
                <p:custDataLst>
                  <p:tags r:id="rId364"/>
                </p:custDataLst>
              </p:nvPr>
            </p:nvSpPr>
            <p:spPr bwMode="auto">
              <a:xfrm>
                <a:off x="3252" y="3127"/>
                <a:ext cx="55" cy="79"/>
              </a:xfrm>
              <a:custGeom>
                <a:avLst/>
                <a:gdLst>
                  <a:gd name="T0" fmla="*/ 0 w 26"/>
                  <a:gd name="T1" fmla="*/ 255 h 35"/>
                  <a:gd name="T2" fmla="*/ 17 w 26"/>
                  <a:gd name="T3" fmla="*/ 357 h 35"/>
                  <a:gd name="T4" fmla="*/ 85 w 26"/>
                  <a:gd name="T5" fmla="*/ 377 h 35"/>
                  <a:gd name="T6" fmla="*/ 188 w 26"/>
                  <a:gd name="T7" fmla="*/ 357 h 35"/>
                  <a:gd name="T8" fmla="*/ 245 w 26"/>
                  <a:gd name="T9" fmla="*/ 219 h 35"/>
                  <a:gd name="T10" fmla="*/ 237 w 26"/>
                  <a:gd name="T11" fmla="*/ 0 h 35"/>
                  <a:gd name="T12" fmla="*/ 180 w 26"/>
                  <a:gd name="T13" fmla="*/ 194 h 35"/>
                  <a:gd name="T14" fmla="*/ 104 w 26"/>
                  <a:gd name="T15" fmla="*/ 300 h 35"/>
                  <a:gd name="T16" fmla="*/ 8 w 26"/>
                  <a:gd name="T17" fmla="*/ 264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35">
                    <a:moveTo>
                      <a:pt x="0" y="22"/>
                    </a:moveTo>
                    <a:cubicBezTo>
                      <a:pt x="0" y="24"/>
                      <a:pt x="1" y="29"/>
                      <a:pt x="2" y="31"/>
                    </a:cubicBezTo>
                    <a:cubicBezTo>
                      <a:pt x="5" y="34"/>
                      <a:pt x="5" y="32"/>
                      <a:pt x="9" y="33"/>
                    </a:cubicBezTo>
                    <a:cubicBezTo>
                      <a:pt x="16" y="34"/>
                      <a:pt x="16" y="35"/>
                      <a:pt x="20" y="31"/>
                    </a:cubicBezTo>
                    <a:cubicBezTo>
                      <a:pt x="24" y="27"/>
                      <a:pt x="26" y="24"/>
                      <a:pt x="26" y="19"/>
                    </a:cubicBezTo>
                    <a:cubicBezTo>
                      <a:pt x="25" y="12"/>
                      <a:pt x="20" y="6"/>
                      <a:pt x="25" y="0"/>
                    </a:cubicBezTo>
                    <a:cubicBezTo>
                      <a:pt x="21" y="5"/>
                      <a:pt x="21" y="12"/>
                      <a:pt x="19" y="17"/>
                    </a:cubicBezTo>
                    <a:cubicBezTo>
                      <a:pt x="17" y="21"/>
                      <a:pt x="16" y="26"/>
                      <a:pt x="11" y="26"/>
                    </a:cubicBezTo>
                    <a:cubicBezTo>
                      <a:pt x="7" y="26"/>
                      <a:pt x="5" y="21"/>
                      <a:pt x="1" y="23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09" name="Freeform 29"/>
              <p:cNvSpPr/>
              <p:nvPr>
                <p:custDataLst>
                  <p:tags r:id="rId365"/>
                </p:custDataLst>
              </p:nvPr>
            </p:nvSpPr>
            <p:spPr bwMode="auto">
              <a:xfrm>
                <a:off x="2984" y="3165"/>
                <a:ext cx="84" cy="85"/>
              </a:xfrm>
              <a:custGeom>
                <a:avLst/>
                <a:gdLst>
                  <a:gd name="T0" fmla="*/ 0 w 40"/>
                  <a:gd name="T1" fmla="*/ 20 h 38"/>
                  <a:gd name="T2" fmla="*/ 17 w 40"/>
                  <a:gd name="T3" fmla="*/ 110 h 38"/>
                  <a:gd name="T4" fmla="*/ 288 w 40"/>
                  <a:gd name="T5" fmla="*/ 425 h 38"/>
                  <a:gd name="T6" fmla="*/ 370 w 40"/>
                  <a:gd name="T7" fmla="*/ 190 h 38"/>
                  <a:gd name="T8" fmla="*/ 313 w 40"/>
                  <a:gd name="T9" fmla="*/ 291 h 38"/>
                  <a:gd name="T10" fmla="*/ 168 w 40"/>
                  <a:gd name="T11" fmla="*/ 134 h 38"/>
                  <a:gd name="T12" fmla="*/ 27 w 40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38">
                    <a:moveTo>
                      <a:pt x="0" y="2"/>
                    </a:moveTo>
                    <a:cubicBezTo>
                      <a:pt x="0" y="5"/>
                      <a:pt x="1" y="8"/>
                      <a:pt x="2" y="10"/>
                    </a:cubicBezTo>
                    <a:cubicBezTo>
                      <a:pt x="18" y="6"/>
                      <a:pt x="25" y="29"/>
                      <a:pt x="31" y="38"/>
                    </a:cubicBezTo>
                    <a:cubicBezTo>
                      <a:pt x="35" y="37"/>
                      <a:pt x="39" y="22"/>
                      <a:pt x="40" y="17"/>
                    </a:cubicBezTo>
                    <a:cubicBezTo>
                      <a:pt x="37" y="20"/>
                      <a:pt x="37" y="24"/>
                      <a:pt x="34" y="26"/>
                    </a:cubicBezTo>
                    <a:cubicBezTo>
                      <a:pt x="29" y="21"/>
                      <a:pt x="23" y="17"/>
                      <a:pt x="18" y="12"/>
                    </a:cubicBezTo>
                    <a:cubicBezTo>
                      <a:pt x="15" y="8"/>
                      <a:pt x="2" y="4"/>
                      <a:pt x="3" y="0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0" name="Freeform 30"/>
              <p:cNvSpPr/>
              <p:nvPr>
                <p:custDataLst>
                  <p:tags r:id="rId366"/>
                </p:custDataLst>
              </p:nvPr>
            </p:nvSpPr>
            <p:spPr bwMode="auto">
              <a:xfrm>
                <a:off x="3152" y="2603"/>
                <a:ext cx="46" cy="74"/>
              </a:xfrm>
              <a:custGeom>
                <a:avLst/>
                <a:gdLst>
                  <a:gd name="T0" fmla="*/ 109 w 22"/>
                  <a:gd name="T1" fmla="*/ 0 h 33"/>
                  <a:gd name="T2" fmla="*/ 109 w 22"/>
                  <a:gd name="T3" fmla="*/ 137 h 33"/>
                  <a:gd name="T4" fmla="*/ 56 w 22"/>
                  <a:gd name="T5" fmla="*/ 247 h 33"/>
                  <a:gd name="T6" fmla="*/ 17 w 22"/>
                  <a:gd name="T7" fmla="*/ 336 h 33"/>
                  <a:gd name="T8" fmla="*/ 109 w 22"/>
                  <a:gd name="T9" fmla="*/ 352 h 33"/>
                  <a:gd name="T10" fmla="*/ 128 w 22"/>
                  <a:gd name="T11" fmla="*/ 157 h 33"/>
                  <a:gd name="T12" fmla="*/ 201 w 22"/>
                  <a:gd name="T13" fmla="*/ 6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33">
                    <a:moveTo>
                      <a:pt x="12" y="0"/>
                    </a:moveTo>
                    <a:cubicBezTo>
                      <a:pt x="12" y="4"/>
                      <a:pt x="13" y="8"/>
                      <a:pt x="12" y="12"/>
                    </a:cubicBezTo>
                    <a:cubicBezTo>
                      <a:pt x="11" y="16"/>
                      <a:pt x="8" y="19"/>
                      <a:pt x="6" y="22"/>
                    </a:cubicBezTo>
                    <a:cubicBezTo>
                      <a:pt x="4" y="25"/>
                      <a:pt x="0" y="27"/>
                      <a:pt x="2" y="30"/>
                    </a:cubicBezTo>
                    <a:cubicBezTo>
                      <a:pt x="3" y="33"/>
                      <a:pt x="9" y="31"/>
                      <a:pt x="12" y="31"/>
                    </a:cubicBezTo>
                    <a:cubicBezTo>
                      <a:pt x="11" y="27"/>
                      <a:pt x="12" y="17"/>
                      <a:pt x="14" y="14"/>
                    </a:cubicBezTo>
                    <a:cubicBezTo>
                      <a:pt x="16" y="11"/>
                      <a:pt x="21" y="9"/>
                      <a:pt x="22" y="6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1" name="Freeform 31"/>
              <p:cNvSpPr/>
              <p:nvPr>
                <p:custDataLst>
                  <p:tags r:id="rId367"/>
                </p:custDataLst>
              </p:nvPr>
            </p:nvSpPr>
            <p:spPr bwMode="auto">
              <a:xfrm>
                <a:off x="2645" y="2594"/>
                <a:ext cx="65" cy="51"/>
              </a:xfrm>
              <a:custGeom>
                <a:avLst/>
                <a:gdLst>
                  <a:gd name="T0" fmla="*/ 36 w 31"/>
                  <a:gd name="T1" fmla="*/ 64 h 23"/>
                  <a:gd name="T2" fmla="*/ 136 w 31"/>
                  <a:gd name="T3" fmla="*/ 251 h 23"/>
                  <a:gd name="T4" fmla="*/ 252 w 31"/>
                  <a:gd name="T5" fmla="*/ 142 h 23"/>
                  <a:gd name="T6" fmla="*/ 277 w 31"/>
                  <a:gd name="T7" fmla="*/ 0 h 23"/>
                  <a:gd name="T8" fmla="*/ 185 w 31"/>
                  <a:gd name="T9" fmla="*/ 118 h 23"/>
                  <a:gd name="T10" fmla="*/ 0 w 31"/>
                  <a:gd name="T11" fmla="*/ 53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23">
                    <a:moveTo>
                      <a:pt x="4" y="6"/>
                    </a:moveTo>
                    <a:cubicBezTo>
                      <a:pt x="10" y="9"/>
                      <a:pt x="13" y="16"/>
                      <a:pt x="15" y="23"/>
                    </a:cubicBezTo>
                    <a:cubicBezTo>
                      <a:pt x="16" y="15"/>
                      <a:pt x="23" y="17"/>
                      <a:pt x="27" y="13"/>
                    </a:cubicBezTo>
                    <a:cubicBezTo>
                      <a:pt x="31" y="9"/>
                      <a:pt x="30" y="6"/>
                      <a:pt x="30" y="0"/>
                    </a:cubicBezTo>
                    <a:cubicBezTo>
                      <a:pt x="30" y="5"/>
                      <a:pt x="26" y="11"/>
                      <a:pt x="20" y="11"/>
                    </a:cubicBezTo>
                    <a:cubicBezTo>
                      <a:pt x="13" y="12"/>
                      <a:pt x="8" y="5"/>
                      <a:pt x="0" y="5"/>
                    </a:cubicBezTo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2" name="Freeform 32"/>
              <p:cNvSpPr/>
              <p:nvPr>
                <p:custDataLst>
                  <p:tags r:id="rId368"/>
                </p:custDataLst>
              </p:nvPr>
            </p:nvSpPr>
            <p:spPr bwMode="auto">
              <a:xfrm>
                <a:off x="2693" y="1483"/>
                <a:ext cx="44" cy="127"/>
              </a:xfrm>
              <a:custGeom>
                <a:avLst/>
                <a:gdLst>
                  <a:gd name="T0" fmla="*/ 176 w 21"/>
                  <a:gd name="T1" fmla="*/ 80 h 57"/>
                  <a:gd name="T2" fmla="*/ 128 w 21"/>
                  <a:gd name="T3" fmla="*/ 0 h 57"/>
                  <a:gd name="T4" fmla="*/ 128 w 21"/>
                  <a:gd name="T5" fmla="*/ 0 h 57"/>
                  <a:gd name="T6" fmla="*/ 119 w 21"/>
                  <a:gd name="T7" fmla="*/ 36 h 57"/>
                  <a:gd name="T8" fmla="*/ 92 w 21"/>
                  <a:gd name="T9" fmla="*/ 45 h 57"/>
                  <a:gd name="T10" fmla="*/ 65 w 21"/>
                  <a:gd name="T11" fmla="*/ 125 h 57"/>
                  <a:gd name="T12" fmla="*/ 27 w 21"/>
                  <a:gd name="T13" fmla="*/ 189 h 57"/>
                  <a:gd name="T14" fmla="*/ 27 w 21"/>
                  <a:gd name="T15" fmla="*/ 254 h 57"/>
                  <a:gd name="T16" fmla="*/ 17 w 21"/>
                  <a:gd name="T17" fmla="*/ 299 h 57"/>
                  <a:gd name="T18" fmla="*/ 8 w 21"/>
                  <a:gd name="T19" fmla="*/ 343 h 57"/>
                  <a:gd name="T20" fmla="*/ 8 w 21"/>
                  <a:gd name="T21" fmla="*/ 368 h 57"/>
                  <a:gd name="T22" fmla="*/ 8 w 21"/>
                  <a:gd name="T23" fmla="*/ 408 h 57"/>
                  <a:gd name="T24" fmla="*/ 8 w 21"/>
                  <a:gd name="T25" fmla="*/ 486 h 57"/>
                  <a:gd name="T26" fmla="*/ 44 w 21"/>
                  <a:gd name="T27" fmla="*/ 550 h 57"/>
                  <a:gd name="T28" fmla="*/ 92 w 21"/>
                  <a:gd name="T29" fmla="*/ 622 h 57"/>
                  <a:gd name="T30" fmla="*/ 119 w 21"/>
                  <a:gd name="T31" fmla="*/ 631 h 57"/>
                  <a:gd name="T32" fmla="*/ 157 w 21"/>
                  <a:gd name="T33" fmla="*/ 575 h 57"/>
                  <a:gd name="T34" fmla="*/ 168 w 21"/>
                  <a:gd name="T35" fmla="*/ 497 h 57"/>
                  <a:gd name="T36" fmla="*/ 184 w 21"/>
                  <a:gd name="T37" fmla="*/ 332 h 57"/>
                  <a:gd name="T38" fmla="*/ 168 w 21"/>
                  <a:gd name="T39" fmla="*/ 209 h 57"/>
                  <a:gd name="T40" fmla="*/ 149 w 21"/>
                  <a:gd name="T41" fmla="*/ 145 h 57"/>
                  <a:gd name="T42" fmla="*/ 176 w 21"/>
                  <a:gd name="T43" fmla="*/ 80 h 5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1" h="57">
                    <a:moveTo>
                      <a:pt x="19" y="7"/>
                    </a:moveTo>
                    <a:cubicBezTo>
                      <a:pt x="18" y="3"/>
                      <a:pt x="17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2"/>
                      <a:pt x="13" y="3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6" y="6"/>
                      <a:pt x="8" y="8"/>
                      <a:pt x="7" y="11"/>
                    </a:cubicBezTo>
                    <a:cubicBezTo>
                      <a:pt x="7" y="14"/>
                      <a:pt x="4" y="14"/>
                      <a:pt x="3" y="17"/>
                    </a:cubicBezTo>
                    <a:cubicBezTo>
                      <a:pt x="3" y="19"/>
                      <a:pt x="4" y="21"/>
                      <a:pt x="3" y="23"/>
                    </a:cubicBezTo>
                    <a:cubicBezTo>
                      <a:pt x="3" y="24"/>
                      <a:pt x="2" y="25"/>
                      <a:pt x="2" y="27"/>
                    </a:cubicBezTo>
                    <a:cubicBezTo>
                      <a:pt x="1" y="28"/>
                      <a:pt x="1" y="29"/>
                      <a:pt x="1" y="31"/>
                    </a:cubicBezTo>
                    <a:cubicBezTo>
                      <a:pt x="1" y="32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7"/>
                    </a:cubicBezTo>
                    <a:cubicBezTo>
                      <a:pt x="2" y="39"/>
                      <a:pt x="0" y="41"/>
                      <a:pt x="1" y="44"/>
                    </a:cubicBezTo>
                    <a:cubicBezTo>
                      <a:pt x="1" y="47"/>
                      <a:pt x="4" y="48"/>
                      <a:pt x="5" y="50"/>
                    </a:cubicBezTo>
                    <a:cubicBezTo>
                      <a:pt x="7" y="53"/>
                      <a:pt x="5" y="56"/>
                      <a:pt x="10" y="56"/>
                    </a:cubicBezTo>
                    <a:cubicBezTo>
                      <a:pt x="11" y="56"/>
                      <a:pt x="11" y="56"/>
                      <a:pt x="13" y="57"/>
                    </a:cubicBezTo>
                    <a:cubicBezTo>
                      <a:pt x="14" y="55"/>
                      <a:pt x="16" y="55"/>
                      <a:pt x="17" y="52"/>
                    </a:cubicBezTo>
                    <a:cubicBezTo>
                      <a:pt x="18" y="51"/>
                      <a:pt x="17" y="47"/>
                      <a:pt x="18" y="45"/>
                    </a:cubicBezTo>
                    <a:cubicBezTo>
                      <a:pt x="19" y="40"/>
                      <a:pt x="21" y="34"/>
                      <a:pt x="20" y="30"/>
                    </a:cubicBezTo>
                    <a:cubicBezTo>
                      <a:pt x="20" y="26"/>
                      <a:pt x="18" y="24"/>
                      <a:pt x="18" y="19"/>
                    </a:cubicBezTo>
                    <a:cubicBezTo>
                      <a:pt x="18" y="18"/>
                      <a:pt x="16" y="15"/>
                      <a:pt x="16" y="13"/>
                    </a:cubicBezTo>
                    <a:cubicBezTo>
                      <a:pt x="16" y="11"/>
                      <a:pt x="20" y="10"/>
                      <a:pt x="19" y="7"/>
                    </a:cubicBezTo>
                    <a:close/>
                  </a:path>
                </a:pathLst>
              </a:custGeom>
              <a:solidFill>
                <a:srgbClr val="F7A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3" name="Freeform 33"/>
              <p:cNvSpPr/>
              <p:nvPr>
                <p:custDataLst>
                  <p:tags r:id="rId369"/>
                </p:custDataLst>
              </p:nvPr>
            </p:nvSpPr>
            <p:spPr bwMode="auto">
              <a:xfrm>
                <a:off x="2744" y="1521"/>
                <a:ext cx="10" cy="62"/>
              </a:xfrm>
              <a:custGeom>
                <a:avLst/>
                <a:gdLst>
                  <a:gd name="T0" fmla="*/ 16 w 5"/>
                  <a:gd name="T1" fmla="*/ 97 h 28"/>
                  <a:gd name="T2" fmla="*/ 16 w 5"/>
                  <a:gd name="T3" fmla="*/ 0 h 28"/>
                  <a:gd name="T4" fmla="*/ 32 w 5"/>
                  <a:gd name="T5" fmla="*/ 89 h 28"/>
                  <a:gd name="T6" fmla="*/ 32 w 5"/>
                  <a:gd name="T7" fmla="*/ 206 h 28"/>
                  <a:gd name="T8" fmla="*/ 0 w 5"/>
                  <a:gd name="T9" fmla="*/ 303 h 28"/>
                  <a:gd name="T10" fmla="*/ 24 w 5"/>
                  <a:gd name="T11" fmla="*/ 186 h 28"/>
                  <a:gd name="T12" fmla="*/ 16 w 5"/>
                  <a:gd name="T13" fmla="*/ 97 h 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" h="28">
                    <a:moveTo>
                      <a:pt x="2" y="9"/>
                    </a:moveTo>
                    <a:cubicBezTo>
                      <a:pt x="2" y="6"/>
                      <a:pt x="1" y="2"/>
                      <a:pt x="2" y="0"/>
                    </a:cubicBezTo>
                    <a:cubicBezTo>
                      <a:pt x="2" y="3"/>
                      <a:pt x="3" y="6"/>
                      <a:pt x="4" y="8"/>
                    </a:cubicBezTo>
                    <a:cubicBezTo>
                      <a:pt x="5" y="10"/>
                      <a:pt x="4" y="16"/>
                      <a:pt x="4" y="19"/>
                    </a:cubicBezTo>
                    <a:cubicBezTo>
                      <a:pt x="4" y="22"/>
                      <a:pt x="0" y="24"/>
                      <a:pt x="0" y="28"/>
                    </a:cubicBezTo>
                    <a:cubicBezTo>
                      <a:pt x="0" y="24"/>
                      <a:pt x="3" y="19"/>
                      <a:pt x="3" y="17"/>
                    </a:cubicBezTo>
                    <a:cubicBezTo>
                      <a:pt x="3" y="14"/>
                      <a:pt x="3" y="11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4" name="Freeform 34"/>
              <p:cNvSpPr/>
              <p:nvPr>
                <p:custDataLst>
                  <p:tags r:id="rId370"/>
                </p:custDataLst>
              </p:nvPr>
            </p:nvSpPr>
            <p:spPr bwMode="auto">
              <a:xfrm>
                <a:off x="2030" y="922"/>
                <a:ext cx="1436" cy="2520"/>
              </a:xfrm>
              <a:custGeom>
                <a:avLst/>
                <a:gdLst>
                  <a:gd name="T0" fmla="*/ 946 w 686"/>
                  <a:gd name="T1" fmla="*/ 0 h 1129"/>
                  <a:gd name="T2" fmla="*/ 1174 w 686"/>
                  <a:gd name="T3" fmla="*/ 1190 h 1129"/>
                  <a:gd name="T4" fmla="*/ 1520 w 686"/>
                  <a:gd name="T5" fmla="*/ 1924 h 1129"/>
                  <a:gd name="T6" fmla="*/ 3062 w 686"/>
                  <a:gd name="T7" fmla="*/ 2714 h 1129"/>
                  <a:gd name="T8" fmla="*/ 3062 w 686"/>
                  <a:gd name="T9" fmla="*/ 2714 h 1129"/>
                  <a:gd name="T10" fmla="*/ 3062 w 686"/>
                  <a:gd name="T11" fmla="*/ 2714 h 1129"/>
                  <a:gd name="T12" fmla="*/ 3037 w 686"/>
                  <a:gd name="T13" fmla="*/ 3513 h 1129"/>
                  <a:gd name="T14" fmla="*/ 1972 w 686"/>
                  <a:gd name="T15" fmla="*/ 3203 h 1129"/>
                  <a:gd name="T16" fmla="*/ 1928 w 686"/>
                  <a:gd name="T17" fmla="*/ 3279 h 1129"/>
                  <a:gd name="T18" fmla="*/ 2585 w 686"/>
                  <a:gd name="T19" fmla="*/ 4748 h 1129"/>
                  <a:gd name="T20" fmla="*/ 2887 w 686"/>
                  <a:gd name="T21" fmla="*/ 5395 h 1129"/>
                  <a:gd name="T22" fmla="*/ 3071 w 686"/>
                  <a:gd name="T23" fmla="*/ 5661 h 1129"/>
                  <a:gd name="T24" fmla="*/ 3824 w 686"/>
                  <a:gd name="T25" fmla="*/ 5973 h 1129"/>
                  <a:gd name="T26" fmla="*/ 3927 w 686"/>
                  <a:gd name="T27" fmla="*/ 6082 h 1129"/>
                  <a:gd name="T28" fmla="*/ 3824 w 686"/>
                  <a:gd name="T29" fmla="*/ 6203 h 1129"/>
                  <a:gd name="T30" fmla="*/ 3247 w 686"/>
                  <a:gd name="T31" fmla="*/ 6038 h 1129"/>
                  <a:gd name="T32" fmla="*/ 3211 w 686"/>
                  <a:gd name="T33" fmla="*/ 6082 h 1129"/>
                  <a:gd name="T34" fmla="*/ 4530 w 686"/>
                  <a:gd name="T35" fmla="*/ 8176 h 1129"/>
                  <a:gd name="T36" fmla="*/ 4833 w 686"/>
                  <a:gd name="T37" fmla="*/ 8185 h 1129"/>
                  <a:gd name="T38" fmla="*/ 4850 w 686"/>
                  <a:gd name="T39" fmla="*/ 8185 h 1129"/>
                  <a:gd name="T40" fmla="*/ 4850 w 686"/>
                  <a:gd name="T41" fmla="*/ 8185 h 1129"/>
                  <a:gd name="T42" fmla="*/ 5376 w 686"/>
                  <a:gd name="T43" fmla="*/ 8015 h 1129"/>
                  <a:gd name="T44" fmla="*/ 5662 w 686"/>
                  <a:gd name="T45" fmla="*/ 8464 h 1129"/>
                  <a:gd name="T46" fmla="*/ 4942 w 686"/>
                  <a:gd name="T47" fmla="*/ 8754 h 1129"/>
                  <a:gd name="T48" fmla="*/ 4859 w 686"/>
                  <a:gd name="T49" fmla="*/ 8864 h 1129"/>
                  <a:gd name="T50" fmla="*/ 5126 w 686"/>
                  <a:gd name="T51" fmla="*/ 9361 h 1129"/>
                  <a:gd name="T52" fmla="*/ 5459 w 686"/>
                  <a:gd name="T53" fmla="*/ 10243 h 1129"/>
                  <a:gd name="T54" fmla="*/ 6292 w 686"/>
                  <a:gd name="T55" fmla="*/ 11343 h 1129"/>
                  <a:gd name="T56" fmla="*/ 5539 w 686"/>
                  <a:gd name="T57" fmla="*/ 11752 h 1129"/>
                  <a:gd name="T58" fmla="*/ 4990 w 686"/>
                  <a:gd name="T59" fmla="*/ 10363 h 1129"/>
                  <a:gd name="T60" fmla="*/ 4530 w 686"/>
                  <a:gd name="T61" fmla="*/ 9305 h 1129"/>
                  <a:gd name="T62" fmla="*/ 4513 w 686"/>
                  <a:gd name="T63" fmla="*/ 9305 h 1129"/>
                  <a:gd name="T64" fmla="*/ 4689 w 686"/>
                  <a:gd name="T65" fmla="*/ 10174 h 1129"/>
                  <a:gd name="T66" fmla="*/ 4027 w 686"/>
                  <a:gd name="T67" fmla="*/ 12555 h 1129"/>
                  <a:gd name="T68" fmla="*/ 3659 w 686"/>
                  <a:gd name="T69" fmla="*/ 12200 h 1129"/>
                  <a:gd name="T70" fmla="*/ 3917 w 686"/>
                  <a:gd name="T71" fmla="*/ 9143 h 1129"/>
                  <a:gd name="T72" fmla="*/ 3667 w 686"/>
                  <a:gd name="T73" fmla="*/ 8694 h 1129"/>
                  <a:gd name="T74" fmla="*/ 3102 w 686"/>
                  <a:gd name="T75" fmla="*/ 7797 h 1129"/>
                  <a:gd name="T76" fmla="*/ 3054 w 686"/>
                  <a:gd name="T77" fmla="*/ 7828 h 1129"/>
                  <a:gd name="T78" fmla="*/ 2818 w 686"/>
                  <a:gd name="T79" fmla="*/ 9163 h 1129"/>
                  <a:gd name="T80" fmla="*/ 2533 w 686"/>
                  <a:gd name="T81" fmla="*/ 8997 h 1129"/>
                  <a:gd name="T82" fmla="*/ 2694 w 686"/>
                  <a:gd name="T83" fmla="*/ 7283 h 1129"/>
                  <a:gd name="T84" fmla="*/ 2550 w 686"/>
                  <a:gd name="T85" fmla="*/ 6841 h 1129"/>
                  <a:gd name="T86" fmla="*/ 1945 w 686"/>
                  <a:gd name="T87" fmla="*/ 5685 h 1129"/>
                  <a:gd name="T88" fmla="*/ 1853 w 686"/>
                  <a:gd name="T89" fmla="*/ 5685 h 1129"/>
                  <a:gd name="T90" fmla="*/ 1419 w 686"/>
                  <a:gd name="T91" fmla="*/ 6571 h 1129"/>
                  <a:gd name="T92" fmla="*/ 955 w 686"/>
                  <a:gd name="T93" fmla="*/ 6227 h 1129"/>
                  <a:gd name="T94" fmla="*/ 1434 w 686"/>
                  <a:gd name="T95" fmla="*/ 4873 h 1129"/>
                  <a:gd name="T96" fmla="*/ 1350 w 686"/>
                  <a:gd name="T97" fmla="*/ 4460 h 1129"/>
                  <a:gd name="T98" fmla="*/ 0 w 686"/>
                  <a:gd name="T99" fmla="*/ 0 h 11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686" h="1129">
                    <a:moveTo>
                      <a:pt x="103" y="0"/>
                    </a:moveTo>
                    <a:cubicBezTo>
                      <a:pt x="103" y="24"/>
                      <a:pt x="112" y="62"/>
                      <a:pt x="128" y="107"/>
                    </a:cubicBezTo>
                    <a:cubicBezTo>
                      <a:pt x="140" y="143"/>
                      <a:pt x="158" y="167"/>
                      <a:pt x="166" y="173"/>
                    </a:cubicBezTo>
                    <a:cubicBezTo>
                      <a:pt x="217" y="219"/>
                      <a:pt x="285" y="242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34" y="244"/>
                      <a:pt x="334" y="244"/>
                      <a:pt x="334" y="244"/>
                    </a:cubicBezTo>
                    <a:cubicBezTo>
                      <a:pt x="310" y="244"/>
                      <a:pt x="301" y="315"/>
                      <a:pt x="331" y="316"/>
                    </a:cubicBezTo>
                    <a:cubicBezTo>
                      <a:pt x="294" y="314"/>
                      <a:pt x="254" y="305"/>
                      <a:pt x="215" y="288"/>
                    </a:cubicBezTo>
                    <a:cubicBezTo>
                      <a:pt x="211" y="287"/>
                      <a:pt x="208" y="291"/>
                      <a:pt x="210" y="295"/>
                    </a:cubicBezTo>
                    <a:cubicBezTo>
                      <a:pt x="232" y="338"/>
                      <a:pt x="256" y="382"/>
                      <a:pt x="282" y="427"/>
                    </a:cubicBezTo>
                    <a:cubicBezTo>
                      <a:pt x="294" y="447"/>
                      <a:pt x="305" y="466"/>
                      <a:pt x="315" y="485"/>
                    </a:cubicBezTo>
                    <a:cubicBezTo>
                      <a:pt x="321" y="496"/>
                      <a:pt x="331" y="506"/>
                      <a:pt x="335" y="509"/>
                    </a:cubicBezTo>
                    <a:cubicBezTo>
                      <a:pt x="363" y="529"/>
                      <a:pt x="397" y="537"/>
                      <a:pt x="417" y="537"/>
                    </a:cubicBezTo>
                    <a:cubicBezTo>
                      <a:pt x="423" y="537"/>
                      <a:pt x="428" y="542"/>
                      <a:pt x="428" y="547"/>
                    </a:cubicBezTo>
                    <a:cubicBezTo>
                      <a:pt x="428" y="553"/>
                      <a:pt x="423" y="558"/>
                      <a:pt x="417" y="558"/>
                    </a:cubicBezTo>
                    <a:cubicBezTo>
                      <a:pt x="403" y="558"/>
                      <a:pt x="379" y="554"/>
                      <a:pt x="354" y="543"/>
                    </a:cubicBezTo>
                    <a:cubicBezTo>
                      <a:pt x="351" y="542"/>
                      <a:pt x="345" y="540"/>
                      <a:pt x="350" y="547"/>
                    </a:cubicBezTo>
                    <a:cubicBezTo>
                      <a:pt x="408" y="653"/>
                      <a:pt x="446" y="721"/>
                      <a:pt x="494" y="735"/>
                    </a:cubicBezTo>
                    <a:cubicBezTo>
                      <a:pt x="505" y="737"/>
                      <a:pt x="516" y="737"/>
                      <a:pt x="527" y="736"/>
                    </a:cubicBezTo>
                    <a:cubicBezTo>
                      <a:pt x="527" y="736"/>
                      <a:pt x="528" y="736"/>
                      <a:pt x="529" y="736"/>
                    </a:cubicBezTo>
                    <a:cubicBezTo>
                      <a:pt x="529" y="736"/>
                      <a:pt x="529" y="736"/>
                      <a:pt x="529" y="736"/>
                    </a:cubicBezTo>
                    <a:cubicBezTo>
                      <a:pt x="554" y="734"/>
                      <a:pt x="576" y="728"/>
                      <a:pt x="586" y="721"/>
                    </a:cubicBezTo>
                    <a:cubicBezTo>
                      <a:pt x="617" y="761"/>
                      <a:pt x="617" y="761"/>
                      <a:pt x="617" y="761"/>
                    </a:cubicBezTo>
                    <a:cubicBezTo>
                      <a:pt x="600" y="775"/>
                      <a:pt x="571" y="784"/>
                      <a:pt x="539" y="787"/>
                    </a:cubicBezTo>
                    <a:cubicBezTo>
                      <a:pt x="528" y="787"/>
                      <a:pt x="528" y="791"/>
                      <a:pt x="530" y="797"/>
                    </a:cubicBezTo>
                    <a:cubicBezTo>
                      <a:pt x="531" y="798"/>
                      <a:pt x="555" y="835"/>
                      <a:pt x="559" y="842"/>
                    </a:cubicBezTo>
                    <a:cubicBezTo>
                      <a:pt x="572" y="865"/>
                      <a:pt x="577" y="880"/>
                      <a:pt x="595" y="921"/>
                    </a:cubicBezTo>
                    <a:cubicBezTo>
                      <a:pt x="616" y="959"/>
                      <a:pt x="628" y="991"/>
                      <a:pt x="686" y="1020"/>
                    </a:cubicBezTo>
                    <a:cubicBezTo>
                      <a:pt x="604" y="1057"/>
                      <a:pt x="604" y="1057"/>
                      <a:pt x="604" y="1057"/>
                    </a:cubicBezTo>
                    <a:cubicBezTo>
                      <a:pt x="573" y="1009"/>
                      <a:pt x="559" y="970"/>
                      <a:pt x="544" y="932"/>
                    </a:cubicBezTo>
                    <a:cubicBezTo>
                      <a:pt x="529" y="893"/>
                      <a:pt x="511" y="861"/>
                      <a:pt x="494" y="837"/>
                    </a:cubicBezTo>
                    <a:cubicBezTo>
                      <a:pt x="492" y="833"/>
                      <a:pt x="490" y="834"/>
                      <a:pt x="492" y="837"/>
                    </a:cubicBezTo>
                    <a:cubicBezTo>
                      <a:pt x="502" y="864"/>
                      <a:pt x="509" y="889"/>
                      <a:pt x="511" y="915"/>
                    </a:cubicBezTo>
                    <a:cubicBezTo>
                      <a:pt x="518" y="987"/>
                      <a:pt x="494" y="1059"/>
                      <a:pt x="439" y="1129"/>
                    </a:cubicBezTo>
                    <a:cubicBezTo>
                      <a:pt x="399" y="1097"/>
                      <a:pt x="399" y="1097"/>
                      <a:pt x="399" y="1097"/>
                    </a:cubicBezTo>
                    <a:cubicBezTo>
                      <a:pt x="487" y="984"/>
                      <a:pt x="467" y="893"/>
                      <a:pt x="427" y="822"/>
                    </a:cubicBezTo>
                    <a:cubicBezTo>
                      <a:pt x="420" y="809"/>
                      <a:pt x="402" y="783"/>
                      <a:pt x="400" y="782"/>
                    </a:cubicBezTo>
                    <a:cubicBezTo>
                      <a:pt x="379" y="755"/>
                      <a:pt x="358" y="728"/>
                      <a:pt x="338" y="701"/>
                    </a:cubicBezTo>
                    <a:cubicBezTo>
                      <a:pt x="336" y="698"/>
                      <a:pt x="332" y="696"/>
                      <a:pt x="333" y="704"/>
                    </a:cubicBezTo>
                    <a:cubicBezTo>
                      <a:pt x="332" y="750"/>
                      <a:pt x="322" y="794"/>
                      <a:pt x="307" y="824"/>
                    </a:cubicBezTo>
                    <a:cubicBezTo>
                      <a:pt x="276" y="809"/>
                      <a:pt x="276" y="809"/>
                      <a:pt x="276" y="809"/>
                    </a:cubicBezTo>
                    <a:cubicBezTo>
                      <a:pt x="295" y="772"/>
                      <a:pt x="304" y="711"/>
                      <a:pt x="294" y="655"/>
                    </a:cubicBezTo>
                    <a:cubicBezTo>
                      <a:pt x="293" y="647"/>
                      <a:pt x="288" y="631"/>
                      <a:pt x="278" y="615"/>
                    </a:cubicBezTo>
                    <a:cubicBezTo>
                      <a:pt x="252" y="576"/>
                      <a:pt x="230" y="540"/>
                      <a:pt x="212" y="511"/>
                    </a:cubicBezTo>
                    <a:cubicBezTo>
                      <a:pt x="210" y="507"/>
                      <a:pt x="205" y="498"/>
                      <a:pt x="202" y="511"/>
                    </a:cubicBezTo>
                    <a:cubicBezTo>
                      <a:pt x="186" y="550"/>
                      <a:pt x="165" y="578"/>
                      <a:pt x="155" y="591"/>
                    </a:cubicBezTo>
                    <a:cubicBezTo>
                      <a:pt x="135" y="611"/>
                      <a:pt x="95" y="583"/>
                      <a:pt x="104" y="560"/>
                    </a:cubicBezTo>
                    <a:cubicBezTo>
                      <a:pt x="114" y="547"/>
                      <a:pt x="150" y="499"/>
                      <a:pt x="156" y="438"/>
                    </a:cubicBezTo>
                    <a:cubicBezTo>
                      <a:pt x="156" y="431"/>
                      <a:pt x="160" y="421"/>
                      <a:pt x="147" y="401"/>
                    </a:cubicBezTo>
                    <a:cubicBezTo>
                      <a:pt x="72" y="260"/>
                      <a:pt x="0" y="9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5" name="Freeform 35"/>
              <p:cNvSpPr/>
              <p:nvPr>
                <p:custDataLst>
                  <p:tags r:id="rId371"/>
                </p:custDataLst>
              </p:nvPr>
            </p:nvSpPr>
            <p:spPr bwMode="auto">
              <a:xfrm>
                <a:off x="2660" y="1467"/>
                <a:ext cx="128" cy="161"/>
              </a:xfrm>
              <a:custGeom>
                <a:avLst/>
                <a:gdLst>
                  <a:gd name="T0" fmla="*/ 304 w 61"/>
                  <a:gd name="T1" fmla="*/ 0 h 72"/>
                  <a:gd name="T2" fmla="*/ 277 w 61"/>
                  <a:gd name="T3" fmla="*/ 805 h 72"/>
                  <a:gd name="T4" fmla="*/ 304 w 61"/>
                  <a:gd name="T5" fmla="*/ 0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72">
                    <a:moveTo>
                      <a:pt x="33" y="0"/>
                    </a:moveTo>
                    <a:cubicBezTo>
                      <a:pt x="9" y="0"/>
                      <a:pt x="0" y="71"/>
                      <a:pt x="30" y="72"/>
                    </a:cubicBezTo>
                    <a:cubicBezTo>
                      <a:pt x="61" y="72"/>
                      <a:pt x="58" y="0"/>
                      <a:pt x="3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6" name="Freeform 36"/>
              <p:cNvSpPr/>
              <p:nvPr>
                <p:custDataLst>
                  <p:tags r:id="rId372"/>
                </p:custDataLst>
              </p:nvPr>
            </p:nvSpPr>
            <p:spPr bwMode="auto">
              <a:xfrm>
                <a:off x="2693" y="1476"/>
                <a:ext cx="67" cy="141"/>
              </a:xfrm>
              <a:custGeom>
                <a:avLst/>
                <a:gdLst>
                  <a:gd name="T0" fmla="*/ 92 w 32"/>
                  <a:gd name="T1" fmla="*/ 81 h 63"/>
                  <a:gd name="T2" fmla="*/ 65 w 32"/>
                  <a:gd name="T3" fmla="*/ 154 h 63"/>
                  <a:gd name="T4" fmla="*/ 27 w 32"/>
                  <a:gd name="T5" fmla="*/ 226 h 63"/>
                  <a:gd name="T6" fmla="*/ 27 w 32"/>
                  <a:gd name="T7" fmla="*/ 291 h 63"/>
                  <a:gd name="T8" fmla="*/ 17 w 32"/>
                  <a:gd name="T9" fmla="*/ 336 h 63"/>
                  <a:gd name="T10" fmla="*/ 8 w 32"/>
                  <a:gd name="T11" fmla="*/ 380 h 63"/>
                  <a:gd name="T12" fmla="*/ 8 w 32"/>
                  <a:gd name="T13" fmla="*/ 405 h 63"/>
                  <a:gd name="T14" fmla="*/ 8 w 32"/>
                  <a:gd name="T15" fmla="*/ 450 h 63"/>
                  <a:gd name="T16" fmla="*/ 8 w 32"/>
                  <a:gd name="T17" fmla="*/ 526 h 63"/>
                  <a:gd name="T18" fmla="*/ 44 w 32"/>
                  <a:gd name="T19" fmla="*/ 595 h 63"/>
                  <a:gd name="T20" fmla="*/ 92 w 32"/>
                  <a:gd name="T21" fmla="*/ 660 h 63"/>
                  <a:gd name="T22" fmla="*/ 119 w 32"/>
                  <a:gd name="T23" fmla="*/ 671 h 63"/>
                  <a:gd name="T24" fmla="*/ 149 w 32"/>
                  <a:gd name="T25" fmla="*/ 696 h 63"/>
                  <a:gd name="T26" fmla="*/ 193 w 32"/>
                  <a:gd name="T27" fmla="*/ 671 h 63"/>
                  <a:gd name="T28" fmla="*/ 237 w 32"/>
                  <a:gd name="T29" fmla="*/ 582 h 63"/>
                  <a:gd name="T30" fmla="*/ 249 w 32"/>
                  <a:gd name="T31" fmla="*/ 535 h 63"/>
                  <a:gd name="T32" fmla="*/ 285 w 32"/>
                  <a:gd name="T33" fmla="*/ 450 h 63"/>
                  <a:gd name="T34" fmla="*/ 285 w 32"/>
                  <a:gd name="T35" fmla="*/ 360 h 63"/>
                  <a:gd name="T36" fmla="*/ 268 w 32"/>
                  <a:gd name="T37" fmla="*/ 246 h 63"/>
                  <a:gd name="T38" fmla="*/ 268 w 32"/>
                  <a:gd name="T39" fmla="*/ 190 h 63"/>
                  <a:gd name="T40" fmla="*/ 249 w 32"/>
                  <a:gd name="T41" fmla="*/ 134 h 63"/>
                  <a:gd name="T42" fmla="*/ 237 w 32"/>
                  <a:gd name="T43" fmla="*/ 90 h 63"/>
                  <a:gd name="T44" fmla="*/ 220 w 32"/>
                  <a:gd name="T45" fmla="*/ 65 h 63"/>
                  <a:gd name="T46" fmla="*/ 201 w 32"/>
                  <a:gd name="T47" fmla="*/ 20 h 63"/>
                  <a:gd name="T48" fmla="*/ 168 w 32"/>
                  <a:gd name="T49" fmla="*/ 9 h 63"/>
                  <a:gd name="T50" fmla="*/ 128 w 32"/>
                  <a:gd name="T51" fmla="*/ 36 h 63"/>
                  <a:gd name="T52" fmla="*/ 119 w 32"/>
                  <a:gd name="T53" fmla="*/ 65 h 63"/>
                  <a:gd name="T54" fmla="*/ 92 w 32"/>
                  <a:gd name="T55" fmla="*/ 81 h 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2" h="62">
                    <a:moveTo>
                      <a:pt x="10" y="7"/>
                    </a:moveTo>
                    <a:cubicBezTo>
                      <a:pt x="6" y="9"/>
                      <a:pt x="8" y="11"/>
                      <a:pt x="7" y="14"/>
                    </a:cubicBezTo>
                    <a:cubicBezTo>
                      <a:pt x="7" y="17"/>
                      <a:pt x="4" y="17"/>
                      <a:pt x="3" y="20"/>
                    </a:cubicBezTo>
                    <a:cubicBezTo>
                      <a:pt x="3" y="22"/>
                      <a:pt x="4" y="24"/>
                      <a:pt x="3" y="26"/>
                    </a:cubicBezTo>
                    <a:cubicBezTo>
                      <a:pt x="3" y="27"/>
                      <a:pt x="2" y="28"/>
                      <a:pt x="2" y="30"/>
                    </a:cubicBezTo>
                    <a:cubicBezTo>
                      <a:pt x="1" y="31"/>
                      <a:pt x="1" y="32"/>
                      <a:pt x="1" y="34"/>
                    </a:cubicBezTo>
                    <a:cubicBezTo>
                      <a:pt x="1" y="35"/>
                      <a:pt x="1" y="36"/>
                      <a:pt x="1" y="36"/>
                    </a:cubicBezTo>
                    <a:cubicBezTo>
                      <a:pt x="1" y="38"/>
                      <a:pt x="1" y="38"/>
                      <a:pt x="1" y="40"/>
                    </a:cubicBezTo>
                    <a:cubicBezTo>
                      <a:pt x="2" y="42"/>
                      <a:pt x="0" y="44"/>
                      <a:pt x="1" y="47"/>
                    </a:cubicBezTo>
                    <a:cubicBezTo>
                      <a:pt x="1" y="50"/>
                      <a:pt x="4" y="51"/>
                      <a:pt x="5" y="53"/>
                    </a:cubicBezTo>
                    <a:cubicBezTo>
                      <a:pt x="7" y="56"/>
                      <a:pt x="5" y="59"/>
                      <a:pt x="10" y="59"/>
                    </a:cubicBezTo>
                    <a:cubicBezTo>
                      <a:pt x="11" y="59"/>
                      <a:pt x="11" y="59"/>
                      <a:pt x="13" y="60"/>
                    </a:cubicBezTo>
                    <a:cubicBezTo>
                      <a:pt x="14" y="60"/>
                      <a:pt x="14" y="61"/>
                      <a:pt x="16" y="62"/>
                    </a:cubicBezTo>
                    <a:cubicBezTo>
                      <a:pt x="18" y="63"/>
                      <a:pt x="19" y="61"/>
                      <a:pt x="21" y="60"/>
                    </a:cubicBezTo>
                    <a:cubicBezTo>
                      <a:pt x="23" y="58"/>
                      <a:pt x="26" y="57"/>
                      <a:pt x="26" y="52"/>
                    </a:cubicBezTo>
                    <a:cubicBezTo>
                      <a:pt x="26" y="50"/>
                      <a:pt x="26" y="50"/>
                      <a:pt x="27" y="48"/>
                    </a:cubicBezTo>
                    <a:cubicBezTo>
                      <a:pt x="29" y="46"/>
                      <a:pt x="31" y="43"/>
                      <a:pt x="31" y="40"/>
                    </a:cubicBezTo>
                    <a:cubicBezTo>
                      <a:pt x="31" y="36"/>
                      <a:pt x="31" y="35"/>
                      <a:pt x="31" y="32"/>
                    </a:cubicBezTo>
                    <a:cubicBezTo>
                      <a:pt x="32" y="28"/>
                      <a:pt x="30" y="25"/>
                      <a:pt x="29" y="22"/>
                    </a:cubicBezTo>
                    <a:cubicBezTo>
                      <a:pt x="29" y="20"/>
                      <a:pt x="30" y="18"/>
                      <a:pt x="29" y="17"/>
                    </a:cubicBezTo>
                    <a:cubicBezTo>
                      <a:pt x="29" y="15"/>
                      <a:pt x="28" y="14"/>
                      <a:pt x="27" y="12"/>
                    </a:cubicBezTo>
                    <a:cubicBezTo>
                      <a:pt x="27" y="11"/>
                      <a:pt x="26" y="9"/>
                      <a:pt x="26" y="8"/>
                    </a:cubicBezTo>
                    <a:cubicBezTo>
                      <a:pt x="26" y="7"/>
                      <a:pt x="24" y="6"/>
                      <a:pt x="24" y="6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8" y="1"/>
                    </a:cubicBezTo>
                    <a:cubicBezTo>
                      <a:pt x="16" y="1"/>
                      <a:pt x="15" y="2"/>
                      <a:pt x="14" y="3"/>
                    </a:cubicBezTo>
                    <a:cubicBezTo>
                      <a:pt x="13" y="4"/>
                      <a:pt x="13" y="5"/>
                      <a:pt x="13" y="6"/>
                    </a:cubicBezTo>
                    <a:cubicBezTo>
                      <a:pt x="12" y="7"/>
                      <a:pt x="11" y="7"/>
                      <a:pt x="10" y="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7" name="Freeform 37"/>
              <p:cNvSpPr/>
              <p:nvPr>
                <p:custDataLst>
                  <p:tags r:id="rId373"/>
                </p:custDataLst>
              </p:nvPr>
            </p:nvSpPr>
            <p:spPr bwMode="auto">
              <a:xfrm>
                <a:off x="2348" y="1835"/>
                <a:ext cx="46" cy="127"/>
              </a:xfrm>
              <a:custGeom>
                <a:avLst/>
                <a:gdLst>
                  <a:gd name="T0" fmla="*/ 0 w 22"/>
                  <a:gd name="T1" fmla="*/ 0 h 57"/>
                  <a:gd name="T2" fmla="*/ 157 w 22"/>
                  <a:gd name="T3" fmla="*/ 631 h 5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7">
                    <a:moveTo>
                      <a:pt x="0" y="0"/>
                    </a:moveTo>
                    <a:cubicBezTo>
                      <a:pt x="6" y="11"/>
                      <a:pt x="22" y="43"/>
                      <a:pt x="17" y="5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8" name="Freeform 38"/>
              <p:cNvSpPr/>
              <p:nvPr>
                <p:custDataLst>
                  <p:tags r:id="rId374"/>
                </p:custDataLst>
              </p:nvPr>
            </p:nvSpPr>
            <p:spPr bwMode="auto">
              <a:xfrm>
                <a:off x="2714" y="2116"/>
                <a:ext cx="53" cy="18"/>
              </a:xfrm>
              <a:custGeom>
                <a:avLst/>
                <a:gdLst>
                  <a:gd name="T0" fmla="*/ 0 w 25"/>
                  <a:gd name="T1" fmla="*/ 56 h 8"/>
                  <a:gd name="T2" fmla="*/ 237 w 25"/>
                  <a:gd name="T3" fmla="*/ 92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8">
                    <a:moveTo>
                      <a:pt x="0" y="5"/>
                    </a:moveTo>
                    <a:cubicBezTo>
                      <a:pt x="9" y="0"/>
                      <a:pt x="14" y="4"/>
                      <a:pt x="25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19" name="Freeform 39"/>
              <p:cNvSpPr/>
              <p:nvPr>
                <p:custDataLst>
                  <p:tags r:id="rId375"/>
                </p:custDataLst>
              </p:nvPr>
            </p:nvSpPr>
            <p:spPr bwMode="auto">
              <a:xfrm>
                <a:off x="3108" y="2636"/>
                <a:ext cx="33" cy="70"/>
              </a:xfrm>
              <a:custGeom>
                <a:avLst/>
                <a:gdLst>
                  <a:gd name="T0" fmla="*/ 35 w 16"/>
                  <a:gd name="T1" fmla="*/ 0 h 31"/>
                  <a:gd name="T2" fmla="*/ 140 w 16"/>
                  <a:gd name="T3" fmla="*/ 357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1">
                    <a:moveTo>
                      <a:pt x="4" y="0"/>
                    </a:moveTo>
                    <a:cubicBezTo>
                      <a:pt x="0" y="9"/>
                      <a:pt x="11" y="23"/>
                      <a:pt x="16" y="3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0" name="Freeform 40"/>
              <p:cNvSpPr/>
              <p:nvPr>
                <p:custDataLst>
                  <p:tags r:id="rId376"/>
                </p:custDataLst>
              </p:nvPr>
            </p:nvSpPr>
            <p:spPr bwMode="auto">
              <a:xfrm>
                <a:off x="2394" y="1507"/>
                <a:ext cx="88" cy="58"/>
              </a:xfrm>
              <a:custGeom>
                <a:avLst/>
                <a:gdLst>
                  <a:gd name="T0" fmla="*/ 0 w 42"/>
                  <a:gd name="T1" fmla="*/ 0 h 26"/>
                  <a:gd name="T2" fmla="*/ 386 w 42"/>
                  <a:gd name="T3" fmla="*/ 288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0" y="0"/>
                    </a:moveTo>
                    <a:cubicBezTo>
                      <a:pt x="13" y="13"/>
                      <a:pt x="34" y="23"/>
                      <a:pt x="42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21" name="Oval 41"/>
              <p:cNvSpPr>
                <a:spLocks noChangeArrowheads="1"/>
              </p:cNvSpPr>
              <p:nvPr>
                <p:custDataLst>
                  <p:tags r:id="rId377"/>
                </p:custDataLst>
              </p:nvPr>
            </p:nvSpPr>
            <p:spPr bwMode="auto">
              <a:xfrm>
                <a:off x="3223" y="2498"/>
                <a:ext cx="136" cy="145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2" name="Oval 42"/>
              <p:cNvSpPr>
                <a:spLocks noChangeArrowheads="1"/>
              </p:cNvSpPr>
              <p:nvPr>
                <p:custDataLst>
                  <p:tags r:id="rId378"/>
                </p:custDataLst>
              </p:nvPr>
            </p:nvSpPr>
            <p:spPr bwMode="auto">
              <a:xfrm>
                <a:off x="3866" y="308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3" name="Oval 43"/>
              <p:cNvSpPr>
                <a:spLocks noChangeArrowheads="1"/>
              </p:cNvSpPr>
              <p:nvPr>
                <p:custDataLst>
                  <p:tags r:id="rId379"/>
                </p:custDataLst>
              </p:nvPr>
            </p:nvSpPr>
            <p:spPr bwMode="auto">
              <a:xfrm>
                <a:off x="3773" y="3061"/>
                <a:ext cx="93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4" name="Oval 44"/>
              <p:cNvSpPr>
                <a:spLocks noChangeArrowheads="1"/>
              </p:cNvSpPr>
              <p:nvPr>
                <p:custDataLst>
                  <p:tags r:id="rId380"/>
                </p:custDataLst>
              </p:nvPr>
            </p:nvSpPr>
            <p:spPr bwMode="auto">
              <a:xfrm>
                <a:off x="3614" y="3047"/>
                <a:ext cx="93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5" name="Oval 45"/>
              <p:cNvSpPr>
                <a:spLocks noChangeArrowheads="1"/>
              </p:cNvSpPr>
              <p:nvPr>
                <p:custDataLst>
                  <p:tags r:id="rId381"/>
                </p:custDataLst>
              </p:nvPr>
            </p:nvSpPr>
            <p:spPr bwMode="auto">
              <a:xfrm>
                <a:off x="3771" y="3107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6" name="Oval 46"/>
              <p:cNvSpPr>
                <a:spLocks noChangeArrowheads="1"/>
              </p:cNvSpPr>
              <p:nvPr>
                <p:custDataLst>
                  <p:tags r:id="rId382"/>
                </p:custDataLst>
              </p:nvPr>
            </p:nvSpPr>
            <p:spPr bwMode="auto">
              <a:xfrm>
                <a:off x="3167" y="2520"/>
                <a:ext cx="92" cy="99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7" name="Oval 47"/>
              <p:cNvSpPr>
                <a:spLocks noChangeArrowheads="1"/>
              </p:cNvSpPr>
              <p:nvPr>
                <p:custDataLst>
                  <p:tags r:id="rId383"/>
                </p:custDataLst>
              </p:nvPr>
            </p:nvSpPr>
            <p:spPr bwMode="auto">
              <a:xfrm>
                <a:off x="3257" y="2384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8" name="Oval 48"/>
              <p:cNvSpPr>
                <a:spLocks noChangeArrowheads="1"/>
              </p:cNvSpPr>
              <p:nvPr>
                <p:custDataLst>
                  <p:tags r:id="rId384"/>
                </p:custDataLst>
              </p:nvPr>
            </p:nvSpPr>
            <p:spPr bwMode="auto">
              <a:xfrm>
                <a:off x="3501" y="2279"/>
                <a:ext cx="92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29" name="Oval 49"/>
              <p:cNvSpPr>
                <a:spLocks noChangeArrowheads="1"/>
              </p:cNvSpPr>
              <p:nvPr>
                <p:custDataLst>
                  <p:tags r:id="rId385"/>
                </p:custDataLst>
              </p:nvPr>
            </p:nvSpPr>
            <p:spPr bwMode="auto">
              <a:xfrm>
                <a:off x="3378" y="2282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0" name="Oval 50"/>
              <p:cNvSpPr>
                <a:spLocks noChangeArrowheads="1"/>
              </p:cNvSpPr>
              <p:nvPr>
                <p:custDataLst>
                  <p:tags r:id="rId386"/>
                </p:custDataLst>
              </p:nvPr>
            </p:nvSpPr>
            <p:spPr bwMode="auto">
              <a:xfrm>
                <a:off x="3221" y="2826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1" name="Oval 51"/>
              <p:cNvSpPr>
                <a:spLocks noChangeArrowheads="1"/>
              </p:cNvSpPr>
              <p:nvPr>
                <p:custDataLst>
                  <p:tags r:id="rId387"/>
                </p:custDataLst>
              </p:nvPr>
            </p:nvSpPr>
            <p:spPr bwMode="auto">
              <a:xfrm>
                <a:off x="3236" y="320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2" name="Oval 52"/>
              <p:cNvSpPr>
                <a:spLocks noChangeArrowheads="1"/>
              </p:cNvSpPr>
              <p:nvPr>
                <p:custDataLst>
                  <p:tags r:id="rId388"/>
                </p:custDataLst>
              </p:nvPr>
            </p:nvSpPr>
            <p:spPr bwMode="auto">
              <a:xfrm>
                <a:off x="3307" y="309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3" name="Oval 53"/>
              <p:cNvSpPr>
                <a:spLocks noChangeArrowheads="1"/>
              </p:cNvSpPr>
              <p:nvPr>
                <p:custDataLst>
                  <p:tags r:id="rId389"/>
                </p:custDataLst>
              </p:nvPr>
            </p:nvSpPr>
            <p:spPr bwMode="auto">
              <a:xfrm>
                <a:off x="3372" y="2891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4" name="Oval 54"/>
              <p:cNvSpPr>
                <a:spLocks noChangeArrowheads="1"/>
              </p:cNvSpPr>
              <p:nvPr>
                <p:custDataLst>
                  <p:tags r:id="rId390"/>
                </p:custDataLst>
              </p:nvPr>
            </p:nvSpPr>
            <p:spPr bwMode="auto">
              <a:xfrm>
                <a:off x="3529" y="2933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5" name="Oval 55"/>
              <p:cNvSpPr>
                <a:spLocks noChangeArrowheads="1"/>
              </p:cNvSpPr>
              <p:nvPr>
                <p:custDataLst>
                  <p:tags r:id="rId391"/>
                </p:custDataLst>
              </p:nvPr>
            </p:nvSpPr>
            <p:spPr bwMode="auto">
              <a:xfrm>
                <a:off x="3181" y="3462"/>
                <a:ext cx="92" cy="98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6" name="Oval 56"/>
              <p:cNvSpPr>
                <a:spLocks noChangeArrowheads="1"/>
              </p:cNvSpPr>
              <p:nvPr>
                <p:custDataLst>
                  <p:tags r:id="rId392"/>
                </p:custDataLst>
              </p:nvPr>
            </p:nvSpPr>
            <p:spPr bwMode="auto">
              <a:xfrm>
                <a:off x="3215" y="3598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7" name="Oval 57"/>
              <p:cNvSpPr>
                <a:spLocks noChangeArrowheads="1"/>
              </p:cNvSpPr>
              <p:nvPr>
                <p:custDataLst>
                  <p:tags r:id="rId393"/>
                </p:custDataLst>
              </p:nvPr>
            </p:nvSpPr>
            <p:spPr bwMode="auto">
              <a:xfrm>
                <a:off x="2775" y="374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8" name="Oval 58"/>
              <p:cNvSpPr>
                <a:spLocks noChangeArrowheads="1"/>
              </p:cNvSpPr>
              <p:nvPr>
                <p:custDataLst>
                  <p:tags r:id="rId394"/>
                </p:custDataLst>
              </p:nvPr>
            </p:nvSpPr>
            <p:spPr bwMode="auto">
              <a:xfrm>
                <a:off x="2620" y="372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39" name="Oval 59"/>
              <p:cNvSpPr>
                <a:spLocks noChangeArrowheads="1"/>
              </p:cNvSpPr>
              <p:nvPr>
                <p:custDataLst>
                  <p:tags r:id="rId395"/>
                </p:custDataLst>
              </p:nvPr>
            </p:nvSpPr>
            <p:spPr bwMode="auto">
              <a:xfrm>
                <a:off x="2518" y="3630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0" name="Oval 60"/>
              <p:cNvSpPr>
                <a:spLocks noChangeArrowheads="1"/>
              </p:cNvSpPr>
              <p:nvPr>
                <p:custDataLst>
                  <p:tags r:id="rId396"/>
                </p:custDataLst>
              </p:nvPr>
            </p:nvSpPr>
            <p:spPr bwMode="auto">
              <a:xfrm>
                <a:off x="2486" y="3456"/>
                <a:ext cx="92" cy="100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1" name="Oval 61"/>
              <p:cNvSpPr>
                <a:spLocks noChangeArrowheads="1"/>
              </p:cNvSpPr>
              <p:nvPr>
                <p:custDataLst>
                  <p:tags r:id="rId397"/>
                </p:custDataLst>
              </p:nvPr>
            </p:nvSpPr>
            <p:spPr bwMode="auto">
              <a:xfrm>
                <a:off x="2486" y="3306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2" name="Oval 62"/>
              <p:cNvSpPr>
                <a:spLocks noChangeArrowheads="1"/>
              </p:cNvSpPr>
              <p:nvPr>
                <p:custDataLst>
                  <p:tags r:id="rId398"/>
                </p:custDataLst>
              </p:nvPr>
            </p:nvSpPr>
            <p:spPr bwMode="auto">
              <a:xfrm>
                <a:off x="2595" y="3192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3" name="Oval 63"/>
              <p:cNvSpPr>
                <a:spLocks noChangeArrowheads="1"/>
              </p:cNvSpPr>
              <p:nvPr>
                <p:custDataLst>
                  <p:tags r:id="rId399"/>
                </p:custDataLst>
              </p:nvPr>
            </p:nvSpPr>
            <p:spPr bwMode="auto">
              <a:xfrm>
                <a:off x="2710" y="3165"/>
                <a:ext cx="92" cy="99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4" name="Oval 64"/>
              <p:cNvSpPr>
                <a:spLocks noChangeArrowheads="1"/>
              </p:cNvSpPr>
              <p:nvPr>
                <p:custDataLst>
                  <p:tags r:id="rId400"/>
                </p:custDataLst>
              </p:nvPr>
            </p:nvSpPr>
            <p:spPr bwMode="auto">
              <a:xfrm>
                <a:off x="2892" y="3157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5" name="Oval 65"/>
              <p:cNvSpPr>
                <a:spLocks noChangeArrowheads="1"/>
              </p:cNvSpPr>
              <p:nvPr>
                <p:custDataLst>
                  <p:tags r:id="rId401"/>
                </p:custDataLst>
              </p:nvPr>
            </p:nvSpPr>
            <p:spPr bwMode="auto">
              <a:xfrm>
                <a:off x="3022" y="3250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6" name="Oval 66"/>
              <p:cNvSpPr>
                <a:spLocks noChangeArrowheads="1"/>
              </p:cNvSpPr>
              <p:nvPr>
                <p:custDataLst>
                  <p:tags r:id="rId402"/>
                </p:custDataLst>
              </p:nvPr>
            </p:nvSpPr>
            <p:spPr bwMode="auto">
              <a:xfrm>
                <a:off x="3047" y="3422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7" name="Oval 67"/>
              <p:cNvSpPr>
                <a:spLocks noChangeArrowheads="1"/>
              </p:cNvSpPr>
              <p:nvPr>
                <p:custDataLst>
                  <p:tags r:id="rId403"/>
                </p:custDataLst>
              </p:nvPr>
            </p:nvSpPr>
            <p:spPr bwMode="auto">
              <a:xfrm>
                <a:off x="3037" y="3511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8" name="Oval 68"/>
              <p:cNvSpPr>
                <a:spLocks noChangeArrowheads="1"/>
              </p:cNvSpPr>
              <p:nvPr>
                <p:custDataLst>
                  <p:tags r:id="rId404"/>
                </p:custDataLst>
              </p:nvPr>
            </p:nvSpPr>
            <p:spPr bwMode="auto">
              <a:xfrm>
                <a:off x="3020" y="362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49" name="Oval 69"/>
              <p:cNvSpPr>
                <a:spLocks noChangeArrowheads="1"/>
              </p:cNvSpPr>
              <p:nvPr>
                <p:custDataLst>
                  <p:tags r:id="rId405"/>
                </p:custDataLst>
              </p:nvPr>
            </p:nvSpPr>
            <p:spPr bwMode="auto">
              <a:xfrm>
                <a:off x="2876" y="3688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0" name="Oval 70"/>
              <p:cNvSpPr>
                <a:spLocks noChangeArrowheads="1"/>
              </p:cNvSpPr>
              <p:nvPr>
                <p:custDataLst>
                  <p:tags r:id="rId406"/>
                </p:custDataLst>
              </p:nvPr>
            </p:nvSpPr>
            <p:spPr bwMode="auto">
              <a:xfrm>
                <a:off x="3273" y="375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1" name="Oval 71"/>
              <p:cNvSpPr>
                <a:spLocks noChangeArrowheads="1"/>
              </p:cNvSpPr>
              <p:nvPr>
                <p:custDataLst>
                  <p:tags r:id="rId407"/>
                </p:custDataLst>
              </p:nvPr>
            </p:nvSpPr>
            <p:spPr bwMode="auto">
              <a:xfrm>
                <a:off x="3397" y="381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2" name="Oval 72"/>
              <p:cNvSpPr>
                <a:spLocks noChangeArrowheads="1"/>
              </p:cNvSpPr>
              <p:nvPr>
                <p:custDataLst>
                  <p:tags r:id="rId408"/>
                </p:custDataLst>
              </p:nvPr>
            </p:nvSpPr>
            <p:spPr bwMode="auto">
              <a:xfrm>
                <a:off x="3533" y="387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3" name="Oval 73"/>
              <p:cNvSpPr>
                <a:spLocks noChangeArrowheads="1"/>
              </p:cNvSpPr>
              <p:nvPr>
                <p:custDataLst>
                  <p:tags r:id="rId409"/>
                </p:custDataLst>
              </p:nvPr>
            </p:nvSpPr>
            <p:spPr bwMode="auto">
              <a:xfrm>
                <a:off x="3654" y="3897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4" name="Oval 74"/>
              <p:cNvSpPr>
                <a:spLocks noChangeArrowheads="1"/>
              </p:cNvSpPr>
              <p:nvPr>
                <p:custDataLst>
                  <p:tags r:id="rId410"/>
                </p:custDataLst>
              </p:nvPr>
            </p:nvSpPr>
            <p:spPr bwMode="auto">
              <a:xfrm>
                <a:off x="3872" y="3795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5" name="Oval 75"/>
              <p:cNvSpPr>
                <a:spLocks noChangeArrowheads="1"/>
              </p:cNvSpPr>
              <p:nvPr>
                <p:custDataLst>
                  <p:tags r:id="rId411"/>
                </p:custDataLst>
              </p:nvPr>
            </p:nvSpPr>
            <p:spPr bwMode="auto">
              <a:xfrm>
                <a:off x="3941" y="3714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6" name="Oval 76"/>
              <p:cNvSpPr>
                <a:spLocks noChangeArrowheads="1"/>
              </p:cNvSpPr>
              <p:nvPr>
                <p:custDataLst>
                  <p:tags r:id="rId412"/>
                </p:custDataLst>
              </p:nvPr>
            </p:nvSpPr>
            <p:spPr bwMode="auto">
              <a:xfrm>
                <a:off x="4050" y="3567"/>
                <a:ext cx="94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7" name="Oval 77"/>
              <p:cNvSpPr>
                <a:spLocks noChangeArrowheads="1"/>
              </p:cNvSpPr>
              <p:nvPr>
                <p:custDataLst>
                  <p:tags r:id="rId413"/>
                </p:custDataLst>
              </p:nvPr>
            </p:nvSpPr>
            <p:spPr bwMode="auto">
              <a:xfrm>
                <a:off x="4029" y="3415"/>
                <a:ext cx="92" cy="9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8" name="Oval 78"/>
              <p:cNvSpPr>
                <a:spLocks noChangeArrowheads="1"/>
              </p:cNvSpPr>
              <p:nvPr>
                <p:custDataLst>
                  <p:tags r:id="rId414"/>
                </p:custDataLst>
              </p:nvPr>
            </p:nvSpPr>
            <p:spPr bwMode="auto">
              <a:xfrm>
                <a:off x="3981" y="3286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59" name="Oval 79"/>
              <p:cNvSpPr>
                <a:spLocks noChangeArrowheads="1"/>
              </p:cNvSpPr>
              <p:nvPr>
                <p:custDataLst>
                  <p:tags r:id="rId415"/>
                </p:custDataLst>
              </p:nvPr>
            </p:nvSpPr>
            <p:spPr bwMode="auto">
              <a:xfrm>
                <a:off x="3989" y="3208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0" name="Oval 80"/>
              <p:cNvSpPr>
                <a:spLocks noChangeArrowheads="1"/>
              </p:cNvSpPr>
              <p:nvPr>
                <p:custDataLst>
                  <p:tags r:id="rId416"/>
                </p:custDataLst>
              </p:nvPr>
            </p:nvSpPr>
            <p:spPr bwMode="auto">
              <a:xfrm>
                <a:off x="3863" y="2619"/>
                <a:ext cx="93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1" name="Oval 81"/>
              <p:cNvSpPr>
                <a:spLocks noChangeArrowheads="1"/>
              </p:cNvSpPr>
              <p:nvPr>
                <p:custDataLst>
                  <p:tags r:id="rId417"/>
                </p:custDataLst>
              </p:nvPr>
            </p:nvSpPr>
            <p:spPr bwMode="auto">
              <a:xfrm>
                <a:off x="3815" y="2797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2" name="Oval 82"/>
              <p:cNvSpPr>
                <a:spLocks noChangeArrowheads="1"/>
              </p:cNvSpPr>
              <p:nvPr>
                <p:custDataLst>
                  <p:tags r:id="rId418"/>
                </p:custDataLst>
              </p:nvPr>
            </p:nvSpPr>
            <p:spPr bwMode="auto">
              <a:xfrm>
                <a:off x="3709" y="2947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3" name="Oval 83"/>
              <p:cNvSpPr>
                <a:spLocks noChangeArrowheads="1"/>
              </p:cNvSpPr>
              <p:nvPr>
                <p:custDataLst>
                  <p:tags r:id="rId419"/>
                </p:custDataLst>
              </p:nvPr>
            </p:nvSpPr>
            <p:spPr bwMode="auto">
              <a:xfrm>
                <a:off x="3780" y="2449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4" name="Oval 84"/>
              <p:cNvSpPr>
                <a:spLocks noChangeArrowheads="1"/>
              </p:cNvSpPr>
              <p:nvPr>
                <p:custDataLst>
                  <p:tags r:id="rId420"/>
                </p:custDataLst>
              </p:nvPr>
            </p:nvSpPr>
            <p:spPr bwMode="auto">
              <a:xfrm>
                <a:off x="3732" y="2313"/>
                <a:ext cx="92" cy="98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5" name="Oval 85"/>
              <p:cNvSpPr>
                <a:spLocks noChangeArrowheads="1"/>
              </p:cNvSpPr>
              <p:nvPr>
                <p:custDataLst>
                  <p:tags r:id="rId421"/>
                </p:custDataLst>
              </p:nvPr>
            </p:nvSpPr>
            <p:spPr bwMode="auto">
              <a:xfrm>
                <a:off x="3811" y="2500"/>
                <a:ext cx="92" cy="99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6" name="Oval 86"/>
              <p:cNvSpPr>
                <a:spLocks noChangeArrowheads="1"/>
              </p:cNvSpPr>
              <p:nvPr>
                <p:custDataLst>
                  <p:tags r:id="rId422"/>
                </p:custDataLst>
              </p:nvPr>
            </p:nvSpPr>
            <p:spPr bwMode="auto">
              <a:xfrm>
                <a:off x="3591" y="2264"/>
                <a:ext cx="92" cy="98"/>
              </a:xfrm>
              <a:prstGeom prst="ellipse">
                <a:avLst/>
              </a:prstGeom>
              <a:solidFill>
                <a:srgbClr val="FAD6C7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7" name="Oval 87"/>
              <p:cNvSpPr>
                <a:spLocks noChangeArrowheads="1"/>
              </p:cNvSpPr>
              <p:nvPr>
                <p:custDataLst>
                  <p:tags r:id="rId423"/>
                </p:custDataLst>
              </p:nvPr>
            </p:nvSpPr>
            <p:spPr bwMode="auto">
              <a:xfrm>
                <a:off x="2428" y="281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8" name="Oval 88"/>
              <p:cNvSpPr>
                <a:spLocks noChangeArrowheads="1"/>
              </p:cNvSpPr>
              <p:nvPr>
                <p:custDataLst>
                  <p:tags r:id="rId424"/>
                </p:custDataLst>
              </p:nvPr>
            </p:nvSpPr>
            <p:spPr bwMode="auto">
              <a:xfrm>
                <a:off x="2423" y="2661"/>
                <a:ext cx="93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69" name="Oval 89"/>
              <p:cNvSpPr>
                <a:spLocks noChangeArrowheads="1"/>
              </p:cNvSpPr>
              <p:nvPr>
                <p:custDataLst>
                  <p:tags r:id="rId425"/>
                </p:custDataLst>
              </p:nvPr>
            </p:nvSpPr>
            <p:spPr bwMode="auto">
              <a:xfrm>
                <a:off x="2576" y="2603"/>
                <a:ext cx="94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0" name="Oval 90"/>
              <p:cNvSpPr>
                <a:spLocks noChangeArrowheads="1"/>
              </p:cNvSpPr>
              <p:nvPr>
                <p:custDataLst>
                  <p:tags r:id="rId426"/>
                </p:custDataLst>
              </p:nvPr>
            </p:nvSpPr>
            <p:spPr bwMode="auto">
              <a:xfrm>
                <a:off x="2664" y="2634"/>
                <a:ext cx="92" cy="98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1" name="Oval 91"/>
              <p:cNvSpPr>
                <a:spLocks noChangeArrowheads="1"/>
              </p:cNvSpPr>
              <p:nvPr>
                <p:custDataLst>
                  <p:tags r:id="rId427"/>
                </p:custDataLst>
              </p:nvPr>
            </p:nvSpPr>
            <p:spPr bwMode="auto">
              <a:xfrm>
                <a:off x="2683" y="2793"/>
                <a:ext cx="92" cy="98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2" name="Oval 92"/>
              <p:cNvSpPr>
                <a:spLocks noChangeArrowheads="1"/>
              </p:cNvSpPr>
              <p:nvPr>
                <p:custDataLst>
                  <p:tags r:id="rId428"/>
                </p:custDataLst>
              </p:nvPr>
            </p:nvSpPr>
            <p:spPr bwMode="auto">
              <a:xfrm>
                <a:off x="2871" y="2166"/>
                <a:ext cx="78" cy="82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3" name="Oval 93"/>
              <p:cNvSpPr>
                <a:spLocks noChangeArrowheads="1"/>
              </p:cNvSpPr>
              <p:nvPr>
                <p:custDataLst>
                  <p:tags r:id="rId429"/>
                </p:custDataLst>
              </p:nvPr>
            </p:nvSpPr>
            <p:spPr bwMode="auto">
              <a:xfrm>
                <a:off x="2924" y="2212"/>
                <a:ext cx="77" cy="81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4" name="Oval 94"/>
              <p:cNvSpPr>
                <a:spLocks noChangeArrowheads="1"/>
              </p:cNvSpPr>
              <p:nvPr>
                <p:custDataLst>
                  <p:tags r:id="rId430"/>
                </p:custDataLst>
              </p:nvPr>
            </p:nvSpPr>
            <p:spPr bwMode="auto">
              <a:xfrm>
                <a:off x="3045" y="2157"/>
                <a:ext cx="78" cy="80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5" name="Oval 95"/>
              <p:cNvSpPr>
                <a:spLocks noChangeArrowheads="1"/>
              </p:cNvSpPr>
              <p:nvPr>
                <p:custDataLst>
                  <p:tags r:id="rId431"/>
                </p:custDataLst>
              </p:nvPr>
            </p:nvSpPr>
            <p:spPr bwMode="auto">
              <a:xfrm>
                <a:off x="3049" y="2058"/>
                <a:ext cx="76" cy="81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6" name="Oval 96"/>
              <p:cNvSpPr>
                <a:spLocks noChangeArrowheads="1"/>
              </p:cNvSpPr>
              <p:nvPr>
                <p:custDataLst>
                  <p:tags r:id="rId432"/>
                </p:custDataLst>
              </p:nvPr>
            </p:nvSpPr>
            <p:spPr bwMode="auto">
              <a:xfrm>
                <a:off x="2938" y="1971"/>
                <a:ext cx="76" cy="8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7" name="Oval 97"/>
              <p:cNvSpPr>
                <a:spLocks noChangeArrowheads="1"/>
              </p:cNvSpPr>
              <p:nvPr>
                <p:custDataLst>
                  <p:tags r:id="rId433"/>
                </p:custDataLst>
              </p:nvPr>
            </p:nvSpPr>
            <p:spPr bwMode="auto">
              <a:xfrm>
                <a:off x="2848" y="2052"/>
                <a:ext cx="78" cy="8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8" name="Oval 98"/>
              <p:cNvSpPr>
                <a:spLocks noChangeArrowheads="1"/>
              </p:cNvSpPr>
              <p:nvPr>
                <p:custDataLst>
                  <p:tags r:id="rId434"/>
                </p:custDataLst>
              </p:nvPr>
            </p:nvSpPr>
            <p:spPr bwMode="auto">
              <a:xfrm>
                <a:off x="2681" y="1994"/>
                <a:ext cx="75" cy="82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79" name="Oval 99"/>
              <p:cNvSpPr>
                <a:spLocks noChangeArrowheads="1"/>
              </p:cNvSpPr>
              <p:nvPr>
                <p:custDataLst>
                  <p:tags r:id="rId435"/>
                </p:custDataLst>
              </p:nvPr>
            </p:nvSpPr>
            <p:spPr bwMode="auto">
              <a:xfrm>
                <a:off x="2951" y="3074"/>
                <a:ext cx="75" cy="8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0" name="Oval 100"/>
              <p:cNvSpPr>
                <a:spLocks noChangeArrowheads="1"/>
              </p:cNvSpPr>
              <p:nvPr>
                <p:custDataLst>
                  <p:tags r:id="rId436"/>
                </p:custDataLst>
              </p:nvPr>
            </p:nvSpPr>
            <p:spPr bwMode="auto">
              <a:xfrm>
                <a:off x="3053" y="2543"/>
                <a:ext cx="76" cy="80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1" name="Oval 101"/>
              <p:cNvSpPr>
                <a:spLocks noChangeArrowheads="1"/>
              </p:cNvSpPr>
              <p:nvPr>
                <p:custDataLst>
                  <p:tags r:id="rId437"/>
                </p:custDataLst>
              </p:nvPr>
            </p:nvSpPr>
            <p:spPr bwMode="auto">
              <a:xfrm>
                <a:off x="2959" y="2478"/>
                <a:ext cx="67" cy="7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2" name="Oval 102"/>
              <p:cNvSpPr>
                <a:spLocks noChangeArrowheads="1"/>
              </p:cNvSpPr>
              <p:nvPr>
                <p:custDataLst>
                  <p:tags r:id="rId438"/>
                </p:custDataLst>
              </p:nvPr>
            </p:nvSpPr>
            <p:spPr bwMode="auto">
              <a:xfrm>
                <a:off x="2612" y="2487"/>
                <a:ext cx="75" cy="8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3" name="Oval 103"/>
              <p:cNvSpPr>
                <a:spLocks noChangeArrowheads="1"/>
              </p:cNvSpPr>
              <p:nvPr>
                <p:custDataLst>
                  <p:tags r:id="rId439"/>
                </p:custDataLst>
              </p:nvPr>
            </p:nvSpPr>
            <p:spPr bwMode="auto">
              <a:xfrm>
                <a:off x="2788" y="2563"/>
                <a:ext cx="94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4" name="Oval 104"/>
              <p:cNvSpPr>
                <a:spLocks noChangeArrowheads="1"/>
              </p:cNvSpPr>
              <p:nvPr>
                <p:custDataLst>
                  <p:tags r:id="rId440"/>
                </p:custDataLst>
              </p:nvPr>
            </p:nvSpPr>
            <p:spPr bwMode="auto">
              <a:xfrm>
                <a:off x="3175" y="3052"/>
                <a:ext cx="92" cy="9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5" name="Oval 105"/>
              <p:cNvSpPr>
                <a:spLocks noChangeArrowheads="1"/>
              </p:cNvSpPr>
              <p:nvPr>
                <p:custDataLst>
                  <p:tags r:id="rId441"/>
                </p:custDataLst>
              </p:nvPr>
            </p:nvSpPr>
            <p:spPr bwMode="auto">
              <a:xfrm>
                <a:off x="2995" y="2505"/>
                <a:ext cx="92" cy="100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6" name="Oval 106"/>
              <p:cNvSpPr>
                <a:spLocks noChangeArrowheads="1"/>
              </p:cNvSpPr>
              <p:nvPr>
                <p:custDataLst>
                  <p:tags r:id="rId442"/>
                </p:custDataLst>
              </p:nvPr>
            </p:nvSpPr>
            <p:spPr bwMode="auto">
              <a:xfrm>
                <a:off x="2495" y="2802"/>
                <a:ext cx="123" cy="131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7" name="Oval 107"/>
              <p:cNvSpPr>
                <a:spLocks noChangeArrowheads="1"/>
              </p:cNvSpPr>
              <p:nvPr>
                <p:custDataLst>
                  <p:tags r:id="rId443"/>
                </p:custDataLst>
              </p:nvPr>
            </p:nvSpPr>
            <p:spPr bwMode="auto">
              <a:xfrm>
                <a:off x="2413" y="2721"/>
                <a:ext cx="124" cy="130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8" name="Oval 108"/>
              <p:cNvSpPr>
                <a:spLocks noChangeArrowheads="1"/>
              </p:cNvSpPr>
              <p:nvPr>
                <p:custDataLst>
                  <p:tags r:id="rId444"/>
                </p:custDataLst>
              </p:nvPr>
            </p:nvSpPr>
            <p:spPr bwMode="auto">
              <a:xfrm>
                <a:off x="2484" y="2619"/>
                <a:ext cx="124" cy="131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89" name="Oval 109"/>
              <p:cNvSpPr>
                <a:spLocks noChangeArrowheads="1"/>
              </p:cNvSpPr>
              <p:nvPr>
                <p:custDataLst>
                  <p:tags r:id="rId445"/>
                </p:custDataLst>
              </p:nvPr>
            </p:nvSpPr>
            <p:spPr bwMode="auto">
              <a:xfrm>
                <a:off x="2683" y="2701"/>
                <a:ext cx="103" cy="110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0" name="Oval 110"/>
              <p:cNvSpPr>
                <a:spLocks noChangeArrowheads="1"/>
              </p:cNvSpPr>
              <p:nvPr>
                <p:custDataLst>
                  <p:tags r:id="rId446"/>
                </p:custDataLst>
              </p:nvPr>
            </p:nvSpPr>
            <p:spPr bwMode="auto">
              <a:xfrm>
                <a:off x="2980" y="2157"/>
                <a:ext cx="97" cy="100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1" name="Oval 111"/>
              <p:cNvSpPr>
                <a:spLocks noChangeArrowheads="1"/>
              </p:cNvSpPr>
              <p:nvPr>
                <p:custDataLst>
                  <p:tags r:id="rId447"/>
                </p:custDataLst>
              </p:nvPr>
            </p:nvSpPr>
            <p:spPr bwMode="auto">
              <a:xfrm>
                <a:off x="3014" y="2094"/>
                <a:ext cx="94" cy="10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2" name="Oval 112"/>
              <p:cNvSpPr>
                <a:spLocks noChangeArrowheads="1"/>
              </p:cNvSpPr>
              <p:nvPr>
                <p:custDataLst>
                  <p:tags r:id="rId448"/>
                </p:custDataLst>
              </p:nvPr>
            </p:nvSpPr>
            <p:spPr bwMode="auto">
              <a:xfrm>
                <a:off x="2974" y="2003"/>
                <a:ext cx="96" cy="100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3" name="Oval 113"/>
              <p:cNvSpPr>
                <a:spLocks noChangeArrowheads="1"/>
              </p:cNvSpPr>
              <p:nvPr>
                <p:custDataLst>
                  <p:tags r:id="rId449"/>
                </p:custDataLst>
              </p:nvPr>
            </p:nvSpPr>
            <p:spPr bwMode="auto">
              <a:xfrm>
                <a:off x="2886" y="2016"/>
                <a:ext cx="94" cy="10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4" name="Oval 114"/>
              <p:cNvSpPr>
                <a:spLocks noChangeArrowheads="1"/>
              </p:cNvSpPr>
              <p:nvPr>
                <p:custDataLst>
                  <p:tags r:id="rId450"/>
                </p:custDataLst>
              </p:nvPr>
            </p:nvSpPr>
            <p:spPr bwMode="auto">
              <a:xfrm>
                <a:off x="2871" y="2090"/>
                <a:ext cx="97" cy="102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5" name="Oval 115"/>
              <p:cNvSpPr>
                <a:spLocks noChangeArrowheads="1"/>
              </p:cNvSpPr>
              <p:nvPr>
                <p:custDataLst>
                  <p:tags r:id="rId451"/>
                </p:custDataLst>
              </p:nvPr>
            </p:nvSpPr>
            <p:spPr bwMode="auto">
              <a:xfrm>
                <a:off x="2587" y="2849"/>
                <a:ext cx="102" cy="109"/>
              </a:xfrm>
              <a:prstGeom prst="ellipse">
                <a:avLst/>
              </a:prstGeom>
              <a:solidFill>
                <a:srgbClr val="F8B9A1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6" name="Oval 116"/>
              <p:cNvSpPr>
                <a:spLocks noChangeArrowheads="1"/>
              </p:cNvSpPr>
              <p:nvPr>
                <p:custDataLst>
                  <p:tags r:id="rId452"/>
                </p:custDataLst>
              </p:nvPr>
            </p:nvSpPr>
            <p:spPr bwMode="auto">
              <a:xfrm>
                <a:off x="2580" y="2652"/>
                <a:ext cx="134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7" name="Oval 117"/>
              <p:cNvSpPr>
                <a:spLocks noChangeArrowheads="1"/>
              </p:cNvSpPr>
              <p:nvPr>
                <p:custDataLst>
                  <p:tags r:id="rId453"/>
                </p:custDataLst>
              </p:nvPr>
            </p:nvSpPr>
            <p:spPr bwMode="auto">
              <a:xfrm>
                <a:off x="2589" y="2750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8" name="Oval 118"/>
              <p:cNvSpPr>
                <a:spLocks noChangeArrowheads="1"/>
              </p:cNvSpPr>
              <p:nvPr>
                <p:custDataLst>
                  <p:tags r:id="rId454"/>
                </p:custDataLst>
              </p:nvPr>
            </p:nvSpPr>
            <p:spPr bwMode="auto">
              <a:xfrm>
                <a:off x="3181" y="2592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399" name="Oval 119"/>
              <p:cNvSpPr>
                <a:spLocks noChangeArrowheads="1"/>
              </p:cNvSpPr>
              <p:nvPr>
                <p:custDataLst>
                  <p:tags r:id="rId455"/>
                </p:custDataLst>
              </p:nvPr>
            </p:nvSpPr>
            <p:spPr bwMode="auto">
              <a:xfrm>
                <a:off x="3190" y="2699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0" name="Oval 120"/>
              <p:cNvSpPr>
                <a:spLocks noChangeArrowheads="1"/>
              </p:cNvSpPr>
              <p:nvPr>
                <p:custDataLst>
                  <p:tags r:id="rId456"/>
                </p:custDataLst>
              </p:nvPr>
            </p:nvSpPr>
            <p:spPr bwMode="auto">
              <a:xfrm>
                <a:off x="3286" y="2795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1" name="Oval 121"/>
              <p:cNvSpPr>
                <a:spLocks noChangeArrowheads="1"/>
              </p:cNvSpPr>
              <p:nvPr>
                <p:custDataLst>
                  <p:tags r:id="rId457"/>
                </p:custDataLst>
              </p:nvPr>
            </p:nvSpPr>
            <p:spPr bwMode="auto">
              <a:xfrm>
                <a:off x="3217" y="3259"/>
                <a:ext cx="134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2" name="Oval 122"/>
              <p:cNvSpPr>
                <a:spLocks noChangeArrowheads="1"/>
              </p:cNvSpPr>
              <p:nvPr>
                <p:custDataLst>
                  <p:tags r:id="rId458"/>
                </p:custDataLst>
              </p:nvPr>
            </p:nvSpPr>
            <p:spPr bwMode="auto">
              <a:xfrm>
                <a:off x="3497" y="3056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3" name="Oval 123"/>
              <p:cNvSpPr>
                <a:spLocks noChangeArrowheads="1"/>
              </p:cNvSpPr>
              <p:nvPr>
                <p:custDataLst>
                  <p:tags r:id="rId459"/>
                </p:custDataLst>
              </p:nvPr>
            </p:nvSpPr>
            <p:spPr bwMode="auto">
              <a:xfrm>
                <a:off x="3675" y="3054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4" name="Oval 124"/>
              <p:cNvSpPr>
                <a:spLocks noChangeArrowheads="1"/>
              </p:cNvSpPr>
              <p:nvPr>
                <p:custDataLst>
                  <p:tags r:id="rId460"/>
                </p:custDataLst>
              </p:nvPr>
            </p:nvSpPr>
            <p:spPr bwMode="auto">
              <a:xfrm>
                <a:off x="3219" y="3373"/>
                <a:ext cx="136" cy="143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5" name="Oval 125"/>
              <p:cNvSpPr>
                <a:spLocks noChangeArrowheads="1"/>
              </p:cNvSpPr>
              <p:nvPr>
                <p:custDataLst>
                  <p:tags r:id="rId461"/>
                </p:custDataLst>
              </p:nvPr>
            </p:nvSpPr>
            <p:spPr bwMode="auto">
              <a:xfrm>
                <a:off x="3208" y="3518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6" name="Oval 126"/>
              <p:cNvSpPr>
                <a:spLocks noChangeArrowheads="1"/>
              </p:cNvSpPr>
              <p:nvPr>
                <p:custDataLst>
                  <p:tags r:id="rId462"/>
                </p:custDataLst>
              </p:nvPr>
            </p:nvSpPr>
            <p:spPr bwMode="auto">
              <a:xfrm>
                <a:off x="3259" y="36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7" name="Oval 127"/>
              <p:cNvSpPr>
                <a:spLocks noChangeArrowheads="1"/>
              </p:cNvSpPr>
              <p:nvPr>
                <p:custDataLst>
                  <p:tags r:id="rId463"/>
                </p:custDataLst>
              </p:nvPr>
            </p:nvSpPr>
            <p:spPr bwMode="auto">
              <a:xfrm>
                <a:off x="2920" y="3623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8" name="Oval 128"/>
              <p:cNvSpPr>
                <a:spLocks noChangeArrowheads="1"/>
              </p:cNvSpPr>
              <p:nvPr>
                <p:custDataLst>
                  <p:tags r:id="rId464"/>
                </p:custDataLst>
              </p:nvPr>
            </p:nvSpPr>
            <p:spPr bwMode="auto">
              <a:xfrm>
                <a:off x="2970" y="3531"/>
                <a:ext cx="136" cy="146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09" name="Oval 129"/>
              <p:cNvSpPr>
                <a:spLocks noChangeArrowheads="1"/>
              </p:cNvSpPr>
              <p:nvPr>
                <p:custDataLst>
                  <p:tags r:id="rId465"/>
                </p:custDataLst>
              </p:nvPr>
            </p:nvSpPr>
            <p:spPr bwMode="auto">
              <a:xfrm>
                <a:off x="2991" y="331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0" name="Oval 130"/>
              <p:cNvSpPr>
                <a:spLocks noChangeArrowheads="1"/>
              </p:cNvSpPr>
              <p:nvPr>
                <p:custDataLst>
                  <p:tags r:id="rId466"/>
                </p:custDataLst>
              </p:nvPr>
            </p:nvSpPr>
            <p:spPr bwMode="auto">
              <a:xfrm>
                <a:off x="2911" y="3192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1" name="Oval 131"/>
              <p:cNvSpPr>
                <a:spLocks noChangeArrowheads="1"/>
              </p:cNvSpPr>
              <p:nvPr>
                <p:custDataLst>
                  <p:tags r:id="rId467"/>
                </p:custDataLst>
              </p:nvPr>
            </p:nvSpPr>
            <p:spPr bwMode="auto">
              <a:xfrm>
                <a:off x="2786" y="3161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2" name="Oval 132"/>
              <p:cNvSpPr>
                <a:spLocks noChangeArrowheads="1"/>
              </p:cNvSpPr>
              <p:nvPr>
                <p:custDataLst>
                  <p:tags r:id="rId468"/>
                </p:custDataLst>
              </p:nvPr>
            </p:nvSpPr>
            <p:spPr bwMode="auto">
              <a:xfrm>
                <a:off x="2827" y="3232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3" name="Oval 133"/>
              <p:cNvSpPr>
                <a:spLocks noChangeArrowheads="1"/>
              </p:cNvSpPr>
              <p:nvPr>
                <p:custDataLst>
                  <p:tags r:id="rId469"/>
                </p:custDataLst>
              </p:nvPr>
            </p:nvSpPr>
            <p:spPr bwMode="auto">
              <a:xfrm>
                <a:off x="2790" y="364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4" name="Oval 134"/>
              <p:cNvSpPr>
                <a:spLocks noChangeArrowheads="1"/>
              </p:cNvSpPr>
              <p:nvPr>
                <p:custDataLst>
                  <p:tags r:id="rId470"/>
                </p:custDataLst>
              </p:nvPr>
            </p:nvSpPr>
            <p:spPr bwMode="auto">
              <a:xfrm>
                <a:off x="2679" y="3685"/>
                <a:ext cx="134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5" name="Oval 135"/>
              <p:cNvSpPr>
                <a:spLocks noChangeArrowheads="1"/>
              </p:cNvSpPr>
              <p:nvPr>
                <p:custDataLst>
                  <p:tags r:id="rId471"/>
                </p:custDataLst>
              </p:nvPr>
            </p:nvSpPr>
            <p:spPr bwMode="auto">
              <a:xfrm>
                <a:off x="2963" y="3427"/>
                <a:ext cx="134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6" name="Oval 136"/>
              <p:cNvSpPr>
                <a:spLocks noChangeArrowheads="1"/>
              </p:cNvSpPr>
              <p:nvPr>
                <p:custDataLst>
                  <p:tags r:id="rId472"/>
                </p:custDataLst>
              </p:nvPr>
            </p:nvSpPr>
            <p:spPr bwMode="auto">
              <a:xfrm>
                <a:off x="2650" y="3192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7" name="Oval 137"/>
              <p:cNvSpPr>
                <a:spLocks noChangeArrowheads="1"/>
              </p:cNvSpPr>
              <p:nvPr>
                <p:custDataLst>
                  <p:tags r:id="rId473"/>
                </p:custDataLst>
              </p:nvPr>
            </p:nvSpPr>
            <p:spPr bwMode="auto">
              <a:xfrm>
                <a:off x="2541" y="3246"/>
                <a:ext cx="136" cy="14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8" name="Oval 138"/>
              <p:cNvSpPr>
                <a:spLocks noChangeArrowheads="1"/>
              </p:cNvSpPr>
              <p:nvPr>
                <p:custDataLst>
                  <p:tags r:id="rId474"/>
                </p:custDataLst>
              </p:nvPr>
            </p:nvSpPr>
            <p:spPr bwMode="auto">
              <a:xfrm>
                <a:off x="2509" y="3357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19" name="Oval 139"/>
              <p:cNvSpPr>
                <a:spLocks noChangeArrowheads="1"/>
              </p:cNvSpPr>
              <p:nvPr>
                <p:custDataLst>
                  <p:tags r:id="rId475"/>
                </p:custDataLst>
              </p:nvPr>
            </p:nvSpPr>
            <p:spPr bwMode="auto">
              <a:xfrm>
                <a:off x="2490" y="3527"/>
                <a:ext cx="137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0" name="Oval 140"/>
              <p:cNvSpPr>
                <a:spLocks noChangeArrowheads="1"/>
              </p:cNvSpPr>
              <p:nvPr>
                <p:custDataLst>
                  <p:tags r:id="rId476"/>
                </p:custDataLst>
              </p:nvPr>
            </p:nvSpPr>
            <p:spPr bwMode="auto">
              <a:xfrm>
                <a:off x="2560" y="36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1" name="Oval 141"/>
              <p:cNvSpPr>
                <a:spLocks noChangeArrowheads="1"/>
              </p:cNvSpPr>
              <p:nvPr>
                <p:custDataLst>
                  <p:tags r:id="rId477"/>
                </p:custDataLst>
              </p:nvPr>
            </p:nvSpPr>
            <p:spPr bwMode="auto">
              <a:xfrm>
                <a:off x="3323" y="3714"/>
                <a:ext cx="137" cy="146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2" name="Oval 142"/>
              <p:cNvSpPr>
                <a:spLocks noChangeArrowheads="1"/>
              </p:cNvSpPr>
              <p:nvPr>
                <p:custDataLst>
                  <p:tags r:id="rId478"/>
                </p:custDataLst>
              </p:nvPr>
            </p:nvSpPr>
            <p:spPr bwMode="auto">
              <a:xfrm>
                <a:off x="3464" y="3788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3" name="Oval 143"/>
              <p:cNvSpPr>
                <a:spLocks noChangeArrowheads="1"/>
              </p:cNvSpPr>
              <p:nvPr>
                <p:custDataLst>
                  <p:tags r:id="rId479"/>
                </p:custDataLst>
              </p:nvPr>
            </p:nvSpPr>
            <p:spPr bwMode="auto">
              <a:xfrm>
                <a:off x="3583" y="381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4" name="Oval 144"/>
              <p:cNvSpPr>
                <a:spLocks noChangeArrowheads="1"/>
              </p:cNvSpPr>
              <p:nvPr>
                <p:custDataLst>
                  <p:tags r:id="rId480"/>
                </p:custDataLst>
              </p:nvPr>
            </p:nvSpPr>
            <p:spPr bwMode="auto">
              <a:xfrm>
                <a:off x="3690" y="3835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5" name="Oval 145"/>
              <p:cNvSpPr>
                <a:spLocks noChangeArrowheads="1"/>
              </p:cNvSpPr>
              <p:nvPr>
                <p:custDataLst>
                  <p:tags r:id="rId481"/>
                </p:custDataLst>
              </p:nvPr>
            </p:nvSpPr>
            <p:spPr bwMode="auto">
              <a:xfrm>
                <a:off x="3771" y="3799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6" name="Oval 146"/>
              <p:cNvSpPr>
                <a:spLocks noChangeArrowheads="1"/>
              </p:cNvSpPr>
              <p:nvPr>
                <p:custDataLst>
                  <p:tags r:id="rId482"/>
                </p:custDataLst>
              </p:nvPr>
            </p:nvSpPr>
            <p:spPr bwMode="auto">
              <a:xfrm>
                <a:off x="3857" y="3685"/>
                <a:ext cx="136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7" name="Oval 147"/>
              <p:cNvSpPr>
                <a:spLocks noChangeArrowheads="1"/>
              </p:cNvSpPr>
              <p:nvPr>
                <p:custDataLst>
                  <p:tags r:id="rId483"/>
                </p:custDataLst>
              </p:nvPr>
            </p:nvSpPr>
            <p:spPr bwMode="auto">
              <a:xfrm>
                <a:off x="3884" y="3125"/>
                <a:ext cx="134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8" name="Oval 148"/>
              <p:cNvSpPr>
                <a:spLocks noChangeArrowheads="1"/>
              </p:cNvSpPr>
              <p:nvPr>
                <p:custDataLst>
                  <p:tags r:id="rId484"/>
                </p:custDataLst>
              </p:nvPr>
            </p:nvSpPr>
            <p:spPr bwMode="auto">
              <a:xfrm>
                <a:off x="3974" y="3326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29" name="Oval 149"/>
              <p:cNvSpPr>
                <a:spLocks noChangeArrowheads="1"/>
              </p:cNvSpPr>
              <p:nvPr>
                <p:custDataLst>
                  <p:tags r:id="rId485"/>
                </p:custDataLst>
              </p:nvPr>
            </p:nvSpPr>
            <p:spPr bwMode="auto">
              <a:xfrm>
                <a:off x="3991" y="3482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0" name="Oval 150"/>
              <p:cNvSpPr>
                <a:spLocks noChangeArrowheads="1"/>
              </p:cNvSpPr>
              <p:nvPr>
                <p:custDataLst>
                  <p:tags r:id="rId486"/>
                </p:custDataLst>
              </p:nvPr>
            </p:nvSpPr>
            <p:spPr bwMode="auto">
              <a:xfrm>
                <a:off x="3977" y="3616"/>
                <a:ext cx="136" cy="143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1" name="Oval 151"/>
              <p:cNvSpPr>
                <a:spLocks noChangeArrowheads="1"/>
              </p:cNvSpPr>
              <p:nvPr>
                <p:custDataLst>
                  <p:tags r:id="rId487"/>
                </p:custDataLst>
              </p:nvPr>
            </p:nvSpPr>
            <p:spPr bwMode="auto">
              <a:xfrm>
                <a:off x="3826" y="2681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2" name="Oval 152"/>
              <p:cNvSpPr>
                <a:spLocks noChangeArrowheads="1"/>
              </p:cNvSpPr>
              <p:nvPr>
                <p:custDataLst>
                  <p:tags r:id="rId488"/>
                </p:custDataLst>
              </p:nvPr>
            </p:nvSpPr>
            <p:spPr bwMode="auto">
              <a:xfrm>
                <a:off x="3711" y="2840"/>
                <a:ext cx="136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3" name="Oval 153"/>
              <p:cNvSpPr>
                <a:spLocks noChangeArrowheads="1"/>
              </p:cNvSpPr>
              <p:nvPr>
                <p:custDataLst>
                  <p:tags r:id="rId489"/>
                </p:custDataLst>
              </p:nvPr>
            </p:nvSpPr>
            <p:spPr bwMode="auto">
              <a:xfrm>
                <a:off x="3596" y="2893"/>
                <a:ext cx="134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4" name="Oval 154"/>
              <p:cNvSpPr>
                <a:spLocks noChangeArrowheads="1"/>
              </p:cNvSpPr>
              <p:nvPr>
                <p:custDataLst>
                  <p:tags r:id="rId490"/>
                </p:custDataLst>
              </p:nvPr>
            </p:nvSpPr>
            <p:spPr bwMode="auto">
              <a:xfrm>
                <a:off x="3441" y="2873"/>
                <a:ext cx="134" cy="145"/>
              </a:xfrm>
              <a:prstGeom prst="ellipse">
                <a:avLst/>
              </a:prstGeom>
              <a:solidFill>
                <a:srgbClr val="F9C2A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5" name="Oval 155"/>
              <p:cNvSpPr>
                <a:spLocks noChangeArrowheads="1"/>
              </p:cNvSpPr>
              <p:nvPr>
                <p:custDataLst>
                  <p:tags r:id="rId491"/>
                </p:custDataLst>
              </p:nvPr>
            </p:nvSpPr>
            <p:spPr bwMode="auto">
              <a:xfrm>
                <a:off x="3792" y="2561"/>
                <a:ext cx="136" cy="14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6" name="Oval 156"/>
              <p:cNvSpPr>
                <a:spLocks noChangeArrowheads="1"/>
              </p:cNvSpPr>
              <p:nvPr>
                <p:custDataLst>
                  <p:tags r:id="rId492"/>
                </p:custDataLst>
              </p:nvPr>
            </p:nvSpPr>
            <p:spPr bwMode="auto">
              <a:xfrm>
                <a:off x="3179" y="2420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7" name="Oval 157"/>
              <p:cNvSpPr>
                <a:spLocks noChangeArrowheads="1"/>
              </p:cNvSpPr>
              <p:nvPr>
                <p:custDataLst>
                  <p:tags r:id="rId493"/>
                </p:custDataLst>
              </p:nvPr>
            </p:nvSpPr>
            <p:spPr bwMode="auto">
              <a:xfrm>
                <a:off x="3328" y="2337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8" name="Oval 158"/>
              <p:cNvSpPr>
                <a:spLocks noChangeArrowheads="1"/>
              </p:cNvSpPr>
              <p:nvPr>
                <p:custDataLst>
                  <p:tags r:id="rId494"/>
                </p:custDataLst>
              </p:nvPr>
            </p:nvSpPr>
            <p:spPr bwMode="auto">
              <a:xfrm>
                <a:off x="3399" y="2317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39" name="Oval 159"/>
              <p:cNvSpPr>
                <a:spLocks noChangeArrowheads="1"/>
              </p:cNvSpPr>
              <p:nvPr>
                <p:custDataLst>
                  <p:tags r:id="rId495"/>
                </p:custDataLst>
              </p:nvPr>
            </p:nvSpPr>
            <p:spPr bwMode="auto">
              <a:xfrm>
                <a:off x="3537" y="2308"/>
                <a:ext cx="136" cy="145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0" name="Oval 160"/>
              <p:cNvSpPr>
                <a:spLocks noChangeArrowheads="1"/>
              </p:cNvSpPr>
              <p:nvPr>
                <p:custDataLst>
                  <p:tags r:id="rId496"/>
                </p:custDataLst>
              </p:nvPr>
            </p:nvSpPr>
            <p:spPr bwMode="auto">
              <a:xfrm>
                <a:off x="3627" y="2288"/>
                <a:ext cx="136" cy="143"/>
              </a:xfrm>
              <a:prstGeom prst="ellipse">
                <a:avLst/>
              </a:prstGeom>
              <a:solidFill>
                <a:srgbClr val="FCE5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1" name="Oval 161"/>
              <p:cNvSpPr>
                <a:spLocks noChangeArrowheads="1"/>
              </p:cNvSpPr>
              <p:nvPr>
                <p:custDataLst>
                  <p:tags r:id="rId497"/>
                </p:custDataLst>
              </p:nvPr>
            </p:nvSpPr>
            <p:spPr bwMode="auto">
              <a:xfrm>
                <a:off x="3694" y="2355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2" name="Oval 162"/>
              <p:cNvSpPr>
                <a:spLocks noChangeArrowheads="1"/>
              </p:cNvSpPr>
              <p:nvPr>
                <p:custDataLst>
                  <p:tags r:id="rId498"/>
                </p:custDataLst>
              </p:nvPr>
            </p:nvSpPr>
            <p:spPr bwMode="auto">
              <a:xfrm>
                <a:off x="3700" y="2485"/>
                <a:ext cx="136" cy="14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3" name="Oval 163"/>
              <p:cNvSpPr>
                <a:spLocks noChangeArrowheads="1"/>
              </p:cNvSpPr>
              <p:nvPr>
                <p:custDataLst>
                  <p:tags r:id="rId499"/>
                </p:custDataLst>
              </p:nvPr>
            </p:nvSpPr>
            <p:spPr bwMode="auto">
              <a:xfrm>
                <a:off x="2518" y="2703"/>
                <a:ext cx="136" cy="146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4" name="Oval 164"/>
              <p:cNvSpPr>
                <a:spLocks noChangeArrowheads="1"/>
              </p:cNvSpPr>
              <p:nvPr>
                <p:custDataLst>
                  <p:tags r:id="rId500"/>
                </p:custDataLst>
              </p:nvPr>
            </p:nvSpPr>
            <p:spPr bwMode="auto">
              <a:xfrm>
                <a:off x="3550" y="2387"/>
                <a:ext cx="175" cy="187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5" name="Oval 165"/>
              <p:cNvSpPr>
                <a:spLocks noChangeArrowheads="1"/>
              </p:cNvSpPr>
              <p:nvPr>
                <p:custDataLst>
                  <p:tags r:id="rId501"/>
                </p:custDataLst>
              </p:nvPr>
            </p:nvSpPr>
            <p:spPr bwMode="auto">
              <a:xfrm>
                <a:off x="3288" y="2440"/>
                <a:ext cx="165" cy="17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6" name="Oval 166"/>
              <p:cNvSpPr>
                <a:spLocks noChangeArrowheads="1"/>
              </p:cNvSpPr>
              <p:nvPr>
                <p:custDataLst>
                  <p:tags r:id="rId502"/>
                </p:custDataLst>
              </p:nvPr>
            </p:nvSpPr>
            <p:spPr bwMode="auto">
              <a:xfrm>
                <a:off x="3432" y="2398"/>
                <a:ext cx="166" cy="174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7" name="Oval 167"/>
              <p:cNvSpPr>
                <a:spLocks noChangeArrowheads="1"/>
              </p:cNvSpPr>
              <p:nvPr>
                <p:custDataLst>
                  <p:tags r:id="rId503"/>
                </p:custDataLst>
              </p:nvPr>
            </p:nvSpPr>
            <p:spPr bwMode="auto">
              <a:xfrm>
                <a:off x="3275" y="2578"/>
                <a:ext cx="166" cy="17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8" name="Oval 168"/>
              <p:cNvSpPr>
                <a:spLocks noChangeArrowheads="1"/>
              </p:cNvSpPr>
              <p:nvPr>
                <p:custDataLst>
                  <p:tags r:id="rId504"/>
                </p:custDataLst>
              </p:nvPr>
            </p:nvSpPr>
            <p:spPr bwMode="auto">
              <a:xfrm>
                <a:off x="3401" y="2764"/>
                <a:ext cx="165" cy="174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49" name="Oval 169"/>
              <p:cNvSpPr>
                <a:spLocks noChangeArrowheads="1"/>
              </p:cNvSpPr>
              <p:nvPr>
                <p:custDataLst>
                  <p:tags r:id="rId505"/>
                </p:custDataLst>
              </p:nvPr>
            </p:nvSpPr>
            <p:spPr bwMode="auto">
              <a:xfrm>
                <a:off x="3614" y="2797"/>
                <a:ext cx="164" cy="17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0" name="Oval 170"/>
              <p:cNvSpPr>
                <a:spLocks noChangeArrowheads="1"/>
              </p:cNvSpPr>
              <p:nvPr>
                <p:custDataLst>
                  <p:tags r:id="rId506"/>
                </p:custDataLst>
              </p:nvPr>
            </p:nvSpPr>
            <p:spPr bwMode="auto">
              <a:xfrm>
                <a:off x="3690" y="2728"/>
                <a:ext cx="163" cy="176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1" name="Oval 171"/>
              <p:cNvSpPr>
                <a:spLocks noChangeArrowheads="1"/>
              </p:cNvSpPr>
              <p:nvPr>
                <p:custDataLst>
                  <p:tags r:id="rId507"/>
                </p:custDataLst>
              </p:nvPr>
            </p:nvSpPr>
            <p:spPr bwMode="auto">
              <a:xfrm>
                <a:off x="3311" y="3581"/>
                <a:ext cx="163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2" name="Oval 172"/>
              <p:cNvSpPr>
                <a:spLocks noChangeArrowheads="1"/>
              </p:cNvSpPr>
              <p:nvPr>
                <p:custDataLst>
                  <p:tags r:id="rId508"/>
                </p:custDataLst>
              </p:nvPr>
            </p:nvSpPr>
            <p:spPr bwMode="auto">
              <a:xfrm>
                <a:off x="3380" y="3085"/>
                <a:ext cx="165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3" name="Oval 173"/>
              <p:cNvSpPr>
                <a:spLocks noChangeArrowheads="1"/>
              </p:cNvSpPr>
              <p:nvPr>
                <p:custDataLst>
                  <p:tags r:id="rId509"/>
                </p:custDataLst>
              </p:nvPr>
            </p:nvSpPr>
            <p:spPr bwMode="auto">
              <a:xfrm>
                <a:off x="3292" y="2688"/>
                <a:ext cx="165" cy="174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4" name="Oval 174"/>
              <p:cNvSpPr>
                <a:spLocks noChangeArrowheads="1"/>
              </p:cNvSpPr>
              <p:nvPr>
                <p:custDataLst>
                  <p:tags r:id="rId510"/>
                </p:custDataLst>
              </p:nvPr>
            </p:nvSpPr>
            <p:spPr bwMode="auto">
              <a:xfrm>
                <a:off x="3715" y="2610"/>
                <a:ext cx="163" cy="174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5" name="Oval 175"/>
              <p:cNvSpPr>
                <a:spLocks noChangeArrowheads="1"/>
              </p:cNvSpPr>
              <p:nvPr>
                <p:custDataLst>
                  <p:tags r:id="rId511"/>
                </p:custDataLst>
              </p:nvPr>
            </p:nvSpPr>
            <p:spPr bwMode="auto">
              <a:xfrm>
                <a:off x="3292" y="3141"/>
                <a:ext cx="188" cy="20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6" name="Oval 176"/>
              <p:cNvSpPr>
                <a:spLocks noChangeArrowheads="1"/>
              </p:cNvSpPr>
              <p:nvPr>
                <p:custDataLst>
                  <p:tags r:id="rId512"/>
                </p:custDataLst>
              </p:nvPr>
            </p:nvSpPr>
            <p:spPr bwMode="auto">
              <a:xfrm>
                <a:off x="2821" y="3498"/>
                <a:ext cx="174" cy="185"/>
              </a:xfrm>
              <a:prstGeom prst="ellipse">
                <a:avLst/>
              </a:prstGeom>
              <a:solidFill>
                <a:srgbClr val="FACFBC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7" name="Oval 177"/>
              <p:cNvSpPr>
                <a:spLocks noChangeArrowheads="1"/>
              </p:cNvSpPr>
              <p:nvPr>
                <p:custDataLst>
                  <p:tags r:id="rId513"/>
                </p:custDataLst>
              </p:nvPr>
            </p:nvSpPr>
            <p:spPr bwMode="auto">
              <a:xfrm>
                <a:off x="2861" y="3297"/>
                <a:ext cx="174" cy="185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8" name="Oval 178"/>
              <p:cNvSpPr>
                <a:spLocks noChangeArrowheads="1"/>
              </p:cNvSpPr>
              <p:nvPr>
                <p:custDataLst>
                  <p:tags r:id="rId514"/>
                </p:custDataLst>
              </p:nvPr>
            </p:nvSpPr>
            <p:spPr bwMode="auto">
              <a:xfrm>
                <a:off x="2702" y="3248"/>
                <a:ext cx="174" cy="185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59" name="Oval 179"/>
              <p:cNvSpPr>
                <a:spLocks noChangeArrowheads="1"/>
              </p:cNvSpPr>
              <p:nvPr>
                <p:custDataLst>
                  <p:tags r:id="rId515"/>
                </p:custDataLst>
              </p:nvPr>
            </p:nvSpPr>
            <p:spPr bwMode="auto">
              <a:xfrm>
                <a:off x="2541" y="3451"/>
                <a:ext cx="173" cy="185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0" name="Oval 180"/>
              <p:cNvSpPr>
                <a:spLocks noChangeArrowheads="1"/>
              </p:cNvSpPr>
              <p:nvPr>
                <p:custDataLst>
                  <p:tags r:id="rId516"/>
                </p:custDataLst>
              </p:nvPr>
            </p:nvSpPr>
            <p:spPr bwMode="auto">
              <a:xfrm>
                <a:off x="2643" y="3500"/>
                <a:ext cx="205" cy="219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1" name="Freeform 181"/>
              <p:cNvSpPr/>
              <p:nvPr>
                <p:custDataLst>
                  <p:tags r:id="rId517"/>
                </p:custDataLst>
              </p:nvPr>
            </p:nvSpPr>
            <p:spPr bwMode="auto">
              <a:xfrm>
                <a:off x="2691" y="3518"/>
                <a:ext cx="147" cy="185"/>
              </a:xfrm>
              <a:custGeom>
                <a:avLst/>
                <a:gdLst>
                  <a:gd name="T0" fmla="*/ 420 w 70"/>
                  <a:gd name="T1" fmla="*/ 0 h 83"/>
                  <a:gd name="T2" fmla="*/ 573 w 70"/>
                  <a:gd name="T3" fmla="*/ 388 h 83"/>
                  <a:gd name="T4" fmla="*/ 168 w 70"/>
                  <a:gd name="T5" fmla="*/ 865 h 83"/>
                  <a:gd name="T6" fmla="*/ 0 w 70"/>
                  <a:gd name="T7" fmla="*/ 820 h 83"/>
                  <a:gd name="T8" fmla="*/ 252 w 70"/>
                  <a:gd name="T9" fmla="*/ 918 h 83"/>
                  <a:gd name="T10" fmla="*/ 649 w 70"/>
                  <a:gd name="T11" fmla="*/ 441 h 83"/>
                  <a:gd name="T12" fmla="*/ 420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62" name="Oval 182"/>
              <p:cNvSpPr>
                <a:spLocks noChangeArrowheads="1"/>
              </p:cNvSpPr>
              <p:nvPr>
                <p:custDataLst>
                  <p:tags r:id="rId518"/>
                </p:custDataLst>
              </p:nvPr>
            </p:nvSpPr>
            <p:spPr bwMode="auto">
              <a:xfrm>
                <a:off x="3416" y="2614"/>
                <a:ext cx="188" cy="20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3" name="Oval 183"/>
              <p:cNvSpPr>
                <a:spLocks noChangeArrowheads="1"/>
              </p:cNvSpPr>
              <p:nvPr>
                <p:custDataLst>
                  <p:tags r:id="rId519"/>
                </p:custDataLst>
              </p:nvPr>
            </p:nvSpPr>
            <p:spPr bwMode="auto">
              <a:xfrm>
                <a:off x="3466" y="2770"/>
                <a:ext cx="199" cy="212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4" name="Oval 184"/>
              <p:cNvSpPr>
                <a:spLocks noChangeArrowheads="1"/>
              </p:cNvSpPr>
              <p:nvPr>
                <p:custDataLst>
                  <p:tags r:id="rId520"/>
                </p:custDataLst>
              </p:nvPr>
            </p:nvSpPr>
            <p:spPr bwMode="auto">
              <a:xfrm>
                <a:off x="2769" y="3360"/>
                <a:ext cx="207" cy="221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5" name="Oval 185"/>
              <p:cNvSpPr>
                <a:spLocks noChangeArrowheads="1"/>
              </p:cNvSpPr>
              <p:nvPr>
                <p:custDataLst>
                  <p:tags r:id="rId521"/>
                </p:custDataLst>
              </p:nvPr>
            </p:nvSpPr>
            <p:spPr bwMode="auto">
              <a:xfrm>
                <a:off x="2595" y="3313"/>
                <a:ext cx="207" cy="221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6" name="Oval 186"/>
              <p:cNvSpPr>
                <a:spLocks noChangeArrowheads="1"/>
              </p:cNvSpPr>
              <p:nvPr>
                <p:custDataLst>
                  <p:tags r:id="rId522"/>
                </p:custDataLst>
              </p:nvPr>
            </p:nvSpPr>
            <p:spPr bwMode="auto">
              <a:xfrm>
                <a:off x="2915" y="2121"/>
                <a:ext cx="109" cy="116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7" name="Oval 187"/>
              <p:cNvSpPr>
                <a:spLocks noChangeArrowheads="1"/>
              </p:cNvSpPr>
              <p:nvPr>
                <p:custDataLst>
                  <p:tags r:id="rId523"/>
                </p:custDataLst>
              </p:nvPr>
            </p:nvSpPr>
            <p:spPr bwMode="auto">
              <a:xfrm>
                <a:off x="2940" y="2043"/>
                <a:ext cx="109" cy="118"/>
              </a:xfrm>
              <a:prstGeom prst="ellipse">
                <a:avLst/>
              </a:prstGeom>
              <a:solidFill>
                <a:srgbClr val="FCE6DA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8" name="Oval 188"/>
              <p:cNvSpPr>
                <a:spLocks noChangeArrowheads="1"/>
              </p:cNvSpPr>
              <p:nvPr>
                <p:custDataLst>
                  <p:tags r:id="rId524"/>
                </p:custDataLst>
              </p:nvPr>
            </p:nvSpPr>
            <p:spPr bwMode="auto">
              <a:xfrm>
                <a:off x="3552" y="2496"/>
                <a:ext cx="207" cy="223"/>
              </a:xfrm>
              <a:prstGeom prst="ellipse">
                <a:avLst/>
              </a:prstGeom>
              <a:solidFill>
                <a:srgbClr val="FBDDCF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69" name="Freeform 189"/>
              <p:cNvSpPr/>
              <p:nvPr>
                <p:custDataLst>
                  <p:tags r:id="rId525"/>
                </p:custDataLst>
              </p:nvPr>
            </p:nvSpPr>
            <p:spPr bwMode="auto">
              <a:xfrm>
                <a:off x="3602" y="2518"/>
                <a:ext cx="146" cy="188"/>
              </a:xfrm>
              <a:custGeom>
                <a:avLst/>
                <a:gdLst>
                  <a:gd name="T0" fmla="*/ 400 w 70"/>
                  <a:gd name="T1" fmla="*/ 0 h 84"/>
                  <a:gd name="T2" fmla="*/ 553 w 70"/>
                  <a:gd name="T3" fmla="*/ 392 h 84"/>
                  <a:gd name="T4" fmla="*/ 165 w 70"/>
                  <a:gd name="T5" fmla="*/ 886 h 84"/>
                  <a:gd name="T6" fmla="*/ 0 w 70"/>
                  <a:gd name="T7" fmla="*/ 842 h 84"/>
                  <a:gd name="T8" fmla="*/ 244 w 70"/>
                  <a:gd name="T9" fmla="*/ 942 h 84"/>
                  <a:gd name="T10" fmla="*/ 636 w 70"/>
                  <a:gd name="T11" fmla="*/ 450 h 84"/>
                  <a:gd name="T12" fmla="*/ 400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5" y="8"/>
                      <a:pt x="61" y="21"/>
                      <a:pt x="61" y="35"/>
                    </a:cubicBezTo>
                    <a:cubicBezTo>
                      <a:pt x="61" y="59"/>
                      <a:pt x="42" y="79"/>
                      <a:pt x="18" y="79"/>
                    </a:cubicBezTo>
                    <a:cubicBezTo>
                      <a:pt x="11" y="79"/>
                      <a:pt x="5" y="77"/>
                      <a:pt x="0" y="75"/>
                    </a:cubicBezTo>
                    <a:cubicBezTo>
                      <a:pt x="7" y="80"/>
                      <a:pt x="17" y="84"/>
                      <a:pt x="27" y="84"/>
                    </a:cubicBezTo>
                    <a:cubicBezTo>
                      <a:pt x="51" y="84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4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0" name="Oval 190"/>
              <p:cNvSpPr>
                <a:spLocks noChangeArrowheads="1"/>
              </p:cNvSpPr>
              <p:nvPr>
                <p:custDataLst>
                  <p:tags r:id="rId526"/>
                </p:custDataLst>
              </p:nvPr>
            </p:nvSpPr>
            <p:spPr bwMode="auto">
              <a:xfrm>
                <a:off x="3550" y="2643"/>
                <a:ext cx="207" cy="221"/>
              </a:xfrm>
              <a:prstGeom prst="ellipse">
                <a:avLst/>
              </a:prstGeom>
              <a:solidFill>
                <a:srgbClr val="FBD9C9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71" name="Oval 191"/>
              <p:cNvSpPr>
                <a:spLocks noChangeArrowheads="1"/>
              </p:cNvSpPr>
              <p:nvPr>
                <p:custDataLst>
                  <p:tags r:id="rId527"/>
                </p:custDataLst>
              </p:nvPr>
            </p:nvSpPr>
            <p:spPr bwMode="auto">
              <a:xfrm>
                <a:off x="3399" y="2471"/>
                <a:ext cx="209" cy="224"/>
              </a:xfrm>
              <a:prstGeom prst="ellipse">
                <a:avLst/>
              </a:prstGeom>
              <a:solidFill>
                <a:srgbClr val="FDE8DD"/>
              </a:solidFill>
              <a:ln w="6350" cap="rnd">
                <a:solidFill>
                  <a:srgbClr val="333333"/>
                </a:solidFill>
                <a:rou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72" name="Freeform 192"/>
              <p:cNvSpPr/>
              <p:nvPr>
                <p:custDataLst>
                  <p:tags r:id="rId528"/>
                </p:custDataLst>
              </p:nvPr>
            </p:nvSpPr>
            <p:spPr bwMode="auto">
              <a:xfrm>
                <a:off x="3451" y="2498"/>
                <a:ext cx="147" cy="188"/>
              </a:xfrm>
              <a:custGeom>
                <a:avLst/>
                <a:gdLst>
                  <a:gd name="T0" fmla="*/ 405 w 70"/>
                  <a:gd name="T1" fmla="*/ 0 h 84"/>
                  <a:gd name="T2" fmla="*/ 565 w 70"/>
                  <a:gd name="T3" fmla="*/ 392 h 84"/>
                  <a:gd name="T4" fmla="*/ 168 w 70"/>
                  <a:gd name="T5" fmla="*/ 877 h 84"/>
                  <a:gd name="T6" fmla="*/ 0 w 70"/>
                  <a:gd name="T7" fmla="*/ 842 h 84"/>
                  <a:gd name="T8" fmla="*/ 244 w 70"/>
                  <a:gd name="T9" fmla="*/ 942 h 84"/>
                  <a:gd name="T10" fmla="*/ 649 w 70"/>
                  <a:gd name="T11" fmla="*/ 450 h 84"/>
                  <a:gd name="T12" fmla="*/ 405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3" name="Freeform 193"/>
              <p:cNvSpPr/>
              <p:nvPr>
                <p:custDataLst>
                  <p:tags r:id="rId529"/>
                </p:custDataLst>
              </p:nvPr>
            </p:nvSpPr>
            <p:spPr bwMode="auto">
              <a:xfrm>
                <a:off x="2551" y="2721"/>
                <a:ext cx="94" cy="121"/>
              </a:xfrm>
              <a:custGeom>
                <a:avLst/>
                <a:gdLst>
                  <a:gd name="T0" fmla="*/ 253 w 45"/>
                  <a:gd name="T1" fmla="*/ 0 h 54"/>
                  <a:gd name="T2" fmla="*/ 353 w 45"/>
                  <a:gd name="T3" fmla="*/ 246 h 54"/>
                  <a:gd name="T4" fmla="*/ 100 w 45"/>
                  <a:gd name="T5" fmla="*/ 562 h 54"/>
                  <a:gd name="T6" fmla="*/ 0 w 45"/>
                  <a:gd name="T7" fmla="*/ 542 h 54"/>
                  <a:gd name="T8" fmla="*/ 157 w 45"/>
                  <a:gd name="T9" fmla="*/ 607 h 54"/>
                  <a:gd name="T10" fmla="*/ 409 w 45"/>
                  <a:gd name="T11" fmla="*/ 280 h 54"/>
                  <a:gd name="T12" fmla="*/ 253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4" name="Freeform 194"/>
              <p:cNvSpPr/>
              <p:nvPr>
                <p:custDataLst>
                  <p:tags r:id="rId530"/>
                </p:custDataLst>
              </p:nvPr>
            </p:nvSpPr>
            <p:spPr bwMode="auto">
              <a:xfrm>
                <a:off x="2620" y="2766"/>
                <a:ext cx="94" cy="120"/>
              </a:xfrm>
              <a:custGeom>
                <a:avLst/>
                <a:gdLst>
                  <a:gd name="T0" fmla="*/ 253 w 45"/>
                  <a:gd name="T1" fmla="*/ 0 h 54"/>
                  <a:gd name="T2" fmla="*/ 353 w 45"/>
                  <a:gd name="T3" fmla="*/ 242 h 54"/>
                  <a:gd name="T4" fmla="*/ 100 w 45"/>
                  <a:gd name="T5" fmla="*/ 549 h 54"/>
                  <a:gd name="T6" fmla="*/ 0 w 45"/>
                  <a:gd name="T7" fmla="*/ 529 h 54"/>
                  <a:gd name="T8" fmla="*/ 157 w 45"/>
                  <a:gd name="T9" fmla="*/ 593 h 54"/>
                  <a:gd name="T10" fmla="*/ 409 w 45"/>
                  <a:gd name="T11" fmla="*/ 276 h 54"/>
                  <a:gd name="T12" fmla="*/ 253 w 45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4">
                    <a:moveTo>
                      <a:pt x="28" y="0"/>
                    </a:moveTo>
                    <a:cubicBezTo>
                      <a:pt x="35" y="5"/>
                      <a:pt x="39" y="13"/>
                      <a:pt x="39" y="22"/>
                    </a:cubicBezTo>
                    <a:cubicBezTo>
                      <a:pt x="39" y="38"/>
                      <a:pt x="27" y="50"/>
                      <a:pt x="11" y="50"/>
                    </a:cubicBezTo>
                    <a:cubicBezTo>
                      <a:pt x="7" y="50"/>
                      <a:pt x="3" y="49"/>
                      <a:pt x="0" y="48"/>
                    </a:cubicBezTo>
                    <a:cubicBezTo>
                      <a:pt x="5" y="51"/>
                      <a:pt x="10" y="54"/>
                      <a:pt x="17" y="54"/>
                    </a:cubicBezTo>
                    <a:cubicBezTo>
                      <a:pt x="32" y="54"/>
                      <a:pt x="45" y="41"/>
                      <a:pt x="45" y="25"/>
                    </a:cubicBezTo>
                    <a:cubicBezTo>
                      <a:pt x="45" y="14"/>
                      <a:pt x="38" y="4"/>
                      <a:pt x="28" y="0"/>
                    </a:cubicBezTo>
                    <a:close/>
                  </a:path>
                </a:pathLst>
              </a:custGeom>
              <a:solidFill>
                <a:srgbClr val="F8BB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5" name="Freeform 195"/>
              <p:cNvSpPr/>
              <p:nvPr>
                <p:custDataLst>
                  <p:tags r:id="rId531"/>
                </p:custDataLst>
              </p:nvPr>
            </p:nvSpPr>
            <p:spPr bwMode="auto">
              <a:xfrm>
                <a:off x="3598" y="2668"/>
                <a:ext cx="146" cy="185"/>
              </a:xfrm>
              <a:custGeom>
                <a:avLst/>
                <a:gdLst>
                  <a:gd name="T0" fmla="*/ 409 w 70"/>
                  <a:gd name="T1" fmla="*/ 0 h 83"/>
                  <a:gd name="T2" fmla="*/ 561 w 70"/>
                  <a:gd name="T3" fmla="*/ 388 h 83"/>
                  <a:gd name="T4" fmla="*/ 165 w 70"/>
                  <a:gd name="T5" fmla="*/ 865 h 83"/>
                  <a:gd name="T6" fmla="*/ 0 w 70"/>
                  <a:gd name="T7" fmla="*/ 820 h 83"/>
                  <a:gd name="T8" fmla="*/ 244 w 70"/>
                  <a:gd name="T9" fmla="*/ 918 h 83"/>
                  <a:gd name="T10" fmla="*/ 636 w 70"/>
                  <a:gd name="T11" fmla="*/ 441 h 83"/>
                  <a:gd name="T12" fmla="*/ 409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6" name="Freeform 196"/>
              <p:cNvSpPr/>
              <p:nvPr>
                <p:custDataLst>
                  <p:tags r:id="rId532"/>
                </p:custDataLst>
              </p:nvPr>
            </p:nvSpPr>
            <p:spPr bwMode="auto">
              <a:xfrm>
                <a:off x="2645" y="3335"/>
                <a:ext cx="147" cy="188"/>
              </a:xfrm>
              <a:custGeom>
                <a:avLst/>
                <a:gdLst>
                  <a:gd name="T0" fmla="*/ 405 w 70"/>
                  <a:gd name="T1" fmla="*/ 0 h 84"/>
                  <a:gd name="T2" fmla="*/ 565 w 70"/>
                  <a:gd name="T3" fmla="*/ 392 h 84"/>
                  <a:gd name="T4" fmla="*/ 168 w 70"/>
                  <a:gd name="T5" fmla="*/ 877 h 84"/>
                  <a:gd name="T6" fmla="*/ 0 w 70"/>
                  <a:gd name="T7" fmla="*/ 842 h 84"/>
                  <a:gd name="T8" fmla="*/ 244 w 70"/>
                  <a:gd name="T9" fmla="*/ 942 h 84"/>
                  <a:gd name="T10" fmla="*/ 649 w 70"/>
                  <a:gd name="T11" fmla="*/ 450 h 84"/>
                  <a:gd name="T12" fmla="*/ 405 w 70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4">
                    <a:moveTo>
                      <a:pt x="44" y="0"/>
                    </a:moveTo>
                    <a:cubicBezTo>
                      <a:pt x="54" y="8"/>
                      <a:pt x="61" y="21"/>
                      <a:pt x="61" y="35"/>
                    </a:cubicBezTo>
                    <a:cubicBezTo>
                      <a:pt x="61" y="59"/>
                      <a:pt x="42" y="78"/>
                      <a:pt x="18" y="78"/>
                    </a:cubicBezTo>
                    <a:cubicBezTo>
                      <a:pt x="11" y="78"/>
                      <a:pt x="5" y="77"/>
                      <a:pt x="0" y="75"/>
                    </a:cubicBezTo>
                    <a:cubicBezTo>
                      <a:pt x="7" y="80"/>
                      <a:pt x="16" y="84"/>
                      <a:pt x="26" y="84"/>
                    </a:cubicBezTo>
                    <a:cubicBezTo>
                      <a:pt x="50" y="84"/>
                      <a:pt x="70" y="64"/>
                      <a:pt x="70" y="40"/>
                    </a:cubicBezTo>
                    <a:cubicBezTo>
                      <a:pt x="70" y="22"/>
                      <a:pt x="59" y="7"/>
                      <a:pt x="44" y="0"/>
                    </a:cubicBezTo>
                    <a:close/>
                  </a:path>
                </a:pathLst>
              </a:custGeom>
              <a:solidFill>
                <a:srgbClr val="FAC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7" name="Freeform 197"/>
              <p:cNvSpPr/>
              <p:nvPr>
                <p:custDataLst>
                  <p:tags r:id="rId533"/>
                </p:custDataLst>
              </p:nvPr>
            </p:nvSpPr>
            <p:spPr bwMode="auto">
              <a:xfrm>
                <a:off x="2815" y="3384"/>
                <a:ext cx="146" cy="185"/>
              </a:xfrm>
              <a:custGeom>
                <a:avLst/>
                <a:gdLst>
                  <a:gd name="T0" fmla="*/ 409 w 70"/>
                  <a:gd name="T1" fmla="*/ 0 h 83"/>
                  <a:gd name="T2" fmla="*/ 561 w 70"/>
                  <a:gd name="T3" fmla="*/ 388 h 83"/>
                  <a:gd name="T4" fmla="*/ 165 w 70"/>
                  <a:gd name="T5" fmla="*/ 865 h 83"/>
                  <a:gd name="T6" fmla="*/ 0 w 70"/>
                  <a:gd name="T7" fmla="*/ 820 h 83"/>
                  <a:gd name="T8" fmla="*/ 244 w 70"/>
                  <a:gd name="T9" fmla="*/ 918 h 83"/>
                  <a:gd name="T10" fmla="*/ 636 w 70"/>
                  <a:gd name="T11" fmla="*/ 441 h 83"/>
                  <a:gd name="T12" fmla="*/ 409 w 70"/>
                  <a:gd name="T13" fmla="*/ 0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83">
                    <a:moveTo>
                      <a:pt x="45" y="0"/>
                    </a:moveTo>
                    <a:cubicBezTo>
                      <a:pt x="55" y="8"/>
                      <a:pt x="62" y="20"/>
                      <a:pt x="62" y="35"/>
                    </a:cubicBezTo>
                    <a:cubicBezTo>
                      <a:pt x="62" y="59"/>
                      <a:pt x="42" y="78"/>
                      <a:pt x="18" y="78"/>
                    </a:cubicBezTo>
                    <a:cubicBezTo>
                      <a:pt x="12" y="78"/>
                      <a:pt x="6" y="77"/>
                      <a:pt x="0" y="74"/>
                    </a:cubicBezTo>
                    <a:cubicBezTo>
                      <a:pt x="8" y="80"/>
                      <a:pt x="17" y="83"/>
                      <a:pt x="27" y="83"/>
                    </a:cubicBezTo>
                    <a:cubicBezTo>
                      <a:pt x="51" y="83"/>
                      <a:pt x="70" y="64"/>
                      <a:pt x="70" y="40"/>
                    </a:cubicBezTo>
                    <a:cubicBezTo>
                      <a:pt x="70" y="22"/>
                      <a:pt x="60" y="7"/>
                      <a:pt x="45" y="0"/>
                    </a:cubicBezTo>
                    <a:close/>
                  </a:path>
                </a:pathLst>
              </a:custGeom>
              <a:solidFill>
                <a:srgbClr val="F9C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78" name="Oval 198"/>
              <p:cNvSpPr>
                <a:spLocks noChangeArrowheads="1"/>
              </p:cNvSpPr>
              <p:nvPr>
                <p:custDataLst>
                  <p:tags r:id="rId534"/>
                </p:custDataLst>
              </p:nvPr>
            </p:nvSpPr>
            <p:spPr bwMode="auto">
              <a:xfrm>
                <a:off x="3434" y="2518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79" name="Oval 199"/>
              <p:cNvSpPr>
                <a:spLocks noChangeArrowheads="1"/>
              </p:cNvSpPr>
              <p:nvPr>
                <p:custDataLst>
                  <p:tags r:id="rId535"/>
                </p:custDataLst>
              </p:nvPr>
            </p:nvSpPr>
            <p:spPr bwMode="auto">
              <a:xfrm>
                <a:off x="3478" y="2511"/>
                <a:ext cx="19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0" name="Oval 200"/>
              <p:cNvSpPr>
                <a:spLocks noChangeArrowheads="1"/>
              </p:cNvSpPr>
              <p:nvPr>
                <p:custDataLst>
                  <p:tags r:id="rId536"/>
                </p:custDataLst>
              </p:nvPr>
            </p:nvSpPr>
            <p:spPr bwMode="auto">
              <a:xfrm>
                <a:off x="3432" y="2561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1" name="Oval 201"/>
              <p:cNvSpPr>
                <a:spLocks noChangeArrowheads="1"/>
              </p:cNvSpPr>
              <p:nvPr>
                <p:custDataLst>
                  <p:tags r:id="rId537"/>
                </p:custDataLst>
              </p:nvPr>
            </p:nvSpPr>
            <p:spPr bwMode="auto">
              <a:xfrm>
                <a:off x="2624" y="3353"/>
                <a:ext cx="36" cy="3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2" name="Oval 202"/>
              <p:cNvSpPr>
                <a:spLocks noChangeArrowheads="1"/>
              </p:cNvSpPr>
              <p:nvPr>
                <p:custDataLst>
                  <p:tags r:id="rId538"/>
                </p:custDataLst>
              </p:nvPr>
            </p:nvSpPr>
            <p:spPr bwMode="auto">
              <a:xfrm>
                <a:off x="2668" y="3344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3" name="Oval 203"/>
              <p:cNvSpPr>
                <a:spLocks noChangeArrowheads="1"/>
              </p:cNvSpPr>
              <p:nvPr>
                <p:custDataLst>
                  <p:tags r:id="rId539"/>
                </p:custDataLst>
              </p:nvPr>
            </p:nvSpPr>
            <p:spPr bwMode="auto">
              <a:xfrm>
                <a:off x="2622" y="339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484" name="Oval 204"/>
              <p:cNvSpPr>
                <a:spLocks noChangeArrowheads="1"/>
              </p:cNvSpPr>
              <p:nvPr>
                <p:custDataLst>
                  <p:tags r:id="rId540"/>
                </p:custDataLst>
              </p:nvPr>
            </p:nvSpPr>
            <p:spPr bwMode="auto">
              <a:xfrm>
                <a:off x="2817" y="3389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</p:grpSp>
        <p:grpSp>
          <p:nvGrpSpPr>
            <p:cNvPr id="32" name="Group 406"/>
            <p:cNvGrpSpPr/>
            <p:nvPr>
              <p:custDataLst>
                <p:tags r:id="rId88"/>
              </p:custDataLst>
            </p:nvPr>
          </p:nvGrpSpPr>
          <p:grpSpPr>
            <a:xfrm>
              <a:off x="2369" y="1505"/>
              <a:ext cx="1700" cy="2381"/>
              <a:chOff x="2369" y="1505"/>
              <a:chExt cx="1700" cy="2381"/>
            </a:xfrm>
          </p:grpSpPr>
          <p:sp>
            <p:nvSpPr>
              <p:cNvPr id="85" name="Oval 206"/>
              <p:cNvSpPr>
                <a:spLocks noChangeArrowheads="1"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2859" y="338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6" name="Oval 207"/>
              <p:cNvSpPr>
                <a:spLocks noChangeArrowheads="1"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2815" y="343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7" name="Oval 208"/>
              <p:cNvSpPr>
                <a:spLocks noChangeArrowheads="1"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2560" y="3275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8" name="Oval 209"/>
              <p:cNvSpPr>
                <a:spLocks noChangeArrowheads="1"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2595" y="3268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89" name="Oval 210"/>
              <p:cNvSpPr>
                <a:spLocks noChangeArrowheads="1"/>
              </p:cNvSpPr>
              <p:nvPr>
                <p:custDataLst>
                  <p:tags r:id="rId145"/>
                </p:custDataLst>
              </p:nvPr>
            </p:nvSpPr>
            <p:spPr bwMode="auto">
              <a:xfrm>
                <a:off x="2557" y="331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0" name="Oval 211"/>
              <p:cNvSpPr>
                <a:spLocks noChangeArrowheads="1"/>
              </p:cNvSpPr>
              <p:nvPr>
                <p:custDataLst>
                  <p:tags r:id="rId146"/>
                </p:custDataLst>
              </p:nvPr>
            </p:nvSpPr>
            <p:spPr bwMode="auto">
              <a:xfrm>
                <a:off x="2526" y="3382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1" name="Oval 212"/>
              <p:cNvSpPr>
                <a:spLocks noChangeArrowheads="1"/>
              </p:cNvSpPr>
              <p:nvPr>
                <p:custDataLst>
                  <p:tags r:id="rId147"/>
                </p:custDataLst>
              </p:nvPr>
            </p:nvSpPr>
            <p:spPr bwMode="auto">
              <a:xfrm>
                <a:off x="2562" y="3375"/>
                <a:ext cx="18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2" name="Oval 213"/>
              <p:cNvSpPr>
                <a:spLocks noChangeArrowheads="1"/>
              </p:cNvSpPr>
              <p:nvPr>
                <p:custDataLst>
                  <p:tags r:id="rId148"/>
                </p:custDataLst>
              </p:nvPr>
            </p:nvSpPr>
            <p:spPr bwMode="auto">
              <a:xfrm>
                <a:off x="2526" y="3418"/>
                <a:ext cx="11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3" name="Oval 214"/>
              <p:cNvSpPr>
                <a:spLocks noChangeArrowheads="1"/>
              </p:cNvSpPr>
              <p:nvPr>
                <p:custDataLst>
                  <p:tags r:id="rId149"/>
                </p:custDataLst>
              </p:nvPr>
            </p:nvSpPr>
            <p:spPr bwMode="auto">
              <a:xfrm>
                <a:off x="2430" y="2744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4" name="Oval 215"/>
              <p:cNvSpPr>
                <a:spLocks noChangeArrowheads="1"/>
              </p:cNvSpPr>
              <p:nvPr>
                <p:custDataLst>
                  <p:tags r:id="rId150"/>
                </p:custDataLst>
              </p:nvPr>
            </p:nvSpPr>
            <p:spPr bwMode="auto">
              <a:xfrm>
                <a:off x="2465" y="273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5" name="Oval 216"/>
              <p:cNvSpPr>
                <a:spLocks noChangeArrowheads="1"/>
              </p:cNvSpPr>
              <p:nvPr>
                <p:custDataLst>
                  <p:tags r:id="rId151"/>
                </p:custDataLst>
              </p:nvPr>
            </p:nvSpPr>
            <p:spPr bwMode="auto">
              <a:xfrm>
                <a:off x="2428" y="277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6" name="Oval 217"/>
              <p:cNvSpPr>
                <a:spLocks noChangeArrowheads="1"/>
              </p:cNvSpPr>
              <p:nvPr>
                <p:custDataLst>
                  <p:tags r:id="rId152"/>
                </p:custDataLst>
              </p:nvPr>
            </p:nvSpPr>
            <p:spPr bwMode="auto">
              <a:xfrm>
                <a:off x="2507" y="2639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7" name="Oval 218"/>
              <p:cNvSpPr>
                <a:spLocks noChangeArrowheads="1"/>
              </p:cNvSpPr>
              <p:nvPr>
                <p:custDataLst>
                  <p:tags r:id="rId153"/>
                </p:custDataLst>
              </p:nvPr>
            </p:nvSpPr>
            <p:spPr bwMode="auto">
              <a:xfrm>
                <a:off x="2543" y="2632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8" name="Oval 219"/>
              <p:cNvSpPr>
                <a:spLocks noChangeArrowheads="1"/>
              </p:cNvSpPr>
              <p:nvPr>
                <p:custDataLst>
                  <p:tags r:id="rId154"/>
                </p:custDataLst>
              </p:nvPr>
            </p:nvSpPr>
            <p:spPr bwMode="auto">
              <a:xfrm>
                <a:off x="2505" y="2674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99" name="Oval 220"/>
              <p:cNvSpPr>
                <a:spLocks noChangeArrowheads="1"/>
              </p:cNvSpPr>
              <p:nvPr>
                <p:custDataLst>
                  <p:tags r:id="rId155"/>
                </p:custDataLst>
              </p:nvPr>
            </p:nvSpPr>
            <p:spPr bwMode="auto">
              <a:xfrm>
                <a:off x="2543" y="2721"/>
                <a:ext cx="29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0" name="Oval 221"/>
              <p:cNvSpPr>
                <a:spLocks noChangeArrowheads="1"/>
              </p:cNvSpPr>
              <p:nvPr>
                <p:custDataLst>
                  <p:tags r:id="rId156"/>
                </p:custDataLst>
              </p:nvPr>
            </p:nvSpPr>
            <p:spPr bwMode="auto">
              <a:xfrm>
                <a:off x="2578" y="2715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1" name="Oval 222"/>
              <p:cNvSpPr>
                <a:spLocks noChangeArrowheads="1"/>
              </p:cNvSpPr>
              <p:nvPr>
                <p:custDataLst>
                  <p:tags r:id="rId157"/>
                </p:custDataLst>
              </p:nvPr>
            </p:nvSpPr>
            <p:spPr bwMode="auto">
              <a:xfrm>
                <a:off x="2541" y="275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2" name="Oval 223"/>
              <p:cNvSpPr>
                <a:spLocks noChangeArrowheads="1"/>
              </p:cNvSpPr>
              <p:nvPr>
                <p:custDataLst>
                  <p:tags r:id="rId158"/>
                </p:custDataLst>
              </p:nvPr>
            </p:nvSpPr>
            <p:spPr bwMode="auto">
              <a:xfrm>
                <a:off x="2610" y="2674"/>
                <a:ext cx="29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3" name="Oval 224"/>
              <p:cNvSpPr>
                <a:spLocks noChangeArrowheads="1"/>
              </p:cNvSpPr>
              <p:nvPr>
                <p:custDataLst>
                  <p:tags r:id="rId159"/>
                </p:custDataLst>
              </p:nvPr>
            </p:nvSpPr>
            <p:spPr bwMode="auto">
              <a:xfrm>
                <a:off x="2645" y="2668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4" name="Oval 225"/>
              <p:cNvSpPr>
                <a:spLocks noChangeArrowheads="1"/>
              </p:cNvSpPr>
              <p:nvPr>
                <p:custDataLst>
                  <p:tags r:id="rId160"/>
                </p:custDataLst>
              </p:nvPr>
            </p:nvSpPr>
            <p:spPr bwMode="auto">
              <a:xfrm>
                <a:off x="2668" y="3215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5" name="Oval 226"/>
              <p:cNvSpPr>
                <a:spLocks noChangeArrowheads="1"/>
              </p:cNvSpPr>
              <p:nvPr>
                <p:custDataLst>
                  <p:tags r:id="rId161"/>
                </p:custDataLst>
              </p:nvPr>
            </p:nvSpPr>
            <p:spPr bwMode="auto">
              <a:xfrm>
                <a:off x="2704" y="321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6" name="Oval 227"/>
              <p:cNvSpPr>
                <a:spLocks noChangeArrowheads="1"/>
              </p:cNvSpPr>
              <p:nvPr>
                <p:custDataLst>
                  <p:tags r:id="rId162"/>
                </p:custDataLst>
              </p:nvPr>
            </p:nvSpPr>
            <p:spPr bwMode="auto">
              <a:xfrm>
                <a:off x="2666" y="325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7" name="Oval 228"/>
              <p:cNvSpPr>
                <a:spLocks noChangeArrowheads="1"/>
              </p:cNvSpPr>
              <p:nvPr>
                <p:custDataLst>
                  <p:tags r:id="rId163"/>
                </p:custDataLst>
              </p:nvPr>
            </p:nvSpPr>
            <p:spPr bwMode="auto">
              <a:xfrm>
                <a:off x="2811" y="318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8" name="Oval 229"/>
              <p:cNvSpPr>
                <a:spLocks noChangeArrowheads="1"/>
              </p:cNvSpPr>
              <p:nvPr>
                <p:custDataLst>
                  <p:tags r:id="rId164"/>
                </p:custDataLst>
              </p:nvPr>
            </p:nvSpPr>
            <p:spPr bwMode="auto">
              <a:xfrm>
                <a:off x="2846" y="318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09" name="Oval 230"/>
              <p:cNvSpPr>
                <a:spLocks noChangeArrowheads="1"/>
              </p:cNvSpPr>
              <p:nvPr>
                <p:custDataLst>
                  <p:tags r:id="rId165"/>
                </p:custDataLst>
              </p:nvPr>
            </p:nvSpPr>
            <p:spPr bwMode="auto">
              <a:xfrm>
                <a:off x="2809" y="322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0" name="Oval 231"/>
              <p:cNvSpPr>
                <a:spLocks noChangeArrowheads="1"/>
              </p:cNvSpPr>
              <p:nvPr>
                <p:custDataLst>
                  <p:tags r:id="rId166"/>
                </p:custDataLst>
              </p:nvPr>
            </p:nvSpPr>
            <p:spPr bwMode="auto">
              <a:xfrm>
                <a:off x="2859" y="324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1" name="Oval 232"/>
              <p:cNvSpPr>
                <a:spLocks noChangeArrowheads="1"/>
              </p:cNvSpPr>
              <p:nvPr>
                <p:custDataLst>
                  <p:tags r:id="rId167"/>
                </p:custDataLst>
              </p:nvPr>
            </p:nvSpPr>
            <p:spPr bwMode="auto">
              <a:xfrm>
                <a:off x="2894" y="324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2" name="Oval 233"/>
              <p:cNvSpPr>
                <a:spLocks noChangeArrowheads="1"/>
              </p:cNvSpPr>
              <p:nvPr>
                <p:custDataLst>
                  <p:tags r:id="rId168"/>
                </p:custDataLst>
              </p:nvPr>
            </p:nvSpPr>
            <p:spPr bwMode="auto">
              <a:xfrm>
                <a:off x="2903" y="3322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3" name="Oval 234"/>
              <p:cNvSpPr>
                <a:spLocks noChangeArrowheads="1"/>
              </p:cNvSpPr>
              <p:nvPr>
                <p:custDataLst>
                  <p:tags r:id="rId169"/>
                </p:custDataLst>
              </p:nvPr>
            </p:nvSpPr>
            <p:spPr bwMode="auto">
              <a:xfrm>
                <a:off x="2938" y="331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4" name="Oval 235"/>
              <p:cNvSpPr>
                <a:spLocks noChangeArrowheads="1"/>
              </p:cNvSpPr>
              <p:nvPr>
                <p:custDataLst>
                  <p:tags r:id="rId170"/>
                </p:custDataLst>
              </p:nvPr>
            </p:nvSpPr>
            <p:spPr bwMode="auto">
              <a:xfrm>
                <a:off x="2673" y="3552"/>
                <a:ext cx="33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5" name="Oval 236"/>
              <p:cNvSpPr>
                <a:spLocks noChangeArrowheads="1"/>
              </p:cNvSpPr>
              <p:nvPr>
                <p:custDataLst>
                  <p:tags r:id="rId171"/>
                </p:custDataLst>
              </p:nvPr>
            </p:nvSpPr>
            <p:spPr bwMode="auto">
              <a:xfrm>
                <a:off x="2714" y="3545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6" name="Oval 237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2670" y="359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7" name="Oval 238"/>
              <p:cNvSpPr>
                <a:spLocks noChangeArrowheads="1"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3585" y="2683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8" name="Oval 239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3629" y="2677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19" name="Oval 240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3583" y="2726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0" name="Oval 241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3303" y="2607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1" name="Oval 242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3347" y="2601"/>
                <a:ext cx="18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2" name="Oval 243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3300" y="2650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3" name="Oval 244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3323" y="3174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4" name="Oval 245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3367" y="3168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5" name="Oval 246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3321" y="3217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6" name="Oval 247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3238" y="3286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7" name="Oval 248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3273" y="3279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8" name="Oval 249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3236" y="332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29" name="Oval 250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3240" y="3398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0" name="Oval 251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3275" y="3391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1" name="Oval 252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3238" y="343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2" name="Oval 253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3227" y="3540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3" name="Oval 254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3263" y="3534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4" name="Oval 255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3225" y="357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5" name="Oval 256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3520" y="3081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6" name="Oval 257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3556" y="3074"/>
                <a:ext cx="17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7" name="Oval 258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3702" y="3069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8" name="Oval 259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3736" y="306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39" name="Oval 26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3700" y="3105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0" name="Oval 261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3912" y="3150"/>
                <a:ext cx="29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1" name="Oval 26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3945" y="314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2" name="Oval 263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3910" y="318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3" name="Oval 264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3413" y="3110"/>
                <a:ext cx="30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4" name="Oval 26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3447" y="3105"/>
                <a:ext cx="19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5" name="Oval 26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2737" y="3273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6" name="Oval 267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2781" y="3266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7" name="Oval 268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3321" y="2717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8" name="Oval 269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3365" y="2710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49" name="Oval 270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3319" y="275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0" name="Oval 271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3317" y="2465"/>
                <a:ext cx="36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1" name="Oval 272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3361" y="2458"/>
                <a:ext cx="19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2" name="Oval 273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3315" y="250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3" name="Oval 27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3457" y="2427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4" name="Oval 275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3489" y="2420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5" name="Oval 27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3593" y="2416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6" name="Oval 277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3625" y="2409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7" name="Oval 278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3654" y="2516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8" name="Oval 27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3455" y="2460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59" name="Oval 28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3422" y="234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0" name="Oval 281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3453" y="2337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1" name="Oval 282"/>
              <p:cNvSpPr>
                <a:spLocks noChangeArrowheads="1"/>
              </p:cNvSpPr>
              <p:nvPr>
                <p:custDataLst>
                  <p:tags r:id="rId217"/>
                </p:custDataLst>
              </p:nvPr>
            </p:nvSpPr>
            <p:spPr bwMode="auto">
              <a:xfrm>
                <a:off x="3420" y="2378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2" name="Oval 283"/>
              <p:cNvSpPr>
                <a:spLocks noChangeArrowheads="1"/>
              </p:cNvSpPr>
              <p:nvPr>
                <p:custDataLst>
                  <p:tags r:id="rId218"/>
                </p:custDataLst>
              </p:nvPr>
            </p:nvSpPr>
            <p:spPr bwMode="auto">
              <a:xfrm>
                <a:off x="3648" y="2311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3" name="Oval 284"/>
              <p:cNvSpPr>
                <a:spLocks noChangeArrowheads="1"/>
              </p:cNvSpPr>
              <p:nvPr>
                <p:custDataLst>
                  <p:tags r:id="rId219"/>
                </p:custDataLst>
              </p:nvPr>
            </p:nvSpPr>
            <p:spPr bwMode="auto">
              <a:xfrm>
                <a:off x="3679" y="2304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4" name="Oval 285"/>
              <p:cNvSpPr>
                <a:spLocks noChangeArrowheads="1"/>
              </p:cNvSpPr>
              <p:nvPr>
                <p:custDataLst>
                  <p:tags r:id="rId220"/>
                </p:custDataLst>
              </p:nvPr>
            </p:nvSpPr>
            <p:spPr bwMode="auto">
              <a:xfrm>
                <a:off x="3646" y="234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5" name="Oval 286"/>
              <p:cNvSpPr>
                <a:spLocks noChangeArrowheads="1"/>
              </p:cNvSpPr>
              <p:nvPr>
                <p:custDataLst>
                  <p:tags r:id="rId221"/>
                </p:custDataLst>
              </p:nvPr>
            </p:nvSpPr>
            <p:spPr bwMode="auto">
              <a:xfrm>
                <a:off x="3719" y="2380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6" name="Oval 287"/>
              <p:cNvSpPr>
                <a:spLocks noChangeArrowheads="1"/>
              </p:cNvSpPr>
              <p:nvPr>
                <p:custDataLst>
                  <p:tags r:id="rId222"/>
                </p:custDataLst>
              </p:nvPr>
            </p:nvSpPr>
            <p:spPr bwMode="auto">
              <a:xfrm>
                <a:off x="3621" y="251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7" name="Oval 288"/>
              <p:cNvSpPr>
                <a:spLocks noChangeArrowheads="1"/>
              </p:cNvSpPr>
              <p:nvPr>
                <p:custDataLst>
                  <p:tags r:id="rId223"/>
                </p:custDataLst>
              </p:nvPr>
            </p:nvSpPr>
            <p:spPr bwMode="auto">
              <a:xfrm>
                <a:off x="3750" y="2373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8" name="Oval 289"/>
              <p:cNvSpPr>
                <a:spLocks noChangeArrowheads="1"/>
              </p:cNvSpPr>
              <p:nvPr>
                <p:custDataLst>
                  <p:tags r:id="rId224"/>
                </p:custDataLst>
              </p:nvPr>
            </p:nvSpPr>
            <p:spPr bwMode="auto">
              <a:xfrm>
                <a:off x="3717" y="24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69" name="Oval 290"/>
              <p:cNvSpPr>
                <a:spLocks noChangeArrowheads="1"/>
              </p:cNvSpPr>
              <p:nvPr>
                <p:custDataLst>
                  <p:tags r:id="rId225"/>
                </p:custDataLst>
              </p:nvPr>
            </p:nvSpPr>
            <p:spPr bwMode="auto">
              <a:xfrm>
                <a:off x="3196" y="244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0" name="Oval 291"/>
              <p:cNvSpPr>
                <a:spLocks noChangeArrowheads="1"/>
              </p:cNvSpPr>
              <p:nvPr>
                <p:custDataLst>
                  <p:tags r:id="rId226"/>
                </p:custDataLst>
              </p:nvPr>
            </p:nvSpPr>
            <p:spPr bwMode="auto">
              <a:xfrm>
                <a:off x="3227" y="2442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1" name="Oval 292"/>
              <p:cNvSpPr>
                <a:spLocks noChangeArrowheads="1"/>
              </p:cNvSpPr>
              <p:nvPr>
                <p:custDataLst>
                  <p:tags r:id="rId227"/>
                </p:custDataLst>
              </p:nvPr>
            </p:nvSpPr>
            <p:spPr bwMode="auto">
              <a:xfrm>
                <a:off x="3194" y="2482"/>
                <a:ext cx="10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2" name="Oval 293"/>
              <p:cNvSpPr>
                <a:spLocks noChangeArrowheads="1"/>
              </p:cNvSpPr>
              <p:nvPr>
                <p:custDataLst>
                  <p:tags r:id="rId228"/>
                </p:custDataLst>
              </p:nvPr>
            </p:nvSpPr>
            <p:spPr bwMode="auto">
              <a:xfrm>
                <a:off x="3012" y="2525"/>
                <a:ext cx="21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3" name="Oval 294"/>
              <p:cNvSpPr>
                <a:spLocks noChangeArrowheads="1"/>
              </p:cNvSpPr>
              <p:nvPr>
                <p:custDataLst>
                  <p:tags r:id="rId229"/>
                </p:custDataLst>
              </p:nvPr>
            </p:nvSpPr>
            <p:spPr bwMode="auto">
              <a:xfrm>
                <a:off x="3037" y="2520"/>
                <a:ext cx="14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4" name="Oval 295"/>
              <p:cNvSpPr>
                <a:spLocks noChangeArrowheads="1"/>
              </p:cNvSpPr>
              <p:nvPr>
                <p:custDataLst>
                  <p:tags r:id="rId230"/>
                </p:custDataLst>
              </p:nvPr>
            </p:nvSpPr>
            <p:spPr bwMode="auto">
              <a:xfrm>
                <a:off x="3010" y="255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5" name="Oval 296"/>
              <p:cNvSpPr>
                <a:spLocks noChangeArrowheads="1"/>
              </p:cNvSpPr>
              <p:nvPr>
                <p:custDataLst>
                  <p:tags r:id="rId231"/>
                </p:custDataLst>
              </p:nvPr>
            </p:nvSpPr>
            <p:spPr bwMode="auto">
              <a:xfrm>
                <a:off x="2809" y="258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6" name="Oval 297"/>
              <p:cNvSpPr>
                <a:spLocks noChangeArrowheads="1"/>
              </p:cNvSpPr>
              <p:nvPr>
                <p:custDataLst>
                  <p:tags r:id="rId232"/>
                </p:custDataLst>
              </p:nvPr>
            </p:nvSpPr>
            <p:spPr bwMode="auto">
              <a:xfrm>
                <a:off x="2836" y="2576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7" name="Oval 298"/>
              <p:cNvSpPr>
                <a:spLocks noChangeArrowheads="1"/>
              </p:cNvSpPr>
              <p:nvPr>
                <p:custDataLst>
                  <p:tags r:id="rId233"/>
                </p:custDataLst>
              </p:nvPr>
            </p:nvSpPr>
            <p:spPr bwMode="auto">
              <a:xfrm>
                <a:off x="2809" y="2607"/>
                <a:ext cx="8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8" name="Oval 299"/>
              <p:cNvSpPr>
                <a:spLocks noChangeArrowheads="1"/>
              </p:cNvSpPr>
              <p:nvPr>
                <p:custDataLst>
                  <p:tags r:id="rId234"/>
                </p:custDataLst>
              </p:nvPr>
            </p:nvSpPr>
            <p:spPr bwMode="auto">
              <a:xfrm>
                <a:off x="2622" y="2503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79" name="Oval 300"/>
              <p:cNvSpPr>
                <a:spLocks noChangeArrowheads="1"/>
              </p:cNvSpPr>
              <p:nvPr>
                <p:custDataLst>
                  <p:tags r:id="rId235"/>
                </p:custDataLst>
              </p:nvPr>
            </p:nvSpPr>
            <p:spPr bwMode="auto">
              <a:xfrm>
                <a:off x="2650" y="2498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0" name="Oval 301"/>
              <p:cNvSpPr>
                <a:spLocks noChangeArrowheads="1"/>
              </p:cNvSpPr>
              <p:nvPr>
                <p:custDataLst>
                  <p:tags r:id="rId236"/>
                </p:custDataLst>
              </p:nvPr>
            </p:nvSpPr>
            <p:spPr bwMode="auto">
              <a:xfrm>
                <a:off x="2622" y="2529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1" name="Oval 302"/>
              <p:cNvSpPr>
                <a:spLocks noChangeArrowheads="1"/>
              </p:cNvSpPr>
              <p:nvPr>
                <p:custDataLst>
                  <p:tags r:id="rId237"/>
                </p:custDataLst>
              </p:nvPr>
            </p:nvSpPr>
            <p:spPr bwMode="auto">
              <a:xfrm>
                <a:off x="2693" y="2012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2" name="Oval 303"/>
              <p:cNvSpPr>
                <a:spLocks noChangeArrowheads="1"/>
              </p:cNvSpPr>
              <p:nvPr>
                <p:custDataLst>
                  <p:tags r:id="rId238"/>
                </p:custDataLst>
              </p:nvPr>
            </p:nvSpPr>
            <p:spPr bwMode="auto">
              <a:xfrm>
                <a:off x="2721" y="2007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3" name="Oval 304"/>
              <p:cNvSpPr>
                <a:spLocks noChangeArrowheads="1"/>
              </p:cNvSpPr>
              <p:nvPr>
                <p:custDataLst>
                  <p:tags r:id="rId239"/>
                </p:custDataLst>
              </p:nvPr>
            </p:nvSpPr>
            <p:spPr bwMode="auto">
              <a:xfrm>
                <a:off x="2691" y="2038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4" name="Oval 305"/>
              <p:cNvSpPr>
                <a:spLocks noChangeArrowheads="1"/>
              </p:cNvSpPr>
              <p:nvPr>
                <p:custDataLst>
                  <p:tags r:id="rId240"/>
                </p:custDataLst>
              </p:nvPr>
            </p:nvSpPr>
            <p:spPr bwMode="auto">
              <a:xfrm>
                <a:off x="2961" y="3087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5" name="Oval 306"/>
              <p:cNvSpPr>
                <a:spLocks noChangeArrowheads="1"/>
              </p:cNvSpPr>
              <p:nvPr>
                <p:custDataLst>
                  <p:tags r:id="rId241"/>
                </p:custDataLst>
              </p:nvPr>
            </p:nvSpPr>
            <p:spPr bwMode="auto">
              <a:xfrm>
                <a:off x="2987" y="308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6" name="Oval 307"/>
              <p:cNvSpPr>
                <a:spLocks noChangeArrowheads="1"/>
              </p:cNvSpPr>
              <p:nvPr>
                <p:custDataLst>
                  <p:tags r:id="rId242"/>
                </p:custDataLst>
              </p:nvPr>
            </p:nvSpPr>
            <p:spPr bwMode="auto">
              <a:xfrm>
                <a:off x="2959" y="3114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7" name="Oval 308"/>
              <p:cNvSpPr>
                <a:spLocks noChangeArrowheads="1"/>
              </p:cNvSpPr>
              <p:nvPr>
                <p:custDataLst>
                  <p:tags r:id="rId243"/>
                </p:custDataLst>
              </p:nvPr>
            </p:nvSpPr>
            <p:spPr bwMode="auto">
              <a:xfrm>
                <a:off x="3190" y="3074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8" name="Oval 309"/>
              <p:cNvSpPr>
                <a:spLocks noChangeArrowheads="1"/>
              </p:cNvSpPr>
              <p:nvPr>
                <p:custDataLst>
                  <p:tags r:id="rId244"/>
                </p:custDataLst>
              </p:nvPr>
            </p:nvSpPr>
            <p:spPr bwMode="auto">
              <a:xfrm>
                <a:off x="3217" y="306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89" name="Oval 310"/>
              <p:cNvSpPr>
                <a:spLocks noChangeArrowheads="1"/>
              </p:cNvSpPr>
              <p:nvPr>
                <p:custDataLst>
                  <p:tags r:id="rId245"/>
                </p:custDataLst>
              </p:nvPr>
            </p:nvSpPr>
            <p:spPr bwMode="auto">
              <a:xfrm>
                <a:off x="3187" y="3101"/>
                <a:ext cx="11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0" name="Oval 311"/>
              <p:cNvSpPr>
                <a:spLocks noChangeArrowheads="1"/>
              </p:cNvSpPr>
              <p:nvPr>
                <p:custDataLst>
                  <p:tags r:id="rId246"/>
                </p:custDataLst>
              </p:nvPr>
            </p:nvSpPr>
            <p:spPr bwMode="auto">
              <a:xfrm>
                <a:off x="2903" y="2038"/>
                <a:ext cx="21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1" name="Oval 312"/>
              <p:cNvSpPr>
                <a:spLocks noChangeArrowheads="1"/>
              </p:cNvSpPr>
              <p:nvPr>
                <p:custDataLst>
                  <p:tags r:id="rId247"/>
                </p:custDataLst>
              </p:nvPr>
            </p:nvSpPr>
            <p:spPr bwMode="auto">
              <a:xfrm>
                <a:off x="2928" y="203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2" name="Oval 313"/>
              <p:cNvSpPr>
                <a:spLocks noChangeArrowheads="1"/>
              </p:cNvSpPr>
              <p:nvPr>
                <p:custDataLst>
                  <p:tags r:id="rId248"/>
                </p:custDataLst>
              </p:nvPr>
            </p:nvSpPr>
            <p:spPr bwMode="auto">
              <a:xfrm>
                <a:off x="2901" y="2065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3" name="Oval 314"/>
              <p:cNvSpPr>
                <a:spLocks noChangeArrowheads="1"/>
              </p:cNvSpPr>
              <p:nvPr>
                <p:custDataLst>
                  <p:tags r:id="rId249"/>
                </p:custDataLst>
              </p:nvPr>
            </p:nvSpPr>
            <p:spPr bwMode="auto">
              <a:xfrm>
                <a:off x="2886" y="2108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4" name="Oval 315"/>
              <p:cNvSpPr>
                <a:spLocks noChangeArrowheads="1"/>
              </p:cNvSpPr>
              <p:nvPr>
                <p:custDataLst>
                  <p:tags r:id="rId250"/>
                </p:custDataLst>
              </p:nvPr>
            </p:nvSpPr>
            <p:spPr bwMode="auto">
              <a:xfrm>
                <a:off x="2911" y="2103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5" name="Oval 316"/>
              <p:cNvSpPr>
                <a:spLocks noChangeArrowheads="1"/>
              </p:cNvSpPr>
              <p:nvPr>
                <p:custDataLst>
                  <p:tags r:id="rId251"/>
                </p:custDataLst>
              </p:nvPr>
            </p:nvSpPr>
            <p:spPr bwMode="auto">
              <a:xfrm>
                <a:off x="2884" y="2134"/>
                <a:ext cx="10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6" name="Oval 317"/>
              <p:cNvSpPr>
                <a:spLocks noChangeArrowheads="1"/>
              </p:cNvSpPr>
              <p:nvPr>
                <p:custDataLst>
                  <p:tags r:id="rId252"/>
                </p:custDataLst>
              </p:nvPr>
            </p:nvSpPr>
            <p:spPr bwMode="auto">
              <a:xfrm>
                <a:off x="2930" y="2145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7" name="Oval 318"/>
              <p:cNvSpPr>
                <a:spLocks noChangeArrowheads="1"/>
              </p:cNvSpPr>
              <p:nvPr>
                <p:custDataLst>
                  <p:tags r:id="rId253"/>
                </p:custDataLst>
              </p:nvPr>
            </p:nvSpPr>
            <p:spPr bwMode="auto">
              <a:xfrm>
                <a:off x="2930" y="217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8" name="Oval 319"/>
              <p:cNvSpPr>
                <a:spLocks noChangeArrowheads="1"/>
              </p:cNvSpPr>
              <p:nvPr>
                <p:custDataLst>
                  <p:tags r:id="rId254"/>
                </p:custDataLst>
              </p:nvPr>
            </p:nvSpPr>
            <p:spPr bwMode="auto">
              <a:xfrm>
                <a:off x="2989" y="2018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199" name="Oval 320"/>
              <p:cNvSpPr>
                <a:spLocks noChangeArrowheads="1"/>
              </p:cNvSpPr>
              <p:nvPr>
                <p:custDataLst>
                  <p:tags r:id="rId255"/>
                </p:custDataLst>
              </p:nvPr>
            </p:nvSpPr>
            <p:spPr bwMode="auto">
              <a:xfrm>
                <a:off x="3016" y="2014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00" name="Oval 321"/>
              <p:cNvSpPr>
                <a:spLocks noChangeArrowheads="1"/>
              </p:cNvSpPr>
              <p:nvPr>
                <p:custDataLst>
                  <p:tags r:id="rId256"/>
                </p:custDataLst>
              </p:nvPr>
            </p:nvSpPr>
            <p:spPr bwMode="auto">
              <a:xfrm>
                <a:off x="2959" y="2063"/>
                <a:ext cx="23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01" name="Oval 322"/>
              <p:cNvSpPr>
                <a:spLocks noChangeArrowheads="1"/>
              </p:cNvSpPr>
              <p:nvPr>
                <p:custDataLst>
                  <p:tags r:id="rId257"/>
                </p:custDataLst>
              </p:nvPr>
            </p:nvSpPr>
            <p:spPr bwMode="auto">
              <a:xfrm>
                <a:off x="2989" y="2058"/>
                <a:ext cx="14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02" name="Oval 323"/>
              <p:cNvSpPr>
                <a:spLocks noChangeArrowheads="1"/>
              </p:cNvSpPr>
              <p:nvPr>
                <p:custDataLst>
                  <p:tags r:id="rId258"/>
                </p:custDataLst>
              </p:nvPr>
            </p:nvSpPr>
            <p:spPr bwMode="auto">
              <a:xfrm>
                <a:off x="2957" y="2094"/>
                <a:ext cx="11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03" name="Freeform 324"/>
              <p:cNvSpPr/>
              <p:nvPr>
                <p:custDataLst>
                  <p:tags r:id="rId259"/>
                </p:custDataLst>
              </p:nvPr>
            </p:nvSpPr>
            <p:spPr bwMode="auto">
              <a:xfrm>
                <a:off x="2390" y="1505"/>
                <a:ext cx="29" cy="24"/>
              </a:xfrm>
              <a:custGeom>
                <a:avLst/>
                <a:gdLst>
                  <a:gd name="T0" fmla="*/ 0 w 14"/>
                  <a:gd name="T1" fmla="*/ 44 h 11"/>
                  <a:gd name="T2" fmla="*/ 64 w 14"/>
                  <a:gd name="T3" fmla="*/ 9 h 11"/>
                  <a:gd name="T4" fmla="*/ 44 w 14"/>
                  <a:gd name="T5" fmla="*/ 105 h 11"/>
                  <a:gd name="T6" fmla="*/ 124 w 14"/>
                  <a:gd name="T7" fmla="*/ 44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4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7" y="4"/>
                      <a:pt x="3" y="8"/>
                      <a:pt x="5" y="10"/>
                    </a:cubicBezTo>
                    <a:cubicBezTo>
                      <a:pt x="7" y="11"/>
                      <a:pt x="13" y="5"/>
                      <a:pt x="14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4" name="Freeform 325"/>
              <p:cNvSpPr/>
              <p:nvPr>
                <p:custDataLst>
                  <p:tags r:id="rId260"/>
                </p:custDataLst>
              </p:nvPr>
            </p:nvSpPr>
            <p:spPr bwMode="auto">
              <a:xfrm>
                <a:off x="2369" y="1900"/>
                <a:ext cx="31" cy="58"/>
              </a:xfrm>
              <a:custGeom>
                <a:avLst/>
                <a:gdLst>
                  <a:gd name="T0" fmla="*/ 35 w 15"/>
                  <a:gd name="T1" fmla="*/ 268 h 26"/>
                  <a:gd name="T2" fmla="*/ 116 w 15"/>
                  <a:gd name="T3" fmla="*/ 254 h 26"/>
                  <a:gd name="T4" fmla="*/ 0 w 15"/>
                  <a:gd name="T5" fmla="*/ 190 h 26"/>
                  <a:gd name="T6" fmla="*/ 99 w 15"/>
                  <a:gd name="T7" fmla="*/ 125 h 26"/>
                  <a:gd name="T8" fmla="*/ 0 w 15"/>
                  <a:gd name="T9" fmla="*/ 4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6">
                    <a:moveTo>
                      <a:pt x="4" y="24"/>
                    </a:moveTo>
                    <a:cubicBezTo>
                      <a:pt x="7" y="25"/>
                      <a:pt x="12" y="26"/>
                      <a:pt x="13" y="23"/>
                    </a:cubicBezTo>
                    <a:cubicBezTo>
                      <a:pt x="15" y="16"/>
                      <a:pt x="3" y="17"/>
                      <a:pt x="0" y="17"/>
                    </a:cubicBezTo>
                    <a:cubicBezTo>
                      <a:pt x="3" y="13"/>
                      <a:pt x="10" y="13"/>
                      <a:pt x="11" y="11"/>
                    </a:cubicBezTo>
                    <a:cubicBezTo>
                      <a:pt x="15" y="5"/>
                      <a:pt x="5" y="0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5" name="Freeform 326"/>
              <p:cNvSpPr/>
              <p:nvPr>
                <p:custDataLst>
                  <p:tags r:id="rId261"/>
                </p:custDataLst>
              </p:nvPr>
            </p:nvSpPr>
            <p:spPr bwMode="auto">
              <a:xfrm>
                <a:off x="2717" y="2110"/>
                <a:ext cx="25" cy="33"/>
              </a:xfrm>
              <a:custGeom>
                <a:avLst/>
                <a:gdLst>
                  <a:gd name="T0" fmla="*/ 0 w 12"/>
                  <a:gd name="T1" fmla="*/ 44 h 15"/>
                  <a:gd name="T2" fmla="*/ 44 w 12"/>
                  <a:gd name="T3" fmla="*/ 106 h 15"/>
                  <a:gd name="T4" fmla="*/ 56 w 12"/>
                  <a:gd name="T5" fmla="*/ 0 h 15"/>
                  <a:gd name="T6" fmla="*/ 100 w 12"/>
                  <a:gd name="T7" fmla="*/ 16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0" y="4"/>
                    </a:moveTo>
                    <a:cubicBezTo>
                      <a:pt x="1" y="7"/>
                      <a:pt x="2" y="9"/>
                      <a:pt x="5" y="10"/>
                    </a:cubicBezTo>
                    <a:cubicBezTo>
                      <a:pt x="7" y="7"/>
                      <a:pt x="6" y="3"/>
                      <a:pt x="6" y="0"/>
                    </a:cubicBezTo>
                    <a:cubicBezTo>
                      <a:pt x="12" y="0"/>
                      <a:pt x="11" y="10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6" name="Freeform 327"/>
              <p:cNvSpPr/>
              <p:nvPr>
                <p:custDataLst>
                  <p:tags r:id="rId262"/>
                </p:custDataLst>
              </p:nvPr>
            </p:nvSpPr>
            <p:spPr bwMode="auto">
              <a:xfrm>
                <a:off x="3106" y="2641"/>
                <a:ext cx="14" cy="16"/>
              </a:xfrm>
              <a:custGeom>
                <a:avLst/>
                <a:gdLst>
                  <a:gd name="T0" fmla="*/ 48 w 7"/>
                  <a:gd name="T1" fmla="*/ 11 h 7"/>
                  <a:gd name="T2" fmla="*/ 0 w 7"/>
                  <a:gd name="T3" fmla="*/ 48 h 7"/>
                  <a:gd name="T4" fmla="*/ 56 w 7"/>
                  <a:gd name="T5" fmla="*/ 5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3" y="0"/>
                      <a:pt x="0" y="1"/>
                      <a:pt x="0" y="4"/>
                    </a:cubicBezTo>
                    <a:cubicBezTo>
                      <a:pt x="1" y="7"/>
                      <a:pt x="4" y="7"/>
                      <a:pt x="7" y="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7" name="Freeform 328"/>
              <p:cNvSpPr/>
              <p:nvPr>
                <p:custDataLst>
                  <p:tags r:id="rId263"/>
                </p:custDataLst>
              </p:nvPr>
            </p:nvSpPr>
            <p:spPr bwMode="auto">
              <a:xfrm>
                <a:off x="2725" y="2420"/>
                <a:ext cx="2" cy="76"/>
              </a:xfrm>
              <a:custGeom>
                <a:avLst/>
                <a:gdLst>
                  <a:gd name="T0" fmla="*/ 0 w 1"/>
                  <a:gd name="T1" fmla="*/ 0 h 34"/>
                  <a:gd name="T2" fmla="*/ 8 w 1"/>
                  <a:gd name="T3" fmla="*/ 380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4">
                    <a:moveTo>
                      <a:pt x="0" y="0"/>
                    </a:moveTo>
                    <a:cubicBezTo>
                      <a:pt x="1" y="11"/>
                      <a:pt x="1" y="30"/>
                      <a:pt x="1" y="3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8" name="Freeform 329"/>
              <p:cNvSpPr/>
              <p:nvPr>
                <p:custDataLst>
                  <p:tags r:id="rId264"/>
                </p:custDataLst>
              </p:nvPr>
            </p:nvSpPr>
            <p:spPr bwMode="auto">
              <a:xfrm>
                <a:off x="2714" y="2420"/>
                <a:ext cx="23" cy="38"/>
              </a:xfrm>
              <a:custGeom>
                <a:avLst/>
                <a:gdLst>
                  <a:gd name="T0" fmla="*/ 44 w 11"/>
                  <a:gd name="T1" fmla="*/ 0 h 17"/>
                  <a:gd name="T2" fmla="*/ 0 w 11"/>
                  <a:gd name="T3" fmla="*/ 36 h 17"/>
                  <a:gd name="T4" fmla="*/ 75 w 11"/>
                  <a:gd name="T5" fmla="*/ 80 h 17"/>
                  <a:gd name="T6" fmla="*/ 8 w 11"/>
                  <a:gd name="T7" fmla="*/ 134 h 17"/>
                  <a:gd name="T8" fmla="*/ 100 w 11"/>
                  <a:gd name="T9" fmla="*/ 17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5"/>
                      <a:pt x="6" y="5"/>
                      <a:pt x="8" y="7"/>
                    </a:cubicBezTo>
                    <a:cubicBezTo>
                      <a:pt x="7" y="9"/>
                      <a:pt x="2" y="10"/>
                      <a:pt x="1" y="12"/>
                    </a:cubicBezTo>
                    <a:cubicBezTo>
                      <a:pt x="0" y="17"/>
                      <a:pt x="8" y="16"/>
                      <a:pt x="11" y="15"/>
                    </a:cubicBezTo>
                  </a:path>
                </a:pathLst>
              </a:custGeom>
              <a:noFill/>
              <a:ln w="6350" cap="rnd">
                <a:solidFill>
                  <a:srgbClr val="FBDDC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09" name="Oval 330"/>
              <p:cNvSpPr>
                <a:spLocks noChangeArrowheads="1"/>
              </p:cNvSpPr>
              <p:nvPr>
                <p:custDataLst>
                  <p:tags r:id="rId265"/>
                </p:custDataLst>
              </p:nvPr>
            </p:nvSpPr>
            <p:spPr bwMode="auto">
              <a:xfrm>
                <a:off x="3485" y="3275"/>
                <a:ext cx="286" cy="303"/>
              </a:xfrm>
              <a:prstGeom prst="ellipse">
                <a:avLst/>
              </a:prstGeom>
              <a:solidFill>
                <a:srgbClr val="955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10" name="Oval 331"/>
              <p:cNvSpPr>
                <a:spLocks noChangeArrowheads="1"/>
              </p:cNvSpPr>
              <p:nvPr>
                <p:custDataLst>
                  <p:tags r:id="rId266"/>
                </p:custDataLst>
              </p:nvPr>
            </p:nvSpPr>
            <p:spPr bwMode="auto">
              <a:xfrm>
                <a:off x="3478" y="3273"/>
                <a:ext cx="285" cy="305"/>
              </a:xfrm>
              <a:prstGeom prst="ellipse">
                <a:avLst/>
              </a:prstGeom>
              <a:solidFill>
                <a:srgbClr val="7631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11" name="Freeform 332"/>
              <p:cNvSpPr/>
              <p:nvPr>
                <p:custDataLst>
                  <p:tags r:id="rId267"/>
                </p:custDataLst>
              </p:nvPr>
            </p:nvSpPr>
            <p:spPr bwMode="auto">
              <a:xfrm>
                <a:off x="3658" y="3465"/>
                <a:ext cx="72" cy="71"/>
              </a:xfrm>
              <a:custGeom>
                <a:avLst/>
                <a:gdLst>
                  <a:gd name="T0" fmla="*/ 136 w 34"/>
                  <a:gd name="T1" fmla="*/ 0 h 32"/>
                  <a:gd name="T2" fmla="*/ 144 w 34"/>
                  <a:gd name="T3" fmla="*/ 162 h 32"/>
                  <a:gd name="T4" fmla="*/ 76 w 34"/>
                  <a:gd name="T5" fmla="*/ 197 h 32"/>
                  <a:gd name="T6" fmla="*/ 0 w 34"/>
                  <a:gd name="T7" fmla="*/ 231 h 32"/>
                  <a:gd name="T8" fmla="*/ 152 w 34"/>
                  <a:gd name="T9" fmla="*/ 351 h 32"/>
                  <a:gd name="T10" fmla="*/ 246 w 34"/>
                  <a:gd name="T11" fmla="*/ 231 h 32"/>
                  <a:gd name="T12" fmla="*/ 322 w 34"/>
                  <a:gd name="T13" fmla="*/ 162 h 32"/>
                  <a:gd name="T14" fmla="*/ 313 w 34"/>
                  <a:gd name="T15" fmla="*/ 5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32">
                    <a:moveTo>
                      <a:pt x="14" y="0"/>
                    </a:moveTo>
                    <a:cubicBezTo>
                      <a:pt x="16" y="5"/>
                      <a:pt x="20" y="9"/>
                      <a:pt x="15" y="15"/>
                    </a:cubicBezTo>
                    <a:cubicBezTo>
                      <a:pt x="13" y="16"/>
                      <a:pt x="11" y="17"/>
                      <a:pt x="8" y="18"/>
                    </a:cubicBezTo>
                    <a:cubicBezTo>
                      <a:pt x="5" y="18"/>
                      <a:pt x="3" y="19"/>
                      <a:pt x="0" y="21"/>
                    </a:cubicBezTo>
                    <a:cubicBezTo>
                      <a:pt x="7" y="21"/>
                      <a:pt x="17" y="22"/>
                      <a:pt x="16" y="32"/>
                    </a:cubicBezTo>
                    <a:cubicBezTo>
                      <a:pt x="19" y="28"/>
                      <a:pt x="22" y="25"/>
                      <a:pt x="26" y="21"/>
                    </a:cubicBezTo>
                    <a:cubicBezTo>
                      <a:pt x="28" y="19"/>
                      <a:pt x="31" y="16"/>
                      <a:pt x="34" y="15"/>
                    </a:cubicBezTo>
                    <a:cubicBezTo>
                      <a:pt x="33" y="12"/>
                      <a:pt x="32" y="8"/>
                      <a:pt x="33" y="5"/>
                    </a:cubicBezTo>
                  </a:path>
                </a:pathLst>
              </a:cu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2" name="Freeform 333"/>
              <p:cNvSpPr/>
              <p:nvPr>
                <p:custDataLst>
                  <p:tags r:id="rId268"/>
                </p:custDataLst>
              </p:nvPr>
            </p:nvSpPr>
            <p:spPr bwMode="auto">
              <a:xfrm>
                <a:off x="3487" y="3268"/>
                <a:ext cx="201" cy="203"/>
              </a:xfrm>
              <a:custGeom>
                <a:avLst/>
                <a:gdLst>
                  <a:gd name="T0" fmla="*/ 745 w 96"/>
                  <a:gd name="T1" fmla="*/ 611 h 91"/>
                  <a:gd name="T2" fmla="*/ 513 w 96"/>
                  <a:gd name="T3" fmla="*/ 886 h 91"/>
                  <a:gd name="T4" fmla="*/ 477 w 96"/>
                  <a:gd name="T5" fmla="*/ 990 h 91"/>
                  <a:gd name="T6" fmla="*/ 136 w 96"/>
                  <a:gd name="T7" fmla="*/ 776 h 91"/>
                  <a:gd name="T8" fmla="*/ 505 w 96"/>
                  <a:gd name="T9" fmla="*/ 56 h 91"/>
                  <a:gd name="T10" fmla="*/ 846 w 96"/>
                  <a:gd name="T11" fmla="*/ 134 h 91"/>
                  <a:gd name="T12" fmla="*/ 854 w 96"/>
                  <a:gd name="T13" fmla="*/ 397 h 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91">
                    <a:moveTo>
                      <a:pt x="81" y="55"/>
                    </a:moveTo>
                    <a:cubicBezTo>
                      <a:pt x="69" y="55"/>
                      <a:pt x="55" y="68"/>
                      <a:pt x="56" y="80"/>
                    </a:cubicBezTo>
                    <a:cubicBezTo>
                      <a:pt x="56" y="84"/>
                      <a:pt x="57" y="88"/>
                      <a:pt x="52" y="89"/>
                    </a:cubicBezTo>
                    <a:cubicBezTo>
                      <a:pt x="39" y="91"/>
                      <a:pt x="21" y="81"/>
                      <a:pt x="15" y="70"/>
                    </a:cubicBezTo>
                    <a:cubicBezTo>
                      <a:pt x="0" y="44"/>
                      <a:pt x="32" y="11"/>
                      <a:pt x="55" y="5"/>
                    </a:cubicBezTo>
                    <a:cubicBezTo>
                      <a:pt x="66" y="1"/>
                      <a:pt x="86" y="0"/>
                      <a:pt x="92" y="12"/>
                    </a:cubicBezTo>
                    <a:cubicBezTo>
                      <a:pt x="96" y="19"/>
                      <a:pt x="95" y="29"/>
                      <a:pt x="93" y="36"/>
                    </a:cubicBezTo>
                  </a:path>
                </a:pathLst>
              </a:cu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3" name="Freeform 334"/>
              <p:cNvSpPr/>
              <p:nvPr>
                <p:custDataLst>
                  <p:tags r:id="rId269"/>
                </p:custDataLst>
              </p:nvPr>
            </p:nvSpPr>
            <p:spPr bwMode="auto">
              <a:xfrm>
                <a:off x="3566" y="3465"/>
                <a:ext cx="71" cy="64"/>
              </a:xfrm>
              <a:custGeom>
                <a:avLst/>
                <a:gdLst>
                  <a:gd name="T0" fmla="*/ 56 w 34"/>
                  <a:gd name="T1" fmla="*/ 0 h 29"/>
                  <a:gd name="T2" fmla="*/ 136 w 34"/>
                  <a:gd name="T3" fmla="*/ 9 h 29"/>
                  <a:gd name="T4" fmla="*/ 265 w 34"/>
                  <a:gd name="T5" fmla="*/ 108 h 29"/>
                  <a:gd name="T6" fmla="*/ 301 w 34"/>
                  <a:gd name="T7" fmla="*/ 214 h 29"/>
                  <a:gd name="T8" fmla="*/ 276 w 34"/>
                  <a:gd name="T9" fmla="*/ 267 h 29"/>
                  <a:gd name="T10" fmla="*/ 175 w 34"/>
                  <a:gd name="T11" fmla="*/ 291 h 29"/>
                  <a:gd name="T12" fmla="*/ 8 w 34"/>
                  <a:gd name="T13" fmla="*/ 214 h 29"/>
                  <a:gd name="T14" fmla="*/ 27 w 34"/>
                  <a:gd name="T15" fmla="*/ 33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28">
                    <a:moveTo>
                      <a:pt x="6" y="0"/>
                    </a:moveTo>
                    <a:cubicBezTo>
                      <a:pt x="9" y="1"/>
                      <a:pt x="12" y="0"/>
                      <a:pt x="15" y="1"/>
                    </a:cubicBezTo>
                    <a:cubicBezTo>
                      <a:pt x="20" y="2"/>
                      <a:pt x="26" y="6"/>
                      <a:pt x="29" y="10"/>
                    </a:cubicBezTo>
                    <a:cubicBezTo>
                      <a:pt x="32" y="13"/>
                      <a:pt x="34" y="16"/>
                      <a:pt x="33" y="20"/>
                    </a:cubicBezTo>
                    <a:cubicBezTo>
                      <a:pt x="33" y="24"/>
                      <a:pt x="34" y="23"/>
                      <a:pt x="30" y="25"/>
                    </a:cubicBezTo>
                    <a:cubicBezTo>
                      <a:pt x="25" y="28"/>
                      <a:pt x="23" y="29"/>
                      <a:pt x="19" y="27"/>
                    </a:cubicBezTo>
                    <a:cubicBezTo>
                      <a:pt x="12" y="24"/>
                      <a:pt x="9" y="20"/>
                      <a:pt x="1" y="20"/>
                    </a:cubicBezTo>
                    <a:cubicBezTo>
                      <a:pt x="0" y="15"/>
                      <a:pt x="3" y="9"/>
                      <a:pt x="3" y="3"/>
                    </a:cubicBezTo>
                  </a:path>
                </a:pathLst>
              </a:custGeom>
              <a:solidFill>
                <a:srgbClr val="5B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4" name="Freeform 335"/>
              <p:cNvSpPr/>
              <p:nvPr>
                <p:custDataLst>
                  <p:tags r:id="rId270"/>
                </p:custDataLst>
              </p:nvPr>
            </p:nvSpPr>
            <p:spPr bwMode="auto">
              <a:xfrm>
                <a:off x="3631" y="3340"/>
                <a:ext cx="124" cy="136"/>
              </a:xfrm>
              <a:custGeom>
                <a:avLst/>
                <a:gdLst>
                  <a:gd name="T0" fmla="*/ 437 w 59"/>
                  <a:gd name="T1" fmla="*/ 676 h 61"/>
                  <a:gd name="T2" fmla="*/ 277 w 59"/>
                  <a:gd name="T3" fmla="*/ 0 h 61"/>
                  <a:gd name="T4" fmla="*/ 549 w 59"/>
                  <a:gd name="T5" fmla="*/ 323 h 61"/>
                  <a:gd name="T6" fmla="*/ 437 w 59"/>
                  <a:gd name="T7" fmla="*/ 676 h 6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61">
                    <a:moveTo>
                      <a:pt x="47" y="61"/>
                    </a:moveTo>
                    <a:cubicBezTo>
                      <a:pt x="0" y="58"/>
                      <a:pt x="10" y="3"/>
                      <a:pt x="30" y="0"/>
                    </a:cubicBezTo>
                    <a:cubicBezTo>
                      <a:pt x="35" y="10"/>
                      <a:pt x="51" y="27"/>
                      <a:pt x="59" y="29"/>
                    </a:cubicBezTo>
                    <a:cubicBezTo>
                      <a:pt x="53" y="32"/>
                      <a:pt x="46" y="46"/>
                      <a:pt x="47" y="61"/>
                    </a:cubicBezTo>
                    <a:close/>
                  </a:path>
                </a:pathLst>
              </a:custGeom>
              <a:solidFill>
                <a:srgbClr val="5B1A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5" name="Oval 336"/>
              <p:cNvSpPr>
                <a:spLocks noChangeArrowheads="1"/>
              </p:cNvSpPr>
              <p:nvPr>
                <p:custDataLst>
                  <p:tags r:id="rId271"/>
                </p:custDataLst>
              </p:nvPr>
            </p:nvSpPr>
            <p:spPr bwMode="auto">
              <a:xfrm>
                <a:off x="3570" y="3505"/>
                <a:ext cx="208" cy="221"/>
              </a:xfrm>
              <a:prstGeom prst="ellipse">
                <a:avLst/>
              </a:prstGeom>
              <a:solidFill>
                <a:srgbClr val="69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16" name="Freeform 337"/>
              <p:cNvSpPr/>
              <p:nvPr>
                <p:custDataLst>
                  <p:tags r:id="rId272"/>
                </p:custDataLst>
              </p:nvPr>
            </p:nvSpPr>
            <p:spPr bwMode="auto">
              <a:xfrm>
                <a:off x="3441" y="3384"/>
                <a:ext cx="136" cy="170"/>
              </a:xfrm>
              <a:custGeom>
                <a:avLst/>
                <a:gdLst>
                  <a:gd name="T0" fmla="*/ 0 w 65"/>
                  <a:gd name="T1" fmla="*/ 481 h 76"/>
                  <a:gd name="T2" fmla="*/ 301 w 65"/>
                  <a:gd name="T3" fmla="*/ 0 h 76"/>
                  <a:gd name="T4" fmla="*/ 596 w 65"/>
                  <a:gd name="T5" fmla="*/ 481 h 76"/>
                  <a:gd name="T6" fmla="*/ 293 w 65"/>
                  <a:gd name="T7" fmla="*/ 850 h 76"/>
                  <a:gd name="T8" fmla="*/ 0 w 65"/>
                  <a:gd name="T9" fmla="*/ 48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76">
                    <a:moveTo>
                      <a:pt x="0" y="43"/>
                    </a:moveTo>
                    <a:cubicBezTo>
                      <a:pt x="0" y="25"/>
                      <a:pt x="15" y="0"/>
                      <a:pt x="33" y="0"/>
                    </a:cubicBezTo>
                    <a:cubicBezTo>
                      <a:pt x="51" y="0"/>
                      <a:pt x="65" y="25"/>
                      <a:pt x="65" y="43"/>
                    </a:cubicBezTo>
                    <a:cubicBezTo>
                      <a:pt x="65" y="61"/>
                      <a:pt x="51" y="76"/>
                      <a:pt x="32" y="76"/>
                    </a:cubicBezTo>
                    <a:cubicBezTo>
                      <a:pt x="14" y="76"/>
                      <a:pt x="0" y="61"/>
                      <a:pt x="0" y="43"/>
                    </a:cubicBezTo>
                    <a:close/>
                  </a:path>
                </a:pathLst>
              </a:custGeom>
              <a:solidFill>
                <a:srgbClr val="7B2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7" name="Freeform 338"/>
              <p:cNvSpPr/>
              <p:nvPr>
                <p:custDataLst>
                  <p:tags r:id="rId273"/>
                </p:custDataLst>
              </p:nvPr>
            </p:nvSpPr>
            <p:spPr bwMode="auto">
              <a:xfrm>
                <a:off x="3510" y="3389"/>
                <a:ext cx="86" cy="129"/>
              </a:xfrm>
              <a:custGeom>
                <a:avLst/>
                <a:gdLst>
                  <a:gd name="T0" fmla="*/ 185 w 41"/>
                  <a:gd name="T1" fmla="*/ 109 h 58"/>
                  <a:gd name="T2" fmla="*/ 27 w 41"/>
                  <a:gd name="T3" fmla="*/ 189 h 58"/>
                  <a:gd name="T4" fmla="*/ 36 w 41"/>
                  <a:gd name="T5" fmla="*/ 396 h 58"/>
                  <a:gd name="T6" fmla="*/ 229 w 41"/>
                  <a:gd name="T7" fmla="*/ 162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1" h="57">
                    <a:moveTo>
                      <a:pt x="20" y="10"/>
                    </a:moveTo>
                    <a:cubicBezTo>
                      <a:pt x="17" y="0"/>
                      <a:pt x="5" y="13"/>
                      <a:pt x="3" y="17"/>
                    </a:cubicBezTo>
                    <a:cubicBezTo>
                      <a:pt x="0" y="24"/>
                      <a:pt x="0" y="30"/>
                      <a:pt x="4" y="36"/>
                    </a:cubicBezTo>
                    <a:cubicBezTo>
                      <a:pt x="17" y="58"/>
                      <a:pt x="41" y="32"/>
                      <a:pt x="25" y="15"/>
                    </a:cubicBezTo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18" name="Oval 339"/>
              <p:cNvSpPr>
                <a:spLocks noChangeArrowheads="1"/>
              </p:cNvSpPr>
              <p:nvPr>
                <p:custDataLst>
                  <p:tags r:id="rId274"/>
                </p:custDataLst>
              </p:nvPr>
            </p:nvSpPr>
            <p:spPr bwMode="auto">
              <a:xfrm>
                <a:off x="3453" y="3511"/>
                <a:ext cx="199" cy="212"/>
              </a:xfrm>
              <a:prstGeom prst="ellipse">
                <a:avLst/>
              </a:prstGeom>
              <a:solidFill>
                <a:srgbClr val="9F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19" name="Freeform 340"/>
              <p:cNvSpPr/>
              <p:nvPr>
                <p:custDataLst>
                  <p:tags r:id="rId275"/>
                </p:custDataLst>
              </p:nvPr>
            </p:nvSpPr>
            <p:spPr bwMode="auto">
              <a:xfrm>
                <a:off x="3453" y="3511"/>
                <a:ext cx="199" cy="172"/>
              </a:xfrm>
              <a:custGeom>
                <a:avLst/>
                <a:gdLst>
                  <a:gd name="T0" fmla="*/ 838 w 95"/>
                  <a:gd name="T1" fmla="*/ 733 h 77"/>
                  <a:gd name="T2" fmla="*/ 874 w 95"/>
                  <a:gd name="T3" fmla="*/ 534 h 77"/>
                  <a:gd name="T4" fmla="*/ 429 w 95"/>
                  <a:gd name="T5" fmla="*/ 0 h 77"/>
                  <a:gd name="T6" fmla="*/ 0 w 95"/>
                  <a:gd name="T7" fmla="*/ 534 h 77"/>
                  <a:gd name="T8" fmla="*/ 101 w 95"/>
                  <a:gd name="T9" fmla="*/ 858 h 77"/>
                  <a:gd name="T10" fmla="*/ 329 w 95"/>
                  <a:gd name="T11" fmla="*/ 614 h 77"/>
                  <a:gd name="T12" fmla="*/ 670 w 95"/>
                  <a:gd name="T13" fmla="*/ 290 h 77"/>
                  <a:gd name="T14" fmla="*/ 838 w 95"/>
                  <a:gd name="T15" fmla="*/ 733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77">
                    <a:moveTo>
                      <a:pt x="91" y="66"/>
                    </a:moveTo>
                    <a:cubicBezTo>
                      <a:pt x="93" y="60"/>
                      <a:pt x="95" y="54"/>
                      <a:pt x="95" y="48"/>
                    </a:cubicBezTo>
                    <a:cubicBezTo>
                      <a:pt x="95" y="22"/>
                      <a:pt x="73" y="0"/>
                      <a:pt x="47" y="0"/>
                    </a:cubicBezTo>
                    <a:cubicBezTo>
                      <a:pt x="21" y="0"/>
                      <a:pt x="0" y="22"/>
                      <a:pt x="0" y="48"/>
                    </a:cubicBezTo>
                    <a:cubicBezTo>
                      <a:pt x="0" y="59"/>
                      <a:pt x="4" y="69"/>
                      <a:pt x="11" y="77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2" y="36"/>
                      <a:pt x="56" y="19"/>
                      <a:pt x="73" y="26"/>
                    </a:cubicBezTo>
                    <a:cubicBezTo>
                      <a:pt x="86" y="32"/>
                      <a:pt x="94" y="52"/>
                      <a:pt x="91" y="66"/>
                    </a:cubicBezTo>
                    <a:close/>
                  </a:path>
                </a:pathLst>
              </a:custGeom>
              <a:solidFill>
                <a:srgbClr val="8A3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0" name="Oval 341"/>
              <p:cNvSpPr>
                <a:spLocks noChangeArrowheads="1"/>
              </p:cNvSpPr>
              <p:nvPr>
                <p:custDataLst>
                  <p:tags r:id="rId276"/>
                </p:custDataLst>
              </p:nvPr>
            </p:nvSpPr>
            <p:spPr bwMode="auto">
              <a:xfrm>
                <a:off x="3690" y="3482"/>
                <a:ext cx="199" cy="212"/>
              </a:xfrm>
              <a:prstGeom prst="ellipse">
                <a:avLst/>
              </a:prstGeom>
              <a:solidFill>
                <a:srgbClr val="9F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21" name="Freeform 342"/>
              <p:cNvSpPr/>
              <p:nvPr>
                <p:custDataLst>
                  <p:tags r:id="rId277"/>
                </p:custDataLst>
              </p:nvPr>
            </p:nvSpPr>
            <p:spPr bwMode="auto">
              <a:xfrm>
                <a:off x="3690" y="3482"/>
                <a:ext cx="199" cy="212"/>
              </a:xfrm>
              <a:custGeom>
                <a:avLst/>
                <a:gdLst>
                  <a:gd name="T0" fmla="*/ 429 w 95"/>
                  <a:gd name="T1" fmla="*/ 0 h 95"/>
                  <a:gd name="T2" fmla="*/ 0 w 95"/>
                  <a:gd name="T3" fmla="*/ 533 h 95"/>
                  <a:gd name="T4" fmla="*/ 429 w 95"/>
                  <a:gd name="T5" fmla="*/ 1056 h 95"/>
                  <a:gd name="T6" fmla="*/ 553 w 95"/>
                  <a:gd name="T7" fmla="*/ 1035 h 95"/>
                  <a:gd name="T8" fmla="*/ 561 w 95"/>
                  <a:gd name="T9" fmla="*/ 966 h 95"/>
                  <a:gd name="T10" fmla="*/ 452 w 95"/>
                  <a:gd name="T11" fmla="*/ 788 h 95"/>
                  <a:gd name="T12" fmla="*/ 285 w 95"/>
                  <a:gd name="T13" fmla="*/ 801 h 95"/>
                  <a:gd name="T14" fmla="*/ 260 w 95"/>
                  <a:gd name="T15" fmla="*/ 632 h 95"/>
                  <a:gd name="T16" fmla="*/ 545 w 95"/>
                  <a:gd name="T17" fmla="*/ 748 h 95"/>
                  <a:gd name="T18" fmla="*/ 637 w 95"/>
                  <a:gd name="T19" fmla="*/ 1002 h 95"/>
                  <a:gd name="T20" fmla="*/ 874 w 95"/>
                  <a:gd name="T21" fmla="*/ 533 h 95"/>
                  <a:gd name="T22" fmla="*/ 429 w 95"/>
                  <a:gd name="T23" fmla="*/ 0 h 9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5" h="95">
                    <a:moveTo>
                      <a:pt x="47" y="0"/>
                    </a:moveTo>
                    <a:cubicBezTo>
                      <a:pt x="21" y="0"/>
                      <a:pt x="0" y="22"/>
                      <a:pt x="0" y="48"/>
                    </a:cubicBezTo>
                    <a:cubicBezTo>
                      <a:pt x="0" y="74"/>
                      <a:pt x="21" y="95"/>
                      <a:pt x="47" y="95"/>
                    </a:cubicBezTo>
                    <a:cubicBezTo>
                      <a:pt x="52" y="95"/>
                      <a:pt x="56" y="94"/>
                      <a:pt x="60" y="93"/>
                    </a:cubicBezTo>
                    <a:cubicBezTo>
                      <a:pt x="61" y="91"/>
                      <a:pt x="61" y="89"/>
                      <a:pt x="61" y="87"/>
                    </a:cubicBezTo>
                    <a:cubicBezTo>
                      <a:pt x="62" y="78"/>
                      <a:pt x="59" y="68"/>
                      <a:pt x="49" y="71"/>
                    </a:cubicBezTo>
                    <a:cubicBezTo>
                      <a:pt x="41" y="73"/>
                      <a:pt x="39" y="78"/>
                      <a:pt x="31" y="72"/>
                    </a:cubicBezTo>
                    <a:cubicBezTo>
                      <a:pt x="26" y="69"/>
                      <a:pt x="24" y="63"/>
                      <a:pt x="28" y="57"/>
                    </a:cubicBezTo>
                    <a:cubicBezTo>
                      <a:pt x="36" y="45"/>
                      <a:pt x="61" y="53"/>
                      <a:pt x="59" y="67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84" y="82"/>
                      <a:pt x="95" y="66"/>
                      <a:pt x="95" y="48"/>
                    </a:cubicBezTo>
                    <a:cubicBezTo>
                      <a:pt x="95" y="22"/>
                      <a:pt x="73" y="0"/>
                      <a:pt x="47" y="0"/>
                    </a:cubicBezTo>
                    <a:close/>
                  </a:path>
                </a:pathLst>
              </a:custGeom>
              <a:solidFill>
                <a:srgbClr val="8A3F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2" name="Freeform 343"/>
              <p:cNvSpPr/>
              <p:nvPr>
                <p:custDataLst>
                  <p:tags r:id="rId278"/>
                </p:custDataLst>
              </p:nvPr>
            </p:nvSpPr>
            <p:spPr bwMode="auto">
              <a:xfrm>
                <a:off x="3730" y="3364"/>
                <a:ext cx="207" cy="221"/>
              </a:xfrm>
              <a:custGeom>
                <a:avLst/>
                <a:gdLst>
                  <a:gd name="T0" fmla="*/ 0 w 99"/>
                  <a:gd name="T1" fmla="*/ 558 h 99"/>
                  <a:gd name="T2" fmla="*/ 445 w 99"/>
                  <a:gd name="T3" fmla="*/ 0 h 99"/>
                  <a:gd name="T4" fmla="*/ 878 w 99"/>
                  <a:gd name="T5" fmla="*/ 270 h 99"/>
                  <a:gd name="T6" fmla="*/ 905 w 99"/>
                  <a:gd name="T7" fmla="*/ 558 h 99"/>
                  <a:gd name="T8" fmla="*/ 445 w 99"/>
                  <a:gd name="T9" fmla="*/ 1101 h 99"/>
                  <a:gd name="T10" fmla="*/ 0 w 99"/>
                  <a:gd name="T11" fmla="*/ 558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99">
                    <a:moveTo>
                      <a:pt x="0" y="50"/>
                    </a:moveTo>
                    <a:cubicBezTo>
                      <a:pt x="0" y="22"/>
                      <a:pt x="22" y="0"/>
                      <a:pt x="49" y="0"/>
                    </a:cubicBezTo>
                    <a:cubicBezTo>
                      <a:pt x="68" y="0"/>
                      <a:pt x="87" y="9"/>
                      <a:pt x="96" y="24"/>
                    </a:cubicBezTo>
                    <a:cubicBezTo>
                      <a:pt x="99" y="32"/>
                      <a:pt x="99" y="41"/>
                      <a:pt x="99" y="50"/>
                    </a:cubicBezTo>
                    <a:cubicBezTo>
                      <a:pt x="99" y="77"/>
                      <a:pt x="77" y="99"/>
                      <a:pt x="49" y="99"/>
                    </a:cubicBezTo>
                    <a:cubicBezTo>
                      <a:pt x="22" y="99"/>
                      <a:pt x="0" y="77"/>
                      <a:pt x="0" y="50"/>
                    </a:cubicBezTo>
                    <a:close/>
                  </a:path>
                </a:pathLst>
              </a:custGeom>
              <a:solidFill>
                <a:srgbClr val="7B2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3" name="Freeform 344"/>
              <p:cNvSpPr/>
              <p:nvPr>
                <p:custDataLst>
                  <p:tags r:id="rId279"/>
                </p:custDataLst>
              </p:nvPr>
            </p:nvSpPr>
            <p:spPr bwMode="auto">
              <a:xfrm>
                <a:off x="3790" y="3422"/>
                <a:ext cx="132" cy="154"/>
              </a:xfrm>
              <a:custGeom>
                <a:avLst/>
                <a:gdLst>
                  <a:gd name="T0" fmla="*/ 505 w 63"/>
                  <a:gd name="T1" fmla="*/ 190 h 69"/>
                  <a:gd name="T2" fmla="*/ 27 w 63"/>
                  <a:gd name="T3" fmla="*/ 324 h 69"/>
                  <a:gd name="T4" fmla="*/ 396 w 63"/>
                  <a:gd name="T5" fmla="*/ 643 h 69"/>
                  <a:gd name="T6" fmla="*/ 580 w 63"/>
                  <a:gd name="T7" fmla="*/ 413 h 6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69">
                    <a:moveTo>
                      <a:pt x="55" y="17"/>
                    </a:moveTo>
                    <a:cubicBezTo>
                      <a:pt x="48" y="0"/>
                      <a:pt x="5" y="3"/>
                      <a:pt x="3" y="29"/>
                    </a:cubicBezTo>
                    <a:cubicBezTo>
                      <a:pt x="0" y="55"/>
                      <a:pt x="25" y="69"/>
                      <a:pt x="43" y="58"/>
                    </a:cubicBezTo>
                    <a:cubicBezTo>
                      <a:pt x="61" y="47"/>
                      <a:pt x="63" y="37"/>
                      <a:pt x="63" y="37"/>
                    </a:cubicBezTo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4" name="Freeform 345"/>
              <p:cNvSpPr/>
              <p:nvPr>
                <p:custDataLst>
                  <p:tags r:id="rId280"/>
                </p:custDataLst>
              </p:nvPr>
            </p:nvSpPr>
            <p:spPr bwMode="auto">
              <a:xfrm>
                <a:off x="3554" y="3112"/>
                <a:ext cx="207" cy="205"/>
              </a:xfrm>
              <a:custGeom>
                <a:avLst/>
                <a:gdLst>
                  <a:gd name="T0" fmla="*/ 0 w 99"/>
                  <a:gd name="T1" fmla="*/ 550 h 92"/>
                  <a:gd name="T2" fmla="*/ 460 w 99"/>
                  <a:gd name="T3" fmla="*/ 0 h 92"/>
                  <a:gd name="T4" fmla="*/ 905 w 99"/>
                  <a:gd name="T5" fmla="*/ 550 h 92"/>
                  <a:gd name="T6" fmla="*/ 429 w 99"/>
                  <a:gd name="T7" fmla="*/ 1018 h 92"/>
                  <a:gd name="T8" fmla="*/ 0 w 99"/>
                  <a:gd name="T9" fmla="*/ 55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92">
                    <a:moveTo>
                      <a:pt x="0" y="50"/>
                    </a:moveTo>
                    <a:cubicBezTo>
                      <a:pt x="0" y="23"/>
                      <a:pt x="22" y="0"/>
                      <a:pt x="50" y="0"/>
                    </a:cubicBezTo>
                    <a:cubicBezTo>
                      <a:pt x="77" y="0"/>
                      <a:pt x="99" y="23"/>
                      <a:pt x="99" y="50"/>
                    </a:cubicBezTo>
                    <a:cubicBezTo>
                      <a:pt x="99" y="77"/>
                      <a:pt x="74" y="92"/>
                      <a:pt x="47" y="92"/>
                    </a:cubicBezTo>
                    <a:cubicBezTo>
                      <a:pt x="20" y="92"/>
                      <a:pt x="0" y="77"/>
                      <a:pt x="0" y="50"/>
                    </a:cubicBezTo>
                    <a:close/>
                  </a:path>
                </a:pathLst>
              </a:cu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5" name="Freeform 346"/>
              <p:cNvSpPr/>
              <p:nvPr>
                <p:custDataLst>
                  <p:tags r:id="rId281"/>
                </p:custDataLst>
              </p:nvPr>
            </p:nvSpPr>
            <p:spPr bwMode="auto">
              <a:xfrm>
                <a:off x="3560" y="3116"/>
                <a:ext cx="188" cy="197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506 h 88"/>
                  <a:gd name="T4" fmla="*/ 309 w 90"/>
                  <a:gd name="T5" fmla="*/ 987 h 88"/>
                  <a:gd name="T6" fmla="*/ 353 w 90"/>
                  <a:gd name="T7" fmla="*/ 392 h 88"/>
                  <a:gd name="T8" fmla="*/ 702 w 90"/>
                  <a:gd name="T9" fmla="*/ 517 h 88"/>
                  <a:gd name="T10" fmla="*/ 777 w 90"/>
                  <a:gd name="T11" fmla="*/ 741 h 88"/>
                  <a:gd name="T12" fmla="*/ 821 w 90"/>
                  <a:gd name="T13" fmla="*/ 506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3"/>
                      <a:pt x="34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6" name="Freeform 347"/>
              <p:cNvSpPr/>
              <p:nvPr>
                <p:custDataLst>
                  <p:tags r:id="rId282"/>
                </p:custDataLst>
              </p:nvPr>
            </p:nvSpPr>
            <p:spPr bwMode="auto">
              <a:xfrm>
                <a:off x="3600" y="3223"/>
                <a:ext cx="132" cy="108"/>
              </a:xfrm>
              <a:custGeom>
                <a:avLst/>
                <a:gdLst>
                  <a:gd name="T0" fmla="*/ 27 w 63"/>
                  <a:gd name="T1" fmla="*/ 401 h 48"/>
                  <a:gd name="T2" fmla="*/ 8 w 63"/>
                  <a:gd name="T3" fmla="*/ 502 h 48"/>
                  <a:gd name="T4" fmla="*/ 228 w 63"/>
                  <a:gd name="T5" fmla="*/ 466 h 48"/>
                  <a:gd name="T6" fmla="*/ 386 w 63"/>
                  <a:gd name="T7" fmla="*/ 547 h 48"/>
                  <a:gd name="T8" fmla="*/ 377 w 63"/>
                  <a:gd name="T9" fmla="*/ 410 h 48"/>
                  <a:gd name="T10" fmla="*/ 513 w 63"/>
                  <a:gd name="T11" fmla="*/ 56 h 48"/>
                  <a:gd name="T12" fmla="*/ 505 w 63"/>
                  <a:gd name="T13" fmla="*/ 56 h 48"/>
                  <a:gd name="T14" fmla="*/ 277 w 63"/>
                  <a:gd name="T15" fmla="*/ 365 h 48"/>
                  <a:gd name="T16" fmla="*/ 65 w 63"/>
                  <a:gd name="T17" fmla="*/ 299 h 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48">
                    <a:moveTo>
                      <a:pt x="3" y="35"/>
                    </a:moveTo>
                    <a:cubicBezTo>
                      <a:pt x="1" y="38"/>
                      <a:pt x="0" y="41"/>
                      <a:pt x="1" y="44"/>
                    </a:cubicBezTo>
                    <a:cubicBezTo>
                      <a:pt x="9" y="42"/>
                      <a:pt x="16" y="40"/>
                      <a:pt x="25" y="41"/>
                    </a:cubicBezTo>
                    <a:cubicBezTo>
                      <a:pt x="32" y="42"/>
                      <a:pt x="36" y="45"/>
                      <a:pt x="42" y="48"/>
                    </a:cubicBezTo>
                    <a:cubicBezTo>
                      <a:pt x="43" y="44"/>
                      <a:pt x="41" y="40"/>
                      <a:pt x="41" y="36"/>
                    </a:cubicBezTo>
                    <a:cubicBezTo>
                      <a:pt x="40" y="30"/>
                      <a:pt x="48" y="10"/>
                      <a:pt x="56" y="5"/>
                    </a:cubicBezTo>
                    <a:cubicBezTo>
                      <a:pt x="63" y="0"/>
                      <a:pt x="61" y="3"/>
                      <a:pt x="55" y="5"/>
                    </a:cubicBezTo>
                    <a:cubicBezTo>
                      <a:pt x="50" y="7"/>
                      <a:pt x="36" y="30"/>
                      <a:pt x="30" y="32"/>
                    </a:cubicBezTo>
                    <a:cubicBezTo>
                      <a:pt x="24" y="34"/>
                      <a:pt x="12" y="36"/>
                      <a:pt x="7" y="26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7" name="Oval 348"/>
              <p:cNvSpPr>
                <a:spLocks noChangeArrowheads="1"/>
              </p:cNvSpPr>
              <p:nvPr>
                <p:custDataLst>
                  <p:tags r:id="rId283"/>
                </p:custDataLst>
              </p:nvPr>
            </p:nvSpPr>
            <p:spPr bwMode="auto">
              <a:xfrm>
                <a:off x="3650" y="3188"/>
                <a:ext cx="27" cy="31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28" name="Freeform 349"/>
              <p:cNvSpPr/>
              <p:nvPr>
                <p:custDataLst>
                  <p:tags r:id="rId284"/>
                </p:custDataLst>
              </p:nvPr>
            </p:nvSpPr>
            <p:spPr bwMode="auto">
              <a:xfrm>
                <a:off x="3650" y="3188"/>
                <a:ext cx="21" cy="20"/>
              </a:xfrm>
              <a:custGeom>
                <a:avLst/>
                <a:gdLst>
                  <a:gd name="T0" fmla="*/ 0 w 10"/>
                  <a:gd name="T1" fmla="*/ 80 h 9"/>
                  <a:gd name="T2" fmla="*/ 0 w 10"/>
                  <a:gd name="T3" fmla="*/ 89 h 9"/>
                  <a:gd name="T4" fmla="*/ 27 w 10"/>
                  <a:gd name="T5" fmla="*/ 98 h 9"/>
                  <a:gd name="T6" fmla="*/ 92 w 10"/>
                  <a:gd name="T7" fmla="*/ 20 h 9"/>
                  <a:gd name="T8" fmla="*/ 84 w 10"/>
                  <a:gd name="T9" fmla="*/ 9 h 9"/>
                  <a:gd name="T10" fmla="*/ 67 w 10"/>
                  <a:gd name="T11" fmla="*/ 0 h 9"/>
                  <a:gd name="T12" fmla="*/ 0 w 10"/>
                  <a:gd name="T13" fmla="*/ 8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7" y="9"/>
                      <a:pt x="10" y="6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29" name="Freeform 350"/>
              <p:cNvSpPr/>
              <p:nvPr>
                <p:custDataLst>
                  <p:tags r:id="rId285"/>
                </p:custDataLst>
              </p:nvPr>
            </p:nvSpPr>
            <p:spPr bwMode="auto">
              <a:xfrm>
                <a:off x="3652" y="3192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36 h 12"/>
                  <a:gd name="T4" fmla="*/ 35 w 12"/>
                  <a:gd name="T5" fmla="*/ 117 h 12"/>
                  <a:gd name="T6" fmla="*/ 0 w 12"/>
                  <a:gd name="T7" fmla="*/ 92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0" y="1"/>
                      <a:pt x="11" y="2"/>
                      <a:pt x="11" y="3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1"/>
                      <a:pt x="10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0" name="Oval 351"/>
              <p:cNvSpPr>
                <a:spLocks noChangeArrowheads="1"/>
              </p:cNvSpPr>
              <p:nvPr>
                <p:custDataLst>
                  <p:tags r:id="rId286"/>
                </p:custDataLst>
              </p:nvPr>
            </p:nvSpPr>
            <p:spPr bwMode="auto">
              <a:xfrm>
                <a:off x="3296" y="3270"/>
                <a:ext cx="203" cy="219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31" name="Freeform 352"/>
              <p:cNvSpPr/>
              <p:nvPr>
                <p:custDataLst>
                  <p:tags r:id="rId287"/>
                </p:custDataLst>
              </p:nvPr>
            </p:nvSpPr>
            <p:spPr bwMode="auto">
              <a:xfrm>
                <a:off x="3309" y="3277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18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66"/>
                      <a:pt x="15" y="84"/>
                      <a:pt x="35" y="89"/>
                    </a:cubicBezTo>
                    <a:cubicBezTo>
                      <a:pt x="21" y="73"/>
                      <a:pt x="19" y="45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2" name="Freeform 353"/>
              <p:cNvSpPr/>
              <p:nvPr>
                <p:custDataLst>
                  <p:tags r:id="rId288"/>
                </p:custDataLst>
              </p:nvPr>
            </p:nvSpPr>
            <p:spPr bwMode="auto">
              <a:xfrm>
                <a:off x="3401" y="3331"/>
                <a:ext cx="92" cy="107"/>
              </a:xfrm>
              <a:custGeom>
                <a:avLst/>
                <a:gdLst>
                  <a:gd name="T0" fmla="*/ 0 w 44"/>
                  <a:gd name="T1" fmla="*/ 65 h 48"/>
                  <a:gd name="T2" fmla="*/ 257 w 44"/>
                  <a:gd name="T3" fmla="*/ 279 h 48"/>
                  <a:gd name="T4" fmla="*/ 393 w 44"/>
                  <a:gd name="T5" fmla="*/ 397 h 48"/>
                  <a:gd name="T6" fmla="*/ 328 w 44"/>
                  <a:gd name="T7" fmla="*/ 254 h 48"/>
                  <a:gd name="T8" fmla="*/ 228 w 44"/>
                  <a:gd name="T9" fmla="*/ 100 h 48"/>
                  <a:gd name="T10" fmla="*/ 44 w 44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8">
                    <a:moveTo>
                      <a:pt x="0" y="6"/>
                    </a:moveTo>
                    <a:cubicBezTo>
                      <a:pt x="12" y="8"/>
                      <a:pt x="21" y="7"/>
                      <a:pt x="28" y="25"/>
                    </a:cubicBezTo>
                    <a:cubicBezTo>
                      <a:pt x="34" y="43"/>
                      <a:pt x="42" y="48"/>
                      <a:pt x="43" y="36"/>
                    </a:cubicBezTo>
                    <a:cubicBezTo>
                      <a:pt x="44" y="24"/>
                      <a:pt x="36" y="23"/>
                      <a:pt x="36" y="23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3" name="Oval 354"/>
              <p:cNvSpPr>
                <a:spLocks noChangeArrowheads="1"/>
              </p:cNvSpPr>
              <p:nvPr>
                <p:custDataLst>
                  <p:tags r:id="rId289"/>
                </p:custDataLst>
              </p:nvPr>
            </p:nvSpPr>
            <p:spPr bwMode="auto">
              <a:xfrm>
                <a:off x="3905" y="3400"/>
                <a:ext cx="164" cy="174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34" name="Freeform 355"/>
              <p:cNvSpPr/>
              <p:nvPr>
                <p:custDataLst>
                  <p:tags r:id="rId290"/>
                </p:custDataLst>
              </p:nvPr>
            </p:nvSpPr>
            <p:spPr bwMode="auto">
              <a:xfrm>
                <a:off x="3907" y="3411"/>
                <a:ext cx="145" cy="152"/>
              </a:xfrm>
              <a:custGeom>
                <a:avLst/>
                <a:gdLst>
                  <a:gd name="T0" fmla="*/ 313 w 69"/>
                  <a:gd name="T1" fmla="*/ 0 h 68"/>
                  <a:gd name="T2" fmla="*/ 0 w 69"/>
                  <a:gd name="T3" fmla="*/ 389 h 68"/>
                  <a:gd name="T4" fmla="*/ 244 w 69"/>
                  <a:gd name="T5" fmla="*/ 760 h 68"/>
                  <a:gd name="T6" fmla="*/ 277 w 69"/>
                  <a:gd name="T7" fmla="*/ 300 h 68"/>
                  <a:gd name="T8" fmla="*/ 548 w 69"/>
                  <a:gd name="T9" fmla="*/ 389 h 68"/>
                  <a:gd name="T10" fmla="*/ 605 w 69"/>
                  <a:gd name="T11" fmla="*/ 570 h 68"/>
                  <a:gd name="T12" fmla="*/ 641 w 69"/>
                  <a:gd name="T13" fmla="*/ 389 h 68"/>
                  <a:gd name="T14" fmla="*/ 313 w 69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68">
                    <a:moveTo>
                      <a:pt x="34" y="0"/>
                    </a:moveTo>
                    <a:cubicBezTo>
                      <a:pt x="15" y="0"/>
                      <a:pt x="0" y="15"/>
                      <a:pt x="0" y="35"/>
                    </a:cubicBezTo>
                    <a:cubicBezTo>
                      <a:pt x="0" y="51"/>
                      <a:pt x="11" y="64"/>
                      <a:pt x="26" y="68"/>
                    </a:cubicBezTo>
                    <a:cubicBezTo>
                      <a:pt x="16" y="56"/>
                      <a:pt x="14" y="34"/>
                      <a:pt x="30" y="27"/>
                    </a:cubicBezTo>
                    <a:cubicBezTo>
                      <a:pt x="45" y="20"/>
                      <a:pt x="53" y="27"/>
                      <a:pt x="59" y="35"/>
                    </a:cubicBezTo>
                    <a:cubicBezTo>
                      <a:pt x="63" y="40"/>
                      <a:pt x="64" y="45"/>
                      <a:pt x="65" y="51"/>
                    </a:cubicBezTo>
                    <a:cubicBezTo>
                      <a:pt x="68" y="46"/>
                      <a:pt x="69" y="40"/>
                      <a:pt x="69" y="35"/>
                    </a:cubicBezTo>
                    <a:cubicBezTo>
                      <a:pt x="69" y="15"/>
                      <a:pt x="54" y="0"/>
                      <a:pt x="34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5" name="Oval 356"/>
              <p:cNvSpPr>
                <a:spLocks noChangeArrowheads="1"/>
              </p:cNvSpPr>
              <p:nvPr>
                <p:custDataLst>
                  <p:tags r:id="rId291"/>
                </p:custDataLst>
              </p:nvPr>
            </p:nvSpPr>
            <p:spPr bwMode="auto">
              <a:xfrm>
                <a:off x="3292" y="3462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36" name="Freeform 357"/>
              <p:cNvSpPr/>
              <p:nvPr>
                <p:custDataLst>
                  <p:tags r:id="rId292"/>
                </p:custDataLst>
              </p:nvPr>
            </p:nvSpPr>
            <p:spPr bwMode="auto">
              <a:xfrm>
                <a:off x="3292" y="3462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18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1" y="0"/>
                      <a:pt x="0" y="21"/>
                      <a:pt x="0" y="45"/>
                    </a:cubicBezTo>
                    <a:cubicBezTo>
                      <a:pt x="0" y="66"/>
                      <a:pt x="15" y="84"/>
                      <a:pt x="35" y="89"/>
                    </a:cubicBezTo>
                    <a:cubicBezTo>
                      <a:pt x="21" y="74"/>
                      <a:pt x="19" y="45"/>
                      <a:pt x="39" y="35"/>
                    </a:cubicBezTo>
                    <a:cubicBezTo>
                      <a:pt x="59" y="26"/>
                      <a:pt x="69" y="36"/>
                      <a:pt x="77" y="46"/>
                    </a:cubicBezTo>
                    <a:cubicBezTo>
                      <a:pt x="82" y="53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1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7" name="Oval 358"/>
              <p:cNvSpPr>
                <a:spLocks noChangeArrowheads="1"/>
              </p:cNvSpPr>
              <p:nvPr>
                <p:custDataLst>
                  <p:tags r:id="rId293"/>
                </p:custDataLst>
              </p:nvPr>
            </p:nvSpPr>
            <p:spPr bwMode="auto">
              <a:xfrm>
                <a:off x="3769" y="3627"/>
                <a:ext cx="164" cy="175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38" name="Freeform 359"/>
              <p:cNvSpPr/>
              <p:nvPr>
                <p:custDataLst>
                  <p:tags r:id="rId294"/>
                </p:custDataLst>
              </p:nvPr>
            </p:nvSpPr>
            <p:spPr bwMode="auto">
              <a:xfrm>
                <a:off x="3769" y="3632"/>
                <a:ext cx="147" cy="152"/>
              </a:xfrm>
              <a:custGeom>
                <a:avLst/>
                <a:gdLst>
                  <a:gd name="T0" fmla="*/ 326 w 70"/>
                  <a:gd name="T1" fmla="*/ 0 h 68"/>
                  <a:gd name="T2" fmla="*/ 0 w 70"/>
                  <a:gd name="T3" fmla="*/ 389 h 68"/>
                  <a:gd name="T4" fmla="*/ 252 w 70"/>
                  <a:gd name="T5" fmla="*/ 760 h 68"/>
                  <a:gd name="T6" fmla="*/ 277 w 70"/>
                  <a:gd name="T7" fmla="*/ 300 h 68"/>
                  <a:gd name="T8" fmla="*/ 557 w 70"/>
                  <a:gd name="T9" fmla="*/ 400 h 68"/>
                  <a:gd name="T10" fmla="*/ 613 w 70"/>
                  <a:gd name="T11" fmla="*/ 570 h 68"/>
                  <a:gd name="T12" fmla="*/ 649 w 70"/>
                  <a:gd name="T13" fmla="*/ 389 h 68"/>
                  <a:gd name="T14" fmla="*/ 326 w 70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68">
                    <a:moveTo>
                      <a:pt x="35" y="0"/>
                    </a:moveTo>
                    <a:cubicBezTo>
                      <a:pt x="16" y="0"/>
                      <a:pt x="0" y="16"/>
                      <a:pt x="0" y="35"/>
                    </a:cubicBezTo>
                    <a:cubicBezTo>
                      <a:pt x="0" y="51"/>
                      <a:pt x="12" y="65"/>
                      <a:pt x="27" y="68"/>
                    </a:cubicBezTo>
                    <a:cubicBezTo>
                      <a:pt x="16" y="57"/>
                      <a:pt x="15" y="34"/>
                      <a:pt x="30" y="27"/>
                    </a:cubicBezTo>
                    <a:cubicBezTo>
                      <a:pt x="46" y="20"/>
                      <a:pt x="53" y="27"/>
                      <a:pt x="60" y="36"/>
                    </a:cubicBezTo>
                    <a:cubicBezTo>
                      <a:pt x="63" y="40"/>
                      <a:pt x="65" y="46"/>
                      <a:pt x="66" y="51"/>
                    </a:cubicBezTo>
                    <a:cubicBezTo>
                      <a:pt x="68" y="46"/>
                      <a:pt x="70" y="41"/>
                      <a:pt x="70" y="35"/>
                    </a:cubicBezTo>
                    <a:cubicBezTo>
                      <a:pt x="70" y="16"/>
                      <a:pt x="54" y="0"/>
                      <a:pt x="3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39" name="Oval 360"/>
              <p:cNvSpPr>
                <a:spLocks noChangeArrowheads="1"/>
              </p:cNvSpPr>
              <p:nvPr>
                <p:custDataLst>
                  <p:tags r:id="rId295"/>
                </p:custDataLst>
              </p:nvPr>
            </p:nvSpPr>
            <p:spPr bwMode="auto">
              <a:xfrm>
                <a:off x="3545" y="3683"/>
                <a:ext cx="164" cy="174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0" name="Oval 361"/>
              <p:cNvSpPr>
                <a:spLocks noChangeArrowheads="1"/>
              </p:cNvSpPr>
              <p:nvPr>
                <p:custDataLst>
                  <p:tags r:id="rId296"/>
                </p:custDataLst>
              </p:nvPr>
            </p:nvSpPr>
            <p:spPr bwMode="auto">
              <a:xfrm>
                <a:off x="3420" y="3632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1" name="Freeform 362"/>
              <p:cNvSpPr/>
              <p:nvPr>
                <p:custDataLst>
                  <p:tags r:id="rId297"/>
                </p:custDataLst>
              </p:nvPr>
            </p:nvSpPr>
            <p:spPr bwMode="auto">
              <a:xfrm>
                <a:off x="3418" y="3630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77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5" y="84"/>
                      <a:pt x="34" y="89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2" name="Oval 363"/>
              <p:cNvSpPr>
                <a:spLocks noChangeArrowheads="1"/>
              </p:cNvSpPr>
              <p:nvPr>
                <p:custDataLst>
                  <p:tags r:id="rId298"/>
                </p:custDataLst>
              </p:nvPr>
            </p:nvSpPr>
            <p:spPr bwMode="auto">
              <a:xfrm>
                <a:off x="3510" y="3717"/>
                <a:ext cx="31" cy="33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3" name="Freeform 364"/>
              <p:cNvSpPr/>
              <p:nvPr>
                <p:custDataLst>
                  <p:tags r:id="rId299"/>
                </p:custDataLst>
              </p:nvPr>
            </p:nvSpPr>
            <p:spPr bwMode="auto">
              <a:xfrm>
                <a:off x="3510" y="3717"/>
                <a:ext cx="23" cy="22"/>
              </a:xfrm>
              <a:custGeom>
                <a:avLst/>
                <a:gdLst>
                  <a:gd name="T0" fmla="*/ 0 w 11"/>
                  <a:gd name="T1" fmla="*/ 88 h 10"/>
                  <a:gd name="T2" fmla="*/ 0 w 11"/>
                  <a:gd name="T3" fmla="*/ 97 h 10"/>
                  <a:gd name="T4" fmla="*/ 27 w 11"/>
                  <a:gd name="T5" fmla="*/ 106 h 10"/>
                  <a:gd name="T6" fmla="*/ 100 w 11"/>
                  <a:gd name="T7" fmla="*/ 20 h 10"/>
                  <a:gd name="T8" fmla="*/ 100 w 11"/>
                  <a:gd name="T9" fmla="*/ 9 h 10"/>
                  <a:gd name="T10" fmla="*/ 75 w 11"/>
                  <a:gd name="T11" fmla="*/ 0 h 10"/>
                  <a:gd name="T12" fmla="*/ 0 w 11"/>
                  <a:gd name="T13" fmla="*/ 88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8" y="10"/>
                      <a:pt x="11" y="6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4" name="Freeform 365"/>
              <p:cNvSpPr/>
              <p:nvPr>
                <p:custDataLst>
                  <p:tags r:id="rId300"/>
                </p:custDataLst>
              </p:nvPr>
            </p:nvSpPr>
            <p:spPr bwMode="auto">
              <a:xfrm>
                <a:off x="3512" y="3721"/>
                <a:ext cx="29" cy="29"/>
              </a:xfrm>
              <a:custGeom>
                <a:avLst/>
                <a:gdLst>
                  <a:gd name="T0" fmla="*/ 108 w 14"/>
                  <a:gd name="T1" fmla="*/ 0 h 13"/>
                  <a:gd name="T2" fmla="*/ 116 w 14"/>
                  <a:gd name="T3" fmla="*/ 45 h 13"/>
                  <a:gd name="T4" fmla="*/ 44 w 14"/>
                  <a:gd name="T5" fmla="*/ 134 h 13"/>
                  <a:gd name="T6" fmla="*/ 0 w 14"/>
                  <a:gd name="T7" fmla="*/ 109 h 13"/>
                  <a:gd name="T8" fmla="*/ 64 w 14"/>
                  <a:gd name="T9" fmla="*/ 145 h 13"/>
                  <a:gd name="T10" fmla="*/ 124 w 14"/>
                  <a:gd name="T11" fmla="*/ 65 h 13"/>
                  <a:gd name="T12" fmla="*/ 108 w 14"/>
                  <a:gd name="T13" fmla="*/ 0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12" y="0"/>
                    </a:moveTo>
                    <a:cubicBezTo>
                      <a:pt x="13" y="1"/>
                      <a:pt x="13" y="2"/>
                      <a:pt x="13" y="4"/>
                    </a:cubicBezTo>
                    <a:cubicBezTo>
                      <a:pt x="13" y="8"/>
                      <a:pt x="9" y="12"/>
                      <a:pt x="5" y="12"/>
                    </a:cubicBezTo>
                    <a:cubicBezTo>
                      <a:pt x="3" y="12"/>
                      <a:pt x="1" y="11"/>
                      <a:pt x="0" y="10"/>
                    </a:cubicBezTo>
                    <a:cubicBezTo>
                      <a:pt x="1" y="12"/>
                      <a:pt x="4" y="13"/>
                      <a:pt x="7" y="13"/>
                    </a:cubicBezTo>
                    <a:cubicBezTo>
                      <a:pt x="11" y="13"/>
                      <a:pt x="14" y="10"/>
                      <a:pt x="14" y="6"/>
                    </a:cubicBezTo>
                    <a:cubicBezTo>
                      <a:pt x="14" y="3"/>
                      <a:pt x="13" y="1"/>
                      <a:pt x="12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5" name="Oval 366"/>
              <p:cNvSpPr>
                <a:spLocks noChangeArrowheads="1"/>
              </p:cNvSpPr>
              <p:nvPr>
                <p:custDataLst>
                  <p:tags r:id="rId301"/>
                </p:custDataLst>
              </p:nvPr>
            </p:nvSpPr>
            <p:spPr bwMode="auto">
              <a:xfrm>
                <a:off x="3646" y="3685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6" name="Freeform 367"/>
              <p:cNvSpPr/>
              <p:nvPr>
                <p:custDataLst>
                  <p:tags r:id="rId302"/>
                </p:custDataLst>
              </p:nvPr>
            </p:nvSpPr>
            <p:spPr bwMode="auto">
              <a:xfrm>
                <a:off x="3644" y="3685"/>
                <a:ext cx="188" cy="199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505 h 89"/>
                  <a:gd name="T4" fmla="*/ 309 w 90"/>
                  <a:gd name="T5" fmla="*/ 995 h 89"/>
                  <a:gd name="T6" fmla="*/ 353 w 90"/>
                  <a:gd name="T7" fmla="*/ 389 h 89"/>
                  <a:gd name="T8" fmla="*/ 702 w 90"/>
                  <a:gd name="T9" fmla="*/ 514 h 89"/>
                  <a:gd name="T10" fmla="*/ 777 w 90"/>
                  <a:gd name="T11" fmla="*/ 740 h 89"/>
                  <a:gd name="T12" fmla="*/ 821 w 90"/>
                  <a:gd name="T13" fmla="*/ 505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6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7" name="Oval 368"/>
              <p:cNvSpPr>
                <a:spLocks noChangeArrowheads="1"/>
              </p:cNvSpPr>
              <p:nvPr>
                <p:custDataLst>
                  <p:tags r:id="rId303"/>
                </p:custDataLst>
              </p:nvPr>
            </p:nvSpPr>
            <p:spPr bwMode="auto">
              <a:xfrm>
                <a:off x="3719" y="3793"/>
                <a:ext cx="36" cy="38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48" name="Freeform 369"/>
              <p:cNvSpPr/>
              <p:nvPr>
                <p:custDataLst>
                  <p:tags r:id="rId304"/>
                </p:custDataLst>
              </p:nvPr>
            </p:nvSpPr>
            <p:spPr bwMode="auto">
              <a:xfrm>
                <a:off x="3719" y="3793"/>
                <a:ext cx="27" cy="24"/>
              </a:xfrm>
              <a:custGeom>
                <a:avLst/>
                <a:gdLst>
                  <a:gd name="T0" fmla="*/ 0 w 13"/>
                  <a:gd name="T1" fmla="*/ 96 h 11"/>
                  <a:gd name="T2" fmla="*/ 8 w 13"/>
                  <a:gd name="T3" fmla="*/ 105 h 11"/>
                  <a:gd name="T4" fmla="*/ 35 w 13"/>
                  <a:gd name="T5" fmla="*/ 113 h 11"/>
                  <a:gd name="T6" fmla="*/ 116 w 13"/>
                  <a:gd name="T7" fmla="*/ 33 h 11"/>
                  <a:gd name="T8" fmla="*/ 116 w 13"/>
                  <a:gd name="T9" fmla="*/ 9 h 11"/>
                  <a:gd name="T10" fmla="*/ 81 w 13"/>
                  <a:gd name="T11" fmla="*/ 0 h 11"/>
                  <a:gd name="T12" fmla="*/ 0 w 13"/>
                  <a:gd name="T13" fmla="*/ 96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0" y="9"/>
                    </a:moveTo>
                    <a:cubicBezTo>
                      <a:pt x="0" y="9"/>
                      <a:pt x="0" y="10"/>
                      <a:pt x="1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9" y="11"/>
                      <a:pt x="13" y="7"/>
                      <a:pt x="13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2" y="1"/>
                      <a:pt x="10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49" name="Freeform 370"/>
              <p:cNvSpPr/>
              <p:nvPr>
                <p:custDataLst>
                  <p:tags r:id="rId305"/>
                </p:custDataLst>
              </p:nvPr>
            </p:nvSpPr>
            <p:spPr bwMode="auto">
              <a:xfrm>
                <a:off x="3723" y="3797"/>
                <a:ext cx="32" cy="34"/>
              </a:xfrm>
              <a:custGeom>
                <a:avLst/>
                <a:gdLst>
                  <a:gd name="T0" fmla="*/ 128 w 15"/>
                  <a:gd name="T1" fmla="*/ 0 h 15"/>
                  <a:gd name="T2" fmla="*/ 137 w 15"/>
                  <a:gd name="T3" fmla="*/ 57 h 15"/>
                  <a:gd name="T4" fmla="*/ 49 w 15"/>
                  <a:gd name="T5" fmla="*/ 150 h 15"/>
                  <a:gd name="T6" fmla="*/ 0 w 15"/>
                  <a:gd name="T7" fmla="*/ 129 h 15"/>
                  <a:gd name="T8" fmla="*/ 68 w 15"/>
                  <a:gd name="T9" fmla="*/ 175 h 15"/>
                  <a:gd name="T10" fmla="*/ 145 w 15"/>
                  <a:gd name="T11" fmla="*/ 82 h 15"/>
                  <a:gd name="T12" fmla="*/ 128 w 15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3" y="0"/>
                    </a:moveTo>
                    <a:cubicBezTo>
                      <a:pt x="13" y="2"/>
                      <a:pt x="14" y="3"/>
                      <a:pt x="14" y="5"/>
                    </a:cubicBezTo>
                    <a:cubicBezTo>
                      <a:pt x="14" y="9"/>
                      <a:pt x="10" y="13"/>
                      <a:pt x="5" y="13"/>
                    </a:cubicBezTo>
                    <a:cubicBezTo>
                      <a:pt x="3" y="13"/>
                      <a:pt x="1" y="12"/>
                      <a:pt x="0" y="11"/>
                    </a:cubicBezTo>
                    <a:cubicBezTo>
                      <a:pt x="1" y="14"/>
                      <a:pt x="4" y="15"/>
                      <a:pt x="7" y="15"/>
                    </a:cubicBezTo>
                    <a:cubicBezTo>
                      <a:pt x="12" y="15"/>
                      <a:pt x="15" y="11"/>
                      <a:pt x="15" y="7"/>
                    </a:cubicBezTo>
                    <a:cubicBezTo>
                      <a:pt x="15" y="4"/>
                      <a:pt x="14" y="2"/>
                      <a:pt x="13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0" name="Freeform 371"/>
              <p:cNvSpPr/>
              <p:nvPr>
                <p:custDataLst>
                  <p:tags r:id="rId306"/>
                </p:custDataLst>
              </p:nvPr>
            </p:nvSpPr>
            <p:spPr bwMode="auto">
              <a:xfrm>
                <a:off x="3738" y="3819"/>
                <a:ext cx="63" cy="43"/>
              </a:xfrm>
              <a:custGeom>
                <a:avLst/>
                <a:gdLst>
                  <a:gd name="T0" fmla="*/ 0 w 30"/>
                  <a:gd name="T1" fmla="*/ 195 h 19"/>
                  <a:gd name="T2" fmla="*/ 277 w 30"/>
                  <a:gd name="T3" fmla="*/ 0 h 19"/>
                  <a:gd name="T4" fmla="*/ 0 w 30"/>
                  <a:gd name="T5" fmla="*/ 19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7"/>
                    </a:moveTo>
                    <a:cubicBezTo>
                      <a:pt x="6" y="19"/>
                      <a:pt x="23" y="14"/>
                      <a:pt x="30" y="0"/>
                    </a:cubicBezTo>
                    <a:cubicBezTo>
                      <a:pt x="26" y="4"/>
                      <a:pt x="12" y="16"/>
                      <a:pt x="0" y="17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1" name="Freeform 372"/>
              <p:cNvSpPr/>
              <p:nvPr>
                <p:custDataLst>
                  <p:tags r:id="rId307"/>
                </p:custDataLst>
              </p:nvPr>
            </p:nvSpPr>
            <p:spPr bwMode="auto">
              <a:xfrm>
                <a:off x="3849" y="3531"/>
                <a:ext cx="186" cy="195"/>
              </a:xfrm>
              <a:custGeom>
                <a:avLst/>
                <a:gdLst>
                  <a:gd name="T0" fmla="*/ 0 w 89"/>
                  <a:gd name="T1" fmla="*/ 473 h 87"/>
                  <a:gd name="T2" fmla="*/ 357 w 89"/>
                  <a:gd name="T3" fmla="*/ 0 h 87"/>
                  <a:gd name="T4" fmla="*/ 813 w 89"/>
                  <a:gd name="T5" fmla="*/ 473 h 87"/>
                  <a:gd name="T6" fmla="*/ 401 w 89"/>
                  <a:gd name="T7" fmla="*/ 979 h 87"/>
                  <a:gd name="T8" fmla="*/ 0 w 89"/>
                  <a:gd name="T9" fmla="*/ 47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9" h="87">
                    <a:moveTo>
                      <a:pt x="0" y="42"/>
                    </a:moveTo>
                    <a:cubicBezTo>
                      <a:pt x="0" y="17"/>
                      <a:pt x="14" y="0"/>
                      <a:pt x="39" y="0"/>
                    </a:cubicBezTo>
                    <a:cubicBezTo>
                      <a:pt x="63" y="0"/>
                      <a:pt x="89" y="17"/>
                      <a:pt x="89" y="42"/>
                    </a:cubicBezTo>
                    <a:cubicBezTo>
                      <a:pt x="89" y="67"/>
                      <a:pt x="69" y="87"/>
                      <a:pt x="44" y="87"/>
                    </a:cubicBezTo>
                    <a:cubicBezTo>
                      <a:pt x="20" y="87"/>
                      <a:pt x="0" y="67"/>
                      <a:pt x="0" y="42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2" name="Freeform 373"/>
              <p:cNvSpPr/>
              <p:nvPr>
                <p:custDataLst>
                  <p:tags r:id="rId308"/>
                </p:custDataLst>
              </p:nvPr>
            </p:nvSpPr>
            <p:spPr bwMode="auto">
              <a:xfrm>
                <a:off x="3847" y="3525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77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0" y="73"/>
                      <a:pt x="19" y="44"/>
                      <a:pt x="39" y="35"/>
                    </a:cubicBezTo>
                    <a:cubicBezTo>
                      <a:pt x="59" y="26"/>
                      <a:pt x="68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3" name="Oval 374"/>
              <p:cNvSpPr>
                <a:spLocks noChangeArrowheads="1"/>
              </p:cNvSpPr>
              <p:nvPr>
                <p:custDataLst>
                  <p:tags r:id="rId309"/>
                </p:custDataLst>
              </p:nvPr>
            </p:nvSpPr>
            <p:spPr bwMode="auto">
              <a:xfrm>
                <a:off x="3953" y="3621"/>
                <a:ext cx="28" cy="29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54" name="Freeform 375"/>
              <p:cNvSpPr/>
              <p:nvPr>
                <p:custDataLst>
                  <p:tags r:id="rId310"/>
                </p:custDataLst>
              </p:nvPr>
            </p:nvSpPr>
            <p:spPr bwMode="auto">
              <a:xfrm>
                <a:off x="3953" y="3621"/>
                <a:ext cx="21" cy="18"/>
              </a:xfrm>
              <a:custGeom>
                <a:avLst/>
                <a:gdLst>
                  <a:gd name="T0" fmla="*/ 0 w 10"/>
                  <a:gd name="T1" fmla="*/ 72 h 8"/>
                  <a:gd name="T2" fmla="*/ 0 w 10"/>
                  <a:gd name="T3" fmla="*/ 92 h 8"/>
                  <a:gd name="T4" fmla="*/ 27 w 10"/>
                  <a:gd name="T5" fmla="*/ 92 h 8"/>
                  <a:gd name="T6" fmla="*/ 92 w 10"/>
                  <a:gd name="T7" fmla="*/ 25 h 8"/>
                  <a:gd name="T8" fmla="*/ 84 w 10"/>
                  <a:gd name="T9" fmla="*/ 0 h 8"/>
                  <a:gd name="T10" fmla="*/ 67 w 10"/>
                  <a:gd name="T11" fmla="*/ 0 h 8"/>
                  <a:gd name="T12" fmla="*/ 0 w 10"/>
                  <a:gd name="T13" fmla="*/ 72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0" y="6"/>
                    </a:move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7" y="8"/>
                      <a:pt x="10" y="5"/>
                      <a:pt x="10" y="2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5" name="Freeform 376"/>
              <p:cNvSpPr/>
              <p:nvPr>
                <p:custDataLst>
                  <p:tags r:id="rId311"/>
                </p:custDataLst>
              </p:nvPr>
            </p:nvSpPr>
            <p:spPr bwMode="auto">
              <a:xfrm>
                <a:off x="3956" y="3623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45 h 12"/>
                  <a:gd name="T4" fmla="*/ 35 w 12"/>
                  <a:gd name="T5" fmla="*/ 117 h 12"/>
                  <a:gd name="T6" fmla="*/ 0 w 12"/>
                  <a:gd name="T7" fmla="*/ 101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1" y="1"/>
                      <a:pt x="11" y="3"/>
                      <a:pt x="11" y="4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1" y="11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2"/>
                      <a:pt x="10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6" name="Freeform 377"/>
              <p:cNvSpPr/>
              <p:nvPr>
                <p:custDataLst>
                  <p:tags r:id="rId312"/>
                </p:custDataLst>
              </p:nvPr>
            </p:nvSpPr>
            <p:spPr bwMode="auto">
              <a:xfrm>
                <a:off x="3941" y="3659"/>
                <a:ext cx="63" cy="42"/>
              </a:xfrm>
              <a:custGeom>
                <a:avLst/>
                <a:gdLst>
                  <a:gd name="T0" fmla="*/ 0 w 30"/>
                  <a:gd name="T1" fmla="*/ 186 h 19"/>
                  <a:gd name="T2" fmla="*/ 277 w 30"/>
                  <a:gd name="T3" fmla="*/ 0 h 19"/>
                  <a:gd name="T4" fmla="*/ 0 w 30"/>
                  <a:gd name="T5" fmla="*/ 18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9">
                    <a:moveTo>
                      <a:pt x="0" y="17"/>
                    </a:moveTo>
                    <a:cubicBezTo>
                      <a:pt x="6" y="19"/>
                      <a:pt x="23" y="14"/>
                      <a:pt x="30" y="0"/>
                    </a:cubicBezTo>
                    <a:cubicBezTo>
                      <a:pt x="26" y="4"/>
                      <a:pt x="12" y="16"/>
                      <a:pt x="0" y="17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7" name="Oval 378"/>
              <p:cNvSpPr>
                <a:spLocks noChangeArrowheads="1"/>
              </p:cNvSpPr>
              <p:nvPr>
                <p:custDataLst>
                  <p:tags r:id="rId313"/>
                </p:custDataLst>
              </p:nvPr>
            </p:nvSpPr>
            <p:spPr bwMode="auto">
              <a:xfrm>
                <a:off x="3826" y="3210"/>
                <a:ext cx="188" cy="201"/>
              </a:xfrm>
              <a:prstGeom prst="ellipse">
                <a:avLst/>
              </a:prstGeom>
              <a:solidFill>
                <a:srgbClr val="BB7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58" name="Freeform 379"/>
              <p:cNvSpPr/>
              <p:nvPr>
                <p:custDataLst>
                  <p:tags r:id="rId314"/>
                </p:custDataLst>
              </p:nvPr>
            </p:nvSpPr>
            <p:spPr bwMode="auto">
              <a:xfrm>
                <a:off x="3824" y="3210"/>
                <a:ext cx="188" cy="196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497 h 88"/>
                  <a:gd name="T4" fmla="*/ 309 w 90"/>
                  <a:gd name="T5" fmla="*/ 973 h 88"/>
                  <a:gd name="T6" fmla="*/ 353 w 90"/>
                  <a:gd name="T7" fmla="*/ 388 h 88"/>
                  <a:gd name="T8" fmla="*/ 702 w 90"/>
                  <a:gd name="T9" fmla="*/ 506 h 88"/>
                  <a:gd name="T10" fmla="*/ 777 w 90"/>
                  <a:gd name="T11" fmla="*/ 728 h 88"/>
                  <a:gd name="T12" fmla="*/ 821 w 90"/>
                  <a:gd name="T13" fmla="*/ 497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3"/>
                      <a:pt x="34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3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59" name="Freeform 380"/>
              <p:cNvSpPr/>
              <p:nvPr>
                <p:custDataLst>
                  <p:tags r:id="rId315"/>
                </p:custDataLst>
              </p:nvPr>
            </p:nvSpPr>
            <p:spPr bwMode="auto">
              <a:xfrm>
                <a:off x="3868" y="3257"/>
                <a:ext cx="94" cy="158"/>
              </a:xfrm>
              <a:custGeom>
                <a:avLst/>
                <a:gdLst>
                  <a:gd name="T0" fmla="*/ 336 w 45"/>
                  <a:gd name="T1" fmla="*/ 100 h 71"/>
                  <a:gd name="T2" fmla="*/ 157 w 45"/>
                  <a:gd name="T3" fmla="*/ 343 h 71"/>
                  <a:gd name="T4" fmla="*/ 301 w 45"/>
                  <a:gd name="T5" fmla="*/ 728 h 71"/>
                  <a:gd name="T6" fmla="*/ 175 w 45"/>
                  <a:gd name="T7" fmla="*/ 772 h 71"/>
                  <a:gd name="T8" fmla="*/ 0 w 45"/>
                  <a:gd name="T9" fmla="*/ 683 h 71"/>
                  <a:gd name="T10" fmla="*/ 8 w 45"/>
                  <a:gd name="T11" fmla="*/ 541 h 71"/>
                  <a:gd name="T12" fmla="*/ 36 w 45"/>
                  <a:gd name="T13" fmla="*/ 118 h 71"/>
                  <a:gd name="T14" fmla="*/ 209 w 45"/>
                  <a:gd name="T15" fmla="*/ 0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" h="71">
                    <a:moveTo>
                      <a:pt x="37" y="9"/>
                    </a:moveTo>
                    <a:cubicBezTo>
                      <a:pt x="21" y="10"/>
                      <a:pt x="17" y="21"/>
                      <a:pt x="17" y="31"/>
                    </a:cubicBezTo>
                    <a:cubicBezTo>
                      <a:pt x="17" y="42"/>
                      <a:pt x="20" y="71"/>
                      <a:pt x="33" y="66"/>
                    </a:cubicBezTo>
                    <a:cubicBezTo>
                      <a:pt x="45" y="61"/>
                      <a:pt x="19" y="70"/>
                      <a:pt x="19" y="70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0" name="Oval 381"/>
              <p:cNvSpPr>
                <a:spLocks noChangeArrowheads="1"/>
              </p:cNvSpPr>
              <p:nvPr>
                <p:custDataLst>
                  <p:tags r:id="rId316"/>
                </p:custDataLst>
              </p:nvPr>
            </p:nvSpPr>
            <p:spPr bwMode="auto">
              <a:xfrm>
                <a:off x="3924" y="3340"/>
                <a:ext cx="27" cy="31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61" name="Freeform 382"/>
              <p:cNvSpPr/>
              <p:nvPr>
                <p:custDataLst>
                  <p:tags r:id="rId317"/>
                </p:custDataLst>
              </p:nvPr>
            </p:nvSpPr>
            <p:spPr bwMode="auto">
              <a:xfrm>
                <a:off x="3924" y="3340"/>
                <a:ext cx="21" cy="20"/>
              </a:xfrm>
              <a:custGeom>
                <a:avLst/>
                <a:gdLst>
                  <a:gd name="T0" fmla="*/ 0 w 10"/>
                  <a:gd name="T1" fmla="*/ 80 h 9"/>
                  <a:gd name="T2" fmla="*/ 0 w 10"/>
                  <a:gd name="T3" fmla="*/ 89 h 9"/>
                  <a:gd name="T4" fmla="*/ 27 w 10"/>
                  <a:gd name="T5" fmla="*/ 98 h 9"/>
                  <a:gd name="T6" fmla="*/ 92 w 10"/>
                  <a:gd name="T7" fmla="*/ 20 h 9"/>
                  <a:gd name="T8" fmla="*/ 84 w 10"/>
                  <a:gd name="T9" fmla="*/ 9 h 9"/>
                  <a:gd name="T10" fmla="*/ 67 w 10"/>
                  <a:gd name="T11" fmla="*/ 0 h 9"/>
                  <a:gd name="T12" fmla="*/ 0 w 10"/>
                  <a:gd name="T13" fmla="*/ 8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0" y="7"/>
                    </a:moveTo>
                    <a:cubicBezTo>
                      <a:pt x="0" y="7"/>
                      <a:pt x="0" y="8"/>
                      <a:pt x="0" y="8"/>
                    </a:cubicBezTo>
                    <a:cubicBezTo>
                      <a:pt x="1" y="9"/>
                      <a:pt x="2" y="9"/>
                      <a:pt x="3" y="9"/>
                    </a:cubicBezTo>
                    <a:cubicBezTo>
                      <a:pt x="7" y="9"/>
                      <a:pt x="10" y="6"/>
                      <a:pt x="10" y="2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2" name="Freeform 383"/>
              <p:cNvSpPr/>
              <p:nvPr>
                <p:custDataLst>
                  <p:tags r:id="rId318"/>
                </p:custDataLst>
              </p:nvPr>
            </p:nvSpPr>
            <p:spPr bwMode="auto">
              <a:xfrm>
                <a:off x="3926" y="3344"/>
                <a:ext cx="25" cy="27"/>
              </a:xfrm>
              <a:custGeom>
                <a:avLst/>
                <a:gdLst>
                  <a:gd name="T0" fmla="*/ 92 w 12"/>
                  <a:gd name="T1" fmla="*/ 0 h 12"/>
                  <a:gd name="T2" fmla="*/ 100 w 12"/>
                  <a:gd name="T3" fmla="*/ 36 h 12"/>
                  <a:gd name="T4" fmla="*/ 35 w 12"/>
                  <a:gd name="T5" fmla="*/ 117 h 12"/>
                  <a:gd name="T6" fmla="*/ 0 w 12"/>
                  <a:gd name="T7" fmla="*/ 92 h 12"/>
                  <a:gd name="T8" fmla="*/ 56 w 12"/>
                  <a:gd name="T9" fmla="*/ 137 h 12"/>
                  <a:gd name="T10" fmla="*/ 108 w 12"/>
                  <a:gd name="T11" fmla="*/ 56 h 12"/>
                  <a:gd name="T12" fmla="*/ 9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0"/>
                    </a:moveTo>
                    <a:cubicBezTo>
                      <a:pt x="10" y="1"/>
                      <a:pt x="11" y="2"/>
                      <a:pt x="11" y="3"/>
                    </a:cubicBezTo>
                    <a:cubicBezTo>
                      <a:pt x="11" y="7"/>
                      <a:pt x="8" y="10"/>
                      <a:pt x="4" y="10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9" y="12"/>
                      <a:pt x="12" y="9"/>
                      <a:pt x="12" y="5"/>
                    </a:cubicBezTo>
                    <a:cubicBezTo>
                      <a:pt x="12" y="3"/>
                      <a:pt x="11" y="1"/>
                      <a:pt x="10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3" name="Oval 384"/>
              <p:cNvSpPr>
                <a:spLocks noChangeArrowheads="1"/>
              </p:cNvSpPr>
              <p:nvPr>
                <p:custDataLst>
                  <p:tags r:id="rId319"/>
                </p:custDataLst>
              </p:nvPr>
            </p:nvSpPr>
            <p:spPr bwMode="auto">
              <a:xfrm>
                <a:off x="3979" y="3482"/>
                <a:ext cx="21" cy="23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64" name="Freeform 385"/>
              <p:cNvSpPr/>
              <p:nvPr>
                <p:custDataLst>
                  <p:tags r:id="rId320"/>
                </p:custDataLst>
              </p:nvPr>
            </p:nvSpPr>
            <p:spPr bwMode="auto">
              <a:xfrm>
                <a:off x="3979" y="3482"/>
                <a:ext cx="14" cy="16"/>
              </a:xfrm>
              <a:custGeom>
                <a:avLst/>
                <a:gdLst>
                  <a:gd name="T0" fmla="*/ 0 w 7"/>
                  <a:gd name="T1" fmla="*/ 57 h 7"/>
                  <a:gd name="T2" fmla="*/ 0 w 7"/>
                  <a:gd name="T3" fmla="*/ 73 h 7"/>
                  <a:gd name="T4" fmla="*/ 16 w 7"/>
                  <a:gd name="T5" fmla="*/ 85 h 7"/>
                  <a:gd name="T6" fmla="*/ 56 w 7"/>
                  <a:gd name="T7" fmla="*/ 25 h 7"/>
                  <a:gd name="T8" fmla="*/ 56 w 7"/>
                  <a:gd name="T9" fmla="*/ 11 h 7"/>
                  <a:gd name="T10" fmla="*/ 40 w 7"/>
                  <a:gd name="T11" fmla="*/ 0 h 7"/>
                  <a:gd name="T12" fmla="*/ 0 w 7"/>
                  <a:gd name="T13" fmla="*/ 5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0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5" y="7"/>
                      <a:pt x="7" y="5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5" name="Freeform 386"/>
              <p:cNvSpPr/>
              <p:nvPr>
                <p:custDataLst>
                  <p:tags r:id="rId321"/>
                </p:custDataLst>
              </p:nvPr>
            </p:nvSpPr>
            <p:spPr bwMode="auto">
              <a:xfrm>
                <a:off x="3981" y="3487"/>
                <a:ext cx="19" cy="18"/>
              </a:xfrm>
              <a:custGeom>
                <a:avLst/>
                <a:gdLst>
                  <a:gd name="T0" fmla="*/ 68 w 9"/>
                  <a:gd name="T1" fmla="*/ 0 h 8"/>
                  <a:gd name="T2" fmla="*/ 76 w 9"/>
                  <a:gd name="T3" fmla="*/ 25 h 8"/>
                  <a:gd name="T4" fmla="*/ 27 w 9"/>
                  <a:gd name="T5" fmla="*/ 81 h 8"/>
                  <a:gd name="T6" fmla="*/ 0 w 9"/>
                  <a:gd name="T7" fmla="*/ 72 h 8"/>
                  <a:gd name="T8" fmla="*/ 36 w 9"/>
                  <a:gd name="T9" fmla="*/ 92 h 8"/>
                  <a:gd name="T10" fmla="*/ 84 w 9"/>
                  <a:gd name="T11" fmla="*/ 36 h 8"/>
                  <a:gd name="T12" fmla="*/ 68 w 9"/>
                  <a:gd name="T13" fmla="*/ 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7" y="0"/>
                    </a:moveTo>
                    <a:cubicBezTo>
                      <a:pt x="8" y="0"/>
                      <a:pt x="8" y="1"/>
                      <a:pt x="8" y="2"/>
                    </a:cubicBezTo>
                    <a:cubicBezTo>
                      <a:pt x="8" y="5"/>
                      <a:pt x="6" y="7"/>
                      <a:pt x="3" y="7"/>
                    </a:cubicBezTo>
                    <a:cubicBezTo>
                      <a:pt x="2" y="7"/>
                      <a:pt x="0" y="7"/>
                      <a:pt x="0" y="6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7" y="8"/>
                      <a:pt x="9" y="6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6" name="Oval 387"/>
              <p:cNvSpPr>
                <a:spLocks noChangeArrowheads="1"/>
              </p:cNvSpPr>
              <p:nvPr>
                <p:custDataLst>
                  <p:tags r:id="rId322"/>
                </p:custDataLst>
              </p:nvPr>
            </p:nvSpPr>
            <p:spPr bwMode="auto">
              <a:xfrm>
                <a:off x="3853" y="3726"/>
                <a:ext cx="21" cy="22"/>
              </a:xfrm>
              <a:prstGeom prst="ellipse">
                <a:avLst/>
              </a:pr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67" name="Freeform 388"/>
              <p:cNvSpPr/>
              <p:nvPr>
                <p:custDataLst>
                  <p:tags r:id="rId323"/>
                </p:custDataLst>
              </p:nvPr>
            </p:nvSpPr>
            <p:spPr bwMode="auto">
              <a:xfrm>
                <a:off x="3853" y="3726"/>
                <a:ext cx="15" cy="13"/>
              </a:xfrm>
              <a:custGeom>
                <a:avLst/>
                <a:gdLst>
                  <a:gd name="T0" fmla="*/ 0 w 7"/>
                  <a:gd name="T1" fmla="*/ 52 h 6"/>
                  <a:gd name="T2" fmla="*/ 0 w 7"/>
                  <a:gd name="T3" fmla="*/ 61 h 6"/>
                  <a:gd name="T4" fmla="*/ 19 w 7"/>
                  <a:gd name="T5" fmla="*/ 61 h 6"/>
                  <a:gd name="T6" fmla="*/ 69 w 7"/>
                  <a:gd name="T7" fmla="*/ 9 h 6"/>
                  <a:gd name="T8" fmla="*/ 69 w 7"/>
                  <a:gd name="T9" fmla="*/ 9 h 6"/>
                  <a:gd name="T10" fmla="*/ 51 w 7"/>
                  <a:gd name="T11" fmla="*/ 0 h 6"/>
                  <a:gd name="T12" fmla="*/ 0 w 7"/>
                  <a:gd name="T13" fmla="*/ 5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5" y="6"/>
                      <a:pt x="7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lose/>
                  </a:path>
                </a:pathLst>
              </a:custGeom>
              <a:solidFill>
                <a:srgbClr val="8D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8" name="Freeform 389"/>
              <p:cNvSpPr/>
              <p:nvPr>
                <p:custDataLst>
                  <p:tags r:id="rId324"/>
                </p:custDataLst>
              </p:nvPr>
            </p:nvSpPr>
            <p:spPr bwMode="auto">
              <a:xfrm>
                <a:off x="3855" y="3728"/>
                <a:ext cx="19" cy="20"/>
              </a:xfrm>
              <a:custGeom>
                <a:avLst/>
                <a:gdLst>
                  <a:gd name="T0" fmla="*/ 68 w 9"/>
                  <a:gd name="T1" fmla="*/ 0 h 9"/>
                  <a:gd name="T2" fmla="*/ 76 w 9"/>
                  <a:gd name="T3" fmla="*/ 36 h 9"/>
                  <a:gd name="T4" fmla="*/ 27 w 9"/>
                  <a:gd name="T5" fmla="*/ 89 h 9"/>
                  <a:gd name="T6" fmla="*/ 0 w 9"/>
                  <a:gd name="T7" fmla="*/ 64 h 9"/>
                  <a:gd name="T8" fmla="*/ 36 w 9"/>
                  <a:gd name="T9" fmla="*/ 98 h 9"/>
                  <a:gd name="T10" fmla="*/ 84 w 9"/>
                  <a:gd name="T11" fmla="*/ 44 h 9"/>
                  <a:gd name="T12" fmla="*/ 68 w 9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5"/>
                      <a:pt x="6" y="8"/>
                      <a:pt x="3" y="8"/>
                    </a:cubicBezTo>
                    <a:cubicBezTo>
                      <a:pt x="2" y="8"/>
                      <a:pt x="0" y="7"/>
                      <a:pt x="0" y="6"/>
                    </a:cubicBezTo>
                    <a:cubicBezTo>
                      <a:pt x="0" y="8"/>
                      <a:pt x="2" y="9"/>
                      <a:pt x="4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3"/>
                      <a:pt x="8" y="1"/>
                      <a:pt x="7" y="0"/>
                    </a:cubicBezTo>
                    <a:close/>
                  </a:path>
                </a:pathLst>
              </a:cu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69" name="Oval 390"/>
              <p:cNvSpPr>
                <a:spLocks noChangeArrowheads="1"/>
              </p:cNvSpPr>
              <p:nvPr>
                <p:custDataLst>
                  <p:tags r:id="rId325"/>
                </p:custDataLst>
              </p:nvPr>
            </p:nvSpPr>
            <p:spPr bwMode="auto">
              <a:xfrm>
                <a:off x="3420" y="3181"/>
                <a:ext cx="188" cy="201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70" name="Freeform 391"/>
              <p:cNvSpPr/>
              <p:nvPr>
                <p:custDataLst>
                  <p:tags r:id="rId326"/>
                </p:custDataLst>
              </p:nvPr>
            </p:nvSpPr>
            <p:spPr bwMode="auto">
              <a:xfrm>
                <a:off x="3420" y="3181"/>
                <a:ext cx="188" cy="196"/>
              </a:xfrm>
              <a:custGeom>
                <a:avLst/>
                <a:gdLst>
                  <a:gd name="T0" fmla="*/ 409 w 90"/>
                  <a:gd name="T1" fmla="*/ 0 h 88"/>
                  <a:gd name="T2" fmla="*/ 0 w 90"/>
                  <a:gd name="T3" fmla="*/ 497 h 88"/>
                  <a:gd name="T4" fmla="*/ 318 w 90"/>
                  <a:gd name="T5" fmla="*/ 973 h 88"/>
                  <a:gd name="T6" fmla="*/ 353 w 90"/>
                  <a:gd name="T7" fmla="*/ 388 h 88"/>
                  <a:gd name="T8" fmla="*/ 702 w 90"/>
                  <a:gd name="T9" fmla="*/ 506 h 88"/>
                  <a:gd name="T10" fmla="*/ 777 w 90"/>
                  <a:gd name="T11" fmla="*/ 728 h 88"/>
                  <a:gd name="T12" fmla="*/ 821 w 90"/>
                  <a:gd name="T13" fmla="*/ 497 h 88"/>
                  <a:gd name="T14" fmla="*/ 409 w 90"/>
                  <a:gd name="T15" fmla="*/ 0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8">
                    <a:moveTo>
                      <a:pt x="45" y="0"/>
                    </a:moveTo>
                    <a:cubicBezTo>
                      <a:pt x="21" y="0"/>
                      <a:pt x="0" y="20"/>
                      <a:pt x="0" y="45"/>
                    </a:cubicBezTo>
                    <a:cubicBezTo>
                      <a:pt x="0" y="66"/>
                      <a:pt x="15" y="83"/>
                      <a:pt x="35" y="88"/>
                    </a:cubicBezTo>
                    <a:cubicBezTo>
                      <a:pt x="21" y="73"/>
                      <a:pt x="19" y="44"/>
                      <a:pt x="39" y="35"/>
                    </a:cubicBezTo>
                    <a:cubicBezTo>
                      <a:pt x="59" y="25"/>
                      <a:pt x="69" y="35"/>
                      <a:pt x="77" y="46"/>
                    </a:cubicBezTo>
                    <a:cubicBezTo>
                      <a:pt x="82" y="52"/>
                      <a:pt x="84" y="59"/>
                      <a:pt x="85" y="66"/>
                    </a:cubicBezTo>
                    <a:cubicBezTo>
                      <a:pt x="88" y="59"/>
                      <a:pt x="90" y="52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1" name="Oval 392"/>
              <p:cNvSpPr>
                <a:spLocks noChangeArrowheads="1"/>
              </p:cNvSpPr>
              <p:nvPr>
                <p:custDataLst>
                  <p:tags r:id="rId327"/>
                </p:custDataLst>
              </p:nvPr>
            </p:nvSpPr>
            <p:spPr bwMode="auto">
              <a:xfrm>
                <a:off x="3690" y="3199"/>
                <a:ext cx="199" cy="210"/>
              </a:xfrm>
              <a:prstGeom prst="ellipse">
                <a:avLst/>
              </a:prstGeom>
              <a:solidFill>
                <a:srgbClr val="CD9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72" name="Freeform 393"/>
              <p:cNvSpPr/>
              <p:nvPr>
                <p:custDataLst>
                  <p:tags r:id="rId328"/>
                </p:custDataLst>
              </p:nvPr>
            </p:nvSpPr>
            <p:spPr bwMode="auto">
              <a:xfrm>
                <a:off x="3696" y="3206"/>
                <a:ext cx="188" cy="198"/>
              </a:xfrm>
              <a:custGeom>
                <a:avLst/>
                <a:gdLst>
                  <a:gd name="T0" fmla="*/ 409 w 90"/>
                  <a:gd name="T1" fmla="*/ 0 h 89"/>
                  <a:gd name="T2" fmla="*/ 0 w 90"/>
                  <a:gd name="T3" fmla="*/ 494 h 89"/>
                  <a:gd name="T4" fmla="*/ 309 w 90"/>
                  <a:gd name="T5" fmla="*/ 979 h 89"/>
                  <a:gd name="T6" fmla="*/ 353 w 90"/>
                  <a:gd name="T7" fmla="*/ 387 h 89"/>
                  <a:gd name="T8" fmla="*/ 702 w 90"/>
                  <a:gd name="T9" fmla="*/ 505 h 89"/>
                  <a:gd name="T10" fmla="*/ 765 w 90"/>
                  <a:gd name="T11" fmla="*/ 727 h 89"/>
                  <a:gd name="T12" fmla="*/ 821 w 90"/>
                  <a:gd name="T13" fmla="*/ 494 h 89"/>
                  <a:gd name="T14" fmla="*/ 409 w 90"/>
                  <a:gd name="T15" fmla="*/ 0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0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6"/>
                      <a:pt x="14" y="84"/>
                      <a:pt x="34" y="89"/>
                    </a:cubicBezTo>
                    <a:cubicBezTo>
                      <a:pt x="20" y="73"/>
                      <a:pt x="19" y="45"/>
                      <a:pt x="39" y="35"/>
                    </a:cubicBezTo>
                    <a:cubicBezTo>
                      <a:pt x="59" y="26"/>
                      <a:pt x="68" y="35"/>
                      <a:pt x="77" y="46"/>
                    </a:cubicBezTo>
                    <a:cubicBezTo>
                      <a:pt x="81" y="52"/>
                      <a:pt x="83" y="59"/>
                      <a:pt x="84" y="66"/>
                    </a:cubicBezTo>
                    <a:cubicBezTo>
                      <a:pt x="88" y="60"/>
                      <a:pt x="90" y="53"/>
                      <a:pt x="90" y="45"/>
                    </a:cubicBezTo>
                    <a:cubicBezTo>
                      <a:pt x="90" y="20"/>
                      <a:pt x="70" y="0"/>
                      <a:pt x="45" y="0"/>
                    </a:cubicBezTo>
                    <a:close/>
                  </a:path>
                </a:pathLst>
              </a:cu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3" name="Oval 394"/>
              <p:cNvSpPr>
                <a:spLocks noChangeArrowheads="1"/>
              </p:cNvSpPr>
              <p:nvPr>
                <p:custDataLst>
                  <p:tags r:id="rId329"/>
                </p:custDataLst>
              </p:nvPr>
            </p:nvSpPr>
            <p:spPr bwMode="auto">
              <a:xfrm>
                <a:off x="3769" y="3337"/>
                <a:ext cx="32" cy="36"/>
              </a:xfrm>
              <a:prstGeom prst="ellipse">
                <a:avLst/>
              </a:prstGeom>
              <a:solidFill>
                <a:srgbClr val="BE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zh-CN" altLang="zh-CN"/>
              </a:p>
            </p:txBody>
          </p:sp>
          <p:sp>
            <p:nvSpPr>
              <p:cNvPr id="274" name="Freeform 395"/>
              <p:cNvSpPr/>
              <p:nvPr>
                <p:custDataLst>
                  <p:tags r:id="rId330"/>
                </p:custDataLst>
              </p:nvPr>
            </p:nvSpPr>
            <p:spPr bwMode="auto">
              <a:xfrm>
                <a:off x="3769" y="3337"/>
                <a:ext cx="23" cy="23"/>
              </a:xfrm>
              <a:custGeom>
                <a:avLst/>
                <a:gdLst>
                  <a:gd name="T0" fmla="*/ 0 w 11"/>
                  <a:gd name="T1" fmla="*/ 94 h 10"/>
                  <a:gd name="T2" fmla="*/ 0 w 11"/>
                  <a:gd name="T3" fmla="*/ 122 h 10"/>
                  <a:gd name="T4" fmla="*/ 27 w 11"/>
                  <a:gd name="T5" fmla="*/ 122 h 10"/>
                  <a:gd name="T6" fmla="*/ 100 w 11"/>
                  <a:gd name="T7" fmla="*/ 37 h 10"/>
                  <a:gd name="T8" fmla="*/ 100 w 11"/>
                  <a:gd name="T9" fmla="*/ 12 h 10"/>
                  <a:gd name="T10" fmla="*/ 65 w 11"/>
                  <a:gd name="T11" fmla="*/ 0 h 10"/>
                  <a:gd name="T12" fmla="*/ 0 w 11"/>
                  <a:gd name="T13" fmla="*/ 9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0" y="9"/>
                      <a:pt x="0" y="9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7" y="10"/>
                      <a:pt x="11" y="7"/>
                      <a:pt x="11" y="3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0" y="1"/>
                      <a:pt x="9" y="0"/>
                      <a:pt x="7" y="0"/>
                    </a:cubicBezTo>
                    <a:cubicBezTo>
                      <a:pt x="3" y="0"/>
                      <a:pt x="0" y="4"/>
                      <a:pt x="0" y="8"/>
                    </a:cubicBezTo>
                    <a:close/>
                  </a:path>
                </a:pathLst>
              </a:custGeom>
              <a:solidFill>
                <a:srgbClr val="AD6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5" name="Freeform 396"/>
              <p:cNvSpPr/>
              <p:nvPr>
                <p:custDataLst>
                  <p:tags r:id="rId331"/>
                </p:custDataLst>
              </p:nvPr>
            </p:nvSpPr>
            <p:spPr bwMode="auto">
              <a:xfrm>
                <a:off x="3771" y="3342"/>
                <a:ext cx="30" cy="31"/>
              </a:xfrm>
              <a:custGeom>
                <a:avLst/>
                <a:gdLst>
                  <a:gd name="T0" fmla="*/ 120 w 14"/>
                  <a:gd name="T1" fmla="*/ 0 h 14"/>
                  <a:gd name="T2" fmla="*/ 129 w 14"/>
                  <a:gd name="T3" fmla="*/ 44 h 14"/>
                  <a:gd name="T4" fmla="*/ 51 w 14"/>
                  <a:gd name="T5" fmla="*/ 133 h 14"/>
                  <a:gd name="T6" fmla="*/ 0 w 14"/>
                  <a:gd name="T7" fmla="*/ 109 h 14"/>
                  <a:gd name="T8" fmla="*/ 60 w 14"/>
                  <a:gd name="T9" fmla="*/ 153 h 14"/>
                  <a:gd name="T10" fmla="*/ 137 w 14"/>
                  <a:gd name="T11" fmla="*/ 64 h 14"/>
                  <a:gd name="T12" fmla="*/ 120 w 1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2" y="0"/>
                    </a:moveTo>
                    <a:cubicBezTo>
                      <a:pt x="12" y="1"/>
                      <a:pt x="13" y="3"/>
                      <a:pt x="13" y="4"/>
                    </a:cubicBezTo>
                    <a:cubicBezTo>
                      <a:pt x="13" y="8"/>
                      <a:pt x="9" y="12"/>
                      <a:pt x="5" y="12"/>
                    </a:cubicBezTo>
                    <a:cubicBezTo>
                      <a:pt x="3" y="12"/>
                      <a:pt x="1" y="11"/>
                      <a:pt x="0" y="10"/>
                    </a:cubicBezTo>
                    <a:cubicBezTo>
                      <a:pt x="1" y="12"/>
                      <a:pt x="3" y="14"/>
                      <a:pt x="6" y="14"/>
                    </a:cubicBezTo>
                    <a:cubicBezTo>
                      <a:pt x="11" y="14"/>
                      <a:pt x="14" y="10"/>
                      <a:pt x="14" y="6"/>
                    </a:cubicBezTo>
                    <a:cubicBezTo>
                      <a:pt x="14" y="4"/>
                      <a:pt x="13" y="2"/>
                      <a:pt x="12" y="0"/>
                    </a:cubicBezTo>
                    <a:close/>
                  </a:path>
                </a:pathLst>
              </a:custGeom>
              <a:solidFill>
                <a:srgbClr val="E6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6" name="Freeform 397"/>
              <p:cNvSpPr/>
              <p:nvPr>
                <p:custDataLst>
                  <p:tags r:id="rId332"/>
                </p:custDataLst>
              </p:nvPr>
            </p:nvSpPr>
            <p:spPr bwMode="auto">
              <a:xfrm>
                <a:off x="3790" y="3353"/>
                <a:ext cx="63" cy="40"/>
              </a:xfrm>
              <a:custGeom>
                <a:avLst/>
                <a:gdLst>
                  <a:gd name="T0" fmla="*/ 0 w 30"/>
                  <a:gd name="T1" fmla="*/ 178 h 18"/>
                  <a:gd name="T2" fmla="*/ 277 w 30"/>
                  <a:gd name="T3" fmla="*/ 0 h 18"/>
                  <a:gd name="T4" fmla="*/ 0 w 30"/>
                  <a:gd name="T5" fmla="*/ 178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8">
                    <a:moveTo>
                      <a:pt x="0" y="16"/>
                    </a:moveTo>
                    <a:cubicBezTo>
                      <a:pt x="7" y="18"/>
                      <a:pt x="23" y="14"/>
                      <a:pt x="30" y="0"/>
                    </a:cubicBezTo>
                    <a:cubicBezTo>
                      <a:pt x="27" y="3"/>
                      <a:pt x="13" y="16"/>
                      <a:pt x="0" y="16"/>
                    </a:cubicBezTo>
                    <a:close/>
                  </a:path>
                </a:pathLst>
              </a:custGeom>
              <a:solidFill>
                <a:srgbClr val="EF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7" name="Freeform 398"/>
              <p:cNvSpPr>
                <a:spLocks noEditPoints="1"/>
              </p:cNvSpPr>
              <p:nvPr>
                <p:custDataLst>
                  <p:tags r:id="rId333"/>
                </p:custDataLst>
              </p:nvPr>
            </p:nvSpPr>
            <p:spPr bwMode="auto">
              <a:xfrm>
                <a:off x="3292" y="3112"/>
                <a:ext cx="777" cy="774"/>
              </a:xfrm>
              <a:custGeom>
                <a:avLst/>
                <a:gdLst>
                  <a:gd name="T0" fmla="*/ 3049 w 371"/>
                  <a:gd name="T1" fmla="*/ 1432 h 347"/>
                  <a:gd name="T2" fmla="*/ 2978 w 371"/>
                  <a:gd name="T3" fmla="*/ 1407 h 347"/>
                  <a:gd name="T4" fmla="*/ 2754 w 371"/>
                  <a:gd name="T5" fmla="*/ 488 h 347"/>
                  <a:gd name="T6" fmla="*/ 2176 w 371"/>
                  <a:gd name="T7" fmla="*/ 433 h 347"/>
                  <a:gd name="T8" fmla="*/ 1611 w 371"/>
                  <a:gd name="T9" fmla="*/ 0 h 347"/>
                  <a:gd name="T10" fmla="*/ 974 w 371"/>
                  <a:gd name="T11" fmla="*/ 344 h 347"/>
                  <a:gd name="T12" fmla="*/ 461 w 371"/>
                  <a:gd name="T13" fmla="*/ 785 h 347"/>
                  <a:gd name="T14" fmla="*/ 237 w 371"/>
                  <a:gd name="T15" fmla="*/ 1796 h 347"/>
                  <a:gd name="T16" fmla="*/ 413 w 371"/>
                  <a:gd name="T17" fmla="*/ 2741 h 347"/>
                  <a:gd name="T18" fmla="*/ 737 w 371"/>
                  <a:gd name="T19" fmla="*/ 2677 h 347"/>
                  <a:gd name="T20" fmla="*/ 974 w 371"/>
                  <a:gd name="T21" fmla="*/ 3582 h 347"/>
                  <a:gd name="T22" fmla="*/ 1470 w 371"/>
                  <a:gd name="T23" fmla="*/ 3716 h 347"/>
                  <a:gd name="T24" fmla="*/ 1964 w 371"/>
                  <a:gd name="T25" fmla="*/ 3850 h 347"/>
                  <a:gd name="T26" fmla="*/ 2452 w 371"/>
                  <a:gd name="T27" fmla="*/ 3453 h 347"/>
                  <a:gd name="T28" fmla="*/ 2846 w 371"/>
                  <a:gd name="T29" fmla="*/ 3049 h 347"/>
                  <a:gd name="T30" fmla="*/ 3190 w 371"/>
                  <a:gd name="T31" fmla="*/ 2264 h 347"/>
                  <a:gd name="T32" fmla="*/ 3158 w 371"/>
                  <a:gd name="T33" fmla="*/ 2184 h 347"/>
                  <a:gd name="T34" fmla="*/ 3131 w 371"/>
                  <a:gd name="T35" fmla="*/ 2318 h 347"/>
                  <a:gd name="T36" fmla="*/ 2846 w 371"/>
                  <a:gd name="T37" fmla="*/ 2964 h 347"/>
                  <a:gd name="T38" fmla="*/ 2737 w 371"/>
                  <a:gd name="T39" fmla="*/ 3040 h 347"/>
                  <a:gd name="T40" fmla="*/ 2277 w 371"/>
                  <a:gd name="T41" fmla="*/ 2996 h 347"/>
                  <a:gd name="T42" fmla="*/ 2297 w 371"/>
                  <a:gd name="T43" fmla="*/ 3428 h 347"/>
                  <a:gd name="T44" fmla="*/ 1699 w 371"/>
                  <a:gd name="T45" fmla="*/ 3607 h 347"/>
                  <a:gd name="T46" fmla="*/ 1579 w 371"/>
                  <a:gd name="T47" fmla="*/ 3165 h 347"/>
                  <a:gd name="T48" fmla="*/ 1470 w 371"/>
                  <a:gd name="T49" fmla="*/ 3627 h 347"/>
                  <a:gd name="T50" fmla="*/ 1141 w 371"/>
                  <a:gd name="T51" fmla="*/ 3437 h 347"/>
                  <a:gd name="T52" fmla="*/ 637 w 371"/>
                  <a:gd name="T53" fmla="*/ 3085 h 347"/>
                  <a:gd name="T54" fmla="*/ 882 w 371"/>
                  <a:gd name="T55" fmla="*/ 2706 h 347"/>
                  <a:gd name="T56" fmla="*/ 798 w 371"/>
                  <a:gd name="T57" fmla="*/ 2507 h 347"/>
                  <a:gd name="T58" fmla="*/ 781 w 371"/>
                  <a:gd name="T59" fmla="*/ 2184 h 347"/>
                  <a:gd name="T60" fmla="*/ 413 w 371"/>
                  <a:gd name="T61" fmla="*/ 2652 h 347"/>
                  <a:gd name="T62" fmla="*/ 268 w 371"/>
                  <a:gd name="T63" fmla="*/ 1876 h 347"/>
                  <a:gd name="T64" fmla="*/ 276 w 371"/>
                  <a:gd name="T65" fmla="*/ 1722 h 347"/>
                  <a:gd name="T66" fmla="*/ 461 w 371"/>
                  <a:gd name="T67" fmla="*/ 877 h 347"/>
                  <a:gd name="T68" fmla="*/ 605 w 371"/>
                  <a:gd name="T69" fmla="*/ 877 h 347"/>
                  <a:gd name="T70" fmla="*/ 974 w 371"/>
                  <a:gd name="T71" fmla="*/ 433 h 347"/>
                  <a:gd name="T72" fmla="*/ 1359 w 371"/>
                  <a:gd name="T73" fmla="*/ 776 h 347"/>
                  <a:gd name="T74" fmla="*/ 1242 w 371"/>
                  <a:gd name="T75" fmla="*/ 424 h 347"/>
                  <a:gd name="T76" fmla="*/ 1973 w 371"/>
                  <a:gd name="T77" fmla="*/ 468 h 347"/>
                  <a:gd name="T78" fmla="*/ 1828 w 371"/>
                  <a:gd name="T79" fmla="*/ 720 h 347"/>
                  <a:gd name="T80" fmla="*/ 2176 w 371"/>
                  <a:gd name="T81" fmla="*/ 522 h 347"/>
                  <a:gd name="T82" fmla="*/ 2584 w 371"/>
                  <a:gd name="T83" fmla="*/ 1031 h 347"/>
                  <a:gd name="T84" fmla="*/ 2545 w 371"/>
                  <a:gd name="T85" fmla="*/ 667 h 347"/>
                  <a:gd name="T86" fmla="*/ 3098 w 371"/>
                  <a:gd name="T87" fmla="*/ 990 h 347"/>
                  <a:gd name="T88" fmla="*/ 2785 w 371"/>
                  <a:gd name="T89" fmla="*/ 1541 h 347"/>
                  <a:gd name="T90" fmla="*/ 2710 w 371"/>
                  <a:gd name="T91" fmla="*/ 1811 h 347"/>
                  <a:gd name="T92" fmla="*/ 3049 w 371"/>
                  <a:gd name="T93" fmla="*/ 1523 h 347"/>
                  <a:gd name="T94" fmla="*/ 3158 w 371"/>
                  <a:gd name="T95" fmla="*/ 2184 h 3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71" h="347">
                    <a:moveTo>
                      <a:pt x="371" y="168"/>
                    </a:moveTo>
                    <a:cubicBezTo>
                      <a:pt x="371" y="146"/>
                      <a:pt x="354" y="129"/>
                      <a:pt x="332" y="129"/>
                    </a:cubicBezTo>
                    <a:cubicBezTo>
                      <a:pt x="329" y="129"/>
                      <a:pt x="326" y="129"/>
                      <a:pt x="324" y="130"/>
                    </a:cubicBezTo>
                    <a:cubicBezTo>
                      <a:pt x="320" y="131"/>
                      <a:pt x="320" y="129"/>
                      <a:pt x="324" y="127"/>
                    </a:cubicBezTo>
                    <a:cubicBezTo>
                      <a:pt x="336" y="119"/>
                      <a:pt x="345" y="105"/>
                      <a:pt x="345" y="89"/>
                    </a:cubicBezTo>
                    <a:cubicBezTo>
                      <a:pt x="345" y="64"/>
                      <a:pt x="324" y="44"/>
                      <a:pt x="300" y="44"/>
                    </a:cubicBezTo>
                    <a:cubicBezTo>
                      <a:pt x="289" y="44"/>
                      <a:pt x="280" y="48"/>
                      <a:pt x="272" y="54"/>
                    </a:cubicBezTo>
                    <a:cubicBezTo>
                      <a:pt x="263" y="44"/>
                      <a:pt x="251" y="39"/>
                      <a:pt x="237" y="39"/>
                    </a:cubicBezTo>
                    <a:cubicBezTo>
                      <a:pt x="232" y="39"/>
                      <a:pt x="228" y="39"/>
                      <a:pt x="223" y="41"/>
                    </a:cubicBezTo>
                    <a:cubicBezTo>
                      <a:pt x="219" y="18"/>
                      <a:pt x="199" y="0"/>
                      <a:pt x="175" y="0"/>
                    </a:cubicBezTo>
                    <a:cubicBezTo>
                      <a:pt x="152" y="0"/>
                      <a:pt x="133" y="15"/>
                      <a:pt x="127" y="36"/>
                    </a:cubicBezTo>
                    <a:cubicBezTo>
                      <a:pt x="121" y="33"/>
                      <a:pt x="114" y="31"/>
                      <a:pt x="106" y="31"/>
                    </a:cubicBezTo>
                    <a:cubicBezTo>
                      <a:pt x="83" y="31"/>
                      <a:pt x="63" y="49"/>
                      <a:pt x="62" y="73"/>
                    </a:cubicBezTo>
                    <a:cubicBezTo>
                      <a:pt x="58" y="72"/>
                      <a:pt x="54" y="71"/>
                      <a:pt x="50" y="71"/>
                    </a:cubicBezTo>
                    <a:cubicBezTo>
                      <a:pt x="23" y="71"/>
                      <a:pt x="2" y="93"/>
                      <a:pt x="2" y="120"/>
                    </a:cubicBezTo>
                    <a:cubicBezTo>
                      <a:pt x="2" y="138"/>
                      <a:pt x="11" y="154"/>
                      <a:pt x="26" y="162"/>
                    </a:cubicBezTo>
                    <a:cubicBezTo>
                      <a:pt x="11" y="169"/>
                      <a:pt x="0" y="185"/>
                      <a:pt x="0" y="202"/>
                    </a:cubicBezTo>
                    <a:cubicBezTo>
                      <a:pt x="0" y="227"/>
                      <a:pt x="21" y="247"/>
                      <a:pt x="45" y="247"/>
                    </a:cubicBezTo>
                    <a:cubicBezTo>
                      <a:pt x="58" y="247"/>
                      <a:pt x="70" y="242"/>
                      <a:pt x="78" y="234"/>
                    </a:cubicBezTo>
                    <a:cubicBezTo>
                      <a:pt x="78" y="236"/>
                      <a:pt x="79" y="239"/>
                      <a:pt x="80" y="241"/>
                    </a:cubicBezTo>
                    <a:cubicBezTo>
                      <a:pt x="68" y="250"/>
                      <a:pt x="61" y="263"/>
                      <a:pt x="61" y="278"/>
                    </a:cubicBezTo>
                    <a:cubicBezTo>
                      <a:pt x="61" y="303"/>
                      <a:pt x="81" y="323"/>
                      <a:pt x="106" y="323"/>
                    </a:cubicBezTo>
                    <a:cubicBezTo>
                      <a:pt x="114" y="323"/>
                      <a:pt x="121" y="321"/>
                      <a:pt x="127" y="317"/>
                    </a:cubicBezTo>
                    <a:cubicBezTo>
                      <a:pt x="134" y="328"/>
                      <a:pt x="146" y="335"/>
                      <a:pt x="160" y="335"/>
                    </a:cubicBezTo>
                    <a:cubicBezTo>
                      <a:pt x="167" y="335"/>
                      <a:pt x="173" y="333"/>
                      <a:pt x="179" y="330"/>
                    </a:cubicBezTo>
                    <a:cubicBezTo>
                      <a:pt x="187" y="341"/>
                      <a:pt x="200" y="347"/>
                      <a:pt x="214" y="347"/>
                    </a:cubicBezTo>
                    <a:cubicBezTo>
                      <a:pt x="236" y="347"/>
                      <a:pt x="255" y="331"/>
                      <a:pt x="258" y="310"/>
                    </a:cubicBezTo>
                    <a:cubicBezTo>
                      <a:pt x="261" y="311"/>
                      <a:pt x="264" y="311"/>
                      <a:pt x="267" y="311"/>
                    </a:cubicBezTo>
                    <a:cubicBezTo>
                      <a:pt x="288" y="311"/>
                      <a:pt x="305" y="295"/>
                      <a:pt x="306" y="275"/>
                    </a:cubicBezTo>
                    <a:cubicBezTo>
                      <a:pt x="308" y="275"/>
                      <a:pt x="309" y="275"/>
                      <a:pt x="310" y="275"/>
                    </a:cubicBezTo>
                    <a:cubicBezTo>
                      <a:pt x="335" y="275"/>
                      <a:pt x="355" y="255"/>
                      <a:pt x="355" y="230"/>
                    </a:cubicBezTo>
                    <a:cubicBezTo>
                      <a:pt x="355" y="220"/>
                      <a:pt x="352" y="211"/>
                      <a:pt x="347" y="204"/>
                    </a:cubicBezTo>
                    <a:cubicBezTo>
                      <a:pt x="361" y="198"/>
                      <a:pt x="371" y="184"/>
                      <a:pt x="371" y="168"/>
                    </a:cubicBezTo>
                    <a:close/>
                    <a:moveTo>
                      <a:pt x="344" y="197"/>
                    </a:moveTo>
                    <a:cubicBezTo>
                      <a:pt x="342" y="198"/>
                      <a:pt x="340" y="200"/>
                      <a:pt x="340" y="202"/>
                    </a:cubicBezTo>
                    <a:cubicBezTo>
                      <a:pt x="339" y="204"/>
                      <a:pt x="339" y="207"/>
                      <a:pt x="341" y="209"/>
                    </a:cubicBezTo>
                    <a:cubicBezTo>
                      <a:pt x="345" y="215"/>
                      <a:pt x="347" y="222"/>
                      <a:pt x="347" y="230"/>
                    </a:cubicBezTo>
                    <a:cubicBezTo>
                      <a:pt x="347" y="250"/>
                      <a:pt x="331" y="267"/>
                      <a:pt x="310" y="267"/>
                    </a:cubicBezTo>
                    <a:cubicBezTo>
                      <a:pt x="307" y="267"/>
                      <a:pt x="307" y="267"/>
                      <a:pt x="307" y="267"/>
                    </a:cubicBezTo>
                    <a:cubicBezTo>
                      <a:pt x="302" y="266"/>
                      <a:pt x="298" y="270"/>
                      <a:pt x="298" y="274"/>
                    </a:cubicBezTo>
                    <a:cubicBezTo>
                      <a:pt x="297" y="290"/>
                      <a:pt x="283" y="303"/>
                      <a:pt x="267" y="303"/>
                    </a:cubicBezTo>
                    <a:cubicBezTo>
                      <a:pt x="259" y="302"/>
                      <a:pt x="254" y="277"/>
                      <a:pt x="248" y="270"/>
                    </a:cubicBezTo>
                    <a:cubicBezTo>
                      <a:pt x="243" y="265"/>
                      <a:pt x="237" y="265"/>
                      <a:pt x="242" y="274"/>
                    </a:cubicBezTo>
                    <a:cubicBezTo>
                      <a:pt x="248" y="285"/>
                      <a:pt x="252" y="296"/>
                      <a:pt x="250" y="309"/>
                    </a:cubicBezTo>
                    <a:cubicBezTo>
                      <a:pt x="247" y="326"/>
                      <a:pt x="232" y="339"/>
                      <a:pt x="214" y="339"/>
                    </a:cubicBezTo>
                    <a:cubicBezTo>
                      <a:pt x="203" y="339"/>
                      <a:pt x="192" y="334"/>
                      <a:pt x="185" y="325"/>
                    </a:cubicBezTo>
                    <a:cubicBezTo>
                      <a:pt x="175" y="309"/>
                      <a:pt x="177" y="293"/>
                      <a:pt x="179" y="288"/>
                    </a:cubicBezTo>
                    <a:cubicBezTo>
                      <a:pt x="181" y="284"/>
                      <a:pt x="175" y="278"/>
                      <a:pt x="172" y="285"/>
                    </a:cubicBezTo>
                    <a:cubicBezTo>
                      <a:pt x="168" y="293"/>
                      <a:pt x="167" y="305"/>
                      <a:pt x="170" y="315"/>
                    </a:cubicBezTo>
                    <a:cubicBezTo>
                      <a:pt x="173" y="326"/>
                      <a:pt x="169" y="327"/>
                      <a:pt x="160" y="327"/>
                    </a:cubicBezTo>
                    <a:cubicBezTo>
                      <a:pt x="150" y="327"/>
                      <a:pt x="140" y="322"/>
                      <a:pt x="134" y="313"/>
                    </a:cubicBezTo>
                    <a:cubicBezTo>
                      <a:pt x="132" y="310"/>
                      <a:pt x="127" y="308"/>
                      <a:pt x="124" y="310"/>
                    </a:cubicBezTo>
                    <a:cubicBezTo>
                      <a:pt x="118" y="313"/>
                      <a:pt x="112" y="315"/>
                      <a:pt x="106" y="315"/>
                    </a:cubicBezTo>
                    <a:cubicBezTo>
                      <a:pt x="85" y="315"/>
                      <a:pt x="69" y="298"/>
                      <a:pt x="69" y="278"/>
                    </a:cubicBezTo>
                    <a:cubicBezTo>
                      <a:pt x="69" y="266"/>
                      <a:pt x="74" y="255"/>
                      <a:pt x="84" y="248"/>
                    </a:cubicBezTo>
                    <a:cubicBezTo>
                      <a:pt x="88" y="246"/>
                      <a:pt x="93" y="245"/>
                      <a:pt x="96" y="244"/>
                    </a:cubicBezTo>
                    <a:cubicBezTo>
                      <a:pt x="101" y="243"/>
                      <a:pt x="105" y="233"/>
                      <a:pt x="96" y="234"/>
                    </a:cubicBezTo>
                    <a:cubicBezTo>
                      <a:pt x="86" y="235"/>
                      <a:pt x="83" y="234"/>
                      <a:pt x="87" y="226"/>
                    </a:cubicBezTo>
                    <a:cubicBezTo>
                      <a:pt x="90" y="218"/>
                      <a:pt x="93" y="205"/>
                      <a:pt x="92" y="196"/>
                    </a:cubicBezTo>
                    <a:cubicBezTo>
                      <a:pt x="91" y="188"/>
                      <a:pt x="83" y="188"/>
                      <a:pt x="85" y="197"/>
                    </a:cubicBezTo>
                    <a:cubicBezTo>
                      <a:pt x="86" y="207"/>
                      <a:pt x="80" y="219"/>
                      <a:pt x="72" y="228"/>
                    </a:cubicBezTo>
                    <a:cubicBezTo>
                      <a:pt x="65" y="235"/>
                      <a:pt x="56" y="239"/>
                      <a:pt x="45" y="239"/>
                    </a:cubicBezTo>
                    <a:cubicBezTo>
                      <a:pt x="25" y="239"/>
                      <a:pt x="8" y="223"/>
                      <a:pt x="8" y="202"/>
                    </a:cubicBezTo>
                    <a:cubicBezTo>
                      <a:pt x="8" y="188"/>
                      <a:pt x="16" y="175"/>
                      <a:pt x="29" y="169"/>
                    </a:cubicBezTo>
                    <a:cubicBezTo>
                      <a:pt x="32" y="168"/>
                      <a:pt x="33" y="165"/>
                      <a:pt x="34" y="162"/>
                    </a:cubicBezTo>
                    <a:cubicBezTo>
                      <a:pt x="34" y="159"/>
                      <a:pt x="32" y="157"/>
                      <a:pt x="30" y="155"/>
                    </a:cubicBezTo>
                    <a:cubicBezTo>
                      <a:pt x="17" y="148"/>
                      <a:pt x="10" y="134"/>
                      <a:pt x="10" y="120"/>
                    </a:cubicBezTo>
                    <a:cubicBezTo>
                      <a:pt x="10" y="98"/>
                      <a:pt x="28" y="79"/>
                      <a:pt x="50" y="79"/>
                    </a:cubicBezTo>
                    <a:cubicBezTo>
                      <a:pt x="53" y="79"/>
                      <a:pt x="56" y="80"/>
                      <a:pt x="60" y="81"/>
                    </a:cubicBezTo>
                    <a:cubicBezTo>
                      <a:pt x="62" y="81"/>
                      <a:pt x="64" y="81"/>
                      <a:pt x="66" y="79"/>
                    </a:cubicBezTo>
                    <a:cubicBezTo>
                      <a:pt x="68" y="78"/>
                      <a:pt x="69" y="76"/>
                      <a:pt x="70" y="73"/>
                    </a:cubicBezTo>
                    <a:cubicBezTo>
                      <a:pt x="71" y="54"/>
                      <a:pt x="87" y="39"/>
                      <a:pt x="106" y="39"/>
                    </a:cubicBezTo>
                    <a:cubicBezTo>
                      <a:pt x="112" y="39"/>
                      <a:pt x="121" y="40"/>
                      <a:pt x="127" y="43"/>
                    </a:cubicBezTo>
                    <a:cubicBezTo>
                      <a:pt x="136" y="49"/>
                      <a:pt x="148" y="57"/>
                      <a:pt x="148" y="70"/>
                    </a:cubicBezTo>
                    <a:cubicBezTo>
                      <a:pt x="149" y="77"/>
                      <a:pt x="152" y="72"/>
                      <a:pt x="149" y="60"/>
                    </a:cubicBezTo>
                    <a:cubicBezTo>
                      <a:pt x="145" y="49"/>
                      <a:pt x="141" y="47"/>
                      <a:pt x="135" y="38"/>
                    </a:cubicBezTo>
                    <a:cubicBezTo>
                      <a:pt x="140" y="21"/>
                      <a:pt x="156" y="8"/>
                      <a:pt x="175" y="8"/>
                    </a:cubicBezTo>
                    <a:cubicBezTo>
                      <a:pt x="195" y="8"/>
                      <a:pt x="212" y="23"/>
                      <a:pt x="215" y="42"/>
                    </a:cubicBezTo>
                    <a:cubicBezTo>
                      <a:pt x="216" y="46"/>
                      <a:pt x="199" y="54"/>
                      <a:pt x="195" y="65"/>
                    </a:cubicBezTo>
                    <a:cubicBezTo>
                      <a:pt x="194" y="68"/>
                      <a:pt x="198" y="69"/>
                      <a:pt x="199" y="65"/>
                    </a:cubicBezTo>
                    <a:cubicBezTo>
                      <a:pt x="202" y="57"/>
                      <a:pt x="219" y="49"/>
                      <a:pt x="226" y="48"/>
                    </a:cubicBezTo>
                    <a:cubicBezTo>
                      <a:pt x="229" y="47"/>
                      <a:pt x="233" y="47"/>
                      <a:pt x="237" y="47"/>
                    </a:cubicBezTo>
                    <a:cubicBezTo>
                      <a:pt x="248" y="47"/>
                      <a:pt x="259" y="51"/>
                      <a:pt x="266" y="59"/>
                    </a:cubicBezTo>
                    <a:cubicBezTo>
                      <a:pt x="270" y="62"/>
                      <a:pt x="284" y="72"/>
                      <a:pt x="281" y="93"/>
                    </a:cubicBezTo>
                    <a:cubicBezTo>
                      <a:pt x="280" y="96"/>
                      <a:pt x="284" y="100"/>
                      <a:pt x="284" y="95"/>
                    </a:cubicBezTo>
                    <a:cubicBezTo>
                      <a:pt x="285" y="89"/>
                      <a:pt x="290" y="81"/>
                      <a:pt x="277" y="60"/>
                    </a:cubicBezTo>
                    <a:cubicBezTo>
                      <a:pt x="284" y="55"/>
                      <a:pt x="291" y="52"/>
                      <a:pt x="300" y="52"/>
                    </a:cubicBezTo>
                    <a:cubicBezTo>
                      <a:pt x="320" y="52"/>
                      <a:pt x="337" y="69"/>
                      <a:pt x="337" y="89"/>
                    </a:cubicBezTo>
                    <a:cubicBezTo>
                      <a:pt x="337" y="101"/>
                      <a:pt x="328" y="115"/>
                      <a:pt x="319" y="121"/>
                    </a:cubicBezTo>
                    <a:cubicBezTo>
                      <a:pt x="313" y="125"/>
                      <a:pt x="308" y="131"/>
                      <a:pt x="303" y="139"/>
                    </a:cubicBezTo>
                    <a:cubicBezTo>
                      <a:pt x="297" y="146"/>
                      <a:pt x="292" y="154"/>
                      <a:pt x="292" y="163"/>
                    </a:cubicBezTo>
                    <a:cubicBezTo>
                      <a:pt x="292" y="170"/>
                      <a:pt x="295" y="168"/>
                      <a:pt x="295" y="163"/>
                    </a:cubicBezTo>
                    <a:cubicBezTo>
                      <a:pt x="295" y="154"/>
                      <a:pt x="304" y="144"/>
                      <a:pt x="313" y="140"/>
                    </a:cubicBezTo>
                    <a:cubicBezTo>
                      <a:pt x="321" y="137"/>
                      <a:pt x="326" y="137"/>
                      <a:pt x="332" y="137"/>
                    </a:cubicBezTo>
                    <a:cubicBezTo>
                      <a:pt x="349" y="137"/>
                      <a:pt x="363" y="151"/>
                      <a:pt x="363" y="168"/>
                    </a:cubicBezTo>
                    <a:cubicBezTo>
                      <a:pt x="363" y="181"/>
                      <a:pt x="356" y="192"/>
                      <a:pt x="344" y="19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8" name="Freeform 399"/>
              <p:cNvSpPr/>
              <p:nvPr>
                <p:custDataLst>
                  <p:tags r:id="rId334"/>
                </p:custDataLst>
              </p:nvPr>
            </p:nvSpPr>
            <p:spPr bwMode="auto">
              <a:xfrm>
                <a:off x="3292" y="3112"/>
                <a:ext cx="777" cy="774"/>
              </a:xfrm>
              <a:custGeom>
                <a:avLst/>
                <a:gdLst>
                  <a:gd name="T0" fmla="*/ 3407 w 371"/>
                  <a:gd name="T1" fmla="*/ 1865 h 347"/>
                  <a:gd name="T2" fmla="*/ 3049 w 371"/>
                  <a:gd name="T3" fmla="*/ 1432 h 347"/>
                  <a:gd name="T4" fmla="*/ 2978 w 371"/>
                  <a:gd name="T5" fmla="*/ 1443 h 347"/>
                  <a:gd name="T6" fmla="*/ 2978 w 371"/>
                  <a:gd name="T7" fmla="*/ 1407 h 347"/>
                  <a:gd name="T8" fmla="*/ 3171 w 371"/>
                  <a:gd name="T9" fmla="*/ 990 h 347"/>
                  <a:gd name="T10" fmla="*/ 2754 w 371"/>
                  <a:gd name="T11" fmla="*/ 488 h 347"/>
                  <a:gd name="T12" fmla="*/ 2501 w 371"/>
                  <a:gd name="T13" fmla="*/ 598 h 347"/>
                  <a:gd name="T14" fmla="*/ 2176 w 371"/>
                  <a:gd name="T15" fmla="*/ 433 h 347"/>
                  <a:gd name="T16" fmla="*/ 2048 w 371"/>
                  <a:gd name="T17" fmla="*/ 453 h 347"/>
                  <a:gd name="T18" fmla="*/ 1611 w 371"/>
                  <a:gd name="T19" fmla="*/ 0 h 347"/>
                  <a:gd name="T20" fmla="*/ 1167 w 371"/>
                  <a:gd name="T21" fmla="*/ 397 h 347"/>
                  <a:gd name="T22" fmla="*/ 974 w 371"/>
                  <a:gd name="T23" fmla="*/ 344 h 347"/>
                  <a:gd name="T24" fmla="*/ 570 w 371"/>
                  <a:gd name="T25" fmla="*/ 812 h 347"/>
                  <a:gd name="T26" fmla="*/ 461 w 371"/>
                  <a:gd name="T27" fmla="*/ 785 h 347"/>
                  <a:gd name="T28" fmla="*/ 17 w 371"/>
                  <a:gd name="T29" fmla="*/ 1334 h 347"/>
                  <a:gd name="T30" fmla="*/ 237 w 371"/>
                  <a:gd name="T31" fmla="*/ 1796 h 347"/>
                  <a:gd name="T32" fmla="*/ 0 w 371"/>
                  <a:gd name="T33" fmla="*/ 2244 h 347"/>
                  <a:gd name="T34" fmla="*/ 413 w 371"/>
                  <a:gd name="T35" fmla="*/ 2741 h 347"/>
                  <a:gd name="T36" fmla="*/ 714 w 371"/>
                  <a:gd name="T37" fmla="*/ 2596 h 347"/>
                  <a:gd name="T38" fmla="*/ 737 w 371"/>
                  <a:gd name="T39" fmla="*/ 2677 h 347"/>
                  <a:gd name="T40" fmla="*/ 561 w 371"/>
                  <a:gd name="T41" fmla="*/ 3085 h 347"/>
                  <a:gd name="T42" fmla="*/ 974 w 371"/>
                  <a:gd name="T43" fmla="*/ 3582 h 347"/>
                  <a:gd name="T44" fmla="*/ 1167 w 371"/>
                  <a:gd name="T45" fmla="*/ 3518 h 347"/>
                  <a:gd name="T46" fmla="*/ 1470 w 371"/>
                  <a:gd name="T47" fmla="*/ 3716 h 347"/>
                  <a:gd name="T48" fmla="*/ 1644 w 371"/>
                  <a:gd name="T49" fmla="*/ 3663 h 347"/>
                  <a:gd name="T50" fmla="*/ 1964 w 371"/>
                  <a:gd name="T51" fmla="*/ 3850 h 347"/>
                  <a:gd name="T52" fmla="*/ 2369 w 371"/>
                  <a:gd name="T53" fmla="*/ 3437 h 347"/>
                  <a:gd name="T54" fmla="*/ 2452 w 371"/>
                  <a:gd name="T55" fmla="*/ 3453 h 347"/>
                  <a:gd name="T56" fmla="*/ 2811 w 371"/>
                  <a:gd name="T57" fmla="*/ 3049 h 347"/>
                  <a:gd name="T58" fmla="*/ 2846 w 371"/>
                  <a:gd name="T59" fmla="*/ 3049 h 347"/>
                  <a:gd name="T60" fmla="*/ 3259 w 371"/>
                  <a:gd name="T61" fmla="*/ 2552 h 347"/>
                  <a:gd name="T62" fmla="*/ 3190 w 371"/>
                  <a:gd name="T63" fmla="*/ 2264 h 347"/>
                  <a:gd name="T64" fmla="*/ 3407 w 371"/>
                  <a:gd name="T65" fmla="*/ 1865 h 34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71" h="347">
                    <a:moveTo>
                      <a:pt x="371" y="168"/>
                    </a:moveTo>
                    <a:cubicBezTo>
                      <a:pt x="371" y="146"/>
                      <a:pt x="354" y="129"/>
                      <a:pt x="332" y="129"/>
                    </a:cubicBezTo>
                    <a:cubicBezTo>
                      <a:pt x="329" y="129"/>
                      <a:pt x="326" y="129"/>
                      <a:pt x="324" y="130"/>
                    </a:cubicBezTo>
                    <a:cubicBezTo>
                      <a:pt x="320" y="131"/>
                      <a:pt x="320" y="129"/>
                      <a:pt x="324" y="127"/>
                    </a:cubicBezTo>
                    <a:cubicBezTo>
                      <a:pt x="336" y="119"/>
                      <a:pt x="345" y="105"/>
                      <a:pt x="345" y="89"/>
                    </a:cubicBezTo>
                    <a:cubicBezTo>
                      <a:pt x="345" y="64"/>
                      <a:pt x="324" y="44"/>
                      <a:pt x="300" y="44"/>
                    </a:cubicBezTo>
                    <a:cubicBezTo>
                      <a:pt x="289" y="44"/>
                      <a:pt x="280" y="48"/>
                      <a:pt x="272" y="54"/>
                    </a:cubicBezTo>
                    <a:cubicBezTo>
                      <a:pt x="263" y="44"/>
                      <a:pt x="251" y="39"/>
                      <a:pt x="237" y="39"/>
                    </a:cubicBezTo>
                    <a:cubicBezTo>
                      <a:pt x="232" y="39"/>
                      <a:pt x="228" y="39"/>
                      <a:pt x="223" y="41"/>
                    </a:cubicBezTo>
                    <a:cubicBezTo>
                      <a:pt x="219" y="18"/>
                      <a:pt x="199" y="0"/>
                      <a:pt x="175" y="0"/>
                    </a:cubicBezTo>
                    <a:cubicBezTo>
                      <a:pt x="152" y="0"/>
                      <a:pt x="133" y="15"/>
                      <a:pt x="127" y="36"/>
                    </a:cubicBezTo>
                    <a:cubicBezTo>
                      <a:pt x="121" y="33"/>
                      <a:pt x="114" y="31"/>
                      <a:pt x="106" y="31"/>
                    </a:cubicBezTo>
                    <a:cubicBezTo>
                      <a:pt x="83" y="31"/>
                      <a:pt x="63" y="49"/>
                      <a:pt x="62" y="73"/>
                    </a:cubicBezTo>
                    <a:cubicBezTo>
                      <a:pt x="58" y="72"/>
                      <a:pt x="54" y="71"/>
                      <a:pt x="50" y="71"/>
                    </a:cubicBezTo>
                    <a:cubicBezTo>
                      <a:pt x="23" y="71"/>
                      <a:pt x="2" y="93"/>
                      <a:pt x="2" y="120"/>
                    </a:cubicBezTo>
                    <a:cubicBezTo>
                      <a:pt x="2" y="138"/>
                      <a:pt x="11" y="154"/>
                      <a:pt x="26" y="162"/>
                    </a:cubicBezTo>
                    <a:cubicBezTo>
                      <a:pt x="11" y="169"/>
                      <a:pt x="0" y="185"/>
                      <a:pt x="0" y="202"/>
                    </a:cubicBezTo>
                    <a:cubicBezTo>
                      <a:pt x="0" y="227"/>
                      <a:pt x="21" y="247"/>
                      <a:pt x="45" y="247"/>
                    </a:cubicBezTo>
                    <a:cubicBezTo>
                      <a:pt x="58" y="247"/>
                      <a:pt x="70" y="242"/>
                      <a:pt x="78" y="234"/>
                    </a:cubicBezTo>
                    <a:cubicBezTo>
                      <a:pt x="78" y="236"/>
                      <a:pt x="79" y="239"/>
                      <a:pt x="80" y="241"/>
                    </a:cubicBezTo>
                    <a:cubicBezTo>
                      <a:pt x="68" y="250"/>
                      <a:pt x="61" y="263"/>
                      <a:pt x="61" y="278"/>
                    </a:cubicBezTo>
                    <a:cubicBezTo>
                      <a:pt x="61" y="303"/>
                      <a:pt x="81" y="323"/>
                      <a:pt x="106" y="323"/>
                    </a:cubicBezTo>
                    <a:cubicBezTo>
                      <a:pt x="114" y="323"/>
                      <a:pt x="121" y="321"/>
                      <a:pt x="127" y="317"/>
                    </a:cubicBezTo>
                    <a:cubicBezTo>
                      <a:pt x="134" y="328"/>
                      <a:pt x="146" y="335"/>
                      <a:pt x="160" y="335"/>
                    </a:cubicBezTo>
                    <a:cubicBezTo>
                      <a:pt x="167" y="335"/>
                      <a:pt x="173" y="333"/>
                      <a:pt x="179" y="330"/>
                    </a:cubicBezTo>
                    <a:cubicBezTo>
                      <a:pt x="187" y="341"/>
                      <a:pt x="200" y="347"/>
                      <a:pt x="214" y="347"/>
                    </a:cubicBezTo>
                    <a:cubicBezTo>
                      <a:pt x="236" y="347"/>
                      <a:pt x="255" y="331"/>
                      <a:pt x="258" y="310"/>
                    </a:cubicBezTo>
                    <a:cubicBezTo>
                      <a:pt x="261" y="311"/>
                      <a:pt x="264" y="311"/>
                      <a:pt x="267" y="311"/>
                    </a:cubicBezTo>
                    <a:cubicBezTo>
                      <a:pt x="288" y="311"/>
                      <a:pt x="305" y="295"/>
                      <a:pt x="306" y="275"/>
                    </a:cubicBezTo>
                    <a:cubicBezTo>
                      <a:pt x="308" y="275"/>
                      <a:pt x="309" y="275"/>
                      <a:pt x="310" y="275"/>
                    </a:cubicBezTo>
                    <a:cubicBezTo>
                      <a:pt x="335" y="275"/>
                      <a:pt x="355" y="255"/>
                      <a:pt x="355" y="230"/>
                    </a:cubicBezTo>
                    <a:cubicBezTo>
                      <a:pt x="355" y="220"/>
                      <a:pt x="352" y="211"/>
                      <a:pt x="347" y="204"/>
                    </a:cubicBezTo>
                    <a:cubicBezTo>
                      <a:pt x="361" y="198"/>
                      <a:pt x="371" y="184"/>
                      <a:pt x="371" y="168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33333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79" name="Freeform 400"/>
              <p:cNvSpPr/>
              <p:nvPr>
                <p:custDataLst>
                  <p:tags r:id="rId335"/>
                </p:custDataLst>
              </p:nvPr>
            </p:nvSpPr>
            <p:spPr bwMode="auto">
              <a:xfrm>
                <a:off x="3581" y="3663"/>
                <a:ext cx="65" cy="27"/>
              </a:xfrm>
              <a:custGeom>
                <a:avLst/>
                <a:gdLst>
                  <a:gd name="T0" fmla="*/ 0 w 31"/>
                  <a:gd name="T1" fmla="*/ 0 h 12"/>
                  <a:gd name="T2" fmla="*/ 84 w 31"/>
                  <a:gd name="T3" fmla="*/ 137 h 12"/>
                  <a:gd name="T4" fmla="*/ 285 w 31"/>
                  <a:gd name="T5" fmla="*/ 12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2">
                    <a:moveTo>
                      <a:pt x="0" y="0"/>
                    </a:moveTo>
                    <a:cubicBezTo>
                      <a:pt x="8" y="8"/>
                      <a:pt x="9" y="12"/>
                      <a:pt x="9" y="12"/>
                    </a:cubicBezTo>
                    <a:cubicBezTo>
                      <a:pt x="16" y="10"/>
                      <a:pt x="22" y="9"/>
                      <a:pt x="31" y="11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0" name="Freeform 401"/>
              <p:cNvSpPr/>
              <p:nvPr>
                <p:custDataLst>
                  <p:tags r:id="rId336"/>
                </p:custDataLst>
              </p:nvPr>
            </p:nvSpPr>
            <p:spPr bwMode="auto">
              <a:xfrm>
                <a:off x="3734" y="3502"/>
                <a:ext cx="44" cy="63"/>
              </a:xfrm>
              <a:custGeom>
                <a:avLst/>
                <a:gdLst>
                  <a:gd name="T0" fmla="*/ 0 w 21"/>
                  <a:gd name="T1" fmla="*/ 0 h 28"/>
                  <a:gd name="T2" fmla="*/ 193 w 21"/>
                  <a:gd name="T3" fmla="*/ 32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8">
                    <a:moveTo>
                      <a:pt x="0" y="0"/>
                    </a:moveTo>
                    <a:cubicBezTo>
                      <a:pt x="4" y="11"/>
                      <a:pt x="7" y="22"/>
                      <a:pt x="21" y="28"/>
                    </a:cubicBezTo>
                  </a:path>
                </a:pathLst>
              </a:custGeom>
              <a:noFill/>
              <a:ln w="12700" cap="rnd">
                <a:solidFill>
                  <a:srgbClr val="FDEEE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1" name="Freeform 402"/>
              <p:cNvSpPr/>
              <p:nvPr>
                <p:custDataLst>
                  <p:tags r:id="rId337"/>
                </p:custDataLst>
              </p:nvPr>
            </p:nvSpPr>
            <p:spPr bwMode="auto">
              <a:xfrm>
                <a:off x="3797" y="3547"/>
                <a:ext cx="81" cy="105"/>
              </a:xfrm>
              <a:custGeom>
                <a:avLst/>
                <a:gdLst>
                  <a:gd name="T0" fmla="*/ 349 w 39"/>
                  <a:gd name="T1" fmla="*/ 0 h 47"/>
                  <a:gd name="T2" fmla="*/ 224 w 39"/>
                  <a:gd name="T3" fmla="*/ 413 h 47"/>
                  <a:gd name="T4" fmla="*/ 0 w 39"/>
                  <a:gd name="T5" fmla="*/ 525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0"/>
                    </a:moveTo>
                    <a:cubicBezTo>
                      <a:pt x="31" y="8"/>
                      <a:pt x="21" y="23"/>
                      <a:pt x="25" y="37"/>
                    </a:cubicBezTo>
                    <a:cubicBezTo>
                      <a:pt x="20" y="35"/>
                      <a:pt x="8" y="36"/>
                      <a:pt x="0" y="47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2" name="Freeform 403"/>
              <p:cNvSpPr/>
              <p:nvPr>
                <p:custDataLst>
                  <p:tags r:id="rId338"/>
                </p:custDataLst>
              </p:nvPr>
            </p:nvSpPr>
            <p:spPr bwMode="auto">
              <a:xfrm>
                <a:off x="3817" y="3583"/>
                <a:ext cx="36" cy="4"/>
              </a:xfrm>
              <a:custGeom>
                <a:avLst/>
                <a:gdLst>
                  <a:gd name="T0" fmla="*/ 0 w 17"/>
                  <a:gd name="T1" fmla="*/ 0 h 2"/>
                  <a:gd name="T2" fmla="*/ 161 w 1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">
                    <a:moveTo>
                      <a:pt x="0" y="0"/>
                    </a:moveTo>
                    <a:cubicBezTo>
                      <a:pt x="6" y="2"/>
                      <a:pt x="14" y="2"/>
                      <a:pt x="17" y="0"/>
                    </a:cubicBezTo>
                  </a:path>
                </a:pathLst>
              </a:custGeom>
              <a:noFill/>
              <a:ln w="19050" cap="rnd">
                <a:solidFill>
                  <a:srgbClr val="FDEEE7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3" name="Freeform 404"/>
              <p:cNvSpPr/>
              <p:nvPr>
                <p:custDataLst>
                  <p:tags r:id="rId339"/>
                </p:custDataLst>
              </p:nvPr>
            </p:nvSpPr>
            <p:spPr bwMode="auto">
              <a:xfrm>
                <a:off x="3478" y="3375"/>
                <a:ext cx="44" cy="9"/>
              </a:xfrm>
              <a:custGeom>
                <a:avLst/>
                <a:gdLst>
                  <a:gd name="T0" fmla="*/ 0 w 21"/>
                  <a:gd name="T1" fmla="*/ 0 h 4"/>
                  <a:gd name="T2" fmla="*/ 193 w 21"/>
                  <a:gd name="T3" fmla="*/ 4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">
                    <a:moveTo>
                      <a:pt x="0" y="0"/>
                    </a:moveTo>
                    <a:cubicBezTo>
                      <a:pt x="4" y="3"/>
                      <a:pt x="21" y="4"/>
                      <a:pt x="21" y="4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284" name="Freeform 405"/>
              <p:cNvSpPr/>
              <p:nvPr>
                <p:custDataLst>
                  <p:tags r:id="rId340"/>
                </p:custDataLst>
              </p:nvPr>
            </p:nvSpPr>
            <p:spPr bwMode="auto">
              <a:xfrm>
                <a:off x="3918" y="3527"/>
                <a:ext cx="92" cy="40"/>
              </a:xfrm>
              <a:custGeom>
                <a:avLst/>
                <a:gdLst>
                  <a:gd name="T0" fmla="*/ 0 w 44"/>
                  <a:gd name="T1" fmla="*/ 36 h 18"/>
                  <a:gd name="T2" fmla="*/ 401 w 44"/>
                  <a:gd name="T3" fmla="*/ 19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8">
                    <a:moveTo>
                      <a:pt x="0" y="3"/>
                    </a:moveTo>
                    <a:cubicBezTo>
                      <a:pt x="10" y="0"/>
                      <a:pt x="36" y="4"/>
                      <a:pt x="44" y="18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3" name="Freeform 407"/>
            <p:cNvSpPr/>
            <p:nvPr>
              <p:custDataLst>
                <p:tags r:id="rId89"/>
              </p:custDataLst>
            </p:nvPr>
          </p:nvSpPr>
          <p:spPr bwMode="auto">
            <a:xfrm>
              <a:off x="3891" y="3406"/>
              <a:ext cx="52" cy="9"/>
            </a:xfrm>
            <a:custGeom>
              <a:avLst/>
              <a:gdLst>
                <a:gd name="T0" fmla="*/ 0 w 25"/>
                <a:gd name="T1" fmla="*/ 0 h 4"/>
                <a:gd name="T2" fmla="*/ 225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0"/>
                  </a:moveTo>
                  <a:cubicBezTo>
                    <a:pt x="9" y="4"/>
                    <a:pt x="17" y="4"/>
                    <a:pt x="25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" name="Freeform 408"/>
            <p:cNvSpPr/>
            <p:nvPr>
              <p:custDataLst>
                <p:tags r:id="rId90"/>
              </p:custDataLst>
            </p:nvPr>
          </p:nvSpPr>
          <p:spPr bwMode="auto">
            <a:xfrm>
              <a:off x="3604" y="3313"/>
              <a:ext cx="94" cy="31"/>
            </a:xfrm>
            <a:custGeom>
              <a:avLst/>
              <a:gdLst>
                <a:gd name="T0" fmla="*/ 0 w 45"/>
                <a:gd name="T1" fmla="*/ 78 h 14"/>
                <a:gd name="T2" fmla="*/ 409 w 45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4">
                  <a:moveTo>
                    <a:pt x="0" y="7"/>
                  </a:moveTo>
                  <a:cubicBezTo>
                    <a:pt x="10" y="0"/>
                    <a:pt x="36" y="2"/>
                    <a:pt x="45" y="14"/>
                  </a:cubicBezTo>
                </a:path>
              </a:pathLst>
            </a:custGeom>
            <a:noFill/>
            <a:ln w="12700" cap="rnd">
              <a:solidFill>
                <a:srgbClr val="DAA99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" name="Freeform 409"/>
            <p:cNvSpPr/>
            <p:nvPr>
              <p:custDataLst>
                <p:tags r:id="rId91"/>
              </p:custDataLst>
            </p:nvPr>
          </p:nvSpPr>
          <p:spPr bwMode="auto">
            <a:xfrm>
              <a:off x="3617" y="3509"/>
              <a:ext cx="35" cy="22"/>
            </a:xfrm>
            <a:custGeom>
              <a:avLst/>
              <a:gdLst>
                <a:gd name="T0" fmla="*/ 0 w 17"/>
                <a:gd name="T1" fmla="*/ 106 h 10"/>
                <a:gd name="T2" fmla="*/ 148 w 1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">
                  <a:moveTo>
                    <a:pt x="0" y="10"/>
                  </a:moveTo>
                  <a:cubicBezTo>
                    <a:pt x="5" y="4"/>
                    <a:pt x="12" y="1"/>
                    <a:pt x="17" y="0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6" name="Freeform 410"/>
            <p:cNvSpPr/>
            <p:nvPr>
              <p:custDataLst>
                <p:tags r:id="rId92"/>
              </p:custDataLst>
            </p:nvPr>
          </p:nvSpPr>
          <p:spPr bwMode="auto">
            <a:xfrm>
              <a:off x="3631" y="3340"/>
              <a:ext cx="99" cy="136"/>
            </a:xfrm>
            <a:custGeom>
              <a:avLst/>
              <a:gdLst>
                <a:gd name="T0" fmla="*/ 280 w 47"/>
                <a:gd name="T1" fmla="*/ 0 h 61"/>
                <a:gd name="T2" fmla="*/ 440 w 47"/>
                <a:gd name="T3" fmla="*/ 676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61">
                  <a:moveTo>
                    <a:pt x="30" y="0"/>
                  </a:moveTo>
                  <a:cubicBezTo>
                    <a:pt x="10" y="3"/>
                    <a:pt x="0" y="58"/>
                    <a:pt x="47" y="61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7" name="Freeform 411"/>
            <p:cNvSpPr/>
            <p:nvPr>
              <p:custDataLst>
                <p:tags r:id="rId93"/>
              </p:custDataLst>
            </p:nvPr>
          </p:nvSpPr>
          <p:spPr bwMode="auto">
            <a:xfrm>
              <a:off x="3577" y="3458"/>
              <a:ext cx="44" cy="20"/>
            </a:xfrm>
            <a:custGeom>
              <a:avLst/>
              <a:gdLst>
                <a:gd name="T0" fmla="*/ 0 w 21"/>
                <a:gd name="T1" fmla="*/ 36 h 9"/>
                <a:gd name="T2" fmla="*/ 193 w 21"/>
                <a:gd name="T3" fmla="*/ 98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9">
                  <a:moveTo>
                    <a:pt x="0" y="3"/>
                  </a:moveTo>
                  <a:cubicBezTo>
                    <a:pt x="8" y="0"/>
                    <a:pt x="17" y="5"/>
                    <a:pt x="21" y="9"/>
                  </a:cubicBezTo>
                </a:path>
              </a:pathLst>
            </a:custGeom>
            <a:noFill/>
            <a:ln w="12700" cap="rnd">
              <a:solidFill>
                <a:srgbClr val="A77A69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8" name="Freeform 412"/>
            <p:cNvSpPr/>
            <p:nvPr>
              <p:custDataLst>
                <p:tags r:id="rId94"/>
              </p:custDataLst>
            </p:nvPr>
          </p:nvSpPr>
          <p:spPr bwMode="auto">
            <a:xfrm>
              <a:off x="3518" y="3384"/>
              <a:ext cx="82" cy="130"/>
            </a:xfrm>
            <a:custGeom>
              <a:avLst/>
              <a:gdLst>
                <a:gd name="T0" fmla="*/ 0 w 39"/>
                <a:gd name="T1" fmla="*/ 0 h 58"/>
                <a:gd name="T2" fmla="*/ 204 w 39"/>
                <a:gd name="T3" fmla="*/ 65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7">
                  <a:moveTo>
                    <a:pt x="0" y="0"/>
                  </a:moveTo>
                  <a:cubicBezTo>
                    <a:pt x="8" y="0"/>
                    <a:pt x="39" y="14"/>
                    <a:pt x="22" y="58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9" name="Freeform 413"/>
            <p:cNvSpPr/>
            <p:nvPr>
              <p:custDataLst>
                <p:tags r:id="rId95"/>
              </p:custDataLst>
            </p:nvPr>
          </p:nvSpPr>
          <p:spPr bwMode="auto">
            <a:xfrm>
              <a:off x="3518" y="3324"/>
              <a:ext cx="84" cy="65"/>
            </a:xfrm>
            <a:custGeom>
              <a:avLst/>
              <a:gdLst>
                <a:gd name="T0" fmla="*/ 370 w 40"/>
                <a:gd name="T1" fmla="*/ 0 h 29"/>
                <a:gd name="T2" fmla="*/ 0 w 40"/>
                <a:gd name="T3" fmla="*/ 30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8">
                  <a:moveTo>
                    <a:pt x="40" y="0"/>
                  </a:moveTo>
                  <a:cubicBezTo>
                    <a:pt x="39" y="6"/>
                    <a:pt x="22" y="29"/>
                    <a:pt x="0" y="2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0" name="Freeform 414"/>
            <p:cNvSpPr/>
            <p:nvPr>
              <p:custDataLst>
                <p:tags r:id="rId96"/>
              </p:custDataLst>
            </p:nvPr>
          </p:nvSpPr>
          <p:spPr bwMode="auto">
            <a:xfrm>
              <a:off x="3535" y="3509"/>
              <a:ext cx="113" cy="76"/>
            </a:xfrm>
            <a:custGeom>
              <a:avLst/>
              <a:gdLst>
                <a:gd name="T0" fmla="*/ 0 w 54"/>
                <a:gd name="T1" fmla="*/ 45 h 34"/>
                <a:gd name="T2" fmla="*/ 494 w 54"/>
                <a:gd name="T3" fmla="*/ 38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4" h="34">
                  <a:moveTo>
                    <a:pt x="0" y="4"/>
                  </a:moveTo>
                  <a:cubicBezTo>
                    <a:pt x="9" y="0"/>
                    <a:pt x="45" y="1"/>
                    <a:pt x="54" y="34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1" name="Freeform 415"/>
            <p:cNvSpPr/>
            <p:nvPr>
              <p:custDataLst>
                <p:tags r:id="rId97"/>
              </p:custDataLst>
            </p:nvPr>
          </p:nvSpPr>
          <p:spPr bwMode="auto">
            <a:xfrm>
              <a:off x="3690" y="3404"/>
              <a:ext cx="63" cy="185"/>
            </a:xfrm>
            <a:custGeom>
              <a:avLst/>
              <a:gdLst>
                <a:gd name="T0" fmla="*/ 277 w 30"/>
                <a:gd name="T1" fmla="*/ 0 h 83"/>
                <a:gd name="T2" fmla="*/ 193 w 30"/>
                <a:gd name="T3" fmla="*/ 486 h 83"/>
                <a:gd name="T4" fmla="*/ 0 w 30"/>
                <a:gd name="T5" fmla="*/ 91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3">
                  <a:moveTo>
                    <a:pt x="30" y="0"/>
                  </a:moveTo>
                  <a:cubicBezTo>
                    <a:pt x="17" y="16"/>
                    <a:pt x="20" y="37"/>
                    <a:pt x="21" y="44"/>
                  </a:cubicBezTo>
                  <a:cubicBezTo>
                    <a:pt x="15" y="46"/>
                    <a:pt x="0" y="57"/>
                    <a:pt x="0" y="83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2" name="Freeform 416"/>
            <p:cNvSpPr/>
            <p:nvPr>
              <p:custDataLst>
                <p:tags r:id="rId98"/>
              </p:custDataLst>
            </p:nvPr>
          </p:nvSpPr>
          <p:spPr bwMode="auto">
            <a:xfrm>
              <a:off x="3690" y="3304"/>
              <a:ext cx="98" cy="105"/>
            </a:xfrm>
            <a:custGeom>
              <a:avLst/>
              <a:gdLst>
                <a:gd name="T0" fmla="*/ 425 w 47"/>
                <a:gd name="T1" fmla="*/ 525 h 47"/>
                <a:gd name="T2" fmla="*/ 0 w 47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21" y="47"/>
                    <a:pt x="0" y="2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3" name="Oval 417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auto">
            <a:xfrm>
              <a:off x="3508" y="3288"/>
              <a:ext cx="29" cy="29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44" name="Freeform 418"/>
            <p:cNvSpPr/>
            <p:nvPr>
              <p:custDataLst>
                <p:tags r:id="rId100"/>
              </p:custDataLst>
            </p:nvPr>
          </p:nvSpPr>
          <p:spPr bwMode="auto">
            <a:xfrm>
              <a:off x="3508" y="3288"/>
              <a:ext cx="21" cy="20"/>
            </a:xfrm>
            <a:custGeom>
              <a:avLst/>
              <a:gdLst>
                <a:gd name="T0" fmla="*/ 0 w 10"/>
                <a:gd name="T1" fmla="*/ 80 h 9"/>
                <a:gd name="T2" fmla="*/ 0 w 10"/>
                <a:gd name="T3" fmla="*/ 89 h 9"/>
                <a:gd name="T4" fmla="*/ 27 w 10"/>
                <a:gd name="T5" fmla="*/ 98 h 9"/>
                <a:gd name="T6" fmla="*/ 92 w 10"/>
                <a:gd name="T7" fmla="*/ 20 h 9"/>
                <a:gd name="T8" fmla="*/ 92 w 10"/>
                <a:gd name="T9" fmla="*/ 9 h 9"/>
                <a:gd name="T10" fmla="*/ 67 w 10"/>
                <a:gd name="T11" fmla="*/ 0 h 9"/>
                <a:gd name="T12" fmla="*/ 0 w 10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7" y="9"/>
                    <a:pt x="10" y="6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5" name="Freeform 419"/>
            <p:cNvSpPr/>
            <p:nvPr>
              <p:custDataLst>
                <p:tags r:id="rId101"/>
              </p:custDataLst>
            </p:nvPr>
          </p:nvSpPr>
          <p:spPr bwMode="auto">
            <a:xfrm>
              <a:off x="3510" y="3293"/>
              <a:ext cx="27" cy="24"/>
            </a:xfrm>
            <a:custGeom>
              <a:avLst/>
              <a:gdLst>
                <a:gd name="T0" fmla="*/ 91 w 13"/>
                <a:gd name="T1" fmla="*/ 0 h 11"/>
                <a:gd name="T2" fmla="*/ 100 w 13"/>
                <a:gd name="T3" fmla="*/ 33 h 11"/>
                <a:gd name="T4" fmla="*/ 44 w 13"/>
                <a:gd name="T5" fmla="*/ 105 h 11"/>
                <a:gd name="T6" fmla="*/ 0 w 13"/>
                <a:gd name="T7" fmla="*/ 81 h 11"/>
                <a:gd name="T8" fmla="*/ 52 w 13"/>
                <a:gd name="T9" fmla="*/ 113 h 11"/>
                <a:gd name="T10" fmla="*/ 116 w 13"/>
                <a:gd name="T11" fmla="*/ 52 h 11"/>
                <a:gd name="T12" fmla="*/ 91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11" y="1"/>
                    <a:pt x="11" y="2"/>
                    <a:pt x="11" y="3"/>
                  </a:cubicBezTo>
                  <a:cubicBezTo>
                    <a:pt x="11" y="7"/>
                    <a:pt x="8" y="10"/>
                    <a:pt x="5" y="10"/>
                  </a:cubicBezTo>
                  <a:cubicBezTo>
                    <a:pt x="3" y="10"/>
                    <a:pt x="1" y="9"/>
                    <a:pt x="0" y="8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0" y="11"/>
                    <a:pt x="13" y="8"/>
                    <a:pt x="13" y="5"/>
                  </a:cubicBezTo>
                  <a:cubicBezTo>
                    <a:pt x="13" y="3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6" name="Oval 420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auto">
            <a:xfrm>
              <a:off x="3372" y="3362"/>
              <a:ext cx="37" cy="40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47" name="Freeform 421"/>
            <p:cNvSpPr/>
            <p:nvPr>
              <p:custDataLst>
                <p:tags r:id="rId103"/>
              </p:custDataLst>
            </p:nvPr>
          </p:nvSpPr>
          <p:spPr bwMode="auto">
            <a:xfrm>
              <a:off x="3372" y="3362"/>
              <a:ext cx="27" cy="24"/>
            </a:xfrm>
            <a:custGeom>
              <a:avLst/>
              <a:gdLst>
                <a:gd name="T0" fmla="*/ 0 w 13"/>
                <a:gd name="T1" fmla="*/ 96 h 11"/>
                <a:gd name="T2" fmla="*/ 8 w 13"/>
                <a:gd name="T3" fmla="*/ 105 h 11"/>
                <a:gd name="T4" fmla="*/ 35 w 13"/>
                <a:gd name="T5" fmla="*/ 113 h 11"/>
                <a:gd name="T6" fmla="*/ 116 w 13"/>
                <a:gd name="T7" fmla="*/ 20 h 11"/>
                <a:gd name="T8" fmla="*/ 116 w 13"/>
                <a:gd name="T9" fmla="*/ 9 h 11"/>
                <a:gd name="T10" fmla="*/ 81 w 13"/>
                <a:gd name="T11" fmla="*/ 0 h 11"/>
                <a:gd name="T12" fmla="*/ 0 w 13"/>
                <a:gd name="T13" fmla="*/ 9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9"/>
                  </a:moveTo>
                  <a:cubicBezTo>
                    <a:pt x="0" y="9"/>
                    <a:pt x="1" y="10"/>
                    <a:pt x="1" y="10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9" y="11"/>
                    <a:pt x="13" y="7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8" name="Freeform 422"/>
            <p:cNvSpPr/>
            <p:nvPr>
              <p:custDataLst>
                <p:tags r:id="rId104"/>
              </p:custDataLst>
            </p:nvPr>
          </p:nvSpPr>
          <p:spPr bwMode="auto">
            <a:xfrm>
              <a:off x="3376" y="3366"/>
              <a:ext cx="33" cy="36"/>
            </a:xfrm>
            <a:custGeom>
              <a:avLst/>
              <a:gdLst>
                <a:gd name="T0" fmla="*/ 116 w 16"/>
                <a:gd name="T1" fmla="*/ 0 h 16"/>
                <a:gd name="T2" fmla="*/ 124 w 16"/>
                <a:gd name="T3" fmla="*/ 56 h 16"/>
                <a:gd name="T4" fmla="*/ 52 w 16"/>
                <a:gd name="T5" fmla="*/ 146 h 16"/>
                <a:gd name="T6" fmla="*/ 0 w 16"/>
                <a:gd name="T7" fmla="*/ 126 h 16"/>
                <a:gd name="T8" fmla="*/ 60 w 16"/>
                <a:gd name="T9" fmla="*/ 182 h 16"/>
                <a:gd name="T10" fmla="*/ 140 w 16"/>
                <a:gd name="T11" fmla="*/ 81 h 16"/>
                <a:gd name="T12" fmla="*/ 116 w 16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13" y="0"/>
                  </a:moveTo>
                  <a:cubicBezTo>
                    <a:pt x="14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3"/>
                    <a:pt x="0" y="11"/>
                  </a:cubicBezTo>
                  <a:cubicBezTo>
                    <a:pt x="1" y="14"/>
                    <a:pt x="4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4"/>
                    <a:pt x="15" y="2"/>
                    <a:pt x="13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" name="Oval 423"/>
            <p:cNvSpPr>
              <a:spLocks noChangeArrowheads="1"/>
            </p:cNvSpPr>
            <p:nvPr>
              <p:custDataLst>
                <p:tags r:id="rId105"/>
              </p:custDataLst>
            </p:nvPr>
          </p:nvSpPr>
          <p:spPr bwMode="auto">
            <a:xfrm>
              <a:off x="3562" y="3596"/>
              <a:ext cx="23" cy="25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0" name="Freeform 424"/>
            <p:cNvSpPr/>
            <p:nvPr>
              <p:custDataLst>
                <p:tags r:id="rId106"/>
              </p:custDataLst>
            </p:nvPr>
          </p:nvSpPr>
          <p:spPr bwMode="auto">
            <a:xfrm>
              <a:off x="3562" y="3596"/>
              <a:ext cx="17" cy="16"/>
            </a:xfrm>
            <a:custGeom>
              <a:avLst/>
              <a:gdLst>
                <a:gd name="T0" fmla="*/ 0 w 8"/>
                <a:gd name="T1" fmla="*/ 57 h 7"/>
                <a:gd name="T2" fmla="*/ 0 w 8"/>
                <a:gd name="T3" fmla="*/ 73 h 7"/>
                <a:gd name="T4" fmla="*/ 19 w 8"/>
                <a:gd name="T5" fmla="*/ 85 h 7"/>
                <a:gd name="T6" fmla="*/ 77 w 8"/>
                <a:gd name="T7" fmla="*/ 11 h 7"/>
                <a:gd name="T8" fmla="*/ 77 w 8"/>
                <a:gd name="T9" fmla="*/ 11 h 7"/>
                <a:gd name="T10" fmla="*/ 49 w 8"/>
                <a:gd name="T11" fmla="*/ 0 h 7"/>
                <a:gd name="T12" fmla="*/ 0 w 8"/>
                <a:gd name="T13" fmla="*/ 5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" name="Freeform 425"/>
            <p:cNvSpPr/>
            <p:nvPr>
              <p:custDataLst>
                <p:tags r:id="rId107"/>
              </p:custDataLst>
            </p:nvPr>
          </p:nvSpPr>
          <p:spPr bwMode="auto">
            <a:xfrm>
              <a:off x="3564" y="3598"/>
              <a:ext cx="21" cy="23"/>
            </a:xfrm>
            <a:custGeom>
              <a:avLst/>
              <a:gdLst>
                <a:gd name="T0" fmla="*/ 76 w 10"/>
                <a:gd name="T1" fmla="*/ 0 h 10"/>
                <a:gd name="T2" fmla="*/ 84 w 10"/>
                <a:gd name="T3" fmla="*/ 37 h 10"/>
                <a:gd name="T4" fmla="*/ 27 w 10"/>
                <a:gd name="T5" fmla="*/ 94 h 10"/>
                <a:gd name="T6" fmla="*/ 0 w 10"/>
                <a:gd name="T7" fmla="*/ 85 h 10"/>
                <a:gd name="T8" fmla="*/ 36 w 10"/>
                <a:gd name="T9" fmla="*/ 122 h 10"/>
                <a:gd name="T10" fmla="*/ 92 w 10"/>
                <a:gd name="T11" fmla="*/ 48 h 10"/>
                <a:gd name="T12" fmla="*/ 76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cubicBezTo>
                    <a:pt x="8" y="1"/>
                    <a:pt x="9" y="2"/>
                    <a:pt x="9" y="3"/>
                  </a:cubicBezTo>
                  <a:cubicBezTo>
                    <a:pt x="9" y="6"/>
                    <a:pt x="6" y="8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7" y="10"/>
                    <a:pt x="10" y="7"/>
                    <a:pt x="10" y="4"/>
                  </a:cubicBezTo>
                  <a:cubicBezTo>
                    <a:pt x="10" y="3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" name="Oval 426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auto">
            <a:xfrm>
              <a:off x="3633" y="3447"/>
              <a:ext cx="23" cy="24"/>
            </a:xfrm>
            <a:prstGeom prst="ellipse">
              <a:avLst/>
            </a:prstGeom>
            <a:solidFill>
              <a:srgbClr val="692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3" name="Freeform 427"/>
            <p:cNvSpPr/>
            <p:nvPr>
              <p:custDataLst>
                <p:tags r:id="rId109"/>
              </p:custDataLst>
            </p:nvPr>
          </p:nvSpPr>
          <p:spPr bwMode="auto">
            <a:xfrm>
              <a:off x="3633" y="3447"/>
              <a:ext cx="17" cy="15"/>
            </a:xfrm>
            <a:custGeom>
              <a:avLst/>
              <a:gdLst>
                <a:gd name="T0" fmla="*/ 0 w 8"/>
                <a:gd name="T1" fmla="*/ 51 h 7"/>
                <a:gd name="T2" fmla="*/ 0 w 8"/>
                <a:gd name="T3" fmla="*/ 60 h 7"/>
                <a:gd name="T4" fmla="*/ 19 w 8"/>
                <a:gd name="T5" fmla="*/ 69 h 7"/>
                <a:gd name="T6" fmla="*/ 77 w 8"/>
                <a:gd name="T7" fmla="*/ 9 h 7"/>
                <a:gd name="T8" fmla="*/ 77 w 8"/>
                <a:gd name="T9" fmla="*/ 9 h 7"/>
                <a:gd name="T10" fmla="*/ 49 w 8"/>
                <a:gd name="T11" fmla="*/ 0 h 7"/>
                <a:gd name="T12" fmla="*/ 0 w 8"/>
                <a:gd name="T13" fmla="*/ 5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4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4C1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4" name="Freeform 428"/>
            <p:cNvSpPr/>
            <p:nvPr>
              <p:custDataLst>
                <p:tags r:id="rId110"/>
              </p:custDataLst>
            </p:nvPr>
          </p:nvSpPr>
          <p:spPr bwMode="auto">
            <a:xfrm>
              <a:off x="3635" y="3449"/>
              <a:ext cx="21" cy="22"/>
            </a:xfrm>
            <a:custGeom>
              <a:avLst/>
              <a:gdLst>
                <a:gd name="T0" fmla="*/ 76 w 10"/>
                <a:gd name="T1" fmla="*/ 0 h 10"/>
                <a:gd name="T2" fmla="*/ 84 w 10"/>
                <a:gd name="T3" fmla="*/ 33 h 10"/>
                <a:gd name="T4" fmla="*/ 27 w 10"/>
                <a:gd name="T5" fmla="*/ 88 h 10"/>
                <a:gd name="T6" fmla="*/ 0 w 10"/>
                <a:gd name="T7" fmla="*/ 73 h 10"/>
                <a:gd name="T8" fmla="*/ 36 w 10"/>
                <a:gd name="T9" fmla="*/ 106 h 10"/>
                <a:gd name="T10" fmla="*/ 92 w 10"/>
                <a:gd name="T11" fmla="*/ 44 h 10"/>
                <a:gd name="T12" fmla="*/ 76 w 10"/>
                <a:gd name="T13" fmla="*/ 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10">
                  <a:moveTo>
                    <a:pt x="8" y="0"/>
                  </a:moveTo>
                  <a:cubicBezTo>
                    <a:pt x="8" y="1"/>
                    <a:pt x="9" y="2"/>
                    <a:pt x="9" y="3"/>
                  </a:cubicBezTo>
                  <a:cubicBezTo>
                    <a:pt x="9" y="6"/>
                    <a:pt x="6" y="8"/>
                    <a:pt x="3" y="8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1" y="8"/>
                    <a:pt x="2" y="10"/>
                    <a:pt x="4" y="10"/>
                  </a:cubicBezTo>
                  <a:cubicBezTo>
                    <a:pt x="7" y="10"/>
                    <a:pt x="10" y="7"/>
                    <a:pt x="10" y="4"/>
                  </a:cubicBezTo>
                  <a:cubicBezTo>
                    <a:pt x="10" y="3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9D5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5" name="Oval 429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auto">
            <a:xfrm>
              <a:off x="3709" y="3402"/>
              <a:ext cx="18" cy="20"/>
            </a:xfrm>
            <a:prstGeom prst="ellipse">
              <a:avLst/>
            </a:prstGeom>
            <a:solidFill>
              <a:srgbClr val="4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6" name="Freeform 430"/>
            <p:cNvSpPr/>
            <p:nvPr>
              <p:custDataLst>
                <p:tags r:id="rId112"/>
              </p:custDataLst>
            </p:nvPr>
          </p:nvSpPr>
          <p:spPr bwMode="auto">
            <a:xfrm>
              <a:off x="3709" y="3402"/>
              <a:ext cx="12" cy="13"/>
            </a:xfrm>
            <a:custGeom>
              <a:avLst/>
              <a:gdLst>
                <a:gd name="T0" fmla="*/ 0 w 6"/>
                <a:gd name="T1" fmla="*/ 52 h 6"/>
                <a:gd name="T2" fmla="*/ 0 w 6"/>
                <a:gd name="T3" fmla="*/ 61 h 6"/>
                <a:gd name="T4" fmla="*/ 16 w 6"/>
                <a:gd name="T5" fmla="*/ 61 h 6"/>
                <a:gd name="T6" fmla="*/ 48 w 6"/>
                <a:gd name="T7" fmla="*/ 20 h 6"/>
                <a:gd name="T8" fmla="*/ 48 w 6"/>
                <a:gd name="T9" fmla="*/ 9 h 6"/>
                <a:gd name="T10" fmla="*/ 32 w 6"/>
                <a:gd name="T11" fmla="*/ 0 h 6"/>
                <a:gd name="T12" fmla="*/ 0 w 6"/>
                <a:gd name="T13" fmla="*/ 5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6"/>
                    <a:pt x="6" y="4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37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7" name="Freeform 431"/>
            <p:cNvSpPr/>
            <p:nvPr>
              <p:custDataLst>
                <p:tags r:id="rId113"/>
              </p:custDataLst>
            </p:nvPr>
          </p:nvSpPr>
          <p:spPr bwMode="auto">
            <a:xfrm>
              <a:off x="3711" y="3406"/>
              <a:ext cx="16" cy="16"/>
            </a:xfrm>
            <a:custGeom>
              <a:avLst/>
              <a:gdLst>
                <a:gd name="T0" fmla="*/ 48 w 8"/>
                <a:gd name="T1" fmla="*/ 0 h 7"/>
                <a:gd name="T2" fmla="*/ 56 w 8"/>
                <a:gd name="T3" fmla="*/ 25 h 7"/>
                <a:gd name="T4" fmla="*/ 16 w 8"/>
                <a:gd name="T5" fmla="*/ 73 h 7"/>
                <a:gd name="T6" fmla="*/ 0 w 8"/>
                <a:gd name="T7" fmla="*/ 57 h 7"/>
                <a:gd name="T8" fmla="*/ 24 w 8"/>
                <a:gd name="T9" fmla="*/ 85 h 7"/>
                <a:gd name="T10" fmla="*/ 64 w 8"/>
                <a:gd name="T11" fmla="*/ 37 h 7"/>
                <a:gd name="T12" fmla="*/ 48 w 8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7" y="0"/>
                    <a:pt x="7" y="1"/>
                    <a:pt x="7" y="2"/>
                  </a:cubicBezTo>
                  <a:cubicBezTo>
                    <a:pt x="7" y="4"/>
                    <a:pt x="5" y="6"/>
                    <a:pt x="2" y="6"/>
                  </a:cubicBezTo>
                  <a:cubicBezTo>
                    <a:pt x="1" y="6"/>
                    <a:pt x="0" y="6"/>
                    <a:pt x="0" y="5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6F2A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8" name="Oval 432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auto">
            <a:xfrm>
              <a:off x="3838" y="3487"/>
              <a:ext cx="28" cy="29"/>
            </a:xfrm>
            <a:prstGeom prst="ellipse">
              <a:avLst/>
            </a:prstGeom>
            <a:solidFill>
              <a:srgbClr val="7B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9" name="Freeform 433"/>
            <p:cNvSpPr/>
            <p:nvPr>
              <p:custDataLst>
                <p:tags r:id="rId115"/>
              </p:custDataLst>
            </p:nvPr>
          </p:nvSpPr>
          <p:spPr bwMode="auto">
            <a:xfrm>
              <a:off x="3838" y="3487"/>
              <a:ext cx="19" cy="18"/>
            </a:xfrm>
            <a:custGeom>
              <a:avLst/>
              <a:gdLst>
                <a:gd name="T0" fmla="*/ 0 w 9"/>
                <a:gd name="T1" fmla="*/ 72 h 8"/>
                <a:gd name="T2" fmla="*/ 0 w 9"/>
                <a:gd name="T3" fmla="*/ 81 h 8"/>
                <a:gd name="T4" fmla="*/ 27 w 9"/>
                <a:gd name="T5" fmla="*/ 92 h 8"/>
                <a:gd name="T6" fmla="*/ 84 w 9"/>
                <a:gd name="T7" fmla="*/ 25 h 8"/>
                <a:gd name="T8" fmla="*/ 84 w 9"/>
                <a:gd name="T9" fmla="*/ 0 h 8"/>
                <a:gd name="T10" fmla="*/ 57 w 9"/>
                <a:gd name="T11" fmla="*/ 0 h 8"/>
                <a:gd name="T12" fmla="*/ 0 w 9"/>
                <a:gd name="T13" fmla="*/ 72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6" y="8"/>
                    <a:pt x="9" y="5"/>
                    <a:pt x="9" y="2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6A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0" name="Freeform 434"/>
            <p:cNvSpPr/>
            <p:nvPr>
              <p:custDataLst>
                <p:tags r:id="rId116"/>
              </p:custDataLst>
            </p:nvPr>
          </p:nvSpPr>
          <p:spPr bwMode="auto">
            <a:xfrm>
              <a:off x="3840" y="3489"/>
              <a:ext cx="26" cy="27"/>
            </a:xfrm>
            <a:custGeom>
              <a:avLst/>
              <a:gdLst>
                <a:gd name="T0" fmla="*/ 104 w 12"/>
                <a:gd name="T1" fmla="*/ 0 h 12"/>
                <a:gd name="T2" fmla="*/ 113 w 12"/>
                <a:gd name="T3" fmla="*/ 45 h 12"/>
                <a:gd name="T4" fmla="*/ 43 w 12"/>
                <a:gd name="T5" fmla="*/ 117 h 12"/>
                <a:gd name="T6" fmla="*/ 0 w 12"/>
                <a:gd name="T7" fmla="*/ 101 h 12"/>
                <a:gd name="T8" fmla="*/ 52 w 12"/>
                <a:gd name="T9" fmla="*/ 137 h 12"/>
                <a:gd name="T10" fmla="*/ 121 w 12"/>
                <a:gd name="T11" fmla="*/ 56 h 12"/>
                <a:gd name="T12" fmla="*/ 104 w 1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10" y="1"/>
                    <a:pt x="11" y="2"/>
                    <a:pt x="11" y="4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1" y="10"/>
                    <a:pt x="3" y="12"/>
                    <a:pt x="5" y="12"/>
                  </a:cubicBezTo>
                  <a:cubicBezTo>
                    <a:pt x="9" y="12"/>
                    <a:pt x="12" y="9"/>
                    <a:pt x="12" y="5"/>
                  </a:cubicBezTo>
                  <a:cubicBezTo>
                    <a:pt x="12" y="3"/>
                    <a:pt x="11" y="2"/>
                    <a:pt x="10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1" name="Oval 435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auto">
            <a:xfrm>
              <a:off x="3531" y="3438"/>
              <a:ext cx="23" cy="24"/>
            </a:xfrm>
            <a:prstGeom prst="ellipse">
              <a:avLst/>
            </a:prstGeom>
            <a:solidFill>
              <a:srgbClr val="7B2F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2" name="Freeform 436"/>
            <p:cNvSpPr/>
            <p:nvPr>
              <p:custDataLst>
                <p:tags r:id="rId118"/>
              </p:custDataLst>
            </p:nvPr>
          </p:nvSpPr>
          <p:spPr bwMode="auto">
            <a:xfrm>
              <a:off x="3531" y="3438"/>
              <a:ext cx="16" cy="15"/>
            </a:xfrm>
            <a:custGeom>
              <a:avLst/>
              <a:gdLst>
                <a:gd name="T0" fmla="*/ 0 w 8"/>
                <a:gd name="T1" fmla="*/ 60 h 7"/>
                <a:gd name="T2" fmla="*/ 0 w 8"/>
                <a:gd name="T3" fmla="*/ 69 h 7"/>
                <a:gd name="T4" fmla="*/ 16 w 8"/>
                <a:gd name="T5" fmla="*/ 69 h 7"/>
                <a:gd name="T6" fmla="*/ 64 w 8"/>
                <a:gd name="T7" fmla="*/ 19 h 7"/>
                <a:gd name="T8" fmla="*/ 64 w 8"/>
                <a:gd name="T9" fmla="*/ 9 h 7"/>
                <a:gd name="T10" fmla="*/ 40 w 8"/>
                <a:gd name="T11" fmla="*/ 0 h 7"/>
                <a:gd name="T12" fmla="*/ 0 w 8"/>
                <a:gd name="T13" fmla="*/ 6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0" y="6"/>
                    <a:pt x="0" y="6"/>
                    <a:pt x="0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5" y="7"/>
                    <a:pt x="8" y="5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6A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" name="Freeform 437"/>
            <p:cNvSpPr/>
            <p:nvPr>
              <p:custDataLst>
                <p:tags r:id="rId119"/>
              </p:custDataLst>
            </p:nvPr>
          </p:nvSpPr>
          <p:spPr bwMode="auto">
            <a:xfrm>
              <a:off x="3533" y="3442"/>
              <a:ext cx="21" cy="20"/>
            </a:xfrm>
            <a:custGeom>
              <a:avLst/>
              <a:gdLst>
                <a:gd name="T0" fmla="*/ 76 w 10"/>
                <a:gd name="T1" fmla="*/ 0 h 9"/>
                <a:gd name="T2" fmla="*/ 84 w 10"/>
                <a:gd name="T3" fmla="*/ 20 h 9"/>
                <a:gd name="T4" fmla="*/ 27 w 10"/>
                <a:gd name="T5" fmla="*/ 89 h 9"/>
                <a:gd name="T6" fmla="*/ 0 w 10"/>
                <a:gd name="T7" fmla="*/ 64 h 9"/>
                <a:gd name="T8" fmla="*/ 36 w 10"/>
                <a:gd name="T9" fmla="*/ 98 h 9"/>
                <a:gd name="T10" fmla="*/ 92 w 10"/>
                <a:gd name="T11" fmla="*/ 44 h 9"/>
                <a:gd name="T12" fmla="*/ 76 w 10"/>
                <a:gd name="T13" fmla="*/ 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8" y="0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5"/>
                    <a:pt x="6" y="8"/>
                    <a:pt x="3" y="8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1" y="8"/>
                    <a:pt x="2" y="9"/>
                    <a:pt x="4" y="9"/>
                  </a:cubicBezTo>
                  <a:cubicBezTo>
                    <a:pt x="7" y="9"/>
                    <a:pt x="10" y="7"/>
                    <a:pt x="10" y="4"/>
                  </a:cubicBezTo>
                  <a:cubicBezTo>
                    <a:pt x="10" y="2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4" name="Oval 438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auto">
            <a:xfrm>
              <a:off x="3765" y="3616"/>
              <a:ext cx="19" cy="20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5" name="Freeform 439"/>
            <p:cNvSpPr/>
            <p:nvPr>
              <p:custDataLst>
                <p:tags r:id="rId121"/>
              </p:custDataLst>
            </p:nvPr>
          </p:nvSpPr>
          <p:spPr bwMode="auto">
            <a:xfrm>
              <a:off x="3765" y="3616"/>
              <a:ext cx="13" cy="14"/>
            </a:xfrm>
            <a:custGeom>
              <a:avLst/>
              <a:gdLst>
                <a:gd name="T0" fmla="*/ 0 w 6"/>
                <a:gd name="T1" fmla="*/ 49 h 6"/>
                <a:gd name="T2" fmla="*/ 0 w 6"/>
                <a:gd name="T3" fmla="*/ 65 h 6"/>
                <a:gd name="T4" fmla="*/ 20 w 6"/>
                <a:gd name="T5" fmla="*/ 77 h 6"/>
                <a:gd name="T6" fmla="*/ 61 w 6"/>
                <a:gd name="T7" fmla="*/ 12 h 6"/>
                <a:gd name="T8" fmla="*/ 61 w 6"/>
                <a:gd name="T9" fmla="*/ 0 h 6"/>
                <a:gd name="T10" fmla="*/ 43 w 6"/>
                <a:gd name="T11" fmla="*/ 0 h 6"/>
                <a:gd name="T12" fmla="*/ 0 w 6"/>
                <a:gd name="T13" fmla="*/ 49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4" y="6"/>
                    <a:pt x="6" y="4"/>
                    <a:pt x="6" y="1"/>
                  </a:cubicBezTo>
                  <a:cubicBezTo>
                    <a:pt x="6" y="1"/>
                    <a:pt x="6" y="1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6" name="Freeform 440"/>
            <p:cNvSpPr/>
            <p:nvPr>
              <p:custDataLst>
                <p:tags r:id="rId122"/>
              </p:custDataLst>
            </p:nvPr>
          </p:nvSpPr>
          <p:spPr bwMode="auto">
            <a:xfrm>
              <a:off x="3767" y="3619"/>
              <a:ext cx="17" cy="17"/>
            </a:xfrm>
            <a:custGeom>
              <a:avLst/>
              <a:gdLst>
                <a:gd name="T0" fmla="*/ 60 w 8"/>
                <a:gd name="T1" fmla="*/ 0 h 8"/>
                <a:gd name="T2" fmla="*/ 68 w 8"/>
                <a:gd name="T3" fmla="*/ 19 h 8"/>
                <a:gd name="T4" fmla="*/ 19 w 8"/>
                <a:gd name="T5" fmla="*/ 68 h 8"/>
                <a:gd name="T6" fmla="*/ 0 w 8"/>
                <a:gd name="T7" fmla="*/ 49 h 8"/>
                <a:gd name="T8" fmla="*/ 28 w 8"/>
                <a:gd name="T9" fmla="*/ 77 h 8"/>
                <a:gd name="T10" fmla="*/ 77 w 8"/>
                <a:gd name="T11" fmla="*/ 28 h 8"/>
                <a:gd name="T12" fmla="*/ 60 w 8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5"/>
                    <a:pt x="5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7"/>
                    <a:pt x="2" y="8"/>
                    <a:pt x="3" y="8"/>
                  </a:cubicBezTo>
                  <a:cubicBezTo>
                    <a:pt x="6" y="8"/>
                    <a:pt x="8" y="6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7" name="Freeform 441"/>
            <p:cNvSpPr/>
            <p:nvPr>
              <p:custDataLst>
                <p:tags r:id="rId123"/>
              </p:custDataLst>
            </p:nvPr>
          </p:nvSpPr>
          <p:spPr bwMode="auto">
            <a:xfrm>
              <a:off x="3516" y="3326"/>
              <a:ext cx="63" cy="43"/>
            </a:xfrm>
            <a:custGeom>
              <a:avLst/>
              <a:gdLst>
                <a:gd name="T0" fmla="*/ 0 w 30"/>
                <a:gd name="T1" fmla="*/ 195 h 19"/>
                <a:gd name="T2" fmla="*/ 277 w 30"/>
                <a:gd name="T3" fmla="*/ 0 h 19"/>
                <a:gd name="T4" fmla="*/ 0 w 30"/>
                <a:gd name="T5" fmla="*/ 19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9"/>
                    <a:pt x="23" y="14"/>
                    <a:pt x="30" y="0"/>
                  </a:cubicBezTo>
                  <a:cubicBezTo>
                    <a:pt x="27" y="4"/>
                    <a:pt x="13" y="16"/>
                    <a:pt x="0" y="1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" name="Oval 442"/>
            <p:cNvSpPr>
              <a:spLocks noChangeArrowheads="1"/>
            </p:cNvSpPr>
            <p:nvPr>
              <p:custDataLst>
                <p:tags r:id="rId124"/>
              </p:custDataLst>
            </p:nvPr>
          </p:nvSpPr>
          <p:spPr bwMode="auto">
            <a:xfrm>
              <a:off x="3397" y="3587"/>
              <a:ext cx="27" cy="29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9" name="Freeform 443"/>
            <p:cNvSpPr/>
            <p:nvPr>
              <p:custDataLst>
                <p:tags r:id="rId125"/>
              </p:custDataLst>
            </p:nvPr>
          </p:nvSpPr>
          <p:spPr bwMode="auto">
            <a:xfrm>
              <a:off x="3397" y="3587"/>
              <a:ext cx="19" cy="20"/>
            </a:xfrm>
            <a:custGeom>
              <a:avLst/>
              <a:gdLst>
                <a:gd name="T0" fmla="*/ 0 w 9"/>
                <a:gd name="T1" fmla="*/ 80 h 9"/>
                <a:gd name="T2" fmla="*/ 0 w 9"/>
                <a:gd name="T3" fmla="*/ 89 h 9"/>
                <a:gd name="T4" fmla="*/ 27 w 9"/>
                <a:gd name="T5" fmla="*/ 98 h 9"/>
                <a:gd name="T6" fmla="*/ 84 w 9"/>
                <a:gd name="T7" fmla="*/ 20 h 9"/>
                <a:gd name="T8" fmla="*/ 84 w 9"/>
                <a:gd name="T9" fmla="*/ 9 h 9"/>
                <a:gd name="T10" fmla="*/ 57 w 9"/>
                <a:gd name="T11" fmla="*/ 0 h 9"/>
                <a:gd name="T12" fmla="*/ 0 w 9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6" y="9"/>
                    <a:pt x="9" y="6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0" name="Freeform 444"/>
            <p:cNvSpPr/>
            <p:nvPr>
              <p:custDataLst>
                <p:tags r:id="rId126"/>
              </p:custDataLst>
            </p:nvPr>
          </p:nvSpPr>
          <p:spPr bwMode="auto">
            <a:xfrm>
              <a:off x="3399" y="3592"/>
              <a:ext cx="25" cy="24"/>
            </a:xfrm>
            <a:custGeom>
              <a:avLst/>
              <a:gdLst>
                <a:gd name="T0" fmla="*/ 92 w 12"/>
                <a:gd name="T1" fmla="*/ 0 h 11"/>
                <a:gd name="T2" fmla="*/ 100 w 12"/>
                <a:gd name="T3" fmla="*/ 33 h 11"/>
                <a:gd name="T4" fmla="*/ 35 w 12"/>
                <a:gd name="T5" fmla="*/ 105 h 11"/>
                <a:gd name="T6" fmla="*/ 0 w 12"/>
                <a:gd name="T7" fmla="*/ 81 h 11"/>
                <a:gd name="T8" fmla="*/ 44 w 12"/>
                <a:gd name="T9" fmla="*/ 113 h 11"/>
                <a:gd name="T10" fmla="*/ 108 w 12"/>
                <a:gd name="T11" fmla="*/ 52 h 11"/>
                <a:gd name="T12" fmla="*/ 92 w 12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1">
                  <a:moveTo>
                    <a:pt x="10" y="0"/>
                  </a:moveTo>
                  <a:cubicBezTo>
                    <a:pt x="10" y="1"/>
                    <a:pt x="11" y="2"/>
                    <a:pt x="11" y="3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1" y="10"/>
                    <a:pt x="3" y="11"/>
                    <a:pt x="5" y="11"/>
                  </a:cubicBezTo>
                  <a:cubicBezTo>
                    <a:pt x="9" y="11"/>
                    <a:pt x="12" y="8"/>
                    <a:pt x="12" y="5"/>
                  </a:cubicBezTo>
                  <a:cubicBezTo>
                    <a:pt x="12" y="3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" name="Freeform 445"/>
            <p:cNvSpPr/>
            <p:nvPr>
              <p:custDataLst>
                <p:tags r:id="rId127"/>
              </p:custDataLst>
            </p:nvPr>
          </p:nvSpPr>
          <p:spPr bwMode="auto">
            <a:xfrm>
              <a:off x="3384" y="3601"/>
              <a:ext cx="63" cy="42"/>
            </a:xfrm>
            <a:custGeom>
              <a:avLst/>
              <a:gdLst>
                <a:gd name="T0" fmla="*/ 0 w 30"/>
                <a:gd name="T1" fmla="*/ 186 h 19"/>
                <a:gd name="T2" fmla="*/ 277 w 30"/>
                <a:gd name="T3" fmla="*/ 0 h 19"/>
                <a:gd name="T4" fmla="*/ 0 w 30"/>
                <a:gd name="T5" fmla="*/ 186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9"/>
                    <a:pt x="23" y="14"/>
                    <a:pt x="30" y="0"/>
                  </a:cubicBezTo>
                  <a:cubicBezTo>
                    <a:pt x="27" y="4"/>
                    <a:pt x="13" y="16"/>
                    <a:pt x="0" y="1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" name="Freeform 446"/>
            <p:cNvSpPr/>
            <p:nvPr>
              <p:custDataLst>
                <p:tags r:id="rId128"/>
              </p:custDataLst>
            </p:nvPr>
          </p:nvSpPr>
          <p:spPr bwMode="auto">
            <a:xfrm>
              <a:off x="3390" y="3438"/>
              <a:ext cx="82" cy="24"/>
            </a:xfrm>
            <a:custGeom>
              <a:avLst/>
              <a:gdLst>
                <a:gd name="T0" fmla="*/ 0 w 39"/>
                <a:gd name="T1" fmla="*/ 72 h 11"/>
                <a:gd name="T2" fmla="*/ 212 w 39"/>
                <a:gd name="T3" fmla="*/ 113 h 11"/>
                <a:gd name="T4" fmla="*/ 362 w 39"/>
                <a:gd name="T5" fmla="*/ 0 h 11"/>
                <a:gd name="T6" fmla="*/ 177 w 39"/>
                <a:gd name="T7" fmla="*/ 81 h 11"/>
                <a:gd name="T8" fmla="*/ 0 w 39"/>
                <a:gd name="T9" fmla="*/ 7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9" y="5"/>
                    <a:pt x="15" y="11"/>
                    <a:pt x="23" y="11"/>
                  </a:cubicBezTo>
                  <a:cubicBezTo>
                    <a:pt x="30" y="10"/>
                    <a:pt x="37" y="5"/>
                    <a:pt x="39" y="0"/>
                  </a:cubicBezTo>
                  <a:cubicBezTo>
                    <a:pt x="35" y="4"/>
                    <a:pt x="26" y="9"/>
                    <a:pt x="19" y="8"/>
                  </a:cubicBezTo>
                  <a:cubicBezTo>
                    <a:pt x="13" y="7"/>
                    <a:pt x="5" y="5"/>
                    <a:pt x="0" y="7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" name="Freeform 447"/>
            <p:cNvSpPr/>
            <p:nvPr>
              <p:custDataLst>
                <p:tags r:id="rId129"/>
              </p:custDataLst>
            </p:nvPr>
          </p:nvSpPr>
          <p:spPr bwMode="auto">
            <a:xfrm>
              <a:off x="3652" y="3228"/>
              <a:ext cx="63" cy="62"/>
            </a:xfrm>
            <a:custGeom>
              <a:avLst/>
              <a:gdLst>
                <a:gd name="T0" fmla="*/ 0 w 30"/>
                <a:gd name="T1" fmla="*/ 283 h 28"/>
                <a:gd name="T2" fmla="*/ 168 w 30"/>
                <a:gd name="T3" fmla="*/ 133 h 28"/>
                <a:gd name="T4" fmla="*/ 277 w 30"/>
                <a:gd name="T5" fmla="*/ 0 h 28"/>
                <a:gd name="T6" fmla="*/ 141 w 30"/>
                <a:gd name="T7" fmla="*/ 117 h 28"/>
                <a:gd name="T8" fmla="*/ 0 w 30"/>
                <a:gd name="T9" fmla="*/ 28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8">
                  <a:moveTo>
                    <a:pt x="0" y="26"/>
                  </a:moveTo>
                  <a:cubicBezTo>
                    <a:pt x="4" y="28"/>
                    <a:pt x="13" y="19"/>
                    <a:pt x="18" y="12"/>
                  </a:cubicBezTo>
                  <a:cubicBezTo>
                    <a:pt x="23" y="4"/>
                    <a:pt x="26" y="2"/>
                    <a:pt x="30" y="0"/>
                  </a:cubicBezTo>
                  <a:cubicBezTo>
                    <a:pt x="21" y="1"/>
                    <a:pt x="19" y="8"/>
                    <a:pt x="15" y="11"/>
                  </a:cubicBezTo>
                  <a:cubicBezTo>
                    <a:pt x="11" y="14"/>
                    <a:pt x="7" y="26"/>
                    <a:pt x="0" y="26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" name="Freeform 448"/>
            <p:cNvSpPr/>
            <p:nvPr>
              <p:custDataLst>
                <p:tags r:id="rId130"/>
              </p:custDataLst>
            </p:nvPr>
          </p:nvSpPr>
          <p:spPr bwMode="auto">
            <a:xfrm>
              <a:off x="3495" y="3784"/>
              <a:ext cx="63" cy="24"/>
            </a:xfrm>
            <a:custGeom>
              <a:avLst/>
              <a:gdLst>
                <a:gd name="T0" fmla="*/ 0 w 30"/>
                <a:gd name="T1" fmla="*/ 72 h 11"/>
                <a:gd name="T2" fmla="*/ 277 w 30"/>
                <a:gd name="T3" fmla="*/ 0 h 11"/>
                <a:gd name="T4" fmla="*/ 0 w 30"/>
                <a:gd name="T5" fmla="*/ 72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1">
                  <a:moveTo>
                    <a:pt x="0" y="7"/>
                  </a:moveTo>
                  <a:cubicBezTo>
                    <a:pt x="5" y="11"/>
                    <a:pt x="24" y="8"/>
                    <a:pt x="30" y="0"/>
                  </a:cubicBezTo>
                  <a:cubicBezTo>
                    <a:pt x="25" y="3"/>
                    <a:pt x="7" y="8"/>
                    <a:pt x="0" y="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5" name="Freeform 449"/>
            <p:cNvSpPr/>
            <p:nvPr>
              <p:custDataLst>
                <p:tags r:id="rId131"/>
              </p:custDataLst>
            </p:nvPr>
          </p:nvSpPr>
          <p:spPr bwMode="auto">
            <a:xfrm>
              <a:off x="3947" y="3333"/>
              <a:ext cx="38" cy="47"/>
            </a:xfrm>
            <a:custGeom>
              <a:avLst/>
              <a:gdLst>
                <a:gd name="T0" fmla="*/ 169 w 18"/>
                <a:gd name="T1" fmla="*/ 0 h 21"/>
                <a:gd name="T2" fmla="*/ 0 w 18"/>
                <a:gd name="T3" fmla="*/ 235 h 21"/>
                <a:gd name="T4" fmla="*/ 169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7" y="8"/>
                    <a:pt x="9" y="19"/>
                    <a:pt x="0" y="21"/>
                  </a:cubicBezTo>
                  <a:cubicBezTo>
                    <a:pt x="6" y="17"/>
                    <a:pt x="15" y="6"/>
                    <a:pt x="18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6" name="Freeform 450"/>
            <p:cNvSpPr/>
            <p:nvPr>
              <p:custDataLst>
                <p:tags r:id="rId132"/>
              </p:custDataLst>
            </p:nvPr>
          </p:nvSpPr>
          <p:spPr bwMode="auto">
            <a:xfrm>
              <a:off x="4012" y="3516"/>
              <a:ext cx="23" cy="27"/>
            </a:xfrm>
            <a:custGeom>
              <a:avLst/>
              <a:gdLst>
                <a:gd name="T0" fmla="*/ 100 w 11"/>
                <a:gd name="T1" fmla="*/ 0 h 12"/>
                <a:gd name="T2" fmla="*/ 0 w 11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1" y="5"/>
                    <a:pt x="3" y="10"/>
                    <a:pt x="0" y="12"/>
                  </a:cubicBezTo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7" name="Freeform 451"/>
            <p:cNvSpPr/>
            <p:nvPr>
              <p:custDataLst>
                <p:tags r:id="rId133"/>
              </p:custDataLst>
            </p:nvPr>
          </p:nvSpPr>
          <p:spPr bwMode="auto">
            <a:xfrm>
              <a:off x="3870" y="3748"/>
              <a:ext cx="23" cy="27"/>
            </a:xfrm>
            <a:custGeom>
              <a:avLst/>
              <a:gdLst>
                <a:gd name="T0" fmla="*/ 100 w 11"/>
                <a:gd name="T1" fmla="*/ 0 h 12"/>
                <a:gd name="T2" fmla="*/ 0 w 11"/>
                <a:gd name="T3" fmla="*/ 13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cubicBezTo>
                    <a:pt x="11" y="5"/>
                    <a:pt x="3" y="11"/>
                    <a:pt x="0" y="12"/>
                  </a:cubicBezTo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8" name="Freeform 452"/>
            <p:cNvSpPr/>
            <p:nvPr>
              <p:custDataLst>
                <p:tags r:id="rId134"/>
              </p:custDataLst>
            </p:nvPr>
          </p:nvSpPr>
          <p:spPr bwMode="auto">
            <a:xfrm>
              <a:off x="3660" y="3610"/>
              <a:ext cx="47" cy="64"/>
            </a:xfrm>
            <a:custGeom>
              <a:avLst/>
              <a:gdLst>
                <a:gd name="T0" fmla="*/ 51 w 22"/>
                <a:gd name="T1" fmla="*/ 64 h 29"/>
                <a:gd name="T2" fmla="*/ 28 w 22"/>
                <a:gd name="T3" fmla="*/ 291 h 29"/>
                <a:gd name="T4" fmla="*/ 137 w 22"/>
                <a:gd name="T5" fmla="*/ 311 h 29"/>
                <a:gd name="T6" fmla="*/ 214 w 22"/>
                <a:gd name="T7" fmla="*/ 278 h 29"/>
                <a:gd name="T8" fmla="*/ 68 w 22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5" y="6"/>
                  </a:moveTo>
                  <a:cubicBezTo>
                    <a:pt x="5" y="11"/>
                    <a:pt x="0" y="24"/>
                    <a:pt x="3" y="27"/>
                  </a:cubicBezTo>
                  <a:cubicBezTo>
                    <a:pt x="5" y="29"/>
                    <a:pt x="12" y="29"/>
                    <a:pt x="14" y="29"/>
                  </a:cubicBezTo>
                  <a:cubicBezTo>
                    <a:pt x="16" y="28"/>
                    <a:pt x="20" y="28"/>
                    <a:pt x="22" y="26"/>
                  </a:cubicBezTo>
                  <a:cubicBezTo>
                    <a:pt x="18" y="18"/>
                    <a:pt x="7" y="10"/>
                    <a:pt x="7" y="0"/>
                  </a:cubicBezTo>
                </a:path>
              </a:pathLst>
            </a:custGeom>
            <a:solidFill>
              <a:srgbClr val="7631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9" name="Freeform 453"/>
            <p:cNvSpPr/>
            <p:nvPr>
              <p:custDataLst>
                <p:tags r:id="rId135"/>
              </p:custDataLst>
            </p:nvPr>
          </p:nvSpPr>
          <p:spPr bwMode="auto">
            <a:xfrm>
              <a:off x="3717" y="3413"/>
              <a:ext cx="10" cy="11"/>
            </a:xfrm>
            <a:custGeom>
              <a:avLst/>
              <a:gdLst>
                <a:gd name="T0" fmla="*/ 40 w 5"/>
                <a:gd name="T1" fmla="*/ 0 h 5"/>
                <a:gd name="T2" fmla="*/ 0 w 5"/>
                <a:gd name="T3" fmla="*/ 44 h 5"/>
                <a:gd name="T4" fmla="*/ 40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3"/>
                    <a:pt x="2" y="4"/>
                    <a:pt x="0" y="4"/>
                  </a:cubicBezTo>
                  <a:cubicBezTo>
                    <a:pt x="3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A77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0" name="Oval 454"/>
            <p:cNvSpPr>
              <a:spLocks noChangeArrowheads="1"/>
            </p:cNvSpPr>
            <p:nvPr>
              <p:custDataLst>
                <p:tags r:id="rId136"/>
              </p:custDataLst>
            </p:nvPr>
          </p:nvSpPr>
          <p:spPr bwMode="auto">
            <a:xfrm>
              <a:off x="3673" y="3648"/>
              <a:ext cx="17" cy="17"/>
            </a:xfrm>
            <a:prstGeom prst="ellipse">
              <a:avLst/>
            </a:prstGeom>
            <a:solidFill>
              <a:srgbClr val="692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1" name="Freeform 455"/>
            <p:cNvSpPr/>
            <p:nvPr>
              <p:custDataLst>
                <p:tags r:id="rId137"/>
              </p:custDataLst>
            </p:nvPr>
          </p:nvSpPr>
          <p:spPr bwMode="auto">
            <a:xfrm>
              <a:off x="3673" y="3648"/>
              <a:ext cx="13" cy="11"/>
            </a:xfrm>
            <a:custGeom>
              <a:avLst/>
              <a:gdLst>
                <a:gd name="T0" fmla="*/ 0 w 6"/>
                <a:gd name="T1" fmla="*/ 44 h 5"/>
                <a:gd name="T2" fmla="*/ 0 w 6"/>
                <a:gd name="T3" fmla="*/ 53 h 5"/>
                <a:gd name="T4" fmla="*/ 9 w 6"/>
                <a:gd name="T5" fmla="*/ 53 h 5"/>
                <a:gd name="T6" fmla="*/ 61 w 6"/>
                <a:gd name="T7" fmla="*/ 9 h 5"/>
                <a:gd name="T8" fmla="*/ 52 w 6"/>
                <a:gd name="T9" fmla="*/ 0 h 5"/>
                <a:gd name="T10" fmla="*/ 43 w 6"/>
                <a:gd name="T11" fmla="*/ 0 h 5"/>
                <a:gd name="T12" fmla="*/ 0 w 6"/>
                <a:gd name="T13" fmla="*/ 44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4" y="5"/>
                    <a:pt x="6" y="3"/>
                    <a:pt x="6" y="1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4C10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2" name="Freeform 456"/>
            <p:cNvSpPr/>
            <p:nvPr>
              <p:custDataLst>
                <p:tags r:id="rId138"/>
              </p:custDataLst>
            </p:nvPr>
          </p:nvSpPr>
          <p:spPr bwMode="auto">
            <a:xfrm>
              <a:off x="3673" y="3650"/>
              <a:ext cx="17" cy="15"/>
            </a:xfrm>
            <a:custGeom>
              <a:avLst/>
              <a:gdLst>
                <a:gd name="T0" fmla="*/ 60 w 8"/>
                <a:gd name="T1" fmla="*/ 0 h 7"/>
                <a:gd name="T2" fmla="*/ 68 w 8"/>
                <a:gd name="T3" fmla="*/ 19 h 7"/>
                <a:gd name="T4" fmla="*/ 28 w 8"/>
                <a:gd name="T5" fmla="*/ 60 h 7"/>
                <a:gd name="T6" fmla="*/ 0 w 8"/>
                <a:gd name="T7" fmla="*/ 51 h 7"/>
                <a:gd name="T8" fmla="*/ 40 w 8"/>
                <a:gd name="T9" fmla="*/ 69 h 7"/>
                <a:gd name="T10" fmla="*/ 77 w 8"/>
                <a:gd name="T11" fmla="*/ 28 h 7"/>
                <a:gd name="T12" fmla="*/ 60 w 8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4"/>
                    <a:pt x="5" y="6"/>
                    <a:pt x="3" y="6"/>
                  </a:cubicBezTo>
                  <a:cubicBezTo>
                    <a:pt x="2" y="6"/>
                    <a:pt x="1" y="6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8" y="5"/>
                    <a:pt x="8" y="3"/>
                  </a:cubicBezTo>
                  <a:cubicBezTo>
                    <a:pt x="8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9D5E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3" name="Freeform 457"/>
            <p:cNvSpPr/>
            <p:nvPr>
              <p:custDataLst>
                <p:tags r:id="rId139"/>
              </p:custDataLst>
            </p:nvPr>
          </p:nvSpPr>
          <p:spPr bwMode="auto">
            <a:xfrm>
              <a:off x="3598" y="3759"/>
              <a:ext cx="35" cy="78"/>
            </a:xfrm>
            <a:custGeom>
              <a:avLst/>
              <a:gdLst>
                <a:gd name="T0" fmla="*/ 132 w 17"/>
                <a:gd name="T1" fmla="*/ 0 h 35"/>
                <a:gd name="T2" fmla="*/ 148 w 17"/>
                <a:gd name="T3" fmla="*/ 332 h 35"/>
                <a:gd name="T4" fmla="*/ 8 w 17"/>
                <a:gd name="T5" fmla="*/ 254 h 35"/>
                <a:gd name="T6" fmla="*/ 132 w 17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35">
                  <a:moveTo>
                    <a:pt x="15" y="0"/>
                  </a:moveTo>
                  <a:cubicBezTo>
                    <a:pt x="12" y="8"/>
                    <a:pt x="17" y="25"/>
                    <a:pt x="17" y="30"/>
                  </a:cubicBezTo>
                  <a:cubicBezTo>
                    <a:pt x="17" y="35"/>
                    <a:pt x="2" y="27"/>
                    <a:pt x="1" y="23"/>
                  </a:cubicBezTo>
                  <a:cubicBezTo>
                    <a:pt x="0" y="20"/>
                    <a:pt x="11" y="7"/>
                    <a:pt x="15" y="0"/>
                  </a:cubicBezTo>
                  <a:close/>
                </a:path>
              </a:pathLst>
            </a:custGeom>
            <a:solidFill>
              <a:srgbClr val="BB7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84" name="Freeform 458"/>
            <p:cNvSpPr/>
            <p:nvPr>
              <p:custDataLst>
                <p:tags r:id="rId140"/>
              </p:custDataLst>
            </p:nvPr>
          </p:nvSpPr>
          <p:spPr bwMode="auto">
            <a:xfrm>
              <a:off x="3669" y="3674"/>
              <a:ext cx="100" cy="40"/>
            </a:xfrm>
            <a:custGeom>
              <a:avLst/>
              <a:gdLst>
                <a:gd name="T0" fmla="*/ 0 w 48"/>
                <a:gd name="T1" fmla="*/ 198 h 18"/>
                <a:gd name="T2" fmla="*/ 433 w 48"/>
                <a:gd name="T3" fmla="*/ 8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18">
                  <a:moveTo>
                    <a:pt x="0" y="18"/>
                  </a:moveTo>
                  <a:cubicBezTo>
                    <a:pt x="8" y="9"/>
                    <a:pt x="27" y="0"/>
                    <a:pt x="48" y="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12" name="图片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542"/>
          <a:stretch>
            <a:fillRect/>
          </a:stretch>
        </p:blipFill>
        <p:spPr>
          <a:xfrm>
            <a:off x="8679622" y="2825824"/>
            <a:ext cx="446342" cy="436640"/>
          </a:xfrm>
          <a:prstGeom prst="rect">
            <a:avLst/>
          </a:prstGeom>
        </p:spPr>
      </p:pic>
      <p:grpSp>
        <p:nvGrpSpPr>
          <p:cNvPr id="11" name="组合 10"/>
          <p:cNvGrpSpPr/>
          <p:nvPr>
            <p:custDataLst>
              <p:tags r:id="rId3"/>
            </p:custDataLst>
          </p:nvPr>
        </p:nvGrpSpPr>
        <p:grpSpPr>
          <a:xfrm>
            <a:off x="5211023" y="3008318"/>
            <a:ext cx="3373872" cy="3036354"/>
            <a:chOff x="-3636737" y="2833278"/>
            <a:chExt cx="3373872" cy="3036354"/>
          </a:xfrm>
        </p:grpSpPr>
        <p:sp>
          <p:nvSpPr>
            <p:cNvPr id="779" name="Oval 4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604590" flipH="1">
              <a:off x="-2770266" y="2852996"/>
              <a:ext cx="331244" cy="352847"/>
            </a:xfrm>
            <a:prstGeom prst="ellipse">
              <a:avLst/>
            </a:prstGeom>
            <a:solidFill>
              <a:srgbClr val="F8B9A1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780" name="Oval 4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604590" flipH="1">
              <a:off x="-2430301" y="2833278"/>
              <a:ext cx="334844" cy="352847"/>
            </a:xfrm>
            <a:prstGeom prst="ellipse">
              <a:avLst/>
            </a:prstGeom>
            <a:solidFill>
              <a:srgbClr val="FAD6C7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781" name="Oval 4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604590" flipH="1">
              <a:off x="-1857836" y="2883811"/>
              <a:ext cx="334844" cy="352847"/>
            </a:xfrm>
            <a:prstGeom prst="ellipse">
              <a:avLst/>
            </a:prstGeom>
            <a:solidFill>
              <a:srgbClr val="FAD6C7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782" name="Oval 4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604590" flipH="1">
              <a:off x="-2620619" y="2982756"/>
              <a:ext cx="489665" cy="522069"/>
            </a:xfrm>
            <a:prstGeom prst="ellipse">
              <a:avLst/>
            </a:prstGeom>
            <a:solidFill>
              <a:srgbClr val="FBDDCF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788" name="Oval 51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604590" flipH="1">
              <a:off x="-614438" y="3685892"/>
              <a:ext cx="331244" cy="352847"/>
            </a:xfrm>
            <a:prstGeom prst="ellipse">
              <a:avLst/>
            </a:prstGeom>
            <a:solidFill>
              <a:srgbClr val="FAD6C7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14" name="Oval 7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604590" flipH="1">
              <a:off x="-3557550" y="3927207"/>
              <a:ext cx="331244" cy="356447"/>
            </a:xfrm>
            <a:prstGeom prst="ellipse">
              <a:avLst/>
            </a:prstGeom>
            <a:solidFill>
              <a:srgbClr val="F8B9A1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15" name="Oval 78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604590" flipH="1">
              <a:off x="-3305814" y="3500175"/>
              <a:ext cx="331244" cy="352847"/>
            </a:xfrm>
            <a:prstGeom prst="ellipse">
              <a:avLst/>
            </a:prstGeom>
            <a:solidFill>
              <a:srgbClr val="F8B9A1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16" name="Oval 79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 rot="604590" flipH="1">
              <a:off x="-3285038" y="3218630"/>
              <a:ext cx="331244" cy="352847"/>
            </a:xfrm>
            <a:prstGeom prst="ellipse">
              <a:avLst/>
            </a:prstGeom>
            <a:solidFill>
              <a:srgbClr val="F8B9A1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58" name="Oval 121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604590" flipH="1">
              <a:off x="-745329" y="3871209"/>
              <a:ext cx="482464" cy="522069"/>
            </a:xfrm>
            <a:prstGeom prst="ellipse">
              <a:avLst/>
            </a:prstGeom>
            <a:solidFill>
              <a:srgbClr val="FBDDCF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59" name="Oval 122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 rot="604590" flipH="1">
              <a:off x="-1617178" y="2974570"/>
              <a:ext cx="489665" cy="522069"/>
            </a:xfrm>
            <a:prstGeom prst="ellipse">
              <a:avLst/>
            </a:prstGeom>
            <a:solidFill>
              <a:srgbClr val="FBDDCF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60" name="Oval 12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604590" flipH="1">
              <a:off x="-2246917" y="2855349"/>
              <a:ext cx="489665" cy="522069"/>
            </a:xfrm>
            <a:prstGeom prst="ellipse">
              <a:avLst/>
            </a:prstGeom>
            <a:solidFill>
              <a:srgbClr val="FBDDCF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61" name="Oval 12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604590" flipH="1">
              <a:off x="-830748" y="4273498"/>
              <a:ext cx="489665" cy="514868"/>
            </a:xfrm>
            <a:prstGeom prst="ellipse">
              <a:avLst/>
            </a:prstGeom>
            <a:solidFill>
              <a:srgbClr val="FACFBC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84" name="Oval 147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604590" flipH="1">
              <a:off x="-3025391" y="2976010"/>
              <a:ext cx="482464" cy="522069"/>
            </a:xfrm>
            <a:prstGeom prst="ellipse">
              <a:avLst/>
            </a:prstGeom>
            <a:solidFill>
              <a:srgbClr val="FBDDCF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85" name="Oval 148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604590" flipH="1">
              <a:off x="-3478201" y="3631218"/>
              <a:ext cx="489665" cy="522069"/>
            </a:xfrm>
            <a:prstGeom prst="ellipse">
              <a:avLst/>
            </a:prstGeom>
            <a:solidFill>
              <a:srgbClr val="F9C2AD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886" name="Oval 149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604590" flipH="1">
              <a:off x="-3636737" y="4173520"/>
              <a:ext cx="489665" cy="522069"/>
            </a:xfrm>
            <a:prstGeom prst="ellipse">
              <a:avLst/>
            </a:prstGeom>
            <a:solidFill>
              <a:srgbClr val="F9C2AD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909" name="Oval 172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 rot="604590" flipH="1">
              <a:off x="-1333431" y="3141138"/>
              <a:ext cx="594079" cy="626483"/>
            </a:xfrm>
            <a:prstGeom prst="ellipse">
              <a:avLst/>
            </a:prstGeom>
            <a:solidFill>
              <a:srgbClr val="FBDDCF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912" name="Oval 175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604590" flipH="1">
              <a:off x="-1147430" y="3387096"/>
              <a:ext cx="676890" cy="723696"/>
            </a:xfrm>
            <a:prstGeom prst="ellipse">
              <a:avLst/>
            </a:prstGeom>
            <a:solidFill>
              <a:srgbClr val="FBDDCF"/>
            </a:solidFill>
            <a:ln w="6350" cap="rnd">
              <a:solidFill>
                <a:srgbClr val="333333"/>
              </a:solidFill>
              <a:rou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80" name="Oval 244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604590" flipH="1">
              <a:off x="-683719" y="3536954"/>
              <a:ext cx="129617" cy="1368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82" name="Oval 246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604590" flipH="1">
              <a:off x="-621445" y="3697900"/>
              <a:ext cx="54007" cy="540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83" name="Oval 247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604590" flipH="1">
              <a:off x="-425739" y="3989933"/>
              <a:ext cx="104414" cy="1116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84" name="Oval 248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 rot="604590" flipH="1">
              <a:off x="-499065" y="3947155"/>
              <a:ext cx="61208" cy="720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85" name="Oval 249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 rot="604590" flipH="1">
              <a:off x="-374922" y="4124665"/>
              <a:ext cx="43206" cy="4680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86" name="Oval 250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604590" flipH="1">
              <a:off x="-503384" y="4385706"/>
              <a:ext cx="104414" cy="1116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87" name="Oval 251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 rot="604590" flipH="1">
              <a:off x="-576710" y="4342928"/>
              <a:ext cx="61208" cy="720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88" name="Oval 252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 rot="604590" flipH="1">
              <a:off x="-452251" y="4516866"/>
              <a:ext cx="43206" cy="504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94" name="Oval 258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604590" flipH="1">
              <a:off x="-1937780" y="2928041"/>
              <a:ext cx="108014" cy="1152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95" name="Oval 259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 rot="604590" flipH="1">
              <a:off x="-2012079" y="2896296"/>
              <a:ext cx="68409" cy="6480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96" name="Oval 260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 rot="604590" flipH="1">
              <a:off x="-1886963" y="3062773"/>
              <a:ext cx="46806" cy="5040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97" name="Oval 261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 rot="604590" flipH="1">
              <a:off x="-2729356" y="3083234"/>
              <a:ext cx="104414" cy="1116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98" name="Oval 262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 rot="604590" flipH="1">
              <a:off x="-2803367" y="3048232"/>
              <a:ext cx="68409" cy="6480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99" name="Oval 263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 rot="604590" flipH="1">
              <a:off x="-2678539" y="3217966"/>
              <a:ext cx="43206" cy="4680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81" name="Freeform 345"/>
            <p:cNvSpPr/>
            <p:nvPr>
              <p:custDataLst>
                <p:tags r:id="rId38"/>
              </p:custDataLst>
            </p:nvPr>
          </p:nvSpPr>
          <p:spPr bwMode="auto">
            <a:xfrm rot="604590" flipH="1">
              <a:off x="-2127077" y="3113151"/>
              <a:ext cx="745299" cy="738098"/>
            </a:xfrm>
            <a:custGeom>
              <a:avLst/>
              <a:gdLst>
                <a:gd name="T0" fmla="*/ 0 w 99"/>
                <a:gd name="T1" fmla="*/ 550 h 92"/>
                <a:gd name="T2" fmla="*/ 460 w 99"/>
                <a:gd name="T3" fmla="*/ 0 h 92"/>
                <a:gd name="T4" fmla="*/ 905 w 99"/>
                <a:gd name="T5" fmla="*/ 550 h 92"/>
                <a:gd name="T6" fmla="*/ 429 w 99"/>
                <a:gd name="T7" fmla="*/ 1018 h 92"/>
                <a:gd name="T8" fmla="*/ 0 w 99"/>
                <a:gd name="T9" fmla="*/ 55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92">
                  <a:moveTo>
                    <a:pt x="0" y="50"/>
                  </a:moveTo>
                  <a:cubicBezTo>
                    <a:pt x="0" y="23"/>
                    <a:pt x="22" y="0"/>
                    <a:pt x="50" y="0"/>
                  </a:cubicBezTo>
                  <a:cubicBezTo>
                    <a:pt x="77" y="0"/>
                    <a:pt x="99" y="23"/>
                    <a:pt x="99" y="50"/>
                  </a:cubicBezTo>
                  <a:cubicBezTo>
                    <a:pt x="99" y="77"/>
                    <a:pt x="74" y="92"/>
                    <a:pt x="47" y="92"/>
                  </a:cubicBezTo>
                  <a:cubicBezTo>
                    <a:pt x="20" y="92"/>
                    <a:pt x="0" y="77"/>
                    <a:pt x="0" y="50"/>
                  </a:cubicBezTo>
                  <a:close/>
                </a:path>
              </a:pathLst>
            </a:custGeom>
            <a:solidFill>
              <a:srgbClr val="BB7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2" name="Freeform 346"/>
            <p:cNvSpPr/>
            <p:nvPr>
              <p:custDataLst>
                <p:tags r:id="rId39"/>
              </p:custDataLst>
            </p:nvPr>
          </p:nvSpPr>
          <p:spPr bwMode="auto">
            <a:xfrm rot="604590" flipH="1">
              <a:off x="-2080465" y="3129758"/>
              <a:ext cx="676890" cy="709294"/>
            </a:xfrm>
            <a:custGeom>
              <a:avLst/>
              <a:gdLst>
                <a:gd name="T0" fmla="*/ 409 w 90"/>
                <a:gd name="T1" fmla="*/ 0 h 88"/>
                <a:gd name="T2" fmla="*/ 0 w 90"/>
                <a:gd name="T3" fmla="*/ 506 h 88"/>
                <a:gd name="T4" fmla="*/ 309 w 90"/>
                <a:gd name="T5" fmla="*/ 987 h 88"/>
                <a:gd name="T6" fmla="*/ 353 w 90"/>
                <a:gd name="T7" fmla="*/ 392 h 88"/>
                <a:gd name="T8" fmla="*/ 702 w 90"/>
                <a:gd name="T9" fmla="*/ 517 h 88"/>
                <a:gd name="T10" fmla="*/ 777 w 90"/>
                <a:gd name="T11" fmla="*/ 741 h 88"/>
                <a:gd name="T12" fmla="*/ 821 w 90"/>
                <a:gd name="T13" fmla="*/ 506 h 88"/>
                <a:gd name="T14" fmla="*/ 409 w 90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8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66"/>
                    <a:pt x="14" y="83"/>
                    <a:pt x="34" y="88"/>
                  </a:cubicBezTo>
                  <a:cubicBezTo>
                    <a:pt x="21" y="73"/>
                    <a:pt x="19" y="44"/>
                    <a:pt x="39" y="35"/>
                  </a:cubicBezTo>
                  <a:cubicBezTo>
                    <a:pt x="59" y="25"/>
                    <a:pt x="69" y="35"/>
                    <a:pt x="77" y="46"/>
                  </a:cubicBezTo>
                  <a:cubicBezTo>
                    <a:pt x="82" y="52"/>
                    <a:pt x="83" y="59"/>
                    <a:pt x="85" y="66"/>
                  </a:cubicBezTo>
                  <a:cubicBezTo>
                    <a:pt x="88" y="59"/>
                    <a:pt x="90" y="52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3" name="Freeform 347"/>
            <p:cNvSpPr/>
            <p:nvPr>
              <p:custDataLst>
                <p:tags r:id="rId40"/>
              </p:custDataLst>
            </p:nvPr>
          </p:nvSpPr>
          <p:spPr bwMode="auto">
            <a:xfrm rot="604590" flipH="1">
              <a:off x="-2061563" y="3503979"/>
              <a:ext cx="475263" cy="388852"/>
            </a:xfrm>
            <a:custGeom>
              <a:avLst/>
              <a:gdLst>
                <a:gd name="T0" fmla="*/ 27 w 63"/>
                <a:gd name="T1" fmla="*/ 401 h 48"/>
                <a:gd name="T2" fmla="*/ 8 w 63"/>
                <a:gd name="T3" fmla="*/ 502 h 48"/>
                <a:gd name="T4" fmla="*/ 228 w 63"/>
                <a:gd name="T5" fmla="*/ 466 h 48"/>
                <a:gd name="T6" fmla="*/ 386 w 63"/>
                <a:gd name="T7" fmla="*/ 547 h 48"/>
                <a:gd name="T8" fmla="*/ 377 w 63"/>
                <a:gd name="T9" fmla="*/ 410 h 48"/>
                <a:gd name="T10" fmla="*/ 513 w 63"/>
                <a:gd name="T11" fmla="*/ 56 h 48"/>
                <a:gd name="T12" fmla="*/ 505 w 63"/>
                <a:gd name="T13" fmla="*/ 56 h 48"/>
                <a:gd name="T14" fmla="*/ 277 w 63"/>
                <a:gd name="T15" fmla="*/ 365 h 48"/>
                <a:gd name="T16" fmla="*/ 65 w 63"/>
                <a:gd name="T17" fmla="*/ 299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2" h="48">
                  <a:moveTo>
                    <a:pt x="3" y="35"/>
                  </a:moveTo>
                  <a:cubicBezTo>
                    <a:pt x="1" y="38"/>
                    <a:pt x="0" y="41"/>
                    <a:pt x="1" y="44"/>
                  </a:cubicBezTo>
                  <a:cubicBezTo>
                    <a:pt x="9" y="42"/>
                    <a:pt x="16" y="40"/>
                    <a:pt x="25" y="41"/>
                  </a:cubicBezTo>
                  <a:cubicBezTo>
                    <a:pt x="32" y="42"/>
                    <a:pt x="36" y="45"/>
                    <a:pt x="42" y="48"/>
                  </a:cubicBezTo>
                  <a:cubicBezTo>
                    <a:pt x="43" y="44"/>
                    <a:pt x="41" y="40"/>
                    <a:pt x="41" y="36"/>
                  </a:cubicBezTo>
                  <a:cubicBezTo>
                    <a:pt x="40" y="30"/>
                    <a:pt x="48" y="10"/>
                    <a:pt x="56" y="5"/>
                  </a:cubicBezTo>
                  <a:cubicBezTo>
                    <a:pt x="63" y="0"/>
                    <a:pt x="61" y="3"/>
                    <a:pt x="55" y="5"/>
                  </a:cubicBezTo>
                  <a:cubicBezTo>
                    <a:pt x="50" y="7"/>
                    <a:pt x="36" y="30"/>
                    <a:pt x="30" y="32"/>
                  </a:cubicBezTo>
                  <a:cubicBezTo>
                    <a:pt x="24" y="34"/>
                    <a:pt x="12" y="36"/>
                    <a:pt x="7" y="26"/>
                  </a:cubicBezTo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4" name="Oval 348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 rot="604590" flipH="1">
              <a:off x="-1817374" y="3383619"/>
              <a:ext cx="97213" cy="111615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85" name="Freeform 349"/>
            <p:cNvSpPr/>
            <p:nvPr>
              <p:custDataLst>
                <p:tags r:id="rId42"/>
              </p:custDataLst>
            </p:nvPr>
          </p:nvSpPr>
          <p:spPr bwMode="auto">
            <a:xfrm rot="604590" flipH="1">
              <a:off x="-1792473" y="3385814"/>
              <a:ext cx="75610" cy="72010"/>
            </a:xfrm>
            <a:custGeom>
              <a:avLst/>
              <a:gdLst>
                <a:gd name="T0" fmla="*/ 0 w 10"/>
                <a:gd name="T1" fmla="*/ 80 h 9"/>
                <a:gd name="T2" fmla="*/ 0 w 10"/>
                <a:gd name="T3" fmla="*/ 89 h 9"/>
                <a:gd name="T4" fmla="*/ 27 w 10"/>
                <a:gd name="T5" fmla="*/ 98 h 9"/>
                <a:gd name="T6" fmla="*/ 92 w 10"/>
                <a:gd name="T7" fmla="*/ 20 h 9"/>
                <a:gd name="T8" fmla="*/ 84 w 10"/>
                <a:gd name="T9" fmla="*/ 9 h 9"/>
                <a:gd name="T10" fmla="*/ 67 w 10"/>
                <a:gd name="T11" fmla="*/ 0 h 9"/>
                <a:gd name="T12" fmla="*/ 0 w 10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7" y="9"/>
                    <a:pt x="10" y="6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6" name="Freeform 350"/>
            <p:cNvSpPr/>
            <p:nvPr>
              <p:custDataLst>
                <p:tags r:id="rId43"/>
              </p:custDataLst>
            </p:nvPr>
          </p:nvSpPr>
          <p:spPr bwMode="auto">
            <a:xfrm rot="604590" flipH="1">
              <a:off x="-1818579" y="3397280"/>
              <a:ext cx="90012" cy="97213"/>
            </a:xfrm>
            <a:custGeom>
              <a:avLst/>
              <a:gdLst>
                <a:gd name="T0" fmla="*/ 92 w 12"/>
                <a:gd name="T1" fmla="*/ 0 h 12"/>
                <a:gd name="T2" fmla="*/ 100 w 12"/>
                <a:gd name="T3" fmla="*/ 36 h 12"/>
                <a:gd name="T4" fmla="*/ 35 w 12"/>
                <a:gd name="T5" fmla="*/ 117 h 12"/>
                <a:gd name="T6" fmla="*/ 0 w 12"/>
                <a:gd name="T7" fmla="*/ 92 h 12"/>
                <a:gd name="T8" fmla="*/ 56 w 12"/>
                <a:gd name="T9" fmla="*/ 137 h 12"/>
                <a:gd name="T10" fmla="*/ 108 w 12"/>
                <a:gd name="T11" fmla="*/ 56 h 12"/>
                <a:gd name="T12" fmla="*/ 92 w 1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10" y="1"/>
                    <a:pt x="11" y="2"/>
                    <a:pt x="11" y="3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1" y="10"/>
                    <a:pt x="3" y="12"/>
                    <a:pt x="6" y="12"/>
                  </a:cubicBezTo>
                  <a:cubicBezTo>
                    <a:pt x="9" y="12"/>
                    <a:pt x="12" y="9"/>
                    <a:pt x="12" y="5"/>
                  </a:cubicBezTo>
                  <a:cubicBezTo>
                    <a:pt x="12" y="3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7" name="Oval 351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 rot="604590" flipH="1">
              <a:off x="-1302133" y="3836650"/>
              <a:ext cx="730897" cy="788505"/>
            </a:xfrm>
            <a:prstGeom prst="ellipse">
              <a:avLst/>
            </a:prstGeom>
            <a:solidFill>
              <a:srgbClr val="BB7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88" name="Freeform 352"/>
            <p:cNvSpPr/>
            <p:nvPr>
              <p:custDataLst>
                <p:tags r:id="rId45"/>
              </p:custDataLst>
            </p:nvPr>
          </p:nvSpPr>
          <p:spPr bwMode="auto">
            <a:xfrm rot="604590" flipH="1">
              <a:off x="-1292737" y="3858555"/>
              <a:ext cx="676890" cy="716495"/>
            </a:xfrm>
            <a:custGeom>
              <a:avLst/>
              <a:gdLst>
                <a:gd name="T0" fmla="*/ 409 w 90"/>
                <a:gd name="T1" fmla="*/ 0 h 89"/>
                <a:gd name="T2" fmla="*/ 0 w 90"/>
                <a:gd name="T3" fmla="*/ 505 h 89"/>
                <a:gd name="T4" fmla="*/ 318 w 90"/>
                <a:gd name="T5" fmla="*/ 995 h 89"/>
                <a:gd name="T6" fmla="*/ 353 w 90"/>
                <a:gd name="T7" fmla="*/ 389 h 89"/>
                <a:gd name="T8" fmla="*/ 702 w 90"/>
                <a:gd name="T9" fmla="*/ 514 h 89"/>
                <a:gd name="T10" fmla="*/ 777 w 90"/>
                <a:gd name="T11" fmla="*/ 740 h 89"/>
                <a:gd name="T12" fmla="*/ 821 w 90"/>
                <a:gd name="T13" fmla="*/ 505 h 89"/>
                <a:gd name="T14" fmla="*/ 409 w 90"/>
                <a:gd name="T15" fmla="*/ 0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9">
                  <a:moveTo>
                    <a:pt x="45" y="0"/>
                  </a:moveTo>
                  <a:cubicBezTo>
                    <a:pt x="21" y="0"/>
                    <a:pt x="0" y="20"/>
                    <a:pt x="0" y="45"/>
                  </a:cubicBezTo>
                  <a:cubicBezTo>
                    <a:pt x="0" y="66"/>
                    <a:pt x="15" y="84"/>
                    <a:pt x="35" y="89"/>
                  </a:cubicBezTo>
                  <a:cubicBezTo>
                    <a:pt x="21" y="73"/>
                    <a:pt x="19" y="45"/>
                    <a:pt x="39" y="35"/>
                  </a:cubicBezTo>
                  <a:cubicBezTo>
                    <a:pt x="59" y="26"/>
                    <a:pt x="69" y="35"/>
                    <a:pt x="77" y="46"/>
                  </a:cubicBezTo>
                  <a:cubicBezTo>
                    <a:pt x="82" y="52"/>
                    <a:pt x="84" y="59"/>
                    <a:pt x="85" y="66"/>
                  </a:cubicBezTo>
                  <a:cubicBezTo>
                    <a:pt x="88" y="60"/>
                    <a:pt x="90" y="53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89" name="Freeform 353"/>
            <p:cNvSpPr/>
            <p:nvPr>
              <p:custDataLst>
                <p:tags r:id="rId46"/>
              </p:custDataLst>
            </p:nvPr>
          </p:nvSpPr>
          <p:spPr bwMode="auto">
            <a:xfrm rot="604590" flipH="1">
              <a:off x="-1280931" y="4024819"/>
              <a:ext cx="331244" cy="385251"/>
            </a:xfrm>
            <a:custGeom>
              <a:avLst/>
              <a:gdLst>
                <a:gd name="T0" fmla="*/ 0 w 44"/>
                <a:gd name="T1" fmla="*/ 65 h 48"/>
                <a:gd name="T2" fmla="*/ 257 w 44"/>
                <a:gd name="T3" fmla="*/ 279 h 48"/>
                <a:gd name="T4" fmla="*/ 393 w 44"/>
                <a:gd name="T5" fmla="*/ 397 h 48"/>
                <a:gd name="T6" fmla="*/ 328 w 44"/>
                <a:gd name="T7" fmla="*/ 254 h 48"/>
                <a:gd name="T8" fmla="*/ 228 w 44"/>
                <a:gd name="T9" fmla="*/ 100 h 48"/>
                <a:gd name="T10" fmla="*/ 44 w 44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48">
                  <a:moveTo>
                    <a:pt x="0" y="6"/>
                  </a:moveTo>
                  <a:cubicBezTo>
                    <a:pt x="12" y="8"/>
                    <a:pt x="21" y="7"/>
                    <a:pt x="28" y="25"/>
                  </a:cubicBezTo>
                  <a:cubicBezTo>
                    <a:pt x="34" y="43"/>
                    <a:pt x="42" y="48"/>
                    <a:pt x="43" y="36"/>
                  </a:cubicBezTo>
                  <a:cubicBezTo>
                    <a:pt x="44" y="24"/>
                    <a:pt x="36" y="23"/>
                    <a:pt x="36" y="23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0" name="Oval 354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 rot="604590" flipH="1">
              <a:off x="-3389386" y="3927387"/>
              <a:ext cx="590478" cy="626483"/>
            </a:xfrm>
            <a:prstGeom prst="ellipse">
              <a:avLst/>
            </a:prstGeom>
            <a:solidFill>
              <a:srgbClr val="BB7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91" name="Freeform 355"/>
            <p:cNvSpPr/>
            <p:nvPr>
              <p:custDataLst>
                <p:tags r:id="rId48"/>
              </p:custDataLst>
            </p:nvPr>
          </p:nvSpPr>
          <p:spPr bwMode="auto">
            <a:xfrm rot="604590" flipH="1">
              <a:off x="-3328594" y="3971716"/>
              <a:ext cx="522069" cy="547273"/>
            </a:xfrm>
            <a:custGeom>
              <a:avLst/>
              <a:gdLst>
                <a:gd name="T0" fmla="*/ 313 w 69"/>
                <a:gd name="T1" fmla="*/ 0 h 68"/>
                <a:gd name="T2" fmla="*/ 0 w 69"/>
                <a:gd name="T3" fmla="*/ 389 h 68"/>
                <a:gd name="T4" fmla="*/ 244 w 69"/>
                <a:gd name="T5" fmla="*/ 760 h 68"/>
                <a:gd name="T6" fmla="*/ 277 w 69"/>
                <a:gd name="T7" fmla="*/ 300 h 68"/>
                <a:gd name="T8" fmla="*/ 548 w 69"/>
                <a:gd name="T9" fmla="*/ 389 h 68"/>
                <a:gd name="T10" fmla="*/ 605 w 69"/>
                <a:gd name="T11" fmla="*/ 570 h 68"/>
                <a:gd name="T12" fmla="*/ 641 w 69"/>
                <a:gd name="T13" fmla="*/ 389 h 68"/>
                <a:gd name="T14" fmla="*/ 313 w 69"/>
                <a:gd name="T15" fmla="*/ 0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68">
                  <a:moveTo>
                    <a:pt x="34" y="0"/>
                  </a:moveTo>
                  <a:cubicBezTo>
                    <a:pt x="15" y="0"/>
                    <a:pt x="0" y="15"/>
                    <a:pt x="0" y="35"/>
                  </a:cubicBezTo>
                  <a:cubicBezTo>
                    <a:pt x="0" y="51"/>
                    <a:pt x="11" y="64"/>
                    <a:pt x="26" y="68"/>
                  </a:cubicBezTo>
                  <a:cubicBezTo>
                    <a:pt x="16" y="56"/>
                    <a:pt x="14" y="34"/>
                    <a:pt x="30" y="27"/>
                  </a:cubicBezTo>
                  <a:cubicBezTo>
                    <a:pt x="45" y="20"/>
                    <a:pt x="53" y="27"/>
                    <a:pt x="59" y="35"/>
                  </a:cubicBezTo>
                  <a:cubicBezTo>
                    <a:pt x="63" y="40"/>
                    <a:pt x="64" y="45"/>
                    <a:pt x="65" y="51"/>
                  </a:cubicBezTo>
                  <a:cubicBezTo>
                    <a:pt x="68" y="46"/>
                    <a:pt x="69" y="40"/>
                    <a:pt x="69" y="35"/>
                  </a:cubicBezTo>
                  <a:cubicBezTo>
                    <a:pt x="69" y="15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92" name="Oval 356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604590" flipH="1">
              <a:off x="-1349644" y="4525023"/>
              <a:ext cx="676890" cy="723696"/>
            </a:xfrm>
            <a:prstGeom prst="ellipse">
              <a:avLst/>
            </a:pr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693" name="Freeform 357"/>
            <p:cNvSpPr/>
            <p:nvPr>
              <p:custDataLst>
                <p:tags r:id="rId50"/>
              </p:custDataLst>
            </p:nvPr>
          </p:nvSpPr>
          <p:spPr bwMode="auto">
            <a:xfrm rot="604590" flipH="1">
              <a:off x="-1349014" y="4525079"/>
              <a:ext cx="676890" cy="716495"/>
            </a:xfrm>
            <a:custGeom>
              <a:avLst/>
              <a:gdLst>
                <a:gd name="T0" fmla="*/ 409 w 90"/>
                <a:gd name="T1" fmla="*/ 0 h 89"/>
                <a:gd name="T2" fmla="*/ 0 w 90"/>
                <a:gd name="T3" fmla="*/ 505 h 89"/>
                <a:gd name="T4" fmla="*/ 318 w 90"/>
                <a:gd name="T5" fmla="*/ 995 h 89"/>
                <a:gd name="T6" fmla="*/ 353 w 90"/>
                <a:gd name="T7" fmla="*/ 389 h 89"/>
                <a:gd name="T8" fmla="*/ 702 w 90"/>
                <a:gd name="T9" fmla="*/ 514 h 89"/>
                <a:gd name="T10" fmla="*/ 777 w 90"/>
                <a:gd name="T11" fmla="*/ 740 h 89"/>
                <a:gd name="T12" fmla="*/ 821 w 90"/>
                <a:gd name="T13" fmla="*/ 505 h 89"/>
                <a:gd name="T14" fmla="*/ 409 w 90"/>
                <a:gd name="T15" fmla="*/ 0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9">
                  <a:moveTo>
                    <a:pt x="45" y="0"/>
                  </a:moveTo>
                  <a:cubicBezTo>
                    <a:pt x="21" y="0"/>
                    <a:pt x="0" y="21"/>
                    <a:pt x="0" y="45"/>
                  </a:cubicBezTo>
                  <a:cubicBezTo>
                    <a:pt x="0" y="66"/>
                    <a:pt x="15" y="84"/>
                    <a:pt x="35" y="89"/>
                  </a:cubicBezTo>
                  <a:cubicBezTo>
                    <a:pt x="21" y="74"/>
                    <a:pt x="19" y="45"/>
                    <a:pt x="39" y="35"/>
                  </a:cubicBezTo>
                  <a:cubicBezTo>
                    <a:pt x="59" y="26"/>
                    <a:pt x="69" y="36"/>
                    <a:pt x="77" y="46"/>
                  </a:cubicBezTo>
                  <a:cubicBezTo>
                    <a:pt x="82" y="53"/>
                    <a:pt x="84" y="59"/>
                    <a:pt x="85" y="66"/>
                  </a:cubicBezTo>
                  <a:cubicBezTo>
                    <a:pt x="88" y="60"/>
                    <a:pt x="90" y="53"/>
                    <a:pt x="90" y="45"/>
                  </a:cubicBezTo>
                  <a:cubicBezTo>
                    <a:pt x="90" y="21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4" name="Oval 378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604590" flipH="1">
              <a:off x="-3083895" y="3295305"/>
              <a:ext cx="676890" cy="723696"/>
            </a:xfrm>
            <a:prstGeom prst="ellipse">
              <a:avLst/>
            </a:prstGeom>
            <a:solidFill>
              <a:srgbClr val="BB7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715" name="Freeform 379"/>
            <p:cNvSpPr/>
            <p:nvPr>
              <p:custDataLst>
                <p:tags r:id="rId52"/>
              </p:custDataLst>
            </p:nvPr>
          </p:nvSpPr>
          <p:spPr bwMode="auto">
            <a:xfrm rot="604590" flipH="1">
              <a:off x="-3075230" y="3296703"/>
              <a:ext cx="676890" cy="705694"/>
            </a:xfrm>
            <a:custGeom>
              <a:avLst/>
              <a:gdLst>
                <a:gd name="T0" fmla="*/ 409 w 90"/>
                <a:gd name="T1" fmla="*/ 0 h 88"/>
                <a:gd name="T2" fmla="*/ 0 w 90"/>
                <a:gd name="T3" fmla="*/ 497 h 88"/>
                <a:gd name="T4" fmla="*/ 309 w 90"/>
                <a:gd name="T5" fmla="*/ 973 h 88"/>
                <a:gd name="T6" fmla="*/ 353 w 90"/>
                <a:gd name="T7" fmla="*/ 388 h 88"/>
                <a:gd name="T8" fmla="*/ 702 w 90"/>
                <a:gd name="T9" fmla="*/ 506 h 88"/>
                <a:gd name="T10" fmla="*/ 777 w 90"/>
                <a:gd name="T11" fmla="*/ 728 h 88"/>
                <a:gd name="T12" fmla="*/ 821 w 90"/>
                <a:gd name="T13" fmla="*/ 497 h 88"/>
                <a:gd name="T14" fmla="*/ 409 w 90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8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66"/>
                    <a:pt x="14" y="83"/>
                    <a:pt x="34" y="88"/>
                  </a:cubicBezTo>
                  <a:cubicBezTo>
                    <a:pt x="21" y="73"/>
                    <a:pt x="19" y="44"/>
                    <a:pt x="39" y="35"/>
                  </a:cubicBezTo>
                  <a:cubicBezTo>
                    <a:pt x="59" y="25"/>
                    <a:pt x="69" y="35"/>
                    <a:pt x="77" y="46"/>
                  </a:cubicBezTo>
                  <a:cubicBezTo>
                    <a:pt x="82" y="52"/>
                    <a:pt x="83" y="59"/>
                    <a:pt x="85" y="66"/>
                  </a:cubicBezTo>
                  <a:cubicBezTo>
                    <a:pt x="88" y="59"/>
                    <a:pt x="90" y="52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6" name="Freeform 380"/>
            <p:cNvSpPr/>
            <p:nvPr>
              <p:custDataLst>
                <p:tags r:id="rId53"/>
              </p:custDataLst>
            </p:nvPr>
          </p:nvSpPr>
          <p:spPr bwMode="auto">
            <a:xfrm rot="604590" flipH="1">
              <a:off x="-2913011" y="3466261"/>
              <a:ext cx="338445" cy="568876"/>
            </a:xfrm>
            <a:custGeom>
              <a:avLst/>
              <a:gdLst>
                <a:gd name="T0" fmla="*/ 336 w 45"/>
                <a:gd name="T1" fmla="*/ 100 h 71"/>
                <a:gd name="T2" fmla="*/ 157 w 45"/>
                <a:gd name="T3" fmla="*/ 343 h 71"/>
                <a:gd name="T4" fmla="*/ 301 w 45"/>
                <a:gd name="T5" fmla="*/ 728 h 71"/>
                <a:gd name="T6" fmla="*/ 175 w 45"/>
                <a:gd name="T7" fmla="*/ 772 h 71"/>
                <a:gd name="T8" fmla="*/ 0 w 45"/>
                <a:gd name="T9" fmla="*/ 683 h 71"/>
                <a:gd name="T10" fmla="*/ 8 w 45"/>
                <a:gd name="T11" fmla="*/ 541 h 71"/>
                <a:gd name="T12" fmla="*/ 36 w 45"/>
                <a:gd name="T13" fmla="*/ 118 h 71"/>
                <a:gd name="T14" fmla="*/ 209 w 45"/>
                <a:gd name="T15" fmla="*/ 0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71">
                  <a:moveTo>
                    <a:pt x="37" y="9"/>
                  </a:moveTo>
                  <a:cubicBezTo>
                    <a:pt x="21" y="10"/>
                    <a:pt x="17" y="21"/>
                    <a:pt x="17" y="31"/>
                  </a:cubicBezTo>
                  <a:cubicBezTo>
                    <a:pt x="17" y="42"/>
                    <a:pt x="20" y="71"/>
                    <a:pt x="33" y="66"/>
                  </a:cubicBezTo>
                  <a:cubicBezTo>
                    <a:pt x="45" y="61"/>
                    <a:pt x="19" y="70"/>
                    <a:pt x="19" y="7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7" name="Oval 38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 rot="604590" flipH="1">
              <a:off x="-2884440" y="3749844"/>
              <a:ext cx="97213" cy="111615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718" name="Freeform 382"/>
            <p:cNvSpPr/>
            <p:nvPr>
              <p:custDataLst>
                <p:tags r:id="rId55"/>
              </p:custDataLst>
            </p:nvPr>
          </p:nvSpPr>
          <p:spPr bwMode="auto">
            <a:xfrm rot="604590" flipH="1">
              <a:off x="-2859539" y="3752039"/>
              <a:ext cx="75610" cy="72010"/>
            </a:xfrm>
            <a:custGeom>
              <a:avLst/>
              <a:gdLst>
                <a:gd name="T0" fmla="*/ 0 w 10"/>
                <a:gd name="T1" fmla="*/ 80 h 9"/>
                <a:gd name="T2" fmla="*/ 0 w 10"/>
                <a:gd name="T3" fmla="*/ 89 h 9"/>
                <a:gd name="T4" fmla="*/ 27 w 10"/>
                <a:gd name="T5" fmla="*/ 98 h 9"/>
                <a:gd name="T6" fmla="*/ 92 w 10"/>
                <a:gd name="T7" fmla="*/ 20 h 9"/>
                <a:gd name="T8" fmla="*/ 84 w 10"/>
                <a:gd name="T9" fmla="*/ 9 h 9"/>
                <a:gd name="T10" fmla="*/ 67 w 10"/>
                <a:gd name="T11" fmla="*/ 0 h 9"/>
                <a:gd name="T12" fmla="*/ 0 w 10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9"/>
                    <a:pt x="2" y="9"/>
                    <a:pt x="3" y="9"/>
                  </a:cubicBezTo>
                  <a:cubicBezTo>
                    <a:pt x="7" y="9"/>
                    <a:pt x="10" y="6"/>
                    <a:pt x="10" y="2"/>
                  </a:cubicBezTo>
                  <a:cubicBezTo>
                    <a:pt x="10" y="2"/>
                    <a:pt x="9" y="1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19" name="Freeform 383"/>
            <p:cNvSpPr/>
            <p:nvPr>
              <p:custDataLst>
                <p:tags r:id="rId56"/>
              </p:custDataLst>
            </p:nvPr>
          </p:nvSpPr>
          <p:spPr bwMode="auto">
            <a:xfrm rot="604590" flipH="1">
              <a:off x="-2885645" y="3763504"/>
              <a:ext cx="90012" cy="97213"/>
            </a:xfrm>
            <a:custGeom>
              <a:avLst/>
              <a:gdLst>
                <a:gd name="T0" fmla="*/ 92 w 12"/>
                <a:gd name="T1" fmla="*/ 0 h 12"/>
                <a:gd name="T2" fmla="*/ 100 w 12"/>
                <a:gd name="T3" fmla="*/ 36 h 12"/>
                <a:gd name="T4" fmla="*/ 35 w 12"/>
                <a:gd name="T5" fmla="*/ 117 h 12"/>
                <a:gd name="T6" fmla="*/ 0 w 12"/>
                <a:gd name="T7" fmla="*/ 92 h 12"/>
                <a:gd name="T8" fmla="*/ 56 w 12"/>
                <a:gd name="T9" fmla="*/ 137 h 12"/>
                <a:gd name="T10" fmla="*/ 108 w 12"/>
                <a:gd name="T11" fmla="*/ 56 h 12"/>
                <a:gd name="T12" fmla="*/ 92 w 12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12">
                  <a:moveTo>
                    <a:pt x="10" y="0"/>
                  </a:moveTo>
                  <a:cubicBezTo>
                    <a:pt x="10" y="1"/>
                    <a:pt x="11" y="2"/>
                    <a:pt x="11" y="3"/>
                  </a:cubicBezTo>
                  <a:cubicBezTo>
                    <a:pt x="11" y="7"/>
                    <a:pt x="8" y="10"/>
                    <a:pt x="4" y="10"/>
                  </a:cubicBezTo>
                  <a:cubicBezTo>
                    <a:pt x="2" y="10"/>
                    <a:pt x="1" y="9"/>
                    <a:pt x="0" y="8"/>
                  </a:cubicBezTo>
                  <a:cubicBezTo>
                    <a:pt x="1" y="10"/>
                    <a:pt x="3" y="12"/>
                    <a:pt x="6" y="12"/>
                  </a:cubicBezTo>
                  <a:cubicBezTo>
                    <a:pt x="9" y="12"/>
                    <a:pt x="12" y="9"/>
                    <a:pt x="12" y="5"/>
                  </a:cubicBezTo>
                  <a:cubicBezTo>
                    <a:pt x="12" y="3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6" name="Oval 390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 rot="604590" flipH="1">
              <a:off x="-1626380" y="3448261"/>
              <a:ext cx="676890" cy="723696"/>
            </a:xfrm>
            <a:prstGeom prst="ellipse">
              <a:avLst/>
            </a:pr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727" name="Freeform 391"/>
            <p:cNvSpPr/>
            <p:nvPr>
              <p:custDataLst>
                <p:tags r:id="rId58"/>
              </p:custDataLst>
            </p:nvPr>
          </p:nvSpPr>
          <p:spPr bwMode="auto">
            <a:xfrm rot="604590" flipH="1">
              <a:off x="-1624805" y="3448400"/>
              <a:ext cx="676890" cy="705694"/>
            </a:xfrm>
            <a:custGeom>
              <a:avLst/>
              <a:gdLst>
                <a:gd name="T0" fmla="*/ 409 w 90"/>
                <a:gd name="T1" fmla="*/ 0 h 88"/>
                <a:gd name="T2" fmla="*/ 0 w 90"/>
                <a:gd name="T3" fmla="*/ 497 h 88"/>
                <a:gd name="T4" fmla="*/ 318 w 90"/>
                <a:gd name="T5" fmla="*/ 973 h 88"/>
                <a:gd name="T6" fmla="*/ 353 w 90"/>
                <a:gd name="T7" fmla="*/ 388 h 88"/>
                <a:gd name="T8" fmla="*/ 702 w 90"/>
                <a:gd name="T9" fmla="*/ 506 h 88"/>
                <a:gd name="T10" fmla="*/ 777 w 90"/>
                <a:gd name="T11" fmla="*/ 728 h 88"/>
                <a:gd name="T12" fmla="*/ 821 w 90"/>
                <a:gd name="T13" fmla="*/ 497 h 88"/>
                <a:gd name="T14" fmla="*/ 409 w 90"/>
                <a:gd name="T15" fmla="*/ 0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8">
                  <a:moveTo>
                    <a:pt x="45" y="0"/>
                  </a:moveTo>
                  <a:cubicBezTo>
                    <a:pt x="21" y="0"/>
                    <a:pt x="0" y="20"/>
                    <a:pt x="0" y="45"/>
                  </a:cubicBezTo>
                  <a:cubicBezTo>
                    <a:pt x="0" y="66"/>
                    <a:pt x="15" y="83"/>
                    <a:pt x="35" y="88"/>
                  </a:cubicBezTo>
                  <a:cubicBezTo>
                    <a:pt x="21" y="73"/>
                    <a:pt x="19" y="44"/>
                    <a:pt x="39" y="35"/>
                  </a:cubicBezTo>
                  <a:cubicBezTo>
                    <a:pt x="59" y="25"/>
                    <a:pt x="69" y="35"/>
                    <a:pt x="77" y="46"/>
                  </a:cubicBezTo>
                  <a:cubicBezTo>
                    <a:pt x="82" y="52"/>
                    <a:pt x="84" y="59"/>
                    <a:pt x="85" y="66"/>
                  </a:cubicBezTo>
                  <a:cubicBezTo>
                    <a:pt x="88" y="59"/>
                    <a:pt x="90" y="52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28" name="Oval 392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 rot="604590" flipH="1">
              <a:off x="-2636988" y="3338269"/>
              <a:ext cx="716495" cy="756100"/>
            </a:xfrm>
            <a:prstGeom prst="ellipse">
              <a:avLst/>
            </a:pr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729" name="Freeform 393"/>
            <p:cNvSpPr/>
            <p:nvPr>
              <p:custDataLst>
                <p:tags r:id="rId60"/>
              </p:custDataLst>
            </p:nvPr>
          </p:nvSpPr>
          <p:spPr bwMode="auto">
            <a:xfrm rot="604590" flipH="1">
              <a:off x="-2619588" y="3363102"/>
              <a:ext cx="676890" cy="712895"/>
            </a:xfrm>
            <a:custGeom>
              <a:avLst/>
              <a:gdLst>
                <a:gd name="T0" fmla="*/ 409 w 90"/>
                <a:gd name="T1" fmla="*/ 0 h 89"/>
                <a:gd name="T2" fmla="*/ 0 w 90"/>
                <a:gd name="T3" fmla="*/ 494 h 89"/>
                <a:gd name="T4" fmla="*/ 309 w 90"/>
                <a:gd name="T5" fmla="*/ 979 h 89"/>
                <a:gd name="T6" fmla="*/ 353 w 90"/>
                <a:gd name="T7" fmla="*/ 387 h 89"/>
                <a:gd name="T8" fmla="*/ 702 w 90"/>
                <a:gd name="T9" fmla="*/ 505 h 89"/>
                <a:gd name="T10" fmla="*/ 765 w 90"/>
                <a:gd name="T11" fmla="*/ 727 h 89"/>
                <a:gd name="T12" fmla="*/ 821 w 90"/>
                <a:gd name="T13" fmla="*/ 494 h 89"/>
                <a:gd name="T14" fmla="*/ 409 w 90"/>
                <a:gd name="T15" fmla="*/ 0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9">
                  <a:moveTo>
                    <a:pt x="45" y="0"/>
                  </a:moveTo>
                  <a:cubicBezTo>
                    <a:pt x="20" y="0"/>
                    <a:pt x="0" y="20"/>
                    <a:pt x="0" y="45"/>
                  </a:cubicBezTo>
                  <a:cubicBezTo>
                    <a:pt x="0" y="66"/>
                    <a:pt x="14" y="84"/>
                    <a:pt x="34" y="89"/>
                  </a:cubicBezTo>
                  <a:cubicBezTo>
                    <a:pt x="20" y="73"/>
                    <a:pt x="19" y="45"/>
                    <a:pt x="39" y="35"/>
                  </a:cubicBezTo>
                  <a:cubicBezTo>
                    <a:pt x="59" y="26"/>
                    <a:pt x="68" y="35"/>
                    <a:pt x="77" y="46"/>
                  </a:cubicBezTo>
                  <a:cubicBezTo>
                    <a:pt x="81" y="52"/>
                    <a:pt x="83" y="59"/>
                    <a:pt x="84" y="66"/>
                  </a:cubicBezTo>
                  <a:cubicBezTo>
                    <a:pt x="88" y="60"/>
                    <a:pt x="90" y="53"/>
                    <a:pt x="90" y="45"/>
                  </a:cubicBezTo>
                  <a:cubicBezTo>
                    <a:pt x="90" y="20"/>
                    <a:pt x="70" y="0"/>
                    <a:pt x="45" y="0"/>
                  </a:cubicBezTo>
                  <a:close/>
                </a:path>
              </a:pathLst>
            </a:cu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0" name="Oval 394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 rot="604590" flipH="1">
              <a:off x="-2352523" y="3835137"/>
              <a:ext cx="115215" cy="129617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731" name="Freeform 395"/>
            <p:cNvSpPr/>
            <p:nvPr>
              <p:custDataLst>
                <p:tags r:id="rId62"/>
              </p:custDataLst>
            </p:nvPr>
          </p:nvSpPr>
          <p:spPr bwMode="auto">
            <a:xfrm rot="604590" flipH="1">
              <a:off x="-2316274" y="3838333"/>
              <a:ext cx="82811" cy="82811"/>
            </a:xfrm>
            <a:custGeom>
              <a:avLst/>
              <a:gdLst>
                <a:gd name="T0" fmla="*/ 0 w 11"/>
                <a:gd name="T1" fmla="*/ 94 h 10"/>
                <a:gd name="T2" fmla="*/ 0 w 11"/>
                <a:gd name="T3" fmla="*/ 122 h 10"/>
                <a:gd name="T4" fmla="*/ 27 w 11"/>
                <a:gd name="T5" fmla="*/ 122 h 10"/>
                <a:gd name="T6" fmla="*/ 100 w 11"/>
                <a:gd name="T7" fmla="*/ 37 h 10"/>
                <a:gd name="T8" fmla="*/ 100 w 11"/>
                <a:gd name="T9" fmla="*/ 12 h 10"/>
                <a:gd name="T10" fmla="*/ 65 w 11"/>
                <a:gd name="T11" fmla="*/ 0 h 10"/>
                <a:gd name="T12" fmla="*/ 0 w 11"/>
                <a:gd name="T13" fmla="*/ 94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0">
                  <a:moveTo>
                    <a:pt x="0" y="8"/>
                  </a:moveTo>
                  <a:cubicBezTo>
                    <a:pt x="0" y="9"/>
                    <a:pt x="0" y="9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7" y="10"/>
                    <a:pt x="11" y="7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2" name="Freeform 396"/>
            <p:cNvSpPr/>
            <p:nvPr>
              <p:custDataLst>
                <p:tags r:id="rId63"/>
              </p:custDataLst>
            </p:nvPr>
          </p:nvSpPr>
          <p:spPr bwMode="auto">
            <a:xfrm rot="604590" flipH="1">
              <a:off x="-2354043" y="3852371"/>
              <a:ext cx="108014" cy="111615"/>
            </a:xfrm>
            <a:custGeom>
              <a:avLst/>
              <a:gdLst>
                <a:gd name="T0" fmla="*/ 120 w 14"/>
                <a:gd name="T1" fmla="*/ 0 h 14"/>
                <a:gd name="T2" fmla="*/ 129 w 14"/>
                <a:gd name="T3" fmla="*/ 44 h 14"/>
                <a:gd name="T4" fmla="*/ 51 w 14"/>
                <a:gd name="T5" fmla="*/ 133 h 14"/>
                <a:gd name="T6" fmla="*/ 0 w 14"/>
                <a:gd name="T7" fmla="*/ 109 h 14"/>
                <a:gd name="T8" fmla="*/ 60 w 14"/>
                <a:gd name="T9" fmla="*/ 153 h 14"/>
                <a:gd name="T10" fmla="*/ 137 w 14"/>
                <a:gd name="T11" fmla="*/ 64 h 14"/>
                <a:gd name="T12" fmla="*/ 120 w 14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12" y="0"/>
                  </a:moveTo>
                  <a:cubicBezTo>
                    <a:pt x="12" y="1"/>
                    <a:pt x="13" y="3"/>
                    <a:pt x="13" y="4"/>
                  </a:cubicBezTo>
                  <a:cubicBezTo>
                    <a:pt x="13" y="8"/>
                    <a:pt x="9" y="12"/>
                    <a:pt x="5" y="12"/>
                  </a:cubicBezTo>
                  <a:cubicBezTo>
                    <a:pt x="3" y="12"/>
                    <a:pt x="1" y="11"/>
                    <a:pt x="0" y="10"/>
                  </a:cubicBezTo>
                  <a:cubicBezTo>
                    <a:pt x="1" y="12"/>
                    <a:pt x="3" y="14"/>
                    <a:pt x="6" y="14"/>
                  </a:cubicBezTo>
                  <a:cubicBezTo>
                    <a:pt x="11" y="14"/>
                    <a:pt x="14" y="10"/>
                    <a:pt x="14" y="6"/>
                  </a:cubicBezTo>
                  <a:cubicBezTo>
                    <a:pt x="14" y="4"/>
                    <a:pt x="13" y="2"/>
                    <a:pt x="12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3" name="Freeform 397"/>
            <p:cNvSpPr/>
            <p:nvPr>
              <p:custDataLst>
                <p:tags r:id="rId64"/>
              </p:custDataLst>
            </p:nvPr>
          </p:nvSpPr>
          <p:spPr bwMode="auto">
            <a:xfrm rot="604590" flipH="1">
              <a:off x="-2549060" y="3868752"/>
              <a:ext cx="226830" cy="144019"/>
            </a:xfrm>
            <a:custGeom>
              <a:avLst/>
              <a:gdLst>
                <a:gd name="T0" fmla="*/ 0 w 30"/>
                <a:gd name="T1" fmla="*/ 178 h 18"/>
                <a:gd name="T2" fmla="*/ 277 w 30"/>
                <a:gd name="T3" fmla="*/ 0 h 18"/>
                <a:gd name="T4" fmla="*/ 0 w 30"/>
                <a:gd name="T5" fmla="*/ 178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8">
                  <a:moveTo>
                    <a:pt x="0" y="16"/>
                  </a:moveTo>
                  <a:cubicBezTo>
                    <a:pt x="7" y="18"/>
                    <a:pt x="23" y="14"/>
                    <a:pt x="30" y="0"/>
                  </a:cubicBezTo>
                  <a:cubicBezTo>
                    <a:pt x="27" y="3"/>
                    <a:pt x="13" y="16"/>
                    <a:pt x="0" y="16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4" name="Freeform 398"/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 rot="604590" flipH="1">
              <a:off x="-3413968" y="3082862"/>
              <a:ext cx="2797571" cy="2786770"/>
            </a:xfrm>
            <a:custGeom>
              <a:avLst/>
              <a:gdLst>
                <a:gd name="T0" fmla="*/ 3049 w 371"/>
                <a:gd name="T1" fmla="*/ 1432 h 347"/>
                <a:gd name="T2" fmla="*/ 2978 w 371"/>
                <a:gd name="T3" fmla="*/ 1407 h 347"/>
                <a:gd name="T4" fmla="*/ 2754 w 371"/>
                <a:gd name="T5" fmla="*/ 488 h 347"/>
                <a:gd name="T6" fmla="*/ 2176 w 371"/>
                <a:gd name="T7" fmla="*/ 433 h 347"/>
                <a:gd name="T8" fmla="*/ 1611 w 371"/>
                <a:gd name="T9" fmla="*/ 0 h 347"/>
                <a:gd name="T10" fmla="*/ 974 w 371"/>
                <a:gd name="T11" fmla="*/ 344 h 347"/>
                <a:gd name="T12" fmla="*/ 461 w 371"/>
                <a:gd name="T13" fmla="*/ 785 h 347"/>
                <a:gd name="T14" fmla="*/ 237 w 371"/>
                <a:gd name="T15" fmla="*/ 1796 h 347"/>
                <a:gd name="T16" fmla="*/ 413 w 371"/>
                <a:gd name="T17" fmla="*/ 2741 h 347"/>
                <a:gd name="T18" fmla="*/ 737 w 371"/>
                <a:gd name="T19" fmla="*/ 2677 h 347"/>
                <a:gd name="T20" fmla="*/ 974 w 371"/>
                <a:gd name="T21" fmla="*/ 3582 h 347"/>
                <a:gd name="T22" fmla="*/ 1470 w 371"/>
                <a:gd name="T23" fmla="*/ 3716 h 347"/>
                <a:gd name="T24" fmla="*/ 1964 w 371"/>
                <a:gd name="T25" fmla="*/ 3850 h 347"/>
                <a:gd name="T26" fmla="*/ 2452 w 371"/>
                <a:gd name="T27" fmla="*/ 3453 h 347"/>
                <a:gd name="T28" fmla="*/ 2846 w 371"/>
                <a:gd name="T29" fmla="*/ 3049 h 347"/>
                <a:gd name="T30" fmla="*/ 3190 w 371"/>
                <a:gd name="T31" fmla="*/ 2264 h 347"/>
                <a:gd name="T32" fmla="*/ 3158 w 371"/>
                <a:gd name="T33" fmla="*/ 2184 h 347"/>
                <a:gd name="T34" fmla="*/ 3131 w 371"/>
                <a:gd name="T35" fmla="*/ 2318 h 347"/>
                <a:gd name="T36" fmla="*/ 2846 w 371"/>
                <a:gd name="T37" fmla="*/ 2964 h 347"/>
                <a:gd name="T38" fmla="*/ 2737 w 371"/>
                <a:gd name="T39" fmla="*/ 3040 h 347"/>
                <a:gd name="T40" fmla="*/ 2277 w 371"/>
                <a:gd name="T41" fmla="*/ 2996 h 347"/>
                <a:gd name="T42" fmla="*/ 2297 w 371"/>
                <a:gd name="T43" fmla="*/ 3428 h 347"/>
                <a:gd name="T44" fmla="*/ 1699 w 371"/>
                <a:gd name="T45" fmla="*/ 3607 h 347"/>
                <a:gd name="T46" fmla="*/ 1579 w 371"/>
                <a:gd name="T47" fmla="*/ 3165 h 347"/>
                <a:gd name="T48" fmla="*/ 1470 w 371"/>
                <a:gd name="T49" fmla="*/ 3627 h 347"/>
                <a:gd name="T50" fmla="*/ 1141 w 371"/>
                <a:gd name="T51" fmla="*/ 3437 h 347"/>
                <a:gd name="T52" fmla="*/ 637 w 371"/>
                <a:gd name="T53" fmla="*/ 3085 h 347"/>
                <a:gd name="T54" fmla="*/ 882 w 371"/>
                <a:gd name="T55" fmla="*/ 2706 h 347"/>
                <a:gd name="T56" fmla="*/ 798 w 371"/>
                <a:gd name="T57" fmla="*/ 2507 h 347"/>
                <a:gd name="T58" fmla="*/ 781 w 371"/>
                <a:gd name="T59" fmla="*/ 2184 h 347"/>
                <a:gd name="T60" fmla="*/ 413 w 371"/>
                <a:gd name="T61" fmla="*/ 2652 h 347"/>
                <a:gd name="T62" fmla="*/ 268 w 371"/>
                <a:gd name="T63" fmla="*/ 1876 h 347"/>
                <a:gd name="T64" fmla="*/ 276 w 371"/>
                <a:gd name="T65" fmla="*/ 1722 h 347"/>
                <a:gd name="T66" fmla="*/ 461 w 371"/>
                <a:gd name="T67" fmla="*/ 877 h 347"/>
                <a:gd name="T68" fmla="*/ 605 w 371"/>
                <a:gd name="T69" fmla="*/ 877 h 347"/>
                <a:gd name="T70" fmla="*/ 974 w 371"/>
                <a:gd name="T71" fmla="*/ 433 h 347"/>
                <a:gd name="T72" fmla="*/ 1359 w 371"/>
                <a:gd name="T73" fmla="*/ 776 h 347"/>
                <a:gd name="T74" fmla="*/ 1242 w 371"/>
                <a:gd name="T75" fmla="*/ 424 h 347"/>
                <a:gd name="T76" fmla="*/ 1973 w 371"/>
                <a:gd name="T77" fmla="*/ 468 h 347"/>
                <a:gd name="T78" fmla="*/ 1828 w 371"/>
                <a:gd name="T79" fmla="*/ 720 h 347"/>
                <a:gd name="T80" fmla="*/ 2176 w 371"/>
                <a:gd name="T81" fmla="*/ 522 h 347"/>
                <a:gd name="T82" fmla="*/ 2584 w 371"/>
                <a:gd name="T83" fmla="*/ 1031 h 347"/>
                <a:gd name="T84" fmla="*/ 2545 w 371"/>
                <a:gd name="T85" fmla="*/ 667 h 347"/>
                <a:gd name="T86" fmla="*/ 3098 w 371"/>
                <a:gd name="T87" fmla="*/ 990 h 347"/>
                <a:gd name="T88" fmla="*/ 2785 w 371"/>
                <a:gd name="T89" fmla="*/ 1541 h 347"/>
                <a:gd name="T90" fmla="*/ 2710 w 371"/>
                <a:gd name="T91" fmla="*/ 1811 h 347"/>
                <a:gd name="T92" fmla="*/ 3049 w 371"/>
                <a:gd name="T93" fmla="*/ 1523 h 347"/>
                <a:gd name="T94" fmla="*/ 3158 w 371"/>
                <a:gd name="T95" fmla="*/ 2184 h 34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371" h="347">
                  <a:moveTo>
                    <a:pt x="371" y="168"/>
                  </a:moveTo>
                  <a:cubicBezTo>
                    <a:pt x="371" y="146"/>
                    <a:pt x="354" y="129"/>
                    <a:pt x="332" y="129"/>
                  </a:cubicBezTo>
                  <a:cubicBezTo>
                    <a:pt x="329" y="129"/>
                    <a:pt x="326" y="129"/>
                    <a:pt x="324" y="130"/>
                  </a:cubicBezTo>
                  <a:cubicBezTo>
                    <a:pt x="320" y="131"/>
                    <a:pt x="320" y="129"/>
                    <a:pt x="324" y="127"/>
                  </a:cubicBezTo>
                  <a:cubicBezTo>
                    <a:pt x="336" y="119"/>
                    <a:pt x="345" y="105"/>
                    <a:pt x="345" y="89"/>
                  </a:cubicBezTo>
                  <a:cubicBezTo>
                    <a:pt x="345" y="64"/>
                    <a:pt x="324" y="44"/>
                    <a:pt x="300" y="44"/>
                  </a:cubicBezTo>
                  <a:cubicBezTo>
                    <a:pt x="289" y="44"/>
                    <a:pt x="280" y="48"/>
                    <a:pt x="272" y="54"/>
                  </a:cubicBezTo>
                  <a:cubicBezTo>
                    <a:pt x="263" y="44"/>
                    <a:pt x="251" y="39"/>
                    <a:pt x="237" y="39"/>
                  </a:cubicBezTo>
                  <a:cubicBezTo>
                    <a:pt x="232" y="39"/>
                    <a:pt x="228" y="39"/>
                    <a:pt x="223" y="41"/>
                  </a:cubicBezTo>
                  <a:cubicBezTo>
                    <a:pt x="219" y="18"/>
                    <a:pt x="199" y="0"/>
                    <a:pt x="175" y="0"/>
                  </a:cubicBezTo>
                  <a:cubicBezTo>
                    <a:pt x="152" y="0"/>
                    <a:pt x="133" y="15"/>
                    <a:pt x="127" y="36"/>
                  </a:cubicBezTo>
                  <a:cubicBezTo>
                    <a:pt x="121" y="33"/>
                    <a:pt x="114" y="31"/>
                    <a:pt x="106" y="31"/>
                  </a:cubicBezTo>
                  <a:cubicBezTo>
                    <a:pt x="83" y="31"/>
                    <a:pt x="63" y="49"/>
                    <a:pt x="62" y="73"/>
                  </a:cubicBezTo>
                  <a:cubicBezTo>
                    <a:pt x="58" y="72"/>
                    <a:pt x="54" y="71"/>
                    <a:pt x="50" y="71"/>
                  </a:cubicBezTo>
                  <a:cubicBezTo>
                    <a:pt x="23" y="71"/>
                    <a:pt x="2" y="93"/>
                    <a:pt x="2" y="120"/>
                  </a:cubicBezTo>
                  <a:cubicBezTo>
                    <a:pt x="2" y="138"/>
                    <a:pt x="11" y="154"/>
                    <a:pt x="26" y="162"/>
                  </a:cubicBezTo>
                  <a:cubicBezTo>
                    <a:pt x="11" y="169"/>
                    <a:pt x="0" y="185"/>
                    <a:pt x="0" y="202"/>
                  </a:cubicBezTo>
                  <a:cubicBezTo>
                    <a:pt x="0" y="227"/>
                    <a:pt x="21" y="247"/>
                    <a:pt x="45" y="247"/>
                  </a:cubicBezTo>
                  <a:cubicBezTo>
                    <a:pt x="58" y="247"/>
                    <a:pt x="70" y="242"/>
                    <a:pt x="78" y="234"/>
                  </a:cubicBezTo>
                  <a:cubicBezTo>
                    <a:pt x="78" y="236"/>
                    <a:pt x="79" y="239"/>
                    <a:pt x="80" y="241"/>
                  </a:cubicBezTo>
                  <a:cubicBezTo>
                    <a:pt x="68" y="250"/>
                    <a:pt x="61" y="263"/>
                    <a:pt x="61" y="278"/>
                  </a:cubicBezTo>
                  <a:cubicBezTo>
                    <a:pt x="61" y="303"/>
                    <a:pt x="81" y="323"/>
                    <a:pt x="106" y="323"/>
                  </a:cubicBezTo>
                  <a:cubicBezTo>
                    <a:pt x="114" y="323"/>
                    <a:pt x="121" y="321"/>
                    <a:pt x="127" y="317"/>
                  </a:cubicBezTo>
                  <a:cubicBezTo>
                    <a:pt x="134" y="328"/>
                    <a:pt x="146" y="335"/>
                    <a:pt x="160" y="335"/>
                  </a:cubicBezTo>
                  <a:cubicBezTo>
                    <a:pt x="167" y="335"/>
                    <a:pt x="173" y="333"/>
                    <a:pt x="179" y="330"/>
                  </a:cubicBezTo>
                  <a:cubicBezTo>
                    <a:pt x="187" y="341"/>
                    <a:pt x="200" y="347"/>
                    <a:pt x="214" y="347"/>
                  </a:cubicBezTo>
                  <a:cubicBezTo>
                    <a:pt x="236" y="347"/>
                    <a:pt x="255" y="331"/>
                    <a:pt x="258" y="310"/>
                  </a:cubicBezTo>
                  <a:cubicBezTo>
                    <a:pt x="261" y="311"/>
                    <a:pt x="264" y="311"/>
                    <a:pt x="267" y="311"/>
                  </a:cubicBezTo>
                  <a:cubicBezTo>
                    <a:pt x="288" y="311"/>
                    <a:pt x="305" y="295"/>
                    <a:pt x="306" y="275"/>
                  </a:cubicBezTo>
                  <a:cubicBezTo>
                    <a:pt x="308" y="275"/>
                    <a:pt x="309" y="275"/>
                    <a:pt x="310" y="275"/>
                  </a:cubicBezTo>
                  <a:cubicBezTo>
                    <a:pt x="335" y="275"/>
                    <a:pt x="355" y="255"/>
                    <a:pt x="355" y="230"/>
                  </a:cubicBezTo>
                  <a:cubicBezTo>
                    <a:pt x="355" y="220"/>
                    <a:pt x="352" y="211"/>
                    <a:pt x="347" y="204"/>
                  </a:cubicBezTo>
                  <a:cubicBezTo>
                    <a:pt x="361" y="198"/>
                    <a:pt x="371" y="184"/>
                    <a:pt x="371" y="168"/>
                  </a:cubicBezTo>
                  <a:close/>
                  <a:moveTo>
                    <a:pt x="344" y="197"/>
                  </a:moveTo>
                  <a:cubicBezTo>
                    <a:pt x="342" y="198"/>
                    <a:pt x="340" y="200"/>
                    <a:pt x="340" y="202"/>
                  </a:cubicBezTo>
                  <a:cubicBezTo>
                    <a:pt x="339" y="204"/>
                    <a:pt x="339" y="207"/>
                    <a:pt x="341" y="209"/>
                  </a:cubicBezTo>
                  <a:cubicBezTo>
                    <a:pt x="345" y="215"/>
                    <a:pt x="347" y="222"/>
                    <a:pt x="347" y="230"/>
                  </a:cubicBezTo>
                  <a:cubicBezTo>
                    <a:pt x="347" y="250"/>
                    <a:pt x="331" y="267"/>
                    <a:pt x="310" y="267"/>
                  </a:cubicBezTo>
                  <a:cubicBezTo>
                    <a:pt x="307" y="267"/>
                    <a:pt x="307" y="267"/>
                    <a:pt x="307" y="267"/>
                  </a:cubicBezTo>
                  <a:cubicBezTo>
                    <a:pt x="302" y="266"/>
                    <a:pt x="298" y="270"/>
                    <a:pt x="298" y="274"/>
                  </a:cubicBezTo>
                  <a:cubicBezTo>
                    <a:pt x="297" y="290"/>
                    <a:pt x="283" y="303"/>
                    <a:pt x="267" y="303"/>
                  </a:cubicBezTo>
                  <a:cubicBezTo>
                    <a:pt x="259" y="302"/>
                    <a:pt x="254" y="277"/>
                    <a:pt x="248" y="270"/>
                  </a:cubicBezTo>
                  <a:cubicBezTo>
                    <a:pt x="243" y="265"/>
                    <a:pt x="237" y="265"/>
                    <a:pt x="242" y="274"/>
                  </a:cubicBezTo>
                  <a:cubicBezTo>
                    <a:pt x="248" y="285"/>
                    <a:pt x="252" y="296"/>
                    <a:pt x="250" y="309"/>
                  </a:cubicBezTo>
                  <a:cubicBezTo>
                    <a:pt x="247" y="326"/>
                    <a:pt x="232" y="339"/>
                    <a:pt x="214" y="339"/>
                  </a:cubicBezTo>
                  <a:cubicBezTo>
                    <a:pt x="203" y="339"/>
                    <a:pt x="192" y="334"/>
                    <a:pt x="185" y="325"/>
                  </a:cubicBezTo>
                  <a:cubicBezTo>
                    <a:pt x="175" y="309"/>
                    <a:pt x="177" y="293"/>
                    <a:pt x="179" y="288"/>
                  </a:cubicBezTo>
                  <a:cubicBezTo>
                    <a:pt x="181" y="284"/>
                    <a:pt x="175" y="278"/>
                    <a:pt x="172" y="285"/>
                  </a:cubicBezTo>
                  <a:cubicBezTo>
                    <a:pt x="168" y="293"/>
                    <a:pt x="167" y="305"/>
                    <a:pt x="170" y="315"/>
                  </a:cubicBezTo>
                  <a:cubicBezTo>
                    <a:pt x="173" y="326"/>
                    <a:pt x="169" y="327"/>
                    <a:pt x="160" y="327"/>
                  </a:cubicBezTo>
                  <a:cubicBezTo>
                    <a:pt x="150" y="327"/>
                    <a:pt x="140" y="322"/>
                    <a:pt x="134" y="313"/>
                  </a:cubicBezTo>
                  <a:cubicBezTo>
                    <a:pt x="132" y="310"/>
                    <a:pt x="127" y="308"/>
                    <a:pt x="124" y="310"/>
                  </a:cubicBezTo>
                  <a:cubicBezTo>
                    <a:pt x="118" y="313"/>
                    <a:pt x="112" y="315"/>
                    <a:pt x="106" y="315"/>
                  </a:cubicBezTo>
                  <a:cubicBezTo>
                    <a:pt x="85" y="315"/>
                    <a:pt x="69" y="298"/>
                    <a:pt x="69" y="278"/>
                  </a:cubicBezTo>
                  <a:cubicBezTo>
                    <a:pt x="69" y="266"/>
                    <a:pt x="74" y="255"/>
                    <a:pt x="84" y="248"/>
                  </a:cubicBezTo>
                  <a:cubicBezTo>
                    <a:pt x="88" y="246"/>
                    <a:pt x="93" y="245"/>
                    <a:pt x="96" y="244"/>
                  </a:cubicBezTo>
                  <a:cubicBezTo>
                    <a:pt x="101" y="243"/>
                    <a:pt x="105" y="233"/>
                    <a:pt x="96" y="234"/>
                  </a:cubicBezTo>
                  <a:cubicBezTo>
                    <a:pt x="86" y="235"/>
                    <a:pt x="83" y="234"/>
                    <a:pt x="87" y="226"/>
                  </a:cubicBezTo>
                  <a:cubicBezTo>
                    <a:pt x="90" y="218"/>
                    <a:pt x="93" y="205"/>
                    <a:pt x="92" y="196"/>
                  </a:cubicBezTo>
                  <a:cubicBezTo>
                    <a:pt x="91" y="188"/>
                    <a:pt x="83" y="188"/>
                    <a:pt x="85" y="197"/>
                  </a:cubicBezTo>
                  <a:cubicBezTo>
                    <a:pt x="86" y="207"/>
                    <a:pt x="80" y="219"/>
                    <a:pt x="72" y="228"/>
                  </a:cubicBezTo>
                  <a:cubicBezTo>
                    <a:pt x="65" y="235"/>
                    <a:pt x="56" y="239"/>
                    <a:pt x="45" y="239"/>
                  </a:cubicBezTo>
                  <a:cubicBezTo>
                    <a:pt x="25" y="239"/>
                    <a:pt x="8" y="223"/>
                    <a:pt x="8" y="202"/>
                  </a:cubicBezTo>
                  <a:cubicBezTo>
                    <a:pt x="8" y="188"/>
                    <a:pt x="16" y="175"/>
                    <a:pt x="29" y="169"/>
                  </a:cubicBezTo>
                  <a:cubicBezTo>
                    <a:pt x="32" y="168"/>
                    <a:pt x="33" y="165"/>
                    <a:pt x="34" y="162"/>
                  </a:cubicBezTo>
                  <a:cubicBezTo>
                    <a:pt x="34" y="159"/>
                    <a:pt x="32" y="157"/>
                    <a:pt x="30" y="155"/>
                  </a:cubicBezTo>
                  <a:cubicBezTo>
                    <a:pt x="17" y="148"/>
                    <a:pt x="10" y="134"/>
                    <a:pt x="10" y="120"/>
                  </a:cubicBezTo>
                  <a:cubicBezTo>
                    <a:pt x="10" y="98"/>
                    <a:pt x="28" y="79"/>
                    <a:pt x="50" y="79"/>
                  </a:cubicBezTo>
                  <a:cubicBezTo>
                    <a:pt x="53" y="79"/>
                    <a:pt x="56" y="80"/>
                    <a:pt x="60" y="81"/>
                  </a:cubicBezTo>
                  <a:cubicBezTo>
                    <a:pt x="62" y="81"/>
                    <a:pt x="64" y="81"/>
                    <a:pt x="66" y="79"/>
                  </a:cubicBezTo>
                  <a:cubicBezTo>
                    <a:pt x="68" y="78"/>
                    <a:pt x="69" y="76"/>
                    <a:pt x="70" y="73"/>
                  </a:cubicBezTo>
                  <a:cubicBezTo>
                    <a:pt x="71" y="54"/>
                    <a:pt x="87" y="39"/>
                    <a:pt x="106" y="39"/>
                  </a:cubicBezTo>
                  <a:cubicBezTo>
                    <a:pt x="112" y="39"/>
                    <a:pt x="121" y="40"/>
                    <a:pt x="127" y="43"/>
                  </a:cubicBezTo>
                  <a:cubicBezTo>
                    <a:pt x="136" y="49"/>
                    <a:pt x="148" y="57"/>
                    <a:pt x="148" y="70"/>
                  </a:cubicBezTo>
                  <a:cubicBezTo>
                    <a:pt x="149" y="77"/>
                    <a:pt x="152" y="72"/>
                    <a:pt x="149" y="60"/>
                  </a:cubicBezTo>
                  <a:cubicBezTo>
                    <a:pt x="145" y="49"/>
                    <a:pt x="141" y="47"/>
                    <a:pt x="135" y="38"/>
                  </a:cubicBezTo>
                  <a:cubicBezTo>
                    <a:pt x="140" y="21"/>
                    <a:pt x="156" y="8"/>
                    <a:pt x="175" y="8"/>
                  </a:cubicBezTo>
                  <a:cubicBezTo>
                    <a:pt x="195" y="8"/>
                    <a:pt x="212" y="23"/>
                    <a:pt x="215" y="42"/>
                  </a:cubicBezTo>
                  <a:cubicBezTo>
                    <a:pt x="216" y="46"/>
                    <a:pt x="199" y="54"/>
                    <a:pt x="195" y="65"/>
                  </a:cubicBezTo>
                  <a:cubicBezTo>
                    <a:pt x="194" y="68"/>
                    <a:pt x="198" y="69"/>
                    <a:pt x="199" y="65"/>
                  </a:cubicBezTo>
                  <a:cubicBezTo>
                    <a:pt x="202" y="57"/>
                    <a:pt x="219" y="49"/>
                    <a:pt x="226" y="48"/>
                  </a:cubicBezTo>
                  <a:cubicBezTo>
                    <a:pt x="229" y="47"/>
                    <a:pt x="233" y="47"/>
                    <a:pt x="237" y="47"/>
                  </a:cubicBezTo>
                  <a:cubicBezTo>
                    <a:pt x="248" y="47"/>
                    <a:pt x="259" y="51"/>
                    <a:pt x="266" y="59"/>
                  </a:cubicBezTo>
                  <a:cubicBezTo>
                    <a:pt x="270" y="62"/>
                    <a:pt x="284" y="72"/>
                    <a:pt x="281" y="93"/>
                  </a:cubicBezTo>
                  <a:cubicBezTo>
                    <a:pt x="280" y="96"/>
                    <a:pt x="284" y="100"/>
                    <a:pt x="284" y="95"/>
                  </a:cubicBezTo>
                  <a:cubicBezTo>
                    <a:pt x="285" y="89"/>
                    <a:pt x="290" y="81"/>
                    <a:pt x="277" y="60"/>
                  </a:cubicBezTo>
                  <a:cubicBezTo>
                    <a:pt x="284" y="55"/>
                    <a:pt x="291" y="52"/>
                    <a:pt x="300" y="52"/>
                  </a:cubicBezTo>
                  <a:cubicBezTo>
                    <a:pt x="320" y="52"/>
                    <a:pt x="337" y="69"/>
                    <a:pt x="337" y="89"/>
                  </a:cubicBezTo>
                  <a:cubicBezTo>
                    <a:pt x="337" y="101"/>
                    <a:pt x="328" y="115"/>
                    <a:pt x="319" y="121"/>
                  </a:cubicBezTo>
                  <a:cubicBezTo>
                    <a:pt x="313" y="125"/>
                    <a:pt x="308" y="131"/>
                    <a:pt x="303" y="139"/>
                  </a:cubicBezTo>
                  <a:cubicBezTo>
                    <a:pt x="297" y="146"/>
                    <a:pt x="292" y="154"/>
                    <a:pt x="292" y="163"/>
                  </a:cubicBezTo>
                  <a:cubicBezTo>
                    <a:pt x="292" y="170"/>
                    <a:pt x="295" y="168"/>
                    <a:pt x="295" y="163"/>
                  </a:cubicBezTo>
                  <a:cubicBezTo>
                    <a:pt x="295" y="154"/>
                    <a:pt x="304" y="144"/>
                    <a:pt x="313" y="140"/>
                  </a:cubicBezTo>
                  <a:cubicBezTo>
                    <a:pt x="321" y="137"/>
                    <a:pt x="326" y="137"/>
                    <a:pt x="332" y="137"/>
                  </a:cubicBezTo>
                  <a:cubicBezTo>
                    <a:pt x="349" y="137"/>
                    <a:pt x="363" y="151"/>
                    <a:pt x="363" y="168"/>
                  </a:cubicBezTo>
                  <a:cubicBezTo>
                    <a:pt x="363" y="181"/>
                    <a:pt x="356" y="192"/>
                    <a:pt x="344" y="1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35" name="Freeform 399"/>
            <p:cNvSpPr/>
            <p:nvPr>
              <p:custDataLst>
                <p:tags r:id="rId66"/>
              </p:custDataLst>
            </p:nvPr>
          </p:nvSpPr>
          <p:spPr bwMode="auto">
            <a:xfrm rot="604590" flipH="1">
              <a:off x="-3413968" y="3082862"/>
              <a:ext cx="2797571" cy="2786770"/>
            </a:xfrm>
            <a:custGeom>
              <a:avLst/>
              <a:gdLst>
                <a:gd name="T0" fmla="*/ 3407 w 371"/>
                <a:gd name="T1" fmla="*/ 1865 h 347"/>
                <a:gd name="T2" fmla="*/ 3049 w 371"/>
                <a:gd name="T3" fmla="*/ 1432 h 347"/>
                <a:gd name="T4" fmla="*/ 2978 w 371"/>
                <a:gd name="T5" fmla="*/ 1443 h 347"/>
                <a:gd name="T6" fmla="*/ 2978 w 371"/>
                <a:gd name="T7" fmla="*/ 1407 h 347"/>
                <a:gd name="T8" fmla="*/ 3171 w 371"/>
                <a:gd name="T9" fmla="*/ 990 h 347"/>
                <a:gd name="T10" fmla="*/ 2754 w 371"/>
                <a:gd name="T11" fmla="*/ 488 h 347"/>
                <a:gd name="T12" fmla="*/ 2501 w 371"/>
                <a:gd name="T13" fmla="*/ 598 h 347"/>
                <a:gd name="T14" fmla="*/ 2176 w 371"/>
                <a:gd name="T15" fmla="*/ 433 h 347"/>
                <a:gd name="T16" fmla="*/ 2048 w 371"/>
                <a:gd name="T17" fmla="*/ 453 h 347"/>
                <a:gd name="T18" fmla="*/ 1611 w 371"/>
                <a:gd name="T19" fmla="*/ 0 h 347"/>
                <a:gd name="T20" fmla="*/ 1167 w 371"/>
                <a:gd name="T21" fmla="*/ 397 h 347"/>
                <a:gd name="T22" fmla="*/ 974 w 371"/>
                <a:gd name="T23" fmla="*/ 344 h 347"/>
                <a:gd name="T24" fmla="*/ 570 w 371"/>
                <a:gd name="T25" fmla="*/ 812 h 347"/>
                <a:gd name="T26" fmla="*/ 461 w 371"/>
                <a:gd name="T27" fmla="*/ 785 h 347"/>
                <a:gd name="T28" fmla="*/ 17 w 371"/>
                <a:gd name="T29" fmla="*/ 1334 h 347"/>
                <a:gd name="T30" fmla="*/ 237 w 371"/>
                <a:gd name="T31" fmla="*/ 1796 h 347"/>
                <a:gd name="T32" fmla="*/ 0 w 371"/>
                <a:gd name="T33" fmla="*/ 2244 h 347"/>
                <a:gd name="T34" fmla="*/ 413 w 371"/>
                <a:gd name="T35" fmla="*/ 2741 h 347"/>
                <a:gd name="T36" fmla="*/ 714 w 371"/>
                <a:gd name="T37" fmla="*/ 2596 h 347"/>
                <a:gd name="T38" fmla="*/ 737 w 371"/>
                <a:gd name="T39" fmla="*/ 2677 h 347"/>
                <a:gd name="T40" fmla="*/ 561 w 371"/>
                <a:gd name="T41" fmla="*/ 3085 h 347"/>
                <a:gd name="T42" fmla="*/ 974 w 371"/>
                <a:gd name="T43" fmla="*/ 3582 h 347"/>
                <a:gd name="T44" fmla="*/ 1167 w 371"/>
                <a:gd name="T45" fmla="*/ 3518 h 347"/>
                <a:gd name="T46" fmla="*/ 1470 w 371"/>
                <a:gd name="T47" fmla="*/ 3716 h 347"/>
                <a:gd name="T48" fmla="*/ 1644 w 371"/>
                <a:gd name="T49" fmla="*/ 3663 h 347"/>
                <a:gd name="T50" fmla="*/ 1964 w 371"/>
                <a:gd name="T51" fmla="*/ 3850 h 347"/>
                <a:gd name="T52" fmla="*/ 2369 w 371"/>
                <a:gd name="T53" fmla="*/ 3437 h 347"/>
                <a:gd name="T54" fmla="*/ 2452 w 371"/>
                <a:gd name="T55" fmla="*/ 3453 h 347"/>
                <a:gd name="T56" fmla="*/ 2811 w 371"/>
                <a:gd name="T57" fmla="*/ 3049 h 347"/>
                <a:gd name="T58" fmla="*/ 2846 w 371"/>
                <a:gd name="T59" fmla="*/ 3049 h 347"/>
                <a:gd name="T60" fmla="*/ 3259 w 371"/>
                <a:gd name="T61" fmla="*/ 2552 h 347"/>
                <a:gd name="T62" fmla="*/ 3190 w 371"/>
                <a:gd name="T63" fmla="*/ 2264 h 347"/>
                <a:gd name="T64" fmla="*/ 3407 w 371"/>
                <a:gd name="T65" fmla="*/ 1865 h 34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371" h="347">
                  <a:moveTo>
                    <a:pt x="371" y="168"/>
                  </a:moveTo>
                  <a:cubicBezTo>
                    <a:pt x="371" y="146"/>
                    <a:pt x="354" y="129"/>
                    <a:pt x="332" y="129"/>
                  </a:cubicBezTo>
                  <a:cubicBezTo>
                    <a:pt x="329" y="129"/>
                    <a:pt x="326" y="129"/>
                    <a:pt x="324" y="130"/>
                  </a:cubicBezTo>
                  <a:cubicBezTo>
                    <a:pt x="320" y="131"/>
                    <a:pt x="320" y="129"/>
                    <a:pt x="324" y="127"/>
                  </a:cubicBezTo>
                  <a:cubicBezTo>
                    <a:pt x="336" y="119"/>
                    <a:pt x="345" y="105"/>
                    <a:pt x="345" y="89"/>
                  </a:cubicBezTo>
                  <a:cubicBezTo>
                    <a:pt x="345" y="64"/>
                    <a:pt x="324" y="44"/>
                    <a:pt x="300" y="44"/>
                  </a:cubicBezTo>
                  <a:cubicBezTo>
                    <a:pt x="289" y="44"/>
                    <a:pt x="280" y="48"/>
                    <a:pt x="272" y="54"/>
                  </a:cubicBezTo>
                  <a:cubicBezTo>
                    <a:pt x="263" y="44"/>
                    <a:pt x="251" y="39"/>
                    <a:pt x="237" y="39"/>
                  </a:cubicBezTo>
                  <a:cubicBezTo>
                    <a:pt x="232" y="39"/>
                    <a:pt x="228" y="39"/>
                    <a:pt x="223" y="41"/>
                  </a:cubicBezTo>
                  <a:cubicBezTo>
                    <a:pt x="219" y="18"/>
                    <a:pt x="199" y="0"/>
                    <a:pt x="175" y="0"/>
                  </a:cubicBezTo>
                  <a:cubicBezTo>
                    <a:pt x="152" y="0"/>
                    <a:pt x="133" y="15"/>
                    <a:pt x="127" y="36"/>
                  </a:cubicBezTo>
                  <a:cubicBezTo>
                    <a:pt x="121" y="33"/>
                    <a:pt x="114" y="31"/>
                    <a:pt x="106" y="31"/>
                  </a:cubicBezTo>
                  <a:cubicBezTo>
                    <a:pt x="83" y="31"/>
                    <a:pt x="63" y="49"/>
                    <a:pt x="62" y="73"/>
                  </a:cubicBezTo>
                  <a:cubicBezTo>
                    <a:pt x="58" y="72"/>
                    <a:pt x="54" y="71"/>
                    <a:pt x="50" y="71"/>
                  </a:cubicBezTo>
                  <a:cubicBezTo>
                    <a:pt x="23" y="71"/>
                    <a:pt x="2" y="93"/>
                    <a:pt x="2" y="120"/>
                  </a:cubicBezTo>
                  <a:cubicBezTo>
                    <a:pt x="2" y="138"/>
                    <a:pt x="11" y="154"/>
                    <a:pt x="26" y="162"/>
                  </a:cubicBezTo>
                  <a:cubicBezTo>
                    <a:pt x="11" y="169"/>
                    <a:pt x="0" y="185"/>
                    <a:pt x="0" y="202"/>
                  </a:cubicBezTo>
                  <a:cubicBezTo>
                    <a:pt x="0" y="227"/>
                    <a:pt x="21" y="247"/>
                    <a:pt x="45" y="247"/>
                  </a:cubicBezTo>
                  <a:cubicBezTo>
                    <a:pt x="58" y="247"/>
                    <a:pt x="70" y="242"/>
                    <a:pt x="78" y="234"/>
                  </a:cubicBezTo>
                  <a:cubicBezTo>
                    <a:pt x="78" y="236"/>
                    <a:pt x="79" y="239"/>
                    <a:pt x="80" y="241"/>
                  </a:cubicBezTo>
                  <a:cubicBezTo>
                    <a:pt x="68" y="250"/>
                    <a:pt x="61" y="263"/>
                    <a:pt x="61" y="278"/>
                  </a:cubicBezTo>
                  <a:cubicBezTo>
                    <a:pt x="61" y="303"/>
                    <a:pt x="81" y="323"/>
                    <a:pt x="106" y="323"/>
                  </a:cubicBezTo>
                  <a:cubicBezTo>
                    <a:pt x="114" y="323"/>
                    <a:pt x="121" y="321"/>
                    <a:pt x="127" y="317"/>
                  </a:cubicBezTo>
                  <a:cubicBezTo>
                    <a:pt x="134" y="328"/>
                    <a:pt x="146" y="335"/>
                    <a:pt x="160" y="335"/>
                  </a:cubicBezTo>
                  <a:cubicBezTo>
                    <a:pt x="167" y="335"/>
                    <a:pt x="173" y="333"/>
                    <a:pt x="179" y="330"/>
                  </a:cubicBezTo>
                  <a:cubicBezTo>
                    <a:pt x="187" y="341"/>
                    <a:pt x="200" y="347"/>
                    <a:pt x="214" y="347"/>
                  </a:cubicBezTo>
                  <a:cubicBezTo>
                    <a:pt x="236" y="347"/>
                    <a:pt x="255" y="331"/>
                    <a:pt x="258" y="310"/>
                  </a:cubicBezTo>
                  <a:cubicBezTo>
                    <a:pt x="261" y="311"/>
                    <a:pt x="264" y="311"/>
                    <a:pt x="267" y="311"/>
                  </a:cubicBezTo>
                  <a:cubicBezTo>
                    <a:pt x="288" y="311"/>
                    <a:pt x="305" y="295"/>
                    <a:pt x="306" y="275"/>
                  </a:cubicBezTo>
                  <a:cubicBezTo>
                    <a:pt x="308" y="275"/>
                    <a:pt x="309" y="275"/>
                    <a:pt x="310" y="275"/>
                  </a:cubicBezTo>
                  <a:cubicBezTo>
                    <a:pt x="335" y="275"/>
                    <a:pt x="355" y="255"/>
                    <a:pt x="355" y="230"/>
                  </a:cubicBezTo>
                  <a:cubicBezTo>
                    <a:pt x="355" y="220"/>
                    <a:pt x="352" y="211"/>
                    <a:pt x="347" y="204"/>
                  </a:cubicBezTo>
                  <a:cubicBezTo>
                    <a:pt x="361" y="198"/>
                    <a:pt x="371" y="184"/>
                    <a:pt x="371" y="168"/>
                  </a:cubicBezTo>
                  <a:close/>
                </a:path>
              </a:pathLst>
            </a:custGeom>
            <a:noFill/>
            <a:ln w="12700" cap="rnd">
              <a:solidFill>
                <a:srgbClr val="33333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740" name="Freeform 404"/>
            <p:cNvSpPr/>
            <p:nvPr>
              <p:custDataLst>
                <p:tags r:id="rId67"/>
              </p:custDataLst>
            </p:nvPr>
          </p:nvSpPr>
          <p:spPr bwMode="auto">
            <a:xfrm rot="604590" flipH="1">
              <a:off x="-1379252" y="4150131"/>
              <a:ext cx="158421" cy="32404"/>
            </a:xfrm>
            <a:custGeom>
              <a:avLst/>
              <a:gdLst>
                <a:gd name="T0" fmla="*/ 0 w 21"/>
                <a:gd name="T1" fmla="*/ 0 h 4"/>
                <a:gd name="T2" fmla="*/ 193 w 21"/>
                <a:gd name="T3" fmla="*/ 45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4">
                  <a:moveTo>
                    <a:pt x="0" y="0"/>
                  </a:moveTo>
                  <a:cubicBezTo>
                    <a:pt x="4" y="3"/>
                    <a:pt x="21" y="4"/>
                    <a:pt x="21" y="4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0" name="Freeform 407"/>
            <p:cNvSpPr/>
            <p:nvPr>
              <p:custDataLst>
                <p:tags r:id="rId68"/>
              </p:custDataLst>
            </p:nvPr>
          </p:nvSpPr>
          <p:spPr bwMode="auto">
            <a:xfrm rot="604590" flipH="1">
              <a:off x="-2891423" y="3997334"/>
              <a:ext cx="187225" cy="32404"/>
            </a:xfrm>
            <a:custGeom>
              <a:avLst/>
              <a:gdLst>
                <a:gd name="T0" fmla="*/ 0 w 25"/>
                <a:gd name="T1" fmla="*/ 0 h 4"/>
                <a:gd name="T2" fmla="*/ 225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0"/>
                  </a:moveTo>
                  <a:cubicBezTo>
                    <a:pt x="9" y="4"/>
                    <a:pt x="17" y="4"/>
                    <a:pt x="25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1" name="Freeform 408"/>
            <p:cNvSpPr/>
            <p:nvPr>
              <p:custDataLst>
                <p:tags r:id="rId69"/>
              </p:custDataLst>
            </p:nvPr>
          </p:nvSpPr>
          <p:spPr bwMode="auto">
            <a:xfrm rot="604590" flipH="1">
              <a:off x="-1972423" y="3834610"/>
              <a:ext cx="338445" cy="111615"/>
            </a:xfrm>
            <a:custGeom>
              <a:avLst/>
              <a:gdLst>
                <a:gd name="T0" fmla="*/ 0 w 45"/>
                <a:gd name="T1" fmla="*/ 78 h 14"/>
                <a:gd name="T2" fmla="*/ 409 w 45"/>
                <a:gd name="T3" fmla="*/ 153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4">
                  <a:moveTo>
                    <a:pt x="0" y="7"/>
                  </a:moveTo>
                  <a:cubicBezTo>
                    <a:pt x="10" y="0"/>
                    <a:pt x="36" y="2"/>
                    <a:pt x="45" y="14"/>
                  </a:cubicBezTo>
                </a:path>
              </a:pathLst>
            </a:custGeom>
            <a:noFill/>
            <a:ln w="12700" cap="rnd">
              <a:solidFill>
                <a:srgbClr val="DAA99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5" name="Freeform 412"/>
            <p:cNvSpPr/>
            <p:nvPr>
              <p:custDataLst>
                <p:tags r:id="rId70"/>
              </p:custDataLst>
            </p:nvPr>
          </p:nvSpPr>
          <p:spPr bwMode="auto">
            <a:xfrm rot="604590" flipH="1">
              <a:off x="-1700594" y="4141507"/>
              <a:ext cx="295239" cy="468062"/>
            </a:xfrm>
            <a:custGeom>
              <a:avLst/>
              <a:gdLst>
                <a:gd name="T0" fmla="*/ 0 w 39"/>
                <a:gd name="T1" fmla="*/ 0 h 58"/>
                <a:gd name="T2" fmla="*/ 204 w 39"/>
                <a:gd name="T3" fmla="*/ 652 h 5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7">
                  <a:moveTo>
                    <a:pt x="0" y="0"/>
                  </a:moveTo>
                  <a:cubicBezTo>
                    <a:pt x="8" y="0"/>
                    <a:pt x="39" y="14"/>
                    <a:pt x="22" y="58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6" name="Freeform 413"/>
            <p:cNvSpPr/>
            <p:nvPr>
              <p:custDataLst>
                <p:tags r:id="rId71"/>
              </p:custDataLst>
            </p:nvPr>
          </p:nvSpPr>
          <p:spPr bwMode="auto">
            <a:xfrm rot="604590" flipH="1">
              <a:off x="-1649469" y="3929986"/>
              <a:ext cx="302440" cy="234031"/>
            </a:xfrm>
            <a:custGeom>
              <a:avLst/>
              <a:gdLst>
                <a:gd name="T0" fmla="*/ 370 w 40"/>
                <a:gd name="T1" fmla="*/ 0 h 29"/>
                <a:gd name="T2" fmla="*/ 0 w 40"/>
                <a:gd name="T3" fmla="*/ 307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28">
                  <a:moveTo>
                    <a:pt x="40" y="0"/>
                  </a:moveTo>
                  <a:cubicBezTo>
                    <a:pt x="39" y="6"/>
                    <a:pt x="22" y="29"/>
                    <a:pt x="0" y="27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8" name="Freeform 415"/>
            <p:cNvSpPr/>
            <p:nvPr>
              <p:custDataLst>
                <p:tags r:id="rId72"/>
              </p:custDataLst>
            </p:nvPr>
          </p:nvSpPr>
          <p:spPr bwMode="auto">
            <a:xfrm rot="604590" flipH="1">
              <a:off x="-2272365" y="4108512"/>
              <a:ext cx="226830" cy="666088"/>
            </a:xfrm>
            <a:custGeom>
              <a:avLst/>
              <a:gdLst>
                <a:gd name="T0" fmla="*/ 277 w 30"/>
                <a:gd name="T1" fmla="*/ 0 h 83"/>
                <a:gd name="T2" fmla="*/ 193 w 30"/>
                <a:gd name="T3" fmla="*/ 486 h 83"/>
                <a:gd name="T4" fmla="*/ 0 w 30"/>
                <a:gd name="T5" fmla="*/ 91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83">
                  <a:moveTo>
                    <a:pt x="30" y="0"/>
                  </a:moveTo>
                  <a:cubicBezTo>
                    <a:pt x="17" y="16"/>
                    <a:pt x="20" y="37"/>
                    <a:pt x="21" y="44"/>
                  </a:cubicBezTo>
                  <a:cubicBezTo>
                    <a:pt x="15" y="46"/>
                    <a:pt x="0" y="57"/>
                    <a:pt x="0" y="83"/>
                  </a:cubicBezTo>
                </a:path>
              </a:pathLst>
            </a:custGeom>
            <a:noFill/>
            <a:ln w="12700" cap="rnd">
              <a:solidFill>
                <a:srgbClr val="FDEEE7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99" name="Freeform 416"/>
            <p:cNvSpPr/>
            <p:nvPr>
              <p:custDataLst>
                <p:tags r:id="rId73"/>
              </p:custDataLst>
            </p:nvPr>
          </p:nvSpPr>
          <p:spPr bwMode="auto">
            <a:xfrm rot="604590" flipH="1">
              <a:off x="-2309217" y="3745215"/>
              <a:ext cx="352847" cy="378050"/>
            </a:xfrm>
            <a:custGeom>
              <a:avLst/>
              <a:gdLst>
                <a:gd name="T0" fmla="*/ 425 w 47"/>
                <a:gd name="T1" fmla="*/ 525 h 47"/>
                <a:gd name="T2" fmla="*/ 0 w 47"/>
                <a:gd name="T3" fmla="*/ 0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21" y="47"/>
                    <a:pt x="0" y="26"/>
                    <a:pt x="0" y="0"/>
                  </a:cubicBezTo>
                </a:path>
              </a:pathLst>
            </a:custGeom>
            <a:noFill/>
            <a:ln w="19050" cap="rnd">
              <a:solidFill>
                <a:srgbClr val="FFFFFF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0" name="Oval 417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 rot="604590" flipH="1">
              <a:off x="-1383503" y="3826990"/>
              <a:ext cx="104414" cy="104414"/>
            </a:xfrm>
            <a:prstGeom prst="ellipse">
              <a:avLst/>
            </a:prstGeom>
            <a:solidFill>
              <a:srgbClr val="BE7D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01" name="Freeform 418"/>
            <p:cNvSpPr/>
            <p:nvPr>
              <p:custDataLst>
                <p:tags r:id="rId75"/>
              </p:custDataLst>
            </p:nvPr>
          </p:nvSpPr>
          <p:spPr bwMode="auto">
            <a:xfrm rot="604590" flipH="1">
              <a:off x="-1352087" y="3829760"/>
              <a:ext cx="75610" cy="72010"/>
            </a:xfrm>
            <a:custGeom>
              <a:avLst/>
              <a:gdLst>
                <a:gd name="T0" fmla="*/ 0 w 10"/>
                <a:gd name="T1" fmla="*/ 80 h 9"/>
                <a:gd name="T2" fmla="*/ 0 w 10"/>
                <a:gd name="T3" fmla="*/ 89 h 9"/>
                <a:gd name="T4" fmla="*/ 27 w 10"/>
                <a:gd name="T5" fmla="*/ 98 h 9"/>
                <a:gd name="T6" fmla="*/ 92 w 10"/>
                <a:gd name="T7" fmla="*/ 20 h 9"/>
                <a:gd name="T8" fmla="*/ 92 w 10"/>
                <a:gd name="T9" fmla="*/ 9 h 9"/>
                <a:gd name="T10" fmla="*/ 67 w 10"/>
                <a:gd name="T11" fmla="*/ 0 h 9"/>
                <a:gd name="T12" fmla="*/ 0 w 10"/>
                <a:gd name="T13" fmla="*/ 80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9">
                  <a:moveTo>
                    <a:pt x="0" y="7"/>
                  </a:move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9"/>
                    <a:pt x="3" y="9"/>
                  </a:cubicBezTo>
                  <a:cubicBezTo>
                    <a:pt x="7" y="9"/>
                    <a:pt x="10" y="6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2" name="Freeform 419"/>
            <p:cNvSpPr/>
            <p:nvPr>
              <p:custDataLst>
                <p:tags r:id="rId76"/>
              </p:custDataLst>
            </p:nvPr>
          </p:nvSpPr>
          <p:spPr bwMode="auto">
            <a:xfrm rot="604590" flipH="1">
              <a:off x="-1385023" y="3844224"/>
              <a:ext cx="97213" cy="86411"/>
            </a:xfrm>
            <a:custGeom>
              <a:avLst/>
              <a:gdLst>
                <a:gd name="T0" fmla="*/ 91 w 13"/>
                <a:gd name="T1" fmla="*/ 0 h 11"/>
                <a:gd name="T2" fmla="*/ 100 w 13"/>
                <a:gd name="T3" fmla="*/ 33 h 11"/>
                <a:gd name="T4" fmla="*/ 44 w 13"/>
                <a:gd name="T5" fmla="*/ 105 h 11"/>
                <a:gd name="T6" fmla="*/ 0 w 13"/>
                <a:gd name="T7" fmla="*/ 81 h 11"/>
                <a:gd name="T8" fmla="*/ 52 w 13"/>
                <a:gd name="T9" fmla="*/ 113 h 11"/>
                <a:gd name="T10" fmla="*/ 116 w 13"/>
                <a:gd name="T11" fmla="*/ 52 h 11"/>
                <a:gd name="T12" fmla="*/ 91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10" y="0"/>
                  </a:moveTo>
                  <a:cubicBezTo>
                    <a:pt x="11" y="1"/>
                    <a:pt x="11" y="2"/>
                    <a:pt x="11" y="3"/>
                  </a:cubicBezTo>
                  <a:cubicBezTo>
                    <a:pt x="11" y="7"/>
                    <a:pt x="8" y="10"/>
                    <a:pt x="5" y="10"/>
                  </a:cubicBezTo>
                  <a:cubicBezTo>
                    <a:pt x="3" y="10"/>
                    <a:pt x="1" y="9"/>
                    <a:pt x="0" y="8"/>
                  </a:cubicBezTo>
                  <a:cubicBezTo>
                    <a:pt x="1" y="10"/>
                    <a:pt x="4" y="11"/>
                    <a:pt x="6" y="11"/>
                  </a:cubicBezTo>
                  <a:cubicBezTo>
                    <a:pt x="10" y="11"/>
                    <a:pt x="13" y="8"/>
                    <a:pt x="13" y="5"/>
                  </a:cubicBezTo>
                  <a:cubicBezTo>
                    <a:pt x="13" y="3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E6CB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3" name="Oval 420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 rot="604590" flipH="1">
              <a:off x="-980054" y="4172164"/>
              <a:ext cx="133218" cy="144019"/>
            </a:xfrm>
            <a:prstGeom prst="ellipse">
              <a:avLst/>
            </a:prstGeom>
            <a:solidFill>
              <a:srgbClr val="AD6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04" name="Freeform 421"/>
            <p:cNvSpPr/>
            <p:nvPr>
              <p:custDataLst>
                <p:tags r:id="rId78"/>
              </p:custDataLst>
            </p:nvPr>
          </p:nvSpPr>
          <p:spPr bwMode="auto">
            <a:xfrm rot="604590" flipH="1">
              <a:off x="-939288" y="4175758"/>
              <a:ext cx="97213" cy="86411"/>
            </a:xfrm>
            <a:custGeom>
              <a:avLst/>
              <a:gdLst>
                <a:gd name="T0" fmla="*/ 0 w 13"/>
                <a:gd name="T1" fmla="*/ 96 h 11"/>
                <a:gd name="T2" fmla="*/ 8 w 13"/>
                <a:gd name="T3" fmla="*/ 105 h 11"/>
                <a:gd name="T4" fmla="*/ 35 w 13"/>
                <a:gd name="T5" fmla="*/ 113 h 11"/>
                <a:gd name="T6" fmla="*/ 116 w 13"/>
                <a:gd name="T7" fmla="*/ 20 h 11"/>
                <a:gd name="T8" fmla="*/ 116 w 13"/>
                <a:gd name="T9" fmla="*/ 9 h 11"/>
                <a:gd name="T10" fmla="*/ 81 w 13"/>
                <a:gd name="T11" fmla="*/ 0 h 11"/>
                <a:gd name="T12" fmla="*/ 0 w 13"/>
                <a:gd name="T13" fmla="*/ 96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9"/>
                  </a:moveTo>
                  <a:cubicBezTo>
                    <a:pt x="0" y="9"/>
                    <a:pt x="1" y="10"/>
                    <a:pt x="1" y="10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9" y="11"/>
                    <a:pt x="13" y="7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2" y="0"/>
                    <a:pt x="11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lose/>
                </a:path>
              </a:pathLst>
            </a:custGeom>
            <a:solidFill>
              <a:srgbClr val="8D4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05" name="Freeform 422"/>
            <p:cNvSpPr/>
            <p:nvPr>
              <p:custDataLst>
                <p:tags r:id="rId79"/>
              </p:custDataLst>
            </p:nvPr>
          </p:nvSpPr>
          <p:spPr bwMode="auto">
            <a:xfrm rot="604590" flipH="1">
              <a:off x="-981203" y="4185195"/>
              <a:ext cx="118816" cy="129617"/>
            </a:xfrm>
            <a:custGeom>
              <a:avLst/>
              <a:gdLst>
                <a:gd name="T0" fmla="*/ 116 w 16"/>
                <a:gd name="T1" fmla="*/ 0 h 16"/>
                <a:gd name="T2" fmla="*/ 124 w 16"/>
                <a:gd name="T3" fmla="*/ 56 h 16"/>
                <a:gd name="T4" fmla="*/ 52 w 16"/>
                <a:gd name="T5" fmla="*/ 146 h 16"/>
                <a:gd name="T6" fmla="*/ 0 w 16"/>
                <a:gd name="T7" fmla="*/ 126 h 16"/>
                <a:gd name="T8" fmla="*/ 60 w 16"/>
                <a:gd name="T9" fmla="*/ 182 h 16"/>
                <a:gd name="T10" fmla="*/ 140 w 16"/>
                <a:gd name="T11" fmla="*/ 81 h 16"/>
                <a:gd name="T12" fmla="*/ 116 w 16"/>
                <a:gd name="T13" fmla="*/ 0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6">
                  <a:moveTo>
                    <a:pt x="13" y="0"/>
                  </a:moveTo>
                  <a:cubicBezTo>
                    <a:pt x="14" y="1"/>
                    <a:pt x="14" y="3"/>
                    <a:pt x="14" y="5"/>
                  </a:cubicBezTo>
                  <a:cubicBezTo>
                    <a:pt x="14" y="9"/>
                    <a:pt x="10" y="13"/>
                    <a:pt x="6" y="13"/>
                  </a:cubicBezTo>
                  <a:cubicBezTo>
                    <a:pt x="3" y="13"/>
                    <a:pt x="1" y="13"/>
                    <a:pt x="0" y="11"/>
                  </a:cubicBezTo>
                  <a:cubicBezTo>
                    <a:pt x="1" y="14"/>
                    <a:pt x="4" y="16"/>
                    <a:pt x="7" y="16"/>
                  </a:cubicBezTo>
                  <a:cubicBezTo>
                    <a:pt x="12" y="16"/>
                    <a:pt x="16" y="12"/>
                    <a:pt x="16" y="7"/>
                  </a:cubicBezTo>
                  <a:cubicBezTo>
                    <a:pt x="16" y="4"/>
                    <a:pt x="15" y="2"/>
                    <a:pt x="13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12" name="Oval 429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 rot="604590" flipH="1">
              <a:off x="-2125716" y="4108208"/>
              <a:ext cx="64809" cy="72010"/>
            </a:xfrm>
            <a:prstGeom prst="ellipse">
              <a:avLst/>
            </a:prstGeom>
            <a:solidFill>
              <a:srgbClr val="400A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zh-CN" altLang="zh-CN"/>
            </a:p>
          </p:txBody>
        </p:sp>
        <p:sp>
          <p:nvSpPr>
            <p:cNvPr id="513" name="Freeform 430"/>
            <p:cNvSpPr/>
            <p:nvPr>
              <p:custDataLst>
                <p:tags r:id="rId81"/>
              </p:custDataLst>
            </p:nvPr>
          </p:nvSpPr>
          <p:spPr bwMode="auto">
            <a:xfrm rot="604590" flipH="1">
              <a:off x="-2102075" y="4110293"/>
              <a:ext cx="43206" cy="46806"/>
            </a:xfrm>
            <a:custGeom>
              <a:avLst/>
              <a:gdLst>
                <a:gd name="T0" fmla="*/ 0 w 6"/>
                <a:gd name="T1" fmla="*/ 52 h 6"/>
                <a:gd name="T2" fmla="*/ 0 w 6"/>
                <a:gd name="T3" fmla="*/ 61 h 6"/>
                <a:gd name="T4" fmla="*/ 16 w 6"/>
                <a:gd name="T5" fmla="*/ 61 h 6"/>
                <a:gd name="T6" fmla="*/ 48 w 6"/>
                <a:gd name="T7" fmla="*/ 20 h 6"/>
                <a:gd name="T8" fmla="*/ 48 w 6"/>
                <a:gd name="T9" fmla="*/ 9 h 6"/>
                <a:gd name="T10" fmla="*/ 32 w 6"/>
                <a:gd name="T11" fmla="*/ 0 h 6"/>
                <a:gd name="T12" fmla="*/ 0 w 6"/>
                <a:gd name="T13" fmla="*/ 52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6">
                  <a:moveTo>
                    <a:pt x="0" y="5"/>
                  </a:moveTo>
                  <a:cubicBezTo>
                    <a:pt x="0" y="5"/>
                    <a:pt x="0" y="5"/>
                    <a:pt x="0" y="6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4" y="6"/>
                    <a:pt x="6" y="4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3706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4" name="Freeform 441"/>
            <p:cNvSpPr/>
            <p:nvPr>
              <p:custDataLst>
                <p:tags r:id="rId82"/>
              </p:custDataLst>
            </p:nvPr>
          </p:nvSpPr>
          <p:spPr bwMode="auto">
            <a:xfrm rot="604590" flipH="1">
              <a:off x="-1561683" y="3945561"/>
              <a:ext cx="226830" cy="154821"/>
            </a:xfrm>
            <a:custGeom>
              <a:avLst/>
              <a:gdLst>
                <a:gd name="T0" fmla="*/ 0 w 30"/>
                <a:gd name="T1" fmla="*/ 195 h 19"/>
                <a:gd name="T2" fmla="*/ 277 w 30"/>
                <a:gd name="T3" fmla="*/ 0 h 19"/>
                <a:gd name="T4" fmla="*/ 0 w 30"/>
                <a:gd name="T5" fmla="*/ 19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9">
                  <a:moveTo>
                    <a:pt x="0" y="17"/>
                  </a:moveTo>
                  <a:cubicBezTo>
                    <a:pt x="7" y="19"/>
                    <a:pt x="23" y="14"/>
                    <a:pt x="30" y="0"/>
                  </a:cubicBezTo>
                  <a:cubicBezTo>
                    <a:pt x="27" y="4"/>
                    <a:pt x="13" y="16"/>
                    <a:pt x="0" y="17"/>
                  </a:cubicBezTo>
                  <a:close/>
                </a:path>
              </a:pathLst>
            </a:custGeom>
            <a:solidFill>
              <a:srgbClr val="EFDB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29" name="Freeform 446"/>
            <p:cNvSpPr/>
            <p:nvPr>
              <p:custDataLst>
                <p:tags r:id="rId83"/>
              </p:custDataLst>
            </p:nvPr>
          </p:nvSpPr>
          <p:spPr bwMode="auto">
            <a:xfrm rot="604590" flipH="1">
              <a:off x="-1247472" y="4416511"/>
              <a:ext cx="295239" cy="86411"/>
            </a:xfrm>
            <a:custGeom>
              <a:avLst/>
              <a:gdLst>
                <a:gd name="T0" fmla="*/ 0 w 39"/>
                <a:gd name="T1" fmla="*/ 72 h 11"/>
                <a:gd name="T2" fmla="*/ 212 w 39"/>
                <a:gd name="T3" fmla="*/ 113 h 11"/>
                <a:gd name="T4" fmla="*/ 362 w 39"/>
                <a:gd name="T5" fmla="*/ 0 h 11"/>
                <a:gd name="T6" fmla="*/ 177 w 39"/>
                <a:gd name="T7" fmla="*/ 81 h 11"/>
                <a:gd name="T8" fmla="*/ 0 w 39"/>
                <a:gd name="T9" fmla="*/ 72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1">
                  <a:moveTo>
                    <a:pt x="0" y="7"/>
                  </a:moveTo>
                  <a:cubicBezTo>
                    <a:pt x="9" y="5"/>
                    <a:pt x="15" y="11"/>
                    <a:pt x="23" y="11"/>
                  </a:cubicBezTo>
                  <a:cubicBezTo>
                    <a:pt x="30" y="10"/>
                    <a:pt x="37" y="5"/>
                    <a:pt x="39" y="0"/>
                  </a:cubicBezTo>
                  <a:cubicBezTo>
                    <a:pt x="35" y="4"/>
                    <a:pt x="26" y="9"/>
                    <a:pt x="19" y="8"/>
                  </a:cubicBezTo>
                  <a:cubicBezTo>
                    <a:pt x="13" y="7"/>
                    <a:pt x="5" y="5"/>
                    <a:pt x="0" y="7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0" name="Freeform 447"/>
            <p:cNvSpPr/>
            <p:nvPr>
              <p:custDataLst>
                <p:tags r:id="rId84"/>
              </p:custDataLst>
            </p:nvPr>
          </p:nvSpPr>
          <p:spPr bwMode="auto">
            <a:xfrm rot="604590" flipH="1">
              <a:off x="-1988044" y="3511956"/>
              <a:ext cx="226830" cy="223230"/>
            </a:xfrm>
            <a:custGeom>
              <a:avLst/>
              <a:gdLst>
                <a:gd name="T0" fmla="*/ 0 w 30"/>
                <a:gd name="T1" fmla="*/ 283 h 28"/>
                <a:gd name="T2" fmla="*/ 168 w 30"/>
                <a:gd name="T3" fmla="*/ 133 h 28"/>
                <a:gd name="T4" fmla="*/ 277 w 30"/>
                <a:gd name="T5" fmla="*/ 0 h 28"/>
                <a:gd name="T6" fmla="*/ 141 w 30"/>
                <a:gd name="T7" fmla="*/ 117 h 28"/>
                <a:gd name="T8" fmla="*/ 0 w 30"/>
                <a:gd name="T9" fmla="*/ 28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8">
                  <a:moveTo>
                    <a:pt x="0" y="26"/>
                  </a:moveTo>
                  <a:cubicBezTo>
                    <a:pt x="4" y="28"/>
                    <a:pt x="13" y="19"/>
                    <a:pt x="18" y="12"/>
                  </a:cubicBezTo>
                  <a:cubicBezTo>
                    <a:pt x="23" y="4"/>
                    <a:pt x="26" y="2"/>
                    <a:pt x="30" y="0"/>
                  </a:cubicBezTo>
                  <a:cubicBezTo>
                    <a:pt x="21" y="1"/>
                    <a:pt x="19" y="8"/>
                    <a:pt x="15" y="11"/>
                  </a:cubicBezTo>
                  <a:cubicBezTo>
                    <a:pt x="11" y="14"/>
                    <a:pt x="7" y="26"/>
                    <a:pt x="0" y="26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2" name="Freeform 449"/>
            <p:cNvSpPr/>
            <p:nvPr>
              <p:custDataLst>
                <p:tags r:id="rId85"/>
              </p:custDataLst>
            </p:nvPr>
          </p:nvSpPr>
          <p:spPr bwMode="auto">
            <a:xfrm rot="604590" flipH="1">
              <a:off x="-3005904" y="3706630"/>
              <a:ext cx="136818" cy="169222"/>
            </a:xfrm>
            <a:custGeom>
              <a:avLst/>
              <a:gdLst>
                <a:gd name="T0" fmla="*/ 169 w 18"/>
                <a:gd name="T1" fmla="*/ 0 h 21"/>
                <a:gd name="T2" fmla="*/ 0 w 18"/>
                <a:gd name="T3" fmla="*/ 235 h 21"/>
                <a:gd name="T4" fmla="*/ 169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7" y="8"/>
                    <a:pt x="9" y="19"/>
                    <a:pt x="0" y="21"/>
                  </a:cubicBezTo>
                  <a:cubicBezTo>
                    <a:pt x="6" y="17"/>
                    <a:pt x="15" y="6"/>
                    <a:pt x="18" y="0"/>
                  </a:cubicBezTo>
                  <a:close/>
                </a:path>
              </a:pathLst>
            </a:custGeom>
            <a:solidFill>
              <a:srgbClr val="CD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536" name="Freeform 453"/>
            <p:cNvSpPr/>
            <p:nvPr>
              <p:custDataLst>
                <p:tags r:id="rId86"/>
              </p:custDataLst>
            </p:nvPr>
          </p:nvSpPr>
          <p:spPr bwMode="auto">
            <a:xfrm rot="604590" flipH="1">
              <a:off x="-2129589" y="4144933"/>
              <a:ext cx="36005" cy="39605"/>
            </a:xfrm>
            <a:custGeom>
              <a:avLst/>
              <a:gdLst>
                <a:gd name="T0" fmla="*/ 40 w 5"/>
                <a:gd name="T1" fmla="*/ 0 h 5"/>
                <a:gd name="T2" fmla="*/ 0 w 5"/>
                <a:gd name="T3" fmla="*/ 44 h 5"/>
                <a:gd name="T4" fmla="*/ 40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3"/>
                    <a:pt x="2" y="4"/>
                    <a:pt x="0" y="4"/>
                  </a:cubicBezTo>
                  <a:cubicBezTo>
                    <a:pt x="3" y="5"/>
                    <a:pt x="5" y="3"/>
                    <a:pt x="5" y="0"/>
                  </a:cubicBezTo>
                  <a:close/>
                </a:path>
              </a:pathLst>
            </a:custGeom>
            <a:solidFill>
              <a:srgbClr val="A77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  <p:pic>
        <p:nvPicPr>
          <p:cNvPr id="942" name="图片 941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5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86" t="25049" r="16998"/>
          <a:stretch>
            <a:fillRect/>
          </a:stretch>
        </p:blipFill>
        <p:spPr>
          <a:xfrm>
            <a:off x="126192" y="446307"/>
            <a:ext cx="5433000" cy="4810619"/>
          </a:xfrm>
          <a:prstGeom prst="rect">
            <a:avLst/>
          </a:prstGeom>
        </p:spPr>
      </p:pic>
      <p:pic>
        <p:nvPicPr>
          <p:cNvPr id="943" name="图片 942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542"/>
          <a:stretch>
            <a:fillRect/>
          </a:stretch>
        </p:blipFill>
        <p:spPr>
          <a:xfrm>
            <a:off x="2572954" y="2341077"/>
            <a:ext cx="389546" cy="381079"/>
          </a:xfrm>
          <a:prstGeom prst="rect">
            <a:avLst/>
          </a:prstGeom>
        </p:spPr>
      </p:pic>
      <p:pic>
        <p:nvPicPr>
          <p:cNvPr id="944" name="图片 943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544"/>
          <a:stretch>
            <a:fillRect/>
          </a:stretch>
        </p:blipFill>
        <p:spPr>
          <a:xfrm flipH="1">
            <a:off x="5215684" y="-6383307"/>
            <a:ext cx="9073822" cy="1319110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9 -0.00185 L -0.00039 -0.00162 C -0.00794 0.01782 -0.00742 0.01806 -0.01498 0.0338 C -0.03737 0.07986 -0.00847 0.02014 -0.02826 0.05741 C -0.0431 0.08542 -0.0224 0.05185 -0.04206 0.08565 C -0.04544 0.09144 -0.04909 0.0963 -0.05248 0.10185 C -0.05352 0.10324 -0.0543 0.10509 -0.05534 0.10671 C -0.05716 0.10949 -0.05807 0.10972 -0.05951 0.11296 C -0.06003 0.11412 -0.06055 0.11528 -0.06081 0.11667 C -0.0612 0.11782 -0.06107 0.11921 -0.06159 0.12037 C -0.06237 0.12176 -0.06341 0.12269 -0.06432 0.12407 C -0.06758 0.13264 -0.06328 0.12222 -0.06849 0.13148 C -0.07357 0.14028 -0.07227 0.14144 -0.07826 0.15 C -0.07943 0.15162 -0.08047 0.15324 -0.08164 0.15486 C -0.08333 0.15694 -0.08516 0.15856 -0.08659 0.16111 C -0.08763 0.16273 -0.08828 0.16528 -0.08932 0.16713 C -0.09037 0.16898 -0.09154 0.1706 -0.09284 0.17222 C -0.09805 0.17801 -0.103 0.18519 -0.10873 0.18935 C -0.11511 0.19375 -0.11576 0.19468 -0.12201 0.19815 C -0.12292 0.19861 -0.12383 0.19861 -0.12474 0.19931 C -0.12643 0.20023 -0.128 0.20208 -0.12956 0.20301 C -0.13099 0.2037 -0.13242 0.2037 -0.13373 0.20417 C -0.13724 0.20579 -0.14063 0.20833 -0.14414 0.20926 L -0.15391 0.21157 C -0.15807 0.21458 -0.15651 0.2125 -0.15873 0.21667 L -0.15873 0.2169" pathEditMode="relative" rAng="0" ptsTypes="AAAAAAAAAAAAAAAAAAAAAAAAAA">
                                      <p:cBhvr>
                                        <p:cTn id="14" dur="4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917" y="109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" name="图片 94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86" t="25049" r="16998"/>
          <a:stretch>
            <a:fillRect/>
          </a:stretch>
        </p:blipFill>
        <p:spPr>
          <a:xfrm>
            <a:off x="1899572" y="-146292"/>
            <a:ext cx="8075701" cy="7150583"/>
          </a:xfrm>
          <a:prstGeom prst="rect">
            <a:avLst/>
          </a:prstGeom>
        </p:spPr>
      </p:pic>
      <p:pic>
        <p:nvPicPr>
          <p:cNvPr id="943" name="图片 94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3"/>
          <a:stretch>
            <a:fillRect/>
          </a:stretch>
        </p:blipFill>
        <p:spPr>
          <a:xfrm>
            <a:off x="5706454" y="3047920"/>
            <a:ext cx="389546" cy="381079"/>
          </a:xfrm>
          <a:prstGeom prst="rect">
            <a:avLst/>
          </a:prstGeom>
        </p:spPr>
      </p:pic>
      <p:cxnSp>
        <p:nvCxnSpPr>
          <p:cNvPr id="542" name="直接连接符 541"/>
          <p:cNvCxnSpPr/>
          <p:nvPr>
            <p:custDataLst>
              <p:tags r:id="rId3"/>
            </p:custDataLst>
          </p:nvPr>
        </p:nvCxnSpPr>
        <p:spPr>
          <a:xfrm>
            <a:off x="6165658" y="726191"/>
            <a:ext cx="1252971" cy="0"/>
          </a:xfrm>
          <a:prstGeom prst="line">
            <a:avLst/>
          </a:prstGeom>
          <a:ln w="28575"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4" name="文本框 543"/>
          <p:cNvSpPr txBox="1"/>
          <p:nvPr>
            <p:custDataLst>
              <p:tags r:id="rId4"/>
            </p:custDataLst>
          </p:nvPr>
        </p:nvSpPr>
        <p:spPr>
          <a:xfrm>
            <a:off x="7418629" y="341470"/>
            <a:ext cx="2758625" cy="76944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/>
              <a:t>肺泡壁细胞</a:t>
            </a:r>
            <a:endParaRPr lang="en-US" altLang="zh-CN" sz="2400"/>
          </a:p>
          <a:p>
            <a:pPr algn="ctr"/>
            <a:r>
              <a:rPr lang="zh-CN" altLang="en-US" sz="2000"/>
              <a:t>（单层细胞）</a:t>
            </a:r>
          </a:p>
        </p:txBody>
      </p:sp>
      <p:sp>
        <p:nvSpPr>
          <p:cNvPr id="545" name="文本框 544"/>
          <p:cNvSpPr txBox="1"/>
          <p:nvPr>
            <p:custDataLst>
              <p:tags r:id="rId5"/>
            </p:custDataLst>
          </p:nvPr>
        </p:nvSpPr>
        <p:spPr>
          <a:xfrm>
            <a:off x="9668313" y="1353652"/>
            <a:ext cx="2345888" cy="769441"/>
          </a:xfrm>
          <a:prstGeom prst="rect">
            <a:avLst/>
          </a:prstGeom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/>
              <a:t>毛细血管壁细胞</a:t>
            </a:r>
            <a:endParaRPr lang="en-US" altLang="zh-CN" sz="2400"/>
          </a:p>
          <a:p>
            <a:pPr algn="ctr"/>
            <a:r>
              <a:rPr lang="zh-CN" altLang="en-US" sz="2000"/>
              <a:t>（单层细胞）</a:t>
            </a:r>
          </a:p>
        </p:txBody>
      </p:sp>
      <p:cxnSp>
        <p:nvCxnSpPr>
          <p:cNvPr id="546" name="直接连接符 545"/>
          <p:cNvCxnSpPr/>
          <p:nvPr>
            <p:custDataLst>
              <p:tags r:id="rId6"/>
            </p:custDataLst>
          </p:nvPr>
        </p:nvCxnSpPr>
        <p:spPr>
          <a:xfrm flipV="1">
            <a:off x="8171455" y="1574800"/>
            <a:ext cx="1496858" cy="319791"/>
          </a:xfrm>
          <a:prstGeom prst="line">
            <a:avLst/>
          </a:prstGeom>
          <a:ln w="28575"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8" name="直接连接符 547"/>
          <p:cNvCxnSpPr/>
          <p:nvPr>
            <p:custDataLst>
              <p:tags r:id="rId7"/>
            </p:custDataLst>
          </p:nvPr>
        </p:nvCxnSpPr>
        <p:spPr>
          <a:xfrm flipV="1">
            <a:off x="9073364" y="1734695"/>
            <a:ext cx="568510" cy="388398"/>
          </a:xfrm>
          <a:prstGeom prst="line">
            <a:avLst/>
          </a:prstGeom>
          <a:ln w="28575"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组合 4"/>
          <p:cNvGrpSpPr/>
          <p:nvPr>
            <p:custDataLst>
              <p:tags r:id="rId8"/>
            </p:custDataLst>
          </p:nvPr>
        </p:nvGrpSpPr>
        <p:grpSpPr>
          <a:xfrm>
            <a:off x="0" y="2715358"/>
            <a:ext cx="12230100" cy="3539430"/>
            <a:chOff x="-142864" y="2679726"/>
            <a:chExt cx="12230100" cy="3539430"/>
          </a:xfrm>
        </p:grpSpPr>
        <p:sp>
          <p:nvSpPr>
            <p:cNvPr id="551" name="矩形 550"/>
            <p:cNvSpPr/>
            <p:nvPr>
              <p:custDataLst>
                <p:tags r:id="rId9"/>
              </p:custDataLst>
            </p:nvPr>
          </p:nvSpPr>
          <p:spPr>
            <a:xfrm>
              <a:off x="-142864" y="2679727"/>
              <a:ext cx="12169775" cy="3539429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0" name="文本框 549"/>
            <p:cNvSpPr txBox="1"/>
            <p:nvPr>
              <p:custDataLst>
                <p:tags r:id="rId10"/>
              </p:custDataLst>
            </p:nvPr>
          </p:nvSpPr>
          <p:spPr>
            <a:xfrm>
              <a:off x="244080" y="2679726"/>
              <a:ext cx="11843156" cy="35394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气体（如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O</a:t>
              </a:r>
              <a:r>
                <a:rPr lang="en-US" altLang="zh-CN" sz="2800" baseline="-250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2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endParaRPr lang="en-US" altLang="zh-CN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endParaRPr>
            </a:p>
            <a:p>
              <a:r>
                <a:rPr lang="zh-CN" altLang="en-US" sz="2800" b="1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转移途径：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肺泡→肺毛细血管→血液循环→毛细血管→组织液→组织细胞</a:t>
              </a:r>
              <a:endParaRPr lang="en-US" altLang="zh-CN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endParaRPr>
            </a:p>
            <a:p>
              <a:r>
                <a:rPr lang="zh-CN" altLang="en-US" sz="2800" b="1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穿膜层数：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进出肺泡壁细胞（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2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+</a:t>
              </a:r>
            </a:p>
            <a:p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 	        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进毛细血管壁细胞（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2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+</a:t>
              </a:r>
            </a:p>
            <a:p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 	        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进出红细胞（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2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+</a:t>
              </a:r>
            </a:p>
            <a:p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	        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出毛细血管壁细胞（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2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+</a:t>
              </a:r>
            </a:p>
            <a:p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	        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进组织细胞（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1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=9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层</a:t>
              </a:r>
              <a:endParaRPr lang="en-US" altLang="zh-CN" sz="2800">
                <a:latin typeface="Times New Roman" panose="02020603050405020304" pitchFamily="18" charset="0"/>
                <a:ea typeface="楷体" panose="02010609060101010101" pitchFamily="49" charset="-122"/>
                <a:sym typeface="Times New Roman" panose="02020603050405020304" pitchFamily="18" charset="0"/>
              </a:endParaRPr>
            </a:p>
            <a:p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	        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若被利用，则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9+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进线粒体（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2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）</a:t>
              </a:r>
              <a:r>
                <a:rPr lang="en-US" altLang="zh-CN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=11</a:t>
              </a:r>
              <a:r>
                <a:rPr lang="zh-CN" altLang="en-US" sz="2800">
                  <a:latin typeface="Times New Roman" panose="02020603050405020304" pitchFamily="18" charset="0"/>
                  <a:ea typeface="楷体" panose="02010609060101010101" pitchFamily="49" charset="-122"/>
                  <a:sym typeface="Times New Roman" panose="02020603050405020304" pitchFamily="18" charset="0"/>
                </a:rPr>
                <a:t>层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med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5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" grpId="0" animBg="1"/>
      <p:bldP spid="545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3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4" name="矩形 3"/>
          <p:cNvSpPr/>
          <p:nvPr>
            <p:custDataLst>
              <p:tags r:id="rId3"/>
            </p:custDataLst>
          </p:nvPr>
        </p:nvSpPr>
        <p:spPr>
          <a:xfrm>
            <a:off x="866869" y="2111074"/>
            <a:ext cx="10286040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2800" dirty="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1.</a:t>
            </a:r>
            <a:r>
              <a:rPr lang="zh-CN" altLang="en-US" sz="2800" dirty="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zh-CN" sz="2800" dirty="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Na</a:t>
            </a:r>
            <a:r>
              <a:rPr lang="en-US" altLang="zh-CN" sz="2800" baseline="30000" dirty="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+</a:t>
            </a:r>
            <a:r>
              <a:rPr lang="zh-CN" altLang="en-US" sz="2800" dirty="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、葡萄糖、氨基酸和</a:t>
            </a:r>
            <a:r>
              <a:rPr lang="en-US" altLang="zh-CN" sz="2800" dirty="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O</a:t>
            </a:r>
            <a:r>
              <a:rPr lang="en-US" altLang="zh-CN" sz="2800" baseline="-25000" dirty="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zh-CN" altLang="en-US" sz="2800" dirty="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等分别是经过什么途径进人内环境的？</a:t>
            </a:r>
          </a:p>
        </p:txBody>
      </p:sp>
      <p:sp>
        <p:nvSpPr>
          <p:cNvPr id="5" name="矩形 4"/>
          <p:cNvSpPr/>
          <p:nvPr>
            <p:custDataLst>
              <p:tags r:id="rId4"/>
            </p:custDataLst>
          </p:nvPr>
        </p:nvSpPr>
        <p:spPr>
          <a:xfrm>
            <a:off x="866869" y="988577"/>
            <a:ext cx="1039687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2800">
                <a:latin typeface="+mj-ea"/>
                <a:ea typeface="+mj-ea"/>
                <a:cs typeface="Times New Roman" panose="02020603050405020304" pitchFamily="18" charset="0"/>
                <a:sym typeface="Times New Roman" panose="02020603050405020304" pitchFamily="18" charset="0"/>
              </a:rPr>
              <a:t>结合初中学过的人体消化、呼吸、循环、排泄等知识，与同学讨论下列问题。</a:t>
            </a:r>
          </a:p>
        </p:txBody>
      </p:sp>
      <p:sp>
        <p:nvSpPr>
          <p:cNvPr id="37" name="矩形 36"/>
          <p:cNvSpPr/>
          <p:nvPr>
            <p:custDataLst>
              <p:tags r:id="rId5"/>
            </p:custDataLst>
          </p:nvPr>
        </p:nvSpPr>
        <p:spPr>
          <a:xfrm>
            <a:off x="866869" y="3233571"/>
            <a:ext cx="10829831" cy="22382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提示：</a:t>
            </a:r>
            <a:r>
              <a:rPr lang="en-US" altLang="zh-CN" sz="24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Na</a:t>
            </a:r>
            <a:r>
              <a:rPr lang="en-US" altLang="zh-CN" sz="2400" baseline="300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+</a:t>
            </a:r>
            <a:r>
              <a:rPr lang="zh-CN" alt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和</a:t>
            </a:r>
            <a:r>
              <a:rPr lang="en-US" altLang="zh-CN" sz="24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Cl</a:t>
            </a:r>
            <a:r>
              <a:rPr lang="en-US" altLang="zh-CN" sz="2400" baseline="300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-</a:t>
            </a:r>
            <a:r>
              <a:rPr lang="zh-CN" alt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等直接来自于食物，可直接被吸收。糖类和蛋白质是两类大分子物质，须经过消化系统的消化，分解为葡萄糖和氨基酸才能被吸收。上述物质在小肠内经</a:t>
            </a:r>
            <a:r>
              <a:rPr lang="zh-CN" altLang="en-US" sz="2400" b="1" dirty="0">
                <a:solidFill>
                  <a:srgbClr val="00B05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主动运输</a:t>
            </a:r>
            <a:r>
              <a:rPr lang="zh-CN" altLang="en-US" sz="2400" dirty="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进入小肠绒毛内的毛细血管中，经血液循环运输到全身各处的毛细血管中，再通过物质交换过程进入组织液和淋巴。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>
            <p:custDataLst>
              <p:tags r:id="rId1"/>
            </p:custDataLst>
          </p:nvPr>
        </p:nvSpPr>
        <p:spPr>
          <a:xfrm>
            <a:off x="693688" y="1057832"/>
            <a:ext cx="11389767" cy="671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2.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参与维持</a:t>
            </a: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pH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的</a:t>
            </a: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HCO</a:t>
            </a:r>
            <a:r>
              <a:rPr lang="en-US" altLang="zh-CN" sz="2800" baseline="-250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3</a:t>
            </a:r>
            <a:r>
              <a:rPr lang="en-US" altLang="zh-CN" sz="2800" baseline="300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-</a:t>
            </a: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/H</a:t>
            </a:r>
            <a:r>
              <a:rPr lang="en-US" altLang="zh-CN" sz="2800" baseline="-250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CO</a:t>
            </a:r>
            <a:r>
              <a:rPr lang="en-US" altLang="zh-CN" sz="2800" baseline="-250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3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是怎样形成的？</a:t>
            </a:r>
          </a:p>
        </p:txBody>
      </p:sp>
      <p:sp>
        <p:nvSpPr>
          <p:cNvPr id="3" name="矩形 2"/>
          <p:cNvSpPr/>
          <p:nvPr>
            <p:custDataLst>
              <p:tags r:id="rId2"/>
            </p:custDataLst>
          </p:nvPr>
        </p:nvSpPr>
        <p:spPr>
          <a:xfrm>
            <a:off x="693688" y="1729426"/>
            <a:ext cx="10667039" cy="22382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提示：细胞代谢产生的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CO</a:t>
            </a:r>
            <a:r>
              <a:rPr lang="en-US" altLang="zh-CN" sz="2400" baseline="-250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与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H</a:t>
            </a:r>
            <a:r>
              <a:rPr lang="en-US" altLang="zh-CN" sz="2400" baseline="-250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O</a:t>
            </a: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结合，在碳酸酐酶作用下，发生下列反应：</a:t>
            </a:r>
          </a:p>
          <a:p>
            <a:pPr>
              <a:lnSpc>
                <a:spcPct val="150000"/>
              </a:lnSpc>
            </a:pP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   CO</a:t>
            </a:r>
            <a:r>
              <a:rPr lang="en-US" altLang="zh-CN" sz="2400" baseline="-250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+H</a:t>
            </a:r>
            <a:r>
              <a:rPr lang="en-US" altLang="zh-CN" sz="2400" baseline="-250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O              H</a:t>
            </a:r>
            <a:r>
              <a:rPr lang="en-US" altLang="zh-CN" sz="2400" baseline="-250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CO</a:t>
            </a:r>
            <a:r>
              <a:rPr lang="en-US" altLang="zh-CN" sz="2400" baseline="-250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3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            H</a:t>
            </a:r>
            <a:r>
              <a:rPr lang="en-US" altLang="zh-CN" sz="2400" baseline="300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+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 + HCO</a:t>
            </a:r>
            <a:r>
              <a:rPr lang="en-US" altLang="zh-CN" sz="2400" baseline="300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3-</a:t>
            </a: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。</a:t>
            </a:r>
          </a:p>
          <a:p>
            <a:pPr>
              <a:lnSpc>
                <a:spcPct val="150000"/>
              </a:lnSpc>
            </a:pP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   HCO</a:t>
            </a:r>
            <a:r>
              <a:rPr lang="en-US" altLang="zh-CN" sz="2400" baseline="300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3-</a:t>
            </a: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通过与细胞外的阴离子交换到达细胞外液，即组织液、血浆或淋巴中。主要与呼吸系统有关。</a:t>
            </a:r>
          </a:p>
        </p:txBody>
      </p:sp>
      <p:sp>
        <p:nvSpPr>
          <p:cNvPr id="4" name="Line 12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325262" y="2679512"/>
            <a:ext cx="864096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2400">
              <a:latin typeface="Times New Roman" panose="02020603050405020304" pitchFamily="18" charset="0"/>
              <a:ea typeface="楷体" panose="02010609060101010101" pitchFamily="49" charset="-122"/>
              <a:sym typeface="Times New Roman" panose="02020603050405020304" pitchFamily="18" charset="0"/>
            </a:endParaRPr>
          </a:p>
        </p:txBody>
      </p:sp>
      <p:sp>
        <p:nvSpPr>
          <p:cNvPr id="5" name="Line 12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4209813" y="2679512"/>
            <a:ext cx="864096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2400">
              <a:latin typeface="Times New Roman" panose="02020603050405020304" pitchFamily="18" charset="0"/>
              <a:ea typeface="楷体" panose="02010609060101010101" pitchFamily="49" charset="-122"/>
              <a:sym typeface="Times New Roman" panose="02020603050405020304" pitchFamily="18" charset="0"/>
            </a:endParaRPr>
          </a:p>
        </p:txBody>
      </p:sp>
      <p:sp>
        <p:nvSpPr>
          <p:cNvPr id="6" name="五边形 1"/>
          <p:cNvSpPr/>
          <p:nvPr>
            <p:custDataLst>
              <p:tags r:id="rId5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7" name="Shape 120"/>
          <p:cNvSpPr/>
          <p:nvPr>
            <p:custDataLst>
              <p:tags r:id="rId6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8" name="矩形 7"/>
          <p:cNvSpPr/>
          <p:nvPr>
            <p:custDataLst>
              <p:tags r:id="rId7"/>
            </p:custDataLst>
          </p:nvPr>
        </p:nvSpPr>
        <p:spPr>
          <a:xfrm>
            <a:off x="693688" y="3967667"/>
            <a:ext cx="11594860" cy="671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3.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体内细胞产生的代谢废物，如尿素和</a:t>
            </a: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CO</a:t>
            </a:r>
            <a:r>
              <a:rPr lang="en-US" altLang="zh-CN" sz="2800" baseline="-250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是通过哪些器官排到体外的？</a:t>
            </a:r>
          </a:p>
        </p:txBody>
      </p:sp>
      <p:sp>
        <p:nvSpPr>
          <p:cNvPr id="10" name="文本框 9"/>
          <p:cNvSpPr txBox="1"/>
          <p:nvPr>
            <p:custDataLst>
              <p:tags r:id="rId8"/>
            </p:custDataLst>
          </p:nvPr>
        </p:nvSpPr>
        <p:spPr>
          <a:xfrm>
            <a:off x="693688" y="4885157"/>
            <a:ext cx="10819439" cy="11302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血浆中的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CO2</a:t>
            </a: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通过肺动脉进入肺泡周围的毛细血管，由于血液中的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CO2</a:t>
            </a: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分压大于肺泡中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CO2</a:t>
            </a: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的分压，</a:t>
            </a:r>
            <a:r>
              <a:rPr lang="en-US" altLang="zh-CN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CO2</a:t>
            </a: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就从血液中向肺泡扩散，再通过呼气运动将其排出体外。</a:t>
            </a:r>
            <a:endParaRPr lang="zh-CN" altLang="en-US" sz="2400">
              <a:solidFill>
                <a:srgbClr val="C00000"/>
              </a:solidFill>
              <a:latin typeface="Times New Roman" panose="02020603050405020304" pitchFamily="18" charset="0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11" name="Picture 2"/>
          <p:cNvPicPr>
            <a:picLocks noChangeAspect="1" noChangeArrowheads="1"/>
          </p:cNvPicPr>
          <p:nvPr>
            <p:custDataLst>
              <p:tags r:id="rId9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810001" y="842597"/>
            <a:ext cx="8183500" cy="60067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文本框 11"/>
          <p:cNvSpPr txBox="1"/>
          <p:nvPr>
            <p:custDataLst>
              <p:tags r:id="rId10"/>
            </p:custDataLst>
          </p:nvPr>
        </p:nvSpPr>
        <p:spPr>
          <a:xfrm>
            <a:off x="7320583" y="5913520"/>
            <a:ext cx="96074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>
                <a:solidFill>
                  <a:srgbClr val="FF0000"/>
                </a:solidFill>
              </a:rPr>
              <a:t>CO</a:t>
            </a:r>
            <a:r>
              <a:rPr lang="en-US" altLang="zh-CN" sz="3200" baseline="-25000">
                <a:solidFill>
                  <a:srgbClr val="FF0000"/>
                </a:solidFill>
              </a:rPr>
              <a:t>2</a:t>
            </a:r>
            <a:endParaRPr lang="zh-CN" altLang="en-US" sz="3200" baseline="-25000">
              <a:solidFill>
                <a:srgbClr val="FF0000"/>
              </a:solidFill>
            </a:endParaRPr>
          </a:p>
        </p:txBody>
      </p:sp>
      <p:cxnSp>
        <p:nvCxnSpPr>
          <p:cNvPr id="14" name="直接连接符 13"/>
          <p:cNvCxnSpPr/>
          <p:nvPr>
            <p:custDataLst>
              <p:tags r:id="rId11"/>
            </p:custDataLst>
          </p:nvPr>
        </p:nvCxnSpPr>
        <p:spPr>
          <a:xfrm flipV="1">
            <a:off x="8096003" y="5660012"/>
            <a:ext cx="1039559" cy="456148"/>
          </a:xfrm>
          <a:prstGeom prst="line">
            <a:avLst/>
          </a:prstGeom>
          <a:ln w="95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椭圆 16"/>
          <p:cNvSpPr/>
          <p:nvPr>
            <p:custDataLst>
              <p:tags r:id="rId12"/>
            </p:custDataLst>
          </p:nvPr>
        </p:nvSpPr>
        <p:spPr>
          <a:xfrm>
            <a:off x="9155838" y="5617039"/>
            <a:ext cx="127247" cy="127247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0" name="直接箭头连接符 19"/>
          <p:cNvCxnSpPr/>
          <p:nvPr>
            <p:custDataLst>
              <p:tags r:id="rId13"/>
            </p:custDataLst>
          </p:nvPr>
        </p:nvCxnSpPr>
        <p:spPr>
          <a:xfrm flipH="1" flipV="1">
            <a:off x="9031817" y="5412317"/>
            <a:ext cx="152400" cy="196850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椭圆 20"/>
          <p:cNvSpPr/>
          <p:nvPr>
            <p:custDataLst>
              <p:tags r:id="rId14"/>
            </p:custDataLst>
          </p:nvPr>
        </p:nvSpPr>
        <p:spPr>
          <a:xfrm>
            <a:off x="8969381" y="5322363"/>
            <a:ext cx="89954" cy="8995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2" name="直接箭头连接符 21"/>
          <p:cNvCxnSpPr>
            <a:endCxn id="23" idx="5"/>
          </p:cNvCxnSpPr>
          <p:nvPr>
            <p:custDataLst>
              <p:tags r:id="rId15"/>
            </p:custDataLst>
          </p:nvPr>
        </p:nvCxnSpPr>
        <p:spPr>
          <a:xfrm flipH="1" flipV="1">
            <a:off x="8694258" y="4912511"/>
            <a:ext cx="301575" cy="39864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/>
          <p:cNvSpPr/>
          <p:nvPr>
            <p:custDataLst>
              <p:tags r:id="rId16"/>
            </p:custDataLst>
          </p:nvPr>
        </p:nvSpPr>
        <p:spPr>
          <a:xfrm>
            <a:off x="8617477" y="4835730"/>
            <a:ext cx="89954" cy="8995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5" name="直接箭头连接符 24"/>
          <p:cNvCxnSpPr/>
          <p:nvPr>
            <p:custDataLst>
              <p:tags r:id="rId17"/>
            </p:custDataLst>
          </p:nvPr>
        </p:nvCxnSpPr>
        <p:spPr>
          <a:xfrm flipH="1" flipV="1">
            <a:off x="7809816" y="3888409"/>
            <a:ext cx="852638" cy="990171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椭圆 30"/>
          <p:cNvSpPr/>
          <p:nvPr>
            <p:custDataLst>
              <p:tags r:id="rId18"/>
            </p:custDataLst>
          </p:nvPr>
        </p:nvSpPr>
        <p:spPr>
          <a:xfrm>
            <a:off x="7711001" y="3776956"/>
            <a:ext cx="89954" cy="8995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2" name="直接箭头连接符 31"/>
          <p:cNvCxnSpPr/>
          <p:nvPr>
            <p:custDataLst>
              <p:tags r:id="rId19"/>
            </p:custDataLst>
          </p:nvPr>
        </p:nvCxnSpPr>
        <p:spPr>
          <a:xfrm flipH="1" flipV="1">
            <a:off x="5598160" y="3425939"/>
            <a:ext cx="2112841" cy="345259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椭圆 34"/>
          <p:cNvSpPr/>
          <p:nvPr>
            <p:custDataLst>
              <p:tags r:id="rId20"/>
            </p:custDataLst>
          </p:nvPr>
        </p:nvSpPr>
        <p:spPr>
          <a:xfrm>
            <a:off x="5507024" y="3380962"/>
            <a:ext cx="89954" cy="8995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6" name="直接箭头连接符 35"/>
          <p:cNvCxnSpPr/>
          <p:nvPr>
            <p:custDataLst>
              <p:tags r:id="rId21"/>
            </p:custDataLst>
          </p:nvPr>
        </p:nvCxnSpPr>
        <p:spPr>
          <a:xfrm flipH="1" flipV="1">
            <a:off x="5329767" y="2544059"/>
            <a:ext cx="221746" cy="84400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椭圆 38"/>
          <p:cNvSpPr/>
          <p:nvPr>
            <p:custDataLst>
              <p:tags r:id="rId22"/>
            </p:custDataLst>
          </p:nvPr>
        </p:nvSpPr>
        <p:spPr>
          <a:xfrm>
            <a:off x="5284790" y="2429392"/>
            <a:ext cx="89954" cy="89954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8" grpId="0"/>
      <p:bldP spid="10" grpId="0"/>
      <p:bldP spid="12" grpId="0"/>
      <p:bldP spid="17" grpId="0" animBg="1"/>
      <p:bldP spid="21" grpId="0" animBg="1"/>
      <p:bldP spid="23" grpId="0" animBg="1"/>
      <p:bldP spid="31" grpId="0" animBg="1"/>
      <p:bldP spid="35" grpId="0" animBg="1"/>
      <p:bldP spid="3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>
            <p:custDataLst>
              <p:tags r:id="rId1"/>
            </p:custDataLst>
          </p:nvPr>
        </p:nvSpPr>
        <p:spPr>
          <a:xfrm>
            <a:off x="509629" y="1252203"/>
            <a:ext cx="5905748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sz="2800" b="1">
                <a:latin typeface="+mn-ea"/>
              </a:rPr>
              <a:t>1.</a:t>
            </a:r>
            <a:r>
              <a:rPr lang="zh-CN" altLang="en-US" sz="2800" b="1">
                <a:latin typeface="+mn-ea"/>
              </a:rPr>
              <a:t>说出下列细胞直接生活的环境</a:t>
            </a:r>
          </a:p>
        </p:txBody>
      </p:sp>
      <p:sp>
        <p:nvSpPr>
          <p:cNvPr id="4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09629" y="3987332"/>
            <a:ext cx="3457575" cy="13088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SzPct val="11500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FF"/>
                </a:solidFill>
                <a:latin typeface="+mn-ea"/>
                <a:ea typeface="+mn-ea"/>
                <a:cs typeface="微软雅黑" panose="020B0503020204020204" charset="-122"/>
              </a:rPr>
              <a:t>毛细血管壁细胞   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ClrTx/>
              <a:buFont typeface="Arial" panose="020B0604020202020204" pitchFamily="34" charset="0"/>
              <a:buNone/>
            </a:pPr>
            <a:r>
              <a:rPr lang="zh-CN" altLang="en-US" sz="2800">
                <a:solidFill>
                  <a:srgbClr val="0000FF"/>
                </a:solidFill>
                <a:latin typeface="+mn-ea"/>
                <a:ea typeface="+mn-ea"/>
                <a:cs typeface="微软雅黑" panose="020B0503020204020204" charset="-122"/>
              </a:rPr>
              <a:t>毛细淋巴管壁细胞</a:t>
            </a:r>
          </a:p>
        </p:txBody>
      </p:sp>
      <p:sp>
        <p:nvSpPr>
          <p:cNvPr id="5" name="文本框 4"/>
          <p:cNvSpPr txBox="1"/>
          <p:nvPr>
            <p:custDataLst>
              <p:tags r:id="rId3"/>
            </p:custDataLst>
          </p:nvPr>
        </p:nvSpPr>
        <p:spPr>
          <a:xfrm>
            <a:off x="509629" y="2023718"/>
            <a:ext cx="6255239" cy="1963614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fontAlgn="auto">
              <a:lnSpc>
                <a:spcPct val="150000"/>
              </a:lnSpc>
            </a:pPr>
            <a:r>
              <a:rPr lang="zh-CN" altLang="en-US" sz="2800">
                <a:solidFill>
                  <a:srgbClr val="0000FF"/>
                </a:solidFill>
                <a:latin typeface="+mn-ea"/>
                <a:cs typeface="微软雅黑" panose="020B0503020204020204" charset="-122"/>
                <a:sym typeface="+mn-ea"/>
              </a:rPr>
              <a:t>血细胞</a:t>
            </a:r>
            <a:r>
              <a:rPr lang="zh-CN" altLang="en-US" sz="2800">
                <a:latin typeface="+mn-ea"/>
                <a:cs typeface="微软雅黑" panose="020B0503020204020204" charset="-122"/>
                <a:sym typeface="+mn-ea"/>
              </a:rPr>
              <a:t>（红细胞、白细胞、血小板）</a:t>
            </a:r>
          </a:p>
          <a:p>
            <a:pPr fontAlgn="auto">
              <a:lnSpc>
                <a:spcPct val="150000"/>
              </a:lnSpc>
            </a:pPr>
            <a:r>
              <a:rPr lang="zh-CN" altLang="en-US" sz="2800">
                <a:solidFill>
                  <a:srgbClr val="0000FF"/>
                </a:solidFill>
                <a:latin typeface="+mn-ea"/>
                <a:cs typeface="微软雅黑" panose="020B0503020204020204" charset="-122"/>
              </a:rPr>
              <a:t>淋巴细胞</a:t>
            </a:r>
            <a:r>
              <a:rPr lang="zh-CN" altLang="en-US" sz="2800">
                <a:latin typeface="+mn-ea"/>
                <a:cs typeface="微软雅黑" panose="020B0503020204020204" charset="-122"/>
              </a:rPr>
              <a:t>（</a:t>
            </a:r>
            <a:r>
              <a:rPr lang="en-US" altLang="zh-CN" sz="2800">
                <a:latin typeface="+mn-ea"/>
                <a:cs typeface="微软雅黑" panose="020B0503020204020204" charset="-122"/>
              </a:rPr>
              <a:t>T </a:t>
            </a:r>
            <a:r>
              <a:rPr lang="zh-CN" altLang="en-US" sz="2800">
                <a:latin typeface="+mn-ea"/>
                <a:cs typeface="微软雅黑" panose="020B0503020204020204" charset="-122"/>
              </a:rPr>
              <a:t>淋巴细胞、</a:t>
            </a:r>
            <a:r>
              <a:rPr lang="en-US" altLang="zh-CN" sz="2800">
                <a:latin typeface="+mn-ea"/>
                <a:cs typeface="微软雅黑" panose="020B0503020204020204" charset="-122"/>
              </a:rPr>
              <a:t>B</a:t>
            </a:r>
            <a:r>
              <a:rPr lang="zh-CN" altLang="en-US" sz="2800">
                <a:latin typeface="+mn-ea"/>
                <a:cs typeface="微软雅黑" panose="020B0503020204020204" charset="-122"/>
              </a:rPr>
              <a:t>淋巴细胞）</a:t>
            </a:r>
          </a:p>
          <a:p>
            <a:pPr fontAlgn="auto">
              <a:lnSpc>
                <a:spcPct val="150000"/>
              </a:lnSpc>
            </a:pPr>
            <a:r>
              <a:rPr lang="zh-CN" altLang="en-US" sz="2800">
                <a:solidFill>
                  <a:srgbClr val="0000FF"/>
                </a:solidFill>
                <a:latin typeface="+mn-ea"/>
                <a:cs typeface="微软雅黑" panose="020B0503020204020204" charset="-122"/>
              </a:rPr>
              <a:t>组织细胞</a:t>
            </a:r>
            <a:r>
              <a:rPr lang="zh-CN" altLang="en-US" sz="2800">
                <a:latin typeface="+mn-ea"/>
                <a:cs typeface="微软雅黑" panose="020B0503020204020204" charset="-122"/>
              </a:rPr>
              <a:t>（神经细胞、肌肉细胞）</a:t>
            </a:r>
          </a:p>
        </p:txBody>
      </p:sp>
      <p:cxnSp>
        <p:nvCxnSpPr>
          <p:cNvPr id="6" name="直接箭头连接符 5"/>
          <p:cNvCxnSpPr/>
          <p:nvPr>
            <p:custDataLst>
              <p:tags r:id="rId4"/>
            </p:custDataLst>
          </p:nvPr>
        </p:nvCxnSpPr>
        <p:spPr>
          <a:xfrm>
            <a:off x="6293844" y="2472028"/>
            <a:ext cx="1211580" cy="635"/>
          </a:xfrm>
          <a:prstGeom prst="straightConnector1">
            <a:avLst/>
          </a:prstGeom>
          <a:ln w="38100">
            <a:tailEnd type="arrow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7" name="文本框 6"/>
          <p:cNvSpPr txBox="1"/>
          <p:nvPr>
            <p:custDataLst>
              <p:tags r:id="rId5"/>
            </p:custDataLst>
          </p:nvPr>
        </p:nvSpPr>
        <p:spPr>
          <a:xfrm>
            <a:off x="7622706" y="2160270"/>
            <a:ext cx="1008609" cy="58477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sz="3200" b="1" dirty="0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血浆</a:t>
            </a:r>
          </a:p>
        </p:txBody>
      </p:sp>
      <p:cxnSp>
        <p:nvCxnSpPr>
          <p:cNvPr id="8" name="直接箭头连接符 7"/>
          <p:cNvCxnSpPr/>
          <p:nvPr>
            <p:custDataLst>
              <p:tags r:id="rId6"/>
            </p:custDataLst>
          </p:nvPr>
        </p:nvCxnSpPr>
        <p:spPr>
          <a:xfrm>
            <a:off x="6293844" y="3167353"/>
            <a:ext cx="1211580" cy="635"/>
          </a:xfrm>
          <a:prstGeom prst="straightConnector1">
            <a:avLst/>
          </a:prstGeom>
          <a:ln w="38100">
            <a:tailEnd type="arrow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9" name="文本框 8"/>
          <p:cNvSpPr txBox="1"/>
          <p:nvPr>
            <p:custDataLst>
              <p:tags r:id="rId7"/>
            </p:custDataLst>
          </p:nvPr>
        </p:nvSpPr>
        <p:spPr>
          <a:xfrm>
            <a:off x="7622706" y="2845435"/>
            <a:ext cx="2674620" cy="5835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3200" b="1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淋巴、血浆</a:t>
            </a:r>
          </a:p>
        </p:txBody>
      </p:sp>
      <p:cxnSp>
        <p:nvCxnSpPr>
          <p:cNvPr id="10" name="直接箭头连接符 9"/>
          <p:cNvCxnSpPr/>
          <p:nvPr>
            <p:custDataLst>
              <p:tags r:id="rId8"/>
            </p:custDataLst>
          </p:nvPr>
        </p:nvCxnSpPr>
        <p:spPr>
          <a:xfrm>
            <a:off x="6293844" y="3781398"/>
            <a:ext cx="1211580" cy="635"/>
          </a:xfrm>
          <a:prstGeom prst="straightConnector1">
            <a:avLst/>
          </a:prstGeom>
          <a:ln w="38100">
            <a:tailEnd type="arrow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1" name="文本框 10"/>
          <p:cNvSpPr txBox="1"/>
          <p:nvPr>
            <p:custDataLst>
              <p:tags r:id="rId9"/>
            </p:custDataLst>
          </p:nvPr>
        </p:nvSpPr>
        <p:spPr>
          <a:xfrm>
            <a:off x="7622706" y="3488690"/>
            <a:ext cx="1420582" cy="58477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sz="3200" b="1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组织液</a:t>
            </a:r>
          </a:p>
        </p:txBody>
      </p:sp>
      <p:cxnSp>
        <p:nvCxnSpPr>
          <p:cNvPr id="12" name="直接箭头连接符 11"/>
          <p:cNvCxnSpPr/>
          <p:nvPr>
            <p:custDataLst>
              <p:tags r:id="rId10"/>
            </p:custDataLst>
          </p:nvPr>
        </p:nvCxnSpPr>
        <p:spPr>
          <a:xfrm>
            <a:off x="6293844" y="4434495"/>
            <a:ext cx="1211580" cy="635"/>
          </a:xfrm>
          <a:prstGeom prst="straightConnector1">
            <a:avLst/>
          </a:prstGeom>
          <a:ln w="38100">
            <a:tailEnd type="arrow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" name="文本框 12"/>
          <p:cNvSpPr txBox="1"/>
          <p:nvPr>
            <p:custDataLst>
              <p:tags r:id="rId11"/>
            </p:custDataLst>
          </p:nvPr>
        </p:nvSpPr>
        <p:spPr>
          <a:xfrm>
            <a:off x="7622706" y="4073465"/>
            <a:ext cx="2656496" cy="58477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sz="32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血浆</a:t>
            </a:r>
            <a:r>
              <a:rPr lang="zh-CN" altLang="en-US" sz="3200" b="1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和</a:t>
            </a:r>
            <a:r>
              <a:rPr lang="zh-CN" altLang="en-US" sz="32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组织液</a:t>
            </a:r>
          </a:p>
        </p:txBody>
      </p:sp>
      <p:cxnSp>
        <p:nvCxnSpPr>
          <p:cNvPr id="14" name="直接箭头连接符 13"/>
          <p:cNvCxnSpPr/>
          <p:nvPr>
            <p:custDataLst>
              <p:tags r:id="rId12"/>
            </p:custDataLst>
          </p:nvPr>
        </p:nvCxnSpPr>
        <p:spPr>
          <a:xfrm>
            <a:off x="6293844" y="5109500"/>
            <a:ext cx="1211580" cy="635"/>
          </a:xfrm>
          <a:prstGeom prst="straightConnector1">
            <a:avLst/>
          </a:prstGeom>
          <a:ln w="38100">
            <a:tailEnd type="arrow" w="med" len="med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5" name="文本框 14"/>
          <p:cNvSpPr txBox="1"/>
          <p:nvPr>
            <p:custDataLst>
              <p:tags r:id="rId13"/>
            </p:custDataLst>
          </p:nvPr>
        </p:nvSpPr>
        <p:spPr>
          <a:xfrm>
            <a:off x="7622706" y="4729420"/>
            <a:ext cx="2656496" cy="58477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sz="32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淋巴</a:t>
            </a:r>
            <a:r>
              <a:rPr lang="zh-CN" altLang="en-US" sz="3200" b="1">
                <a:solidFill>
                  <a:srgbClr val="0000FF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和</a:t>
            </a:r>
            <a:r>
              <a:rPr lang="zh-CN" altLang="en-US" sz="32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组织液</a:t>
            </a:r>
          </a:p>
        </p:txBody>
      </p:sp>
      <p:sp>
        <p:nvSpPr>
          <p:cNvPr id="16" name="Shape 120"/>
          <p:cNvSpPr/>
          <p:nvPr>
            <p:custDataLst>
              <p:tags r:id="rId14"/>
            </p:custDataLst>
          </p:nvPr>
        </p:nvSpPr>
        <p:spPr>
          <a:xfrm>
            <a:off x="438692" y="379578"/>
            <a:ext cx="143629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随堂练习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10844154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4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0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983680" y="226318"/>
            <a:ext cx="5950039" cy="624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组合 1"/>
          <p:cNvGrpSpPr/>
          <p:nvPr>
            <p:custDataLst>
              <p:tags r:id="rId2"/>
            </p:custDataLst>
          </p:nvPr>
        </p:nvGrpSpPr>
        <p:grpSpPr>
          <a:xfrm>
            <a:off x="435516" y="269529"/>
            <a:ext cx="2015619" cy="683742"/>
            <a:chOff x="6607894" y="5834442"/>
            <a:chExt cx="2015619" cy="683742"/>
          </a:xfrm>
        </p:grpSpPr>
        <p:sp>
          <p:nvSpPr>
            <p:cNvPr id="3" name="矩形: 圆角 2"/>
            <p:cNvSpPr/>
            <p:nvPr>
              <p:custDataLst>
                <p:tags r:id="rId502"/>
              </p:custDataLst>
            </p:nvPr>
          </p:nvSpPr>
          <p:spPr>
            <a:xfrm>
              <a:off x="6607894" y="5834442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4" name="文本框 3"/>
            <p:cNvSpPr txBox="1"/>
            <p:nvPr>
              <p:custDataLst>
                <p:tags r:id="rId503"/>
              </p:custDataLst>
            </p:nvPr>
          </p:nvSpPr>
          <p:spPr>
            <a:xfrm>
              <a:off x="6699321" y="5883926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泌尿系统</a:t>
              </a:r>
            </a:p>
          </p:txBody>
        </p:sp>
      </p:grpSp>
      <p:grpSp>
        <p:nvGrpSpPr>
          <p:cNvPr id="5" name="组合 4"/>
          <p:cNvGrpSpPr/>
          <p:nvPr>
            <p:custDataLst>
              <p:tags r:id="rId3"/>
            </p:custDataLst>
          </p:nvPr>
        </p:nvGrpSpPr>
        <p:grpSpPr>
          <a:xfrm>
            <a:off x="526943" y="1299612"/>
            <a:ext cx="1725842" cy="4618994"/>
            <a:chOff x="10053585" y="1383416"/>
            <a:chExt cx="1725842" cy="4618994"/>
          </a:xfrm>
        </p:grpSpPr>
        <p:sp>
          <p:nvSpPr>
            <p:cNvPr id="6" name="Freeform 6"/>
            <p:cNvSpPr/>
            <p:nvPr>
              <p:custDataLst>
                <p:tags r:id="rId4"/>
              </p:custDataLst>
            </p:nvPr>
          </p:nvSpPr>
          <p:spPr bwMode="auto">
            <a:xfrm>
              <a:off x="10053585" y="1383416"/>
              <a:ext cx="1725842" cy="4618994"/>
            </a:xfrm>
            <a:custGeom>
              <a:avLst/>
              <a:gdLst>
                <a:gd name="T0" fmla="*/ 865 w 902"/>
                <a:gd name="T1" fmla="*/ 1243 h 2418"/>
                <a:gd name="T2" fmla="*/ 790 w 902"/>
                <a:gd name="T3" fmla="*/ 910 h 2418"/>
                <a:gd name="T4" fmla="*/ 765 w 902"/>
                <a:gd name="T5" fmla="*/ 759 h 2418"/>
                <a:gd name="T6" fmla="*/ 748 w 902"/>
                <a:gd name="T7" fmla="*/ 638 h 2418"/>
                <a:gd name="T8" fmla="*/ 629 w 902"/>
                <a:gd name="T9" fmla="*/ 408 h 2418"/>
                <a:gd name="T10" fmla="*/ 525 w 902"/>
                <a:gd name="T11" fmla="*/ 291 h 2418"/>
                <a:gd name="T12" fmla="*/ 544 w 902"/>
                <a:gd name="T13" fmla="*/ 237 h 2418"/>
                <a:gd name="T14" fmla="*/ 566 w 902"/>
                <a:gd name="T15" fmla="*/ 169 h 2418"/>
                <a:gd name="T16" fmla="*/ 510 w 902"/>
                <a:gd name="T17" fmla="*/ 24 h 2418"/>
                <a:gd name="T18" fmla="*/ 354 w 902"/>
                <a:gd name="T19" fmla="*/ 67 h 2418"/>
                <a:gd name="T20" fmla="*/ 340 w 902"/>
                <a:gd name="T21" fmla="*/ 200 h 2418"/>
                <a:gd name="T22" fmla="*/ 370 w 902"/>
                <a:gd name="T23" fmla="*/ 244 h 2418"/>
                <a:gd name="T24" fmla="*/ 387 w 902"/>
                <a:gd name="T25" fmla="*/ 352 h 2418"/>
                <a:gd name="T26" fmla="*/ 223 w 902"/>
                <a:gd name="T27" fmla="*/ 423 h 2418"/>
                <a:gd name="T28" fmla="*/ 150 w 902"/>
                <a:gd name="T29" fmla="*/ 650 h 2418"/>
                <a:gd name="T30" fmla="*/ 136 w 902"/>
                <a:gd name="T31" fmla="*/ 831 h 2418"/>
                <a:gd name="T32" fmla="*/ 99 w 902"/>
                <a:gd name="T33" fmla="*/ 996 h 2418"/>
                <a:gd name="T34" fmla="*/ 10 w 902"/>
                <a:gd name="T35" fmla="*/ 1291 h 2418"/>
                <a:gd name="T36" fmla="*/ 32 w 902"/>
                <a:gd name="T37" fmla="*/ 1291 h 2418"/>
                <a:gd name="T38" fmla="*/ 48 w 902"/>
                <a:gd name="T39" fmla="*/ 1288 h 2418"/>
                <a:gd name="T40" fmla="*/ 41 w 902"/>
                <a:gd name="T41" fmla="*/ 1399 h 2418"/>
                <a:gd name="T42" fmla="*/ 58 w 902"/>
                <a:gd name="T43" fmla="*/ 1367 h 2418"/>
                <a:gd name="T44" fmla="*/ 76 w 902"/>
                <a:gd name="T45" fmla="*/ 1405 h 2418"/>
                <a:gd name="T46" fmla="*/ 156 w 902"/>
                <a:gd name="T47" fmla="*/ 1189 h 2418"/>
                <a:gd name="T48" fmla="*/ 186 w 902"/>
                <a:gd name="T49" fmla="*/ 1110 h 2418"/>
                <a:gd name="T50" fmla="*/ 253 w 902"/>
                <a:gd name="T51" fmla="*/ 764 h 2418"/>
                <a:gd name="T52" fmla="*/ 228 w 902"/>
                <a:gd name="T53" fmla="*/ 1360 h 2418"/>
                <a:gd name="T54" fmla="*/ 272 w 902"/>
                <a:gd name="T55" fmla="*/ 1991 h 2418"/>
                <a:gd name="T56" fmla="*/ 297 w 902"/>
                <a:gd name="T57" fmla="*/ 2095 h 2418"/>
                <a:gd name="T58" fmla="*/ 309 w 902"/>
                <a:gd name="T59" fmla="*/ 2274 h 2418"/>
                <a:gd name="T60" fmla="*/ 258 w 902"/>
                <a:gd name="T61" fmla="*/ 2378 h 2418"/>
                <a:gd name="T62" fmla="*/ 274 w 902"/>
                <a:gd name="T63" fmla="*/ 2392 h 2418"/>
                <a:gd name="T64" fmla="*/ 290 w 902"/>
                <a:gd name="T65" fmla="*/ 2393 h 2418"/>
                <a:gd name="T66" fmla="*/ 324 w 902"/>
                <a:gd name="T67" fmla="*/ 2381 h 2418"/>
                <a:gd name="T68" fmla="*/ 362 w 902"/>
                <a:gd name="T69" fmla="*/ 2390 h 2418"/>
                <a:gd name="T70" fmla="*/ 402 w 902"/>
                <a:gd name="T71" fmla="*/ 2289 h 2418"/>
                <a:gd name="T72" fmla="*/ 394 w 902"/>
                <a:gd name="T73" fmla="*/ 2232 h 2418"/>
                <a:gd name="T74" fmla="*/ 396 w 902"/>
                <a:gd name="T75" fmla="*/ 2106 h 2418"/>
                <a:gd name="T76" fmla="*/ 401 w 902"/>
                <a:gd name="T77" fmla="*/ 1818 h 2418"/>
                <a:gd name="T78" fmla="*/ 435 w 902"/>
                <a:gd name="T79" fmla="*/ 1466 h 2418"/>
                <a:gd name="T80" fmla="*/ 468 w 902"/>
                <a:gd name="T81" fmla="*/ 1590 h 2418"/>
                <a:gd name="T82" fmla="*/ 486 w 902"/>
                <a:gd name="T83" fmla="*/ 1883 h 2418"/>
                <a:gd name="T84" fmla="*/ 511 w 902"/>
                <a:gd name="T85" fmla="*/ 2187 h 2418"/>
                <a:gd name="T86" fmla="*/ 506 w 902"/>
                <a:gd name="T87" fmla="*/ 2261 h 2418"/>
                <a:gd name="T88" fmla="*/ 509 w 902"/>
                <a:gd name="T89" fmla="*/ 2319 h 2418"/>
                <a:gd name="T90" fmla="*/ 549 w 902"/>
                <a:gd name="T91" fmla="*/ 2409 h 2418"/>
                <a:gd name="T92" fmla="*/ 598 w 902"/>
                <a:gd name="T93" fmla="*/ 2403 h 2418"/>
                <a:gd name="T94" fmla="*/ 613 w 902"/>
                <a:gd name="T95" fmla="*/ 2392 h 2418"/>
                <a:gd name="T96" fmla="*/ 631 w 902"/>
                <a:gd name="T97" fmla="*/ 2384 h 2418"/>
                <a:gd name="T98" fmla="*/ 653 w 902"/>
                <a:gd name="T99" fmla="*/ 2358 h 2418"/>
                <a:gd name="T100" fmla="*/ 587 w 902"/>
                <a:gd name="T101" fmla="*/ 2265 h 2418"/>
                <a:gd name="T102" fmla="*/ 627 w 902"/>
                <a:gd name="T103" fmla="*/ 2006 h 2418"/>
                <a:gd name="T104" fmla="*/ 617 w 902"/>
                <a:gd name="T105" fmla="*/ 1645 h 2418"/>
                <a:gd name="T106" fmla="*/ 657 w 902"/>
                <a:gd name="T107" fmla="*/ 1059 h 2418"/>
                <a:gd name="T108" fmla="*/ 671 w 902"/>
                <a:gd name="T109" fmla="*/ 877 h 2418"/>
                <a:gd name="T110" fmla="*/ 737 w 902"/>
                <a:gd name="T111" fmla="*/ 1161 h 2418"/>
                <a:gd name="T112" fmla="*/ 755 w 902"/>
                <a:gd name="T113" fmla="*/ 1310 h 2418"/>
                <a:gd name="T114" fmla="*/ 846 w 902"/>
                <a:gd name="T115" fmla="*/ 1425 h 2418"/>
                <a:gd name="T116" fmla="*/ 843 w 902"/>
                <a:gd name="T117" fmla="*/ 1358 h 2418"/>
                <a:gd name="T118" fmla="*/ 873 w 902"/>
                <a:gd name="T119" fmla="*/ 1394 h 2418"/>
                <a:gd name="T120" fmla="*/ 855 w 902"/>
                <a:gd name="T121" fmla="*/ 1281 h 2418"/>
                <a:gd name="T122" fmla="*/ 898 w 902"/>
                <a:gd name="T123" fmla="*/ 1307 h 2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2418">
                  <a:moveTo>
                    <a:pt x="901" y="1301"/>
                  </a:moveTo>
                  <a:cubicBezTo>
                    <a:pt x="898" y="1298"/>
                    <a:pt x="895" y="1294"/>
                    <a:pt x="892" y="1291"/>
                  </a:cubicBezTo>
                  <a:cubicBezTo>
                    <a:pt x="884" y="1273"/>
                    <a:pt x="880" y="1257"/>
                    <a:pt x="865" y="1243"/>
                  </a:cubicBezTo>
                  <a:cubicBezTo>
                    <a:pt x="846" y="1225"/>
                    <a:pt x="825" y="1203"/>
                    <a:pt x="813" y="1177"/>
                  </a:cubicBezTo>
                  <a:cubicBezTo>
                    <a:pt x="807" y="1117"/>
                    <a:pt x="808" y="1057"/>
                    <a:pt x="803" y="996"/>
                  </a:cubicBezTo>
                  <a:cubicBezTo>
                    <a:pt x="801" y="968"/>
                    <a:pt x="796" y="939"/>
                    <a:pt x="790" y="910"/>
                  </a:cubicBezTo>
                  <a:cubicBezTo>
                    <a:pt x="789" y="906"/>
                    <a:pt x="776" y="863"/>
                    <a:pt x="767" y="843"/>
                  </a:cubicBezTo>
                  <a:cubicBezTo>
                    <a:pt x="767" y="839"/>
                    <a:pt x="766" y="835"/>
                    <a:pt x="766" y="831"/>
                  </a:cubicBezTo>
                  <a:cubicBezTo>
                    <a:pt x="763" y="807"/>
                    <a:pt x="765" y="783"/>
                    <a:pt x="765" y="759"/>
                  </a:cubicBezTo>
                  <a:cubicBezTo>
                    <a:pt x="765" y="735"/>
                    <a:pt x="766" y="711"/>
                    <a:pt x="763" y="687"/>
                  </a:cubicBezTo>
                  <a:cubicBezTo>
                    <a:pt x="761" y="674"/>
                    <a:pt x="757" y="662"/>
                    <a:pt x="752" y="650"/>
                  </a:cubicBezTo>
                  <a:cubicBezTo>
                    <a:pt x="751" y="646"/>
                    <a:pt x="749" y="642"/>
                    <a:pt x="748" y="638"/>
                  </a:cubicBezTo>
                  <a:cubicBezTo>
                    <a:pt x="764" y="582"/>
                    <a:pt x="756" y="525"/>
                    <a:pt x="728" y="473"/>
                  </a:cubicBezTo>
                  <a:cubicBezTo>
                    <a:pt x="716" y="452"/>
                    <a:pt x="701" y="433"/>
                    <a:pt x="679" y="423"/>
                  </a:cubicBezTo>
                  <a:cubicBezTo>
                    <a:pt x="663" y="415"/>
                    <a:pt x="646" y="413"/>
                    <a:pt x="629" y="408"/>
                  </a:cubicBezTo>
                  <a:cubicBezTo>
                    <a:pt x="619" y="405"/>
                    <a:pt x="610" y="400"/>
                    <a:pt x="601" y="396"/>
                  </a:cubicBezTo>
                  <a:cubicBezTo>
                    <a:pt x="572" y="381"/>
                    <a:pt x="543" y="367"/>
                    <a:pt x="515" y="352"/>
                  </a:cubicBezTo>
                  <a:cubicBezTo>
                    <a:pt x="514" y="332"/>
                    <a:pt x="516" y="313"/>
                    <a:pt x="525" y="291"/>
                  </a:cubicBezTo>
                  <a:cubicBezTo>
                    <a:pt x="530" y="279"/>
                    <a:pt x="533" y="269"/>
                    <a:pt x="533" y="258"/>
                  </a:cubicBezTo>
                  <a:cubicBezTo>
                    <a:pt x="533" y="253"/>
                    <a:pt x="533" y="249"/>
                    <a:pt x="532" y="244"/>
                  </a:cubicBezTo>
                  <a:cubicBezTo>
                    <a:pt x="535" y="241"/>
                    <a:pt x="539" y="239"/>
                    <a:pt x="544" y="237"/>
                  </a:cubicBezTo>
                  <a:cubicBezTo>
                    <a:pt x="546" y="235"/>
                    <a:pt x="549" y="234"/>
                    <a:pt x="551" y="231"/>
                  </a:cubicBezTo>
                  <a:cubicBezTo>
                    <a:pt x="557" y="223"/>
                    <a:pt x="559" y="210"/>
                    <a:pt x="562" y="200"/>
                  </a:cubicBezTo>
                  <a:cubicBezTo>
                    <a:pt x="564" y="192"/>
                    <a:pt x="569" y="178"/>
                    <a:pt x="566" y="169"/>
                  </a:cubicBezTo>
                  <a:cubicBezTo>
                    <a:pt x="564" y="163"/>
                    <a:pt x="560" y="162"/>
                    <a:pt x="556" y="160"/>
                  </a:cubicBezTo>
                  <a:cubicBezTo>
                    <a:pt x="561" y="135"/>
                    <a:pt x="563" y="104"/>
                    <a:pt x="553" y="79"/>
                  </a:cubicBezTo>
                  <a:cubicBezTo>
                    <a:pt x="544" y="55"/>
                    <a:pt x="532" y="37"/>
                    <a:pt x="510" y="24"/>
                  </a:cubicBezTo>
                  <a:cubicBezTo>
                    <a:pt x="481" y="6"/>
                    <a:pt x="451" y="0"/>
                    <a:pt x="419" y="11"/>
                  </a:cubicBezTo>
                  <a:cubicBezTo>
                    <a:pt x="404" y="15"/>
                    <a:pt x="391" y="22"/>
                    <a:pt x="379" y="32"/>
                  </a:cubicBezTo>
                  <a:cubicBezTo>
                    <a:pt x="367" y="42"/>
                    <a:pt x="362" y="54"/>
                    <a:pt x="354" y="67"/>
                  </a:cubicBezTo>
                  <a:cubicBezTo>
                    <a:pt x="338" y="93"/>
                    <a:pt x="340" y="131"/>
                    <a:pt x="346" y="160"/>
                  </a:cubicBezTo>
                  <a:cubicBezTo>
                    <a:pt x="342" y="162"/>
                    <a:pt x="338" y="163"/>
                    <a:pt x="336" y="169"/>
                  </a:cubicBezTo>
                  <a:cubicBezTo>
                    <a:pt x="333" y="178"/>
                    <a:pt x="338" y="192"/>
                    <a:pt x="340" y="200"/>
                  </a:cubicBezTo>
                  <a:cubicBezTo>
                    <a:pt x="342" y="210"/>
                    <a:pt x="345" y="223"/>
                    <a:pt x="351" y="231"/>
                  </a:cubicBezTo>
                  <a:cubicBezTo>
                    <a:pt x="353" y="234"/>
                    <a:pt x="355" y="235"/>
                    <a:pt x="358" y="237"/>
                  </a:cubicBezTo>
                  <a:cubicBezTo>
                    <a:pt x="363" y="239"/>
                    <a:pt x="367" y="241"/>
                    <a:pt x="370" y="244"/>
                  </a:cubicBezTo>
                  <a:cubicBezTo>
                    <a:pt x="369" y="249"/>
                    <a:pt x="369" y="253"/>
                    <a:pt x="369" y="258"/>
                  </a:cubicBezTo>
                  <a:cubicBezTo>
                    <a:pt x="369" y="269"/>
                    <a:pt x="372" y="279"/>
                    <a:pt x="377" y="291"/>
                  </a:cubicBezTo>
                  <a:cubicBezTo>
                    <a:pt x="386" y="313"/>
                    <a:pt x="388" y="332"/>
                    <a:pt x="387" y="352"/>
                  </a:cubicBezTo>
                  <a:cubicBezTo>
                    <a:pt x="359" y="367"/>
                    <a:pt x="329" y="381"/>
                    <a:pt x="301" y="396"/>
                  </a:cubicBezTo>
                  <a:cubicBezTo>
                    <a:pt x="291" y="400"/>
                    <a:pt x="282" y="405"/>
                    <a:pt x="272" y="408"/>
                  </a:cubicBezTo>
                  <a:cubicBezTo>
                    <a:pt x="255" y="413"/>
                    <a:pt x="239" y="415"/>
                    <a:pt x="223" y="423"/>
                  </a:cubicBezTo>
                  <a:cubicBezTo>
                    <a:pt x="201" y="433"/>
                    <a:pt x="185" y="452"/>
                    <a:pt x="174" y="473"/>
                  </a:cubicBezTo>
                  <a:cubicBezTo>
                    <a:pt x="146" y="525"/>
                    <a:pt x="138" y="582"/>
                    <a:pt x="154" y="638"/>
                  </a:cubicBezTo>
                  <a:cubicBezTo>
                    <a:pt x="153" y="642"/>
                    <a:pt x="151" y="646"/>
                    <a:pt x="150" y="650"/>
                  </a:cubicBezTo>
                  <a:cubicBezTo>
                    <a:pt x="145" y="662"/>
                    <a:pt x="141" y="674"/>
                    <a:pt x="139" y="687"/>
                  </a:cubicBezTo>
                  <a:cubicBezTo>
                    <a:pt x="136" y="711"/>
                    <a:pt x="137" y="735"/>
                    <a:pt x="137" y="759"/>
                  </a:cubicBezTo>
                  <a:cubicBezTo>
                    <a:pt x="137" y="783"/>
                    <a:pt x="139" y="807"/>
                    <a:pt x="136" y="831"/>
                  </a:cubicBezTo>
                  <a:cubicBezTo>
                    <a:pt x="136" y="835"/>
                    <a:pt x="135" y="839"/>
                    <a:pt x="135" y="843"/>
                  </a:cubicBezTo>
                  <a:cubicBezTo>
                    <a:pt x="126" y="863"/>
                    <a:pt x="113" y="906"/>
                    <a:pt x="112" y="910"/>
                  </a:cubicBezTo>
                  <a:cubicBezTo>
                    <a:pt x="106" y="939"/>
                    <a:pt x="101" y="968"/>
                    <a:pt x="99" y="996"/>
                  </a:cubicBezTo>
                  <a:cubicBezTo>
                    <a:pt x="94" y="1057"/>
                    <a:pt x="95" y="1117"/>
                    <a:pt x="89" y="1177"/>
                  </a:cubicBezTo>
                  <a:cubicBezTo>
                    <a:pt x="77" y="1203"/>
                    <a:pt x="55" y="1225"/>
                    <a:pt x="37" y="1243"/>
                  </a:cubicBezTo>
                  <a:cubicBezTo>
                    <a:pt x="22" y="1257"/>
                    <a:pt x="17" y="1273"/>
                    <a:pt x="10" y="1291"/>
                  </a:cubicBezTo>
                  <a:cubicBezTo>
                    <a:pt x="7" y="1294"/>
                    <a:pt x="4" y="1298"/>
                    <a:pt x="1" y="1301"/>
                  </a:cubicBezTo>
                  <a:cubicBezTo>
                    <a:pt x="0" y="1303"/>
                    <a:pt x="1" y="1306"/>
                    <a:pt x="3" y="1307"/>
                  </a:cubicBezTo>
                  <a:cubicBezTo>
                    <a:pt x="14" y="1309"/>
                    <a:pt x="24" y="1298"/>
                    <a:pt x="32" y="1291"/>
                  </a:cubicBezTo>
                  <a:cubicBezTo>
                    <a:pt x="37" y="1287"/>
                    <a:pt x="41" y="1282"/>
                    <a:pt x="45" y="1278"/>
                  </a:cubicBezTo>
                  <a:cubicBezTo>
                    <a:pt x="47" y="1278"/>
                    <a:pt x="47" y="1279"/>
                    <a:pt x="47" y="1281"/>
                  </a:cubicBezTo>
                  <a:cubicBezTo>
                    <a:pt x="48" y="1282"/>
                    <a:pt x="48" y="1285"/>
                    <a:pt x="48" y="1288"/>
                  </a:cubicBezTo>
                  <a:cubicBezTo>
                    <a:pt x="48" y="1303"/>
                    <a:pt x="40" y="1335"/>
                    <a:pt x="38" y="1343"/>
                  </a:cubicBezTo>
                  <a:cubicBezTo>
                    <a:pt x="36" y="1360"/>
                    <a:pt x="30" y="1377"/>
                    <a:pt x="29" y="1394"/>
                  </a:cubicBezTo>
                  <a:cubicBezTo>
                    <a:pt x="28" y="1400"/>
                    <a:pt x="37" y="1404"/>
                    <a:pt x="41" y="1399"/>
                  </a:cubicBezTo>
                  <a:cubicBezTo>
                    <a:pt x="50" y="1388"/>
                    <a:pt x="52" y="1374"/>
                    <a:pt x="58" y="1361"/>
                  </a:cubicBezTo>
                  <a:cubicBezTo>
                    <a:pt x="58" y="1360"/>
                    <a:pt x="58" y="1359"/>
                    <a:pt x="59" y="1358"/>
                  </a:cubicBezTo>
                  <a:cubicBezTo>
                    <a:pt x="58" y="1362"/>
                    <a:pt x="58" y="1366"/>
                    <a:pt x="58" y="1367"/>
                  </a:cubicBezTo>
                  <a:cubicBezTo>
                    <a:pt x="55" y="1383"/>
                    <a:pt x="50" y="1400"/>
                    <a:pt x="48" y="1417"/>
                  </a:cubicBezTo>
                  <a:cubicBezTo>
                    <a:pt x="48" y="1422"/>
                    <a:pt x="52" y="1425"/>
                    <a:pt x="56" y="1425"/>
                  </a:cubicBezTo>
                  <a:cubicBezTo>
                    <a:pt x="67" y="1426"/>
                    <a:pt x="72" y="1414"/>
                    <a:pt x="76" y="1405"/>
                  </a:cubicBezTo>
                  <a:cubicBezTo>
                    <a:pt x="90" y="1406"/>
                    <a:pt x="101" y="1386"/>
                    <a:pt x="109" y="1373"/>
                  </a:cubicBezTo>
                  <a:cubicBezTo>
                    <a:pt x="130" y="1364"/>
                    <a:pt x="141" y="1330"/>
                    <a:pt x="147" y="1310"/>
                  </a:cubicBezTo>
                  <a:cubicBezTo>
                    <a:pt x="158" y="1271"/>
                    <a:pt x="160" y="1229"/>
                    <a:pt x="156" y="1189"/>
                  </a:cubicBezTo>
                  <a:cubicBezTo>
                    <a:pt x="156" y="1189"/>
                    <a:pt x="155" y="1188"/>
                    <a:pt x="155" y="1187"/>
                  </a:cubicBezTo>
                  <a:cubicBezTo>
                    <a:pt x="158" y="1178"/>
                    <a:pt x="162" y="1170"/>
                    <a:pt x="165" y="1161"/>
                  </a:cubicBezTo>
                  <a:cubicBezTo>
                    <a:pt x="171" y="1144"/>
                    <a:pt x="179" y="1127"/>
                    <a:pt x="186" y="1110"/>
                  </a:cubicBezTo>
                  <a:cubicBezTo>
                    <a:pt x="203" y="1072"/>
                    <a:pt x="214" y="1033"/>
                    <a:pt x="221" y="992"/>
                  </a:cubicBezTo>
                  <a:cubicBezTo>
                    <a:pt x="226" y="954"/>
                    <a:pt x="229" y="915"/>
                    <a:pt x="231" y="877"/>
                  </a:cubicBezTo>
                  <a:cubicBezTo>
                    <a:pt x="233" y="836"/>
                    <a:pt x="241" y="800"/>
                    <a:pt x="253" y="764"/>
                  </a:cubicBezTo>
                  <a:cubicBezTo>
                    <a:pt x="268" y="806"/>
                    <a:pt x="280" y="844"/>
                    <a:pt x="278" y="889"/>
                  </a:cubicBezTo>
                  <a:cubicBezTo>
                    <a:pt x="277" y="949"/>
                    <a:pt x="259" y="1003"/>
                    <a:pt x="245" y="1059"/>
                  </a:cubicBezTo>
                  <a:cubicBezTo>
                    <a:pt x="219" y="1158"/>
                    <a:pt x="212" y="1260"/>
                    <a:pt x="228" y="1360"/>
                  </a:cubicBezTo>
                  <a:cubicBezTo>
                    <a:pt x="229" y="1362"/>
                    <a:pt x="229" y="1363"/>
                    <a:pt x="230" y="1364"/>
                  </a:cubicBezTo>
                  <a:cubicBezTo>
                    <a:pt x="232" y="1459"/>
                    <a:pt x="277" y="1550"/>
                    <a:pt x="285" y="1645"/>
                  </a:cubicBezTo>
                  <a:cubicBezTo>
                    <a:pt x="294" y="1762"/>
                    <a:pt x="250" y="1874"/>
                    <a:pt x="272" y="1991"/>
                  </a:cubicBezTo>
                  <a:cubicBezTo>
                    <a:pt x="272" y="1993"/>
                    <a:pt x="273" y="1994"/>
                    <a:pt x="274" y="1994"/>
                  </a:cubicBezTo>
                  <a:cubicBezTo>
                    <a:pt x="274" y="2001"/>
                    <a:pt x="274" y="2005"/>
                    <a:pt x="275" y="2006"/>
                  </a:cubicBezTo>
                  <a:cubicBezTo>
                    <a:pt x="280" y="2036"/>
                    <a:pt x="290" y="2066"/>
                    <a:pt x="297" y="2095"/>
                  </a:cubicBezTo>
                  <a:cubicBezTo>
                    <a:pt x="304" y="2127"/>
                    <a:pt x="310" y="2157"/>
                    <a:pt x="313" y="2189"/>
                  </a:cubicBezTo>
                  <a:cubicBezTo>
                    <a:pt x="315" y="2215"/>
                    <a:pt x="313" y="2239"/>
                    <a:pt x="315" y="2265"/>
                  </a:cubicBezTo>
                  <a:cubicBezTo>
                    <a:pt x="313" y="2268"/>
                    <a:pt x="311" y="2271"/>
                    <a:pt x="309" y="2274"/>
                  </a:cubicBezTo>
                  <a:cubicBezTo>
                    <a:pt x="297" y="2295"/>
                    <a:pt x="280" y="2317"/>
                    <a:pt x="265" y="2334"/>
                  </a:cubicBezTo>
                  <a:cubicBezTo>
                    <a:pt x="259" y="2341"/>
                    <a:pt x="249" y="2348"/>
                    <a:pt x="249" y="2358"/>
                  </a:cubicBezTo>
                  <a:cubicBezTo>
                    <a:pt x="249" y="2368"/>
                    <a:pt x="257" y="2369"/>
                    <a:pt x="258" y="2378"/>
                  </a:cubicBezTo>
                  <a:cubicBezTo>
                    <a:pt x="259" y="2381"/>
                    <a:pt x="261" y="2384"/>
                    <a:pt x="266" y="2385"/>
                  </a:cubicBezTo>
                  <a:cubicBezTo>
                    <a:pt x="266" y="2385"/>
                    <a:pt x="269" y="2385"/>
                    <a:pt x="271" y="2384"/>
                  </a:cubicBezTo>
                  <a:cubicBezTo>
                    <a:pt x="272" y="2387"/>
                    <a:pt x="274" y="2392"/>
                    <a:pt x="274" y="2392"/>
                  </a:cubicBezTo>
                  <a:cubicBezTo>
                    <a:pt x="275" y="2395"/>
                    <a:pt x="279" y="2397"/>
                    <a:pt x="282" y="2396"/>
                  </a:cubicBezTo>
                  <a:cubicBezTo>
                    <a:pt x="282" y="2395"/>
                    <a:pt x="286" y="2394"/>
                    <a:pt x="289" y="2392"/>
                  </a:cubicBezTo>
                  <a:cubicBezTo>
                    <a:pt x="290" y="2393"/>
                    <a:pt x="290" y="2393"/>
                    <a:pt x="290" y="2393"/>
                  </a:cubicBezTo>
                  <a:cubicBezTo>
                    <a:pt x="293" y="2396"/>
                    <a:pt x="291" y="2399"/>
                    <a:pt x="297" y="2403"/>
                  </a:cubicBezTo>
                  <a:cubicBezTo>
                    <a:pt x="299" y="2404"/>
                    <a:pt x="302" y="2405"/>
                    <a:pt x="304" y="2403"/>
                  </a:cubicBezTo>
                  <a:cubicBezTo>
                    <a:pt x="312" y="2397"/>
                    <a:pt x="318" y="2388"/>
                    <a:pt x="324" y="2381"/>
                  </a:cubicBezTo>
                  <a:cubicBezTo>
                    <a:pt x="321" y="2392"/>
                    <a:pt x="316" y="2405"/>
                    <a:pt x="323" y="2411"/>
                  </a:cubicBezTo>
                  <a:cubicBezTo>
                    <a:pt x="329" y="2418"/>
                    <a:pt x="347" y="2414"/>
                    <a:pt x="353" y="2409"/>
                  </a:cubicBezTo>
                  <a:cubicBezTo>
                    <a:pt x="358" y="2405"/>
                    <a:pt x="360" y="2396"/>
                    <a:pt x="362" y="2390"/>
                  </a:cubicBezTo>
                  <a:cubicBezTo>
                    <a:pt x="366" y="2377"/>
                    <a:pt x="373" y="2368"/>
                    <a:pt x="379" y="2356"/>
                  </a:cubicBezTo>
                  <a:cubicBezTo>
                    <a:pt x="385" y="2344"/>
                    <a:pt x="386" y="2332"/>
                    <a:pt x="392" y="2319"/>
                  </a:cubicBezTo>
                  <a:cubicBezTo>
                    <a:pt x="398" y="2309"/>
                    <a:pt x="401" y="2301"/>
                    <a:pt x="402" y="2289"/>
                  </a:cubicBezTo>
                  <a:cubicBezTo>
                    <a:pt x="403" y="2286"/>
                    <a:pt x="401" y="2284"/>
                    <a:pt x="399" y="2283"/>
                  </a:cubicBezTo>
                  <a:cubicBezTo>
                    <a:pt x="399" y="2276"/>
                    <a:pt x="398" y="2269"/>
                    <a:pt x="396" y="2261"/>
                  </a:cubicBezTo>
                  <a:cubicBezTo>
                    <a:pt x="394" y="2252"/>
                    <a:pt x="395" y="2242"/>
                    <a:pt x="394" y="2232"/>
                  </a:cubicBezTo>
                  <a:cubicBezTo>
                    <a:pt x="396" y="2227"/>
                    <a:pt x="397" y="2222"/>
                    <a:pt x="397" y="2217"/>
                  </a:cubicBezTo>
                  <a:cubicBezTo>
                    <a:pt x="398" y="2206"/>
                    <a:pt x="395" y="2197"/>
                    <a:pt x="391" y="2187"/>
                  </a:cubicBezTo>
                  <a:cubicBezTo>
                    <a:pt x="393" y="2160"/>
                    <a:pt x="394" y="2133"/>
                    <a:pt x="396" y="2106"/>
                  </a:cubicBezTo>
                  <a:cubicBezTo>
                    <a:pt x="400" y="2068"/>
                    <a:pt x="403" y="2030"/>
                    <a:pt x="407" y="1992"/>
                  </a:cubicBezTo>
                  <a:cubicBezTo>
                    <a:pt x="412" y="1956"/>
                    <a:pt x="418" y="1919"/>
                    <a:pt x="416" y="1883"/>
                  </a:cubicBezTo>
                  <a:cubicBezTo>
                    <a:pt x="415" y="1860"/>
                    <a:pt x="408" y="1839"/>
                    <a:pt x="401" y="1818"/>
                  </a:cubicBezTo>
                  <a:cubicBezTo>
                    <a:pt x="405" y="1784"/>
                    <a:pt x="416" y="1752"/>
                    <a:pt x="417" y="1717"/>
                  </a:cubicBezTo>
                  <a:cubicBezTo>
                    <a:pt x="420" y="1674"/>
                    <a:pt x="430" y="1633"/>
                    <a:pt x="434" y="1590"/>
                  </a:cubicBezTo>
                  <a:cubicBezTo>
                    <a:pt x="439" y="1549"/>
                    <a:pt x="431" y="1507"/>
                    <a:pt x="435" y="1466"/>
                  </a:cubicBezTo>
                  <a:cubicBezTo>
                    <a:pt x="439" y="1423"/>
                    <a:pt x="443" y="1380"/>
                    <a:pt x="451" y="1338"/>
                  </a:cubicBezTo>
                  <a:cubicBezTo>
                    <a:pt x="459" y="1380"/>
                    <a:pt x="463" y="1423"/>
                    <a:pt x="467" y="1466"/>
                  </a:cubicBezTo>
                  <a:cubicBezTo>
                    <a:pt x="470" y="1507"/>
                    <a:pt x="463" y="1549"/>
                    <a:pt x="468" y="1590"/>
                  </a:cubicBezTo>
                  <a:cubicBezTo>
                    <a:pt x="472" y="1633"/>
                    <a:pt x="482" y="1674"/>
                    <a:pt x="485" y="1717"/>
                  </a:cubicBezTo>
                  <a:cubicBezTo>
                    <a:pt x="486" y="1752"/>
                    <a:pt x="497" y="1784"/>
                    <a:pt x="501" y="1818"/>
                  </a:cubicBezTo>
                  <a:cubicBezTo>
                    <a:pt x="494" y="1839"/>
                    <a:pt x="487" y="1860"/>
                    <a:pt x="486" y="1883"/>
                  </a:cubicBezTo>
                  <a:cubicBezTo>
                    <a:pt x="484" y="1919"/>
                    <a:pt x="490" y="1956"/>
                    <a:pt x="494" y="1992"/>
                  </a:cubicBezTo>
                  <a:cubicBezTo>
                    <a:pt x="499" y="2030"/>
                    <a:pt x="501" y="2068"/>
                    <a:pt x="505" y="2106"/>
                  </a:cubicBezTo>
                  <a:cubicBezTo>
                    <a:pt x="508" y="2133"/>
                    <a:pt x="509" y="2160"/>
                    <a:pt x="511" y="2187"/>
                  </a:cubicBezTo>
                  <a:cubicBezTo>
                    <a:pt x="507" y="2197"/>
                    <a:pt x="504" y="2206"/>
                    <a:pt x="504" y="2217"/>
                  </a:cubicBezTo>
                  <a:cubicBezTo>
                    <a:pt x="505" y="2222"/>
                    <a:pt x="506" y="2227"/>
                    <a:pt x="508" y="2232"/>
                  </a:cubicBezTo>
                  <a:cubicBezTo>
                    <a:pt x="507" y="2242"/>
                    <a:pt x="508" y="2252"/>
                    <a:pt x="506" y="2261"/>
                  </a:cubicBezTo>
                  <a:cubicBezTo>
                    <a:pt x="504" y="2269"/>
                    <a:pt x="503" y="2276"/>
                    <a:pt x="503" y="2283"/>
                  </a:cubicBezTo>
                  <a:cubicBezTo>
                    <a:pt x="501" y="2284"/>
                    <a:pt x="499" y="2286"/>
                    <a:pt x="499" y="2289"/>
                  </a:cubicBezTo>
                  <a:cubicBezTo>
                    <a:pt x="501" y="2301"/>
                    <a:pt x="504" y="2309"/>
                    <a:pt x="509" y="2319"/>
                  </a:cubicBezTo>
                  <a:cubicBezTo>
                    <a:pt x="516" y="2332"/>
                    <a:pt x="516" y="2344"/>
                    <a:pt x="523" y="2356"/>
                  </a:cubicBezTo>
                  <a:cubicBezTo>
                    <a:pt x="529" y="2368"/>
                    <a:pt x="536" y="2377"/>
                    <a:pt x="540" y="2390"/>
                  </a:cubicBezTo>
                  <a:cubicBezTo>
                    <a:pt x="542" y="2396"/>
                    <a:pt x="544" y="2405"/>
                    <a:pt x="549" y="2409"/>
                  </a:cubicBezTo>
                  <a:cubicBezTo>
                    <a:pt x="555" y="2414"/>
                    <a:pt x="572" y="2418"/>
                    <a:pt x="579" y="2411"/>
                  </a:cubicBezTo>
                  <a:cubicBezTo>
                    <a:pt x="586" y="2405"/>
                    <a:pt x="581" y="2392"/>
                    <a:pt x="577" y="2381"/>
                  </a:cubicBezTo>
                  <a:cubicBezTo>
                    <a:pt x="584" y="2388"/>
                    <a:pt x="589" y="2397"/>
                    <a:pt x="598" y="2403"/>
                  </a:cubicBezTo>
                  <a:cubicBezTo>
                    <a:pt x="600" y="2405"/>
                    <a:pt x="603" y="2404"/>
                    <a:pt x="605" y="2403"/>
                  </a:cubicBezTo>
                  <a:cubicBezTo>
                    <a:pt x="611" y="2399"/>
                    <a:pt x="608" y="2396"/>
                    <a:pt x="612" y="2393"/>
                  </a:cubicBezTo>
                  <a:cubicBezTo>
                    <a:pt x="613" y="2392"/>
                    <a:pt x="613" y="2392"/>
                    <a:pt x="613" y="2392"/>
                  </a:cubicBezTo>
                  <a:cubicBezTo>
                    <a:pt x="616" y="2394"/>
                    <a:pt x="620" y="2395"/>
                    <a:pt x="620" y="2396"/>
                  </a:cubicBezTo>
                  <a:cubicBezTo>
                    <a:pt x="623" y="2397"/>
                    <a:pt x="626" y="2395"/>
                    <a:pt x="628" y="2392"/>
                  </a:cubicBezTo>
                  <a:cubicBezTo>
                    <a:pt x="628" y="2392"/>
                    <a:pt x="630" y="2387"/>
                    <a:pt x="631" y="2384"/>
                  </a:cubicBezTo>
                  <a:cubicBezTo>
                    <a:pt x="633" y="2385"/>
                    <a:pt x="635" y="2385"/>
                    <a:pt x="636" y="2385"/>
                  </a:cubicBezTo>
                  <a:cubicBezTo>
                    <a:pt x="641" y="2384"/>
                    <a:pt x="643" y="2381"/>
                    <a:pt x="643" y="2378"/>
                  </a:cubicBezTo>
                  <a:cubicBezTo>
                    <a:pt x="644" y="2369"/>
                    <a:pt x="653" y="2368"/>
                    <a:pt x="653" y="2358"/>
                  </a:cubicBezTo>
                  <a:cubicBezTo>
                    <a:pt x="653" y="2348"/>
                    <a:pt x="643" y="2341"/>
                    <a:pt x="637" y="2334"/>
                  </a:cubicBezTo>
                  <a:cubicBezTo>
                    <a:pt x="622" y="2317"/>
                    <a:pt x="605" y="2295"/>
                    <a:pt x="592" y="2274"/>
                  </a:cubicBezTo>
                  <a:cubicBezTo>
                    <a:pt x="591" y="2271"/>
                    <a:pt x="589" y="2268"/>
                    <a:pt x="587" y="2265"/>
                  </a:cubicBezTo>
                  <a:cubicBezTo>
                    <a:pt x="589" y="2239"/>
                    <a:pt x="587" y="2215"/>
                    <a:pt x="589" y="2189"/>
                  </a:cubicBezTo>
                  <a:cubicBezTo>
                    <a:pt x="592" y="2157"/>
                    <a:pt x="598" y="2127"/>
                    <a:pt x="605" y="2095"/>
                  </a:cubicBezTo>
                  <a:cubicBezTo>
                    <a:pt x="612" y="2066"/>
                    <a:pt x="621" y="2036"/>
                    <a:pt x="627" y="2006"/>
                  </a:cubicBezTo>
                  <a:cubicBezTo>
                    <a:pt x="627" y="2005"/>
                    <a:pt x="628" y="2001"/>
                    <a:pt x="628" y="1994"/>
                  </a:cubicBezTo>
                  <a:cubicBezTo>
                    <a:pt x="629" y="1994"/>
                    <a:pt x="630" y="1993"/>
                    <a:pt x="630" y="1991"/>
                  </a:cubicBezTo>
                  <a:cubicBezTo>
                    <a:pt x="652" y="1874"/>
                    <a:pt x="608" y="1762"/>
                    <a:pt x="617" y="1645"/>
                  </a:cubicBezTo>
                  <a:cubicBezTo>
                    <a:pt x="625" y="1550"/>
                    <a:pt x="670" y="1459"/>
                    <a:pt x="672" y="1364"/>
                  </a:cubicBezTo>
                  <a:cubicBezTo>
                    <a:pt x="672" y="1363"/>
                    <a:pt x="673" y="1362"/>
                    <a:pt x="673" y="1360"/>
                  </a:cubicBezTo>
                  <a:cubicBezTo>
                    <a:pt x="689" y="1260"/>
                    <a:pt x="683" y="1158"/>
                    <a:pt x="657" y="1059"/>
                  </a:cubicBezTo>
                  <a:cubicBezTo>
                    <a:pt x="643" y="1003"/>
                    <a:pt x="625" y="949"/>
                    <a:pt x="623" y="889"/>
                  </a:cubicBezTo>
                  <a:cubicBezTo>
                    <a:pt x="622" y="844"/>
                    <a:pt x="634" y="806"/>
                    <a:pt x="648" y="764"/>
                  </a:cubicBezTo>
                  <a:cubicBezTo>
                    <a:pt x="661" y="800"/>
                    <a:pt x="669" y="836"/>
                    <a:pt x="671" y="877"/>
                  </a:cubicBezTo>
                  <a:cubicBezTo>
                    <a:pt x="673" y="915"/>
                    <a:pt x="675" y="954"/>
                    <a:pt x="681" y="992"/>
                  </a:cubicBezTo>
                  <a:cubicBezTo>
                    <a:pt x="687" y="1033"/>
                    <a:pt x="699" y="1072"/>
                    <a:pt x="716" y="1110"/>
                  </a:cubicBezTo>
                  <a:cubicBezTo>
                    <a:pt x="723" y="1127"/>
                    <a:pt x="731" y="1144"/>
                    <a:pt x="737" y="1161"/>
                  </a:cubicBezTo>
                  <a:cubicBezTo>
                    <a:pt x="740" y="1170"/>
                    <a:pt x="744" y="1178"/>
                    <a:pt x="747" y="1187"/>
                  </a:cubicBezTo>
                  <a:cubicBezTo>
                    <a:pt x="747" y="1188"/>
                    <a:pt x="746" y="1189"/>
                    <a:pt x="746" y="1189"/>
                  </a:cubicBezTo>
                  <a:cubicBezTo>
                    <a:pt x="742" y="1229"/>
                    <a:pt x="744" y="1271"/>
                    <a:pt x="755" y="1310"/>
                  </a:cubicBezTo>
                  <a:cubicBezTo>
                    <a:pt x="761" y="1330"/>
                    <a:pt x="771" y="1364"/>
                    <a:pt x="793" y="1373"/>
                  </a:cubicBezTo>
                  <a:cubicBezTo>
                    <a:pt x="801" y="1386"/>
                    <a:pt x="812" y="1406"/>
                    <a:pt x="826" y="1405"/>
                  </a:cubicBezTo>
                  <a:cubicBezTo>
                    <a:pt x="830" y="1414"/>
                    <a:pt x="835" y="1426"/>
                    <a:pt x="846" y="1425"/>
                  </a:cubicBezTo>
                  <a:cubicBezTo>
                    <a:pt x="850" y="1425"/>
                    <a:pt x="854" y="1422"/>
                    <a:pt x="854" y="1417"/>
                  </a:cubicBezTo>
                  <a:cubicBezTo>
                    <a:pt x="852" y="1400"/>
                    <a:pt x="847" y="1383"/>
                    <a:pt x="844" y="1367"/>
                  </a:cubicBezTo>
                  <a:cubicBezTo>
                    <a:pt x="844" y="1366"/>
                    <a:pt x="843" y="1362"/>
                    <a:pt x="843" y="1358"/>
                  </a:cubicBezTo>
                  <a:cubicBezTo>
                    <a:pt x="843" y="1359"/>
                    <a:pt x="844" y="1360"/>
                    <a:pt x="844" y="1361"/>
                  </a:cubicBezTo>
                  <a:cubicBezTo>
                    <a:pt x="850" y="1374"/>
                    <a:pt x="852" y="1388"/>
                    <a:pt x="861" y="1399"/>
                  </a:cubicBezTo>
                  <a:cubicBezTo>
                    <a:pt x="865" y="1404"/>
                    <a:pt x="874" y="1400"/>
                    <a:pt x="873" y="1394"/>
                  </a:cubicBezTo>
                  <a:cubicBezTo>
                    <a:pt x="872" y="1377"/>
                    <a:pt x="866" y="1360"/>
                    <a:pt x="863" y="1343"/>
                  </a:cubicBezTo>
                  <a:cubicBezTo>
                    <a:pt x="862" y="1335"/>
                    <a:pt x="854" y="1303"/>
                    <a:pt x="854" y="1288"/>
                  </a:cubicBezTo>
                  <a:cubicBezTo>
                    <a:pt x="854" y="1285"/>
                    <a:pt x="854" y="1282"/>
                    <a:pt x="855" y="1281"/>
                  </a:cubicBezTo>
                  <a:cubicBezTo>
                    <a:pt x="854" y="1279"/>
                    <a:pt x="855" y="1278"/>
                    <a:pt x="857" y="1278"/>
                  </a:cubicBezTo>
                  <a:cubicBezTo>
                    <a:pt x="861" y="1282"/>
                    <a:pt x="865" y="1287"/>
                    <a:pt x="870" y="1291"/>
                  </a:cubicBezTo>
                  <a:cubicBezTo>
                    <a:pt x="877" y="1298"/>
                    <a:pt x="888" y="1309"/>
                    <a:pt x="898" y="1307"/>
                  </a:cubicBezTo>
                  <a:cubicBezTo>
                    <a:pt x="901" y="1306"/>
                    <a:pt x="902" y="1303"/>
                    <a:pt x="901" y="130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" name="Group 3"/>
            <p:cNvGrpSpPr/>
            <p:nvPr>
              <p:custDataLst>
                <p:tags r:id="rId5"/>
              </p:custDataLst>
            </p:nvPr>
          </p:nvGrpSpPr>
          <p:grpSpPr>
            <a:xfrm>
              <a:off x="10630679" y="3067826"/>
              <a:ext cx="558185" cy="937060"/>
              <a:chOff x="615" y="718"/>
              <a:chExt cx="1488" cy="2498"/>
            </a:xfrm>
          </p:grpSpPr>
          <p:grpSp>
            <p:nvGrpSpPr>
              <p:cNvPr id="8" name="Group 4"/>
              <p:cNvGrpSpPr/>
              <p:nvPr>
                <p:custDataLst>
                  <p:tags r:id="rId6"/>
                </p:custDataLst>
              </p:nvPr>
            </p:nvGrpSpPr>
            <p:grpSpPr>
              <a:xfrm>
                <a:off x="615" y="718"/>
                <a:ext cx="1488" cy="2483"/>
                <a:chOff x="615" y="718"/>
                <a:chExt cx="1488" cy="2483"/>
              </a:xfrm>
            </p:grpSpPr>
            <p:sp>
              <p:nvSpPr>
                <p:cNvPr id="304" name="Freeform 5"/>
                <p:cNvSpPr>
                  <a:spLocks noChangeArrowheads="1"/>
                </p:cNvSpPr>
                <p:nvPr>
                  <p:custDataLst>
                    <p:tags r:id="rId302"/>
                  </p:custDataLst>
                </p:nvPr>
              </p:nvSpPr>
              <p:spPr bwMode="auto">
                <a:xfrm>
                  <a:off x="615" y="745"/>
                  <a:ext cx="484" cy="729"/>
                </a:xfrm>
                <a:custGeom>
                  <a:avLst/>
                  <a:gdLst>
                    <a:gd name="T0" fmla="*/ 29 w 503"/>
                    <a:gd name="T1" fmla="*/ 504 h 760"/>
                    <a:gd name="T2" fmla="*/ 57 w 503"/>
                    <a:gd name="T3" fmla="*/ 578 h 760"/>
                    <a:gd name="T4" fmla="*/ 287 w 503"/>
                    <a:gd name="T5" fmla="*/ 744 h 760"/>
                    <a:gd name="T6" fmla="*/ 287 w 503"/>
                    <a:gd name="T7" fmla="*/ 744 h 760"/>
                    <a:gd name="T8" fmla="*/ 313 w 503"/>
                    <a:gd name="T9" fmla="*/ 741 h 760"/>
                    <a:gd name="T10" fmla="*/ 452 w 503"/>
                    <a:gd name="T11" fmla="*/ 624 h 760"/>
                    <a:gd name="T12" fmla="*/ 453 w 503"/>
                    <a:gd name="T13" fmla="*/ 476 h 760"/>
                    <a:gd name="T14" fmla="*/ 427 w 503"/>
                    <a:gd name="T15" fmla="*/ 390 h 760"/>
                    <a:gd name="T16" fmla="*/ 456 w 503"/>
                    <a:gd name="T17" fmla="*/ 293 h 760"/>
                    <a:gd name="T18" fmla="*/ 500 w 503"/>
                    <a:gd name="T19" fmla="*/ 161 h 760"/>
                    <a:gd name="T20" fmla="*/ 316 w 503"/>
                    <a:gd name="T21" fmla="*/ 1 h 760"/>
                    <a:gd name="T22" fmla="*/ 119 w 503"/>
                    <a:gd name="T23" fmla="*/ 87 h 760"/>
                    <a:gd name="T24" fmla="*/ 93 w 503"/>
                    <a:gd name="T25" fmla="*/ 130 h 760"/>
                    <a:gd name="T26" fmla="*/ 50 w 503"/>
                    <a:gd name="T27" fmla="*/ 220 h 760"/>
                    <a:gd name="T28" fmla="*/ 19 w 503"/>
                    <a:gd name="T29" fmla="*/ 319 h 760"/>
                    <a:gd name="T30" fmla="*/ 29 w 503"/>
                    <a:gd name="T31" fmla="*/ 504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02" h="760">
                      <a:moveTo>
                        <a:pt x="29" y="504"/>
                      </a:moveTo>
                      <a:cubicBezTo>
                        <a:pt x="38" y="531"/>
                        <a:pt x="53" y="567"/>
                        <a:pt x="57" y="578"/>
                      </a:cubicBezTo>
                      <a:cubicBezTo>
                        <a:pt x="75" y="633"/>
                        <a:pt x="151" y="760"/>
                        <a:pt x="287" y="744"/>
                      </a:cubicBezTo>
                      <a:cubicBezTo>
                        <a:pt x="287" y="744"/>
                        <a:pt x="287" y="744"/>
                        <a:pt x="287" y="744"/>
                      </a:cubicBezTo>
                      <a:cubicBezTo>
                        <a:pt x="296" y="744"/>
                        <a:pt x="304" y="743"/>
                        <a:pt x="313" y="741"/>
                      </a:cubicBezTo>
                      <a:cubicBezTo>
                        <a:pt x="401" y="727"/>
                        <a:pt x="440" y="674"/>
                        <a:pt x="452" y="624"/>
                      </a:cubicBezTo>
                      <a:cubicBezTo>
                        <a:pt x="461" y="585"/>
                        <a:pt x="466" y="513"/>
                        <a:pt x="453" y="476"/>
                      </a:cubicBezTo>
                      <a:cubicBezTo>
                        <a:pt x="440" y="439"/>
                        <a:pt x="429" y="426"/>
                        <a:pt x="427" y="390"/>
                      </a:cubicBezTo>
                      <a:cubicBezTo>
                        <a:pt x="426" y="353"/>
                        <a:pt x="440" y="316"/>
                        <a:pt x="456" y="293"/>
                      </a:cubicBezTo>
                      <a:cubicBezTo>
                        <a:pt x="472" y="270"/>
                        <a:pt x="503" y="230"/>
                        <a:pt x="500" y="161"/>
                      </a:cubicBezTo>
                      <a:cubicBezTo>
                        <a:pt x="493" y="86"/>
                        <a:pt x="448" y="5"/>
                        <a:pt x="316" y="1"/>
                      </a:cubicBezTo>
                      <a:cubicBezTo>
                        <a:pt x="237" y="0"/>
                        <a:pt x="164" y="23"/>
                        <a:pt x="119" y="87"/>
                      </a:cubicBezTo>
                      <a:cubicBezTo>
                        <a:pt x="106" y="105"/>
                        <a:pt x="98" y="119"/>
                        <a:pt x="93" y="130"/>
                      </a:cubicBezTo>
                      <a:cubicBezTo>
                        <a:pt x="82" y="157"/>
                        <a:pt x="62" y="197"/>
                        <a:pt x="50" y="220"/>
                      </a:cubicBezTo>
                      <a:cubicBezTo>
                        <a:pt x="40" y="241"/>
                        <a:pt x="28" y="272"/>
                        <a:pt x="19" y="319"/>
                      </a:cubicBezTo>
                      <a:cubicBezTo>
                        <a:pt x="0" y="416"/>
                        <a:pt x="19" y="478"/>
                        <a:pt x="29" y="504"/>
                      </a:cubicBezTo>
                    </a:path>
                  </a:pathLst>
                </a:custGeom>
                <a:solidFill>
                  <a:srgbClr val="8023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" name="Freeform 6"/>
                <p:cNvSpPr>
                  <a:spLocks noChangeArrowheads="1"/>
                </p:cNvSpPr>
                <p:nvPr>
                  <p:custDataLst>
                    <p:tags r:id="rId303"/>
                  </p:custDataLst>
                </p:nvPr>
              </p:nvSpPr>
              <p:spPr bwMode="auto">
                <a:xfrm>
                  <a:off x="1025" y="1026"/>
                  <a:ext cx="187" cy="1561"/>
                </a:xfrm>
                <a:custGeom>
                  <a:avLst/>
                  <a:gdLst>
                    <a:gd name="T0" fmla="*/ 27 w 195"/>
                    <a:gd name="T1" fmla="*/ 183 h 1626"/>
                    <a:gd name="T2" fmla="*/ 34 w 195"/>
                    <a:gd name="T3" fmla="*/ 218 h 1626"/>
                    <a:gd name="T4" fmla="*/ 85 w 195"/>
                    <a:gd name="T5" fmla="*/ 277 h 1626"/>
                    <a:gd name="T6" fmla="*/ 97 w 195"/>
                    <a:gd name="T7" fmla="*/ 439 h 1626"/>
                    <a:gd name="T8" fmla="*/ 91 w 195"/>
                    <a:gd name="T9" fmla="*/ 721 h 1626"/>
                    <a:gd name="T10" fmla="*/ 147 w 195"/>
                    <a:gd name="T11" fmla="*/ 1022 h 1626"/>
                    <a:gd name="T12" fmla="*/ 150 w 195"/>
                    <a:gd name="T13" fmla="*/ 1220 h 1626"/>
                    <a:gd name="T14" fmla="*/ 122 w 195"/>
                    <a:gd name="T15" fmla="*/ 1396 h 1626"/>
                    <a:gd name="T16" fmla="*/ 62 w 195"/>
                    <a:gd name="T17" fmla="*/ 1626 h 1626"/>
                    <a:gd name="T18" fmla="*/ 100 w 195"/>
                    <a:gd name="T19" fmla="*/ 1600 h 1626"/>
                    <a:gd name="T20" fmla="*/ 155 w 195"/>
                    <a:gd name="T21" fmla="*/ 1417 h 1626"/>
                    <a:gd name="T22" fmla="*/ 188 w 195"/>
                    <a:gd name="T23" fmla="*/ 1220 h 1626"/>
                    <a:gd name="T24" fmla="*/ 180 w 195"/>
                    <a:gd name="T25" fmla="*/ 971 h 1626"/>
                    <a:gd name="T26" fmla="*/ 127 w 195"/>
                    <a:gd name="T27" fmla="*/ 662 h 1626"/>
                    <a:gd name="T28" fmla="*/ 136 w 195"/>
                    <a:gd name="T29" fmla="*/ 439 h 1626"/>
                    <a:gd name="T30" fmla="*/ 136 w 195"/>
                    <a:gd name="T31" fmla="*/ 215 h 1626"/>
                    <a:gd name="T32" fmla="*/ 31 w 195"/>
                    <a:gd name="T33" fmla="*/ 1 h 1626"/>
                    <a:gd name="T34" fmla="*/ 30 w 195"/>
                    <a:gd name="T35" fmla="*/ 0 h 1626"/>
                    <a:gd name="T36" fmla="*/ 1 w 195"/>
                    <a:gd name="T37" fmla="*/ 97 h 1626"/>
                    <a:gd name="T38" fmla="*/ 27 w 195"/>
                    <a:gd name="T39" fmla="*/ 183 h 1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5" h="1626">
                      <a:moveTo>
                        <a:pt x="27" y="183"/>
                      </a:moveTo>
                      <a:cubicBezTo>
                        <a:pt x="31" y="193"/>
                        <a:pt x="33" y="205"/>
                        <a:pt x="34" y="218"/>
                      </a:cubicBezTo>
                      <a:cubicBezTo>
                        <a:pt x="62" y="221"/>
                        <a:pt x="79" y="249"/>
                        <a:pt x="85" y="277"/>
                      </a:cubicBezTo>
                      <a:cubicBezTo>
                        <a:pt x="96" y="338"/>
                        <a:pt x="97" y="384"/>
                        <a:pt x="97" y="439"/>
                      </a:cubicBezTo>
                      <a:cubicBezTo>
                        <a:pt x="97" y="439"/>
                        <a:pt x="78" y="635"/>
                        <a:pt x="91" y="721"/>
                      </a:cubicBezTo>
                      <a:cubicBezTo>
                        <a:pt x="111" y="856"/>
                        <a:pt x="144" y="942"/>
                        <a:pt x="147" y="1022"/>
                      </a:cubicBezTo>
                      <a:cubicBezTo>
                        <a:pt x="149" y="1102"/>
                        <a:pt x="150" y="1220"/>
                        <a:pt x="150" y="1220"/>
                      </a:cubicBezTo>
                      <a:cubicBezTo>
                        <a:pt x="150" y="1220"/>
                        <a:pt x="151" y="1322"/>
                        <a:pt x="122" y="1396"/>
                      </a:cubicBezTo>
                      <a:cubicBezTo>
                        <a:pt x="88" y="1484"/>
                        <a:pt x="62" y="1626"/>
                        <a:pt x="62" y="1626"/>
                      </a:cubicBezTo>
                      <a:cubicBezTo>
                        <a:pt x="100" y="1600"/>
                        <a:pt x="100" y="1600"/>
                        <a:pt x="100" y="1600"/>
                      </a:cubicBezTo>
                      <a:cubicBezTo>
                        <a:pt x="100" y="1600"/>
                        <a:pt x="108" y="1521"/>
                        <a:pt x="155" y="1417"/>
                      </a:cubicBezTo>
                      <a:cubicBezTo>
                        <a:pt x="194" y="1330"/>
                        <a:pt x="188" y="1220"/>
                        <a:pt x="188" y="1220"/>
                      </a:cubicBezTo>
                      <a:cubicBezTo>
                        <a:pt x="195" y="1045"/>
                        <a:pt x="180" y="971"/>
                        <a:pt x="180" y="971"/>
                      </a:cubicBezTo>
                      <a:cubicBezTo>
                        <a:pt x="178" y="888"/>
                        <a:pt x="132" y="778"/>
                        <a:pt x="127" y="662"/>
                      </a:cubicBezTo>
                      <a:cubicBezTo>
                        <a:pt x="122" y="562"/>
                        <a:pt x="136" y="439"/>
                        <a:pt x="136" y="439"/>
                      </a:cubicBezTo>
                      <a:cubicBezTo>
                        <a:pt x="136" y="439"/>
                        <a:pt x="140" y="367"/>
                        <a:pt x="136" y="215"/>
                      </a:cubicBezTo>
                      <a:cubicBezTo>
                        <a:pt x="132" y="76"/>
                        <a:pt x="82" y="40"/>
                        <a:pt x="31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14" y="23"/>
                        <a:pt x="0" y="60"/>
                        <a:pt x="1" y="97"/>
                      </a:cubicBezTo>
                      <a:cubicBezTo>
                        <a:pt x="3" y="133"/>
                        <a:pt x="14" y="146"/>
                        <a:pt x="27" y="183"/>
                      </a:cubicBezTo>
                    </a:path>
                  </a:pathLst>
                </a:custGeom>
                <a:solidFill>
                  <a:srgbClr val="FAC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" name="Freeform 7"/>
                <p:cNvSpPr>
                  <a:spLocks noChangeArrowheads="1"/>
                </p:cNvSpPr>
                <p:nvPr>
                  <p:custDataLst>
                    <p:tags r:id="rId304"/>
                  </p:custDataLst>
                </p:nvPr>
              </p:nvSpPr>
              <p:spPr bwMode="auto">
                <a:xfrm>
                  <a:off x="638" y="749"/>
                  <a:ext cx="284" cy="393"/>
                </a:xfrm>
                <a:custGeom>
                  <a:avLst/>
                  <a:gdLst>
                    <a:gd name="T0" fmla="*/ 66 w 295"/>
                    <a:gd name="T1" fmla="*/ 240 h 410"/>
                    <a:gd name="T2" fmla="*/ 139 w 295"/>
                    <a:gd name="T3" fmla="*/ 109 h 410"/>
                    <a:gd name="T4" fmla="*/ 295 w 295"/>
                    <a:gd name="T5" fmla="*/ 11 h 410"/>
                    <a:gd name="T6" fmla="*/ 98 w 295"/>
                    <a:gd name="T7" fmla="*/ 110 h 410"/>
                    <a:gd name="T8" fmla="*/ 48 w 295"/>
                    <a:gd name="T9" fmla="*/ 218 h 410"/>
                    <a:gd name="T10" fmla="*/ 5 w 295"/>
                    <a:gd name="T11" fmla="*/ 410 h 410"/>
                    <a:gd name="T12" fmla="*/ 66 w 295"/>
                    <a:gd name="T13" fmla="*/ 240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5" h="410">
                      <a:moveTo>
                        <a:pt x="66" y="240"/>
                      </a:moveTo>
                      <a:cubicBezTo>
                        <a:pt x="81" y="210"/>
                        <a:pt x="107" y="154"/>
                        <a:pt x="139" y="109"/>
                      </a:cubicBezTo>
                      <a:cubicBezTo>
                        <a:pt x="184" y="46"/>
                        <a:pt x="266" y="13"/>
                        <a:pt x="295" y="11"/>
                      </a:cubicBezTo>
                      <a:cubicBezTo>
                        <a:pt x="224" y="0"/>
                        <a:pt x="126" y="51"/>
                        <a:pt x="98" y="110"/>
                      </a:cubicBezTo>
                      <a:cubicBezTo>
                        <a:pt x="70" y="169"/>
                        <a:pt x="63" y="189"/>
                        <a:pt x="48" y="218"/>
                      </a:cubicBezTo>
                      <a:cubicBezTo>
                        <a:pt x="32" y="247"/>
                        <a:pt x="0" y="333"/>
                        <a:pt x="5" y="410"/>
                      </a:cubicBezTo>
                      <a:cubicBezTo>
                        <a:pt x="12" y="366"/>
                        <a:pt x="54" y="255"/>
                        <a:pt x="66" y="240"/>
                      </a:cubicBezTo>
                    </a:path>
                  </a:pathLst>
                </a:custGeom>
                <a:solidFill>
                  <a:srgbClr val="A45E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" name="Freeform 8"/>
                <p:cNvSpPr>
                  <a:spLocks noChangeArrowheads="1"/>
                </p:cNvSpPr>
                <p:nvPr>
                  <p:custDataLst>
                    <p:tags r:id="rId305"/>
                  </p:custDataLst>
                </p:nvPr>
              </p:nvSpPr>
              <p:spPr bwMode="auto">
                <a:xfrm>
                  <a:off x="685" y="749"/>
                  <a:ext cx="237" cy="209"/>
                </a:xfrm>
                <a:custGeom>
                  <a:avLst/>
                  <a:gdLst>
                    <a:gd name="T0" fmla="*/ 48 w 247"/>
                    <a:gd name="T1" fmla="*/ 109 h 218"/>
                    <a:gd name="T2" fmla="*/ 23 w 247"/>
                    <a:gd name="T3" fmla="*/ 166 h 218"/>
                    <a:gd name="T4" fmla="*/ 0 w 247"/>
                    <a:gd name="T5" fmla="*/ 218 h 218"/>
                    <a:gd name="T6" fmla="*/ 26 w 247"/>
                    <a:gd name="T7" fmla="*/ 167 h 218"/>
                    <a:gd name="T8" fmla="*/ 52 w 247"/>
                    <a:gd name="T9" fmla="*/ 111 h 218"/>
                    <a:gd name="T10" fmla="*/ 247 w 247"/>
                    <a:gd name="T11" fmla="*/ 11 h 218"/>
                    <a:gd name="T12" fmla="*/ 48 w 247"/>
                    <a:gd name="T13" fmla="*/ 109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6" h="218">
                      <a:moveTo>
                        <a:pt x="48" y="109"/>
                      </a:moveTo>
                      <a:cubicBezTo>
                        <a:pt x="23" y="166"/>
                        <a:pt x="23" y="166"/>
                        <a:pt x="23" y="166"/>
                      </a:cubicBezTo>
                      <a:cubicBezTo>
                        <a:pt x="13" y="187"/>
                        <a:pt x="9" y="201"/>
                        <a:pt x="0" y="218"/>
                      </a:cubicBezTo>
                      <a:cubicBezTo>
                        <a:pt x="9" y="201"/>
                        <a:pt x="17" y="188"/>
                        <a:pt x="26" y="167"/>
                      </a:cubicBezTo>
                      <a:cubicBezTo>
                        <a:pt x="52" y="111"/>
                        <a:pt x="52" y="111"/>
                        <a:pt x="52" y="111"/>
                      </a:cubicBezTo>
                      <a:cubicBezTo>
                        <a:pt x="80" y="52"/>
                        <a:pt x="178" y="0"/>
                        <a:pt x="247" y="11"/>
                      </a:cubicBezTo>
                      <a:cubicBezTo>
                        <a:pt x="176" y="0"/>
                        <a:pt x="77" y="47"/>
                        <a:pt x="48" y="109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" name="Freeform 9"/>
                <p:cNvSpPr>
                  <a:spLocks noChangeArrowheads="1"/>
                </p:cNvSpPr>
                <p:nvPr>
                  <p:custDataLst>
                    <p:tags r:id="rId306"/>
                  </p:custDataLst>
                </p:nvPr>
              </p:nvSpPr>
              <p:spPr bwMode="auto">
                <a:xfrm>
                  <a:off x="716" y="1180"/>
                  <a:ext cx="344" cy="277"/>
                </a:xfrm>
                <a:custGeom>
                  <a:avLst/>
                  <a:gdLst>
                    <a:gd name="T0" fmla="*/ 341 w 357"/>
                    <a:gd name="T1" fmla="*/ 34 h 289"/>
                    <a:gd name="T2" fmla="*/ 326 w 357"/>
                    <a:gd name="T3" fmla="*/ 191 h 289"/>
                    <a:gd name="T4" fmla="*/ 138 w 357"/>
                    <a:gd name="T5" fmla="*/ 273 h 289"/>
                    <a:gd name="T6" fmla="*/ 0 w 357"/>
                    <a:gd name="T7" fmla="*/ 183 h 289"/>
                    <a:gd name="T8" fmla="*/ 197 w 357"/>
                    <a:gd name="T9" fmla="*/ 195 h 289"/>
                    <a:gd name="T10" fmla="*/ 331 w 357"/>
                    <a:gd name="T11" fmla="*/ 46 h 289"/>
                    <a:gd name="T12" fmla="*/ 312 w 357"/>
                    <a:gd name="T13" fmla="*/ 0 h 289"/>
                    <a:gd name="T14" fmla="*/ 341 w 357"/>
                    <a:gd name="T15" fmla="*/ 3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7" h="289">
                      <a:moveTo>
                        <a:pt x="341" y="34"/>
                      </a:moveTo>
                      <a:cubicBezTo>
                        <a:pt x="357" y="70"/>
                        <a:pt x="345" y="149"/>
                        <a:pt x="326" y="191"/>
                      </a:cubicBezTo>
                      <a:cubicBezTo>
                        <a:pt x="308" y="233"/>
                        <a:pt x="236" y="289"/>
                        <a:pt x="138" y="273"/>
                      </a:cubicBezTo>
                      <a:cubicBezTo>
                        <a:pt x="88" y="265"/>
                        <a:pt x="29" y="231"/>
                        <a:pt x="0" y="183"/>
                      </a:cubicBezTo>
                      <a:cubicBezTo>
                        <a:pt x="27" y="204"/>
                        <a:pt x="126" y="226"/>
                        <a:pt x="197" y="195"/>
                      </a:cubicBezTo>
                      <a:cubicBezTo>
                        <a:pt x="268" y="163"/>
                        <a:pt x="346" y="123"/>
                        <a:pt x="331" y="46"/>
                      </a:cubicBezTo>
                      <a:cubicBezTo>
                        <a:pt x="324" y="9"/>
                        <a:pt x="320" y="6"/>
                        <a:pt x="312" y="0"/>
                      </a:cubicBezTo>
                      <a:cubicBezTo>
                        <a:pt x="323" y="2"/>
                        <a:pt x="335" y="14"/>
                        <a:pt x="341" y="34"/>
                      </a:cubicBezTo>
                    </a:path>
                  </a:pathLst>
                </a:custGeom>
                <a:solidFill>
                  <a:srgbClr val="701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" name="Freeform 10"/>
                <p:cNvSpPr>
                  <a:spLocks noChangeArrowheads="1"/>
                </p:cNvSpPr>
                <p:nvPr>
                  <p:custDataLst>
                    <p:tags r:id="rId307"/>
                  </p:custDataLst>
                </p:nvPr>
              </p:nvSpPr>
              <p:spPr bwMode="auto">
                <a:xfrm>
                  <a:off x="980" y="766"/>
                  <a:ext cx="109" cy="286"/>
                </a:xfrm>
                <a:custGeom>
                  <a:avLst/>
                  <a:gdLst>
                    <a:gd name="T0" fmla="*/ 0 w 114"/>
                    <a:gd name="T1" fmla="*/ 0 h 298"/>
                    <a:gd name="T2" fmla="*/ 110 w 114"/>
                    <a:gd name="T3" fmla="*/ 138 h 298"/>
                    <a:gd name="T4" fmla="*/ 63 w 114"/>
                    <a:gd name="T5" fmla="*/ 271 h 298"/>
                    <a:gd name="T6" fmla="*/ 7 w 114"/>
                    <a:gd name="T7" fmla="*/ 295 h 298"/>
                    <a:gd name="T8" fmla="*/ 62 w 114"/>
                    <a:gd name="T9" fmla="*/ 232 h 298"/>
                    <a:gd name="T10" fmla="*/ 73 w 114"/>
                    <a:gd name="T11" fmla="*/ 104 h 298"/>
                    <a:gd name="T12" fmla="*/ 0 w 114"/>
                    <a:gd name="T13" fmla="*/ 0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4" h="298">
                      <a:moveTo>
                        <a:pt x="0" y="0"/>
                      </a:moveTo>
                      <a:cubicBezTo>
                        <a:pt x="37" y="14"/>
                        <a:pt x="107" y="47"/>
                        <a:pt x="110" y="138"/>
                      </a:cubicBezTo>
                      <a:cubicBezTo>
                        <a:pt x="114" y="228"/>
                        <a:pt x="78" y="256"/>
                        <a:pt x="63" y="271"/>
                      </a:cubicBezTo>
                      <a:cubicBezTo>
                        <a:pt x="49" y="285"/>
                        <a:pt x="19" y="298"/>
                        <a:pt x="7" y="295"/>
                      </a:cubicBezTo>
                      <a:cubicBezTo>
                        <a:pt x="26" y="286"/>
                        <a:pt x="51" y="261"/>
                        <a:pt x="62" y="232"/>
                      </a:cubicBezTo>
                      <a:cubicBezTo>
                        <a:pt x="75" y="198"/>
                        <a:pt x="86" y="164"/>
                        <a:pt x="73" y="104"/>
                      </a:cubicBezTo>
                      <a:cubicBezTo>
                        <a:pt x="61" y="50"/>
                        <a:pt x="44" y="24"/>
                        <a:pt x="0" y="0"/>
                      </a:cubicBezTo>
                    </a:path>
                  </a:pathLst>
                </a:custGeom>
                <a:solidFill>
                  <a:srgbClr val="701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" name="Freeform 11"/>
                <p:cNvSpPr>
                  <a:spLocks noChangeArrowheads="1"/>
                </p:cNvSpPr>
                <p:nvPr>
                  <p:custDataLst>
                    <p:tags r:id="rId308"/>
                  </p:custDataLst>
                </p:nvPr>
              </p:nvSpPr>
              <p:spPr bwMode="auto">
                <a:xfrm>
                  <a:off x="672" y="797"/>
                  <a:ext cx="160" cy="246"/>
                </a:xfrm>
                <a:custGeom>
                  <a:avLst/>
                  <a:gdLst>
                    <a:gd name="T0" fmla="*/ 166 w 166"/>
                    <a:gd name="T1" fmla="*/ 0 h 257"/>
                    <a:gd name="T2" fmla="*/ 96 w 166"/>
                    <a:gd name="T3" fmla="*/ 88 h 257"/>
                    <a:gd name="T4" fmla="*/ 66 w 166"/>
                    <a:gd name="T5" fmla="*/ 171 h 257"/>
                    <a:gd name="T6" fmla="*/ 0 w 166"/>
                    <a:gd name="T7" fmla="*/ 257 h 257"/>
                    <a:gd name="T8" fmla="*/ 29 w 166"/>
                    <a:gd name="T9" fmla="*/ 145 h 257"/>
                    <a:gd name="T10" fmla="*/ 88 w 166"/>
                    <a:gd name="T11" fmla="*/ 57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6" h="257">
                      <a:moveTo>
                        <a:pt x="166" y="0"/>
                      </a:moveTo>
                      <a:cubicBezTo>
                        <a:pt x="141" y="16"/>
                        <a:pt x="103" y="60"/>
                        <a:pt x="96" y="88"/>
                      </a:cubicBezTo>
                      <a:cubicBezTo>
                        <a:pt x="88" y="120"/>
                        <a:pt x="93" y="145"/>
                        <a:pt x="66" y="171"/>
                      </a:cubicBezTo>
                      <a:cubicBezTo>
                        <a:pt x="44" y="191"/>
                        <a:pt x="12" y="228"/>
                        <a:pt x="0" y="257"/>
                      </a:cubicBezTo>
                      <a:cubicBezTo>
                        <a:pt x="13" y="226"/>
                        <a:pt x="13" y="174"/>
                        <a:pt x="29" y="145"/>
                      </a:cubicBezTo>
                      <a:cubicBezTo>
                        <a:pt x="46" y="114"/>
                        <a:pt x="65" y="83"/>
                        <a:pt x="88" y="57"/>
                      </a:cubicBezTo>
                    </a:path>
                  </a:pathLst>
                </a:custGeom>
                <a:solidFill>
                  <a:srgbClr val="A45E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" name="Freeform 12"/>
                <p:cNvSpPr>
                  <a:spLocks noChangeArrowheads="1"/>
                </p:cNvSpPr>
                <p:nvPr>
                  <p:custDataLst>
                    <p:tags r:id="rId309"/>
                  </p:custDataLst>
                </p:nvPr>
              </p:nvSpPr>
              <p:spPr bwMode="auto">
                <a:xfrm>
                  <a:off x="1043" y="1036"/>
                  <a:ext cx="111" cy="406"/>
                </a:xfrm>
                <a:custGeom>
                  <a:avLst/>
                  <a:gdLst>
                    <a:gd name="T0" fmla="*/ 24 w 115"/>
                    <a:gd name="T1" fmla="*/ 12 h 423"/>
                    <a:gd name="T2" fmla="*/ 111 w 115"/>
                    <a:gd name="T3" fmla="*/ 232 h 423"/>
                    <a:gd name="T4" fmla="*/ 112 w 115"/>
                    <a:gd name="T5" fmla="*/ 423 h 423"/>
                    <a:gd name="T6" fmla="*/ 86 w 115"/>
                    <a:gd name="T7" fmla="*/ 145 h 423"/>
                    <a:gd name="T8" fmla="*/ 14 w 115"/>
                    <a:gd name="T9" fmla="*/ 37 h 423"/>
                    <a:gd name="T10" fmla="*/ 24 w 115"/>
                    <a:gd name="T11" fmla="*/ 12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5" h="422">
                      <a:moveTo>
                        <a:pt x="24" y="12"/>
                      </a:moveTo>
                      <a:cubicBezTo>
                        <a:pt x="52" y="31"/>
                        <a:pt x="102" y="65"/>
                        <a:pt x="111" y="232"/>
                      </a:cubicBezTo>
                      <a:cubicBezTo>
                        <a:pt x="114" y="296"/>
                        <a:pt x="112" y="423"/>
                        <a:pt x="112" y="423"/>
                      </a:cubicBezTo>
                      <a:cubicBezTo>
                        <a:pt x="115" y="350"/>
                        <a:pt x="103" y="198"/>
                        <a:pt x="86" y="145"/>
                      </a:cubicBezTo>
                      <a:cubicBezTo>
                        <a:pt x="68" y="91"/>
                        <a:pt x="29" y="49"/>
                        <a:pt x="14" y="37"/>
                      </a:cubicBezTo>
                      <a:cubicBezTo>
                        <a:pt x="0" y="25"/>
                        <a:pt x="7" y="0"/>
                        <a:pt x="24" y="12"/>
                      </a:cubicBezTo>
                    </a:path>
                  </a:pathLst>
                </a:custGeom>
                <a:solidFill>
                  <a:srgbClr val="FCD5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" name="Freeform 13"/>
                <p:cNvSpPr>
                  <a:spLocks noChangeArrowheads="1"/>
                </p:cNvSpPr>
                <p:nvPr>
                  <p:custDataLst>
                    <p:tags r:id="rId310"/>
                  </p:custDataLst>
                </p:nvPr>
              </p:nvSpPr>
              <p:spPr bwMode="auto">
                <a:xfrm>
                  <a:off x="1030" y="1109"/>
                  <a:ext cx="89" cy="226"/>
                </a:xfrm>
                <a:custGeom>
                  <a:avLst/>
                  <a:gdLst>
                    <a:gd name="T0" fmla="*/ 4 w 93"/>
                    <a:gd name="T1" fmla="*/ 3 h 236"/>
                    <a:gd name="T2" fmla="*/ 19 w 93"/>
                    <a:gd name="T3" fmla="*/ 70 h 236"/>
                    <a:gd name="T4" fmla="*/ 36 w 93"/>
                    <a:gd name="T5" fmla="*/ 118 h 236"/>
                    <a:gd name="T6" fmla="*/ 70 w 93"/>
                    <a:gd name="T7" fmla="*/ 151 h 236"/>
                    <a:gd name="T8" fmla="*/ 93 w 93"/>
                    <a:gd name="T9" fmla="*/ 236 h 236"/>
                    <a:gd name="T10" fmla="*/ 87 w 93"/>
                    <a:gd name="T11" fmla="*/ 178 h 236"/>
                    <a:gd name="T12" fmla="*/ 82 w 93"/>
                    <a:gd name="T13" fmla="*/ 148 h 236"/>
                    <a:gd name="T14" fmla="*/ 46 w 93"/>
                    <a:gd name="T15" fmla="*/ 95 h 236"/>
                    <a:gd name="T16" fmla="*/ 22 w 93"/>
                    <a:gd name="T17" fmla="*/ 41 h 236"/>
                    <a:gd name="T18" fmla="*/ 6 w 93"/>
                    <a:gd name="T19" fmla="*/ 0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3" h="236">
                      <a:moveTo>
                        <a:pt x="4" y="3"/>
                      </a:moveTo>
                      <a:cubicBezTo>
                        <a:pt x="0" y="26"/>
                        <a:pt x="11" y="48"/>
                        <a:pt x="19" y="70"/>
                      </a:cubicBezTo>
                      <a:cubicBezTo>
                        <a:pt x="25" y="86"/>
                        <a:pt x="28" y="102"/>
                        <a:pt x="36" y="118"/>
                      </a:cubicBezTo>
                      <a:cubicBezTo>
                        <a:pt x="45" y="133"/>
                        <a:pt x="60" y="136"/>
                        <a:pt x="70" y="151"/>
                      </a:cubicBezTo>
                      <a:cubicBezTo>
                        <a:pt x="83" y="171"/>
                        <a:pt x="87" y="205"/>
                        <a:pt x="93" y="236"/>
                      </a:cubicBezTo>
                      <a:cubicBezTo>
                        <a:pt x="93" y="223"/>
                        <a:pt x="91" y="191"/>
                        <a:pt x="87" y="178"/>
                      </a:cubicBezTo>
                      <a:cubicBezTo>
                        <a:pt x="84" y="166"/>
                        <a:pt x="86" y="159"/>
                        <a:pt x="82" y="148"/>
                      </a:cubicBezTo>
                      <a:cubicBezTo>
                        <a:pt x="75" y="129"/>
                        <a:pt x="55" y="112"/>
                        <a:pt x="46" y="95"/>
                      </a:cubicBezTo>
                      <a:cubicBezTo>
                        <a:pt x="35" y="73"/>
                        <a:pt x="36" y="62"/>
                        <a:pt x="22" y="41"/>
                      </a:cubicBezTo>
                      <a:cubicBezTo>
                        <a:pt x="14" y="29"/>
                        <a:pt x="4" y="15"/>
                        <a:pt x="6" y="0"/>
                      </a:cubicBezTo>
                    </a:path>
                  </a:pathLst>
                </a:custGeom>
                <a:solidFill>
                  <a:srgbClr val="F7AD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" name="Freeform 14"/>
                <p:cNvSpPr>
                  <a:spLocks noChangeArrowheads="1"/>
                </p:cNvSpPr>
                <p:nvPr>
                  <p:custDataLst>
                    <p:tags r:id="rId311"/>
                  </p:custDataLst>
                </p:nvPr>
              </p:nvSpPr>
              <p:spPr bwMode="auto">
                <a:xfrm>
                  <a:off x="1038" y="1035"/>
                  <a:ext cx="34" cy="62"/>
                </a:xfrm>
                <a:custGeom>
                  <a:avLst/>
                  <a:gdLst>
                    <a:gd name="T0" fmla="*/ 25 w 35"/>
                    <a:gd name="T1" fmla="*/ 12 h 65"/>
                    <a:gd name="T2" fmla="*/ 3 w 35"/>
                    <a:gd name="T3" fmla="*/ 65 h 65"/>
                    <a:gd name="T4" fmla="*/ 14 w 35"/>
                    <a:gd name="T5" fmla="*/ 41 h 65"/>
                    <a:gd name="T6" fmla="*/ 33 w 35"/>
                    <a:gd name="T7" fmla="*/ 51 h 65"/>
                    <a:gd name="T8" fmla="*/ 30 w 35"/>
                    <a:gd name="T9" fmla="*/ 2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5">
                      <a:moveTo>
                        <a:pt x="25" y="12"/>
                      </a:moveTo>
                      <a:cubicBezTo>
                        <a:pt x="0" y="0"/>
                        <a:pt x="1" y="55"/>
                        <a:pt x="3" y="65"/>
                      </a:cubicBezTo>
                      <a:cubicBezTo>
                        <a:pt x="6" y="58"/>
                        <a:pt x="5" y="43"/>
                        <a:pt x="14" y="41"/>
                      </a:cubicBezTo>
                      <a:cubicBezTo>
                        <a:pt x="21" y="39"/>
                        <a:pt x="29" y="47"/>
                        <a:pt x="33" y="51"/>
                      </a:cubicBezTo>
                      <a:cubicBezTo>
                        <a:pt x="35" y="41"/>
                        <a:pt x="35" y="32"/>
                        <a:pt x="30" y="23"/>
                      </a:cubicBezTo>
                    </a:path>
                  </a:pathLst>
                </a:custGeom>
                <a:solidFill>
                  <a:srgbClr val="FCD5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" name="Freeform 15"/>
                <p:cNvSpPr>
                  <a:spLocks noChangeArrowheads="1"/>
                </p:cNvSpPr>
                <p:nvPr>
                  <p:custDataLst>
                    <p:tags r:id="rId312"/>
                  </p:custDataLst>
                </p:nvPr>
              </p:nvSpPr>
              <p:spPr bwMode="auto">
                <a:xfrm>
                  <a:off x="989" y="1123"/>
                  <a:ext cx="47" cy="53"/>
                </a:xfrm>
                <a:custGeom>
                  <a:avLst/>
                  <a:gdLst>
                    <a:gd name="T0" fmla="*/ 0 w 49"/>
                    <a:gd name="T1" fmla="*/ 22 h 55"/>
                    <a:gd name="T2" fmla="*/ 8 w 49"/>
                    <a:gd name="T3" fmla="*/ 33 h 55"/>
                    <a:gd name="T4" fmla="*/ 21 w 49"/>
                    <a:gd name="T5" fmla="*/ 38 h 55"/>
                    <a:gd name="T6" fmla="*/ 49 w 49"/>
                    <a:gd name="T7" fmla="*/ 55 h 55"/>
                    <a:gd name="T8" fmla="*/ 34 w 49"/>
                    <a:gd name="T9" fmla="*/ 0 h 55"/>
                    <a:gd name="T10" fmla="*/ 10 w 49"/>
                    <a:gd name="T11" fmla="*/ 2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55">
                      <a:moveTo>
                        <a:pt x="0" y="22"/>
                      </a:moveTo>
                      <a:cubicBezTo>
                        <a:pt x="3" y="25"/>
                        <a:pt x="5" y="30"/>
                        <a:pt x="8" y="33"/>
                      </a:cubicBezTo>
                      <a:cubicBezTo>
                        <a:pt x="11" y="36"/>
                        <a:pt x="17" y="37"/>
                        <a:pt x="21" y="38"/>
                      </a:cubicBezTo>
                      <a:cubicBezTo>
                        <a:pt x="31" y="43"/>
                        <a:pt x="40" y="49"/>
                        <a:pt x="49" y="55"/>
                      </a:cubicBezTo>
                      <a:cubicBezTo>
                        <a:pt x="33" y="41"/>
                        <a:pt x="34" y="20"/>
                        <a:pt x="34" y="0"/>
                      </a:cubicBezTo>
                      <a:cubicBezTo>
                        <a:pt x="33" y="12"/>
                        <a:pt x="26" y="35"/>
                        <a:pt x="10" y="26"/>
                      </a:cubicBezTo>
                    </a:path>
                  </a:pathLst>
                </a:custGeom>
                <a:solidFill>
                  <a:srgbClr val="701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" name="Freeform 16"/>
                <p:cNvSpPr>
                  <a:spLocks noChangeArrowheads="1"/>
                </p:cNvSpPr>
                <p:nvPr>
                  <p:custDataLst>
                    <p:tags r:id="rId313"/>
                  </p:custDataLst>
                </p:nvPr>
              </p:nvSpPr>
              <p:spPr bwMode="auto">
                <a:xfrm>
                  <a:off x="922" y="1080"/>
                  <a:ext cx="91" cy="114"/>
                </a:xfrm>
                <a:custGeom>
                  <a:avLst/>
                  <a:gdLst>
                    <a:gd name="T0" fmla="*/ 47 w 95"/>
                    <a:gd name="T1" fmla="*/ 0 h 119"/>
                    <a:gd name="T2" fmla="*/ 36 w 95"/>
                    <a:gd name="T3" fmla="*/ 84 h 119"/>
                    <a:gd name="T4" fmla="*/ 95 w 95"/>
                    <a:gd name="T5" fmla="*/ 103 h 119"/>
                    <a:gd name="T6" fmla="*/ 32 w 95"/>
                    <a:gd name="T7" fmla="*/ 104 h 119"/>
                    <a:gd name="T8" fmla="*/ 47 w 95"/>
                    <a:gd name="T9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5" h="119">
                      <a:moveTo>
                        <a:pt x="47" y="0"/>
                      </a:moveTo>
                      <a:cubicBezTo>
                        <a:pt x="27" y="33"/>
                        <a:pt x="25" y="69"/>
                        <a:pt x="36" y="84"/>
                      </a:cubicBezTo>
                      <a:cubicBezTo>
                        <a:pt x="50" y="101"/>
                        <a:pt x="78" y="84"/>
                        <a:pt x="95" y="103"/>
                      </a:cubicBezTo>
                      <a:cubicBezTo>
                        <a:pt x="83" y="97"/>
                        <a:pt x="63" y="119"/>
                        <a:pt x="32" y="104"/>
                      </a:cubicBezTo>
                      <a:cubicBezTo>
                        <a:pt x="1" y="88"/>
                        <a:pt x="0" y="36"/>
                        <a:pt x="47" y="0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" name="Freeform 17"/>
                <p:cNvSpPr>
                  <a:spLocks noChangeArrowheads="1"/>
                </p:cNvSpPr>
                <p:nvPr>
                  <p:custDataLst>
                    <p:tags r:id="rId314"/>
                  </p:custDataLst>
                </p:nvPr>
              </p:nvSpPr>
              <p:spPr bwMode="auto">
                <a:xfrm>
                  <a:off x="934" y="1054"/>
                  <a:ext cx="75" cy="91"/>
                </a:xfrm>
                <a:custGeom>
                  <a:avLst/>
                  <a:gdLst>
                    <a:gd name="T0" fmla="*/ 19 w 78"/>
                    <a:gd name="T1" fmla="*/ 95 h 95"/>
                    <a:gd name="T2" fmla="*/ 30 w 78"/>
                    <a:gd name="T3" fmla="*/ 77 h 95"/>
                    <a:gd name="T4" fmla="*/ 70 w 78"/>
                    <a:gd name="T5" fmla="*/ 80 h 95"/>
                    <a:gd name="T6" fmla="*/ 74 w 78"/>
                    <a:gd name="T7" fmla="*/ 50 h 95"/>
                    <a:gd name="T8" fmla="*/ 68 w 78"/>
                    <a:gd name="T9" fmla="*/ 14 h 95"/>
                    <a:gd name="T10" fmla="*/ 20 w 78"/>
                    <a:gd name="T11" fmla="*/ 31 h 95"/>
                    <a:gd name="T12" fmla="*/ 0 w 78"/>
                    <a:gd name="T13" fmla="*/ 92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" h="95">
                      <a:moveTo>
                        <a:pt x="19" y="95"/>
                      </a:moveTo>
                      <a:cubicBezTo>
                        <a:pt x="16" y="87"/>
                        <a:pt x="23" y="82"/>
                        <a:pt x="30" y="77"/>
                      </a:cubicBezTo>
                      <a:cubicBezTo>
                        <a:pt x="44" y="66"/>
                        <a:pt x="63" y="84"/>
                        <a:pt x="70" y="80"/>
                      </a:cubicBezTo>
                      <a:cubicBezTo>
                        <a:pt x="78" y="76"/>
                        <a:pt x="75" y="64"/>
                        <a:pt x="74" y="50"/>
                      </a:cubicBezTo>
                      <a:cubicBezTo>
                        <a:pt x="74" y="37"/>
                        <a:pt x="76" y="22"/>
                        <a:pt x="68" y="14"/>
                      </a:cubicBezTo>
                      <a:cubicBezTo>
                        <a:pt x="55" y="0"/>
                        <a:pt x="29" y="20"/>
                        <a:pt x="20" y="31"/>
                      </a:cubicBezTo>
                      <a:cubicBezTo>
                        <a:pt x="4" y="50"/>
                        <a:pt x="0" y="67"/>
                        <a:pt x="0" y="92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" name="Freeform 18"/>
                <p:cNvSpPr>
                  <a:spLocks noChangeArrowheads="1"/>
                </p:cNvSpPr>
                <p:nvPr>
                  <p:custDataLst>
                    <p:tags r:id="rId315"/>
                  </p:custDataLst>
                </p:nvPr>
              </p:nvSpPr>
              <p:spPr bwMode="auto">
                <a:xfrm>
                  <a:off x="615" y="745"/>
                  <a:ext cx="484" cy="729"/>
                </a:xfrm>
                <a:custGeom>
                  <a:avLst/>
                  <a:gdLst>
                    <a:gd name="T0" fmla="*/ 29 w 503"/>
                    <a:gd name="T1" fmla="*/ 504 h 760"/>
                    <a:gd name="T2" fmla="*/ 57 w 503"/>
                    <a:gd name="T3" fmla="*/ 578 h 760"/>
                    <a:gd name="T4" fmla="*/ 287 w 503"/>
                    <a:gd name="T5" fmla="*/ 744 h 760"/>
                    <a:gd name="T6" fmla="*/ 287 w 503"/>
                    <a:gd name="T7" fmla="*/ 744 h 760"/>
                    <a:gd name="T8" fmla="*/ 313 w 503"/>
                    <a:gd name="T9" fmla="*/ 741 h 760"/>
                    <a:gd name="T10" fmla="*/ 452 w 503"/>
                    <a:gd name="T11" fmla="*/ 624 h 760"/>
                    <a:gd name="T12" fmla="*/ 453 w 503"/>
                    <a:gd name="T13" fmla="*/ 476 h 760"/>
                    <a:gd name="T14" fmla="*/ 427 w 503"/>
                    <a:gd name="T15" fmla="*/ 390 h 760"/>
                    <a:gd name="T16" fmla="*/ 456 w 503"/>
                    <a:gd name="T17" fmla="*/ 293 h 760"/>
                    <a:gd name="T18" fmla="*/ 500 w 503"/>
                    <a:gd name="T19" fmla="*/ 161 h 760"/>
                    <a:gd name="T20" fmla="*/ 316 w 503"/>
                    <a:gd name="T21" fmla="*/ 1 h 760"/>
                    <a:gd name="T22" fmla="*/ 119 w 503"/>
                    <a:gd name="T23" fmla="*/ 87 h 760"/>
                    <a:gd name="T24" fmla="*/ 93 w 503"/>
                    <a:gd name="T25" fmla="*/ 130 h 760"/>
                    <a:gd name="T26" fmla="*/ 50 w 503"/>
                    <a:gd name="T27" fmla="*/ 220 h 760"/>
                    <a:gd name="T28" fmla="*/ 19 w 503"/>
                    <a:gd name="T29" fmla="*/ 319 h 760"/>
                    <a:gd name="T30" fmla="*/ 29 w 503"/>
                    <a:gd name="T31" fmla="*/ 504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02" h="760">
                      <a:moveTo>
                        <a:pt x="29" y="504"/>
                      </a:moveTo>
                      <a:cubicBezTo>
                        <a:pt x="38" y="531"/>
                        <a:pt x="53" y="567"/>
                        <a:pt x="57" y="578"/>
                      </a:cubicBezTo>
                      <a:cubicBezTo>
                        <a:pt x="75" y="633"/>
                        <a:pt x="151" y="760"/>
                        <a:pt x="287" y="744"/>
                      </a:cubicBezTo>
                      <a:cubicBezTo>
                        <a:pt x="287" y="744"/>
                        <a:pt x="287" y="744"/>
                        <a:pt x="287" y="744"/>
                      </a:cubicBezTo>
                      <a:cubicBezTo>
                        <a:pt x="296" y="744"/>
                        <a:pt x="304" y="743"/>
                        <a:pt x="313" y="741"/>
                      </a:cubicBezTo>
                      <a:cubicBezTo>
                        <a:pt x="401" y="727"/>
                        <a:pt x="440" y="674"/>
                        <a:pt x="452" y="624"/>
                      </a:cubicBezTo>
                      <a:cubicBezTo>
                        <a:pt x="461" y="585"/>
                        <a:pt x="466" y="513"/>
                        <a:pt x="453" y="476"/>
                      </a:cubicBezTo>
                      <a:cubicBezTo>
                        <a:pt x="440" y="439"/>
                        <a:pt x="429" y="426"/>
                        <a:pt x="427" y="390"/>
                      </a:cubicBezTo>
                      <a:cubicBezTo>
                        <a:pt x="426" y="353"/>
                        <a:pt x="440" y="316"/>
                        <a:pt x="456" y="293"/>
                      </a:cubicBezTo>
                      <a:cubicBezTo>
                        <a:pt x="472" y="270"/>
                        <a:pt x="503" y="230"/>
                        <a:pt x="500" y="161"/>
                      </a:cubicBezTo>
                      <a:cubicBezTo>
                        <a:pt x="493" y="86"/>
                        <a:pt x="448" y="5"/>
                        <a:pt x="316" y="1"/>
                      </a:cubicBezTo>
                      <a:cubicBezTo>
                        <a:pt x="237" y="0"/>
                        <a:pt x="164" y="23"/>
                        <a:pt x="119" y="87"/>
                      </a:cubicBezTo>
                      <a:cubicBezTo>
                        <a:pt x="106" y="105"/>
                        <a:pt x="98" y="119"/>
                        <a:pt x="93" y="130"/>
                      </a:cubicBezTo>
                      <a:cubicBezTo>
                        <a:pt x="82" y="157"/>
                        <a:pt x="62" y="197"/>
                        <a:pt x="50" y="220"/>
                      </a:cubicBezTo>
                      <a:cubicBezTo>
                        <a:pt x="40" y="241"/>
                        <a:pt x="28" y="272"/>
                        <a:pt x="19" y="319"/>
                      </a:cubicBezTo>
                      <a:cubicBezTo>
                        <a:pt x="0" y="416"/>
                        <a:pt x="19" y="478"/>
                        <a:pt x="29" y="504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" name="Freeform 19"/>
                <p:cNvSpPr>
                  <a:spLocks noChangeArrowheads="1"/>
                </p:cNvSpPr>
                <p:nvPr>
                  <p:custDataLst>
                    <p:tags r:id="rId316"/>
                  </p:custDataLst>
                </p:nvPr>
              </p:nvSpPr>
              <p:spPr bwMode="auto">
                <a:xfrm>
                  <a:off x="999" y="1026"/>
                  <a:ext cx="55" cy="34"/>
                </a:xfrm>
                <a:custGeom>
                  <a:avLst/>
                  <a:gdLst>
                    <a:gd name="T0" fmla="*/ 57 w 57"/>
                    <a:gd name="T1" fmla="*/ 0 h 35"/>
                    <a:gd name="T2" fmla="*/ 0 w 57"/>
                    <a:gd name="T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35">
                      <a:moveTo>
                        <a:pt x="57" y="0"/>
                      </a:moveTo>
                      <a:cubicBezTo>
                        <a:pt x="49" y="10"/>
                        <a:pt x="30" y="34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B090B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" name="Freeform 20"/>
                <p:cNvSpPr>
                  <a:spLocks noChangeArrowheads="1"/>
                </p:cNvSpPr>
                <p:nvPr>
                  <p:custDataLst>
                    <p:tags r:id="rId317"/>
                  </p:custDataLst>
                </p:nvPr>
              </p:nvSpPr>
              <p:spPr bwMode="auto">
                <a:xfrm>
                  <a:off x="974" y="1156"/>
                  <a:ext cx="79" cy="52"/>
                </a:xfrm>
                <a:custGeom>
                  <a:avLst/>
                  <a:gdLst>
                    <a:gd name="T0" fmla="*/ 82 w 82"/>
                    <a:gd name="T1" fmla="*/ 54 h 54"/>
                    <a:gd name="T2" fmla="*/ 0 w 82"/>
                    <a:gd name="T3" fmla="*/ 5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82" h="54">
                      <a:moveTo>
                        <a:pt x="82" y="54"/>
                      </a:moveTo>
                      <a:cubicBezTo>
                        <a:pt x="74" y="27"/>
                        <a:pt x="34" y="0"/>
                        <a:pt x="0" y="5"/>
                      </a:cubicBezTo>
                    </a:path>
                  </a:pathLst>
                </a:custGeom>
                <a:noFill/>
                <a:ln w="3175" cap="rnd">
                  <a:solidFill>
                    <a:srgbClr val="0B090B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" name="Freeform 21"/>
                <p:cNvSpPr>
                  <a:spLocks noChangeArrowheads="1"/>
                </p:cNvSpPr>
                <p:nvPr>
                  <p:custDataLst>
                    <p:tags r:id="rId318"/>
                  </p:custDataLst>
                </p:nvPr>
              </p:nvSpPr>
              <p:spPr bwMode="auto">
                <a:xfrm>
                  <a:off x="980" y="1144"/>
                  <a:ext cx="18" cy="18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3"/>
                        <a:pt x="7" y="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0B090B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" name="Freeform 22"/>
                <p:cNvSpPr>
                  <a:spLocks noChangeArrowheads="1"/>
                </p:cNvSpPr>
                <p:nvPr>
                  <p:custDataLst>
                    <p:tags r:id="rId319"/>
                  </p:custDataLst>
                </p:nvPr>
              </p:nvSpPr>
              <p:spPr bwMode="auto">
                <a:xfrm>
                  <a:off x="1653" y="898"/>
                  <a:ext cx="123" cy="127"/>
                </a:xfrm>
                <a:custGeom>
                  <a:avLst/>
                  <a:gdLst>
                    <a:gd name="T0" fmla="*/ 0 w 128"/>
                    <a:gd name="T1" fmla="*/ 70 h 133"/>
                    <a:gd name="T2" fmla="*/ 49 w 128"/>
                    <a:gd name="T3" fmla="*/ 81 h 133"/>
                    <a:gd name="T4" fmla="*/ 105 w 128"/>
                    <a:gd name="T5" fmla="*/ 6 h 133"/>
                    <a:gd name="T6" fmla="*/ 101 w 128"/>
                    <a:gd name="T7" fmla="*/ 0 h 133"/>
                    <a:gd name="T8" fmla="*/ 82 w 128"/>
                    <a:gd name="T9" fmla="*/ 107 h 133"/>
                    <a:gd name="T10" fmla="*/ 48 w 128"/>
                    <a:gd name="T11" fmla="*/ 133 h 133"/>
                    <a:gd name="T12" fmla="*/ 0 w 128"/>
                    <a:gd name="T13" fmla="*/ 7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8" h="133">
                      <a:moveTo>
                        <a:pt x="0" y="70"/>
                      </a:moveTo>
                      <a:cubicBezTo>
                        <a:pt x="17" y="81"/>
                        <a:pt x="38" y="82"/>
                        <a:pt x="49" y="81"/>
                      </a:cubicBezTo>
                      <a:cubicBezTo>
                        <a:pt x="72" y="80"/>
                        <a:pt x="122" y="61"/>
                        <a:pt x="105" y="6"/>
                      </a:cubicBezTo>
                      <a:cubicBezTo>
                        <a:pt x="104" y="4"/>
                        <a:pt x="102" y="2"/>
                        <a:pt x="101" y="0"/>
                      </a:cubicBezTo>
                      <a:cubicBezTo>
                        <a:pt x="121" y="29"/>
                        <a:pt x="128" y="71"/>
                        <a:pt x="82" y="107"/>
                      </a:cubicBezTo>
                      <a:cubicBezTo>
                        <a:pt x="71" y="117"/>
                        <a:pt x="59" y="125"/>
                        <a:pt x="48" y="133"/>
                      </a:cubicBezTo>
                      <a:cubicBezTo>
                        <a:pt x="32" y="98"/>
                        <a:pt x="10" y="78"/>
                        <a:pt x="0" y="70"/>
                      </a:cubicBezTo>
                    </a:path>
                  </a:pathLst>
                </a:custGeom>
                <a:solidFill>
                  <a:srgbClr val="6510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" name="Freeform 23"/>
                <p:cNvSpPr>
                  <a:spLocks noChangeArrowheads="1"/>
                </p:cNvSpPr>
                <p:nvPr>
                  <p:custDataLst>
                    <p:tags r:id="rId320"/>
                  </p:custDataLst>
                </p:nvPr>
              </p:nvSpPr>
              <p:spPr bwMode="auto">
                <a:xfrm>
                  <a:off x="1688" y="1151"/>
                  <a:ext cx="109" cy="106"/>
                </a:xfrm>
                <a:custGeom>
                  <a:avLst/>
                  <a:gdLst>
                    <a:gd name="T0" fmla="*/ 39 w 113"/>
                    <a:gd name="T1" fmla="*/ 0 h 111"/>
                    <a:gd name="T2" fmla="*/ 96 w 113"/>
                    <a:gd name="T3" fmla="*/ 43 h 111"/>
                    <a:gd name="T4" fmla="*/ 109 w 113"/>
                    <a:gd name="T5" fmla="*/ 111 h 111"/>
                    <a:gd name="T6" fmla="*/ 109 w 113"/>
                    <a:gd name="T7" fmla="*/ 111 h 111"/>
                    <a:gd name="T8" fmla="*/ 110 w 113"/>
                    <a:gd name="T9" fmla="*/ 103 h 111"/>
                    <a:gd name="T10" fmla="*/ 110 w 113"/>
                    <a:gd name="T11" fmla="*/ 104 h 111"/>
                    <a:gd name="T12" fmla="*/ 0 w 113"/>
                    <a:gd name="T13" fmla="*/ 101 h 111"/>
                    <a:gd name="T14" fmla="*/ 27 w 113"/>
                    <a:gd name="T15" fmla="*/ 1 h 111"/>
                    <a:gd name="T16" fmla="*/ 39 w 113"/>
                    <a:gd name="T1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3" h="110">
                      <a:moveTo>
                        <a:pt x="39" y="0"/>
                      </a:moveTo>
                      <a:cubicBezTo>
                        <a:pt x="70" y="0"/>
                        <a:pt x="86" y="15"/>
                        <a:pt x="96" y="43"/>
                      </a:cubicBezTo>
                      <a:cubicBezTo>
                        <a:pt x="107" y="74"/>
                        <a:pt x="113" y="93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10" y="109"/>
                        <a:pt x="110" y="106"/>
                        <a:pt x="110" y="103"/>
                      </a:cubicBezTo>
                      <a:cubicBezTo>
                        <a:pt x="110" y="104"/>
                        <a:pt x="110" y="104"/>
                        <a:pt x="110" y="104"/>
                      </a:cubicBezTo>
                      <a:cubicBezTo>
                        <a:pt x="108" y="55"/>
                        <a:pt x="33" y="50"/>
                        <a:pt x="0" y="101"/>
                      </a:cubicBezTo>
                      <a:cubicBezTo>
                        <a:pt x="7" y="86"/>
                        <a:pt x="21" y="51"/>
                        <a:pt x="27" y="1"/>
                      </a:cubicBezTo>
                      <a:cubicBezTo>
                        <a:pt x="31" y="0"/>
                        <a:pt x="35" y="0"/>
                        <a:pt x="39" y="0"/>
                      </a:cubicBezTo>
                    </a:path>
                  </a:pathLst>
                </a:custGeom>
                <a:solidFill>
                  <a:srgbClr val="6510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" name="Freeform 24"/>
                <p:cNvSpPr>
                  <a:spLocks noChangeArrowheads="1"/>
                </p:cNvSpPr>
                <p:nvPr>
                  <p:custDataLst>
                    <p:tags r:id="rId321"/>
                  </p:custDataLst>
                </p:nvPr>
              </p:nvSpPr>
              <p:spPr bwMode="auto">
                <a:xfrm>
                  <a:off x="1653" y="898"/>
                  <a:ext cx="123" cy="127"/>
                </a:xfrm>
                <a:custGeom>
                  <a:avLst/>
                  <a:gdLst>
                    <a:gd name="T0" fmla="*/ 0 w 128"/>
                    <a:gd name="T1" fmla="*/ 70 h 133"/>
                    <a:gd name="T2" fmla="*/ 49 w 128"/>
                    <a:gd name="T3" fmla="*/ 81 h 133"/>
                    <a:gd name="T4" fmla="*/ 105 w 128"/>
                    <a:gd name="T5" fmla="*/ 6 h 133"/>
                    <a:gd name="T6" fmla="*/ 101 w 128"/>
                    <a:gd name="T7" fmla="*/ 0 h 133"/>
                    <a:gd name="T8" fmla="*/ 82 w 128"/>
                    <a:gd name="T9" fmla="*/ 107 h 133"/>
                    <a:gd name="T10" fmla="*/ 48 w 128"/>
                    <a:gd name="T11" fmla="*/ 133 h 133"/>
                    <a:gd name="T12" fmla="*/ 0 w 128"/>
                    <a:gd name="T13" fmla="*/ 7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8" h="133">
                      <a:moveTo>
                        <a:pt x="0" y="70"/>
                      </a:moveTo>
                      <a:cubicBezTo>
                        <a:pt x="17" y="81"/>
                        <a:pt x="38" y="82"/>
                        <a:pt x="49" y="81"/>
                      </a:cubicBezTo>
                      <a:cubicBezTo>
                        <a:pt x="72" y="80"/>
                        <a:pt x="122" y="61"/>
                        <a:pt x="105" y="6"/>
                      </a:cubicBezTo>
                      <a:cubicBezTo>
                        <a:pt x="104" y="4"/>
                        <a:pt x="102" y="2"/>
                        <a:pt x="101" y="0"/>
                      </a:cubicBezTo>
                      <a:cubicBezTo>
                        <a:pt x="121" y="29"/>
                        <a:pt x="128" y="71"/>
                        <a:pt x="82" y="107"/>
                      </a:cubicBezTo>
                      <a:cubicBezTo>
                        <a:pt x="71" y="117"/>
                        <a:pt x="59" y="125"/>
                        <a:pt x="48" y="133"/>
                      </a:cubicBezTo>
                      <a:cubicBezTo>
                        <a:pt x="32" y="98"/>
                        <a:pt x="10" y="78"/>
                        <a:pt x="0" y="70"/>
                      </a:cubicBezTo>
                    </a:path>
                  </a:pathLst>
                </a:custGeom>
                <a:solidFill>
                  <a:srgbClr val="590E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" name="Freeform 25"/>
                <p:cNvSpPr>
                  <a:spLocks noChangeArrowheads="1"/>
                </p:cNvSpPr>
                <p:nvPr>
                  <p:custDataLst>
                    <p:tags r:id="rId322"/>
                  </p:custDataLst>
                </p:nvPr>
              </p:nvSpPr>
              <p:spPr bwMode="auto">
                <a:xfrm>
                  <a:off x="1688" y="1151"/>
                  <a:ext cx="109" cy="106"/>
                </a:xfrm>
                <a:custGeom>
                  <a:avLst/>
                  <a:gdLst>
                    <a:gd name="T0" fmla="*/ 39 w 113"/>
                    <a:gd name="T1" fmla="*/ 0 h 111"/>
                    <a:gd name="T2" fmla="*/ 96 w 113"/>
                    <a:gd name="T3" fmla="*/ 43 h 111"/>
                    <a:gd name="T4" fmla="*/ 109 w 113"/>
                    <a:gd name="T5" fmla="*/ 111 h 111"/>
                    <a:gd name="T6" fmla="*/ 109 w 113"/>
                    <a:gd name="T7" fmla="*/ 111 h 111"/>
                    <a:gd name="T8" fmla="*/ 110 w 113"/>
                    <a:gd name="T9" fmla="*/ 103 h 111"/>
                    <a:gd name="T10" fmla="*/ 110 w 113"/>
                    <a:gd name="T11" fmla="*/ 104 h 111"/>
                    <a:gd name="T12" fmla="*/ 0 w 113"/>
                    <a:gd name="T13" fmla="*/ 101 h 111"/>
                    <a:gd name="T14" fmla="*/ 27 w 113"/>
                    <a:gd name="T15" fmla="*/ 1 h 111"/>
                    <a:gd name="T16" fmla="*/ 39 w 113"/>
                    <a:gd name="T1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3" h="110">
                      <a:moveTo>
                        <a:pt x="39" y="0"/>
                      </a:moveTo>
                      <a:cubicBezTo>
                        <a:pt x="70" y="0"/>
                        <a:pt x="86" y="15"/>
                        <a:pt x="96" y="43"/>
                      </a:cubicBezTo>
                      <a:cubicBezTo>
                        <a:pt x="107" y="74"/>
                        <a:pt x="113" y="93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10" y="109"/>
                        <a:pt x="110" y="106"/>
                        <a:pt x="110" y="103"/>
                      </a:cubicBezTo>
                      <a:cubicBezTo>
                        <a:pt x="110" y="104"/>
                        <a:pt x="110" y="104"/>
                        <a:pt x="110" y="104"/>
                      </a:cubicBezTo>
                      <a:cubicBezTo>
                        <a:pt x="108" y="55"/>
                        <a:pt x="33" y="50"/>
                        <a:pt x="0" y="101"/>
                      </a:cubicBezTo>
                      <a:cubicBezTo>
                        <a:pt x="7" y="86"/>
                        <a:pt x="21" y="51"/>
                        <a:pt x="27" y="1"/>
                      </a:cubicBezTo>
                      <a:cubicBezTo>
                        <a:pt x="31" y="0"/>
                        <a:pt x="35" y="0"/>
                        <a:pt x="39" y="0"/>
                      </a:cubicBezTo>
                    </a:path>
                  </a:pathLst>
                </a:custGeom>
                <a:solidFill>
                  <a:srgbClr val="590E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" name="Freeform 26"/>
                <p:cNvSpPr>
                  <a:spLocks noChangeArrowheads="1"/>
                </p:cNvSpPr>
                <p:nvPr>
                  <p:custDataLst>
                    <p:tags r:id="rId323"/>
                  </p:custDataLst>
                </p:nvPr>
              </p:nvSpPr>
              <p:spPr bwMode="auto">
                <a:xfrm>
                  <a:off x="1651" y="964"/>
                  <a:ext cx="65" cy="292"/>
                </a:xfrm>
                <a:custGeom>
                  <a:avLst/>
                  <a:gdLst>
                    <a:gd name="T0" fmla="*/ 0 w 68"/>
                    <a:gd name="T1" fmla="*/ 0 h 304"/>
                    <a:gd name="T2" fmla="*/ 68 w 68"/>
                    <a:gd name="T3" fmla="*/ 153 h 304"/>
                    <a:gd name="T4" fmla="*/ 35 w 68"/>
                    <a:gd name="T5" fmla="*/ 30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8" h="304">
                      <a:moveTo>
                        <a:pt x="0" y="0"/>
                      </a:moveTo>
                      <a:cubicBezTo>
                        <a:pt x="16" y="12"/>
                        <a:pt x="68" y="57"/>
                        <a:pt x="68" y="153"/>
                      </a:cubicBezTo>
                      <a:cubicBezTo>
                        <a:pt x="68" y="250"/>
                        <a:pt x="35" y="304"/>
                        <a:pt x="35" y="304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" name="Freeform 27"/>
                <p:cNvSpPr>
                  <a:spLocks noChangeArrowheads="1"/>
                </p:cNvSpPr>
                <p:nvPr>
                  <p:custDataLst>
                    <p:tags r:id="rId324"/>
                  </p:custDataLst>
                </p:nvPr>
              </p:nvSpPr>
              <p:spPr bwMode="auto">
                <a:xfrm>
                  <a:off x="1676" y="718"/>
                  <a:ext cx="427" cy="730"/>
                </a:xfrm>
                <a:custGeom>
                  <a:avLst/>
                  <a:gdLst>
                    <a:gd name="T0" fmla="*/ 425 w 444"/>
                    <a:gd name="T1" fmla="*/ 319 h 761"/>
                    <a:gd name="T2" fmla="*/ 393 w 444"/>
                    <a:gd name="T3" fmla="*/ 221 h 761"/>
                    <a:gd name="T4" fmla="*/ 350 w 444"/>
                    <a:gd name="T5" fmla="*/ 131 h 761"/>
                    <a:gd name="T6" fmla="*/ 325 w 444"/>
                    <a:gd name="T7" fmla="*/ 88 h 761"/>
                    <a:gd name="T8" fmla="*/ 128 w 444"/>
                    <a:gd name="T9" fmla="*/ 2 h 761"/>
                    <a:gd name="T10" fmla="*/ 0 w 444"/>
                    <a:gd name="T11" fmla="*/ 48 h 761"/>
                    <a:gd name="T12" fmla="*/ 94 w 444"/>
                    <a:gd name="T13" fmla="*/ 13 h 761"/>
                    <a:gd name="T14" fmla="*/ 292 w 444"/>
                    <a:gd name="T15" fmla="*/ 96 h 761"/>
                    <a:gd name="T16" fmla="*/ 331 w 444"/>
                    <a:gd name="T17" fmla="*/ 186 h 761"/>
                    <a:gd name="T18" fmla="*/ 392 w 444"/>
                    <a:gd name="T19" fmla="*/ 328 h 761"/>
                    <a:gd name="T20" fmla="*/ 382 w 444"/>
                    <a:gd name="T21" fmla="*/ 513 h 761"/>
                    <a:gd name="T22" fmla="*/ 360 w 444"/>
                    <a:gd name="T23" fmla="*/ 565 h 761"/>
                    <a:gd name="T24" fmla="*/ 156 w 444"/>
                    <a:gd name="T25" fmla="*/ 745 h 761"/>
                    <a:gd name="T26" fmla="*/ 387 w 444"/>
                    <a:gd name="T27" fmla="*/ 579 h 761"/>
                    <a:gd name="T28" fmla="*/ 415 w 444"/>
                    <a:gd name="T29" fmla="*/ 505 h 761"/>
                    <a:gd name="T30" fmla="*/ 425 w 444"/>
                    <a:gd name="T31" fmla="*/ 319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42" h="761">
                      <a:moveTo>
                        <a:pt x="425" y="319"/>
                      </a:moveTo>
                      <a:cubicBezTo>
                        <a:pt x="415" y="273"/>
                        <a:pt x="404" y="242"/>
                        <a:pt x="393" y="221"/>
                      </a:cubicBezTo>
                      <a:cubicBezTo>
                        <a:pt x="382" y="198"/>
                        <a:pt x="362" y="158"/>
                        <a:pt x="350" y="131"/>
                      </a:cubicBezTo>
                      <a:cubicBezTo>
                        <a:pt x="346" y="120"/>
                        <a:pt x="338" y="106"/>
                        <a:pt x="325" y="88"/>
                      </a:cubicBezTo>
                      <a:cubicBezTo>
                        <a:pt x="279" y="24"/>
                        <a:pt x="207" y="0"/>
                        <a:pt x="128" y="2"/>
                      </a:cubicBezTo>
                      <a:cubicBezTo>
                        <a:pt x="88" y="3"/>
                        <a:pt x="32" y="14"/>
                        <a:pt x="0" y="48"/>
                      </a:cubicBezTo>
                      <a:cubicBezTo>
                        <a:pt x="28" y="25"/>
                        <a:pt x="62" y="14"/>
                        <a:pt x="94" y="13"/>
                      </a:cubicBezTo>
                      <a:cubicBezTo>
                        <a:pt x="173" y="12"/>
                        <a:pt x="246" y="33"/>
                        <a:pt x="292" y="96"/>
                      </a:cubicBezTo>
                      <a:cubicBezTo>
                        <a:pt x="337" y="160"/>
                        <a:pt x="317" y="170"/>
                        <a:pt x="331" y="186"/>
                      </a:cubicBezTo>
                      <a:cubicBezTo>
                        <a:pt x="344" y="203"/>
                        <a:pt x="372" y="231"/>
                        <a:pt x="392" y="328"/>
                      </a:cubicBezTo>
                      <a:cubicBezTo>
                        <a:pt x="411" y="425"/>
                        <a:pt x="392" y="487"/>
                        <a:pt x="382" y="513"/>
                      </a:cubicBezTo>
                      <a:cubicBezTo>
                        <a:pt x="372" y="540"/>
                        <a:pt x="362" y="548"/>
                        <a:pt x="360" y="565"/>
                      </a:cubicBezTo>
                      <a:cubicBezTo>
                        <a:pt x="357" y="580"/>
                        <a:pt x="307" y="751"/>
                        <a:pt x="156" y="745"/>
                      </a:cubicBezTo>
                      <a:cubicBezTo>
                        <a:pt x="293" y="761"/>
                        <a:pt x="369" y="634"/>
                        <a:pt x="387" y="579"/>
                      </a:cubicBezTo>
                      <a:cubicBezTo>
                        <a:pt x="390" y="568"/>
                        <a:pt x="405" y="531"/>
                        <a:pt x="415" y="505"/>
                      </a:cubicBezTo>
                      <a:cubicBezTo>
                        <a:pt x="425" y="479"/>
                        <a:pt x="444" y="416"/>
                        <a:pt x="425" y="319"/>
                      </a:cubicBezTo>
                    </a:path>
                  </a:pathLst>
                </a:custGeom>
                <a:solidFill>
                  <a:srgbClr val="741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" name="Freeform 28"/>
                <p:cNvSpPr>
                  <a:spLocks noChangeArrowheads="1"/>
                </p:cNvSpPr>
                <p:nvPr>
                  <p:custDataLst>
                    <p:tags r:id="rId325"/>
                  </p:custDataLst>
                </p:nvPr>
              </p:nvSpPr>
              <p:spPr bwMode="auto">
                <a:xfrm>
                  <a:off x="1899" y="911"/>
                  <a:ext cx="105" cy="123"/>
                </a:xfrm>
                <a:custGeom>
                  <a:avLst/>
                  <a:gdLst>
                    <a:gd name="T0" fmla="*/ 7 w 110"/>
                    <a:gd name="T1" fmla="*/ 82 h 128"/>
                    <a:gd name="T2" fmla="*/ 61 w 110"/>
                    <a:gd name="T3" fmla="*/ 122 h 128"/>
                    <a:gd name="T4" fmla="*/ 97 w 110"/>
                    <a:gd name="T5" fmla="*/ 57 h 128"/>
                    <a:gd name="T6" fmla="*/ 96 w 110"/>
                    <a:gd name="T7" fmla="*/ 56 h 128"/>
                    <a:gd name="T8" fmla="*/ 32 w 110"/>
                    <a:gd name="T9" fmla="*/ 20 h 128"/>
                    <a:gd name="T10" fmla="*/ 7 w 110"/>
                    <a:gd name="T11" fmla="*/ 8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0" h="128">
                      <a:moveTo>
                        <a:pt x="7" y="82"/>
                      </a:moveTo>
                      <a:cubicBezTo>
                        <a:pt x="13" y="104"/>
                        <a:pt x="34" y="115"/>
                        <a:pt x="61" y="122"/>
                      </a:cubicBezTo>
                      <a:cubicBezTo>
                        <a:pt x="87" y="128"/>
                        <a:pt x="110" y="104"/>
                        <a:pt x="97" y="57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83" y="9"/>
                        <a:pt x="51" y="0"/>
                        <a:pt x="32" y="20"/>
                      </a:cubicBezTo>
                      <a:cubicBezTo>
                        <a:pt x="12" y="39"/>
                        <a:pt x="0" y="60"/>
                        <a:pt x="7" y="82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" name="Freeform 29"/>
                <p:cNvSpPr>
                  <a:spLocks noChangeArrowheads="1"/>
                </p:cNvSpPr>
                <p:nvPr>
                  <p:custDataLst>
                    <p:tags r:id="rId326"/>
                  </p:custDataLst>
                </p:nvPr>
              </p:nvSpPr>
              <p:spPr bwMode="auto">
                <a:xfrm>
                  <a:off x="1837" y="791"/>
                  <a:ext cx="113" cy="113"/>
                </a:xfrm>
                <a:custGeom>
                  <a:avLst/>
                  <a:gdLst>
                    <a:gd name="T0" fmla="*/ 18 w 117"/>
                    <a:gd name="T1" fmla="*/ 102 h 118"/>
                    <a:gd name="T2" fmla="*/ 84 w 117"/>
                    <a:gd name="T3" fmla="*/ 108 h 118"/>
                    <a:gd name="T4" fmla="*/ 81 w 117"/>
                    <a:gd name="T5" fmla="*/ 34 h 118"/>
                    <a:gd name="T6" fmla="*/ 80 w 117"/>
                    <a:gd name="T7" fmla="*/ 33 h 118"/>
                    <a:gd name="T8" fmla="*/ 6 w 117"/>
                    <a:gd name="T9" fmla="*/ 36 h 118"/>
                    <a:gd name="T10" fmla="*/ 17 w 117"/>
                    <a:gd name="T11" fmla="*/ 102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18">
                      <a:moveTo>
                        <a:pt x="18" y="102"/>
                      </a:moveTo>
                      <a:cubicBezTo>
                        <a:pt x="35" y="118"/>
                        <a:pt x="58" y="117"/>
                        <a:pt x="84" y="108"/>
                      </a:cubicBezTo>
                      <a:cubicBezTo>
                        <a:pt x="111" y="99"/>
                        <a:pt x="117" y="67"/>
                        <a:pt x="81" y="34"/>
                      </a:cubicBezTo>
                      <a:cubicBezTo>
                        <a:pt x="80" y="33"/>
                        <a:pt x="80" y="33"/>
                        <a:pt x="80" y="33"/>
                      </a:cubicBezTo>
                      <a:cubicBezTo>
                        <a:pt x="44" y="0"/>
                        <a:pt x="12" y="9"/>
                        <a:pt x="6" y="36"/>
                      </a:cubicBezTo>
                      <a:cubicBezTo>
                        <a:pt x="0" y="63"/>
                        <a:pt x="0" y="87"/>
                        <a:pt x="17" y="102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" name="Freeform 30"/>
                <p:cNvSpPr>
                  <a:spLocks noChangeArrowheads="1"/>
                </p:cNvSpPr>
                <p:nvPr>
                  <p:custDataLst>
                    <p:tags r:id="rId327"/>
                  </p:custDataLst>
                </p:nvPr>
              </p:nvSpPr>
              <p:spPr bwMode="auto">
                <a:xfrm>
                  <a:off x="1692" y="782"/>
                  <a:ext cx="117" cy="110"/>
                </a:xfrm>
                <a:custGeom>
                  <a:avLst/>
                  <a:gdLst>
                    <a:gd name="T0" fmla="*/ 87 w 122"/>
                    <a:gd name="T1" fmla="*/ 105 h 114"/>
                    <a:gd name="T2" fmla="*/ 119 w 122"/>
                    <a:gd name="T3" fmla="*/ 46 h 114"/>
                    <a:gd name="T4" fmla="*/ 49 w 122"/>
                    <a:gd name="T5" fmla="*/ 20 h 114"/>
                    <a:gd name="T6" fmla="*/ 49 w 122"/>
                    <a:gd name="T7" fmla="*/ 20 h 114"/>
                    <a:gd name="T8" fmla="*/ 22 w 122"/>
                    <a:gd name="T9" fmla="*/ 89 h 114"/>
                    <a:gd name="T10" fmla="*/ 87 w 122"/>
                    <a:gd name="T11" fmla="*/ 105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114">
                      <a:moveTo>
                        <a:pt x="87" y="105"/>
                      </a:moveTo>
                      <a:cubicBezTo>
                        <a:pt x="108" y="96"/>
                        <a:pt x="116" y="74"/>
                        <a:pt x="119" y="46"/>
                      </a:cubicBezTo>
                      <a:cubicBezTo>
                        <a:pt x="122" y="19"/>
                        <a:pt x="94" y="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" y="40"/>
                        <a:pt x="0" y="73"/>
                        <a:pt x="22" y="89"/>
                      </a:cubicBezTo>
                      <a:cubicBezTo>
                        <a:pt x="44" y="106"/>
                        <a:pt x="66" y="114"/>
                        <a:pt x="87" y="105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" name="Freeform 31"/>
                <p:cNvSpPr>
                  <a:spLocks noChangeArrowheads="1"/>
                </p:cNvSpPr>
                <p:nvPr>
                  <p:custDataLst>
                    <p:tags r:id="rId328"/>
                  </p:custDataLst>
                </p:nvPr>
              </p:nvSpPr>
              <p:spPr bwMode="auto">
                <a:xfrm>
                  <a:off x="1905" y="1045"/>
                  <a:ext cx="99" cy="128"/>
                </a:xfrm>
                <a:custGeom>
                  <a:avLst/>
                  <a:gdLst>
                    <a:gd name="T0" fmla="*/ 3 w 102"/>
                    <a:gd name="T1" fmla="*/ 58 h 133"/>
                    <a:gd name="T2" fmla="*/ 36 w 102"/>
                    <a:gd name="T3" fmla="*/ 116 h 133"/>
                    <a:gd name="T4" fmla="*/ 95 w 102"/>
                    <a:gd name="T5" fmla="*/ 70 h 133"/>
                    <a:gd name="T6" fmla="*/ 95 w 102"/>
                    <a:gd name="T7" fmla="*/ 70 h 133"/>
                    <a:gd name="T8" fmla="*/ 51 w 102"/>
                    <a:gd name="T9" fmla="*/ 11 h 133"/>
                    <a:gd name="T10" fmla="*/ 3 w 102"/>
                    <a:gd name="T11" fmla="*/ 58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2" h="133">
                      <a:moveTo>
                        <a:pt x="3" y="58"/>
                      </a:moveTo>
                      <a:cubicBezTo>
                        <a:pt x="0" y="81"/>
                        <a:pt x="14" y="99"/>
                        <a:pt x="36" y="116"/>
                      </a:cubicBezTo>
                      <a:cubicBezTo>
                        <a:pt x="58" y="133"/>
                        <a:pt x="89" y="119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102" y="21"/>
                        <a:pt x="76" y="0"/>
                        <a:pt x="51" y="11"/>
                      </a:cubicBezTo>
                      <a:cubicBezTo>
                        <a:pt x="25" y="21"/>
                        <a:pt x="6" y="35"/>
                        <a:pt x="3" y="58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1" name="Freeform 32"/>
                <p:cNvSpPr>
                  <a:spLocks noChangeArrowheads="1"/>
                </p:cNvSpPr>
                <p:nvPr>
                  <p:custDataLst>
                    <p:tags r:id="rId329"/>
                  </p:custDataLst>
                </p:nvPr>
              </p:nvSpPr>
              <p:spPr bwMode="auto">
                <a:xfrm>
                  <a:off x="1875" y="1186"/>
                  <a:ext cx="107" cy="121"/>
                </a:xfrm>
                <a:custGeom>
                  <a:avLst/>
                  <a:gdLst>
                    <a:gd name="T0" fmla="*/ 8 w 112"/>
                    <a:gd name="T1" fmla="*/ 42 h 126"/>
                    <a:gd name="T2" fmla="*/ 28 w 112"/>
                    <a:gd name="T3" fmla="*/ 105 h 126"/>
                    <a:gd name="T4" fmla="*/ 96 w 112"/>
                    <a:gd name="T5" fmla="*/ 73 h 126"/>
                    <a:gd name="T6" fmla="*/ 96 w 112"/>
                    <a:gd name="T7" fmla="*/ 73 h 126"/>
                    <a:gd name="T8" fmla="*/ 64 w 112"/>
                    <a:gd name="T9" fmla="*/ 5 h 126"/>
                    <a:gd name="T10" fmla="*/ 8 w 112"/>
                    <a:gd name="T11" fmla="*/ 4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2" h="125">
                      <a:moveTo>
                        <a:pt x="8" y="42"/>
                      </a:moveTo>
                      <a:cubicBezTo>
                        <a:pt x="0" y="63"/>
                        <a:pt x="10" y="84"/>
                        <a:pt x="28" y="105"/>
                      </a:cubicBezTo>
                      <a:cubicBezTo>
                        <a:pt x="47" y="126"/>
                        <a:pt x="79" y="119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112" y="26"/>
                        <a:pt x="91" y="0"/>
                        <a:pt x="64" y="5"/>
                      </a:cubicBezTo>
                      <a:cubicBezTo>
                        <a:pt x="37" y="10"/>
                        <a:pt x="15" y="20"/>
                        <a:pt x="8" y="41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2" name="Freeform 33"/>
                <p:cNvSpPr>
                  <a:spLocks noChangeArrowheads="1"/>
                </p:cNvSpPr>
                <p:nvPr>
                  <p:custDataLst>
                    <p:tags r:id="rId330"/>
                  </p:custDataLst>
                </p:nvPr>
              </p:nvSpPr>
              <p:spPr bwMode="auto">
                <a:xfrm>
                  <a:off x="1756" y="1268"/>
                  <a:ext cx="127" cy="90"/>
                </a:xfrm>
                <a:custGeom>
                  <a:avLst/>
                  <a:gdLst>
                    <a:gd name="T0" fmla="*/ 66 w 133"/>
                    <a:gd name="T1" fmla="*/ 0 h 94"/>
                    <a:gd name="T2" fmla="*/ 13 w 133"/>
                    <a:gd name="T3" fmla="*/ 42 h 94"/>
                    <a:gd name="T4" fmla="*/ 66 w 133"/>
                    <a:gd name="T5" fmla="*/ 94 h 94"/>
                    <a:gd name="T6" fmla="*/ 67 w 133"/>
                    <a:gd name="T7" fmla="*/ 94 h 94"/>
                    <a:gd name="T8" fmla="*/ 119 w 133"/>
                    <a:gd name="T9" fmla="*/ 41 h 94"/>
                    <a:gd name="T10" fmla="*/ 66 w 133"/>
                    <a:gd name="T1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3" h="94">
                      <a:moveTo>
                        <a:pt x="66" y="0"/>
                      </a:moveTo>
                      <a:cubicBezTo>
                        <a:pt x="43" y="0"/>
                        <a:pt x="27" y="17"/>
                        <a:pt x="13" y="42"/>
                      </a:cubicBezTo>
                      <a:cubicBezTo>
                        <a:pt x="0" y="66"/>
                        <a:pt x="17" y="94"/>
                        <a:pt x="66" y="94"/>
                      </a:cubicBezTo>
                      <a:cubicBezTo>
                        <a:pt x="67" y="94"/>
                        <a:pt x="67" y="94"/>
                        <a:pt x="67" y="94"/>
                      </a:cubicBezTo>
                      <a:cubicBezTo>
                        <a:pt x="116" y="93"/>
                        <a:pt x="133" y="65"/>
                        <a:pt x="119" y="41"/>
                      </a:cubicBezTo>
                      <a:cubicBezTo>
                        <a:pt x="106" y="17"/>
                        <a:pt x="89" y="0"/>
                        <a:pt x="66" y="0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3" name="Freeform 34"/>
                <p:cNvSpPr>
                  <a:spLocks noChangeArrowheads="1"/>
                </p:cNvSpPr>
                <p:nvPr>
                  <p:custDataLst>
                    <p:tags r:id="rId331"/>
                  </p:custDataLst>
                </p:nvPr>
              </p:nvSpPr>
              <p:spPr bwMode="auto">
                <a:xfrm>
                  <a:off x="1618" y="858"/>
                  <a:ext cx="330" cy="563"/>
                </a:xfrm>
                <a:custGeom>
                  <a:avLst/>
                  <a:gdLst>
                    <a:gd name="T0" fmla="*/ 163 w 343"/>
                    <a:gd name="T1" fmla="*/ 456 h 586"/>
                    <a:gd name="T2" fmla="*/ 164 w 343"/>
                    <a:gd name="T3" fmla="*/ 456 h 586"/>
                    <a:gd name="T4" fmla="*/ 209 w 343"/>
                    <a:gd name="T5" fmla="*/ 427 h 586"/>
                    <a:gd name="T6" fmla="*/ 209 w 343"/>
                    <a:gd name="T7" fmla="*/ 427 h 586"/>
                    <a:gd name="T8" fmla="*/ 243 w 343"/>
                    <a:gd name="T9" fmla="*/ 442 h 586"/>
                    <a:gd name="T10" fmla="*/ 244 w 343"/>
                    <a:gd name="T11" fmla="*/ 442 h 586"/>
                    <a:gd name="T12" fmla="*/ 230 w 343"/>
                    <a:gd name="T13" fmla="*/ 384 h 586"/>
                    <a:gd name="T14" fmla="*/ 273 w 343"/>
                    <a:gd name="T15" fmla="*/ 409 h 586"/>
                    <a:gd name="T16" fmla="*/ 275 w 343"/>
                    <a:gd name="T17" fmla="*/ 384 h 586"/>
                    <a:gd name="T18" fmla="*/ 275 w 343"/>
                    <a:gd name="T19" fmla="*/ 383 h 586"/>
                    <a:gd name="T20" fmla="*/ 327 w 343"/>
                    <a:gd name="T21" fmla="*/ 348 h 586"/>
                    <a:gd name="T22" fmla="*/ 327 w 343"/>
                    <a:gd name="T23" fmla="*/ 348 h 586"/>
                    <a:gd name="T24" fmla="*/ 269 w 343"/>
                    <a:gd name="T25" fmla="*/ 309 h 586"/>
                    <a:gd name="T26" fmla="*/ 322 w 343"/>
                    <a:gd name="T27" fmla="*/ 300 h 586"/>
                    <a:gd name="T28" fmla="*/ 322 w 343"/>
                    <a:gd name="T29" fmla="*/ 300 h 586"/>
                    <a:gd name="T30" fmla="*/ 302 w 343"/>
                    <a:gd name="T31" fmla="*/ 253 h 586"/>
                    <a:gd name="T32" fmla="*/ 302 w 343"/>
                    <a:gd name="T33" fmla="*/ 253 h 586"/>
                    <a:gd name="T34" fmla="*/ 343 w 343"/>
                    <a:gd name="T35" fmla="*/ 209 h 586"/>
                    <a:gd name="T36" fmla="*/ 343 w 343"/>
                    <a:gd name="T37" fmla="*/ 208 h 586"/>
                    <a:gd name="T38" fmla="*/ 281 w 343"/>
                    <a:gd name="T39" fmla="*/ 193 h 586"/>
                    <a:gd name="T40" fmla="*/ 335 w 343"/>
                    <a:gd name="T41" fmla="*/ 172 h 586"/>
                    <a:gd name="T42" fmla="*/ 299 w 343"/>
                    <a:gd name="T43" fmla="*/ 137 h 586"/>
                    <a:gd name="T44" fmla="*/ 299 w 343"/>
                    <a:gd name="T45" fmla="*/ 137 h 586"/>
                    <a:gd name="T46" fmla="*/ 321 w 343"/>
                    <a:gd name="T47" fmla="*/ 78 h 586"/>
                    <a:gd name="T48" fmla="*/ 321 w 343"/>
                    <a:gd name="T49" fmla="*/ 78 h 586"/>
                    <a:gd name="T50" fmla="*/ 266 w 343"/>
                    <a:gd name="T51" fmla="*/ 87 h 586"/>
                    <a:gd name="T52" fmla="*/ 301 w 343"/>
                    <a:gd name="T53" fmla="*/ 42 h 586"/>
                    <a:gd name="T54" fmla="*/ 301 w 343"/>
                    <a:gd name="T55" fmla="*/ 41 h 586"/>
                    <a:gd name="T56" fmla="*/ 246 w 343"/>
                    <a:gd name="T57" fmla="*/ 32 h 586"/>
                    <a:gd name="T58" fmla="*/ 245 w 343"/>
                    <a:gd name="T59" fmla="*/ 32 h 586"/>
                    <a:gd name="T60" fmla="*/ 231 w 343"/>
                    <a:gd name="T61" fmla="*/ 0 h 586"/>
                    <a:gd name="T62" fmla="*/ 230 w 343"/>
                    <a:gd name="T63" fmla="*/ 0 h 586"/>
                    <a:gd name="T64" fmla="*/ 203 w 343"/>
                    <a:gd name="T65" fmla="*/ 57 h 586"/>
                    <a:gd name="T66" fmla="*/ 189 w 343"/>
                    <a:gd name="T67" fmla="*/ 0 h 586"/>
                    <a:gd name="T68" fmla="*/ 188 w 343"/>
                    <a:gd name="T69" fmla="*/ 0 h 586"/>
                    <a:gd name="T70" fmla="*/ 164 w 343"/>
                    <a:gd name="T71" fmla="*/ 26 h 586"/>
                    <a:gd name="T72" fmla="*/ 164 w 343"/>
                    <a:gd name="T73" fmla="*/ 26 h 586"/>
                    <a:gd name="T74" fmla="*/ 123 w 343"/>
                    <a:gd name="T75" fmla="*/ 25 h 586"/>
                    <a:gd name="T76" fmla="*/ 118 w 343"/>
                    <a:gd name="T77" fmla="*/ 148 h 586"/>
                    <a:gd name="T78" fmla="*/ 5 w 343"/>
                    <a:gd name="T79" fmla="*/ 363 h 586"/>
                    <a:gd name="T80" fmla="*/ 5 w 343"/>
                    <a:gd name="T81" fmla="*/ 586 h 586"/>
                    <a:gd name="T82" fmla="*/ 43 w 343"/>
                    <a:gd name="T83" fmla="*/ 586 h 586"/>
                    <a:gd name="T84" fmla="*/ 63 w 343"/>
                    <a:gd name="T85" fmla="*/ 345 h 586"/>
                    <a:gd name="T86" fmla="*/ 112 w 343"/>
                    <a:gd name="T87" fmla="*/ 305 h 586"/>
                    <a:gd name="T88" fmla="*/ 169 w 343"/>
                    <a:gd name="T89" fmla="*/ 348 h 586"/>
                    <a:gd name="T90" fmla="*/ 163 w 343"/>
                    <a:gd name="T91" fmla="*/ 456 h 5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43" h="586">
                      <a:moveTo>
                        <a:pt x="163" y="456"/>
                      </a:moveTo>
                      <a:cubicBezTo>
                        <a:pt x="164" y="456"/>
                        <a:pt x="164" y="456"/>
                        <a:pt x="164" y="456"/>
                      </a:cubicBezTo>
                      <a:cubicBezTo>
                        <a:pt x="176" y="439"/>
                        <a:pt x="190" y="427"/>
                        <a:pt x="209" y="427"/>
                      </a:cubicBezTo>
                      <a:cubicBezTo>
                        <a:pt x="209" y="427"/>
                        <a:pt x="209" y="427"/>
                        <a:pt x="209" y="427"/>
                      </a:cubicBezTo>
                      <a:cubicBezTo>
                        <a:pt x="223" y="427"/>
                        <a:pt x="234" y="433"/>
                        <a:pt x="243" y="442"/>
                      </a:cubicBezTo>
                      <a:cubicBezTo>
                        <a:pt x="244" y="442"/>
                        <a:pt x="244" y="442"/>
                        <a:pt x="244" y="442"/>
                      </a:cubicBezTo>
                      <a:cubicBezTo>
                        <a:pt x="226" y="423"/>
                        <a:pt x="214" y="397"/>
                        <a:pt x="230" y="384"/>
                      </a:cubicBezTo>
                      <a:cubicBezTo>
                        <a:pt x="246" y="372"/>
                        <a:pt x="262" y="383"/>
                        <a:pt x="273" y="409"/>
                      </a:cubicBezTo>
                      <a:cubicBezTo>
                        <a:pt x="271" y="401"/>
                        <a:pt x="272" y="392"/>
                        <a:pt x="275" y="384"/>
                      </a:cubicBezTo>
                      <a:cubicBezTo>
                        <a:pt x="275" y="383"/>
                        <a:pt x="275" y="383"/>
                        <a:pt x="275" y="383"/>
                      </a:cubicBezTo>
                      <a:cubicBezTo>
                        <a:pt x="282" y="362"/>
                        <a:pt x="302" y="353"/>
                        <a:pt x="327" y="348"/>
                      </a:cubicBezTo>
                      <a:cubicBezTo>
                        <a:pt x="327" y="348"/>
                        <a:pt x="327" y="348"/>
                        <a:pt x="327" y="348"/>
                      </a:cubicBezTo>
                      <a:cubicBezTo>
                        <a:pt x="271" y="359"/>
                        <a:pt x="265" y="332"/>
                        <a:pt x="269" y="309"/>
                      </a:cubicBezTo>
                      <a:cubicBezTo>
                        <a:pt x="272" y="285"/>
                        <a:pt x="296" y="277"/>
                        <a:pt x="322" y="300"/>
                      </a:cubicBezTo>
                      <a:cubicBezTo>
                        <a:pt x="322" y="300"/>
                        <a:pt x="322" y="300"/>
                        <a:pt x="322" y="300"/>
                      </a:cubicBezTo>
                      <a:cubicBezTo>
                        <a:pt x="308" y="286"/>
                        <a:pt x="299" y="271"/>
                        <a:pt x="302" y="253"/>
                      </a:cubicBezTo>
                      <a:cubicBezTo>
                        <a:pt x="302" y="253"/>
                        <a:pt x="302" y="253"/>
                        <a:pt x="302" y="253"/>
                      </a:cubicBezTo>
                      <a:cubicBezTo>
                        <a:pt x="305" y="232"/>
                        <a:pt x="320" y="219"/>
                        <a:pt x="343" y="209"/>
                      </a:cubicBezTo>
                      <a:cubicBezTo>
                        <a:pt x="343" y="208"/>
                        <a:pt x="343" y="208"/>
                        <a:pt x="343" y="208"/>
                      </a:cubicBezTo>
                      <a:cubicBezTo>
                        <a:pt x="317" y="220"/>
                        <a:pt x="281" y="228"/>
                        <a:pt x="281" y="193"/>
                      </a:cubicBezTo>
                      <a:cubicBezTo>
                        <a:pt x="281" y="162"/>
                        <a:pt x="314" y="165"/>
                        <a:pt x="335" y="172"/>
                      </a:cubicBezTo>
                      <a:cubicBezTo>
                        <a:pt x="317" y="165"/>
                        <a:pt x="304" y="154"/>
                        <a:pt x="299" y="137"/>
                      </a:cubicBezTo>
                      <a:cubicBezTo>
                        <a:pt x="299" y="137"/>
                        <a:pt x="299" y="137"/>
                        <a:pt x="299" y="137"/>
                      </a:cubicBezTo>
                      <a:cubicBezTo>
                        <a:pt x="293" y="116"/>
                        <a:pt x="303" y="97"/>
                        <a:pt x="321" y="78"/>
                      </a:cubicBezTo>
                      <a:cubicBezTo>
                        <a:pt x="321" y="78"/>
                        <a:pt x="321" y="78"/>
                        <a:pt x="321" y="78"/>
                      </a:cubicBezTo>
                      <a:cubicBezTo>
                        <a:pt x="294" y="105"/>
                        <a:pt x="284" y="110"/>
                        <a:pt x="266" y="87"/>
                      </a:cubicBezTo>
                      <a:cubicBezTo>
                        <a:pt x="248" y="65"/>
                        <a:pt x="273" y="50"/>
                        <a:pt x="301" y="42"/>
                      </a:cubicBezTo>
                      <a:cubicBezTo>
                        <a:pt x="301" y="41"/>
                        <a:pt x="301" y="41"/>
                        <a:pt x="301" y="41"/>
                      </a:cubicBezTo>
                      <a:cubicBezTo>
                        <a:pt x="279" y="47"/>
                        <a:pt x="260" y="46"/>
                        <a:pt x="246" y="32"/>
                      </a:cubicBezTo>
                      <a:cubicBezTo>
                        <a:pt x="245" y="32"/>
                        <a:pt x="245" y="32"/>
                        <a:pt x="245" y="32"/>
                      </a:cubicBezTo>
                      <a:cubicBezTo>
                        <a:pt x="236" y="24"/>
                        <a:pt x="232" y="13"/>
                        <a:pt x="231" y="0"/>
                      </a:cubicBezTo>
                      <a:cubicBezTo>
                        <a:pt x="230" y="0"/>
                        <a:pt x="230" y="0"/>
                        <a:pt x="230" y="0"/>
                      </a:cubicBezTo>
                      <a:cubicBezTo>
                        <a:pt x="235" y="42"/>
                        <a:pt x="219" y="58"/>
                        <a:pt x="203" y="57"/>
                      </a:cubicBezTo>
                      <a:cubicBezTo>
                        <a:pt x="186" y="56"/>
                        <a:pt x="181" y="29"/>
                        <a:pt x="189" y="0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3" y="12"/>
                        <a:pt x="176" y="21"/>
                        <a:pt x="164" y="26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51" y="32"/>
                        <a:pt x="137" y="31"/>
                        <a:pt x="123" y="25"/>
                      </a:cubicBezTo>
                      <a:cubicBezTo>
                        <a:pt x="152" y="53"/>
                        <a:pt x="173" y="105"/>
                        <a:pt x="118" y="148"/>
                      </a:cubicBezTo>
                      <a:cubicBezTo>
                        <a:pt x="63" y="193"/>
                        <a:pt x="9" y="212"/>
                        <a:pt x="5" y="363"/>
                      </a:cubicBezTo>
                      <a:cubicBezTo>
                        <a:pt x="0" y="514"/>
                        <a:pt x="5" y="586"/>
                        <a:pt x="5" y="586"/>
                      </a:cubicBezTo>
                      <a:cubicBezTo>
                        <a:pt x="43" y="586"/>
                        <a:pt x="43" y="586"/>
                        <a:pt x="43" y="586"/>
                      </a:cubicBezTo>
                      <a:cubicBezTo>
                        <a:pt x="43" y="532"/>
                        <a:pt x="44" y="410"/>
                        <a:pt x="63" y="345"/>
                      </a:cubicBezTo>
                      <a:cubicBezTo>
                        <a:pt x="72" y="317"/>
                        <a:pt x="82" y="305"/>
                        <a:pt x="112" y="305"/>
                      </a:cubicBezTo>
                      <a:cubicBezTo>
                        <a:pt x="143" y="305"/>
                        <a:pt x="159" y="320"/>
                        <a:pt x="169" y="348"/>
                      </a:cubicBezTo>
                      <a:cubicBezTo>
                        <a:pt x="188" y="399"/>
                        <a:pt x="190" y="418"/>
                        <a:pt x="163" y="456"/>
                      </a:cubicBezTo>
                    </a:path>
                  </a:pathLst>
                </a:custGeom>
                <a:solidFill>
                  <a:srgbClr val="FAC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4" name="Freeform 35"/>
                <p:cNvSpPr>
                  <a:spLocks noChangeArrowheads="1"/>
                </p:cNvSpPr>
                <p:nvPr>
                  <p:custDataLst>
                    <p:tags r:id="rId332"/>
                  </p:custDataLst>
                </p:nvPr>
              </p:nvSpPr>
              <p:spPr bwMode="auto">
                <a:xfrm>
                  <a:off x="1627" y="881"/>
                  <a:ext cx="288" cy="540"/>
                </a:xfrm>
                <a:custGeom>
                  <a:avLst/>
                  <a:gdLst>
                    <a:gd name="T0" fmla="*/ 132 w 300"/>
                    <a:gd name="T1" fmla="*/ 12 h 562"/>
                    <a:gd name="T2" fmla="*/ 150 w 300"/>
                    <a:gd name="T3" fmla="*/ 63 h 562"/>
                    <a:gd name="T4" fmla="*/ 149 w 300"/>
                    <a:gd name="T5" fmla="*/ 66 h 562"/>
                    <a:gd name="T6" fmla="*/ 113 w 300"/>
                    <a:gd name="T7" fmla="*/ 129 h 562"/>
                    <a:gd name="T8" fmla="*/ 92 w 300"/>
                    <a:gd name="T9" fmla="*/ 145 h 562"/>
                    <a:gd name="T10" fmla="*/ 2 w 300"/>
                    <a:gd name="T11" fmla="*/ 339 h 562"/>
                    <a:gd name="T12" fmla="*/ 0 w 300"/>
                    <a:gd name="T13" fmla="*/ 464 h 562"/>
                    <a:gd name="T14" fmla="*/ 2 w 300"/>
                    <a:gd name="T15" fmla="*/ 562 h 562"/>
                    <a:gd name="T16" fmla="*/ 28 w 300"/>
                    <a:gd name="T17" fmla="*/ 562 h 562"/>
                    <a:gd name="T18" fmla="*/ 49 w 300"/>
                    <a:gd name="T19" fmla="*/ 319 h 562"/>
                    <a:gd name="T20" fmla="*/ 103 w 300"/>
                    <a:gd name="T21" fmla="*/ 275 h 562"/>
                    <a:gd name="T22" fmla="*/ 166 w 300"/>
                    <a:gd name="T23" fmla="*/ 322 h 562"/>
                    <a:gd name="T24" fmla="*/ 181 w 300"/>
                    <a:gd name="T25" fmla="*/ 381 h 562"/>
                    <a:gd name="T26" fmla="*/ 177 w 300"/>
                    <a:gd name="T27" fmla="*/ 403 h 562"/>
                    <a:gd name="T28" fmla="*/ 200 w 300"/>
                    <a:gd name="T29" fmla="*/ 397 h 562"/>
                    <a:gd name="T30" fmla="*/ 213 w 300"/>
                    <a:gd name="T31" fmla="*/ 399 h 562"/>
                    <a:gd name="T32" fmla="*/ 207 w 300"/>
                    <a:gd name="T33" fmla="*/ 377 h 562"/>
                    <a:gd name="T34" fmla="*/ 207 w 300"/>
                    <a:gd name="T35" fmla="*/ 374 h 562"/>
                    <a:gd name="T36" fmla="*/ 218 w 300"/>
                    <a:gd name="T37" fmla="*/ 355 h 562"/>
                    <a:gd name="T38" fmla="*/ 241 w 300"/>
                    <a:gd name="T39" fmla="*/ 350 h 562"/>
                    <a:gd name="T40" fmla="*/ 258 w 300"/>
                    <a:gd name="T41" fmla="*/ 363 h 562"/>
                    <a:gd name="T42" fmla="*/ 260 w 300"/>
                    <a:gd name="T43" fmla="*/ 357 h 562"/>
                    <a:gd name="T44" fmla="*/ 281 w 300"/>
                    <a:gd name="T45" fmla="*/ 331 h 562"/>
                    <a:gd name="T46" fmla="*/ 263 w 300"/>
                    <a:gd name="T47" fmla="*/ 322 h 562"/>
                    <a:gd name="T48" fmla="*/ 253 w 300"/>
                    <a:gd name="T49" fmla="*/ 294 h 562"/>
                    <a:gd name="T50" fmla="*/ 253 w 300"/>
                    <a:gd name="T51" fmla="*/ 284 h 562"/>
                    <a:gd name="T52" fmla="*/ 272 w 300"/>
                    <a:gd name="T53" fmla="*/ 258 h 562"/>
                    <a:gd name="T54" fmla="*/ 291 w 300"/>
                    <a:gd name="T55" fmla="*/ 257 h 562"/>
                    <a:gd name="T56" fmla="*/ 286 w 300"/>
                    <a:gd name="T57" fmla="*/ 235 h 562"/>
                    <a:gd name="T58" fmla="*/ 287 w 300"/>
                    <a:gd name="T59" fmla="*/ 228 h 562"/>
                    <a:gd name="T60" fmla="*/ 300 w 300"/>
                    <a:gd name="T61" fmla="*/ 200 h 562"/>
                    <a:gd name="T62" fmla="*/ 278 w 300"/>
                    <a:gd name="T63" fmla="*/ 196 h 562"/>
                    <a:gd name="T64" fmla="*/ 266 w 300"/>
                    <a:gd name="T65" fmla="*/ 169 h 562"/>
                    <a:gd name="T66" fmla="*/ 277 w 300"/>
                    <a:gd name="T67" fmla="*/ 144 h 562"/>
                    <a:gd name="T68" fmla="*/ 297 w 300"/>
                    <a:gd name="T69" fmla="*/ 137 h 562"/>
                    <a:gd name="T70" fmla="*/ 284 w 300"/>
                    <a:gd name="T71" fmla="*/ 114 h 562"/>
                    <a:gd name="T72" fmla="*/ 282 w 300"/>
                    <a:gd name="T73" fmla="*/ 101 h 562"/>
                    <a:gd name="T74" fmla="*/ 285 w 300"/>
                    <a:gd name="T75" fmla="*/ 82 h 562"/>
                    <a:gd name="T76" fmla="*/ 277 w 300"/>
                    <a:gd name="T77" fmla="*/ 84 h 562"/>
                    <a:gd name="T78" fmla="*/ 252 w 300"/>
                    <a:gd name="T79" fmla="*/ 67 h 562"/>
                    <a:gd name="T80" fmla="*/ 245 w 300"/>
                    <a:gd name="T81" fmla="*/ 49 h 562"/>
                    <a:gd name="T82" fmla="*/ 246 w 300"/>
                    <a:gd name="T83" fmla="*/ 42 h 562"/>
                    <a:gd name="T84" fmla="*/ 259 w 300"/>
                    <a:gd name="T85" fmla="*/ 26 h 562"/>
                    <a:gd name="T86" fmla="*/ 232 w 300"/>
                    <a:gd name="T87" fmla="*/ 13 h 562"/>
                    <a:gd name="T88" fmla="*/ 227 w 300"/>
                    <a:gd name="T89" fmla="*/ 7 h 562"/>
                    <a:gd name="T90" fmla="*/ 215 w 300"/>
                    <a:gd name="T91" fmla="*/ 31 h 562"/>
                    <a:gd name="T92" fmla="*/ 193 w 300"/>
                    <a:gd name="T93" fmla="*/ 39 h 562"/>
                    <a:gd name="T94" fmla="*/ 177 w 300"/>
                    <a:gd name="T95" fmla="*/ 29 h 562"/>
                    <a:gd name="T96" fmla="*/ 170 w 300"/>
                    <a:gd name="T97" fmla="*/ 2 h 562"/>
                    <a:gd name="T98" fmla="*/ 170 w 300"/>
                    <a:gd name="T99" fmla="*/ 0 h 562"/>
                    <a:gd name="T100" fmla="*/ 157 w 300"/>
                    <a:gd name="T101" fmla="*/ 8 h 562"/>
                    <a:gd name="T102" fmla="*/ 132 w 300"/>
                    <a:gd name="T103" fmla="*/ 12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0" h="562">
                      <a:moveTo>
                        <a:pt x="132" y="12"/>
                      </a:moveTo>
                      <a:cubicBezTo>
                        <a:pt x="141" y="24"/>
                        <a:pt x="150" y="42"/>
                        <a:pt x="150" y="63"/>
                      </a:cubicBezTo>
                      <a:cubicBezTo>
                        <a:pt x="150" y="64"/>
                        <a:pt x="150" y="65"/>
                        <a:pt x="149" y="66"/>
                      </a:cubicBezTo>
                      <a:cubicBezTo>
                        <a:pt x="148" y="90"/>
                        <a:pt x="136" y="111"/>
                        <a:pt x="113" y="129"/>
                      </a:cubicBezTo>
                      <a:cubicBezTo>
                        <a:pt x="92" y="145"/>
                        <a:pt x="92" y="145"/>
                        <a:pt x="92" y="145"/>
                      </a:cubicBezTo>
                      <a:cubicBezTo>
                        <a:pt x="46" y="180"/>
                        <a:pt x="5" y="210"/>
                        <a:pt x="2" y="339"/>
                      </a:cubicBezTo>
                      <a:cubicBezTo>
                        <a:pt x="0" y="389"/>
                        <a:pt x="0" y="431"/>
                        <a:pt x="0" y="464"/>
                      </a:cubicBezTo>
                      <a:cubicBezTo>
                        <a:pt x="0" y="514"/>
                        <a:pt x="1" y="550"/>
                        <a:pt x="2" y="562"/>
                      </a:cubicBezTo>
                      <a:cubicBezTo>
                        <a:pt x="28" y="562"/>
                        <a:pt x="28" y="562"/>
                        <a:pt x="28" y="562"/>
                      </a:cubicBezTo>
                      <a:cubicBezTo>
                        <a:pt x="28" y="488"/>
                        <a:pt x="31" y="378"/>
                        <a:pt x="49" y="319"/>
                      </a:cubicBezTo>
                      <a:cubicBezTo>
                        <a:pt x="57" y="290"/>
                        <a:pt x="69" y="275"/>
                        <a:pt x="103" y="275"/>
                      </a:cubicBezTo>
                      <a:cubicBezTo>
                        <a:pt x="135" y="275"/>
                        <a:pt x="153" y="289"/>
                        <a:pt x="166" y="322"/>
                      </a:cubicBezTo>
                      <a:cubicBezTo>
                        <a:pt x="175" y="347"/>
                        <a:pt x="181" y="364"/>
                        <a:pt x="181" y="381"/>
                      </a:cubicBezTo>
                      <a:cubicBezTo>
                        <a:pt x="181" y="389"/>
                        <a:pt x="179" y="396"/>
                        <a:pt x="177" y="403"/>
                      </a:cubicBezTo>
                      <a:cubicBezTo>
                        <a:pt x="184" y="399"/>
                        <a:pt x="192" y="397"/>
                        <a:pt x="200" y="397"/>
                      </a:cubicBezTo>
                      <a:cubicBezTo>
                        <a:pt x="205" y="397"/>
                        <a:pt x="209" y="398"/>
                        <a:pt x="213" y="399"/>
                      </a:cubicBezTo>
                      <a:cubicBezTo>
                        <a:pt x="209" y="391"/>
                        <a:pt x="207" y="383"/>
                        <a:pt x="207" y="377"/>
                      </a:cubicBezTo>
                      <a:cubicBezTo>
                        <a:pt x="207" y="376"/>
                        <a:pt x="207" y="375"/>
                        <a:pt x="207" y="374"/>
                      </a:cubicBezTo>
                      <a:cubicBezTo>
                        <a:pt x="208" y="366"/>
                        <a:pt x="212" y="360"/>
                        <a:pt x="218" y="355"/>
                      </a:cubicBezTo>
                      <a:cubicBezTo>
                        <a:pt x="225" y="350"/>
                        <a:pt x="233" y="348"/>
                        <a:pt x="241" y="350"/>
                      </a:cubicBezTo>
                      <a:cubicBezTo>
                        <a:pt x="247" y="352"/>
                        <a:pt x="253" y="356"/>
                        <a:pt x="258" y="363"/>
                      </a:cubicBezTo>
                      <a:cubicBezTo>
                        <a:pt x="259" y="361"/>
                        <a:pt x="259" y="359"/>
                        <a:pt x="260" y="357"/>
                      </a:cubicBezTo>
                      <a:cubicBezTo>
                        <a:pt x="264" y="345"/>
                        <a:pt x="272" y="337"/>
                        <a:pt x="281" y="331"/>
                      </a:cubicBezTo>
                      <a:cubicBezTo>
                        <a:pt x="274" y="329"/>
                        <a:pt x="268" y="327"/>
                        <a:pt x="263" y="322"/>
                      </a:cubicBezTo>
                      <a:cubicBezTo>
                        <a:pt x="256" y="316"/>
                        <a:pt x="253" y="306"/>
                        <a:pt x="253" y="294"/>
                      </a:cubicBezTo>
                      <a:cubicBezTo>
                        <a:pt x="253" y="291"/>
                        <a:pt x="253" y="287"/>
                        <a:pt x="253" y="284"/>
                      </a:cubicBezTo>
                      <a:cubicBezTo>
                        <a:pt x="255" y="271"/>
                        <a:pt x="262" y="262"/>
                        <a:pt x="272" y="258"/>
                      </a:cubicBezTo>
                      <a:cubicBezTo>
                        <a:pt x="278" y="256"/>
                        <a:pt x="285" y="255"/>
                        <a:pt x="291" y="257"/>
                      </a:cubicBezTo>
                      <a:cubicBezTo>
                        <a:pt x="288" y="250"/>
                        <a:pt x="286" y="242"/>
                        <a:pt x="286" y="235"/>
                      </a:cubicBezTo>
                      <a:cubicBezTo>
                        <a:pt x="286" y="233"/>
                        <a:pt x="286" y="230"/>
                        <a:pt x="287" y="228"/>
                      </a:cubicBezTo>
                      <a:cubicBezTo>
                        <a:pt x="288" y="217"/>
                        <a:pt x="292" y="208"/>
                        <a:pt x="300" y="200"/>
                      </a:cubicBezTo>
                      <a:cubicBezTo>
                        <a:pt x="292" y="201"/>
                        <a:pt x="284" y="200"/>
                        <a:pt x="278" y="196"/>
                      </a:cubicBezTo>
                      <a:cubicBezTo>
                        <a:pt x="270" y="191"/>
                        <a:pt x="266" y="182"/>
                        <a:pt x="266" y="169"/>
                      </a:cubicBezTo>
                      <a:cubicBezTo>
                        <a:pt x="266" y="158"/>
                        <a:pt x="270" y="149"/>
                        <a:pt x="277" y="144"/>
                      </a:cubicBezTo>
                      <a:cubicBezTo>
                        <a:pt x="283" y="140"/>
                        <a:pt x="290" y="138"/>
                        <a:pt x="297" y="137"/>
                      </a:cubicBezTo>
                      <a:cubicBezTo>
                        <a:pt x="291" y="131"/>
                        <a:pt x="286" y="123"/>
                        <a:pt x="284" y="114"/>
                      </a:cubicBezTo>
                      <a:cubicBezTo>
                        <a:pt x="282" y="110"/>
                        <a:pt x="282" y="105"/>
                        <a:pt x="282" y="101"/>
                      </a:cubicBezTo>
                      <a:cubicBezTo>
                        <a:pt x="282" y="94"/>
                        <a:pt x="283" y="88"/>
                        <a:pt x="285" y="82"/>
                      </a:cubicBezTo>
                      <a:cubicBezTo>
                        <a:pt x="282" y="83"/>
                        <a:pt x="280" y="84"/>
                        <a:pt x="277" y="84"/>
                      </a:cubicBezTo>
                      <a:cubicBezTo>
                        <a:pt x="267" y="83"/>
                        <a:pt x="259" y="75"/>
                        <a:pt x="252" y="67"/>
                      </a:cubicBezTo>
                      <a:cubicBezTo>
                        <a:pt x="247" y="61"/>
                        <a:pt x="245" y="55"/>
                        <a:pt x="245" y="49"/>
                      </a:cubicBezTo>
                      <a:cubicBezTo>
                        <a:pt x="245" y="47"/>
                        <a:pt x="245" y="44"/>
                        <a:pt x="246" y="42"/>
                      </a:cubicBezTo>
                      <a:cubicBezTo>
                        <a:pt x="248" y="36"/>
                        <a:pt x="252" y="31"/>
                        <a:pt x="259" y="26"/>
                      </a:cubicBezTo>
                      <a:cubicBezTo>
                        <a:pt x="249" y="24"/>
                        <a:pt x="240" y="20"/>
                        <a:pt x="232" y="13"/>
                      </a:cubicBezTo>
                      <a:cubicBezTo>
                        <a:pt x="230" y="11"/>
                        <a:pt x="228" y="9"/>
                        <a:pt x="227" y="7"/>
                      </a:cubicBezTo>
                      <a:cubicBezTo>
                        <a:pt x="224" y="19"/>
                        <a:pt x="220" y="26"/>
                        <a:pt x="215" y="31"/>
                      </a:cubicBezTo>
                      <a:cubicBezTo>
                        <a:pt x="209" y="37"/>
                        <a:pt x="202" y="40"/>
                        <a:pt x="193" y="39"/>
                      </a:cubicBezTo>
                      <a:cubicBezTo>
                        <a:pt x="187" y="39"/>
                        <a:pt x="181" y="35"/>
                        <a:pt x="177" y="29"/>
                      </a:cubicBezTo>
                      <a:cubicBezTo>
                        <a:pt x="172" y="23"/>
                        <a:pt x="170" y="13"/>
                        <a:pt x="170" y="2"/>
                      </a:cubicBezTo>
                      <a:cubicBezTo>
                        <a:pt x="170" y="1"/>
                        <a:pt x="170" y="0"/>
                        <a:pt x="170" y="0"/>
                      </a:cubicBezTo>
                      <a:cubicBezTo>
                        <a:pt x="166" y="3"/>
                        <a:pt x="162" y="6"/>
                        <a:pt x="157" y="8"/>
                      </a:cubicBezTo>
                      <a:cubicBezTo>
                        <a:pt x="149" y="11"/>
                        <a:pt x="141" y="12"/>
                        <a:pt x="132" y="12"/>
                      </a:cubicBezTo>
                    </a:path>
                  </a:pathLst>
                </a:custGeom>
                <a:solidFill>
                  <a:srgbClr val="D695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5" name="Freeform 36"/>
                <p:cNvSpPr>
                  <a:spLocks noChangeArrowheads="1"/>
                </p:cNvSpPr>
                <p:nvPr>
                  <p:custDataLst>
                    <p:tags r:id="rId333"/>
                  </p:custDataLst>
                </p:nvPr>
              </p:nvSpPr>
              <p:spPr bwMode="auto">
                <a:xfrm>
                  <a:off x="1667" y="1135"/>
                  <a:ext cx="126" cy="52"/>
                </a:xfrm>
                <a:custGeom>
                  <a:avLst/>
                  <a:gdLst>
                    <a:gd name="T0" fmla="*/ 130 w 131"/>
                    <a:gd name="T1" fmla="*/ 53 h 55"/>
                    <a:gd name="T2" fmla="*/ 62 w 131"/>
                    <a:gd name="T3" fmla="*/ 0 h 55"/>
                    <a:gd name="T4" fmla="*/ 1 w 131"/>
                    <a:gd name="T5" fmla="*/ 49 h 55"/>
                    <a:gd name="T6" fmla="*/ 0 w 131"/>
                    <a:gd name="T7" fmla="*/ 53 h 55"/>
                    <a:gd name="T8" fmla="*/ 61 w 131"/>
                    <a:gd name="T9" fmla="*/ 3 h 55"/>
                    <a:gd name="T10" fmla="*/ 131 w 131"/>
                    <a:gd name="T11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1" h="55">
                      <a:moveTo>
                        <a:pt x="130" y="53"/>
                      </a:moveTo>
                      <a:cubicBezTo>
                        <a:pt x="116" y="17"/>
                        <a:pt x="96" y="0"/>
                        <a:pt x="62" y="0"/>
                      </a:cubicBezTo>
                      <a:cubicBezTo>
                        <a:pt x="23" y="0"/>
                        <a:pt x="10" y="19"/>
                        <a:pt x="1" y="49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9" y="22"/>
                        <a:pt x="22" y="3"/>
                        <a:pt x="61" y="3"/>
                      </a:cubicBezTo>
                      <a:cubicBezTo>
                        <a:pt x="96" y="3"/>
                        <a:pt x="117" y="19"/>
                        <a:pt x="131" y="55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6" name="Freeform 37"/>
                <p:cNvSpPr>
                  <a:spLocks noChangeArrowheads="1"/>
                </p:cNvSpPr>
                <p:nvPr>
                  <p:custDataLst>
                    <p:tags r:id="rId334"/>
                  </p:custDataLst>
                </p:nvPr>
              </p:nvSpPr>
              <p:spPr bwMode="auto">
                <a:xfrm>
                  <a:off x="1632" y="946"/>
                  <a:ext cx="146" cy="262"/>
                </a:xfrm>
                <a:custGeom>
                  <a:avLst/>
                  <a:gdLst>
                    <a:gd name="T0" fmla="*/ 92 w 152"/>
                    <a:gd name="T1" fmla="*/ 88 h 273"/>
                    <a:gd name="T2" fmla="*/ 152 w 152"/>
                    <a:gd name="T3" fmla="*/ 0 h 273"/>
                    <a:gd name="T4" fmla="*/ 113 w 152"/>
                    <a:gd name="T5" fmla="*/ 68 h 273"/>
                    <a:gd name="T6" fmla="*/ 92 w 152"/>
                    <a:gd name="T7" fmla="*/ 84 h 273"/>
                    <a:gd name="T8" fmla="*/ 1 w 152"/>
                    <a:gd name="T9" fmla="*/ 273 h 273"/>
                    <a:gd name="T10" fmla="*/ 92 w 152"/>
                    <a:gd name="T11" fmla="*/ 88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2" h="273">
                      <a:moveTo>
                        <a:pt x="92" y="88"/>
                      </a:moveTo>
                      <a:cubicBezTo>
                        <a:pt x="136" y="56"/>
                        <a:pt x="152" y="26"/>
                        <a:pt x="152" y="0"/>
                      </a:cubicBezTo>
                      <a:cubicBezTo>
                        <a:pt x="150" y="25"/>
                        <a:pt x="137" y="48"/>
                        <a:pt x="113" y="68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47" y="118"/>
                        <a:pt x="4" y="147"/>
                        <a:pt x="1" y="273"/>
                      </a:cubicBezTo>
                      <a:cubicBezTo>
                        <a:pt x="0" y="155"/>
                        <a:pt x="59" y="113"/>
                        <a:pt x="92" y="8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7" name="Freeform 38"/>
                <p:cNvSpPr>
                  <a:spLocks noEditPoints="1" noChangeArrowheads="1"/>
                </p:cNvSpPr>
                <p:nvPr>
                  <p:custDataLst>
                    <p:tags r:id="rId335"/>
                  </p:custDataLst>
                </p:nvPr>
              </p:nvSpPr>
              <p:spPr bwMode="auto">
                <a:xfrm>
                  <a:off x="1627" y="881"/>
                  <a:ext cx="288" cy="540"/>
                </a:xfrm>
                <a:custGeom>
                  <a:avLst/>
                  <a:gdLst>
                    <a:gd name="T0" fmla="*/ 3 w 300"/>
                    <a:gd name="T1" fmla="*/ 464 h 562"/>
                    <a:gd name="T2" fmla="*/ 97 w 300"/>
                    <a:gd name="T3" fmla="*/ 151 h 562"/>
                    <a:gd name="T4" fmla="*/ 157 w 300"/>
                    <a:gd name="T5" fmla="*/ 67 h 562"/>
                    <a:gd name="T6" fmla="*/ 146 w 300"/>
                    <a:gd name="T7" fmla="*/ 22 h 562"/>
                    <a:gd name="T8" fmla="*/ 160 w 300"/>
                    <a:gd name="T9" fmla="*/ 14 h 562"/>
                    <a:gd name="T10" fmla="*/ 171 w 300"/>
                    <a:gd name="T11" fmla="*/ 33 h 562"/>
                    <a:gd name="T12" fmla="*/ 221 w 300"/>
                    <a:gd name="T13" fmla="*/ 36 h 562"/>
                    <a:gd name="T14" fmla="*/ 234 w 300"/>
                    <a:gd name="T15" fmla="*/ 23 h 562"/>
                    <a:gd name="T16" fmla="*/ 243 w 300"/>
                    <a:gd name="T17" fmla="*/ 32 h 562"/>
                    <a:gd name="T18" fmla="*/ 238 w 300"/>
                    <a:gd name="T19" fmla="*/ 49 h 562"/>
                    <a:gd name="T20" fmla="*/ 270 w 300"/>
                    <a:gd name="T21" fmla="*/ 90 h 562"/>
                    <a:gd name="T22" fmla="*/ 274 w 300"/>
                    <a:gd name="T23" fmla="*/ 101 h 562"/>
                    <a:gd name="T24" fmla="*/ 281 w 300"/>
                    <a:gd name="T25" fmla="*/ 127 h 562"/>
                    <a:gd name="T26" fmla="*/ 273 w 300"/>
                    <a:gd name="T27" fmla="*/ 138 h 562"/>
                    <a:gd name="T28" fmla="*/ 274 w 300"/>
                    <a:gd name="T29" fmla="*/ 202 h 562"/>
                    <a:gd name="T30" fmla="*/ 284 w 300"/>
                    <a:gd name="T31" fmla="*/ 211 h 562"/>
                    <a:gd name="T32" fmla="*/ 279 w 300"/>
                    <a:gd name="T33" fmla="*/ 235 h 562"/>
                    <a:gd name="T34" fmla="*/ 275 w 300"/>
                    <a:gd name="T35" fmla="*/ 250 h 562"/>
                    <a:gd name="T36" fmla="*/ 246 w 300"/>
                    <a:gd name="T37" fmla="*/ 283 h 562"/>
                    <a:gd name="T38" fmla="*/ 258 w 300"/>
                    <a:gd name="T39" fmla="*/ 328 h 562"/>
                    <a:gd name="T40" fmla="*/ 264 w 300"/>
                    <a:gd name="T41" fmla="*/ 337 h 562"/>
                    <a:gd name="T42" fmla="*/ 252 w 300"/>
                    <a:gd name="T43" fmla="*/ 347 h 562"/>
                    <a:gd name="T44" fmla="*/ 213 w 300"/>
                    <a:gd name="T45" fmla="*/ 349 h 562"/>
                    <a:gd name="T46" fmla="*/ 200 w 300"/>
                    <a:gd name="T47" fmla="*/ 377 h 562"/>
                    <a:gd name="T48" fmla="*/ 198 w 300"/>
                    <a:gd name="T49" fmla="*/ 390 h 562"/>
                    <a:gd name="T50" fmla="*/ 188 w 300"/>
                    <a:gd name="T51" fmla="*/ 388 h 562"/>
                    <a:gd name="T52" fmla="*/ 173 w 300"/>
                    <a:gd name="T53" fmla="*/ 319 h 562"/>
                    <a:gd name="T54" fmla="*/ 42 w 300"/>
                    <a:gd name="T55" fmla="*/ 317 h 562"/>
                    <a:gd name="T56" fmla="*/ 4 w 300"/>
                    <a:gd name="T57" fmla="*/ 562 h 562"/>
                    <a:gd name="T58" fmla="*/ 2 w 300"/>
                    <a:gd name="T59" fmla="*/ 339 h 562"/>
                    <a:gd name="T60" fmla="*/ 2 w 300"/>
                    <a:gd name="T61" fmla="*/ 562 h 562"/>
                    <a:gd name="T62" fmla="*/ 49 w 300"/>
                    <a:gd name="T63" fmla="*/ 319 h 562"/>
                    <a:gd name="T64" fmla="*/ 166 w 300"/>
                    <a:gd name="T65" fmla="*/ 322 h 562"/>
                    <a:gd name="T66" fmla="*/ 177 w 300"/>
                    <a:gd name="T67" fmla="*/ 403 h 562"/>
                    <a:gd name="T68" fmla="*/ 213 w 300"/>
                    <a:gd name="T69" fmla="*/ 399 h 562"/>
                    <a:gd name="T70" fmla="*/ 207 w 300"/>
                    <a:gd name="T71" fmla="*/ 374 h 562"/>
                    <a:gd name="T72" fmla="*/ 241 w 300"/>
                    <a:gd name="T73" fmla="*/ 350 h 562"/>
                    <a:gd name="T74" fmla="*/ 260 w 300"/>
                    <a:gd name="T75" fmla="*/ 357 h 562"/>
                    <a:gd name="T76" fmla="*/ 263 w 300"/>
                    <a:gd name="T77" fmla="*/ 322 h 562"/>
                    <a:gd name="T78" fmla="*/ 253 w 300"/>
                    <a:gd name="T79" fmla="*/ 284 h 562"/>
                    <a:gd name="T80" fmla="*/ 291 w 300"/>
                    <a:gd name="T81" fmla="*/ 257 h 562"/>
                    <a:gd name="T82" fmla="*/ 287 w 300"/>
                    <a:gd name="T83" fmla="*/ 228 h 562"/>
                    <a:gd name="T84" fmla="*/ 278 w 300"/>
                    <a:gd name="T85" fmla="*/ 196 h 562"/>
                    <a:gd name="T86" fmla="*/ 277 w 300"/>
                    <a:gd name="T87" fmla="*/ 144 h 562"/>
                    <a:gd name="T88" fmla="*/ 284 w 300"/>
                    <a:gd name="T89" fmla="*/ 114 h 562"/>
                    <a:gd name="T90" fmla="*/ 285 w 300"/>
                    <a:gd name="T91" fmla="*/ 82 h 562"/>
                    <a:gd name="T92" fmla="*/ 252 w 300"/>
                    <a:gd name="T93" fmla="*/ 67 h 562"/>
                    <a:gd name="T94" fmla="*/ 246 w 300"/>
                    <a:gd name="T95" fmla="*/ 42 h 562"/>
                    <a:gd name="T96" fmla="*/ 232 w 300"/>
                    <a:gd name="T97" fmla="*/ 13 h 562"/>
                    <a:gd name="T98" fmla="*/ 215 w 300"/>
                    <a:gd name="T99" fmla="*/ 31 h 562"/>
                    <a:gd name="T100" fmla="*/ 177 w 300"/>
                    <a:gd name="T101" fmla="*/ 29 h 562"/>
                    <a:gd name="T102" fmla="*/ 170 w 300"/>
                    <a:gd name="T103" fmla="*/ 0 h 562"/>
                    <a:gd name="T104" fmla="*/ 132 w 300"/>
                    <a:gd name="T105" fmla="*/ 12 h 562"/>
                    <a:gd name="T106" fmla="*/ 149 w 300"/>
                    <a:gd name="T107" fmla="*/ 66 h 562"/>
                    <a:gd name="T108" fmla="*/ 92 w 300"/>
                    <a:gd name="T109" fmla="*/ 145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00" h="562">
                      <a:moveTo>
                        <a:pt x="4" y="562"/>
                      </a:moveTo>
                      <a:cubicBezTo>
                        <a:pt x="3" y="548"/>
                        <a:pt x="3" y="506"/>
                        <a:pt x="3" y="464"/>
                      </a:cubicBezTo>
                      <a:cubicBezTo>
                        <a:pt x="3" y="426"/>
                        <a:pt x="5" y="384"/>
                        <a:pt x="6" y="340"/>
                      </a:cubicBezTo>
                      <a:cubicBezTo>
                        <a:pt x="10" y="214"/>
                        <a:pt x="52" y="185"/>
                        <a:pt x="97" y="151"/>
                      </a:cubicBezTo>
                      <a:cubicBezTo>
                        <a:pt x="118" y="135"/>
                        <a:pt x="118" y="135"/>
                        <a:pt x="118" y="135"/>
                      </a:cubicBezTo>
                      <a:cubicBezTo>
                        <a:pt x="142" y="115"/>
                        <a:pt x="155" y="92"/>
                        <a:pt x="157" y="67"/>
                      </a:cubicBezTo>
                      <a:cubicBezTo>
                        <a:pt x="157" y="63"/>
                        <a:pt x="157" y="63"/>
                        <a:pt x="157" y="63"/>
                      </a:cubicBezTo>
                      <a:cubicBezTo>
                        <a:pt x="157" y="49"/>
                        <a:pt x="153" y="35"/>
                        <a:pt x="146" y="22"/>
                      </a:cubicBezTo>
                      <a:cubicBezTo>
                        <a:pt x="146" y="21"/>
                        <a:pt x="147" y="18"/>
                        <a:pt x="148" y="18"/>
                      </a:cubicBezTo>
                      <a:cubicBezTo>
                        <a:pt x="152" y="17"/>
                        <a:pt x="156" y="16"/>
                        <a:pt x="160" y="14"/>
                      </a:cubicBezTo>
                      <a:cubicBezTo>
                        <a:pt x="161" y="14"/>
                        <a:pt x="164" y="16"/>
                        <a:pt x="164" y="17"/>
                      </a:cubicBezTo>
                      <a:cubicBezTo>
                        <a:pt x="166" y="23"/>
                        <a:pt x="168" y="29"/>
                        <a:pt x="171" y="33"/>
                      </a:cubicBezTo>
                      <a:cubicBezTo>
                        <a:pt x="176" y="41"/>
                        <a:pt x="184" y="46"/>
                        <a:pt x="193" y="46"/>
                      </a:cubicBezTo>
                      <a:cubicBezTo>
                        <a:pt x="203" y="47"/>
                        <a:pt x="213" y="44"/>
                        <a:pt x="221" y="36"/>
                      </a:cubicBezTo>
                      <a:cubicBezTo>
                        <a:pt x="223" y="34"/>
                        <a:pt x="225" y="30"/>
                        <a:pt x="228" y="26"/>
                      </a:cubicBezTo>
                      <a:cubicBezTo>
                        <a:pt x="229" y="24"/>
                        <a:pt x="232" y="22"/>
                        <a:pt x="234" y="23"/>
                      </a:cubicBezTo>
                      <a:cubicBezTo>
                        <a:pt x="236" y="25"/>
                        <a:pt x="238" y="26"/>
                        <a:pt x="241" y="27"/>
                      </a:cubicBezTo>
                      <a:cubicBezTo>
                        <a:pt x="242" y="28"/>
                        <a:pt x="243" y="31"/>
                        <a:pt x="243" y="32"/>
                      </a:cubicBezTo>
                      <a:cubicBezTo>
                        <a:pt x="241" y="35"/>
                        <a:pt x="240" y="37"/>
                        <a:pt x="239" y="40"/>
                      </a:cubicBezTo>
                      <a:cubicBezTo>
                        <a:pt x="238" y="43"/>
                        <a:pt x="238" y="46"/>
                        <a:pt x="238" y="49"/>
                      </a:cubicBezTo>
                      <a:cubicBezTo>
                        <a:pt x="238" y="57"/>
                        <a:pt x="241" y="64"/>
                        <a:pt x="247" y="72"/>
                      </a:cubicBezTo>
                      <a:cubicBezTo>
                        <a:pt x="253" y="79"/>
                        <a:pt x="260" y="87"/>
                        <a:pt x="270" y="90"/>
                      </a:cubicBezTo>
                      <a:cubicBezTo>
                        <a:pt x="272" y="90"/>
                        <a:pt x="275" y="94"/>
                        <a:pt x="275" y="95"/>
                      </a:cubicBezTo>
                      <a:cubicBezTo>
                        <a:pt x="275" y="97"/>
                        <a:pt x="274" y="99"/>
                        <a:pt x="274" y="101"/>
                      </a:cubicBezTo>
                      <a:cubicBezTo>
                        <a:pt x="274" y="106"/>
                        <a:pt x="275" y="111"/>
                        <a:pt x="277" y="116"/>
                      </a:cubicBezTo>
                      <a:cubicBezTo>
                        <a:pt x="278" y="120"/>
                        <a:pt x="279" y="124"/>
                        <a:pt x="281" y="127"/>
                      </a:cubicBezTo>
                      <a:cubicBezTo>
                        <a:pt x="282" y="129"/>
                        <a:pt x="280" y="134"/>
                        <a:pt x="278" y="135"/>
                      </a:cubicBezTo>
                      <a:cubicBezTo>
                        <a:pt x="276" y="136"/>
                        <a:pt x="275" y="137"/>
                        <a:pt x="273" y="138"/>
                      </a:cubicBezTo>
                      <a:cubicBezTo>
                        <a:pt x="264" y="145"/>
                        <a:pt x="259" y="156"/>
                        <a:pt x="259" y="169"/>
                      </a:cubicBezTo>
                      <a:cubicBezTo>
                        <a:pt x="259" y="188"/>
                        <a:pt x="267" y="197"/>
                        <a:pt x="274" y="202"/>
                      </a:cubicBezTo>
                      <a:cubicBezTo>
                        <a:pt x="276" y="203"/>
                        <a:pt x="278" y="204"/>
                        <a:pt x="281" y="205"/>
                      </a:cubicBezTo>
                      <a:cubicBezTo>
                        <a:pt x="283" y="206"/>
                        <a:pt x="285" y="210"/>
                        <a:pt x="284" y="211"/>
                      </a:cubicBezTo>
                      <a:cubicBezTo>
                        <a:pt x="282" y="216"/>
                        <a:pt x="280" y="221"/>
                        <a:pt x="280" y="227"/>
                      </a:cubicBezTo>
                      <a:cubicBezTo>
                        <a:pt x="279" y="235"/>
                        <a:pt x="279" y="235"/>
                        <a:pt x="279" y="235"/>
                      </a:cubicBezTo>
                      <a:cubicBezTo>
                        <a:pt x="279" y="238"/>
                        <a:pt x="279" y="241"/>
                        <a:pt x="280" y="244"/>
                      </a:cubicBezTo>
                      <a:cubicBezTo>
                        <a:pt x="280" y="245"/>
                        <a:pt x="277" y="249"/>
                        <a:pt x="275" y="250"/>
                      </a:cubicBezTo>
                      <a:cubicBezTo>
                        <a:pt x="273" y="250"/>
                        <a:pt x="271" y="250"/>
                        <a:pt x="270" y="251"/>
                      </a:cubicBezTo>
                      <a:cubicBezTo>
                        <a:pt x="257" y="256"/>
                        <a:pt x="248" y="267"/>
                        <a:pt x="246" y="283"/>
                      </a:cubicBezTo>
                      <a:cubicBezTo>
                        <a:pt x="245" y="294"/>
                        <a:pt x="245" y="294"/>
                        <a:pt x="245" y="294"/>
                      </a:cubicBezTo>
                      <a:cubicBezTo>
                        <a:pt x="245" y="308"/>
                        <a:pt x="250" y="320"/>
                        <a:pt x="258" y="328"/>
                      </a:cubicBezTo>
                      <a:cubicBezTo>
                        <a:pt x="259" y="329"/>
                        <a:pt x="261" y="330"/>
                        <a:pt x="262" y="331"/>
                      </a:cubicBezTo>
                      <a:cubicBezTo>
                        <a:pt x="264" y="332"/>
                        <a:pt x="265" y="335"/>
                        <a:pt x="264" y="337"/>
                      </a:cubicBezTo>
                      <a:cubicBezTo>
                        <a:pt x="262" y="339"/>
                        <a:pt x="260" y="342"/>
                        <a:pt x="258" y="345"/>
                      </a:cubicBezTo>
                      <a:cubicBezTo>
                        <a:pt x="257" y="347"/>
                        <a:pt x="253" y="348"/>
                        <a:pt x="252" y="347"/>
                      </a:cubicBezTo>
                      <a:cubicBezTo>
                        <a:pt x="249" y="345"/>
                        <a:pt x="246" y="344"/>
                        <a:pt x="242" y="343"/>
                      </a:cubicBezTo>
                      <a:cubicBezTo>
                        <a:pt x="232" y="340"/>
                        <a:pt x="222" y="342"/>
                        <a:pt x="213" y="349"/>
                      </a:cubicBezTo>
                      <a:cubicBezTo>
                        <a:pt x="206" y="355"/>
                        <a:pt x="201" y="363"/>
                        <a:pt x="200" y="373"/>
                      </a:cubicBezTo>
                      <a:cubicBezTo>
                        <a:pt x="200" y="377"/>
                        <a:pt x="200" y="377"/>
                        <a:pt x="200" y="377"/>
                      </a:cubicBezTo>
                      <a:cubicBezTo>
                        <a:pt x="200" y="380"/>
                        <a:pt x="200" y="383"/>
                        <a:pt x="201" y="386"/>
                      </a:cubicBezTo>
                      <a:cubicBezTo>
                        <a:pt x="201" y="388"/>
                        <a:pt x="199" y="390"/>
                        <a:pt x="198" y="390"/>
                      </a:cubicBezTo>
                      <a:cubicBezTo>
                        <a:pt x="196" y="390"/>
                        <a:pt x="194" y="390"/>
                        <a:pt x="191" y="391"/>
                      </a:cubicBezTo>
                      <a:cubicBezTo>
                        <a:pt x="190" y="391"/>
                        <a:pt x="187" y="389"/>
                        <a:pt x="188" y="388"/>
                      </a:cubicBezTo>
                      <a:cubicBezTo>
                        <a:pt x="188" y="385"/>
                        <a:pt x="188" y="383"/>
                        <a:pt x="188" y="381"/>
                      </a:cubicBezTo>
                      <a:cubicBezTo>
                        <a:pt x="188" y="364"/>
                        <a:pt x="183" y="346"/>
                        <a:pt x="173" y="319"/>
                      </a:cubicBezTo>
                      <a:cubicBezTo>
                        <a:pt x="159" y="283"/>
                        <a:pt x="138" y="267"/>
                        <a:pt x="103" y="267"/>
                      </a:cubicBezTo>
                      <a:cubicBezTo>
                        <a:pt x="64" y="267"/>
                        <a:pt x="51" y="286"/>
                        <a:pt x="42" y="317"/>
                      </a:cubicBezTo>
                      <a:cubicBezTo>
                        <a:pt x="24" y="376"/>
                        <a:pt x="27" y="489"/>
                        <a:pt x="26" y="562"/>
                      </a:cubicBezTo>
                      <a:cubicBezTo>
                        <a:pt x="4" y="562"/>
                        <a:pt x="4" y="562"/>
                        <a:pt x="4" y="562"/>
                      </a:cubicBezTo>
                      <a:moveTo>
                        <a:pt x="92" y="145"/>
                      </a:moveTo>
                      <a:cubicBezTo>
                        <a:pt x="46" y="180"/>
                        <a:pt x="5" y="210"/>
                        <a:pt x="2" y="339"/>
                      </a:cubicBezTo>
                      <a:cubicBezTo>
                        <a:pt x="0" y="389"/>
                        <a:pt x="0" y="431"/>
                        <a:pt x="0" y="464"/>
                      </a:cubicBezTo>
                      <a:cubicBezTo>
                        <a:pt x="0" y="514"/>
                        <a:pt x="1" y="550"/>
                        <a:pt x="2" y="562"/>
                      </a:cubicBezTo>
                      <a:cubicBezTo>
                        <a:pt x="28" y="562"/>
                        <a:pt x="28" y="562"/>
                        <a:pt x="28" y="562"/>
                      </a:cubicBezTo>
                      <a:cubicBezTo>
                        <a:pt x="28" y="488"/>
                        <a:pt x="31" y="378"/>
                        <a:pt x="49" y="319"/>
                      </a:cubicBezTo>
                      <a:cubicBezTo>
                        <a:pt x="57" y="290"/>
                        <a:pt x="69" y="275"/>
                        <a:pt x="103" y="275"/>
                      </a:cubicBezTo>
                      <a:cubicBezTo>
                        <a:pt x="135" y="275"/>
                        <a:pt x="153" y="289"/>
                        <a:pt x="166" y="322"/>
                      </a:cubicBezTo>
                      <a:cubicBezTo>
                        <a:pt x="175" y="347"/>
                        <a:pt x="181" y="364"/>
                        <a:pt x="181" y="381"/>
                      </a:cubicBezTo>
                      <a:cubicBezTo>
                        <a:pt x="181" y="389"/>
                        <a:pt x="179" y="396"/>
                        <a:pt x="177" y="403"/>
                      </a:cubicBezTo>
                      <a:cubicBezTo>
                        <a:pt x="184" y="399"/>
                        <a:pt x="192" y="397"/>
                        <a:pt x="200" y="397"/>
                      </a:cubicBezTo>
                      <a:cubicBezTo>
                        <a:pt x="205" y="397"/>
                        <a:pt x="209" y="398"/>
                        <a:pt x="213" y="399"/>
                      </a:cubicBezTo>
                      <a:cubicBezTo>
                        <a:pt x="209" y="391"/>
                        <a:pt x="207" y="383"/>
                        <a:pt x="207" y="377"/>
                      </a:cubicBezTo>
                      <a:cubicBezTo>
                        <a:pt x="207" y="376"/>
                        <a:pt x="207" y="375"/>
                        <a:pt x="207" y="374"/>
                      </a:cubicBezTo>
                      <a:cubicBezTo>
                        <a:pt x="208" y="366"/>
                        <a:pt x="212" y="360"/>
                        <a:pt x="218" y="355"/>
                      </a:cubicBezTo>
                      <a:cubicBezTo>
                        <a:pt x="225" y="350"/>
                        <a:pt x="233" y="348"/>
                        <a:pt x="241" y="350"/>
                      </a:cubicBezTo>
                      <a:cubicBezTo>
                        <a:pt x="247" y="352"/>
                        <a:pt x="253" y="356"/>
                        <a:pt x="258" y="363"/>
                      </a:cubicBezTo>
                      <a:cubicBezTo>
                        <a:pt x="259" y="361"/>
                        <a:pt x="259" y="359"/>
                        <a:pt x="260" y="357"/>
                      </a:cubicBezTo>
                      <a:cubicBezTo>
                        <a:pt x="264" y="345"/>
                        <a:pt x="272" y="337"/>
                        <a:pt x="281" y="331"/>
                      </a:cubicBezTo>
                      <a:cubicBezTo>
                        <a:pt x="274" y="329"/>
                        <a:pt x="268" y="327"/>
                        <a:pt x="263" y="322"/>
                      </a:cubicBezTo>
                      <a:cubicBezTo>
                        <a:pt x="256" y="316"/>
                        <a:pt x="253" y="306"/>
                        <a:pt x="253" y="294"/>
                      </a:cubicBezTo>
                      <a:cubicBezTo>
                        <a:pt x="253" y="291"/>
                        <a:pt x="253" y="287"/>
                        <a:pt x="253" y="284"/>
                      </a:cubicBezTo>
                      <a:cubicBezTo>
                        <a:pt x="255" y="271"/>
                        <a:pt x="262" y="262"/>
                        <a:pt x="272" y="258"/>
                      </a:cubicBezTo>
                      <a:cubicBezTo>
                        <a:pt x="278" y="256"/>
                        <a:pt x="285" y="255"/>
                        <a:pt x="291" y="257"/>
                      </a:cubicBezTo>
                      <a:cubicBezTo>
                        <a:pt x="288" y="250"/>
                        <a:pt x="286" y="242"/>
                        <a:pt x="286" y="235"/>
                      </a:cubicBezTo>
                      <a:cubicBezTo>
                        <a:pt x="286" y="233"/>
                        <a:pt x="286" y="230"/>
                        <a:pt x="287" y="228"/>
                      </a:cubicBezTo>
                      <a:cubicBezTo>
                        <a:pt x="288" y="217"/>
                        <a:pt x="292" y="208"/>
                        <a:pt x="300" y="200"/>
                      </a:cubicBezTo>
                      <a:cubicBezTo>
                        <a:pt x="292" y="201"/>
                        <a:pt x="284" y="200"/>
                        <a:pt x="278" y="196"/>
                      </a:cubicBezTo>
                      <a:cubicBezTo>
                        <a:pt x="270" y="191"/>
                        <a:pt x="266" y="182"/>
                        <a:pt x="266" y="169"/>
                      </a:cubicBezTo>
                      <a:cubicBezTo>
                        <a:pt x="266" y="158"/>
                        <a:pt x="270" y="149"/>
                        <a:pt x="277" y="144"/>
                      </a:cubicBezTo>
                      <a:cubicBezTo>
                        <a:pt x="283" y="140"/>
                        <a:pt x="290" y="138"/>
                        <a:pt x="297" y="137"/>
                      </a:cubicBezTo>
                      <a:cubicBezTo>
                        <a:pt x="291" y="131"/>
                        <a:pt x="286" y="123"/>
                        <a:pt x="284" y="114"/>
                      </a:cubicBezTo>
                      <a:cubicBezTo>
                        <a:pt x="282" y="110"/>
                        <a:pt x="282" y="105"/>
                        <a:pt x="282" y="101"/>
                      </a:cubicBezTo>
                      <a:cubicBezTo>
                        <a:pt x="282" y="94"/>
                        <a:pt x="283" y="88"/>
                        <a:pt x="285" y="82"/>
                      </a:cubicBezTo>
                      <a:cubicBezTo>
                        <a:pt x="282" y="83"/>
                        <a:pt x="280" y="84"/>
                        <a:pt x="277" y="84"/>
                      </a:cubicBezTo>
                      <a:cubicBezTo>
                        <a:pt x="267" y="83"/>
                        <a:pt x="259" y="75"/>
                        <a:pt x="252" y="67"/>
                      </a:cubicBezTo>
                      <a:cubicBezTo>
                        <a:pt x="247" y="61"/>
                        <a:pt x="245" y="55"/>
                        <a:pt x="245" y="49"/>
                      </a:cubicBezTo>
                      <a:cubicBezTo>
                        <a:pt x="245" y="47"/>
                        <a:pt x="245" y="44"/>
                        <a:pt x="246" y="42"/>
                      </a:cubicBezTo>
                      <a:cubicBezTo>
                        <a:pt x="248" y="36"/>
                        <a:pt x="252" y="31"/>
                        <a:pt x="259" y="26"/>
                      </a:cubicBezTo>
                      <a:cubicBezTo>
                        <a:pt x="249" y="24"/>
                        <a:pt x="240" y="20"/>
                        <a:pt x="232" y="13"/>
                      </a:cubicBezTo>
                      <a:cubicBezTo>
                        <a:pt x="230" y="11"/>
                        <a:pt x="228" y="9"/>
                        <a:pt x="227" y="7"/>
                      </a:cubicBezTo>
                      <a:cubicBezTo>
                        <a:pt x="224" y="19"/>
                        <a:pt x="220" y="26"/>
                        <a:pt x="215" y="31"/>
                      </a:cubicBezTo>
                      <a:cubicBezTo>
                        <a:pt x="209" y="37"/>
                        <a:pt x="202" y="40"/>
                        <a:pt x="193" y="39"/>
                      </a:cubicBezTo>
                      <a:cubicBezTo>
                        <a:pt x="187" y="39"/>
                        <a:pt x="181" y="35"/>
                        <a:pt x="177" y="29"/>
                      </a:cubicBezTo>
                      <a:cubicBezTo>
                        <a:pt x="172" y="23"/>
                        <a:pt x="170" y="13"/>
                        <a:pt x="170" y="2"/>
                      </a:cubicBezTo>
                      <a:cubicBezTo>
                        <a:pt x="170" y="1"/>
                        <a:pt x="170" y="0"/>
                        <a:pt x="170" y="0"/>
                      </a:cubicBezTo>
                      <a:cubicBezTo>
                        <a:pt x="166" y="3"/>
                        <a:pt x="162" y="6"/>
                        <a:pt x="157" y="8"/>
                      </a:cubicBezTo>
                      <a:cubicBezTo>
                        <a:pt x="149" y="11"/>
                        <a:pt x="141" y="12"/>
                        <a:pt x="132" y="12"/>
                      </a:cubicBezTo>
                      <a:cubicBezTo>
                        <a:pt x="141" y="24"/>
                        <a:pt x="150" y="42"/>
                        <a:pt x="150" y="63"/>
                      </a:cubicBezTo>
                      <a:cubicBezTo>
                        <a:pt x="150" y="64"/>
                        <a:pt x="150" y="65"/>
                        <a:pt x="149" y="66"/>
                      </a:cubicBezTo>
                      <a:cubicBezTo>
                        <a:pt x="148" y="90"/>
                        <a:pt x="136" y="111"/>
                        <a:pt x="113" y="129"/>
                      </a:cubicBezTo>
                      <a:cubicBezTo>
                        <a:pt x="92" y="145"/>
                        <a:pt x="92" y="145"/>
                        <a:pt x="92" y="145"/>
                      </a:cubicBezTo>
                    </a:path>
                  </a:pathLst>
                </a:custGeom>
                <a:solidFill>
                  <a:srgbClr val="B876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8" name="Freeform 39"/>
                <p:cNvSpPr>
                  <a:spLocks noChangeArrowheads="1"/>
                </p:cNvSpPr>
                <p:nvPr>
                  <p:custDataLst>
                    <p:tags r:id="rId336"/>
                  </p:custDataLst>
                </p:nvPr>
              </p:nvSpPr>
              <p:spPr bwMode="auto">
                <a:xfrm>
                  <a:off x="1614" y="730"/>
                  <a:ext cx="457" cy="727"/>
                </a:xfrm>
                <a:custGeom>
                  <a:avLst/>
                  <a:gdLst>
                    <a:gd name="T0" fmla="*/ 395 w 475"/>
                    <a:gd name="T1" fmla="*/ 174 h 758"/>
                    <a:gd name="T2" fmla="*/ 158 w 475"/>
                    <a:gd name="T3" fmla="*/ 1 h 758"/>
                    <a:gd name="T4" fmla="*/ 89 w 475"/>
                    <a:gd name="T5" fmla="*/ 256 h 758"/>
                    <a:gd name="T6" fmla="*/ 127 w 475"/>
                    <a:gd name="T7" fmla="*/ 159 h 758"/>
                    <a:gd name="T8" fmla="*/ 130 w 475"/>
                    <a:gd name="T9" fmla="*/ 75 h 758"/>
                    <a:gd name="T10" fmla="*/ 200 w 475"/>
                    <a:gd name="T11" fmla="*/ 101 h 758"/>
                    <a:gd name="T12" fmla="*/ 192 w 475"/>
                    <a:gd name="T13" fmla="*/ 134 h 758"/>
                    <a:gd name="T14" fmla="*/ 207 w 475"/>
                    <a:gd name="T15" fmla="*/ 191 h 758"/>
                    <a:gd name="T16" fmla="*/ 235 w 475"/>
                    <a:gd name="T17" fmla="*/ 134 h 758"/>
                    <a:gd name="T18" fmla="*/ 238 w 475"/>
                    <a:gd name="T19" fmla="*/ 100 h 758"/>
                    <a:gd name="T20" fmla="*/ 313 w 475"/>
                    <a:gd name="T21" fmla="*/ 98 h 758"/>
                    <a:gd name="T22" fmla="*/ 305 w 475"/>
                    <a:gd name="T23" fmla="*/ 175 h 758"/>
                    <a:gd name="T24" fmla="*/ 270 w 475"/>
                    <a:gd name="T25" fmla="*/ 221 h 758"/>
                    <a:gd name="T26" fmla="*/ 325 w 475"/>
                    <a:gd name="T27" fmla="*/ 212 h 758"/>
                    <a:gd name="T28" fmla="*/ 392 w 475"/>
                    <a:gd name="T29" fmla="*/ 245 h 758"/>
                    <a:gd name="T30" fmla="*/ 357 w 475"/>
                    <a:gd name="T31" fmla="*/ 311 h 758"/>
                    <a:gd name="T32" fmla="*/ 285 w 475"/>
                    <a:gd name="T33" fmla="*/ 327 h 758"/>
                    <a:gd name="T34" fmla="*/ 347 w 475"/>
                    <a:gd name="T35" fmla="*/ 343 h 758"/>
                    <a:gd name="T36" fmla="*/ 354 w 475"/>
                    <a:gd name="T37" fmla="*/ 340 h 758"/>
                    <a:gd name="T38" fmla="*/ 398 w 475"/>
                    <a:gd name="T39" fmla="*/ 399 h 758"/>
                    <a:gd name="T40" fmla="*/ 326 w 475"/>
                    <a:gd name="T41" fmla="*/ 434 h 758"/>
                    <a:gd name="T42" fmla="*/ 273 w 475"/>
                    <a:gd name="T43" fmla="*/ 443 h 758"/>
                    <a:gd name="T44" fmla="*/ 331 w 475"/>
                    <a:gd name="T45" fmla="*/ 482 h 758"/>
                    <a:gd name="T46" fmla="*/ 367 w 475"/>
                    <a:gd name="T47" fmla="*/ 549 h 758"/>
                    <a:gd name="T48" fmla="*/ 299 w 475"/>
                    <a:gd name="T49" fmla="*/ 581 h 758"/>
                    <a:gd name="T50" fmla="*/ 277 w 475"/>
                    <a:gd name="T51" fmla="*/ 543 h 758"/>
                    <a:gd name="T52" fmla="*/ 248 w 475"/>
                    <a:gd name="T53" fmla="*/ 576 h 758"/>
                    <a:gd name="T54" fmla="*/ 266 w 475"/>
                    <a:gd name="T55" fmla="*/ 602 h 758"/>
                    <a:gd name="T56" fmla="*/ 213 w 475"/>
                    <a:gd name="T57" fmla="*/ 655 h 758"/>
                    <a:gd name="T58" fmla="*/ 168 w 475"/>
                    <a:gd name="T59" fmla="*/ 590 h 758"/>
                    <a:gd name="T60" fmla="*/ 187 w 475"/>
                    <a:gd name="T61" fmla="*/ 542 h 758"/>
                    <a:gd name="T62" fmla="*/ 64 w 475"/>
                    <a:gd name="T63" fmla="*/ 613 h 758"/>
                    <a:gd name="T64" fmla="*/ 424 w 475"/>
                    <a:gd name="T65" fmla="*/ 553 h 758"/>
                    <a:gd name="T66" fmla="*/ 456 w 475"/>
                    <a:gd name="T67" fmla="*/ 316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75" h="758">
                      <a:moveTo>
                        <a:pt x="456" y="316"/>
                      </a:moveTo>
                      <a:cubicBezTo>
                        <a:pt x="436" y="219"/>
                        <a:pt x="408" y="191"/>
                        <a:pt x="395" y="174"/>
                      </a:cubicBezTo>
                      <a:cubicBezTo>
                        <a:pt x="381" y="158"/>
                        <a:pt x="401" y="148"/>
                        <a:pt x="356" y="84"/>
                      </a:cubicBezTo>
                      <a:cubicBezTo>
                        <a:pt x="310" y="21"/>
                        <a:pt x="237" y="0"/>
                        <a:pt x="158" y="1"/>
                      </a:cubicBezTo>
                      <a:cubicBezTo>
                        <a:pt x="92" y="2"/>
                        <a:pt x="14" y="51"/>
                        <a:pt x="7" y="152"/>
                      </a:cubicBezTo>
                      <a:cubicBezTo>
                        <a:pt x="0" y="253"/>
                        <a:pt x="65" y="258"/>
                        <a:pt x="89" y="256"/>
                      </a:cubicBezTo>
                      <a:cubicBezTo>
                        <a:pt x="112" y="255"/>
                        <a:pt x="162" y="236"/>
                        <a:pt x="145" y="181"/>
                      </a:cubicBezTo>
                      <a:cubicBezTo>
                        <a:pt x="140" y="173"/>
                        <a:pt x="134" y="165"/>
                        <a:pt x="127" y="159"/>
                      </a:cubicBezTo>
                      <a:cubicBezTo>
                        <a:pt x="119" y="155"/>
                        <a:pt x="111" y="150"/>
                        <a:pt x="103" y="144"/>
                      </a:cubicBezTo>
                      <a:cubicBezTo>
                        <a:pt x="81" y="128"/>
                        <a:pt x="85" y="95"/>
                        <a:pt x="130" y="75"/>
                      </a:cubicBezTo>
                      <a:cubicBezTo>
                        <a:pt x="130" y="75"/>
                        <a:pt x="130" y="75"/>
                        <a:pt x="130" y="75"/>
                      </a:cubicBezTo>
                      <a:cubicBezTo>
                        <a:pt x="175" y="55"/>
                        <a:pt x="203" y="74"/>
                        <a:pt x="200" y="101"/>
                      </a:cubicBezTo>
                      <a:cubicBezTo>
                        <a:pt x="199" y="114"/>
                        <a:pt x="196" y="125"/>
                        <a:pt x="192" y="134"/>
                      </a:cubicBezTo>
                      <a:cubicBezTo>
                        <a:pt x="192" y="134"/>
                        <a:pt x="192" y="134"/>
                        <a:pt x="192" y="134"/>
                      </a:cubicBezTo>
                      <a:cubicBezTo>
                        <a:pt x="193" y="134"/>
                        <a:pt x="193" y="134"/>
                        <a:pt x="193" y="134"/>
                      </a:cubicBezTo>
                      <a:cubicBezTo>
                        <a:pt x="185" y="163"/>
                        <a:pt x="190" y="190"/>
                        <a:pt x="207" y="191"/>
                      </a:cubicBezTo>
                      <a:cubicBezTo>
                        <a:pt x="223" y="192"/>
                        <a:pt x="239" y="176"/>
                        <a:pt x="234" y="134"/>
                      </a:cubicBezTo>
                      <a:cubicBezTo>
                        <a:pt x="235" y="134"/>
                        <a:pt x="235" y="134"/>
                        <a:pt x="235" y="134"/>
                      </a:cubicBezTo>
                      <a:cubicBezTo>
                        <a:pt x="235" y="134"/>
                        <a:pt x="235" y="134"/>
                        <a:pt x="235" y="134"/>
                      </a:cubicBezTo>
                      <a:cubicBezTo>
                        <a:pt x="234" y="124"/>
                        <a:pt x="235" y="113"/>
                        <a:pt x="238" y="100"/>
                      </a:cubicBezTo>
                      <a:cubicBezTo>
                        <a:pt x="244" y="73"/>
                        <a:pt x="276" y="64"/>
                        <a:pt x="312" y="97"/>
                      </a:cubicBezTo>
                      <a:cubicBezTo>
                        <a:pt x="313" y="98"/>
                        <a:pt x="313" y="98"/>
                        <a:pt x="313" y="98"/>
                      </a:cubicBezTo>
                      <a:cubicBezTo>
                        <a:pt x="349" y="131"/>
                        <a:pt x="343" y="163"/>
                        <a:pt x="316" y="172"/>
                      </a:cubicBezTo>
                      <a:cubicBezTo>
                        <a:pt x="312" y="173"/>
                        <a:pt x="308" y="174"/>
                        <a:pt x="305" y="175"/>
                      </a:cubicBezTo>
                      <a:cubicBezTo>
                        <a:pt x="305" y="176"/>
                        <a:pt x="305" y="176"/>
                        <a:pt x="305" y="176"/>
                      </a:cubicBezTo>
                      <a:cubicBezTo>
                        <a:pt x="277" y="184"/>
                        <a:pt x="252" y="199"/>
                        <a:pt x="270" y="221"/>
                      </a:cubicBezTo>
                      <a:cubicBezTo>
                        <a:pt x="288" y="244"/>
                        <a:pt x="298" y="239"/>
                        <a:pt x="325" y="212"/>
                      </a:cubicBezTo>
                      <a:cubicBezTo>
                        <a:pt x="325" y="212"/>
                        <a:pt x="325" y="212"/>
                        <a:pt x="325" y="212"/>
                      </a:cubicBezTo>
                      <a:cubicBezTo>
                        <a:pt x="326" y="211"/>
                        <a:pt x="327" y="210"/>
                        <a:pt x="328" y="209"/>
                      </a:cubicBezTo>
                      <a:cubicBezTo>
                        <a:pt x="347" y="189"/>
                        <a:pt x="379" y="198"/>
                        <a:pt x="392" y="245"/>
                      </a:cubicBezTo>
                      <a:cubicBezTo>
                        <a:pt x="393" y="246"/>
                        <a:pt x="393" y="246"/>
                        <a:pt x="393" y="246"/>
                      </a:cubicBezTo>
                      <a:cubicBezTo>
                        <a:pt x="406" y="293"/>
                        <a:pt x="383" y="317"/>
                        <a:pt x="357" y="311"/>
                      </a:cubicBezTo>
                      <a:cubicBezTo>
                        <a:pt x="351" y="309"/>
                        <a:pt x="345" y="308"/>
                        <a:pt x="339" y="306"/>
                      </a:cubicBezTo>
                      <a:cubicBezTo>
                        <a:pt x="318" y="299"/>
                        <a:pt x="285" y="296"/>
                        <a:pt x="285" y="327"/>
                      </a:cubicBezTo>
                      <a:cubicBezTo>
                        <a:pt x="285" y="362"/>
                        <a:pt x="321" y="354"/>
                        <a:pt x="347" y="342"/>
                      </a:cubicBezTo>
                      <a:cubicBezTo>
                        <a:pt x="347" y="343"/>
                        <a:pt x="347" y="343"/>
                        <a:pt x="347" y="343"/>
                      </a:cubicBezTo>
                      <a:cubicBezTo>
                        <a:pt x="346" y="343"/>
                        <a:pt x="346" y="343"/>
                        <a:pt x="346" y="343"/>
                      </a:cubicBezTo>
                      <a:cubicBezTo>
                        <a:pt x="349" y="342"/>
                        <a:pt x="351" y="341"/>
                        <a:pt x="354" y="340"/>
                      </a:cubicBezTo>
                      <a:cubicBezTo>
                        <a:pt x="379" y="329"/>
                        <a:pt x="405" y="350"/>
                        <a:pt x="398" y="399"/>
                      </a:cubicBezTo>
                      <a:cubicBezTo>
                        <a:pt x="398" y="399"/>
                        <a:pt x="398" y="399"/>
                        <a:pt x="398" y="399"/>
                      </a:cubicBezTo>
                      <a:cubicBezTo>
                        <a:pt x="392" y="448"/>
                        <a:pt x="361" y="462"/>
                        <a:pt x="339" y="445"/>
                      </a:cubicBezTo>
                      <a:cubicBezTo>
                        <a:pt x="335" y="441"/>
                        <a:pt x="330" y="438"/>
                        <a:pt x="326" y="434"/>
                      </a:cubicBezTo>
                      <a:cubicBezTo>
                        <a:pt x="326" y="434"/>
                        <a:pt x="326" y="434"/>
                        <a:pt x="326" y="434"/>
                      </a:cubicBezTo>
                      <a:cubicBezTo>
                        <a:pt x="300" y="411"/>
                        <a:pt x="276" y="419"/>
                        <a:pt x="273" y="443"/>
                      </a:cubicBezTo>
                      <a:cubicBezTo>
                        <a:pt x="269" y="466"/>
                        <a:pt x="275" y="493"/>
                        <a:pt x="331" y="482"/>
                      </a:cubicBezTo>
                      <a:cubicBezTo>
                        <a:pt x="331" y="482"/>
                        <a:pt x="331" y="482"/>
                        <a:pt x="331" y="482"/>
                      </a:cubicBezTo>
                      <a:cubicBezTo>
                        <a:pt x="333" y="482"/>
                        <a:pt x="334" y="481"/>
                        <a:pt x="335" y="481"/>
                      </a:cubicBezTo>
                      <a:cubicBezTo>
                        <a:pt x="362" y="476"/>
                        <a:pt x="383" y="502"/>
                        <a:pt x="367" y="549"/>
                      </a:cubicBezTo>
                      <a:cubicBezTo>
                        <a:pt x="367" y="549"/>
                        <a:pt x="367" y="549"/>
                        <a:pt x="367" y="549"/>
                      </a:cubicBezTo>
                      <a:cubicBezTo>
                        <a:pt x="350" y="595"/>
                        <a:pt x="318" y="602"/>
                        <a:pt x="299" y="581"/>
                      </a:cubicBezTo>
                      <a:cubicBezTo>
                        <a:pt x="289" y="569"/>
                        <a:pt x="281" y="556"/>
                        <a:pt x="277" y="543"/>
                      </a:cubicBezTo>
                      <a:cubicBezTo>
                        <a:pt x="277" y="543"/>
                        <a:pt x="277" y="543"/>
                        <a:pt x="277" y="543"/>
                      </a:cubicBezTo>
                      <a:cubicBezTo>
                        <a:pt x="266" y="517"/>
                        <a:pt x="250" y="506"/>
                        <a:pt x="234" y="518"/>
                      </a:cubicBezTo>
                      <a:cubicBezTo>
                        <a:pt x="218" y="531"/>
                        <a:pt x="230" y="557"/>
                        <a:pt x="248" y="576"/>
                      </a:cubicBezTo>
                      <a:cubicBezTo>
                        <a:pt x="247" y="576"/>
                        <a:pt x="247" y="576"/>
                        <a:pt x="247" y="576"/>
                      </a:cubicBezTo>
                      <a:cubicBezTo>
                        <a:pt x="254" y="583"/>
                        <a:pt x="261" y="592"/>
                        <a:pt x="266" y="602"/>
                      </a:cubicBezTo>
                      <a:cubicBezTo>
                        <a:pt x="280" y="626"/>
                        <a:pt x="263" y="654"/>
                        <a:pt x="214" y="655"/>
                      </a:cubicBezTo>
                      <a:cubicBezTo>
                        <a:pt x="213" y="655"/>
                        <a:pt x="213" y="655"/>
                        <a:pt x="213" y="655"/>
                      </a:cubicBezTo>
                      <a:cubicBezTo>
                        <a:pt x="164" y="655"/>
                        <a:pt x="147" y="627"/>
                        <a:pt x="160" y="603"/>
                      </a:cubicBezTo>
                      <a:cubicBezTo>
                        <a:pt x="163" y="598"/>
                        <a:pt x="165" y="594"/>
                        <a:pt x="168" y="590"/>
                      </a:cubicBezTo>
                      <a:cubicBezTo>
                        <a:pt x="167" y="590"/>
                        <a:pt x="167" y="590"/>
                        <a:pt x="167" y="590"/>
                      </a:cubicBezTo>
                      <a:cubicBezTo>
                        <a:pt x="180" y="572"/>
                        <a:pt x="186" y="558"/>
                        <a:pt x="187" y="542"/>
                      </a:cubicBezTo>
                      <a:cubicBezTo>
                        <a:pt x="187" y="543"/>
                        <a:pt x="187" y="543"/>
                        <a:pt x="187" y="543"/>
                      </a:cubicBezTo>
                      <a:cubicBezTo>
                        <a:pt x="184" y="477"/>
                        <a:pt x="48" y="491"/>
                        <a:pt x="64" y="613"/>
                      </a:cubicBezTo>
                      <a:cubicBezTo>
                        <a:pt x="71" y="663"/>
                        <a:pt x="107" y="716"/>
                        <a:pt x="194" y="730"/>
                      </a:cubicBezTo>
                      <a:cubicBezTo>
                        <a:pt x="368" y="758"/>
                        <a:pt x="421" y="569"/>
                        <a:pt x="424" y="553"/>
                      </a:cubicBezTo>
                      <a:cubicBezTo>
                        <a:pt x="426" y="536"/>
                        <a:pt x="436" y="528"/>
                        <a:pt x="446" y="501"/>
                      </a:cubicBezTo>
                      <a:cubicBezTo>
                        <a:pt x="456" y="475"/>
                        <a:pt x="475" y="413"/>
                        <a:pt x="456" y="316"/>
                      </a:cubicBezTo>
                    </a:path>
                  </a:pathLst>
                </a:custGeom>
                <a:solidFill>
                  <a:srgbClr val="DCA1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9" name="Freeform 40"/>
                <p:cNvSpPr>
                  <a:spLocks noChangeArrowheads="1"/>
                </p:cNvSpPr>
                <p:nvPr>
                  <p:custDataLst>
                    <p:tags r:id="rId337"/>
                  </p:custDataLst>
                </p:nvPr>
              </p:nvSpPr>
              <p:spPr bwMode="auto">
                <a:xfrm>
                  <a:off x="1675" y="1234"/>
                  <a:ext cx="133" cy="193"/>
                </a:xfrm>
                <a:custGeom>
                  <a:avLst/>
                  <a:gdLst>
                    <a:gd name="T0" fmla="*/ 139 w 139"/>
                    <a:gd name="T1" fmla="*/ 201 h 201"/>
                    <a:gd name="T2" fmla="*/ 9 w 139"/>
                    <a:gd name="T3" fmla="*/ 83 h 201"/>
                    <a:gd name="T4" fmla="*/ 30 w 139"/>
                    <a:gd name="T5" fmla="*/ 0 h 201"/>
                    <a:gd name="T6" fmla="*/ 47 w 139"/>
                    <a:gd name="T7" fmla="*/ 145 h 201"/>
                    <a:gd name="T8" fmla="*/ 139 w 139"/>
                    <a:gd name="T9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9" h="201">
                      <a:moveTo>
                        <a:pt x="139" y="201"/>
                      </a:moveTo>
                      <a:cubicBezTo>
                        <a:pt x="52" y="187"/>
                        <a:pt x="16" y="134"/>
                        <a:pt x="9" y="83"/>
                      </a:cubicBezTo>
                      <a:cubicBezTo>
                        <a:pt x="4" y="45"/>
                        <a:pt x="14" y="18"/>
                        <a:pt x="30" y="0"/>
                      </a:cubicBezTo>
                      <a:cubicBezTo>
                        <a:pt x="16" y="34"/>
                        <a:pt x="0" y="85"/>
                        <a:pt x="47" y="145"/>
                      </a:cubicBezTo>
                      <a:cubicBezTo>
                        <a:pt x="89" y="196"/>
                        <a:pt x="139" y="201"/>
                        <a:pt x="139" y="201"/>
                      </a:cubicBezTo>
                    </a:path>
                  </a:pathLst>
                </a:custGeom>
                <a:solidFill>
                  <a:srgbClr val="CC75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0" name="Freeform 41"/>
                <p:cNvSpPr>
                  <a:spLocks noChangeArrowheads="1"/>
                </p:cNvSpPr>
                <p:nvPr>
                  <p:custDataLst>
                    <p:tags r:id="rId338"/>
                  </p:custDataLst>
                </p:nvPr>
              </p:nvSpPr>
              <p:spPr bwMode="auto">
                <a:xfrm>
                  <a:off x="1786" y="737"/>
                  <a:ext cx="185" cy="116"/>
                </a:xfrm>
                <a:custGeom>
                  <a:avLst/>
                  <a:gdLst>
                    <a:gd name="T0" fmla="*/ 192 w 192"/>
                    <a:gd name="T1" fmla="*/ 120 h 120"/>
                    <a:gd name="T2" fmla="*/ 0 w 192"/>
                    <a:gd name="T3" fmla="*/ 0 h 120"/>
                    <a:gd name="T4" fmla="*/ 192 w 192"/>
                    <a:gd name="T5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2" h="120">
                      <a:moveTo>
                        <a:pt x="192" y="120"/>
                      </a:moveTo>
                      <a:cubicBezTo>
                        <a:pt x="178" y="86"/>
                        <a:pt x="125" y="3"/>
                        <a:pt x="0" y="0"/>
                      </a:cubicBezTo>
                      <a:cubicBezTo>
                        <a:pt x="53" y="12"/>
                        <a:pt x="123" y="29"/>
                        <a:pt x="192" y="120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1" name="Freeform 42"/>
                <p:cNvSpPr>
                  <a:spLocks noChangeArrowheads="1"/>
                </p:cNvSpPr>
                <p:nvPr>
                  <p:custDataLst>
                    <p:tags r:id="rId339"/>
                  </p:custDataLst>
                </p:nvPr>
              </p:nvSpPr>
              <p:spPr bwMode="auto">
                <a:xfrm>
                  <a:off x="2004" y="922"/>
                  <a:ext cx="59" cy="230"/>
                </a:xfrm>
                <a:custGeom>
                  <a:avLst/>
                  <a:gdLst>
                    <a:gd name="T0" fmla="*/ 0 w 62"/>
                    <a:gd name="T1" fmla="*/ 0 h 240"/>
                    <a:gd name="T2" fmla="*/ 50 w 62"/>
                    <a:gd name="T3" fmla="*/ 240 h 240"/>
                    <a:gd name="T4" fmla="*/ 0 w 62"/>
                    <a:gd name="T5" fmla="*/ 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240">
                      <a:moveTo>
                        <a:pt x="0" y="0"/>
                      </a:moveTo>
                      <a:cubicBezTo>
                        <a:pt x="16" y="17"/>
                        <a:pt x="62" y="128"/>
                        <a:pt x="50" y="240"/>
                      </a:cubicBezTo>
                      <a:cubicBezTo>
                        <a:pt x="50" y="203"/>
                        <a:pt x="29" y="51"/>
                        <a:pt x="0" y="0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2" name="Freeform 43"/>
                <p:cNvSpPr>
                  <a:spLocks noChangeArrowheads="1"/>
                </p:cNvSpPr>
                <p:nvPr>
                  <p:custDataLst>
                    <p:tags r:id="rId340"/>
                  </p:custDataLst>
                </p:nvPr>
              </p:nvSpPr>
              <p:spPr bwMode="auto">
                <a:xfrm>
                  <a:off x="1862" y="1276"/>
                  <a:ext cx="143" cy="150"/>
                </a:xfrm>
                <a:custGeom>
                  <a:avLst/>
                  <a:gdLst>
                    <a:gd name="T0" fmla="*/ 85 w 149"/>
                    <a:gd name="T1" fmla="*/ 96 h 157"/>
                    <a:gd name="T2" fmla="*/ 149 w 149"/>
                    <a:gd name="T3" fmla="*/ 0 h 157"/>
                    <a:gd name="T4" fmla="*/ 0 w 149"/>
                    <a:gd name="T5" fmla="*/ 157 h 157"/>
                    <a:gd name="T6" fmla="*/ 85 w 149"/>
                    <a:gd name="T7" fmla="*/ 9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9" h="157">
                      <a:moveTo>
                        <a:pt x="85" y="96"/>
                      </a:moveTo>
                      <a:cubicBezTo>
                        <a:pt x="117" y="67"/>
                        <a:pt x="139" y="33"/>
                        <a:pt x="149" y="0"/>
                      </a:cubicBezTo>
                      <a:cubicBezTo>
                        <a:pt x="145" y="29"/>
                        <a:pt x="99" y="130"/>
                        <a:pt x="0" y="157"/>
                      </a:cubicBezTo>
                      <a:cubicBezTo>
                        <a:pt x="38" y="141"/>
                        <a:pt x="62" y="119"/>
                        <a:pt x="85" y="96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3" name="Freeform 44"/>
                <p:cNvSpPr>
                  <a:spLocks noChangeArrowheads="1"/>
                </p:cNvSpPr>
                <p:nvPr>
                  <p:custDataLst>
                    <p:tags r:id="rId341"/>
                  </p:custDataLst>
                </p:nvPr>
              </p:nvSpPr>
              <p:spPr bwMode="auto">
                <a:xfrm>
                  <a:off x="1722" y="1214"/>
                  <a:ext cx="67" cy="40"/>
                </a:xfrm>
                <a:custGeom>
                  <a:avLst/>
                  <a:gdLst>
                    <a:gd name="T0" fmla="*/ 70 w 70"/>
                    <a:gd name="T1" fmla="*/ 41 h 41"/>
                    <a:gd name="T2" fmla="*/ 0 w 70"/>
                    <a:gd name="T3" fmla="*/ 11 h 41"/>
                    <a:gd name="T4" fmla="*/ 70 w 70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0" h="41">
                      <a:moveTo>
                        <a:pt x="70" y="41"/>
                      </a:moveTo>
                      <a:cubicBezTo>
                        <a:pt x="66" y="7"/>
                        <a:pt x="23" y="0"/>
                        <a:pt x="0" y="11"/>
                      </a:cubicBezTo>
                      <a:cubicBezTo>
                        <a:pt x="13" y="7"/>
                        <a:pt x="55" y="9"/>
                        <a:pt x="70" y="41"/>
                      </a:cubicBezTo>
                    </a:path>
                  </a:pathLst>
                </a:custGeom>
                <a:solidFill>
                  <a:srgbClr val="E2B6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4" name="Freeform 45"/>
                <p:cNvSpPr>
                  <a:spLocks noChangeArrowheads="1"/>
                </p:cNvSpPr>
                <p:nvPr>
                  <p:custDataLst>
                    <p:tags r:id="rId342"/>
                  </p:custDataLst>
                </p:nvPr>
              </p:nvSpPr>
              <p:spPr bwMode="auto">
                <a:xfrm>
                  <a:off x="1688" y="911"/>
                  <a:ext cx="65" cy="58"/>
                </a:xfrm>
                <a:custGeom>
                  <a:avLst/>
                  <a:gdLst>
                    <a:gd name="T0" fmla="*/ 0 w 67"/>
                    <a:gd name="T1" fmla="*/ 60 h 60"/>
                    <a:gd name="T2" fmla="*/ 64 w 67"/>
                    <a:gd name="T3" fmla="*/ 0 h 60"/>
                    <a:gd name="T4" fmla="*/ 0 w 67"/>
                    <a:gd name="T5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7" h="60">
                      <a:moveTo>
                        <a:pt x="0" y="60"/>
                      </a:moveTo>
                      <a:cubicBezTo>
                        <a:pt x="58" y="58"/>
                        <a:pt x="67" y="18"/>
                        <a:pt x="64" y="0"/>
                      </a:cubicBezTo>
                      <a:cubicBezTo>
                        <a:pt x="62" y="15"/>
                        <a:pt x="46" y="60"/>
                        <a:pt x="0" y="60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5" name="Freeform 46"/>
                <p:cNvSpPr>
                  <a:spLocks noChangeArrowheads="1"/>
                </p:cNvSpPr>
                <p:nvPr>
                  <p:custDataLst>
                    <p:tags r:id="rId343"/>
                  </p:custDataLst>
                </p:nvPr>
              </p:nvSpPr>
              <p:spPr bwMode="auto">
                <a:xfrm>
                  <a:off x="1875" y="732"/>
                  <a:ext cx="118" cy="85"/>
                </a:xfrm>
                <a:custGeom>
                  <a:avLst/>
                  <a:gdLst>
                    <a:gd name="T0" fmla="*/ 0 w 123"/>
                    <a:gd name="T1" fmla="*/ 0 h 89"/>
                    <a:gd name="T2" fmla="*/ 123 w 123"/>
                    <a:gd name="T3" fmla="*/ 89 h 89"/>
                    <a:gd name="T4" fmla="*/ 0 w 123"/>
                    <a:gd name="T5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3" h="89">
                      <a:moveTo>
                        <a:pt x="0" y="0"/>
                      </a:moveTo>
                      <a:cubicBezTo>
                        <a:pt x="30" y="5"/>
                        <a:pt x="99" y="42"/>
                        <a:pt x="123" y="89"/>
                      </a:cubicBezTo>
                      <a:cubicBezTo>
                        <a:pt x="111" y="71"/>
                        <a:pt x="56" y="20"/>
                        <a:pt x="0" y="0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6" name="Freeform 47"/>
                <p:cNvSpPr>
                  <a:spLocks noChangeArrowheads="1"/>
                </p:cNvSpPr>
                <p:nvPr>
                  <p:custDataLst>
                    <p:tags r:id="rId344"/>
                  </p:custDataLst>
                </p:nvPr>
              </p:nvSpPr>
              <p:spPr bwMode="auto">
                <a:xfrm>
                  <a:off x="2038" y="910"/>
                  <a:ext cx="44" cy="137"/>
                </a:xfrm>
                <a:custGeom>
                  <a:avLst/>
                  <a:gdLst>
                    <a:gd name="T0" fmla="*/ 0 w 46"/>
                    <a:gd name="T1" fmla="*/ 0 h 143"/>
                    <a:gd name="T2" fmla="*/ 46 w 46"/>
                    <a:gd name="T3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143">
                      <a:moveTo>
                        <a:pt x="0" y="0"/>
                      </a:moveTo>
                      <a:cubicBezTo>
                        <a:pt x="8" y="16"/>
                        <a:pt x="35" y="68"/>
                        <a:pt x="46" y="143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7" name="Freeform 48"/>
                <p:cNvSpPr>
                  <a:spLocks noChangeArrowheads="1"/>
                </p:cNvSpPr>
                <p:nvPr>
                  <p:custDataLst>
                    <p:tags r:id="rId345"/>
                  </p:custDataLst>
                </p:nvPr>
              </p:nvSpPr>
              <p:spPr bwMode="auto">
                <a:xfrm>
                  <a:off x="1691" y="963"/>
                  <a:ext cx="62" cy="54"/>
                </a:xfrm>
                <a:custGeom>
                  <a:avLst/>
                  <a:gdLst>
                    <a:gd name="T0" fmla="*/ 58 w 64"/>
                    <a:gd name="T1" fmla="*/ 1 h 56"/>
                    <a:gd name="T2" fmla="*/ 20 w 64"/>
                    <a:gd name="T3" fmla="*/ 21 h 56"/>
                    <a:gd name="T4" fmla="*/ 3 w 64"/>
                    <a:gd name="T5" fmla="*/ 24 h 56"/>
                    <a:gd name="T6" fmla="*/ 7 w 64"/>
                    <a:gd name="T7" fmla="*/ 42 h 56"/>
                    <a:gd name="T8" fmla="*/ 60 w 64"/>
                    <a:gd name="T9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56">
                      <a:moveTo>
                        <a:pt x="58" y="1"/>
                      </a:moveTo>
                      <a:cubicBezTo>
                        <a:pt x="52" y="12"/>
                        <a:pt x="32" y="19"/>
                        <a:pt x="20" y="21"/>
                      </a:cubicBezTo>
                      <a:cubicBezTo>
                        <a:pt x="17" y="22"/>
                        <a:pt x="5" y="22"/>
                        <a:pt x="3" y="24"/>
                      </a:cubicBezTo>
                      <a:cubicBezTo>
                        <a:pt x="0" y="28"/>
                        <a:pt x="5" y="39"/>
                        <a:pt x="7" y="42"/>
                      </a:cubicBezTo>
                      <a:cubicBezTo>
                        <a:pt x="16" y="56"/>
                        <a:pt x="64" y="12"/>
                        <a:pt x="60" y="0"/>
                      </a:cubicBezTo>
                    </a:path>
                  </a:pathLst>
                </a:custGeom>
                <a:solidFill>
                  <a:srgbClr val="741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8" name="Freeform 49"/>
                <p:cNvSpPr>
                  <a:spLocks noChangeArrowheads="1"/>
                </p:cNvSpPr>
                <p:nvPr>
                  <p:custDataLst>
                    <p:tags r:id="rId346"/>
                  </p:custDataLst>
                </p:nvPr>
              </p:nvSpPr>
              <p:spPr bwMode="auto">
                <a:xfrm>
                  <a:off x="1718" y="1170"/>
                  <a:ext cx="53" cy="35"/>
                </a:xfrm>
                <a:custGeom>
                  <a:avLst/>
                  <a:gdLst>
                    <a:gd name="T0" fmla="*/ 55 w 55"/>
                    <a:gd name="T1" fmla="*/ 33 h 36"/>
                    <a:gd name="T2" fmla="*/ 17 w 55"/>
                    <a:gd name="T3" fmla="*/ 0 h 36"/>
                    <a:gd name="T4" fmla="*/ 1 w 55"/>
                    <a:gd name="T5" fmla="*/ 34 h 36"/>
                    <a:gd name="T6" fmla="*/ 33 w 55"/>
                    <a:gd name="T7" fmla="*/ 27 h 36"/>
                    <a:gd name="T8" fmla="*/ 55 w 5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36">
                      <a:moveTo>
                        <a:pt x="55" y="33"/>
                      </a:moveTo>
                      <a:cubicBezTo>
                        <a:pt x="54" y="19"/>
                        <a:pt x="32" y="0"/>
                        <a:pt x="17" y="0"/>
                      </a:cubicBezTo>
                      <a:cubicBezTo>
                        <a:pt x="1" y="0"/>
                        <a:pt x="0" y="24"/>
                        <a:pt x="1" y="34"/>
                      </a:cubicBezTo>
                      <a:cubicBezTo>
                        <a:pt x="9" y="35"/>
                        <a:pt x="23" y="26"/>
                        <a:pt x="33" y="27"/>
                      </a:cubicBezTo>
                      <a:cubicBezTo>
                        <a:pt x="41" y="28"/>
                        <a:pt x="49" y="30"/>
                        <a:pt x="55" y="36"/>
                      </a:cubicBezTo>
                    </a:path>
                  </a:pathLst>
                </a:custGeom>
                <a:solidFill>
                  <a:srgbClr val="741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9" name="Freeform 50"/>
                <p:cNvSpPr>
                  <a:spLocks noChangeArrowheads="1"/>
                </p:cNvSpPr>
                <p:nvPr>
                  <p:custDataLst>
                    <p:tags r:id="rId347"/>
                  </p:custDataLst>
                </p:nvPr>
              </p:nvSpPr>
              <p:spPr bwMode="auto">
                <a:xfrm>
                  <a:off x="1597" y="788"/>
                  <a:ext cx="68" cy="179"/>
                </a:xfrm>
                <a:custGeom>
                  <a:avLst/>
                  <a:gdLst>
                    <a:gd name="T0" fmla="*/ 63 w 71"/>
                    <a:gd name="T1" fmla="*/ 0 h 186"/>
                    <a:gd name="T2" fmla="*/ 71 w 71"/>
                    <a:gd name="T3" fmla="*/ 186 h 186"/>
                    <a:gd name="T4" fmla="*/ 63 w 71"/>
                    <a:gd name="T5" fmla="*/ 0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1" h="186">
                      <a:moveTo>
                        <a:pt x="63" y="0"/>
                      </a:moveTo>
                      <a:cubicBezTo>
                        <a:pt x="38" y="23"/>
                        <a:pt x="0" y="153"/>
                        <a:pt x="71" y="186"/>
                      </a:cubicBezTo>
                      <a:cubicBezTo>
                        <a:pt x="56" y="175"/>
                        <a:pt x="10" y="125"/>
                        <a:pt x="63" y="0"/>
                      </a:cubicBezTo>
                    </a:path>
                  </a:pathLst>
                </a:custGeom>
                <a:solidFill>
                  <a:srgbClr val="CC75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0" name="Freeform 51"/>
                <p:cNvSpPr>
                  <a:spLocks noChangeArrowheads="1"/>
                </p:cNvSpPr>
                <p:nvPr>
                  <p:custDataLst>
                    <p:tags r:id="rId348"/>
                  </p:custDataLst>
                </p:nvPr>
              </p:nvSpPr>
              <p:spPr bwMode="auto">
                <a:xfrm>
                  <a:off x="1868" y="1027"/>
                  <a:ext cx="14" cy="40"/>
                </a:xfrm>
                <a:custGeom>
                  <a:avLst/>
                  <a:gdLst>
                    <a:gd name="T0" fmla="*/ 11 w 15"/>
                    <a:gd name="T1" fmla="*/ 0 h 41"/>
                    <a:gd name="T2" fmla="*/ 15 w 15"/>
                    <a:gd name="T3" fmla="*/ 41 h 41"/>
                    <a:gd name="T4" fmla="*/ 11 w 15"/>
                    <a:gd name="T5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41">
                      <a:moveTo>
                        <a:pt x="11" y="0"/>
                      </a:moveTo>
                      <a:cubicBezTo>
                        <a:pt x="7" y="7"/>
                        <a:pt x="3" y="28"/>
                        <a:pt x="15" y="41"/>
                      </a:cubicBezTo>
                      <a:cubicBezTo>
                        <a:pt x="8" y="34"/>
                        <a:pt x="0" y="20"/>
                        <a:pt x="1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1" name="Freeform 52"/>
                <p:cNvSpPr>
                  <a:spLocks noChangeArrowheads="1"/>
                </p:cNvSpPr>
                <p:nvPr>
                  <p:custDataLst>
                    <p:tags r:id="rId349"/>
                  </p:custDataLst>
                </p:nvPr>
              </p:nvSpPr>
              <p:spPr bwMode="auto">
                <a:xfrm>
                  <a:off x="1856" y="1134"/>
                  <a:ext cx="15" cy="50"/>
                </a:xfrm>
                <a:custGeom>
                  <a:avLst/>
                  <a:gdLst>
                    <a:gd name="T0" fmla="*/ 15 w 15"/>
                    <a:gd name="T1" fmla="*/ 0 h 52"/>
                    <a:gd name="T2" fmla="*/ 11 w 15"/>
                    <a:gd name="T3" fmla="*/ 52 h 52"/>
                    <a:gd name="T4" fmla="*/ 15 w 15"/>
                    <a:gd name="T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52">
                      <a:moveTo>
                        <a:pt x="15" y="0"/>
                      </a:moveTo>
                      <a:cubicBezTo>
                        <a:pt x="10" y="5"/>
                        <a:pt x="1" y="29"/>
                        <a:pt x="11" y="52"/>
                      </a:cubicBezTo>
                      <a:cubicBezTo>
                        <a:pt x="3" y="38"/>
                        <a:pt x="0" y="18"/>
                        <a:pt x="15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2" name="Freeform 53"/>
                <p:cNvSpPr>
                  <a:spLocks noChangeArrowheads="1"/>
                </p:cNvSpPr>
                <p:nvPr>
                  <p:custDataLst>
                    <p:tags r:id="rId350"/>
                  </p:custDataLst>
                </p:nvPr>
              </p:nvSpPr>
              <p:spPr bwMode="auto">
                <a:xfrm>
                  <a:off x="1821" y="1210"/>
                  <a:ext cx="25" cy="21"/>
                </a:xfrm>
                <a:custGeom>
                  <a:avLst/>
                  <a:gdLst>
                    <a:gd name="T0" fmla="*/ 26 w 26"/>
                    <a:gd name="T1" fmla="*/ 0 h 22"/>
                    <a:gd name="T2" fmla="*/ 0 w 26"/>
                    <a:gd name="T3" fmla="*/ 22 h 22"/>
                    <a:gd name="T4" fmla="*/ 26 w 26"/>
                    <a:gd name="T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2">
                      <a:moveTo>
                        <a:pt x="26" y="0"/>
                      </a:moveTo>
                      <a:cubicBezTo>
                        <a:pt x="18" y="1"/>
                        <a:pt x="3" y="8"/>
                        <a:pt x="0" y="22"/>
                      </a:cubicBezTo>
                      <a:cubicBezTo>
                        <a:pt x="3" y="13"/>
                        <a:pt x="6" y="0"/>
                        <a:pt x="2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3" name="Freeform 54"/>
                <p:cNvSpPr>
                  <a:spLocks noChangeArrowheads="1"/>
                </p:cNvSpPr>
                <p:nvPr>
                  <p:custDataLst>
                    <p:tags r:id="rId351"/>
                  </p:custDataLst>
                </p:nvPr>
              </p:nvSpPr>
              <p:spPr bwMode="auto">
                <a:xfrm>
                  <a:off x="1855" y="928"/>
                  <a:ext cx="22" cy="35"/>
                </a:xfrm>
                <a:custGeom>
                  <a:avLst/>
                  <a:gdLst>
                    <a:gd name="T0" fmla="*/ 23 w 23"/>
                    <a:gd name="T1" fmla="*/ 36 h 36"/>
                    <a:gd name="T2" fmla="*/ 1 w 23"/>
                    <a:gd name="T3" fmla="*/ 0 h 36"/>
                    <a:gd name="T4" fmla="*/ 23 w 23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36">
                      <a:moveTo>
                        <a:pt x="23" y="36"/>
                      </a:moveTo>
                      <a:cubicBezTo>
                        <a:pt x="10" y="26"/>
                        <a:pt x="0" y="9"/>
                        <a:pt x="1" y="0"/>
                      </a:cubicBezTo>
                      <a:cubicBezTo>
                        <a:pt x="0" y="10"/>
                        <a:pt x="4" y="28"/>
                        <a:pt x="23" y="3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4" name="Freeform 55"/>
                <p:cNvSpPr>
                  <a:spLocks noChangeArrowheads="1"/>
                </p:cNvSpPr>
                <p:nvPr>
                  <p:custDataLst>
                    <p:tags r:id="rId352"/>
                  </p:custDataLst>
                </p:nvPr>
              </p:nvSpPr>
              <p:spPr bwMode="auto">
                <a:xfrm>
                  <a:off x="1793" y="916"/>
                  <a:ext cx="37" cy="20"/>
                </a:xfrm>
                <a:custGeom>
                  <a:avLst/>
                  <a:gdLst>
                    <a:gd name="T0" fmla="*/ 0 w 38"/>
                    <a:gd name="T1" fmla="*/ 0 h 21"/>
                    <a:gd name="T2" fmla="*/ 38 w 38"/>
                    <a:gd name="T3" fmla="*/ 6 h 21"/>
                    <a:gd name="T4" fmla="*/ 0 w 38"/>
                    <a:gd name="T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21">
                      <a:moveTo>
                        <a:pt x="0" y="0"/>
                      </a:moveTo>
                      <a:cubicBezTo>
                        <a:pt x="14" y="16"/>
                        <a:pt x="32" y="12"/>
                        <a:pt x="38" y="6"/>
                      </a:cubicBezTo>
                      <a:cubicBezTo>
                        <a:pt x="31" y="13"/>
                        <a:pt x="14" y="21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5" name="Freeform 56"/>
                <p:cNvSpPr>
                  <a:spLocks noChangeArrowheads="1"/>
                </p:cNvSpPr>
                <p:nvPr>
                  <p:custDataLst>
                    <p:tags r:id="rId353"/>
                  </p:custDataLst>
                </p:nvPr>
              </p:nvSpPr>
              <p:spPr bwMode="auto">
                <a:xfrm>
                  <a:off x="1614" y="730"/>
                  <a:ext cx="457" cy="727"/>
                </a:xfrm>
                <a:custGeom>
                  <a:avLst/>
                  <a:gdLst>
                    <a:gd name="T0" fmla="*/ 168 w 475"/>
                    <a:gd name="T1" fmla="*/ 590 h 758"/>
                    <a:gd name="T2" fmla="*/ 167 w 475"/>
                    <a:gd name="T3" fmla="*/ 590 h 758"/>
                    <a:gd name="T4" fmla="*/ 187 w 475"/>
                    <a:gd name="T5" fmla="*/ 542 h 758"/>
                    <a:gd name="T6" fmla="*/ 187 w 475"/>
                    <a:gd name="T7" fmla="*/ 543 h 758"/>
                    <a:gd name="T8" fmla="*/ 64 w 475"/>
                    <a:gd name="T9" fmla="*/ 613 h 758"/>
                    <a:gd name="T10" fmla="*/ 194 w 475"/>
                    <a:gd name="T11" fmla="*/ 730 h 758"/>
                    <a:gd name="T12" fmla="*/ 424 w 475"/>
                    <a:gd name="T13" fmla="*/ 553 h 758"/>
                    <a:gd name="T14" fmla="*/ 446 w 475"/>
                    <a:gd name="T15" fmla="*/ 501 h 758"/>
                    <a:gd name="T16" fmla="*/ 456 w 475"/>
                    <a:gd name="T17" fmla="*/ 316 h 758"/>
                    <a:gd name="T18" fmla="*/ 395 w 475"/>
                    <a:gd name="T19" fmla="*/ 174 h 758"/>
                    <a:gd name="T20" fmla="*/ 356 w 475"/>
                    <a:gd name="T21" fmla="*/ 84 h 758"/>
                    <a:gd name="T22" fmla="*/ 158 w 475"/>
                    <a:gd name="T23" fmla="*/ 1 h 758"/>
                    <a:gd name="T24" fmla="*/ 7 w 475"/>
                    <a:gd name="T25" fmla="*/ 152 h 758"/>
                    <a:gd name="T26" fmla="*/ 89 w 475"/>
                    <a:gd name="T27" fmla="*/ 256 h 758"/>
                    <a:gd name="T28" fmla="*/ 145 w 475"/>
                    <a:gd name="T29" fmla="*/ 181 h 758"/>
                    <a:gd name="T30" fmla="*/ 127 w 475"/>
                    <a:gd name="T31" fmla="*/ 159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75" h="758">
                      <a:moveTo>
                        <a:pt x="168" y="590"/>
                      </a:moveTo>
                      <a:cubicBezTo>
                        <a:pt x="167" y="590"/>
                        <a:pt x="167" y="590"/>
                        <a:pt x="167" y="590"/>
                      </a:cubicBezTo>
                      <a:cubicBezTo>
                        <a:pt x="180" y="572"/>
                        <a:pt x="186" y="558"/>
                        <a:pt x="187" y="542"/>
                      </a:cubicBezTo>
                      <a:cubicBezTo>
                        <a:pt x="187" y="543"/>
                        <a:pt x="187" y="543"/>
                        <a:pt x="187" y="543"/>
                      </a:cubicBezTo>
                      <a:cubicBezTo>
                        <a:pt x="184" y="477"/>
                        <a:pt x="48" y="491"/>
                        <a:pt x="64" y="613"/>
                      </a:cubicBezTo>
                      <a:cubicBezTo>
                        <a:pt x="71" y="663"/>
                        <a:pt x="107" y="716"/>
                        <a:pt x="194" y="730"/>
                      </a:cubicBezTo>
                      <a:cubicBezTo>
                        <a:pt x="368" y="758"/>
                        <a:pt x="421" y="569"/>
                        <a:pt x="424" y="553"/>
                      </a:cubicBezTo>
                      <a:cubicBezTo>
                        <a:pt x="426" y="536"/>
                        <a:pt x="436" y="528"/>
                        <a:pt x="446" y="501"/>
                      </a:cubicBezTo>
                      <a:cubicBezTo>
                        <a:pt x="456" y="475"/>
                        <a:pt x="475" y="413"/>
                        <a:pt x="456" y="316"/>
                      </a:cubicBezTo>
                      <a:cubicBezTo>
                        <a:pt x="436" y="219"/>
                        <a:pt x="408" y="191"/>
                        <a:pt x="395" y="174"/>
                      </a:cubicBezTo>
                      <a:cubicBezTo>
                        <a:pt x="381" y="158"/>
                        <a:pt x="401" y="148"/>
                        <a:pt x="356" y="84"/>
                      </a:cubicBezTo>
                      <a:cubicBezTo>
                        <a:pt x="310" y="21"/>
                        <a:pt x="237" y="0"/>
                        <a:pt x="158" y="1"/>
                      </a:cubicBezTo>
                      <a:cubicBezTo>
                        <a:pt x="92" y="2"/>
                        <a:pt x="14" y="51"/>
                        <a:pt x="7" y="152"/>
                      </a:cubicBezTo>
                      <a:cubicBezTo>
                        <a:pt x="0" y="253"/>
                        <a:pt x="65" y="258"/>
                        <a:pt x="89" y="256"/>
                      </a:cubicBezTo>
                      <a:cubicBezTo>
                        <a:pt x="112" y="255"/>
                        <a:pt x="162" y="236"/>
                        <a:pt x="145" y="181"/>
                      </a:cubicBezTo>
                      <a:cubicBezTo>
                        <a:pt x="140" y="173"/>
                        <a:pt x="134" y="165"/>
                        <a:pt x="127" y="159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6" name="Freeform 57"/>
                <p:cNvSpPr>
                  <a:spLocks noChangeArrowheads="1"/>
                </p:cNvSpPr>
                <p:nvPr>
                  <p:custDataLst>
                    <p:tags r:id="rId354"/>
                  </p:custDataLst>
                </p:nvPr>
              </p:nvSpPr>
              <p:spPr bwMode="auto">
                <a:xfrm>
                  <a:off x="1713" y="868"/>
                  <a:ext cx="24" cy="15"/>
                </a:xfrm>
                <a:custGeom>
                  <a:avLst/>
                  <a:gdLst>
                    <a:gd name="T0" fmla="*/ 25 w 25"/>
                    <a:gd name="T1" fmla="*/ 14 h 16"/>
                    <a:gd name="T2" fmla="*/ 24 w 25"/>
                    <a:gd name="T3" fmla="*/ 16 h 16"/>
                    <a:gd name="T4" fmla="*/ 0 w 25"/>
                    <a:gd name="T5" fmla="*/ 0 h 16"/>
                    <a:gd name="T6" fmla="*/ 25 w 25"/>
                    <a:gd name="T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25" y="14"/>
                      </a:move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16" y="12"/>
                        <a:pt x="9" y="7"/>
                        <a:pt x="0" y="0"/>
                      </a:cubicBezTo>
                      <a:cubicBezTo>
                        <a:pt x="9" y="7"/>
                        <a:pt x="17" y="11"/>
                        <a:pt x="25" y="14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7" name="Freeform 58"/>
                <p:cNvSpPr>
                  <a:spLocks noChangeArrowheads="1"/>
                </p:cNvSpPr>
                <p:nvPr>
                  <p:custDataLst>
                    <p:tags r:id="rId355"/>
                  </p:custDataLst>
                </p:nvPr>
              </p:nvSpPr>
              <p:spPr bwMode="auto">
                <a:xfrm>
                  <a:off x="1768" y="1296"/>
                  <a:ext cx="9" cy="12"/>
                </a:xfrm>
                <a:custGeom>
                  <a:avLst/>
                  <a:gdLst>
                    <a:gd name="T0" fmla="*/ 9 w 9"/>
                    <a:gd name="T1" fmla="*/ 1 h 12"/>
                    <a:gd name="T2" fmla="*/ 0 w 9"/>
                    <a:gd name="T3" fmla="*/ 12 h 12"/>
                    <a:gd name="T4" fmla="*/ 7 w 9"/>
                    <a:gd name="T5" fmla="*/ 0 h 12"/>
                    <a:gd name="T6" fmla="*/ 9 w 9"/>
                    <a:gd name="T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9" y="1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8" name="Freeform 59"/>
                <p:cNvSpPr>
                  <a:spLocks noChangeArrowheads="1"/>
                </p:cNvSpPr>
                <p:nvPr>
                  <p:custDataLst>
                    <p:tags r:id="rId356"/>
                  </p:custDataLst>
                </p:nvPr>
              </p:nvSpPr>
              <p:spPr bwMode="auto">
                <a:xfrm>
                  <a:off x="1873" y="1124"/>
                  <a:ext cx="63" cy="79"/>
                </a:xfrm>
                <a:custGeom>
                  <a:avLst/>
                  <a:gdLst>
                    <a:gd name="T0" fmla="*/ 57 w 66"/>
                    <a:gd name="T1" fmla="*/ 23 h 82"/>
                    <a:gd name="T2" fmla="*/ 57 w 66"/>
                    <a:gd name="T3" fmla="*/ 23 h 82"/>
                    <a:gd name="T4" fmla="*/ 4 w 66"/>
                    <a:gd name="T5" fmla="*/ 32 h 82"/>
                    <a:gd name="T6" fmla="*/ 62 w 66"/>
                    <a:gd name="T7" fmla="*/ 71 h 82"/>
                    <a:gd name="T8" fmla="*/ 62 w 66"/>
                    <a:gd name="T9" fmla="*/ 71 h 82"/>
                    <a:gd name="T10" fmla="*/ 66 w 66"/>
                    <a:gd name="T11" fmla="*/ 7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82">
                      <a:moveTo>
                        <a:pt x="57" y="23"/>
                      </a:move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31" y="0"/>
                        <a:pt x="7" y="8"/>
                        <a:pt x="4" y="32"/>
                      </a:cubicBezTo>
                      <a:cubicBezTo>
                        <a:pt x="0" y="55"/>
                        <a:pt x="6" y="82"/>
                        <a:pt x="62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4" y="71"/>
                        <a:pt x="65" y="70"/>
                        <a:pt x="66" y="7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9" name="Freeform 60"/>
                <p:cNvSpPr>
                  <a:spLocks noChangeArrowheads="1"/>
                </p:cNvSpPr>
                <p:nvPr>
                  <p:custDataLst>
                    <p:tags r:id="rId357"/>
                  </p:custDataLst>
                </p:nvPr>
              </p:nvSpPr>
              <p:spPr bwMode="auto">
                <a:xfrm>
                  <a:off x="1928" y="1145"/>
                  <a:ext cx="12" cy="12"/>
                </a:xfrm>
                <a:custGeom>
                  <a:avLst/>
                  <a:gdLst>
                    <a:gd name="T0" fmla="*/ 13 w 13"/>
                    <a:gd name="T1" fmla="*/ 12 h 12"/>
                    <a:gd name="T2" fmla="*/ 13 w 13"/>
                    <a:gd name="T3" fmla="*/ 12 h 12"/>
                    <a:gd name="T4" fmla="*/ 0 w 13"/>
                    <a:gd name="T5" fmla="*/ 2 h 12"/>
                    <a:gd name="T6" fmla="*/ 1 w 13"/>
                    <a:gd name="T7" fmla="*/ 0 h 12"/>
                    <a:gd name="T8" fmla="*/ 13 w 13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8"/>
                        <a:pt x="4" y="5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4"/>
                        <a:pt x="9" y="8"/>
                        <a:pt x="13" y="12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0" name="Freeform 61"/>
                <p:cNvSpPr>
                  <a:spLocks noChangeArrowheads="1"/>
                </p:cNvSpPr>
                <p:nvPr>
                  <p:custDataLst>
                    <p:tags r:id="rId358"/>
                  </p:custDataLst>
                </p:nvPr>
              </p:nvSpPr>
              <p:spPr bwMode="auto">
                <a:xfrm>
                  <a:off x="1936" y="1190"/>
                  <a:ext cx="15" cy="2"/>
                </a:xfrm>
                <a:custGeom>
                  <a:avLst/>
                  <a:gdLst>
                    <a:gd name="T0" fmla="*/ 15 w 15"/>
                    <a:gd name="T1" fmla="*/ 2 h 2"/>
                    <a:gd name="T2" fmla="*/ 15 w 15"/>
                    <a:gd name="T3" fmla="*/ 2 h 2"/>
                    <a:gd name="T4" fmla="*/ 0 w 15"/>
                    <a:gd name="T5" fmla="*/ 2 h 2"/>
                    <a:gd name="T6" fmla="*/ 0 w 15"/>
                    <a:gd name="T7" fmla="*/ 0 h 2"/>
                    <a:gd name="T8" fmla="*/ 15 w 1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"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2" y="0"/>
                        <a:pt x="5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0"/>
                        <a:pt x="12" y="0"/>
                        <a:pt x="15" y="2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1" name="Freeform 62"/>
                <p:cNvSpPr>
                  <a:spLocks noChangeArrowheads="1"/>
                </p:cNvSpPr>
                <p:nvPr>
                  <p:custDataLst>
                    <p:tags r:id="rId359"/>
                  </p:custDataLst>
                </p:nvPr>
              </p:nvSpPr>
              <p:spPr bwMode="auto">
                <a:xfrm>
                  <a:off x="1888" y="1014"/>
                  <a:ext cx="69" cy="63"/>
                </a:xfrm>
                <a:custGeom>
                  <a:avLst/>
                  <a:gdLst>
                    <a:gd name="T0" fmla="*/ 72 w 72"/>
                    <a:gd name="T1" fmla="*/ 15 h 66"/>
                    <a:gd name="T2" fmla="*/ 54 w 72"/>
                    <a:gd name="T3" fmla="*/ 10 h 66"/>
                    <a:gd name="T4" fmla="*/ 0 w 72"/>
                    <a:gd name="T5" fmla="*/ 31 h 66"/>
                    <a:gd name="T6" fmla="*/ 62 w 72"/>
                    <a:gd name="T7" fmla="*/ 46 h 66"/>
                    <a:gd name="T8" fmla="*/ 62 w 72"/>
                    <a:gd name="T9" fmla="*/ 47 h 66"/>
                    <a:gd name="T10" fmla="*/ 61 w 72"/>
                    <a:gd name="T11" fmla="*/ 47 h 66"/>
                    <a:gd name="T12" fmla="*/ 69 w 72"/>
                    <a:gd name="T13" fmla="*/ 4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66">
                      <a:moveTo>
                        <a:pt x="72" y="15"/>
                      </a:moveTo>
                      <a:cubicBezTo>
                        <a:pt x="66" y="13"/>
                        <a:pt x="60" y="12"/>
                        <a:pt x="54" y="10"/>
                      </a:cubicBezTo>
                      <a:cubicBezTo>
                        <a:pt x="33" y="3"/>
                        <a:pt x="0" y="0"/>
                        <a:pt x="0" y="31"/>
                      </a:cubicBezTo>
                      <a:cubicBezTo>
                        <a:pt x="0" y="66"/>
                        <a:pt x="36" y="58"/>
                        <a:pt x="62" y="46"/>
                      </a:cubicBezTo>
                      <a:cubicBezTo>
                        <a:pt x="62" y="47"/>
                        <a:pt x="62" y="47"/>
                        <a:pt x="62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4" y="46"/>
                        <a:pt x="66" y="45"/>
                        <a:pt x="69" y="44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2" name="Freeform 63"/>
                <p:cNvSpPr>
                  <a:spLocks noChangeArrowheads="1"/>
                </p:cNvSpPr>
                <p:nvPr>
                  <p:custDataLst>
                    <p:tags r:id="rId360"/>
                  </p:custDataLst>
                </p:nvPr>
              </p:nvSpPr>
              <p:spPr bwMode="auto">
                <a:xfrm>
                  <a:off x="1792" y="858"/>
                  <a:ext cx="52" cy="56"/>
                </a:xfrm>
                <a:custGeom>
                  <a:avLst/>
                  <a:gdLst>
                    <a:gd name="T0" fmla="*/ 7 w 54"/>
                    <a:gd name="T1" fmla="*/ 0 h 58"/>
                    <a:gd name="T2" fmla="*/ 7 w 54"/>
                    <a:gd name="T3" fmla="*/ 0 h 58"/>
                    <a:gd name="T4" fmla="*/ 8 w 54"/>
                    <a:gd name="T5" fmla="*/ 0 h 58"/>
                    <a:gd name="T6" fmla="*/ 22 w 54"/>
                    <a:gd name="T7" fmla="*/ 57 h 58"/>
                    <a:gd name="T8" fmla="*/ 49 w 54"/>
                    <a:gd name="T9" fmla="*/ 0 h 58"/>
                    <a:gd name="T10" fmla="*/ 50 w 54"/>
                    <a:gd name="T11" fmla="*/ 0 h 58"/>
                    <a:gd name="T12" fmla="*/ 50 w 54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57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29"/>
                        <a:pt x="5" y="56"/>
                        <a:pt x="22" y="57"/>
                      </a:cubicBezTo>
                      <a:cubicBezTo>
                        <a:pt x="38" y="58"/>
                        <a:pt x="54" y="42"/>
                        <a:pt x="49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3" name="Freeform 64"/>
                <p:cNvSpPr>
                  <a:spLocks noChangeArrowheads="1"/>
                </p:cNvSpPr>
                <p:nvPr>
                  <p:custDataLst>
                    <p:tags r:id="rId361"/>
                  </p:custDataLst>
                </p:nvPr>
              </p:nvSpPr>
              <p:spPr bwMode="auto">
                <a:xfrm>
                  <a:off x="1838" y="826"/>
                  <a:ext cx="5" cy="32"/>
                </a:xfrm>
                <a:custGeom>
                  <a:avLst/>
                  <a:gdLst>
                    <a:gd name="T0" fmla="*/ 5 w 5"/>
                    <a:gd name="T1" fmla="*/ 0 h 34"/>
                    <a:gd name="T2" fmla="*/ 2 w 5"/>
                    <a:gd name="T3" fmla="*/ 34 h 34"/>
                    <a:gd name="T4" fmla="*/ 1 w 5"/>
                    <a:gd name="T5" fmla="*/ 34 h 34"/>
                    <a:gd name="T6" fmla="*/ 5 w 5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4">
                      <a:moveTo>
                        <a:pt x="5" y="0"/>
                      </a:moveTo>
                      <a:cubicBezTo>
                        <a:pt x="2" y="13"/>
                        <a:pt x="2" y="25"/>
                        <a:pt x="2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0" y="25"/>
                        <a:pt x="2" y="14"/>
                        <a:pt x="5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4" name="Freeform 65"/>
                <p:cNvSpPr>
                  <a:spLocks noChangeArrowheads="1"/>
                </p:cNvSpPr>
                <p:nvPr>
                  <p:custDataLst>
                    <p:tags r:id="rId362"/>
                  </p:custDataLst>
                </p:nvPr>
              </p:nvSpPr>
              <p:spPr bwMode="auto">
                <a:xfrm>
                  <a:off x="1798" y="827"/>
                  <a:ext cx="8" cy="32"/>
                </a:xfrm>
                <a:custGeom>
                  <a:avLst/>
                  <a:gdLst>
                    <a:gd name="T0" fmla="*/ 9 w 9"/>
                    <a:gd name="T1" fmla="*/ 0 h 34"/>
                    <a:gd name="T2" fmla="*/ 2 w 9"/>
                    <a:gd name="T3" fmla="*/ 34 h 34"/>
                    <a:gd name="T4" fmla="*/ 0 w 9"/>
                    <a:gd name="T5" fmla="*/ 33 h 34"/>
                    <a:gd name="T6" fmla="*/ 9 w 9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4">
                      <a:moveTo>
                        <a:pt x="9" y="0"/>
                      </a:moveTo>
                      <a:cubicBezTo>
                        <a:pt x="8" y="14"/>
                        <a:pt x="6" y="25"/>
                        <a:pt x="2" y="34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24"/>
                        <a:pt x="8" y="14"/>
                        <a:pt x="9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5" name="Freeform 66"/>
                <p:cNvSpPr>
                  <a:spLocks noChangeArrowheads="1"/>
                </p:cNvSpPr>
                <p:nvPr>
                  <p:custDataLst>
                    <p:tags r:id="rId363"/>
                  </p:custDataLst>
                </p:nvPr>
              </p:nvSpPr>
              <p:spPr bwMode="auto">
                <a:xfrm>
                  <a:off x="1676" y="718"/>
                  <a:ext cx="427" cy="730"/>
                </a:xfrm>
                <a:custGeom>
                  <a:avLst/>
                  <a:gdLst>
                    <a:gd name="T0" fmla="*/ 425 w 444"/>
                    <a:gd name="T1" fmla="*/ 319 h 761"/>
                    <a:gd name="T2" fmla="*/ 393 w 444"/>
                    <a:gd name="T3" fmla="*/ 221 h 761"/>
                    <a:gd name="T4" fmla="*/ 350 w 444"/>
                    <a:gd name="T5" fmla="*/ 131 h 761"/>
                    <a:gd name="T6" fmla="*/ 325 w 444"/>
                    <a:gd name="T7" fmla="*/ 88 h 761"/>
                    <a:gd name="T8" fmla="*/ 128 w 444"/>
                    <a:gd name="T9" fmla="*/ 2 h 761"/>
                    <a:gd name="T10" fmla="*/ 0 w 444"/>
                    <a:gd name="T11" fmla="*/ 48 h 761"/>
                    <a:gd name="T12" fmla="*/ 94 w 444"/>
                    <a:gd name="T13" fmla="*/ 13 h 761"/>
                    <a:gd name="T14" fmla="*/ 292 w 444"/>
                    <a:gd name="T15" fmla="*/ 96 h 761"/>
                    <a:gd name="T16" fmla="*/ 331 w 444"/>
                    <a:gd name="T17" fmla="*/ 186 h 761"/>
                    <a:gd name="T18" fmla="*/ 392 w 444"/>
                    <a:gd name="T19" fmla="*/ 328 h 761"/>
                    <a:gd name="T20" fmla="*/ 382 w 444"/>
                    <a:gd name="T21" fmla="*/ 513 h 761"/>
                    <a:gd name="T22" fmla="*/ 360 w 444"/>
                    <a:gd name="T23" fmla="*/ 565 h 761"/>
                    <a:gd name="T24" fmla="*/ 156 w 444"/>
                    <a:gd name="T25" fmla="*/ 745 h 761"/>
                    <a:gd name="T26" fmla="*/ 387 w 444"/>
                    <a:gd name="T27" fmla="*/ 579 h 761"/>
                    <a:gd name="T28" fmla="*/ 415 w 444"/>
                    <a:gd name="T29" fmla="*/ 505 h 761"/>
                    <a:gd name="T30" fmla="*/ 425 w 444"/>
                    <a:gd name="T31" fmla="*/ 319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42" h="761">
                      <a:moveTo>
                        <a:pt x="425" y="319"/>
                      </a:moveTo>
                      <a:cubicBezTo>
                        <a:pt x="415" y="273"/>
                        <a:pt x="404" y="242"/>
                        <a:pt x="393" y="221"/>
                      </a:cubicBezTo>
                      <a:cubicBezTo>
                        <a:pt x="382" y="198"/>
                        <a:pt x="362" y="158"/>
                        <a:pt x="350" y="131"/>
                      </a:cubicBezTo>
                      <a:cubicBezTo>
                        <a:pt x="346" y="120"/>
                        <a:pt x="338" y="106"/>
                        <a:pt x="325" y="88"/>
                      </a:cubicBezTo>
                      <a:cubicBezTo>
                        <a:pt x="279" y="24"/>
                        <a:pt x="207" y="0"/>
                        <a:pt x="128" y="2"/>
                      </a:cubicBezTo>
                      <a:cubicBezTo>
                        <a:pt x="88" y="3"/>
                        <a:pt x="32" y="14"/>
                        <a:pt x="0" y="48"/>
                      </a:cubicBezTo>
                      <a:cubicBezTo>
                        <a:pt x="28" y="25"/>
                        <a:pt x="62" y="14"/>
                        <a:pt x="94" y="13"/>
                      </a:cubicBezTo>
                      <a:cubicBezTo>
                        <a:pt x="173" y="12"/>
                        <a:pt x="246" y="33"/>
                        <a:pt x="292" y="96"/>
                      </a:cubicBezTo>
                      <a:cubicBezTo>
                        <a:pt x="337" y="160"/>
                        <a:pt x="317" y="170"/>
                        <a:pt x="331" y="186"/>
                      </a:cubicBezTo>
                      <a:cubicBezTo>
                        <a:pt x="344" y="203"/>
                        <a:pt x="372" y="231"/>
                        <a:pt x="392" y="328"/>
                      </a:cubicBezTo>
                      <a:cubicBezTo>
                        <a:pt x="411" y="425"/>
                        <a:pt x="392" y="487"/>
                        <a:pt x="382" y="513"/>
                      </a:cubicBezTo>
                      <a:cubicBezTo>
                        <a:pt x="372" y="540"/>
                        <a:pt x="362" y="548"/>
                        <a:pt x="360" y="565"/>
                      </a:cubicBezTo>
                      <a:cubicBezTo>
                        <a:pt x="357" y="580"/>
                        <a:pt x="307" y="751"/>
                        <a:pt x="156" y="745"/>
                      </a:cubicBezTo>
                      <a:cubicBezTo>
                        <a:pt x="293" y="761"/>
                        <a:pt x="369" y="634"/>
                        <a:pt x="387" y="579"/>
                      </a:cubicBezTo>
                      <a:cubicBezTo>
                        <a:pt x="390" y="568"/>
                        <a:pt x="405" y="531"/>
                        <a:pt x="415" y="505"/>
                      </a:cubicBezTo>
                      <a:cubicBezTo>
                        <a:pt x="425" y="479"/>
                        <a:pt x="444" y="416"/>
                        <a:pt x="425" y="31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6" name="Freeform 67"/>
                <p:cNvSpPr>
                  <a:spLocks noChangeArrowheads="1"/>
                </p:cNvSpPr>
                <p:nvPr>
                  <p:custDataLst>
                    <p:tags r:id="rId364"/>
                  </p:custDataLst>
                </p:nvPr>
              </p:nvSpPr>
              <p:spPr bwMode="auto">
                <a:xfrm>
                  <a:off x="1899" y="930"/>
                  <a:ext cx="31" cy="60"/>
                </a:xfrm>
                <a:custGeom>
                  <a:avLst/>
                  <a:gdLst>
                    <a:gd name="T0" fmla="*/ 7 w 32"/>
                    <a:gd name="T1" fmla="*/ 62 h 62"/>
                    <a:gd name="T2" fmla="*/ 32 w 32"/>
                    <a:gd name="T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62">
                      <a:moveTo>
                        <a:pt x="7" y="62"/>
                      </a:moveTo>
                      <a:cubicBezTo>
                        <a:pt x="0" y="40"/>
                        <a:pt x="12" y="19"/>
                        <a:pt x="32" y="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7" name="Freeform 68"/>
                <p:cNvSpPr>
                  <a:spLocks noChangeArrowheads="1"/>
                </p:cNvSpPr>
                <p:nvPr>
                  <p:custDataLst>
                    <p:tags r:id="rId365"/>
                  </p:custDataLst>
                </p:nvPr>
              </p:nvSpPr>
              <p:spPr bwMode="auto">
                <a:xfrm>
                  <a:off x="1929" y="922"/>
                  <a:ext cx="12" cy="8"/>
                </a:xfrm>
                <a:custGeom>
                  <a:avLst/>
                  <a:gdLst>
                    <a:gd name="T0" fmla="*/ 13 w 13"/>
                    <a:gd name="T1" fmla="*/ 0 h 9"/>
                    <a:gd name="T2" fmla="*/ 1 w 13"/>
                    <a:gd name="T3" fmla="*/ 9 h 9"/>
                    <a:gd name="T4" fmla="*/ 0 w 13"/>
                    <a:gd name="T5" fmla="*/ 8 h 9"/>
                    <a:gd name="T6" fmla="*/ 13 w 13"/>
                    <a:gd name="T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9">
                      <a:moveTo>
                        <a:pt x="13" y="0"/>
                      </a:moveTo>
                      <a:cubicBezTo>
                        <a:pt x="11" y="1"/>
                        <a:pt x="4" y="6"/>
                        <a:pt x="1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5"/>
                        <a:pt x="11" y="1"/>
                        <a:pt x="13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8" name="Freeform 69"/>
                <p:cNvSpPr>
                  <a:spLocks noChangeArrowheads="1"/>
                </p:cNvSpPr>
                <p:nvPr>
                  <p:custDataLst>
                    <p:tags r:id="rId366"/>
                  </p:custDataLst>
                </p:nvPr>
              </p:nvSpPr>
              <p:spPr bwMode="auto">
                <a:xfrm>
                  <a:off x="1905" y="990"/>
                  <a:ext cx="52" cy="38"/>
                </a:xfrm>
                <a:custGeom>
                  <a:avLst/>
                  <a:gdLst>
                    <a:gd name="T0" fmla="*/ 0 w 54"/>
                    <a:gd name="T1" fmla="*/ 0 h 40"/>
                    <a:gd name="T2" fmla="*/ 54 w 54"/>
                    <a:gd name="T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40">
                      <a:moveTo>
                        <a:pt x="0" y="0"/>
                      </a:moveTo>
                      <a:cubicBezTo>
                        <a:pt x="6" y="22"/>
                        <a:pt x="27" y="33"/>
                        <a:pt x="54" y="4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9" name="Freeform 70"/>
                <p:cNvSpPr>
                  <a:spLocks noChangeArrowheads="1"/>
                </p:cNvSpPr>
                <p:nvPr>
                  <p:custDataLst>
                    <p:tags r:id="rId367"/>
                  </p:custDataLst>
                </p:nvPr>
              </p:nvSpPr>
              <p:spPr bwMode="auto">
                <a:xfrm>
                  <a:off x="1956" y="1027"/>
                  <a:ext cx="17" cy="3"/>
                </a:xfrm>
                <a:custGeom>
                  <a:avLst/>
                  <a:gdLst>
                    <a:gd name="T0" fmla="*/ 17 w 17"/>
                    <a:gd name="T1" fmla="*/ 1 h 3"/>
                    <a:gd name="T2" fmla="*/ 17 w 17"/>
                    <a:gd name="T3" fmla="*/ 1 h 3"/>
                    <a:gd name="T4" fmla="*/ 0 w 17"/>
                    <a:gd name="T5" fmla="*/ 2 h 3"/>
                    <a:gd name="T6" fmla="*/ 1 w 17"/>
                    <a:gd name="T7" fmla="*/ 0 h 3"/>
                    <a:gd name="T8" fmla="*/ 17 w 17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3">
                      <a:moveTo>
                        <a:pt x="17" y="1"/>
                      </a:move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4" y="3"/>
                        <a:pt x="6" y="3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7" y="1"/>
                        <a:pt x="14" y="2"/>
                        <a:pt x="17" y="1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0" name="Freeform 71"/>
                <p:cNvSpPr>
                  <a:spLocks noChangeArrowheads="1"/>
                </p:cNvSpPr>
                <p:nvPr>
                  <p:custDataLst>
                    <p:tags r:id="rId368"/>
                  </p:custDataLst>
                </p:nvPr>
              </p:nvSpPr>
              <p:spPr bwMode="auto">
                <a:xfrm>
                  <a:off x="1908" y="1056"/>
                  <a:ext cx="47" cy="45"/>
                </a:xfrm>
                <a:custGeom>
                  <a:avLst/>
                  <a:gdLst>
                    <a:gd name="T0" fmla="*/ 0 w 48"/>
                    <a:gd name="T1" fmla="*/ 47 h 47"/>
                    <a:gd name="T2" fmla="*/ 48 w 48"/>
                    <a:gd name="T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8" h="47">
                      <a:moveTo>
                        <a:pt x="0" y="47"/>
                      </a:moveTo>
                      <a:cubicBezTo>
                        <a:pt x="3" y="24"/>
                        <a:pt x="22" y="10"/>
                        <a:pt x="48" y="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1" name="Freeform 72"/>
                <p:cNvSpPr>
                  <a:spLocks noChangeArrowheads="1"/>
                </p:cNvSpPr>
                <p:nvPr>
                  <p:custDataLst>
                    <p:tags r:id="rId369"/>
                  </p:custDataLst>
                </p:nvPr>
              </p:nvSpPr>
              <p:spPr bwMode="auto">
                <a:xfrm>
                  <a:off x="1954" y="1052"/>
                  <a:ext cx="20" cy="4"/>
                </a:xfrm>
                <a:custGeom>
                  <a:avLst/>
                  <a:gdLst>
                    <a:gd name="T0" fmla="*/ 21 w 21"/>
                    <a:gd name="T1" fmla="*/ 2 h 4"/>
                    <a:gd name="T2" fmla="*/ 21 w 21"/>
                    <a:gd name="T3" fmla="*/ 2 h 4"/>
                    <a:gd name="T4" fmla="*/ 1 w 21"/>
                    <a:gd name="T5" fmla="*/ 4 h 4"/>
                    <a:gd name="T6" fmla="*/ 0 w 21"/>
                    <a:gd name="T7" fmla="*/ 3 h 4"/>
                    <a:gd name="T8" fmla="*/ 21 w 21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4">
                      <a:moveTo>
                        <a:pt x="21" y="2"/>
                      </a:move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6" y="0"/>
                        <a:pt x="8" y="2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7" y="0"/>
                        <a:pt x="15" y="0"/>
                        <a:pt x="21" y="2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2" name="Freeform 73"/>
                <p:cNvSpPr>
                  <a:spLocks noChangeArrowheads="1"/>
                </p:cNvSpPr>
                <p:nvPr>
                  <p:custDataLst>
                    <p:tags r:id="rId370"/>
                  </p:custDataLst>
                </p:nvPr>
              </p:nvSpPr>
              <p:spPr bwMode="auto">
                <a:xfrm>
                  <a:off x="1618" y="858"/>
                  <a:ext cx="330" cy="563"/>
                </a:xfrm>
                <a:custGeom>
                  <a:avLst/>
                  <a:gdLst>
                    <a:gd name="T0" fmla="*/ 43 w 343"/>
                    <a:gd name="T1" fmla="*/ 586 h 586"/>
                    <a:gd name="T2" fmla="*/ 63 w 343"/>
                    <a:gd name="T3" fmla="*/ 345 h 586"/>
                    <a:gd name="T4" fmla="*/ 112 w 343"/>
                    <a:gd name="T5" fmla="*/ 305 h 586"/>
                    <a:gd name="T6" fmla="*/ 169 w 343"/>
                    <a:gd name="T7" fmla="*/ 348 h 586"/>
                    <a:gd name="T8" fmla="*/ 163 w 343"/>
                    <a:gd name="T9" fmla="*/ 456 h 586"/>
                    <a:gd name="T10" fmla="*/ 164 w 343"/>
                    <a:gd name="T11" fmla="*/ 456 h 586"/>
                    <a:gd name="T12" fmla="*/ 209 w 343"/>
                    <a:gd name="T13" fmla="*/ 427 h 586"/>
                    <a:gd name="T14" fmla="*/ 209 w 343"/>
                    <a:gd name="T15" fmla="*/ 427 h 586"/>
                    <a:gd name="T16" fmla="*/ 243 w 343"/>
                    <a:gd name="T17" fmla="*/ 442 h 586"/>
                    <a:gd name="T18" fmla="*/ 244 w 343"/>
                    <a:gd name="T19" fmla="*/ 442 h 586"/>
                    <a:gd name="T20" fmla="*/ 230 w 343"/>
                    <a:gd name="T21" fmla="*/ 384 h 586"/>
                    <a:gd name="T22" fmla="*/ 273 w 343"/>
                    <a:gd name="T23" fmla="*/ 409 h 586"/>
                    <a:gd name="T24" fmla="*/ 275 w 343"/>
                    <a:gd name="T25" fmla="*/ 384 h 586"/>
                    <a:gd name="T26" fmla="*/ 275 w 343"/>
                    <a:gd name="T27" fmla="*/ 383 h 586"/>
                    <a:gd name="T28" fmla="*/ 327 w 343"/>
                    <a:gd name="T29" fmla="*/ 348 h 586"/>
                    <a:gd name="T30" fmla="*/ 327 w 343"/>
                    <a:gd name="T31" fmla="*/ 348 h 586"/>
                    <a:gd name="T32" fmla="*/ 269 w 343"/>
                    <a:gd name="T33" fmla="*/ 309 h 586"/>
                    <a:gd name="T34" fmla="*/ 322 w 343"/>
                    <a:gd name="T35" fmla="*/ 300 h 586"/>
                    <a:gd name="T36" fmla="*/ 322 w 343"/>
                    <a:gd name="T37" fmla="*/ 300 h 586"/>
                    <a:gd name="T38" fmla="*/ 302 w 343"/>
                    <a:gd name="T39" fmla="*/ 253 h 586"/>
                    <a:gd name="T40" fmla="*/ 302 w 343"/>
                    <a:gd name="T41" fmla="*/ 253 h 586"/>
                    <a:gd name="T42" fmla="*/ 343 w 343"/>
                    <a:gd name="T43" fmla="*/ 209 h 586"/>
                    <a:gd name="T44" fmla="*/ 343 w 343"/>
                    <a:gd name="T45" fmla="*/ 208 h 586"/>
                    <a:gd name="T46" fmla="*/ 281 w 343"/>
                    <a:gd name="T47" fmla="*/ 193 h 586"/>
                    <a:gd name="T48" fmla="*/ 335 w 343"/>
                    <a:gd name="T49" fmla="*/ 172 h 586"/>
                    <a:gd name="T50" fmla="*/ 299 w 343"/>
                    <a:gd name="T51" fmla="*/ 137 h 586"/>
                    <a:gd name="T52" fmla="*/ 299 w 343"/>
                    <a:gd name="T53" fmla="*/ 137 h 586"/>
                    <a:gd name="T54" fmla="*/ 321 w 343"/>
                    <a:gd name="T55" fmla="*/ 78 h 586"/>
                    <a:gd name="T56" fmla="*/ 321 w 343"/>
                    <a:gd name="T57" fmla="*/ 78 h 586"/>
                    <a:gd name="T58" fmla="*/ 266 w 343"/>
                    <a:gd name="T59" fmla="*/ 87 h 586"/>
                    <a:gd name="T60" fmla="*/ 301 w 343"/>
                    <a:gd name="T61" fmla="*/ 42 h 586"/>
                    <a:gd name="T62" fmla="*/ 301 w 343"/>
                    <a:gd name="T63" fmla="*/ 41 h 586"/>
                    <a:gd name="T64" fmla="*/ 246 w 343"/>
                    <a:gd name="T65" fmla="*/ 32 h 586"/>
                    <a:gd name="T66" fmla="*/ 245 w 343"/>
                    <a:gd name="T67" fmla="*/ 32 h 586"/>
                    <a:gd name="T68" fmla="*/ 231 w 343"/>
                    <a:gd name="T69" fmla="*/ 0 h 586"/>
                    <a:gd name="T70" fmla="*/ 230 w 343"/>
                    <a:gd name="T71" fmla="*/ 0 h 586"/>
                    <a:gd name="T72" fmla="*/ 203 w 343"/>
                    <a:gd name="T73" fmla="*/ 57 h 586"/>
                    <a:gd name="T74" fmla="*/ 189 w 343"/>
                    <a:gd name="T75" fmla="*/ 0 h 586"/>
                    <a:gd name="T76" fmla="*/ 188 w 343"/>
                    <a:gd name="T77" fmla="*/ 0 h 586"/>
                    <a:gd name="T78" fmla="*/ 164 w 343"/>
                    <a:gd name="T79" fmla="*/ 26 h 586"/>
                    <a:gd name="T80" fmla="*/ 164 w 343"/>
                    <a:gd name="T81" fmla="*/ 26 h 586"/>
                    <a:gd name="T82" fmla="*/ 123 w 343"/>
                    <a:gd name="T83" fmla="*/ 25 h 586"/>
                    <a:gd name="T84" fmla="*/ 118 w 343"/>
                    <a:gd name="T85" fmla="*/ 148 h 586"/>
                    <a:gd name="T86" fmla="*/ 5 w 343"/>
                    <a:gd name="T87" fmla="*/ 363 h 586"/>
                    <a:gd name="T88" fmla="*/ 5 w 343"/>
                    <a:gd name="T89" fmla="*/ 586 h 5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43" h="586">
                      <a:moveTo>
                        <a:pt x="43" y="586"/>
                      </a:moveTo>
                      <a:cubicBezTo>
                        <a:pt x="43" y="532"/>
                        <a:pt x="44" y="410"/>
                        <a:pt x="63" y="345"/>
                      </a:cubicBezTo>
                      <a:cubicBezTo>
                        <a:pt x="72" y="317"/>
                        <a:pt x="82" y="305"/>
                        <a:pt x="112" y="305"/>
                      </a:cubicBezTo>
                      <a:cubicBezTo>
                        <a:pt x="143" y="305"/>
                        <a:pt x="159" y="320"/>
                        <a:pt x="169" y="348"/>
                      </a:cubicBezTo>
                      <a:cubicBezTo>
                        <a:pt x="188" y="399"/>
                        <a:pt x="190" y="418"/>
                        <a:pt x="163" y="456"/>
                      </a:cubicBezTo>
                      <a:cubicBezTo>
                        <a:pt x="164" y="456"/>
                        <a:pt x="164" y="456"/>
                        <a:pt x="164" y="456"/>
                      </a:cubicBezTo>
                      <a:cubicBezTo>
                        <a:pt x="176" y="439"/>
                        <a:pt x="190" y="427"/>
                        <a:pt x="209" y="427"/>
                      </a:cubicBezTo>
                      <a:cubicBezTo>
                        <a:pt x="209" y="427"/>
                        <a:pt x="209" y="427"/>
                        <a:pt x="209" y="427"/>
                      </a:cubicBezTo>
                      <a:cubicBezTo>
                        <a:pt x="223" y="427"/>
                        <a:pt x="234" y="433"/>
                        <a:pt x="243" y="442"/>
                      </a:cubicBezTo>
                      <a:cubicBezTo>
                        <a:pt x="244" y="442"/>
                        <a:pt x="244" y="442"/>
                        <a:pt x="244" y="442"/>
                      </a:cubicBezTo>
                      <a:cubicBezTo>
                        <a:pt x="226" y="423"/>
                        <a:pt x="214" y="397"/>
                        <a:pt x="230" y="384"/>
                      </a:cubicBezTo>
                      <a:cubicBezTo>
                        <a:pt x="246" y="372"/>
                        <a:pt x="262" y="383"/>
                        <a:pt x="273" y="409"/>
                      </a:cubicBezTo>
                      <a:cubicBezTo>
                        <a:pt x="271" y="401"/>
                        <a:pt x="272" y="392"/>
                        <a:pt x="275" y="384"/>
                      </a:cubicBezTo>
                      <a:cubicBezTo>
                        <a:pt x="275" y="383"/>
                        <a:pt x="275" y="383"/>
                        <a:pt x="275" y="383"/>
                      </a:cubicBezTo>
                      <a:cubicBezTo>
                        <a:pt x="282" y="362"/>
                        <a:pt x="302" y="353"/>
                        <a:pt x="327" y="348"/>
                      </a:cubicBezTo>
                      <a:cubicBezTo>
                        <a:pt x="327" y="348"/>
                        <a:pt x="327" y="348"/>
                        <a:pt x="327" y="348"/>
                      </a:cubicBezTo>
                      <a:cubicBezTo>
                        <a:pt x="271" y="359"/>
                        <a:pt x="265" y="332"/>
                        <a:pt x="269" y="309"/>
                      </a:cubicBezTo>
                      <a:cubicBezTo>
                        <a:pt x="272" y="285"/>
                        <a:pt x="296" y="277"/>
                        <a:pt x="322" y="300"/>
                      </a:cubicBezTo>
                      <a:cubicBezTo>
                        <a:pt x="322" y="300"/>
                        <a:pt x="322" y="300"/>
                        <a:pt x="322" y="300"/>
                      </a:cubicBezTo>
                      <a:cubicBezTo>
                        <a:pt x="308" y="286"/>
                        <a:pt x="299" y="271"/>
                        <a:pt x="302" y="253"/>
                      </a:cubicBezTo>
                      <a:cubicBezTo>
                        <a:pt x="302" y="253"/>
                        <a:pt x="302" y="253"/>
                        <a:pt x="302" y="253"/>
                      </a:cubicBezTo>
                      <a:cubicBezTo>
                        <a:pt x="305" y="232"/>
                        <a:pt x="320" y="219"/>
                        <a:pt x="343" y="209"/>
                      </a:cubicBezTo>
                      <a:cubicBezTo>
                        <a:pt x="343" y="208"/>
                        <a:pt x="343" y="208"/>
                        <a:pt x="343" y="208"/>
                      </a:cubicBezTo>
                      <a:cubicBezTo>
                        <a:pt x="317" y="220"/>
                        <a:pt x="281" y="228"/>
                        <a:pt x="281" y="193"/>
                      </a:cubicBezTo>
                      <a:cubicBezTo>
                        <a:pt x="281" y="162"/>
                        <a:pt x="314" y="165"/>
                        <a:pt x="335" y="172"/>
                      </a:cubicBezTo>
                      <a:cubicBezTo>
                        <a:pt x="317" y="165"/>
                        <a:pt x="304" y="154"/>
                        <a:pt x="299" y="137"/>
                      </a:cubicBezTo>
                      <a:cubicBezTo>
                        <a:pt x="299" y="137"/>
                        <a:pt x="299" y="137"/>
                        <a:pt x="299" y="137"/>
                      </a:cubicBezTo>
                      <a:cubicBezTo>
                        <a:pt x="293" y="116"/>
                        <a:pt x="303" y="97"/>
                        <a:pt x="321" y="78"/>
                      </a:cubicBezTo>
                      <a:cubicBezTo>
                        <a:pt x="321" y="78"/>
                        <a:pt x="321" y="78"/>
                        <a:pt x="321" y="78"/>
                      </a:cubicBezTo>
                      <a:cubicBezTo>
                        <a:pt x="294" y="105"/>
                        <a:pt x="284" y="110"/>
                        <a:pt x="266" y="87"/>
                      </a:cubicBezTo>
                      <a:cubicBezTo>
                        <a:pt x="248" y="65"/>
                        <a:pt x="273" y="50"/>
                        <a:pt x="301" y="42"/>
                      </a:cubicBezTo>
                      <a:cubicBezTo>
                        <a:pt x="301" y="41"/>
                        <a:pt x="301" y="41"/>
                        <a:pt x="301" y="41"/>
                      </a:cubicBezTo>
                      <a:cubicBezTo>
                        <a:pt x="279" y="47"/>
                        <a:pt x="260" y="46"/>
                        <a:pt x="246" y="32"/>
                      </a:cubicBezTo>
                      <a:cubicBezTo>
                        <a:pt x="245" y="32"/>
                        <a:pt x="245" y="32"/>
                        <a:pt x="245" y="32"/>
                      </a:cubicBezTo>
                      <a:cubicBezTo>
                        <a:pt x="236" y="24"/>
                        <a:pt x="232" y="13"/>
                        <a:pt x="231" y="0"/>
                      </a:cubicBezTo>
                      <a:cubicBezTo>
                        <a:pt x="230" y="0"/>
                        <a:pt x="230" y="0"/>
                        <a:pt x="230" y="0"/>
                      </a:cubicBezTo>
                      <a:cubicBezTo>
                        <a:pt x="235" y="42"/>
                        <a:pt x="219" y="58"/>
                        <a:pt x="203" y="57"/>
                      </a:cubicBezTo>
                      <a:cubicBezTo>
                        <a:pt x="186" y="56"/>
                        <a:pt x="181" y="29"/>
                        <a:pt x="189" y="0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3" y="12"/>
                        <a:pt x="176" y="21"/>
                        <a:pt x="164" y="26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51" y="32"/>
                        <a:pt x="137" y="31"/>
                        <a:pt x="123" y="25"/>
                      </a:cubicBezTo>
                      <a:cubicBezTo>
                        <a:pt x="152" y="53"/>
                        <a:pt x="173" y="105"/>
                        <a:pt x="118" y="148"/>
                      </a:cubicBezTo>
                      <a:cubicBezTo>
                        <a:pt x="63" y="193"/>
                        <a:pt x="9" y="212"/>
                        <a:pt x="5" y="363"/>
                      </a:cubicBezTo>
                      <a:cubicBezTo>
                        <a:pt x="0" y="514"/>
                        <a:pt x="5" y="586"/>
                        <a:pt x="5" y="586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3" name="Freeform 74"/>
                <p:cNvSpPr>
                  <a:spLocks noChangeArrowheads="1"/>
                </p:cNvSpPr>
                <p:nvPr>
                  <p:custDataLst>
                    <p:tags r:id="rId371"/>
                  </p:custDataLst>
                </p:nvPr>
              </p:nvSpPr>
              <p:spPr bwMode="auto">
                <a:xfrm>
                  <a:off x="1627" y="881"/>
                  <a:ext cx="288" cy="540"/>
                </a:xfrm>
                <a:custGeom>
                  <a:avLst/>
                  <a:gdLst>
                    <a:gd name="T0" fmla="*/ 28 w 300"/>
                    <a:gd name="T1" fmla="*/ 562 h 562"/>
                    <a:gd name="T2" fmla="*/ 49 w 300"/>
                    <a:gd name="T3" fmla="*/ 319 h 562"/>
                    <a:gd name="T4" fmla="*/ 103 w 300"/>
                    <a:gd name="T5" fmla="*/ 275 h 562"/>
                    <a:gd name="T6" fmla="*/ 166 w 300"/>
                    <a:gd name="T7" fmla="*/ 322 h 562"/>
                    <a:gd name="T8" fmla="*/ 181 w 300"/>
                    <a:gd name="T9" fmla="*/ 381 h 562"/>
                    <a:gd name="T10" fmla="*/ 177 w 300"/>
                    <a:gd name="T11" fmla="*/ 403 h 562"/>
                    <a:gd name="T12" fmla="*/ 200 w 300"/>
                    <a:gd name="T13" fmla="*/ 397 h 562"/>
                    <a:gd name="T14" fmla="*/ 213 w 300"/>
                    <a:gd name="T15" fmla="*/ 399 h 562"/>
                    <a:gd name="T16" fmla="*/ 207 w 300"/>
                    <a:gd name="T17" fmla="*/ 377 h 562"/>
                    <a:gd name="T18" fmla="*/ 207 w 300"/>
                    <a:gd name="T19" fmla="*/ 374 h 562"/>
                    <a:gd name="T20" fmla="*/ 218 w 300"/>
                    <a:gd name="T21" fmla="*/ 355 h 562"/>
                    <a:gd name="T22" fmla="*/ 241 w 300"/>
                    <a:gd name="T23" fmla="*/ 350 h 562"/>
                    <a:gd name="T24" fmla="*/ 258 w 300"/>
                    <a:gd name="T25" fmla="*/ 363 h 562"/>
                    <a:gd name="T26" fmla="*/ 260 w 300"/>
                    <a:gd name="T27" fmla="*/ 357 h 562"/>
                    <a:gd name="T28" fmla="*/ 281 w 300"/>
                    <a:gd name="T29" fmla="*/ 331 h 562"/>
                    <a:gd name="T30" fmla="*/ 263 w 300"/>
                    <a:gd name="T31" fmla="*/ 322 h 562"/>
                    <a:gd name="T32" fmla="*/ 253 w 300"/>
                    <a:gd name="T33" fmla="*/ 294 h 562"/>
                    <a:gd name="T34" fmla="*/ 253 w 300"/>
                    <a:gd name="T35" fmla="*/ 284 h 562"/>
                    <a:gd name="T36" fmla="*/ 272 w 300"/>
                    <a:gd name="T37" fmla="*/ 258 h 562"/>
                    <a:gd name="T38" fmla="*/ 291 w 300"/>
                    <a:gd name="T39" fmla="*/ 257 h 562"/>
                    <a:gd name="T40" fmla="*/ 286 w 300"/>
                    <a:gd name="T41" fmla="*/ 235 h 562"/>
                    <a:gd name="T42" fmla="*/ 287 w 300"/>
                    <a:gd name="T43" fmla="*/ 228 h 562"/>
                    <a:gd name="T44" fmla="*/ 300 w 300"/>
                    <a:gd name="T45" fmla="*/ 200 h 562"/>
                    <a:gd name="T46" fmla="*/ 278 w 300"/>
                    <a:gd name="T47" fmla="*/ 196 h 562"/>
                    <a:gd name="T48" fmla="*/ 266 w 300"/>
                    <a:gd name="T49" fmla="*/ 169 h 562"/>
                    <a:gd name="T50" fmla="*/ 277 w 300"/>
                    <a:gd name="T51" fmla="*/ 144 h 562"/>
                    <a:gd name="T52" fmla="*/ 297 w 300"/>
                    <a:gd name="T53" fmla="*/ 137 h 562"/>
                    <a:gd name="T54" fmla="*/ 284 w 300"/>
                    <a:gd name="T55" fmla="*/ 114 h 562"/>
                    <a:gd name="T56" fmla="*/ 282 w 300"/>
                    <a:gd name="T57" fmla="*/ 101 h 562"/>
                    <a:gd name="T58" fmla="*/ 285 w 300"/>
                    <a:gd name="T59" fmla="*/ 82 h 562"/>
                    <a:gd name="T60" fmla="*/ 277 w 300"/>
                    <a:gd name="T61" fmla="*/ 84 h 562"/>
                    <a:gd name="T62" fmla="*/ 252 w 300"/>
                    <a:gd name="T63" fmla="*/ 67 h 562"/>
                    <a:gd name="T64" fmla="*/ 245 w 300"/>
                    <a:gd name="T65" fmla="*/ 49 h 562"/>
                    <a:gd name="T66" fmla="*/ 246 w 300"/>
                    <a:gd name="T67" fmla="*/ 42 h 562"/>
                    <a:gd name="T68" fmla="*/ 259 w 300"/>
                    <a:gd name="T69" fmla="*/ 26 h 562"/>
                    <a:gd name="T70" fmla="*/ 232 w 300"/>
                    <a:gd name="T71" fmla="*/ 13 h 562"/>
                    <a:gd name="T72" fmla="*/ 227 w 300"/>
                    <a:gd name="T73" fmla="*/ 7 h 562"/>
                    <a:gd name="T74" fmla="*/ 215 w 300"/>
                    <a:gd name="T75" fmla="*/ 31 h 562"/>
                    <a:gd name="T76" fmla="*/ 193 w 300"/>
                    <a:gd name="T77" fmla="*/ 39 h 562"/>
                    <a:gd name="T78" fmla="*/ 177 w 300"/>
                    <a:gd name="T79" fmla="*/ 29 h 562"/>
                    <a:gd name="T80" fmla="*/ 170 w 300"/>
                    <a:gd name="T81" fmla="*/ 2 h 562"/>
                    <a:gd name="T82" fmla="*/ 170 w 300"/>
                    <a:gd name="T83" fmla="*/ 0 h 562"/>
                    <a:gd name="T84" fmla="*/ 157 w 300"/>
                    <a:gd name="T85" fmla="*/ 8 h 562"/>
                    <a:gd name="T86" fmla="*/ 132 w 300"/>
                    <a:gd name="T87" fmla="*/ 12 h 562"/>
                    <a:gd name="T88" fmla="*/ 150 w 300"/>
                    <a:gd name="T89" fmla="*/ 63 h 562"/>
                    <a:gd name="T90" fmla="*/ 149 w 300"/>
                    <a:gd name="T91" fmla="*/ 66 h 562"/>
                    <a:gd name="T92" fmla="*/ 113 w 300"/>
                    <a:gd name="T93" fmla="*/ 129 h 562"/>
                    <a:gd name="T94" fmla="*/ 92 w 300"/>
                    <a:gd name="T95" fmla="*/ 145 h 562"/>
                    <a:gd name="T96" fmla="*/ 2 w 300"/>
                    <a:gd name="T97" fmla="*/ 339 h 562"/>
                    <a:gd name="T98" fmla="*/ 0 w 300"/>
                    <a:gd name="T99" fmla="*/ 464 h 562"/>
                    <a:gd name="T100" fmla="*/ 2 w 300"/>
                    <a:gd name="T101" fmla="*/ 562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0" h="562">
                      <a:moveTo>
                        <a:pt x="28" y="562"/>
                      </a:moveTo>
                      <a:cubicBezTo>
                        <a:pt x="28" y="488"/>
                        <a:pt x="31" y="378"/>
                        <a:pt x="49" y="319"/>
                      </a:cubicBezTo>
                      <a:cubicBezTo>
                        <a:pt x="57" y="290"/>
                        <a:pt x="69" y="275"/>
                        <a:pt x="103" y="275"/>
                      </a:cubicBezTo>
                      <a:cubicBezTo>
                        <a:pt x="135" y="275"/>
                        <a:pt x="153" y="289"/>
                        <a:pt x="166" y="322"/>
                      </a:cubicBezTo>
                      <a:cubicBezTo>
                        <a:pt x="175" y="347"/>
                        <a:pt x="181" y="364"/>
                        <a:pt x="181" y="381"/>
                      </a:cubicBezTo>
                      <a:cubicBezTo>
                        <a:pt x="181" y="389"/>
                        <a:pt x="179" y="396"/>
                        <a:pt x="177" y="403"/>
                      </a:cubicBezTo>
                      <a:cubicBezTo>
                        <a:pt x="184" y="399"/>
                        <a:pt x="192" y="397"/>
                        <a:pt x="200" y="397"/>
                      </a:cubicBezTo>
                      <a:cubicBezTo>
                        <a:pt x="205" y="397"/>
                        <a:pt x="209" y="398"/>
                        <a:pt x="213" y="399"/>
                      </a:cubicBezTo>
                      <a:cubicBezTo>
                        <a:pt x="209" y="391"/>
                        <a:pt x="207" y="383"/>
                        <a:pt x="207" y="377"/>
                      </a:cubicBezTo>
                      <a:cubicBezTo>
                        <a:pt x="207" y="376"/>
                        <a:pt x="207" y="375"/>
                        <a:pt x="207" y="374"/>
                      </a:cubicBezTo>
                      <a:cubicBezTo>
                        <a:pt x="208" y="366"/>
                        <a:pt x="212" y="360"/>
                        <a:pt x="218" y="355"/>
                      </a:cubicBezTo>
                      <a:cubicBezTo>
                        <a:pt x="225" y="350"/>
                        <a:pt x="233" y="348"/>
                        <a:pt x="241" y="350"/>
                      </a:cubicBezTo>
                      <a:cubicBezTo>
                        <a:pt x="247" y="352"/>
                        <a:pt x="253" y="356"/>
                        <a:pt x="258" y="363"/>
                      </a:cubicBezTo>
                      <a:cubicBezTo>
                        <a:pt x="259" y="361"/>
                        <a:pt x="259" y="359"/>
                        <a:pt x="260" y="357"/>
                      </a:cubicBezTo>
                      <a:cubicBezTo>
                        <a:pt x="264" y="345"/>
                        <a:pt x="272" y="337"/>
                        <a:pt x="281" y="331"/>
                      </a:cubicBezTo>
                      <a:cubicBezTo>
                        <a:pt x="274" y="329"/>
                        <a:pt x="268" y="327"/>
                        <a:pt x="263" y="322"/>
                      </a:cubicBezTo>
                      <a:cubicBezTo>
                        <a:pt x="256" y="316"/>
                        <a:pt x="253" y="306"/>
                        <a:pt x="253" y="294"/>
                      </a:cubicBezTo>
                      <a:cubicBezTo>
                        <a:pt x="253" y="291"/>
                        <a:pt x="253" y="287"/>
                        <a:pt x="253" y="284"/>
                      </a:cubicBezTo>
                      <a:cubicBezTo>
                        <a:pt x="255" y="271"/>
                        <a:pt x="262" y="262"/>
                        <a:pt x="272" y="258"/>
                      </a:cubicBezTo>
                      <a:cubicBezTo>
                        <a:pt x="278" y="256"/>
                        <a:pt x="285" y="255"/>
                        <a:pt x="291" y="257"/>
                      </a:cubicBezTo>
                      <a:cubicBezTo>
                        <a:pt x="288" y="250"/>
                        <a:pt x="286" y="242"/>
                        <a:pt x="286" y="235"/>
                      </a:cubicBezTo>
                      <a:cubicBezTo>
                        <a:pt x="286" y="233"/>
                        <a:pt x="286" y="230"/>
                        <a:pt x="287" y="228"/>
                      </a:cubicBezTo>
                      <a:cubicBezTo>
                        <a:pt x="288" y="217"/>
                        <a:pt x="292" y="208"/>
                        <a:pt x="300" y="200"/>
                      </a:cubicBezTo>
                      <a:cubicBezTo>
                        <a:pt x="292" y="201"/>
                        <a:pt x="284" y="200"/>
                        <a:pt x="278" y="196"/>
                      </a:cubicBezTo>
                      <a:cubicBezTo>
                        <a:pt x="270" y="191"/>
                        <a:pt x="266" y="182"/>
                        <a:pt x="266" y="169"/>
                      </a:cubicBezTo>
                      <a:cubicBezTo>
                        <a:pt x="266" y="158"/>
                        <a:pt x="270" y="149"/>
                        <a:pt x="277" y="144"/>
                      </a:cubicBezTo>
                      <a:cubicBezTo>
                        <a:pt x="283" y="140"/>
                        <a:pt x="290" y="138"/>
                        <a:pt x="297" y="137"/>
                      </a:cubicBezTo>
                      <a:cubicBezTo>
                        <a:pt x="291" y="131"/>
                        <a:pt x="286" y="123"/>
                        <a:pt x="284" y="114"/>
                      </a:cubicBezTo>
                      <a:cubicBezTo>
                        <a:pt x="282" y="110"/>
                        <a:pt x="282" y="105"/>
                        <a:pt x="282" y="101"/>
                      </a:cubicBezTo>
                      <a:cubicBezTo>
                        <a:pt x="282" y="94"/>
                        <a:pt x="283" y="88"/>
                        <a:pt x="285" y="82"/>
                      </a:cubicBezTo>
                      <a:cubicBezTo>
                        <a:pt x="282" y="83"/>
                        <a:pt x="280" y="84"/>
                        <a:pt x="277" y="84"/>
                      </a:cubicBezTo>
                      <a:cubicBezTo>
                        <a:pt x="267" y="83"/>
                        <a:pt x="259" y="75"/>
                        <a:pt x="252" y="67"/>
                      </a:cubicBezTo>
                      <a:cubicBezTo>
                        <a:pt x="247" y="61"/>
                        <a:pt x="245" y="55"/>
                        <a:pt x="245" y="49"/>
                      </a:cubicBezTo>
                      <a:cubicBezTo>
                        <a:pt x="245" y="47"/>
                        <a:pt x="245" y="44"/>
                        <a:pt x="246" y="42"/>
                      </a:cubicBezTo>
                      <a:cubicBezTo>
                        <a:pt x="248" y="36"/>
                        <a:pt x="252" y="31"/>
                        <a:pt x="259" y="26"/>
                      </a:cubicBezTo>
                      <a:cubicBezTo>
                        <a:pt x="249" y="24"/>
                        <a:pt x="240" y="20"/>
                        <a:pt x="232" y="13"/>
                      </a:cubicBezTo>
                      <a:cubicBezTo>
                        <a:pt x="230" y="11"/>
                        <a:pt x="228" y="9"/>
                        <a:pt x="227" y="7"/>
                      </a:cubicBezTo>
                      <a:cubicBezTo>
                        <a:pt x="224" y="19"/>
                        <a:pt x="220" y="26"/>
                        <a:pt x="215" y="31"/>
                      </a:cubicBezTo>
                      <a:cubicBezTo>
                        <a:pt x="209" y="37"/>
                        <a:pt x="202" y="40"/>
                        <a:pt x="193" y="39"/>
                      </a:cubicBezTo>
                      <a:cubicBezTo>
                        <a:pt x="187" y="39"/>
                        <a:pt x="181" y="35"/>
                        <a:pt x="177" y="29"/>
                      </a:cubicBezTo>
                      <a:cubicBezTo>
                        <a:pt x="172" y="23"/>
                        <a:pt x="170" y="13"/>
                        <a:pt x="170" y="2"/>
                      </a:cubicBezTo>
                      <a:cubicBezTo>
                        <a:pt x="170" y="1"/>
                        <a:pt x="170" y="0"/>
                        <a:pt x="170" y="0"/>
                      </a:cubicBezTo>
                      <a:cubicBezTo>
                        <a:pt x="166" y="3"/>
                        <a:pt x="162" y="6"/>
                        <a:pt x="157" y="8"/>
                      </a:cubicBezTo>
                      <a:cubicBezTo>
                        <a:pt x="149" y="11"/>
                        <a:pt x="141" y="12"/>
                        <a:pt x="132" y="12"/>
                      </a:cubicBezTo>
                      <a:cubicBezTo>
                        <a:pt x="141" y="24"/>
                        <a:pt x="150" y="42"/>
                        <a:pt x="150" y="63"/>
                      </a:cubicBezTo>
                      <a:cubicBezTo>
                        <a:pt x="150" y="64"/>
                        <a:pt x="150" y="65"/>
                        <a:pt x="149" y="66"/>
                      </a:cubicBezTo>
                      <a:cubicBezTo>
                        <a:pt x="148" y="90"/>
                        <a:pt x="136" y="111"/>
                        <a:pt x="113" y="129"/>
                      </a:cubicBezTo>
                      <a:cubicBezTo>
                        <a:pt x="92" y="145"/>
                        <a:pt x="92" y="145"/>
                        <a:pt x="92" y="145"/>
                      </a:cubicBezTo>
                      <a:cubicBezTo>
                        <a:pt x="46" y="180"/>
                        <a:pt x="5" y="210"/>
                        <a:pt x="2" y="339"/>
                      </a:cubicBezTo>
                      <a:cubicBezTo>
                        <a:pt x="0" y="389"/>
                        <a:pt x="0" y="431"/>
                        <a:pt x="0" y="464"/>
                      </a:cubicBezTo>
                      <a:cubicBezTo>
                        <a:pt x="0" y="520"/>
                        <a:pt x="1" y="557"/>
                        <a:pt x="2" y="562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4" name="Freeform 75"/>
                <p:cNvSpPr>
                  <a:spLocks noChangeArrowheads="1"/>
                </p:cNvSpPr>
                <p:nvPr>
                  <p:custDataLst>
                    <p:tags r:id="rId372"/>
                  </p:custDataLst>
                </p:nvPr>
              </p:nvSpPr>
              <p:spPr bwMode="auto">
                <a:xfrm>
                  <a:off x="1880" y="1250"/>
                  <a:ext cx="15" cy="30"/>
                </a:xfrm>
                <a:custGeom>
                  <a:avLst/>
                  <a:gdLst>
                    <a:gd name="T0" fmla="*/ 16 w 16"/>
                    <a:gd name="T1" fmla="*/ 31 h 31"/>
                    <a:gd name="T2" fmla="*/ 16 w 16"/>
                    <a:gd name="T3" fmla="*/ 31 h 31"/>
                    <a:gd name="T4" fmla="*/ 0 w 16"/>
                    <a:gd name="T5" fmla="*/ 0 h 31"/>
                    <a:gd name="T6" fmla="*/ 2 w 16"/>
                    <a:gd name="T7" fmla="*/ 0 h 31"/>
                    <a:gd name="T8" fmla="*/ 16 w 16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1">
                      <a:moveTo>
                        <a:pt x="16" y="31"/>
                      </a:move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9" y="22"/>
                        <a:pt x="1" y="8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8"/>
                        <a:pt x="9" y="22"/>
                        <a:pt x="16" y="31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5" name="Freeform 76"/>
                <p:cNvSpPr>
                  <a:spLocks noChangeArrowheads="1"/>
                </p:cNvSpPr>
                <p:nvPr>
                  <p:custDataLst>
                    <p:tags r:id="rId373"/>
                  </p:custDataLst>
                </p:nvPr>
              </p:nvSpPr>
              <p:spPr bwMode="auto">
                <a:xfrm>
                  <a:off x="1852" y="1282"/>
                  <a:ext cx="13" cy="18"/>
                </a:xfrm>
                <a:custGeom>
                  <a:avLst/>
                  <a:gdLst>
                    <a:gd name="T0" fmla="*/ 14 w 14"/>
                    <a:gd name="T1" fmla="*/ 18 h 18"/>
                    <a:gd name="T2" fmla="*/ 14 w 14"/>
                    <a:gd name="T3" fmla="*/ 18 h 18"/>
                    <a:gd name="T4" fmla="*/ 0 w 14"/>
                    <a:gd name="T5" fmla="*/ 1 h 18"/>
                    <a:gd name="T6" fmla="*/ 1 w 14"/>
                    <a:gd name="T7" fmla="*/ 0 h 18"/>
                    <a:gd name="T8" fmla="*/ 14 w 14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8">
                      <a:moveTo>
                        <a:pt x="14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8" y="10"/>
                        <a:pt x="3" y="5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4"/>
                        <a:pt x="8" y="10"/>
                        <a:pt x="14" y="18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6" name="Freeform 77"/>
                <p:cNvSpPr>
                  <a:spLocks noChangeArrowheads="1"/>
                </p:cNvSpPr>
                <p:nvPr>
                  <p:custDataLst>
                    <p:tags r:id="rId374"/>
                  </p:custDataLst>
                </p:nvPr>
              </p:nvSpPr>
              <p:spPr bwMode="auto">
                <a:xfrm>
                  <a:off x="1906" y="890"/>
                  <a:ext cx="23" cy="10"/>
                </a:xfrm>
                <a:custGeom>
                  <a:avLst/>
                  <a:gdLst>
                    <a:gd name="T0" fmla="*/ 23 w 23"/>
                    <a:gd name="T1" fmla="*/ 0 h 10"/>
                    <a:gd name="T2" fmla="*/ 1 w 23"/>
                    <a:gd name="T3" fmla="*/ 10 h 10"/>
                    <a:gd name="T4" fmla="*/ 0 w 23"/>
                    <a:gd name="T5" fmla="*/ 8 h 10"/>
                    <a:gd name="T6" fmla="*/ 23 w 23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0">
                      <a:moveTo>
                        <a:pt x="23" y="0"/>
                      </a:moveTo>
                      <a:cubicBezTo>
                        <a:pt x="17" y="3"/>
                        <a:pt x="1" y="9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7" y="3"/>
                        <a:pt x="23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7" name="Freeform 78"/>
                <p:cNvSpPr>
                  <a:spLocks noChangeArrowheads="1"/>
                </p:cNvSpPr>
                <p:nvPr>
                  <p:custDataLst>
                    <p:tags r:id="rId375"/>
                  </p:custDataLst>
                </p:nvPr>
              </p:nvSpPr>
              <p:spPr bwMode="auto">
                <a:xfrm>
                  <a:off x="1790" y="806"/>
                  <a:ext cx="7" cy="59"/>
                </a:xfrm>
                <a:custGeom>
                  <a:avLst/>
                  <a:gdLst>
                    <a:gd name="T0" fmla="*/ 1 w 7"/>
                    <a:gd name="T1" fmla="*/ 0 h 62"/>
                    <a:gd name="T2" fmla="*/ 0 w 7"/>
                    <a:gd name="T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" h="62">
                      <a:moveTo>
                        <a:pt x="1" y="0"/>
                      </a:moveTo>
                      <a:cubicBezTo>
                        <a:pt x="6" y="12"/>
                        <a:pt x="7" y="48"/>
                        <a:pt x="0" y="62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8" name="Freeform 79"/>
                <p:cNvSpPr>
                  <a:spLocks noChangeArrowheads="1"/>
                </p:cNvSpPr>
                <p:nvPr>
                  <p:custDataLst>
                    <p:tags r:id="rId376"/>
                  </p:custDataLst>
                </p:nvPr>
              </p:nvSpPr>
              <p:spPr bwMode="auto">
                <a:xfrm>
                  <a:off x="1779" y="802"/>
                  <a:ext cx="11" cy="67"/>
                </a:xfrm>
                <a:custGeom>
                  <a:avLst/>
                  <a:gdLst>
                    <a:gd name="T0" fmla="*/ 0 w 12"/>
                    <a:gd name="T1" fmla="*/ 0 h 70"/>
                    <a:gd name="T2" fmla="*/ 8 w 12"/>
                    <a:gd name="T3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70">
                      <a:moveTo>
                        <a:pt x="0" y="0"/>
                      </a:moveTo>
                      <a:cubicBezTo>
                        <a:pt x="5" y="12"/>
                        <a:pt x="12" y="57"/>
                        <a:pt x="8" y="7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9" name="Freeform 80"/>
                <p:cNvSpPr>
                  <a:spLocks noChangeArrowheads="1"/>
                </p:cNvSpPr>
                <p:nvPr>
                  <p:custDataLst>
                    <p:tags r:id="rId377"/>
                  </p:custDataLst>
                </p:nvPr>
              </p:nvSpPr>
              <p:spPr bwMode="auto">
                <a:xfrm>
                  <a:off x="1765" y="802"/>
                  <a:ext cx="18" cy="71"/>
                </a:xfrm>
                <a:custGeom>
                  <a:avLst/>
                  <a:gdLst>
                    <a:gd name="T0" fmla="*/ 0 w 19"/>
                    <a:gd name="T1" fmla="*/ 0 h 74"/>
                    <a:gd name="T2" fmla="*/ 18 w 19"/>
                    <a:gd name="T3" fmla="*/ 74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9" h="74">
                      <a:moveTo>
                        <a:pt x="0" y="0"/>
                      </a:moveTo>
                      <a:cubicBezTo>
                        <a:pt x="4" y="13"/>
                        <a:pt x="19" y="61"/>
                        <a:pt x="18" y="7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0" name="Freeform 81"/>
                <p:cNvSpPr>
                  <a:spLocks noChangeArrowheads="1"/>
                </p:cNvSpPr>
                <p:nvPr>
                  <p:custDataLst>
                    <p:tags r:id="rId378"/>
                  </p:custDataLst>
                </p:nvPr>
              </p:nvSpPr>
              <p:spPr bwMode="auto">
                <a:xfrm>
                  <a:off x="1752" y="805"/>
                  <a:ext cx="27" cy="70"/>
                </a:xfrm>
                <a:custGeom>
                  <a:avLst/>
                  <a:gdLst>
                    <a:gd name="T0" fmla="*/ 0 w 28"/>
                    <a:gd name="T1" fmla="*/ 0 h 73"/>
                    <a:gd name="T2" fmla="*/ 28 w 28"/>
                    <a:gd name="T3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8" h="73">
                      <a:moveTo>
                        <a:pt x="0" y="0"/>
                      </a:moveTo>
                      <a:cubicBezTo>
                        <a:pt x="5" y="13"/>
                        <a:pt x="26" y="61"/>
                        <a:pt x="28" y="7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1" name="Freeform 82"/>
                <p:cNvSpPr>
                  <a:spLocks noChangeArrowheads="1"/>
                </p:cNvSpPr>
                <p:nvPr>
                  <p:custDataLst>
                    <p:tags r:id="rId379"/>
                  </p:custDataLst>
                </p:nvPr>
              </p:nvSpPr>
              <p:spPr bwMode="auto">
                <a:xfrm>
                  <a:off x="1740" y="809"/>
                  <a:ext cx="35" cy="68"/>
                </a:xfrm>
                <a:custGeom>
                  <a:avLst/>
                  <a:gdLst>
                    <a:gd name="T0" fmla="*/ 0 w 36"/>
                    <a:gd name="T1" fmla="*/ 0 h 71"/>
                    <a:gd name="T2" fmla="*/ 36 w 36"/>
                    <a:gd name="T3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6" h="71">
                      <a:moveTo>
                        <a:pt x="0" y="0"/>
                      </a:moveTo>
                      <a:cubicBezTo>
                        <a:pt x="5" y="13"/>
                        <a:pt x="32" y="59"/>
                        <a:pt x="36" y="71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2" name="Freeform 83"/>
                <p:cNvSpPr>
                  <a:spLocks noChangeArrowheads="1"/>
                </p:cNvSpPr>
                <p:nvPr>
                  <p:custDataLst>
                    <p:tags r:id="rId380"/>
                  </p:custDataLst>
                </p:nvPr>
              </p:nvSpPr>
              <p:spPr bwMode="auto">
                <a:xfrm>
                  <a:off x="1730" y="814"/>
                  <a:ext cx="40" cy="64"/>
                </a:xfrm>
                <a:custGeom>
                  <a:avLst/>
                  <a:gdLst>
                    <a:gd name="T0" fmla="*/ 0 w 42"/>
                    <a:gd name="T1" fmla="*/ 0 h 67"/>
                    <a:gd name="T2" fmla="*/ 42 w 42"/>
                    <a:gd name="T3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2" h="67">
                      <a:moveTo>
                        <a:pt x="0" y="0"/>
                      </a:moveTo>
                      <a:cubicBezTo>
                        <a:pt x="6" y="14"/>
                        <a:pt x="33" y="57"/>
                        <a:pt x="42" y="67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3" name="Freeform 84"/>
                <p:cNvSpPr>
                  <a:spLocks noChangeArrowheads="1"/>
                </p:cNvSpPr>
                <p:nvPr>
                  <p:custDataLst>
                    <p:tags r:id="rId381"/>
                  </p:custDataLst>
                </p:nvPr>
              </p:nvSpPr>
              <p:spPr bwMode="auto">
                <a:xfrm>
                  <a:off x="1722" y="823"/>
                  <a:ext cx="44" cy="56"/>
                </a:xfrm>
                <a:custGeom>
                  <a:avLst/>
                  <a:gdLst>
                    <a:gd name="T0" fmla="*/ 0 w 46"/>
                    <a:gd name="T1" fmla="*/ 0 h 59"/>
                    <a:gd name="T2" fmla="*/ 46 w 46"/>
                    <a:gd name="T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59">
                      <a:moveTo>
                        <a:pt x="0" y="0"/>
                      </a:moveTo>
                      <a:cubicBezTo>
                        <a:pt x="6" y="15"/>
                        <a:pt x="31" y="51"/>
                        <a:pt x="46" y="5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4" name="Freeform 85"/>
                <p:cNvSpPr>
                  <a:spLocks noChangeArrowheads="1"/>
                </p:cNvSpPr>
                <p:nvPr>
                  <p:custDataLst>
                    <p:tags r:id="rId382"/>
                  </p:custDataLst>
                </p:nvPr>
              </p:nvSpPr>
              <p:spPr bwMode="auto">
                <a:xfrm>
                  <a:off x="1713" y="831"/>
                  <a:ext cx="48" cy="49"/>
                </a:xfrm>
                <a:custGeom>
                  <a:avLst/>
                  <a:gdLst>
                    <a:gd name="T0" fmla="*/ 0 w 50"/>
                    <a:gd name="T1" fmla="*/ 0 h 51"/>
                    <a:gd name="T2" fmla="*/ 50 w 50"/>
                    <a:gd name="T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0" h="51">
                      <a:moveTo>
                        <a:pt x="0" y="0"/>
                      </a:moveTo>
                      <a:cubicBezTo>
                        <a:pt x="8" y="16"/>
                        <a:pt x="30" y="44"/>
                        <a:pt x="50" y="51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5" name="Freeform 86"/>
                <p:cNvSpPr>
                  <a:spLocks noChangeArrowheads="1"/>
                </p:cNvSpPr>
                <p:nvPr>
                  <p:custDataLst>
                    <p:tags r:id="rId383"/>
                  </p:custDataLst>
                </p:nvPr>
              </p:nvSpPr>
              <p:spPr bwMode="auto">
                <a:xfrm>
                  <a:off x="1707" y="844"/>
                  <a:ext cx="49" cy="37"/>
                </a:xfrm>
                <a:custGeom>
                  <a:avLst/>
                  <a:gdLst>
                    <a:gd name="T0" fmla="*/ 0 w 50"/>
                    <a:gd name="T1" fmla="*/ 0 h 39"/>
                    <a:gd name="T2" fmla="*/ 50 w 50"/>
                    <a:gd name="T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0" h="39">
                      <a:moveTo>
                        <a:pt x="0" y="0"/>
                      </a:moveTo>
                      <a:cubicBezTo>
                        <a:pt x="8" y="17"/>
                        <a:pt x="25" y="34"/>
                        <a:pt x="50" y="3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6" name="Freeform 87"/>
                <p:cNvSpPr>
                  <a:spLocks noChangeArrowheads="1"/>
                </p:cNvSpPr>
                <p:nvPr>
                  <p:custDataLst>
                    <p:tags r:id="rId384"/>
                  </p:custDataLst>
                </p:nvPr>
              </p:nvSpPr>
              <p:spPr bwMode="auto">
                <a:xfrm>
                  <a:off x="1880" y="870"/>
                  <a:ext cx="52" cy="27"/>
                </a:xfrm>
                <a:custGeom>
                  <a:avLst/>
                  <a:gdLst>
                    <a:gd name="T0" fmla="*/ 55 w 55"/>
                    <a:gd name="T1" fmla="*/ 0 h 28"/>
                    <a:gd name="T2" fmla="*/ 0 w 55"/>
                    <a:gd name="T3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5" h="28">
                      <a:moveTo>
                        <a:pt x="55" y="0"/>
                      </a:moveTo>
                      <a:cubicBezTo>
                        <a:pt x="47" y="9"/>
                        <a:pt x="15" y="27"/>
                        <a:pt x="0" y="2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7" name="Freeform 88"/>
                <p:cNvSpPr>
                  <a:spLocks noChangeArrowheads="1"/>
                </p:cNvSpPr>
                <p:nvPr>
                  <p:custDataLst>
                    <p:tags r:id="rId385"/>
                  </p:custDataLst>
                </p:nvPr>
              </p:nvSpPr>
              <p:spPr bwMode="auto">
                <a:xfrm>
                  <a:off x="1874" y="856"/>
                  <a:ext cx="56" cy="39"/>
                </a:xfrm>
                <a:custGeom>
                  <a:avLst/>
                  <a:gdLst>
                    <a:gd name="T0" fmla="*/ 58 w 58"/>
                    <a:gd name="T1" fmla="*/ 0 h 40"/>
                    <a:gd name="T2" fmla="*/ 0 w 58"/>
                    <a:gd name="T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40">
                      <a:moveTo>
                        <a:pt x="58" y="0"/>
                      </a:moveTo>
                      <a:cubicBezTo>
                        <a:pt x="50" y="10"/>
                        <a:pt x="14" y="37"/>
                        <a:pt x="0" y="4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8" name="Freeform 89"/>
                <p:cNvSpPr>
                  <a:spLocks noChangeArrowheads="1"/>
                </p:cNvSpPr>
                <p:nvPr>
                  <p:custDataLst>
                    <p:tags r:id="rId386"/>
                  </p:custDataLst>
                </p:nvPr>
              </p:nvSpPr>
              <p:spPr bwMode="auto">
                <a:xfrm>
                  <a:off x="1869" y="845"/>
                  <a:ext cx="55" cy="48"/>
                </a:xfrm>
                <a:custGeom>
                  <a:avLst/>
                  <a:gdLst>
                    <a:gd name="T0" fmla="*/ 57 w 57"/>
                    <a:gd name="T1" fmla="*/ 0 h 50"/>
                    <a:gd name="T2" fmla="*/ 0 w 57"/>
                    <a:gd name="T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48" y="9"/>
                        <a:pt x="12" y="45"/>
                        <a:pt x="0" y="5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9" name="Freeform 90"/>
                <p:cNvSpPr>
                  <a:spLocks noChangeArrowheads="1"/>
                </p:cNvSpPr>
                <p:nvPr>
                  <p:custDataLst>
                    <p:tags r:id="rId387"/>
                  </p:custDataLst>
                </p:nvPr>
              </p:nvSpPr>
              <p:spPr bwMode="auto">
                <a:xfrm>
                  <a:off x="1865" y="834"/>
                  <a:ext cx="50" cy="56"/>
                </a:xfrm>
                <a:custGeom>
                  <a:avLst/>
                  <a:gdLst>
                    <a:gd name="T0" fmla="*/ 52 w 52"/>
                    <a:gd name="T1" fmla="*/ 0 h 58"/>
                    <a:gd name="T2" fmla="*/ 0 w 52"/>
                    <a:gd name="T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2" h="57">
                      <a:moveTo>
                        <a:pt x="52" y="0"/>
                      </a:moveTo>
                      <a:cubicBezTo>
                        <a:pt x="42" y="10"/>
                        <a:pt x="10" y="52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0" name="Freeform 91"/>
                <p:cNvSpPr>
                  <a:spLocks noChangeArrowheads="1"/>
                </p:cNvSpPr>
                <p:nvPr>
                  <p:custDataLst>
                    <p:tags r:id="rId388"/>
                  </p:custDataLst>
                </p:nvPr>
              </p:nvSpPr>
              <p:spPr bwMode="auto">
                <a:xfrm>
                  <a:off x="1861" y="827"/>
                  <a:ext cx="44" cy="61"/>
                </a:xfrm>
                <a:custGeom>
                  <a:avLst/>
                  <a:gdLst>
                    <a:gd name="T0" fmla="*/ 46 w 46"/>
                    <a:gd name="T1" fmla="*/ 0 h 64"/>
                    <a:gd name="T2" fmla="*/ 0 w 46"/>
                    <a:gd name="T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64">
                      <a:moveTo>
                        <a:pt x="46" y="0"/>
                      </a:moveTo>
                      <a:cubicBezTo>
                        <a:pt x="36" y="10"/>
                        <a:pt x="9" y="56"/>
                        <a:pt x="0" y="6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1" name="Freeform 92"/>
                <p:cNvSpPr>
                  <a:spLocks noChangeArrowheads="1"/>
                </p:cNvSpPr>
                <p:nvPr>
                  <p:custDataLst>
                    <p:tags r:id="rId389"/>
                  </p:custDataLst>
                </p:nvPr>
              </p:nvSpPr>
              <p:spPr bwMode="auto">
                <a:xfrm>
                  <a:off x="1858" y="820"/>
                  <a:ext cx="38" cy="65"/>
                </a:xfrm>
                <a:custGeom>
                  <a:avLst/>
                  <a:gdLst>
                    <a:gd name="T0" fmla="*/ 39 w 39"/>
                    <a:gd name="T1" fmla="*/ 0 h 68"/>
                    <a:gd name="T2" fmla="*/ 0 w 39"/>
                    <a:gd name="T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9" h="68">
                      <a:moveTo>
                        <a:pt x="39" y="0"/>
                      </a:moveTo>
                      <a:cubicBezTo>
                        <a:pt x="29" y="11"/>
                        <a:pt x="4" y="55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2" name="Freeform 93"/>
                <p:cNvSpPr>
                  <a:spLocks noChangeArrowheads="1"/>
                </p:cNvSpPr>
                <p:nvPr>
                  <p:custDataLst>
                    <p:tags r:id="rId390"/>
                  </p:custDataLst>
                </p:nvPr>
              </p:nvSpPr>
              <p:spPr bwMode="auto">
                <a:xfrm>
                  <a:off x="1855" y="816"/>
                  <a:ext cx="29" cy="66"/>
                </a:xfrm>
                <a:custGeom>
                  <a:avLst/>
                  <a:gdLst>
                    <a:gd name="T0" fmla="*/ 30 w 30"/>
                    <a:gd name="T1" fmla="*/ 0 h 69"/>
                    <a:gd name="T2" fmla="*/ 0 w 30"/>
                    <a:gd name="T3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69">
                      <a:moveTo>
                        <a:pt x="30" y="0"/>
                      </a:moveTo>
                      <a:cubicBezTo>
                        <a:pt x="20" y="13"/>
                        <a:pt x="0" y="52"/>
                        <a:pt x="0" y="6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3" name="Freeform 94"/>
                <p:cNvSpPr>
                  <a:spLocks noChangeArrowheads="1"/>
                </p:cNvSpPr>
                <p:nvPr>
                  <p:custDataLst>
                    <p:tags r:id="rId391"/>
                  </p:custDataLst>
                </p:nvPr>
              </p:nvSpPr>
              <p:spPr bwMode="auto">
                <a:xfrm>
                  <a:off x="1849" y="813"/>
                  <a:ext cx="24" cy="65"/>
                </a:xfrm>
                <a:custGeom>
                  <a:avLst/>
                  <a:gdLst>
                    <a:gd name="T0" fmla="*/ 25 w 25"/>
                    <a:gd name="T1" fmla="*/ 0 h 68"/>
                    <a:gd name="T2" fmla="*/ 4 w 25"/>
                    <a:gd name="T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5" h="68">
                      <a:moveTo>
                        <a:pt x="25" y="0"/>
                      </a:moveTo>
                      <a:cubicBezTo>
                        <a:pt x="14" y="14"/>
                        <a:pt x="0" y="47"/>
                        <a:pt x="4" y="6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4" name="Freeform 95"/>
                <p:cNvSpPr>
                  <a:spLocks noChangeArrowheads="1"/>
                </p:cNvSpPr>
                <p:nvPr>
                  <p:custDataLst>
                    <p:tags r:id="rId392"/>
                  </p:custDataLst>
                </p:nvPr>
              </p:nvSpPr>
              <p:spPr bwMode="auto">
                <a:xfrm>
                  <a:off x="1842" y="813"/>
                  <a:ext cx="17" cy="61"/>
                </a:xfrm>
                <a:custGeom>
                  <a:avLst/>
                  <a:gdLst>
                    <a:gd name="T0" fmla="*/ 18 w 18"/>
                    <a:gd name="T1" fmla="*/ 0 h 63"/>
                    <a:gd name="T2" fmla="*/ 7 w 18"/>
                    <a:gd name="T3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62">
                      <a:moveTo>
                        <a:pt x="18" y="0"/>
                      </a:moveTo>
                      <a:cubicBezTo>
                        <a:pt x="7" y="15"/>
                        <a:pt x="0" y="38"/>
                        <a:pt x="7" y="6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5" name="Freeform 96"/>
                <p:cNvSpPr>
                  <a:spLocks noChangeArrowheads="1"/>
                </p:cNvSpPr>
                <p:nvPr>
                  <p:custDataLst>
                    <p:tags r:id="rId393"/>
                  </p:custDataLst>
                </p:nvPr>
              </p:nvSpPr>
              <p:spPr bwMode="auto">
                <a:xfrm>
                  <a:off x="1922" y="1008"/>
                  <a:ext cx="58" cy="11"/>
                </a:xfrm>
                <a:custGeom>
                  <a:avLst/>
                  <a:gdLst>
                    <a:gd name="T0" fmla="*/ 61 w 61"/>
                    <a:gd name="T1" fmla="*/ 9 h 11"/>
                    <a:gd name="T2" fmla="*/ 0 w 61"/>
                    <a:gd name="T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1" h="11">
                      <a:moveTo>
                        <a:pt x="61" y="9"/>
                      </a:moveTo>
                      <a:cubicBezTo>
                        <a:pt x="49" y="11"/>
                        <a:pt x="13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6" name="Freeform 97"/>
                <p:cNvSpPr>
                  <a:spLocks noChangeArrowheads="1"/>
                </p:cNvSpPr>
                <p:nvPr>
                  <p:custDataLst>
                    <p:tags r:id="rId394"/>
                  </p:custDataLst>
                </p:nvPr>
              </p:nvSpPr>
              <p:spPr bwMode="auto">
                <a:xfrm>
                  <a:off x="1918" y="1003"/>
                  <a:ext cx="68" cy="5"/>
                </a:xfrm>
                <a:custGeom>
                  <a:avLst/>
                  <a:gdLst>
                    <a:gd name="T0" fmla="*/ 71 w 71"/>
                    <a:gd name="T1" fmla="*/ 1 h 5"/>
                    <a:gd name="T2" fmla="*/ 0 w 71"/>
                    <a:gd name="T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5">
                      <a:moveTo>
                        <a:pt x="71" y="1"/>
                      </a:moveTo>
                      <a:cubicBezTo>
                        <a:pt x="58" y="4"/>
                        <a:pt x="13" y="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7" name="Freeform 98"/>
                <p:cNvSpPr>
                  <a:spLocks noChangeArrowheads="1"/>
                </p:cNvSpPr>
                <p:nvPr>
                  <p:custDataLst>
                    <p:tags r:id="rId395"/>
                  </p:custDataLst>
                </p:nvPr>
              </p:nvSpPr>
              <p:spPr bwMode="auto">
                <a:xfrm>
                  <a:off x="1915" y="991"/>
                  <a:ext cx="73" cy="10"/>
                </a:xfrm>
                <a:custGeom>
                  <a:avLst/>
                  <a:gdLst>
                    <a:gd name="T0" fmla="*/ 76 w 76"/>
                    <a:gd name="T1" fmla="*/ 0 h 11"/>
                    <a:gd name="T2" fmla="*/ 0 w 76"/>
                    <a:gd name="T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6" h="11">
                      <a:moveTo>
                        <a:pt x="76" y="0"/>
                      </a:moveTo>
                      <a:cubicBezTo>
                        <a:pt x="63" y="3"/>
                        <a:pt x="13" y="11"/>
                        <a:pt x="0" y="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8" name="Freeform 99"/>
                <p:cNvSpPr>
                  <a:spLocks noChangeArrowheads="1"/>
                </p:cNvSpPr>
                <p:nvPr>
                  <p:custDataLst>
                    <p:tags r:id="rId396"/>
                  </p:custDataLst>
                </p:nvPr>
              </p:nvSpPr>
              <p:spPr bwMode="auto">
                <a:xfrm>
                  <a:off x="1914" y="977"/>
                  <a:ext cx="72" cy="18"/>
                </a:xfrm>
                <a:custGeom>
                  <a:avLst/>
                  <a:gdLst>
                    <a:gd name="T0" fmla="*/ 75 w 75"/>
                    <a:gd name="T1" fmla="*/ 0 h 18"/>
                    <a:gd name="T2" fmla="*/ 0 w 75"/>
                    <a:gd name="T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18">
                      <a:moveTo>
                        <a:pt x="75" y="0"/>
                      </a:moveTo>
                      <a:cubicBezTo>
                        <a:pt x="62" y="3"/>
                        <a:pt x="12" y="18"/>
                        <a:pt x="0" y="1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9" name="Freeform 100"/>
                <p:cNvSpPr>
                  <a:spLocks noChangeArrowheads="1"/>
                </p:cNvSpPr>
                <p:nvPr>
                  <p:custDataLst>
                    <p:tags r:id="rId397"/>
                  </p:custDataLst>
                </p:nvPr>
              </p:nvSpPr>
              <p:spPr bwMode="auto">
                <a:xfrm>
                  <a:off x="1912" y="966"/>
                  <a:ext cx="71" cy="25"/>
                </a:xfrm>
                <a:custGeom>
                  <a:avLst/>
                  <a:gdLst>
                    <a:gd name="T0" fmla="*/ 74 w 74"/>
                    <a:gd name="T1" fmla="*/ 0 h 26"/>
                    <a:gd name="T2" fmla="*/ 0 w 74"/>
                    <a:gd name="T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4" h="26">
                      <a:moveTo>
                        <a:pt x="74" y="0"/>
                      </a:moveTo>
                      <a:cubicBezTo>
                        <a:pt x="61" y="3"/>
                        <a:pt x="11" y="24"/>
                        <a:pt x="0" y="26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0" name="Freeform 101"/>
                <p:cNvSpPr>
                  <a:spLocks noChangeArrowheads="1"/>
                </p:cNvSpPr>
                <p:nvPr>
                  <p:custDataLst>
                    <p:tags r:id="rId398"/>
                  </p:custDataLst>
                </p:nvPr>
              </p:nvSpPr>
              <p:spPr bwMode="auto">
                <a:xfrm>
                  <a:off x="1911" y="954"/>
                  <a:ext cx="68" cy="32"/>
                </a:xfrm>
                <a:custGeom>
                  <a:avLst/>
                  <a:gdLst>
                    <a:gd name="T0" fmla="*/ 71 w 71"/>
                    <a:gd name="T1" fmla="*/ 0 h 33"/>
                    <a:gd name="T2" fmla="*/ 0 w 71"/>
                    <a:gd name="T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33">
                      <a:moveTo>
                        <a:pt x="71" y="0"/>
                      </a:moveTo>
                      <a:cubicBezTo>
                        <a:pt x="57" y="4"/>
                        <a:pt x="11" y="25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1" name="Freeform 102"/>
                <p:cNvSpPr>
                  <a:spLocks noChangeArrowheads="1"/>
                </p:cNvSpPr>
                <p:nvPr>
                  <p:custDataLst>
                    <p:tags r:id="rId399"/>
                  </p:custDataLst>
                </p:nvPr>
              </p:nvSpPr>
              <p:spPr bwMode="auto">
                <a:xfrm>
                  <a:off x="1910" y="945"/>
                  <a:ext cx="62" cy="37"/>
                </a:xfrm>
                <a:custGeom>
                  <a:avLst/>
                  <a:gdLst>
                    <a:gd name="T0" fmla="*/ 64 w 64"/>
                    <a:gd name="T1" fmla="*/ 0 h 39"/>
                    <a:gd name="T2" fmla="*/ 0 w 64"/>
                    <a:gd name="T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4" h="39">
                      <a:moveTo>
                        <a:pt x="64" y="0"/>
                      </a:moveTo>
                      <a:cubicBezTo>
                        <a:pt x="49" y="5"/>
                        <a:pt x="10" y="25"/>
                        <a:pt x="0" y="3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2" name="Freeform 103"/>
                <p:cNvSpPr>
                  <a:spLocks noChangeArrowheads="1"/>
                </p:cNvSpPr>
                <p:nvPr>
                  <p:custDataLst>
                    <p:tags r:id="rId400"/>
                  </p:custDataLst>
                </p:nvPr>
              </p:nvSpPr>
              <p:spPr bwMode="auto">
                <a:xfrm>
                  <a:off x="1910" y="936"/>
                  <a:ext cx="55" cy="41"/>
                </a:xfrm>
                <a:custGeom>
                  <a:avLst/>
                  <a:gdLst>
                    <a:gd name="T0" fmla="*/ 57 w 57"/>
                    <a:gd name="T1" fmla="*/ 0 h 43"/>
                    <a:gd name="T2" fmla="*/ 0 w 57"/>
                    <a:gd name="T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43">
                      <a:moveTo>
                        <a:pt x="57" y="0"/>
                      </a:moveTo>
                      <a:cubicBezTo>
                        <a:pt x="40" y="5"/>
                        <a:pt x="9" y="24"/>
                        <a:pt x="0" y="4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3" name="Freeform 104"/>
                <p:cNvSpPr>
                  <a:spLocks noChangeArrowheads="1"/>
                </p:cNvSpPr>
                <p:nvPr>
                  <p:custDataLst>
                    <p:tags r:id="rId401"/>
                  </p:custDataLst>
                </p:nvPr>
              </p:nvSpPr>
              <p:spPr bwMode="auto">
                <a:xfrm>
                  <a:off x="1909" y="928"/>
                  <a:ext cx="45" cy="44"/>
                </a:xfrm>
                <a:custGeom>
                  <a:avLst/>
                  <a:gdLst>
                    <a:gd name="T0" fmla="*/ 46 w 46"/>
                    <a:gd name="T1" fmla="*/ 0 h 45"/>
                    <a:gd name="T2" fmla="*/ 0 w 46"/>
                    <a:gd name="T3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45">
                      <a:moveTo>
                        <a:pt x="46" y="0"/>
                      </a:moveTo>
                      <a:cubicBezTo>
                        <a:pt x="28" y="6"/>
                        <a:pt x="9" y="20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4" name="Freeform 105"/>
                <p:cNvSpPr>
                  <a:spLocks noChangeArrowheads="1"/>
                </p:cNvSpPr>
                <p:nvPr>
                  <p:custDataLst>
                    <p:tags r:id="rId402"/>
                  </p:custDataLst>
                </p:nvPr>
              </p:nvSpPr>
              <p:spPr bwMode="auto">
                <a:xfrm>
                  <a:off x="1914" y="1121"/>
                  <a:ext cx="48" cy="35"/>
                </a:xfrm>
                <a:custGeom>
                  <a:avLst/>
                  <a:gdLst>
                    <a:gd name="T0" fmla="*/ 50 w 50"/>
                    <a:gd name="T1" fmla="*/ 36 h 36"/>
                    <a:gd name="T2" fmla="*/ 0 w 50"/>
                    <a:gd name="T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0" h="36">
                      <a:moveTo>
                        <a:pt x="50" y="36"/>
                      </a:moveTo>
                      <a:cubicBezTo>
                        <a:pt x="38" y="33"/>
                        <a:pt x="8" y="13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5" name="Freeform 106"/>
                <p:cNvSpPr>
                  <a:spLocks noChangeArrowheads="1"/>
                </p:cNvSpPr>
                <p:nvPr>
                  <p:custDataLst>
                    <p:tags r:id="rId403"/>
                  </p:custDataLst>
                </p:nvPr>
              </p:nvSpPr>
              <p:spPr bwMode="auto">
                <a:xfrm>
                  <a:off x="1913" y="1115"/>
                  <a:ext cx="60" cy="33"/>
                </a:xfrm>
                <a:custGeom>
                  <a:avLst/>
                  <a:gdLst>
                    <a:gd name="T0" fmla="*/ 62 w 62"/>
                    <a:gd name="T1" fmla="*/ 34 h 34"/>
                    <a:gd name="T2" fmla="*/ 0 w 62"/>
                    <a:gd name="T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2" h="34">
                      <a:moveTo>
                        <a:pt x="62" y="34"/>
                      </a:moveTo>
                      <a:cubicBezTo>
                        <a:pt x="50" y="30"/>
                        <a:pt x="9" y="11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6" name="Freeform 107"/>
                <p:cNvSpPr>
                  <a:spLocks noChangeArrowheads="1"/>
                </p:cNvSpPr>
                <p:nvPr>
                  <p:custDataLst>
                    <p:tags r:id="rId404"/>
                  </p:custDataLst>
                </p:nvPr>
              </p:nvSpPr>
              <p:spPr bwMode="auto">
                <a:xfrm>
                  <a:off x="1913" y="1110"/>
                  <a:ext cx="68" cy="27"/>
                </a:xfrm>
                <a:custGeom>
                  <a:avLst/>
                  <a:gdLst>
                    <a:gd name="T0" fmla="*/ 71 w 71"/>
                    <a:gd name="T1" fmla="*/ 28 h 28"/>
                    <a:gd name="T2" fmla="*/ 0 w 71"/>
                    <a:gd name="T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28">
                      <a:moveTo>
                        <a:pt x="71" y="28"/>
                      </a:moveTo>
                      <a:cubicBezTo>
                        <a:pt x="58" y="24"/>
                        <a:pt x="10" y="9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7" name="Freeform 108"/>
                <p:cNvSpPr>
                  <a:spLocks noChangeArrowheads="1"/>
                </p:cNvSpPr>
                <p:nvPr>
                  <p:custDataLst>
                    <p:tags r:id="rId405"/>
                  </p:custDataLst>
                </p:nvPr>
              </p:nvSpPr>
              <p:spPr bwMode="auto">
                <a:xfrm>
                  <a:off x="1914" y="1106"/>
                  <a:ext cx="72" cy="18"/>
                </a:xfrm>
                <a:custGeom>
                  <a:avLst/>
                  <a:gdLst>
                    <a:gd name="T0" fmla="*/ 75 w 75"/>
                    <a:gd name="T1" fmla="*/ 19 h 19"/>
                    <a:gd name="T2" fmla="*/ 0 w 75"/>
                    <a:gd name="T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19">
                      <a:moveTo>
                        <a:pt x="75" y="19"/>
                      </a:moveTo>
                      <a:cubicBezTo>
                        <a:pt x="62" y="15"/>
                        <a:pt x="10" y="6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8" name="Freeform 109"/>
                <p:cNvSpPr>
                  <a:spLocks noChangeArrowheads="1"/>
                </p:cNvSpPr>
                <p:nvPr>
                  <p:custDataLst>
                    <p:tags r:id="rId406"/>
                  </p:custDataLst>
                </p:nvPr>
              </p:nvSpPr>
              <p:spPr bwMode="auto">
                <a:xfrm>
                  <a:off x="1914" y="1101"/>
                  <a:ext cx="75" cy="11"/>
                </a:xfrm>
                <a:custGeom>
                  <a:avLst/>
                  <a:gdLst>
                    <a:gd name="T0" fmla="*/ 78 w 78"/>
                    <a:gd name="T1" fmla="*/ 11 h 11"/>
                    <a:gd name="T2" fmla="*/ 0 w 78"/>
                    <a:gd name="T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8" h="11">
                      <a:moveTo>
                        <a:pt x="78" y="11"/>
                      </a:moveTo>
                      <a:cubicBezTo>
                        <a:pt x="64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9" name="Freeform 110"/>
                <p:cNvSpPr>
                  <a:spLocks noChangeArrowheads="1"/>
                </p:cNvSpPr>
                <p:nvPr>
                  <p:custDataLst>
                    <p:tags r:id="rId407"/>
                  </p:custDataLst>
                </p:nvPr>
              </p:nvSpPr>
              <p:spPr bwMode="auto">
                <a:xfrm>
                  <a:off x="1915" y="1095"/>
                  <a:ext cx="76" cy="5"/>
                </a:xfrm>
                <a:custGeom>
                  <a:avLst/>
                  <a:gdLst>
                    <a:gd name="T0" fmla="*/ 79 w 79"/>
                    <a:gd name="T1" fmla="*/ 5 h 5"/>
                    <a:gd name="T2" fmla="*/ 0 w 79"/>
                    <a:gd name="T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9" h="5">
                      <a:moveTo>
                        <a:pt x="79" y="5"/>
                      </a:moveTo>
                      <a:cubicBezTo>
                        <a:pt x="64" y="2"/>
                        <a:pt x="13" y="0"/>
                        <a:pt x="0" y="2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0" name="Freeform 111"/>
                <p:cNvSpPr>
                  <a:spLocks noChangeArrowheads="1"/>
                </p:cNvSpPr>
                <p:nvPr>
                  <p:custDataLst>
                    <p:tags r:id="rId408"/>
                  </p:custDataLst>
                </p:nvPr>
              </p:nvSpPr>
              <p:spPr bwMode="auto">
                <a:xfrm>
                  <a:off x="1916" y="1086"/>
                  <a:ext cx="72" cy="6"/>
                </a:xfrm>
                <a:custGeom>
                  <a:avLst/>
                  <a:gdLst>
                    <a:gd name="T0" fmla="*/ 75 w 75"/>
                    <a:gd name="T1" fmla="*/ 3 h 7"/>
                    <a:gd name="T2" fmla="*/ 0 w 75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7">
                      <a:moveTo>
                        <a:pt x="75" y="3"/>
                      </a:moveTo>
                      <a:cubicBezTo>
                        <a:pt x="59" y="0"/>
                        <a:pt x="16" y="0"/>
                        <a:pt x="0" y="7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1" name="Freeform 112"/>
                <p:cNvSpPr>
                  <a:spLocks noChangeArrowheads="1"/>
                </p:cNvSpPr>
                <p:nvPr>
                  <p:custDataLst>
                    <p:tags r:id="rId409"/>
                  </p:custDataLst>
                </p:nvPr>
              </p:nvSpPr>
              <p:spPr bwMode="auto">
                <a:xfrm>
                  <a:off x="1918" y="1074"/>
                  <a:ext cx="68" cy="15"/>
                </a:xfrm>
                <a:custGeom>
                  <a:avLst/>
                  <a:gdLst>
                    <a:gd name="T0" fmla="*/ 71 w 71"/>
                    <a:gd name="T1" fmla="*/ 3 h 15"/>
                    <a:gd name="T2" fmla="*/ 0 w 71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15">
                      <a:moveTo>
                        <a:pt x="71" y="3"/>
                      </a:moveTo>
                      <a:cubicBezTo>
                        <a:pt x="53" y="0"/>
                        <a:pt x="17" y="2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2" name="Freeform 113"/>
                <p:cNvSpPr>
                  <a:spLocks noChangeArrowheads="1"/>
                </p:cNvSpPr>
                <p:nvPr>
                  <p:custDataLst>
                    <p:tags r:id="rId410"/>
                  </p:custDataLst>
                </p:nvPr>
              </p:nvSpPr>
              <p:spPr bwMode="auto">
                <a:xfrm>
                  <a:off x="1921" y="1063"/>
                  <a:ext cx="58" cy="20"/>
                </a:xfrm>
                <a:custGeom>
                  <a:avLst/>
                  <a:gdLst>
                    <a:gd name="T0" fmla="*/ 61 w 61"/>
                    <a:gd name="T1" fmla="*/ 2 h 21"/>
                    <a:gd name="T2" fmla="*/ 0 w 61"/>
                    <a:gd name="T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1" h="21">
                      <a:moveTo>
                        <a:pt x="61" y="2"/>
                      </a:moveTo>
                      <a:cubicBezTo>
                        <a:pt x="43" y="0"/>
                        <a:pt x="19" y="3"/>
                        <a:pt x="0" y="21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3" name="Freeform 114"/>
                <p:cNvSpPr>
                  <a:spLocks noChangeArrowheads="1"/>
                </p:cNvSpPr>
                <p:nvPr>
                  <p:custDataLst>
                    <p:tags r:id="rId411"/>
                  </p:custDataLst>
                </p:nvPr>
              </p:nvSpPr>
              <p:spPr bwMode="auto">
                <a:xfrm>
                  <a:off x="1885" y="1248"/>
                  <a:ext cx="42" cy="43"/>
                </a:xfrm>
                <a:custGeom>
                  <a:avLst/>
                  <a:gdLst>
                    <a:gd name="T0" fmla="*/ 43 w 43"/>
                    <a:gd name="T1" fmla="*/ 45 h 45"/>
                    <a:gd name="T2" fmla="*/ 0 w 43"/>
                    <a:gd name="T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3" h="45">
                      <a:moveTo>
                        <a:pt x="43" y="45"/>
                      </a:moveTo>
                      <a:cubicBezTo>
                        <a:pt x="31" y="39"/>
                        <a:pt x="5" y="1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4" name="Freeform 115"/>
                <p:cNvSpPr>
                  <a:spLocks noChangeArrowheads="1"/>
                </p:cNvSpPr>
                <p:nvPr>
                  <p:custDataLst>
                    <p:tags r:id="rId412"/>
                  </p:custDataLst>
                </p:nvPr>
              </p:nvSpPr>
              <p:spPr bwMode="auto">
                <a:xfrm>
                  <a:off x="1885" y="1242"/>
                  <a:ext cx="53" cy="43"/>
                </a:xfrm>
                <a:custGeom>
                  <a:avLst/>
                  <a:gdLst>
                    <a:gd name="T0" fmla="*/ 55 w 55"/>
                    <a:gd name="T1" fmla="*/ 45 h 45"/>
                    <a:gd name="T2" fmla="*/ 0 w 55"/>
                    <a:gd name="T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5" h="45">
                      <a:moveTo>
                        <a:pt x="55" y="45"/>
                      </a:moveTo>
                      <a:cubicBezTo>
                        <a:pt x="43" y="39"/>
                        <a:pt x="7" y="12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5" name="Freeform 116"/>
                <p:cNvSpPr>
                  <a:spLocks noChangeArrowheads="1"/>
                </p:cNvSpPr>
                <p:nvPr>
                  <p:custDataLst>
                    <p:tags r:id="rId413"/>
                  </p:custDataLst>
                </p:nvPr>
              </p:nvSpPr>
              <p:spPr bwMode="auto">
                <a:xfrm>
                  <a:off x="1886" y="1237"/>
                  <a:ext cx="62" cy="38"/>
                </a:xfrm>
                <a:custGeom>
                  <a:avLst/>
                  <a:gdLst>
                    <a:gd name="T0" fmla="*/ 64 w 64"/>
                    <a:gd name="T1" fmla="*/ 39 h 39"/>
                    <a:gd name="T2" fmla="*/ 0 w 64"/>
                    <a:gd name="T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4" h="39">
                      <a:moveTo>
                        <a:pt x="64" y="39"/>
                      </a:moveTo>
                      <a:cubicBezTo>
                        <a:pt x="52" y="34"/>
                        <a:pt x="8" y="9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6" name="Freeform 117"/>
                <p:cNvSpPr>
                  <a:spLocks noChangeArrowheads="1"/>
                </p:cNvSpPr>
                <p:nvPr>
                  <p:custDataLst>
                    <p:tags r:id="rId414"/>
                  </p:custDataLst>
                </p:nvPr>
              </p:nvSpPr>
              <p:spPr bwMode="auto">
                <a:xfrm>
                  <a:off x="1887" y="1233"/>
                  <a:ext cx="68" cy="31"/>
                </a:xfrm>
                <a:custGeom>
                  <a:avLst/>
                  <a:gdLst>
                    <a:gd name="T0" fmla="*/ 71 w 71"/>
                    <a:gd name="T1" fmla="*/ 33 h 33"/>
                    <a:gd name="T2" fmla="*/ 0 w 71"/>
                    <a:gd name="T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33">
                      <a:moveTo>
                        <a:pt x="71" y="33"/>
                      </a:moveTo>
                      <a:cubicBezTo>
                        <a:pt x="58" y="27"/>
                        <a:pt x="9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7" name="Freeform 118"/>
                <p:cNvSpPr>
                  <a:spLocks noChangeArrowheads="1"/>
                </p:cNvSpPr>
                <p:nvPr>
                  <p:custDataLst>
                    <p:tags r:id="rId415"/>
                  </p:custDataLst>
                </p:nvPr>
              </p:nvSpPr>
              <p:spPr bwMode="auto">
                <a:xfrm>
                  <a:off x="1888" y="1229"/>
                  <a:ext cx="72" cy="24"/>
                </a:xfrm>
                <a:custGeom>
                  <a:avLst/>
                  <a:gdLst>
                    <a:gd name="T0" fmla="*/ 75 w 75"/>
                    <a:gd name="T1" fmla="*/ 25 h 25"/>
                    <a:gd name="T2" fmla="*/ 0 w 75"/>
                    <a:gd name="T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25">
                      <a:moveTo>
                        <a:pt x="75" y="25"/>
                      </a:moveTo>
                      <a:cubicBezTo>
                        <a:pt x="62" y="19"/>
                        <a:pt x="10" y="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8" name="Freeform 119"/>
                <p:cNvSpPr>
                  <a:spLocks noChangeArrowheads="1"/>
                </p:cNvSpPr>
                <p:nvPr>
                  <p:custDataLst>
                    <p:tags r:id="rId416"/>
                  </p:custDataLst>
                </p:nvPr>
              </p:nvSpPr>
              <p:spPr bwMode="auto">
                <a:xfrm>
                  <a:off x="1890" y="1225"/>
                  <a:ext cx="74" cy="16"/>
                </a:xfrm>
                <a:custGeom>
                  <a:avLst/>
                  <a:gdLst>
                    <a:gd name="T0" fmla="*/ 77 w 77"/>
                    <a:gd name="T1" fmla="*/ 17 h 17"/>
                    <a:gd name="T2" fmla="*/ 0 w 77"/>
                    <a:gd name="T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3" y="11"/>
                        <a:pt x="14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9" name="Freeform 120"/>
                <p:cNvSpPr>
                  <a:spLocks noChangeArrowheads="1"/>
                </p:cNvSpPr>
                <p:nvPr>
                  <p:custDataLst>
                    <p:tags r:id="rId417"/>
                  </p:custDataLst>
                </p:nvPr>
              </p:nvSpPr>
              <p:spPr bwMode="auto">
                <a:xfrm>
                  <a:off x="1892" y="1216"/>
                  <a:ext cx="72" cy="14"/>
                </a:xfrm>
                <a:custGeom>
                  <a:avLst/>
                  <a:gdLst>
                    <a:gd name="T0" fmla="*/ 75 w 75"/>
                    <a:gd name="T1" fmla="*/ 14 h 14"/>
                    <a:gd name="T2" fmla="*/ 0 w 75"/>
                    <a:gd name="T3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14">
                      <a:moveTo>
                        <a:pt x="75" y="14"/>
                      </a:moveTo>
                      <a:cubicBezTo>
                        <a:pt x="59" y="8"/>
                        <a:pt x="16" y="0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0" name="Freeform 121"/>
                <p:cNvSpPr>
                  <a:spLocks noChangeArrowheads="1"/>
                </p:cNvSpPr>
                <p:nvPr>
                  <p:custDataLst>
                    <p:tags r:id="rId418"/>
                  </p:custDataLst>
                </p:nvPr>
              </p:nvSpPr>
              <p:spPr bwMode="auto">
                <a:xfrm>
                  <a:off x="1895" y="1208"/>
                  <a:ext cx="68" cy="9"/>
                </a:xfrm>
                <a:custGeom>
                  <a:avLst/>
                  <a:gdLst>
                    <a:gd name="T0" fmla="*/ 71 w 71"/>
                    <a:gd name="T1" fmla="*/ 10 h 10"/>
                    <a:gd name="T2" fmla="*/ 0 w 71"/>
                    <a:gd name="T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10">
                      <a:moveTo>
                        <a:pt x="71" y="10"/>
                      </a:moveTo>
                      <a:cubicBezTo>
                        <a:pt x="55" y="4"/>
                        <a:pt x="19" y="0"/>
                        <a:pt x="0" y="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1" name="Freeform 122"/>
                <p:cNvSpPr>
                  <a:spLocks noChangeArrowheads="1"/>
                </p:cNvSpPr>
                <p:nvPr>
                  <p:custDataLst>
                    <p:tags r:id="rId419"/>
                  </p:custDataLst>
                </p:nvPr>
              </p:nvSpPr>
              <p:spPr bwMode="auto">
                <a:xfrm>
                  <a:off x="1898" y="1198"/>
                  <a:ext cx="61" cy="13"/>
                </a:xfrm>
                <a:custGeom>
                  <a:avLst/>
                  <a:gdLst>
                    <a:gd name="T0" fmla="*/ 64 w 64"/>
                    <a:gd name="T1" fmla="*/ 7 h 14"/>
                    <a:gd name="T2" fmla="*/ 0 w 64"/>
                    <a:gd name="T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4" h="14">
                      <a:moveTo>
                        <a:pt x="64" y="7"/>
                      </a:moveTo>
                      <a:cubicBezTo>
                        <a:pt x="47" y="1"/>
                        <a:pt x="23" y="0"/>
                        <a:pt x="0" y="1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2" name="Freeform 123"/>
                <p:cNvSpPr>
                  <a:spLocks noChangeArrowheads="1"/>
                </p:cNvSpPr>
                <p:nvPr>
                  <p:custDataLst>
                    <p:tags r:id="rId420"/>
                  </p:custDataLst>
                </p:nvPr>
              </p:nvSpPr>
              <p:spPr bwMode="auto">
                <a:xfrm>
                  <a:off x="1773" y="1279"/>
                  <a:ext cx="26" cy="53"/>
                </a:xfrm>
                <a:custGeom>
                  <a:avLst/>
                  <a:gdLst>
                    <a:gd name="T0" fmla="*/ 0 w 27"/>
                    <a:gd name="T1" fmla="*/ 56 h 56"/>
                    <a:gd name="T2" fmla="*/ 27 w 27"/>
                    <a:gd name="T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56">
                      <a:moveTo>
                        <a:pt x="0" y="56"/>
                      </a:moveTo>
                      <a:cubicBezTo>
                        <a:pt x="1" y="44"/>
                        <a:pt x="15" y="11"/>
                        <a:pt x="27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3" name="Freeform 124"/>
                <p:cNvSpPr>
                  <a:spLocks noChangeArrowheads="1"/>
                </p:cNvSpPr>
                <p:nvPr>
                  <p:custDataLst>
                    <p:tags r:id="rId421"/>
                  </p:custDataLst>
                </p:nvPr>
              </p:nvSpPr>
              <p:spPr bwMode="auto">
                <a:xfrm>
                  <a:off x="1782" y="1277"/>
                  <a:ext cx="22" cy="64"/>
                </a:xfrm>
                <a:custGeom>
                  <a:avLst/>
                  <a:gdLst>
                    <a:gd name="T0" fmla="*/ 0 w 22"/>
                    <a:gd name="T1" fmla="*/ 67 h 67"/>
                    <a:gd name="T2" fmla="*/ 22 w 22"/>
                    <a:gd name="T3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2" h="67">
                      <a:moveTo>
                        <a:pt x="0" y="67"/>
                      </a:moveTo>
                      <a:cubicBezTo>
                        <a:pt x="1" y="55"/>
                        <a:pt x="13" y="11"/>
                        <a:pt x="22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4" name="Freeform 125"/>
                <p:cNvSpPr>
                  <a:spLocks noChangeArrowheads="1"/>
                </p:cNvSpPr>
                <p:nvPr>
                  <p:custDataLst>
                    <p:tags r:id="rId422"/>
                  </p:custDataLst>
                </p:nvPr>
              </p:nvSpPr>
              <p:spPr bwMode="auto">
                <a:xfrm>
                  <a:off x="1796" y="1276"/>
                  <a:ext cx="13" cy="71"/>
                </a:xfrm>
                <a:custGeom>
                  <a:avLst/>
                  <a:gdLst>
                    <a:gd name="T0" fmla="*/ 0 w 14"/>
                    <a:gd name="T1" fmla="*/ 74 h 74"/>
                    <a:gd name="T2" fmla="*/ 14 w 14"/>
                    <a:gd name="T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74">
                      <a:moveTo>
                        <a:pt x="0" y="74"/>
                      </a:moveTo>
                      <a:cubicBezTo>
                        <a:pt x="1" y="61"/>
                        <a:pt x="7" y="11"/>
                        <a:pt x="14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5" name="Freeform 126"/>
                <p:cNvSpPr>
                  <a:spLocks noChangeArrowheads="1"/>
                </p:cNvSpPr>
                <p:nvPr>
                  <p:custDataLst>
                    <p:tags r:id="rId423"/>
                  </p:custDataLst>
                </p:nvPr>
              </p:nvSpPr>
              <p:spPr bwMode="auto">
                <a:xfrm>
                  <a:off x="1808" y="1276"/>
                  <a:ext cx="5" cy="74"/>
                </a:xfrm>
                <a:custGeom>
                  <a:avLst/>
                  <a:gdLst>
                    <a:gd name="T0" fmla="*/ 0 w 5"/>
                    <a:gd name="T1" fmla="*/ 77 h 77"/>
                    <a:gd name="T2" fmla="*/ 5 w 5"/>
                    <a:gd name="T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" h="77">
                      <a:moveTo>
                        <a:pt x="0" y="77"/>
                      </a:moveTo>
                      <a:cubicBezTo>
                        <a:pt x="1" y="64"/>
                        <a:pt x="1" y="11"/>
                        <a:pt x="5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6" name="Freeform 127"/>
                <p:cNvSpPr>
                  <a:spLocks noChangeArrowheads="1"/>
                </p:cNvSpPr>
                <p:nvPr>
                  <p:custDataLst>
                    <p:tags r:id="rId424"/>
                  </p:custDataLst>
                </p:nvPr>
              </p:nvSpPr>
              <p:spPr bwMode="auto">
                <a:xfrm>
                  <a:off x="1816" y="1275"/>
                  <a:ext cx="6" cy="76"/>
                </a:xfrm>
                <a:custGeom>
                  <a:avLst/>
                  <a:gdLst>
                    <a:gd name="T0" fmla="*/ 5 w 6"/>
                    <a:gd name="T1" fmla="*/ 79 h 79"/>
                    <a:gd name="T2" fmla="*/ 2 w 6"/>
                    <a:gd name="T3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" h="79">
                      <a:moveTo>
                        <a:pt x="5" y="79"/>
                      </a:moveTo>
                      <a:cubicBezTo>
                        <a:pt x="6" y="65"/>
                        <a:pt x="0" y="11"/>
                        <a:pt x="2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7" name="Freeform 128"/>
                <p:cNvSpPr>
                  <a:spLocks noChangeArrowheads="1"/>
                </p:cNvSpPr>
                <p:nvPr>
                  <p:custDataLst>
                    <p:tags r:id="rId425"/>
                  </p:custDataLst>
                </p:nvPr>
              </p:nvSpPr>
              <p:spPr bwMode="auto">
                <a:xfrm>
                  <a:off x="1822" y="1276"/>
                  <a:ext cx="11" cy="74"/>
                </a:xfrm>
                <a:custGeom>
                  <a:avLst/>
                  <a:gdLst>
                    <a:gd name="T0" fmla="*/ 11 w 12"/>
                    <a:gd name="T1" fmla="*/ 77 h 77"/>
                    <a:gd name="T2" fmla="*/ 0 w 12"/>
                    <a:gd name="T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77">
                      <a:moveTo>
                        <a:pt x="11" y="77"/>
                      </a:moveTo>
                      <a:cubicBezTo>
                        <a:pt x="12" y="62"/>
                        <a:pt x="5" y="12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8" name="Freeform 129"/>
                <p:cNvSpPr>
                  <a:spLocks noChangeArrowheads="1"/>
                </p:cNvSpPr>
                <p:nvPr>
                  <p:custDataLst>
                    <p:tags r:id="rId426"/>
                  </p:custDataLst>
                </p:nvPr>
              </p:nvSpPr>
              <p:spPr bwMode="auto">
                <a:xfrm>
                  <a:off x="1827" y="1276"/>
                  <a:ext cx="17" cy="70"/>
                </a:xfrm>
                <a:custGeom>
                  <a:avLst/>
                  <a:gdLst>
                    <a:gd name="T0" fmla="*/ 18 w 18"/>
                    <a:gd name="T1" fmla="*/ 73 h 73"/>
                    <a:gd name="T2" fmla="*/ 0 w 18"/>
                    <a:gd name="T3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73">
                      <a:moveTo>
                        <a:pt x="18" y="73"/>
                      </a:moveTo>
                      <a:cubicBezTo>
                        <a:pt x="18" y="56"/>
                        <a:pt x="10" y="1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9" name="Freeform 130"/>
                <p:cNvSpPr>
                  <a:spLocks noChangeArrowheads="1"/>
                </p:cNvSpPr>
                <p:nvPr>
                  <p:custDataLst>
                    <p:tags r:id="rId427"/>
                  </p:custDataLst>
                </p:nvPr>
              </p:nvSpPr>
              <p:spPr bwMode="auto">
                <a:xfrm>
                  <a:off x="1831" y="1277"/>
                  <a:ext cx="24" cy="64"/>
                </a:xfrm>
                <a:custGeom>
                  <a:avLst/>
                  <a:gdLst>
                    <a:gd name="T0" fmla="*/ 24 w 24"/>
                    <a:gd name="T1" fmla="*/ 67 h 67"/>
                    <a:gd name="T2" fmla="*/ 0 w 24"/>
                    <a:gd name="T3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67">
                      <a:moveTo>
                        <a:pt x="24" y="67"/>
                      </a:moveTo>
                      <a:cubicBezTo>
                        <a:pt x="24" y="50"/>
                        <a:pt x="15" y="1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0" name="Freeform 131"/>
                <p:cNvSpPr>
                  <a:spLocks noChangeArrowheads="1"/>
                </p:cNvSpPr>
                <p:nvPr>
                  <p:custDataLst>
                    <p:tags r:id="rId428"/>
                  </p:custDataLst>
                </p:nvPr>
              </p:nvSpPr>
              <p:spPr bwMode="auto">
                <a:xfrm>
                  <a:off x="1837" y="1279"/>
                  <a:ext cx="29" cy="53"/>
                </a:xfrm>
                <a:custGeom>
                  <a:avLst/>
                  <a:gdLst>
                    <a:gd name="T0" fmla="*/ 30 w 30"/>
                    <a:gd name="T1" fmla="*/ 56 h 56"/>
                    <a:gd name="T2" fmla="*/ 0 w 30"/>
                    <a:gd name="T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56">
                      <a:moveTo>
                        <a:pt x="30" y="56"/>
                      </a:moveTo>
                      <a:cubicBezTo>
                        <a:pt x="29" y="38"/>
                        <a:pt x="21" y="1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1" name="Freeform 132"/>
                <p:cNvSpPr>
                  <a:spLocks noChangeArrowheads="1"/>
                </p:cNvSpPr>
                <p:nvPr>
                  <p:custDataLst>
                    <p:tags r:id="rId429"/>
                  </p:custDataLst>
                </p:nvPr>
              </p:nvSpPr>
              <p:spPr bwMode="auto">
                <a:xfrm>
                  <a:off x="1746" y="806"/>
                  <a:ext cx="26" cy="24"/>
                </a:xfrm>
                <a:custGeom>
                  <a:avLst/>
                  <a:gdLst>
                    <a:gd name="T0" fmla="*/ 3 w 27"/>
                    <a:gd name="T1" fmla="*/ 7 h 26"/>
                    <a:gd name="T2" fmla="*/ 12 w 27"/>
                    <a:gd name="T3" fmla="*/ 13 h 26"/>
                    <a:gd name="T4" fmla="*/ 23 w 27"/>
                    <a:gd name="T5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7" h="26">
                      <a:moveTo>
                        <a:pt x="3" y="7"/>
                      </a:moveTo>
                      <a:cubicBezTo>
                        <a:pt x="1" y="0"/>
                        <a:pt x="27" y="1"/>
                        <a:pt x="12" y="13"/>
                      </a:cubicBezTo>
                      <a:cubicBezTo>
                        <a:pt x="0" y="23"/>
                        <a:pt x="18" y="26"/>
                        <a:pt x="23" y="2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2" name="Freeform 133"/>
                <p:cNvSpPr>
                  <a:spLocks noChangeArrowheads="1"/>
                </p:cNvSpPr>
                <p:nvPr>
                  <p:custDataLst>
                    <p:tags r:id="rId430"/>
                  </p:custDataLst>
                </p:nvPr>
              </p:nvSpPr>
              <p:spPr bwMode="auto">
                <a:xfrm>
                  <a:off x="1771" y="802"/>
                  <a:ext cx="17" cy="20"/>
                </a:xfrm>
                <a:custGeom>
                  <a:avLst/>
                  <a:gdLst>
                    <a:gd name="T0" fmla="*/ 5 w 18"/>
                    <a:gd name="T1" fmla="*/ 0 h 21"/>
                    <a:gd name="T2" fmla="*/ 13 w 18"/>
                    <a:gd name="T3" fmla="*/ 3 h 21"/>
                    <a:gd name="T4" fmla="*/ 9 w 18"/>
                    <a:gd name="T5" fmla="*/ 8 h 21"/>
                    <a:gd name="T6" fmla="*/ 18 w 18"/>
                    <a:gd name="T7" fmla="*/ 1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1">
                      <a:moveTo>
                        <a:pt x="5" y="0"/>
                      </a:moveTo>
                      <a:cubicBezTo>
                        <a:pt x="7" y="0"/>
                        <a:pt x="12" y="1"/>
                        <a:pt x="13" y="3"/>
                      </a:cubicBezTo>
                      <a:cubicBezTo>
                        <a:pt x="14" y="7"/>
                        <a:pt x="12" y="6"/>
                        <a:pt x="9" y="8"/>
                      </a:cubicBezTo>
                      <a:cubicBezTo>
                        <a:pt x="0" y="16"/>
                        <a:pt x="9" y="21"/>
                        <a:pt x="18" y="1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3" name="Freeform 134"/>
                <p:cNvSpPr>
                  <a:spLocks noChangeArrowheads="1"/>
                </p:cNvSpPr>
                <p:nvPr>
                  <p:custDataLst>
                    <p:tags r:id="rId431"/>
                  </p:custDataLst>
                </p:nvPr>
              </p:nvSpPr>
              <p:spPr bwMode="auto">
                <a:xfrm>
                  <a:off x="1718" y="817"/>
                  <a:ext cx="17" cy="24"/>
                </a:xfrm>
                <a:custGeom>
                  <a:avLst/>
                  <a:gdLst>
                    <a:gd name="T0" fmla="*/ 1 w 18"/>
                    <a:gd name="T1" fmla="*/ 12 h 25"/>
                    <a:gd name="T2" fmla="*/ 8 w 18"/>
                    <a:gd name="T3" fmla="*/ 11 h 25"/>
                    <a:gd name="T4" fmla="*/ 6 w 18"/>
                    <a:gd name="T5" fmla="*/ 22 h 25"/>
                    <a:gd name="T6" fmla="*/ 18 w 18"/>
                    <a:gd name="T7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5">
                      <a:moveTo>
                        <a:pt x="1" y="12"/>
                      </a:moveTo>
                      <a:cubicBezTo>
                        <a:pt x="0" y="7"/>
                        <a:pt x="11" y="0"/>
                        <a:pt x="8" y="11"/>
                      </a:cubicBezTo>
                      <a:cubicBezTo>
                        <a:pt x="8" y="14"/>
                        <a:pt x="4" y="19"/>
                        <a:pt x="6" y="22"/>
                      </a:cubicBezTo>
                      <a:cubicBezTo>
                        <a:pt x="9" y="25"/>
                        <a:pt x="16" y="22"/>
                        <a:pt x="18" y="2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4" name="Freeform 135"/>
                <p:cNvSpPr>
                  <a:spLocks noChangeArrowheads="1"/>
                </p:cNvSpPr>
                <p:nvPr>
                  <p:custDataLst>
                    <p:tags r:id="rId432"/>
                  </p:custDataLst>
                </p:nvPr>
              </p:nvSpPr>
              <p:spPr bwMode="auto">
                <a:xfrm>
                  <a:off x="1728" y="812"/>
                  <a:ext cx="12" cy="13"/>
                </a:xfrm>
                <a:custGeom>
                  <a:avLst/>
                  <a:gdLst>
                    <a:gd name="T0" fmla="*/ 0 w 13"/>
                    <a:gd name="T1" fmla="*/ 4 h 13"/>
                    <a:gd name="T2" fmla="*/ 9 w 13"/>
                    <a:gd name="T3" fmla="*/ 1 h 13"/>
                    <a:gd name="T4" fmla="*/ 2 w 13"/>
                    <a:gd name="T5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4"/>
                      </a:moveTo>
                      <a:cubicBezTo>
                        <a:pt x="2" y="2"/>
                        <a:pt x="7" y="0"/>
                        <a:pt x="9" y="1"/>
                      </a:cubicBezTo>
                      <a:cubicBezTo>
                        <a:pt x="13" y="5"/>
                        <a:pt x="5" y="12"/>
                        <a:pt x="2" y="13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5" name="Freeform 136"/>
                <p:cNvSpPr>
                  <a:spLocks noChangeArrowheads="1"/>
                </p:cNvSpPr>
                <p:nvPr>
                  <p:custDataLst>
                    <p:tags r:id="rId433"/>
                  </p:custDataLst>
                </p:nvPr>
              </p:nvSpPr>
              <p:spPr bwMode="auto">
                <a:xfrm>
                  <a:off x="1705" y="840"/>
                  <a:ext cx="10" cy="18"/>
                </a:xfrm>
                <a:custGeom>
                  <a:avLst/>
                  <a:gdLst>
                    <a:gd name="T0" fmla="*/ 1 w 11"/>
                    <a:gd name="T1" fmla="*/ 8 h 19"/>
                    <a:gd name="T2" fmla="*/ 10 w 11"/>
                    <a:gd name="T3" fmla="*/ 5 h 19"/>
                    <a:gd name="T4" fmla="*/ 3 w 11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9">
                      <a:moveTo>
                        <a:pt x="1" y="8"/>
                      </a:moveTo>
                      <a:cubicBezTo>
                        <a:pt x="0" y="4"/>
                        <a:pt x="8" y="0"/>
                        <a:pt x="10" y="5"/>
                      </a:cubicBezTo>
                      <a:cubicBezTo>
                        <a:pt x="11" y="8"/>
                        <a:pt x="5" y="16"/>
                        <a:pt x="3" y="19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6" name="Freeform 137"/>
                <p:cNvSpPr>
                  <a:spLocks noChangeArrowheads="1"/>
                </p:cNvSpPr>
                <p:nvPr>
                  <p:custDataLst>
                    <p:tags r:id="rId434"/>
                  </p:custDataLst>
                </p:nvPr>
              </p:nvSpPr>
              <p:spPr bwMode="auto">
                <a:xfrm>
                  <a:off x="1786" y="807"/>
                  <a:ext cx="12" cy="11"/>
                </a:xfrm>
                <a:custGeom>
                  <a:avLst/>
                  <a:gdLst>
                    <a:gd name="T0" fmla="*/ 9 w 12"/>
                    <a:gd name="T1" fmla="*/ 0 h 11"/>
                    <a:gd name="T2" fmla="*/ 2 w 12"/>
                    <a:gd name="T3" fmla="*/ 0 h 11"/>
                    <a:gd name="T4" fmla="*/ 12 w 12"/>
                    <a:gd name="T5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9" y="0"/>
                      </a:moveTo>
                      <a:cubicBezTo>
                        <a:pt x="7" y="0"/>
                        <a:pt x="5" y="0"/>
                        <a:pt x="2" y="0"/>
                      </a:cubicBezTo>
                      <a:cubicBezTo>
                        <a:pt x="0" y="6"/>
                        <a:pt x="8" y="9"/>
                        <a:pt x="12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7" name="Freeform 138"/>
                <p:cNvSpPr>
                  <a:spLocks noChangeArrowheads="1"/>
                </p:cNvSpPr>
                <p:nvPr>
                  <p:custDataLst>
                    <p:tags r:id="rId435"/>
                  </p:custDataLst>
                </p:nvPr>
              </p:nvSpPr>
              <p:spPr bwMode="auto">
                <a:xfrm>
                  <a:off x="1851" y="811"/>
                  <a:ext cx="11" cy="10"/>
                </a:xfrm>
                <a:custGeom>
                  <a:avLst/>
                  <a:gdLst>
                    <a:gd name="T0" fmla="*/ 6 w 12"/>
                    <a:gd name="T1" fmla="*/ 1 h 10"/>
                    <a:gd name="T2" fmla="*/ 10 w 12"/>
                    <a:gd name="T3" fmla="*/ 8 h 10"/>
                    <a:gd name="T4" fmla="*/ 0 w 12"/>
                    <a:gd name="T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6" y="1"/>
                      </a:moveTo>
                      <a:cubicBezTo>
                        <a:pt x="9" y="0"/>
                        <a:pt x="12" y="5"/>
                        <a:pt x="10" y="8"/>
                      </a:cubicBezTo>
                      <a:cubicBezTo>
                        <a:pt x="9" y="10"/>
                        <a:pt x="3" y="9"/>
                        <a:pt x="0" y="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8" name="Freeform 139"/>
                <p:cNvSpPr>
                  <a:spLocks noChangeArrowheads="1"/>
                </p:cNvSpPr>
                <p:nvPr>
                  <p:custDataLst>
                    <p:tags r:id="rId436"/>
                  </p:custDataLst>
                </p:nvPr>
              </p:nvSpPr>
              <p:spPr bwMode="auto">
                <a:xfrm>
                  <a:off x="1869" y="814"/>
                  <a:ext cx="19" cy="17"/>
                </a:xfrm>
                <a:custGeom>
                  <a:avLst/>
                  <a:gdLst>
                    <a:gd name="T0" fmla="*/ 14 w 20"/>
                    <a:gd name="T1" fmla="*/ 0 h 18"/>
                    <a:gd name="T2" fmla="*/ 19 w 20"/>
                    <a:gd name="T3" fmla="*/ 7 h 18"/>
                    <a:gd name="T4" fmla="*/ 7 w 20"/>
                    <a:gd name="T5" fmla="*/ 8 h 18"/>
                    <a:gd name="T6" fmla="*/ 11 w 20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8">
                      <a:moveTo>
                        <a:pt x="14" y="0"/>
                      </a:moveTo>
                      <a:cubicBezTo>
                        <a:pt x="16" y="1"/>
                        <a:pt x="20" y="4"/>
                        <a:pt x="19" y="7"/>
                      </a:cubicBezTo>
                      <a:cubicBezTo>
                        <a:pt x="17" y="12"/>
                        <a:pt x="10" y="7"/>
                        <a:pt x="7" y="8"/>
                      </a:cubicBezTo>
                      <a:cubicBezTo>
                        <a:pt x="0" y="10"/>
                        <a:pt x="6" y="17"/>
                        <a:pt x="11" y="1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9" name="Freeform 140"/>
                <p:cNvSpPr>
                  <a:spLocks noChangeArrowheads="1"/>
                </p:cNvSpPr>
                <p:nvPr>
                  <p:custDataLst>
                    <p:tags r:id="rId437"/>
                  </p:custDataLst>
                </p:nvPr>
              </p:nvSpPr>
              <p:spPr bwMode="auto">
                <a:xfrm>
                  <a:off x="1895" y="825"/>
                  <a:ext cx="12" cy="15"/>
                </a:xfrm>
                <a:custGeom>
                  <a:avLst/>
                  <a:gdLst>
                    <a:gd name="T0" fmla="*/ 8 w 13"/>
                    <a:gd name="T1" fmla="*/ 0 h 16"/>
                    <a:gd name="T2" fmla="*/ 13 w 13"/>
                    <a:gd name="T3" fmla="*/ 6 h 16"/>
                    <a:gd name="T4" fmla="*/ 1 w 13"/>
                    <a:gd name="T5" fmla="*/ 6 h 16"/>
                    <a:gd name="T6" fmla="*/ 5 w 13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16">
                      <a:moveTo>
                        <a:pt x="8" y="0"/>
                      </a:moveTo>
                      <a:cubicBezTo>
                        <a:pt x="11" y="0"/>
                        <a:pt x="13" y="3"/>
                        <a:pt x="13" y="6"/>
                      </a:cubicBezTo>
                      <a:cubicBezTo>
                        <a:pt x="10" y="9"/>
                        <a:pt x="5" y="4"/>
                        <a:pt x="1" y="6"/>
                      </a:cubicBezTo>
                      <a:cubicBezTo>
                        <a:pt x="0" y="9"/>
                        <a:pt x="3" y="13"/>
                        <a:pt x="5" y="1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0" name="Freeform 141"/>
                <p:cNvSpPr>
                  <a:spLocks noChangeArrowheads="1"/>
                </p:cNvSpPr>
                <p:nvPr>
                  <p:custDataLst>
                    <p:tags r:id="rId438"/>
                  </p:custDataLst>
                </p:nvPr>
              </p:nvSpPr>
              <p:spPr bwMode="auto">
                <a:xfrm>
                  <a:off x="1905" y="831"/>
                  <a:ext cx="15" cy="12"/>
                </a:xfrm>
                <a:custGeom>
                  <a:avLst/>
                  <a:gdLst>
                    <a:gd name="T0" fmla="*/ 8 w 15"/>
                    <a:gd name="T1" fmla="*/ 0 h 12"/>
                    <a:gd name="T2" fmla="*/ 11 w 15"/>
                    <a:gd name="T3" fmla="*/ 10 h 12"/>
                    <a:gd name="T4" fmla="*/ 0 w 15"/>
                    <a:gd name="T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2">
                      <a:moveTo>
                        <a:pt x="8" y="0"/>
                      </a:moveTo>
                      <a:cubicBezTo>
                        <a:pt x="12" y="1"/>
                        <a:pt x="15" y="7"/>
                        <a:pt x="11" y="10"/>
                      </a:cubicBezTo>
                      <a:cubicBezTo>
                        <a:pt x="8" y="12"/>
                        <a:pt x="2" y="9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1" name="Freeform 142"/>
                <p:cNvSpPr>
                  <a:spLocks noChangeArrowheads="1"/>
                </p:cNvSpPr>
                <p:nvPr>
                  <p:custDataLst>
                    <p:tags r:id="rId439"/>
                  </p:custDataLst>
                </p:nvPr>
              </p:nvSpPr>
              <p:spPr bwMode="auto">
                <a:xfrm>
                  <a:off x="1914" y="841"/>
                  <a:ext cx="15" cy="12"/>
                </a:xfrm>
                <a:custGeom>
                  <a:avLst/>
                  <a:gdLst>
                    <a:gd name="T0" fmla="*/ 8 w 15"/>
                    <a:gd name="T1" fmla="*/ 0 h 13"/>
                    <a:gd name="T2" fmla="*/ 11 w 15"/>
                    <a:gd name="T3" fmla="*/ 11 h 13"/>
                    <a:gd name="T4" fmla="*/ 0 w 15"/>
                    <a:gd name="T5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12" y="1"/>
                        <a:pt x="15" y="8"/>
                        <a:pt x="11" y="11"/>
                      </a:cubicBezTo>
                      <a:cubicBezTo>
                        <a:pt x="8" y="13"/>
                        <a:pt x="2" y="8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2" name="Freeform 143"/>
                <p:cNvSpPr>
                  <a:spLocks noChangeArrowheads="1"/>
                </p:cNvSpPr>
                <p:nvPr>
                  <p:custDataLst>
                    <p:tags r:id="rId440"/>
                  </p:custDataLst>
                </p:nvPr>
              </p:nvSpPr>
              <p:spPr bwMode="auto">
                <a:xfrm>
                  <a:off x="1920" y="853"/>
                  <a:ext cx="15" cy="14"/>
                </a:xfrm>
                <a:custGeom>
                  <a:avLst/>
                  <a:gdLst>
                    <a:gd name="T0" fmla="*/ 8 w 16"/>
                    <a:gd name="T1" fmla="*/ 0 h 15"/>
                    <a:gd name="T2" fmla="*/ 12 w 16"/>
                    <a:gd name="T3" fmla="*/ 11 h 15"/>
                    <a:gd name="T4" fmla="*/ 0 w 16"/>
                    <a:gd name="T5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5">
                      <a:moveTo>
                        <a:pt x="8" y="0"/>
                      </a:moveTo>
                      <a:cubicBezTo>
                        <a:pt x="11" y="2"/>
                        <a:pt x="16" y="8"/>
                        <a:pt x="12" y="11"/>
                      </a:cubicBezTo>
                      <a:cubicBezTo>
                        <a:pt x="9" y="15"/>
                        <a:pt x="1" y="10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3" name="Freeform 144"/>
                <p:cNvSpPr>
                  <a:spLocks noChangeArrowheads="1"/>
                </p:cNvSpPr>
                <p:nvPr>
                  <p:custDataLst>
                    <p:tags r:id="rId441"/>
                  </p:custDataLst>
                </p:nvPr>
              </p:nvSpPr>
              <p:spPr bwMode="auto">
                <a:xfrm>
                  <a:off x="1891" y="818"/>
                  <a:ext cx="8" cy="4"/>
                </a:xfrm>
                <a:custGeom>
                  <a:avLst/>
                  <a:gdLst>
                    <a:gd name="T0" fmla="*/ 8 w 8"/>
                    <a:gd name="T1" fmla="*/ 4 h 4"/>
                    <a:gd name="T2" fmla="*/ 0 w 8"/>
                    <a:gd name="T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8" h="4">
                      <a:moveTo>
                        <a:pt x="8" y="4"/>
                      </a:moveTo>
                      <a:cubicBezTo>
                        <a:pt x="6" y="2"/>
                        <a:pt x="3" y="1"/>
                        <a:pt x="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4" name="Freeform 145"/>
                <p:cNvSpPr>
                  <a:spLocks noChangeArrowheads="1"/>
                </p:cNvSpPr>
                <p:nvPr>
                  <p:custDataLst>
                    <p:tags r:id="rId442"/>
                  </p:custDataLst>
                </p:nvPr>
              </p:nvSpPr>
              <p:spPr bwMode="auto">
                <a:xfrm>
                  <a:off x="1955" y="930"/>
                  <a:ext cx="14" cy="15"/>
                </a:xfrm>
                <a:custGeom>
                  <a:avLst/>
                  <a:gdLst>
                    <a:gd name="T0" fmla="*/ 14 w 14"/>
                    <a:gd name="T1" fmla="*/ 8 h 15"/>
                    <a:gd name="T2" fmla="*/ 4 w 14"/>
                    <a:gd name="T3" fmla="*/ 4 h 15"/>
                    <a:gd name="T4" fmla="*/ 5 w 14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14" y="8"/>
                      </a:moveTo>
                      <a:cubicBezTo>
                        <a:pt x="10" y="6"/>
                        <a:pt x="8" y="0"/>
                        <a:pt x="4" y="4"/>
                      </a:cubicBezTo>
                      <a:cubicBezTo>
                        <a:pt x="0" y="8"/>
                        <a:pt x="2" y="12"/>
                        <a:pt x="5" y="15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5" name="Freeform 146"/>
                <p:cNvSpPr>
                  <a:spLocks noChangeArrowheads="1"/>
                </p:cNvSpPr>
                <p:nvPr>
                  <p:custDataLst>
                    <p:tags r:id="rId443"/>
                  </p:custDataLst>
                </p:nvPr>
              </p:nvSpPr>
              <p:spPr bwMode="auto">
                <a:xfrm>
                  <a:off x="1949" y="925"/>
                  <a:ext cx="6" cy="8"/>
                </a:xfrm>
                <a:custGeom>
                  <a:avLst/>
                  <a:gdLst>
                    <a:gd name="T0" fmla="*/ 6 w 6"/>
                    <a:gd name="T1" fmla="*/ 8 h 8"/>
                    <a:gd name="T2" fmla="*/ 0 w 6"/>
                    <a:gd name="T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" h="8">
                      <a:moveTo>
                        <a:pt x="6" y="8"/>
                      </a:moveTo>
                      <a:cubicBezTo>
                        <a:pt x="5" y="5"/>
                        <a:pt x="5" y="0"/>
                        <a:pt x="0" y="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6" name="Freeform 147"/>
                <p:cNvSpPr>
                  <a:spLocks noChangeArrowheads="1"/>
                </p:cNvSpPr>
                <p:nvPr>
                  <p:custDataLst>
                    <p:tags r:id="rId444"/>
                  </p:custDataLst>
                </p:nvPr>
              </p:nvSpPr>
              <p:spPr bwMode="auto">
                <a:xfrm>
                  <a:off x="1963" y="941"/>
                  <a:ext cx="15" cy="12"/>
                </a:xfrm>
                <a:custGeom>
                  <a:avLst/>
                  <a:gdLst>
                    <a:gd name="T0" fmla="*/ 8 w 15"/>
                    <a:gd name="T1" fmla="*/ 0 h 13"/>
                    <a:gd name="T2" fmla="*/ 12 w 15"/>
                    <a:gd name="T3" fmla="*/ 11 h 13"/>
                    <a:gd name="T4" fmla="*/ 0 w 15"/>
                    <a:gd name="T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11" y="1"/>
                        <a:pt x="15" y="8"/>
                        <a:pt x="12" y="11"/>
                      </a:cubicBezTo>
                      <a:cubicBezTo>
                        <a:pt x="8" y="13"/>
                        <a:pt x="1" y="7"/>
                        <a:pt x="0" y="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7" name="Freeform 148"/>
                <p:cNvSpPr>
                  <a:spLocks noChangeArrowheads="1"/>
                </p:cNvSpPr>
                <p:nvPr>
                  <p:custDataLst>
                    <p:tags r:id="rId445"/>
                  </p:custDataLst>
                </p:nvPr>
              </p:nvSpPr>
              <p:spPr bwMode="auto">
                <a:xfrm>
                  <a:off x="1973" y="950"/>
                  <a:ext cx="11" cy="13"/>
                </a:xfrm>
                <a:custGeom>
                  <a:avLst/>
                  <a:gdLst>
                    <a:gd name="T0" fmla="*/ 6 w 12"/>
                    <a:gd name="T1" fmla="*/ 0 h 13"/>
                    <a:gd name="T2" fmla="*/ 9 w 12"/>
                    <a:gd name="T3" fmla="*/ 10 h 13"/>
                    <a:gd name="T4" fmla="*/ 0 w 12"/>
                    <a:gd name="T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6" y="0"/>
                      </a:moveTo>
                      <a:cubicBezTo>
                        <a:pt x="8" y="2"/>
                        <a:pt x="12" y="8"/>
                        <a:pt x="9" y="10"/>
                      </a:cubicBezTo>
                      <a:cubicBezTo>
                        <a:pt x="5" y="13"/>
                        <a:pt x="1" y="6"/>
                        <a:pt x="0" y="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8" name="Freeform 149"/>
                <p:cNvSpPr>
                  <a:spLocks noChangeArrowheads="1"/>
                </p:cNvSpPr>
                <p:nvPr>
                  <p:custDataLst>
                    <p:tags r:id="rId446"/>
                  </p:custDataLst>
                </p:nvPr>
              </p:nvSpPr>
              <p:spPr bwMode="auto">
                <a:xfrm>
                  <a:off x="1964" y="961"/>
                  <a:ext cx="22" cy="16"/>
                </a:xfrm>
                <a:custGeom>
                  <a:avLst/>
                  <a:gdLst>
                    <a:gd name="T0" fmla="*/ 19 w 23"/>
                    <a:gd name="T1" fmla="*/ 0 h 17"/>
                    <a:gd name="T2" fmla="*/ 19 w 23"/>
                    <a:gd name="T3" fmla="*/ 11 h 17"/>
                    <a:gd name="T4" fmla="*/ 11 w 23"/>
                    <a:gd name="T5" fmla="*/ 5 h 17"/>
                    <a:gd name="T6" fmla="*/ 0 w 23"/>
                    <a:gd name="T7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7">
                      <a:moveTo>
                        <a:pt x="19" y="0"/>
                      </a:moveTo>
                      <a:cubicBezTo>
                        <a:pt x="20" y="3"/>
                        <a:pt x="23" y="9"/>
                        <a:pt x="19" y="11"/>
                      </a:cubicBezTo>
                      <a:cubicBezTo>
                        <a:pt x="17" y="12"/>
                        <a:pt x="12" y="6"/>
                        <a:pt x="11" y="5"/>
                      </a:cubicBezTo>
                      <a:cubicBezTo>
                        <a:pt x="16" y="17"/>
                        <a:pt x="2" y="17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9" name="Freeform 150"/>
                <p:cNvSpPr>
                  <a:spLocks noChangeArrowheads="1"/>
                </p:cNvSpPr>
                <p:nvPr>
                  <p:custDataLst>
                    <p:tags r:id="rId447"/>
                  </p:custDataLst>
                </p:nvPr>
              </p:nvSpPr>
              <p:spPr bwMode="auto">
                <a:xfrm>
                  <a:off x="1979" y="972"/>
                  <a:ext cx="9" cy="13"/>
                </a:xfrm>
                <a:custGeom>
                  <a:avLst/>
                  <a:gdLst>
                    <a:gd name="T0" fmla="*/ 10 w 10"/>
                    <a:gd name="T1" fmla="*/ 9 h 13"/>
                    <a:gd name="T2" fmla="*/ 4 w 10"/>
                    <a:gd name="T3" fmla="*/ 1 h 13"/>
                    <a:gd name="T4" fmla="*/ 3 w 10"/>
                    <a:gd name="T5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10" y="9"/>
                      </a:moveTo>
                      <a:cubicBezTo>
                        <a:pt x="10" y="7"/>
                        <a:pt x="8" y="0"/>
                        <a:pt x="4" y="1"/>
                      </a:cubicBezTo>
                      <a:cubicBezTo>
                        <a:pt x="0" y="2"/>
                        <a:pt x="3" y="10"/>
                        <a:pt x="3" y="13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0" name="Freeform 151"/>
                <p:cNvSpPr>
                  <a:spLocks noChangeArrowheads="1"/>
                </p:cNvSpPr>
                <p:nvPr>
                  <p:custDataLst>
                    <p:tags r:id="rId448"/>
                  </p:custDataLst>
                </p:nvPr>
              </p:nvSpPr>
              <p:spPr bwMode="auto">
                <a:xfrm>
                  <a:off x="1980" y="985"/>
                  <a:ext cx="10" cy="11"/>
                </a:xfrm>
                <a:custGeom>
                  <a:avLst/>
                  <a:gdLst>
                    <a:gd name="T0" fmla="*/ 8 w 10"/>
                    <a:gd name="T1" fmla="*/ 12 h 12"/>
                    <a:gd name="T2" fmla="*/ 6 w 10"/>
                    <a:gd name="T3" fmla="*/ 0 h 12"/>
                    <a:gd name="T4" fmla="*/ 1 w 10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8" y="12"/>
                      </a:moveTo>
                      <a:cubicBezTo>
                        <a:pt x="10" y="9"/>
                        <a:pt x="9" y="2"/>
                        <a:pt x="6" y="0"/>
                      </a:cubicBezTo>
                      <a:cubicBezTo>
                        <a:pt x="2" y="2"/>
                        <a:pt x="0" y="9"/>
                        <a:pt x="1" y="12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1" name="Freeform 152"/>
                <p:cNvSpPr>
                  <a:spLocks noChangeArrowheads="1"/>
                </p:cNvSpPr>
                <p:nvPr>
                  <p:custDataLst>
                    <p:tags r:id="rId449"/>
                  </p:custDataLst>
                </p:nvPr>
              </p:nvSpPr>
              <p:spPr bwMode="auto">
                <a:xfrm>
                  <a:off x="1977" y="1000"/>
                  <a:ext cx="9" cy="10"/>
                </a:xfrm>
                <a:custGeom>
                  <a:avLst/>
                  <a:gdLst>
                    <a:gd name="T0" fmla="*/ 10 w 10"/>
                    <a:gd name="T1" fmla="*/ 0 h 10"/>
                    <a:gd name="T2" fmla="*/ 6 w 10"/>
                    <a:gd name="T3" fmla="*/ 10 h 10"/>
                    <a:gd name="T4" fmla="*/ 2 w 10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3"/>
                        <a:pt x="10" y="10"/>
                        <a:pt x="6" y="10"/>
                      </a:cubicBezTo>
                      <a:cubicBezTo>
                        <a:pt x="0" y="10"/>
                        <a:pt x="2" y="3"/>
                        <a:pt x="2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2" name="Freeform 153"/>
                <p:cNvSpPr>
                  <a:spLocks noChangeArrowheads="1"/>
                </p:cNvSpPr>
                <p:nvPr>
                  <p:custDataLst>
                    <p:tags r:id="rId450"/>
                  </p:custDataLst>
                </p:nvPr>
              </p:nvSpPr>
              <p:spPr bwMode="auto">
                <a:xfrm>
                  <a:off x="1971" y="1010"/>
                  <a:ext cx="10" cy="13"/>
                </a:xfrm>
                <a:custGeom>
                  <a:avLst/>
                  <a:gdLst>
                    <a:gd name="T0" fmla="*/ 9 w 11"/>
                    <a:gd name="T1" fmla="*/ 10 h 14"/>
                    <a:gd name="T2" fmla="*/ 8 w 11"/>
                    <a:gd name="T3" fmla="*/ 3 h 14"/>
                    <a:gd name="T4" fmla="*/ 0 w 11"/>
                    <a:gd name="T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4">
                      <a:moveTo>
                        <a:pt x="9" y="10"/>
                      </a:moveTo>
                      <a:cubicBezTo>
                        <a:pt x="11" y="9"/>
                        <a:pt x="11" y="4"/>
                        <a:pt x="8" y="3"/>
                      </a:cubicBezTo>
                      <a:cubicBezTo>
                        <a:pt x="3" y="0"/>
                        <a:pt x="1" y="12"/>
                        <a:pt x="0" y="1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3" name="Freeform 154"/>
                <p:cNvSpPr>
                  <a:spLocks noChangeArrowheads="1"/>
                </p:cNvSpPr>
                <p:nvPr>
                  <p:custDataLst>
                    <p:tags r:id="rId451"/>
                  </p:custDataLst>
                </p:nvPr>
              </p:nvSpPr>
              <p:spPr bwMode="auto">
                <a:xfrm>
                  <a:off x="1906" y="969"/>
                  <a:ext cx="18" cy="43"/>
                </a:xfrm>
                <a:custGeom>
                  <a:avLst/>
                  <a:gdLst>
                    <a:gd name="T0" fmla="*/ 2 w 18"/>
                    <a:gd name="T1" fmla="*/ 0 h 45"/>
                    <a:gd name="T2" fmla="*/ 18 w 18"/>
                    <a:gd name="T3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45">
                      <a:moveTo>
                        <a:pt x="2" y="0"/>
                      </a:moveTo>
                      <a:cubicBezTo>
                        <a:pt x="0" y="8"/>
                        <a:pt x="7" y="35"/>
                        <a:pt x="18" y="45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4" name="Freeform 155"/>
                <p:cNvSpPr>
                  <a:spLocks noChangeArrowheads="1"/>
                </p:cNvSpPr>
                <p:nvPr>
                  <p:custDataLst>
                    <p:tags r:id="rId452"/>
                  </p:custDataLst>
                </p:nvPr>
              </p:nvSpPr>
              <p:spPr bwMode="auto">
                <a:xfrm>
                  <a:off x="1845" y="869"/>
                  <a:ext cx="35" cy="29"/>
                </a:xfrm>
                <a:custGeom>
                  <a:avLst/>
                  <a:gdLst>
                    <a:gd name="T0" fmla="*/ 36 w 36"/>
                    <a:gd name="T1" fmla="*/ 30 h 30"/>
                    <a:gd name="T2" fmla="*/ 0 w 36"/>
                    <a:gd name="T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6" h="30">
                      <a:moveTo>
                        <a:pt x="36" y="30"/>
                      </a:moveTo>
                      <a:cubicBezTo>
                        <a:pt x="26" y="28"/>
                        <a:pt x="10" y="18"/>
                        <a:pt x="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5" name="Freeform 156"/>
                <p:cNvSpPr>
                  <a:spLocks noChangeArrowheads="1"/>
                </p:cNvSpPr>
                <p:nvPr>
                  <p:custDataLst>
                    <p:tags r:id="rId453"/>
                  </p:custDataLst>
                </p:nvPr>
              </p:nvSpPr>
              <p:spPr bwMode="auto">
                <a:xfrm>
                  <a:off x="1749" y="859"/>
                  <a:ext cx="46" cy="25"/>
                </a:xfrm>
                <a:custGeom>
                  <a:avLst/>
                  <a:gdLst>
                    <a:gd name="T0" fmla="*/ 48 w 48"/>
                    <a:gd name="T1" fmla="*/ 0 h 26"/>
                    <a:gd name="T2" fmla="*/ 0 w 48"/>
                    <a:gd name="T3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8" h="26">
                      <a:moveTo>
                        <a:pt x="48" y="0"/>
                      </a:moveTo>
                      <a:cubicBezTo>
                        <a:pt x="42" y="11"/>
                        <a:pt x="19" y="26"/>
                        <a:pt x="0" y="25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6" name="Freeform 157"/>
                <p:cNvSpPr>
                  <a:spLocks noChangeArrowheads="1"/>
                </p:cNvSpPr>
                <p:nvPr>
                  <p:custDataLst>
                    <p:tags r:id="rId454"/>
                  </p:custDataLst>
                </p:nvPr>
              </p:nvSpPr>
              <p:spPr bwMode="auto">
                <a:xfrm>
                  <a:off x="1908" y="1077"/>
                  <a:ext cx="16" cy="49"/>
                </a:xfrm>
                <a:custGeom>
                  <a:avLst/>
                  <a:gdLst>
                    <a:gd name="T0" fmla="*/ 16 w 16"/>
                    <a:gd name="T1" fmla="*/ 0 h 51"/>
                    <a:gd name="T2" fmla="*/ 8 w 16"/>
                    <a:gd name="T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6" h="51">
                      <a:moveTo>
                        <a:pt x="16" y="0"/>
                      </a:moveTo>
                      <a:cubicBezTo>
                        <a:pt x="11" y="8"/>
                        <a:pt x="0" y="30"/>
                        <a:pt x="8" y="5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7" name="Freeform 158"/>
                <p:cNvSpPr>
                  <a:spLocks noChangeArrowheads="1"/>
                </p:cNvSpPr>
                <p:nvPr>
                  <p:custDataLst>
                    <p:tags r:id="rId455"/>
                  </p:custDataLst>
                </p:nvPr>
              </p:nvSpPr>
              <p:spPr bwMode="auto">
                <a:xfrm>
                  <a:off x="1880" y="1207"/>
                  <a:ext cx="22" cy="48"/>
                </a:xfrm>
                <a:custGeom>
                  <a:avLst/>
                  <a:gdLst>
                    <a:gd name="T0" fmla="*/ 22 w 22"/>
                    <a:gd name="T1" fmla="*/ 0 h 50"/>
                    <a:gd name="T2" fmla="*/ 4 w 22"/>
                    <a:gd name="T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2" h="50">
                      <a:moveTo>
                        <a:pt x="22" y="0"/>
                      </a:moveTo>
                      <a:cubicBezTo>
                        <a:pt x="16" y="7"/>
                        <a:pt x="0" y="25"/>
                        <a:pt x="4" y="5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8" name="Freeform 159"/>
                <p:cNvSpPr>
                  <a:spLocks noChangeArrowheads="1"/>
                </p:cNvSpPr>
                <p:nvPr>
                  <p:custDataLst>
                    <p:tags r:id="rId456"/>
                  </p:custDataLst>
                </p:nvPr>
              </p:nvSpPr>
              <p:spPr bwMode="auto">
                <a:xfrm>
                  <a:off x="1792" y="1271"/>
                  <a:ext cx="51" cy="10"/>
                </a:xfrm>
                <a:custGeom>
                  <a:avLst/>
                  <a:gdLst>
                    <a:gd name="T0" fmla="*/ 53 w 53"/>
                    <a:gd name="T1" fmla="*/ 9 h 11"/>
                    <a:gd name="T2" fmla="*/ 0 w 53"/>
                    <a:gd name="T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2" h="11">
                      <a:moveTo>
                        <a:pt x="53" y="9"/>
                      </a:moveTo>
                      <a:cubicBezTo>
                        <a:pt x="41" y="3"/>
                        <a:pt x="19" y="0"/>
                        <a:pt x="0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9" name="Freeform 160"/>
                <p:cNvSpPr>
                  <a:spLocks noChangeArrowheads="1"/>
                </p:cNvSpPr>
                <p:nvPr>
                  <p:custDataLst>
                    <p:tags r:id="rId457"/>
                  </p:custDataLst>
                </p:nvPr>
              </p:nvSpPr>
              <p:spPr bwMode="auto">
                <a:xfrm>
                  <a:off x="1969" y="1060"/>
                  <a:ext cx="11" cy="9"/>
                </a:xfrm>
                <a:custGeom>
                  <a:avLst/>
                  <a:gdLst>
                    <a:gd name="T0" fmla="*/ 11 w 12"/>
                    <a:gd name="T1" fmla="*/ 10 h 10"/>
                    <a:gd name="T2" fmla="*/ 6 w 12"/>
                    <a:gd name="T3" fmla="*/ 0 h 10"/>
                    <a:gd name="T4" fmla="*/ 1 w 12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11" y="10"/>
                      </a:moveTo>
                      <a:cubicBezTo>
                        <a:pt x="10" y="6"/>
                        <a:pt x="12" y="0"/>
                        <a:pt x="6" y="0"/>
                      </a:cubicBezTo>
                      <a:cubicBezTo>
                        <a:pt x="0" y="0"/>
                        <a:pt x="2" y="5"/>
                        <a:pt x="1" y="1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0" name="Freeform 161"/>
                <p:cNvSpPr>
                  <a:spLocks noChangeArrowheads="1"/>
                </p:cNvSpPr>
                <p:nvPr>
                  <p:custDataLst>
                    <p:tags r:id="rId458"/>
                  </p:custDataLst>
                </p:nvPr>
              </p:nvSpPr>
              <p:spPr bwMode="auto">
                <a:xfrm>
                  <a:off x="1977" y="1073"/>
                  <a:ext cx="14" cy="13"/>
                </a:xfrm>
                <a:custGeom>
                  <a:avLst/>
                  <a:gdLst>
                    <a:gd name="T0" fmla="*/ 9 w 15"/>
                    <a:gd name="T1" fmla="*/ 0 h 13"/>
                    <a:gd name="T2" fmla="*/ 1 w 15"/>
                    <a:gd name="T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3">
                      <a:moveTo>
                        <a:pt x="9" y="0"/>
                      </a:moveTo>
                      <a:cubicBezTo>
                        <a:pt x="15" y="13"/>
                        <a:pt x="0" y="11"/>
                        <a:pt x="1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1" name="Freeform 162"/>
                <p:cNvSpPr>
                  <a:spLocks noChangeArrowheads="1"/>
                </p:cNvSpPr>
                <p:nvPr>
                  <p:custDataLst>
                    <p:tags r:id="rId459"/>
                  </p:custDataLst>
                </p:nvPr>
              </p:nvSpPr>
              <p:spPr bwMode="auto">
                <a:xfrm>
                  <a:off x="1988" y="1087"/>
                  <a:ext cx="1" cy="7"/>
                </a:xfrm>
                <a:custGeom>
                  <a:avLst/>
                  <a:gdLst>
                    <a:gd name="T0" fmla="*/ 1 w 1"/>
                    <a:gd name="T1" fmla="*/ 0 h 8"/>
                    <a:gd name="T2" fmla="*/ 0 w 1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8">
                      <a:moveTo>
                        <a:pt x="1" y="0"/>
                      </a:moveTo>
                      <a:cubicBezTo>
                        <a:pt x="1" y="2"/>
                        <a:pt x="1" y="5"/>
                        <a:pt x="0" y="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2" name="Freeform 163"/>
                <p:cNvSpPr>
                  <a:spLocks noChangeArrowheads="1"/>
                </p:cNvSpPr>
                <p:nvPr>
                  <p:custDataLst>
                    <p:tags r:id="rId460"/>
                  </p:custDataLst>
                </p:nvPr>
              </p:nvSpPr>
              <p:spPr bwMode="auto">
                <a:xfrm>
                  <a:off x="1978" y="1093"/>
                  <a:ext cx="9" cy="15"/>
                </a:xfrm>
                <a:custGeom>
                  <a:avLst/>
                  <a:gdLst>
                    <a:gd name="T0" fmla="*/ 10 w 10"/>
                    <a:gd name="T1" fmla="*/ 5 h 15"/>
                    <a:gd name="T2" fmla="*/ 4 w 10"/>
                    <a:gd name="T3" fmla="*/ 13 h 15"/>
                    <a:gd name="T4" fmla="*/ 2 w 10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5">
                      <a:moveTo>
                        <a:pt x="10" y="5"/>
                      </a:moveTo>
                      <a:cubicBezTo>
                        <a:pt x="10" y="8"/>
                        <a:pt x="9" y="15"/>
                        <a:pt x="4" y="13"/>
                      </a:cubicBezTo>
                      <a:cubicBezTo>
                        <a:pt x="0" y="11"/>
                        <a:pt x="2" y="4"/>
                        <a:pt x="2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3" name="Freeform 164"/>
                <p:cNvSpPr>
                  <a:spLocks noChangeArrowheads="1"/>
                </p:cNvSpPr>
                <p:nvPr>
                  <p:custDataLst>
                    <p:tags r:id="rId461"/>
                  </p:custDataLst>
                </p:nvPr>
              </p:nvSpPr>
              <p:spPr bwMode="auto">
                <a:xfrm>
                  <a:off x="1977" y="1106"/>
                  <a:ext cx="13" cy="17"/>
                </a:xfrm>
                <a:custGeom>
                  <a:avLst/>
                  <a:gdLst>
                    <a:gd name="T0" fmla="*/ 14 w 14"/>
                    <a:gd name="T1" fmla="*/ 2 h 18"/>
                    <a:gd name="T2" fmla="*/ 4 w 14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18">
                      <a:moveTo>
                        <a:pt x="14" y="2"/>
                      </a:moveTo>
                      <a:cubicBezTo>
                        <a:pt x="14" y="18"/>
                        <a:pt x="0" y="11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4" name="Freeform 165"/>
                <p:cNvSpPr>
                  <a:spLocks noChangeArrowheads="1"/>
                </p:cNvSpPr>
                <p:nvPr>
                  <p:custDataLst>
                    <p:tags r:id="rId462"/>
                  </p:custDataLst>
                </p:nvPr>
              </p:nvSpPr>
              <p:spPr bwMode="auto">
                <a:xfrm>
                  <a:off x="1976" y="1116"/>
                  <a:ext cx="10" cy="18"/>
                </a:xfrm>
                <a:custGeom>
                  <a:avLst/>
                  <a:gdLst>
                    <a:gd name="T0" fmla="*/ 11 w 11"/>
                    <a:gd name="T1" fmla="*/ 4 h 18"/>
                    <a:gd name="T2" fmla="*/ 4 w 11"/>
                    <a:gd name="T3" fmla="*/ 13 h 18"/>
                    <a:gd name="T4" fmla="*/ 4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11" y="4"/>
                      </a:moveTo>
                      <a:cubicBezTo>
                        <a:pt x="11" y="8"/>
                        <a:pt x="9" y="18"/>
                        <a:pt x="4" y="13"/>
                      </a:cubicBezTo>
                      <a:cubicBezTo>
                        <a:pt x="0" y="10"/>
                        <a:pt x="3" y="5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5" name="Freeform 166"/>
                <p:cNvSpPr>
                  <a:spLocks noChangeArrowheads="1"/>
                </p:cNvSpPr>
                <p:nvPr>
                  <p:custDataLst>
                    <p:tags r:id="rId463"/>
                  </p:custDataLst>
                </p:nvPr>
              </p:nvSpPr>
              <p:spPr bwMode="auto">
                <a:xfrm>
                  <a:off x="1969" y="1128"/>
                  <a:ext cx="13" cy="17"/>
                </a:xfrm>
                <a:custGeom>
                  <a:avLst/>
                  <a:gdLst>
                    <a:gd name="T0" fmla="*/ 13 w 14"/>
                    <a:gd name="T1" fmla="*/ 4 h 18"/>
                    <a:gd name="T2" fmla="*/ 4 w 14"/>
                    <a:gd name="T3" fmla="*/ 13 h 18"/>
                    <a:gd name="T4" fmla="*/ 4 w 14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8">
                      <a:moveTo>
                        <a:pt x="13" y="4"/>
                      </a:moveTo>
                      <a:cubicBezTo>
                        <a:pt x="14" y="9"/>
                        <a:pt x="9" y="18"/>
                        <a:pt x="4" y="13"/>
                      </a:cubicBezTo>
                      <a:cubicBezTo>
                        <a:pt x="0" y="10"/>
                        <a:pt x="3" y="4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6" name="Freeform 167"/>
                <p:cNvSpPr>
                  <a:spLocks noChangeArrowheads="1"/>
                </p:cNvSpPr>
                <p:nvPr>
                  <p:custDataLst>
                    <p:tags r:id="rId464"/>
                  </p:custDataLst>
                </p:nvPr>
              </p:nvSpPr>
              <p:spPr bwMode="auto">
                <a:xfrm>
                  <a:off x="1959" y="1140"/>
                  <a:ext cx="15" cy="17"/>
                </a:xfrm>
                <a:custGeom>
                  <a:avLst/>
                  <a:gdLst>
                    <a:gd name="T0" fmla="*/ 15 w 15"/>
                    <a:gd name="T1" fmla="*/ 5 h 17"/>
                    <a:gd name="T2" fmla="*/ 9 w 15"/>
                    <a:gd name="T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7">
                      <a:moveTo>
                        <a:pt x="15" y="5"/>
                      </a:moveTo>
                      <a:cubicBezTo>
                        <a:pt x="14" y="17"/>
                        <a:pt x="0" y="9"/>
                        <a:pt x="9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7" name="Freeform 168"/>
                <p:cNvSpPr>
                  <a:spLocks noChangeArrowheads="1"/>
                </p:cNvSpPr>
                <p:nvPr>
                  <p:custDataLst>
                    <p:tags r:id="rId465"/>
                  </p:custDataLst>
                </p:nvPr>
              </p:nvSpPr>
              <p:spPr bwMode="auto">
                <a:xfrm>
                  <a:off x="1956" y="1150"/>
                  <a:ext cx="4" cy="9"/>
                </a:xfrm>
                <a:custGeom>
                  <a:avLst/>
                  <a:gdLst>
                    <a:gd name="T0" fmla="*/ 4 w 4"/>
                    <a:gd name="T1" fmla="*/ 0 h 9"/>
                    <a:gd name="T2" fmla="*/ 0 w 4"/>
                    <a:gd name="T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" h="9">
                      <a:moveTo>
                        <a:pt x="4" y="0"/>
                      </a:moveTo>
                      <a:cubicBezTo>
                        <a:pt x="3" y="4"/>
                        <a:pt x="2" y="7"/>
                        <a:pt x="0" y="9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8" name="Freeform 169"/>
                <p:cNvSpPr>
                  <a:spLocks noChangeArrowheads="1"/>
                </p:cNvSpPr>
                <p:nvPr>
                  <p:custDataLst>
                    <p:tags r:id="rId466"/>
                  </p:custDataLst>
                </p:nvPr>
              </p:nvSpPr>
              <p:spPr bwMode="auto">
                <a:xfrm>
                  <a:off x="1948" y="1197"/>
                  <a:ext cx="13" cy="17"/>
                </a:xfrm>
                <a:custGeom>
                  <a:avLst/>
                  <a:gdLst>
                    <a:gd name="T0" fmla="*/ 11 w 14"/>
                    <a:gd name="T1" fmla="*/ 5 h 18"/>
                    <a:gd name="T2" fmla="*/ 5 w 14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18">
                      <a:moveTo>
                        <a:pt x="11" y="5"/>
                      </a:moveTo>
                      <a:cubicBezTo>
                        <a:pt x="14" y="18"/>
                        <a:pt x="0" y="9"/>
                        <a:pt x="5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9" name="Freeform 170"/>
                <p:cNvSpPr>
                  <a:spLocks noChangeArrowheads="1"/>
                </p:cNvSpPr>
                <p:nvPr>
                  <p:custDataLst>
                    <p:tags r:id="rId467"/>
                  </p:custDataLst>
                </p:nvPr>
              </p:nvSpPr>
              <p:spPr bwMode="auto">
                <a:xfrm>
                  <a:off x="1955" y="1210"/>
                  <a:ext cx="10" cy="11"/>
                </a:xfrm>
                <a:custGeom>
                  <a:avLst/>
                  <a:gdLst>
                    <a:gd name="T0" fmla="*/ 11 w 11"/>
                    <a:gd name="T1" fmla="*/ 4 h 12"/>
                    <a:gd name="T2" fmla="*/ 5 w 11"/>
                    <a:gd name="T3" fmla="*/ 10 h 12"/>
                    <a:gd name="T4" fmla="*/ 3 w 11"/>
                    <a:gd name="T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1" y="4"/>
                      </a:moveTo>
                      <a:cubicBezTo>
                        <a:pt x="10" y="8"/>
                        <a:pt x="9" y="12"/>
                        <a:pt x="5" y="10"/>
                      </a:cubicBezTo>
                      <a:cubicBezTo>
                        <a:pt x="0" y="8"/>
                        <a:pt x="3" y="4"/>
                        <a:pt x="3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0" name="Freeform 171"/>
                <p:cNvSpPr>
                  <a:spLocks noChangeArrowheads="1"/>
                </p:cNvSpPr>
                <p:nvPr>
                  <p:custDataLst>
                    <p:tags r:id="rId468"/>
                  </p:custDataLst>
                </p:nvPr>
              </p:nvSpPr>
              <p:spPr bwMode="auto">
                <a:xfrm>
                  <a:off x="1961" y="1224"/>
                  <a:ext cx="2" cy="10"/>
                </a:xfrm>
                <a:custGeom>
                  <a:avLst/>
                  <a:gdLst>
                    <a:gd name="T0" fmla="*/ 1 w 2"/>
                    <a:gd name="T1" fmla="*/ 0 h 11"/>
                    <a:gd name="T2" fmla="*/ 0 w 2"/>
                    <a:gd name="T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" h="11">
                      <a:moveTo>
                        <a:pt x="1" y="0"/>
                      </a:moveTo>
                      <a:cubicBezTo>
                        <a:pt x="1" y="4"/>
                        <a:pt x="2" y="8"/>
                        <a:pt x="0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1" name="Freeform 172"/>
                <p:cNvSpPr>
                  <a:spLocks noChangeArrowheads="1"/>
                </p:cNvSpPr>
                <p:nvPr>
                  <p:custDataLst>
                    <p:tags r:id="rId469"/>
                  </p:custDataLst>
                </p:nvPr>
              </p:nvSpPr>
              <p:spPr bwMode="auto">
                <a:xfrm>
                  <a:off x="1953" y="1233"/>
                  <a:ext cx="11" cy="13"/>
                </a:xfrm>
                <a:custGeom>
                  <a:avLst/>
                  <a:gdLst>
                    <a:gd name="T0" fmla="*/ 12 w 12"/>
                    <a:gd name="T1" fmla="*/ 5 h 14"/>
                    <a:gd name="T2" fmla="*/ 6 w 12"/>
                    <a:gd name="T3" fmla="*/ 13 h 14"/>
                    <a:gd name="T4" fmla="*/ 4 w 12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12" y="5"/>
                      </a:moveTo>
                      <a:cubicBezTo>
                        <a:pt x="12" y="9"/>
                        <a:pt x="11" y="14"/>
                        <a:pt x="6" y="13"/>
                      </a:cubicBezTo>
                      <a:cubicBezTo>
                        <a:pt x="0" y="11"/>
                        <a:pt x="2" y="4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2" name="Freeform 173"/>
                <p:cNvSpPr>
                  <a:spLocks noChangeArrowheads="1"/>
                </p:cNvSpPr>
                <p:nvPr>
                  <p:custDataLst>
                    <p:tags r:id="rId470"/>
                  </p:custDataLst>
                </p:nvPr>
              </p:nvSpPr>
              <p:spPr bwMode="auto">
                <a:xfrm>
                  <a:off x="1957" y="1246"/>
                  <a:ext cx="4" cy="11"/>
                </a:xfrm>
                <a:custGeom>
                  <a:avLst/>
                  <a:gdLst>
                    <a:gd name="T0" fmla="*/ 3 w 4"/>
                    <a:gd name="T1" fmla="*/ 0 h 11"/>
                    <a:gd name="T2" fmla="*/ 0 w 4"/>
                    <a:gd name="T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" h="11">
                      <a:moveTo>
                        <a:pt x="3" y="0"/>
                      </a:moveTo>
                      <a:cubicBezTo>
                        <a:pt x="4" y="3"/>
                        <a:pt x="4" y="9"/>
                        <a:pt x="0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3" name="Freeform 174"/>
                <p:cNvSpPr>
                  <a:spLocks noChangeArrowheads="1"/>
                </p:cNvSpPr>
                <p:nvPr>
                  <p:custDataLst>
                    <p:tags r:id="rId471"/>
                  </p:custDataLst>
                </p:nvPr>
              </p:nvSpPr>
              <p:spPr bwMode="auto">
                <a:xfrm>
                  <a:off x="1943" y="1253"/>
                  <a:ext cx="12" cy="16"/>
                </a:xfrm>
                <a:custGeom>
                  <a:avLst/>
                  <a:gdLst>
                    <a:gd name="T0" fmla="*/ 13 w 13"/>
                    <a:gd name="T1" fmla="*/ 7 h 17"/>
                    <a:gd name="T2" fmla="*/ 4 w 13"/>
                    <a:gd name="T3" fmla="*/ 14 h 17"/>
                    <a:gd name="T4" fmla="*/ 4 w 13"/>
                    <a:gd name="T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7">
                      <a:moveTo>
                        <a:pt x="13" y="7"/>
                      </a:moveTo>
                      <a:cubicBezTo>
                        <a:pt x="12" y="11"/>
                        <a:pt x="10" y="17"/>
                        <a:pt x="4" y="14"/>
                      </a:cubicBezTo>
                      <a:cubicBezTo>
                        <a:pt x="0" y="11"/>
                        <a:pt x="1" y="3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4" name="Freeform 175"/>
                <p:cNvSpPr>
                  <a:spLocks noChangeArrowheads="1"/>
                </p:cNvSpPr>
                <p:nvPr>
                  <p:custDataLst>
                    <p:tags r:id="rId472"/>
                  </p:custDataLst>
                </p:nvPr>
              </p:nvSpPr>
              <p:spPr bwMode="auto">
                <a:xfrm>
                  <a:off x="1931" y="1267"/>
                  <a:ext cx="17" cy="17"/>
                </a:xfrm>
                <a:custGeom>
                  <a:avLst/>
                  <a:gdLst>
                    <a:gd name="T0" fmla="*/ 16 w 17"/>
                    <a:gd name="T1" fmla="*/ 2 h 18"/>
                    <a:gd name="T2" fmla="*/ 10 w 17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7" h="18">
                      <a:moveTo>
                        <a:pt x="16" y="2"/>
                      </a:moveTo>
                      <a:cubicBezTo>
                        <a:pt x="17" y="18"/>
                        <a:pt x="0" y="9"/>
                        <a:pt x="1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5" name="Freeform 176"/>
                <p:cNvSpPr>
                  <a:spLocks noChangeArrowheads="1"/>
                </p:cNvSpPr>
                <p:nvPr>
                  <p:custDataLst>
                    <p:tags r:id="rId473"/>
                  </p:custDataLst>
                </p:nvPr>
              </p:nvSpPr>
              <p:spPr bwMode="auto">
                <a:xfrm>
                  <a:off x="1933" y="1280"/>
                  <a:ext cx="5" cy="6"/>
                </a:xfrm>
                <a:custGeom>
                  <a:avLst/>
                  <a:gdLst>
                    <a:gd name="T0" fmla="*/ 5 w 5"/>
                    <a:gd name="T1" fmla="*/ 0 h 7"/>
                    <a:gd name="T2" fmla="*/ 0 w 5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4" y="3"/>
                        <a:pt x="3" y="5"/>
                        <a:pt x="0" y="7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6" name="Freeform 177"/>
                <p:cNvSpPr>
                  <a:spLocks noChangeArrowheads="1"/>
                </p:cNvSpPr>
                <p:nvPr>
                  <p:custDataLst>
                    <p:tags r:id="rId474"/>
                  </p:custDataLst>
                </p:nvPr>
              </p:nvSpPr>
              <p:spPr bwMode="auto">
                <a:xfrm>
                  <a:off x="1919" y="1285"/>
                  <a:ext cx="6" cy="8"/>
                </a:xfrm>
                <a:custGeom>
                  <a:avLst/>
                  <a:gdLst>
                    <a:gd name="T0" fmla="*/ 6 w 6"/>
                    <a:gd name="T1" fmla="*/ 0 h 8"/>
                    <a:gd name="T2" fmla="*/ 0 w 6"/>
                    <a:gd name="T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" h="8">
                      <a:moveTo>
                        <a:pt x="6" y="0"/>
                      </a:moveTo>
                      <a:cubicBezTo>
                        <a:pt x="5" y="3"/>
                        <a:pt x="4" y="8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7" name="Freeform 178"/>
                <p:cNvSpPr>
                  <a:spLocks noChangeArrowheads="1"/>
                </p:cNvSpPr>
                <p:nvPr>
                  <p:custDataLst>
                    <p:tags r:id="rId475"/>
                  </p:custDataLst>
                </p:nvPr>
              </p:nvSpPr>
              <p:spPr bwMode="auto">
                <a:xfrm>
                  <a:off x="1860" y="1323"/>
                  <a:ext cx="10" cy="11"/>
                </a:xfrm>
                <a:custGeom>
                  <a:avLst/>
                  <a:gdLst>
                    <a:gd name="T0" fmla="*/ 7 w 10"/>
                    <a:gd name="T1" fmla="*/ 10 h 12"/>
                    <a:gd name="T2" fmla="*/ 1 w 10"/>
                    <a:gd name="T3" fmla="*/ 7 h 12"/>
                    <a:gd name="T4" fmla="*/ 10 w 10"/>
                    <a:gd name="T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7" y="10"/>
                      </a:moveTo>
                      <a:cubicBezTo>
                        <a:pt x="4" y="12"/>
                        <a:pt x="1" y="10"/>
                        <a:pt x="1" y="7"/>
                      </a:cubicBezTo>
                      <a:cubicBezTo>
                        <a:pt x="0" y="2"/>
                        <a:pt x="6" y="0"/>
                        <a:pt x="1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8" name="Freeform 179"/>
                <p:cNvSpPr>
                  <a:spLocks noChangeArrowheads="1"/>
                </p:cNvSpPr>
                <p:nvPr>
                  <p:custDataLst>
                    <p:tags r:id="rId476"/>
                  </p:custDataLst>
                </p:nvPr>
              </p:nvSpPr>
              <p:spPr bwMode="auto">
                <a:xfrm>
                  <a:off x="1846" y="1328"/>
                  <a:ext cx="12" cy="12"/>
                </a:xfrm>
                <a:custGeom>
                  <a:avLst/>
                  <a:gdLst>
                    <a:gd name="T0" fmla="*/ 12 w 13"/>
                    <a:gd name="T1" fmla="*/ 11 h 13"/>
                    <a:gd name="T2" fmla="*/ 13 w 13"/>
                    <a:gd name="T3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3" h="13">
                      <a:moveTo>
                        <a:pt x="12" y="11"/>
                      </a:moveTo>
                      <a:cubicBezTo>
                        <a:pt x="0" y="13"/>
                        <a:pt x="0" y="0"/>
                        <a:pt x="13" y="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9" name="Freeform 180"/>
                <p:cNvSpPr>
                  <a:spLocks noChangeArrowheads="1"/>
                </p:cNvSpPr>
                <p:nvPr>
                  <p:custDataLst>
                    <p:tags r:id="rId477"/>
                  </p:custDataLst>
                </p:nvPr>
              </p:nvSpPr>
              <p:spPr bwMode="auto">
                <a:xfrm>
                  <a:off x="1837" y="1336"/>
                  <a:ext cx="11" cy="12"/>
                </a:xfrm>
                <a:custGeom>
                  <a:avLst/>
                  <a:gdLst>
                    <a:gd name="T0" fmla="*/ 11 w 11"/>
                    <a:gd name="T1" fmla="*/ 10 h 12"/>
                    <a:gd name="T2" fmla="*/ 0 w 11"/>
                    <a:gd name="T3" fmla="*/ 10 h 12"/>
                    <a:gd name="T4" fmla="*/ 10 w 11"/>
                    <a:gd name="T5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1" y="10"/>
                      </a:moveTo>
                      <a:cubicBezTo>
                        <a:pt x="8" y="12"/>
                        <a:pt x="3" y="11"/>
                        <a:pt x="0" y="10"/>
                      </a:cubicBezTo>
                      <a:cubicBezTo>
                        <a:pt x="1" y="6"/>
                        <a:pt x="5" y="0"/>
                        <a:pt x="10" y="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0" name="Freeform 181"/>
                <p:cNvSpPr>
                  <a:spLocks noChangeArrowheads="1"/>
                </p:cNvSpPr>
                <p:nvPr>
                  <p:custDataLst>
                    <p:tags r:id="rId478"/>
                  </p:custDataLst>
                </p:nvPr>
              </p:nvSpPr>
              <p:spPr bwMode="auto">
                <a:xfrm>
                  <a:off x="1823" y="1345"/>
                  <a:ext cx="13" cy="7"/>
                </a:xfrm>
                <a:custGeom>
                  <a:avLst/>
                  <a:gdLst>
                    <a:gd name="T0" fmla="*/ 12 w 14"/>
                    <a:gd name="T1" fmla="*/ 8 h 8"/>
                    <a:gd name="T2" fmla="*/ 14 w 14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8">
                      <a:moveTo>
                        <a:pt x="12" y="8"/>
                      </a:moveTo>
                      <a:cubicBezTo>
                        <a:pt x="0" y="7"/>
                        <a:pt x="8" y="2"/>
                        <a:pt x="1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1" name="Freeform 182"/>
                <p:cNvSpPr>
                  <a:spLocks noChangeArrowheads="1"/>
                </p:cNvSpPr>
                <p:nvPr>
                  <p:custDataLst>
                    <p:tags r:id="rId479"/>
                  </p:custDataLst>
                </p:nvPr>
              </p:nvSpPr>
              <p:spPr bwMode="auto">
                <a:xfrm>
                  <a:off x="1816" y="1347"/>
                  <a:ext cx="10" cy="1"/>
                </a:xfrm>
                <a:custGeom>
                  <a:avLst/>
                  <a:gdLst>
                    <a:gd name="T0" fmla="*/ 10 w 10"/>
                    <a:gd name="T1" fmla="*/ 0 h 1"/>
                    <a:gd name="T2" fmla="*/ 0 w 10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0" h="1">
                      <a:moveTo>
                        <a:pt x="10" y="0"/>
                      </a:moveTo>
                      <a:cubicBezTo>
                        <a:pt x="7" y="1"/>
                        <a:pt x="3" y="1"/>
                        <a:pt x="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2" name="Freeform 183"/>
                <p:cNvSpPr>
                  <a:spLocks noChangeArrowheads="1"/>
                </p:cNvSpPr>
                <p:nvPr>
                  <p:custDataLst>
                    <p:tags r:id="rId480"/>
                  </p:custDataLst>
                </p:nvPr>
              </p:nvSpPr>
              <p:spPr bwMode="auto">
                <a:xfrm>
                  <a:off x="1803" y="1337"/>
                  <a:ext cx="10" cy="11"/>
                </a:xfrm>
                <a:custGeom>
                  <a:avLst/>
                  <a:gdLst>
                    <a:gd name="T0" fmla="*/ 11 w 11"/>
                    <a:gd name="T1" fmla="*/ 11 h 11"/>
                    <a:gd name="T2" fmla="*/ 1 w 11"/>
                    <a:gd name="T3" fmla="*/ 6 h 11"/>
                    <a:gd name="T4" fmla="*/ 11 w 11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11" y="11"/>
                      </a:moveTo>
                      <a:cubicBezTo>
                        <a:pt x="8" y="11"/>
                        <a:pt x="1" y="10"/>
                        <a:pt x="1" y="6"/>
                      </a:cubicBezTo>
                      <a:cubicBezTo>
                        <a:pt x="0" y="1"/>
                        <a:pt x="7" y="0"/>
                        <a:pt x="11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3" name="Freeform 184"/>
                <p:cNvSpPr>
                  <a:spLocks noChangeArrowheads="1"/>
                </p:cNvSpPr>
                <p:nvPr>
                  <p:custDataLst>
                    <p:tags r:id="rId481"/>
                  </p:custDataLst>
                </p:nvPr>
              </p:nvSpPr>
              <p:spPr bwMode="auto">
                <a:xfrm>
                  <a:off x="1790" y="1322"/>
                  <a:ext cx="14" cy="23"/>
                </a:xfrm>
                <a:custGeom>
                  <a:avLst/>
                  <a:gdLst>
                    <a:gd name="T0" fmla="*/ 10 w 14"/>
                    <a:gd name="T1" fmla="*/ 24 h 24"/>
                    <a:gd name="T2" fmla="*/ 0 w 14"/>
                    <a:gd name="T3" fmla="*/ 18 h 24"/>
                    <a:gd name="T4" fmla="*/ 9 w 14"/>
                    <a:gd name="T5" fmla="*/ 12 h 24"/>
                    <a:gd name="T6" fmla="*/ 1 w 14"/>
                    <a:gd name="T7" fmla="*/ 6 h 24"/>
                    <a:gd name="T8" fmla="*/ 14 w 14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4">
                      <a:moveTo>
                        <a:pt x="10" y="24"/>
                      </a:moveTo>
                      <a:cubicBezTo>
                        <a:pt x="7" y="23"/>
                        <a:pt x="0" y="23"/>
                        <a:pt x="0" y="18"/>
                      </a:cubicBezTo>
                      <a:cubicBezTo>
                        <a:pt x="0" y="14"/>
                        <a:pt x="5" y="13"/>
                        <a:pt x="9" y="12"/>
                      </a:cubicBezTo>
                      <a:cubicBezTo>
                        <a:pt x="6" y="11"/>
                        <a:pt x="1" y="9"/>
                        <a:pt x="1" y="6"/>
                      </a:cubicBezTo>
                      <a:cubicBezTo>
                        <a:pt x="0" y="0"/>
                        <a:pt x="10" y="0"/>
                        <a:pt x="14" y="2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4" name="Freeform 185"/>
                <p:cNvSpPr>
                  <a:spLocks noChangeArrowheads="1"/>
                </p:cNvSpPr>
                <p:nvPr>
                  <p:custDataLst>
                    <p:tags r:id="rId482"/>
                  </p:custDataLst>
                </p:nvPr>
              </p:nvSpPr>
              <p:spPr bwMode="auto">
                <a:xfrm>
                  <a:off x="1778" y="1329"/>
                  <a:ext cx="10" cy="14"/>
                </a:xfrm>
                <a:custGeom>
                  <a:avLst/>
                  <a:gdLst>
                    <a:gd name="T0" fmla="*/ 10 w 11"/>
                    <a:gd name="T1" fmla="*/ 14 h 15"/>
                    <a:gd name="T2" fmla="*/ 11 w 11"/>
                    <a:gd name="T3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1" h="15">
                      <a:moveTo>
                        <a:pt x="10" y="14"/>
                      </a:moveTo>
                      <a:cubicBezTo>
                        <a:pt x="0" y="15"/>
                        <a:pt x="2" y="0"/>
                        <a:pt x="11" y="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5" name="Freeform 186"/>
                <p:cNvSpPr>
                  <a:spLocks noChangeArrowheads="1"/>
                </p:cNvSpPr>
                <p:nvPr>
                  <p:custDataLst>
                    <p:tags r:id="rId483"/>
                  </p:custDataLst>
                </p:nvPr>
              </p:nvSpPr>
              <p:spPr bwMode="auto">
                <a:xfrm>
                  <a:off x="1769" y="1316"/>
                  <a:ext cx="12" cy="17"/>
                </a:xfrm>
                <a:custGeom>
                  <a:avLst/>
                  <a:gdLst>
                    <a:gd name="T0" fmla="*/ 10 w 12"/>
                    <a:gd name="T1" fmla="*/ 17 h 18"/>
                    <a:gd name="T2" fmla="*/ 12 w 12"/>
                    <a:gd name="T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18">
                      <a:moveTo>
                        <a:pt x="10" y="17"/>
                      </a:moveTo>
                      <a:cubicBezTo>
                        <a:pt x="0" y="18"/>
                        <a:pt x="0" y="0"/>
                        <a:pt x="12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6" name="Freeform 187"/>
                <p:cNvSpPr>
                  <a:spLocks noChangeArrowheads="1"/>
                </p:cNvSpPr>
                <p:nvPr>
                  <p:custDataLst>
                    <p:tags r:id="rId484"/>
                  </p:custDataLst>
                </p:nvPr>
              </p:nvSpPr>
              <p:spPr bwMode="auto">
                <a:xfrm>
                  <a:off x="1554" y="1411"/>
                  <a:ext cx="112" cy="1176"/>
                </a:xfrm>
                <a:custGeom>
                  <a:avLst/>
                  <a:gdLst>
                    <a:gd name="T0" fmla="*/ 18 w 117"/>
                    <a:gd name="T1" fmla="*/ 808 h 1225"/>
                    <a:gd name="T2" fmla="*/ 18 w 117"/>
                    <a:gd name="T3" fmla="*/ 1010 h 1225"/>
                    <a:gd name="T4" fmla="*/ 41 w 117"/>
                    <a:gd name="T5" fmla="*/ 1199 h 1225"/>
                    <a:gd name="T6" fmla="*/ 79 w 117"/>
                    <a:gd name="T7" fmla="*/ 1225 h 1225"/>
                    <a:gd name="T8" fmla="*/ 54 w 117"/>
                    <a:gd name="T9" fmla="*/ 1002 h 1225"/>
                    <a:gd name="T10" fmla="*/ 55 w 117"/>
                    <a:gd name="T11" fmla="*/ 802 h 1225"/>
                    <a:gd name="T12" fmla="*/ 90 w 117"/>
                    <a:gd name="T13" fmla="*/ 616 h 1225"/>
                    <a:gd name="T14" fmla="*/ 112 w 117"/>
                    <a:gd name="T15" fmla="*/ 290 h 1225"/>
                    <a:gd name="T16" fmla="*/ 110 w 117"/>
                    <a:gd name="T17" fmla="*/ 0 h 1225"/>
                    <a:gd name="T18" fmla="*/ 92 w 117"/>
                    <a:gd name="T19" fmla="*/ 9 h 1225"/>
                    <a:gd name="T20" fmla="*/ 71 w 117"/>
                    <a:gd name="T21" fmla="*/ 1 h 1225"/>
                    <a:gd name="T22" fmla="*/ 66 w 117"/>
                    <a:gd name="T23" fmla="*/ 288 h 1225"/>
                    <a:gd name="T24" fmla="*/ 48 w 117"/>
                    <a:gd name="T25" fmla="*/ 616 h 1225"/>
                    <a:gd name="T26" fmla="*/ 18 w 117"/>
                    <a:gd name="T27" fmla="*/ 808 h 1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7" h="1225">
                      <a:moveTo>
                        <a:pt x="18" y="808"/>
                      </a:moveTo>
                      <a:cubicBezTo>
                        <a:pt x="18" y="808"/>
                        <a:pt x="0" y="916"/>
                        <a:pt x="18" y="1010"/>
                      </a:cubicBezTo>
                      <a:cubicBezTo>
                        <a:pt x="46" y="1157"/>
                        <a:pt x="41" y="1199"/>
                        <a:pt x="41" y="1199"/>
                      </a:cubicBezTo>
                      <a:cubicBezTo>
                        <a:pt x="79" y="1225"/>
                        <a:pt x="79" y="1225"/>
                        <a:pt x="79" y="1225"/>
                      </a:cubicBezTo>
                      <a:cubicBezTo>
                        <a:pt x="79" y="1225"/>
                        <a:pt x="89" y="1106"/>
                        <a:pt x="54" y="1002"/>
                      </a:cubicBezTo>
                      <a:cubicBezTo>
                        <a:pt x="37" y="952"/>
                        <a:pt x="55" y="802"/>
                        <a:pt x="55" y="802"/>
                      </a:cubicBezTo>
                      <a:cubicBezTo>
                        <a:pt x="55" y="802"/>
                        <a:pt x="87" y="656"/>
                        <a:pt x="90" y="616"/>
                      </a:cubicBezTo>
                      <a:cubicBezTo>
                        <a:pt x="94" y="558"/>
                        <a:pt x="117" y="470"/>
                        <a:pt x="112" y="290"/>
                      </a:cubicBezTo>
                      <a:cubicBezTo>
                        <a:pt x="110" y="221"/>
                        <a:pt x="111" y="17"/>
                        <a:pt x="110" y="0"/>
                      </a:cubicBezTo>
                      <a:cubicBezTo>
                        <a:pt x="110" y="0"/>
                        <a:pt x="108" y="8"/>
                        <a:pt x="92" y="9"/>
                      </a:cubicBezTo>
                      <a:cubicBezTo>
                        <a:pt x="75" y="9"/>
                        <a:pt x="71" y="1"/>
                        <a:pt x="71" y="1"/>
                      </a:cubicBezTo>
                      <a:cubicBezTo>
                        <a:pt x="71" y="1"/>
                        <a:pt x="68" y="232"/>
                        <a:pt x="66" y="288"/>
                      </a:cubicBezTo>
                      <a:cubicBezTo>
                        <a:pt x="64" y="331"/>
                        <a:pt x="84" y="399"/>
                        <a:pt x="48" y="616"/>
                      </a:cubicBezTo>
                      <a:cubicBezTo>
                        <a:pt x="29" y="729"/>
                        <a:pt x="18" y="808"/>
                        <a:pt x="18" y="808"/>
                      </a:cubicBezTo>
                      <a:close/>
                    </a:path>
                  </a:pathLst>
                </a:custGeom>
                <a:solidFill>
                  <a:srgbClr val="FAC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7" name="Freeform 188"/>
                <p:cNvSpPr>
                  <a:spLocks noChangeArrowheads="1"/>
                </p:cNvSpPr>
                <p:nvPr>
                  <p:custDataLst>
                    <p:tags r:id="rId485"/>
                  </p:custDataLst>
                </p:nvPr>
              </p:nvSpPr>
              <p:spPr bwMode="auto">
                <a:xfrm>
                  <a:off x="1043" y="2436"/>
                  <a:ext cx="627" cy="227"/>
                </a:xfrm>
                <a:custGeom>
                  <a:avLst/>
                  <a:gdLst>
                    <a:gd name="T0" fmla="*/ 0 w 652"/>
                    <a:gd name="T1" fmla="*/ 237 h 237"/>
                    <a:gd name="T2" fmla="*/ 324 w 652"/>
                    <a:gd name="T3" fmla="*/ 0 h 237"/>
                    <a:gd name="T4" fmla="*/ 652 w 652"/>
                    <a:gd name="T5" fmla="*/ 231 h 237"/>
                    <a:gd name="T6" fmla="*/ 0 w 652"/>
                    <a:gd name="T7" fmla="*/ 237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52" h="236">
                      <a:moveTo>
                        <a:pt x="0" y="237"/>
                      </a:moveTo>
                      <a:cubicBezTo>
                        <a:pt x="0" y="237"/>
                        <a:pt x="37" y="0"/>
                        <a:pt x="324" y="0"/>
                      </a:cubicBezTo>
                      <a:cubicBezTo>
                        <a:pt x="610" y="0"/>
                        <a:pt x="652" y="231"/>
                        <a:pt x="652" y="231"/>
                      </a:cubicBez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F5BA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8" name="Freeform 189"/>
                <p:cNvSpPr>
                  <a:spLocks noChangeArrowheads="1"/>
                </p:cNvSpPr>
                <p:nvPr>
                  <p:custDataLst>
                    <p:tags r:id="rId486"/>
                  </p:custDataLst>
                </p:nvPr>
              </p:nvSpPr>
              <p:spPr bwMode="auto">
                <a:xfrm>
                  <a:off x="1055" y="2544"/>
                  <a:ext cx="606" cy="651"/>
                </a:xfrm>
                <a:custGeom>
                  <a:avLst/>
                  <a:gdLst>
                    <a:gd name="T0" fmla="*/ 0 w 631"/>
                    <a:gd name="T1" fmla="*/ 109 h 678"/>
                    <a:gd name="T2" fmla="*/ 243 w 631"/>
                    <a:gd name="T3" fmla="*/ 9 h 678"/>
                    <a:gd name="T4" fmla="*/ 622 w 631"/>
                    <a:gd name="T5" fmla="*/ 109 h 678"/>
                    <a:gd name="T6" fmla="*/ 480 w 631"/>
                    <a:gd name="T7" fmla="*/ 398 h 678"/>
                    <a:gd name="T8" fmla="*/ 333 w 631"/>
                    <a:gd name="T9" fmla="*/ 514 h 678"/>
                    <a:gd name="T10" fmla="*/ 300 w 631"/>
                    <a:gd name="T11" fmla="*/ 677 h 678"/>
                    <a:gd name="T12" fmla="*/ 271 w 631"/>
                    <a:gd name="T13" fmla="*/ 467 h 678"/>
                    <a:gd name="T14" fmla="*/ 0 w 631"/>
                    <a:gd name="T15" fmla="*/ 109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1" h="678">
                      <a:moveTo>
                        <a:pt x="0" y="109"/>
                      </a:moveTo>
                      <a:cubicBezTo>
                        <a:pt x="0" y="109"/>
                        <a:pt x="107" y="18"/>
                        <a:pt x="243" y="9"/>
                      </a:cubicBezTo>
                      <a:cubicBezTo>
                        <a:pt x="380" y="0"/>
                        <a:pt x="497" y="3"/>
                        <a:pt x="622" y="109"/>
                      </a:cubicBezTo>
                      <a:cubicBezTo>
                        <a:pt x="622" y="109"/>
                        <a:pt x="631" y="267"/>
                        <a:pt x="480" y="398"/>
                      </a:cubicBezTo>
                      <a:cubicBezTo>
                        <a:pt x="389" y="477"/>
                        <a:pt x="312" y="456"/>
                        <a:pt x="333" y="514"/>
                      </a:cubicBezTo>
                      <a:cubicBezTo>
                        <a:pt x="354" y="572"/>
                        <a:pt x="339" y="678"/>
                        <a:pt x="300" y="677"/>
                      </a:cubicBezTo>
                      <a:cubicBezTo>
                        <a:pt x="260" y="676"/>
                        <a:pt x="308" y="483"/>
                        <a:pt x="271" y="467"/>
                      </a:cubicBezTo>
                      <a:cubicBezTo>
                        <a:pt x="234" y="451"/>
                        <a:pt x="20" y="380"/>
                        <a:pt x="0" y="109"/>
                      </a:cubicBezTo>
                    </a:path>
                  </a:pathLst>
                </a:custGeom>
                <a:solidFill>
                  <a:srgbClr val="E74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9" name="Freeform 190"/>
                <p:cNvSpPr>
                  <a:spLocks noChangeArrowheads="1"/>
                </p:cNvSpPr>
                <p:nvPr>
                  <p:custDataLst>
                    <p:tags r:id="rId487"/>
                  </p:custDataLst>
                </p:nvPr>
              </p:nvSpPr>
              <p:spPr bwMode="auto">
                <a:xfrm>
                  <a:off x="1071" y="2612"/>
                  <a:ext cx="572" cy="181"/>
                </a:xfrm>
                <a:custGeom>
                  <a:avLst/>
                  <a:gdLst>
                    <a:gd name="T0" fmla="*/ 0 w 595"/>
                    <a:gd name="T1" fmla="*/ 53 h 188"/>
                    <a:gd name="T2" fmla="*/ 55 w 595"/>
                    <a:gd name="T3" fmla="*/ 15 h 188"/>
                    <a:gd name="T4" fmla="*/ 77 w 595"/>
                    <a:gd name="T5" fmla="*/ 41 h 188"/>
                    <a:gd name="T6" fmla="*/ 114 w 595"/>
                    <a:gd name="T7" fmla="*/ 23 h 188"/>
                    <a:gd name="T8" fmla="*/ 155 w 595"/>
                    <a:gd name="T9" fmla="*/ 4 h 188"/>
                    <a:gd name="T10" fmla="*/ 155 w 595"/>
                    <a:gd name="T11" fmla="*/ 18 h 188"/>
                    <a:gd name="T12" fmla="*/ 121 w 595"/>
                    <a:gd name="T13" fmla="*/ 63 h 188"/>
                    <a:gd name="T14" fmla="*/ 114 w 595"/>
                    <a:gd name="T15" fmla="*/ 92 h 188"/>
                    <a:gd name="T16" fmla="*/ 140 w 595"/>
                    <a:gd name="T17" fmla="*/ 75 h 188"/>
                    <a:gd name="T18" fmla="*/ 161 w 595"/>
                    <a:gd name="T19" fmla="*/ 76 h 188"/>
                    <a:gd name="T20" fmla="*/ 153 w 595"/>
                    <a:gd name="T21" fmla="*/ 113 h 188"/>
                    <a:gd name="T22" fmla="*/ 234 w 595"/>
                    <a:gd name="T23" fmla="*/ 51 h 188"/>
                    <a:gd name="T24" fmla="*/ 276 w 595"/>
                    <a:gd name="T25" fmla="*/ 11 h 188"/>
                    <a:gd name="T26" fmla="*/ 243 w 595"/>
                    <a:gd name="T27" fmla="*/ 73 h 188"/>
                    <a:gd name="T28" fmla="*/ 251 w 595"/>
                    <a:gd name="T29" fmla="*/ 118 h 188"/>
                    <a:gd name="T30" fmla="*/ 292 w 595"/>
                    <a:gd name="T31" fmla="*/ 82 h 188"/>
                    <a:gd name="T32" fmla="*/ 316 w 595"/>
                    <a:gd name="T33" fmla="*/ 132 h 188"/>
                    <a:gd name="T34" fmla="*/ 328 w 595"/>
                    <a:gd name="T35" fmla="*/ 91 h 188"/>
                    <a:gd name="T36" fmla="*/ 342 w 595"/>
                    <a:gd name="T37" fmla="*/ 49 h 188"/>
                    <a:gd name="T38" fmla="*/ 350 w 595"/>
                    <a:gd name="T39" fmla="*/ 68 h 188"/>
                    <a:gd name="T40" fmla="*/ 379 w 595"/>
                    <a:gd name="T41" fmla="*/ 118 h 188"/>
                    <a:gd name="T42" fmla="*/ 394 w 595"/>
                    <a:gd name="T43" fmla="*/ 130 h 188"/>
                    <a:gd name="T44" fmla="*/ 388 w 595"/>
                    <a:gd name="T45" fmla="*/ 70 h 188"/>
                    <a:gd name="T46" fmla="*/ 400 w 595"/>
                    <a:gd name="T47" fmla="*/ 32 h 188"/>
                    <a:gd name="T48" fmla="*/ 433 w 595"/>
                    <a:gd name="T49" fmla="*/ 62 h 188"/>
                    <a:gd name="T50" fmla="*/ 495 w 595"/>
                    <a:gd name="T51" fmla="*/ 114 h 188"/>
                    <a:gd name="T52" fmla="*/ 462 w 595"/>
                    <a:gd name="T53" fmla="*/ 51 h 188"/>
                    <a:gd name="T54" fmla="*/ 536 w 595"/>
                    <a:gd name="T55" fmla="*/ 73 h 188"/>
                    <a:gd name="T56" fmla="*/ 526 w 595"/>
                    <a:gd name="T57" fmla="*/ 26 h 188"/>
                    <a:gd name="T58" fmla="*/ 556 w 595"/>
                    <a:gd name="T59" fmla="*/ 38 h 188"/>
                    <a:gd name="T60" fmla="*/ 580 w 595"/>
                    <a:gd name="T61" fmla="*/ 48 h 188"/>
                    <a:gd name="T62" fmla="*/ 575 w 595"/>
                    <a:gd name="T63" fmla="*/ 75 h 188"/>
                    <a:gd name="T64" fmla="*/ 542 w 595"/>
                    <a:gd name="T65" fmla="*/ 105 h 188"/>
                    <a:gd name="T66" fmla="*/ 501 w 595"/>
                    <a:gd name="T67" fmla="*/ 125 h 188"/>
                    <a:gd name="T68" fmla="*/ 438 w 595"/>
                    <a:gd name="T69" fmla="*/ 153 h 188"/>
                    <a:gd name="T70" fmla="*/ 361 w 595"/>
                    <a:gd name="T71" fmla="*/ 174 h 188"/>
                    <a:gd name="T72" fmla="*/ 282 w 595"/>
                    <a:gd name="T73" fmla="*/ 186 h 188"/>
                    <a:gd name="T74" fmla="*/ 210 w 595"/>
                    <a:gd name="T75" fmla="*/ 180 h 188"/>
                    <a:gd name="T76" fmla="*/ 136 w 595"/>
                    <a:gd name="T77" fmla="*/ 169 h 188"/>
                    <a:gd name="T78" fmla="*/ 94 w 595"/>
                    <a:gd name="T79" fmla="*/ 147 h 188"/>
                    <a:gd name="T80" fmla="*/ 35 w 595"/>
                    <a:gd name="T81" fmla="*/ 90 h 188"/>
                    <a:gd name="T82" fmla="*/ 5 w 595"/>
                    <a:gd name="T83" fmla="*/ 5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95" h="188">
                      <a:moveTo>
                        <a:pt x="0" y="53"/>
                      </a:moveTo>
                      <a:cubicBezTo>
                        <a:pt x="16" y="38"/>
                        <a:pt x="31" y="18"/>
                        <a:pt x="55" y="15"/>
                      </a:cubicBezTo>
                      <a:cubicBezTo>
                        <a:pt x="80" y="13"/>
                        <a:pt x="64" y="41"/>
                        <a:pt x="77" y="41"/>
                      </a:cubicBezTo>
                      <a:cubicBezTo>
                        <a:pt x="85" y="42"/>
                        <a:pt x="107" y="27"/>
                        <a:pt x="114" y="23"/>
                      </a:cubicBezTo>
                      <a:cubicBezTo>
                        <a:pt x="123" y="18"/>
                        <a:pt x="143" y="0"/>
                        <a:pt x="155" y="4"/>
                      </a:cubicBezTo>
                      <a:cubicBezTo>
                        <a:pt x="163" y="6"/>
                        <a:pt x="160" y="11"/>
                        <a:pt x="155" y="18"/>
                      </a:cubicBezTo>
                      <a:cubicBezTo>
                        <a:pt x="145" y="34"/>
                        <a:pt x="129" y="45"/>
                        <a:pt x="121" y="63"/>
                      </a:cubicBezTo>
                      <a:cubicBezTo>
                        <a:pt x="118" y="69"/>
                        <a:pt x="111" y="85"/>
                        <a:pt x="114" y="92"/>
                      </a:cubicBezTo>
                      <a:cubicBezTo>
                        <a:pt x="120" y="106"/>
                        <a:pt x="134" y="80"/>
                        <a:pt x="140" y="75"/>
                      </a:cubicBezTo>
                      <a:cubicBezTo>
                        <a:pt x="149" y="69"/>
                        <a:pt x="160" y="64"/>
                        <a:pt x="161" y="76"/>
                      </a:cubicBezTo>
                      <a:cubicBezTo>
                        <a:pt x="162" y="85"/>
                        <a:pt x="144" y="104"/>
                        <a:pt x="153" y="113"/>
                      </a:cubicBezTo>
                      <a:cubicBezTo>
                        <a:pt x="163" y="125"/>
                        <a:pt x="227" y="59"/>
                        <a:pt x="234" y="51"/>
                      </a:cubicBezTo>
                      <a:cubicBezTo>
                        <a:pt x="239" y="45"/>
                        <a:pt x="265" y="2"/>
                        <a:pt x="276" y="11"/>
                      </a:cubicBezTo>
                      <a:cubicBezTo>
                        <a:pt x="282" y="17"/>
                        <a:pt x="245" y="64"/>
                        <a:pt x="243" y="73"/>
                      </a:cubicBezTo>
                      <a:cubicBezTo>
                        <a:pt x="242" y="81"/>
                        <a:pt x="235" y="120"/>
                        <a:pt x="251" y="118"/>
                      </a:cubicBezTo>
                      <a:cubicBezTo>
                        <a:pt x="262" y="116"/>
                        <a:pt x="276" y="67"/>
                        <a:pt x="292" y="82"/>
                      </a:cubicBezTo>
                      <a:cubicBezTo>
                        <a:pt x="298" y="87"/>
                        <a:pt x="295" y="142"/>
                        <a:pt x="316" y="132"/>
                      </a:cubicBezTo>
                      <a:cubicBezTo>
                        <a:pt x="325" y="128"/>
                        <a:pt x="326" y="99"/>
                        <a:pt x="328" y="91"/>
                      </a:cubicBezTo>
                      <a:cubicBezTo>
                        <a:pt x="330" y="81"/>
                        <a:pt x="330" y="53"/>
                        <a:pt x="342" y="49"/>
                      </a:cubicBezTo>
                      <a:cubicBezTo>
                        <a:pt x="353" y="45"/>
                        <a:pt x="347" y="58"/>
                        <a:pt x="350" y="68"/>
                      </a:cubicBezTo>
                      <a:cubicBezTo>
                        <a:pt x="354" y="87"/>
                        <a:pt x="369" y="101"/>
                        <a:pt x="379" y="118"/>
                      </a:cubicBezTo>
                      <a:cubicBezTo>
                        <a:pt x="382" y="122"/>
                        <a:pt x="387" y="133"/>
                        <a:pt x="394" y="130"/>
                      </a:cubicBezTo>
                      <a:cubicBezTo>
                        <a:pt x="400" y="127"/>
                        <a:pt x="388" y="76"/>
                        <a:pt x="388" y="70"/>
                      </a:cubicBezTo>
                      <a:cubicBezTo>
                        <a:pt x="387" y="60"/>
                        <a:pt x="389" y="37"/>
                        <a:pt x="400" y="32"/>
                      </a:cubicBezTo>
                      <a:cubicBezTo>
                        <a:pt x="414" y="26"/>
                        <a:pt x="427" y="53"/>
                        <a:pt x="433" y="62"/>
                      </a:cubicBezTo>
                      <a:cubicBezTo>
                        <a:pt x="444" y="77"/>
                        <a:pt x="471" y="119"/>
                        <a:pt x="495" y="114"/>
                      </a:cubicBezTo>
                      <a:cubicBezTo>
                        <a:pt x="492" y="97"/>
                        <a:pt x="440" y="63"/>
                        <a:pt x="462" y="51"/>
                      </a:cubicBezTo>
                      <a:cubicBezTo>
                        <a:pt x="482" y="39"/>
                        <a:pt x="518" y="71"/>
                        <a:pt x="536" y="73"/>
                      </a:cubicBezTo>
                      <a:cubicBezTo>
                        <a:pt x="537" y="57"/>
                        <a:pt x="523" y="43"/>
                        <a:pt x="526" y="26"/>
                      </a:cubicBezTo>
                      <a:cubicBezTo>
                        <a:pt x="536" y="23"/>
                        <a:pt x="547" y="34"/>
                        <a:pt x="556" y="38"/>
                      </a:cubicBezTo>
                      <a:cubicBezTo>
                        <a:pt x="564" y="42"/>
                        <a:pt x="573" y="44"/>
                        <a:pt x="580" y="48"/>
                      </a:cubicBezTo>
                      <a:cubicBezTo>
                        <a:pt x="595" y="56"/>
                        <a:pt x="584" y="66"/>
                        <a:pt x="575" y="75"/>
                      </a:cubicBezTo>
                      <a:cubicBezTo>
                        <a:pt x="564" y="86"/>
                        <a:pt x="555" y="97"/>
                        <a:pt x="542" y="105"/>
                      </a:cubicBezTo>
                      <a:cubicBezTo>
                        <a:pt x="529" y="112"/>
                        <a:pt x="515" y="118"/>
                        <a:pt x="501" y="125"/>
                      </a:cubicBezTo>
                      <a:cubicBezTo>
                        <a:pt x="480" y="135"/>
                        <a:pt x="461" y="146"/>
                        <a:pt x="438" y="153"/>
                      </a:cubicBezTo>
                      <a:cubicBezTo>
                        <a:pt x="413" y="162"/>
                        <a:pt x="387" y="167"/>
                        <a:pt x="361" y="174"/>
                      </a:cubicBezTo>
                      <a:cubicBezTo>
                        <a:pt x="336" y="181"/>
                        <a:pt x="308" y="184"/>
                        <a:pt x="282" y="186"/>
                      </a:cubicBezTo>
                      <a:cubicBezTo>
                        <a:pt x="257" y="188"/>
                        <a:pt x="234" y="184"/>
                        <a:pt x="210" y="180"/>
                      </a:cubicBezTo>
                      <a:cubicBezTo>
                        <a:pt x="185" y="177"/>
                        <a:pt x="159" y="179"/>
                        <a:pt x="136" y="169"/>
                      </a:cubicBezTo>
                      <a:cubicBezTo>
                        <a:pt x="121" y="163"/>
                        <a:pt x="108" y="155"/>
                        <a:pt x="94" y="147"/>
                      </a:cubicBezTo>
                      <a:cubicBezTo>
                        <a:pt x="72" y="133"/>
                        <a:pt x="53" y="109"/>
                        <a:pt x="35" y="90"/>
                      </a:cubicBezTo>
                      <a:cubicBezTo>
                        <a:pt x="26" y="80"/>
                        <a:pt x="15" y="64"/>
                        <a:pt x="5" y="57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0" name="Freeform 191"/>
                <p:cNvSpPr>
                  <a:spLocks noChangeArrowheads="1"/>
                </p:cNvSpPr>
                <p:nvPr>
                  <p:custDataLst>
                    <p:tags r:id="rId488"/>
                  </p:custDataLst>
                </p:nvPr>
              </p:nvSpPr>
              <p:spPr bwMode="auto">
                <a:xfrm>
                  <a:off x="1328" y="2997"/>
                  <a:ext cx="54" cy="204"/>
                </a:xfrm>
                <a:custGeom>
                  <a:avLst/>
                  <a:gdLst>
                    <a:gd name="T0" fmla="*/ 39 w 56"/>
                    <a:gd name="T1" fmla="*/ 0 h 212"/>
                    <a:gd name="T2" fmla="*/ 20 w 56"/>
                    <a:gd name="T3" fmla="*/ 9 h 212"/>
                    <a:gd name="T4" fmla="*/ 12 w 56"/>
                    <a:gd name="T5" fmla="*/ 35 h 212"/>
                    <a:gd name="T6" fmla="*/ 4 w 56"/>
                    <a:gd name="T7" fmla="*/ 114 h 212"/>
                    <a:gd name="T8" fmla="*/ 13 w 56"/>
                    <a:gd name="T9" fmla="*/ 177 h 212"/>
                    <a:gd name="T10" fmla="*/ 24 w 56"/>
                    <a:gd name="T11" fmla="*/ 199 h 212"/>
                    <a:gd name="T12" fmla="*/ 47 w 56"/>
                    <a:gd name="T13" fmla="*/ 178 h 212"/>
                    <a:gd name="T14" fmla="*/ 52 w 56"/>
                    <a:gd name="T15" fmla="*/ 118 h 212"/>
                    <a:gd name="T16" fmla="*/ 54 w 56"/>
                    <a:gd name="T17" fmla="*/ 63 h 212"/>
                    <a:gd name="T18" fmla="*/ 48 w 56"/>
                    <a:gd name="T19" fmla="*/ 27 h 212"/>
                    <a:gd name="T20" fmla="*/ 40 w 56"/>
                    <a:gd name="T21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211">
                      <a:moveTo>
                        <a:pt x="39" y="0"/>
                      </a:moveTo>
                      <a:cubicBezTo>
                        <a:pt x="35" y="5"/>
                        <a:pt x="26" y="4"/>
                        <a:pt x="20" y="9"/>
                      </a:cubicBezTo>
                      <a:cubicBezTo>
                        <a:pt x="13" y="16"/>
                        <a:pt x="13" y="26"/>
                        <a:pt x="12" y="35"/>
                      </a:cubicBezTo>
                      <a:cubicBezTo>
                        <a:pt x="10" y="61"/>
                        <a:pt x="8" y="88"/>
                        <a:pt x="4" y="114"/>
                      </a:cubicBezTo>
                      <a:cubicBezTo>
                        <a:pt x="0" y="138"/>
                        <a:pt x="6" y="155"/>
                        <a:pt x="13" y="177"/>
                      </a:cubicBezTo>
                      <a:cubicBezTo>
                        <a:pt x="16" y="184"/>
                        <a:pt x="18" y="194"/>
                        <a:pt x="24" y="199"/>
                      </a:cubicBezTo>
                      <a:cubicBezTo>
                        <a:pt x="38" y="212"/>
                        <a:pt x="44" y="188"/>
                        <a:pt x="47" y="178"/>
                      </a:cubicBezTo>
                      <a:cubicBezTo>
                        <a:pt x="53" y="158"/>
                        <a:pt x="51" y="138"/>
                        <a:pt x="52" y="118"/>
                      </a:cubicBezTo>
                      <a:cubicBezTo>
                        <a:pt x="53" y="99"/>
                        <a:pt x="56" y="81"/>
                        <a:pt x="54" y="63"/>
                      </a:cubicBezTo>
                      <a:cubicBezTo>
                        <a:pt x="53" y="51"/>
                        <a:pt x="50" y="39"/>
                        <a:pt x="48" y="27"/>
                      </a:cubicBezTo>
                      <a:cubicBezTo>
                        <a:pt x="46" y="19"/>
                        <a:pt x="41" y="12"/>
                        <a:pt x="40" y="4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1" name="Freeform 192"/>
                <p:cNvSpPr>
                  <a:spLocks noChangeArrowheads="1"/>
                </p:cNvSpPr>
                <p:nvPr>
                  <p:custDataLst>
                    <p:tags r:id="rId489"/>
                  </p:custDataLst>
                </p:nvPr>
              </p:nvSpPr>
              <p:spPr bwMode="auto">
                <a:xfrm>
                  <a:off x="1216" y="2556"/>
                  <a:ext cx="184" cy="216"/>
                </a:xfrm>
                <a:custGeom>
                  <a:avLst/>
                  <a:gdLst>
                    <a:gd name="T0" fmla="*/ 112 w 191"/>
                    <a:gd name="T1" fmla="*/ 0 h 225"/>
                    <a:gd name="T2" fmla="*/ 83 w 191"/>
                    <a:gd name="T3" fmla="*/ 125 h 225"/>
                    <a:gd name="T4" fmla="*/ 16 w 191"/>
                    <a:gd name="T5" fmla="*/ 173 h 225"/>
                    <a:gd name="T6" fmla="*/ 22 w 191"/>
                    <a:gd name="T7" fmla="*/ 204 h 225"/>
                    <a:gd name="T8" fmla="*/ 50 w 191"/>
                    <a:gd name="T9" fmla="*/ 215 h 225"/>
                    <a:gd name="T10" fmla="*/ 66 w 191"/>
                    <a:gd name="T11" fmla="*/ 184 h 225"/>
                    <a:gd name="T12" fmla="*/ 98 w 191"/>
                    <a:gd name="T13" fmla="*/ 158 h 225"/>
                    <a:gd name="T14" fmla="*/ 124 w 191"/>
                    <a:gd name="T15" fmla="*/ 134 h 225"/>
                    <a:gd name="T16" fmla="*/ 137 w 191"/>
                    <a:gd name="T17" fmla="*/ 169 h 225"/>
                    <a:gd name="T18" fmla="*/ 137 w 191"/>
                    <a:gd name="T19" fmla="*/ 190 h 225"/>
                    <a:gd name="T20" fmla="*/ 134 w 191"/>
                    <a:gd name="T21" fmla="*/ 211 h 225"/>
                    <a:gd name="T22" fmla="*/ 170 w 191"/>
                    <a:gd name="T23" fmla="*/ 215 h 225"/>
                    <a:gd name="T24" fmla="*/ 182 w 191"/>
                    <a:gd name="T25" fmla="*/ 195 h 225"/>
                    <a:gd name="T26" fmla="*/ 169 w 191"/>
                    <a:gd name="T27" fmla="*/ 160 h 225"/>
                    <a:gd name="T28" fmla="*/ 158 w 191"/>
                    <a:gd name="T29" fmla="*/ 116 h 225"/>
                    <a:gd name="T30" fmla="*/ 144 w 191"/>
                    <a:gd name="T31" fmla="*/ 76 h 225"/>
                    <a:gd name="T32" fmla="*/ 137 w 191"/>
                    <a:gd name="T33" fmla="*/ 30 h 225"/>
                    <a:gd name="T34" fmla="*/ 131 w 191"/>
                    <a:gd name="T35" fmla="*/ 10 h 225"/>
                    <a:gd name="T36" fmla="*/ 114 w 191"/>
                    <a:gd name="T37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91" h="225">
                      <a:moveTo>
                        <a:pt x="112" y="0"/>
                      </a:moveTo>
                      <a:cubicBezTo>
                        <a:pt x="112" y="42"/>
                        <a:pt x="124" y="99"/>
                        <a:pt x="83" y="125"/>
                      </a:cubicBezTo>
                      <a:cubicBezTo>
                        <a:pt x="61" y="139"/>
                        <a:pt x="37" y="155"/>
                        <a:pt x="16" y="173"/>
                      </a:cubicBezTo>
                      <a:cubicBezTo>
                        <a:pt x="0" y="187"/>
                        <a:pt x="7" y="190"/>
                        <a:pt x="22" y="204"/>
                      </a:cubicBezTo>
                      <a:cubicBezTo>
                        <a:pt x="31" y="212"/>
                        <a:pt x="39" y="225"/>
                        <a:pt x="50" y="215"/>
                      </a:cubicBezTo>
                      <a:cubicBezTo>
                        <a:pt x="58" y="207"/>
                        <a:pt x="59" y="193"/>
                        <a:pt x="66" y="184"/>
                      </a:cubicBezTo>
                      <a:cubicBezTo>
                        <a:pt x="75" y="174"/>
                        <a:pt x="88" y="168"/>
                        <a:pt x="98" y="158"/>
                      </a:cubicBezTo>
                      <a:cubicBezTo>
                        <a:pt x="103" y="153"/>
                        <a:pt x="116" y="133"/>
                        <a:pt x="124" y="134"/>
                      </a:cubicBezTo>
                      <a:cubicBezTo>
                        <a:pt x="134" y="135"/>
                        <a:pt x="136" y="161"/>
                        <a:pt x="137" y="169"/>
                      </a:cubicBezTo>
                      <a:cubicBezTo>
                        <a:pt x="138" y="175"/>
                        <a:pt x="138" y="183"/>
                        <a:pt x="137" y="190"/>
                      </a:cubicBezTo>
                      <a:cubicBezTo>
                        <a:pt x="137" y="194"/>
                        <a:pt x="131" y="207"/>
                        <a:pt x="134" y="211"/>
                      </a:cubicBezTo>
                      <a:cubicBezTo>
                        <a:pt x="139" y="220"/>
                        <a:pt x="162" y="217"/>
                        <a:pt x="170" y="215"/>
                      </a:cubicBezTo>
                      <a:cubicBezTo>
                        <a:pt x="186" y="211"/>
                        <a:pt x="191" y="210"/>
                        <a:pt x="182" y="195"/>
                      </a:cubicBezTo>
                      <a:cubicBezTo>
                        <a:pt x="175" y="184"/>
                        <a:pt x="171" y="174"/>
                        <a:pt x="169" y="160"/>
                      </a:cubicBezTo>
                      <a:cubicBezTo>
                        <a:pt x="167" y="145"/>
                        <a:pt x="164" y="130"/>
                        <a:pt x="158" y="116"/>
                      </a:cubicBezTo>
                      <a:cubicBezTo>
                        <a:pt x="151" y="100"/>
                        <a:pt x="143" y="93"/>
                        <a:pt x="144" y="76"/>
                      </a:cubicBezTo>
                      <a:cubicBezTo>
                        <a:pt x="146" y="59"/>
                        <a:pt x="141" y="46"/>
                        <a:pt x="137" y="30"/>
                      </a:cubicBezTo>
                      <a:cubicBezTo>
                        <a:pt x="136" y="25"/>
                        <a:pt x="135" y="15"/>
                        <a:pt x="131" y="10"/>
                      </a:cubicBezTo>
                      <a:cubicBezTo>
                        <a:pt x="125" y="3"/>
                        <a:pt x="123" y="8"/>
                        <a:pt x="114" y="5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2" name="Freeform 193"/>
                <p:cNvSpPr>
                  <a:spLocks noChangeArrowheads="1"/>
                </p:cNvSpPr>
                <p:nvPr>
                  <p:custDataLst>
                    <p:tags r:id="rId490"/>
                  </p:custDataLst>
                </p:nvPr>
              </p:nvSpPr>
              <p:spPr bwMode="auto">
                <a:xfrm>
                  <a:off x="1408" y="2558"/>
                  <a:ext cx="125" cy="205"/>
                </a:xfrm>
                <a:custGeom>
                  <a:avLst/>
                  <a:gdLst>
                    <a:gd name="T0" fmla="*/ 16 w 130"/>
                    <a:gd name="T1" fmla="*/ 0 h 214"/>
                    <a:gd name="T2" fmla="*/ 19 w 130"/>
                    <a:gd name="T3" fmla="*/ 47 h 214"/>
                    <a:gd name="T4" fmla="*/ 3 w 130"/>
                    <a:gd name="T5" fmla="*/ 97 h 214"/>
                    <a:gd name="T6" fmla="*/ 15 w 130"/>
                    <a:gd name="T7" fmla="*/ 181 h 214"/>
                    <a:gd name="T8" fmla="*/ 27 w 130"/>
                    <a:gd name="T9" fmla="*/ 206 h 214"/>
                    <a:gd name="T10" fmla="*/ 61 w 130"/>
                    <a:gd name="T11" fmla="*/ 203 h 214"/>
                    <a:gd name="T12" fmla="*/ 59 w 130"/>
                    <a:gd name="T13" fmla="*/ 125 h 214"/>
                    <a:gd name="T14" fmla="*/ 82 w 130"/>
                    <a:gd name="T15" fmla="*/ 150 h 214"/>
                    <a:gd name="T16" fmla="*/ 96 w 130"/>
                    <a:gd name="T17" fmla="*/ 190 h 214"/>
                    <a:gd name="T18" fmla="*/ 130 w 130"/>
                    <a:gd name="T19" fmla="*/ 165 h 214"/>
                    <a:gd name="T20" fmla="*/ 91 w 130"/>
                    <a:gd name="T21" fmla="*/ 133 h 214"/>
                    <a:gd name="T22" fmla="*/ 54 w 130"/>
                    <a:gd name="T23" fmla="*/ 105 h 214"/>
                    <a:gd name="T24" fmla="*/ 45 w 130"/>
                    <a:gd name="T25" fmla="*/ 57 h 214"/>
                    <a:gd name="T26" fmla="*/ 62 w 130"/>
                    <a:gd name="T27" fmla="*/ 4 h 214"/>
                    <a:gd name="T28" fmla="*/ 19 w 130"/>
                    <a:gd name="T29" fmla="*/ 4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214">
                      <a:moveTo>
                        <a:pt x="16" y="0"/>
                      </a:moveTo>
                      <a:cubicBezTo>
                        <a:pt x="21" y="16"/>
                        <a:pt x="24" y="31"/>
                        <a:pt x="19" y="47"/>
                      </a:cubicBezTo>
                      <a:cubicBezTo>
                        <a:pt x="14" y="63"/>
                        <a:pt x="5" y="79"/>
                        <a:pt x="3" y="97"/>
                      </a:cubicBezTo>
                      <a:cubicBezTo>
                        <a:pt x="0" y="127"/>
                        <a:pt x="15" y="152"/>
                        <a:pt x="15" y="181"/>
                      </a:cubicBezTo>
                      <a:cubicBezTo>
                        <a:pt x="15" y="196"/>
                        <a:pt x="14" y="201"/>
                        <a:pt x="27" y="206"/>
                      </a:cubicBezTo>
                      <a:cubicBezTo>
                        <a:pt x="38" y="210"/>
                        <a:pt x="57" y="214"/>
                        <a:pt x="61" y="203"/>
                      </a:cubicBezTo>
                      <a:cubicBezTo>
                        <a:pt x="69" y="181"/>
                        <a:pt x="40" y="145"/>
                        <a:pt x="59" y="125"/>
                      </a:cubicBezTo>
                      <a:cubicBezTo>
                        <a:pt x="64" y="137"/>
                        <a:pt x="74" y="140"/>
                        <a:pt x="82" y="150"/>
                      </a:cubicBezTo>
                      <a:cubicBezTo>
                        <a:pt x="91" y="160"/>
                        <a:pt x="91" y="177"/>
                        <a:pt x="96" y="190"/>
                      </a:cubicBezTo>
                      <a:cubicBezTo>
                        <a:pt x="103" y="179"/>
                        <a:pt x="120" y="172"/>
                        <a:pt x="130" y="165"/>
                      </a:cubicBezTo>
                      <a:cubicBezTo>
                        <a:pt x="113" y="159"/>
                        <a:pt x="103" y="145"/>
                        <a:pt x="91" y="133"/>
                      </a:cubicBezTo>
                      <a:cubicBezTo>
                        <a:pt x="79" y="122"/>
                        <a:pt x="65" y="116"/>
                        <a:pt x="54" y="105"/>
                      </a:cubicBezTo>
                      <a:cubicBezTo>
                        <a:pt x="42" y="92"/>
                        <a:pt x="43" y="75"/>
                        <a:pt x="45" y="57"/>
                      </a:cubicBezTo>
                      <a:cubicBezTo>
                        <a:pt x="48" y="39"/>
                        <a:pt x="62" y="22"/>
                        <a:pt x="62" y="4"/>
                      </a:cubicBezTo>
                      <a:cubicBezTo>
                        <a:pt x="50" y="4"/>
                        <a:pt x="30" y="0"/>
                        <a:pt x="19" y="4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3" name="Freeform 194"/>
                <p:cNvSpPr>
                  <a:spLocks noChangeArrowheads="1"/>
                </p:cNvSpPr>
                <p:nvPr>
                  <p:custDataLst>
                    <p:tags r:id="rId491"/>
                  </p:custDataLst>
                </p:nvPr>
              </p:nvSpPr>
              <p:spPr bwMode="auto">
                <a:xfrm>
                  <a:off x="1134" y="2548"/>
                  <a:ext cx="197" cy="203"/>
                </a:xfrm>
                <a:custGeom>
                  <a:avLst/>
                  <a:gdLst>
                    <a:gd name="T0" fmla="*/ 153 w 205"/>
                    <a:gd name="T1" fmla="*/ 9 h 211"/>
                    <a:gd name="T2" fmla="*/ 33 w 205"/>
                    <a:gd name="T3" fmla="*/ 122 h 211"/>
                    <a:gd name="T4" fmla="*/ 19 w 205"/>
                    <a:gd name="T5" fmla="*/ 188 h 211"/>
                    <a:gd name="T6" fmla="*/ 45 w 205"/>
                    <a:gd name="T7" fmla="*/ 143 h 211"/>
                    <a:gd name="T8" fmla="*/ 64 w 205"/>
                    <a:gd name="T9" fmla="*/ 155 h 211"/>
                    <a:gd name="T10" fmla="*/ 43 w 205"/>
                    <a:gd name="T11" fmla="*/ 193 h 211"/>
                    <a:gd name="T12" fmla="*/ 63 w 205"/>
                    <a:gd name="T13" fmla="*/ 201 h 211"/>
                    <a:gd name="T14" fmla="*/ 80 w 205"/>
                    <a:gd name="T15" fmla="*/ 156 h 211"/>
                    <a:gd name="T16" fmla="*/ 123 w 205"/>
                    <a:gd name="T17" fmla="*/ 124 h 211"/>
                    <a:gd name="T18" fmla="*/ 112 w 205"/>
                    <a:gd name="T19" fmla="*/ 150 h 211"/>
                    <a:gd name="T20" fmla="*/ 105 w 205"/>
                    <a:gd name="T21" fmla="*/ 180 h 211"/>
                    <a:gd name="T22" fmla="*/ 117 w 205"/>
                    <a:gd name="T23" fmla="*/ 209 h 211"/>
                    <a:gd name="T24" fmla="*/ 134 w 205"/>
                    <a:gd name="T25" fmla="*/ 187 h 211"/>
                    <a:gd name="T26" fmla="*/ 153 w 205"/>
                    <a:gd name="T27" fmla="*/ 116 h 211"/>
                    <a:gd name="T28" fmla="*/ 203 w 205"/>
                    <a:gd name="T29" fmla="*/ 47 h 211"/>
                    <a:gd name="T30" fmla="*/ 198 w 205"/>
                    <a:gd name="T31" fmla="*/ 1 h 211"/>
                    <a:gd name="T32" fmla="*/ 177 w 205"/>
                    <a:gd name="T33" fmla="*/ 5 h 211"/>
                    <a:gd name="T34" fmla="*/ 156 w 205"/>
                    <a:gd name="T35" fmla="*/ 6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05" h="211">
                      <a:moveTo>
                        <a:pt x="153" y="9"/>
                      </a:moveTo>
                      <a:cubicBezTo>
                        <a:pt x="156" y="65"/>
                        <a:pt x="61" y="78"/>
                        <a:pt x="33" y="122"/>
                      </a:cubicBezTo>
                      <a:cubicBezTo>
                        <a:pt x="29" y="129"/>
                        <a:pt x="0" y="184"/>
                        <a:pt x="19" y="188"/>
                      </a:cubicBezTo>
                      <a:cubicBezTo>
                        <a:pt x="24" y="189"/>
                        <a:pt x="39" y="149"/>
                        <a:pt x="45" y="143"/>
                      </a:cubicBezTo>
                      <a:cubicBezTo>
                        <a:pt x="59" y="132"/>
                        <a:pt x="71" y="139"/>
                        <a:pt x="64" y="155"/>
                      </a:cubicBezTo>
                      <a:cubicBezTo>
                        <a:pt x="59" y="168"/>
                        <a:pt x="42" y="179"/>
                        <a:pt x="43" y="193"/>
                      </a:cubicBezTo>
                      <a:cubicBezTo>
                        <a:pt x="49" y="197"/>
                        <a:pt x="57" y="198"/>
                        <a:pt x="63" y="201"/>
                      </a:cubicBezTo>
                      <a:cubicBezTo>
                        <a:pt x="71" y="189"/>
                        <a:pt x="70" y="171"/>
                        <a:pt x="80" y="156"/>
                      </a:cubicBezTo>
                      <a:cubicBezTo>
                        <a:pt x="87" y="146"/>
                        <a:pt x="108" y="121"/>
                        <a:pt x="123" y="124"/>
                      </a:cubicBezTo>
                      <a:cubicBezTo>
                        <a:pt x="123" y="133"/>
                        <a:pt x="115" y="142"/>
                        <a:pt x="112" y="150"/>
                      </a:cubicBezTo>
                      <a:cubicBezTo>
                        <a:pt x="108" y="160"/>
                        <a:pt x="106" y="169"/>
                        <a:pt x="105" y="180"/>
                      </a:cubicBezTo>
                      <a:cubicBezTo>
                        <a:pt x="103" y="196"/>
                        <a:pt x="97" y="208"/>
                        <a:pt x="117" y="209"/>
                      </a:cubicBezTo>
                      <a:cubicBezTo>
                        <a:pt x="134" y="211"/>
                        <a:pt x="133" y="202"/>
                        <a:pt x="134" y="187"/>
                      </a:cubicBezTo>
                      <a:cubicBezTo>
                        <a:pt x="135" y="159"/>
                        <a:pt x="137" y="139"/>
                        <a:pt x="153" y="116"/>
                      </a:cubicBezTo>
                      <a:cubicBezTo>
                        <a:pt x="169" y="92"/>
                        <a:pt x="197" y="75"/>
                        <a:pt x="203" y="47"/>
                      </a:cubicBezTo>
                      <a:cubicBezTo>
                        <a:pt x="204" y="40"/>
                        <a:pt x="205" y="6"/>
                        <a:pt x="198" y="1"/>
                      </a:cubicBezTo>
                      <a:cubicBezTo>
                        <a:pt x="197" y="0"/>
                        <a:pt x="180" y="5"/>
                        <a:pt x="177" y="5"/>
                      </a:cubicBezTo>
                      <a:cubicBezTo>
                        <a:pt x="170" y="5"/>
                        <a:pt x="161" y="4"/>
                        <a:pt x="156" y="6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4" name="Freeform 195"/>
                <p:cNvSpPr>
                  <a:spLocks noChangeArrowheads="1"/>
                </p:cNvSpPr>
                <p:nvPr>
                  <p:custDataLst>
                    <p:tags r:id="rId492"/>
                  </p:custDataLst>
                </p:nvPr>
              </p:nvSpPr>
              <p:spPr bwMode="auto">
                <a:xfrm>
                  <a:off x="1075" y="2549"/>
                  <a:ext cx="184" cy="156"/>
                </a:xfrm>
                <a:custGeom>
                  <a:avLst/>
                  <a:gdLst>
                    <a:gd name="T0" fmla="*/ 112 w 192"/>
                    <a:gd name="T1" fmla="*/ 29 h 162"/>
                    <a:gd name="T2" fmla="*/ 108 w 192"/>
                    <a:gd name="T3" fmla="*/ 28 h 162"/>
                    <a:gd name="T4" fmla="*/ 51 w 192"/>
                    <a:gd name="T5" fmla="*/ 92 h 162"/>
                    <a:gd name="T6" fmla="*/ 3 w 192"/>
                    <a:gd name="T7" fmla="*/ 151 h 162"/>
                    <a:gd name="T8" fmla="*/ 53 w 192"/>
                    <a:gd name="T9" fmla="*/ 115 h 162"/>
                    <a:gd name="T10" fmla="*/ 38 w 192"/>
                    <a:gd name="T11" fmla="*/ 162 h 162"/>
                    <a:gd name="T12" fmla="*/ 75 w 192"/>
                    <a:gd name="T13" fmla="*/ 120 h 162"/>
                    <a:gd name="T14" fmla="*/ 104 w 192"/>
                    <a:gd name="T15" fmla="*/ 81 h 162"/>
                    <a:gd name="T16" fmla="*/ 192 w 192"/>
                    <a:gd name="T17" fmla="*/ 0 h 162"/>
                    <a:gd name="T18" fmla="*/ 112 w 192"/>
                    <a:gd name="T19" fmla="*/ 21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2" h="162">
                      <a:moveTo>
                        <a:pt x="112" y="29"/>
                      </a:moveTo>
                      <a:cubicBezTo>
                        <a:pt x="110" y="28"/>
                        <a:pt x="110" y="27"/>
                        <a:pt x="108" y="28"/>
                      </a:cubicBezTo>
                      <a:cubicBezTo>
                        <a:pt x="111" y="57"/>
                        <a:pt x="75" y="84"/>
                        <a:pt x="51" y="92"/>
                      </a:cubicBezTo>
                      <a:cubicBezTo>
                        <a:pt x="23" y="102"/>
                        <a:pt x="0" y="120"/>
                        <a:pt x="3" y="151"/>
                      </a:cubicBezTo>
                      <a:cubicBezTo>
                        <a:pt x="15" y="134"/>
                        <a:pt x="31" y="116"/>
                        <a:pt x="53" y="115"/>
                      </a:cubicBezTo>
                      <a:cubicBezTo>
                        <a:pt x="51" y="131"/>
                        <a:pt x="40" y="145"/>
                        <a:pt x="38" y="162"/>
                      </a:cubicBezTo>
                      <a:cubicBezTo>
                        <a:pt x="56" y="159"/>
                        <a:pt x="68" y="135"/>
                        <a:pt x="75" y="120"/>
                      </a:cubicBezTo>
                      <a:cubicBezTo>
                        <a:pt x="82" y="103"/>
                        <a:pt x="87" y="91"/>
                        <a:pt x="104" y="81"/>
                      </a:cubicBezTo>
                      <a:cubicBezTo>
                        <a:pt x="139" y="59"/>
                        <a:pt x="180" y="43"/>
                        <a:pt x="192" y="0"/>
                      </a:cubicBezTo>
                      <a:cubicBezTo>
                        <a:pt x="164" y="3"/>
                        <a:pt x="138" y="17"/>
                        <a:pt x="112" y="21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5" name="Freeform 196"/>
                <p:cNvSpPr>
                  <a:spLocks noChangeArrowheads="1"/>
                </p:cNvSpPr>
                <p:nvPr>
                  <p:custDataLst>
                    <p:tags r:id="rId493"/>
                  </p:custDataLst>
                </p:nvPr>
              </p:nvSpPr>
              <p:spPr bwMode="auto">
                <a:xfrm>
                  <a:off x="1358" y="2550"/>
                  <a:ext cx="54" cy="112"/>
                </a:xfrm>
                <a:custGeom>
                  <a:avLst/>
                  <a:gdLst>
                    <a:gd name="T0" fmla="*/ 0 w 57"/>
                    <a:gd name="T1" fmla="*/ 3 h 117"/>
                    <a:gd name="T2" fmla="*/ 14 w 57"/>
                    <a:gd name="T3" fmla="*/ 24 h 117"/>
                    <a:gd name="T4" fmla="*/ 18 w 57"/>
                    <a:gd name="T5" fmla="*/ 55 h 117"/>
                    <a:gd name="T6" fmla="*/ 31 w 57"/>
                    <a:gd name="T7" fmla="*/ 114 h 117"/>
                    <a:gd name="T8" fmla="*/ 47 w 57"/>
                    <a:gd name="T9" fmla="*/ 52 h 117"/>
                    <a:gd name="T10" fmla="*/ 52 w 57"/>
                    <a:gd name="T11" fmla="*/ 7 h 117"/>
                    <a:gd name="T12" fmla="*/ 4 w 57"/>
                    <a:gd name="T13" fmla="*/ 7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117">
                      <a:moveTo>
                        <a:pt x="0" y="3"/>
                      </a:moveTo>
                      <a:cubicBezTo>
                        <a:pt x="4" y="11"/>
                        <a:pt x="11" y="16"/>
                        <a:pt x="14" y="24"/>
                      </a:cubicBezTo>
                      <a:cubicBezTo>
                        <a:pt x="19" y="33"/>
                        <a:pt x="18" y="45"/>
                        <a:pt x="18" y="55"/>
                      </a:cubicBezTo>
                      <a:cubicBezTo>
                        <a:pt x="18" y="64"/>
                        <a:pt x="15" y="117"/>
                        <a:pt x="31" y="114"/>
                      </a:cubicBezTo>
                      <a:cubicBezTo>
                        <a:pt x="43" y="111"/>
                        <a:pt x="44" y="62"/>
                        <a:pt x="47" y="52"/>
                      </a:cubicBezTo>
                      <a:cubicBezTo>
                        <a:pt x="50" y="39"/>
                        <a:pt x="57" y="21"/>
                        <a:pt x="52" y="7"/>
                      </a:cubicBezTo>
                      <a:cubicBezTo>
                        <a:pt x="41" y="0"/>
                        <a:pt x="14" y="4"/>
                        <a:pt x="4" y="7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6" name="Freeform 197"/>
                <p:cNvSpPr>
                  <a:spLocks noChangeArrowheads="1"/>
                </p:cNvSpPr>
                <p:nvPr>
                  <p:custDataLst>
                    <p:tags r:id="rId494"/>
                  </p:custDataLst>
                </p:nvPr>
              </p:nvSpPr>
              <p:spPr bwMode="auto">
                <a:xfrm>
                  <a:off x="1442" y="2546"/>
                  <a:ext cx="176" cy="171"/>
                </a:xfrm>
                <a:custGeom>
                  <a:avLst/>
                  <a:gdLst>
                    <a:gd name="T0" fmla="*/ 64 w 183"/>
                    <a:gd name="T1" fmla="*/ 24 h 178"/>
                    <a:gd name="T2" fmla="*/ 100 w 183"/>
                    <a:gd name="T3" fmla="*/ 109 h 178"/>
                    <a:gd name="T4" fmla="*/ 150 w 183"/>
                    <a:gd name="T5" fmla="*/ 137 h 178"/>
                    <a:gd name="T6" fmla="*/ 183 w 183"/>
                    <a:gd name="T7" fmla="*/ 161 h 178"/>
                    <a:gd name="T8" fmla="*/ 145 w 183"/>
                    <a:gd name="T9" fmla="*/ 161 h 178"/>
                    <a:gd name="T10" fmla="*/ 110 w 183"/>
                    <a:gd name="T11" fmla="*/ 138 h 178"/>
                    <a:gd name="T12" fmla="*/ 118 w 183"/>
                    <a:gd name="T13" fmla="*/ 178 h 178"/>
                    <a:gd name="T14" fmla="*/ 83 w 183"/>
                    <a:gd name="T15" fmla="*/ 127 h 178"/>
                    <a:gd name="T16" fmla="*/ 40 w 183"/>
                    <a:gd name="T17" fmla="*/ 87 h 178"/>
                    <a:gd name="T18" fmla="*/ 5 w 183"/>
                    <a:gd name="T19" fmla="*/ 21 h 178"/>
                    <a:gd name="T20" fmla="*/ 58 w 183"/>
                    <a:gd name="T21" fmla="*/ 2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3" h="178">
                      <a:moveTo>
                        <a:pt x="64" y="24"/>
                      </a:moveTo>
                      <a:cubicBezTo>
                        <a:pt x="52" y="62"/>
                        <a:pt x="64" y="90"/>
                        <a:pt x="100" y="109"/>
                      </a:cubicBezTo>
                      <a:cubicBezTo>
                        <a:pt x="117" y="118"/>
                        <a:pt x="134" y="127"/>
                        <a:pt x="150" y="137"/>
                      </a:cubicBezTo>
                      <a:cubicBezTo>
                        <a:pt x="160" y="142"/>
                        <a:pt x="180" y="150"/>
                        <a:pt x="183" y="161"/>
                      </a:cubicBezTo>
                      <a:cubicBezTo>
                        <a:pt x="172" y="162"/>
                        <a:pt x="155" y="164"/>
                        <a:pt x="145" y="161"/>
                      </a:cubicBezTo>
                      <a:cubicBezTo>
                        <a:pt x="132" y="157"/>
                        <a:pt x="124" y="141"/>
                        <a:pt x="110" y="138"/>
                      </a:cubicBezTo>
                      <a:cubicBezTo>
                        <a:pt x="102" y="146"/>
                        <a:pt x="117" y="168"/>
                        <a:pt x="118" y="178"/>
                      </a:cubicBezTo>
                      <a:cubicBezTo>
                        <a:pt x="98" y="164"/>
                        <a:pt x="95" y="147"/>
                        <a:pt x="83" y="127"/>
                      </a:cubicBezTo>
                      <a:cubicBezTo>
                        <a:pt x="72" y="108"/>
                        <a:pt x="54" y="102"/>
                        <a:pt x="40" y="87"/>
                      </a:cubicBezTo>
                      <a:cubicBezTo>
                        <a:pt x="26" y="73"/>
                        <a:pt x="0" y="44"/>
                        <a:pt x="5" y="21"/>
                      </a:cubicBezTo>
                      <a:cubicBezTo>
                        <a:pt x="10" y="0"/>
                        <a:pt x="45" y="11"/>
                        <a:pt x="58" y="20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7" name="Freeform 198"/>
                <p:cNvSpPr>
                  <a:spLocks noChangeArrowheads="1"/>
                </p:cNvSpPr>
                <p:nvPr>
                  <p:custDataLst>
                    <p:tags r:id="rId495"/>
                  </p:custDataLst>
                </p:nvPr>
              </p:nvSpPr>
              <p:spPr bwMode="auto">
                <a:xfrm>
                  <a:off x="1530" y="2574"/>
                  <a:ext cx="110" cy="150"/>
                </a:xfrm>
                <a:custGeom>
                  <a:avLst/>
                  <a:gdLst>
                    <a:gd name="T0" fmla="*/ 0 w 115"/>
                    <a:gd name="T1" fmla="*/ 0 h 156"/>
                    <a:gd name="T2" fmla="*/ 23 w 115"/>
                    <a:gd name="T3" fmla="*/ 46 h 156"/>
                    <a:gd name="T4" fmla="*/ 26 w 115"/>
                    <a:gd name="T5" fmla="*/ 94 h 156"/>
                    <a:gd name="T6" fmla="*/ 52 w 115"/>
                    <a:gd name="T7" fmla="*/ 156 h 156"/>
                    <a:gd name="T8" fmla="*/ 80 w 115"/>
                    <a:gd name="T9" fmla="*/ 131 h 156"/>
                    <a:gd name="T10" fmla="*/ 41 w 115"/>
                    <a:gd name="T11" fmla="*/ 79 h 156"/>
                    <a:gd name="T12" fmla="*/ 95 w 115"/>
                    <a:gd name="T13" fmla="*/ 112 h 156"/>
                    <a:gd name="T14" fmla="*/ 104 w 115"/>
                    <a:gd name="T15" fmla="*/ 83 h 156"/>
                    <a:gd name="T16" fmla="*/ 64 w 115"/>
                    <a:gd name="T17" fmla="*/ 50 h 156"/>
                    <a:gd name="T18" fmla="*/ 1 w 115"/>
                    <a:gd name="T19" fmla="*/ 2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5" h="156">
                      <a:moveTo>
                        <a:pt x="0" y="0"/>
                      </a:moveTo>
                      <a:cubicBezTo>
                        <a:pt x="8" y="15"/>
                        <a:pt x="20" y="28"/>
                        <a:pt x="23" y="46"/>
                      </a:cubicBezTo>
                      <a:cubicBezTo>
                        <a:pt x="26" y="61"/>
                        <a:pt x="24" y="78"/>
                        <a:pt x="26" y="94"/>
                      </a:cubicBezTo>
                      <a:cubicBezTo>
                        <a:pt x="29" y="114"/>
                        <a:pt x="37" y="142"/>
                        <a:pt x="52" y="156"/>
                      </a:cubicBezTo>
                      <a:cubicBezTo>
                        <a:pt x="57" y="143"/>
                        <a:pt x="71" y="140"/>
                        <a:pt x="80" y="131"/>
                      </a:cubicBezTo>
                      <a:cubicBezTo>
                        <a:pt x="57" y="132"/>
                        <a:pt x="34" y="102"/>
                        <a:pt x="41" y="79"/>
                      </a:cubicBezTo>
                      <a:cubicBezTo>
                        <a:pt x="47" y="57"/>
                        <a:pt x="90" y="99"/>
                        <a:pt x="95" y="112"/>
                      </a:cubicBezTo>
                      <a:cubicBezTo>
                        <a:pt x="108" y="102"/>
                        <a:pt x="115" y="96"/>
                        <a:pt x="104" y="83"/>
                      </a:cubicBezTo>
                      <a:cubicBezTo>
                        <a:pt x="93" y="69"/>
                        <a:pt x="79" y="60"/>
                        <a:pt x="64" y="50"/>
                      </a:cubicBezTo>
                      <a:cubicBezTo>
                        <a:pt x="40" y="34"/>
                        <a:pt x="30" y="9"/>
                        <a:pt x="1" y="2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8" name="Freeform 199"/>
                <p:cNvSpPr>
                  <a:spLocks noChangeArrowheads="1"/>
                </p:cNvSpPr>
                <p:nvPr>
                  <p:custDataLst>
                    <p:tags r:id="rId496"/>
                  </p:custDataLst>
                </p:nvPr>
              </p:nvSpPr>
              <p:spPr bwMode="auto">
                <a:xfrm>
                  <a:off x="1059" y="2648"/>
                  <a:ext cx="606" cy="544"/>
                </a:xfrm>
                <a:custGeom>
                  <a:avLst/>
                  <a:gdLst>
                    <a:gd name="T0" fmla="*/ 0 w 631"/>
                    <a:gd name="T1" fmla="*/ 1 h 567"/>
                    <a:gd name="T2" fmla="*/ 17 w 631"/>
                    <a:gd name="T3" fmla="*/ 7 h 567"/>
                    <a:gd name="T4" fmla="*/ 44 w 631"/>
                    <a:gd name="T5" fmla="*/ 26 h 567"/>
                    <a:gd name="T6" fmla="*/ 71 w 631"/>
                    <a:gd name="T7" fmla="*/ 40 h 567"/>
                    <a:gd name="T8" fmla="*/ 107 w 631"/>
                    <a:gd name="T9" fmla="*/ 71 h 567"/>
                    <a:gd name="T10" fmla="*/ 155 w 631"/>
                    <a:gd name="T11" fmla="*/ 86 h 567"/>
                    <a:gd name="T12" fmla="*/ 168 w 631"/>
                    <a:gd name="T13" fmla="*/ 90 h 567"/>
                    <a:gd name="T14" fmla="*/ 193 w 631"/>
                    <a:gd name="T15" fmla="*/ 84 h 567"/>
                    <a:gd name="T16" fmla="*/ 224 w 631"/>
                    <a:gd name="T17" fmla="*/ 99 h 567"/>
                    <a:gd name="T18" fmla="*/ 272 w 631"/>
                    <a:gd name="T19" fmla="*/ 102 h 567"/>
                    <a:gd name="T20" fmla="*/ 299 w 631"/>
                    <a:gd name="T21" fmla="*/ 95 h 567"/>
                    <a:gd name="T22" fmla="*/ 333 w 631"/>
                    <a:gd name="T23" fmla="*/ 97 h 567"/>
                    <a:gd name="T24" fmla="*/ 392 w 631"/>
                    <a:gd name="T25" fmla="*/ 94 h 567"/>
                    <a:gd name="T26" fmla="*/ 482 w 631"/>
                    <a:gd name="T27" fmla="*/ 77 h 567"/>
                    <a:gd name="T28" fmla="*/ 510 w 631"/>
                    <a:gd name="T29" fmla="*/ 66 h 567"/>
                    <a:gd name="T30" fmla="*/ 538 w 631"/>
                    <a:gd name="T31" fmla="*/ 56 h 567"/>
                    <a:gd name="T32" fmla="*/ 551 w 631"/>
                    <a:gd name="T33" fmla="*/ 48 h 567"/>
                    <a:gd name="T34" fmla="*/ 568 w 631"/>
                    <a:gd name="T35" fmla="*/ 46 h 567"/>
                    <a:gd name="T36" fmla="*/ 585 w 631"/>
                    <a:gd name="T37" fmla="*/ 23 h 567"/>
                    <a:gd name="T38" fmla="*/ 604 w 631"/>
                    <a:gd name="T39" fmla="*/ 11 h 567"/>
                    <a:gd name="T40" fmla="*/ 620 w 631"/>
                    <a:gd name="T41" fmla="*/ 1 h 567"/>
                    <a:gd name="T42" fmla="*/ 621 w 631"/>
                    <a:gd name="T43" fmla="*/ 1 h 567"/>
                    <a:gd name="T44" fmla="*/ 479 w 631"/>
                    <a:gd name="T45" fmla="*/ 287 h 567"/>
                    <a:gd name="T46" fmla="*/ 332 w 631"/>
                    <a:gd name="T47" fmla="*/ 403 h 567"/>
                    <a:gd name="T48" fmla="*/ 299 w 631"/>
                    <a:gd name="T49" fmla="*/ 566 h 567"/>
                    <a:gd name="T50" fmla="*/ 270 w 631"/>
                    <a:gd name="T51" fmla="*/ 356 h 567"/>
                    <a:gd name="T52" fmla="*/ 0 w 631"/>
                    <a:gd name="T53" fmla="*/ 2 h 567"/>
                    <a:gd name="T54" fmla="*/ 0 w 631"/>
                    <a:gd name="T55" fmla="*/ 1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31" h="567">
                      <a:moveTo>
                        <a:pt x="0" y="1"/>
                      </a:moveTo>
                      <a:cubicBezTo>
                        <a:pt x="6" y="0"/>
                        <a:pt x="12" y="4"/>
                        <a:pt x="17" y="7"/>
                      </a:cubicBezTo>
                      <a:cubicBezTo>
                        <a:pt x="21" y="18"/>
                        <a:pt x="34" y="23"/>
                        <a:pt x="44" y="26"/>
                      </a:cubicBezTo>
                      <a:cubicBezTo>
                        <a:pt x="54" y="30"/>
                        <a:pt x="63" y="33"/>
                        <a:pt x="71" y="40"/>
                      </a:cubicBezTo>
                      <a:cubicBezTo>
                        <a:pt x="83" y="50"/>
                        <a:pt x="91" y="66"/>
                        <a:pt x="107" y="71"/>
                      </a:cubicBezTo>
                      <a:cubicBezTo>
                        <a:pt x="124" y="78"/>
                        <a:pt x="139" y="76"/>
                        <a:pt x="155" y="86"/>
                      </a:cubicBezTo>
                      <a:cubicBezTo>
                        <a:pt x="162" y="90"/>
                        <a:pt x="161" y="91"/>
                        <a:pt x="168" y="90"/>
                      </a:cubicBezTo>
                      <a:cubicBezTo>
                        <a:pt x="177" y="89"/>
                        <a:pt x="184" y="84"/>
                        <a:pt x="193" y="84"/>
                      </a:cubicBezTo>
                      <a:cubicBezTo>
                        <a:pt x="206" y="85"/>
                        <a:pt x="214" y="92"/>
                        <a:pt x="224" y="99"/>
                      </a:cubicBezTo>
                      <a:cubicBezTo>
                        <a:pt x="239" y="107"/>
                        <a:pt x="257" y="108"/>
                        <a:pt x="272" y="102"/>
                      </a:cubicBezTo>
                      <a:cubicBezTo>
                        <a:pt x="282" y="98"/>
                        <a:pt x="288" y="94"/>
                        <a:pt x="299" y="95"/>
                      </a:cubicBezTo>
                      <a:cubicBezTo>
                        <a:pt x="311" y="97"/>
                        <a:pt x="321" y="99"/>
                        <a:pt x="333" y="97"/>
                      </a:cubicBezTo>
                      <a:cubicBezTo>
                        <a:pt x="353" y="94"/>
                        <a:pt x="373" y="96"/>
                        <a:pt x="392" y="94"/>
                      </a:cubicBezTo>
                      <a:cubicBezTo>
                        <a:pt x="424" y="90"/>
                        <a:pt x="455" y="97"/>
                        <a:pt x="482" y="77"/>
                      </a:cubicBezTo>
                      <a:cubicBezTo>
                        <a:pt x="491" y="70"/>
                        <a:pt x="499" y="66"/>
                        <a:pt x="510" y="66"/>
                      </a:cubicBezTo>
                      <a:cubicBezTo>
                        <a:pt x="524" y="66"/>
                        <a:pt x="527" y="66"/>
                        <a:pt x="538" y="56"/>
                      </a:cubicBezTo>
                      <a:cubicBezTo>
                        <a:pt x="543" y="52"/>
                        <a:pt x="545" y="49"/>
                        <a:pt x="551" y="48"/>
                      </a:cubicBezTo>
                      <a:cubicBezTo>
                        <a:pt x="557" y="46"/>
                        <a:pt x="563" y="49"/>
                        <a:pt x="568" y="46"/>
                      </a:cubicBezTo>
                      <a:cubicBezTo>
                        <a:pt x="576" y="42"/>
                        <a:pt x="578" y="29"/>
                        <a:pt x="585" y="23"/>
                      </a:cubicBezTo>
                      <a:cubicBezTo>
                        <a:pt x="591" y="19"/>
                        <a:pt x="598" y="16"/>
                        <a:pt x="604" y="11"/>
                      </a:cubicBezTo>
                      <a:cubicBezTo>
                        <a:pt x="610" y="7"/>
                        <a:pt x="615" y="5"/>
                        <a:pt x="620" y="1"/>
                      </a:cubicBezTo>
                      <a:cubicBezTo>
                        <a:pt x="621" y="1"/>
                        <a:pt x="621" y="1"/>
                        <a:pt x="621" y="1"/>
                      </a:cubicBezTo>
                      <a:cubicBezTo>
                        <a:pt x="621" y="1"/>
                        <a:pt x="631" y="155"/>
                        <a:pt x="479" y="287"/>
                      </a:cubicBezTo>
                      <a:cubicBezTo>
                        <a:pt x="389" y="366"/>
                        <a:pt x="311" y="345"/>
                        <a:pt x="332" y="403"/>
                      </a:cubicBezTo>
                      <a:cubicBezTo>
                        <a:pt x="353" y="461"/>
                        <a:pt x="339" y="567"/>
                        <a:pt x="299" y="566"/>
                      </a:cubicBezTo>
                      <a:cubicBezTo>
                        <a:pt x="260" y="565"/>
                        <a:pt x="307" y="371"/>
                        <a:pt x="270" y="356"/>
                      </a:cubicBezTo>
                      <a:cubicBezTo>
                        <a:pt x="234" y="340"/>
                        <a:pt x="20" y="273"/>
                        <a:pt x="0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95E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9" name="Freeform 200"/>
                <p:cNvSpPr>
                  <a:spLocks noChangeArrowheads="1"/>
                </p:cNvSpPr>
                <p:nvPr>
                  <p:custDataLst>
                    <p:tags r:id="rId497"/>
                  </p:custDataLst>
                </p:nvPr>
              </p:nvSpPr>
              <p:spPr bwMode="auto">
                <a:xfrm>
                  <a:off x="1068" y="2451"/>
                  <a:ext cx="239" cy="157"/>
                </a:xfrm>
                <a:custGeom>
                  <a:avLst/>
                  <a:gdLst>
                    <a:gd name="T0" fmla="*/ 0 w 248"/>
                    <a:gd name="T1" fmla="*/ 163 h 163"/>
                    <a:gd name="T2" fmla="*/ 209 w 248"/>
                    <a:gd name="T3" fmla="*/ 0 h 163"/>
                    <a:gd name="T4" fmla="*/ 248 w 248"/>
                    <a:gd name="T5" fmla="*/ 82 h 163"/>
                    <a:gd name="T6" fmla="*/ 0 w 248"/>
                    <a:gd name="T7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8" h="163">
                      <a:moveTo>
                        <a:pt x="0" y="163"/>
                      </a:moveTo>
                      <a:cubicBezTo>
                        <a:pt x="0" y="163"/>
                        <a:pt x="50" y="30"/>
                        <a:pt x="209" y="0"/>
                      </a:cubicBezTo>
                      <a:cubicBezTo>
                        <a:pt x="209" y="0"/>
                        <a:pt x="195" y="84"/>
                        <a:pt x="248" y="82"/>
                      </a:cubicBezTo>
                      <a:cubicBezTo>
                        <a:pt x="248" y="82"/>
                        <a:pt x="113" y="87"/>
                        <a:pt x="0" y="163"/>
                      </a:cubicBezTo>
                    </a:path>
                  </a:pathLst>
                </a:custGeom>
                <a:solidFill>
                  <a:srgbClr val="F5C5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00" name="Freeform 201"/>
                <p:cNvSpPr>
                  <a:spLocks noChangeArrowheads="1"/>
                </p:cNvSpPr>
                <p:nvPr>
                  <p:custDataLst>
                    <p:tags r:id="rId498"/>
                  </p:custDataLst>
                </p:nvPr>
              </p:nvSpPr>
              <p:spPr bwMode="auto">
                <a:xfrm>
                  <a:off x="1070" y="2467"/>
                  <a:ext cx="157" cy="139"/>
                </a:xfrm>
                <a:custGeom>
                  <a:avLst/>
                  <a:gdLst>
                    <a:gd name="T0" fmla="*/ 0 w 163"/>
                    <a:gd name="T1" fmla="*/ 145 h 145"/>
                    <a:gd name="T2" fmla="*/ 163 w 163"/>
                    <a:gd name="T3" fmla="*/ 0 h 145"/>
                    <a:gd name="T4" fmla="*/ 0 w 163"/>
                    <a:gd name="T5" fmla="*/ 145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3" h="145">
                      <a:moveTo>
                        <a:pt x="0" y="145"/>
                      </a:moveTo>
                      <a:cubicBezTo>
                        <a:pt x="0" y="145"/>
                        <a:pt x="46" y="35"/>
                        <a:pt x="163" y="0"/>
                      </a:cubicBezTo>
                      <a:cubicBezTo>
                        <a:pt x="163" y="0"/>
                        <a:pt x="90" y="30"/>
                        <a:pt x="0" y="145"/>
                      </a:cubicBezTo>
                    </a:path>
                  </a:pathLst>
                </a:custGeom>
                <a:solidFill>
                  <a:srgbClr val="F3DA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01" name="Freeform 202"/>
                <p:cNvSpPr>
                  <a:spLocks noChangeArrowheads="1"/>
                </p:cNvSpPr>
                <p:nvPr>
                  <p:custDataLst>
                    <p:tags r:id="rId499"/>
                  </p:custDataLst>
                </p:nvPr>
              </p:nvSpPr>
              <p:spPr bwMode="auto">
                <a:xfrm>
                  <a:off x="1088" y="2491"/>
                  <a:ext cx="89" cy="88"/>
                </a:xfrm>
                <a:custGeom>
                  <a:avLst/>
                  <a:gdLst>
                    <a:gd name="T0" fmla="*/ 0 w 92"/>
                    <a:gd name="T1" fmla="*/ 92 h 92"/>
                    <a:gd name="T2" fmla="*/ 92 w 92"/>
                    <a:gd name="T3" fmla="*/ 0 h 92"/>
                    <a:gd name="T4" fmla="*/ 0 w 92"/>
                    <a:gd name="T5" fmla="*/ 9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2" h="92">
                      <a:moveTo>
                        <a:pt x="0" y="92"/>
                      </a:moveTo>
                      <a:cubicBezTo>
                        <a:pt x="0" y="92"/>
                        <a:pt x="46" y="27"/>
                        <a:pt x="92" y="0"/>
                      </a:cubicBezTo>
                      <a:cubicBezTo>
                        <a:pt x="92" y="0"/>
                        <a:pt x="21" y="59"/>
                        <a:pt x="0" y="9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02" name="Freeform 203"/>
                <p:cNvSpPr>
                  <a:spLocks noChangeArrowheads="1"/>
                </p:cNvSpPr>
                <p:nvPr>
                  <p:custDataLst>
                    <p:tags r:id="rId500"/>
                  </p:custDataLst>
                </p:nvPr>
              </p:nvSpPr>
              <p:spPr bwMode="auto">
                <a:xfrm>
                  <a:off x="1407" y="2525"/>
                  <a:ext cx="244" cy="88"/>
                </a:xfrm>
                <a:custGeom>
                  <a:avLst/>
                  <a:gdLst>
                    <a:gd name="T0" fmla="*/ 0 w 254"/>
                    <a:gd name="T1" fmla="*/ 0 h 92"/>
                    <a:gd name="T2" fmla="*/ 254 w 254"/>
                    <a:gd name="T3" fmla="*/ 92 h 92"/>
                    <a:gd name="T4" fmla="*/ 0 w 254"/>
                    <a:gd name="T5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4" h="92">
                      <a:moveTo>
                        <a:pt x="0" y="0"/>
                      </a:moveTo>
                      <a:cubicBezTo>
                        <a:pt x="0" y="0"/>
                        <a:pt x="122" y="11"/>
                        <a:pt x="254" y="92"/>
                      </a:cubicBezTo>
                      <a:cubicBezTo>
                        <a:pt x="254" y="92"/>
                        <a:pt x="167" y="6"/>
                        <a:pt x="0" y="0"/>
                      </a:cubicBezTo>
                    </a:path>
                  </a:pathLst>
                </a:custGeom>
                <a:solidFill>
                  <a:srgbClr val="F5C5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03" name="Freeform 204"/>
                <p:cNvSpPr>
                  <a:spLocks noChangeArrowheads="1"/>
                </p:cNvSpPr>
                <p:nvPr>
                  <p:custDataLst>
                    <p:tags r:id="rId501"/>
                  </p:custDataLst>
                </p:nvPr>
              </p:nvSpPr>
              <p:spPr bwMode="auto">
                <a:xfrm>
                  <a:off x="1477" y="2537"/>
                  <a:ext cx="150" cy="61"/>
                </a:xfrm>
                <a:custGeom>
                  <a:avLst/>
                  <a:gdLst>
                    <a:gd name="T0" fmla="*/ 156 w 156"/>
                    <a:gd name="T1" fmla="*/ 64 h 64"/>
                    <a:gd name="T2" fmla="*/ 0 w 156"/>
                    <a:gd name="T3" fmla="*/ 0 h 64"/>
                    <a:gd name="T4" fmla="*/ 156 w 156"/>
                    <a:gd name="T5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6" h="64">
                      <a:moveTo>
                        <a:pt x="156" y="64"/>
                      </a:moveTo>
                      <a:cubicBezTo>
                        <a:pt x="156" y="64"/>
                        <a:pt x="55" y="7"/>
                        <a:pt x="0" y="0"/>
                      </a:cubicBezTo>
                      <a:cubicBezTo>
                        <a:pt x="0" y="0"/>
                        <a:pt x="55" y="1"/>
                        <a:pt x="156" y="6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" name="Group 205"/>
              <p:cNvGrpSpPr/>
              <p:nvPr>
                <p:custDataLst>
                  <p:tags r:id="rId7"/>
                </p:custDataLst>
              </p:nvPr>
            </p:nvGrpSpPr>
            <p:grpSpPr>
              <a:xfrm>
                <a:off x="1042" y="2435"/>
                <a:ext cx="638" cy="781"/>
                <a:chOff x="1042" y="2435"/>
                <a:chExt cx="638" cy="781"/>
              </a:xfrm>
            </p:grpSpPr>
            <p:sp>
              <p:nvSpPr>
                <p:cNvPr id="104" name="Freeform 206"/>
                <p:cNvSpPr>
                  <a:spLocks noChangeArrowheads="1"/>
                </p:cNvSpPr>
                <p:nvPr>
                  <p:custDataLst>
                    <p:tags r:id="rId102"/>
                  </p:custDataLst>
                </p:nvPr>
              </p:nvSpPr>
              <p:spPr bwMode="auto">
                <a:xfrm>
                  <a:off x="1135" y="2768"/>
                  <a:ext cx="110" cy="55"/>
                </a:xfrm>
                <a:custGeom>
                  <a:avLst/>
                  <a:gdLst>
                    <a:gd name="T0" fmla="*/ 47 w 115"/>
                    <a:gd name="T1" fmla="*/ 32 h 57"/>
                    <a:gd name="T2" fmla="*/ 115 w 115"/>
                    <a:gd name="T3" fmla="*/ 57 h 57"/>
                    <a:gd name="T4" fmla="*/ 50 w 115"/>
                    <a:gd name="T5" fmla="*/ 16 h 57"/>
                    <a:gd name="T6" fmla="*/ 47 w 115"/>
                    <a:gd name="T7" fmla="*/ 3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57">
                      <a:moveTo>
                        <a:pt x="47" y="32"/>
                      </a:moveTo>
                      <a:cubicBezTo>
                        <a:pt x="47" y="32"/>
                        <a:pt x="92" y="3"/>
                        <a:pt x="115" y="57"/>
                      </a:cubicBezTo>
                      <a:cubicBezTo>
                        <a:pt x="115" y="57"/>
                        <a:pt x="101" y="0"/>
                        <a:pt x="50" y="16"/>
                      </a:cubicBezTo>
                      <a:cubicBezTo>
                        <a:pt x="0" y="33"/>
                        <a:pt x="33" y="28"/>
                        <a:pt x="47" y="32"/>
                      </a:cubicBezTo>
                    </a:path>
                  </a:pathLst>
                </a:custGeom>
                <a:solidFill>
                  <a:srgbClr val="E030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5" name="Freeform 207"/>
                <p:cNvSpPr>
                  <a:spLocks noChangeArrowheads="1"/>
                </p:cNvSpPr>
                <p:nvPr>
                  <p:custDataLst>
                    <p:tags r:id="rId103"/>
                  </p:custDataLst>
                </p:nvPr>
              </p:nvSpPr>
              <p:spPr bwMode="auto">
                <a:xfrm>
                  <a:off x="1455" y="2768"/>
                  <a:ext cx="110" cy="73"/>
                </a:xfrm>
                <a:custGeom>
                  <a:avLst/>
                  <a:gdLst>
                    <a:gd name="T0" fmla="*/ 77 w 115"/>
                    <a:gd name="T1" fmla="*/ 25 h 76"/>
                    <a:gd name="T2" fmla="*/ 29 w 115"/>
                    <a:gd name="T3" fmla="*/ 76 h 76"/>
                    <a:gd name="T4" fmla="*/ 79 w 115"/>
                    <a:gd name="T5" fmla="*/ 11 h 76"/>
                    <a:gd name="T6" fmla="*/ 77 w 115"/>
                    <a:gd name="T7" fmla="*/ 2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76">
                      <a:moveTo>
                        <a:pt x="77" y="25"/>
                      </a:moveTo>
                      <a:cubicBezTo>
                        <a:pt x="77" y="25"/>
                        <a:pt x="18" y="31"/>
                        <a:pt x="29" y="76"/>
                      </a:cubicBezTo>
                      <a:cubicBezTo>
                        <a:pt x="29" y="76"/>
                        <a:pt x="0" y="37"/>
                        <a:pt x="79" y="11"/>
                      </a:cubicBezTo>
                      <a:cubicBezTo>
                        <a:pt x="115" y="0"/>
                        <a:pt x="77" y="25"/>
                        <a:pt x="77" y="25"/>
                      </a:cubicBezTo>
                    </a:path>
                  </a:pathLst>
                </a:custGeom>
                <a:solidFill>
                  <a:srgbClr val="E030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6" name="Freeform 208"/>
                <p:cNvSpPr>
                  <a:spLocks noChangeArrowheads="1"/>
                </p:cNvSpPr>
                <p:nvPr>
                  <p:custDataLst>
                    <p:tags r:id="rId104"/>
                  </p:custDataLst>
                </p:nvPr>
              </p:nvSpPr>
              <p:spPr bwMode="auto">
                <a:xfrm>
                  <a:off x="1206" y="2812"/>
                  <a:ext cx="15" cy="12"/>
                </a:xfrm>
                <a:custGeom>
                  <a:avLst/>
                  <a:gdLst>
                    <a:gd name="T0" fmla="*/ 15 w 16"/>
                    <a:gd name="T1" fmla="*/ 9 h 12"/>
                    <a:gd name="T2" fmla="*/ 6 w 16"/>
                    <a:gd name="T3" fmla="*/ 10 h 12"/>
                    <a:gd name="T4" fmla="*/ 1 w 16"/>
                    <a:gd name="T5" fmla="*/ 3 h 12"/>
                    <a:gd name="T6" fmla="*/ 10 w 16"/>
                    <a:gd name="T7" fmla="*/ 2 h 12"/>
                    <a:gd name="T8" fmla="*/ 15 w 16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2">
                      <a:moveTo>
                        <a:pt x="15" y="9"/>
                      </a:moveTo>
                      <a:cubicBezTo>
                        <a:pt x="14" y="11"/>
                        <a:pt x="10" y="12"/>
                        <a:pt x="6" y="10"/>
                      </a:cubicBezTo>
                      <a:cubicBezTo>
                        <a:pt x="2" y="9"/>
                        <a:pt x="0" y="6"/>
                        <a:pt x="1" y="3"/>
                      </a:cubicBezTo>
                      <a:cubicBezTo>
                        <a:pt x="2" y="1"/>
                        <a:pt x="6" y="0"/>
                        <a:pt x="10" y="2"/>
                      </a:cubicBezTo>
                      <a:cubicBezTo>
                        <a:pt x="14" y="3"/>
                        <a:pt x="16" y="7"/>
                        <a:pt x="15" y="9"/>
                      </a:cubicBezTo>
                    </a:path>
                  </a:pathLst>
                </a:custGeom>
                <a:solidFill>
                  <a:srgbClr val="BC1D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7" name="Freeform 209"/>
                <p:cNvSpPr>
                  <a:spLocks noChangeArrowheads="1"/>
                </p:cNvSpPr>
                <p:nvPr>
                  <p:custDataLst>
                    <p:tags r:id="rId105"/>
                  </p:custDataLst>
                </p:nvPr>
              </p:nvSpPr>
              <p:spPr bwMode="auto">
                <a:xfrm>
                  <a:off x="1502" y="2813"/>
                  <a:ext cx="16" cy="9"/>
                </a:xfrm>
                <a:custGeom>
                  <a:avLst/>
                  <a:gdLst>
                    <a:gd name="T0" fmla="*/ 16 w 17"/>
                    <a:gd name="T1" fmla="*/ 2 h 9"/>
                    <a:gd name="T2" fmla="*/ 9 w 17"/>
                    <a:gd name="T3" fmla="*/ 8 h 9"/>
                    <a:gd name="T4" fmla="*/ 0 w 17"/>
                    <a:gd name="T5" fmla="*/ 6 h 9"/>
                    <a:gd name="T6" fmla="*/ 7 w 17"/>
                    <a:gd name="T7" fmla="*/ 1 h 9"/>
                    <a:gd name="T8" fmla="*/ 16 w 17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9">
                      <a:moveTo>
                        <a:pt x="16" y="2"/>
                      </a:moveTo>
                      <a:cubicBezTo>
                        <a:pt x="17" y="5"/>
                        <a:pt x="14" y="7"/>
                        <a:pt x="9" y="8"/>
                      </a:cubicBezTo>
                      <a:cubicBezTo>
                        <a:pt x="5" y="9"/>
                        <a:pt x="1" y="9"/>
                        <a:pt x="0" y="6"/>
                      </a:cubicBezTo>
                      <a:cubicBezTo>
                        <a:pt x="0" y="4"/>
                        <a:pt x="3" y="2"/>
                        <a:pt x="7" y="1"/>
                      </a:cubicBezTo>
                      <a:cubicBezTo>
                        <a:pt x="12" y="0"/>
                        <a:pt x="16" y="0"/>
                        <a:pt x="16" y="2"/>
                      </a:cubicBezTo>
                    </a:path>
                  </a:pathLst>
                </a:custGeom>
                <a:solidFill>
                  <a:srgbClr val="BC1D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8" name="Freeform 210"/>
                <p:cNvSpPr>
                  <a:spLocks noChangeArrowheads="1"/>
                </p:cNvSpPr>
                <p:nvPr>
                  <p:custDataLst>
                    <p:tags r:id="rId106"/>
                  </p:custDataLst>
                </p:nvPr>
              </p:nvSpPr>
              <p:spPr bwMode="auto">
                <a:xfrm>
                  <a:off x="1307" y="2873"/>
                  <a:ext cx="83" cy="87"/>
                </a:xfrm>
                <a:custGeom>
                  <a:avLst/>
                  <a:gdLst>
                    <a:gd name="T0" fmla="*/ 3 w 87"/>
                    <a:gd name="T1" fmla="*/ 0 h 90"/>
                    <a:gd name="T2" fmla="*/ 0 w 87"/>
                    <a:gd name="T3" fmla="*/ 1 h 90"/>
                    <a:gd name="T4" fmla="*/ 10 w 87"/>
                    <a:gd name="T5" fmla="*/ 13 h 90"/>
                    <a:gd name="T6" fmla="*/ 20 w 87"/>
                    <a:gd name="T7" fmla="*/ 29 h 90"/>
                    <a:gd name="T8" fmla="*/ 36 w 87"/>
                    <a:gd name="T9" fmla="*/ 63 h 90"/>
                    <a:gd name="T10" fmla="*/ 41 w 87"/>
                    <a:gd name="T11" fmla="*/ 78 h 90"/>
                    <a:gd name="T12" fmla="*/ 44 w 87"/>
                    <a:gd name="T13" fmla="*/ 87 h 90"/>
                    <a:gd name="T14" fmla="*/ 47 w 87"/>
                    <a:gd name="T15" fmla="*/ 75 h 90"/>
                    <a:gd name="T16" fmla="*/ 52 w 87"/>
                    <a:gd name="T17" fmla="*/ 60 h 90"/>
                    <a:gd name="T18" fmla="*/ 64 w 87"/>
                    <a:gd name="T19" fmla="*/ 39 h 90"/>
                    <a:gd name="T20" fmla="*/ 87 w 87"/>
                    <a:gd name="T21" fmla="*/ 14 h 90"/>
                    <a:gd name="T22" fmla="*/ 63 w 87"/>
                    <a:gd name="T23" fmla="*/ 12 h 90"/>
                    <a:gd name="T24" fmla="*/ 36 w 87"/>
                    <a:gd name="T25" fmla="*/ 9 h 90"/>
                    <a:gd name="T26" fmla="*/ 16 w 87"/>
                    <a:gd name="T27" fmla="*/ 5 h 90"/>
                    <a:gd name="T28" fmla="*/ 0 w 87"/>
                    <a:gd name="T29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7" h="90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2" y="5"/>
                        <a:pt x="7" y="9"/>
                        <a:pt x="10" y="13"/>
                      </a:cubicBezTo>
                      <a:cubicBezTo>
                        <a:pt x="13" y="18"/>
                        <a:pt x="17" y="24"/>
                        <a:pt x="20" y="29"/>
                      </a:cubicBezTo>
                      <a:cubicBezTo>
                        <a:pt x="27" y="40"/>
                        <a:pt x="33" y="51"/>
                        <a:pt x="36" y="63"/>
                      </a:cubicBezTo>
                      <a:cubicBezTo>
                        <a:pt x="38" y="68"/>
                        <a:pt x="40" y="73"/>
                        <a:pt x="41" y="78"/>
                      </a:cubicBezTo>
                      <a:cubicBezTo>
                        <a:pt x="41" y="79"/>
                        <a:pt x="40" y="90"/>
                        <a:pt x="44" y="87"/>
                      </a:cubicBezTo>
                      <a:cubicBezTo>
                        <a:pt x="46" y="86"/>
                        <a:pt x="47" y="77"/>
                        <a:pt x="47" y="75"/>
                      </a:cubicBezTo>
                      <a:cubicBezTo>
                        <a:pt x="49" y="70"/>
                        <a:pt x="50" y="65"/>
                        <a:pt x="52" y="60"/>
                      </a:cubicBezTo>
                      <a:cubicBezTo>
                        <a:pt x="55" y="52"/>
                        <a:pt x="59" y="46"/>
                        <a:pt x="64" y="39"/>
                      </a:cubicBezTo>
                      <a:cubicBezTo>
                        <a:pt x="70" y="31"/>
                        <a:pt x="85" y="25"/>
                        <a:pt x="87" y="14"/>
                      </a:cubicBezTo>
                      <a:cubicBezTo>
                        <a:pt x="82" y="10"/>
                        <a:pt x="69" y="12"/>
                        <a:pt x="63" y="12"/>
                      </a:cubicBezTo>
                      <a:cubicBezTo>
                        <a:pt x="54" y="11"/>
                        <a:pt x="45" y="10"/>
                        <a:pt x="36" y="9"/>
                      </a:cubicBezTo>
                      <a:cubicBezTo>
                        <a:pt x="29" y="8"/>
                        <a:pt x="22" y="7"/>
                        <a:pt x="16" y="5"/>
                      </a:cubicBezTo>
                      <a:cubicBezTo>
                        <a:pt x="10" y="3"/>
                        <a:pt x="6" y="0"/>
                        <a:pt x="0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9" name="Freeform 211"/>
                <p:cNvSpPr>
                  <a:spLocks noChangeArrowheads="1"/>
                </p:cNvSpPr>
                <p:nvPr>
                  <p:custDataLst>
                    <p:tags r:id="rId107"/>
                  </p:custDataLst>
                </p:nvPr>
              </p:nvSpPr>
              <p:spPr bwMode="auto">
                <a:xfrm>
                  <a:off x="1349" y="2859"/>
                  <a:ext cx="47" cy="14"/>
                </a:xfrm>
                <a:custGeom>
                  <a:avLst/>
                  <a:gdLst>
                    <a:gd name="T0" fmla="*/ 0 w 49"/>
                    <a:gd name="T1" fmla="*/ 12 h 14"/>
                    <a:gd name="T2" fmla="*/ 16 w 49"/>
                    <a:gd name="T3" fmla="*/ 14 h 14"/>
                    <a:gd name="T4" fmla="*/ 29 w 49"/>
                    <a:gd name="T5" fmla="*/ 12 h 14"/>
                    <a:gd name="T6" fmla="*/ 49 w 49"/>
                    <a:gd name="T7" fmla="*/ 5 h 14"/>
                    <a:gd name="T8" fmla="*/ 19 w 49"/>
                    <a:gd name="T9" fmla="*/ 5 h 14"/>
                    <a:gd name="T10" fmla="*/ 0 w 49"/>
                    <a:gd name="T1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14">
                      <a:moveTo>
                        <a:pt x="0" y="12"/>
                      </a:moveTo>
                      <a:cubicBezTo>
                        <a:pt x="5" y="11"/>
                        <a:pt x="11" y="13"/>
                        <a:pt x="16" y="14"/>
                      </a:cubicBezTo>
                      <a:cubicBezTo>
                        <a:pt x="21" y="14"/>
                        <a:pt x="25" y="13"/>
                        <a:pt x="29" y="12"/>
                      </a:cubicBezTo>
                      <a:cubicBezTo>
                        <a:pt x="36" y="11"/>
                        <a:pt x="42" y="9"/>
                        <a:pt x="49" y="5"/>
                      </a:cubicBezTo>
                      <a:cubicBezTo>
                        <a:pt x="45" y="0"/>
                        <a:pt x="25" y="4"/>
                        <a:pt x="19" y="5"/>
                      </a:cubicBezTo>
                      <a:cubicBezTo>
                        <a:pt x="13" y="6"/>
                        <a:pt x="6" y="7"/>
                        <a:pt x="0" y="1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0" name="Freeform 212"/>
                <p:cNvSpPr>
                  <a:spLocks noChangeArrowheads="1"/>
                </p:cNvSpPr>
                <p:nvPr>
                  <p:custDataLst>
                    <p:tags r:id="rId108"/>
                  </p:custDataLst>
                </p:nvPr>
              </p:nvSpPr>
              <p:spPr bwMode="auto">
                <a:xfrm>
                  <a:off x="1135" y="2810"/>
                  <a:ext cx="107" cy="67"/>
                </a:xfrm>
                <a:custGeom>
                  <a:avLst/>
                  <a:gdLst>
                    <a:gd name="T0" fmla="*/ 0 w 112"/>
                    <a:gd name="T1" fmla="*/ 0 h 70"/>
                    <a:gd name="T2" fmla="*/ 21 w 112"/>
                    <a:gd name="T3" fmla="*/ 36 h 70"/>
                    <a:gd name="T4" fmla="*/ 50 w 112"/>
                    <a:gd name="T5" fmla="*/ 59 h 70"/>
                    <a:gd name="T6" fmla="*/ 84 w 112"/>
                    <a:gd name="T7" fmla="*/ 70 h 70"/>
                    <a:gd name="T8" fmla="*/ 112 w 112"/>
                    <a:gd name="T9" fmla="*/ 69 h 70"/>
                    <a:gd name="T10" fmla="*/ 38 w 112"/>
                    <a:gd name="T11" fmla="*/ 28 h 70"/>
                    <a:gd name="T12" fmla="*/ 15 w 112"/>
                    <a:gd name="T13" fmla="*/ 7 h 70"/>
                    <a:gd name="T14" fmla="*/ 1 w 112"/>
                    <a:gd name="T15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2" h="70">
                      <a:moveTo>
                        <a:pt x="0" y="0"/>
                      </a:moveTo>
                      <a:cubicBezTo>
                        <a:pt x="8" y="12"/>
                        <a:pt x="10" y="26"/>
                        <a:pt x="21" y="36"/>
                      </a:cubicBezTo>
                      <a:cubicBezTo>
                        <a:pt x="30" y="44"/>
                        <a:pt x="40" y="51"/>
                        <a:pt x="50" y="59"/>
                      </a:cubicBezTo>
                      <a:cubicBezTo>
                        <a:pt x="60" y="67"/>
                        <a:pt x="71" y="70"/>
                        <a:pt x="84" y="70"/>
                      </a:cubicBezTo>
                      <a:cubicBezTo>
                        <a:pt x="93" y="70"/>
                        <a:pt x="103" y="67"/>
                        <a:pt x="112" y="69"/>
                      </a:cubicBezTo>
                      <a:cubicBezTo>
                        <a:pt x="90" y="50"/>
                        <a:pt x="59" y="48"/>
                        <a:pt x="38" y="28"/>
                      </a:cubicBezTo>
                      <a:cubicBezTo>
                        <a:pt x="30" y="21"/>
                        <a:pt x="23" y="14"/>
                        <a:pt x="15" y="7"/>
                      </a:cubicBezTo>
                      <a:cubicBezTo>
                        <a:pt x="12" y="4"/>
                        <a:pt x="6" y="0"/>
                        <a:pt x="1" y="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1" name="Freeform 213"/>
                <p:cNvSpPr>
                  <a:spLocks noChangeArrowheads="1"/>
                </p:cNvSpPr>
                <p:nvPr>
                  <p:custDataLst>
                    <p:tags r:id="rId109"/>
                  </p:custDataLst>
                </p:nvPr>
              </p:nvSpPr>
              <p:spPr bwMode="auto">
                <a:xfrm>
                  <a:off x="1201" y="2890"/>
                  <a:ext cx="132" cy="78"/>
                </a:xfrm>
                <a:custGeom>
                  <a:avLst/>
                  <a:gdLst>
                    <a:gd name="T0" fmla="*/ 0 w 138"/>
                    <a:gd name="T1" fmla="*/ 5 h 82"/>
                    <a:gd name="T2" fmla="*/ 21 w 138"/>
                    <a:gd name="T3" fmla="*/ 5 h 82"/>
                    <a:gd name="T4" fmla="*/ 43 w 138"/>
                    <a:gd name="T5" fmla="*/ 4 h 82"/>
                    <a:gd name="T6" fmla="*/ 82 w 138"/>
                    <a:gd name="T7" fmla="*/ 9 h 82"/>
                    <a:gd name="T8" fmla="*/ 100 w 138"/>
                    <a:gd name="T9" fmla="*/ 28 h 82"/>
                    <a:gd name="T10" fmla="*/ 116 w 138"/>
                    <a:gd name="T11" fmla="*/ 45 h 82"/>
                    <a:gd name="T12" fmla="*/ 138 w 138"/>
                    <a:gd name="T13" fmla="*/ 82 h 82"/>
                    <a:gd name="T14" fmla="*/ 102 w 138"/>
                    <a:gd name="T15" fmla="*/ 41 h 82"/>
                    <a:gd name="T16" fmla="*/ 56 w 138"/>
                    <a:gd name="T17" fmla="*/ 13 h 82"/>
                    <a:gd name="T18" fmla="*/ 0 w 138"/>
                    <a:gd name="T19" fmla="*/ 7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8" h="82">
                      <a:moveTo>
                        <a:pt x="0" y="5"/>
                      </a:moveTo>
                      <a:cubicBezTo>
                        <a:pt x="6" y="7"/>
                        <a:pt x="14" y="6"/>
                        <a:pt x="21" y="5"/>
                      </a:cubicBezTo>
                      <a:cubicBezTo>
                        <a:pt x="28" y="5"/>
                        <a:pt x="36" y="4"/>
                        <a:pt x="43" y="4"/>
                      </a:cubicBezTo>
                      <a:cubicBezTo>
                        <a:pt x="58" y="4"/>
                        <a:pt x="69" y="0"/>
                        <a:pt x="82" y="9"/>
                      </a:cubicBezTo>
                      <a:cubicBezTo>
                        <a:pt x="89" y="15"/>
                        <a:pt x="94" y="22"/>
                        <a:pt x="100" y="28"/>
                      </a:cubicBezTo>
                      <a:cubicBezTo>
                        <a:pt x="106" y="33"/>
                        <a:pt x="112" y="39"/>
                        <a:pt x="116" y="45"/>
                      </a:cubicBezTo>
                      <a:cubicBezTo>
                        <a:pt x="124" y="57"/>
                        <a:pt x="135" y="69"/>
                        <a:pt x="138" y="82"/>
                      </a:cubicBezTo>
                      <a:cubicBezTo>
                        <a:pt x="123" y="71"/>
                        <a:pt x="115" y="53"/>
                        <a:pt x="102" y="41"/>
                      </a:cubicBezTo>
                      <a:cubicBezTo>
                        <a:pt x="88" y="29"/>
                        <a:pt x="73" y="20"/>
                        <a:pt x="56" y="13"/>
                      </a:cubicBezTo>
                      <a:cubicBezTo>
                        <a:pt x="38" y="5"/>
                        <a:pt x="19" y="7"/>
                        <a:pt x="0" y="7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2" name="Freeform 214"/>
                <p:cNvSpPr>
                  <a:spLocks noChangeArrowheads="1"/>
                </p:cNvSpPr>
                <p:nvPr>
                  <p:custDataLst>
                    <p:tags r:id="rId110"/>
                  </p:custDataLst>
                </p:nvPr>
              </p:nvSpPr>
              <p:spPr bwMode="auto">
                <a:xfrm>
                  <a:off x="1297" y="2821"/>
                  <a:ext cx="111" cy="20"/>
                </a:xfrm>
                <a:custGeom>
                  <a:avLst/>
                  <a:gdLst>
                    <a:gd name="T0" fmla="*/ 0 w 116"/>
                    <a:gd name="T1" fmla="*/ 8 h 21"/>
                    <a:gd name="T2" fmla="*/ 15 w 116"/>
                    <a:gd name="T3" fmla="*/ 14 h 21"/>
                    <a:gd name="T4" fmla="*/ 29 w 116"/>
                    <a:gd name="T5" fmla="*/ 14 h 21"/>
                    <a:gd name="T6" fmla="*/ 60 w 116"/>
                    <a:gd name="T7" fmla="*/ 13 h 21"/>
                    <a:gd name="T8" fmla="*/ 116 w 116"/>
                    <a:gd name="T9" fmla="*/ 6 h 21"/>
                    <a:gd name="T10" fmla="*/ 79 w 116"/>
                    <a:gd name="T11" fmla="*/ 7 h 21"/>
                    <a:gd name="T12" fmla="*/ 54 w 116"/>
                    <a:gd name="T13" fmla="*/ 2 h 21"/>
                    <a:gd name="T14" fmla="*/ 23 w 116"/>
                    <a:gd name="T15" fmla="*/ 3 h 21"/>
                    <a:gd name="T16" fmla="*/ 2 w 116"/>
                    <a:gd name="T17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21">
                      <a:moveTo>
                        <a:pt x="0" y="8"/>
                      </a:moveTo>
                      <a:cubicBezTo>
                        <a:pt x="3" y="9"/>
                        <a:pt x="10" y="13"/>
                        <a:pt x="15" y="14"/>
                      </a:cubicBezTo>
                      <a:cubicBezTo>
                        <a:pt x="20" y="15"/>
                        <a:pt x="24" y="14"/>
                        <a:pt x="29" y="14"/>
                      </a:cubicBezTo>
                      <a:cubicBezTo>
                        <a:pt x="39" y="13"/>
                        <a:pt x="50" y="13"/>
                        <a:pt x="60" y="13"/>
                      </a:cubicBezTo>
                      <a:cubicBezTo>
                        <a:pt x="80" y="13"/>
                        <a:pt x="99" y="21"/>
                        <a:pt x="116" y="6"/>
                      </a:cubicBezTo>
                      <a:cubicBezTo>
                        <a:pt x="105" y="11"/>
                        <a:pt x="90" y="8"/>
                        <a:pt x="79" y="7"/>
                      </a:cubicBezTo>
                      <a:cubicBezTo>
                        <a:pt x="70" y="7"/>
                        <a:pt x="62" y="3"/>
                        <a:pt x="54" y="2"/>
                      </a:cubicBezTo>
                      <a:cubicBezTo>
                        <a:pt x="43" y="0"/>
                        <a:pt x="33" y="2"/>
                        <a:pt x="23" y="3"/>
                      </a:cubicBezTo>
                      <a:cubicBezTo>
                        <a:pt x="17" y="3"/>
                        <a:pt x="8" y="7"/>
                        <a:pt x="2" y="4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3" name="Freeform 215"/>
                <p:cNvSpPr>
                  <a:spLocks noChangeArrowheads="1"/>
                </p:cNvSpPr>
                <p:nvPr>
                  <p:custDataLst>
                    <p:tags r:id="rId111"/>
                  </p:custDataLst>
                </p:nvPr>
              </p:nvSpPr>
              <p:spPr bwMode="auto">
                <a:xfrm>
                  <a:off x="1370" y="2767"/>
                  <a:ext cx="102" cy="49"/>
                </a:xfrm>
                <a:custGeom>
                  <a:avLst/>
                  <a:gdLst>
                    <a:gd name="T0" fmla="*/ 0 w 106"/>
                    <a:gd name="T1" fmla="*/ 48 h 51"/>
                    <a:gd name="T2" fmla="*/ 43 w 106"/>
                    <a:gd name="T3" fmla="*/ 17 h 51"/>
                    <a:gd name="T4" fmla="*/ 70 w 106"/>
                    <a:gd name="T5" fmla="*/ 10 h 51"/>
                    <a:gd name="T6" fmla="*/ 92 w 106"/>
                    <a:gd name="T7" fmla="*/ 2 h 51"/>
                    <a:gd name="T8" fmla="*/ 96 w 106"/>
                    <a:gd name="T9" fmla="*/ 23 h 51"/>
                    <a:gd name="T10" fmla="*/ 63 w 106"/>
                    <a:gd name="T11" fmla="*/ 34 h 51"/>
                    <a:gd name="T12" fmla="*/ 13 w 106"/>
                    <a:gd name="T13" fmla="*/ 48 h 51"/>
                    <a:gd name="T14" fmla="*/ 0 w 106"/>
                    <a:gd name="T15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5" h="51">
                      <a:moveTo>
                        <a:pt x="0" y="48"/>
                      </a:moveTo>
                      <a:cubicBezTo>
                        <a:pt x="14" y="51"/>
                        <a:pt x="31" y="24"/>
                        <a:pt x="43" y="17"/>
                      </a:cubicBezTo>
                      <a:cubicBezTo>
                        <a:pt x="51" y="13"/>
                        <a:pt x="61" y="13"/>
                        <a:pt x="70" y="10"/>
                      </a:cubicBezTo>
                      <a:cubicBezTo>
                        <a:pt x="76" y="7"/>
                        <a:pt x="86" y="0"/>
                        <a:pt x="92" y="2"/>
                      </a:cubicBezTo>
                      <a:cubicBezTo>
                        <a:pt x="102" y="5"/>
                        <a:pt x="106" y="19"/>
                        <a:pt x="96" y="23"/>
                      </a:cubicBezTo>
                      <a:cubicBezTo>
                        <a:pt x="85" y="27"/>
                        <a:pt x="74" y="28"/>
                        <a:pt x="63" y="34"/>
                      </a:cubicBezTo>
                      <a:cubicBezTo>
                        <a:pt x="47" y="43"/>
                        <a:pt x="32" y="49"/>
                        <a:pt x="13" y="48"/>
                      </a:cubicBezTo>
                      <a:cubicBezTo>
                        <a:pt x="9" y="48"/>
                        <a:pt x="5" y="47"/>
                        <a:pt x="0" y="47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4" name="Freeform 216"/>
                <p:cNvSpPr>
                  <a:spLocks noChangeArrowheads="1"/>
                </p:cNvSpPr>
                <p:nvPr>
                  <p:custDataLst>
                    <p:tags r:id="rId112"/>
                  </p:custDataLst>
                </p:nvPr>
              </p:nvSpPr>
              <p:spPr bwMode="auto">
                <a:xfrm>
                  <a:off x="1242" y="2837"/>
                  <a:ext cx="72" cy="73"/>
                </a:xfrm>
                <a:custGeom>
                  <a:avLst/>
                  <a:gdLst>
                    <a:gd name="T0" fmla="*/ 0 w 75"/>
                    <a:gd name="T1" fmla="*/ 20 h 76"/>
                    <a:gd name="T2" fmla="*/ 13 w 75"/>
                    <a:gd name="T3" fmla="*/ 13 h 76"/>
                    <a:gd name="T4" fmla="*/ 19 w 75"/>
                    <a:gd name="T5" fmla="*/ 3 h 76"/>
                    <a:gd name="T6" fmla="*/ 39 w 75"/>
                    <a:gd name="T7" fmla="*/ 26 h 76"/>
                    <a:gd name="T8" fmla="*/ 60 w 75"/>
                    <a:gd name="T9" fmla="*/ 57 h 76"/>
                    <a:gd name="T10" fmla="*/ 75 w 75"/>
                    <a:gd name="T11" fmla="*/ 76 h 76"/>
                    <a:gd name="T12" fmla="*/ 58 w 75"/>
                    <a:gd name="T13" fmla="*/ 60 h 76"/>
                    <a:gd name="T14" fmla="*/ 34 w 75"/>
                    <a:gd name="T15" fmla="*/ 40 h 76"/>
                    <a:gd name="T16" fmla="*/ 13 w 75"/>
                    <a:gd name="T17" fmla="*/ 28 h 76"/>
                    <a:gd name="T18" fmla="*/ 0 w 75"/>
                    <a:gd name="T19" fmla="*/ 2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5" h="76">
                      <a:moveTo>
                        <a:pt x="0" y="20"/>
                      </a:moveTo>
                      <a:cubicBezTo>
                        <a:pt x="5" y="18"/>
                        <a:pt x="9" y="18"/>
                        <a:pt x="13" y="13"/>
                      </a:cubicBezTo>
                      <a:cubicBezTo>
                        <a:pt x="15" y="9"/>
                        <a:pt x="15" y="4"/>
                        <a:pt x="19" y="3"/>
                      </a:cubicBezTo>
                      <a:cubicBezTo>
                        <a:pt x="29" y="0"/>
                        <a:pt x="36" y="20"/>
                        <a:pt x="39" y="26"/>
                      </a:cubicBezTo>
                      <a:cubicBezTo>
                        <a:pt x="45" y="38"/>
                        <a:pt x="52" y="46"/>
                        <a:pt x="60" y="57"/>
                      </a:cubicBezTo>
                      <a:cubicBezTo>
                        <a:pt x="65" y="63"/>
                        <a:pt x="73" y="69"/>
                        <a:pt x="75" y="76"/>
                      </a:cubicBezTo>
                      <a:cubicBezTo>
                        <a:pt x="68" y="72"/>
                        <a:pt x="64" y="65"/>
                        <a:pt x="58" y="60"/>
                      </a:cubicBezTo>
                      <a:cubicBezTo>
                        <a:pt x="50" y="53"/>
                        <a:pt x="43" y="47"/>
                        <a:pt x="34" y="40"/>
                      </a:cubicBezTo>
                      <a:cubicBezTo>
                        <a:pt x="27" y="36"/>
                        <a:pt x="21" y="31"/>
                        <a:pt x="13" y="28"/>
                      </a:cubicBezTo>
                      <a:cubicBezTo>
                        <a:pt x="10" y="26"/>
                        <a:pt x="2" y="23"/>
                        <a:pt x="0" y="2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5" name="Freeform 217"/>
                <p:cNvSpPr>
                  <a:spLocks noChangeArrowheads="1"/>
                </p:cNvSpPr>
                <p:nvPr>
                  <p:custDataLst>
                    <p:tags r:id="rId113"/>
                  </p:custDataLst>
                </p:nvPr>
              </p:nvSpPr>
              <p:spPr bwMode="auto">
                <a:xfrm>
                  <a:off x="1367" y="2828"/>
                  <a:ext cx="135" cy="124"/>
                </a:xfrm>
                <a:custGeom>
                  <a:avLst/>
                  <a:gdLst>
                    <a:gd name="T0" fmla="*/ 103 w 140"/>
                    <a:gd name="T1" fmla="*/ 5 h 129"/>
                    <a:gd name="T2" fmla="*/ 88 w 140"/>
                    <a:gd name="T3" fmla="*/ 27 h 129"/>
                    <a:gd name="T4" fmla="*/ 72 w 140"/>
                    <a:gd name="T5" fmla="*/ 42 h 129"/>
                    <a:gd name="T6" fmla="*/ 39 w 140"/>
                    <a:gd name="T7" fmla="*/ 66 h 129"/>
                    <a:gd name="T8" fmla="*/ 16 w 140"/>
                    <a:gd name="T9" fmla="*/ 96 h 129"/>
                    <a:gd name="T10" fmla="*/ 1 w 140"/>
                    <a:gd name="T11" fmla="*/ 122 h 129"/>
                    <a:gd name="T12" fmla="*/ 0 w 140"/>
                    <a:gd name="T13" fmla="*/ 129 h 129"/>
                    <a:gd name="T14" fmla="*/ 16 w 140"/>
                    <a:gd name="T15" fmla="*/ 109 h 129"/>
                    <a:gd name="T16" fmla="*/ 37 w 140"/>
                    <a:gd name="T17" fmla="*/ 91 h 129"/>
                    <a:gd name="T18" fmla="*/ 80 w 140"/>
                    <a:gd name="T19" fmla="*/ 55 h 129"/>
                    <a:gd name="T20" fmla="*/ 116 w 140"/>
                    <a:gd name="T21" fmla="*/ 36 h 129"/>
                    <a:gd name="T22" fmla="*/ 140 w 140"/>
                    <a:gd name="T23" fmla="*/ 25 h 129"/>
                    <a:gd name="T24" fmla="*/ 125 w 140"/>
                    <a:gd name="T25" fmla="*/ 25 h 129"/>
                    <a:gd name="T26" fmla="*/ 114 w 140"/>
                    <a:gd name="T27" fmla="*/ 13 h 129"/>
                    <a:gd name="T28" fmla="*/ 108 w 140"/>
                    <a:gd name="T29" fmla="*/ 2 h 129"/>
                    <a:gd name="T30" fmla="*/ 102 w 140"/>
                    <a:gd name="T31" fmla="*/ 5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0" h="129">
                      <a:moveTo>
                        <a:pt x="103" y="5"/>
                      </a:moveTo>
                      <a:cubicBezTo>
                        <a:pt x="98" y="13"/>
                        <a:pt x="94" y="20"/>
                        <a:pt x="88" y="27"/>
                      </a:cubicBezTo>
                      <a:cubicBezTo>
                        <a:pt x="83" y="32"/>
                        <a:pt x="77" y="37"/>
                        <a:pt x="72" y="42"/>
                      </a:cubicBezTo>
                      <a:cubicBezTo>
                        <a:pt x="62" y="51"/>
                        <a:pt x="49" y="56"/>
                        <a:pt x="39" y="66"/>
                      </a:cubicBezTo>
                      <a:cubicBezTo>
                        <a:pt x="30" y="75"/>
                        <a:pt x="24" y="86"/>
                        <a:pt x="16" y="96"/>
                      </a:cubicBezTo>
                      <a:cubicBezTo>
                        <a:pt x="9" y="105"/>
                        <a:pt x="5" y="112"/>
                        <a:pt x="1" y="122"/>
                      </a:cubicBezTo>
                      <a:cubicBezTo>
                        <a:pt x="1" y="125"/>
                        <a:pt x="0" y="126"/>
                        <a:pt x="0" y="129"/>
                      </a:cubicBezTo>
                      <a:cubicBezTo>
                        <a:pt x="6" y="126"/>
                        <a:pt x="11" y="114"/>
                        <a:pt x="16" y="109"/>
                      </a:cubicBezTo>
                      <a:cubicBezTo>
                        <a:pt x="22" y="102"/>
                        <a:pt x="29" y="96"/>
                        <a:pt x="37" y="91"/>
                      </a:cubicBezTo>
                      <a:cubicBezTo>
                        <a:pt x="53" y="80"/>
                        <a:pt x="65" y="65"/>
                        <a:pt x="80" y="55"/>
                      </a:cubicBezTo>
                      <a:cubicBezTo>
                        <a:pt x="92" y="48"/>
                        <a:pt x="104" y="42"/>
                        <a:pt x="116" y="36"/>
                      </a:cubicBezTo>
                      <a:cubicBezTo>
                        <a:pt x="121" y="33"/>
                        <a:pt x="137" y="30"/>
                        <a:pt x="140" y="25"/>
                      </a:cubicBezTo>
                      <a:cubicBezTo>
                        <a:pt x="136" y="22"/>
                        <a:pt x="130" y="26"/>
                        <a:pt x="125" y="25"/>
                      </a:cubicBezTo>
                      <a:cubicBezTo>
                        <a:pt x="119" y="23"/>
                        <a:pt x="117" y="18"/>
                        <a:pt x="114" y="13"/>
                      </a:cubicBezTo>
                      <a:cubicBezTo>
                        <a:pt x="113" y="9"/>
                        <a:pt x="111" y="3"/>
                        <a:pt x="108" y="2"/>
                      </a:cubicBezTo>
                      <a:cubicBezTo>
                        <a:pt x="106" y="0"/>
                        <a:pt x="100" y="2"/>
                        <a:pt x="102" y="5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6" name="Freeform 218"/>
                <p:cNvSpPr>
                  <a:spLocks noChangeArrowheads="1"/>
                </p:cNvSpPr>
                <p:nvPr>
                  <p:custDataLst>
                    <p:tags r:id="rId114"/>
                  </p:custDataLst>
                </p:nvPr>
              </p:nvSpPr>
              <p:spPr bwMode="auto">
                <a:xfrm>
                  <a:off x="1444" y="2871"/>
                  <a:ext cx="68" cy="31"/>
                </a:xfrm>
                <a:custGeom>
                  <a:avLst/>
                  <a:gdLst>
                    <a:gd name="T0" fmla="*/ 65 w 71"/>
                    <a:gd name="T1" fmla="*/ 0 h 33"/>
                    <a:gd name="T2" fmla="*/ 30 w 71"/>
                    <a:gd name="T3" fmla="*/ 18 h 33"/>
                    <a:gd name="T4" fmla="*/ 0 w 71"/>
                    <a:gd name="T5" fmla="*/ 33 h 33"/>
                    <a:gd name="T6" fmla="*/ 24 w 71"/>
                    <a:gd name="T7" fmla="*/ 26 h 33"/>
                    <a:gd name="T8" fmla="*/ 44 w 71"/>
                    <a:gd name="T9" fmla="*/ 20 h 33"/>
                    <a:gd name="T10" fmla="*/ 71 w 71"/>
                    <a:gd name="T11" fmla="*/ 2 h 33"/>
                    <a:gd name="T12" fmla="*/ 65 w 71"/>
                    <a:gd name="T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" h="33">
                      <a:moveTo>
                        <a:pt x="65" y="0"/>
                      </a:moveTo>
                      <a:cubicBezTo>
                        <a:pt x="54" y="8"/>
                        <a:pt x="42" y="12"/>
                        <a:pt x="30" y="18"/>
                      </a:cubicBezTo>
                      <a:cubicBezTo>
                        <a:pt x="21" y="24"/>
                        <a:pt x="9" y="27"/>
                        <a:pt x="0" y="33"/>
                      </a:cubicBezTo>
                      <a:cubicBezTo>
                        <a:pt x="8" y="33"/>
                        <a:pt x="17" y="28"/>
                        <a:pt x="24" y="26"/>
                      </a:cubicBezTo>
                      <a:cubicBezTo>
                        <a:pt x="31" y="23"/>
                        <a:pt x="38" y="23"/>
                        <a:pt x="44" y="20"/>
                      </a:cubicBezTo>
                      <a:cubicBezTo>
                        <a:pt x="49" y="18"/>
                        <a:pt x="71" y="10"/>
                        <a:pt x="71" y="2"/>
                      </a:cubicBezTo>
                      <a:cubicBezTo>
                        <a:pt x="69" y="2"/>
                        <a:pt x="67" y="1"/>
                        <a:pt x="65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7" name="Freeform 219"/>
                <p:cNvSpPr>
                  <a:spLocks noChangeArrowheads="1"/>
                </p:cNvSpPr>
                <p:nvPr>
                  <p:custDataLst>
                    <p:tags r:id="rId115"/>
                  </p:custDataLst>
                </p:nvPr>
              </p:nvSpPr>
              <p:spPr bwMode="auto">
                <a:xfrm>
                  <a:off x="1373" y="2900"/>
                  <a:ext cx="123" cy="69"/>
                </a:xfrm>
                <a:custGeom>
                  <a:avLst/>
                  <a:gdLst>
                    <a:gd name="T0" fmla="*/ 127 w 128"/>
                    <a:gd name="T1" fmla="*/ 1 h 72"/>
                    <a:gd name="T2" fmla="*/ 104 w 128"/>
                    <a:gd name="T3" fmla="*/ 11 h 72"/>
                    <a:gd name="T4" fmla="*/ 83 w 128"/>
                    <a:gd name="T5" fmla="*/ 17 h 72"/>
                    <a:gd name="T6" fmla="*/ 50 w 128"/>
                    <a:gd name="T7" fmla="*/ 25 h 72"/>
                    <a:gd name="T8" fmla="*/ 23 w 128"/>
                    <a:gd name="T9" fmla="*/ 49 h 72"/>
                    <a:gd name="T10" fmla="*/ 0 w 128"/>
                    <a:gd name="T11" fmla="*/ 71 h 72"/>
                    <a:gd name="T12" fmla="*/ 15 w 128"/>
                    <a:gd name="T13" fmla="*/ 63 h 72"/>
                    <a:gd name="T14" fmla="*/ 36 w 128"/>
                    <a:gd name="T15" fmla="*/ 55 h 72"/>
                    <a:gd name="T16" fmla="*/ 91 w 128"/>
                    <a:gd name="T17" fmla="*/ 44 h 72"/>
                    <a:gd name="T18" fmla="*/ 120 w 128"/>
                    <a:gd name="T19" fmla="*/ 16 h 72"/>
                    <a:gd name="T20" fmla="*/ 127 w 128"/>
                    <a:gd name="T21" fmla="*/ 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" h="72">
                      <a:moveTo>
                        <a:pt x="127" y="1"/>
                      </a:moveTo>
                      <a:cubicBezTo>
                        <a:pt x="124" y="0"/>
                        <a:pt x="109" y="9"/>
                        <a:pt x="104" y="11"/>
                      </a:cubicBezTo>
                      <a:cubicBezTo>
                        <a:pt x="97" y="13"/>
                        <a:pt x="90" y="16"/>
                        <a:pt x="83" y="17"/>
                      </a:cubicBezTo>
                      <a:cubicBezTo>
                        <a:pt x="72" y="19"/>
                        <a:pt x="60" y="21"/>
                        <a:pt x="50" y="25"/>
                      </a:cubicBezTo>
                      <a:cubicBezTo>
                        <a:pt x="39" y="30"/>
                        <a:pt x="30" y="40"/>
                        <a:pt x="23" y="49"/>
                      </a:cubicBezTo>
                      <a:cubicBezTo>
                        <a:pt x="17" y="56"/>
                        <a:pt x="3" y="62"/>
                        <a:pt x="0" y="71"/>
                      </a:cubicBezTo>
                      <a:cubicBezTo>
                        <a:pt x="5" y="72"/>
                        <a:pt x="11" y="66"/>
                        <a:pt x="15" y="63"/>
                      </a:cubicBezTo>
                      <a:cubicBezTo>
                        <a:pt x="22" y="59"/>
                        <a:pt x="28" y="56"/>
                        <a:pt x="36" y="55"/>
                      </a:cubicBezTo>
                      <a:cubicBezTo>
                        <a:pt x="55" y="53"/>
                        <a:pt x="73" y="56"/>
                        <a:pt x="91" y="44"/>
                      </a:cubicBezTo>
                      <a:cubicBezTo>
                        <a:pt x="102" y="37"/>
                        <a:pt x="111" y="26"/>
                        <a:pt x="120" y="16"/>
                      </a:cubicBezTo>
                      <a:cubicBezTo>
                        <a:pt x="123" y="12"/>
                        <a:pt x="128" y="6"/>
                        <a:pt x="127" y="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8" name="Freeform 220"/>
                <p:cNvSpPr>
                  <a:spLocks noChangeArrowheads="1"/>
                </p:cNvSpPr>
                <p:nvPr>
                  <p:custDataLst>
                    <p:tags r:id="rId116"/>
                  </p:custDataLst>
                </p:nvPr>
              </p:nvSpPr>
              <p:spPr bwMode="auto">
                <a:xfrm>
                  <a:off x="1222" y="2763"/>
                  <a:ext cx="165" cy="46"/>
                </a:xfrm>
                <a:custGeom>
                  <a:avLst/>
                  <a:gdLst>
                    <a:gd name="T0" fmla="*/ 0 w 172"/>
                    <a:gd name="T1" fmla="*/ 0 h 48"/>
                    <a:gd name="T2" fmla="*/ 18 w 172"/>
                    <a:gd name="T3" fmla="*/ 15 h 48"/>
                    <a:gd name="T4" fmla="*/ 37 w 172"/>
                    <a:gd name="T5" fmla="*/ 26 h 48"/>
                    <a:gd name="T6" fmla="*/ 80 w 172"/>
                    <a:gd name="T7" fmla="*/ 45 h 48"/>
                    <a:gd name="T8" fmla="*/ 127 w 172"/>
                    <a:gd name="T9" fmla="*/ 41 h 48"/>
                    <a:gd name="T10" fmla="*/ 172 w 172"/>
                    <a:gd name="T11" fmla="*/ 18 h 48"/>
                    <a:gd name="T12" fmla="*/ 150 w 172"/>
                    <a:gd name="T13" fmla="*/ 16 h 48"/>
                    <a:gd name="T14" fmla="*/ 117 w 172"/>
                    <a:gd name="T15" fmla="*/ 20 h 48"/>
                    <a:gd name="T16" fmla="*/ 54 w 172"/>
                    <a:gd name="T17" fmla="*/ 11 h 48"/>
                    <a:gd name="T18" fmla="*/ 21 w 172"/>
                    <a:gd name="T19" fmla="*/ 3 h 48"/>
                    <a:gd name="T20" fmla="*/ 2 w 172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2" h="48">
                      <a:moveTo>
                        <a:pt x="0" y="0"/>
                      </a:moveTo>
                      <a:cubicBezTo>
                        <a:pt x="6" y="2"/>
                        <a:pt x="13" y="11"/>
                        <a:pt x="18" y="15"/>
                      </a:cubicBezTo>
                      <a:cubicBezTo>
                        <a:pt x="23" y="20"/>
                        <a:pt x="30" y="23"/>
                        <a:pt x="37" y="26"/>
                      </a:cubicBezTo>
                      <a:cubicBezTo>
                        <a:pt x="51" y="33"/>
                        <a:pt x="64" y="41"/>
                        <a:pt x="80" y="45"/>
                      </a:cubicBezTo>
                      <a:cubicBezTo>
                        <a:pt x="94" y="48"/>
                        <a:pt x="114" y="46"/>
                        <a:pt x="127" y="41"/>
                      </a:cubicBezTo>
                      <a:cubicBezTo>
                        <a:pt x="139" y="37"/>
                        <a:pt x="166" y="31"/>
                        <a:pt x="172" y="18"/>
                      </a:cubicBezTo>
                      <a:cubicBezTo>
                        <a:pt x="166" y="15"/>
                        <a:pt x="156" y="16"/>
                        <a:pt x="150" y="16"/>
                      </a:cubicBezTo>
                      <a:cubicBezTo>
                        <a:pt x="139" y="16"/>
                        <a:pt x="128" y="21"/>
                        <a:pt x="117" y="20"/>
                      </a:cubicBezTo>
                      <a:cubicBezTo>
                        <a:pt x="95" y="18"/>
                        <a:pt x="76" y="9"/>
                        <a:pt x="54" y="11"/>
                      </a:cubicBezTo>
                      <a:cubicBezTo>
                        <a:pt x="43" y="12"/>
                        <a:pt x="31" y="5"/>
                        <a:pt x="21" y="3"/>
                      </a:cubicBezTo>
                      <a:cubicBezTo>
                        <a:pt x="15" y="2"/>
                        <a:pt x="6" y="4"/>
                        <a:pt x="2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9" name="Freeform 221"/>
                <p:cNvSpPr>
                  <a:spLocks noChangeArrowheads="1"/>
                </p:cNvSpPr>
                <p:nvPr>
                  <p:custDataLst>
                    <p:tags r:id="rId117"/>
                  </p:custDataLst>
                </p:nvPr>
              </p:nvSpPr>
              <p:spPr bwMode="auto">
                <a:xfrm>
                  <a:off x="1320" y="2883"/>
                  <a:ext cx="32" cy="45"/>
                </a:xfrm>
                <a:custGeom>
                  <a:avLst/>
                  <a:gdLst>
                    <a:gd name="T0" fmla="*/ 0 w 33"/>
                    <a:gd name="T1" fmla="*/ 0 h 47"/>
                    <a:gd name="T2" fmla="*/ 15 w 33"/>
                    <a:gd name="T3" fmla="*/ 21 h 47"/>
                    <a:gd name="T4" fmla="*/ 26 w 33"/>
                    <a:gd name="T5" fmla="*/ 47 h 47"/>
                    <a:gd name="T6" fmla="*/ 20 w 33"/>
                    <a:gd name="T7" fmla="*/ 7 h 47"/>
                    <a:gd name="T8" fmla="*/ 9 w 33"/>
                    <a:gd name="T9" fmla="*/ 4 h 47"/>
                    <a:gd name="T10" fmla="*/ 0 w 33"/>
                    <a:gd name="T11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7">
                      <a:moveTo>
                        <a:pt x="0" y="0"/>
                      </a:moveTo>
                      <a:cubicBezTo>
                        <a:pt x="6" y="7"/>
                        <a:pt x="12" y="12"/>
                        <a:pt x="15" y="21"/>
                      </a:cubicBezTo>
                      <a:cubicBezTo>
                        <a:pt x="18" y="27"/>
                        <a:pt x="20" y="45"/>
                        <a:pt x="26" y="47"/>
                      </a:cubicBezTo>
                      <a:cubicBezTo>
                        <a:pt x="27" y="36"/>
                        <a:pt x="33" y="14"/>
                        <a:pt x="20" y="7"/>
                      </a:cubicBezTo>
                      <a:cubicBezTo>
                        <a:pt x="16" y="5"/>
                        <a:pt x="13" y="6"/>
                        <a:pt x="9" y="4"/>
                      </a:cubicBezTo>
                      <a:cubicBezTo>
                        <a:pt x="6" y="3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0" name="Freeform 222"/>
                <p:cNvSpPr>
                  <a:spLocks noChangeArrowheads="1"/>
                </p:cNvSpPr>
                <p:nvPr>
                  <p:custDataLst>
                    <p:tags r:id="rId118"/>
                  </p:custDataLst>
                </p:nvPr>
              </p:nvSpPr>
              <p:spPr bwMode="auto">
                <a:xfrm>
                  <a:off x="1359" y="2865"/>
                  <a:ext cx="23" cy="7"/>
                </a:xfrm>
                <a:custGeom>
                  <a:avLst/>
                  <a:gdLst>
                    <a:gd name="T0" fmla="*/ 0 w 23"/>
                    <a:gd name="T1" fmla="*/ 6 h 7"/>
                    <a:gd name="T2" fmla="*/ 23 w 23"/>
                    <a:gd name="T3" fmla="*/ 2 h 7"/>
                    <a:gd name="T4" fmla="*/ 0 w 23"/>
                    <a:gd name="T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7">
                      <a:moveTo>
                        <a:pt x="0" y="6"/>
                      </a:moveTo>
                      <a:cubicBezTo>
                        <a:pt x="7" y="6"/>
                        <a:pt x="18" y="7"/>
                        <a:pt x="23" y="2"/>
                      </a:cubicBezTo>
                      <a:cubicBezTo>
                        <a:pt x="17" y="0"/>
                        <a:pt x="5" y="1"/>
                        <a:pt x="0" y="4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1" name="Freeform 223"/>
                <p:cNvSpPr>
                  <a:spLocks noChangeArrowheads="1"/>
                </p:cNvSpPr>
                <p:nvPr>
                  <p:custDataLst>
                    <p:tags r:id="rId119"/>
                  </p:custDataLst>
                </p:nvPr>
              </p:nvSpPr>
              <p:spPr bwMode="auto">
                <a:xfrm>
                  <a:off x="1388" y="2777"/>
                  <a:ext cx="62" cy="31"/>
                </a:xfrm>
                <a:custGeom>
                  <a:avLst/>
                  <a:gdLst>
                    <a:gd name="T0" fmla="*/ 0 w 64"/>
                    <a:gd name="T1" fmla="*/ 33 h 33"/>
                    <a:gd name="T2" fmla="*/ 6 w 64"/>
                    <a:gd name="T3" fmla="*/ 28 h 33"/>
                    <a:gd name="T4" fmla="*/ 14 w 64"/>
                    <a:gd name="T5" fmla="*/ 20 h 33"/>
                    <a:gd name="T6" fmla="*/ 28 w 64"/>
                    <a:gd name="T7" fmla="*/ 7 h 33"/>
                    <a:gd name="T8" fmla="*/ 49 w 64"/>
                    <a:gd name="T9" fmla="*/ 6 h 33"/>
                    <a:gd name="T10" fmla="*/ 64 w 64"/>
                    <a:gd name="T11" fmla="*/ 0 h 33"/>
                    <a:gd name="T12" fmla="*/ 45 w 64"/>
                    <a:gd name="T13" fmla="*/ 10 h 33"/>
                    <a:gd name="T14" fmla="*/ 24 w 64"/>
                    <a:gd name="T15" fmla="*/ 22 h 33"/>
                    <a:gd name="T16" fmla="*/ 2 w 64"/>
                    <a:gd name="T17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33">
                      <a:moveTo>
                        <a:pt x="0" y="33"/>
                      </a:moveTo>
                      <a:cubicBezTo>
                        <a:pt x="1" y="31"/>
                        <a:pt x="4" y="30"/>
                        <a:pt x="6" y="28"/>
                      </a:cubicBezTo>
                      <a:cubicBezTo>
                        <a:pt x="9" y="26"/>
                        <a:pt x="11" y="23"/>
                        <a:pt x="14" y="20"/>
                      </a:cubicBezTo>
                      <a:cubicBezTo>
                        <a:pt x="18" y="16"/>
                        <a:pt x="23" y="9"/>
                        <a:pt x="28" y="7"/>
                      </a:cubicBezTo>
                      <a:cubicBezTo>
                        <a:pt x="34" y="5"/>
                        <a:pt x="42" y="7"/>
                        <a:pt x="49" y="6"/>
                      </a:cubicBezTo>
                      <a:cubicBezTo>
                        <a:pt x="54" y="5"/>
                        <a:pt x="59" y="1"/>
                        <a:pt x="64" y="0"/>
                      </a:cubicBezTo>
                      <a:cubicBezTo>
                        <a:pt x="59" y="6"/>
                        <a:pt x="53" y="7"/>
                        <a:pt x="45" y="10"/>
                      </a:cubicBezTo>
                      <a:cubicBezTo>
                        <a:pt x="36" y="12"/>
                        <a:pt x="32" y="17"/>
                        <a:pt x="24" y="22"/>
                      </a:cubicBezTo>
                      <a:cubicBezTo>
                        <a:pt x="18" y="26"/>
                        <a:pt x="9" y="32"/>
                        <a:pt x="2" y="3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2" name="Freeform 224"/>
                <p:cNvSpPr>
                  <a:spLocks noChangeArrowheads="1"/>
                </p:cNvSpPr>
                <p:nvPr>
                  <p:custDataLst>
                    <p:tags r:id="rId120"/>
                  </p:custDataLst>
                </p:nvPr>
              </p:nvSpPr>
              <p:spPr bwMode="auto">
                <a:xfrm>
                  <a:off x="1147" y="2819"/>
                  <a:ext cx="78" cy="51"/>
                </a:xfrm>
                <a:custGeom>
                  <a:avLst/>
                  <a:gdLst>
                    <a:gd name="T0" fmla="*/ 2 w 81"/>
                    <a:gd name="T1" fmla="*/ 3 h 53"/>
                    <a:gd name="T2" fmla="*/ 21 w 81"/>
                    <a:gd name="T3" fmla="*/ 19 h 53"/>
                    <a:gd name="T4" fmla="*/ 38 w 81"/>
                    <a:gd name="T5" fmla="*/ 32 h 53"/>
                    <a:gd name="T6" fmla="*/ 63 w 81"/>
                    <a:gd name="T7" fmla="*/ 42 h 53"/>
                    <a:gd name="T8" fmla="*/ 81 w 81"/>
                    <a:gd name="T9" fmla="*/ 50 h 53"/>
                    <a:gd name="T10" fmla="*/ 55 w 81"/>
                    <a:gd name="T11" fmla="*/ 45 h 53"/>
                    <a:gd name="T12" fmla="*/ 29 w 81"/>
                    <a:gd name="T13" fmla="*/ 36 h 53"/>
                    <a:gd name="T14" fmla="*/ 0 w 81"/>
                    <a:gd name="T15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1" h="52">
                      <a:moveTo>
                        <a:pt x="2" y="3"/>
                      </a:moveTo>
                      <a:cubicBezTo>
                        <a:pt x="9" y="4"/>
                        <a:pt x="16" y="14"/>
                        <a:pt x="21" y="19"/>
                      </a:cubicBezTo>
                      <a:cubicBezTo>
                        <a:pt x="26" y="24"/>
                        <a:pt x="31" y="28"/>
                        <a:pt x="38" y="32"/>
                      </a:cubicBezTo>
                      <a:cubicBezTo>
                        <a:pt x="46" y="36"/>
                        <a:pt x="55" y="39"/>
                        <a:pt x="63" y="42"/>
                      </a:cubicBezTo>
                      <a:cubicBezTo>
                        <a:pt x="68" y="44"/>
                        <a:pt x="77" y="46"/>
                        <a:pt x="81" y="50"/>
                      </a:cubicBezTo>
                      <a:cubicBezTo>
                        <a:pt x="73" y="53"/>
                        <a:pt x="63" y="47"/>
                        <a:pt x="55" y="45"/>
                      </a:cubicBezTo>
                      <a:cubicBezTo>
                        <a:pt x="47" y="42"/>
                        <a:pt x="37" y="40"/>
                        <a:pt x="29" y="36"/>
                      </a:cubicBezTo>
                      <a:cubicBezTo>
                        <a:pt x="14" y="30"/>
                        <a:pt x="11" y="10"/>
                        <a:pt x="0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3" name="Freeform 225"/>
                <p:cNvSpPr>
                  <a:spLocks noChangeArrowheads="1"/>
                </p:cNvSpPr>
                <p:nvPr>
                  <p:custDataLst>
                    <p:tags r:id="rId121"/>
                  </p:custDataLst>
                </p:nvPr>
              </p:nvSpPr>
              <p:spPr bwMode="auto">
                <a:xfrm>
                  <a:off x="1257" y="2841"/>
                  <a:ext cx="27" cy="37"/>
                </a:xfrm>
                <a:custGeom>
                  <a:avLst/>
                  <a:gdLst>
                    <a:gd name="T0" fmla="*/ 1 w 29"/>
                    <a:gd name="T1" fmla="*/ 11 h 39"/>
                    <a:gd name="T2" fmla="*/ 14 w 29"/>
                    <a:gd name="T3" fmla="*/ 8 h 39"/>
                    <a:gd name="T4" fmla="*/ 29 w 29"/>
                    <a:gd name="T5" fmla="*/ 39 h 39"/>
                    <a:gd name="T6" fmla="*/ 13 w 29"/>
                    <a:gd name="T7" fmla="*/ 16 h 39"/>
                    <a:gd name="T8" fmla="*/ 1 w 29"/>
                    <a:gd name="T9" fmla="*/ 1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9">
                      <a:moveTo>
                        <a:pt x="1" y="11"/>
                      </a:moveTo>
                      <a:cubicBezTo>
                        <a:pt x="0" y="0"/>
                        <a:pt x="8" y="1"/>
                        <a:pt x="14" y="8"/>
                      </a:cubicBezTo>
                      <a:cubicBezTo>
                        <a:pt x="21" y="16"/>
                        <a:pt x="27" y="29"/>
                        <a:pt x="29" y="39"/>
                      </a:cubicBezTo>
                      <a:cubicBezTo>
                        <a:pt x="26" y="31"/>
                        <a:pt x="19" y="22"/>
                        <a:pt x="13" y="16"/>
                      </a:cubicBezTo>
                      <a:cubicBezTo>
                        <a:pt x="9" y="13"/>
                        <a:pt x="5" y="13"/>
                        <a:pt x="1" y="1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4" name="Freeform 226"/>
                <p:cNvSpPr>
                  <a:spLocks noChangeArrowheads="1"/>
                </p:cNvSpPr>
                <p:nvPr>
                  <p:custDataLst>
                    <p:tags r:id="rId122"/>
                  </p:custDataLst>
                </p:nvPr>
              </p:nvSpPr>
              <p:spPr bwMode="auto">
                <a:xfrm>
                  <a:off x="1258" y="2896"/>
                  <a:ext cx="37" cy="23"/>
                </a:xfrm>
                <a:custGeom>
                  <a:avLst/>
                  <a:gdLst>
                    <a:gd name="T0" fmla="*/ 2 w 39"/>
                    <a:gd name="T1" fmla="*/ 2 h 24"/>
                    <a:gd name="T2" fmla="*/ 22 w 39"/>
                    <a:gd name="T3" fmla="*/ 7 h 24"/>
                    <a:gd name="T4" fmla="*/ 39 w 39"/>
                    <a:gd name="T5" fmla="*/ 24 h 24"/>
                    <a:gd name="T6" fmla="*/ 17 w 39"/>
                    <a:gd name="T7" fmla="*/ 11 h 24"/>
                    <a:gd name="T8" fmla="*/ 0 w 39"/>
                    <a:gd name="T9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4">
                      <a:moveTo>
                        <a:pt x="2" y="2"/>
                      </a:moveTo>
                      <a:cubicBezTo>
                        <a:pt x="8" y="0"/>
                        <a:pt x="17" y="3"/>
                        <a:pt x="22" y="7"/>
                      </a:cubicBezTo>
                      <a:cubicBezTo>
                        <a:pt x="27" y="11"/>
                        <a:pt x="36" y="18"/>
                        <a:pt x="39" y="24"/>
                      </a:cubicBezTo>
                      <a:cubicBezTo>
                        <a:pt x="31" y="23"/>
                        <a:pt x="23" y="15"/>
                        <a:pt x="17" y="11"/>
                      </a:cubicBezTo>
                      <a:cubicBezTo>
                        <a:pt x="11" y="7"/>
                        <a:pt x="6" y="5"/>
                        <a:pt x="0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5" name="Freeform 227"/>
                <p:cNvSpPr>
                  <a:spLocks noChangeArrowheads="1"/>
                </p:cNvSpPr>
                <p:nvPr>
                  <p:custDataLst>
                    <p:tags r:id="rId123"/>
                  </p:custDataLst>
                </p:nvPr>
              </p:nvSpPr>
              <p:spPr bwMode="auto">
                <a:xfrm>
                  <a:off x="1386" y="2841"/>
                  <a:ext cx="94" cy="83"/>
                </a:xfrm>
                <a:custGeom>
                  <a:avLst/>
                  <a:gdLst>
                    <a:gd name="T0" fmla="*/ 85 w 97"/>
                    <a:gd name="T1" fmla="*/ 3 h 87"/>
                    <a:gd name="T2" fmla="*/ 81 w 97"/>
                    <a:gd name="T3" fmla="*/ 6 h 87"/>
                    <a:gd name="T4" fmla="*/ 74 w 97"/>
                    <a:gd name="T5" fmla="*/ 15 h 87"/>
                    <a:gd name="T6" fmla="*/ 61 w 97"/>
                    <a:gd name="T7" fmla="*/ 28 h 87"/>
                    <a:gd name="T8" fmla="*/ 37 w 97"/>
                    <a:gd name="T9" fmla="*/ 45 h 87"/>
                    <a:gd name="T10" fmla="*/ 17 w 97"/>
                    <a:gd name="T11" fmla="*/ 61 h 87"/>
                    <a:gd name="T12" fmla="*/ 0 w 97"/>
                    <a:gd name="T13" fmla="*/ 87 h 87"/>
                    <a:gd name="T14" fmla="*/ 27 w 97"/>
                    <a:gd name="T15" fmla="*/ 59 h 87"/>
                    <a:gd name="T16" fmla="*/ 62 w 97"/>
                    <a:gd name="T17" fmla="*/ 35 h 87"/>
                    <a:gd name="T18" fmla="*/ 85 w 97"/>
                    <a:gd name="T19" fmla="*/ 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87">
                      <a:moveTo>
                        <a:pt x="85" y="3"/>
                      </a:moveTo>
                      <a:cubicBezTo>
                        <a:pt x="84" y="0"/>
                        <a:pt x="82" y="5"/>
                        <a:pt x="81" y="6"/>
                      </a:cubicBezTo>
                      <a:cubicBezTo>
                        <a:pt x="79" y="9"/>
                        <a:pt x="77" y="12"/>
                        <a:pt x="74" y="15"/>
                      </a:cubicBezTo>
                      <a:cubicBezTo>
                        <a:pt x="70" y="20"/>
                        <a:pt x="66" y="24"/>
                        <a:pt x="61" y="28"/>
                      </a:cubicBezTo>
                      <a:cubicBezTo>
                        <a:pt x="53" y="35"/>
                        <a:pt x="46" y="39"/>
                        <a:pt x="37" y="45"/>
                      </a:cubicBezTo>
                      <a:cubicBezTo>
                        <a:pt x="30" y="49"/>
                        <a:pt x="22" y="55"/>
                        <a:pt x="17" y="61"/>
                      </a:cubicBezTo>
                      <a:cubicBezTo>
                        <a:pt x="12" y="68"/>
                        <a:pt x="2" y="79"/>
                        <a:pt x="0" y="87"/>
                      </a:cubicBezTo>
                      <a:cubicBezTo>
                        <a:pt x="11" y="81"/>
                        <a:pt x="17" y="67"/>
                        <a:pt x="27" y="59"/>
                      </a:cubicBezTo>
                      <a:cubicBezTo>
                        <a:pt x="39" y="51"/>
                        <a:pt x="51" y="43"/>
                        <a:pt x="62" y="35"/>
                      </a:cubicBezTo>
                      <a:cubicBezTo>
                        <a:pt x="68" y="31"/>
                        <a:pt x="97" y="8"/>
                        <a:pt x="85" y="3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6" name="Freeform 228"/>
                <p:cNvSpPr>
                  <a:spLocks noChangeArrowheads="1"/>
                </p:cNvSpPr>
                <p:nvPr>
                  <p:custDataLst>
                    <p:tags r:id="rId124"/>
                  </p:custDataLst>
                </p:nvPr>
              </p:nvSpPr>
              <p:spPr bwMode="auto">
                <a:xfrm>
                  <a:off x="1472" y="2875"/>
                  <a:ext cx="33" cy="17"/>
                </a:xfrm>
                <a:custGeom>
                  <a:avLst/>
                  <a:gdLst>
                    <a:gd name="T0" fmla="*/ 34 w 34"/>
                    <a:gd name="T1" fmla="*/ 0 h 17"/>
                    <a:gd name="T2" fmla="*/ 17 w 34"/>
                    <a:gd name="T3" fmla="*/ 8 h 17"/>
                    <a:gd name="T4" fmla="*/ 0 w 34"/>
                    <a:gd name="T5" fmla="*/ 15 h 17"/>
                    <a:gd name="T6" fmla="*/ 24 w 34"/>
                    <a:gd name="T7" fmla="*/ 6 h 17"/>
                    <a:gd name="T8" fmla="*/ 34 w 34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4" y="0"/>
                      </a:moveTo>
                      <a:cubicBezTo>
                        <a:pt x="30" y="0"/>
                        <a:pt x="22" y="6"/>
                        <a:pt x="17" y="8"/>
                      </a:cubicBezTo>
                      <a:cubicBezTo>
                        <a:pt x="12" y="11"/>
                        <a:pt x="5" y="12"/>
                        <a:pt x="0" y="15"/>
                      </a:cubicBezTo>
                      <a:cubicBezTo>
                        <a:pt x="9" y="17"/>
                        <a:pt x="17" y="9"/>
                        <a:pt x="24" y="6"/>
                      </a:cubicBezTo>
                      <a:cubicBezTo>
                        <a:pt x="27" y="5"/>
                        <a:pt x="34" y="3"/>
                        <a:pt x="34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7" name="Freeform 229"/>
                <p:cNvSpPr>
                  <a:spLocks noChangeArrowheads="1"/>
                </p:cNvSpPr>
                <p:nvPr>
                  <p:custDataLst>
                    <p:tags r:id="rId125"/>
                  </p:custDataLst>
                </p:nvPr>
              </p:nvSpPr>
              <p:spPr bwMode="auto">
                <a:xfrm>
                  <a:off x="1404" y="2911"/>
                  <a:ext cx="78" cy="36"/>
                </a:xfrm>
                <a:custGeom>
                  <a:avLst/>
                  <a:gdLst>
                    <a:gd name="T0" fmla="*/ 82 w 82"/>
                    <a:gd name="T1" fmla="*/ 3 h 38"/>
                    <a:gd name="T2" fmla="*/ 59 w 82"/>
                    <a:gd name="T3" fmla="*/ 9 h 38"/>
                    <a:gd name="T4" fmla="*/ 32 w 82"/>
                    <a:gd name="T5" fmla="*/ 14 h 38"/>
                    <a:gd name="T6" fmla="*/ 0 w 82"/>
                    <a:gd name="T7" fmla="*/ 36 h 38"/>
                    <a:gd name="T8" fmla="*/ 26 w 82"/>
                    <a:gd name="T9" fmla="*/ 25 h 38"/>
                    <a:gd name="T10" fmla="*/ 55 w 82"/>
                    <a:gd name="T11" fmla="*/ 13 h 38"/>
                    <a:gd name="T12" fmla="*/ 82 w 82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38">
                      <a:moveTo>
                        <a:pt x="82" y="3"/>
                      </a:moveTo>
                      <a:cubicBezTo>
                        <a:pt x="77" y="0"/>
                        <a:pt x="64" y="8"/>
                        <a:pt x="59" y="9"/>
                      </a:cubicBezTo>
                      <a:cubicBezTo>
                        <a:pt x="50" y="11"/>
                        <a:pt x="41" y="11"/>
                        <a:pt x="32" y="14"/>
                      </a:cubicBezTo>
                      <a:cubicBezTo>
                        <a:pt x="22" y="18"/>
                        <a:pt x="6" y="27"/>
                        <a:pt x="0" y="36"/>
                      </a:cubicBezTo>
                      <a:cubicBezTo>
                        <a:pt x="9" y="38"/>
                        <a:pt x="18" y="28"/>
                        <a:pt x="26" y="25"/>
                      </a:cubicBezTo>
                      <a:cubicBezTo>
                        <a:pt x="36" y="22"/>
                        <a:pt x="45" y="17"/>
                        <a:pt x="55" y="13"/>
                      </a:cubicBezTo>
                      <a:cubicBezTo>
                        <a:pt x="63" y="9"/>
                        <a:pt x="74" y="10"/>
                        <a:pt x="82" y="4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8" name="Freeform 230"/>
                <p:cNvSpPr>
                  <a:spLocks noChangeArrowheads="1"/>
                </p:cNvSpPr>
                <p:nvPr>
                  <p:custDataLst>
                    <p:tags r:id="rId126"/>
                  </p:custDataLst>
                </p:nvPr>
              </p:nvSpPr>
              <p:spPr bwMode="auto">
                <a:xfrm>
                  <a:off x="1243" y="2776"/>
                  <a:ext cx="115" cy="26"/>
                </a:xfrm>
                <a:custGeom>
                  <a:avLst/>
                  <a:gdLst>
                    <a:gd name="T0" fmla="*/ 0 w 119"/>
                    <a:gd name="T1" fmla="*/ 2 h 28"/>
                    <a:gd name="T2" fmla="*/ 28 w 119"/>
                    <a:gd name="T3" fmla="*/ 15 h 28"/>
                    <a:gd name="T4" fmla="*/ 57 w 119"/>
                    <a:gd name="T5" fmla="*/ 25 h 28"/>
                    <a:gd name="T6" fmla="*/ 119 w 119"/>
                    <a:gd name="T7" fmla="*/ 17 h 28"/>
                    <a:gd name="T8" fmla="*/ 37 w 119"/>
                    <a:gd name="T9" fmla="*/ 14 h 28"/>
                    <a:gd name="T10" fmla="*/ 4 w 119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9" h="28">
                      <a:moveTo>
                        <a:pt x="0" y="2"/>
                      </a:moveTo>
                      <a:cubicBezTo>
                        <a:pt x="7" y="0"/>
                        <a:pt x="21" y="12"/>
                        <a:pt x="28" y="15"/>
                      </a:cubicBezTo>
                      <a:cubicBezTo>
                        <a:pt x="38" y="19"/>
                        <a:pt x="47" y="23"/>
                        <a:pt x="57" y="25"/>
                      </a:cubicBezTo>
                      <a:cubicBezTo>
                        <a:pt x="78" y="28"/>
                        <a:pt x="99" y="19"/>
                        <a:pt x="119" y="17"/>
                      </a:cubicBezTo>
                      <a:cubicBezTo>
                        <a:pt x="93" y="16"/>
                        <a:pt x="64" y="18"/>
                        <a:pt x="37" y="14"/>
                      </a:cubicBezTo>
                      <a:cubicBezTo>
                        <a:pt x="24" y="12"/>
                        <a:pt x="14" y="7"/>
                        <a:pt x="4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9" name="Freeform 231"/>
                <p:cNvSpPr>
                  <a:spLocks noChangeArrowheads="1"/>
                </p:cNvSpPr>
                <p:nvPr>
                  <p:custDataLst>
                    <p:tags r:id="rId127"/>
                  </p:custDataLst>
                </p:nvPr>
              </p:nvSpPr>
              <p:spPr bwMode="auto">
                <a:xfrm>
                  <a:off x="1073" y="2690"/>
                  <a:ext cx="113" cy="65"/>
                </a:xfrm>
                <a:custGeom>
                  <a:avLst/>
                  <a:gdLst>
                    <a:gd name="T0" fmla="*/ 118 w 118"/>
                    <a:gd name="T1" fmla="*/ 56 h 67"/>
                    <a:gd name="T2" fmla="*/ 89 w 118"/>
                    <a:gd name="T3" fmla="*/ 45 h 67"/>
                    <a:gd name="T4" fmla="*/ 51 w 118"/>
                    <a:gd name="T5" fmla="*/ 33 h 67"/>
                    <a:gd name="T6" fmla="*/ 27 w 118"/>
                    <a:gd name="T7" fmla="*/ 22 h 67"/>
                    <a:gd name="T8" fmla="*/ 0 w 118"/>
                    <a:gd name="T9" fmla="*/ 0 h 67"/>
                    <a:gd name="T10" fmla="*/ 22 w 118"/>
                    <a:gd name="T11" fmla="*/ 29 h 67"/>
                    <a:gd name="T12" fmla="*/ 31 w 118"/>
                    <a:gd name="T13" fmla="*/ 46 h 67"/>
                    <a:gd name="T14" fmla="*/ 38 w 118"/>
                    <a:gd name="T15" fmla="*/ 62 h 67"/>
                    <a:gd name="T16" fmla="*/ 81 w 118"/>
                    <a:gd name="T17" fmla="*/ 61 h 67"/>
                    <a:gd name="T18" fmla="*/ 118 w 118"/>
                    <a:gd name="T19" fmla="*/ 6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8" h="67">
                      <a:moveTo>
                        <a:pt x="118" y="56"/>
                      </a:moveTo>
                      <a:cubicBezTo>
                        <a:pt x="111" y="57"/>
                        <a:pt x="97" y="48"/>
                        <a:pt x="89" y="45"/>
                      </a:cubicBezTo>
                      <a:cubicBezTo>
                        <a:pt x="77" y="42"/>
                        <a:pt x="62" y="39"/>
                        <a:pt x="51" y="33"/>
                      </a:cubicBezTo>
                      <a:cubicBezTo>
                        <a:pt x="39" y="26"/>
                        <a:pt x="38" y="31"/>
                        <a:pt x="27" y="22"/>
                      </a:cubicBezTo>
                      <a:cubicBezTo>
                        <a:pt x="16" y="12"/>
                        <a:pt x="8" y="12"/>
                        <a:pt x="0" y="0"/>
                      </a:cubicBezTo>
                      <a:cubicBezTo>
                        <a:pt x="10" y="15"/>
                        <a:pt x="18" y="23"/>
                        <a:pt x="22" y="29"/>
                      </a:cubicBezTo>
                      <a:cubicBezTo>
                        <a:pt x="26" y="36"/>
                        <a:pt x="29" y="38"/>
                        <a:pt x="31" y="46"/>
                      </a:cubicBezTo>
                      <a:cubicBezTo>
                        <a:pt x="34" y="53"/>
                        <a:pt x="31" y="59"/>
                        <a:pt x="38" y="62"/>
                      </a:cubicBezTo>
                      <a:cubicBezTo>
                        <a:pt x="50" y="67"/>
                        <a:pt x="69" y="62"/>
                        <a:pt x="81" y="61"/>
                      </a:cubicBezTo>
                      <a:cubicBezTo>
                        <a:pt x="94" y="59"/>
                        <a:pt x="105" y="61"/>
                        <a:pt x="118" y="6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0" name="Freeform 232"/>
                <p:cNvSpPr>
                  <a:spLocks noChangeArrowheads="1"/>
                </p:cNvSpPr>
                <p:nvPr>
                  <p:custDataLst>
                    <p:tags r:id="rId128"/>
                  </p:custDataLst>
                </p:nvPr>
              </p:nvSpPr>
              <p:spPr bwMode="auto">
                <a:xfrm>
                  <a:off x="1104" y="2757"/>
                  <a:ext cx="109" cy="35"/>
                </a:xfrm>
                <a:custGeom>
                  <a:avLst/>
                  <a:gdLst>
                    <a:gd name="T0" fmla="*/ 114 w 114"/>
                    <a:gd name="T1" fmla="*/ 18 h 36"/>
                    <a:gd name="T2" fmla="*/ 97 w 114"/>
                    <a:gd name="T3" fmla="*/ 3 h 36"/>
                    <a:gd name="T4" fmla="*/ 69 w 114"/>
                    <a:gd name="T5" fmla="*/ 6 h 36"/>
                    <a:gd name="T6" fmla="*/ 33 w 114"/>
                    <a:gd name="T7" fmla="*/ 12 h 36"/>
                    <a:gd name="T8" fmla="*/ 0 w 114"/>
                    <a:gd name="T9" fmla="*/ 7 h 36"/>
                    <a:gd name="T10" fmla="*/ 66 w 114"/>
                    <a:gd name="T11" fmla="*/ 29 h 36"/>
                    <a:gd name="T12" fmla="*/ 91 w 114"/>
                    <a:gd name="T13" fmla="*/ 19 h 36"/>
                    <a:gd name="T14" fmla="*/ 113 w 114"/>
                    <a:gd name="T15" fmla="*/ 1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36">
                      <a:moveTo>
                        <a:pt x="114" y="18"/>
                      </a:moveTo>
                      <a:cubicBezTo>
                        <a:pt x="108" y="13"/>
                        <a:pt x="105" y="6"/>
                        <a:pt x="97" y="3"/>
                      </a:cubicBezTo>
                      <a:cubicBezTo>
                        <a:pt x="87" y="0"/>
                        <a:pt x="78" y="4"/>
                        <a:pt x="69" y="6"/>
                      </a:cubicBezTo>
                      <a:cubicBezTo>
                        <a:pt x="57" y="9"/>
                        <a:pt x="46" y="13"/>
                        <a:pt x="33" y="12"/>
                      </a:cubicBezTo>
                      <a:cubicBezTo>
                        <a:pt x="22" y="11"/>
                        <a:pt x="11" y="8"/>
                        <a:pt x="0" y="7"/>
                      </a:cubicBezTo>
                      <a:cubicBezTo>
                        <a:pt x="23" y="21"/>
                        <a:pt x="38" y="36"/>
                        <a:pt x="66" y="29"/>
                      </a:cubicBezTo>
                      <a:cubicBezTo>
                        <a:pt x="75" y="27"/>
                        <a:pt x="82" y="22"/>
                        <a:pt x="91" y="19"/>
                      </a:cubicBezTo>
                      <a:cubicBezTo>
                        <a:pt x="98" y="17"/>
                        <a:pt x="105" y="18"/>
                        <a:pt x="113" y="18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1" name="Freeform 233"/>
                <p:cNvSpPr>
                  <a:spLocks noChangeArrowheads="1"/>
                </p:cNvSpPr>
                <p:nvPr>
                  <p:custDataLst>
                    <p:tags r:id="rId129"/>
                  </p:custDataLst>
                </p:nvPr>
              </p:nvSpPr>
              <p:spPr bwMode="auto">
                <a:xfrm>
                  <a:off x="1547" y="2725"/>
                  <a:ext cx="80" cy="105"/>
                </a:xfrm>
                <a:custGeom>
                  <a:avLst/>
                  <a:gdLst>
                    <a:gd name="T0" fmla="*/ 83 w 83"/>
                    <a:gd name="T1" fmla="*/ 2 h 110"/>
                    <a:gd name="T2" fmla="*/ 69 w 83"/>
                    <a:gd name="T3" fmla="*/ 12 h 110"/>
                    <a:gd name="T4" fmla="*/ 45 w 83"/>
                    <a:gd name="T5" fmla="*/ 23 h 110"/>
                    <a:gd name="T6" fmla="*/ 13 w 83"/>
                    <a:gd name="T7" fmla="*/ 44 h 110"/>
                    <a:gd name="T8" fmla="*/ 7 w 83"/>
                    <a:gd name="T9" fmla="*/ 78 h 110"/>
                    <a:gd name="T10" fmla="*/ 1 w 83"/>
                    <a:gd name="T11" fmla="*/ 110 h 110"/>
                    <a:gd name="T12" fmla="*/ 54 w 83"/>
                    <a:gd name="T13" fmla="*/ 57 h 110"/>
                    <a:gd name="T14" fmla="*/ 79 w 83"/>
                    <a:gd name="T1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3" h="110">
                      <a:moveTo>
                        <a:pt x="83" y="2"/>
                      </a:moveTo>
                      <a:cubicBezTo>
                        <a:pt x="80" y="1"/>
                        <a:pt x="73" y="10"/>
                        <a:pt x="69" y="12"/>
                      </a:cubicBezTo>
                      <a:cubicBezTo>
                        <a:pt x="62" y="17"/>
                        <a:pt x="53" y="20"/>
                        <a:pt x="45" y="23"/>
                      </a:cubicBezTo>
                      <a:cubicBezTo>
                        <a:pt x="32" y="28"/>
                        <a:pt x="20" y="32"/>
                        <a:pt x="13" y="44"/>
                      </a:cubicBezTo>
                      <a:cubicBezTo>
                        <a:pt x="6" y="55"/>
                        <a:pt x="8" y="66"/>
                        <a:pt x="7" y="78"/>
                      </a:cubicBezTo>
                      <a:cubicBezTo>
                        <a:pt x="6" y="88"/>
                        <a:pt x="0" y="99"/>
                        <a:pt x="1" y="110"/>
                      </a:cubicBezTo>
                      <a:cubicBezTo>
                        <a:pt x="24" y="102"/>
                        <a:pt x="41" y="76"/>
                        <a:pt x="54" y="57"/>
                      </a:cubicBezTo>
                      <a:cubicBezTo>
                        <a:pt x="64" y="41"/>
                        <a:pt x="77" y="19"/>
                        <a:pt x="79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2" name="Freeform 234"/>
                <p:cNvSpPr>
                  <a:spLocks noChangeArrowheads="1"/>
                </p:cNvSpPr>
                <p:nvPr>
                  <p:custDataLst>
                    <p:tags r:id="rId130"/>
                  </p:custDataLst>
                </p:nvPr>
              </p:nvSpPr>
              <p:spPr bwMode="auto">
                <a:xfrm>
                  <a:off x="1555" y="2744"/>
                  <a:ext cx="53" cy="71"/>
                </a:xfrm>
                <a:custGeom>
                  <a:avLst/>
                  <a:gdLst>
                    <a:gd name="T0" fmla="*/ 56 w 56"/>
                    <a:gd name="T1" fmla="*/ 0 h 74"/>
                    <a:gd name="T2" fmla="*/ 14 w 56"/>
                    <a:gd name="T3" fmla="*/ 23 h 74"/>
                    <a:gd name="T4" fmla="*/ 0 w 56"/>
                    <a:gd name="T5" fmla="*/ 74 h 74"/>
                    <a:gd name="T6" fmla="*/ 25 w 56"/>
                    <a:gd name="T7" fmla="*/ 24 h 74"/>
                    <a:gd name="T8" fmla="*/ 52 w 56"/>
                    <a:gd name="T9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74">
                      <a:moveTo>
                        <a:pt x="56" y="0"/>
                      </a:moveTo>
                      <a:cubicBezTo>
                        <a:pt x="43" y="10"/>
                        <a:pt x="26" y="11"/>
                        <a:pt x="14" y="23"/>
                      </a:cubicBezTo>
                      <a:cubicBezTo>
                        <a:pt x="0" y="37"/>
                        <a:pt x="5" y="57"/>
                        <a:pt x="0" y="74"/>
                      </a:cubicBezTo>
                      <a:cubicBezTo>
                        <a:pt x="9" y="56"/>
                        <a:pt x="10" y="38"/>
                        <a:pt x="25" y="24"/>
                      </a:cubicBezTo>
                      <a:cubicBezTo>
                        <a:pt x="33" y="15"/>
                        <a:pt x="42" y="7"/>
                        <a:pt x="52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3" name="Freeform 235"/>
                <p:cNvSpPr>
                  <a:spLocks noChangeArrowheads="1"/>
                </p:cNvSpPr>
                <p:nvPr>
                  <p:custDataLst>
                    <p:tags r:id="rId131"/>
                  </p:custDataLst>
                </p:nvPr>
              </p:nvSpPr>
              <p:spPr bwMode="auto">
                <a:xfrm>
                  <a:off x="1089" y="2705"/>
                  <a:ext cx="59" cy="38"/>
                </a:xfrm>
                <a:custGeom>
                  <a:avLst/>
                  <a:gdLst>
                    <a:gd name="T0" fmla="*/ 0 w 61"/>
                    <a:gd name="T1" fmla="*/ 0 h 40"/>
                    <a:gd name="T2" fmla="*/ 29 w 61"/>
                    <a:gd name="T3" fmla="*/ 25 h 40"/>
                    <a:gd name="T4" fmla="*/ 45 w 61"/>
                    <a:gd name="T5" fmla="*/ 34 h 40"/>
                    <a:gd name="T6" fmla="*/ 61 w 61"/>
                    <a:gd name="T7" fmla="*/ 40 h 40"/>
                    <a:gd name="T8" fmla="*/ 25 w 61"/>
                    <a:gd name="T9" fmla="*/ 25 h 40"/>
                    <a:gd name="T10" fmla="*/ 4 w 61"/>
                    <a:gd name="T11" fmla="*/ 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0">
                      <a:moveTo>
                        <a:pt x="0" y="0"/>
                      </a:moveTo>
                      <a:cubicBezTo>
                        <a:pt x="4" y="8"/>
                        <a:pt x="22" y="19"/>
                        <a:pt x="29" y="25"/>
                      </a:cubicBezTo>
                      <a:cubicBezTo>
                        <a:pt x="34" y="29"/>
                        <a:pt x="39" y="32"/>
                        <a:pt x="45" y="34"/>
                      </a:cubicBezTo>
                      <a:cubicBezTo>
                        <a:pt x="50" y="36"/>
                        <a:pt x="58" y="36"/>
                        <a:pt x="61" y="40"/>
                      </a:cubicBezTo>
                      <a:cubicBezTo>
                        <a:pt x="51" y="34"/>
                        <a:pt x="36" y="33"/>
                        <a:pt x="25" y="25"/>
                      </a:cubicBezTo>
                      <a:cubicBezTo>
                        <a:pt x="18" y="20"/>
                        <a:pt x="10" y="12"/>
                        <a:pt x="4" y="6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4" name="Freeform 236"/>
                <p:cNvSpPr>
                  <a:spLocks noChangeArrowheads="1"/>
                </p:cNvSpPr>
                <p:nvPr>
                  <p:custDataLst>
                    <p:tags r:id="rId132"/>
                  </p:custDataLst>
                </p:nvPr>
              </p:nvSpPr>
              <p:spPr bwMode="auto">
                <a:xfrm>
                  <a:off x="1172" y="2792"/>
                  <a:ext cx="58" cy="38"/>
                </a:xfrm>
                <a:custGeom>
                  <a:avLst/>
                  <a:gdLst>
                    <a:gd name="T0" fmla="*/ 53 w 60"/>
                    <a:gd name="T1" fmla="*/ 8 h 40"/>
                    <a:gd name="T2" fmla="*/ 12 w 60"/>
                    <a:gd name="T3" fmla="*/ 30 h 40"/>
                    <a:gd name="T4" fmla="*/ 23 w 60"/>
                    <a:gd name="T5" fmla="*/ 33 h 40"/>
                    <a:gd name="T6" fmla="*/ 33 w 60"/>
                    <a:gd name="T7" fmla="*/ 18 h 40"/>
                    <a:gd name="T8" fmla="*/ 50 w 60"/>
                    <a:gd name="T9" fmla="*/ 16 h 40"/>
                    <a:gd name="T10" fmla="*/ 52 w 60"/>
                    <a:gd name="T11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40">
                      <a:moveTo>
                        <a:pt x="53" y="8"/>
                      </a:moveTo>
                      <a:cubicBezTo>
                        <a:pt x="36" y="0"/>
                        <a:pt x="0" y="3"/>
                        <a:pt x="12" y="30"/>
                      </a:cubicBezTo>
                      <a:cubicBezTo>
                        <a:pt x="16" y="38"/>
                        <a:pt x="19" y="40"/>
                        <a:pt x="23" y="33"/>
                      </a:cubicBezTo>
                      <a:cubicBezTo>
                        <a:pt x="26" y="27"/>
                        <a:pt x="25" y="21"/>
                        <a:pt x="33" y="18"/>
                      </a:cubicBezTo>
                      <a:cubicBezTo>
                        <a:pt x="38" y="16"/>
                        <a:pt x="44" y="18"/>
                        <a:pt x="50" y="16"/>
                      </a:cubicBezTo>
                      <a:cubicBezTo>
                        <a:pt x="54" y="15"/>
                        <a:pt x="60" y="9"/>
                        <a:pt x="52" y="8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5" name="Freeform 237"/>
                <p:cNvSpPr>
                  <a:spLocks noChangeArrowheads="1"/>
                </p:cNvSpPr>
                <p:nvPr>
                  <p:custDataLst>
                    <p:tags r:id="rId133"/>
                  </p:custDataLst>
                </p:nvPr>
              </p:nvSpPr>
              <p:spPr bwMode="auto">
                <a:xfrm>
                  <a:off x="1484" y="2796"/>
                  <a:ext cx="52" cy="33"/>
                </a:xfrm>
                <a:custGeom>
                  <a:avLst/>
                  <a:gdLst>
                    <a:gd name="T0" fmla="*/ 13 w 54"/>
                    <a:gd name="T1" fmla="*/ 19 h 35"/>
                    <a:gd name="T2" fmla="*/ 38 w 54"/>
                    <a:gd name="T3" fmla="*/ 22 h 35"/>
                    <a:gd name="T4" fmla="*/ 49 w 54"/>
                    <a:gd name="T5" fmla="*/ 30 h 35"/>
                    <a:gd name="T6" fmla="*/ 54 w 54"/>
                    <a:gd name="T7" fmla="*/ 13 h 35"/>
                    <a:gd name="T8" fmla="*/ 29 w 54"/>
                    <a:gd name="T9" fmla="*/ 4 h 35"/>
                    <a:gd name="T10" fmla="*/ 11 w 54"/>
                    <a:gd name="T1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35">
                      <a:moveTo>
                        <a:pt x="13" y="19"/>
                      </a:moveTo>
                      <a:cubicBezTo>
                        <a:pt x="20" y="12"/>
                        <a:pt x="33" y="14"/>
                        <a:pt x="38" y="22"/>
                      </a:cubicBezTo>
                      <a:cubicBezTo>
                        <a:pt x="41" y="26"/>
                        <a:pt x="42" y="35"/>
                        <a:pt x="49" y="30"/>
                      </a:cubicBezTo>
                      <a:cubicBezTo>
                        <a:pt x="52" y="27"/>
                        <a:pt x="54" y="16"/>
                        <a:pt x="54" y="13"/>
                      </a:cubicBezTo>
                      <a:cubicBezTo>
                        <a:pt x="53" y="0"/>
                        <a:pt x="39" y="2"/>
                        <a:pt x="29" y="4"/>
                      </a:cubicBezTo>
                      <a:cubicBezTo>
                        <a:pt x="25" y="4"/>
                        <a:pt x="0" y="14"/>
                        <a:pt x="11" y="18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6" name="Freeform 238"/>
                <p:cNvSpPr>
                  <a:spLocks noChangeArrowheads="1"/>
                </p:cNvSpPr>
                <p:nvPr>
                  <p:custDataLst>
                    <p:tags r:id="rId134"/>
                  </p:custDataLst>
                </p:nvPr>
              </p:nvSpPr>
              <p:spPr bwMode="auto">
                <a:xfrm>
                  <a:off x="1277" y="2682"/>
                  <a:ext cx="61" cy="62"/>
                </a:xfrm>
                <a:custGeom>
                  <a:avLst/>
                  <a:gdLst>
                    <a:gd name="T0" fmla="*/ 61 w 64"/>
                    <a:gd name="T1" fmla="*/ 8 h 65"/>
                    <a:gd name="T2" fmla="*/ 45 w 64"/>
                    <a:gd name="T3" fmla="*/ 17 h 65"/>
                    <a:gd name="T4" fmla="*/ 31 w 64"/>
                    <a:gd name="T5" fmla="*/ 33 h 65"/>
                    <a:gd name="T6" fmla="*/ 12 w 64"/>
                    <a:gd name="T7" fmla="*/ 47 h 65"/>
                    <a:gd name="T8" fmla="*/ 0 w 64"/>
                    <a:gd name="T9" fmla="*/ 65 h 65"/>
                    <a:gd name="T10" fmla="*/ 19 w 64"/>
                    <a:gd name="T11" fmla="*/ 50 h 65"/>
                    <a:gd name="T12" fmla="*/ 37 w 64"/>
                    <a:gd name="T13" fmla="*/ 36 h 65"/>
                    <a:gd name="T14" fmla="*/ 64 w 64"/>
                    <a:gd name="T15" fmla="*/ 12 h 65"/>
                    <a:gd name="T16" fmla="*/ 61 w 64"/>
                    <a:gd name="T17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65">
                      <a:moveTo>
                        <a:pt x="61" y="8"/>
                      </a:moveTo>
                      <a:cubicBezTo>
                        <a:pt x="60" y="0"/>
                        <a:pt x="47" y="15"/>
                        <a:pt x="45" y="17"/>
                      </a:cubicBezTo>
                      <a:cubicBezTo>
                        <a:pt x="40" y="23"/>
                        <a:pt x="37" y="28"/>
                        <a:pt x="31" y="33"/>
                      </a:cubicBezTo>
                      <a:cubicBezTo>
                        <a:pt x="25" y="38"/>
                        <a:pt x="18" y="42"/>
                        <a:pt x="12" y="47"/>
                      </a:cubicBezTo>
                      <a:cubicBezTo>
                        <a:pt x="7" y="52"/>
                        <a:pt x="4" y="58"/>
                        <a:pt x="0" y="65"/>
                      </a:cubicBezTo>
                      <a:cubicBezTo>
                        <a:pt x="4" y="59"/>
                        <a:pt x="13" y="54"/>
                        <a:pt x="19" y="50"/>
                      </a:cubicBezTo>
                      <a:cubicBezTo>
                        <a:pt x="25" y="45"/>
                        <a:pt x="32" y="43"/>
                        <a:pt x="37" y="36"/>
                      </a:cubicBezTo>
                      <a:cubicBezTo>
                        <a:pt x="42" y="30"/>
                        <a:pt x="53" y="8"/>
                        <a:pt x="64" y="12"/>
                      </a:cubicBezTo>
                      <a:cubicBezTo>
                        <a:pt x="63" y="10"/>
                        <a:pt x="62" y="9"/>
                        <a:pt x="61" y="8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7" name="Freeform 239"/>
                <p:cNvSpPr>
                  <a:spLocks noChangeArrowheads="1"/>
                </p:cNvSpPr>
                <p:nvPr>
                  <p:custDataLst>
                    <p:tags r:id="rId135"/>
                  </p:custDataLst>
                </p:nvPr>
              </p:nvSpPr>
              <p:spPr bwMode="auto">
                <a:xfrm>
                  <a:off x="1195" y="2670"/>
                  <a:ext cx="53" cy="59"/>
                </a:xfrm>
                <a:custGeom>
                  <a:avLst/>
                  <a:gdLst>
                    <a:gd name="T0" fmla="*/ 55 w 55"/>
                    <a:gd name="T1" fmla="*/ 0 h 61"/>
                    <a:gd name="T2" fmla="*/ 20 w 55"/>
                    <a:gd name="T3" fmla="*/ 25 h 61"/>
                    <a:gd name="T4" fmla="*/ 11 w 55"/>
                    <a:gd name="T5" fmla="*/ 61 h 61"/>
                    <a:gd name="T6" fmla="*/ 16 w 55"/>
                    <a:gd name="T7" fmla="*/ 40 h 61"/>
                    <a:gd name="T8" fmla="*/ 28 w 55"/>
                    <a:gd name="T9" fmla="*/ 21 h 61"/>
                    <a:gd name="T10" fmla="*/ 54 w 55"/>
                    <a:gd name="T11" fmla="*/ 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61">
                      <a:moveTo>
                        <a:pt x="55" y="0"/>
                      </a:moveTo>
                      <a:cubicBezTo>
                        <a:pt x="41" y="4"/>
                        <a:pt x="29" y="14"/>
                        <a:pt x="20" y="25"/>
                      </a:cubicBezTo>
                      <a:cubicBezTo>
                        <a:pt x="15" y="31"/>
                        <a:pt x="0" y="56"/>
                        <a:pt x="11" y="61"/>
                      </a:cubicBezTo>
                      <a:cubicBezTo>
                        <a:pt x="8" y="53"/>
                        <a:pt x="12" y="47"/>
                        <a:pt x="16" y="40"/>
                      </a:cubicBezTo>
                      <a:cubicBezTo>
                        <a:pt x="19" y="34"/>
                        <a:pt x="22" y="26"/>
                        <a:pt x="28" y="21"/>
                      </a:cubicBezTo>
                      <a:cubicBezTo>
                        <a:pt x="34" y="15"/>
                        <a:pt x="45" y="4"/>
                        <a:pt x="54" y="1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8" name="Freeform 240"/>
                <p:cNvSpPr>
                  <a:spLocks noChangeArrowheads="1"/>
                </p:cNvSpPr>
                <p:nvPr>
                  <p:custDataLst>
                    <p:tags r:id="rId136"/>
                  </p:custDataLst>
                </p:nvPr>
              </p:nvSpPr>
              <p:spPr bwMode="auto">
                <a:xfrm>
                  <a:off x="1270" y="2611"/>
                  <a:ext cx="53" cy="79"/>
                </a:xfrm>
                <a:custGeom>
                  <a:avLst/>
                  <a:gdLst>
                    <a:gd name="T0" fmla="*/ 55 w 55"/>
                    <a:gd name="T1" fmla="*/ 0 h 83"/>
                    <a:gd name="T2" fmla="*/ 39 w 55"/>
                    <a:gd name="T3" fmla="*/ 23 h 83"/>
                    <a:gd name="T4" fmla="*/ 18 w 55"/>
                    <a:gd name="T5" fmla="*/ 43 h 83"/>
                    <a:gd name="T6" fmla="*/ 5 w 55"/>
                    <a:gd name="T7" fmla="*/ 64 h 83"/>
                    <a:gd name="T8" fmla="*/ 0 w 55"/>
                    <a:gd name="T9" fmla="*/ 83 h 83"/>
                    <a:gd name="T10" fmla="*/ 28 w 55"/>
                    <a:gd name="T11" fmla="*/ 36 h 83"/>
                    <a:gd name="T12" fmla="*/ 45 w 55"/>
                    <a:gd name="T13" fmla="*/ 20 h 83"/>
                    <a:gd name="T14" fmla="*/ 53 w 55"/>
                    <a:gd name="T15" fmla="*/ 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5" h="83">
                      <a:moveTo>
                        <a:pt x="55" y="0"/>
                      </a:moveTo>
                      <a:cubicBezTo>
                        <a:pt x="50" y="7"/>
                        <a:pt x="46" y="17"/>
                        <a:pt x="39" y="23"/>
                      </a:cubicBezTo>
                      <a:cubicBezTo>
                        <a:pt x="31" y="30"/>
                        <a:pt x="23" y="35"/>
                        <a:pt x="18" y="43"/>
                      </a:cubicBezTo>
                      <a:cubicBezTo>
                        <a:pt x="13" y="50"/>
                        <a:pt x="8" y="57"/>
                        <a:pt x="5" y="64"/>
                      </a:cubicBezTo>
                      <a:cubicBezTo>
                        <a:pt x="3" y="70"/>
                        <a:pt x="3" y="78"/>
                        <a:pt x="0" y="83"/>
                      </a:cubicBezTo>
                      <a:cubicBezTo>
                        <a:pt x="7" y="67"/>
                        <a:pt x="16" y="48"/>
                        <a:pt x="28" y="36"/>
                      </a:cubicBezTo>
                      <a:cubicBezTo>
                        <a:pt x="34" y="30"/>
                        <a:pt x="41" y="26"/>
                        <a:pt x="45" y="20"/>
                      </a:cubicBezTo>
                      <a:cubicBezTo>
                        <a:pt x="49" y="15"/>
                        <a:pt x="50" y="8"/>
                        <a:pt x="53" y="3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9" name="Freeform 241"/>
                <p:cNvSpPr>
                  <a:spLocks noChangeArrowheads="1"/>
                </p:cNvSpPr>
                <p:nvPr>
                  <p:custDataLst>
                    <p:tags r:id="rId137"/>
                  </p:custDataLst>
                </p:nvPr>
              </p:nvSpPr>
              <p:spPr bwMode="auto">
                <a:xfrm>
                  <a:off x="1395" y="2574"/>
                  <a:ext cx="15" cy="77"/>
                </a:xfrm>
                <a:custGeom>
                  <a:avLst/>
                  <a:gdLst>
                    <a:gd name="T0" fmla="*/ 16 w 16"/>
                    <a:gd name="T1" fmla="*/ 0 h 80"/>
                    <a:gd name="T2" fmla="*/ 12 w 16"/>
                    <a:gd name="T3" fmla="*/ 17 h 80"/>
                    <a:gd name="T4" fmla="*/ 8 w 16"/>
                    <a:gd name="T5" fmla="*/ 35 h 80"/>
                    <a:gd name="T6" fmla="*/ 5 w 16"/>
                    <a:gd name="T7" fmla="*/ 58 h 80"/>
                    <a:gd name="T8" fmla="*/ 0 w 16"/>
                    <a:gd name="T9" fmla="*/ 80 h 80"/>
                    <a:gd name="T10" fmla="*/ 10 w 16"/>
                    <a:gd name="T11" fmla="*/ 33 h 80"/>
                    <a:gd name="T12" fmla="*/ 15 w 16"/>
                    <a:gd name="T13" fmla="*/ 2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0">
                      <a:moveTo>
                        <a:pt x="16" y="0"/>
                      </a:moveTo>
                      <a:cubicBezTo>
                        <a:pt x="14" y="6"/>
                        <a:pt x="14" y="11"/>
                        <a:pt x="12" y="17"/>
                      </a:cubicBezTo>
                      <a:cubicBezTo>
                        <a:pt x="11" y="23"/>
                        <a:pt x="8" y="28"/>
                        <a:pt x="8" y="35"/>
                      </a:cubicBezTo>
                      <a:cubicBezTo>
                        <a:pt x="8" y="43"/>
                        <a:pt x="7" y="50"/>
                        <a:pt x="5" y="58"/>
                      </a:cubicBezTo>
                      <a:cubicBezTo>
                        <a:pt x="3" y="65"/>
                        <a:pt x="0" y="73"/>
                        <a:pt x="0" y="80"/>
                      </a:cubicBezTo>
                      <a:cubicBezTo>
                        <a:pt x="9" y="66"/>
                        <a:pt x="8" y="49"/>
                        <a:pt x="10" y="33"/>
                      </a:cubicBezTo>
                      <a:cubicBezTo>
                        <a:pt x="11" y="23"/>
                        <a:pt x="15" y="13"/>
                        <a:pt x="15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0" name="Freeform 242"/>
                <p:cNvSpPr>
                  <a:spLocks noChangeArrowheads="1"/>
                </p:cNvSpPr>
                <p:nvPr>
                  <p:custDataLst>
                    <p:tags r:id="rId138"/>
                  </p:custDataLst>
                </p:nvPr>
              </p:nvSpPr>
              <p:spPr bwMode="auto">
                <a:xfrm>
                  <a:off x="1460" y="2681"/>
                  <a:ext cx="12" cy="52"/>
                </a:xfrm>
                <a:custGeom>
                  <a:avLst/>
                  <a:gdLst>
                    <a:gd name="T0" fmla="*/ 4 w 12"/>
                    <a:gd name="T1" fmla="*/ 0 h 55"/>
                    <a:gd name="T2" fmla="*/ 2 w 12"/>
                    <a:gd name="T3" fmla="*/ 25 h 55"/>
                    <a:gd name="T4" fmla="*/ 12 w 12"/>
                    <a:gd name="T5" fmla="*/ 55 h 55"/>
                    <a:gd name="T6" fmla="*/ 5 w 12"/>
                    <a:gd name="T7" fmla="*/ 22 h 55"/>
                    <a:gd name="T8" fmla="*/ 3 w 12"/>
                    <a:gd name="T9" fmla="*/ 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5">
                      <a:moveTo>
                        <a:pt x="4" y="0"/>
                      </a:moveTo>
                      <a:cubicBezTo>
                        <a:pt x="2" y="8"/>
                        <a:pt x="0" y="17"/>
                        <a:pt x="2" y="25"/>
                      </a:cubicBezTo>
                      <a:cubicBezTo>
                        <a:pt x="5" y="34"/>
                        <a:pt x="7" y="46"/>
                        <a:pt x="12" y="55"/>
                      </a:cubicBezTo>
                      <a:cubicBezTo>
                        <a:pt x="7" y="46"/>
                        <a:pt x="6" y="33"/>
                        <a:pt x="5" y="22"/>
                      </a:cubicBezTo>
                      <a:cubicBezTo>
                        <a:pt x="4" y="16"/>
                        <a:pt x="3" y="10"/>
                        <a:pt x="3" y="4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1" name="Freeform 243"/>
                <p:cNvSpPr>
                  <a:spLocks noChangeArrowheads="1"/>
                </p:cNvSpPr>
                <p:nvPr>
                  <p:custDataLst>
                    <p:tags r:id="rId139"/>
                  </p:custDataLst>
                </p:nvPr>
              </p:nvSpPr>
              <p:spPr bwMode="auto">
                <a:xfrm>
                  <a:off x="1453" y="2608"/>
                  <a:ext cx="17" cy="55"/>
                </a:xfrm>
                <a:custGeom>
                  <a:avLst/>
                  <a:gdLst>
                    <a:gd name="T0" fmla="*/ 2 w 18"/>
                    <a:gd name="T1" fmla="*/ 0 h 58"/>
                    <a:gd name="T2" fmla="*/ 1 w 18"/>
                    <a:gd name="T3" fmla="*/ 16 h 58"/>
                    <a:gd name="T4" fmla="*/ 1 w 18"/>
                    <a:gd name="T5" fmla="*/ 32 h 58"/>
                    <a:gd name="T6" fmla="*/ 18 w 18"/>
                    <a:gd name="T7" fmla="*/ 58 h 58"/>
                    <a:gd name="T8" fmla="*/ 2 w 18"/>
                    <a:gd name="T9" fmla="*/ 30 h 58"/>
                    <a:gd name="T10" fmla="*/ 2 w 18"/>
                    <a:gd name="T11" fmla="*/ 15 h 58"/>
                    <a:gd name="T12" fmla="*/ 1 w 18"/>
                    <a:gd name="T13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57">
                      <a:moveTo>
                        <a:pt x="2" y="0"/>
                      </a:moveTo>
                      <a:cubicBezTo>
                        <a:pt x="0" y="4"/>
                        <a:pt x="1" y="10"/>
                        <a:pt x="1" y="16"/>
                      </a:cubicBezTo>
                      <a:cubicBezTo>
                        <a:pt x="1" y="21"/>
                        <a:pt x="0" y="27"/>
                        <a:pt x="1" y="32"/>
                      </a:cubicBezTo>
                      <a:cubicBezTo>
                        <a:pt x="3" y="42"/>
                        <a:pt x="10" y="53"/>
                        <a:pt x="18" y="58"/>
                      </a:cubicBezTo>
                      <a:cubicBezTo>
                        <a:pt x="10" y="53"/>
                        <a:pt x="3" y="39"/>
                        <a:pt x="2" y="30"/>
                      </a:cubicBezTo>
                      <a:cubicBezTo>
                        <a:pt x="1" y="25"/>
                        <a:pt x="2" y="20"/>
                        <a:pt x="2" y="15"/>
                      </a:cubicBezTo>
                      <a:cubicBezTo>
                        <a:pt x="1" y="10"/>
                        <a:pt x="1" y="6"/>
                        <a:pt x="1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2" name="Freeform 244"/>
                <p:cNvSpPr>
                  <a:spLocks noChangeArrowheads="1"/>
                </p:cNvSpPr>
                <p:nvPr>
                  <p:custDataLst>
                    <p:tags r:id="rId140"/>
                  </p:custDataLst>
                </p:nvPr>
              </p:nvSpPr>
              <p:spPr bwMode="auto">
                <a:xfrm>
                  <a:off x="1501" y="2587"/>
                  <a:ext cx="27" cy="51"/>
                </a:xfrm>
                <a:custGeom>
                  <a:avLst/>
                  <a:gdLst>
                    <a:gd name="T0" fmla="*/ 1 w 28"/>
                    <a:gd name="T1" fmla="*/ 0 h 54"/>
                    <a:gd name="T2" fmla="*/ 5 w 28"/>
                    <a:gd name="T3" fmla="*/ 31 h 54"/>
                    <a:gd name="T4" fmla="*/ 28 w 28"/>
                    <a:gd name="T5" fmla="*/ 54 h 54"/>
                    <a:gd name="T6" fmla="*/ 6 w 28"/>
                    <a:gd name="T7" fmla="*/ 20 h 54"/>
                    <a:gd name="T8" fmla="*/ 1 w 28"/>
                    <a:gd name="T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54">
                      <a:moveTo>
                        <a:pt x="1" y="0"/>
                      </a:moveTo>
                      <a:cubicBezTo>
                        <a:pt x="1" y="10"/>
                        <a:pt x="0" y="22"/>
                        <a:pt x="5" y="31"/>
                      </a:cubicBezTo>
                      <a:cubicBezTo>
                        <a:pt x="10" y="40"/>
                        <a:pt x="22" y="46"/>
                        <a:pt x="28" y="54"/>
                      </a:cubicBezTo>
                      <a:cubicBezTo>
                        <a:pt x="18" y="45"/>
                        <a:pt x="12" y="32"/>
                        <a:pt x="6" y="20"/>
                      </a:cubicBezTo>
                      <a:cubicBezTo>
                        <a:pt x="3" y="14"/>
                        <a:pt x="3" y="7"/>
                        <a:pt x="1" y="0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3" name="Freeform 245"/>
                <p:cNvSpPr>
                  <a:spLocks noChangeArrowheads="1"/>
                </p:cNvSpPr>
                <p:nvPr>
                  <p:custDataLst>
                    <p:tags r:id="rId141"/>
                  </p:custDataLst>
                </p:nvPr>
              </p:nvSpPr>
              <p:spPr bwMode="auto">
                <a:xfrm>
                  <a:off x="1569" y="2646"/>
                  <a:ext cx="18" cy="30"/>
                </a:xfrm>
                <a:custGeom>
                  <a:avLst/>
                  <a:gdLst>
                    <a:gd name="T0" fmla="*/ 5 w 19"/>
                    <a:gd name="T1" fmla="*/ 0 h 31"/>
                    <a:gd name="T2" fmla="*/ 0 w 19"/>
                    <a:gd name="T3" fmla="*/ 19 h 31"/>
                    <a:gd name="T4" fmla="*/ 6 w 19"/>
                    <a:gd name="T5" fmla="*/ 25 h 31"/>
                    <a:gd name="T6" fmla="*/ 19 w 19"/>
                    <a:gd name="T7" fmla="*/ 31 h 31"/>
                    <a:gd name="T8" fmla="*/ 5 w 19"/>
                    <a:gd name="T9" fmla="*/ 16 h 31"/>
                    <a:gd name="T10" fmla="*/ 4 w 19"/>
                    <a:gd name="T11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1">
                      <a:moveTo>
                        <a:pt x="5" y="0"/>
                      </a:moveTo>
                      <a:cubicBezTo>
                        <a:pt x="0" y="2"/>
                        <a:pt x="0" y="14"/>
                        <a:pt x="0" y="19"/>
                      </a:cubicBezTo>
                      <a:cubicBezTo>
                        <a:pt x="1" y="23"/>
                        <a:pt x="3" y="23"/>
                        <a:pt x="6" y="25"/>
                      </a:cubicBezTo>
                      <a:cubicBezTo>
                        <a:pt x="11" y="27"/>
                        <a:pt x="15" y="30"/>
                        <a:pt x="19" y="31"/>
                      </a:cubicBezTo>
                      <a:cubicBezTo>
                        <a:pt x="15" y="26"/>
                        <a:pt x="8" y="23"/>
                        <a:pt x="5" y="16"/>
                      </a:cubicBezTo>
                      <a:cubicBezTo>
                        <a:pt x="4" y="12"/>
                        <a:pt x="4" y="5"/>
                        <a:pt x="4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4" name="Freeform 246"/>
                <p:cNvSpPr>
                  <a:spLocks noChangeArrowheads="1"/>
                </p:cNvSpPr>
                <p:nvPr>
                  <p:custDataLst>
                    <p:tags r:id="rId142"/>
                  </p:custDataLst>
                </p:nvPr>
              </p:nvSpPr>
              <p:spPr bwMode="auto">
                <a:xfrm>
                  <a:off x="1547" y="2682"/>
                  <a:ext cx="8" cy="21"/>
                </a:xfrm>
                <a:custGeom>
                  <a:avLst/>
                  <a:gdLst>
                    <a:gd name="T0" fmla="*/ 3 w 8"/>
                    <a:gd name="T1" fmla="*/ 1 h 22"/>
                    <a:gd name="T2" fmla="*/ 1 w 8"/>
                    <a:gd name="T3" fmla="*/ 0 h 22"/>
                    <a:gd name="T4" fmla="*/ 7 w 8"/>
                    <a:gd name="T5" fmla="*/ 22 h 22"/>
                    <a:gd name="T6" fmla="*/ 3 w 8"/>
                    <a:gd name="T7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2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7"/>
                        <a:pt x="5" y="16"/>
                        <a:pt x="7" y="22"/>
                      </a:cubicBezTo>
                      <a:cubicBezTo>
                        <a:pt x="8" y="16"/>
                        <a:pt x="5" y="6"/>
                        <a:pt x="3" y="1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5" name="Freeform 247"/>
                <p:cNvSpPr>
                  <a:spLocks noChangeArrowheads="1"/>
                </p:cNvSpPr>
                <p:nvPr>
                  <p:custDataLst>
                    <p:tags r:id="rId143"/>
                  </p:custDataLst>
                </p:nvPr>
              </p:nvSpPr>
              <p:spPr bwMode="auto">
                <a:xfrm>
                  <a:off x="1144" y="2615"/>
                  <a:ext cx="60" cy="66"/>
                </a:xfrm>
                <a:custGeom>
                  <a:avLst/>
                  <a:gdLst>
                    <a:gd name="T0" fmla="*/ 0 w 62"/>
                    <a:gd name="T1" fmla="*/ 68 h 68"/>
                    <a:gd name="T2" fmla="*/ 18 w 62"/>
                    <a:gd name="T3" fmla="*/ 33 h 68"/>
                    <a:gd name="T4" fmla="*/ 35 w 62"/>
                    <a:gd name="T5" fmla="*/ 18 h 68"/>
                    <a:gd name="T6" fmla="*/ 62 w 62"/>
                    <a:gd name="T7" fmla="*/ 0 h 68"/>
                    <a:gd name="T8" fmla="*/ 21 w 62"/>
                    <a:gd name="T9" fmla="*/ 33 h 68"/>
                    <a:gd name="T10" fmla="*/ 0 w 62"/>
                    <a:gd name="T11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68">
                      <a:moveTo>
                        <a:pt x="0" y="68"/>
                      </a:moveTo>
                      <a:cubicBezTo>
                        <a:pt x="3" y="57"/>
                        <a:pt x="11" y="42"/>
                        <a:pt x="18" y="33"/>
                      </a:cubicBezTo>
                      <a:cubicBezTo>
                        <a:pt x="23" y="27"/>
                        <a:pt x="29" y="22"/>
                        <a:pt x="35" y="18"/>
                      </a:cubicBezTo>
                      <a:cubicBezTo>
                        <a:pt x="43" y="11"/>
                        <a:pt x="52" y="4"/>
                        <a:pt x="62" y="0"/>
                      </a:cubicBezTo>
                      <a:cubicBezTo>
                        <a:pt x="49" y="11"/>
                        <a:pt x="35" y="22"/>
                        <a:pt x="21" y="33"/>
                      </a:cubicBezTo>
                      <a:cubicBezTo>
                        <a:pt x="10" y="41"/>
                        <a:pt x="2" y="53"/>
                        <a:pt x="0" y="67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6" name="Freeform 248"/>
                <p:cNvSpPr>
                  <a:spLocks noChangeArrowheads="1"/>
                </p:cNvSpPr>
                <p:nvPr>
                  <p:custDataLst>
                    <p:tags r:id="rId144"/>
                  </p:custDataLst>
                </p:nvPr>
              </p:nvSpPr>
              <p:spPr bwMode="auto">
                <a:xfrm>
                  <a:off x="1143" y="2592"/>
                  <a:ext cx="28" cy="20"/>
                </a:xfrm>
                <a:custGeom>
                  <a:avLst/>
                  <a:gdLst>
                    <a:gd name="T0" fmla="*/ 28 w 29"/>
                    <a:gd name="T1" fmla="*/ 2 h 21"/>
                    <a:gd name="T2" fmla="*/ 19 w 29"/>
                    <a:gd name="T3" fmla="*/ 10 h 21"/>
                    <a:gd name="T4" fmla="*/ 9 w 29"/>
                    <a:gd name="T5" fmla="*/ 14 h 21"/>
                    <a:gd name="T6" fmla="*/ 0 w 29"/>
                    <a:gd name="T7" fmla="*/ 21 h 21"/>
                    <a:gd name="T8" fmla="*/ 13 w 29"/>
                    <a:gd name="T9" fmla="*/ 9 h 21"/>
                    <a:gd name="T10" fmla="*/ 29 w 29"/>
                    <a:gd name="T1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21">
                      <a:moveTo>
                        <a:pt x="28" y="2"/>
                      </a:moveTo>
                      <a:cubicBezTo>
                        <a:pt x="26" y="5"/>
                        <a:pt x="22" y="8"/>
                        <a:pt x="19" y="10"/>
                      </a:cubicBezTo>
                      <a:cubicBezTo>
                        <a:pt x="16" y="11"/>
                        <a:pt x="12" y="12"/>
                        <a:pt x="9" y="14"/>
                      </a:cubicBezTo>
                      <a:cubicBezTo>
                        <a:pt x="6" y="16"/>
                        <a:pt x="4" y="19"/>
                        <a:pt x="0" y="21"/>
                      </a:cubicBezTo>
                      <a:cubicBezTo>
                        <a:pt x="4" y="17"/>
                        <a:pt x="8" y="12"/>
                        <a:pt x="13" y="9"/>
                      </a:cubicBezTo>
                      <a:cubicBezTo>
                        <a:pt x="18" y="6"/>
                        <a:pt x="23" y="2"/>
                        <a:pt x="29" y="0"/>
                      </a:cubicBezTo>
                    </a:path>
                  </a:pathLst>
                </a:custGeom>
                <a:solidFill>
                  <a:srgbClr val="E53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7" name="Freeform 249"/>
                <p:cNvSpPr>
                  <a:spLocks noChangeArrowheads="1"/>
                </p:cNvSpPr>
                <p:nvPr>
                  <p:custDataLst>
                    <p:tags r:id="rId145"/>
                  </p:custDataLst>
                </p:nvPr>
              </p:nvSpPr>
              <p:spPr bwMode="auto">
                <a:xfrm>
                  <a:off x="1152" y="2634"/>
                  <a:ext cx="67" cy="81"/>
                </a:xfrm>
                <a:custGeom>
                  <a:avLst/>
                  <a:gdLst>
                    <a:gd name="T0" fmla="*/ 0 w 70"/>
                    <a:gd name="T1" fmla="*/ 76 h 85"/>
                    <a:gd name="T2" fmla="*/ 24 w 70"/>
                    <a:gd name="T3" fmla="*/ 29 h 85"/>
                    <a:gd name="T4" fmla="*/ 44 w 70"/>
                    <a:gd name="T5" fmla="*/ 14 h 85"/>
                    <a:gd name="T6" fmla="*/ 70 w 70"/>
                    <a:gd name="T7" fmla="*/ 0 h 85"/>
                    <a:gd name="T8" fmla="*/ 34 w 70"/>
                    <a:gd name="T9" fmla="*/ 26 h 85"/>
                    <a:gd name="T10" fmla="*/ 20 w 70"/>
                    <a:gd name="T11" fmla="*/ 56 h 85"/>
                    <a:gd name="T12" fmla="*/ 1 w 70"/>
                    <a:gd name="T13" fmla="*/ 7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85">
                      <a:moveTo>
                        <a:pt x="0" y="76"/>
                      </a:moveTo>
                      <a:cubicBezTo>
                        <a:pt x="2" y="60"/>
                        <a:pt x="12" y="41"/>
                        <a:pt x="24" y="29"/>
                      </a:cubicBezTo>
                      <a:cubicBezTo>
                        <a:pt x="30" y="23"/>
                        <a:pt x="37" y="18"/>
                        <a:pt x="44" y="14"/>
                      </a:cubicBezTo>
                      <a:cubicBezTo>
                        <a:pt x="52" y="9"/>
                        <a:pt x="62" y="3"/>
                        <a:pt x="70" y="0"/>
                      </a:cubicBezTo>
                      <a:cubicBezTo>
                        <a:pt x="58" y="7"/>
                        <a:pt x="43" y="15"/>
                        <a:pt x="34" y="26"/>
                      </a:cubicBezTo>
                      <a:cubicBezTo>
                        <a:pt x="26" y="34"/>
                        <a:pt x="24" y="46"/>
                        <a:pt x="20" y="56"/>
                      </a:cubicBezTo>
                      <a:cubicBezTo>
                        <a:pt x="19" y="59"/>
                        <a:pt x="4" y="85"/>
                        <a:pt x="1" y="78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8" name="Freeform 250"/>
                <p:cNvSpPr>
                  <a:spLocks noChangeArrowheads="1"/>
                </p:cNvSpPr>
                <p:nvPr>
                  <p:custDataLst>
                    <p:tags r:id="rId146"/>
                  </p:custDataLst>
                </p:nvPr>
              </p:nvSpPr>
              <p:spPr bwMode="auto">
                <a:xfrm>
                  <a:off x="1184" y="2653"/>
                  <a:ext cx="43" cy="77"/>
                </a:xfrm>
                <a:custGeom>
                  <a:avLst/>
                  <a:gdLst>
                    <a:gd name="T0" fmla="*/ 0 w 45"/>
                    <a:gd name="T1" fmla="*/ 70 h 80"/>
                    <a:gd name="T2" fmla="*/ 13 w 45"/>
                    <a:gd name="T3" fmla="*/ 53 h 80"/>
                    <a:gd name="T4" fmla="*/ 23 w 45"/>
                    <a:gd name="T5" fmla="*/ 34 h 80"/>
                    <a:gd name="T6" fmla="*/ 45 w 45"/>
                    <a:gd name="T7" fmla="*/ 0 h 80"/>
                    <a:gd name="T8" fmla="*/ 28 w 45"/>
                    <a:gd name="T9" fmla="*/ 32 h 80"/>
                    <a:gd name="T10" fmla="*/ 16 w 45"/>
                    <a:gd name="T11" fmla="*/ 59 h 80"/>
                    <a:gd name="T12" fmla="*/ 0 w 45"/>
                    <a:gd name="T13" fmla="*/ 7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80">
                      <a:moveTo>
                        <a:pt x="0" y="70"/>
                      </a:moveTo>
                      <a:cubicBezTo>
                        <a:pt x="5" y="65"/>
                        <a:pt x="9" y="58"/>
                        <a:pt x="13" y="53"/>
                      </a:cubicBezTo>
                      <a:cubicBezTo>
                        <a:pt x="16" y="47"/>
                        <a:pt x="21" y="40"/>
                        <a:pt x="23" y="34"/>
                      </a:cubicBezTo>
                      <a:cubicBezTo>
                        <a:pt x="28" y="21"/>
                        <a:pt x="32" y="8"/>
                        <a:pt x="45" y="0"/>
                      </a:cubicBezTo>
                      <a:cubicBezTo>
                        <a:pt x="36" y="8"/>
                        <a:pt x="32" y="22"/>
                        <a:pt x="28" y="32"/>
                      </a:cubicBezTo>
                      <a:cubicBezTo>
                        <a:pt x="24" y="41"/>
                        <a:pt x="20" y="50"/>
                        <a:pt x="16" y="59"/>
                      </a:cubicBezTo>
                      <a:cubicBezTo>
                        <a:pt x="14" y="62"/>
                        <a:pt x="5" y="80"/>
                        <a:pt x="0" y="70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9" name="Freeform 251"/>
                <p:cNvSpPr>
                  <a:spLocks noChangeArrowheads="1"/>
                </p:cNvSpPr>
                <p:nvPr>
                  <p:custDataLst>
                    <p:tags r:id="rId147"/>
                  </p:custDataLst>
                </p:nvPr>
              </p:nvSpPr>
              <p:spPr bwMode="auto">
                <a:xfrm>
                  <a:off x="1093" y="2630"/>
                  <a:ext cx="61" cy="45"/>
                </a:xfrm>
                <a:custGeom>
                  <a:avLst/>
                  <a:gdLst>
                    <a:gd name="T0" fmla="*/ 0 w 63"/>
                    <a:gd name="T1" fmla="*/ 40 h 47"/>
                    <a:gd name="T2" fmla="*/ 7 w 63"/>
                    <a:gd name="T3" fmla="*/ 34 h 47"/>
                    <a:gd name="T4" fmla="*/ 16 w 63"/>
                    <a:gd name="T5" fmla="*/ 30 h 47"/>
                    <a:gd name="T6" fmla="*/ 31 w 63"/>
                    <a:gd name="T7" fmla="*/ 25 h 47"/>
                    <a:gd name="T8" fmla="*/ 38 w 63"/>
                    <a:gd name="T9" fmla="*/ 47 h 47"/>
                    <a:gd name="T10" fmla="*/ 53 w 63"/>
                    <a:gd name="T11" fmla="*/ 24 h 47"/>
                    <a:gd name="T12" fmla="*/ 59 w 63"/>
                    <a:gd name="T13" fmla="*/ 10 h 47"/>
                    <a:gd name="T14" fmla="*/ 62 w 63"/>
                    <a:gd name="T15" fmla="*/ 0 h 47"/>
                    <a:gd name="T16" fmla="*/ 47 w 63"/>
                    <a:gd name="T17" fmla="*/ 7 h 47"/>
                    <a:gd name="T18" fmla="*/ 25 w 63"/>
                    <a:gd name="T19" fmla="*/ 20 h 47"/>
                    <a:gd name="T20" fmla="*/ 10 w 63"/>
                    <a:gd name="T21" fmla="*/ 27 h 47"/>
                    <a:gd name="T22" fmla="*/ 2 w 63"/>
                    <a:gd name="T23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2" h="47">
                      <a:moveTo>
                        <a:pt x="0" y="40"/>
                      </a:moveTo>
                      <a:cubicBezTo>
                        <a:pt x="3" y="39"/>
                        <a:pt x="5" y="36"/>
                        <a:pt x="7" y="34"/>
                      </a:cubicBezTo>
                      <a:cubicBezTo>
                        <a:pt x="10" y="32"/>
                        <a:pt x="13" y="31"/>
                        <a:pt x="16" y="30"/>
                      </a:cubicBezTo>
                      <a:cubicBezTo>
                        <a:pt x="21" y="27"/>
                        <a:pt x="26" y="25"/>
                        <a:pt x="31" y="25"/>
                      </a:cubicBezTo>
                      <a:cubicBezTo>
                        <a:pt x="45" y="25"/>
                        <a:pt x="36" y="40"/>
                        <a:pt x="38" y="47"/>
                      </a:cubicBezTo>
                      <a:cubicBezTo>
                        <a:pt x="44" y="47"/>
                        <a:pt x="51" y="29"/>
                        <a:pt x="53" y="24"/>
                      </a:cubicBezTo>
                      <a:cubicBezTo>
                        <a:pt x="55" y="19"/>
                        <a:pt x="57" y="14"/>
                        <a:pt x="59" y="10"/>
                      </a:cubicBezTo>
                      <a:cubicBezTo>
                        <a:pt x="61" y="7"/>
                        <a:pt x="63" y="4"/>
                        <a:pt x="62" y="0"/>
                      </a:cubicBezTo>
                      <a:cubicBezTo>
                        <a:pt x="58" y="0"/>
                        <a:pt x="51" y="5"/>
                        <a:pt x="47" y="7"/>
                      </a:cubicBezTo>
                      <a:cubicBezTo>
                        <a:pt x="40" y="12"/>
                        <a:pt x="33" y="17"/>
                        <a:pt x="25" y="20"/>
                      </a:cubicBezTo>
                      <a:cubicBezTo>
                        <a:pt x="19" y="22"/>
                        <a:pt x="14" y="23"/>
                        <a:pt x="10" y="27"/>
                      </a:cubicBezTo>
                      <a:cubicBezTo>
                        <a:pt x="7" y="29"/>
                        <a:pt x="4" y="34"/>
                        <a:pt x="2" y="37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0" name="Freeform 252"/>
                <p:cNvSpPr>
                  <a:spLocks noChangeArrowheads="1"/>
                </p:cNvSpPr>
                <p:nvPr>
                  <p:custDataLst>
                    <p:tags r:id="rId148"/>
                  </p:custDataLst>
                </p:nvPr>
              </p:nvSpPr>
              <p:spPr bwMode="auto">
                <a:xfrm>
                  <a:off x="1244" y="2669"/>
                  <a:ext cx="22" cy="38"/>
                </a:xfrm>
                <a:custGeom>
                  <a:avLst/>
                  <a:gdLst>
                    <a:gd name="T0" fmla="*/ 12 w 23"/>
                    <a:gd name="T1" fmla="*/ 5 h 40"/>
                    <a:gd name="T2" fmla="*/ 5 w 23"/>
                    <a:gd name="T3" fmla="*/ 26 h 40"/>
                    <a:gd name="T4" fmla="*/ 1 w 23"/>
                    <a:gd name="T5" fmla="*/ 40 h 40"/>
                    <a:gd name="T6" fmla="*/ 10 w 23"/>
                    <a:gd name="T7" fmla="*/ 32 h 40"/>
                    <a:gd name="T8" fmla="*/ 17 w 23"/>
                    <a:gd name="T9" fmla="*/ 24 h 40"/>
                    <a:gd name="T10" fmla="*/ 21 w 23"/>
                    <a:gd name="T11" fmla="*/ 1 h 40"/>
                    <a:gd name="T12" fmla="*/ 9 w 23"/>
                    <a:gd name="T13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40">
                      <a:moveTo>
                        <a:pt x="12" y="5"/>
                      </a:moveTo>
                      <a:cubicBezTo>
                        <a:pt x="10" y="12"/>
                        <a:pt x="7" y="19"/>
                        <a:pt x="5" y="26"/>
                      </a:cubicBezTo>
                      <a:cubicBezTo>
                        <a:pt x="3" y="30"/>
                        <a:pt x="0" y="36"/>
                        <a:pt x="1" y="40"/>
                      </a:cubicBezTo>
                      <a:cubicBezTo>
                        <a:pt x="4" y="40"/>
                        <a:pt x="7" y="34"/>
                        <a:pt x="10" y="32"/>
                      </a:cubicBezTo>
                      <a:cubicBezTo>
                        <a:pt x="13" y="29"/>
                        <a:pt x="15" y="28"/>
                        <a:pt x="17" y="24"/>
                      </a:cubicBezTo>
                      <a:cubicBezTo>
                        <a:pt x="19" y="18"/>
                        <a:pt x="23" y="7"/>
                        <a:pt x="21" y="1"/>
                      </a:cubicBezTo>
                      <a:cubicBezTo>
                        <a:pt x="16" y="0"/>
                        <a:pt x="11" y="6"/>
                        <a:pt x="9" y="9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1" name="Freeform 253"/>
                <p:cNvSpPr>
                  <a:spLocks noChangeArrowheads="1"/>
                </p:cNvSpPr>
                <p:nvPr>
                  <p:custDataLst>
                    <p:tags r:id="rId149"/>
                  </p:custDataLst>
                </p:nvPr>
              </p:nvSpPr>
              <p:spPr bwMode="auto">
                <a:xfrm>
                  <a:off x="1233" y="2683"/>
                  <a:ext cx="86" cy="49"/>
                </a:xfrm>
                <a:custGeom>
                  <a:avLst/>
                  <a:gdLst>
                    <a:gd name="T0" fmla="*/ 0 w 90"/>
                    <a:gd name="T1" fmla="*/ 45 h 51"/>
                    <a:gd name="T2" fmla="*/ 21 w 90"/>
                    <a:gd name="T3" fmla="*/ 41 h 51"/>
                    <a:gd name="T4" fmla="*/ 37 w 90"/>
                    <a:gd name="T5" fmla="*/ 50 h 51"/>
                    <a:gd name="T6" fmla="*/ 55 w 90"/>
                    <a:gd name="T7" fmla="*/ 34 h 51"/>
                    <a:gd name="T8" fmla="*/ 83 w 90"/>
                    <a:gd name="T9" fmla="*/ 12 h 51"/>
                    <a:gd name="T10" fmla="*/ 80 w 90"/>
                    <a:gd name="T11" fmla="*/ 1 h 51"/>
                    <a:gd name="T12" fmla="*/ 49 w 90"/>
                    <a:gd name="T13" fmla="*/ 16 h 51"/>
                    <a:gd name="T14" fmla="*/ 19 w 90"/>
                    <a:gd name="T15" fmla="*/ 32 h 51"/>
                    <a:gd name="T16" fmla="*/ 4 w 90"/>
                    <a:gd name="T17" fmla="*/ 4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" h="51">
                      <a:moveTo>
                        <a:pt x="0" y="45"/>
                      </a:moveTo>
                      <a:cubicBezTo>
                        <a:pt x="7" y="41"/>
                        <a:pt x="13" y="39"/>
                        <a:pt x="21" y="41"/>
                      </a:cubicBezTo>
                      <a:cubicBezTo>
                        <a:pt x="26" y="43"/>
                        <a:pt x="32" y="50"/>
                        <a:pt x="37" y="50"/>
                      </a:cubicBezTo>
                      <a:cubicBezTo>
                        <a:pt x="42" y="51"/>
                        <a:pt x="50" y="38"/>
                        <a:pt x="55" y="34"/>
                      </a:cubicBezTo>
                      <a:cubicBezTo>
                        <a:pt x="65" y="28"/>
                        <a:pt x="76" y="21"/>
                        <a:pt x="83" y="12"/>
                      </a:cubicBezTo>
                      <a:cubicBezTo>
                        <a:pt x="89" y="5"/>
                        <a:pt x="90" y="0"/>
                        <a:pt x="80" y="1"/>
                      </a:cubicBezTo>
                      <a:cubicBezTo>
                        <a:pt x="69" y="1"/>
                        <a:pt x="58" y="10"/>
                        <a:pt x="49" y="16"/>
                      </a:cubicBezTo>
                      <a:cubicBezTo>
                        <a:pt x="38" y="21"/>
                        <a:pt x="28" y="25"/>
                        <a:pt x="19" y="32"/>
                      </a:cubicBezTo>
                      <a:cubicBezTo>
                        <a:pt x="14" y="35"/>
                        <a:pt x="7" y="38"/>
                        <a:pt x="4" y="44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2" name="Freeform 254"/>
                <p:cNvSpPr>
                  <a:spLocks noChangeArrowheads="1"/>
                </p:cNvSpPr>
                <p:nvPr>
                  <p:custDataLst>
                    <p:tags r:id="rId150"/>
                  </p:custDataLst>
                </p:nvPr>
              </p:nvSpPr>
              <p:spPr bwMode="auto">
                <a:xfrm>
                  <a:off x="1331" y="2637"/>
                  <a:ext cx="48" cy="100"/>
                </a:xfrm>
                <a:custGeom>
                  <a:avLst/>
                  <a:gdLst>
                    <a:gd name="T0" fmla="*/ 25 w 50"/>
                    <a:gd name="T1" fmla="*/ 98 h 104"/>
                    <a:gd name="T2" fmla="*/ 15 w 50"/>
                    <a:gd name="T3" fmla="*/ 49 h 104"/>
                    <a:gd name="T4" fmla="*/ 3 w 50"/>
                    <a:gd name="T5" fmla="*/ 39 h 104"/>
                    <a:gd name="T6" fmla="*/ 6 w 50"/>
                    <a:gd name="T7" fmla="*/ 10 h 104"/>
                    <a:gd name="T8" fmla="*/ 28 w 50"/>
                    <a:gd name="T9" fmla="*/ 15 h 104"/>
                    <a:gd name="T10" fmla="*/ 38 w 50"/>
                    <a:gd name="T11" fmla="*/ 51 h 104"/>
                    <a:gd name="T12" fmla="*/ 45 w 50"/>
                    <a:gd name="T13" fmla="*/ 80 h 104"/>
                    <a:gd name="T14" fmla="*/ 50 w 50"/>
                    <a:gd name="T15" fmla="*/ 100 h 104"/>
                    <a:gd name="T16" fmla="*/ 27 w 50"/>
                    <a:gd name="T17" fmla="*/ 102 h 104"/>
                    <a:gd name="T18" fmla="*/ 25 w 50"/>
                    <a:gd name="T19" fmla="*/ 95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104">
                      <a:moveTo>
                        <a:pt x="25" y="98"/>
                      </a:moveTo>
                      <a:cubicBezTo>
                        <a:pt x="25" y="83"/>
                        <a:pt x="26" y="62"/>
                        <a:pt x="15" y="49"/>
                      </a:cubicBezTo>
                      <a:cubicBezTo>
                        <a:pt x="12" y="45"/>
                        <a:pt x="6" y="44"/>
                        <a:pt x="3" y="39"/>
                      </a:cubicBezTo>
                      <a:cubicBezTo>
                        <a:pt x="0" y="32"/>
                        <a:pt x="3" y="16"/>
                        <a:pt x="6" y="10"/>
                      </a:cubicBezTo>
                      <a:cubicBezTo>
                        <a:pt x="13" y="0"/>
                        <a:pt x="23" y="7"/>
                        <a:pt x="28" y="15"/>
                      </a:cubicBezTo>
                      <a:cubicBezTo>
                        <a:pt x="35" y="25"/>
                        <a:pt x="35" y="39"/>
                        <a:pt x="38" y="51"/>
                      </a:cubicBezTo>
                      <a:cubicBezTo>
                        <a:pt x="40" y="61"/>
                        <a:pt x="42" y="70"/>
                        <a:pt x="45" y="80"/>
                      </a:cubicBezTo>
                      <a:cubicBezTo>
                        <a:pt x="46" y="87"/>
                        <a:pt x="49" y="94"/>
                        <a:pt x="50" y="100"/>
                      </a:cubicBezTo>
                      <a:cubicBezTo>
                        <a:pt x="42" y="101"/>
                        <a:pt x="34" y="104"/>
                        <a:pt x="27" y="102"/>
                      </a:cubicBezTo>
                      <a:cubicBezTo>
                        <a:pt x="26" y="100"/>
                        <a:pt x="25" y="98"/>
                        <a:pt x="25" y="95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3" name="Freeform 255"/>
                <p:cNvSpPr>
                  <a:spLocks noChangeArrowheads="1"/>
                </p:cNvSpPr>
                <p:nvPr>
                  <p:custDataLst>
                    <p:tags r:id="rId151"/>
                  </p:custDataLst>
                </p:nvPr>
              </p:nvSpPr>
              <p:spPr bwMode="auto">
                <a:xfrm>
                  <a:off x="1420" y="2629"/>
                  <a:ext cx="83" cy="107"/>
                </a:xfrm>
                <a:custGeom>
                  <a:avLst/>
                  <a:gdLst>
                    <a:gd name="T0" fmla="*/ 84 w 86"/>
                    <a:gd name="T1" fmla="*/ 96 h 112"/>
                    <a:gd name="T2" fmla="*/ 75 w 86"/>
                    <a:gd name="T3" fmla="*/ 73 h 112"/>
                    <a:gd name="T4" fmla="*/ 62 w 86"/>
                    <a:gd name="T5" fmla="*/ 62 h 112"/>
                    <a:gd name="T6" fmla="*/ 51 w 86"/>
                    <a:gd name="T7" fmla="*/ 51 h 112"/>
                    <a:gd name="T8" fmla="*/ 42 w 86"/>
                    <a:gd name="T9" fmla="*/ 50 h 112"/>
                    <a:gd name="T10" fmla="*/ 31 w 86"/>
                    <a:gd name="T11" fmla="*/ 72 h 112"/>
                    <a:gd name="T12" fmla="*/ 36 w 86"/>
                    <a:gd name="T13" fmla="*/ 96 h 112"/>
                    <a:gd name="T14" fmla="*/ 25 w 86"/>
                    <a:gd name="T15" fmla="*/ 106 h 112"/>
                    <a:gd name="T16" fmla="*/ 10 w 86"/>
                    <a:gd name="T17" fmla="*/ 103 h 112"/>
                    <a:gd name="T18" fmla="*/ 5 w 86"/>
                    <a:gd name="T19" fmla="*/ 61 h 112"/>
                    <a:gd name="T20" fmla="*/ 2 w 86"/>
                    <a:gd name="T21" fmla="*/ 25 h 112"/>
                    <a:gd name="T22" fmla="*/ 13 w 86"/>
                    <a:gd name="T23" fmla="*/ 1 h 112"/>
                    <a:gd name="T24" fmla="*/ 25 w 86"/>
                    <a:gd name="T25" fmla="*/ 23 h 112"/>
                    <a:gd name="T26" fmla="*/ 46 w 86"/>
                    <a:gd name="T27" fmla="*/ 37 h 112"/>
                    <a:gd name="T28" fmla="*/ 62 w 86"/>
                    <a:gd name="T29" fmla="*/ 54 h 112"/>
                    <a:gd name="T30" fmla="*/ 81 w 86"/>
                    <a:gd name="T31" fmla="*/ 72 h 112"/>
                    <a:gd name="T32" fmla="*/ 84 w 86"/>
                    <a:gd name="T33" fmla="*/ 9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6" h="112">
                      <a:moveTo>
                        <a:pt x="84" y="96"/>
                      </a:moveTo>
                      <a:cubicBezTo>
                        <a:pt x="85" y="89"/>
                        <a:pt x="79" y="78"/>
                        <a:pt x="75" y="73"/>
                      </a:cubicBezTo>
                      <a:cubicBezTo>
                        <a:pt x="72" y="68"/>
                        <a:pt x="67" y="65"/>
                        <a:pt x="62" y="62"/>
                      </a:cubicBezTo>
                      <a:cubicBezTo>
                        <a:pt x="58" y="59"/>
                        <a:pt x="55" y="55"/>
                        <a:pt x="51" y="51"/>
                      </a:cubicBezTo>
                      <a:cubicBezTo>
                        <a:pt x="47" y="46"/>
                        <a:pt x="46" y="44"/>
                        <a:pt x="42" y="50"/>
                      </a:cubicBezTo>
                      <a:cubicBezTo>
                        <a:pt x="37" y="56"/>
                        <a:pt x="32" y="64"/>
                        <a:pt x="31" y="72"/>
                      </a:cubicBezTo>
                      <a:cubicBezTo>
                        <a:pt x="30" y="80"/>
                        <a:pt x="35" y="88"/>
                        <a:pt x="36" y="96"/>
                      </a:cubicBezTo>
                      <a:cubicBezTo>
                        <a:pt x="38" y="104"/>
                        <a:pt x="32" y="104"/>
                        <a:pt x="25" y="106"/>
                      </a:cubicBezTo>
                      <a:cubicBezTo>
                        <a:pt x="18" y="109"/>
                        <a:pt x="12" y="112"/>
                        <a:pt x="10" y="103"/>
                      </a:cubicBezTo>
                      <a:cubicBezTo>
                        <a:pt x="7" y="89"/>
                        <a:pt x="7" y="75"/>
                        <a:pt x="5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2" y="20"/>
                        <a:pt x="6" y="0"/>
                        <a:pt x="13" y="1"/>
                      </a:cubicBezTo>
                      <a:cubicBezTo>
                        <a:pt x="19" y="2"/>
                        <a:pt x="21" y="18"/>
                        <a:pt x="25" y="23"/>
                      </a:cubicBezTo>
                      <a:cubicBezTo>
                        <a:pt x="31" y="29"/>
                        <a:pt x="39" y="32"/>
                        <a:pt x="46" y="37"/>
                      </a:cubicBezTo>
                      <a:cubicBezTo>
                        <a:pt x="53" y="41"/>
                        <a:pt x="56" y="49"/>
                        <a:pt x="62" y="54"/>
                      </a:cubicBezTo>
                      <a:cubicBezTo>
                        <a:pt x="69" y="60"/>
                        <a:pt x="76" y="65"/>
                        <a:pt x="81" y="72"/>
                      </a:cubicBezTo>
                      <a:cubicBezTo>
                        <a:pt x="86" y="80"/>
                        <a:pt x="81" y="88"/>
                        <a:pt x="84" y="96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4" name="Freeform 256"/>
                <p:cNvSpPr>
                  <a:spLocks noChangeArrowheads="1"/>
                </p:cNvSpPr>
                <p:nvPr>
                  <p:custDataLst>
                    <p:tags r:id="rId152"/>
                  </p:custDataLst>
                </p:nvPr>
              </p:nvSpPr>
              <p:spPr bwMode="auto">
                <a:xfrm>
                  <a:off x="1526" y="2649"/>
                  <a:ext cx="30" cy="57"/>
                </a:xfrm>
                <a:custGeom>
                  <a:avLst/>
                  <a:gdLst>
                    <a:gd name="T0" fmla="*/ 24 w 31"/>
                    <a:gd name="T1" fmla="*/ 59 h 59"/>
                    <a:gd name="T2" fmla="*/ 18 w 31"/>
                    <a:gd name="T3" fmla="*/ 33 h 59"/>
                    <a:gd name="T4" fmla="*/ 31 w 31"/>
                    <a:gd name="T5" fmla="*/ 27 h 59"/>
                    <a:gd name="T6" fmla="*/ 28 w 31"/>
                    <a:gd name="T7" fmla="*/ 19 h 59"/>
                    <a:gd name="T8" fmla="*/ 20 w 31"/>
                    <a:gd name="T9" fmla="*/ 14 h 59"/>
                    <a:gd name="T10" fmla="*/ 1 w 31"/>
                    <a:gd name="T11" fmla="*/ 12 h 59"/>
                    <a:gd name="T12" fmla="*/ 10 w 31"/>
                    <a:gd name="T13" fmla="*/ 40 h 59"/>
                    <a:gd name="T14" fmla="*/ 22 w 31"/>
                    <a:gd name="T15" fmla="*/ 5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59">
                      <a:moveTo>
                        <a:pt x="24" y="59"/>
                      </a:moveTo>
                      <a:cubicBezTo>
                        <a:pt x="20" y="51"/>
                        <a:pt x="17" y="42"/>
                        <a:pt x="18" y="33"/>
                      </a:cubicBezTo>
                      <a:cubicBezTo>
                        <a:pt x="19" y="27"/>
                        <a:pt x="25" y="22"/>
                        <a:pt x="31" y="27"/>
                      </a:cubicBezTo>
                      <a:cubicBezTo>
                        <a:pt x="28" y="25"/>
                        <a:pt x="29" y="22"/>
                        <a:pt x="28" y="19"/>
                      </a:cubicBezTo>
                      <a:cubicBezTo>
                        <a:pt x="26" y="15"/>
                        <a:pt x="25" y="15"/>
                        <a:pt x="20" y="14"/>
                      </a:cubicBezTo>
                      <a:cubicBezTo>
                        <a:pt x="15" y="11"/>
                        <a:pt x="0" y="0"/>
                        <a:pt x="1" y="12"/>
                      </a:cubicBezTo>
                      <a:cubicBezTo>
                        <a:pt x="2" y="20"/>
                        <a:pt x="6" y="32"/>
                        <a:pt x="10" y="40"/>
                      </a:cubicBezTo>
                      <a:cubicBezTo>
                        <a:pt x="13" y="47"/>
                        <a:pt x="18" y="51"/>
                        <a:pt x="22" y="57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5" name="Freeform 257"/>
                <p:cNvSpPr>
                  <a:spLocks noChangeArrowheads="1"/>
                </p:cNvSpPr>
                <p:nvPr>
                  <p:custDataLst>
                    <p:tags r:id="rId153"/>
                  </p:custDataLst>
                </p:nvPr>
              </p:nvSpPr>
              <p:spPr bwMode="auto">
                <a:xfrm>
                  <a:off x="1557" y="2614"/>
                  <a:ext cx="23" cy="86"/>
                </a:xfrm>
                <a:custGeom>
                  <a:avLst/>
                  <a:gdLst>
                    <a:gd name="T0" fmla="*/ 17 w 23"/>
                    <a:gd name="T1" fmla="*/ 83 h 89"/>
                    <a:gd name="T2" fmla="*/ 18 w 23"/>
                    <a:gd name="T3" fmla="*/ 84 h 89"/>
                    <a:gd name="T4" fmla="*/ 9 w 23"/>
                    <a:gd name="T5" fmla="*/ 59 h 89"/>
                    <a:gd name="T6" fmla="*/ 7 w 23"/>
                    <a:gd name="T7" fmla="*/ 38 h 89"/>
                    <a:gd name="T8" fmla="*/ 15 w 23"/>
                    <a:gd name="T9" fmla="*/ 14 h 89"/>
                    <a:gd name="T10" fmla="*/ 0 w 23"/>
                    <a:gd name="T11" fmla="*/ 43 h 89"/>
                    <a:gd name="T12" fmla="*/ 9 w 23"/>
                    <a:gd name="T13" fmla="*/ 81 h 89"/>
                    <a:gd name="T14" fmla="*/ 14 w 23"/>
                    <a:gd name="T15" fmla="*/ 89 h 89"/>
                    <a:gd name="T16" fmla="*/ 17 w 23"/>
                    <a:gd name="T17" fmla="*/ 87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89">
                      <a:moveTo>
                        <a:pt x="17" y="83"/>
                      </a:moveTo>
                      <a:cubicBezTo>
                        <a:pt x="18" y="83"/>
                        <a:pt x="18" y="84"/>
                        <a:pt x="18" y="84"/>
                      </a:cubicBezTo>
                      <a:cubicBezTo>
                        <a:pt x="12" y="79"/>
                        <a:pt x="11" y="66"/>
                        <a:pt x="9" y="59"/>
                      </a:cubicBezTo>
                      <a:cubicBezTo>
                        <a:pt x="7" y="52"/>
                        <a:pt x="6" y="45"/>
                        <a:pt x="7" y="38"/>
                      </a:cubicBezTo>
                      <a:cubicBezTo>
                        <a:pt x="8" y="29"/>
                        <a:pt x="23" y="24"/>
                        <a:pt x="15" y="14"/>
                      </a:cubicBezTo>
                      <a:cubicBezTo>
                        <a:pt x="4" y="0"/>
                        <a:pt x="0" y="38"/>
                        <a:pt x="0" y="43"/>
                      </a:cubicBezTo>
                      <a:cubicBezTo>
                        <a:pt x="0" y="56"/>
                        <a:pt x="3" y="70"/>
                        <a:pt x="9" y="81"/>
                      </a:cubicBezTo>
                      <a:cubicBezTo>
                        <a:pt x="11" y="84"/>
                        <a:pt x="12" y="87"/>
                        <a:pt x="14" y="89"/>
                      </a:cubicBezTo>
                      <a:cubicBezTo>
                        <a:pt x="15" y="88"/>
                        <a:pt x="17" y="88"/>
                        <a:pt x="17" y="87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6" name="Freeform 258"/>
                <p:cNvSpPr>
                  <a:spLocks noChangeArrowheads="1"/>
                </p:cNvSpPr>
                <p:nvPr>
                  <p:custDataLst>
                    <p:tags r:id="rId154"/>
                  </p:custDataLst>
                </p:nvPr>
              </p:nvSpPr>
              <p:spPr bwMode="auto">
                <a:xfrm>
                  <a:off x="1584" y="2630"/>
                  <a:ext cx="44" cy="34"/>
                </a:xfrm>
                <a:custGeom>
                  <a:avLst/>
                  <a:gdLst>
                    <a:gd name="T0" fmla="*/ 6 w 45"/>
                    <a:gd name="T1" fmla="*/ 0 h 36"/>
                    <a:gd name="T2" fmla="*/ 0 w 45"/>
                    <a:gd name="T3" fmla="*/ 7 h 36"/>
                    <a:gd name="T4" fmla="*/ 10 w 45"/>
                    <a:gd name="T5" fmla="*/ 18 h 36"/>
                    <a:gd name="T6" fmla="*/ 23 w 45"/>
                    <a:gd name="T7" fmla="*/ 27 h 36"/>
                    <a:gd name="T8" fmla="*/ 35 w 45"/>
                    <a:gd name="T9" fmla="*/ 34 h 36"/>
                    <a:gd name="T10" fmla="*/ 23 w 45"/>
                    <a:gd name="T11" fmla="*/ 11 h 36"/>
                    <a:gd name="T12" fmla="*/ 6 w 45"/>
                    <a:gd name="T1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36">
                      <a:moveTo>
                        <a:pt x="6" y="0"/>
                      </a:moveTo>
                      <a:cubicBezTo>
                        <a:pt x="4" y="0"/>
                        <a:pt x="0" y="4"/>
                        <a:pt x="0" y="7"/>
                      </a:cubicBezTo>
                      <a:cubicBezTo>
                        <a:pt x="0" y="11"/>
                        <a:pt x="6" y="15"/>
                        <a:pt x="10" y="18"/>
                      </a:cubicBezTo>
                      <a:cubicBezTo>
                        <a:pt x="14" y="21"/>
                        <a:pt x="19" y="24"/>
                        <a:pt x="23" y="27"/>
                      </a:cubicBezTo>
                      <a:cubicBezTo>
                        <a:pt x="26" y="29"/>
                        <a:pt x="31" y="36"/>
                        <a:pt x="35" y="34"/>
                      </a:cubicBezTo>
                      <a:cubicBezTo>
                        <a:pt x="45" y="30"/>
                        <a:pt x="26" y="13"/>
                        <a:pt x="23" y="11"/>
                      </a:cubicBezTo>
                      <a:cubicBezTo>
                        <a:pt x="18" y="6"/>
                        <a:pt x="10" y="4"/>
                        <a:pt x="6" y="0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7" name="Freeform 259"/>
                <p:cNvSpPr>
                  <a:spLocks noChangeArrowheads="1"/>
                </p:cNvSpPr>
                <p:nvPr>
                  <p:custDataLst>
                    <p:tags r:id="rId155"/>
                  </p:custDataLst>
                </p:nvPr>
              </p:nvSpPr>
              <p:spPr bwMode="auto">
                <a:xfrm>
                  <a:off x="1573" y="2675"/>
                  <a:ext cx="23" cy="18"/>
                </a:xfrm>
                <a:custGeom>
                  <a:avLst/>
                  <a:gdLst>
                    <a:gd name="T0" fmla="*/ 0 w 24"/>
                    <a:gd name="T1" fmla="*/ 1 h 19"/>
                    <a:gd name="T2" fmla="*/ 8 w 24"/>
                    <a:gd name="T3" fmla="*/ 14 h 19"/>
                    <a:gd name="T4" fmla="*/ 21 w 24"/>
                    <a:gd name="T5" fmla="*/ 15 h 19"/>
                    <a:gd name="T6" fmla="*/ 24 w 24"/>
                    <a:gd name="T7" fmla="*/ 13 h 19"/>
                    <a:gd name="T8" fmla="*/ 1 w 24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0" y="1"/>
                      </a:moveTo>
                      <a:cubicBezTo>
                        <a:pt x="0" y="7"/>
                        <a:pt x="1" y="12"/>
                        <a:pt x="8" y="14"/>
                      </a:cubicBezTo>
                      <a:cubicBezTo>
                        <a:pt x="11" y="16"/>
                        <a:pt x="19" y="19"/>
                        <a:pt x="21" y="15"/>
                      </a:cubicBezTo>
                      <a:cubicBezTo>
                        <a:pt x="23" y="15"/>
                        <a:pt x="23" y="14"/>
                        <a:pt x="24" y="13"/>
                      </a:cubicBezTo>
                      <a:cubicBezTo>
                        <a:pt x="17" y="7"/>
                        <a:pt x="8" y="4"/>
                        <a:pt x="1" y="0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8" name="Freeform 260"/>
                <p:cNvSpPr>
                  <a:spLocks noChangeArrowheads="1"/>
                </p:cNvSpPr>
                <p:nvPr>
                  <p:custDataLst>
                    <p:tags r:id="rId156"/>
                  </p:custDataLst>
                </p:nvPr>
              </p:nvSpPr>
              <p:spPr bwMode="auto">
                <a:xfrm>
                  <a:off x="1126" y="2649"/>
                  <a:ext cx="10" cy="10"/>
                </a:xfrm>
                <a:custGeom>
                  <a:avLst/>
                  <a:gdLst>
                    <a:gd name="T0" fmla="*/ 1 w 11"/>
                    <a:gd name="T1" fmla="*/ 0 h 10"/>
                    <a:gd name="T2" fmla="*/ 9 w 11"/>
                    <a:gd name="T3" fmla="*/ 10 h 10"/>
                    <a:gd name="T4" fmla="*/ 0 w 11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5" y="3"/>
                        <a:pt x="8" y="5"/>
                        <a:pt x="9" y="10"/>
                      </a:cubicBezTo>
                      <a:cubicBezTo>
                        <a:pt x="11" y="3"/>
                        <a:pt x="6" y="0"/>
                        <a:pt x="0" y="0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9" name="Freeform 261"/>
                <p:cNvSpPr>
                  <a:spLocks noChangeArrowheads="1"/>
                </p:cNvSpPr>
                <p:nvPr>
                  <p:custDataLst>
                    <p:tags r:id="rId157"/>
                  </p:custDataLst>
                </p:nvPr>
              </p:nvSpPr>
              <p:spPr bwMode="auto">
                <a:xfrm>
                  <a:off x="1155" y="2665"/>
                  <a:ext cx="19" cy="35"/>
                </a:xfrm>
                <a:custGeom>
                  <a:avLst/>
                  <a:gdLst>
                    <a:gd name="T0" fmla="*/ 20 w 20"/>
                    <a:gd name="T1" fmla="*/ 0 h 36"/>
                    <a:gd name="T2" fmla="*/ 0 w 20"/>
                    <a:gd name="T3" fmla="*/ 36 h 36"/>
                    <a:gd name="T4" fmla="*/ 18 w 20"/>
                    <a:gd name="T5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36">
                      <a:moveTo>
                        <a:pt x="20" y="0"/>
                      </a:moveTo>
                      <a:cubicBezTo>
                        <a:pt x="12" y="11"/>
                        <a:pt x="1" y="20"/>
                        <a:pt x="0" y="36"/>
                      </a:cubicBezTo>
                      <a:cubicBezTo>
                        <a:pt x="5" y="25"/>
                        <a:pt x="8" y="7"/>
                        <a:pt x="18" y="1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0" name="Freeform 262"/>
                <p:cNvSpPr>
                  <a:spLocks noChangeArrowheads="1"/>
                </p:cNvSpPr>
                <p:nvPr>
                  <p:custDataLst>
                    <p:tags r:id="rId158"/>
                  </p:custDataLst>
                </p:nvPr>
              </p:nvSpPr>
              <p:spPr bwMode="auto">
                <a:xfrm>
                  <a:off x="1247" y="2702"/>
                  <a:ext cx="35" cy="16"/>
                </a:xfrm>
                <a:custGeom>
                  <a:avLst/>
                  <a:gdLst>
                    <a:gd name="T0" fmla="*/ 0 w 36"/>
                    <a:gd name="T1" fmla="*/ 17 h 17"/>
                    <a:gd name="T2" fmla="*/ 36 w 36"/>
                    <a:gd name="T3" fmla="*/ 0 h 17"/>
                    <a:gd name="T4" fmla="*/ 19 w 36"/>
                    <a:gd name="T5" fmla="*/ 11 h 17"/>
                    <a:gd name="T6" fmla="*/ 3 w 36"/>
                    <a:gd name="T7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17">
                      <a:moveTo>
                        <a:pt x="0" y="17"/>
                      </a:moveTo>
                      <a:cubicBezTo>
                        <a:pt x="11" y="14"/>
                        <a:pt x="27" y="7"/>
                        <a:pt x="36" y="0"/>
                      </a:cubicBezTo>
                      <a:cubicBezTo>
                        <a:pt x="31" y="4"/>
                        <a:pt x="25" y="8"/>
                        <a:pt x="19" y="11"/>
                      </a:cubicBezTo>
                      <a:cubicBezTo>
                        <a:pt x="14" y="14"/>
                        <a:pt x="8" y="13"/>
                        <a:pt x="3" y="15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1" name="Freeform 263"/>
                <p:cNvSpPr>
                  <a:spLocks noChangeArrowheads="1"/>
                </p:cNvSpPr>
                <p:nvPr>
                  <p:custDataLst>
                    <p:tags r:id="rId159"/>
                  </p:custDataLst>
                </p:nvPr>
              </p:nvSpPr>
              <p:spPr bwMode="auto">
                <a:xfrm>
                  <a:off x="1358" y="2672"/>
                  <a:ext cx="15" cy="50"/>
                </a:xfrm>
                <a:custGeom>
                  <a:avLst/>
                  <a:gdLst>
                    <a:gd name="T0" fmla="*/ 0 w 16"/>
                    <a:gd name="T1" fmla="*/ 0 h 52"/>
                    <a:gd name="T2" fmla="*/ 13 w 16"/>
                    <a:gd name="T3" fmla="*/ 29 h 52"/>
                    <a:gd name="T4" fmla="*/ 16 w 16"/>
                    <a:gd name="T5" fmla="*/ 52 h 52"/>
                    <a:gd name="T6" fmla="*/ 9 w 16"/>
                    <a:gd name="T7" fmla="*/ 27 h 52"/>
                    <a:gd name="T8" fmla="*/ 4 w 16"/>
                    <a:gd name="T9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52">
                      <a:moveTo>
                        <a:pt x="0" y="0"/>
                      </a:moveTo>
                      <a:cubicBezTo>
                        <a:pt x="7" y="4"/>
                        <a:pt x="11" y="22"/>
                        <a:pt x="13" y="29"/>
                      </a:cubicBezTo>
                      <a:cubicBezTo>
                        <a:pt x="15" y="36"/>
                        <a:pt x="16" y="45"/>
                        <a:pt x="16" y="52"/>
                      </a:cubicBezTo>
                      <a:cubicBezTo>
                        <a:pt x="12" y="46"/>
                        <a:pt x="12" y="34"/>
                        <a:pt x="9" y="27"/>
                      </a:cubicBezTo>
                      <a:cubicBezTo>
                        <a:pt x="7" y="19"/>
                        <a:pt x="7" y="9"/>
                        <a:pt x="4" y="2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2" name="Freeform 264"/>
                <p:cNvSpPr>
                  <a:spLocks noChangeArrowheads="1"/>
                </p:cNvSpPr>
                <p:nvPr>
                  <p:custDataLst>
                    <p:tags r:id="rId160"/>
                  </p:custDataLst>
                </p:nvPr>
              </p:nvSpPr>
              <p:spPr bwMode="auto">
                <a:xfrm>
                  <a:off x="1424" y="2659"/>
                  <a:ext cx="9" cy="56"/>
                </a:xfrm>
                <a:custGeom>
                  <a:avLst/>
                  <a:gdLst>
                    <a:gd name="T0" fmla="*/ 0 w 10"/>
                    <a:gd name="T1" fmla="*/ 0 h 59"/>
                    <a:gd name="T2" fmla="*/ 5 w 10"/>
                    <a:gd name="T3" fmla="*/ 33 h 59"/>
                    <a:gd name="T4" fmla="*/ 10 w 10"/>
                    <a:gd name="T5" fmla="*/ 59 h 59"/>
                    <a:gd name="T6" fmla="*/ 6 w 10"/>
                    <a:gd name="T7" fmla="*/ 28 h 59"/>
                    <a:gd name="T8" fmla="*/ 2 w 10"/>
                    <a:gd name="T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59">
                      <a:moveTo>
                        <a:pt x="0" y="0"/>
                      </a:moveTo>
                      <a:cubicBezTo>
                        <a:pt x="1" y="11"/>
                        <a:pt x="4" y="22"/>
                        <a:pt x="5" y="33"/>
                      </a:cubicBezTo>
                      <a:cubicBezTo>
                        <a:pt x="6" y="42"/>
                        <a:pt x="5" y="52"/>
                        <a:pt x="10" y="59"/>
                      </a:cubicBezTo>
                      <a:cubicBezTo>
                        <a:pt x="7" y="49"/>
                        <a:pt x="7" y="38"/>
                        <a:pt x="6" y="28"/>
                      </a:cubicBezTo>
                      <a:cubicBezTo>
                        <a:pt x="5" y="20"/>
                        <a:pt x="3" y="12"/>
                        <a:pt x="2" y="4"/>
                      </a:cubicBezTo>
                    </a:path>
                  </a:pathLst>
                </a:custGeom>
                <a:solidFill>
                  <a:srgbClr val="F1C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3" name="Freeform 265"/>
                <p:cNvSpPr>
                  <a:spLocks noChangeArrowheads="1"/>
                </p:cNvSpPr>
                <p:nvPr>
                  <p:custDataLst>
                    <p:tags r:id="rId161"/>
                  </p:custDataLst>
                </p:nvPr>
              </p:nvSpPr>
              <p:spPr bwMode="auto">
                <a:xfrm>
                  <a:off x="1533" y="2664"/>
                  <a:ext cx="6" cy="19"/>
                </a:xfrm>
                <a:custGeom>
                  <a:avLst/>
                  <a:gdLst>
                    <a:gd name="T0" fmla="*/ 0 w 6"/>
                    <a:gd name="T1" fmla="*/ 0 h 20"/>
                    <a:gd name="T2" fmla="*/ 6 w 6"/>
                    <a:gd name="T3" fmla="*/ 20 h 20"/>
                    <a:gd name="T4" fmla="*/ 1 w 6"/>
                    <a:gd name="T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0">
                      <a:moveTo>
                        <a:pt x="0" y="0"/>
                      </a:moveTo>
                      <a:cubicBezTo>
                        <a:pt x="0" y="6"/>
                        <a:pt x="2" y="15"/>
                        <a:pt x="6" y="20"/>
                      </a:cubicBezTo>
                      <a:cubicBezTo>
                        <a:pt x="4" y="15"/>
                        <a:pt x="3" y="8"/>
                        <a:pt x="1" y="3"/>
                      </a:cubicBezTo>
                    </a:path>
                  </a:pathLst>
                </a:custGeom>
                <a:solidFill>
                  <a:srgbClr val="F1C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4" name="Freeform 266"/>
                <p:cNvSpPr>
                  <a:spLocks noChangeArrowheads="1"/>
                </p:cNvSpPr>
                <p:nvPr>
                  <p:custDataLst>
                    <p:tags r:id="rId162"/>
                  </p:custDataLst>
                </p:nvPr>
              </p:nvSpPr>
              <p:spPr bwMode="auto">
                <a:xfrm>
                  <a:off x="1557" y="2636"/>
                  <a:ext cx="8" cy="38"/>
                </a:xfrm>
                <a:custGeom>
                  <a:avLst/>
                  <a:gdLst>
                    <a:gd name="T0" fmla="*/ 8 w 8"/>
                    <a:gd name="T1" fmla="*/ 0 h 39"/>
                    <a:gd name="T2" fmla="*/ 4 w 8"/>
                    <a:gd name="T3" fmla="*/ 39 h 39"/>
                    <a:gd name="T4" fmla="*/ 6 w 8"/>
                    <a:gd name="T5" fmla="*/ 5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39">
                      <a:moveTo>
                        <a:pt x="8" y="0"/>
                      </a:moveTo>
                      <a:cubicBezTo>
                        <a:pt x="0" y="2"/>
                        <a:pt x="0" y="32"/>
                        <a:pt x="4" y="39"/>
                      </a:cubicBezTo>
                      <a:cubicBezTo>
                        <a:pt x="4" y="30"/>
                        <a:pt x="1" y="12"/>
                        <a:pt x="6" y="5"/>
                      </a:cubicBezTo>
                    </a:path>
                  </a:pathLst>
                </a:custGeom>
                <a:solidFill>
                  <a:srgbClr val="F1C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5" name="Freeform 267"/>
                <p:cNvSpPr>
                  <a:spLocks noChangeArrowheads="1"/>
                </p:cNvSpPr>
                <p:nvPr>
                  <p:custDataLst>
                    <p:tags r:id="rId163"/>
                  </p:custDataLst>
                </p:nvPr>
              </p:nvSpPr>
              <p:spPr bwMode="auto">
                <a:xfrm>
                  <a:off x="1069" y="2652"/>
                  <a:ext cx="571" cy="100"/>
                </a:xfrm>
                <a:custGeom>
                  <a:avLst/>
                  <a:gdLst>
                    <a:gd name="T0" fmla="*/ 0 w 594"/>
                    <a:gd name="T1" fmla="*/ 0 h 104"/>
                    <a:gd name="T2" fmla="*/ 6 w 594"/>
                    <a:gd name="T3" fmla="*/ 3 h 104"/>
                    <a:gd name="T4" fmla="*/ 33 w 594"/>
                    <a:gd name="T5" fmla="*/ 22 h 104"/>
                    <a:gd name="T6" fmla="*/ 60 w 594"/>
                    <a:gd name="T7" fmla="*/ 36 h 104"/>
                    <a:gd name="T8" fmla="*/ 95 w 594"/>
                    <a:gd name="T9" fmla="*/ 67 h 104"/>
                    <a:gd name="T10" fmla="*/ 144 w 594"/>
                    <a:gd name="T11" fmla="*/ 82 h 104"/>
                    <a:gd name="T12" fmla="*/ 157 w 594"/>
                    <a:gd name="T13" fmla="*/ 86 h 104"/>
                    <a:gd name="T14" fmla="*/ 182 w 594"/>
                    <a:gd name="T15" fmla="*/ 80 h 104"/>
                    <a:gd name="T16" fmla="*/ 213 w 594"/>
                    <a:gd name="T17" fmla="*/ 95 h 104"/>
                    <a:gd name="T18" fmla="*/ 261 w 594"/>
                    <a:gd name="T19" fmla="*/ 98 h 104"/>
                    <a:gd name="T20" fmla="*/ 287 w 594"/>
                    <a:gd name="T21" fmla="*/ 91 h 104"/>
                    <a:gd name="T22" fmla="*/ 322 w 594"/>
                    <a:gd name="T23" fmla="*/ 93 h 104"/>
                    <a:gd name="T24" fmla="*/ 381 w 594"/>
                    <a:gd name="T25" fmla="*/ 90 h 104"/>
                    <a:gd name="T26" fmla="*/ 471 w 594"/>
                    <a:gd name="T27" fmla="*/ 73 h 104"/>
                    <a:gd name="T28" fmla="*/ 498 w 594"/>
                    <a:gd name="T29" fmla="*/ 62 h 104"/>
                    <a:gd name="T30" fmla="*/ 527 w 594"/>
                    <a:gd name="T31" fmla="*/ 52 h 104"/>
                    <a:gd name="T32" fmla="*/ 540 w 594"/>
                    <a:gd name="T33" fmla="*/ 44 h 104"/>
                    <a:gd name="T34" fmla="*/ 556 w 594"/>
                    <a:gd name="T35" fmla="*/ 42 h 104"/>
                    <a:gd name="T36" fmla="*/ 573 w 594"/>
                    <a:gd name="T37" fmla="*/ 19 h 104"/>
                    <a:gd name="T38" fmla="*/ 593 w 594"/>
                    <a:gd name="T39" fmla="*/ 7 h 104"/>
                    <a:gd name="T40" fmla="*/ 594 w 594"/>
                    <a:gd name="T41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4" h="104">
                      <a:moveTo>
                        <a:pt x="0" y="0"/>
                      </a:moveTo>
                      <a:cubicBezTo>
                        <a:pt x="2" y="1"/>
                        <a:pt x="4" y="2"/>
                        <a:pt x="6" y="3"/>
                      </a:cubicBezTo>
                      <a:cubicBezTo>
                        <a:pt x="9" y="14"/>
                        <a:pt x="23" y="19"/>
                        <a:pt x="33" y="22"/>
                      </a:cubicBezTo>
                      <a:cubicBezTo>
                        <a:pt x="42" y="26"/>
                        <a:pt x="51" y="29"/>
                        <a:pt x="60" y="36"/>
                      </a:cubicBezTo>
                      <a:cubicBezTo>
                        <a:pt x="72" y="46"/>
                        <a:pt x="80" y="62"/>
                        <a:pt x="95" y="67"/>
                      </a:cubicBezTo>
                      <a:cubicBezTo>
                        <a:pt x="113" y="74"/>
                        <a:pt x="128" y="72"/>
                        <a:pt x="144" y="82"/>
                      </a:cubicBezTo>
                      <a:cubicBezTo>
                        <a:pt x="150" y="86"/>
                        <a:pt x="149" y="87"/>
                        <a:pt x="157" y="86"/>
                      </a:cubicBezTo>
                      <a:cubicBezTo>
                        <a:pt x="165" y="85"/>
                        <a:pt x="172" y="80"/>
                        <a:pt x="182" y="80"/>
                      </a:cubicBezTo>
                      <a:cubicBezTo>
                        <a:pt x="195" y="81"/>
                        <a:pt x="202" y="88"/>
                        <a:pt x="213" y="95"/>
                      </a:cubicBezTo>
                      <a:cubicBezTo>
                        <a:pt x="227" y="103"/>
                        <a:pt x="245" y="104"/>
                        <a:pt x="261" y="98"/>
                      </a:cubicBezTo>
                      <a:cubicBezTo>
                        <a:pt x="271" y="94"/>
                        <a:pt x="276" y="90"/>
                        <a:pt x="287" y="91"/>
                      </a:cubicBezTo>
                      <a:cubicBezTo>
                        <a:pt x="299" y="93"/>
                        <a:pt x="310" y="95"/>
                        <a:pt x="322" y="93"/>
                      </a:cubicBezTo>
                      <a:cubicBezTo>
                        <a:pt x="342" y="90"/>
                        <a:pt x="361" y="92"/>
                        <a:pt x="381" y="90"/>
                      </a:cubicBezTo>
                      <a:cubicBezTo>
                        <a:pt x="413" y="86"/>
                        <a:pt x="444" y="93"/>
                        <a:pt x="471" y="73"/>
                      </a:cubicBezTo>
                      <a:cubicBezTo>
                        <a:pt x="480" y="66"/>
                        <a:pt x="487" y="62"/>
                        <a:pt x="498" y="62"/>
                      </a:cubicBezTo>
                      <a:cubicBezTo>
                        <a:pt x="513" y="62"/>
                        <a:pt x="515" y="62"/>
                        <a:pt x="527" y="52"/>
                      </a:cubicBezTo>
                      <a:cubicBezTo>
                        <a:pt x="532" y="48"/>
                        <a:pt x="534" y="45"/>
                        <a:pt x="540" y="44"/>
                      </a:cubicBezTo>
                      <a:cubicBezTo>
                        <a:pt x="545" y="42"/>
                        <a:pt x="552" y="45"/>
                        <a:pt x="556" y="42"/>
                      </a:cubicBezTo>
                      <a:cubicBezTo>
                        <a:pt x="564" y="38"/>
                        <a:pt x="566" y="25"/>
                        <a:pt x="573" y="19"/>
                      </a:cubicBezTo>
                      <a:cubicBezTo>
                        <a:pt x="579" y="15"/>
                        <a:pt x="587" y="12"/>
                        <a:pt x="593" y="7"/>
                      </a:cubicBezTo>
                      <a:cubicBezTo>
                        <a:pt x="593" y="7"/>
                        <a:pt x="594" y="7"/>
                        <a:pt x="594" y="7"/>
                      </a:cubicBezTo>
                    </a:path>
                  </a:pathLst>
                </a:custGeom>
                <a:noFill/>
                <a:ln w="4763">
                  <a:solidFill>
                    <a:srgbClr val="343434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6" name="Freeform 268"/>
                <p:cNvSpPr>
                  <a:spLocks noChangeArrowheads="1"/>
                </p:cNvSpPr>
                <p:nvPr>
                  <p:custDataLst>
                    <p:tags r:id="rId164"/>
                  </p:custDataLst>
                </p:nvPr>
              </p:nvSpPr>
              <p:spPr bwMode="auto">
                <a:xfrm>
                  <a:off x="1043" y="2436"/>
                  <a:ext cx="622" cy="227"/>
                </a:xfrm>
                <a:custGeom>
                  <a:avLst/>
                  <a:gdLst>
                    <a:gd name="T0" fmla="*/ 0 w 647"/>
                    <a:gd name="T1" fmla="*/ 237 h 237"/>
                    <a:gd name="T2" fmla="*/ 324 w 647"/>
                    <a:gd name="T3" fmla="*/ 0 h 237"/>
                    <a:gd name="T4" fmla="*/ 647 w 647"/>
                    <a:gd name="T5" fmla="*/ 21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47" h="236">
                      <a:moveTo>
                        <a:pt x="0" y="237"/>
                      </a:moveTo>
                      <a:cubicBezTo>
                        <a:pt x="0" y="237"/>
                        <a:pt x="37" y="0"/>
                        <a:pt x="324" y="0"/>
                      </a:cubicBezTo>
                      <a:cubicBezTo>
                        <a:pt x="557" y="0"/>
                        <a:pt x="628" y="152"/>
                        <a:pt x="647" y="210"/>
                      </a:cubicBezTo>
                    </a:path>
                  </a:pathLst>
                </a:custGeom>
                <a:noFill/>
                <a:ln w="4763">
                  <a:solidFill>
                    <a:srgbClr val="343434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7" name="Oval 269"/>
                <p:cNvSpPr>
                  <a:spLocks noChangeArrowheads="1"/>
                </p:cNvSpPr>
                <p:nvPr>
                  <p:custDataLst>
                    <p:tags r:id="rId165"/>
                  </p:custDataLst>
                </p:nvPr>
              </p:nvSpPr>
              <p:spPr bwMode="auto">
                <a:xfrm>
                  <a:off x="1208" y="2816"/>
                  <a:ext cx="10" cy="5"/>
                </a:xfrm>
                <a:prstGeom prst="ellipse">
                  <a:avLst/>
                </a:prstGeom>
                <a:solidFill>
                  <a:srgbClr val="8B11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zh-CN">
                    <a:solidFill>
                      <a:srgbClr val="0070C0"/>
                    </a:solidFill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8" name="Oval 270"/>
                <p:cNvSpPr>
                  <a:spLocks noChangeArrowheads="1"/>
                </p:cNvSpPr>
                <p:nvPr>
                  <p:custDataLst>
                    <p:tags r:id="rId166"/>
                  </p:custDataLst>
                </p:nvPr>
              </p:nvSpPr>
              <p:spPr bwMode="auto">
                <a:xfrm>
                  <a:off x="1506" y="2816"/>
                  <a:ext cx="7" cy="5"/>
                </a:xfrm>
                <a:prstGeom prst="ellipse">
                  <a:avLst/>
                </a:prstGeom>
                <a:solidFill>
                  <a:srgbClr val="8B11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zh-CN">
                    <a:solidFill>
                      <a:srgbClr val="0070C0"/>
                    </a:solidFill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9" name="Freeform 271"/>
                <p:cNvSpPr>
                  <a:spLocks noChangeArrowheads="1"/>
                </p:cNvSpPr>
                <p:nvPr>
                  <p:custDataLst>
                    <p:tags r:id="rId167"/>
                  </p:custDataLst>
                </p:nvPr>
              </p:nvSpPr>
              <p:spPr bwMode="auto">
                <a:xfrm>
                  <a:off x="1199" y="2813"/>
                  <a:ext cx="13" cy="11"/>
                </a:xfrm>
                <a:custGeom>
                  <a:avLst/>
                  <a:gdLst>
                    <a:gd name="T0" fmla="*/ 7 w 14"/>
                    <a:gd name="T1" fmla="*/ 0 h 11"/>
                    <a:gd name="T2" fmla="*/ 14 w 14"/>
                    <a:gd name="T3" fmla="*/ 11 h 11"/>
                    <a:gd name="T4" fmla="*/ 7 w 14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1">
                      <a:moveTo>
                        <a:pt x="7" y="0"/>
                      </a:moveTo>
                      <a:cubicBezTo>
                        <a:pt x="7" y="0"/>
                        <a:pt x="3" y="6"/>
                        <a:pt x="14" y="11"/>
                      </a:cubicBezTo>
                      <a:cubicBezTo>
                        <a:pt x="14" y="11"/>
                        <a:pt x="0" y="7"/>
                        <a:pt x="7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0" name="Freeform 272"/>
                <p:cNvSpPr>
                  <a:spLocks noChangeArrowheads="1"/>
                </p:cNvSpPr>
                <p:nvPr>
                  <p:custDataLst>
                    <p:tags r:id="rId168"/>
                  </p:custDataLst>
                </p:nvPr>
              </p:nvSpPr>
              <p:spPr bwMode="auto">
                <a:xfrm>
                  <a:off x="1492" y="2814"/>
                  <a:ext cx="15" cy="9"/>
                </a:xfrm>
                <a:custGeom>
                  <a:avLst/>
                  <a:gdLst>
                    <a:gd name="T0" fmla="*/ 12 w 15"/>
                    <a:gd name="T1" fmla="*/ 0 h 9"/>
                    <a:gd name="T2" fmla="*/ 15 w 15"/>
                    <a:gd name="T3" fmla="*/ 9 h 9"/>
                    <a:gd name="T4" fmla="*/ 12 w 15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2" y="0"/>
                      </a:moveTo>
                      <a:cubicBezTo>
                        <a:pt x="12" y="0"/>
                        <a:pt x="3" y="8"/>
                        <a:pt x="15" y="9"/>
                      </a:cubicBezTo>
                      <a:cubicBezTo>
                        <a:pt x="15" y="9"/>
                        <a:pt x="0" y="9"/>
                        <a:pt x="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1" name="Freeform 273"/>
                <p:cNvSpPr>
                  <a:spLocks noChangeArrowheads="1"/>
                </p:cNvSpPr>
                <p:nvPr>
                  <p:custDataLst>
                    <p:tags r:id="rId169"/>
                  </p:custDataLst>
                </p:nvPr>
              </p:nvSpPr>
              <p:spPr bwMode="auto">
                <a:xfrm>
                  <a:off x="1259" y="2562"/>
                  <a:ext cx="89" cy="52"/>
                </a:xfrm>
                <a:custGeom>
                  <a:avLst/>
                  <a:gdLst>
                    <a:gd name="T0" fmla="*/ 28 w 92"/>
                    <a:gd name="T1" fmla="*/ 1 h 55"/>
                    <a:gd name="T2" fmla="*/ 17 w 92"/>
                    <a:gd name="T3" fmla="*/ 27 h 55"/>
                    <a:gd name="T4" fmla="*/ 0 w 92"/>
                    <a:gd name="T5" fmla="*/ 45 h 55"/>
                    <a:gd name="T6" fmla="*/ 41 w 92"/>
                    <a:gd name="T7" fmla="*/ 53 h 55"/>
                    <a:gd name="T8" fmla="*/ 58 w 92"/>
                    <a:gd name="T9" fmla="*/ 46 h 55"/>
                    <a:gd name="T10" fmla="*/ 72 w 92"/>
                    <a:gd name="T11" fmla="*/ 40 h 55"/>
                    <a:gd name="T12" fmla="*/ 83 w 92"/>
                    <a:gd name="T13" fmla="*/ 53 h 55"/>
                    <a:gd name="T14" fmla="*/ 91 w 92"/>
                    <a:gd name="T15" fmla="*/ 39 h 55"/>
                    <a:gd name="T16" fmla="*/ 86 w 92"/>
                    <a:gd name="T17" fmla="*/ 19 h 55"/>
                    <a:gd name="T18" fmla="*/ 82 w 92"/>
                    <a:gd name="T19" fmla="*/ 4 h 55"/>
                    <a:gd name="T20" fmla="*/ 55 w 92"/>
                    <a:gd name="T21" fmla="*/ 1 h 55"/>
                    <a:gd name="T22" fmla="*/ 27 w 92"/>
                    <a:gd name="T2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2" h="55">
                      <a:moveTo>
                        <a:pt x="28" y="1"/>
                      </a:moveTo>
                      <a:cubicBezTo>
                        <a:pt x="23" y="4"/>
                        <a:pt x="21" y="22"/>
                        <a:pt x="17" y="27"/>
                      </a:cubicBezTo>
                      <a:cubicBezTo>
                        <a:pt x="12" y="34"/>
                        <a:pt x="4" y="37"/>
                        <a:pt x="0" y="45"/>
                      </a:cubicBezTo>
                      <a:cubicBezTo>
                        <a:pt x="7" y="55"/>
                        <a:pt x="30" y="55"/>
                        <a:pt x="41" y="53"/>
                      </a:cubicBezTo>
                      <a:cubicBezTo>
                        <a:pt x="47" y="52"/>
                        <a:pt x="52" y="50"/>
                        <a:pt x="58" y="46"/>
                      </a:cubicBezTo>
                      <a:cubicBezTo>
                        <a:pt x="62" y="44"/>
                        <a:pt x="67" y="37"/>
                        <a:pt x="72" y="40"/>
                      </a:cubicBezTo>
                      <a:cubicBezTo>
                        <a:pt x="78" y="42"/>
                        <a:pt x="75" y="52"/>
                        <a:pt x="83" y="53"/>
                      </a:cubicBezTo>
                      <a:cubicBezTo>
                        <a:pt x="90" y="54"/>
                        <a:pt x="92" y="44"/>
                        <a:pt x="91" y="39"/>
                      </a:cubicBezTo>
                      <a:cubicBezTo>
                        <a:pt x="90" y="32"/>
                        <a:pt x="87" y="26"/>
                        <a:pt x="86" y="19"/>
                      </a:cubicBezTo>
                      <a:cubicBezTo>
                        <a:pt x="86" y="14"/>
                        <a:pt x="87" y="6"/>
                        <a:pt x="82" y="4"/>
                      </a:cubicBezTo>
                      <a:cubicBezTo>
                        <a:pt x="76" y="1"/>
                        <a:pt x="61" y="3"/>
                        <a:pt x="55" y="1"/>
                      </a:cubicBezTo>
                      <a:cubicBezTo>
                        <a:pt x="45" y="0"/>
                        <a:pt x="36" y="0"/>
                        <a:pt x="27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2" name="Freeform 274"/>
                <p:cNvSpPr>
                  <a:spLocks noChangeArrowheads="1"/>
                </p:cNvSpPr>
                <p:nvPr>
                  <p:custDataLst>
                    <p:tags r:id="rId170"/>
                  </p:custDataLst>
                </p:nvPr>
              </p:nvSpPr>
              <p:spPr bwMode="auto">
                <a:xfrm>
                  <a:off x="1373" y="2561"/>
                  <a:ext cx="33" cy="44"/>
                </a:xfrm>
                <a:custGeom>
                  <a:avLst/>
                  <a:gdLst>
                    <a:gd name="T0" fmla="*/ 0 w 34"/>
                    <a:gd name="T1" fmla="*/ 0 h 46"/>
                    <a:gd name="T2" fmla="*/ 8 w 34"/>
                    <a:gd name="T3" fmla="*/ 30 h 46"/>
                    <a:gd name="T4" fmla="*/ 13 w 34"/>
                    <a:gd name="T5" fmla="*/ 43 h 46"/>
                    <a:gd name="T6" fmla="*/ 25 w 34"/>
                    <a:gd name="T7" fmla="*/ 37 h 46"/>
                    <a:gd name="T8" fmla="*/ 29 w 34"/>
                    <a:gd name="T9" fmla="*/ 8 h 46"/>
                    <a:gd name="T10" fmla="*/ 2 w 34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46">
                      <a:moveTo>
                        <a:pt x="0" y="0"/>
                      </a:moveTo>
                      <a:cubicBezTo>
                        <a:pt x="10" y="4"/>
                        <a:pt x="7" y="21"/>
                        <a:pt x="8" y="30"/>
                      </a:cubicBezTo>
                      <a:cubicBezTo>
                        <a:pt x="8" y="36"/>
                        <a:pt x="8" y="41"/>
                        <a:pt x="13" y="43"/>
                      </a:cubicBezTo>
                      <a:cubicBezTo>
                        <a:pt x="20" y="46"/>
                        <a:pt x="24" y="42"/>
                        <a:pt x="25" y="37"/>
                      </a:cubicBezTo>
                      <a:cubicBezTo>
                        <a:pt x="27" y="30"/>
                        <a:pt x="34" y="14"/>
                        <a:pt x="29" y="8"/>
                      </a:cubicBezTo>
                      <a:cubicBezTo>
                        <a:pt x="23" y="0"/>
                        <a:pt x="10" y="3"/>
                        <a:pt x="2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3" name="Freeform 275"/>
                <p:cNvSpPr>
                  <a:spLocks noChangeArrowheads="1"/>
                </p:cNvSpPr>
                <p:nvPr>
                  <p:custDataLst>
                    <p:tags r:id="rId171"/>
                  </p:custDataLst>
                </p:nvPr>
              </p:nvSpPr>
              <p:spPr bwMode="auto">
                <a:xfrm>
                  <a:off x="1426" y="2564"/>
                  <a:ext cx="75" cy="54"/>
                </a:xfrm>
                <a:custGeom>
                  <a:avLst/>
                  <a:gdLst>
                    <a:gd name="T0" fmla="*/ 6 w 78"/>
                    <a:gd name="T1" fmla="*/ 7 h 57"/>
                    <a:gd name="T2" fmla="*/ 7 w 78"/>
                    <a:gd name="T3" fmla="*/ 42 h 57"/>
                    <a:gd name="T4" fmla="*/ 30 w 78"/>
                    <a:gd name="T5" fmla="*/ 26 h 57"/>
                    <a:gd name="T6" fmla="*/ 45 w 78"/>
                    <a:gd name="T7" fmla="*/ 42 h 57"/>
                    <a:gd name="T8" fmla="*/ 63 w 78"/>
                    <a:gd name="T9" fmla="*/ 50 h 57"/>
                    <a:gd name="T10" fmla="*/ 75 w 78"/>
                    <a:gd name="T11" fmla="*/ 13 h 57"/>
                    <a:gd name="T12" fmla="*/ 42 w 78"/>
                    <a:gd name="T13" fmla="*/ 2 h 57"/>
                    <a:gd name="T14" fmla="*/ 7 w 78"/>
                    <a:gd name="T15" fmla="*/ 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7">
                      <a:moveTo>
                        <a:pt x="6" y="7"/>
                      </a:moveTo>
                      <a:cubicBezTo>
                        <a:pt x="14" y="18"/>
                        <a:pt x="0" y="33"/>
                        <a:pt x="7" y="42"/>
                      </a:cubicBezTo>
                      <a:cubicBezTo>
                        <a:pt x="20" y="57"/>
                        <a:pt x="19" y="25"/>
                        <a:pt x="30" y="26"/>
                      </a:cubicBezTo>
                      <a:cubicBezTo>
                        <a:pt x="35" y="27"/>
                        <a:pt x="41" y="39"/>
                        <a:pt x="45" y="42"/>
                      </a:cubicBezTo>
                      <a:cubicBezTo>
                        <a:pt x="49" y="47"/>
                        <a:pt x="56" y="50"/>
                        <a:pt x="63" y="50"/>
                      </a:cubicBezTo>
                      <a:cubicBezTo>
                        <a:pt x="78" y="48"/>
                        <a:pt x="75" y="25"/>
                        <a:pt x="75" y="13"/>
                      </a:cubicBezTo>
                      <a:cubicBezTo>
                        <a:pt x="74" y="0"/>
                        <a:pt x="53" y="2"/>
                        <a:pt x="42" y="2"/>
                      </a:cubicBezTo>
                      <a:cubicBezTo>
                        <a:pt x="32" y="2"/>
                        <a:pt x="15" y="3"/>
                        <a:pt x="7" y="8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4" name="Freeform 276"/>
                <p:cNvSpPr>
                  <a:spLocks noChangeArrowheads="1"/>
                </p:cNvSpPr>
                <p:nvPr>
                  <p:custDataLst>
                    <p:tags r:id="rId172"/>
                  </p:custDataLst>
                </p:nvPr>
              </p:nvSpPr>
              <p:spPr bwMode="auto">
                <a:xfrm>
                  <a:off x="1175" y="2561"/>
                  <a:ext cx="73" cy="51"/>
                </a:xfrm>
                <a:custGeom>
                  <a:avLst/>
                  <a:gdLst>
                    <a:gd name="T0" fmla="*/ 76 w 76"/>
                    <a:gd name="T1" fmla="*/ 0 h 53"/>
                    <a:gd name="T2" fmla="*/ 29 w 76"/>
                    <a:gd name="T3" fmla="*/ 17 h 53"/>
                    <a:gd name="T4" fmla="*/ 11 w 76"/>
                    <a:gd name="T5" fmla="*/ 25 h 53"/>
                    <a:gd name="T6" fmla="*/ 6 w 76"/>
                    <a:gd name="T7" fmla="*/ 37 h 53"/>
                    <a:gd name="T8" fmla="*/ 0 w 76"/>
                    <a:gd name="T9" fmla="*/ 46 h 53"/>
                    <a:gd name="T10" fmla="*/ 39 w 76"/>
                    <a:gd name="T11" fmla="*/ 31 h 53"/>
                    <a:gd name="T12" fmla="*/ 74 w 76"/>
                    <a:gd name="T13" fmla="*/ 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52">
                      <a:moveTo>
                        <a:pt x="76" y="0"/>
                      </a:moveTo>
                      <a:cubicBezTo>
                        <a:pt x="60" y="5"/>
                        <a:pt x="46" y="13"/>
                        <a:pt x="29" y="17"/>
                      </a:cubicBezTo>
                      <a:cubicBezTo>
                        <a:pt x="22" y="18"/>
                        <a:pt x="15" y="18"/>
                        <a:pt x="11" y="25"/>
                      </a:cubicBezTo>
                      <a:cubicBezTo>
                        <a:pt x="8" y="29"/>
                        <a:pt x="8" y="33"/>
                        <a:pt x="6" y="37"/>
                      </a:cubicBezTo>
                      <a:cubicBezTo>
                        <a:pt x="4" y="40"/>
                        <a:pt x="1" y="43"/>
                        <a:pt x="0" y="46"/>
                      </a:cubicBezTo>
                      <a:cubicBezTo>
                        <a:pt x="14" y="53"/>
                        <a:pt x="30" y="39"/>
                        <a:pt x="39" y="31"/>
                      </a:cubicBezTo>
                      <a:cubicBezTo>
                        <a:pt x="49" y="22"/>
                        <a:pt x="62" y="6"/>
                        <a:pt x="74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5" name="Freeform 277"/>
                <p:cNvSpPr>
                  <a:spLocks noChangeArrowheads="1"/>
                </p:cNvSpPr>
                <p:nvPr>
                  <p:custDataLst>
                    <p:tags r:id="rId173"/>
                  </p:custDataLst>
                </p:nvPr>
              </p:nvSpPr>
              <p:spPr bwMode="auto">
                <a:xfrm>
                  <a:off x="1550" y="2601"/>
                  <a:ext cx="37" cy="21"/>
                </a:xfrm>
                <a:custGeom>
                  <a:avLst/>
                  <a:gdLst>
                    <a:gd name="T0" fmla="*/ 0 w 39"/>
                    <a:gd name="T1" fmla="*/ 0 h 22"/>
                    <a:gd name="T2" fmla="*/ 4 w 39"/>
                    <a:gd name="T3" fmla="*/ 12 h 22"/>
                    <a:gd name="T4" fmla="*/ 15 w 39"/>
                    <a:gd name="T5" fmla="*/ 13 h 22"/>
                    <a:gd name="T6" fmla="*/ 39 w 39"/>
                    <a:gd name="T7" fmla="*/ 22 h 22"/>
                    <a:gd name="T8" fmla="*/ 23 w 39"/>
                    <a:gd name="T9" fmla="*/ 4 h 22"/>
                    <a:gd name="T10" fmla="*/ 1 w 39"/>
                    <a:gd name="T1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22">
                      <a:moveTo>
                        <a:pt x="0" y="0"/>
                      </a:moveTo>
                      <a:cubicBezTo>
                        <a:pt x="2" y="4"/>
                        <a:pt x="2" y="8"/>
                        <a:pt x="4" y="12"/>
                      </a:cubicBezTo>
                      <a:cubicBezTo>
                        <a:pt x="8" y="18"/>
                        <a:pt x="8" y="14"/>
                        <a:pt x="15" y="13"/>
                      </a:cubicBezTo>
                      <a:cubicBezTo>
                        <a:pt x="24" y="12"/>
                        <a:pt x="32" y="18"/>
                        <a:pt x="39" y="22"/>
                      </a:cubicBezTo>
                      <a:cubicBezTo>
                        <a:pt x="38" y="17"/>
                        <a:pt x="27" y="7"/>
                        <a:pt x="23" y="4"/>
                      </a:cubicBezTo>
                      <a:cubicBezTo>
                        <a:pt x="18" y="2"/>
                        <a:pt x="5" y="0"/>
                        <a:pt x="1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6" name="Freeform 278"/>
                <p:cNvSpPr>
                  <a:spLocks noChangeArrowheads="1"/>
                </p:cNvSpPr>
                <p:nvPr>
                  <p:custDataLst>
                    <p:tags r:id="rId174"/>
                  </p:custDataLst>
                </p:nvPr>
              </p:nvSpPr>
              <p:spPr bwMode="auto">
                <a:xfrm>
                  <a:off x="1504" y="2574"/>
                  <a:ext cx="46" cy="41"/>
                </a:xfrm>
                <a:custGeom>
                  <a:avLst/>
                  <a:gdLst>
                    <a:gd name="T0" fmla="*/ 1 w 48"/>
                    <a:gd name="T1" fmla="*/ 0 h 43"/>
                    <a:gd name="T2" fmla="*/ 10 w 48"/>
                    <a:gd name="T3" fmla="*/ 29 h 43"/>
                    <a:gd name="T4" fmla="*/ 29 w 48"/>
                    <a:gd name="T5" fmla="*/ 39 h 43"/>
                    <a:gd name="T6" fmla="*/ 42 w 48"/>
                    <a:gd name="T7" fmla="*/ 38 h 43"/>
                    <a:gd name="T8" fmla="*/ 26 w 48"/>
                    <a:gd name="T9" fmla="*/ 18 h 43"/>
                    <a:gd name="T10" fmla="*/ 0 w 48"/>
                    <a:gd name="T11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" h="43">
                      <a:moveTo>
                        <a:pt x="1" y="0"/>
                      </a:moveTo>
                      <a:cubicBezTo>
                        <a:pt x="0" y="9"/>
                        <a:pt x="5" y="22"/>
                        <a:pt x="10" y="29"/>
                      </a:cubicBezTo>
                      <a:cubicBezTo>
                        <a:pt x="15" y="35"/>
                        <a:pt x="22" y="37"/>
                        <a:pt x="29" y="39"/>
                      </a:cubicBezTo>
                      <a:cubicBezTo>
                        <a:pt x="35" y="41"/>
                        <a:pt x="39" y="43"/>
                        <a:pt x="42" y="38"/>
                      </a:cubicBezTo>
                      <a:cubicBezTo>
                        <a:pt x="48" y="23"/>
                        <a:pt x="36" y="23"/>
                        <a:pt x="26" y="18"/>
                      </a:cubicBezTo>
                      <a:cubicBezTo>
                        <a:pt x="16" y="13"/>
                        <a:pt x="8" y="7"/>
                        <a:pt x="0" y="1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7" name="Freeform 279"/>
                <p:cNvSpPr>
                  <a:spLocks noChangeArrowheads="1"/>
                </p:cNvSpPr>
                <p:nvPr>
                  <p:custDataLst>
                    <p:tags r:id="rId175"/>
                  </p:custDataLst>
                </p:nvPr>
              </p:nvSpPr>
              <p:spPr bwMode="auto">
                <a:xfrm>
                  <a:off x="1405" y="2568"/>
                  <a:ext cx="22" cy="39"/>
                </a:xfrm>
                <a:custGeom>
                  <a:avLst/>
                  <a:gdLst>
                    <a:gd name="T0" fmla="*/ 22 w 23"/>
                    <a:gd name="T1" fmla="*/ 2 h 40"/>
                    <a:gd name="T2" fmla="*/ 22 w 23"/>
                    <a:gd name="T3" fmla="*/ 26 h 40"/>
                    <a:gd name="T4" fmla="*/ 5 w 23"/>
                    <a:gd name="T5" fmla="*/ 33 h 40"/>
                    <a:gd name="T6" fmla="*/ 6 w 23"/>
                    <a:gd name="T7" fmla="*/ 10 h 40"/>
                    <a:gd name="T8" fmla="*/ 21 w 23"/>
                    <a:gd name="T9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40">
                      <a:moveTo>
                        <a:pt x="22" y="2"/>
                      </a:moveTo>
                      <a:cubicBezTo>
                        <a:pt x="22" y="10"/>
                        <a:pt x="23" y="18"/>
                        <a:pt x="22" y="26"/>
                      </a:cubicBezTo>
                      <a:cubicBezTo>
                        <a:pt x="20" y="33"/>
                        <a:pt x="11" y="40"/>
                        <a:pt x="5" y="33"/>
                      </a:cubicBezTo>
                      <a:cubicBezTo>
                        <a:pt x="0" y="29"/>
                        <a:pt x="4" y="15"/>
                        <a:pt x="6" y="10"/>
                      </a:cubicBezTo>
                      <a:cubicBezTo>
                        <a:pt x="9" y="2"/>
                        <a:pt x="12" y="0"/>
                        <a:pt x="21" y="3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8" name="Freeform 280"/>
                <p:cNvSpPr>
                  <a:spLocks noChangeArrowheads="1"/>
                </p:cNvSpPr>
                <p:nvPr>
                  <p:custDataLst>
                    <p:tags r:id="rId176"/>
                  </p:custDataLst>
                </p:nvPr>
              </p:nvSpPr>
              <p:spPr bwMode="auto">
                <a:xfrm>
                  <a:off x="1346" y="2563"/>
                  <a:ext cx="28" cy="43"/>
                </a:xfrm>
                <a:custGeom>
                  <a:avLst/>
                  <a:gdLst>
                    <a:gd name="T0" fmla="*/ 1 w 29"/>
                    <a:gd name="T1" fmla="*/ 2 h 45"/>
                    <a:gd name="T2" fmla="*/ 18 w 29"/>
                    <a:gd name="T3" fmla="*/ 2 h 45"/>
                    <a:gd name="T4" fmla="*/ 26 w 29"/>
                    <a:gd name="T5" fmla="*/ 17 h 45"/>
                    <a:gd name="T6" fmla="*/ 13 w 29"/>
                    <a:gd name="T7" fmla="*/ 42 h 45"/>
                    <a:gd name="T8" fmla="*/ 0 w 29"/>
                    <a:gd name="T9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45">
                      <a:moveTo>
                        <a:pt x="1" y="2"/>
                      </a:moveTo>
                      <a:cubicBezTo>
                        <a:pt x="6" y="4"/>
                        <a:pt x="12" y="0"/>
                        <a:pt x="18" y="2"/>
                      </a:cubicBezTo>
                      <a:cubicBezTo>
                        <a:pt x="22" y="4"/>
                        <a:pt x="25" y="12"/>
                        <a:pt x="26" y="17"/>
                      </a:cubicBezTo>
                      <a:cubicBezTo>
                        <a:pt x="29" y="28"/>
                        <a:pt x="28" y="45"/>
                        <a:pt x="13" y="42"/>
                      </a:cubicBezTo>
                      <a:cubicBezTo>
                        <a:pt x="9" y="31"/>
                        <a:pt x="7" y="15"/>
                        <a:pt x="0" y="5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9" name="Freeform 281"/>
                <p:cNvSpPr>
                  <a:spLocks noChangeArrowheads="1"/>
                </p:cNvSpPr>
                <p:nvPr>
                  <p:custDataLst>
                    <p:tags r:id="rId177"/>
                  </p:custDataLst>
                </p:nvPr>
              </p:nvSpPr>
              <p:spPr bwMode="auto">
                <a:xfrm>
                  <a:off x="1238" y="2558"/>
                  <a:ext cx="43" cy="36"/>
                </a:xfrm>
                <a:custGeom>
                  <a:avLst/>
                  <a:gdLst>
                    <a:gd name="T0" fmla="*/ 44 w 44"/>
                    <a:gd name="T1" fmla="*/ 4 h 38"/>
                    <a:gd name="T2" fmla="*/ 11 w 44"/>
                    <a:gd name="T3" fmla="*/ 37 h 38"/>
                    <a:gd name="T4" fmla="*/ 5 w 44"/>
                    <a:gd name="T5" fmla="*/ 23 h 38"/>
                    <a:gd name="T6" fmla="*/ 20 w 44"/>
                    <a:gd name="T7" fmla="*/ 2 h 38"/>
                    <a:gd name="T8" fmla="*/ 42 w 44"/>
                    <a:gd name="T9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38">
                      <a:moveTo>
                        <a:pt x="44" y="4"/>
                      </a:moveTo>
                      <a:cubicBezTo>
                        <a:pt x="44" y="16"/>
                        <a:pt x="22" y="38"/>
                        <a:pt x="11" y="37"/>
                      </a:cubicBezTo>
                      <a:cubicBezTo>
                        <a:pt x="1" y="36"/>
                        <a:pt x="0" y="30"/>
                        <a:pt x="5" y="23"/>
                      </a:cubicBezTo>
                      <a:cubicBezTo>
                        <a:pt x="10" y="16"/>
                        <a:pt x="15" y="10"/>
                        <a:pt x="20" y="2"/>
                      </a:cubicBezTo>
                      <a:cubicBezTo>
                        <a:pt x="26" y="0"/>
                        <a:pt x="37" y="4"/>
                        <a:pt x="42" y="6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0" name="Freeform 282"/>
                <p:cNvSpPr>
                  <a:spLocks noChangeArrowheads="1"/>
                </p:cNvSpPr>
                <p:nvPr>
                  <p:custDataLst>
                    <p:tags r:id="rId178"/>
                  </p:custDataLst>
                </p:nvPr>
              </p:nvSpPr>
              <p:spPr bwMode="auto">
                <a:xfrm>
                  <a:off x="1143" y="2588"/>
                  <a:ext cx="31" cy="24"/>
                </a:xfrm>
                <a:custGeom>
                  <a:avLst/>
                  <a:gdLst>
                    <a:gd name="T0" fmla="*/ 32 w 32"/>
                    <a:gd name="T1" fmla="*/ 0 h 26"/>
                    <a:gd name="T2" fmla="*/ 25 w 32"/>
                    <a:gd name="T3" fmla="*/ 2 h 26"/>
                    <a:gd name="T4" fmla="*/ 16 w 32"/>
                    <a:gd name="T5" fmla="*/ 6 h 26"/>
                    <a:gd name="T6" fmla="*/ 11 w 32"/>
                    <a:gd name="T7" fmla="*/ 10 h 26"/>
                    <a:gd name="T8" fmla="*/ 8 w 32"/>
                    <a:gd name="T9" fmla="*/ 12 h 26"/>
                    <a:gd name="T10" fmla="*/ 3 w 32"/>
                    <a:gd name="T11" fmla="*/ 18 h 26"/>
                    <a:gd name="T12" fmla="*/ 0 w 32"/>
                    <a:gd name="T13" fmla="*/ 21 h 26"/>
                    <a:gd name="T14" fmla="*/ 4 w 32"/>
                    <a:gd name="T15" fmla="*/ 23 h 26"/>
                    <a:gd name="T16" fmla="*/ 16 w 32"/>
                    <a:gd name="T17" fmla="*/ 23 h 26"/>
                    <a:gd name="T18" fmla="*/ 20 w 32"/>
                    <a:gd name="T19" fmla="*/ 19 h 26"/>
                    <a:gd name="T20" fmla="*/ 24 w 32"/>
                    <a:gd name="T21" fmla="*/ 14 h 26"/>
                    <a:gd name="T22" fmla="*/ 29 w 32"/>
                    <a:gd name="T23" fmla="*/ 7 h 26"/>
                    <a:gd name="T24" fmla="*/ 32 w 32"/>
                    <a:gd name="T25" fmla="*/ 1 h 26"/>
                    <a:gd name="T26" fmla="*/ 32 w 32"/>
                    <a:gd name="T2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26">
                      <a:moveTo>
                        <a:pt x="32" y="0"/>
                      </a:moveTo>
                      <a:cubicBezTo>
                        <a:pt x="30" y="0"/>
                        <a:pt x="27" y="1"/>
                        <a:pt x="25" y="2"/>
                      </a:cubicBezTo>
                      <a:cubicBezTo>
                        <a:pt x="22" y="4"/>
                        <a:pt x="18" y="5"/>
                        <a:pt x="16" y="6"/>
                      </a:cubicBezTo>
                      <a:cubicBezTo>
                        <a:pt x="14" y="7"/>
                        <a:pt x="13" y="9"/>
                        <a:pt x="11" y="10"/>
                      </a:cubicBezTo>
                      <a:cubicBezTo>
                        <a:pt x="10" y="11"/>
                        <a:pt x="9" y="11"/>
                        <a:pt x="8" y="12"/>
                      </a:cubicBezTo>
                      <a:cubicBezTo>
                        <a:pt x="6" y="14"/>
                        <a:pt x="4" y="16"/>
                        <a:pt x="3" y="18"/>
                      </a:cubicBezTo>
                      <a:cubicBezTo>
                        <a:pt x="2" y="18"/>
                        <a:pt x="0" y="20"/>
                        <a:pt x="0" y="21"/>
                      </a:cubicBezTo>
                      <a:cubicBezTo>
                        <a:pt x="0" y="22"/>
                        <a:pt x="3" y="22"/>
                        <a:pt x="4" y="23"/>
                      </a:cubicBezTo>
                      <a:cubicBezTo>
                        <a:pt x="7" y="24"/>
                        <a:pt x="13" y="26"/>
                        <a:pt x="16" y="23"/>
                      </a:cubicBezTo>
                      <a:cubicBezTo>
                        <a:pt x="18" y="22"/>
                        <a:pt x="19" y="20"/>
                        <a:pt x="20" y="19"/>
                      </a:cubicBezTo>
                      <a:cubicBezTo>
                        <a:pt x="21" y="18"/>
                        <a:pt x="22" y="16"/>
                        <a:pt x="24" y="14"/>
                      </a:cubicBezTo>
                      <a:cubicBezTo>
                        <a:pt x="25" y="12"/>
                        <a:pt x="27" y="9"/>
                        <a:pt x="29" y="7"/>
                      </a:cubicBezTo>
                      <a:cubicBezTo>
                        <a:pt x="30" y="5"/>
                        <a:pt x="32" y="3"/>
                        <a:pt x="32" y="1"/>
                      </a:cubicBezTo>
                      <a:cubicBezTo>
                        <a:pt x="32" y="1"/>
                        <a:pt x="32" y="0"/>
                        <a:pt x="32" y="0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1" name="Freeform 283"/>
                <p:cNvSpPr>
                  <a:spLocks noChangeArrowheads="1"/>
                </p:cNvSpPr>
                <p:nvPr>
                  <p:custDataLst>
                    <p:tags r:id="rId179"/>
                  </p:custDataLst>
                </p:nvPr>
              </p:nvSpPr>
              <p:spPr bwMode="auto">
                <a:xfrm>
                  <a:off x="1060" y="2657"/>
                  <a:ext cx="97" cy="61"/>
                </a:xfrm>
                <a:custGeom>
                  <a:avLst/>
                  <a:gdLst>
                    <a:gd name="T0" fmla="*/ 7 w 101"/>
                    <a:gd name="T1" fmla="*/ 0 h 64"/>
                    <a:gd name="T2" fmla="*/ 27 w 101"/>
                    <a:gd name="T3" fmla="*/ 16 h 64"/>
                    <a:gd name="T4" fmla="*/ 56 w 101"/>
                    <a:gd name="T5" fmla="*/ 28 h 64"/>
                    <a:gd name="T6" fmla="*/ 101 w 101"/>
                    <a:gd name="T7" fmla="*/ 64 h 64"/>
                    <a:gd name="T8" fmla="*/ 69 w 101"/>
                    <a:gd name="T9" fmla="*/ 57 h 64"/>
                    <a:gd name="T10" fmla="*/ 44 w 101"/>
                    <a:gd name="T11" fmla="*/ 56 h 64"/>
                    <a:gd name="T12" fmla="*/ 7 w 101"/>
                    <a:gd name="T1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64">
                      <a:moveTo>
                        <a:pt x="7" y="0"/>
                      </a:moveTo>
                      <a:cubicBezTo>
                        <a:pt x="16" y="2"/>
                        <a:pt x="21" y="12"/>
                        <a:pt x="27" y="16"/>
                      </a:cubicBezTo>
                      <a:cubicBezTo>
                        <a:pt x="36" y="22"/>
                        <a:pt x="46" y="24"/>
                        <a:pt x="56" y="28"/>
                      </a:cubicBezTo>
                      <a:cubicBezTo>
                        <a:pt x="73" y="34"/>
                        <a:pt x="86" y="53"/>
                        <a:pt x="101" y="64"/>
                      </a:cubicBezTo>
                      <a:cubicBezTo>
                        <a:pt x="92" y="64"/>
                        <a:pt x="77" y="60"/>
                        <a:pt x="69" y="57"/>
                      </a:cubicBezTo>
                      <a:cubicBezTo>
                        <a:pt x="59" y="54"/>
                        <a:pt x="52" y="63"/>
                        <a:pt x="44" y="56"/>
                      </a:cubicBezTo>
                      <a:cubicBezTo>
                        <a:pt x="38" y="50"/>
                        <a:pt x="0" y="34"/>
                        <a:pt x="7" y="1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2" name="Freeform 284"/>
                <p:cNvSpPr>
                  <a:spLocks noChangeArrowheads="1"/>
                </p:cNvSpPr>
                <p:nvPr>
                  <p:custDataLst>
                    <p:tags r:id="rId180"/>
                  </p:custDataLst>
                </p:nvPr>
              </p:nvSpPr>
              <p:spPr bwMode="auto">
                <a:xfrm>
                  <a:off x="1135" y="2718"/>
                  <a:ext cx="92" cy="54"/>
                </a:xfrm>
                <a:custGeom>
                  <a:avLst/>
                  <a:gdLst>
                    <a:gd name="T0" fmla="*/ 95 w 95"/>
                    <a:gd name="T1" fmla="*/ 56 h 56"/>
                    <a:gd name="T2" fmla="*/ 82 w 95"/>
                    <a:gd name="T3" fmla="*/ 29 h 56"/>
                    <a:gd name="T4" fmla="*/ 66 w 95"/>
                    <a:gd name="T5" fmla="*/ 11 h 56"/>
                    <a:gd name="T6" fmla="*/ 41 w 95"/>
                    <a:gd name="T7" fmla="*/ 7 h 56"/>
                    <a:gd name="T8" fmla="*/ 17 w 95"/>
                    <a:gd name="T9" fmla="*/ 3 h 56"/>
                    <a:gd name="T10" fmla="*/ 0 w 95"/>
                    <a:gd name="T11" fmla="*/ 0 h 56"/>
                    <a:gd name="T12" fmla="*/ 30 w 95"/>
                    <a:gd name="T13" fmla="*/ 9 h 56"/>
                    <a:gd name="T14" fmla="*/ 54 w 95"/>
                    <a:gd name="T15" fmla="*/ 19 h 56"/>
                    <a:gd name="T16" fmla="*/ 93 w 95"/>
                    <a:gd name="T17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" h="56">
                      <a:moveTo>
                        <a:pt x="95" y="56"/>
                      </a:moveTo>
                      <a:cubicBezTo>
                        <a:pt x="87" y="52"/>
                        <a:pt x="84" y="37"/>
                        <a:pt x="82" y="29"/>
                      </a:cubicBezTo>
                      <a:cubicBezTo>
                        <a:pt x="79" y="22"/>
                        <a:pt x="73" y="15"/>
                        <a:pt x="66" y="11"/>
                      </a:cubicBezTo>
                      <a:cubicBezTo>
                        <a:pt x="59" y="7"/>
                        <a:pt x="50" y="8"/>
                        <a:pt x="41" y="7"/>
                      </a:cubicBezTo>
                      <a:cubicBezTo>
                        <a:pt x="33" y="6"/>
                        <a:pt x="25" y="5"/>
                        <a:pt x="17" y="3"/>
                      </a:cubicBezTo>
                      <a:cubicBezTo>
                        <a:pt x="11" y="2"/>
                        <a:pt x="6" y="1"/>
                        <a:pt x="0" y="0"/>
                      </a:cubicBezTo>
                      <a:cubicBezTo>
                        <a:pt x="10" y="4"/>
                        <a:pt x="20" y="6"/>
                        <a:pt x="30" y="9"/>
                      </a:cubicBezTo>
                      <a:cubicBezTo>
                        <a:pt x="39" y="12"/>
                        <a:pt x="46" y="16"/>
                        <a:pt x="54" y="19"/>
                      </a:cubicBezTo>
                      <a:cubicBezTo>
                        <a:pt x="71" y="27"/>
                        <a:pt x="79" y="47"/>
                        <a:pt x="93" y="56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3" name="Freeform 285"/>
                <p:cNvSpPr>
                  <a:spLocks noChangeArrowheads="1"/>
                </p:cNvSpPr>
                <p:nvPr>
                  <p:custDataLst>
                    <p:tags r:id="rId181"/>
                  </p:custDataLst>
                </p:nvPr>
              </p:nvSpPr>
              <p:spPr bwMode="auto">
                <a:xfrm>
                  <a:off x="1212" y="2709"/>
                  <a:ext cx="359" cy="72"/>
                </a:xfrm>
                <a:custGeom>
                  <a:avLst/>
                  <a:gdLst>
                    <a:gd name="T0" fmla="*/ 0 w 373"/>
                    <a:gd name="T1" fmla="*/ 29 h 75"/>
                    <a:gd name="T2" fmla="*/ 36 w 373"/>
                    <a:gd name="T3" fmla="*/ 23 h 75"/>
                    <a:gd name="T4" fmla="*/ 54 w 373"/>
                    <a:gd name="T5" fmla="*/ 32 h 75"/>
                    <a:gd name="T6" fmla="*/ 74 w 373"/>
                    <a:gd name="T7" fmla="*/ 43 h 75"/>
                    <a:gd name="T8" fmla="*/ 128 w 373"/>
                    <a:gd name="T9" fmla="*/ 35 h 75"/>
                    <a:gd name="T10" fmla="*/ 160 w 373"/>
                    <a:gd name="T11" fmla="*/ 37 h 75"/>
                    <a:gd name="T12" fmla="*/ 194 w 373"/>
                    <a:gd name="T13" fmla="*/ 34 h 75"/>
                    <a:gd name="T14" fmla="*/ 289 w 373"/>
                    <a:gd name="T15" fmla="*/ 29 h 75"/>
                    <a:gd name="T16" fmla="*/ 339 w 373"/>
                    <a:gd name="T17" fmla="*/ 7 h 75"/>
                    <a:gd name="T18" fmla="*/ 356 w 373"/>
                    <a:gd name="T19" fmla="*/ 6 h 75"/>
                    <a:gd name="T20" fmla="*/ 373 w 373"/>
                    <a:gd name="T21" fmla="*/ 0 h 75"/>
                    <a:gd name="T22" fmla="*/ 361 w 373"/>
                    <a:gd name="T23" fmla="*/ 24 h 75"/>
                    <a:gd name="T24" fmla="*/ 345 w 373"/>
                    <a:gd name="T25" fmla="*/ 39 h 75"/>
                    <a:gd name="T26" fmla="*/ 299 w 373"/>
                    <a:gd name="T27" fmla="*/ 55 h 75"/>
                    <a:gd name="T28" fmla="*/ 278 w 373"/>
                    <a:gd name="T29" fmla="*/ 66 h 75"/>
                    <a:gd name="T30" fmla="*/ 259 w 373"/>
                    <a:gd name="T31" fmla="*/ 52 h 75"/>
                    <a:gd name="T32" fmla="*/ 240 w 373"/>
                    <a:gd name="T33" fmla="*/ 54 h 75"/>
                    <a:gd name="T34" fmla="*/ 214 w 373"/>
                    <a:gd name="T35" fmla="*/ 58 h 75"/>
                    <a:gd name="T36" fmla="*/ 190 w 373"/>
                    <a:gd name="T37" fmla="*/ 70 h 75"/>
                    <a:gd name="T38" fmla="*/ 166 w 373"/>
                    <a:gd name="T39" fmla="*/ 69 h 75"/>
                    <a:gd name="T40" fmla="*/ 126 w 373"/>
                    <a:gd name="T41" fmla="*/ 74 h 75"/>
                    <a:gd name="T42" fmla="*/ 61 w 373"/>
                    <a:gd name="T43" fmla="*/ 64 h 75"/>
                    <a:gd name="T44" fmla="*/ 12 w 373"/>
                    <a:gd name="T45" fmla="*/ 53 h 75"/>
                    <a:gd name="T46" fmla="*/ 2 w 373"/>
                    <a:gd name="T47" fmla="*/ 3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73" h="75">
                      <a:moveTo>
                        <a:pt x="0" y="29"/>
                      </a:moveTo>
                      <a:cubicBezTo>
                        <a:pt x="10" y="30"/>
                        <a:pt x="25" y="21"/>
                        <a:pt x="36" y="23"/>
                      </a:cubicBezTo>
                      <a:cubicBezTo>
                        <a:pt x="41" y="24"/>
                        <a:pt x="50" y="30"/>
                        <a:pt x="54" y="32"/>
                      </a:cubicBezTo>
                      <a:cubicBezTo>
                        <a:pt x="61" y="35"/>
                        <a:pt x="67" y="41"/>
                        <a:pt x="74" y="43"/>
                      </a:cubicBezTo>
                      <a:cubicBezTo>
                        <a:pt x="88" y="47"/>
                        <a:pt x="115" y="39"/>
                        <a:pt x="128" y="35"/>
                      </a:cubicBezTo>
                      <a:cubicBezTo>
                        <a:pt x="146" y="29"/>
                        <a:pt x="142" y="37"/>
                        <a:pt x="160" y="37"/>
                      </a:cubicBezTo>
                      <a:cubicBezTo>
                        <a:pt x="180" y="37"/>
                        <a:pt x="174" y="35"/>
                        <a:pt x="194" y="34"/>
                      </a:cubicBezTo>
                      <a:cubicBezTo>
                        <a:pt x="215" y="32"/>
                        <a:pt x="268" y="33"/>
                        <a:pt x="289" y="29"/>
                      </a:cubicBezTo>
                      <a:cubicBezTo>
                        <a:pt x="306" y="26"/>
                        <a:pt x="323" y="12"/>
                        <a:pt x="339" y="7"/>
                      </a:cubicBezTo>
                      <a:cubicBezTo>
                        <a:pt x="345" y="5"/>
                        <a:pt x="350" y="7"/>
                        <a:pt x="356" y="6"/>
                      </a:cubicBezTo>
                      <a:cubicBezTo>
                        <a:pt x="363" y="5"/>
                        <a:pt x="368" y="3"/>
                        <a:pt x="373" y="0"/>
                      </a:cubicBezTo>
                      <a:cubicBezTo>
                        <a:pt x="370" y="7"/>
                        <a:pt x="363" y="17"/>
                        <a:pt x="361" y="24"/>
                      </a:cubicBezTo>
                      <a:cubicBezTo>
                        <a:pt x="358" y="32"/>
                        <a:pt x="354" y="36"/>
                        <a:pt x="345" y="39"/>
                      </a:cubicBezTo>
                      <a:cubicBezTo>
                        <a:pt x="330" y="45"/>
                        <a:pt x="314" y="48"/>
                        <a:pt x="299" y="55"/>
                      </a:cubicBezTo>
                      <a:cubicBezTo>
                        <a:pt x="293" y="58"/>
                        <a:pt x="284" y="66"/>
                        <a:pt x="278" y="66"/>
                      </a:cubicBezTo>
                      <a:cubicBezTo>
                        <a:pt x="269" y="67"/>
                        <a:pt x="266" y="57"/>
                        <a:pt x="259" y="52"/>
                      </a:cubicBezTo>
                      <a:cubicBezTo>
                        <a:pt x="252" y="48"/>
                        <a:pt x="248" y="53"/>
                        <a:pt x="240" y="54"/>
                      </a:cubicBezTo>
                      <a:cubicBezTo>
                        <a:pt x="232" y="55"/>
                        <a:pt x="223" y="55"/>
                        <a:pt x="214" y="58"/>
                      </a:cubicBezTo>
                      <a:cubicBezTo>
                        <a:pt x="207" y="60"/>
                        <a:pt x="198" y="67"/>
                        <a:pt x="190" y="70"/>
                      </a:cubicBezTo>
                      <a:cubicBezTo>
                        <a:pt x="182" y="72"/>
                        <a:pt x="174" y="69"/>
                        <a:pt x="166" y="69"/>
                      </a:cubicBezTo>
                      <a:cubicBezTo>
                        <a:pt x="148" y="70"/>
                        <a:pt x="145" y="75"/>
                        <a:pt x="126" y="74"/>
                      </a:cubicBezTo>
                      <a:cubicBezTo>
                        <a:pt x="109" y="72"/>
                        <a:pt x="79" y="65"/>
                        <a:pt x="61" y="64"/>
                      </a:cubicBezTo>
                      <a:cubicBezTo>
                        <a:pt x="47" y="63"/>
                        <a:pt x="24" y="55"/>
                        <a:pt x="12" y="53"/>
                      </a:cubicBezTo>
                      <a:cubicBezTo>
                        <a:pt x="9" y="53"/>
                        <a:pt x="3" y="39"/>
                        <a:pt x="2" y="34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4" name="Freeform 286"/>
                <p:cNvSpPr>
                  <a:spLocks noChangeArrowheads="1"/>
                </p:cNvSpPr>
                <p:nvPr>
                  <p:custDataLst>
                    <p:tags r:id="rId182"/>
                  </p:custDataLst>
                </p:nvPr>
              </p:nvSpPr>
              <p:spPr bwMode="auto">
                <a:xfrm>
                  <a:off x="1298" y="2792"/>
                  <a:ext cx="83" cy="27"/>
                </a:xfrm>
                <a:custGeom>
                  <a:avLst/>
                  <a:gdLst>
                    <a:gd name="T0" fmla="*/ 0 w 86"/>
                    <a:gd name="T1" fmla="*/ 25 h 28"/>
                    <a:gd name="T2" fmla="*/ 15 w 86"/>
                    <a:gd name="T3" fmla="*/ 26 h 28"/>
                    <a:gd name="T4" fmla="*/ 32 w 86"/>
                    <a:gd name="T5" fmla="*/ 24 h 28"/>
                    <a:gd name="T6" fmla="*/ 65 w 86"/>
                    <a:gd name="T7" fmla="*/ 18 h 28"/>
                    <a:gd name="T8" fmla="*/ 77 w 86"/>
                    <a:gd name="T9" fmla="*/ 10 h 28"/>
                    <a:gd name="T10" fmla="*/ 86 w 86"/>
                    <a:gd name="T11" fmla="*/ 0 h 28"/>
                    <a:gd name="T12" fmla="*/ 64 w 86"/>
                    <a:gd name="T13" fmla="*/ 14 h 28"/>
                    <a:gd name="T14" fmla="*/ 39 w 86"/>
                    <a:gd name="T15" fmla="*/ 17 h 28"/>
                    <a:gd name="T16" fmla="*/ 14 w 86"/>
                    <a:gd name="T17" fmla="*/ 23 h 28"/>
                    <a:gd name="T18" fmla="*/ 0 w 86"/>
                    <a:gd name="T19" fmla="*/ 25 h 28"/>
                    <a:gd name="T20" fmla="*/ 0 w 86"/>
                    <a:gd name="T21" fmla="*/ 2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6" h="28">
                      <a:moveTo>
                        <a:pt x="0" y="25"/>
                      </a:moveTo>
                      <a:cubicBezTo>
                        <a:pt x="5" y="28"/>
                        <a:pt x="10" y="27"/>
                        <a:pt x="15" y="26"/>
                      </a:cubicBezTo>
                      <a:cubicBezTo>
                        <a:pt x="21" y="26"/>
                        <a:pt x="27" y="25"/>
                        <a:pt x="32" y="24"/>
                      </a:cubicBezTo>
                      <a:cubicBezTo>
                        <a:pt x="43" y="22"/>
                        <a:pt x="55" y="22"/>
                        <a:pt x="65" y="18"/>
                      </a:cubicBezTo>
                      <a:cubicBezTo>
                        <a:pt x="70" y="16"/>
                        <a:pt x="74" y="14"/>
                        <a:pt x="77" y="10"/>
                      </a:cubicBezTo>
                      <a:cubicBezTo>
                        <a:pt x="80" y="7"/>
                        <a:pt x="83" y="3"/>
                        <a:pt x="86" y="0"/>
                      </a:cubicBezTo>
                      <a:cubicBezTo>
                        <a:pt x="79" y="5"/>
                        <a:pt x="73" y="12"/>
                        <a:pt x="64" y="14"/>
                      </a:cubicBezTo>
                      <a:cubicBezTo>
                        <a:pt x="56" y="16"/>
                        <a:pt x="47" y="15"/>
                        <a:pt x="39" y="17"/>
                      </a:cubicBezTo>
                      <a:cubicBezTo>
                        <a:pt x="31" y="19"/>
                        <a:pt x="22" y="22"/>
                        <a:pt x="14" y="23"/>
                      </a:cubicBezTo>
                      <a:cubicBezTo>
                        <a:pt x="9" y="23"/>
                        <a:pt x="5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5" name="Freeform 287"/>
                <p:cNvSpPr>
                  <a:spLocks noChangeArrowheads="1"/>
                </p:cNvSpPr>
                <p:nvPr>
                  <p:custDataLst>
                    <p:tags r:id="rId183"/>
                  </p:custDataLst>
                </p:nvPr>
              </p:nvSpPr>
              <p:spPr bwMode="auto">
                <a:xfrm>
                  <a:off x="1559" y="2662"/>
                  <a:ext cx="79" cy="81"/>
                </a:xfrm>
                <a:custGeom>
                  <a:avLst/>
                  <a:gdLst>
                    <a:gd name="T0" fmla="*/ 82 w 82"/>
                    <a:gd name="T1" fmla="*/ 0 h 84"/>
                    <a:gd name="T2" fmla="*/ 59 w 82"/>
                    <a:gd name="T3" fmla="*/ 19 h 84"/>
                    <a:gd name="T4" fmla="*/ 44 w 82"/>
                    <a:gd name="T5" fmla="*/ 36 h 84"/>
                    <a:gd name="T6" fmla="*/ 29 w 82"/>
                    <a:gd name="T7" fmla="*/ 38 h 84"/>
                    <a:gd name="T8" fmla="*/ 20 w 82"/>
                    <a:gd name="T9" fmla="*/ 47 h 84"/>
                    <a:gd name="T10" fmla="*/ 7 w 82"/>
                    <a:gd name="T11" fmla="*/ 75 h 84"/>
                    <a:gd name="T12" fmla="*/ 0 w 82"/>
                    <a:gd name="T13" fmla="*/ 84 h 84"/>
                    <a:gd name="T14" fmla="*/ 13 w 82"/>
                    <a:gd name="T15" fmla="*/ 78 h 84"/>
                    <a:gd name="T16" fmla="*/ 25 w 82"/>
                    <a:gd name="T17" fmla="*/ 77 h 84"/>
                    <a:gd name="T18" fmla="*/ 56 w 82"/>
                    <a:gd name="T19" fmla="*/ 65 h 84"/>
                    <a:gd name="T20" fmla="*/ 71 w 82"/>
                    <a:gd name="T21" fmla="*/ 34 h 84"/>
                    <a:gd name="T22" fmla="*/ 79 w 82"/>
                    <a:gd name="T23" fmla="*/ 10 h 84"/>
                    <a:gd name="T24" fmla="*/ 81 w 82"/>
                    <a:gd name="T25" fmla="*/ 1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2" h="84">
                      <a:moveTo>
                        <a:pt x="82" y="0"/>
                      </a:moveTo>
                      <a:cubicBezTo>
                        <a:pt x="74" y="6"/>
                        <a:pt x="65" y="11"/>
                        <a:pt x="59" y="19"/>
                      </a:cubicBezTo>
                      <a:cubicBezTo>
                        <a:pt x="54" y="26"/>
                        <a:pt x="53" y="34"/>
                        <a:pt x="44" y="36"/>
                      </a:cubicBezTo>
                      <a:cubicBezTo>
                        <a:pt x="39" y="38"/>
                        <a:pt x="34" y="36"/>
                        <a:pt x="29" y="38"/>
                      </a:cubicBezTo>
                      <a:cubicBezTo>
                        <a:pt x="26" y="40"/>
                        <a:pt x="22" y="44"/>
                        <a:pt x="20" y="47"/>
                      </a:cubicBezTo>
                      <a:cubicBezTo>
                        <a:pt x="13" y="55"/>
                        <a:pt x="12" y="66"/>
                        <a:pt x="7" y="75"/>
                      </a:cubicBezTo>
                      <a:cubicBezTo>
                        <a:pt x="5" y="78"/>
                        <a:pt x="1" y="81"/>
                        <a:pt x="0" y="84"/>
                      </a:cubicBezTo>
                      <a:cubicBezTo>
                        <a:pt x="4" y="84"/>
                        <a:pt x="9" y="80"/>
                        <a:pt x="13" y="78"/>
                      </a:cubicBezTo>
                      <a:cubicBezTo>
                        <a:pt x="17" y="77"/>
                        <a:pt x="21" y="77"/>
                        <a:pt x="25" y="77"/>
                      </a:cubicBezTo>
                      <a:cubicBezTo>
                        <a:pt x="37" y="78"/>
                        <a:pt x="48" y="75"/>
                        <a:pt x="56" y="65"/>
                      </a:cubicBezTo>
                      <a:cubicBezTo>
                        <a:pt x="64" y="56"/>
                        <a:pt x="68" y="46"/>
                        <a:pt x="71" y="34"/>
                      </a:cubicBezTo>
                      <a:cubicBezTo>
                        <a:pt x="73" y="26"/>
                        <a:pt x="76" y="18"/>
                        <a:pt x="79" y="10"/>
                      </a:cubicBezTo>
                      <a:cubicBezTo>
                        <a:pt x="80" y="8"/>
                        <a:pt x="82" y="5"/>
                        <a:pt x="81" y="1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6" name="Freeform 288"/>
                <p:cNvSpPr>
                  <a:spLocks noChangeArrowheads="1"/>
                </p:cNvSpPr>
                <p:nvPr>
                  <p:custDataLst>
                    <p:tags r:id="rId184"/>
                  </p:custDataLst>
                </p:nvPr>
              </p:nvSpPr>
              <p:spPr bwMode="auto">
                <a:xfrm>
                  <a:off x="1412" y="2772"/>
                  <a:ext cx="94" cy="68"/>
                </a:xfrm>
                <a:custGeom>
                  <a:avLst/>
                  <a:gdLst>
                    <a:gd name="T0" fmla="*/ 97 w 97"/>
                    <a:gd name="T1" fmla="*/ 0 h 71"/>
                    <a:gd name="T2" fmla="*/ 79 w 97"/>
                    <a:gd name="T3" fmla="*/ 9 h 71"/>
                    <a:gd name="T4" fmla="*/ 63 w 97"/>
                    <a:gd name="T5" fmla="*/ 24 h 71"/>
                    <a:gd name="T6" fmla="*/ 44 w 97"/>
                    <a:gd name="T7" fmla="*/ 33 h 71"/>
                    <a:gd name="T8" fmla="*/ 25 w 97"/>
                    <a:gd name="T9" fmla="*/ 51 h 71"/>
                    <a:gd name="T10" fmla="*/ 0 w 97"/>
                    <a:gd name="T11" fmla="*/ 71 h 71"/>
                    <a:gd name="T12" fmla="*/ 31 w 97"/>
                    <a:gd name="T13" fmla="*/ 50 h 71"/>
                    <a:gd name="T14" fmla="*/ 42 w 97"/>
                    <a:gd name="T15" fmla="*/ 39 h 71"/>
                    <a:gd name="T16" fmla="*/ 56 w 97"/>
                    <a:gd name="T17" fmla="*/ 32 h 71"/>
                    <a:gd name="T18" fmla="*/ 96 w 97"/>
                    <a:gd name="T19" fmla="*/ 2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71">
                      <a:moveTo>
                        <a:pt x="97" y="0"/>
                      </a:moveTo>
                      <a:cubicBezTo>
                        <a:pt x="91" y="4"/>
                        <a:pt x="85" y="5"/>
                        <a:pt x="79" y="9"/>
                      </a:cubicBezTo>
                      <a:cubicBezTo>
                        <a:pt x="74" y="14"/>
                        <a:pt x="69" y="19"/>
                        <a:pt x="63" y="24"/>
                      </a:cubicBezTo>
                      <a:cubicBezTo>
                        <a:pt x="57" y="29"/>
                        <a:pt x="50" y="29"/>
                        <a:pt x="44" y="33"/>
                      </a:cubicBezTo>
                      <a:cubicBezTo>
                        <a:pt x="37" y="38"/>
                        <a:pt x="31" y="45"/>
                        <a:pt x="25" y="51"/>
                      </a:cubicBezTo>
                      <a:cubicBezTo>
                        <a:pt x="17" y="59"/>
                        <a:pt x="8" y="64"/>
                        <a:pt x="0" y="71"/>
                      </a:cubicBezTo>
                      <a:cubicBezTo>
                        <a:pt x="11" y="65"/>
                        <a:pt x="21" y="58"/>
                        <a:pt x="31" y="50"/>
                      </a:cubicBezTo>
                      <a:cubicBezTo>
                        <a:pt x="35" y="46"/>
                        <a:pt x="38" y="43"/>
                        <a:pt x="42" y="39"/>
                      </a:cubicBezTo>
                      <a:cubicBezTo>
                        <a:pt x="46" y="35"/>
                        <a:pt x="51" y="34"/>
                        <a:pt x="56" y="32"/>
                      </a:cubicBezTo>
                      <a:cubicBezTo>
                        <a:pt x="73" y="26"/>
                        <a:pt x="83" y="13"/>
                        <a:pt x="96" y="2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7" name="Freeform 289"/>
                <p:cNvSpPr>
                  <a:spLocks noChangeArrowheads="1"/>
                </p:cNvSpPr>
                <p:nvPr>
                  <p:custDataLst>
                    <p:tags r:id="rId185"/>
                  </p:custDataLst>
                </p:nvPr>
              </p:nvSpPr>
              <p:spPr bwMode="auto">
                <a:xfrm>
                  <a:off x="1234" y="2796"/>
                  <a:ext cx="67" cy="47"/>
                </a:xfrm>
                <a:custGeom>
                  <a:avLst/>
                  <a:gdLst>
                    <a:gd name="T0" fmla="*/ 0 w 70"/>
                    <a:gd name="T1" fmla="*/ 0 h 49"/>
                    <a:gd name="T2" fmla="*/ 35 w 70"/>
                    <a:gd name="T3" fmla="*/ 14 h 49"/>
                    <a:gd name="T4" fmla="*/ 70 w 70"/>
                    <a:gd name="T5" fmla="*/ 48 h 49"/>
                    <a:gd name="T6" fmla="*/ 33 w 70"/>
                    <a:gd name="T7" fmla="*/ 21 h 49"/>
                    <a:gd name="T8" fmla="*/ 13 w 70"/>
                    <a:gd name="T9" fmla="*/ 9 h 49"/>
                    <a:gd name="T10" fmla="*/ 1 w 70"/>
                    <a:gd name="T1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9">
                      <a:moveTo>
                        <a:pt x="0" y="0"/>
                      </a:moveTo>
                      <a:cubicBezTo>
                        <a:pt x="12" y="0"/>
                        <a:pt x="26" y="6"/>
                        <a:pt x="35" y="14"/>
                      </a:cubicBezTo>
                      <a:cubicBezTo>
                        <a:pt x="47" y="25"/>
                        <a:pt x="56" y="42"/>
                        <a:pt x="70" y="48"/>
                      </a:cubicBezTo>
                      <a:cubicBezTo>
                        <a:pt x="55" y="49"/>
                        <a:pt x="42" y="30"/>
                        <a:pt x="33" y="21"/>
                      </a:cubicBezTo>
                      <a:cubicBezTo>
                        <a:pt x="27" y="16"/>
                        <a:pt x="20" y="13"/>
                        <a:pt x="13" y="9"/>
                      </a:cubicBezTo>
                      <a:cubicBezTo>
                        <a:pt x="9" y="8"/>
                        <a:pt x="2" y="4"/>
                        <a:pt x="1" y="0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8" name="Freeform 290"/>
                <p:cNvSpPr>
                  <a:spLocks noChangeArrowheads="1"/>
                </p:cNvSpPr>
                <p:nvPr>
                  <p:custDataLst>
                    <p:tags r:id="rId186"/>
                  </p:custDataLst>
                </p:nvPr>
              </p:nvSpPr>
              <p:spPr bwMode="auto">
                <a:xfrm>
                  <a:off x="1156" y="2732"/>
                  <a:ext cx="44" cy="20"/>
                </a:xfrm>
                <a:custGeom>
                  <a:avLst/>
                  <a:gdLst>
                    <a:gd name="T0" fmla="*/ 0 w 46"/>
                    <a:gd name="T1" fmla="*/ 0 h 20"/>
                    <a:gd name="T2" fmla="*/ 7 w 46"/>
                    <a:gd name="T3" fmla="*/ 2 h 20"/>
                    <a:gd name="T4" fmla="*/ 14 w 46"/>
                    <a:gd name="T5" fmla="*/ 5 h 20"/>
                    <a:gd name="T6" fmla="*/ 27 w 46"/>
                    <a:gd name="T7" fmla="*/ 12 h 20"/>
                    <a:gd name="T8" fmla="*/ 38 w 46"/>
                    <a:gd name="T9" fmla="*/ 17 h 20"/>
                    <a:gd name="T10" fmla="*/ 46 w 46"/>
                    <a:gd name="T11" fmla="*/ 20 h 20"/>
                    <a:gd name="T12" fmla="*/ 40 w 46"/>
                    <a:gd name="T13" fmla="*/ 16 h 20"/>
                    <a:gd name="T14" fmla="*/ 34 w 46"/>
                    <a:gd name="T15" fmla="*/ 12 h 20"/>
                    <a:gd name="T16" fmla="*/ 22 w 46"/>
                    <a:gd name="T17" fmla="*/ 6 h 20"/>
                    <a:gd name="T18" fmla="*/ 0 w 46"/>
                    <a:gd name="T19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20">
                      <a:moveTo>
                        <a:pt x="0" y="0"/>
                      </a:moveTo>
                      <a:cubicBezTo>
                        <a:pt x="2" y="1"/>
                        <a:pt x="5" y="2"/>
                        <a:pt x="7" y="2"/>
                      </a:cubicBezTo>
                      <a:cubicBezTo>
                        <a:pt x="9" y="3"/>
                        <a:pt x="12" y="4"/>
                        <a:pt x="14" y="5"/>
                      </a:cubicBezTo>
                      <a:cubicBezTo>
                        <a:pt x="18" y="7"/>
                        <a:pt x="22" y="10"/>
                        <a:pt x="27" y="12"/>
                      </a:cubicBezTo>
                      <a:cubicBezTo>
                        <a:pt x="30" y="14"/>
                        <a:pt x="34" y="15"/>
                        <a:pt x="38" y="17"/>
                      </a:cubicBezTo>
                      <a:cubicBezTo>
                        <a:pt x="41" y="18"/>
                        <a:pt x="44" y="19"/>
                        <a:pt x="46" y="20"/>
                      </a:cubicBezTo>
                      <a:cubicBezTo>
                        <a:pt x="44" y="19"/>
                        <a:pt x="42" y="17"/>
                        <a:pt x="40" y="16"/>
                      </a:cubicBezTo>
                      <a:cubicBezTo>
                        <a:pt x="38" y="14"/>
                        <a:pt x="36" y="13"/>
                        <a:pt x="34" y="12"/>
                      </a:cubicBezTo>
                      <a:cubicBezTo>
                        <a:pt x="30" y="9"/>
                        <a:pt x="26" y="7"/>
                        <a:pt x="22" y="6"/>
                      </a:cubicBezTo>
                      <a:cubicBezTo>
                        <a:pt x="15" y="3"/>
                        <a:pt x="8" y="1"/>
                        <a:pt x="0" y="1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9" name="Freeform 291"/>
                <p:cNvSpPr>
                  <a:spLocks noChangeArrowheads="1"/>
                </p:cNvSpPr>
                <p:nvPr>
                  <p:custDataLst>
                    <p:tags r:id="rId187"/>
                  </p:custDataLst>
                </p:nvPr>
              </p:nvSpPr>
              <p:spPr bwMode="auto">
                <a:xfrm>
                  <a:off x="1357" y="2803"/>
                  <a:ext cx="75" cy="17"/>
                </a:xfrm>
                <a:custGeom>
                  <a:avLst/>
                  <a:gdLst>
                    <a:gd name="T0" fmla="*/ 0 w 78"/>
                    <a:gd name="T1" fmla="*/ 13 h 17"/>
                    <a:gd name="T2" fmla="*/ 38 w 78"/>
                    <a:gd name="T3" fmla="*/ 11 h 17"/>
                    <a:gd name="T4" fmla="*/ 62 w 78"/>
                    <a:gd name="T5" fmla="*/ 6 h 17"/>
                    <a:gd name="T6" fmla="*/ 78 w 78"/>
                    <a:gd name="T7" fmla="*/ 0 h 17"/>
                    <a:gd name="T8" fmla="*/ 53 w 78"/>
                    <a:gd name="T9" fmla="*/ 12 h 17"/>
                    <a:gd name="T10" fmla="*/ 32 w 78"/>
                    <a:gd name="T11" fmla="*/ 16 h 17"/>
                    <a:gd name="T12" fmla="*/ 13 w 78"/>
                    <a:gd name="T13" fmla="*/ 14 h 17"/>
                    <a:gd name="T14" fmla="*/ 2 w 78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17">
                      <a:moveTo>
                        <a:pt x="0" y="13"/>
                      </a:moveTo>
                      <a:cubicBezTo>
                        <a:pt x="12" y="10"/>
                        <a:pt x="25" y="12"/>
                        <a:pt x="38" y="11"/>
                      </a:cubicBezTo>
                      <a:cubicBezTo>
                        <a:pt x="46" y="10"/>
                        <a:pt x="54" y="8"/>
                        <a:pt x="62" y="6"/>
                      </a:cubicBezTo>
                      <a:cubicBezTo>
                        <a:pt x="68" y="4"/>
                        <a:pt x="73" y="2"/>
                        <a:pt x="78" y="0"/>
                      </a:cubicBezTo>
                      <a:cubicBezTo>
                        <a:pt x="70" y="5"/>
                        <a:pt x="62" y="9"/>
                        <a:pt x="53" y="12"/>
                      </a:cubicBezTo>
                      <a:cubicBezTo>
                        <a:pt x="46" y="15"/>
                        <a:pt x="39" y="17"/>
                        <a:pt x="32" y="16"/>
                      </a:cubicBezTo>
                      <a:cubicBezTo>
                        <a:pt x="25" y="16"/>
                        <a:pt x="19" y="15"/>
                        <a:pt x="13" y="14"/>
                      </a:cubicBezTo>
                      <a:cubicBezTo>
                        <a:pt x="10" y="13"/>
                        <a:pt x="6" y="14"/>
                        <a:pt x="2" y="13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0" name="Freeform 292"/>
                <p:cNvSpPr>
                  <a:spLocks noChangeArrowheads="1"/>
                </p:cNvSpPr>
                <p:nvPr>
                  <p:custDataLst>
                    <p:tags r:id="rId188"/>
                  </p:custDataLst>
                </p:nvPr>
              </p:nvSpPr>
              <p:spPr bwMode="auto">
                <a:xfrm>
                  <a:off x="1482" y="2819"/>
                  <a:ext cx="44" cy="31"/>
                </a:xfrm>
                <a:custGeom>
                  <a:avLst/>
                  <a:gdLst>
                    <a:gd name="T0" fmla="*/ 3 w 45"/>
                    <a:gd name="T1" fmla="*/ 0 h 33"/>
                    <a:gd name="T2" fmla="*/ 0 w 45"/>
                    <a:gd name="T3" fmla="*/ 17 h 33"/>
                    <a:gd name="T4" fmla="*/ 7 w 45"/>
                    <a:gd name="T5" fmla="*/ 29 h 33"/>
                    <a:gd name="T6" fmla="*/ 25 w 45"/>
                    <a:gd name="T7" fmla="*/ 32 h 33"/>
                    <a:gd name="T8" fmla="*/ 45 w 45"/>
                    <a:gd name="T9" fmla="*/ 21 h 33"/>
                    <a:gd name="T10" fmla="*/ 26 w 45"/>
                    <a:gd name="T11" fmla="*/ 27 h 33"/>
                    <a:gd name="T12" fmla="*/ 11 w 45"/>
                    <a:gd name="T13" fmla="*/ 29 h 33"/>
                    <a:gd name="T14" fmla="*/ 1 w 45"/>
                    <a:gd name="T15" fmla="*/ 15 h 33"/>
                    <a:gd name="T16" fmla="*/ 2 w 45"/>
                    <a:gd name="T17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33">
                      <a:moveTo>
                        <a:pt x="3" y="0"/>
                      </a:moveTo>
                      <a:cubicBezTo>
                        <a:pt x="0" y="5"/>
                        <a:pt x="0" y="11"/>
                        <a:pt x="0" y="17"/>
                      </a:cubicBezTo>
                      <a:cubicBezTo>
                        <a:pt x="1" y="22"/>
                        <a:pt x="3" y="26"/>
                        <a:pt x="7" y="29"/>
                      </a:cubicBezTo>
                      <a:cubicBezTo>
                        <a:pt x="13" y="33"/>
                        <a:pt x="19" y="33"/>
                        <a:pt x="25" y="32"/>
                      </a:cubicBezTo>
                      <a:cubicBezTo>
                        <a:pt x="33" y="30"/>
                        <a:pt x="38" y="25"/>
                        <a:pt x="45" y="21"/>
                      </a:cubicBezTo>
                      <a:cubicBezTo>
                        <a:pt x="42" y="25"/>
                        <a:pt x="31" y="26"/>
                        <a:pt x="26" y="27"/>
                      </a:cubicBezTo>
                      <a:cubicBezTo>
                        <a:pt x="22" y="28"/>
                        <a:pt x="15" y="31"/>
                        <a:pt x="11" y="29"/>
                      </a:cubicBezTo>
                      <a:cubicBezTo>
                        <a:pt x="6" y="27"/>
                        <a:pt x="2" y="20"/>
                        <a:pt x="1" y="15"/>
                      </a:cubicBezTo>
                      <a:cubicBezTo>
                        <a:pt x="1" y="12"/>
                        <a:pt x="1" y="4"/>
                        <a:pt x="2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1" name="Freeform 293"/>
                <p:cNvSpPr>
                  <a:spLocks noChangeArrowheads="1"/>
                </p:cNvSpPr>
                <p:nvPr>
                  <p:custDataLst>
                    <p:tags r:id="rId189"/>
                  </p:custDataLst>
                </p:nvPr>
              </p:nvSpPr>
              <p:spPr bwMode="auto">
                <a:xfrm>
                  <a:off x="1197" y="2811"/>
                  <a:ext cx="51" cy="37"/>
                </a:xfrm>
                <a:custGeom>
                  <a:avLst/>
                  <a:gdLst>
                    <a:gd name="T0" fmla="*/ 43 w 53"/>
                    <a:gd name="T1" fmla="*/ 0 h 38"/>
                    <a:gd name="T2" fmla="*/ 37 w 53"/>
                    <a:gd name="T3" fmla="*/ 34 h 38"/>
                    <a:gd name="T4" fmla="*/ 0 w 53"/>
                    <a:gd name="T5" fmla="*/ 22 h 38"/>
                    <a:gd name="T6" fmla="*/ 40 w 53"/>
                    <a:gd name="T7" fmla="*/ 29 h 38"/>
                    <a:gd name="T8" fmla="*/ 46 w 53"/>
                    <a:gd name="T9" fmla="*/ 15 h 38"/>
                    <a:gd name="T10" fmla="*/ 43 w 53"/>
                    <a:gd name="T11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38">
                      <a:moveTo>
                        <a:pt x="43" y="0"/>
                      </a:moveTo>
                      <a:cubicBezTo>
                        <a:pt x="51" y="9"/>
                        <a:pt x="53" y="30"/>
                        <a:pt x="37" y="34"/>
                      </a:cubicBezTo>
                      <a:cubicBezTo>
                        <a:pt x="24" y="38"/>
                        <a:pt x="10" y="32"/>
                        <a:pt x="0" y="22"/>
                      </a:cubicBezTo>
                      <a:cubicBezTo>
                        <a:pt x="14" y="29"/>
                        <a:pt x="25" y="38"/>
                        <a:pt x="40" y="29"/>
                      </a:cubicBezTo>
                      <a:cubicBezTo>
                        <a:pt x="46" y="26"/>
                        <a:pt x="46" y="21"/>
                        <a:pt x="46" y="15"/>
                      </a:cubicBezTo>
                      <a:cubicBezTo>
                        <a:pt x="46" y="10"/>
                        <a:pt x="45" y="5"/>
                        <a:pt x="43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2" name="Freeform 294"/>
                <p:cNvSpPr>
                  <a:spLocks noChangeArrowheads="1"/>
                </p:cNvSpPr>
                <p:nvPr>
                  <p:custDataLst>
                    <p:tags r:id="rId190"/>
                  </p:custDataLst>
                </p:nvPr>
              </p:nvSpPr>
              <p:spPr bwMode="auto">
                <a:xfrm>
                  <a:off x="1215" y="2732"/>
                  <a:ext cx="58" cy="18"/>
                </a:xfrm>
                <a:custGeom>
                  <a:avLst/>
                  <a:gdLst>
                    <a:gd name="T0" fmla="*/ 1 w 60"/>
                    <a:gd name="T1" fmla="*/ 8 h 18"/>
                    <a:gd name="T2" fmla="*/ 30 w 60"/>
                    <a:gd name="T3" fmla="*/ 2 h 18"/>
                    <a:gd name="T4" fmla="*/ 44 w 60"/>
                    <a:gd name="T5" fmla="*/ 10 h 18"/>
                    <a:gd name="T6" fmla="*/ 60 w 60"/>
                    <a:gd name="T7" fmla="*/ 18 h 18"/>
                    <a:gd name="T8" fmla="*/ 29 w 60"/>
                    <a:gd name="T9" fmla="*/ 8 h 18"/>
                    <a:gd name="T10" fmla="*/ 0 w 60"/>
                    <a:gd name="T1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18">
                      <a:moveTo>
                        <a:pt x="1" y="8"/>
                      </a:moveTo>
                      <a:cubicBezTo>
                        <a:pt x="10" y="8"/>
                        <a:pt x="20" y="0"/>
                        <a:pt x="30" y="2"/>
                      </a:cubicBezTo>
                      <a:cubicBezTo>
                        <a:pt x="35" y="3"/>
                        <a:pt x="40" y="7"/>
                        <a:pt x="44" y="10"/>
                      </a:cubicBezTo>
                      <a:cubicBezTo>
                        <a:pt x="49" y="13"/>
                        <a:pt x="55" y="15"/>
                        <a:pt x="60" y="18"/>
                      </a:cubicBezTo>
                      <a:cubicBezTo>
                        <a:pt x="49" y="15"/>
                        <a:pt x="39" y="10"/>
                        <a:pt x="29" y="8"/>
                      </a:cubicBezTo>
                      <a:cubicBezTo>
                        <a:pt x="20" y="6"/>
                        <a:pt x="8" y="7"/>
                        <a:pt x="0" y="9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3" name="Freeform 295"/>
                <p:cNvSpPr>
                  <a:spLocks noChangeArrowheads="1"/>
                </p:cNvSpPr>
                <p:nvPr>
                  <p:custDataLst>
                    <p:tags r:id="rId191"/>
                  </p:custDataLst>
                </p:nvPr>
              </p:nvSpPr>
              <p:spPr bwMode="auto">
                <a:xfrm>
                  <a:off x="1068" y="2660"/>
                  <a:ext cx="66" cy="45"/>
                </a:xfrm>
                <a:custGeom>
                  <a:avLst/>
                  <a:gdLst>
                    <a:gd name="T0" fmla="*/ 0 w 68"/>
                    <a:gd name="T1" fmla="*/ 1 h 47"/>
                    <a:gd name="T2" fmla="*/ 14 w 68"/>
                    <a:gd name="T3" fmla="*/ 14 h 47"/>
                    <a:gd name="T4" fmla="*/ 32 w 68"/>
                    <a:gd name="T5" fmla="*/ 23 h 47"/>
                    <a:gd name="T6" fmla="*/ 68 w 68"/>
                    <a:gd name="T7" fmla="*/ 47 h 47"/>
                    <a:gd name="T8" fmla="*/ 46 w 68"/>
                    <a:gd name="T9" fmla="*/ 35 h 47"/>
                    <a:gd name="T10" fmla="*/ 17 w 68"/>
                    <a:gd name="T11" fmla="*/ 30 h 47"/>
                    <a:gd name="T12" fmla="*/ 0 w 68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47">
                      <a:moveTo>
                        <a:pt x="0" y="1"/>
                      </a:moveTo>
                      <a:cubicBezTo>
                        <a:pt x="7" y="2"/>
                        <a:pt x="10" y="10"/>
                        <a:pt x="14" y="14"/>
                      </a:cubicBezTo>
                      <a:cubicBezTo>
                        <a:pt x="19" y="19"/>
                        <a:pt x="26" y="21"/>
                        <a:pt x="32" y="23"/>
                      </a:cubicBezTo>
                      <a:cubicBezTo>
                        <a:pt x="46" y="29"/>
                        <a:pt x="61" y="33"/>
                        <a:pt x="68" y="47"/>
                      </a:cubicBezTo>
                      <a:cubicBezTo>
                        <a:pt x="61" y="42"/>
                        <a:pt x="56" y="37"/>
                        <a:pt x="46" y="35"/>
                      </a:cubicBezTo>
                      <a:cubicBezTo>
                        <a:pt x="37" y="33"/>
                        <a:pt x="26" y="33"/>
                        <a:pt x="17" y="30"/>
                      </a:cubicBezTo>
                      <a:cubicBezTo>
                        <a:pt x="6" y="25"/>
                        <a:pt x="4" y="10"/>
                        <a:pt x="0" y="0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4" name="Freeform 296"/>
                <p:cNvSpPr>
                  <a:spLocks noChangeArrowheads="1"/>
                </p:cNvSpPr>
                <p:nvPr>
                  <p:custDataLst>
                    <p:tags r:id="rId192"/>
                  </p:custDataLst>
                </p:nvPr>
              </p:nvSpPr>
              <p:spPr bwMode="auto">
                <a:xfrm>
                  <a:off x="1597" y="2671"/>
                  <a:ext cx="34" cy="35"/>
                </a:xfrm>
                <a:custGeom>
                  <a:avLst/>
                  <a:gdLst>
                    <a:gd name="T0" fmla="*/ 35 w 35"/>
                    <a:gd name="T1" fmla="*/ 0 h 36"/>
                    <a:gd name="T2" fmla="*/ 27 w 35"/>
                    <a:gd name="T3" fmla="*/ 7 h 36"/>
                    <a:gd name="T4" fmla="*/ 19 w 35"/>
                    <a:gd name="T5" fmla="*/ 17 h 36"/>
                    <a:gd name="T6" fmla="*/ 11 w 35"/>
                    <a:gd name="T7" fmla="*/ 29 h 36"/>
                    <a:gd name="T8" fmla="*/ 0 w 35"/>
                    <a:gd name="T9" fmla="*/ 35 h 36"/>
                    <a:gd name="T10" fmla="*/ 13 w 35"/>
                    <a:gd name="T11" fmla="*/ 32 h 36"/>
                    <a:gd name="T12" fmla="*/ 22 w 35"/>
                    <a:gd name="T13" fmla="*/ 20 h 36"/>
                    <a:gd name="T14" fmla="*/ 29 w 35"/>
                    <a:gd name="T15" fmla="*/ 9 h 36"/>
                    <a:gd name="T16" fmla="*/ 34 w 35"/>
                    <a:gd name="T17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36">
                      <a:moveTo>
                        <a:pt x="35" y="0"/>
                      </a:moveTo>
                      <a:cubicBezTo>
                        <a:pt x="31" y="0"/>
                        <a:pt x="29" y="4"/>
                        <a:pt x="27" y="7"/>
                      </a:cubicBezTo>
                      <a:cubicBezTo>
                        <a:pt x="24" y="11"/>
                        <a:pt x="21" y="13"/>
                        <a:pt x="19" y="17"/>
                      </a:cubicBezTo>
                      <a:cubicBezTo>
                        <a:pt x="17" y="21"/>
                        <a:pt x="14" y="26"/>
                        <a:pt x="11" y="29"/>
                      </a:cubicBezTo>
                      <a:cubicBezTo>
                        <a:pt x="8" y="33"/>
                        <a:pt x="2" y="33"/>
                        <a:pt x="0" y="35"/>
                      </a:cubicBezTo>
                      <a:cubicBezTo>
                        <a:pt x="5" y="36"/>
                        <a:pt x="9" y="34"/>
                        <a:pt x="13" y="32"/>
                      </a:cubicBezTo>
                      <a:cubicBezTo>
                        <a:pt x="18" y="29"/>
                        <a:pt x="19" y="25"/>
                        <a:pt x="22" y="20"/>
                      </a:cubicBezTo>
                      <a:cubicBezTo>
                        <a:pt x="24" y="17"/>
                        <a:pt x="27" y="13"/>
                        <a:pt x="29" y="9"/>
                      </a:cubicBezTo>
                      <a:cubicBezTo>
                        <a:pt x="30" y="7"/>
                        <a:pt x="31" y="3"/>
                        <a:pt x="34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5" name="Freeform 297"/>
                <p:cNvSpPr>
                  <a:spLocks noChangeArrowheads="1"/>
                </p:cNvSpPr>
                <p:nvPr>
                  <p:custDataLst>
                    <p:tags r:id="rId193"/>
                  </p:custDataLst>
                </p:nvPr>
              </p:nvSpPr>
              <p:spPr bwMode="auto">
                <a:xfrm>
                  <a:off x="1483" y="2716"/>
                  <a:ext cx="72" cy="30"/>
                </a:xfrm>
                <a:custGeom>
                  <a:avLst/>
                  <a:gdLst>
                    <a:gd name="T0" fmla="*/ 73 w 74"/>
                    <a:gd name="T1" fmla="*/ 2 h 31"/>
                    <a:gd name="T2" fmla="*/ 42 w 74"/>
                    <a:gd name="T3" fmla="*/ 12 h 31"/>
                    <a:gd name="T4" fmla="*/ 0 w 74"/>
                    <a:gd name="T5" fmla="*/ 27 h 31"/>
                    <a:gd name="T6" fmla="*/ 45 w 74"/>
                    <a:gd name="T7" fmla="*/ 15 h 31"/>
                    <a:gd name="T8" fmla="*/ 74 w 74"/>
                    <a:gd name="T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1">
                      <a:moveTo>
                        <a:pt x="73" y="2"/>
                      </a:moveTo>
                      <a:cubicBezTo>
                        <a:pt x="62" y="0"/>
                        <a:pt x="51" y="7"/>
                        <a:pt x="42" y="12"/>
                      </a:cubicBezTo>
                      <a:cubicBezTo>
                        <a:pt x="29" y="19"/>
                        <a:pt x="15" y="26"/>
                        <a:pt x="0" y="27"/>
                      </a:cubicBezTo>
                      <a:cubicBezTo>
                        <a:pt x="16" y="31"/>
                        <a:pt x="33" y="24"/>
                        <a:pt x="45" y="15"/>
                      </a:cubicBezTo>
                      <a:cubicBezTo>
                        <a:pt x="52" y="9"/>
                        <a:pt x="65" y="3"/>
                        <a:pt x="74" y="3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6" name="Freeform 298"/>
                <p:cNvSpPr>
                  <a:spLocks noChangeArrowheads="1"/>
                </p:cNvSpPr>
                <p:nvPr>
                  <p:custDataLst>
                    <p:tags r:id="rId194"/>
                  </p:custDataLst>
                </p:nvPr>
              </p:nvSpPr>
              <p:spPr bwMode="auto">
                <a:xfrm>
                  <a:off x="1331" y="3003"/>
                  <a:ext cx="57" cy="213"/>
                </a:xfrm>
                <a:custGeom>
                  <a:avLst/>
                  <a:gdLst>
                    <a:gd name="T0" fmla="*/ 34 w 60"/>
                    <a:gd name="T1" fmla="*/ 7 h 222"/>
                    <a:gd name="T2" fmla="*/ 2 w 60"/>
                    <a:gd name="T3" fmla="*/ 68 h 222"/>
                    <a:gd name="T4" fmla="*/ 4 w 60"/>
                    <a:gd name="T5" fmla="*/ 152 h 222"/>
                    <a:gd name="T6" fmla="*/ 40 w 60"/>
                    <a:gd name="T7" fmla="*/ 184 h 222"/>
                    <a:gd name="T8" fmla="*/ 47 w 60"/>
                    <a:gd name="T9" fmla="*/ 49 h 222"/>
                    <a:gd name="T10" fmla="*/ 32 w 60"/>
                    <a:gd name="T11" fmla="*/ 10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21">
                      <a:moveTo>
                        <a:pt x="34" y="7"/>
                      </a:moveTo>
                      <a:cubicBezTo>
                        <a:pt x="6" y="0"/>
                        <a:pt x="4" y="47"/>
                        <a:pt x="2" y="68"/>
                      </a:cubicBezTo>
                      <a:cubicBezTo>
                        <a:pt x="0" y="94"/>
                        <a:pt x="0" y="126"/>
                        <a:pt x="4" y="152"/>
                      </a:cubicBezTo>
                      <a:cubicBezTo>
                        <a:pt x="7" y="171"/>
                        <a:pt x="24" y="222"/>
                        <a:pt x="40" y="184"/>
                      </a:cubicBezTo>
                      <a:cubicBezTo>
                        <a:pt x="57" y="145"/>
                        <a:pt x="60" y="90"/>
                        <a:pt x="47" y="49"/>
                      </a:cubicBezTo>
                      <a:cubicBezTo>
                        <a:pt x="42" y="35"/>
                        <a:pt x="38" y="23"/>
                        <a:pt x="32" y="10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7" name="Freeform 299"/>
                <p:cNvSpPr>
                  <a:spLocks noChangeArrowheads="1"/>
                </p:cNvSpPr>
                <p:nvPr>
                  <p:custDataLst>
                    <p:tags r:id="rId195"/>
                  </p:custDataLst>
                </p:nvPr>
              </p:nvSpPr>
              <p:spPr bwMode="auto">
                <a:xfrm>
                  <a:off x="1331" y="3016"/>
                  <a:ext cx="25" cy="169"/>
                </a:xfrm>
                <a:custGeom>
                  <a:avLst/>
                  <a:gdLst>
                    <a:gd name="T0" fmla="*/ 16 w 26"/>
                    <a:gd name="T1" fmla="*/ 6 h 177"/>
                    <a:gd name="T2" fmla="*/ 11 w 26"/>
                    <a:gd name="T3" fmla="*/ 23 h 177"/>
                    <a:gd name="T4" fmla="*/ 4 w 26"/>
                    <a:gd name="T5" fmla="*/ 52 h 177"/>
                    <a:gd name="T6" fmla="*/ 3 w 26"/>
                    <a:gd name="T7" fmla="*/ 103 h 177"/>
                    <a:gd name="T8" fmla="*/ 14 w 26"/>
                    <a:gd name="T9" fmla="*/ 145 h 177"/>
                    <a:gd name="T10" fmla="*/ 21 w 26"/>
                    <a:gd name="T11" fmla="*/ 165 h 177"/>
                    <a:gd name="T12" fmla="*/ 24 w 26"/>
                    <a:gd name="T13" fmla="*/ 177 h 177"/>
                    <a:gd name="T14" fmla="*/ 23 w 26"/>
                    <a:gd name="T15" fmla="*/ 158 h 177"/>
                    <a:gd name="T16" fmla="*/ 21 w 26"/>
                    <a:gd name="T17" fmla="*/ 132 h 177"/>
                    <a:gd name="T18" fmla="*/ 19 w 26"/>
                    <a:gd name="T19" fmla="*/ 103 h 177"/>
                    <a:gd name="T20" fmla="*/ 18 w 26"/>
                    <a:gd name="T21" fmla="*/ 71 h 177"/>
                    <a:gd name="T22" fmla="*/ 18 w 26"/>
                    <a:gd name="T23" fmla="*/ 20 h 177"/>
                    <a:gd name="T24" fmla="*/ 15 w 26"/>
                    <a:gd name="T25" fmla="*/ 1 h 177"/>
                    <a:gd name="T26" fmla="*/ 14 w 26"/>
                    <a:gd name="T27" fmla="*/ 2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" h="177">
                      <a:moveTo>
                        <a:pt x="16" y="6"/>
                      </a:moveTo>
                      <a:cubicBezTo>
                        <a:pt x="13" y="8"/>
                        <a:pt x="12" y="19"/>
                        <a:pt x="11" y="23"/>
                      </a:cubicBezTo>
                      <a:cubicBezTo>
                        <a:pt x="9" y="32"/>
                        <a:pt x="6" y="42"/>
                        <a:pt x="4" y="52"/>
                      </a:cubicBezTo>
                      <a:cubicBezTo>
                        <a:pt x="1" y="69"/>
                        <a:pt x="0" y="85"/>
                        <a:pt x="3" y="103"/>
                      </a:cubicBezTo>
                      <a:cubicBezTo>
                        <a:pt x="5" y="117"/>
                        <a:pt x="9" y="131"/>
                        <a:pt x="14" y="145"/>
                      </a:cubicBezTo>
                      <a:cubicBezTo>
                        <a:pt x="17" y="151"/>
                        <a:pt x="19" y="158"/>
                        <a:pt x="21" y="165"/>
                      </a:cubicBezTo>
                      <a:cubicBezTo>
                        <a:pt x="21" y="168"/>
                        <a:pt x="22" y="174"/>
                        <a:pt x="24" y="177"/>
                      </a:cubicBezTo>
                      <a:cubicBezTo>
                        <a:pt x="26" y="172"/>
                        <a:pt x="24" y="163"/>
                        <a:pt x="23" y="158"/>
                      </a:cubicBezTo>
                      <a:cubicBezTo>
                        <a:pt x="22" y="149"/>
                        <a:pt x="21" y="141"/>
                        <a:pt x="21" y="132"/>
                      </a:cubicBezTo>
                      <a:cubicBezTo>
                        <a:pt x="20" y="122"/>
                        <a:pt x="19" y="113"/>
                        <a:pt x="19" y="103"/>
                      </a:cubicBezTo>
                      <a:cubicBezTo>
                        <a:pt x="19" y="92"/>
                        <a:pt x="19" y="82"/>
                        <a:pt x="18" y="71"/>
                      </a:cubicBezTo>
                      <a:cubicBezTo>
                        <a:pt x="18" y="54"/>
                        <a:pt x="20" y="37"/>
                        <a:pt x="18" y="20"/>
                      </a:cubicBezTo>
                      <a:cubicBezTo>
                        <a:pt x="17" y="14"/>
                        <a:pt x="18" y="7"/>
                        <a:pt x="15" y="1"/>
                      </a:cubicBezTo>
                      <a:cubicBezTo>
                        <a:pt x="14" y="0"/>
                        <a:pt x="14" y="1"/>
                        <a:pt x="14" y="2"/>
                      </a:cubicBezTo>
                    </a:path>
                  </a:pathLst>
                </a:custGeom>
                <a:solidFill>
                  <a:srgbClr val="C427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8" name="Freeform 300"/>
                <p:cNvSpPr>
                  <a:spLocks noChangeArrowheads="1"/>
                </p:cNvSpPr>
                <p:nvPr>
                  <p:custDataLst>
                    <p:tags r:id="rId196"/>
                  </p:custDataLst>
                </p:nvPr>
              </p:nvSpPr>
              <p:spPr bwMode="auto">
                <a:xfrm>
                  <a:off x="1359" y="3046"/>
                  <a:ext cx="10" cy="108"/>
                </a:xfrm>
                <a:custGeom>
                  <a:avLst/>
                  <a:gdLst>
                    <a:gd name="T0" fmla="*/ 1 w 10"/>
                    <a:gd name="T1" fmla="*/ 0 h 112"/>
                    <a:gd name="T2" fmla="*/ 10 w 10"/>
                    <a:gd name="T3" fmla="*/ 50 h 112"/>
                    <a:gd name="T4" fmla="*/ 10 w 10"/>
                    <a:gd name="T5" fmla="*/ 76 h 112"/>
                    <a:gd name="T6" fmla="*/ 4 w 10"/>
                    <a:gd name="T7" fmla="*/ 100 h 112"/>
                    <a:gd name="T8" fmla="*/ 0 w 10"/>
                    <a:gd name="T9" fmla="*/ 112 h 112"/>
                    <a:gd name="T10" fmla="*/ 6 w 10"/>
                    <a:gd name="T11" fmla="*/ 82 h 112"/>
                    <a:gd name="T12" fmla="*/ 6 w 10"/>
                    <a:gd name="T13" fmla="*/ 50 h 112"/>
                    <a:gd name="T14" fmla="*/ 2 w 10"/>
                    <a:gd name="T15" fmla="*/ 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112">
                      <a:moveTo>
                        <a:pt x="1" y="0"/>
                      </a:moveTo>
                      <a:cubicBezTo>
                        <a:pt x="8" y="16"/>
                        <a:pt x="9" y="33"/>
                        <a:pt x="10" y="50"/>
                      </a:cubicBezTo>
                      <a:cubicBezTo>
                        <a:pt x="10" y="58"/>
                        <a:pt x="10" y="67"/>
                        <a:pt x="10" y="76"/>
                      </a:cubicBezTo>
                      <a:cubicBezTo>
                        <a:pt x="10" y="84"/>
                        <a:pt x="6" y="92"/>
                        <a:pt x="4" y="100"/>
                      </a:cubicBezTo>
                      <a:cubicBezTo>
                        <a:pt x="4" y="104"/>
                        <a:pt x="3" y="109"/>
                        <a:pt x="0" y="112"/>
                      </a:cubicBezTo>
                      <a:cubicBezTo>
                        <a:pt x="0" y="102"/>
                        <a:pt x="4" y="92"/>
                        <a:pt x="6" y="82"/>
                      </a:cubicBezTo>
                      <a:cubicBezTo>
                        <a:pt x="7" y="71"/>
                        <a:pt x="7" y="61"/>
                        <a:pt x="6" y="50"/>
                      </a:cubicBezTo>
                      <a:cubicBezTo>
                        <a:pt x="5" y="34"/>
                        <a:pt x="5" y="17"/>
                        <a:pt x="2" y="2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9" name="Freeform 301"/>
                <p:cNvSpPr>
                  <a:spLocks noChangeArrowheads="1"/>
                </p:cNvSpPr>
                <p:nvPr>
                  <p:custDataLst>
                    <p:tags r:id="rId197"/>
                  </p:custDataLst>
                </p:nvPr>
              </p:nvSpPr>
              <p:spPr bwMode="auto">
                <a:xfrm>
                  <a:off x="1103" y="2778"/>
                  <a:ext cx="252" cy="238"/>
                </a:xfrm>
                <a:custGeom>
                  <a:avLst/>
                  <a:gdLst>
                    <a:gd name="T0" fmla="*/ 0 w 262"/>
                    <a:gd name="T1" fmla="*/ 0 h 248"/>
                    <a:gd name="T2" fmla="*/ 108 w 262"/>
                    <a:gd name="T3" fmla="*/ 77 h 248"/>
                    <a:gd name="T4" fmla="*/ 165 w 262"/>
                    <a:gd name="T5" fmla="*/ 102 h 248"/>
                    <a:gd name="T6" fmla="*/ 211 w 262"/>
                    <a:gd name="T7" fmla="*/ 141 h 248"/>
                    <a:gd name="T8" fmla="*/ 262 w 262"/>
                    <a:gd name="T9" fmla="*/ 248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2" h="248">
                      <a:moveTo>
                        <a:pt x="0" y="0"/>
                      </a:moveTo>
                      <a:cubicBezTo>
                        <a:pt x="39" y="19"/>
                        <a:pt x="69" y="57"/>
                        <a:pt x="108" y="77"/>
                      </a:cubicBezTo>
                      <a:cubicBezTo>
                        <a:pt x="126" y="87"/>
                        <a:pt x="147" y="90"/>
                        <a:pt x="165" y="102"/>
                      </a:cubicBezTo>
                      <a:cubicBezTo>
                        <a:pt x="181" y="113"/>
                        <a:pt x="196" y="129"/>
                        <a:pt x="211" y="141"/>
                      </a:cubicBezTo>
                      <a:cubicBezTo>
                        <a:pt x="247" y="171"/>
                        <a:pt x="252" y="207"/>
                        <a:pt x="262" y="248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0" name="Freeform 302"/>
                <p:cNvSpPr>
                  <a:spLocks noChangeArrowheads="1"/>
                </p:cNvSpPr>
                <p:nvPr>
                  <p:custDataLst>
                    <p:tags r:id="rId198"/>
                  </p:custDataLst>
                </p:nvPr>
              </p:nvSpPr>
              <p:spPr bwMode="auto">
                <a:xfrm>
                  <a:off x="1110" y="2781"/>
                  <a:ext cx="165" cy="109"/>
                </a:xfrm>
                <a:custGeom>
                  <a:avLst/>
                  <a:gdLst>
                    <a:gd name="T0" fmla="*/ 172 w 172"/>
                    <a:gd name="T1" fmla="*/ 110 h 113"/>
                    <a:gd name="T2" fmla="*/ 123 w 172"/>
                    <a:gd name="T3" fmla="*/ 112 h 113"/>
                    <a:gd name="T4" fmla="*/ 68 w 172"/>
                    <a:gd name="T5" fmla="*/ 94 h 113"/>
                    <a:gd name="T6" fmla="*/ 25 w 172"/>
                    <a:gd name="T7" fmla="*/ 47 h 113"/>
                    <a:gd name="T8" fmla="*/ 16 w 172"/>
                    <a:gd name="T9" fmla="*/ 24 h 113"/>
                    <a:gd name="T10" fmla="*/ 6 w 172"/>
                    <a:gd name="T11" fmla="*/ 6 h 113"/>
                    <a:gd name="T12" fmla="*/ 0 w 172"/>
                    <a:gd name="T13" fmla="*/ 0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113">
                      <a:moveTo>
                        <a:pt x="172" y="110"/>
                      </a:moveTo>
                      <a:cubicBezTo>
                        <a:pt x="158" y="102"/>
                        <a:pt x="137" y="111"/>
                        <a:pt x="123" y="112"/>
                      </a:cubicBezTo>
                      <a:cubicBezTo>
                        <a:pt x="105" y="113"/>
                        <a:pt x="82" y="106"/>
                        <a:pt x="68" y="94"/>
                      </a:cubicBezTo>
                      <a:cubicBezTo>
                        <a:pt x="51" y="80"/>
                        <a:pt x="34" y="67"/>
                        <a:pt x="25" y="47"/>
                      </a:cubicBezTo>
                      <a:cubicBezTo>
                        <a:pt x="22" y="40"/>
                        <a:pt x="20" y="31"/>
                        <a:pt x="16" y="24"/>
                      </a:cubicBezTo>
                      <a:cubicBezTo>
                        <a:pt x="13" y="18"/>
                        <a:pt x="8" y="12"/>
                        <a:pt x="6" y="6"/>
                      </a:cubicBezTo>
                      <a:cubicBezTo>
                        <a:pt x="4" y="4"/>
                        <a:pt x="3" y="2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1" name="Freeform 303"/>
                <p:cNvSpPr>
                  <a:spLocks noChangeArrowheads="1"/>
                </p:cNvSpPr>
                <p:nvPr>
                  <p:custDataLst>
                    <p:tags r:id="rId199"/>
                  </p:custDataLst>
                </p:nvPr>
              </p:nvSpPr>
              <p:spPr bwMode="auto">
                <a:xfrm>
                  <a:off x="1347" y="2739"/>
                  <a:ext cx="234" cy="271"/>
                </a:xfrm>
                <a:custGeom>
                  <a:avLst/>
                  <a:gdLst>
                    <a:gd name="T0" fmla="*/ 7 w 243"/>
                    <a:gd name="T1" fmla="*/ 282 h 282"/>
                    <a:gd name="T2" fmla="*/ 16 w 243"/>
                    <a:gd name="T3" fmla="*/ 213 h 282"/>
                    <a:gd name="T4" fmla="*/ 60 w 243"/>
                    <a:gd name="T5" fmla="*/ 153 h 282"/>
                    <a:gd name="T6" fmla="*/ 113 w 243"/>
                    <a:gd name="T7" fmla="*/ 98 h 282"/>
                    <a:gd name="T8" fmla="*/ 129 w 243"/>
                    <a:gd name="T9" fmla="*/ 71 h 282"/>
                    <a:gd name="T10" fmla="*/ 157 w 243"/>
                    <a:gd name="T11" fmla="*/ 49 h 282"/>
                    <a:gd name="T12" fmla="*/ 197 w 243"/>
                    <a:gd name="T13" fmla="*/ 20 h 282"/>
                    <a:gd name="T14" fmla="*/ 243 w 243"/>
                    <a:gd name="T15" fmla="*/ 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3" h="282">
                      <a:moveTo>
                        <a:pt x="7" y="282"/>
                      </a:moveTo>
                      <a:cubicBezTo>
                        <a:pt x="0" y="263"/>
                        <a:pt x="9" y="230"/>
                        <a:pt x="16" y="213"/>
                      </a:cubicBezTo>
                      <a:cubicBezTo>
                        <a:pt x="27" y="189"/>
                        <a:pt x="39" y="170"/>
                        <a:pt x="60" y="153"/>
                      </a:cubicBezTo>
                      <a:cubicBezTo>
                        <a:pt x="81" y="135"/>
                        <a:pt x="100" y="121"/>
                        <a:pt x="113" y="98"/>
                      </a:cubicBezTo>
                      <a:cubicBezTo>
                        <a:pt x="119" y="89"/>
                        <a:pt x="121" y="79"/>
                        <a:pt x="129" y="71"/>
                      </a:cubicBezTo>
                      <a:cubicBezTo>
                        <a:pt x="137" y="63"/>
                        <a:pt x="149" y="58"/>
                        <a:pt x="157" y="49"/>
                      </a:cubicBezTo>
                      <a:cubicBezTo>
                        <a:pt x="170" y="33"/>
                        <a:pt x="176" y="23"/>
                        <a:pt x="197" y="20"/>
                      </a:cubicBezTo>
                      <a:cubicBezTo>
                        <a:pt x="216" y="18"/>
                        <a:pt x="226" y="7"/>
                        <a:pt x="243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2" name="Freeform 304"/>
                <p:cNvSpPr>
                  <a:spLocks noChangeArrowheads="1"/>
                </p:cNvSpPr>
                <p:nvPr>
                  <p:custDataLst>
                    <p:tags r:id="rId200"/>
                  </p:custDataLst>
                </p:nvPr>
              </p:nvSpPr>
              <p:spPr bwMode="auto">
                <a:xfrm>
                  <a:off x="1226" y="2764"/>
                  <a:ext cx="289" cy="59"/>
                </a:xfrm>
                <a:custGeom>
                  <a:avLst/>
                  <a:gdLst>
                    <a:gd name="T0" fmla="*/ 301 w 301"/>
                    <a:gd name="T1" fmla="*/ 0 h 61"/>
                    <a:gd name="T2" fmla="*/ 275 w 301"/>
                    <a:gd name="T3" fmla="*/ 13 h 61"/>
                    <a:gd name="T4" fmla="*/ 247 w 301"/>
                    <a:gd name="T5" fmla="*/ 34 h 61"/>
                    <a:gd name="T6" fmla="*/ 211 w 301"/>
                    <a:gd name="T7" fmla="*/ 48 h 61"/>
                    <a:gd name="T8" fmla="*/ 164 w 301"/>
                    <a:gd name="T9" fmla="*/ 60 h 61"/>
                    <a:gd name="T10" fmla="*/ 103 w 301"/>
                    <a:gd name="T11" fmla="*/ 55 h 61"/>
                    <a:gd name="T12" fmla="*/ 62 w 301"/>
                    <a:gd name="T13" fmla="*/ 52 h 61"/>
                    <a:gd name="T14" fmla="*/ 10 w 301"/>
                    <a:gd name="T15" fmla="*/ 30 h 61"/>
                    <a:gd name="T16" fmla="*/ 0 w 301"/>
                    <a:gd name="T17" fmla="*/ 2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1" h="61">
                      <a:moveTo>
                        <a:pt x="301" y="0"/>
                      </a:moveTo>
                      <a:cubicBezTo>
                        <a:pt x="301" y="5"/>
                        <a:pt x="281" y="8"/>
                        <a:pt x="275" y="13"/>
                      </a:cubicBezTo>
                      <a:cubicBezTo>
                        <a:pt x="266" y="22"/>
                        <a:pt x="260" y="31"/>
                        <a:pt x="247" y="34"/>
                      </a:cubicBezTo>
                      <a:cubicBezTo>
                        <a:pt x="232" y="37"/>
                        <a:pt x="224" y="39"/>
                        <a:pt x="211" y="48"/>
                      </a:cubicBezTo>
                      <a:cubicBezTo>
                        <a:pt x="196" y="59"/>
                        <a:pt x="182" y="61"/>
                        <a:pt x="164" y="60"/>
                      </a:cubicBezTo>
                      <a:cubicBezTo>
                        <a:pt x="143" y="60"/>
                        <a:pt x="124" y="51"/>
                        <a:pt x="103" y="55"/>
                      </a:cubicBezTo>
                      <a:cubicBezTo>
                        <a:pt x="88" y="59"/>
                        <a:pt x="77" y="61"/>
                        <a:pt x="62" y="52"/>
                      </a:cubicBezTo>
                      <a:cubicBezTo>
                        <a:pt x="43" y="40"/>
                        <a:pt x="30" y="33"/>
                        <a:pt x="10" y="30"/>
                      </a:cubicBezTo>
                      <a:cubicBezTo>
                        <a:pt x="7" y="29"/>
                        <a:pt x="3" y="27"/>
                        <a:pt x="0" y="28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3" name="Freeform 305"/>
                <p:cNvSpPr>
                  <a:spLocks noChangeArrowheads="1"/>
                </p:cNvSpPr>
                <p:nvPr>
                  <p:custDataLst>
                    <p:tags r:id="rId201"/>
                  </p:custDataLst>
                </p:nvPr>
              </p:nvSpPr>
              <p:spPr bwMode="auto">
                <a:xfrm>
                  <a:off x="1261" y="2797"/>
                  <a:ext cx="201" cy="53"/>
                </a:xfrm>
                <a:custGeom>
                  <a:avLst/>
                  <a:gdLst>
                    <a:gd name="T0" fmla="*/ 209 w 209"/>
                    <a:gd name="T1" fmla="*/ 0 h 56"/>
                    <a:gd name="T2" fmla="*/ 156 w 209"/>
                    <a:gd name="T3" fmla="*/ 41 h 56"/>
                    <a:gd name="T4" fmla="*/ 76 w 209"/>
                    <a:gd name="T5" fmla="*/ 44 h 56"/>
                    <a:gd name="T6" fmla="*/ 24 w 209"/>
                    <a:gd name="T7" fmla="*/ 28 h 56"/>
                    <a:gd name="T8" fmla="*/ 0 w 209"/>
                    <a:gd name="T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9" h="56">
                      <a:moveTo>
                        <a:pt x="209" y="0"/>
                      </a:moveTo>
                      <a:cubicBezTo>
                        <a:pt x="189" y="5"/>
                        <a:pt x="173" y="31"/>
                        <a:pt x="156" y="41"/>
                      </a:cubicBezTo>
                      <a:cubicBezTo>
                        <a:pt x="132" y="56"/>
                        <a:pt x="103" y="41"/>
                        <a:pt x="76" y="44"/>
                      </a:cubicBezTo>
                      <a:cubicBezTo>
                        <a:pt x="53" y="47"/>
                        <a:pt x="40" y="47"/>
                        <a:pt x="24" y="28"/>
                      </a:cubicBezTo>
                      <a:cubicBezTo>
                        <a:pt x="17" y="20"/>
                        <a:pt x="10" y="10"/>
                        <a:pt x="0" y="3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4" name="Freeform 306"/>
                <p:cNvSpPr>
                  <a:spLocks noChangeArrowheads="1"/>
                </p:cNvSpPr>
                <p:nvPr>
                  <p:custDataLst>
                    <p:tags r:id="rId202"/>
                  </p:custDataLst>
                </p:nvPr>
              </p:nvSpPr>
              <p:spPr bwMode="auto">
                <a:xfrm>
                  <a:off x="1252" y="2819"/>
                  <a:ext cx="202" cy="65"/>
                </a:xfrm>
                <a:custGeom>
                  <a:avLst/>
                  <a:gdLst>
                    <a:gd name="T0" fmla="*/ 210 w 210"/>
                    <a:gd name="T1" fmla="*/ 20 h 68"/>
                    <a:gd name="T2" fmla="*/ 160 w 210"/>
                    <a:gd name="T3" fmla="*/ 51 h 68"/>
                    <a:gd name="T4" fmla="*/ 75 w 210"/>
                    <a:gd name="T5" fmla="*/ 53 h 68"/>
                    <a:gd name="T6" fmla="*/ 29 w 210"/>
                    <a:gd name="T7" fmla="*/ 28 h 68"/>
                    <a:gd name="T8" fmla="*/ 0 w 210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68">
                      <a:moveTo>
                        <a:pt x="210" y="20"/>
                      </a:moveTo>
                      <a:cubicBezTo>
                        <a:pt x="190" y="18"/>
                        <a:pt x="175" y="41"/>
                        <a:pt x="160" y="51"/>
                      </a:cubicBezTo>
                      <a:cubicBezTo>
                        <a:pt x="134" y="68"/>
                        <a:pt x="102" y="64"/>
                        <a:pt x="75" y="53"/>
                      </a:cubicBezTo>
                      <a:cubicBezTo>
                        <a:pt x="59" y="46"/>
                        <a:pt x="45" y="35"/>
                        <a:pt x="29" y="28"/>
                      </a:cubicBezTo>
                      <a:cubicBezTo>
                        <a:pt x="15" y="22"/>
                        <a:pt x="11" y="9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5" name="Freeform 307"/>
                <p:cNvSpPr>
                  <a:spLocks noChangeArrowheads="1"/>
                </p:cNvSpPr>
                <p:nvPr>
                  <p:custDataLst>
                    <p:tags r:id="rId203"/>
                  </p:custDataLst>
                </p:nvPr>
              </p:nvSpPr>
              <p:spPr bwMode="auto">
                <a:xfrm>
                  <a:off x="1276" y="2843"/>
                  <a:ext cx="67" cy="130"/>
                </a:xfrm>
                <a:custGeom>
                  <a:avLst/>
                  <a:gdLst>
                    <a:gd name="T0" fmla="*/ 0 w 70"/>
                    <a:gd name="T1" fmla="*/ 0 h 136"/>
                    <a:gd name="T2" fmla="*/ 24 w 70"/>
                    <a:gd name="T3" fmla="*/ 33 h 136"/>
                    <a:gd name="T4" fmla="*/ 48 w 70"/>
                    <a:gd name="T5" fmla="*/ 67 h 136"/>
                    <a:gd name="T6" fmla="*/ 70 w 70"/>
                    <a:gd name="T7" fmla="*/ 13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0" h="136">
                      <a:moveTo>
                        <a:pt x="0" y="0"/>
                      </a:moveTo>
                      <a:cubicBezTo>
                        <a:pt x="13" y="8"/>
                        <a:pt x="17" y="21"/>
                        <a:pt x="24" y="33"/>
                      </a:cubicBezTo>
                      <a:cubicBezTo>
                        <a:pt x="31" y="45"/>
                        <a:pt x="41" y="55"/>
                        <a:pt x="48" y="67"/>
                      </a:cubicBezTo>
                      <a:cubicBezTo>
                        <a:pt x="64" y="89"/>
                        <a:pt x="63" y="112"/>
                        <a:pt x="70" y="136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6" name="Freeform 308"/>
                <p:cNvSpPr>
                  <a:spLocks noChangeArrowheads="1"/>
                </p:cNvSpPr>
                <p:nvPr>
                  <p:custDataLst>
                    <p:tags r:id="rId204"/>
                  </p:custDataLst>
                </p:nvPr>
              </p:nvSpPr>
              <p:spPr bwMode="auto">
                <a:xfrm>
                  <a:off x="1295" y="2844"/>
                  <a:ext cx="120" cy="38"/>
                </a:xfrm>
                <a:custGeom>
                  <a:avLst/>
                  <a:gdLst>
                    <a:gd name="T0" fmla="*/ 0 w 125"/>
                    <a:gd name="T1" fmla="*/ 11 h 40"/>
                    <a:gd name="T2" fmla="*/ 125 w 125"/>
                    <a:gd name="T3" fmla="*/ 1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5" h="40">
                      <a:moveTo>
                        <a:pt x="0" y="11"/>
                      </a:moveTo>
                      <a:cubicBezTo>
                        <a:pt x="35" y="40"/>
                        <a:pt x="88" y="0"/>
                        <a:pt x="125" y="14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7" name="Freeform 309"/>
                <p:cNvSpPr>
                  <a:spLocks noChangeArrowheads="1"/>
                </p:cNvSpPr>
                <p:nvPr>
                  <p:custDataLst>
                    <p:tags r:id="rId205"/>
                  </p:custDataLst>
                </p:nvPr>
              </p:nvSpPr>
              <p:spPr bwMode="auto">
                <a:xfrm>
                  <a:off x="1346" y="2810"/>
                  <a:ext cx="198" cy="202"/>
                </a:xfrm>
                <a:custGeom>
                  <a:avLst/>
                  <a:gdLst>
                    <a:gd name="T0" fmla="*/ 4 w 206"/>
                    <a:gd name="T1" fmla="*/ 210 h 210"/>
                    <a:gd name="T2" fmla="*/ 53 w 206"/>
                    <a:gd name="T3" fmla="*/ 129 h 210"/>
                    <a:gd name="T4" fmla="*/ 131 w 206"/>
                    <a:gd name="T5" fmla="*/ 73 h 210"/>
                    <a:gd name="T6" fmla="*/ 184 w 206"/>
                    <a:gd name="T7" fmla="*/ 40 h 210"/>
                    <a:gd name="T8" fmla="*/ 204 w 206"/>
                    <a:gd name="T9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6" h="210">
                      <a:moveTo>
                        <a:pt x="4" y="210"/>
                      </a:moveTo>
                      <a:cubicBezTo>
                        <a:pt x="0" y="177"/>
                        <a:pt x="32" y="149"/>
                        <a:pt x="53" y="129"/>
                      </a:cubicBezTo>
                      <a:cubicBezTo>
                        <a:pt x="75" y="108"/>
                        <a:pt x="103" y="86"/>
                        <a:pt x="131" y="73"/>
                      </a:cubicBezTo>
                      <a:cubicBezTo>
                        <a:pt x="151" y="63"/>
                        <a:pt x="170" y="55"/>
                        <a:pt x="184" y="40"/>
                      </a:cubicBezTo>
                      <a:cubicBezTo>
                        <a:pt x="193" y="31"/>
                        <a:pt x="206" y="13"/>
                        <a:pt x="204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8" name="Freeform 310"/>
                <p:cNvSpPr>
                  <a:spLocks noChangeArrowheads="1"/>
                </p:cNvSpPr>
                <p:nvPr>
                  <p:custDataLst>
                    <p:tags r:id="rId206"/>
                  </p:custDataLst>
                </p:nvPr>
              </p:nvSpPr>
              <p:spPr bwMode="auto">
                <a:xfrm>
                  <a:off x="1413" y="2826"/>
                  <a:ext cx="161" cy="94"/>
                </a:xfrm>
                <a:custGeom>
                  <a:avLst/>
                  <a:gdLst>
                    <a:gd name="T0" fmla="*/ 167 w 167"/>
                    <a:gd name="T1" fmla="*/ 0 h 97"/>
                    <a:gd name="T2" fmla="*/ 126 w 167"/>
                    <a:gd name="T3" fmla="*/ 30 h 97"/>
                    <a:gd name="T4" fmla="*/ 88 w 167"/>
                    <a:gd name="T5" fmla="*/ 69 h 97"/>
                    <a:gd name="T6" fmla="*/ 0 w 167"/>
                    <a:gd name="T7" fmla="*/ 9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7" h="97">
                      <a:moveTo>
                        <a:pt x="167" y="0"/>
                      </a:moveTo>
                      <a:cubicBezTo>
                        <a:pt x="153" y="9"/>
                        <a:pt x="138" y="17"/>
                        <a:pt x="126" y="30"/>
                      </a:cubicBezTo>
                      <a:cubicBezTo>
                        <a:pt x="114" y="44"/>
                        <a:pt x="105" y="59"/>
                        <a:pt x="88" y="69"/>
                      </a:cubicBezTo>
                      <a:cubicBezTo>
                        <a:pt x="61" y="85"/>
                        <a:pt x="27" y="83"/>
                        <a:pt x="0" y="97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9" name="Freeform 311"/>
                <p:cNvSpPr>
                  <a:spLocks noChangeArrowheads="1"/>
                </p:cNvSpPr>
                <p:nvPr>
                  <p:custDataLst>
                    <p:tags r:id="rId207"/>
                  </p:custDataLst>
                </p:nvPr>
              </p:nvSpPr>
              <p:spPr bwMode="auto">
                <a:xfrm>
                  <a:off x="1122" y="2713"/>
                  <a:ext cx="132" cy="84"/>
                </a:xfrm>
                <a:custGeom>
                  <a:avLst/>
                  <a:gdLst>
                    <a:gd name="T0" fmla="*/ 137 w 137"/>
                    <a:gd name="T1" fmla="*/ 87 h 87"/>
                    <a:gd name="T2" fmla="*/ 81 w 137"/>
                    <a:gd name="T3" fmla="*/ 37 h 87"/>
                    <a:gd name="T4" fmla="*/ 38 w 137"/>
                    <a:gd name="T5" fmla="*/ 17 h 87"/>
                    <a:gd name="T6" fmla="*/ 0 w 137"/>
                    <a:gd name="T7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7" h="87">
                      <a:moveTo>
                        <a:pt x="137" y="87"/>
                      </a:moveTo>
                      <a:cubicBezTo>
                        <a:pt x="111" y="78"/>
                        <a:pt x="97" y="53"/>
                        <a:pt x="81" y="37"/>
                      </a:cubicBezTo>
                      <a:cubicBezTo>
                        <a:pt x="68" y="25"/>
                        <a:pt x="54" y="21"/>
                        <a:pt x="38" y="17"/>
                      </a:cubicBezTo>
                      <a:cubicBezTo>
                        <a:pt x="23" y="14"/>
                        <a:pt x="12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0" name="Freeform 312"/>
                <p:cNvSpPr>
                  <a:spLocks noChangeArrowheads="1"/>
                </p:cNvSpPr>
                <p:nvPr>
                  <p:custDataLst>
                    <p:tags r:id="rId208"/>
                  </p:custDataLst>
                </p:nvPr>
              </p:nvSpPr>
              <p:spPr bwMode="auto">
                <a:xfrm>
                  <a:off x="1343" y="2761"/>
                  <a:ext cx="111" cy="59"/>
                </a:xfrm>
                <a:custGeom>
                  <a:avLst/>
                  <a:gdLst>
                    <a:gd name="T0" fmla="*/ 0 w 115"/>
                    <a:gd name="T1" fmla="*/ 56 h 61"/>
                    <a:gd name="T2" fmla="*/ 52 w 115"/>
                    <a:gd name="T3" fmla="*/ 24 h 61"/>
                    <a:gd name="T4" fmla="*/ 80 w 115"/>
                    <a:gd name="T5" fmla="*/ 7 h 61"/>
                    <a:gd name="T6" fmla="*/ 115 w 115"/>
                    <a:gd name="T7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61">
                      <a:moveTo>
                        <a:pt x="0" y="56"/>
                      </a:moveTo>
                      <a:cubicBezTo>
                        <a:pt x="22" y="61"/>
                        <a:pt x="38" y="37"/>
                        <a:pt x="52" y="24"/>
                      </a:cubicBezTo>
                      <a:cubicBezTo>
                        <a:pt x="60" y="17"/>
                        <a:pt x="70" y="10"/>
                        <a:pt x="80" y="7"/>
                      </a:cubicBezTo>
                      <a:cubicBezTo>
                        <a:pt x="92" y="5"/>
                        <a:pt x="104" y="5"/>
                        <a:pt x="115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1" name="Freeform 313"/>
                <p:cNvSpPr>
                  <a:spLocks noChangeArrowheads="1"/>
                </p:cNvSpPr>
                <p:nvPr>
                  <p:custDataLst>
                    <p:tags r:id="rId209"/>
                  </p:custDataLst>
                </p:nvPr>
              </p:nvSpPr>
              <p:spPr bwMode="auto">
                <a:xfrm>
                  <a:off x="1094" y="2750"/>
                  <a:ext cx="111" cy="9"/>
                </a:xfrm>
                <a:custGeom>
                  <a:avLst/>
                  <a:gdLst>
                    <a:gd name="T0" fmla="*/ 115 w 115"/>
                    <a:gd name="T1" fmla="*/ 6 h 10"/>
                    <a:gd name="T2" fmla="*/ 84 w 115"/>
                    <a:gd name="T3" fmla="*/ 1 h 10"/>
                    <a:gd name="T4" fmla="*/ 42 w 115"/>
                    <a:gd name="T5" fmla="*/ 9 h 10"/>
                    <a:gd name="T6" fmla="*/ 0 w 115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0">
                      <a:moveTo>
                        <a:pt x="115" y="6"/>
                      </a:moveTo>
                      <a:cubicBezTo>
                        <a:pt x="106" y="3"/>
                        <a:pt x="96" y="0"/>
                        <a:pt x="84" y="1"/>
                      </a:cubicBezTo>
                      <a:cubicBezTo>
                        <a:pt x="70" y="2"/>
                        <a:pt x="57" y="8"/>
                        <a:pt x="42" y="9"/>
                      </a:cubicBezTo>
                      <a:cubicBezTo>
                        <a:pt x="29" y="10"/>
                        <a:pt x="9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2" name="Freeform 314"/>
                <p:cNvSpPr>
                  <a:spLocks noChangeArrowheads="1"/>
                </p:cNvSpPr>
                <p:nvPr>
                  <p:custDataLst>
                    <p:tags r:id="rId210"/>
                  </p:custDataLst>
                </p:nvPr>
              </p:nvSpPr>
              <p:spPr bwMode="auto">
                <a:xfrm>
                  <a:off x="1042" y="2435"/>
                  <a:ext cx="637" cy="781"/>
                </a:xfrm>
                <a:custGeom>
                  <a:avLst/>
                  <a:gdLst>
                    <a:gd name="T0" fmla="*/ 0 w 662"/>
                    <a:gd name="T1" fmla="*/ 249 h 814"/>
                    <a:gd name="T2" fmla="*/ 27 w 662"/>
                    <a:gd name="T3" fmla="*/ 188 h 814"/>
                    <a:gd name="T4" fmla="*/ 620 w 662"/>
                    <a:gd name="T5" fmla="*/ 185 h 814"/>
                    <a:gd name="T6" fmla="*/ 650 w 662"/>
                    <a:gd name="T7" fmla="*/ 274 h 814"/>
                    <a:gd name="T8" fmla="*/ 415 w 662"/>
                    <a:gd name="T9" fmla="*/ 580 h 814"/>
                    <a:gd name="T10" fmla="*/ 367 w 662"/>
                    <a:gd name="T11" fmla="*/ 626 h 814"/>
                    <a:gd name="T12" fmla="*/ 366 w 662"/>
                    <a:gd name="T13" fmla="*/ 734 h 814"/>
                    <a:gd name="T14" fmla="*/ 344 w 662"/>
                    <a:gd name="T15" fmla="*/ 814 h 814"/>
                    <a:gd name="T16" fmla="*/ 333 w 662"/>
                    <a:gd name="T17" fmla="*/ 749 h 814"/>
                    <a:gd name="T18" fmla="*/ 331 w 662"/>
                    <a:gd name="T19" fmla="*/ 630 h 814"/>
                    <a:gd name="T20" fmla="*/ 377 w 662"/>
                    <a:gd name="T21" fmla="*/ 556 h 814"/>
                    <a:gd name="T22" fmla="*/ 468 w 662"/>
                    <a:gd name="T23" fmla="*/ 510 h 814"/>
                    <a:gd name="T24" fmla="*/ 509 w 662"/>
                    <a:gd name="T25" fmla="*/ 474 h 814"/>
                    <a:gd name="T26" fmla="*/ 559 w 662"/>
                    <a:gd name="T27" fmla="*/ 410 h 814"/>
                    <a:gd name="T28" fmla="*/ 594 w 662"/>
                    <a:gd name="T29" fmla="*/ 355 h 814"/>
                    <a:gd name="T30" fmla="*/ 613 w 662"/>
                    <a:gd name="T31" fmla="*/ 294 h 814"/>
                    <a:gd name="T32" fmla="*/ 620 w 662"/>
                    <a:gd name="T33" fmla="*/ 225 h 814"/>
                    <a:gd name="T34" fmla="*/ 563 w 662"/>
                    <a:gd name="T35" fmla="*/ 187 h 814"/>
                    <a:gd name="T36" fmla="*/ 496 w 662"/>
                    <a:gd name="T37" fmla="*/ 161 h 814"/>
                    <a:gd name="T38" fmla="*/ 426 w 662"/>
                    <a:gd name="T39" fmla="*/ 141 h 814"/>
                    <a:gd name="T40" fmla="*/ 360 w 662"/>
                    <a:gd name="T41" fmla="*/ 136 h 814"/>
                    <a:gd name="T42" fmla="*/ 295 w 662"/>
                    <a:gd name="T43" fmla="*/ 136 h 814"/>
                    <a:gd name="T44" fmla="*/ 225 w 662"/>
                    <a:gd name="T45" fmla="*/ 134 h 814"/>
                    <a:gd name="T46" fmla="*/ 138 w 662"/>
                    <a:gd name="T47" fmla="*/ 160 h 814"/>
                    <a:gd name="T48" fmla="*/ 67 w 662"/>
                    <a:gd name="T49" fmla="*/ 203 h 814"/>
                    <a:gd name="T50" fmla="*/ 24 w 662"/>
                    <a:gd name="T51" fmla="*/ 230 h 814"/>
                    <a:gd name="T52" fmla="*/ 48 w 662"/>
                    <a:gd name="T53" fmla="*/ 301 h 814"/>
                    <a:gd name="T54" fmla="*/ 60 w 662"/>
                    <a:gd name="T55" fmla="*/ 353 h 814"/>
                    <a:gd name="T56" fmla="*/ 92 w 662"/>
                    <a:gd name="T57" fmla="*/ 424 h 814"/>
                    <a:gd name="T58" fmla="*/ 160 w 662"/>
                    <a:gd name="T59" fmla="*/ 496 h 814"/>
                    <a:gd name="T60" fmla="*/ 263 w 662"/>
                    <a:gd name="T61" fmla="*/ 550 h 814"/>
                    <a:gd name="T62" fmla="*/ 317 w 662"/>
                    <a:gd name="T63" fmla="*/ 629 h 814"/>
                    <a:gd name="T64" fmla="*/ 317 w 662"/>
                    <a:gd name="T65" fmla="*/ 748 h 814"/>
                    <a:gd name="T66" fmla="*/ 300 w 662"/>
                    <a:gd name="T67" fmla="*/ 813 h 814"/>
                    <a:gd name="T68" fmla="*/ 283 w 662"/>
                    <a:gd name="T69" fmla="*/ 733 h 814"/>
                    <a:gd name="T70" fmla="*/ 284 w 662"/>
                    <a:gd name="T71" fmla="*/ 624 h 814"/>
                    <a:gd name="T72" fmla="*/ 236 w 662"/>
                    <a:gd name="T73" fmla="*/ 573 h 814"/>
                    <a:gd name="T74" fmla="*/ 0 w 662"/>
                    <a:gd name="T75" fmla="*/ 249 h 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62" h="814">
                      <a:moveTo>
                        <a:pt x="0" y="249"/>
                      </a:moveTo>
                      <a:cubicBezTo>
                        <a:pt x="0" y="249"/>
                        <a:pt x="2" y="204"/>
                        <a:pt x="27" y="188"/>
                      </a:cubicBezTo>
                      <a:cubicBezTo>
                        <a:pt x="52" y="173"/>
                        <a:pt x="319" y="0"/>
                        <a:pt x="620" y="185"/>
                      </a:cubicBezTo>
                      <a:cubicBezTo>
                        <a:pt x="640" y="198"/>
                        <a:pt x="662" y="212"/>
                        <a:pt x="650" y="274"/>
                      </a:cubicBezTo>
                      <a:cubicBezTo>
                        <a:pt x="637" y="336"/>
                        <a:pt x="563" y="523"/>
                        <a:pt x="415" y="580"/>
                      </a:cubicBezTo>
                      <a:cubicBezTo>
                        <a:pt x="379" y="594"/>
                        <a:pt x="355" y="588"/>
                        <a:pt x="367" y="626"/>
                      </a:cubicBezTo>
                      <a:cubicBezTo>
                        <a:pt x="379" y="668"/>
                        <a:pt x="377" y="709"/>
                        <a:pt x="366" y="734"/>
                      </a:cubicBezTo>
                      <a:cubicBezTo>
                        <a:pt x="355" y="760"/>
                        <a:pt x="372" y="814"/>
                        <a:pt x="344" y="814"/>
                      </a:cubicBezTo>
                      <a:cubicBezTo>
                        <a:pt x="315" y="814"/>
                        <a:pt x="322" y="778"/>
                        <a:pt x="333" y="749"/>
                      </a:cubicBezTo>
                      <a:cubicBezTo>
                        <a:pt x="344" y="721"/>
                        <a:pt x="349" y="662"/>
                        <a:pt x="331" y="630"/>
                      </a:cubicBezTo>
                      <a:cubicBezTo>
                        <a:pt x="314" y="599"/>
                        <a:pt x="333" y="565"/>
                        <a:pt x="377" y="556"/>
                      </a:cubicBezTo>
                      <a:cubicBezTo>
                        <a:pt x="422" y="546"/>
                        <a:pt x="463" y="527"/>
                        <a:pt x="468" y="510"/>
                      </a:cubicBezTo>
                      <a:cubicBezTo>
                        <a:pt x="472" y="493"/>
                        <a:pt x="496" y="494"/>
                        <a:pt x="509" y="474"/>
                      </a:cubicBezTo>
                      <a:cubicBezTo>
                        <a:pt x="521" y="453"/>
                        <a:pt x="553" y="439"/>
                        <a:pt x="559" y="410"/>
                      </a:cubicBezTo>
                      <a:cubicBezTo>
                        <a:pt x="566" y="382"/>
                        <a:pt x="590" y="374"/>
                        <a:pt x="594" y="355"/>
                      </a:cubicBezTo>
                      <a:cubicBezTo>
                        <a:pt x="599" y="336"/>
                        <a:pt x="618" y="315"/>
                        <a:pt x="613" y="294"/>
                      </a:cubicBezTo>
                      <a:cubicBezTo>
                        <a:pt x="609" y="274"/>
                        <a:pt x="629" y="236"/>
                        <a:pt x="620" y="225"/>
                      </a:cubicBezTo>
                      <a:cubicBezTo>
                        <a:pt x="610" y="214"/>
                        <a:pt x="572" y="199"/>
                        <a:pt x="563" y="187"/>
                      </a:cubicBezTo>
                      <a:cubicBezTo>
                        <a:pt x="553" y="174"/>
                        <a:pt x="510" y="177"/>
                        <a:pt x="496" y="161"/>
                      </a:cubicBezTo>
                      <a:cubicBezTo>
                        <a:pt x="482" y="146"/>
                        <a:pt x="449" y="131"/>
                        <a:pt x="426" y="141"/>
                      </a:cubicBezTo>
                      <a:cubicBezTo>
                        <a:pt x="404" y="150"/>
                        <a:pt x="377" y="142"/>
                        <a:pt x="360" y="136"/>
                      </a:cubicBezTo>
                      <a:cubicBezTo>
                        <a:pt x="342" y="130"/>
                        <a:pt x="314" y="142"/>
                        <a:pt x="295" y="136"/>
                      </a:cubicBezTo>
                      <a:cubicBezTo>
                        <a:pt x="276" y="130"/>
                        <a:pt x="247" y="138"/>
                        <a:pt x="225" y="134"/>
                      </a:cubicBezTo>
                      <a:cubicBezTo>
                        <a:pt x="203" y="131"/>
                        <a:pt x="165" y="153"/>
                        <a:pt x="138" y="160"/>
                      </a:cubicBezTo>
                      <a:cubicBezTo>
                        <a:pt x="111" y="166"/>
                        <a:pt x="90" y="203"/>
                        <a:pt x="67" y="203"/>
                      </a:cubicBezTo>
                      <a:cubicBezTo>
                        <a:pt x="43" y="203"/>
                        <a:pt x="32" y="220"/>
                        <a:pt x="24" y="230"/>
                      </a:cubicBezTo>
                      <a:cubicBezTo>
                        <a:pt x="16" y="239"/>
                        <a:pt x="30" y="283"/>
                        <a:pt x="48" y="301"/>
                      </a:cubicBezTo>
                      <a:cubicBezTo>
                        <a:pt x="65" y="318"/>
                        <a:pt x="45" y="339"/>
                        <a:pt x="60" y="353"/>
                      </a:cubicBezTo>
                      <a:cubicBezTo>
                        <a:pt x="76" y="367"/>
                        <a:pt x="75" y="412"/>
                        <a:pt x="92" y="424"/>
                      </a:cubicBezTo>
                      <a:cubicBezTo>
                        <a:pt x="110" y="437"/>
                        <a:pt x="135" y="483"/>
                        <a:pt x="160" y="496"/>
                      </a:cubicBezTo>
                      <a:cubicBezTo>
                        <a:pt x="186" y="508"/>
                        <a:pt x="233" y="538"/>
                        <a:pt x="263" y="550"/>
                      </a:cubicBezTo>
                      <a:cubicBezTo>
                        <a:pt x="293" y="561"/>
                        <a:pt x="330" y="573"/>
                        <a:pt x="317" y="629"/>
                      </a:cubicBezTo>
                      <a:cubicBezTo>
                        <a:pt x="304" y="684"/>
                        <a:pt x="309" y="722"/>
                        <a:pt x="317" y="748"/>
                      </a:cubicBezTo>
                      <a:cubicBezTo>
                        <a:pt x="325" y="773"/>
                        <a:pt x="328" y="813"/>
                        <a:pt x="300" y="813"/>
                      </a:cubicBezTo>
                      <a:cubicBezTo>
                        <a:pt x="269" y="812"/>
                        <a:pt x="294" y="758"/>
                        <a:pt x="283" y="733"/>
                      </a:cubicBezTo>
                      <a:cubicBezTo>
                        <a:pt x="263" y="690"/>
                        <a:pt x="282" y="646"/>
                        <a:pt x="284" y="624"/>
                      </a:cubicBezTo>
                      <a:cubicBezTo>
                        <a:pt x="285" y="602"/>
                        <a:pt x="265" y="588"/>
                        <a:pt x="236" y="573"/>
                      </a:cubicBezTo>
                      <a:cubicBezTo>
                        <a:pt x="236" y="573"/>
                        <a:pt x="35" y="507"/>
                        <a:pt x="0" y="249"/>
                      </a:cubicBezTo>
                    </a:path>
                  </a:pathLst>
                </a:custGeom>
                <a:solidFill>
                  <a:srgbClr val="EE8D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3" name="Freeform 315"/>
                <p:cNvSpPr>
                  <a:spLocks noChangeArrowheads="1"/>
                </p:cNvSpPr>
                <p:nvPr>
                  <p:custDataLst>
                    <p:tags r:id="rId211"/>
                  </p:custDataLst>
                </p:nvPr>
              </p:nvSpPr>
              <p:spPr bwMode="auto">
                <a:xfrm>
                  <a:off x="1043" y="2435"/>
                  <a:ext cx="637" cy="781"/>
                </a:xfrm>
                <a:custGeom>
                  <a:avLst/>
                  <a:gdLst>
                    <a:gd name="T0" fmla="*/ 0 w 662"/>
                    <a:gd name="T1" fmla="*/ 248 h 814"/>
                    <a:gd name="T2" fmla="*/ 26 w 662"/>
                    <a:gd name="T3" fmla="*/ 188 h 814"/>
                    <a:gd name="T4" fmla="*/ 619 w 662"/>
                    <a:gd name="T5" fmla="*/ 185 h 814"/>
                    <a:gd name="T6" fmla="*/ 649 w 662"/>
                    <a:gd name="T7" fmla="*/ 274 h 814"/>
                    <a:gd name="T8" fmla="*/ 415 w 662"/>
                    <a:gd name="T9" fmla="*/ 579 h 814"/>
                    <a:gd name="T10" fmla="*/ 366 w 662"/>
                    <a:gd name="T11" fmla="*/ 626 h 814"/>
                    <a:gd name="T12" fmla="*/ 366 w 662"/>
                    <a:gd name="T13" fmla="*/ 734 h 814"/>
                    <a:gd name="T14" fmla="*/ 343 w 662"/>
                    <a:gd name="T15" fmla="*/ 814 h 814"/>
                    <a:gd name="T16" fmla="*/ 332 w 662"/>
                    <a:gd name="T17" fmla="*/ 749 h 814"/>
                    <a:gd name="T18" fmla="*/ 331 w 662"/>
                    <a:gd name="T19" fmla="*/ 630 h 814"/>
                    <a:gd name="T20" fmla="*/ 377 w 662"/>
                    <a:gd name="T21" fmla="*/ 556 h 814"/>
                    <a:gd name="T22" fmla="*/ 467 w 662"/>
                    <a:gd name="T23" fmla="*/ 510 h 814"/>
                    <a:gd name="T24" fmla="*/ 508 w 662"/>
                    <a:gd name="T25" fmla="*/ 473 h 814"/>
                    <a:gd name="T26" fmla="*/ 559 w 662"/>
                    <a:gd name="T27" fmla="*/ 410 h 814"/>
                    <a:gd name="T28" fmla="*/ 594 w 662"/>
                    <a:gd name="T29" fmla="*/ 354 h 814"/>
                    <a:gd name="T30" fmla="*/ 613 w 662"/>
                    <a:gd name="T31" fmla="*/ 294 h 814"/>
                    <a:gd name="T32" fmla="*/ 619 w 662"/>
                    <a:gd name="T33" fmla="*/ 224 h 814"/>
                    <a:gd name="T34" fmla="*/ 562 w 662"/>
                    <a:gd name="T35" fmla="*/ 186 h 814"/>
                    <a:gd name="T36" fmla="*/ 495 w 662"/>
                    <a:gd name="T37" fmla="*/ 161 h 814"/>
                    <a:gd name="T38" fmla="*/ 426 w 662"/>
                    <a:gd name="T39" fmla="*/ 140 h 814"/>
                    <a:gd name="T40" fmla="*/ 359 w 662"/>
                    <a:gd name="T41" fmla="*/ 136 h 814"/>
                    <a:gd name="T42" fmla="*/ 294 w 662"/>
                    <a:gd name="T43" fmla="*/ 136 h 814"/>
                    <a:gd name="T44" fmla="*/ 224 w 662"/>
                    <a:gd name="T45" fmla="*/ 134 h 814"/>
                    <a:gd name="T46" fmla="*/ 137 w 662"/>
                    <a:gd name="T47" fmla="*/ 159 h 814"/>
                    <a:gd name="T48" fmla="*/ 66 w 662"/>
                    <a:gd name="T49" fmla="*/ 202 h 814"/>
                    <a:gd name="T50" fmla="*/ 23 w 662"/>
                    <a:gd name="T51" fmla="*/ 229 h 814"/>
                    <a:gd name="T52" fmla="*/ 47 w 662"/>
                    <a:gd name="T53" fmla="*/ 300 h 814"/>
                    <a:gd name="T54" fmla="*/ 60 w 662"/>
                    <a:gd name="T55" fmla="*/ 353 h 814"/>
                    <a:gd name="T56" fmla="*/ 91 w 662"/>
                    <a:gd name="T57" fmla="*/ 424 h 814"/>
                    <a:gd name="T58" fmla="*/ 160 w 662"/>
                    <a:gd name="T59" fmla="*/ 495 h 814"/>
                    <a:gd name="T60" fmla="*/ 263 w 662"/>
                    <a:gd name="T61" fmla="*/ 549 h 814"/>
                    <a:gd name="T62" fmla="*/ 316 w 662"/>
                    <a:gd name="T63" fmla="*/ 628 h 814"/>
                    <a:gd name="T64" fmla="*/ 316 w 662"/>
                    <a:gd name="T65" fmla="*/ 747 h 814"/>
                    <a:gd name="T66" fmla="*/ 299 w 662"/>
                    <a:gd name="T67" fmla="*/ 812 h 814"/>
                    <a:gd name="T68" fmla="*/ 282 w 662"/>
                    <a:gd name="T69" fmla="*/ 733 h 814"/>
                    <a:gd name="T70" fmla="*/ 283 w 662"/>
                    <a:gd name="T71" fmla="*/ 624 h 814"/>
                    <a:gd name="T72" fmla="*/ 236 w 662"/>
                    <a:gd name="T73" fmla="*/ 573 h 814"/>
                    <a:gd name="T74" fmla="*/ 0 w 662"/>
                    <a:gd name="T75" fmla="*/ 248 h 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62" h="814">
                      <a:moveTo>
                        <a:pt x="0" y="248"/>
                      </a:moveTo>
                      <a:cubicBezTo>
                        <a:pt x="0" y="248"/>
                        <a:pt x="1" y="204"/>
                        <a:pt x="26" y="188"/>
                      </a:cubicBezTo>
                      <a:cubicBezTo>
                        <a:pt x="52" y="172"/>
                        <a:pt x="318" y="0"/>
                        <a:pt x="619" y="185"/>
                      </a:cubicBezTo>
                      <a:cubicBezTo>
                        <a:pt x="640" y="197"/>
                        <a:pt x="662" y="212"/>
                        <a:pt x="649" y="274"/>
                      </a:cubicBezTo>
                      <a:cubicBezTo>
                        <a:pt x="636" y="335"/>
                        <a:pt x="563" y="522"/>
                        <a:pt x="415" y="579"/>
                      </a:cubicBezTo>
                      <a:cubicBezTo>
                        <a:pt x="378" y="593"/>
                        <a:pt x="354" y="588"/>
                        <a:pt x="366" y="626"/>
                      </a:cubicBezTo>
                      <a:cubicBezTo>
                        <a:pt x="379" y="667"/>
                        <a:pt x="376" y="709"/>
                        <a:pt x="366" y="734"/>
                      </a:cubicBezTo>
                      <a:cubicBezTo>
                        <a:pt x="355" y="759"/>
                        <a:pt x="372" y="814"/>
                        <a:pt x="343" y="814"/>
                      </a:cubicBezTo>
                      <a:cubicBezTo>
                        <a:pt x="314" y="814"/>
                        <a:pt x="321" y="777"/>
                        <a:pt x="332" y="749"/>
                      </a:cubicBezTo>
                      <a:cubicBezTo>
                        <a:pt x="343" y="720"/>
                        <a:pt x="348" y="662"/>
                        <a:pt x="331" y="630"/>
                      </a:cubicBezTo>
                      <a:cubicBezTo>
                        <a:pt x="313" y="598"/>
                        <a:pt x="332" y="565"/>
                        <a:pt x="377" y="556"/>
                      </a:cubicBezTo>
                      <a:cubicBezTo>
                        <a:pt x="421" y="546"/>
                        <a:pt x="462" y="527"/>
                        <a:pt x="467" y="510"/>
                      </a:cubicBezTo>
                      <a:cubicBezTo>
                        <a:pt x="472" y="492"/>
                        <a:pt x="495" y="494"/>
                        <a:pt x="508" y="473"/>
                      </a:cubicBezTo>
                      <a:cubicBezTo>
                        <a:pt x="521" y="453"/>
                        <a:pt x="552" y="438"/>
                        <a:pt x="559" y="410"/>
                      </a:cubicBezTo>
                      <a:cubicBezTo>
                        <a:pt x="565" y="381"/>
                        <a:pt x="589" y="373"/>
                        <a:pt x="594" y="354"/>
                      </a:cubicBezTo>
                      <a:cubicBezTo>
                        <a:pt x="598" y="335"/>
                        <a:pt x="617" y="315"/>
                        <a:pt x="613" y="294"/>
                      </a:cubicBezTo>
                      <a:cubicBezTo>
                        <a:pt x="608" y="274"/>
                        <a:pt x="628" y="236"/>
                        <a:pt x="619" y="224"/>
                      </a:cubicBezTo>
                      <a:cubicBezTo>
                        <a:pt x="609" y="213"/>
                        <a:pt x="571" y="199"/>
                        <a:pt x="562" y="186"/>
                      </a:cubicBezTo>
                      <a:cubicBezTo>
                        <a:pt x="552" y="174"/>
                        <a:pt x="510" y="177"/>
                        <a:pt x="495" y="161"/>
                      </a:cubicBezTo>
                      <a:cubicBezTo>
                        <a:pt x="481" y="145"/>
                        <a:pt x="448" y="131"/>
                        <a:pt x="426" y="140"/>
                      </a:cubicBezTo>
                      <a:cubicBezTo>
                        <a:pt x="404" y="150"/>
                        <a:pt x="377" y="142"/>
                        <a:pt x="359" y="136"/>
                      </a:cubicBezTo>
                      <a:cubicBezTo>
                        <a:pt x="342" y="129"/>
                        <a:pt x="313" y="142"/>
                        <a:pt x="294" y="136"/>
                      </a:cubicBezTo>
                      <a:cubicBezTo>
                        <a:pt x="275" y="129"/>
                        <a:pt x="247" y="137"/>
                        <a:pt x="224" y="134"/>
                      </a:cubicBezTo>
                      <a:cubicBezTo>
                        <a:pt x="202" y="131"/>
                        <a:pt x="164" y="153"/>
                        <a:pt x="137" y="159"/>
                      </a:cubicBezTo>
                      <a:cubicBezTo>
                        <a:pt x="110" y="166"/>
                        <a:pt x="90" y="202"/>
                        <a:pt x="66" y="202"/>
                      </a:cubicBezTo>
                      <a:cubicBezTo>
                        <a:pt x="42" y="202"/>
                        <a:pt x="31" y="220"/>
                        <a:pt x="23" y="229"/>
                      </a:cubicBezTo>
                      <a:cubicBezTo>
                        <a:pt x="15" y="239"/>
                        <a:pt x="30" y="283"/>
                        <a:pt x="47" y="300"/>
                      </a:cubicBezTo>
                      <a:cubicBezTo>
                        <a:pt x="64" y="318"/>
                        <a:pt x="44" y="338"/>
                        <a:pt x="60" y="353"/>
                      </a:cubicBezTo>
                      <a:cubicBezTo>
                        <a:pt x="76" y="367"/>
                        <a:pt x="74" y="411"/>
                        <a:pt x="91" y="424"/>
                      </a:cubicBezTo>
                      <a:cubicBezTo>
                        <a:pt x="109" y="437"/>
                        <a:pt x="134" y="483"/>
                        <a:pt x="160" y="495"/>
                      </a:cubicBezTo>
                      <a:cubicBezTo>
                        <a:pt x="185" y="508"/>
                        <a:pt x="232" y="538"/>
                        <a:pt x="263" y="549"/>
                      </a:cubicBezTo>
                      <a:cubicBezTo>
                        <a:pt x="293" y="560"/>
                        <a:pt x="329" y="573"/>
                        <a:pt x="316" y="628"/>
                      </a:cubicBezTo>
                      <a:cubicBezTo>
                        <a:pt x="304" y="684"/>
                        <a:pt x="308" y="722"/>
                        <a:pt x="316" y="747"/>
                      </a:cubicBezTo>
                      <a:cubicBezTo>
                        <a:pt x="324" y="773"/>
                        <a:pt x="327" y="812"/>
                        <a:pt x="299" y="812"/>
                      </a:cubicBezTo>
                      <a:cubicBezTo>
                        <a:pt x="268" y="812"/>
                        <a:pt x="294" y="758"/>
                        <a:pt x="282" y="733"/>
                      </a:cubicBezTo>
                      <a:cubicBezTo>
                        <a:pt x="262" y="690"/>
                        <a:pt x="282" y="646"/>
                        <a:pt x="283" y="624"/>
                      </a:cubicBezTo>
                      <a:cubicBezTo>
                        <a:pt x="285" y="601"/>
                        <a:pt x="264" y="587"/>
                        <a:pt x="236" y="573"/>
                      </a:cubicBezTo>
                      <a:cubicBezTo>
                        <a:pt x="236" y="573"/>
                        <a:pt x="34" y="506"/>
                        <a:pt x="0" y="248"/>
                      </a:cubicBezTo>
                      <a:close/>
                    </a:path>
                  </a:pathLst>
                </a:custGeom>
                <a:noFill/>
                <a:ln w="4763">
                  <a:solidFill>
                    <a:srgbClr val="343434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4" name="Freeform 316"/>
                <p:cNvSpPr>
                  <a:spLocks noChangeArrowheads="1"/>
                </p:cNvSpPr>
                <p:nvPr>
                  <p:custDataLst>
                    <p:tags r:id="rId212"/>
                  </p:custDataLst>
                </p:nvPr>
              </p:nvSpPr>
              <p:spPr bwMode="auto">
                <a:xfrm>
                  <a:off x="1073" y="2620"/>
                  <a:ext cx="19" cy="15"/>
                </a:xfrm>
                <a:custGeom>
                  <a:avLst/>
                  <a:gdLst>
                    <a:gd name="T0" fmla="*/ 2 w 20"/>
                    <a:gd name="T1" fmla="*/ 0 h 15"/>
                    <a:gd name="T2" fmla="*/ 16 w 20"/>
                    <a:gd name="T3" fmla="*/ 11 h 15"/>
                    <a:gd name="T4" fmla="*/ 0 w 20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2" y="0"/>
                      </a:moveTo>
                      <a:cubicBezTo>
                        <a:pt x="4" y="2"/>
                        <a:pt x="20" y="7"/>
                        <a:pt x="16" y="11"/>
                      </a:cubicBezTo>
                      <a:cubicBezTo>
                        <a:pt x="11" y="15"/>
                        <a:pt x="3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5" name="Freeform 317"/>
                <p:cNvSpPr>
                  <a:spLocks noChangeArrowheads="1"/>
                </p:cNvSpPr>
                <p:nvPr>
                  <p:custDataLst>
                    <p:tags r:id="rId213"/>
                  </p:custDataLst>
                </p:nvPr>
              </p:nvSpPr>
              <p:spPr bwMode="auto">
                <a:xfrm>
                  <a:off x="1046" y="2693"/>
                  <a:ext cx="21" cy="10"/>
                </a:xfrm>
                <a:custGeom>
                  <a:avLst/>
                  <a:gdLst>
                    <a:gd name="T0" fmla="*/ 4 w 22"/>
                    <a:gd name="T1" fmla="*/ 0 h 10"/>
                    <a:gd name="T2" fmla="*/ 22 w 22"/>
                    <a:gd name="T3" fmla="*/ 7 h 10"/>
                    <a:gd name="T4" fmla="*/ 0 w 22"/>
                    <a:gd name="T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10">
                      <a:moveTo>
                        <a:pt x="4" y="0"/>
                      </a:moveTo>
                      <a:cubicBezTo>
                        <a:pt x="6" y="5"/>
                        <a:pt x="17" y="1"/>
                        <a:pt x="22" y="7"/>
                      </a:cubicBezTo>
                      <a:cubicBezTo>
                        <a:pt x="14" y="10"/>
                        <a:pt x="4" y="10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6" name="Freeform 318"/>
                <p:cNvSpPr>
                  <a:spLocks noChangeArrowheads="1"/>
                </p:cNvSpPr>
                <p:nvPr>
                  <p:custDataLst>
                    <p:tags r:id="rId214"/>
                  </p:custDataLst>
                </p:nvPr>
              </p:nvSpPr>
              <p:spPr bwMode="auto">
                <a:xfrm>
                  <a:off x="1062" y="2626"/>
                  <a:ext cx="12" cy="7"/>
                </a:xfrm>
                <a:custGeom>
                  <a:avLst/>
                  <a:gdLst>
                    <a:gd name="T0" fmla="*/ 4 w 12"/>
                    <a:gd name="T1" fmla="*/ 0 h 7"/>
                    <a:gd name="T2" fmla="*/ 12 w 12"/>
                    <a:gd name="T3" fmla="*/ 7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4" y="0"/>
                      </a:moveTo>
                      <a:cubicBezTo>
                        <a:pt x="1" y="0"/>
                        <a:pt x="10" y="4"/>
                        <a:pt x="12" y="7"/>
                      </a:cubicBezTo>
                      <a:cubicBezTo>
                        <a:pt x="7" y="7"/>
                        <a:pt x="2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7" name="Freeform 319"/>
                <p:cNvSpPr>
                  <a:spLocks noChangeArrowheads="1"/>
                </p:cNvSpPr>
                <p:nvPr>
                  <p:custDataLst>
                    <p:tags r:id="rId215"/>
                  </p:custDataLst>
                </p:nvPr>
              </p:nvSpPr>
              <p:spPr bwMode="auto">
                <a:xfrm>
                  <a:off x="1083" y="2611"/>
                  <a:ext cx="23" cy="14"/>
                </a:xfrm>
                <a:custGeom>
                  <a:avLst/>
                  <a:gdLst>
                    <a:gd name="T0" fmla="*/ 1 w 24"/>
                    <a:gd name="T1" fmla="*/ 0 h 15"/>
                    <a:gd name="T2" fmla="*/ 11 w 24"/>
                    <a:gd name="T3" fmla="*/ 12 h 15"/>
                    <a:gd name="T4" fmla="*/ 24 w 24"/>
                    <a:gd name="T5" fmla="*/ 14 h 15"/>
                    <a:gd name="T6" fmla="*/ 17 w 24"/>
                    <a:gd name="T7" fmla="*/ 11 h 15"/>
                    <a:gd name="T8" fmla="*/ 9 w 24"/>
                    <a:gd name="T9" fmla="*/ 4 h 15"/>
                    <a:gd name="T10" fmla="*/ 0 w 24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5">
                      <a:moveTo>
                        <a:pt x="1" y="0"/>
                      </a:moveTo>
                      <a:cubicBezTo>
                        <a:pt x="0" y="3"/>
                        <a:pt x="8" y="10"/>
                        <a:pt x="11" y="12"/>
                      </a:cubicBezTo>
                      <a:cubicBezTo>
                        <a:pt x="14" y="13"/>
                        <a:pt x="20" y="15"/>
                        <a:pt x="24" y="14"/>
                      </a:cubicBezTo>
                      <a:cubicBezTo>
                        <a:pt x="22" y="12"/>
                        <a:pt x="19" y="12"/>
                        <a:pt x="17" y="11"/>
                      </a:cubicBezTo>
                      <a:cubicBezTo>
                        <a:pt x="14" y="9"/>
                        <a:pt x="12" y="6"/>
                        <a:pt x="9" y="4"/>
                      </a:cubicBezTo>
                      <a:cubicBezTo>
                        <a:pt x="6" y="2"/>
                        <a:pt x="3" y="2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8" name="Freeform 320"/>
                <p:cNvSpPr>
                  <a:spLocks noChangeArrowheads="1"/>
                </p:cNvSpPr>
                <p:nvPr>
                  <p:custDataLst>
                    <p:tags r:id="rId216"/>
                  </p:custDataLst>
                </p:nvPr>
              </p:nvSpPr>
              <p:spPr bwMode="auto">
                <a:xfrm>
                  <a:off x="1058" y="2631"/>
                  <a:ext cx="13" cy="12"/>
                </a:xfrm>
                <a:custGeom>
                  <a:avLst/>
                  <a:gdLst>
                    <a:gd name="T0" fmla="*/ 1 w 14"/>
                    <a:gd name="T1" fmla="*/ 1 h 13"/>
                    <a:gd name="T2" fmla="*/ 6 w 14"/>
                    <a:gd name="T3" fmla="*/ 4 h 13"/>
                    <a:gd name="T4" fmla="*/ 14 w 14"/>
                    <a:gd name="T5" fmla="*/ 13 h 13"/>
                    <a:gd name="T6" fmla="*/ 13 w 14"/>
                    <a:gd name="T7" fmla="*/ 13 h 13"/>
                    <a:gd name="T8" fmla="*/ 0 w 14"/>
                    <a:gd name="T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3">
                      <a:moveTo>
                        <a:pt x="1" y="1"/>
                      </a:moveTo>
                      <a:cubicBezTo>
                        <a:pt x="0" y="0"/>
                        <a:pt x="5" y="4"/>
                        <a:pt x="6" y="4"/>
                      </a:cubicBezTo>
                      <a:cubicBezTo>
                        <a:pt x="9" y="6"/>
                        <a:pt x="13" y="9"/>
                        <a:pt x="14" y="13"/>
                      </a:cubicBezTo>
                      <a:cubicBezTo>
                        <a:pt x="14" y="13"/>
                        <a:pt x="14" y="13"/>
                        <a:pt x="13" y="13"/>
                      </a:cubicBezTo>
                      <a:cubicBezTo>
                        <a:pt x="7" y="11"/>
                        <a:pt x="2" y="7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9" name="Freeform 321"/>
                <p:cNvSpPr>
                  <a:spLocks noChangeArrowheads="1"/>
                </p:cNvSpPr>
                <p:nvPr>
                  <p:custDataLst>
                    <p:tags r:id="rId217"/>
                  </p:custDataLst>
                </p:nvPr>
              </p:nvSpPr>
              <p:spPr bwMode="auto">
                <a:xfrm>
                  <a:off x="1048" y="2685"/>
                  <a:ext cx="14" cy="9"/>
                </a:xfrm>
                <a:custGeom>
                  <a:avLst/>
                  <a:gdLst>
                    <a:gd name="T0" fmla="*/ 1 w 15"/>
                    <a:gd name="T1" fmla="*/ 3 h 9"/>
                    <a:gd name="T2" fmla="*/ 15 w 15"/>
                    <a:gd name="T3" fmla="*/ 3 h 9"/>
                    <a:gd name="T4" fmla="*/ 0 w 15"/>
                    <a:gd name="T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3" y="5"/>
                        <a:pt x="14" y="9"/>
                        <a:pt x="15" y="3"/>
                      </a:cubicBezTo>
                      <a:cubicBezTo>
                        <a:pt x="10" y="0"/>
                        <a:pt x="4" y="4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0" name="Freeform 322"/>
                <p:cNvSpPr>
                  <a:spLocks noChangeArrowheads="1"/>
                </p:cNvSpPr>
                <p:nvPr>
                  <p:custDataLst>
                    <p:tags r:id="rId218"/>
                  </p:custDataLst>
                </p:nvPr>
              </p:nvSpPr>
              <p:spPr bwMode="auto">
                <a:xfrm>
                  <a:off x="1045" y="2675"/>
                  <a:ext cx="16" cy="5"/>
                </a:xfrm>
                <a:custGeom>
                  <a:avLst/>
                  <a:gdLst>
                    <a:gd name="T0" fmla="*/ 2 w 17"/>
                    <a:gd name="T1" fmla="*/ 2 h 5"/>
                    <a:gd name="T2" fmla="*/ 3 w 17"/>
                    <a:gd name="T3" fmla="*/ 2 h 5"/>
                    <a:gd name="T4" fmla="*/ 10 w 17"/>
                    <a:gd name="T5" fmla="*/ 4 h 5"/>
                    <a:gd name="T6" fmla="*/ 17 w 17"/>
                    <a:gd name="T7" fmla="*/ 4 h 5"/>
                    <a:gd name="T8" fmla="*/ 1 w 17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2" y="2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5" y="3"/>
                        <a:pt x="7" y="4"/>
                        <a:pt x="10" y="4"/>
                      </a:cubicBezTo>
                      <a:cubicBezTo>
                        <a:pt x="12" y="5"/>
                        <a:pt x="15" y="5"/>
                        <a:pt x="17" y="4"/>
                      </a:cubicBezTo>
                      <a:cubicBezTo>
                        <a:pt x="16" y="0"/>
                        <a:pt x="5" y="2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1" name="Freeform 323"/>
                <p:cNvSpPr>
                  <a:spLocks noChangeArrowheads="1"/>
                </p:cNvSpPr>
                <p:nvPr>
                  <p:custDataLst>
                    <p:tags r:id="rId219"/>
                  </p:custDataLst>
                </p:nvPr>
              </p:nvSpPr>
              <p:spPr bwMode="auto">
                <a:xfrm>
                  <a:off x="1095" y="2605"/>
                  <a:ext cx="19" cy="18"/>
                </a:xfrm>
                <a:custGeom>
                  <a:avLst/>
                  <a:gdLst>
                    <a:gd name="T0" fmla="*/ 0 w 20"/>
                    <a:gd name="T1" fmla="*/ 2 h 19"/>
                    <a:gd name="T2" fmla="*/ 20 w 20"/>
                    <a:gd name="T3" fmla="*/ 19 h 19"/>
                    <a:gd name="T4" fmla="*/ 8 w 20"/>
                    <a:gd name="T5" fmla="*/ 4 h 19"/>
                    <a:gd name="T6" fmla="*/ 0 w 20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9">
                      <a:moveTo>
                        <a:pt x="0" y="2"/>
                      </a:moveTo>
                      <a:cubicBezTo>
                        <a:pt x="0" y="7"/>
                        <a:pt x="15" y="17"/>
                        <a:pt x="20" y="19"/>
                      </a:cubicBezTo>
                      <a:cubicBezTo>
                        <a:pt x="16" y="14"/>
                        <a:pt x="14" y="8"/>
                        <a:pt x="8" y="4"/>
                      </a:cubicBezTo>
                      <a:cubicBezTo>
                        <a:pt x="6" y="3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2" name="Freeform 324"/>
                <p:cNvSpPr>
                  <a:spLocks noChangeArrowheads="1"/>
                </p:cNvSpPr>
                <p:nvPr>
                  <p:custDataLst>
                    <p:tags r:id="rId220"/>
                  </p:custDataLst>
                </p:nvPr>
              </p:nvSpPr>
              <p:spPr bwMode="auto">
                <a:xfrm>
                  <a:off x="1111" y="2596"/>
                  <a:ext cx="11" cy="21"/>
                </a:xfrm>
                <a:custGeom>
                  <a:avLst/>
                  <a:gdLst>
                    <a:gd name="T0" fmla="*/ 1 w 11"/>
                    <a:gd name="T1" fmla="*/ 1 h 22"/>
                    <a:gd name="T2" fmla="*/ 0 w 11"/>
                    <a:gd name="T3" fmla="*/ 0 h 22"/>
                    <a:gd name="T4" fmla="*/ 9 w 11"/>
                    <a:gd name="T5" fmla="*/ 22 h 22"/>
                    <a:gd name="T6" fmla="*/ 2 w 11"/>
                    <a:gd name="T7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2">
                      <a:moveTo>
                        <a:pt x="1" y="1"/>
                      </a:moveTo>
                      <a:cubicBezTo>
                        <a:pt x="0" y="1"/>
                        <a:pt x="1" y="1"/>
                        <a:pt x="0" y="0"/>
                      </a:cubicBezTo>
                      <a:cubicBezTo>
                        <a:pt x="1" y="8"/>
                        <a:pt x="5" y="16"/>
                        <a:pt x="9" y="22"/>
                      </a:cubicBezTo>
                      <a:cubicBezTo>
                        <a:pt x="11" y="16"/>
                        <a:pt x="6" y="6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3" name="Freeform 325"/>
                <p:cNvSpPr>
                  <a:spLocks noChangeArrowheads="1"/>
                </p:cNvSpPr>
                <p:nvPr>
                  <p:custDataLst>
                    <p:tags r:id="rId221"/>
                  </p:custDataLst>
                </p:nvPr>
              </p:nvSpPr>
              <p:spPr bwMode="auto">
                <a:xfrm>
                  <a:off x="1123" y="2593"/>
                  <a:ext cx="10" cy="20"/>
                </a:xfrm>
                <a:custGeom>
                  <a:avLst/>
                  <a:gdLst>
                    <a:gd name="T0" fmla="*/ 0 w 10"/>
                    <a:gd name="T1" fmla="*/ 0 h 21"/>
                    <a:gd name="T2" fmla="*/ 5 w 10"/>
                    <a:gd name="T3" fmla="*/ 21 h 21"/>
                    <a:gd name="T4" fmla="*/ 0 w 10"/>
                    <a:gd name="T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21">
                      <a:moveTo>
                        <a:pt x="0" y="0"/>
                      </a:moveTo>
                      <a:cubicBezTo>
                        <a:pt x="0" y="7"/>
                        <a:pt x="2" y="14"/>
                        <a:pt x="5" y="21"/>
                      </a:cubicBezTo>
                      <a:cubicBezTo>
                        <a:pt x="10" y="14"/>
                        <a:pt x="0" y="6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4" name="Freeform 326"/>
                <p:cNvSpPr>
                  <a:spLocks noChangeArrowheads="1"/>
                </p:cNvSpPr>
                <p:nvPr>
                  <p:custDataLst>
                    <p:tags r:id="rId222"/>
                  </p:custDataLst>
                </p:nvPr>
              </p:nvSpPr>
              <p:spPr bwMode="auto">
                <a:xfrm>
                  <a:off x="1133" y="2587"/>
                  <a:ext cx="9" cy="18"/>
                </a:xfrm>
                <a:custGeom>
                  <a:avLst/>
                  <a:gdLst>
                    <a:gd name="T0" fmla="*/ 2 w 10"/>
                    <a:gd name="T1" fmla="*/ 0 h 19"/>
                    <a:gd name="T2" fmla="*/ 4 w 10"/>
                    <a:gd name="T3" fmla="*/ 19 h 19"/>
                    <a:gd name="T4" fmla="*/ 0 w 10"/>
                    <a:gd name="T5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9">
                      <a:moveTo>
                        <a:pt x="2" y="0"/>
                      </a:moveTo>
                      <a:cubicBezTo>
                        <a:pt x="0" y="3"/>
                        <a:pt x="1" y="16"/>
                        <a:pt x="4" y="19"/>
                      </a:cubicBezTo>
                      <a:cubicBezTo>
                        <a:pt x="10" y="15"/>
                        <a:pt x="1" y="6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5" name="Freeform 327"/>
                <p:cNvSpPr>
                  <a:spLocks noChangeArrowheads="1"/>
                </p:cNvSpPr>
                <p:nvPr>
                  <p:custDataLst>
                    <p:tags r:id="rId223"/>
                  </p:custDataLst>
                </p:nvPr>
              </p:nvSpPr>
              <p:spPr bwMode="auto">
                <a:xfrm>
                  <a:off x="1053" y="2640"/>
                  <a:ext cx="10" cy="13"/>
                </a:xfrm>
                <a:custGeom>
                  <a:avLst/>
                  <a:gdLst>
                    <a:gd name="T0" fmla="*/ 1 w 11"/>
                    <a:gd name="T1" fmla="*/ 1 h 13"/>
                    <a:gd name="T2" fmla="*/ 3 w 11"/>
                    <a:gd name="T3" fmla="*/ 2 h 13"/>
                    <a:gd name="T4" fmla="*/ 8 w 11"/>
                    <a:gd name="T5" fmla="*/ 6 h 13"/>
                    <a:gd name="T6" fmla="*/ 10 w 11"/>
                    <a:gd name="T7" fmla="*/ 13 h 13"/>
                    <a:gd name="T8" fmla="*/ 0 w 11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3">
                      <a:moveTo>
                        <a:pt x="1" y="1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5" y="3"/>
                        <a:pt x="7" y="5"/>
                        <a:pt x="8" y="6"/>
                      </a:cubicBezTo>
                      <a:cubicBezTo>
                        <a:pt x="10" y="8"/>
                        <a:pt x="11" y="10"/>
                        <a:pt x="10" y="13"/>
                      </a:cubicBezTo>
                      <a:cubicBezTo>
                        <a:pt x="5" y="13"/>
                        <a:pt x="3" y="4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6" name="Freeform 328"/>
                <p:cNvSpPr>
                  <a:spLocks noChangeArrowheads="1"/>
                </p:cNvSpPr>
                <p:nvPr>
                  <p:custDataLst>
                    <p:tags r:id="rId224"/>
                  </p:custDataLst>
                </p:nvPr>
              </p:nvSpPr>
              <p:spPr bwMode="auto">
                <a:xfrm>
                  <a:off x="1049" y="2652"/>
                  <a:ext cx="11" cy="9"/>
                </a:xfrm>
                <a:custGeom>
                  <a:avLst/>
                  <a:gdLst>
                    <a:gd name="T0" fmla="*/ 1 w 12"/>
                    <a:gd name="T1" fmla="*/ 0 h 10"/>
                    <a:gd name="T2" fmla="*/ 11 w 12"/>
                    <a:gd name="T3" fmla="*/ 10 h 10"/>
                    <a:gd name="T4" fmla="*/ 0 w 12"/>
                    <a:gd name="T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1" y="0"/>
                      </a:moveTo>
                      <a:cubicBezTo>
                        <a:pt x="3" y="2"/>
                        <a:pt x="12" y="6"/>
                        <a:pt x="11" y="10"/>
                      </a:cubicBezTo>
                      <a:cubicBezTo>
                        <a:pt x="7" y="9"/>
                        <a:pt x="3" y="6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7" name="Freeform 329"/>
                <p:cNvSpPr>
                  <a:spLocks noChangeArrowheads="1"/>
                </p:cNvSpPr>
                <p:nvPr>
                  <p:custDataLst>
                    <p:tags r:id="rId225"/>
                  </p:custDataLst>
                </p:nvPr>
              </p:nvSpPr>
              <p:spPr bwMode="auto">
                <a:xfrm>
                  <a:off x="1046" y="2663"/>
                  <a:ext cx="17" cy="7"/>
                </a:xfrm>
                <a:custGeom>
                  <a:avLst/>
                  <a:gdLst>
                    <a:gd name="T0" fmla="*/ 1 w 18"/>
                    <a:gd name="T1" fmla="*/ 4 h 7"/>
                    <a:gd name="T2" fmla="*/ 10 w 18"/>
                    <a:gd name="T3" fmla="*/ 2 h 7"/>
                    <a:gd name="T4" fmla="*/ 0 w 18"/>
                    <a:gd name="T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7">
                      <a:moveTo>
                        <a:pt x="1" y="4"/>
                      </a:moveTo>
                      <a:cubicBezTo>
                        <a:pt x="1" y="5"/>
                        <a:pt x="18" y="7"/>
                        <a:pt x="10" y="2"/>
                      </a:cubicBezTo>
                      <a:cubicBezTo>
                        <a:pt x="7" y="0"/>
                        <a:pt x="2" y="5"/>
                        <a:pt x="0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8" name="Freeform 330"/>
                <p:cNvSpPr>
                  <a:spLocks noChangeArrowheads="1"/>
                </p:cNvSpPr>
                <p:nvPr>
                  <p:custDataLst>
                    <p:tags r:id="rId226"/>
                  </p:custDataLst>
                </p:nvPr>
              </p:nvSpPr>
              <p:spPr bwMode="auto">
                <a:xfrm>
                  <a:off x="1142" y="2581"/>
                  <a:ext cx="10" cy="19"/>
                </a:xfrm>
                <a:custGeom>
                  <a:avLst/>
                  <a:gdLst>
                    <a:gd name="T0" fmla="*/ 1 w 10"/>
                    <a:gd name="T1" fmla="*/ 2 h 20"/>
                    <a:gd name="T2" fmla="*/ 0 w 10"/>
                    <a:gd name="T3" fmla="*/ 0 h 20"/>
                    <a:gd name="T4" fmla="*/ 8 w 10"/>
                    <a:gd name="T5" fmla="*/ 14 h 20"/>
                    <a:gd name="T6" fmla="*/ 0 w 10"/>
                    <a:gd name="T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0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3"/>
                        <a:pt x="5" y="20"/>
                        <a:pt x="8" y="14"/>
                      </a:cubicBezTo>
                      <a:cubicBezTo>
                        <a:pt x="10" y="8"/>
                        <a:pt x="2" y="6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9" name="Freeform 331"/>
                <p:cNvSpPr>
                  <a:spLocks noChangeArrowheads="1"/>
                </p:cNvSpPr>
                <p:nvPr>
                  <p:custDataLst>
                    <p:tags r:id="rId227"/>
                  </p:custDataLst>
                </p:nvPr>
              </p:nvSpPr>
              <p:spPr bwMode="auto">
                <a:xfrm>
                  <a:off x="1053" y="2707"/>
                  <a:ext cx="19" cy="5"/>
                </a:xfrm>
                <a:custGeom>
                  <a:avLst/>
                  <a:gdLst>
                    <a:gd name="T0" fmla="*/ 20 w 20"/>
                    <a:gd name="T1" fmla="*/ 3 h 6"/>
                    <a:gd name="T2" fmla="*/ 9 w 20"/>
                    <a:gd name="T3" fmla="*/ 2 h 6"/>
                    <a:gd name="T4" fmla="*/ 0 w 20"/>
                    <a:gd name="T5" fmla="*/ 4 h 6"/>
                    <a:gd name="T6" fmla="*/ 19 w 20"/>
                    <a:gd name="T7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6">
                      <a:moveTo>
                        <a:pt x="20" y="3"/>
                      </a:moveTo>
                      <a:cubicBezTo>
                        <a:pt x="18" y="0"/>
                        <a:pt x="13" y="1"/>
                        <a:pt x="9" y="2"/>
                      </a:cubicBezTo>
                      <a:cubicBezTo>
                        <a:pt x="6" y="3"/>
                        <a:pt x="3" y="3"/>
                        <a:pt x="0" y="4"/>
                      </a:cubicBezTo>
                      <a:cubicBezTo>
                        <a:pt x="4" y="6"/>
                        <a:pt x="15" y="6"/>
                        <a:pt x="19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0" name="Freeform 332"/>
                <p:cNvSpPr>
                  <a:spLocks noChangeArrowheads="1"/>
                </p:cNvSpPr>
                <p:nvPr>
                  <p:custDataLst>
                    <p:tags r:id="rId228"/>
                  </p:custDataLst>
                </p:nvPr>
              </p:nvSpPr>
              <p:spPr bwMode="auto">
                <a:xfrm>
                  <a:off x="1055" y="2718"/>
                  <a:ext cx="26" cy="7"/>
                </a:xfrm>
                <a:custGeom>
                  <a:avLst/>
                  <a:gdLst>
                    <a:gd name="T0" fmla="*/ 25 w 27"/>
                    <a:gd name="T1" fmla="*/ 1 h 7"/>
                    <a:gd name="T2" fmla="*/ 11 w 27"/>
                    <a:gd name="T3" fmla="*/ 2 h 7"/>
                    <a:gd name="T4" fmla="*/ 0 w 27"/>
                    <a:gd name="T5" fmla="*/ 6 h 7"/>
                    <a:gd name="T6" fmla="*/ 25 w 27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">
                      <a:moveTo>
                        <a:pt x="25" y="1"/>
                      </a:moveTo>
                      <a:cubicBezTo>
                        <a:pt x="20" y="0"/>
                        <a:pt x="15" y="0"/>
                        <a:pt x="11" y="2"/>
                      </a:cubicBezTo>
                      <a:cubicBezTo>
                        <a:pt x="7" y="3"/>
                        <a:pt x="4" y="6"/>
                        <a:pt x="0" y="6"/>
                      </a:cubicBezTo>
                      <a:cubicBezTo>
                        <a:pt x="3" y="7"/>
                        <a:pt x="27" y="7"/>
                        <a:pt x="25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1" name="Freeform 333"/>
                <p:cNvSpPr>
                  <a:spLocks noChangeArrowheads="1"/>
                </p:cNvSpPr>
                <p:nvPr>
                  <p:custDataLst>
                    <p:tags r:id="rId229"/>
                  </p:custDataLst>
                </p:nvPr>
              </p:nvSpPr>
              <p:spPr bwMode="auto">
                <a:xfrm>
                  <a:off x="1057" y="2728"/>
                  <a:ext cx="33" cy="10"/>
                </a:xfrm>
                <a:custGeom>
                  <a:avLst/>
                  <a:gdLst>
                    <a:gd name="T0" fmla="*/ 35 w 35"/>
                    <a:gd name="T1" fmla="*/ 3 h 11"/>
                    <a:gd name="T2" fmla="*/ 16 w 35"/>
                    <a:gd name="T3" fmla="*/ 7 h 11"/>
                    <a:gd name="T4" fmla="*/ 8 w 35"/>
                    <a:gd name="T5" fmla="*/ 10 h 11"/>
                    <a:gd name="T6" fmla="*/ 0 w 35"/>
                    <a:gd name="T7" fmla="*/ 11 h 11"/>
                    <a:gd name="T8" fmla="*/ 7 w 35"/>
                    <a:gd name="T9" fmla="*/ 11 h 11"/>
                    <a:gd name="T10" fmla="*/ 21 w 35"/>
                    <a:gd name="T11" fmla="*/ 9 h 11"/>
                    <a:gd name="T12" fmla="*/ 33 w 35"/>
                    <a:gd name="T1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1">
                      <a:moveTo>
                        <a:pt x="35" y="3"/>
                      </a:moveTo>
                      <a:cubicBezTo>
                        <a:pt x="29" y="0"/>
                        <a:pt x="21" y="6"/>
                        <a:pt x="16" y="7"/>
                      </a:cubicBezTo>
                      <a:cubicBezTo>
                        <a:pt x="13" y="8"/>
                        <a:pt x="11" y="9"/>
                        <a:pt x="8" y="10"/>
                      </a:cubicBezTo>
                      <a:cubicBezTo>
                        <a:pt x="5" y="10"/>
                        <a:pt x="2" y="10"/>
                        <a:pt x="0" y="11"/>
                      </a:cubicBezTo>
                      <a:cubicBezTo>
                        <a:pt x="2" y="11"/>
                        <a:pt x="5" y="11"/>
                        <a:pt x="7" y="11"/>
                      </a:cubicBezTo>
                      <a:cubicBezTo>
                        <a:pt x="12" y="11"/>
                        <a:pt x="16" y="11"/>
                        <a:pt x="21" y="9"/>
                      </a:cubicBezTo>
                      <a:cubicBezTo>
                        <a:pt x="25" y="8"/>
                        <a:pt x="29" y="4"/>
                        <a:pt x="33" y="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2" name="Freeform 334"/>
                <p:cNvSpPr>
                  <a:spLocks noChangeArrowheads="1"/>
                </p:cNvSpPr>
                <p:nvPr>
                  <p:custDataLst>
                    <p:tags r:id="rId230"/>
                  </p:custDataLst>
                </p:nvPr>
              </p:nvSpPr>
              <p:spPr bwMode="auto">
                <a:xfrm>
                  <a:off x="1152" y="2575"/>
                  <a:ext cx="7" cy="14"/>
                </a:xfrm>
                <a:custGeom>
                  <a:avLst/>
                  <a:gdLst>
                    <a:gd name="T0" fmla="*/ 6 w 7"/>
                    <a:gd name="T1" fmla="*/ 15 h 15"/>
                    <a:gd name="T2" fmla="*/ 1 w 7"/>
                    <a:gd name="T3" fmla="*/ 0 h 15"/>
                    <a:gd name="T4" fmla="*/ 7 w 7"/>
                    <a:gd name="T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5">
                      <a:moveTo>
                        <a:pt x="6" y="15"/>
                      </a:moveTo>
                      <a:cubicBezTo>
                        <a:pt x="5" y="10"/>
                        <a:pt x="0" y="6"/>
                        <a:pt x="1" y="0"/>
                      </a:cubicBezTo>
                      <a:cubicBezTo>
                        <a:pt x="5" y="2"/>
                        <a:pt x="7" y="9"/>
                        <a:pt x="7" y="1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3" name="Freeform 335"/>
                <p:cNvSpPr>
                  <a:spLocks noChangeArrowheads="1"/>
                </p:cNvSpPr>
                <p:nvPr>
                  <p:custDataLst>
                    <p:tags r:id="rId231"/>
                  </p:custDataLst>
                </p:nvPr>
              </p:nvSpPr>
              <p:spPr bwMode="auto">
                <a:xfrm>
                  <a:off x="1061" y="2739"/>
                  <a:ext cx="31" cy="11"/>
                </a:xfrm>
                <a:custGeom>
                  <a:avLst/>
                  <a:gdLst>
                    <a:gd name="T0" fmla="*/ 32 w 32"/>
                    <a:gd name="T1" fmla="*/ 0 h 11"/>
                    <a:gd name="T2" fmla="*/ 23 w 32"/>
                    <a:gd name="T3" fmla="*/ 2 h 11"/>
                    <a:gd name="T4" fmla="*/ 13 w 32"/>
                    <a:gd name="T5" fmla="*/ 6 h 11"/>
                    <a:gd name="T6" fmla="*/ 0 w 32"/>
                    <a:gd name="T7" fmla="*/ 8 h 11"/>
                    <a:gd name="T8" fmla="*/ 19 w 32"/>
                    <a:gd name="T9" fmla="*/ 8 h 11"/>
                    <a:gd name="T10" fmla="*/ 32 w 32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11">
                      <a:moveTo>
                        <a:pt x="32" y="0"/>
                      </a:moveTo>
                      <a:cubicBezTo>
                        <a:pt x="29" y="1"/>
                        <a:pt x="26" y="1"/>
                        <a:pt x="23" y="2"/>
                      </a:cubicBezTo>
                      <a:cubicBezTo>
                        <a:pt x="20" y="4"/>
                        <a:pt x="17" y="5"/>
                        <a:pt x="13" y="6"/>
                      </a:cubicBezTo>
                      <a:cubicBezTo>
                        <a:pt x="9" y="7"/>
                        <a:pt x="4" y="7"/>
                        <a:pt x="0" y="8"/>
                      </a:cubicBezTo>
                      <a:cubicBezTo>
                        <a:pt x="7" y="11"/>
                        <a:pt x="12" y="11"/>
                        <a:pt x="19" y="8"/>
                      </a:cubicBezTo>
                      <a:cubicBezTo>
                        <a:pt x="23" y="7"/>
                        <a:pt x="30" y="3"/>
                        <a:pt x="3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4" name="Freeform 336"/>
                <p:cNvSpPr>
                  <a:spLocks noChangeArrowheads="1"/>
                </p:cNvSpPr>
                <p:nvPr>
                  <p:custDataLst>
                    <p:tags r:id="rId232"/>
                  </p:custDataLst>
                </p:nvPr>
              </p:nvSpPr>
              <p:spPr bwMode="auto">
                <a:xfrm>
                  <a:off x="1067" y="2751"/>
                  <a:ext cx="23" cy="8"/>
                </a:xfrm>
                <a:custGeom>
                  <a:avLst/>
                  <a:gdLst>
                    <a:gd name="T0" fmla="*/ 24 w 24"/>
                    <a:gd name="T1" fmla="*/ 0 h 9"/>
                    <a:gd name="T2" fmla="*/ 0 w 24"/>
                    <a:gd name="T3" fmla="*/ 9 h 9"/>
                    <a:gd name="T4" fmla="*/ 22 w 24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9">
                      <a:moveTo>
                        <a:pt x="24" y="0"/>
                      </a:moveTo>
                      <a:cubicBezTo>
                        <a:pt x="16" y="2"/>
                        <a:pt x="7" y="4"/>
                        <a:pt x="0" y="9"/>
                      </a:cubicBezTo>
                      <a:cubicBezTo>
                        <a:pt x="9" y="9"/>
                        <a:pt x="15" y="4"/>
                        <a:pt x="2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5" name="Freeform 337"/>
                <p:cNvSpPr>
                  <a:spLocks noChangeArrowheads="1"/>
                </p:cNvSpPr>
                <p:nvPr>
                  <p:custDataLst>
                    <p:tags r:id="rId233"/>
                  </p:custDataLst>
                </p:nvPr>
              </p:nvSpPr>
              <p:spPr bwMode="auto">
                <a:xfrm>
                  <a:off x="1160" y="2573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4 w 8"/>
                    <a:gd name="T3" fmla="*/ 15 h 15"/>
                    <a:gd name="T4" fmla="*/ 0 w 8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cubicBezTo>
                        <a:pt x="0" y="5"/>
                        <a:pt x="1" y="12"/>
                        <a:pt x="4" y="15"/>
                      </a:cubicBezTo>
                      <a:cubicBezTo>
                        <a:pt x="8" y="10"/>
                        <a:pt x="1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6" name="Freeform 338"/>
                <p:cNvSpPr>
                  <a:spLocks noChangeArrowheads="1"/>
                </p:cNvSpPr>
                <p:nvPr>
                  <p:custDataLst>
                    <p:tags r:id="rId234"/>
                  </p:custDataLst>
                </p:nvPr>
              </p:nvSpPr>
              <p:spPr bwMode="auto">
                <a:xfrm>
                  <a:off x="1169" y="2571"/>
                  <a:ext cx="4" cy="13"/>
                </a:xfrm>
                <a:custGeom>
                  <a:avLst/>
                  <a:gdLst>
                    <a:gd name="T0" fmla="*/ 0 w 4"/>
                    <a:gd name="T1" fmla="*/ 1 h 13"/>
                    <a:gd name="T2" fmla="*/ 0 w 4"/>
                    <a:gd name="T3" fmla="*/ 0 h 13"/>
                    <a:gd name="T4" fmla="*/ 4 w 4"/>
                    <a:gd name="T5" fmla="*/ 13 h 13"/>
                    <a:gd name="T6" fmla="*/ 0 w 4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3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4"/>
                        <a:pt x="0" y="11"/>
                        <a:pt x="4" y="13"/>
                      </a:cubicBezTo>
                      <a:cubicBezTo>
                        <a:pt x="4" y="9"/>
                        <a:pt x="2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7" name="Freeform 339"/>
                <p:cNvSpPr>
                  <a:spLocks noChangeArrowheads="1"/>
                </p:cNvSpPr>
                <p:nvPr>
                  <p:custDataLst>
                    <p:tags r:id="rId235"/>
                  </p:custDataLst>
                </p:nvPr>
              </p:nvSpPr>
              <p:spPr bwMode="auto">
                <a:xfrm>
                  <a:off x="1177" y="2567"/>
                  <a:ext cx="6" cy="16"/>
                </a:xfrm>
                <a:custGeom>
                  <a:avLst/>
                  <a:gdLst>
                    <a:gd name="T0" fmla="*/ 0 w 6"/>
                    <a:gd name="T1" fmla="*/ 1 h 16"/>
                    <a:gd name="T2" fmla="*/ 4 w 6"/>
                    <a:gd name="T3" fmla="*/ 16 h 16"/>
                    <a:gd name="T4" fmla="*/ 0 w 6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16">
                      <a:moveTo>
                        <a:pt x="0" y="1"/>
                      </a:moveTo>
                      <a:cubicBezTo>
                        <a:pt x="0" y="5"/>
                        <a:pt x="0" y="14"/>
                        <a:pt x="4" y="16"/>
                      </a:cubicBezTo>
                      <a:cubicBezTo>
                        <a:pt x="6" y="12"/>
                        <a:pt x="1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8" name="Freeform 340"/>
                <p:cNvSpPr>
                  <a:spLocks noChangeArrowheads="1"/>
                </p:cNvSpPr>
                <p:nvPr>
                  <p:custDataLst>
                    <p:tags r:id="rId236"/>
                  </p:custDataLst>
                </p:nvPr>
              </p:nvSpPr>
              <p:spPr bwMode="auto">
                <a:xfrm>
                  <a:off x="1184" y="2564"/>
                  <a:ext cx="9" cy="16"/>
                </a:xfrm>
                <a:custGeom>
                  <a:avLst/>
                  <a:gdLst>
                    <a:gd name="T0" fmla="*/ 2 w 10"/>
                    <a:gd name="T1" fmla="*/ 2 h 16"/>
                    <a:gd name="T2" fmla="*/ 5 w 10"/>
                    <a:gd name="T3" fmla="*/ 16 h 16"/>
                    <a:gd name="T4" fmla="*/ 0 w 10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6">
                      <a:moveTo>
                        <a:pt x="2" y="2"/>
                      </a:moveTo>
                      <a:cubicBezTo>
                        <a:pt x="2" y="5"/>
                        <a:pt x="2" y="13"/>
                        <a:pt x="5" y="16"/>
                      </a:cubicBezTo>
                      <a:cubicBezTo>
                        <a:pt x="10" y="11"/>
                        <a:pt x="1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9" name="Freeform 341"/>
                <p:cNvSpPr>
                  <a:spLocks noChangeArrowheads="1"/>
                </p:cNvSpPr>
                <p:nvPr>
                  <p:custDataLst>
                    <p:tags r:id="rId237"/>
                  </p:custDataLst>
                </p:nvPr>
              </p:nvSpPr>
              <p:spPr bwMode="auto">
                <a:xfrm>
                  <a:off x="1197" y="2560"/>
                  <a:ext cx="7" cy="15"/>
                </a:xfrm>
                <a:custGeom>
                  <a:avLst/>
                  <a:gdLst>
                    <a:gd name="T0" fmla="*/ 1 w 7"/>
                    <a:gd name="T1" fmla="*/ 0 h 16"/>
                    <a:gd name="T2" fmla="*/ 3 w 7"/>
                    <a:gd name="T3" fmla="*/ 16 h 16"/>
                    <a:gd name="T4" fmla="*/ 0 w 7"/>
                    <a:gd name="T5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6">
                      <a:moveTo>
                        <a:pt x="1" y="0"/>
                      </a:moveTo>
                      <a:cubicBezTo>
                        <a:pt x="1" y="5"/>
                        <a:pt x="0" y="13"/>
                        <a:pt x="3" y="16"/>
                      </a:cubicBezTo>
                      <a:cubicBezTo>
                        <a:pt x="7" y="12"/>
                        <a:pt x="2" y="5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0" name="Freeform 342"/>
                <p:cNvSpPr>
                  <a:spLocks noChangeArrowheads="1"/>
                </p:cNvSpPr>
                <p:nvPr>
                  <p:custDataLst>
                    <p:tags r:id="rId238"/>
                  </p:custDataLst>
                </p:nvPr>
              </p:nvSpPr>
              <p:spPr bwMode="auto">
                <a:xfrm>
                  <a:off x="1206" y="2556"/>
                  <a:ext cx="5" cy="15"/>
                </a:xfrm>
                <a:custGeom>
                  <a:avLst/>
                  <a:gdLst>
                    <a:gd name="T0" fmla="*/ 2 w 6"/>
                    <a:gd name="T1" fmla="*/ 2 h 16"/>
                    <a:gd name="T2" fmla="*/ 6 w 6"/>
                    <a:gd name="T3" fmla="*/ 16 h 16"/>
                    <a:gd name="T4" fmla="*/ 2 w 6"/>
                    <a:gd name="T5" fmla="*/ 0 h 16"/>
                    <a:gd name="T6" fmla="*/ 1 w 6"/>
                    <a:gd name="T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6">
                      <a:moveTo>
                        <a:pt x="2" y="2"/>
                      </a:moveTo>
                      <a:cubicBezTo>
                        <a:pt x="0" y="4"/>
                        <a:pt x="3" y="14"/>
                        <a:pt x="6" y="16"/>
                      </a:cubicBezTo>
                      <a:cubicBezTo>
                        <a:pt x="6" y="11"/>
                        <a:pt x="3" y="5"/>
                        <a:pt x="2" y="0"/>
                      </a:cubicBezTo>
                      <a:cubicBezTo>
                        <a:pt x="1" y="0"/>
                        <a:pt x="2" y="0"/>
                        <a:pt x="1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1" name="Freeform 343"/>
                <p:cNvSpPr>
                  <a:spLocks noChangeArrowheads="1"/>
                </p:cNvSpPr>
                <p:nvPr>
                  <p:custDataLst>
                    <p:tags r:id="rId239"/>
                  </p:custDataLst>
                </p:nvPr>
              </p:nvSpPr>
              <p:spPr bwMode="auto">
                <a:xfrm>
                  <a:off x="1217" y="2554"/>
                  <a:ext cx="6" cy="13"/>
                </a:xfrm>
                <a:custGeom>
                  <a:avLst/>
                  <a:gdLst>
                    <a:gd name="T0" fmla="*/ 0 w 6"/>
                    <a:gd name="T1" fmla="*/ 2 h 14"/>
                    <a:gd name="T2" fmla="*/ 0 w 6"/>
                    <a:gd name="T3" fmla="*/ 6 h 14"/>
                    <a:gd name="T4" fmla="*/ 4 w 6"/>
                    <a:gd name="T5" fmla="*/ 14 h 14"/>
                    <a:gd name="T6" fmla="*/ 0 w 6"/>
                    <a:gd name="T7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4">
                      <a:moveTo>
                        <a:pt x="0" y="2"/>
                      </a:moveTo>
                      <a:cubicBezTo>
                        <a:pt x="0" y="0"/>
                        <a:pt x="0" y="6"/>
                        <a:pt x="0" y="6"/>
                      </a:cubicBezTo>
                      <a:cubicBezTo>
                        <a:pt x="1" y="9"/>
                        <a:pt x="1" y="13"/>
                        <a:pt x="4" y="14"/>
                      </a:cubicBezTo>
                      <a:cubicBezTo>
                        <a:pt x="6" y="10"/>
                        <a:pt x="2" y="5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2" name="Freeform 344"/>
                <p:cNvSpPr>
                  <a:spLocks noChangeArrowheads="1"/>
                </p:cNvSpPr>
                <p:nvPr>
                  <p:custDataLst>
                    <p:tags r:id="rId240"/>
                  </p:custDataLst>
                </p:nvPr>
              </p:nvSpPr>
              <p:spPr bwMode="auto">
                <a:xfrm>
                  <a:off x="1225" y="2551"/>
                  <a:ext cx="8" cy="14"/>
                </a:xfrm>
                <a:custGeom>
                  <a:avLst/>
                  <a:gdLst>
                    <a:gd name="T0" fmla="*/ 5 w 8"/>
                    <a:gd name="T1" fmla="*/ 1 h 15"/>
                    <a:gd name="T2" fmla="*/ 4 w 8"/>
                    <a:gd name="T3" fmla="*/ 0 h 15"/>
                    <a:gd name="T4" fmla="*/ 7 w 8"/>
                    <a:gd name="T5" fmla="*/ 15 h 15"/>
                    <a:gd name="T6" fmla="*/ 3 w 8"/>
                    <a:gd name="T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5">
                      <a:moveTo>
                        <a:pt x="5" y="1"/>
                      </a:move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4"/>
                        <a:pt x="0" y="15"/>
                        <a:pt x="7" y="15"/>
                      </a:cubicBezTo>
                      <a:cubicBezTo>
                        <a:pt x="8" y="11"/>
                        <a:pt x="2" y="3"/>
                        <a:pt x="3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3" name="Freeform 345"/>
                <p:cNvSpPr>
                  <a:spLocks noChangeArrowheads="1"/>
                </p:cNvSpPr>
                <p:nvPr>
                  <p:custDataLst>
                    <p:tags r:id="rId241"/>
                  </p:custDataLst>
                </p:nvPr>
              </p:nvSpPr>
              <p:spPr bwMode="auto">
                <a:xfrm>
                  <a:off x="1237" y="2549"/>
                  <a:ext cx="7" cy="15"/>
                </a:xfrm>
                <a:custGeom>
                  <a:avLst/>
                  <a:gdLst>
                    <a:gd name="T0" fmla="*/ 2 w 7"/>
                    <a:gd name="T1" fmla="*/ 3 h 16"/>
                    <a:gd name="T2" fmla="*/ 0 w 7"/>
                    <a:gd name="T3" fmla="*/ 0 h 16"/>
                    <a:gd name="T4" fmla="*/ 4 w 7"/>
                    <a:gd name="T5" fmla="*/ 12 h 16"/>
                    <a:gd name="T6" fmla="*/ 0 w 7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6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2"/>
                        <a:pt x="1" y="16"/>
                        <a:pt x="4" y="12"/>
                      </a:cubicBezTo>
                      <a:cubicBezTo>
                        <a:pt x="7" y="9"/>
                        <a:pt x="1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4" name="Freeform 346"/>
                <p:cNvSpPr>
                  <a:spLocks noChangeArrowheads="1"/>
                </p:cNvSpPr>
                <p:nvPr>
                  <p:custDataLst>
                    <p:tags r:id="rId242"/>
                  </p:custDataLst>
                </p:nvPr>
              </p:nvSpPr>
              <p:spPr bwMode="auto">
                <a:xfrm>
                  <a:off x="1247" y="2547"/>
                  <a:ext cx="8" cy="17"/>
                </a:xfrm>
                <a:custGeom>
                  <a:avLst/>
                  <a:gdLst>
                    <a:gd name="T0" fmla="*/ 4 w 8"/>
                    <a:gd name="T1" fmla="*/ 0 h 17"/>
                    <a:gd name="T2" fmla="*/ 5 w 8"/>
                    <a:gd name="T3" fmla="*/ 16 h 17"/>
                    <a:gd name="T4" fmla="*/ 3 w 8"/>
                    <a:gd name="T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7">
                      <a:moveTo>
                        <a:pt x="4" y="0"/>
                      </a:moveTo>
                      <a:cubicBezTo>
                        <a:pt x="3" y="2"/>
                        <a:pt x="0" y="17"/>
                        <a:pt x="5" y="16"/>
                      </a:cubicBezTo>
                      <a:cubicBezTo>
                        <a:pt x="8" y="15"/>
                        <a:pt x="3" y="2"/>
                        <a:pt x="3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5" name="Freeform 347"/>
                <p:cNvSpPr>
                  <a:spLocks noChangeArrowheads="1"/>
                </p:cNvSpPr>
                <p:nvPr>
                  <p:custDataLst>
                    <p:tags r:id="rId243"/>
                  </p:custDataLst>
                </p:nvPr>
              </p:nvSpPr>
              <p:spPr bwMode="auto">
                <a:xfrm>
                  <a:off x="1258" y="2547"/>
                  <a:ext cx="9" cy="16"/>
                </a:xfrm>
                <a:custGeom>
                  <a:avLst/>
                  <a:gdLst>
                    <a:gd name="T0" fmla="*/ 3 w 10"/>
                    <a:gd name="T1" fmla="*/ 0 h 16"/>
                    <a:gd name="T2" fmla="*/ 5 w 10"/>
                    <a:gd name="T3" fmla="*/ 13 h 16"/>
                    <a:gd name="T4" fmla="*/ 3 w 10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6">
                      <a:moveTo>
                        <a:pt x="3" y="0"/>
                      </a:moveTo>
                      <a:cubicBezTo>
                        <a:pt x="3" y="0"/>
                        <a:pt x="0" y="16"/>
                        <a:pt x="5" y="13"/>
                      </a:cubicBezTo>
                      <a:cubicBezTo>
                        <a:pt x="10" y="11"/>
                        <a:pt x="4" y="2"/>
                        <a:pt x="3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6" name="Freeform 348"/>
                <p:cNvSpPr>
                  <a:spLocks noChangeArrowheads="1"/>
                </p:cNvSpPr>
                <p:nvPr>
                  <p:custDataLst>
                    <p:tags r:id="rId244"/>
                  </p:custDataLst>
                </p:nvPr>
              </p:nvSpPr>
              <p:spPr bwMode="auto">
                <a:xfrm>
                  <a:off x="1272" y="2542"/>
                  <a:ext cx="7" cy="21"/>
                </a:xfrm>
                <a:custGeom>
                  <a:avLst/>
                  <a:gdLst>
                    <a:gd name="T0" fmla="*/ 1 w 7"/>
                    <a:gd name="T1" fmla="*/ 0 h 21"/>
                    <a:gd name="T2" fmla="*/ 3 w 7"/>
                    <a:gd name="T3" fmla="*/ 21 h 21"/>
                    <a:gd name="T4" fmla="*/ 2 w 7"/>
                    <a:gd name="T5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21">
                      <a:moveTo>
                        <a:pt x="1" y="0"/>
                      </a:moveTo>
                      <a:cubicBezTo>
                        <a:pt x="1" y="7"/>
                        <a:pt x="0" y="14"/>
                        <a:pt x="3" y="21"/>
                      </a:cubicBezTo>
                      <a:cubicBezTo>
                        <a:pt x="7" y="17"/>
                        <a:pt x="3" y="7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7" name="Freeform 349"/>
                <p:cNvSpPr>
                  <a:spLocks noChangeArrowheads="1"/>
                </p:cNvSpPr>
                <p:nvPr>
                  <p:custDataLst>
                    <p:tags r:id="rId245"/>
                  </p:custDataLst>
                </p:nvPr>
              </p:nvSpPr>
              <p:spPr bwMode="auto">
                <a:xfrm>
                  <a:off x="1285" y="2541"/>
                  <a:ext cx="7" cy="19"/>
                </a:xfrm>
                <a:custGeom>
                  <a:avLst/>
                  <a:gdLst>
                    <a:gd name="T0" fmla="*/ 1 w 7"/>
                    <a:gd name="T1" fmla="*/ 1 h 19"/>
                    <a:gd name="T2" fmla="*/ 1 w 7"/>
                    <a:gd name="T3" fmla="*/ 1 h 19"/>
                    <a:gd name="T4" fmla="*/ 4 w 7"/>
                    <a:gd name="T5" fmla="*/ 19 h 19"/>
                    <a:gd name="T6" fmla="*/ 2 w 7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9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7"/>
                        <a:pt x="0" y="14"/>
                        <a:pt x="4" y="19"/>
                      </a:cubicBezTo>
                      <a:cubicBezTo>
                        <a:pt x="7" y="15"/>
                        <a:pt x="2" y="4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8" name="Freeform 350"/>
                <p:cNvSpPr>
                  <a:spLocks noChangeArrowheads="1"/>
                </p:cNvSpPr>
                <p:nvPr>
                  <p:custDataLst>
                    <p:tags r:id="rId246"/>
                  </p:custDataLst>
                </p:nvPr>
              </p:nvSpPr>
              <p:spPr bwMode="auto">
                <a:xfrm>
                  <a:off x="1296" y="2538"/>
                  <a:ext cx="7" cy="20"/>
                </a:xfrm>
                <a:custGeom>
                  <a:avLst/>
                  <a:gdLst>
                    <a:gd name="T0" fmla="*/ 6 w 7"/>
                    <a:gd name="T1" fmla="*/ 0 h 21"/>
                    <a:gd name="T2" fmla="*/ 5 w 7"/>
                    <a:gd name="T3" fmla="*/ 0 h 21"/>
                    <a:gd name="T4" fmla="*/ 5 w 7"/>
                    <a:gd name="T5" fmla="*/ 21 h 21"/>
                    <a:gd name="T6" fmla="*/ 5 w 7"/>
                    <a:gd name="T7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1">
                      <a:moveTo>
                        <a:pt x="6" y="0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3" y="4"/>
                        <a:pt x="0" y="20"/>
                        <a:pt x="5" y="21"/>
                      </a:cubicBezTo>
                      <a:cubicBezTo>
                        <a:pt x="6" y="15"/>
                        <a:pt x="7" y="7"/>
                        <a:pt x="5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9" name="Freeform 351"/>
                <p:cNvSpPr>
                  <a:spLocks noChangeArrowheads="1"/>
                </p:cNvSpPr>
                <p:nvPr>
                  <p:custDataLst>
                    <p:tags r:id="rId247"/>
                  </p:custDataLst>
                </p:nvPr>
              </p:nvSpPr>
              <p:spPr bwMode="auto">
                <a:xfrm>
                  <a:off x="1307" y="2538"/>
                  <a:ext cx="6" cy="23"/>
                </a:xfrm>
                <a:custGeom>
                  <a:avLst/>
                  <a:gdLst>
                    <a:gd name="T0" fmla="*/ 3 w 7"/>
                    <a:gd name="T1" fmla="*/ 1 h 24"/>
                    <a:gd name="T2" fmla="*/ 4 w 7"/>
                    <a:gd name="T3" fmla="*/ 24 h 24"/>
                    <a:gd name="T4" fmla="*/ 4 w 7"/>
                    <a:gd name="T5" fmla="*/ 10 h 24"/>
                    <a:gd name="T6" fmla="*/ 4 w 7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4">
                      <a:moveTo>
                        <a:pt x="3" y="1"/>
                      </a:moveTo>
                      <a:cubicBezTo>
                        <a:pt x="2" y="6"/>
                        <a:pt x="0" y="18"/>
                        <a:pt x="4" y="24"/>
                      </a:cubicBezTo>
                      <a:cubicBezTo>
                        <a:pt x="7" y="22"/>
                        <a:pt x="4" y="13"/>
                        <a:pt x="4" y="10"/>
                      </a:cubicBezTo>
                      <a:cubicBezTo>
                        <a:pt x="4" y="7"/>
                        <a:pt x="4" y="3"/>
                        <a:pt x="4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0" name="Freeform 352"/>
                <p:cNvSpPr>
                  <a:spLocks noChangeArrowheads="1"/>
                </p:cNvSpPr>
                <p:nvPr>
                  <p:custDataLst>
                    <p:tags r:id="rId248"/>
                  </p:custDataLst>
                </p:nvPr>
              </p:nvSpPr>
              <p:spPr bwMode="auto">
                <a:xfrm>
                  <a:off x="1320" y="2536"/>
                  <a:ext cx="8" cy="26"/>
                </a:xfrm>
                <a:custGeom>
                  <a:avLst/>
                  <a:gdLst>
                    <a:gd name="T0" fmla="*/ 5 w 8"/>
                    <a:gd name="T1" fmla="*/ 1 h 27"/>
                    <a:gd name="T2" fmla="*/ 5 w 8"/>
                    <a:gd name="T3" fmla="*/ 0 h 27"/>
                    <a:gd name="T4" fmla="*/ 4 w 8"/>
                    <a:gd name="T5" fmla="*/ 27 h 27"/>
                    <a:gd name="T6" fmla="*/ 5 w 8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7">
                      <a:moveTo>
                        <a:pt x="5" y="1"/>
                      </a:move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0" y="3"/>
                        <a:pt x="1" y="22"/>
                        <a:pt x="4" y="27"/>
                      </a:cubicBezTo>
                      <a:cubicBezTo>
                        <a:pt x="8" y="18"/>
                        <a:pt x="4" y="8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1" name="Freeform 353"/>
                <p:cNvSpPr>
                  <a:spLocks noChangeArrowheads="1"/>
                </p:cNvSpPr>
                <p:nvPr>
                  <p:custDataLst>
                    <p:tags r:id="rId249"/>
                  </p:custDataLst>
                </p:nvPr>
              </p:nvSpPr>
              <p:spPr bwMode="auto">
                <a:xfrm>
                  <a:off x="1333" y="2536"/>
                  <a:ext cx="8" cy="26"/>
                </a:xfrm>
                <a:custGeom>
                  <a:avLst/>
                  <a:gdLst>
                    <a:gd name="T0" fmla="*/ 5 w 9"/>
                    <a:gd name="T1" fmla="*/ 0 h 27"/>
                    <a:gd name="T2" fmla="*/ 7 w 9"/>
                    <a:gd name="T3" fmla="*/ 27 h 27"/>
                    <a:gd name="T4" fmla="*/ 6 w 9"/>
                    <a:gd name="T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27">
                      <a:moveTo>
                        <a:pt x="5" y="0"/>
                      </a:moveTo>
                      <a:cubicBezTo>
                        <a:pt x="4" y="5"/>
                        <a:pt x="0" y="26"/>
                        <a:pt x="7" y="27"/>
                      </a:cubicBezTo>
                      <a:cubicBezTo>
                        <a:pt x="9" y="20"/>
                        <a:pt x="8" y="7"/>
                        <a:pt x="6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2" name="Freeform 354"/>
                <p:cNvSpPr>
                  <a:spLocks noChangeArrowheads="1"/>
                </p:cNvSpPr>
                <p:nvPr>
                  <p:custDataLst>
                    <p:tags r:id="rId250"/>
                  </p:custDataLst>
                </p:nvPr>
              </p:nvSpPr>
              <p:spPr bwMode="auto">
                <a:xfrm>
                  <a:off x="1348" y="2535"/>
                  <a:ext cx="9" cy="24"/>
                </a:xfrm>
                <a:custGeom>
                  <a:avLst/>
                  <a:gdLst>
                    <a:gd name="T0" fmla="*/ 5 w 9"/>
                    <a:gd name="T1" fmla="*/ 1 h 25"/>
                    <a:gd name="T2" fmla="*/ 5 w 9"/>
                    <a:gd name="T3" fmla="*/ 25 h 25"/>
                    <a:gd name="T4" fmla="*/ 5 w 9"/>
                    <a:gd name="T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25">
                      <a:moveTo>
                        <a:pt x="5" y="1"/>
                      </a:moveTo>
                      <a:cubicBezTo>
                        <a:pt x="3" y="7"/>
                        <a:pt x="0" y="19"/>
                        <a:pt x="5" y="25"/>
                      </a:cubicBezTo>
                      <a:cubicBezTo>
                        <a:pt x="9" y="20"/>
                        <a:pt x="8" y="4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3" name="Freeform 355"/>
                <p:cNvSpPr>
                  <a:spLocks noChangeArrowheads="1"/>
                </p:cNvSpPr>
                <p:nvPr>
                  <p:custDataLst>
                    <p:tags r:id="rId251"/>
                  </p:custDataLst>
                </p:nvPr>
              </p:nvSpPr>
              <p:spPr bwMode="auto">
                <a:xfrm>
                  <a:off x="1359" y="2535"/>
                  <a:ext cx="8" cy="20"/>
                </a:xfrm>
                <a:custGeom>
                  <a:avLst/>
                  <a:gdLst>
                    <a:gd name="T0" fmla="*/ 3 w 8"/>
                    <a:gd name="T1" fmla="*/ 1 h 21"/>
                    <a:gd name="T2" fmla="*/ 3 w 8"/>
                    <a:gd name="T3" fmla="*/ 1 h 21"/>
                    <a:gd name="T4" fmla="*/ 5 w 8"/>
                    <a:gd name="T5" fmla="*/ 21 h 21"/>
                    <a:gd name="T6" fmla="*/ 4 w 8"/>
                    <a:gd name="T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1">
                      <a:moveTo>
                        <a:pt x="3" y="1"/>
                      </a:moveTo>
                      <a:cubicBezTo>
                        <a:pt x="3" y="1"/>
                        <a:pt x="3" y="0"/>
                        <a:pt x="3" y="1"/>
                      </a:cubicBezTo>
                      <a:cubicBezTo>
                        <a:pt x="4" y="6"/>
                        <a:pt x="0" y="18"/>
                        <a:pt x="5" y="21"/>
                      </a:cubicBezTo>
                      <a:cubicBezTo>
                        <a:pt x="8" y="17"/>
                        <a:pt x="6" y="7"/>
                        <a:pt x="4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4" name="Freeform 356"/>
                <p:cNvSpPr>
                  <a:spLocks noChangeArrowheads="1"/>
                </p:cNvSpPr>
                <p:nvPr>
                  <p:custDataLst>
                    <p:tags r:id="rId252"/>
                  </p:custDataLst>
                </p:nvPr>
              </p:nvSpPr>
              <p:spPr bwMode="auto">
                <a:xfrm>
                  <a:off x="1371" y="2537"/>
                  <a:ext cx="4" cy="19"/>
                </a:xfrm>
                <a:custGeom>
                  <a:avLst/>
                  <a:gdLst>
                    <a:gd name="T0" fmla="*/ 2 w 4"/>
                    <a:gd name="T1" fmla="*/ 1 h 20"/>
                    <a:gd name="T2" fmla="*/ 4 w 4"/>
                    <a:gd name="T3" fmla="*/ 20 h 20"/>
                    <a:gd name="T4" fmla="*/ 2 w 4"/>
                    <a:gd name="T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0">
                      <a:moveTo>
                        <a:pt x="2" y="1"/>
                      </a:moveTo>
                      <a:cubicBezTo>
                        <a:pt x="0" y="1"/>
                        <a:pt x="1" y="18"/>
                        <a:pt x="4" y="20"/>
                      </a:cubicBezTo>
                      <a:cubicBezTo>
                        <a:pt x="4" y="13"/>
                        <a:pt x="4" y="7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5" name="Freeform 357"/>
                <p:cNvSpPr>
                  <a:spLocks noChangeArrowheads="1"/>
                </p:cNvSpPr>
                <p:nvPr>
                  <p:custDataLst>
                    <p:tags r:id="rId253"/>
                  </p:custDataLst>
                </p:nvPr>
              </p:nvSpPr>
              <p:spPr bwMode="auto">
                <a:xfrm>
                  <a:off x="1382" y="2536"/>
                  <a:ext cx="7" cy="24"/>
                </a:xfrm>
                <a:custGeom>
                  <a:avLst/>
                  <a:gdLst>
                    <a:gd name="T0" fmla="*/ 4 w 8"/>
                    <a:gd name="T1" fmla="*/ 1 h 25"/>
                    <a:gd name="T2" fmla="*/ 7 w 8"/>
                    <a:gd name="T3" fmla="*/ 25 h 25"/>
                    <a:gd name="T4" fmla="*/ 3 w 8"/>
                    <a:gd name="T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5">
                      <a:moveTo>
                        <a:pt x="4" y="1"/>
                      </a:moveTo>
                      <a:cubicBezTo>
                        <a:pt x="4" y="5"/>
                        <a:pt x="0" y="25"/>
                        <a:pt x="7" y="25"/>
                      </a:cubicBezTo>
                      <a:cubicBezTo>
                        <a:pt x="8" y="16"/>
                        <a:pt x="4" y="8"/>
                        <a:pt x="3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6" name="Freeform 358"/>
                <p:cNvSpPr>
                  <a:spLocks noChangeArrowheads="1"/>
                </p:cNvSpPr>
                <p:nvPr>
                  <p:custDataLst>
                    <p:tags r:id="rId254"/>
                  </p:custDataLst>
                </p:nvPr>
              </p:nvSpPr>
              <p:spPr bwMode="auto">
                <a:xfrm>
                  <a:off x="1394" y="2537"/>
                  <a:ext cx="7" cy="25"/>
                </a:xfrm>
                <a:custGeom>
                  <a:avLst/>
                  <a:gdLst>
                    <a:gd name="T0" fmla="*/ 2 w 7"/>
                    <a:gd name="T1" fmla="*/ 5 h 26"/>
                    <a:gd name="T2" fmla="*/ 5 w 7"/>
                    <a:gd name="T3" fmla="*/ 26 h 26"/>
                    <a:gd name="T4" fmla="*/ 2 w 7"/>
                    <a:gd name="T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26">
                      <a:moveTo>
                        <a:pt x="2" y="5"/>
                      </a:moveTo>
                      <a:cubicBezTo>
                        <a:pt x="0" y="12"/>
                        <a:pt x="1" y="20"/>
                        <a:pt x="5" y="26"/>
                      </a:cubicBezTo>
                      <a:cubicBezTo>
                        <a:pt x="7" y="20"/>
                        <a:pt x="3" y="7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7" name="Freeform 359"/>
                <p:cNvSpPr>
                  <a:spLocks noChangeArrowheads="1"/>
                </p:cNvSpPr>
                <p:nvPr>
                  <p:custDataLst>
                    <p:tags r:id="rId255"/>
                  </p:custDataLst>
                </p:nvPr>
              </p:nvSpPr>
              <p:spPr bwMode="auto">
                <a:xfrm>
                  <a:off x="1408" y="2541"/>
                  <a:ext cx="9" cy="25"/>
                </a:xfrm>
                <a:custGeom>
                  <a:avLst/>
                  <a:gdLst>
                    <a:gd name="T0" fmla="*/ 6 w 9"/>
                    <a:gd name="T1" fmla="*/ 0 h 26"/>
                    <a:gd name="T2" fmla="*/ 7 w 9"/>
                    <a:gd name="T3" fmla="*/ 26 h 26"/>
                    <a:gd name="T4" fmla="*/ 6 w 9"/>
                    <a:gd name="T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26">
                      <a:moveTo>
                        <a:pt x="6" y="0"/>
                      </a:moveTo>
                      <a:cubicBezTo>
                        <a:pt x="0" y="4"/>
                        <a:pt x="2" y="21"/>
                        <a:pt x="7" y="26"/>
                      </a:cubicBezTo>
                      <a:cubicBezTo>
                        <a:pt x="9" y="19"/>
                        <a:pt x="6" y="8"/>
                        <a:pt x="6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8" name="Freeform 360"/>
                <p:cNvSpPr>
                  <a:spLocks noChangeArrowheads="1"/>
                </p:cNvSpPr>
                <p:nvPr>
                  <p:custDataLst>
                    <p:tags r:id="rId256"/>
                  </p:custDataLst>
                </p:nvPr>
              </p:nvSpPr>
              <p:spPr bwMode="auto">
                <a:xfrm>
                  <a:off x="1427" y="2542"/>
                  <a:ext cx="7" cy="24"/>
                </a:xfrm>
                <a:custGeom>
                  <a:avLst/>
                  <a:gdLst>
                    <a:gd name="T0" fmla="*/ 7 w 8"/>
                    <a:gd name="T1" fmla="*/ 4 h 25"/>
                    <a:gd name="T2" fmla="*/ 6 w 8"/>
                    <a:gd name="T3" fmla="*/ 2 h 25"/>
                    <a:gd name="T4" fmla="*/ 7 w 8"/>
                    <a:gd name="T5" fmla="*/ 25 h 25"/>
                    <a:gd name="T6" fmla="*/ 6 w 8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5">
                      <a:moveTo>
                        <a:pt x="7" y="4"/>
                      </a:moveTo>
                      <a:cubicBezTo>
                        <a:pt x="7" y="3"/>
                        <a:pt x="7" y="2"/>
                        <a:pt x="6" y="2"/>
                      </a:cubicBezTo>
                      <a:cubicBezTo>
                        <a:pt x="4" y="7"/>
                        <a:pt x="0" y="22"/>
                        <a:pt x="7" y="25"/>
                      </a:cubicBezTo>
                      <a:cubicBezTo>
                        <a:pt x="7" y="17"/>
                        <a:pt x="8" y="8"/>
                        <a:pt x="6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9" name="Freeform 361"/>
                <p:cNvSpPr>
                  <a:spLocks noChangeArrowheads="1"/>
                </p:cNvSpPr>
                <p:nvPr>
                  <p:custDataLst>
                    <p:tags r:id="rId257"/>
                  </p:custDataLst>
                </p:nvPr>
              </p:nvSpPr>
              <p:spPr bwMode="auto">
                <a:xfrm>
                  <a:off x="1444" y="2544"/>
                  <a:ext cx="8" cy="22"/>
                </a:xfrm>
                <a:custGeom>
                  <a:avLst/>
                  <a:gdLst>
                    <a:gd name="T0" fmla="*/ 5 w 8"/>
                    <a:gd name="T1" fmla="*/ 2 h 23"/>
                    <a:gd name="T2" fmla="*/ 4 w 8"/>
                    <a:gd name="T3" fmla="*/ 23 h 23"/>
                    <a:gd name="T4" fmla="*/ 5 w 8"/>
                    <a:gd name="T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3">
                      <a:moveTo>
                        <a:pt x="5" y="2"/>
                      </a:moveTo>
                      <a:cubicBezTo>
                        <a:pt x="0" y="6"/>
                        <a:pt x="0" y="19"/>
                        <a:pt x="4" y="23"/>
                      </a:cubicBezTo>
                      <a:cubicBezTo>
                        <a:pt x="8" y="21"/>
                        <a:pt x="6" y="5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0" name="Freeform 362"/>
                <p:cNvSpPr>
                  <a:spLocks noChangeArrowheads="1"/>
                </p:cNvSpPr>
                <p:nvPr>
                  <p:custDataLst>
                    <p:tags r:id="rId258"/>
                  </p:custDataLst>
                </p:nvPr>
              </p:nvSpPr>
              <p:spPr bwMode="auto">
                <a:xfrm>
                  <a:off x="1457" y="2547"/>
                  <a:ext cx="6" cy="17"/>
                </a:xfrm>
                <a:custGeom>
                  <a:avLst/>
                  <a:gdLst>
                    <a:gd name="T0" fmla="*/ 5 w 7"/>
                    <a:gd name="T1" fmla="*/ 0 h 18"/>
                    <a:gd name="T2" fmla="*/ 3 w 7"/>
                    <a:gd name="T3" fmla="*/ 18 h 18"/>
                    <a:gd name="T4" fmla="*/ 6 w 7"/>
                    <a:gd name="T5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8">
                      <a:moveTo>
                        <a:pt x="5" y="0"/>
                      </a:moveTo>
                      <a:cubicBezTo>
                        <a:pt x="3" y="1"/>
                        <a:pt x="0" y="16"/>
                        <a:pt x="3" y="18"/>
                      </a:cubicBezTo>
                      <a:cubicBezTo>
                        <a:pt x="7" y="14"/>
                        <a:pt x="5" y="6"/>
                        <a:pt x="6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1" name="Freeform 363"/>
                <p:cNvSpPr>
                  <a:spLocks noChangeArrowheads="1"/>
                </p:cNvSpPr>
                <p:nvPr>
                  <p:custDataLst>
                    <p:tags r:id="rId259"/>
                  </p:custDataLst>
                </p:nvPr>
              </p:nvSpPr>
              <p:spPr bwMode="auto">
                <a:xfrm>
                  <a:off x="1471" y="2548"/>
                  <a:ext cx="5" cy="13"/>
                </a:xfrm>
                <a:custGeom>
                  <a:avLst/>
                  <a:gdLst>
                    <a:gd name="T0" fmla="*/ 4 w 5"/>
                    <a:gd name="T1" fmla="*/ 2 h 13"/>
                    <a:gd name="T2" fmla="*/ 2 w 5"/>
                    <a:gd name="T3" fmla="*/ 13 h 13"/>
                    <a:gd name="T4" fmla="*/ 5 w 5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3">
                      <a:moveTo>
                        <a:pt x="4" y="2"/>
                      </a:moveTo>
                      <a:cubicBezTo>
                        <a:pt x="0" y="4"/>
                        <a:pt x="1" y="11"/>
                        <a:pt x="2" y="13"/>
                      </a:cubicBezTo>
                      <a:cubicBezTo>
                        <a:pt x="5" y="10"/>
                        <a:pt x="5" y="5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2" name="Freeform 364"/>
                <p:cNvSpPr>
                  <a:spLocks noChangeArrowheads="1"/>
                </p:cNvSpPr>
                <p:nvPr>
                  <p:custDataLst>
                    <p:tags r:id="rId260"/>
                  </p:custDataLst>
                </p:nvPr>
              </p:nvSpPr>
              <p:spPr bwMode="auto">
                <a:xfrm>
                  <a:off x="1484" y="2554"/>
                  <a:ext cx="4" cy="9"/>
                </a:xfrm>
                <a:custGeom>
                  <a:avLst/>
                  <a:gdLst>
                    <a:gd name="T0" fmla="*/ 3 w 4"/>
                    <a:gd name="T1" fmla="*/ 1 h 9"/>
                    <a:gd name="T2" fmla="*/ 2 w 4"/>
                    <a:gd name="T3" fmla="*/ 0 h 9"/>
                    <a:gd name="T4" fmla="*/ 1 w 4"/>
                    <a:gd name="T5" fmla="*/ 9 h 9"/>
                    <a:gd name="T6" fmla="*/ 3 w 4"/>
                    <a:gd name="T7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9">
                      <a:moveTo>
                        <a:pt x="3" y="1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0" y="3"/>
                        <a:pt x="1" y="6"/>
                        <a:pt x="1" y="9"/>
                      </a:cubicBezTo>
                      <a:cubicBezTo>
                        <a:pt x="4" y="8"/>
                        <a:pt x="3" y="4"/>
                        <a:pt x="3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3" name="Freeform 365"/>
                <p:cNvSpPr>
                  <a:spLocks noChangeArrowheads="1"/>
                </p:cNvSpPr>
                <p:nvPr>
                  <p:custDataLst>
                    <p:tags r:id="rId261"/>
                  </p:custDataLst>
                </p:nvPr>
              </p:nvSpPr>
              <p:spPr bwMode="auto">
                <a:xfrm>
                  <a:off x="1496" y="2557"/>
                  <a:ext cx="5" cy="9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9 h 10"/>
                    <a:gd name="T4" fmla="*/ 5 w 5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cubicBezTo>
                        <a:pt x="1" y="1"/>
                        <a:pt x="0" y="6"/>
                        <a:pt x="0" y="9"/>
                      </a:cubicBezTo>
                      <a:cubicBezTo>
                        <a:pt x="5" y="10"/>
                        <a:pt x="4" y="3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4" name="Freeform 366"/>
                <p:cNvSpPr>
                  <a:spLocks noChangeArrowheads="1"/>
                </p:cNvSpPr>
                <p:nvPr>
                  <p:custDataLst>
                    <p:tags r:id="rId262"/>
                  </p:custDataLst>
                </p:nvPr>
              </p:nvSpPr>
              <p:spPr bwMode="auto">
                <a:xfrm>
                  <a:off x="1507" y="2562"/>
                  <a:ext cx="6" cy="12"/>
                </a:xfrm>
                <a:custGeom>
                  <a:avLst/>
                  <a:gdLst>
                    <a:gd name="T0" fmla="*/ 4 w 6"/>
                    <a:gd name="T1" fmla="*/ 3 h 13"/>
                    <a:gd name="T2" fmla="*/ 4 w 6"/>
                    <a:gd name="T3" fmla="*/ 2 h 13"/>
                    <a:gd name="T4" fmla="*/ 2 w 6"/>
                    <a:gd name="T5" fmla="*/ 13 h 13"/>
                    <a:gd name="T6" fmla="*/ 6 w 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3">
                      <a:moveTo>
                        <a:pt x="4" y="3"/>
                      </a:moveTo>
                      <a:cubicBezTo>
                        <a:pt x="4" y="2"/>
                        <a:pt x="6" y="2"/>
                        <a:pt x="4" y="2"/>
                      </a:cubicBezTo>
                      <a:cubicBezTo>
                        <a:pt x="1" y="3"/>
                        <a:pt x="0" y="11"/>
                        <a:pt x="2" y="13"/>
                      </a:cubicBezTo>
                      <a:cubicBezTo>
                        <a:pt x="5" y="10"/>
                        <a:pt x="5" y="5"/>
                        <a:pt x="6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5" name="Freeform 367"/>
                <p:cNvSpPr>
                  <a:spLocks noChangeArrowheads="1"/>
                </p:cNvSpPr>
                <p:nvPr>
                  <p:custDataLst>
                    <p:tags r:id="rId263"/>
                  </p:custDataLst>
                </p:nvPr>
              </p:nvSpPr>
              <p:spPr bwMode="auto">
                <a:xfrm>
                  <a:off x="1518" y="2567"/>
                  <a:ext cx="11" cy="13"/>
                </a:xfrm>
                <a:custGeom>
                  <a:avLst/>
                  <a:gdLst>
                    <a:gd name="T0" fmla="*/ 9 w 11"/>
                    <a:gd name="T1" fmla="*/ 0 h 13"/>
                    <a:gd name="T2" fmla="*/ 5 w 11"/>
                    <a:gd name="T3" fmla="*/ 13 h 13"/>
                    <a:gd name="T4" fmla="*/ 11 w 11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9" y="0"/>
                      </a:moveTo>
                      <a:cubicBezTo>
                        <a:pt x="4" y="0"/>
                        <a:pt x="0" y="10"/>
                        <a:pt x="5" y="13"/>
                      </a:cubicBezTo>
                      <a:cubicBezTo>
                        <a:pt x="7" y="10"/>
                        <a:pt x="10" y="4"/>
                        <a:pt x="11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6" name="Freeform 368"/>
                <p:cNvSpPr>
                  <a:spLocks noChangeArrowheads="1"/>
                </p:cNvSpPr>
                <p:nvPr>
                  <p:custDataLst>
                    <p:tags r:id="rId264"/>
                  </p:custDataLst>
                </p:nvPr>
              </p:nvSpPr>
              <p:spPr bwMode="auto">
                <a:xfrm>
                  <a:off x="1534" y="2569"/>
                  <a:ext cx="10" cy="19"/>
                </a:xfrm>
                <a:custGeom>
                  <a:avLst/>
                  <a:gdLst>
                    <a:gd name="T0" fmla="*/ 9 w 10"/>
                    <a:gd name="T1" fmla="*/ 2 h 19"/>
                    <a:gd name="T2" fmla="*/ 1 w 10"/>
                    <a:gd name="T3" fmla="*/ 19 h 19"/>
                    <a:gd name="T4" fmla="*/ 10 w 10"/>
                    <a:gd name="T5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9">
                      <a:moveTo>
                        <a:pt x="9" y="2"/>
                      </a:moveTo>
                      <a:cubicBezTo>
                        <a:pt x="5" y="0"/>
                        <a:pt x="0" y="15"/>
                        <a:pt x="1" y="19"/>
                      </a:cubicBezTo>
                      <a:cubicBezTo>
                        <a:pt x="5" y="17"/>
                        <a:pt x="9" y="7"/>
                        <a:pt x="1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7" name="Freeform 369"/>
                <p:cNvSpPr>
                  <a:spLocks noChangeArrowheads="1"/>
                </p:cNvSpPr>
                <p:nvPr>
                  <p:custDataLst>
                    <p:tags r:id="rId265"/>
                  </p:custDataLst>
                </p:nvPr>
              </p:nvSpPr>
              <p:spPr bwMode="auto">
                <a:xfrm>
                  <a:off x="1549" y="2576"/>
                  <a:ext cx="11" cy="19"/>
                </a:xfrm>
                <a:custGeom>
                  <a:avLst/>
                  <a:gdLst>
                    <a:gd name="T0" fmla="*/ 9 w 12"/>
                    <a:gd name="T1" fmla="*/ 2 h 20"/>
                    <a:gd name="T2" fmla="*/ 10 w 12"/>
                    <a:gd name="T3" fmla="*/ 0 h 20"/>
                    <a:gd name="T4" fmla="*/ 1 w 12"/>
                    <a:gd name="T5" fmla="*/ 20 h 20"/>
                    <a:gd name="T6" fmla="*/ 12 w 12"/>
                    <a:gd name="T7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0">
                      <a:moveTo>
                        <a:pt x="9" y="2"/>
                      </a:move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5" y="6"/>
                        <a:pt x="0" y="11"/>
                        <a:pt x="1" y="20"/>
                      </a:cubicBezTo>
                      <a:cubicBezTo>
                        <a:pt x="7" y="17"/>
                        <a:pt x="8" y="5"/>
                        <a:pt x="12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8" name="Freeform 370"/>
                <p:cNvSpPr>
                  <a:spLocks noChangeArrowheads="1"/>
                </p:cNvSpPr>
                <p:nvPr>
                  <p:custDataLst>
                    <p:tags r:id="rId266"/>
                  </p:custDataLst>
                </p:nvPr>
              </p:nvSpPr>
              <p:spPr bwMode="auto">
                <a:xfrm>
                  <a:off x="1565" y="2582"/>
                  <a:ext cx="8" cy="17"/>
                </a:xfrm>
                <a:custGeom>
                  <a:avLst/>
                  <a:gdLst>
                    <a:gd name="T0" fmla="*/ 7 w 8"/>
                    <a:gd name="T1" fmla="*/ 2 h 18"/>
                    <a:gd name="T2" fmla="*/ 1 w 8"/>
                    <a:gd name="T3" fmla="*/ 18 h 18"/>
                    <a:gd name="T4" fmla="*/ 8 w 8"/>
                    <a:gd name="T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8">
                      <a:moveTo>
                        <a:pt x="7" y="2"/>
                      </a:moveTo>
                      <a:cubicBezTo>
                        <a:pt x="5" y="0"/>
                        <a:pt x="0" y="13"/>
                        <a:pt x="1" y="18"/>
                      </a:cubicBezTo>
                      <a:cubicBezTo>
                        <a:pt x="5" y="15"/>
                        <a:pt x="7" y="7"/>
                        <a:pt x="8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9" name="Freeform 371"/>
                <p:cNvSpPr>
                  <a:spLocks noChangeArrowheads="1"/>
                </p:cNvSpPr>
                <p:nvPr>
                  <p:custDataLst>
                    <p:tags r:id="rId267"/>
                  </p:custDataLst>
                </p:nvPr>
              </p:nvSpPr>
              <p:spPr bwMode="auto">
                <a:xfrm>
                  <a:off x="1576" y="2590"/>
                  <a:ext cx="7" cy="13"/>
                </a:xfrm>
                <a:custGeom>
                  <a:avLst/>
                  <a:gdLst>
                    <a:gd name="T0" fmla="*/ 7 w 8"/>
                    <a:gd name="T1" fmla="*/ 2 h 13"/>
                    <a:gd name="T2" fmla="*/ 7 w 8"/>
                    <a:gd name="T3" fmla="*/ 0 h 13"/>
                    <a:gd name="T4" fmla="*/ 2 w 8"/>
                    <a:gd name="T5" fmla="*/ 13 h 13"/>
                    <a:gd name="T6" fmla="*/ 8 w 8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3">
                      <a:moveTo>
                        <a:pt x="7" y="2"/>
                      </a:moveTo>
                      <a:cubicBezTo>
                        <a:pt x="7" y="1"/>
                        <a:pt x="7" y="1"/>
                        <a:pt x="7" y="0"/>
                      </a:cubicBezTo>
                      <a:cubicBezTo>
                        <a:pt x="3" y="2"/>
                        <a:pt x="0" y="9"/>
                        <a:pt x="2" y="13"/>
                      </a:cubicBezTo>
                      <a:cubicBezTo>
                        <a:pt x="4" y="10"/>
                        <a:pt x="7" y="4"/>
                        <a:pt x="8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0" name="Freeform 372"/>
                <p:cNvSpPr>
                  <a:spLocks noChangeArrowheads="1"/>
                </p:cNvSpPr>
                <p:nvPr>
                  <p:custDataLst>
                    <p:tags r:id="rId268"/>
                  </p:custDataLst>
                </p:nvPr>
              </p:nvSpPr>
              <p:spPr bwMode="auto">
                <a:xfrm>
                  <a:off x="1587" y="2593"/>
                  <a:ext cx="11" cy="19"/>
                </a:xfrm>
                <a:custGeom>
                  <a:avLst/>
                  <a:gdLst>
                    <a:gd name="T0" fmla="*/ 11 w 11"/>
                    <a:gd name="T1" fmla="*/ 0 h 20"/>
                    <a:gd name="T2" fmla="*/ 0 w 11"/>
                    <a:gd name="T3" fmla="*/ 20 h 20"/>
                    <a:gd name="T4" fmla="*/ 11 w 11"/>
                    <a:gd name="T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0">
                      <a:moveTo>
                        <a:pt x="11" y="0"/>
                      </a:moveTo>
                      <a:cubicBezTo>
                        <a:pt x="8" y="0"/>
                        <a:pt x="0" y="14"/>
                        <a:pt x="0" y="20"/>
                      </a:cubicBezTo>
                      <a:cubicBezTo>
                        <a:pt x="5" y="19"/>
                        <a:pt x="10" y="8"/>
                        <a:pt x="11" y="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1" name="Freeform 373"/>
                <p:cNvSpPr>
                  <a:spLocks noChangeArrowheads="1"/>
                </p:cNvSpPr>
                <p:nvPr>
                  <p:custDataLst>
                    <p:tags r:id="rId269"/>
                  </p:custDataLst>
                </p:nvPr>
              </p:nvSpPr>
              <p:spPr bwMode="auto">
                <a:xfrm>
                  <a:off x="1600" y="2605"/>
                  <a:ext cx="9" cy="15"/>
                </a:xfrm>
                <a:custGeom>
                  <a:avLst/>
                  <a:gdLst>
                    <a:gd name="T0" fmla="*/ 10 w 10"/>
                    <a:gd name="T1" fmla="*/ 3 h 16"/>
                    <a:gd name="T2" fmla="*/ 8 w 10"/>
                    <a:gd name="T3" fmla="*/ 1 h 16"/>
                    <a:gd name="T4" fmla="*/ 0 w 10"/>
                    <a:gd name="T5" fmla="*/ 15 h 16"/>
                    <a:gd name="T6" fmla="*/ 10 w 10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16">
                      <a:moveTo>
                        <a:pt x="10" y="3"/>
                      </a:moveTo>
                      <a:cubicBezTo>
                        <a:pt x="9" y="2"/>
                        <a:pt x="9" y="2"/>
                        <a:pt x="8" y="1"/>
                      </a:cubicBezTo>
                      <a:cubicBezTo>
                        <a:pt x="3" y="4"/>
                        <a:pt x="0" y="10"/>
                        <a:pt x="0" y="15"/>
                      </a:cubicBezTo>
                      <a:cubicBezTo>
                        <a:pt x="6" y="16"/>
                        <a:pt x="8" y="4"/>
                        <a:pt x="1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2" name="Freeform 374"/>
                <p:cNvSpPr>
                  <a:spLocks noChangeArrowheads="1"/>
                </p:cNvSpPr>
                <p:nvPr>
                  <p:custDataLst>
                    <p:tags r:id="rId270"/>
                  </p:custDataLst>
                </p:nvPr>
              </p:nvSpPr>
              <p:spPr bwMode="auto">
                <a:xfrm>
                  <a:off x="1610" y="2606"/>
                  <a:ext cx="15" cy="19"/>
                </a:xfrm>
                <a:custGeom>
                  <a:avLst/>
                  <a:gdLst>
                    <a:gd name="T0" fmla="*/ 10 w 15"/>
                    <a:gd name="T1" fmla="*/ 5 h 20"/>
                    <a:gd name="T2" fmla="*/ 1 w 15"/>
                    <a:gd name="T3" fmla="*/ 20 h 20"/>
                    <a:gd name="T4" fmla="*/ 15 w 15"/>
                    <a:gd name="T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0" y="5"/>
                      </a:moveTo>
                      <a:cubicBezTo>
                        <a:pt x="7" y="0"/>
                        <a:pt x="0" y="15"/>
                        <a:pt x="1" y="20"/>
                      </a:cubicBezTo>
                      <a:cubicBezTo>
                        <a:pt x="7" y="18"/>
                        <a:pt x="9" y="6"/>
                        <a:pt x="15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3" name="Freeform 375"/>
                <p:cNvSpPr>
                  <a:spLocks noChangeArrowheads="1"/>
                </p:cNvSpPr>
                <p:nvPr>
                  <p:custDataLst>
                    <p:tags r:id="rId271"/>
                  </p:custDataLst>
                </p:nvPr>
              </p:nvSpPr>
              <p:spPr bwMode="auto">
                <a:xfrm>
                  <a:off x="1619" y="2613"/>
                  <a:ext cx="13" cy="21"/>
                </a:xfrm>
                <a:custGeom>
                  <a:avLst/>
                  <a:gdLst>
                    <a:gd name="T0" fmla="*/ 14 w 14"/>
                    <a:gd name="T1" fmla="*/ 1 h 21"/>
                    <a:gd name="T2" fmla="*/ 1 w 14"/>
                    <a:gd name="T3" fmla="*/ 21 h 21"/>
                    <a:gd name="T4" fmla="*/ 13 w 14"/>
                    <a:gd name="T5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21">
                      <a:moveTo>
                        <a:pt x="14" y="1"/>
                      </a:moveTo>
                      <a:cubicBezTo>
                        <a:pt x="8" y="0"/>
                        <a:pt x="0" y="15"/>
                        <a:pt x="1" y="21"/>
                      </a:cubicBezTo>
                      <a:cubicBezTo>
                        <a:pt x="6" y="17"/>
                        <a:pt x="7" y="8"/>
                        <a:pt x="13" y="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4" name="Freeform 376"/>
                <p:cNvSpPr>
                  <a:spLocks noChangeArrowheads="1"/>
                </p:cNvSpPr>
                <p:nvPr>
                  <p:custDataLst>
                    <p:tags r:id="rId272"/>
                  </p:custDataLst>
                </p:nvPr>
              </p:nvSpPr>
              <p:spPr bwMode="auto">
                <a:xfrm>
                  <a:off x="1631" y="2622"/>
                  <a:ext cx="15" cy="17"/>
                </a:xfrm>
                <a:custGeom>
                  <a:avLst/>
                  <a:gdLst>
                    <a:gd name="T0" fmla="*/ 12 w 16"/>
                    <a:gd name="T1" fmla="*/ 3 h 18"/>
                    <a:gd name="T2" fmla="*/ 13 w 16"/>
                    <a:gd name="T3" fmla="*/ 0 h 18"/>
                    <a:gd name="T4" fmla="*/ 1 w 16"/>
                    <a:gd name="T5" fmla="*/ 18 h 18"/>
                    <a:gd name="T6" fmla="*/ 16 w 16"/>
                    <a:gd name="T7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8">
                      <a:moveTo>
                        <a:pt x="12" y="3"/>
                      </a:moveTo>
                      <a:cubicBezTo>
                        <a:pt x="13" y="2"/>
                        <a:pt x="14" y="2"/>
                        <a:pt x="13" y="0"/>
                      </a:cubicBezTo>
                      <a:cubicBezTo>
                        <a:pt x="9" y="6"/>
                        <a:pt x="0" y="10"/>
                        <a:pt x="1" y="18"/>
                      </a:cubicBezTo>
                      <a:cubicBezTo>
                        <a:pt x="6" y="18"/>
                        <a:pt x="14" y="6"/>
                        <a:pt x="16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5" name="Freeform 377"/>
                <p:cNvSpPr>
                  <a:spLocks noChangeArrowheads="1"/>
                </p:cNvSpPr>
                <p:nvPr>
                  <p:custDataLst>
                    <p:tags r:id="rId273"/>
                  </p:custDataLst>
                </p:nvPr>
              </p:nvSpPr>
              <p:spPr bwMode="auto">
                <a:xfrm>
                  <a:off x="1637" y="2636"/>
                  <a:ext cx="22" cy="11"/>
                </a:xfrm>
                <a:custGeom>
                  <a:avLst/>
                  <a:gdLst>
                    <a:gd name="T0" fmla="*/ 5 w 23"/>
                    <a:gd name="T1" fmla="*/ 9 h 11"/>
                    <a:gd name="T2" fmla="*/ 6 w 23"/>
                    <a:gd name="T3" fmla="*/ 8 h 11"/>
                    <a:gd name="T4" fmla="*/ 13 w 23"/>
                    <a:gd name="T5" fmla="*/ 4 h 11"/>
                    <a:gd name="T6" fmla="*/ 23 w 23"/>
                    <a:gd name="T7" fmla="*/ 0 h 11"/>
                    <a:gd name="T8" fmla="*/ 0 w 23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11">
                      <a:moveTo>
                        <a:pt x="5" y="9"/>
                      </a:moveTo>
                      <a:cubicBezTo>
                        <a:pt x="4" y="11"/>
                        <a:pt x="5" y="9"/>
                        <a:pt x="6" y="8"/>
                      </a:cubicBezTo>
                      <a:cubicBezTo>
                        <a:pt x="9" y="7"/>
                        <a:pt x="11" y="5"/>
                        <a:pt x="13" y="4"/>
                      </a:cubicBezTo>
                      <a:cubicBezTo>
                        <a:pt x="17" y="2"/>
                        <a:pt x="20" y="0"/>
                        <a:pt x="23" y="0"/>
                      </a:cubicBezTo>
                      <a:cubicBezTo>
                        <a:pt x="17" y="6"/>
                        <a:pt x="6" y="6"/>
                        <a:pt x="0" y="1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6" name="Freeform 378"/>
                <p:cNvSpPr>
                  <a:spLocks noChangeArrowheads="1"/>
                </p:cNvSpPr>
                <p:nvPr>
                  <p:custDataLst>
                    <p:tags r:id="rId274"/>
                  </p:custDataLst>
                </p:nvPr>
              </p:nvSpPr>
              <p:spPr bwMode="auto">
                <a:xfrm>
                  <a:off x="1645" y="2649"/>
                  <a:ext cx="15" cy="9"/>
                </a:xfrm>
                <a:custGeom>
                  <a:avLst/>
                  <a:gdLst>
                    <a:gd name="T0" fmla="*/ 2 w 16"/>
                    <a:gd name="T1" fmla="*/ 9 h 9"/>
                    <a:gd name="T2" fmla="*/ 0 w 16"/>
                    <a:gd name="T3" fmla="*/ 8 h 9"/>
                    <a:gd name="T4" fmla="*/ 16 w 16"/>
                    <a:gd name="T5" fmla="*/ 5 h 9"/>
                    <a:gd name="T6" fmla="*/ 0 w 16"/>
                    <a:gd name="T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9">
                      <a:moveTo>
                        <a:pt x="2" y="9"/>
                      </a:moveTo>
                      <a:cubicBezTo>
                        <a:pt x="1" y="8"/>
                        <a:pt x="1" y="9"/>
                        <a:pt x="0" y="8"/>
                      </a:cubicBezTo>
                      <a:cubicBezTo>
                        <a:pt x="4" y="6"/>
                        <a:pt x="15" y="0"/>
                        <a:pt x="16" y="5"/>
                      </a:cubicBezTo>
                      <a:cubicBezTo>
                        <a:pt x="11" y="7"/>
                        <a:pt x="5" y="7"/>
                        <a:pt x="0" y="8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7" name="Freeform 379"/>
                <p:cNvSpPr>
                  <a:spLocks noChangeArrowheads="1"/>
                </p:cNvSpPr>
                <p:nvPr>
                  <p:custDataLst>
                    <p:tags r:id="rId275"/>
                  </p:custDataLst>
                </p:nvPr>
              </p:nvSpPr>
              <p:spPr bwMode="auto">
                <a:xfrm>
                  <a:off x="1642" y="2659"/>
                  <a:ext cx="21" cy="9"/>
                </a:xfrm>
                <a:custGeom>
                  <a:avLst/>
                  <a:gdLst>
                    <a:gd name="T0" fmla="*/ 2 w 22"/>
                    <a:gd name="T1" fmla="*/ 9 h 10"/>
                    <a:gd name="T2" fmla="*/ 1 w 22"/>
                    <a:gd name="T3" fmla="*/ 7 h 10"/>
                    <a:gd name="T4" fmla="*/ 22 w 22"/>
                    <a:gd name="T5" fmla="*/ 7 h 10"/>
                    <a:gd name="T6" fmla="*/ 0 w 22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0">
                      <a:moveTo>
                        <a:pt x="2" y="9"/>
                      </a:moveTo>
                      <a:cubicBezTo>
                        <a:pt x="1" y="8"/>
                        <a:pt x="1" y="8"/>
                        <a:pt x="1" y="7"/>
                      </a:cubicBezTo>
                      <a:cubicBezTo>
                        <a:pt x="8" y="6"/>
                        <a:pt x="17" y="0"/>
                        <a:pt x="22" y="7"/>
                      </a:cubicBezTo>
                      <a:cubicBezTo>
                        <a:pt x="19" y="10"/>
                        <a:pt x="6" y="10"/>
                        <a:pt x="0" y="1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8" name="Freeform 380"/>
                <p:cNvSpPr>
                  <a:spLocks noChangeArrowheads="1"/>
                </p:cNvSpPr>
                <p:nvPr>
                  <p:custDataLst>
                    <p:tags r:id="rId276"/>
                  </p:custDataLst>
                </p:nvPr>
              </p:nvSpPr>
              <p:spPr bwMode="auto">
                <a:xfrm>
                  <a:off x="1642" y="2672"/>
                  <a:ext cx="18" cy="9"/>
                </a:xfrm>
                <a:custGeom>
                  <a:avLst/>
                  <a:gdLst>
                    <a:gd name="T0" fmla="*/ 0 w 19"/>
                    <a:gd name="T1" fmla="*/ 6 h 9"/>
                    <a:gd name="T2" fmla="*/ 19 w 19"/>
                    <a:gd name="T3" fmla="*/ 7 h 9"/>
                    <a:gd name="T4" fmla="*/ 1 w 19"/>
                    <a:gd name="T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9">
                      <a:moveTo>
                        <a:pt x="0" y="6"/>
                      </a:moveTo>
                      <a:cubicBezTo>
                        <a:pt x="6" y="6"/>
                        <a:pt x="13" y="9"/>
                        <a:pt x="19" y="7"/>
                      </a:cubicBezTo>
                      <a:cubicBezTo>
                        <a:pt x="18" y="0"/>
                        <a:pt x="4" y="7"/>
                        <a:pt x="1" y="7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9" name="Freeform 381"/>
                <p:cNvSpPr>
                  <a:spLocks noChangeArrowheads="1"/>
                </p:cNvSpPr>
                <p:nvPr>
                  <p:custDataLst>
                    <p:tags r:id="rId277"/>
                  </p:custDataLst>
                </p:nvPr>
              </p:nvSpPr>
              <p:spPr bwMode="auto">
                <a:xfrm>
                  <a:off x="1639" y="2687"/>
                  <a:ext cx="19" cy="8"/>
                </a:xfrm>
                <a:custGeom>
                  <a:avLst/>
                  <a:gdLst>
                    <a:gd name="T0" fmla="*/ 2 w 20"/>
                    <a:gd name="T1" fmla="*/ 0 h 8"/>
                    <a:gd name="T2" fmla="*/ 20 w 20"/>
                    <a:gd name="T3" fmla="*/ 7 h 8"/>
                    <a:gd name="T4" fmla="*/ 0 w 20"/>
                    <a:gd name="T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8">
                      <a:moveTo>
                        <a:pt x="2" y="0"/>
                      </a:moveTo>
                      <a:cubicBezTo>
                        <a:pt x="5" y="3"/>
                        <a:pt x="19" y="2"/>
                        <a:pt x="20" y="7"/>
                      </a:cubicBezTo>
                      <a:cubicBezTo>
                        <a:pt x="15" y="8"/>
                        <a:pt x="0" y="7"/>
                        <a:pt x="0" y="5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0" name="Freeform 382"/>
                <p:cNvSpPr>
                  <a:spLocks noChangeArrowheads="1"/>
                </p:cNvSpPr>
                <p:nvPr>
                  <p:custDataLst>
                    <p:tags r:id="rId278"/>
                  </p:custDataLst>
                </p:nvPr>
              </p:nvSpPr>
              <p:spPr bwMode="auto">
                <a:xfrm>
                  <a:off x="1638" y="2701"/>
                  <a:ext cx="22" cy="6"/>
                </a:xfrm>
                <a:custGeom>
                  <a:avLst/>
                  <a:gdLst>
                    <a:gd name="T0" fmla="*/ 1 w 23"/>
                    <a:gd name="T1" fmla="*/ 1 h 6"/>
                    <a:gd name="T2" fmla="*/ 23 w 23"/>
                    <a:gd name="T3" fmla="*/ 5 h 6"/>
                    <a:gd name="T4" fmla="*/ 2 w 23"/>
                    <a:gd name="T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6">
                      <a:moveTo>
                        <a:pt x="1" y="1"/>
                      </a:moveTo>
                      <a:cubicBezTo>
                        <a:pt x="0" y="2"/>
                        <a:pt x="18" y="6"/>
                        <a:pt x="23" y="5"/>
                      </a:cubicBezTo>
                      <a:cubicBezTo>
                        <a:pt x="19" y="0"/>
                        <a:pt x="8" y="2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1" name="Freeform 383"/>
                <p:cNvSpPr>
                  <a:spLocks noChangeArrowheads="1"/>
                </p:cNvSpPr>
                <p:nvPr>
                  <p:custDataLst>
                    <p:tags r:id="rId279"/>
                  </p:custDataLst>
                </p:nvPr>
              </p:nvSpPr>
              <p:spPr bwMode="auto">
                <a:xfrm>
                  <a:off x="1637" y="2711"/>
                  <a:ext cx="19" cy="11"/>
                </a:xfrm>
                <a:custGeom>
                  <a:avLst/>
                  <a:gdLst>
                    <a:gd name="T0" fmla="*/ 3 w 19"/>
                    <a:gd name="T1" fmla="*/ 3 h 11"/>
                    <a:gd name="T2" fmla="*/ 1 w 19"/>
                    <a:gd name="T3" fmla="*/ 1 h 11"/>
                    <a:gd name="T4" fmla="*/ 19 w 19"/>
                    <a:gd name="T5" fmla="*/ 7 h 11"/>
                    <a:gd name="T6" fmla="*/ 0 w 19"/>
                    <a:gd name="T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1">
                      <a:moveTo>
                        <a:pt x="3" y="3"/>
                      </a:move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5" y="4"/>
                        <a:pt x="14" y="11"/>
                        <a:pt x="19" y="7"/>
                      </a:cubicBezTo>
                      <a:cubicBezTo>
                        <a:pt x="15" y="4"/>
                        <a:pt x="0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2" name="Freeform 384"/>
                <p:cNvSpPr>
                  <a:spLocks noChangeArrowheads="1"/>
                </p:cNvSpPr>
                <p:nvPr>
                  <p:custDataLst>
                    <p:tags r:id="rId280"/>
                  </p:custDataLst>
                </p:nvPr>
              </p:nvSpPr>
              <p:spPr bwMode="auto">
                <a:xfrm>
                  <a:off x="1636" y="2724"/>
                  <a:ext cx="15" cy="6"/>
                </a:xfrm>
                <a:custGeom>
                  <a:avLst/>
                  <a:gdLst>
                    <a:gd name="T0" fmla="*/ 2 w 15"/>
                    <a:gd name="T1" fmla="*/ 1 h 6"/>
                    <a:gd name="T2" fmla="*/ 0 w 15"/>
                    <a:gd name="T3" fmla="*/ 1 h 6"/>
                    <a:gd name="T4" fmla="*/ 15 w 15"/>
                    <a:gd name="T5" fmla="*/ 5 h 6"/>
                    <a:gd name="T6" fmla="*/ 0 w 15"/>
                    <a:gd name="T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6">
                      <a:moveTo>
                        <a:pt x="2" y="1"/>
                      </a:move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5" y="4"/>
                        <a:pt x="10" y="6"/>
                        <a:pt x="15" y="5"/>
                      </a:cubicBezTo>
                      <a:cubicBezTo>
                        <a:pt x="10" y="2"/>
                        <a:pt x="5" y="4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3" name="Freeform 385"/>
                <p:cNvSpPr>
                  <a:spLocks noChangeArrowheads="1"/>
                </p:cNvSpPr>
                <p:nvPr>
                  <p:custDataLst>
                    <p:tags r:id="rId281"/>
                  </p:custDataLst>
                </p:nvPr>
              </p:nvSpPr>
              <p:spPr bwMode="auto">
                <a:xfrm>
                  <a:off x="1634" y="2735"/>
                  <a:ext cx="12" cy="6"/>
                </a:xfrm>
                <a:custGeom>
                  <a:avLst/>
                  <a:gdLst>
                    <a:gd name="T0" fmla="*/ 4 w 12"/>
                    <a:gd name="T1" fmla="*/ 0 h 6"/>
                    <a:gd name="T2" fmla="*/ 1 w 12"/>
                    <a:gd name="T3" fmla="*/ 0 h 6"/>
                    <a:gd name="T4" fmla="*/ 12 w 12"/>
                    <a:gd name="T5" fmla="*/ 5 h 6"/>
                    <a:gd name="T6" fmla="*/ 0 w 12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4" y="0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4" y="3"/>
                        <a:pt x="7" y="6"/>
                        <a:pt x="12" y="5"/>
                      </a:cubicBezTo>
                      <a:cubicBezTo>
                        <a:pt x="10" y="0"/>
                        <a:pt x="4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4" name="Freeform 386"/>
                <p:cNvSpPr>
                  <a:spLocks noChangeArrowheads="1"/>
                </p:cNvSpPr>
                <p:nvPr>
                  <p:custDataLst>
                    <p:tags r:id="rId282"/>
                  </p:custDataLst>
                </p:nvPr>
              </p:nvSpPr>
              <p:spPr bwMode="auto">
                <a:xfrm>
                  <a:off x="1631" y="2748"/>
                  <a:ext cx="13" cy="7"/>
                </a:xfrm>
                <a:custGeom>
                  <a:avLst/>
                  <a:gdLst>
                    <a:gd name="T0" fmla="*/ 3 w 14"/>
                    <a:gd name="T1" fmla="*/ 0 h 8"/>
                    <a:gd name="T2" fmla="*/ 0 w 14"/>
                    <a:gd name="T3" fmla="*/ 0 h 8"/>
                    <a:gd name="T4" fmla="*/ 14 w 14"/>
                    <a:gd name="T5" fmla="*/ 7 h 8"/>
                    <a:gd name="T6" fmla="*/ 1 w 14"/>
                    <a:gd name="T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8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4" y="3"/>
                        <a:pt x="8" y="8"/>
                        <a:pt x="14" y="7"/>
                      </a:cubicBezTo>
                      <a:cubicBezTo>
                        <a:pt x="12" y="2"/>
                        <a:pt x="5" y="3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5" name="Freeform 387"/>
                <p:cNvSpPr>
                  <a:spLocks noChangeArrowheads="1"/>
                </p:cNvSpPr>
                <p:nvPr>
                  <p:custDataLst>
                    <p:tags r:id="rId283"/>
                  </p:custDataLst>
                </p:nvPr>
              </p:nvSpPr>
              <p:spPr bwMode="auto">
                <a:xfrm>
                  <a:off x="1626" y="2759"/>
                  <a:ext cx="8" cy="8"/>
                </a:xfrm>
                <a:custGeom>
                  <a:avLst/>
                  <a:gdLst>
                    <a:gd name="T0" fmla="*/ 0 w 9"/>
                    <a:gd name="T1" fmla="*/ 2 h 8"/>
                    <a:gd name="T2" fmla="*/ 9 w 9"/>
                    <a:gd name="T3" fmla="*/ 8 h 8"/>
                    <a:gd name="T4" fmla="*/ 0 w 9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0" y="2"/>
                      </a:moveTo>
                      <a:cubicBezTo>
                        <a:pt x="1" y="3"/>
                        <a:pt x="6" y="8"/>
                        <a:pt x="9" y="8"/>
                      </a:cubicBezTo>
                      <a:cubicBezTo>
                        <a:pt x="9" y="3"/>
                        <a:pt x="3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6" name="Freeform 388"/>
                <p:cNvSpPr>
                  <a:spLocks noChangeArrowheads="1"/>
                </p:cNvSpPr>
                <p:nvPr>
                  <p:custDataLst>
                    <p:tags r:id="rId284"/>
                  </p:custDataLst>
                </p:nvPr>
              </p:nvSpPr>
              <p:spPr bwMode="auto">
                <a:xfrm>
                  <a:off x="1618" y="2773"/>
                  <a:ext cx="14" cy="10"/>
                </a:xfrm>
                <a:custGeom>
                  <a:avLst/>
                  <a:gdLst>
                    <a:gd name="T0" fmla="*/ 2 w 15"/>
                    <a:gd name="T1" fmla="*/ 1 h 11"/>
                    <a:gd name="T2" fmla="*/ 0 w 15"/>
                    <a:gd name="T3" fmla="*/ 0 h 11"/>
                    <a:gd name="T4" fmla="*/ 12 w 15"/>
                    <a:gd name="T5" fmla="*/ 11 h 11"/>
                    <a:gd name="T6" fmla="*/ 2 w 15"/>
                    <a:gd name="T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4"/>
                        <a:pt x="7" y="10"/>
                        <a:pt x="12" y="11"/>
                      </a:cubicBezTo>
                      <a:cubicBezTo>
                        <a:pt x="15" y="6"/>
                        <a:pt x="5" y="4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7" name="Freeform 389"/>
                <p:cNvSpPr>
                  <a:spLocks noChangeArrowheads="1"/>
                </p:cNvSpPr>
                <p:nvPr>
                  <p:custDataLst>
                    <p:tags r:id="rId285"/>
                  </p:custDataLst>
                </p:nvPr>
              </p:nvSpPr>
              <p:spPr bwMode="auto">
                <a:xfrm>
                  <a:off x="1611" y="2788"/>
                  <a:ext cx="12" cy="8"/>
                </a:xfrm>
                <a:custGeom>
                  <a:avLst/>
                  <a:gdLst>
                    <a:gd name="T0" fmla="*/ 4 w 12"/>
                    <a:gd name="T1" fmla="*/ 2 h 8"/>
                    <a:gd name="T2" fmla="*/ 2 w 12"/>
                    <a:gd name="T3" fmla="*/ 1 h 8"/>
                    <a:gd name="T4" fmla="*/ 12 w 12"/>
                    <a:gd name="T5" fmla="*/ 8 h 8"/>
                    <a:gd name="T6" fmla="*/ 0 w 12"/>
                    <a:gd name="T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8">
                      <a:moveTo>
                        <a:pt x="4" y="2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4" y="4"/>
                        <a:pt x="8" y="8"/>
                        <a:pt x="12" y="8"/>
                      </a:cubicBezTo>
                      <a:cubicBezTo>
                        <a:pt x="12" y="3"/>
                        <a:pt x="4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8" name="Freeform 390"/>
                <p:cNvSpPr>
                  <a:spLocks noChangeArrowheads="1"/>
                </p:cNvSpPr>
                <p:nvPr>
                  <p:custDataLst>
                    <p:tags r:id="rId286"/>
                  </p:custDataLst>
                </p:nvPr>
              </p:nvSpPr>
              <p:spPr bwMode="auto">
                <a:xfrm>
                  <a:off x="1604" y="2800"/>
                  <a:ext cx="13" cy="9"/>
                </a:xfrm>
                <a:custGeom>
                  <a:avLst/>
                  <a:gdLst>
                    <a:gd name="T0" fmla="*/ 2 w 14"/>
                    <a:gd name="T1" fmla="*/ 2 h 10"/>
                    <a:gd name="T2" fmla="*/ 0 w 14"/>
                    <a:gd name="T3" fmla="*/ 1 h 10"/>
                    <a:gd name="T4" fmla="*/ 14 w 14"/>
                    <a:gd name="T5" fmla="*/ 9 h 10"/>
                    <a:gd name="T6" fmla="*/ 1 w 14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0">
                      <a:moveTo>
                        <a:pt x="2" y="2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4" y="4"/>
                        <a:pt x="9" y="10"/>
                        <a:pt x="14" y="9"/>
                      </a:cubicBezTo>
                      <a:cubicBezTo>
                        <a:pt x="13" y="4"/>
                        <a:pt x="4" y="1"/>
                        <a:pt x="1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9" name="Freeform 391"/>
                <p:cNvSpPr>
                  <a:spLocks noChangeArrowheads="1"/>
                </p:cNvSpPr>
                <p:nvPr>
                  <p:custDataLst>
                    <p:tags r:id="rId287"/>
                  </p:custDataLst>
                </p:nvPr>
              </p:nvSpPr>
              <p:spPr bwMode="auto">
                <a:xfrm>
                  <a:off x="1594" y="2811"/>
                  <a:ext cx="15" cy="8"/>
                </a:xfrm>
                <a:custGeom>
                  <a:avLst/>
                  <a:gdLst>
                    <a:gd name="T0" fmla="*/ 0 w 16"/>
                    <a:gd name="T1" fmla="*/ 1 h 8"/>
                    <a:gd name="T2" fmla="*/ 16 w 16"/>
                    <a:gd name="T3" fmla="*/ 8 h 8"/>
                    <a:gd name="T4" fmla="*/ 2 w 16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1"/>
                        <a:pt x="12" y="7"/>
                        <a:pt x="16" y="8"/>
                      </a:cubicBezTo>
                      <a:cubicBezTo>
                        <a:pt x="13" y="3"/>
                        <a:pt x="7" y="2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0" name="Freeform 392"/>
                <p:cNvSpPr>
                  <a:spLocks noChangeArrowheads="1"/>
                </p:cNvSpPr>
                <p:nvPr>
                  <p:custDataLst>
                    <p:tags r:id="rId288"/>
                  </p:custDataLst>
                </p:nvPr>
              </p:nvSpPr>
              <p:spPr bwMode="auto">
                <a:xfrm>
                  <a:off x="1589" y="2819"/>
                  <a:ext cx="16" cy="12"/>
                </a:xfrm>
                <a:custGeom>
                  <a:avLst/>
                  <a:gdLst>
                    <a:gd name="T0" fmla="*/ 1 w 16"/>
                    <a:gd name="T1" fmla="*/ 1 h 13"/>
                    <a:gd name="T2" fmla="*/ 0 w 16"/>
                    <a:gd name="T3" fmla="*/ 1 h 13"/>
                    <a:gd name="T4" fmla="*/ 15 w 16"/>
                    <a:gd name="T5" fmla="*/ 12 h 13"/>
                    <a:gd name="T6" fmla="*/ 1 w 16"/>
                    <a:gd name="T7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3">
                      <a:moveTo>
                        <a:pt x="1" y="1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3" y="6"/>
                        <a:pt x="9" y="13"/>
                        <a:pt x="15" y="12"/>
                      </a:cubicBezTo>
                      <a:cubicBezTo>
                        <a:pt x="16" y="6"/>
                        <a:pt x="6" y="3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1" name="Freeform 393"/>
                <p:cNvSpPr>
                  <a:spLocks noChangeArrowheads="1"/>
                </p:cNvSpPr>
                <p:nvPr>
                  <p:custDataLst>
                    <p:tags r:id="rId289"/>
                  </p:custDataLst>
                </p:nvPr>
              </p:nvSpPr>
              <p:spPr bwMode="auto">
                <a:xfrm>
                  <a:off x="1583" y="2834"/>
                  <a:ext cx="15" cy="10"/>
                </a:xfrm>
                <a:custGeom>
                  <a:avLst/>
                  <a:gdLst>
                    <a:gd name="T0" fmla="*/ 2 w 15"/>
                    <a:gd name="T1" fmla="*/ 2 h 10"/>
                    <a:gd name="T2" fmla="*/ 0 w 15"/>
                    <a:gd name="T3" fmla="*/ 0 h 10"/>
                    <a:gd name="T4" fmla="*/ 15 w 15"/>
                    <a:gd name="T5" fmla="*/ 8 h 10"/>
                    <a:gd name="T6" fmla="*/ 2 w 15"/>
                    <a:gd name="T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0">
                      <a:moveTo>
                        <a:pt x="2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2" y="4"/>
                        <a:pt x="10" y="10"/>
                        <a:pt x="15" y="8"/>
                      </a:cubicBezTo>
                      <a:cubicBezTo>
                        <a:pt x="14" y="3"/>
                        <a:pt x="7" y="2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" name="Freeform 394"/>
                <p:cNvSpPr>
                  <a:spLocks noChangeArrowheads="1"/>
                </p:cNvSpPr>
                <p:nvPr>
                  <p:custDataLst>
                    <p:tags r:id="rId290"/>
                  </p:custDataLst>
                </p:nvPr>
              </p:nvSpPr>
              <p:spPr bwMode="auto">
                <a:xfrm>
                  <a:off x="1576" y="2846"/>
                  <a:ext cx="14" cy="12"/>
                </a:xfrm>
                <a:custGeom>
                  <a:avLst/>
                  <a:gdLst>
                    <a:gd name="T0" fmla="*/ 2 w 15"/>
                    <a:gd name="T1" fmla="*/ 0 h 13"/>
                    <a:gd name="T2" fmla="*/ 15 w 15"/>
                    <a:gd name="T3" fmla="*/ 10 h 13"/>
                    <a:gd name="T4" fmla="*/ 0 w 15"/>
                    <a:gd name="T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2" y="0"/>
                      </a:moveTo>
                      <a:cubicBezTo>
                        <a:pt x="6" y="2"/>
                        <a:pt x="14" y="5"/>
                        <a:pt x="15" y="10"/>
                      </a:cubicBezTo>
                      <a:cubicBezTo>
                        <a:pt x="9" y="13"/>
                        <a:pt x="3" y="3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" name="Freeform 395"/>
                <p:cNvSpPr>
                  <a:spLocks noChangeArrowheads="1"/>
                </p:cNvSpPr>
                <p:nvPr>
                  <p:custDataLst>
                    <p:tags r:id="rId291"/>
                  </p:custDataLst>
                </p:nvPr>
              </p:nvSpPr>
              <p:spPr bwMode="auto">
                <a:xfrm>
                  <a:off x="1568" y="2858"/>
                  <a:ext cx="14" cy="14"/>
                </a:xfrm>
                <a:custGeom>
                  <a:avLst/>
                  <a:gdLst>
                    <a:gd name="T0" fmla="*/ 0 w 14"/>
                    <a:gd name="T1" fmla="*/ 1 h 14"/>
                    <a:gd name="T2" fmla="*/ 14 w 14"/>
                    <a:gd name="T3" fmla="*/ 11 h 14"/>
                    <a:gd name="T4" fmla="*/ 0 w 14"/>
                    <a:gd name="T5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4">
                      <a:moveTo>
                        <a:pt x="0" y="1"/>
                      </a:moveTo>
                      <a:cubicBezTo>
                        <a:pt x="1" y="0"/>
                        <a:pt x="11" y="8"/>
                        <a:pt x="14" y="11"/>
                      </a:cubicBezTo>
                      <a:cubicBezTo>
                        <a:pt x="9" y="14"/>
                        <a:pt x="0" y="11"/>
                        <a:pt x="0" y="5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" name="Freeform 396"/>
                <p:cNvSpPr>
                  <a:spLocks noChangeArrowheads="1"/>
                </p:cNvSpPr>
                <p:nvPr>
                  <p:custDataLst>
                    <p:tags r:id="rId292"/>
                  </p:custDataLst>
                </p:nvPr>
              </p:nvSpPr>
              <p:spPr bwMode="auto">
                <a:xfrm>
                  <a:off x="1555" y="2873"/>
                  <a:ext cx="13" cy="11"/>
                </a:xfrm>
                <a:custGeom>
                  <a:avLst/>
                  <a:gdLst>
                    <a:gd name="T0" fmla="*/ 2 w 14"/>
                    <a:gd name="T1" fmla="*/ 2 h 11"/>
                    <a:gd name="T2" fmla="*/ 0 w 14"/>
                    <a:gd name="T3" fmla="*/ 1 h 11"/>
                    <a:gd name="T4" fmla="*/ 14 w 14"/>
                    <a:gd name="T5" fmla="*/ 11 h 11"/>
                    <a:gd name="T6" fmla="*/ 1 w 14"/>
                    <a:gd name="T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1">
                      <a:moveTo>
                        <a:pt x="2" y="2"/>
                      </a:move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4" y="5"/>
                        <a:pt x="9" y="10"/>
                        <a:pt x="14" y="11"/>
                      </a:cubicBezTo>
                      <a:cubicBezTo>
                        <a:pt x="13" y="5"/>
                        <a:pt x="6" y="4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" name="Freeform 397"/>
                <p:cNvSpPr>
                  <a:spLocks noChangeArrowheads="1"/>
                </p:cNvSpPr>
                <p:nvPr>
                  <p:custDataLst>
                    <p:tags r:id="rId293"/>
                  </p:custDataLst>
                </p:nvPr>
              </p:nvSpPr>
              <p:spPr bwMode="auto">
                <a:xfrm>
                  <a:off x="1542" y="2884"/>
                  <a:ext cx="19" cy="13"/>
                </a:xfrm>
                <a:custGeom>
                  <a:avLst/>
                  <a:gdLst>
                    <a:gd name="T0" fmla="*/ 1 w 20"/>
                    <a:gd name="T1" fmla="*/ 2 h 14"/>
                    <a:gd name="T2" fmla="*/ 0 w 20"/>
                    <a:gd name="T3" fmla="*/ 0 h 14"/>
                    <a:gd name="T4" fmla="*/ 16 w 20"/>
                    <a:gd name="T5" fmla="*/ 14 h 14"/>
                    <a:gd name="T6" fmla="*/ 3 w 20"/>
                    <a:gd name="T7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4" y="5"/>
                        <a:pt x="10" y="13"/>
                        <a:pt x="16" y="14"/>
                      </a:cubicBezTo>
                      <a:cubicBezTo>
                        <a:pt x="20" y="7"/>
                        <a:pt x="6" y="5"/>
                        <a:pt x="3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" name="Freeform 398"/>
                <p:cNvSpPr>
                  <a:spLocks noChangeArrowheads="1"/>
                </p:cNvSpPr>
                <p:nvPr>
                  <p:custDataLst>
                    <p:tags r:id="rId294"/>
                  </p:custDataLst>
                </p:nvPr>
              </p:nvSpPr>
              <p:spPr bwMode="auto">
                <a:xfrm>
                  <a:off x="1530" y="2898"/>
                  <a:ext cx="12" cy="13"/>
                </a:xfrm>
                <a:custGeom>
                  <a:avLst/>
                  <a:gdLst>
                    <a:gd name="T0" fmla="*/ 2 w 13"/>
                    <a:gd name="T1" fmla="*/ 2 h 13"/>
                    <a:gd name="T2" fmla="*/ 0 w 13"/>
                    <a:gd name="T3" fmla="*/ 1 h 13"/>
                    <a:gd name="T4" fmla="*/ 13 w 13"/>
                    <a:gd name="T5" fmla="*/ 13 h 13"/>
                    <a:gd name="T6" fmla="*/ 2 w 13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13">
                      <a:moveTo>
                        <a:pt x="2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4" y="5"/>
                        <a:pt x="7" y="12"/>
                        <a:pt x="13" y="13"/>
                      </a:cubicBezTo>
                      <a:cubicBezTo>
                        <a:pt x="13" y="8"/>
                        <a:pt x="6" y="2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" name="Freeform 399"/>
                <p:cNvSpPr>
                  <a:spLocks noChangeArrowheads="1"/>
                </p:cNvSpPr>
                <p:nvPr>
                  <p:custDataLst>
                    <p:tags r:id="rId295"/>
                  </p:custDataLst>
                </p:nvPr>
              </p:nvSpPr>
              <p:spPr bwMode="auto">
                <a:xfrm>
                  <a:off x="1516" y="2908"/>
                  <a:ext cx="15" cy="20"/>
                </a:xfrm>
                <a:custGeom>
                  <a:avLst/>
                  <a:gdLst>
                    <a:gd name="T0" fmla="*/ 3 w 15"/>
                    <a:gd name="T1" fmla="*/ 0 h 21"/>
                    <a:gd name="T2" fmla="*/ 0 w 15"/>
                    <a:gd name="T3" fmla="*/ 0 h 21"/>
                    <a:gd name="T4" fmla="*/ 14 w 15"/>
                    <a:gd name="T5" fmla="*/ 21 h 21"/>
                    <a:gd name="T6" fmla="*/ 1 w 15"/>
                    <a:gd name="T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1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2" y="6"/>
                        <a:pt x="7" y="21"/>
                        <a:pt x="14" y="21"/>
                      </a:cubicBezTo>
                      <a:cubicBezTo>
                        <a:pt x="15" y="12"/>
                        <a:pt x="6" y="8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" name="Freeform 400"/>
                <p:cNvSpPr>
                  <a:spLocks noChangeArrowheads="1"/>
                </p:cNvSpPr>
                <p:nvPr>
                  <p:custDataLst>
                    <p:tags r:id="rId296"/>
                  </p:custDataLst>
                </p:nvPr>
              </p:nvSpPr>
              <p:spPr bwMode="auto">
                <a:xfrm>
                  <a:off x="1501" y="2917"/>
                  <a:ext cx="17" cy="21"/>
                </a:xfrm>
                <a:custGeom>
                  <a:avLst/>
                  <a:gdLst>
                    <a:gd name="T0" fmla="*/ 1 w 18"/>
                    <a:gd name="T1" fmla="*/ 3 h 22"/>
                    <a:gd name="T2" fmla="*/ 0 w 18"/>
                    <a:gd name="T3" fmla="*/ 1 h 22"/>
                    <a:gd name="T4" fmla="*/ 15 w 18"/>
                    <a:gd name="T5" fmla="*/ 22 h 22"/>
                    <a:gd name="T6" fmla="*/ 2 w 18"/>
                    <a:gd name="T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2">
                      <a:moveTo>
                        <a:pt x="1" y="3"/>
                      </a:moveTo>
                      <a:cubicBezTo>
                        <a:pt x="1" y="2"/>
                        <a:pt x="2" y="0"/>
                        <a:pt x="0" y="1"/>
                      </a:cubicBezTo>
                      <a:cubicBezTo>
                        <a:pt x="2" y="8"/>
                        <a:pt x="8" y="19"/>
                        <a:pt x="15" y="22"/>
                      </a:cubicBezTo>
                      <a:cubicBezTo>
                        <a:pt x="18" y="15"/>
                        <a:pt x="10" y="4"/>
                        <a:pt x="2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" name="Freeform 401"/>
                <p:cNvSpPr>
                  <a:spLocks noChangeArrowheads="1"/>
                </p:cNvSpPr>
                <p:nvPr>
                  <p:custDataLst>
                    <p:tags r:id="rId297"/>
                  </p:custDataLst>
                </p:nvPr>
              </p:nvSpPr>
              <p:spPr bwMode="auto">
                <a:xfrm>
                  <a:off x="1492" y="2933"/>
                  <a:ext cx="12" cy="16"/>
                </a:xfrm>
                <a:custGeom>
                  <a:avLst/>
                  <a:gdLst>
                    <a:gd name="T0" fmla="*/ 1 w 12"/>
                    <a:gd name="T1" fmla="*/ 2 h 17"/>
                    <a:gd name="T2" fmla="*/ 0 w 12"/>
                    <a:gd name="T3" fmla="*/ 0 h 17"/>
                    <a:gd name="T4" fmla="*/ 10 w 12"/>
                    <a:gd name="T5" fmla="*/ 17 h 17"/>
                    <a:gd name="T6" fmla="*/ 1 w 12"/>
                    <a:gd name="T7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7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6"/>
                        <a:pt x="5" y="13"/>
                        <a:pt x="10" y="17"/>
                      </a:cubicBezTo>
                      <a:cubicBezTo>
                        <a:pt x="12" y="12"/>
                        <a:pt x="6" y="3"/>
                        <a:pt x="1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" name="Freeform 402"/>
                <p:cNvSpPr>
                  <a:spLocks noChangeArrowheads="1"/>
                </p:cNvSpPr>
                <p:nvPr>
                  <p:custDataLst>
                    <p:tags r:id="rId298"/>
                  </p:custDataLst>
                </p:nvPr>
              </p:nvSpPr>
              <p:spPr bwMode="auto">
                <a:xfrm>
                  <a:off x="1483" y="2944"/>
                  <a:ext cx="9" cy="12"/>
                </a:xfrm>
                <a:custGeom>
                  <a:avLst/>
                  <a:gdLst>
                    <a:gd name="T0" fmla="*/ 1 w 9"/>
                    <a:gd name="T1" fmla="*/ 2 h 13"/>
                    <a:gd name="T2" fmla="*/ 0 w 9"/>
                    <a:gd name="T3" fmla="*/ 0 h 13"/>
                    <a:gd name="T4" fmla="*/ 9 w 9"/>
                    <a:gd name="T5" fmla="*/ 13 h 13"/>
                    <a:gd name="T6" fmla="*/ 0 w 9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13">
                      <a:moveTo>
                        <a:pt x="1" y="2"/>
                      </a:move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3" y="4"/>
                        <a:pt x="4" y="11"/>
                        <a:pt x="9" y="13"/>
                      </a:cubicBezTo>
                      <a:cubicBezTo>
                        <a:pt x="9" y="8"/>
                        <a:pt x="4" y="0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" name="Freeform 403"/>
                <p:cNvSpPr>
                  <a:spLocks noChangeArrowheads="1"/>
                </p:cNvSpPr>
                <p:nvPr>
                  <p:custDataLst>
                    <p:tags r:id="rId299"/>
                  </p:custDataLst>
                </p:nvPr>
              </p:nvSpPr>
              <p:spPr bwMode="auto">
                <a:xfrm>
                  <a:off x="1474" y="2947"/>
                  <a:ext cx="9" cy="16"/>
                </a:xfrm>
                <a:custGeom>
                  <a:avLst/>
                  <a:gdLst>
                    <a:gd name="T0" fmla="*/ 0 w 10"/>
                    <a:gd name="T1" fmla="*/ 2 h 16"/>
                    <a:gd name="T2" fmla="*/ 0 w 10"/>
                    <a:gd name="T3" fmla="*/ 0 h 16"/>
                    <a:gd name="T4" fmla="*/ 10 w 10"/>
                    <a:gd name="T5" fmla="*/ 16 h 16"/>
                    <a:gd name="T6" fmla="*/ 0 w 10"/>
                    <a:gd name="T7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16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5"/>
                        <a:pt x="4" y="16"/>
                        <a:pt x="10" y="16"/>
                      </a:cubicBezTo>
                      <a:cubicBezTo>
                        <a:pt x="9" y="10"/>
                        <a:pt x="3" y="8"/>
                        <a:pt x="0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" name="Freeform 404"/>
                <p:cNvSpPr>
                  <a:spLocks noChangeArrowheads="1"/>
                </p:cNvSpPr>
                <p:nvPr>
                  <p:custDataLst>
                    <p:tags r:id="rId300"/>
                  </p:custDataLst>
                </p:nvPr>
              </p:nvSpPr>
              <p:spPr bwMode="auto">
                <a:xfrm>
                  <a:off x="1462" y="2958"/>
                  <a:ext cx="9" cy="12"/>
                </a:xfrm>
                <a:custGeom>
                  <a:avLst/>
                  <a:gdLst>
                    <a:gd name="T0" fmla="*/ 2 w 9"/>
                    <a:gd name="T1" fmla="*/ 0 h 13"/>
                    <a:gd name="T2" fmla="*/ 9 w 9"/>
                    <a:gd name="T3" fmla="*/ 13 h 13"/>
                    <a:gd name="T4" fmla="*/ 0 w 9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2" y="0"/>
                      </a:moveTo>
                      <a:cubicBezTo>
                        <a:pt x="0" y="2"/>
                        <a:pt x="4" y="13"/>
                        <a:pt x="9" y="13"/>
                      </a:cubicBezTo>
                      <a:cubicBezTo>
                        <a:pt x="8" y="8"/>
                        <a:pt x="4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" name="Freeform 405"/>
                <p:cNvSpPr>
                  <a:spLocks noChangeArrowheads="1"/>
                </p:cNvSpPr>
                <p:nvPr>
                  <p:custDataLst>
                    <p:tags r:id="rId301"/>
                  </p:custDataLst>
                </p:nvPr>
              </p:nvSpPr>
              <p:spPr bwMode="auto">
                <a:xfrm>
                  <a:off x="1449" y="2961"/>
                  <a:ext cx="10" cy="15"/>
                </a:xfrm>
                <a:custGeom>
                  <a:avLst/>
                  <a:gdLst>
                    <a:gd name="T0" fmla="*/ 3 w 11"/>
                    <a:gd name="T1" fmla="*/ 2 h 16"/>
                    <a:gd name="T2" fmla="*/ 2 w 11"/>
                    <a:gd name="T3" fmla="*/ 1 h 16"/>
                    <a:gd name="T4" fmla="*/ 9 w 11"/>
                    <a:gd name="T5" fmla="*/ 16 h 16"/>
                    <a:gd name="T6" fmla="*/ 0 w 11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16">
                      <a:moveTo>
                        <a:pt x="3" y="2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3" y="5"/>
                        <a:pt x="5" y="13"/>
                        <a:pt x="9" y="16"/>
                      </a:cubicBezTo>
                      <a:cubicBezTo>
                        <a:pt x="11" y="10"/>
                        <a:pt x="4" y="4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0" name="Freeform 406"/>
              <p:cNvSpPr>
                <a:spLocks noChangeArrowheads="1"/>
              </p:cNvSpPr>
              <p:nvPr>
                <p:custDataLst>
                  <p:tags r:id="rId8"/>
                </p:custDataLst>
              </p:nvPr>
            </p:nvSpPr>
            <p:spPr bwMode="auto">
              <a:xfrm>
                <a:off x="1435" y="2966"/>
                <a:ext cx="8" cy="14"/>
              </a:xfrm>
              <a:custGeom>
                <a:avLst/>
                <a:gdLst>
                  <a:gd name="T0" fmla="*/ 3 w 8"/>
                  <a:gd name="T1" fmla="*/ 0 h 15"/>
                  <a:gd name="T2" fmla="*/ 8 w 8"/>
                  <a:gd name="T3" fmla="*/ 15 h 15"/>
                  <a:gd name="T4" fmla="*/ 0 w 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3" y="0"/>
                    </a:moveTo>
                    <a:cubicBezTo>
                      <a:pt x="1" y="2"/>
                      <a:pt x="3" y="14"/>
                      <a:pt x="8" y="15"/>
                    </a:cubicBezTo>
                    <a:cubicBezTo>
                      <a:pt x="8" y="10"/>
                      <a:pt x="3" y="4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1" name="Freeform 407"/>
              <p:cNvSpPr>
                <a:spLocks noChangeArrowhead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1419" y="2971"/>
                <a:ext cx="8" cy="15"/>
              </a:xfrm>
              <a:custGeom>
                <a:avLst/>
                <a:gdLst>
                  <a:gd name="T0" fmla="*/ 3 w 8"/>
                  <a:gd name="T1" fmla="*/ 1 h 15"/>
                  <a:gd name="T2" fmla="*/ 2 w 8"/>
                  <a:gd name="T3" fmla="*/ 0 h 15"/>
                  <a:gd name="T4" fmla="*/ 8 w 8"/>
                  <a:gd name="T5" fmla="*/ 15 h 15"/>
                  <a:gd name="T6" fmla="*/ 2 w 8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3" y="1"/>
                    </a:moveTo>
                    <a:cubicBezTo>
                      <a:pt x="2" y="1"/>
                      <a:pt x="3" y="0"/>
                      <a:pt x="2" y="0"/>
                    </a:cubicBezTo>
                    <a:cubicBezTo>
                      <a:pt x="0" y="5"/>
                      <a:pt x="5" y="11"/>
                      <a:pt x="8" y="15"/>
                    </a:cubicBezTo>
                    <a:cubicBezTo>
                      <a:pt x="8" y="11"/>
                      <a:pt x="5" y="4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" name="Freeform 408"/>
              <p:cNvSpPr>
                <a:spLocks noChangeArrowhead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1399" y="2974"/>
                <a:ext cx="10" cy="16"/>
              </a:xfrm>
              <a:custGeom>
                <a:avLst/>
                <a:gdLst>
                  <a:gd name="T0" fmla="*/ 3 w 11"/>
                  <a:gd name="T1" fmla="*/ 2 h 16"/>
                  <a:gd name="T2" fmla="*/ 11 w 11"/>
                  <a:gd name="T3" fmla="*/ 16 h 16"/>
                  <a:gd name="T4" fmla="*/ 0 w 1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3" y="2"/>
                    </a:moveTo>
                    <a:cubicBezTo>
                      <a:pt x="5" y="6"/>
                      <a:pt x="7" y="14"/>
                      <a:pt x="11" y="16"/>
                    </a:cubicBezTo>
                    <a:cubicBezTo>
                      <a:pt x="10" y="10"/>
                      <a:pt x="5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" name="Freeform 409"/>
              <p:cNvSpPr>
                <a:spLocks noChangeArrowhead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388" y="2979"/>
                <a:ext cx="14" cy="13"/>
              </a:xfrm>
              <a:custGeom>
                <a:avLst/>
                <a:gdLst>
                  <a:gd name="T0" fmla="*/ 1 w 14"/>
                  <a:gd name="T1" fmla="*/ 1 h 14"/>
                  <a:gd name="T2" fmla="*/ 0 w 14"/>
                  <a:gd name="T3" fmla="*/ 1 h 14"/>
                  <a:gd name="T4" fmla="*/ 14 w 14"/>
                  <a:gd name="T5" fmla="*/ 14 h 14"/>
                  <a:gd name="T6" fmla="*/ 0 w 14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4" y="5"/>
                      <a:pt x="8" y="13"/>
                      <a:pt x="14" y="14"/>
                    </a:cubicBezTo>
                    <a:cubicBezTo>
                      <a:pt x="11" y="9"/>
                      <a:pt x="5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4" name="Freeform 410"/>
              <p:cNvSpPr>
                <a:spLocks noChangeArrowheads="1"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1375" y="2986"/>
                <a:ext cx="19" cy="13"/>
              </a:xfrm>
              <a:custGeom>
                <a:avLst/>
                <a:gdLst>
                  <a:gd name="T0" fmla="*/ 2 w 20"/>
                  <a:gd name="T1" fmla="*/ 0 h 14"/>
                  <a:gd name="T2" fmla="*/ 20 w 20"/>
                  <a:gd name="T3" fmla="*/ 14 h 14"/>
                  <a:gd name="T4" fmla="*/ 0 w 20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2" y="0"/>
                    </a:moveTo>
                    <a:cubicBezTo>
                      <a:pt x="2" y="4"/>
                      <a:pt x="15" y="13"/>
                      <a:pt x="20" y="14"/>
                    </a:cubicBezTo>
                    <a:cubicBezTo>
                      <a:pt x="14" y="10"/>
                      <a:pt x="7" y="5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5" name="Freeform 411"/>
              <p:cNvSpPr>
                <a:spLocks noChangeArrowheads="1"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1365" y="2998"/>
                <a:ext cx="22" cy="10"/>
              </a:xfrm>
              <a:custGeom>
                <a:avLst/>
                <a:gdLst>
                  <a:gd name="T0" fmla="*/ 0 w 23"/>
                  <a:gd name="T1" fmla="*/ 0 h 10"/>
                  <a:gd name="T2" fmla="*/ 23 w 23"/>
                  <a:gd name="T3" fmla="*/ 9 h 10"/>
                  <a:gd name="T4" fmla="*/ 2 w 23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6" y="6"/>
                      <a:pt x="14" y="10"/>
                      <a:pt x="23" y="9"/>
                    </a:cubicBezTo>
                    <a:cubicBezTo>
                      <a:pt x="19" y="1"/>
                      <a:pt x="10" y="1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6" name="Freeform 412"/>
              <p:cNvSpPr>
                <a:spLocks noChangeArrowheads="1"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1362" y="3009"/>
                <a:ext cx="25" cy="8"/>
              </a:xfrm>
              <a:custGeom>
                <a:avLst/>
                <a:gdLst>
                  <a:gd name="T0" fmla="*/ 0 w 26"/>
                  <a:gd name="T1" fmla="*/ 0 h 9"/>
                  <a:gd name="T2" fmla="*/ 26 w 26"/>
                  <a:gd name="T3" fmla="*/ 6 h 9"/>
                  <a:gd name="T4" fmla="*/ 2 w 26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cubicBezTo>
                      <a:pt x="2" y="4"/>
                      <a:pt x="21" y="9"/>
                      <a:pt x="26" y="6"/>
                    </a:cubicBezTo>
                    <a:cubicBezTo>
                      <a:pt x="22" y="1"/>
                      <a:pt x="8" y="0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7" name="Freeform 413"/>
              <p:cNvSpPr>
                <a:spLocks noChangeArrowheads="1"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1360" y="3017"/>
                <a:ext cx="26" cy="14"/>
              </a:xfrm>
              <a:custGeom>
                <a:avLst/>
                <a:gdLst>
                  <a:gd name="T0" fmla="*/ 0 w 27"/>
                  <a:gd name="T1" fmla="*/ 9 h 14"/>
                  <a:gd name="T2" fmla="*/ 23 w 27"/>
                  <a:gd name="T3" fmla="*/ 7 h 14"/>
                  <a:gd name="T4" fmla="*/ 0 w 27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4">
                    <a:moveTo>
                      <a:pt x="0" y="9"/>
                    </a:moveTo>
                    <a:cubicBezTo>
                      <a:pt x="4" y="11"/>
                      <a:pt x="27" y="14"/>
                      <a:pt x="23" y="7"/>
                    </a:cubicBezTo>
                    <a:cubicBezTo>
                      <a:pt x="20" y="0"/>
                      <a:pt x="5" y="5"/>
                      <a:pt x="0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8" name="Freeform 414"/>
              <p:cNvSpPr>
                <a:spLocks noChangeArrowheads="1"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1367" y="3031"/>
                <a:ext cx="23" cy="9"/>
              </a:xfrm>
              <a:custGeom>
                <a:avLst/>
                <a:gdLst>
                  <a:gd name="T0" fmla="*/ 2 w 24"/>
                  <a:gd name="T1" fmla="*/ 8 h 9"/>
                  <a:gd name="T2" fmla="*/ 0 w 24"/>
                  <a:gd name="T3" fmla="*/ 8 h 9"/>
                  <a:gd name="T4" fmla="*/ 24 w 24"/>
                  <a:gd name="T5" fmla="*/ 5 h 9"/>
                  <a:gd name="T6" fmla="*/ 2 w 24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2" y="8"/>
                    </a:moveTo>
                    <a:cubicBezTo>
                      <a:pt x="2" y="8"/>
                      <a:pt x="1" y="8"/>
                      <a:pt x="0" y="8"/>
                    </a:cubicBezTo>
                    <a:cubicBezTo>
                      <a:pt x="7" y="7"/>
                      <a:pt x="18" y="0"/>
                      <a:pt x="24" y="5"/>
                    </a:cubicBezTo>
                    <a:cubicBezTo>
                      <a:pt x="19" y="7"/>
                      <a:pt x="7" y="9"/>
                      <a:pt x="2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9" name="Freeform 415"/>
              <p:cNvSpPr>
                <a:spLocks noChangeArrowheads="1"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1373" y="3045"/>
                <a:ext cx="18" cy="5"/>
              </a:xfrm>
              <a:custGeom>
                <a:avLst/>
                <a:gdLst>
                  <a:gd name="T0" fmla="*/ 2 w 19"/>
                  <a:gd name="T1" fmla="*/ 5 h 5"/>
                  <a:gd name="T2" fmla="*/ 0 w 19"/>
                  <a:gd name="T3" fmla="*/ 3 h 5"/>
                  <a:gd name="T4" fmla="*/ 19 w 19"/>
                  <a:gd name="T5" fmla="*/ 3 h 5"/>
                  <a:gd name="T6" fmla="*/ 2 w 19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">
                    <a:moveTo>
                      <a:pt x="2" y="5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5" y="4"/>
                      <a:pt x="13" y="0"/>
                      <a:pt x="19" y="3"/>
                    </a:cubicBezTo>
                    <a:cubicBezTo>
                      <a:pt x="15" y="4"/>
                      <a:pt x="6" y="3"/>
                      <a:pt x="2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0" name="Freeform 416"/>
              <p:cNvSpPr>
                <a:spLocks noChangeArrowheads="1"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1378" y="3063"/>
                <a:ext cx="16" cy="7"/>
              </a:xfrm>
              <a:custGeom>
                <a:avLst/>
                <a:gdLst>
                  <a:gd name="T0" fmla="*/ 1 w 17"/>
                  <a:gd name="T1" fmla="*/ 3 h 8"/>
                  <a:gd name="T2" fmla="*/ 16 w 17"/>
                  <a:gd name="T3" fmla="*/ 3 h 8"/>
                  <a:gd name="T4" fmla="*/ 1 w 17"/>
                  <a:gd name="T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" y="3"/>
                    </a:moveTo>
                    <a:cubicBezTo>
                      <a:pt x="0" y="5"/>
                      <a:pt x="17" y="8"/>
                      <a:pt x="16" y="3"/>
                    </a:cubicBezTo>
                    <a:cubicBezTo>
                      <a:pt x="15" y="0"/>
                      <a:pt x="3" y="1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1" name="Freeform 417"/>
              <p:cNvSpPr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1377" y="3076"/>
                <a:ext cx="17" cy="8"/>
              </a:xfrm>
              <a:custGeom>
                <a:avLst/>
                <a:gdLst>
                  <a:gd name="T0" fmla="*/ 0 w 18"/>
                  <a:gd name="T1" fmla="*/ 5 h 8"/>
                  <a:gd name="T2" fmla="*/ 18 w 18"/>
                  <a:gd name="T3" fmla="*/ 5 h 8"/>
                  <a:gd name="T4" fmla="*/ 0 w 18"/>
                  <a:gd name="T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5"/>
                    </a:moveTo>
                    <a:cubicBezTo>
                      <a:pt x="6" y="7"/>
                      <a:pt x="12" y="8"/>
                      <a:pt x="18" y="5"/>
                    </a:cubicBezTo>
                    <a:cubicBezTo>
                      <a:pt x="16" y="0"/>
                      <a:pt x="5" y="2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2" name="Freeform 418"/>
              <p:cNvSpPr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1380" y="3094"/>
                <a:ext cx="18" cy="9"/>
              </a:xfrm>
              <a:custGeom>
                <a:avLst/>
                <a:gdLst>
                  <a:gd name="T0" fmla="*/ 0 w 19"/>
                  <a:gd name="T1" fmla="*/ 3 h 9"/>
                  <a:gd name="T2" fmla="*/ 19 w 19"/>
                  <a:gd name="T3" fmla="*/ 3 h 9"/>
                  <a:gd name="T4" fmla="*/ 0 w 1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0" y="3"/>
                    </a:moveTo>
                    <a:cubicBezTo>
                      <a:pt x="6" y="5"/>
                      <a:pt x="14" y="9"/>
                      <a:pt x="19" y="3"/>
                    </a:cubicBezTo>
                    <a:cubicBezTo>
                      <a:pt x="14" y="0"/>
                      <a:pt x="5" y="4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3" name="Freeform 419"/>
              <p:cNvSpPr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1380" y="3108"/>
                <a:ext cx="19" cy="5"/>
              </a:xfrm>
              <a:custGeom>
                <a:avLst/>
                <a:gdLst>
                  <a:gd name="T0" fmla="*/ 1 w 20"/>
                  <a:gd name="T1" fmla="*/ 3 h 6"/>
                  <a:gd name="T2" fmla="*/ 0 w 20"/>
                  <a:gd name="T3" fmla="*/ 2 h 6"/>
                  <a:gd name="T4" fmla="*/ 20 w 20"/>
                  <a:gd name="T5" fmla="*/ 3 h 6"/>
                  <a:gd name="T6" fmla="*/ 2 w 2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1" y="3"/>
                    </a:moveTo>
                    <a:cubicBezTo>
                      <a:pt x="0" y="2"/>
                      <a:pt x="0" y="3"/>
                      <a:pt x="0" y="2"/>
                    </a:cubicBezTo>
                    <a:cubicBezTo>
                      <a:pt x="6" y="4"/>
                      <a:pt x="14" y="6"/>
                      <a:pt x="20" y="3"/>
                    </a:cubicBezTo>
                    <a:cubicBezTo>
                      <a:pt x="15" y="3"/>
                      <a:pt x="3" y="3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4" name="Freeform 420"/>
              <p:cNvSpPr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377" y="3119"/>
                <a:ext cx="14" cy="5"/>
              </a:xfrm>
              <a:custGeom>
                <a:avLst/>
                <a:gdLst>
                  <a:gd name="T0" fmla="*/ 0 w 15"/>
                  <a:gd name="T1" fmla="*/ 2 h 5"/>
                  <a:gd name="T2" fmla="*/ 0 w 15"/>
                  <a:gd name="T3" fmla="*/ 0 h 5"/>
                  <a:gd name="T4" fmla="*/ 15 w 15"/>
                  <a:gd name="T5" fmla="*/ 5 h 5"/>
                  <a:gd name="T6" fmla="*/ 2 w 1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4" y="2"/>
                      <a:pt x="10" y="5"/>
                      <a:pt x="15" y="5"/>
                    </a:cubicBezTo>
                    <a:cubicBezTo>
                      <a:pt x="13" y="0"/>
                      <a:pt x="3" y="3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5" name="Freeform 421"/>
              <p:cNvSpPr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1374" y="3131"/>
                <a:ext cx="15" cy="5"/>
              </a:xfrm>
              <a:custGeom>
                <a:avLst/>
                <a:gdLst>
                  <a:gd name="T0" fmla="*/ 5 w 16"/>
                  <a:gd name="T1" fmla="*/ 5 h 6"/>
                  <a:gd name="T2" fmla="*/ 3 w 16"/>
                  <a:gd name="T3" fmla="*/ 4 h 6"/>
                  <a:gd name="T4" fmla="*/ 16 w 16"/>
                  <a:gd name="T5" fmla="*/ 5 h 6"/>
                  <a:gd name="T6" fmla="*/ 1 w 16"/>
                  <a:gd name="T7" fmla="*/ 1 h 6"/>
                  <a:gd name="T8" fmla="*/ 2 w 1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5" y="5"/>
                    </a:moveTo>
                    <a:cubicBezTo>
                      <a:pt x="4" y="5"/>
                      <a:pt x="4" y="4"/>
                      <a:pt x="3" y="4"/>
                    </a:cubicBezTo>
                    <a:cubicBezTo>
                      <a:pt x="7" y="4"/>
                      <a:pt x="12" y="6"/>
                      <a:pt x="16" y="5"/>
                    </a:cubicBezTo>
                    <a:cubicBezTo>
                      <a:pt x="14" y="0"/>
                      <a:pt x="6" y="2"/>
                      <a:pt x="1" y="1"/>
                    </a:cubicBezTo>
                    <a:cubicBezTo>
                      <a:pt x="0" y="1"/>
                      <a:pt x="2" y="1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6" name="Freeform 422"/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1370" y="3143"/>
                <a:ext cx="13" cy="8"/>
              </a:xfrm>
              <a:custGeom>
                <a:avLst/>
                <a:gdLst>
                  <a:gd name="T0" fmla="*/ 3 w 14"/>
                  <a:gd name="T1" fmla="*/ 3 h 8"/>
                  <a:gd name="T2" fmla="*/ 1 w 14"/>
                  <a:gd name="T3" fmla="*/ 3 h 8"/>
                  <a:gd name="T4" fmla="*/ 14 w 14"/>
                  <a:gd name="T5" fmla="*/ 6 h 8"/>
                  <a:gd name="T6" fmla="*/ 0 w 14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4" y="5"/>
                      <a:pt x="10" y="8"/>
                      <a:pt x="14" y="6"/>
                    </a:cubicBezTo>
                    <a:cubicBezTo>
                      <a:pt x="12" y="2"/>
                      <a:pt x="1" y="0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7" name="Freeform 423"/>
              <p:cNvSpPr>
                <a:spLocks noChangeArrowhead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1367" y="3155"/>
                <a:ext cx="16" cy="7"/>
              </a:xfrm>
              <a:custGeom>
                <a:avLst/>
                <a:gdLst>
                  <a:gd name="T0" fmla="*/ 1 w 16"/>
                  <a:gd name="T1" fmla="*/ 2 h 8"/>
                  <a:gd name="T2" fmla="*/ 0 w 16"/>
                  <a:gd name="T3" fmla="*/ 1 h 8"/>
                  <a:gd name="T4" fmla="*/ 16 w 16"/>
                  <a:gd name="T5" fmla="*/ 4 h 8"/>
                  <a:gd name="T6" fmla="*/ 0 w 16"/>
                  <a:gd name="T7" fmla="*/ 2 h 8"/>
                  <a:gd name="T8" fmla="*/ 1 w 1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5" y="1"/>
                      <a:pt x="14" y="1"/>
                      <a:pt x="16" y="4"/>
                    </a:cubicBezTo>
                    <a:cubicBezTo>
                      <a:pt x="13" y="8"/>
                      <a:pt x="3" y="5"/>
                      <a:pt x="0" y="2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" name="Freeform 424"/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1363" y="3166"/>
                <a:ext cx="19" cy="5"/>
              </a:xfrm>
              <a:custGeom>
                <a:avLst/>
                <a:gdLst>
                  <a:gd name="T0" fmla="*/ 3 w 19"/>
                  <a:gd name="T1" fmla="*/ 1 h 5"/>
                  <a:gd name="T2" fmla="*/ 1 w 19"/>
                  <a:gd name="T3" fmla="*/ 0 h 5"/>
                  <a:gd name="T4" fmla="*/ 19 w 19"/>
                  <a:gd name="T5" fmla="*/ 4 h 5"/>
                  <a:gd name="T6" fmla="*/ 0 w 1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6" y="0"/>
                      <a:pt x="14" y="2"/>
                      <a:pt x="19" y="4"/>
                    </a:cubicBezTo>
                    <a:cubicBezTo>
                      <a:pt x="13" y="5"/>
                      <a:pt x="4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" name="Freeform 425"/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1360" y="3177"/>
                <a:ext cx="22" cy="10"/>
              </a:xfrm>
              <a:custGeom>
                <a:avLst/>
                <a:gdLst>
                  <a:gd name="T0" fmla="*/ 2 w 22"/>
                  <a:gd name="T1" fmla="*/ 0 h 11"/>
                  <a:gd name="T2" fmla="*/ 11 w 22"/>
                  <a:gd name="T3" fmla="*/ 1 h 11"/>
                  <a:gd name="T4" fmla="*/ 22 w 22"/>
                  <a:gd name="T5" fmla="*/ 8 h 11"/>
                  <a:gd name="T6" fmla="*/ 2 w 22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1">
                    <a:moveTo>
                      <a:pt x="2" y="0"/>
                    </a:moveTo>
                    <a:cubicBezTo>
                      <a:pt x="0" y="0"/>
                      <a:pt x="9" y="1"/>
                      <a:pt x="11" y="1"/>
                    </a:cubicBezTo>
                    <a:cubicBezTo>
                      <a:pt x="15" y="2"/>
                      <a:pt x="20" y="4"/>
                      <a:pt x="22" y="8"/>
                    </a:cubicBezTo>
                    <a:cubicBezTo>
                      <a:pt x="16" y="11"/>
                      <a:pt x="5" y="6"/>
                      <a:pt x="2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0" name="Freeform 426"/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1360" y="3187"/>
                <a:ext cx="23" cy="19"/>
              </a:xfrm>
              <a:custGeom>
                <a:avLst/>
                <a:gdLst>
                  <a:gd name="T0" fmla="*/ 0 w 24"/>
                  <a:gd name="T1" fmla="*/ 2 h 19"/>
                  <a:gd name="T2" fmla="*/ 14 w 24"/>
                  <a:gd name="T3" fmla="*/ 19 h 19"/>
                  <a:gd name="T4" fmla="*/ 0 w 24"/>
                  <a:gd name="T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2"/>
                    </a:moveTo>
                    <a:cubicBezTo>
                      <a:pt x="8" y="0"/>
                      <a:pt x="24" y="10"/>
                      <a:pt x="14" y="19"/>
                    </a:cubicBezTo>
                    <a:cubicBezTo>
                      <a:pt x="10" y="14"/>
                      <a:pt x="6" y="12"/>
                      <a:pt x="0" y="8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1" name="Freeform 427"/>
              <p:cNvSpPr>
                <a:spLocks noChangeArrowhead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1070" y="2758"/>
                <a:ext cx="20" cy="9"/>
              </a:xfrm>
              <a:custGeom>
                <a:avLst/>
                <a:gdLst>
                  <a:gd name="T0" fmla="*/ 0 w 21"/>
                  <a:gd name="T1" fmla="*/ 9 h 9"/>
                  <a:gd name="T2" fmla="*/ 21 w 21"/>
                  <a:gd name="T3" fmla="*/ 0 h 9"/>
                  <a:gd name="T4" fmla="*/ 1 w 21"/>
                  <a:gd name="T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2" y="5"/>
                      <a:pt x="16" y="1"/>
                      <a:pt x="21" y="0"/>
                    </a:cubicBezTo>
                    <a:cubicBezTo>
                      <a:pt x="15" y="3"/>
                      <a:pt x="7" y="5"/>
                      <a:pt x="1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2" name="Freeform 428"/>
              <p:cNvSpPr>
                <a:spLocks noChangeArrowheads="1"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1072" y="2765"/>
                <a:ext cx="17" cy="13"/>
              </a:xfrm>
              <a:custGeom>
                <a:avLst/>
                <a:gdLst>
                  <a:gd name="T0" fmla="*/ 1 w 18"/>
                  <a:gd name="T1" fmla="*/ 10 h 14"/>
                  <a:gd name="T2" fmla="*/ 18 w 18"/>
                  <a:gd name="T3" fmla="*/ 5 h 14"/>
                  <a:gd name="T4" fmla="*/ 0 w 18"/>
                  <a:gd name="T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" y="10"/>
                    </a:moveTo>
                    <a:cubicBezTo>
                      <a:pt x="5" y="14"/>
                      <a:pt x="15" y="8"/>
                      <a:pt x="18" y="5"/>
                    </a:cubicBezTo>
                    <a:cubicBezTo>
                      <a:pt x="15" y="0"/>
                      <a:pt x="4" y="8"/>
                      <a:pt x="0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3" name="Freeform 429"/>
              <p:cNvSpPr>
                <a:spLocks noChangeArrowheads="1"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1080" y="2775"/>
                <a:ext cx="18" cy="11"/>
              </a:xfrm>
              <a:custGeom>
                <a:avLst/>
                <a:gdLst>
                  <a:gd name="T0" fmla="*/ 0 w 19"/>
                  <a:gd name="T1" fmla="*/ 11 h 12"/>
                  <a:gd name="T2" fmla="*/ 19 w 19"/>
                  <a:gd name="T3" fmla="*/ 4 h 12"/>
                  <a:gd name="T4" fmla="*/ 0 w 19"/>
                  <a:gd name="T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0" y="11"/>
                    </a:moveTo>
                    <a:cubicBezTo>
                      <a:pt x="6" y="12"/>
                      <a:pt x="14" y="7"/>
                      <a:pt x="19" y="4"/>
                    </a:cubicBezTo>
                    <a:cubicBezTo>
                      <a:pt x="15" y="0"/>
                      <a:pt x="4" y="8"/>
                      <a:pt x="0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4" name="Freeform 430"/>
              <p:cNvSpPr>
                <a:spLocks noChangeArrowhead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1083" y="2783"/>
                <a:ext cx="18" cy="15"/>
              </a:xfrm>
              <a:custGeom>
                <a:avLst/>
                <a:gdLst>
                  <a:gd name="T0" fmla="*/ 0 w 19"/>
                  <a:gd name="T1" fmla="*/ 15 h 15"/>
                  <a:gd name="T2" fmla="*/ 19 w 19"/>
                  <a:gd name="T3" fmla="*/ 0 h 15"/>
                  <a:gd name="T4" fmla="*/ 0 w 19"/>
                  <a:gd name="T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cubicBezTo>
                      <a:pt x="6" y="13"/>
                      <a:pt x="18" y="7"/>
                      <a:pt x="19" y="0"/>
                    </a:cubicBezTo>
                    <a:cubicBezTo>
                      <a:pt x="13" y="1"/>
                      <a:pt x="5" y="7"/>
                      <a:pt x="0" y="1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5" name="Freeform 431"/>
              <p:cNvSpPr>
                <a:spLocks noChangeArrowhead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1088" y="2794"/>
                <a:ext cx="18" cy="16"/>
              </a:xfrm>
              <a:custGeom>
                <a:avLst/>
                <a:gdLst>
                  <a:gd name="T0" fmla="*/ 1 w 18"/>
                  <a:gd name="T1" fmla="*/ 15 h 17"/>
                  <a:gd name="T2" fmla="*/ 18 w 18"/>
                  <a:gd name="T3" fmla="*/ 4 h 17"/>
                  <a:gd name="T4" fmla="*/ 0 w 18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1" y="15"/>
                    </a:moveTo>
                    <a:cubicBezTo>
                      <a:pt x="4" y="17"/>
                      <a:pt x="15" y="6"/>
                      <a:pt x="18" y="4"/>
                    </a:cubicBezTo>
                    <a:cubicBezTo>
                      <a:pt x="15" y="0"/>
                      <a:pt x="3" y="14"/>
                      <a:pt x="0" y="1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6" name="Freeform 432"/>
              <p:cNvSpPr>
                <a:spLocks noChangeArrowhead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1091" y="2806"/>
                <a:ext cx="19" cy="13"/>
              </a:xfrm>
              <a:custGeom>
                <a:avLst/>
                <a:gdLst>
                  <a:gd name="T0" fmla="*/ 0 w 20"/>
                  <a:gd name="T1" fmla="*/ 13 h 13"/>
                  <a:gd name="T2" fmla="*/ 20 w 20"/>
                  <a:gd name="T3" fmla="*/ 0 h 13"/>
                  <a:gd name="T4" fmla="*/ 13 w 20"/>
                  <a:gd name="T5" fmla="*/ 9 h 13"/>
                  <a:gd name="T6" fmla="*/ 2 w 20"/>
                  <a:gd name="T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3">
                    <a:moveTo>
                      <a:pt x="0" y="13"/>
                    </a:moveTo>
                    <a:cubicBezTo>
                      <a:pt x="6" y="7"/>
                      <a:pt x="12" y="2"/>
                      <a:pt x="20" y="0"/>
                    </a:cubicBezTo>
                    <a:cubicBezTo>
                      <a:pt x="18" y="3"/>
                      <a:pt x="17" y="7"/>
                      <a:pt x="13" y="9"/>
                    </a:cubicBezTo>
                    <a:cubicBezTo>
                      <a:pt x="10" y="11"/>
                      <a:pt x="6" y="11"/>
                      <a:pt x="2" y="1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7" name="Freeform 433"/>
              <p:cNvSpPr>
                <a:spLocks noChangeArrowheads="1"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1096" y="2819"/>
                <a:ext cx="17" cy="10"/>
              </a:xfrm>
              <a:custGeom>
                <a:avLst/>
                <a:gdLst>
                  <a:gd name="T0" fmla="*/ 2 w 18"/>
                  <a:gd name="T1" fmla="*/ 10 h 11"/>
                  <a:gd name="T2" fmla="*/ 18 w 18"/>
                  <a:gd name="T3" fmla="*/ 0 h 11"/>
                  <a:gd name="T4" fmla="*/ 0 w 18"/>
                  <a:gd name="T5" fmla="*/ 11 h 11"/>
                  <a:gd name="T6" fmla="*/ 1 w 18"/>
                  <a:gd name="T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">
                    <a:moveTo>
                      <a:pt x="2" y="10"/>
                    </a:moveTo>
                    <a:cubicBezTo>
                      <a:pt x="5" y="4"/>
                      <a:pt x="12" y="1"/>
                      <a:pt x="18" y="0"/>
                    </a:cubicBezTo>
                    <a:cubicBezTo>
                      <a:pt x="12" y="3"/>
                      <a:pt x="8" y="10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8" name="Freeform 434"/>
              <p:cNvSpPr>
                <a:spLocks noChangeArrowhead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1102" y="2827"/>
                <a:ext cx="15" cy="17"/>
              </a:xfrm>
              <a:custGeom>
                <a:avLst/>
                <a:gdLst>
                  <a:gd name="T0" fmla="*/ 16 w 16"/>
                  <a:gd name="T1" fmla="*/ 1 h 17"/>
                  <a:gd name="T2" fmla="*/ 2 w 16"/>
                  <a:gd name="T3" fmla="*/ 13 h 17"/>
                  <a:gd name="T4" fmla="*/ 15 w 16"/>
                  <a:gd name="T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16" y="1"/>
                    </a:moveTo>
                    <a:cubicBezTo>
                      <a:pt x="12" y="0"/>
                      <a:pt x="0" y="9"/>
                      <a:pt x="2" y="13"/>
                    </a:cubicBezTo>
                    <a:cubicBezTo>
                      <a:pt x="4" y="17"/>
                      <a:pt x="14" y="4"/>
                      <a:pt x="15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9" name="Freeform 435"/>
              <p:cNvSpPr>
                <a:spLocks noChangeArrowheads="1"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110" y="2837"/>
                <a:ext cx="13" cy="15"/>
              </a:xfrm>
              <a:custGeom>
                <a:avLst/>
                <a:gdLst>
                  <a:gd name="T0" fmla="*/ 13 w 14"/>
                  <a:gd name="T1" fmla="*/ 1 h 16"/>
                  <a:gd name="T2" fmla="*/ 14 w 14"/>
                  <a:gd name="T3" fmla="*/ 0 h 16"/>
                  <a:gd name="T4" fmla="*/ 2 w 14"/>
                  <a:gd name="T5" fmla="*/ 12 h 16"/>
                  <a:gd name="T6" fmla="*/ 12 w 14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3" y="1"/>
                    </a:moveTo>
                    <a:cubicBezTo>
                      <a:pt x="13" y="1"/>
                      <a:pt x="14" y="0"/>
                      <a:pt x="14" y="0"/>
                    </a:cubicBezTo>
                    <a:cubicBezTo>
                      <a:pt x="12" y="2"/>
                      <a:pt x="0" y="9"/>
                      <a:pt x="2" y="12"/>
                    </a:cubicBezTo>
                    <a:cubicBezTo>
                      <a:pt x="4" y="16"/>
                      <a:pt x="11" y="4"/>
                      <a:pt x="1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0" name="Freeform 436"/>
              <p:cNvSpPr>
                <a:spLocks noChangeArrowhead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1117" y="2849"/>
                <a:ext cx="16" cy="10"/>
              </a:xfrm>
              <a:custGeom>
                <a:avLst/>
                <a:gdLst>
                  <a:gd name="T0" fmla="*/ 15 w 16"/>
                  <a:gd name="T1" fmla="*/ 1 h 11"/>
                  <a:gd name="T2" fmla="*/ 14 w 16"/>
                  <a:gd name="T3" fmla="*/ 0 h 11"/>
                  <a:gd name="T4" fmla="*/ 4 w 16"/>
                  <a:gd name="T5" fmla="*/ 10 h 11"/>
                  <a:gd name="T6" fmla="*/ 16 w 16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15" y="1"/>
                    </a:moveTo>
                    <a:cubicBezTo>
                      <a:pt x="15" y="1"/>
                      <a:pt x="15" y="0"/>
                      <a:pt x="14" y="0"/>
                    </a:cubicBezTo>
                    <a:cubicBezTo>
                      <a:pt x="13" y="1"/>
                      <a:pt x="0" y="8"/>
                      <a:pt x="4" y="10"/>
                    </a:cubicBezTo>
                    <a:cubicBezTo>
                      <a:pt x="7" y="11"/>
                      <a:pt x="14" y="3"/>
                      <a:pt x="1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1" name="Freeform 437"/>
              <p:cNvSpPr>
                <a:spLocks noChangeArrowheads="1"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1125" y="2855"/>
                <a:ext cx="14" cy="13"/>
              </a:xfrm>
              <a:custGeom>
                <a:avLst/>
                <a:gdLst>
                  <a:gd name="T0" fmla="*/ 15 w 15"/>
                  <a:gd name="T1" fmla="*/ 0 h 13"/>
                  <a:gd name="T2" fmla="*/ 0 w 15"/>
                  <a:gd name="T3" fmla="*/ 11 h 13"/>
                  <a:gd name="T4" fmla="*/ 13 w 15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15" y="0"/>
                    </a:moveTo>
                    <a:cubicBezTo>
                      <a:pt x="11" y="0"/>
                      <a:pt x="1" y="7"/>
                      <a:pt x="0" y="11"/>
                    </a:cubicBezTo>
                    <a:cubicBezTo>
                      <a:pt x="5" y="13"/>
                      <a:pt x="11" y="4"/>
                      <a:pt x="1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2" name="Freeform 438"/>
              <p:cNvSpPr>
                <a:spLocks noChangeArrowhead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1129" y="2861"/>
                <a:ext cx="14" cy="13"/>
              </a:xfrm>
              <a:custGeom>
                <a:avLst/>
                <a:gdLst>
                  <a:gd name="T0" fmla="*/ 15 w 15"/>
                  <a:gd name="T1" fmla="*/ 2 h 14"/>
                  <a:gd name="T2" fmla="*/ 15 w 15"/>
                  <a:gd name="T3" fmla="*/ 0 h 14"/>
                  <a:gd name="T4" fmla="*/ 2 w 15"/>
                  <a:gd name="T5" fmla="*/ 14 h 14"/>
                  <a:gd name="T6" fmla="*/ 15 w 15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15" y="2"/>
                    </a:moveTo>
                    <a:cubicBezTo>
                      <a:pt x="15" y="1"/>
                      <a:pt x="15" y="1"/>
                      <a:pt x="15" y="0"/>
                    </a:cubicBezTo>
                    <a:cubicBezTo>
                      <a:pt x="11" y="0"/>
                      <a:pt x="0" y="10"/>
                      <a:pt x="2" y="14"/>
                    </a:cubicBezTo>
                    <a:cubicBezTo>
                      <a:pt x="7" y="12"/>
                      <a:pt x="12" y="6"/>
                      <a:pt x="15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3" name="Freeform 439"/>
              <p:cNvSpPr>
                <a:spLocks noChangeArrowheads="1"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1135" y="2868"/>
                <a:ext cx="13" cy="13"/>
              </a:xfrm>
              <a:custGeom>
                <a:avLst/>
                <a:gdLst>
                  <a:gd name="T0" fmla="*/ 14 w 14"/>
                  <a:gd name="T1" fmla="*/ 0 h 14"/>
                  <a:gd name="T2" fmla="*/ 0 w 14"/>
                  <a:gd name="T3" fmla="*/ 14 h 14"/>
                  <a:gd name="T4" fmla="*/ 14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cubicBezTo>
                      <a:pt x="9" y="1"/>
                      <a:pt x="1" y="8"/>
                      <a:pt x="0" y="14"/>
                    </a:cubicBezTo>
                    <a:cubicBezTo>
                      <a:pt x="4" y="9"/>
                      <a:pt x="10" y="5"/>
                      <a:pt x="1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4" name="Freeform 440"/>
              <p:cNvSpPr>
                <a:spLocks noChangeArrowhead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140" y="2875"/>
                <a:ext cx="15" cy="16"/>
              </a:xfrm>
              <a:custGeom>
                <a:avLst/>
                <a:gdLst>
                  <a:gd name="T0" fmla="*/ 15 w 15"/>
                  <a:gd name="T1" fmla="*/ 0 h 16"/>
                  <a:gd name="T2" fmla="*/ 0 w 15"/>
                  <a:gd name="T3" fmla="*/ 16 h 16"/>
                  <a:gd name="T4" fmla="*/ 13 w 15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5" y="0"/>
                    </a:moveTo>
                    <a:cubicBezTo>
                      <a:pt x="10" y="0"/>
                      <a:pt x="0" y="11"/>
                      <a:pt x="0" y="16"/>
                    </a:cubicBezTo>
                    <a:cubicBezTo>
                      <a:pt x="6" y="16"/>
                      <a:pt x="9" y="6"/>
                      <a:pt x="13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5" name="Freeform 441"/>
              <p:cNvSpPr>
                <a:spLocks noChangeArrowhead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1149" y="2883"/>
                <a:ext cx="12" cy="14"/>
              </a:xfrm>
              <a:custGeom>
                <a:avLst/>
                <a:gdLst>
                  <a:gd name="T0" fmla="*/ 12 w 13"/>
                  <a:gd name="T1" fmla="*/ 1 h 15"/>
                  <a:gd name="T2" fmla="*/ 13 w 13"/>
                  <a:gd name="T3" fmla="*/ 0 h 15"/>
                  <a:gd name="T4" fmla="*/ 0 w 13"/>
                  <a:gd name="T5" fmla="*/ 15 h 15"/>
                  <a:gd name="T6" fmla="*/ 12 w 13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2" y="1"/>
                    </a:moveTo>
                    <a:cubicBezTo>
                      <a:pt x="12" y="0"/>
                      <a:pt x="13" y="0"/>
                      <a:pt x="13" y="0"/>
                    </a:cubicBezTo>
                    <a:cubicBezTo>
                      <a:pt x="7" y="4"/>
                      <a:pt x="1" y="8"/>
                      <a:pt x="0" y="15"/>
                    </a:cubicBezTo>
                    <a:cubicBezTo>
                      <a:pt x="4" y="10"/>
                      <a:pt x="8" y="6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6" name="Freeform 442"/>
              <p:cNvSpPr>
                <a:spLocks noChangeArrowhead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1157" y="2890"/>
                <a:ext cx="9" cy="13"/>
              </a:xfrm>
              <a:custGeom>
                <a:avLst/>
                <a:gdLst>
                  <a:gd name="T0" fmla="*/ 10 w 10"/>
                  <a:gd name="T1" fmla="*/ 3 h 14"/>
                  <a:gd name="T2" fmla="*/ 0 w 10"/>
                  <a:gd name="T3" fmla="*/ 14 h 14"/>
                  <a:gd name="T4" fmla="*/ 3 w 10"/>
                  <a:gd name="T5" fmla="*/ 11 h 14"/>
                  <a:gd name="T6" fmla="*/ 10 w 10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3"/>
                    </a:moveTo>
                    <a:cubicBezTo>
                      <a:pt x="9" y="0"/>
                      <a:pt x="0" y="11"/>
                      <a:pt x="0" y="14"/>
                    </a:cubicBezTo>
                    <a:cubicBezTo>
                      <a:pt x="2" y="14"/>
                      <a:pt x="2" y="13"/>
                      <a:pt x="3" y="11"/>
                    </a:cubicBezTo>
                    <a:cubicBezTo>
                      <a:pt x="5" y="8"/>
                      <a:pt x="8" y="4"/>
                      <a:pt x="1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7" name="Freeform 443"/>
              <p:cNvSpPr>
                <a:spLocks noChangeArrowhead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1161" y="2897"/>
                <a:ext cx="13" cy="16"/>
              </a:xfrm>
              <a:custGeom>
                <a:avLst/>
                <a:gdLst>
                  <a:gd name="T0" fmla="*/ 12 w 13"/>
                  <a:gd name="T1" fmla="*/ 1 h 16"/>
                  <a:gd name="T2" fmla="*/ 13 w 13"/>
                  <a:gd name="T3" fmla="*/ 0 h 16"/>
                  <a:gd name="T4" fmla="*/ 0 w 13"/>
                  <a:gd name="T5" fmla="*/ 15 h 16"/>
                  <a:gd name="T6" fmla="*/ 13 w 13"/>
                  <a:gd name="T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2" y="1"/>
                    </a:moveTo>
                    <a:cubicBezTo>
                      <a:pt x="13" y="1"/>
                      <a:pt x="13" y="1"/>
                      <a:pt x="13" y="0"/>
                    </a:cubicBezTo>
                    <a:cubicBezTo>
                      <a:pt x="8" y="1"/>
                      <a:pt x="1" y="10"/>
                      <a:pt x="0" y="15"/>
                    </a:cubicBezTo>
                    <a:cubicBezTo>
                      <a:pt x="6" y="16"/>
                      <a:pt x="8" y="4"/>
                      <a:pt x="13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8" name="Freeform 444"/>
              <p:cNvSpPr>
                <a:spLocks noChangeArrowheads="1"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1172" y="2907"/>
                <a:ext cx="11" cy="14"/>
              </a:xfrm>
              <a:custGeom>
                <a:avLst/>
                <a:gdLst>
                  <a:gd name="T0" fmla="*/ 10 w 11"/>
                  <a:gd name="T1" fmla="*/ 2 h 14"/>
                  <a:gd name="T2" fmla="*/ 11 w 11"/>
                  <a:gd name="T3" fmla="*/ 0 h 14"/>
                  <a:gd name="T4" fmla="*/ 2 w 11"/>
                  <a:gd name="T5" fmla="*/ 14 h 14"/>
                  <a:gd name="T6" fmla="*/ 11 w 11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0" y="2"/>
                    </a:moveTo>
                    <a:cubicBezTo>
                      <a:pt x="11" y="1"/>
                      <a:pt x="11" y="1"/>
                      <a:pt x="11" y="0"/>
                    </a:cubicBezTo>
                    <a:cubicBezTo>
                      <a:pt x="7" y="1"/>
                      <a:pt x="0" y="10"/>
                      <a:pt x="2" y="14"/>
                    </a:cubicBezTo>
                    <a:cubicBezTo>
                      <a:pt x="7" y="13"/>
                      <a:pt x="9" y="4"/>
                      <a:pt x="11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9" name="Freeform 445"/>
              <p:cNvSpPr>
                <a:spLocks noChangeArrowhead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1181" y="2912"/>
                <a:ext cx="12" cy="15"/>
              </a:xfrm>
              <a:custGeom>
                <a:avLst/>
                <a:gdLst>
                  <a:gd name="T0" fmla="*/ 13 w 13"/>
                  <a:gd name="T1" fmla="*/ 1 h 16"/>
                  <a:gd name="T2" fmla="*/ 13 w 13"/>
                  <a:gd name="T3" fmla="*/ 0 h 16"/>
                  <a:gd name="T4" fmla="*/ 2 w 13"/>
                  <a:gd name="T5" fmla="*/ 16 h 16"/>
                  <a:gd name="T6" fmla="*/ 13 w 13"/>
                  <a:gd name="T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1"/>
                    </a:moveTo>
                    <a:cubicBezTo>
                      <a:pt x="13" y="1"/>
                      <a:pt x="13" y="1"/>
                      <a:pt x="13" y="0"/>
                    </a:cubicBezTo>
                    <a:cubicBezTo>
                      <a:pt x="9" y="1"/>
                      <a:pt x="0" y="11"/>
                      <a:pt x="2" y="16"/>
                    </a:cubicBezTo>
                    <a:cubicBezTo>
                      <a:pt x="7" y="15"/>
                      <a:pt x="9" y="5"/>
                      <a:pt x="1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0" name="Freeform 446"/>
              <p:cNvSpPr>
                <a:spLocks noChangeArrowheads="1"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1190" y="2920"/>
                <a:ext cx="12" cy="16"/>
              </a:xfrm>
              <a:custGeom>
                <a:avLst/>
                <a:gdLst>
                  <a:gd name="T0" fmla="*/ 11 w 12"/>
                  <a:gd name="T1" fmla="*/ 2 h 17"/>
                  <a:gd name="T2" fmla="*/ 12 w 12"/>
                  <a:gd name="T3" fmla="*/ 0 h 17"/>
                  <a:gd name="T4" fmla="*/ 1 w 12"/>
                  <a:gd name="T5" fmla="*/ 15 h 17"/>
                  <a:gd name="T6" fmla="*/ 10 w 1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1" y="2"/>
                    </a:moveTo>
                    <a:cubicBezTo>
                      <a:pt x="12" y="2"/>
                      <a:pt x="12" y="1"/>
                      <a:pt x="12" y="0"/>
                    </a:cubicBezTo>
                    <a:cubicBezTo>
                      <a:pt x="6" y="0"/>
                      <a:pt x="0" y="10"/>
                      <a:pt x="1" y="15"/>
                    </a:cubicBezTo>
                    <a:cubicBezTo>
                      <a:pt x="7" y="17"/>
                      <a:pt x="9" y="4"/>
                      <a:pt x="1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1" name="Freeform 447"/>
              <p:cNvSpPr>
                <a:spLocks noChangeArrowhead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1204" y="2925"/>
                <a:ext cx="11" cy="17"/>
              </a:xfrm>
              <a:custGeom>
                <a:avLst/>
                <a:gdLst>
                  <a:gd name="T0" fmla="*/ 10 w 12"/>
                  <a:gd name="T1" fmla="*/ 2 h 17"/>
                  <a:gd name="T2" fmla="*/ 11 w 12"/>
                  <a:gd name="T3" fmla="*/ 0 h 17"/>
                  <a:gd name="T4" fmla="*/ 2 w 12"/>
                  <a:gd name="T5" fmla="*/ 17 h 17"/>
                  <a:gd name="T6" fmla="*/ 12 w 12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0" y="2"/>
                    </a:moveTo>
                    <a:cubicBezTo>
                      <a:pt x="11" y="2"/>
                      <a:pt x="11" y="1"/>
                      <a:pt x="11" y="0"/>
                    </a:cubicBezTo>
                    <a:cubicBezTo>
                      <a:pt x="7" y="4"/>
                      <a:pt x="0" y="12"/>
                      <a:pt x="2" y="17"/>
                    </a:cubicBezTo>
                    <a:cubicBezTo>
                      <a:pt x="6" y="16"/>
                      <a:pt x="12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" name="Freeform 448"/>
              <p:cNvSpPr>
                <a:spLocks noChangeArrowhead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1211" y="2929"/>
                <a:ext cx="14" cy="19"/>
              </a:xfrm>
              <a:custGeom>
                <a:avLst/>
                <a:gdLst>
                  <a:gd name="T0" fmla="*/ 13 w 14"/>
                  <a:gd name="T1" fmla="*/ 2 h 20"/>
                  <a:gd name="T2" fmla="*/ 3 w 14"/>
                  <a:gd name="T3" fmla="*/ 19 h 20"/>
                  <a:gd name="T4" fmla="*/ 14 w 14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3" y="2"/>
                    </a:moveTo>
                    <a:cubicBezTo>
                      <a:pt x="9" y="0"/>
                      <a:pt x="0" y="17"/>
                      <a:pt x="3" y="19"/>
                    </a:cubicBezTo>
                    <a:cubicBezTo>
                      <a:pt x="6" y="20"/>
                      <a:pt x="12" y="4"/>
                      <a:pt x="14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3" name="Freeform 449"/>
              <p:cNvSpPr>
                <a:spLocks noChangeArrowhead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1225" y="2938"/>
                <a:ext cx="9" cy="16"/>
              </a:xfrm>
              <a:custGeom>
                <a:avLst/>
                <a:gdLst>
                  <a:gd name="T0" fmla="*/ 9 w 10"/>
                  <a:gd name="T1" fmla="*/ 2 h 17"/>
                  <a:gd name="T2" fmla="*/ 7 w 10"/>
                  <a:gd name="T3" fmla="*/ 4 h 17"/>
                  <a:gd name="T4" fmla="*/ 2 w 10"/>
                  <a:gd name="T5" fmla="*/ 17 h 17"/>
                  <a:gd name="T6" fmla="*/ 10 w 1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2"/>
                    </a:moveTo>
                    <a:cubicBezTo>
                      <a:pt x="9" y="0"/>
                      <a:pt x="8" y="2"/>
                      <a:pt x="7" y="4"/>
                    </a:cubicBezTo>
                    <a:cubicBezTo>
                      <a:pt x="4" y="7"/>
                      <a:pt x="0" y="13"/>
                      <a:pt x="2" y="17"/>
                    </a:cubicBezTo>
                    <a:cubicBezTo>
                      <a:pt x="7" y="14"/>
                      <a:pt x="9" y="6"/>
                      <a:pt x="1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4" name="Freeform 450"/>
              <p:cNvSpPr>
                <a:spLocks noChangeArrowhead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1235" y="2944"/>
                <a:ext cx="12" cy="18"/>
              </a:xfrm>
              <a:custGeom>
                <a:avLst/>
                <a:gdLst>
                  <a:gd name="T0" fmla="*/ 10 w 12"/>
                  <a:gd name="T1" fmla="*/ 2 h 19"/>
                  <a:gd name="T2" fmla="*/ 11 w 12"/>
                  <a:gd name="T3" fmla="*/ 0 h 19"/>
                  <a:gd name="T4" fmla="*/ 2 w 12"/>
                  <a:gd name="T5" fmla="*/ 19 h 19"/>
                  <a:gd name="T6" fmla="*/ 12 w 12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10" y="2"/>
                    </a:moveTo>
                    <a:cubicBezTo>
                      <a:pt x="11" y="1"/>
                      <a:pt x="11" y="1"/>
                      <a:pt x="11" y="0"/>
                    </a:cubicBezTo>
                    <a:cubicBezTo>
                      <a:pt x="4" y="0"/>
                      <a:pt x="0" y="14"/>
                      <a:pt x="2" y="19"/>
                    </a:cubicBezTo>
                    <a:cubicBezTo>
                      <a:pt x="6" y="18"/>
                      <a:pt x="11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5" name="Freeform 451"/>
              <p:cNvSpPr>
                <a:spLocks noChangeArrowhead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1247" y="2949"/>
                <a:ext cx="11" cy="19"/>
              </a:xfrm>
              <a:custGeom>
                <a:avLst/>
                <a:gdLst>
                  <a:gd name="T0" fmla="*/ 9 w 11"/>
                  <a:gd name="T1" fmla="*/ 4 h 19"/>
                  <a:gd name="T2" fmla="*/ 11 w 11"/>
                  <a:gd name="T3" fmla="*/ 1 h 19"/>
                  <a:gd name="T4" fmla="*/ 2 w 11"/>
                  <a:gd name="T5" fmla="*/ 19 h 19"/>
                  <a:gd name="T6" fmla="*/ 10 w 11"/>
                  <a:gd name="T7" fmla="*/ 0 h 19"/>
                  <a:gd name="T8" fmla="*/ 9 w 1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9">
                    <a:moveTo>
                      <a:pt x="9" y="4"/>
                    </a:moveTo>
                    <a:cubicBezTo>
                      <a:pt x="10" y="3"/>
                      <a:pt x="11" y="2"/>
                      <a:pt x="11" y="1"/>
                    </a:cubicBezTo>
                    <a:cubicBezTo>
                      <a:pt x="5" y="2"/>
                      <a:pt x="0" y="14"/>
                      <a:pt x="2" y="19"/>
                    </a:cubicBezTo>
                    <a:cubicBezTo>
                      <a:pt x="8" y="18"/>
                      <a:pt x="10" y="5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6" name="Freeform 452"/>
              <p:cNvSpPr>
                <a:spLocks noChangeArrowhead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1259" y="2956"/>
                <a:ext cx="12" cy="17"/>
              </a:xfrm>
              <a:custGeom>
                <a:avLst/>
                <a:gdLst>
                  <a:gd name="T0" fmla="*/ 10 w 12"/>
                  <a:gd name="T1" fmla="*/ 0 h 18"/>
                  <a:gd name="T2" fmla="*/ 2 w 12"/>
                  <a:gd name="T3" fmla="*/ 18 h 18"/>
                  <a:gd name="T4" fmla="*/ 12 w 12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10" y="0"/>
                    </a:moveTo>
                    <a:cubicBezTo>
                      <a:pt x="6" y="2"/>
                      <a:pt x="0" y="14"/>
                      <a:pt x="2" y="18"/>
                    </a:cubicBezTo>
                    <a:cubicBezTo>
                      <a:pt x="8" y="17"/>
                      <a:pt x="12" y="5"/>
                      <a:pt x="1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7" name="Freeform 453"/>
              <p:cNvSpPr>
                <a:spLocks noChangeArrowhead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1275" y="2963"/>
                <a:ext cx="9" cy="16"/>
              </a:xfrm>
              <a:custGeom>
                <a:avLst/>
                <a:gdLst>
                  <a:gd name="T0" fmla="*/ 8 w 10"/>
                  <a:gd name="T1" fmla="*/ 1 h 17"/>
                  <a:gd name="T2" fmla="*/ 8 w 10"/>
                  <a:gd name="T3" fmla="*/ 0 h 17"/>
                  <a:gd name="T4" fmla="*/ 0 w 10"/>
                  <a:gd name="T5" fmla="*/ 17 h 17"/>
                  <a:gd name="T6" fmla="*/ 10 w 10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4"/>
                      <a:pt x="0" y="11"/>
                      <a:pt x="0" y="17"/>
                    </a:cubicBezTo>
                    <a:cubicBezTo>
                      <a:pt x="5" y="17"/>
                      <a:pt x="10" y="4"/>
                      <a:pt x="1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8" name="Freeform 454"/>
              <p:cNvSpPr>
                <a:spLocks noChangeArrowhead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1284" y="2968"/>
                <a:ext cx="10" cy="18"/>
              </a:xfrm>
              <a:custGeom>
                <a:avLst/>
                <a:gdLst>
                  <a:gd name="T0" fmla="*/ 10 w 11"/>
                  <a:gd name="T1" fmla="*/ 0 h 18"/>
                  <a:gd name="T2" fmla="*/ 10 w 11"/>
                  <a:gd name="T3" fmla="*/ 0 h 18"/>
                  <a:gd name="T4" fmla="*/ 3 w 11"/>
                  <a:gd name="T5" fmla="*/ 18 h 18"/>
                  <a:gd name="T6" fmla="*/ 11 w 11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0" y="13"/>
                      <a:pt x="3" y="18"/>
                    </a:cubicBezTo>
                    <a:cubicBezTo>
                      <a:pt x="7" y="17"/>
                      <a:pt x="10" y="5"/>
                      <a:pt x="1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9" name="Freeform 455"/>
              <p:cNvSpPr>
                <a:spLocks noChangeArrowhead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1294" y="2972"/>
                <a:ext cx="14" cy="18"/>
              </a:xfrm>
              <a:custGeom>
                <a:avLst/>
                <a:gdLst>
                  <a:gd name="T0" fmla="*/ 13 w 14"/>
                  <a:gd name="T1" fmla="*/ 1 h 18"/>
                  <a:gd name="T2" fmla="*/ 13 w 14"/>
                  <a:gd name="T3" fmla="*/ 0 h 18"/>
                  <a:gd name="T4" fmla="*/ 1 w 14"/>
                  <a:gd name="T5" fmla="*/ 18 h 18"/>
                  <a:gd name="T6" fmla="*/ 14 w 1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13" y="1"/>
                    </a:moveTo>
                    <a:cubicBezTo>
                      <a:pt x="13" y="1"/>
                      <a:pt x="14" y="1"/>
                      <a:pt x="13" y="0"/>
                    </a:cubicBezTo>
                    <a:cubicBezTo>
                      <a:pt x="7" y="2"/>
                      <a:pt x="0" y="13"/>
                      <a:pt x="1" y="18"/>
                    </a:cubicBezTo>
                    <a:cubicBezTo>
                      <a:pt x="5" y="18"/>
                      <a:pt x="12" y="2"/>
                      <a:pt x="1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0" name="Freeform 456"/>
              <p:cNvSpPr>
                <a:spLocks noChangeArrowheads="1"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1304" y="2978"/>
                <a:ext cx="18" cy="22"/>
              </a:xfrm>
              <a:custGeom>
                <a:avLst/>
                <a:gdLst>
                  <a:gd name="T0" fmla="*/ 17 w 19"/>
                  <a:gd name="T1" fmla="*/ 2 h 23"/>
                  <a:gd name="T2" fmla="*/ 11 w 19"/>
                  <a:gd name="T3" fmla="*/ 7 h 23"/>
                  <a:gd name="T4" fmla="*/ 1 w 19"/>
                  <a:gd name="T5" fmla="*/ 23 h 23"/>
                  <a:gd name="T6" fmla="*/ 11 w 19"/>
                  <a:gd name="T7" fmla="*/ 12 h 23"/>
                  <a:gd name="T8" fmla="*/ 19 w 19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17" y="2"/>
                    </a:moveTo>
                    <a:cubicBezTo>
                      <a:pt x="17" y="0"/>
                      <a:pt x="12" y="5"/>
                      <a:pt x="11" y="7"/>
                    </a:cubicBezTo>
                    <a:cubicBezTo>
                      <a:pt x="7" y="10"/>
                      <a:pt x="0" y="17"/>
                      <a:pt x="1" y="23"/>
                    </a:cubicBezTo>
                    <a:cubicBezTo>
                      <a:pt x="5" y="23"/>
                      <a:pt x="9" y="15"/>
                      <a:pt x="11" y="12"/>
                    </a:cubicBezTo>
                    <a:cubicBezTo>
                      <a:pt x="13" y="9"/>
                      <a:pt x="18" y="5"/>
                      <a:pt x="19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1" name="Freeform 457"/>
              <p:cNvSpPr>
                <a:spLocks noChangeArrowheads="1"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1309" y="2991"/>
                <a:ext cx="24" cy="19"/>
              </a:xfrm>
              <a:custGeom>
                <a:avLst/>
                <a:gdLst>
                  <a:gd name="T0" fmla="*/ 22 w 24"/>
                  <a:gd name="T1" fmla="*/ 1 h 20"/>
                  <a:gd name="T2" fmla="*/ 21 w 24"/>
                  <a:gd name="T3" fmla="*/ 0 h 20"/>
                  <a:gd name="T4" fmla="*/ 4 w 24"/>
                  <a:gd name="T5" fmla="*/ 20 h 20"/>
                  <a:gd name="T6" fmla="*/ 16 w 24"/>
                  <a:gd name="T7" fmla="*/ 10 h 20"/>
                  <a:gd name="T8" fmla="*/ 24 w 24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22" y="1"/>
                    </a:moveTo>
                    <a:cubicBezTo>
                      <a:pt x="21" y="1"/>
                      <a:pt x="22" y="0"/>
                      <a:pt x="21" y="0"/>
                    </a:cubicBezTo>
                    <a:cubicBezTo>
                      <a:pt x="16" y="3"/>
                      <a:pt x="0" y="12"/>
                      <a:pt x="4" y="20"/>
                    </a:cubicBezTo>
                    <a:cubicBezTo>
                      <a:pt x="8" y="20"/>
                      <a:pt x="13" y="13"/>
                      <a:pt x="16" y="10"/>
                    </a:cubicBezTo>
                    <a:cubicBezTo>
                      <a:pt x="20" y="7"/>
                      <a:pt x="22" y="5"/>
                      <a:pt x="24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2" name="Freeform 458"/>
              <p:cNvSpPr>
                <a:spLocks noChangeArrowheads="1"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1315" y="3003"/>
                <a:ext cx="29" cy="15"/>
              </a:xfrm>
              <a:custGeom>
                <a:avLst/>
                <a:gdLst>
                  <a:gd name="T0" fmla="*/ 27 w 30"/>
                  <a:gd name="T1" fmla="*/ 0 h 16"/>
                  <a:gd name="T2" fmla="*/ 0 w 30"/>
                  <a:gd name="T3" fmla="*/ 16 h 16"/>
                  <a:gd name="T4" fmla="*/ 7 w 30"/>
                  <a:gd name="T5" fmla="*/ 14 h 16"/>
                  <a:gd name="T6" fmla="*/ 24 w 30"/>
                  <a:gd name="T7" fmla="*/ 5 h 16"/>
                  <a:gd name="T8" fmla="*/ 30 w 30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6">
                    <a:moveTo>
                      <a:pt x="27" y="0"/>
                    </a:moveTo>
                    <a:cubicBezTo>
                      <a:pt x="20" y="3"/>
                      <a:pt x="9" y="10"/>
                      <a:pt x="0" y="16"/>
                    </a:cubicBezTo>
                    <a:cubicBezTo>
                      <a:pt x="3" y="16"/>
                      <a:pt x="5" y="15"/>
                      <a:pt x="7" y="14"/>
                    </a:cubicBezTo>
                    <a:cubicBezTo>
                      <a:pt x="13" y="11"/>
                      <a:pt x="19" y="9"/>
                      <a:pt x="24" y="5"/>
                    </a:cubicBezTo>
                    <a:cubicBezTo>
                      <a:pt x="26" y="4"/>
                      <a:pt x="28" y="3"/>
                      <a:pt x="3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3" name="Freeform 459"/>
              <p:cNvSpPr>
                <a:spLocks noChangeArrowheads="1"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1320" y="3017"/>
                <a:ext cx="23" cy="14"/>
              </a:xfrm>
              <a:custGeom>
                <a:avLst/>
                <a:gdLst>
                  <a:gd name="T0" fmla="*/ 2 w 24"/>
                  <a:gd name="T1" fmla="*/ 11 h 14"/>
                  <a:gd name="T2" fmla="*/ 0 w 24"/>
                  <a:gd name="T3" fmla="*/ 11 h 14"/>
                  <a:gd name="T4" fmla="*/ 24 w 24"/>
                  <a:gd name="T5" fmla="*/ 2 h 14"/>
                  <a:gd name="T6" fmla="*/ 2 w 24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4">
                    <a:moveTo>
                      <a:pt x="2" y="11"/>
                    </a:moveTo>
                    <a:cubicBezTo>
                      <a:pt x="1" y="11"/>
                      <a:pt x="1" y="11"/>
                      <a:pt x="0" y="11"/>
                    </a:cubicBezTo>
                    <a:cubicBezTo>
                      <a:pt x="10" y="14"/>
                      <a:pt x="19" y="8"/>
                      <a:pt x="24" y="2"/>
                    </a:cubicBezTo>
                    <a:cubicBezTo>
                      <a:pt x="19" y="0"/>
                      <a:pt x="6" y="6"/>
                      <a:pt x="2" y="9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4" name="Freeform 460"/>
              <p:cNvSpPr>
                <a:spLocks noChangeArrowheads="1"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1317" y="3033"/>
                <a:ext cx="24" cy="9"/>
              </a:xfrm>
              <a:custGeom>
                <a:avLst/>
                <a:gdLst>
                  <a:gd name="T0" fmla="*/ 1 w 25"/>
                  <a:gd name="T1" fmla="*/ 10 h 10"/>
                  <a:gd name="T2" fmla="*/ 0 w 25"/>
                  <a:gd name="T3" fmla="*/ 8 h 10"/>
                  <a:gd name="T4" fmla="*/ 25 w 25"/>
                  <a:gd name="T5" fmla="*/ 4 h 10"/>
                  <a:gd name="T6" fmla="*/ 3 w 25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1" y="10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8" y="10"/>
                      <a:pt x="19" y="9"/>
                      <a:pt x="25" y="4"/>
                    </a:cubicBezTo>
                    <a:cubicBezTo>
                      <a:pt x="25" y="0"/>
                      <a:pt x="4" y="5"/>
                      <a:pt x="3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5" name="Freeform 461"/>
              <p:cNvSpPr>
                <a:spLocks noChangeArrowhead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1317" y="3045"/>
                <a:ext cx="23" cy="9"/>
              </a:xfrm>
              <a:custGeom>
                <a:avLst/>
                <a:gdLst>
                  <a:gd name="T0" fmla="*/ 0 w 24"/>
                  <a:gd name="T1" fmla="*/ 8 h 9"/>
                  <a:gd name="T2" fmla="*/ 24 w 24"/>
                  <a:gd name="T3" fmla="*/ 4 h 9"/>
                  <a:gd name="T4" fmla="*/ 5 w 24"/>
                  <a:gd name="T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9">
                    <a:moveTo>
                      <a:pt x="0" y="8"/>
                    </a:moveTo>
                    <a:cubicBezTo>
                      <a:pt x="5" y="5"/>
                      <a:pt x="18" y="0"/>
                      <a:pt x="24" y="4"/>
                    </a:cubicBezTo>
                    <a:cubicBezTo>
                      <a:pt x="22" y="7"/>
                      <a:pt x="7" y="9"/>
                      <a:pt x="5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6" name="Freeform 462"/>
              <p:cNvSpPr>
                <a:spLocks noChangeArrowhead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1314" y="3061"/>
                <a:ext cx="23" cy="8"/>
              </a:xfrm>
              <a:custGeom>
                <a:avLst/>
                <a:gdLst>
                  <a:gd name="T0" fmla="*/ 2 w 24"/>
                  <a:gd name="T1" fmla="*/ 6 h 9"/>
                  <a:gd name="T2" fmla="*/ 7 w 24"/>
                  <a:gd name="T3" fmla="*/ 3 h 9"/>
                  <a:gd name="T4" fmla="*/ 24 w 24"/>
                  <a:gd name="T5" fmla="*/ 3 h 9"/>
                  <a:gd name="T6" fmla="*/ 2 w 24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2" y="6"/>
                    </a:moveTo>
                    <a:cubicBezTo>
                      <a:pt x="0" y="5"/>
                      <a:pt x="6" y="3"/>
                      <a:pt x="7" y="3"/>
                    </a:cubicBezTo>
                    <a:cubicBezTo>
                      <a:pt x="12" y="1"/>
                      <a:pt x="21" y="0"/>
                      <a:pt x="24" y="3"/>
                    </a:cubicBezTo>
                    <a:cubicBezTo>
                      <a:pt x="21" y="7"/>
                      <a:pt x="6" y="9"/>
                      <a:pt x="2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7" name="Freeform 463"/>
              <p:cNvSpPr>
                <a:spLocks noChangeArrowhead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1312" y="3075"/>
                <a:ext cx="21" cy="7"/>
              </a:xfrm>
              <a:custGeom>
                <a:avLst/>
                <a:gdLst>
                  <a:gd name="T0" fmla="*/ 22 w 22"/>
                  <a:gd name="T1" fmla="*/ 1 h 7"/>
                  <a:gd name="T2" fmla="*/ 0 w 22"/>
                  <a:gd name="T3" fmla="*/ 7 h 7"/>
                  <a:gd name="T4" fmla="*/ 21 w 22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7">
                    <a:moveTo>
                      <a:pt x="22" y="1"/>
                    </a:moveTo>
                    <a:cubicBezTo>
                      <a:pt x="15" y="0"/>
                      <a:pt x="4" y="2"/>
                      <a:pt x="0" y="7"/>
                    </a:cubicBezTo>
                    <a:cubicBezTo>
                      <a:pt x="7" y="7"/>
                      <a:pt x="14" y="2"/>
                      <a:pt x="2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8" name="Freeform 464"/>
              <p:cNvSpPr>
                <a:spLocks noChangeArrowhead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1313" y="3084"/>
                <a:ext cx="19" cy="10"/>
              </a:xfrm>
              <a:custGeom>
                <a:avLst/>
                <a:gdLst>
                  <a:gd name="T0" fmla="*/ 17 w 19"/>
                  <a:gd name="T1" fmla="*/ 6 h 11"/>
                  <a:gd name="T2" fmla="*/ 0 w 19"/>
                  <a:gd name="T3" fmla="*/ 7 h 11"/>
                  <a:gd name="T4" fmla="*/ 19 w 19"/>
                  <a:gd name="T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17" y="6"/>
                    </a:moveTo>
                    <a:cubicBezTo>
                      <a:pt x="15" y="0"/>
                      <a:pt x="3" y="5"/>
                      <a:pt x="0" y="7"/>
                    </a:cubicBezTo>
                    <a:cubicBezTo>
                      <a:pt x="3" y="11"/>
                      <a:pt x="14" y="6"/>
                      <a:pt x="19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9" name="Freeform 465"/>
              <p:cNvSpPr>
                <a:spLocks noChangeArrowheads="1"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1312" y="3098"/>
                <a:ext cx="21" cy="12"/>
              </a:xfrm>
              <a:custGeom>
                <a:avLst/>
                <a:gdLst>
                  <a:gd name="T0" fmla="*/ 20 w 21"/>
                  <a:gd name="T1" fmla="*/ 4 h 12"/>
                  <a:gd name="T2" fmla="*/ 0 w 21"/>
                  <a:gd name="T3" fmla="*/ 5 h 12"/>
                  <a:gd name="T4" fmla="*/ 21 w 21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20" y="4"/>
                    </a:moveTo>
                    <a:cubicBezTo>
                      <a:pt x="16" y="0"/>
                      <a:pt x="4" y="3"/>
                      <a:pt x="0" y="5"/>
                    </a:cubicBezTo>
                    <a:cubicBezTo>
                      <a:pt x="2" y="12"/>
                      <a:pt x="16" y="6"/>
                      <a:pt x="21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0" name="Freeform 466"/>
              <p:cNvSpPr>
                <a:spLocks noChangeArrowhead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1314" y="3115"/>
                <a:ext cx="20" cy="13"/>
              </a:xfrm>
              <a:custGeom>
                <a:avLst/>
                <a:gdLst>
                  <a:gd name="T0" fmla="*/ 17 w 21"/>
                  <a:gd name="T1" fmla="*/ 4 h 13"/>
                  <a:gd name="T2" fmla="*/ 0 w 21"/>
                  <a:gd name="T3" fmla="*/ 6 h 13"/>
                  <a:gd name="T4" fmla="*/ 21 w 21"/>
                  <a:gd name="T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17" y="4"/>
                    </a:moveTo>
                    <a:cubicBezTo>
                      <a:pt x="18" y="0"/>
                      <a:pt x="2" y="5"/>
                      <a:pt x="0" y="6"/>
                    </a:cubicBezTo>
                    <a:cubicBezTo>
                      <a:pt x="2" y="13"/>
                      <a:pt x="17" y="6"/>
                      <a:pt x="21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1" name="Freeform 467"/>
              <p:cNvSpPr>
                <a:spLocks noChangeArrowhead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318" y="3128"/>
                <a:ext cx="18" cy="13"/>
              </a:xfrm>
              <a:custGeom>
                <a:avLst/>
                <a:gdLst>
                  <a:gd name="T0" fmla="*/ 18 w 19"/>
                  <a:gd name="T1" fmla="*/ 4 h 14"/>
                  <a:gd name="T2" fmla="*/ 18 w 19"/>
                  <a:gd name="T3" fmla="*/ 4 h 14"/>
                  <a:gd name="T4" fmla="*/ 3 w 19"/>
                  <a:gd name="T5" fmla="*/ 10 h 14"/>
                  <a:gd name="T6" fmla="*/ 19 w 19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8" y="4"/>
                    </a:moveTo>
                    <a:cubicBezTo>
                      <a:pt x="18" y="4"/>
                      <a:pt x="19" y="5"/>
                      <a:pt x="18" y="4"/>
                    </a:cubicBezTo>
                    <a:cubicBezTo>
                      <a:pt x="14" y="0"/>
                      <a:pt x="0" y="6"/>
                      <a:pt x="3" y="10"/>
                    </a:cubicBezTo>
                    <a:cubicBezTo>
                      <a:pt x="6" y="14"/>
                      <a:pt x="16" y="8"/>
                      <a:pt x="19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2" name="Freeform 468"/>
              <p:cNvSpPr>
                <a:spLocks noChangeArrowhead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1321" y="3144"/>
                <a:ext cx="19" cy="8"/>
              </a:xfrm>
              <a:custGeom>
                <a:avLst/>
                <a:gdLst>
                  <a:gd name="T0" fmla="*/ 18 w 20"/>
                  <a:gd name="T1" fmla="*/ 4 h 8"/>
                  <a:gd name="T2" fmla="*/ 18 w 20"/>
                  <a:gd name="T3" fmla="*/ 3 h 8"/>
                  <a:gd name="T4" fmla="*/ 0 w 20"/>
                  <a:gd name="T5" fmla="*/ 5 h 8"/>
                  <a:gd name="T6" fmla="*/ 20 w 20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8">
                    <a:moveTo>
                      <a:pt x="18" y="4"/>
                    </a:moveTo>
                    <a:cubicBezTo>
                      <a:pt x="18" y="4"/>
                      <a:pt x="18" y="3"/>
                      <a:pt x="18" y="3"/>
                    </a:cubicBezTo>
                    <a:cubicBezTo>
                      <a:pt x="13" y="1"/>
                      <a:pt x="3" y="0"/>
                      <a:pt x="0" y="5"/>
                    </a:cubicBezTo>
                    <a:cubicBezTo>
                      <a:pt x="6" y="8"/>
                      <a:pt x="14" y="4"/>
                      <a:pt x="20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3" name="Freeform 469"/>
              <p:cNvSpPr>
                <a:spLocks noChangeArrowheads="1"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1327" y="3152"/>
                <a:ext cx="15" cy="11"/>
              </a:xfrm>
              <a:custGeom>
                <a:avLst/>
                <a:gdLst>
                  <a:gd name="T0" fmla="*/ 16 w 16"/>
                  <a:gd name="T1" fmla="*/ 6 h 12"/>
                  <a:gd name="T2" fmla="*/ 0 w 16"/>
                  <a:gd name="T3" fmla="*/ 12 h 12"/>
                  <a:gd name="T4" fmla="*/ 15 w 16"/>
                  <a:gd name="T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6" y="6"/>
                    </a:moveTo>
                    <a:cubicBezTo>
                      <a:pt x="14" y="0"/>
                      <a:pt x="2" y="10"/>
                      <a:pt x="0" y="12"/>
                    </a:cubicBezTo>
                    <a:cubicBezTo>
                      <a:pt x="5" y="10"/>
                      <a:pt x="10" y="9"/>
                      <a:pt x="15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4" name="Freeform 470"/>
              <p:cNvSpPr>
                <a:spLocks noChangeArrowheads="1"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1323" y="3167"/>
                <a:ext cx="22" cy="10"/>
              </a:xfrm>
              <a:custGeom>
                <a:avLst/>
                <a:gdLst>
                  <a:gd name="T0" fmla="*/ 20 w 23"/>
                  <a:gd name="T1" fmla="*/ 4 h 10"/>
                  <a:gd name="T2" fmla="*/ 0 w 23"/>
                  <a:gd name="T3" fmla="*/ 5 h 10"/>
                  <a:gd name="T4" fmla="*/ 23 w 23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20" y="4"/>
                    </a:moveTo>
                    <a:cubicBezTo>
                      <a:pt x="17" y="0"/>
                      <a:pt x="5" y="3"/>
                      <a:pt x="0" y="5"/>
                    </a:cubicBezTo>
                    <a:cubicBezTo>
                      <a:pt x="4" y="10"/>
                      <a:pt x="18" y="6"/>
                      <a:pt x="23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5" name="Freeform 471"/>
              <p:cNvSpPr>
                <a:spLocks noChangeArrowhead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1319" y="3179"/>
                <a:ext cx="25" cy="13"/>
              </a:xfrm>
              <a:custGeom>
                <a:avLst/>
                <a:gdLst>
                  <a:gd name="T0" fmla="*/ 25 w 26"/>
                  <a:gd name="T1" fmla="*/ 4 h 14"/>
                  <a:gd name="T2" fmla="*/ 0 w 26"/>
                  <a:gd name="T3" fmla="*/ 9 h 14"/>
                  <a:gd name="T4" fmla="*/ 26 w 2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4">
                    <a:moveTo>
                      <a:pt x="25" y="4"/>
                    </a:moveTo>
                    <a:cubicBezTo>
                      <a:pt x="24" y="0"/>
                      <a:pt x="3" y="7"/>
                      <a:pt x="0" y="9"/>
                    </a:cubicBezTo>
                    <a:cubicBezTo>
                      <a:pt x="2" y="14"/>
                      <a:pt x="24" y="7"/>
                      <a:pt x="26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6" name="Freeform 472"/>
              <p:cNvSpPr>
                <a:spLocks noChangeArrowheads="1"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1324" y="3191"/>
                <a:ext cx="19" cy="14"/>
              </a:xfrm>
              <a:custGeom>
                <a:avLst/>
                <a:gdLst>
                  <a:gd name="T0" fmla="*/ 20 w 20"/>
                  <a:gd name="T1" fmla="*/ 0 h 14"/>
                  <a:gd name="T2" fmla="*/ 1 w 20"/>
                  <a:gd name="T3" fmla="*/ 12 h 14"/>
                  <a:gd name="T4" fmla="*/ 20 w 20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20" y="0"/>
                    </a:moveTo>
                    <a:cubicBezTo>
                      <a:pt x="15" y="1"/>
                      <a:pt x="0" y="5"/>
                      <a:pt x="1" y="12"/>
                    </a:cubicBezTo>
                    <a:cubicBezTo>
                      <a:pt x="5" y="14"/>
                      <a:pt x="17" y="5"/>
                      <a:pt x="2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7" name="Freeform 473"/>
              <p:cNvSpPr>
                <a:spLocks noChangeArrowhead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1331" y="3199"/>
                <a:ext cx="12" cy="10"/>
              </a:xfrm>
              <a:custGeom>
                <a:avLst/>
                <a:gdLst>
                  <a:gd name="T0" fmla="*/ 13 w 13"/>
                  <a:gd name="T1" fmla="*/ 0 h 11"/>
                  <a:gd name="T2" fmla="*/ 13 w 13"/>
                  <a:gd name="T3" fmla="*/ 0 h 11"/>
                  <a:gd name="T4" fmla="*/ 0 w 13"/>
                  <a:gd name="T5" fmla="*/ 10 h 11"/>
                  <a:gd name="T6" fmla="*/ 12 w 13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4"/>
                      <a:pt x="3" y="6"/>
                      <a:pt x="0" y="10"/>
                    </a:cubicBezTo>
                    <a:cubicBezTo>
                      <a:pt x="4" y="11"/>
                      <a:pt x="10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8" name="Freeform 474"/>
              <p:cNvSpPr>
                <a:spLocks noChangeArrowhead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1147" y="2614"/>
                <a:ext cx="91" cy="93"/>
              </a:xfrm>
              <a:custGeom>
                <a:avLst/>
                <a:gdLst>
                  <a:gd name="T0" fmla="*/ 0 w 95"/>
                  <a:gd name="T1" fmla="*/ 97 h 97"/>
                  <a:gd name="T2" fmla="*/ 10 w 95"/>
                  <a:gd name="T3" fmla="*/ 69 h 97"/>
                  <a:gd name="T4" fmla="*/ 31 w 95"/>
                  <a:gd name="T5" fmla="*/ 39 h 97"/>
                  <a:gd name="T6" fmla="*/ 64 w 95"/>
                  <a:gd name="T7" fmla="*/ 17 h 97"/>
                  <a:gd name="T8" fmla="*/ 95 w 95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97">
                    <a:moveTo>
                      <a:pt x="0" y="97"/>
                    </a:moveTo>
                    <a:cubicBezTo>
                      <a:pt x="0" y="90"/>
                      <a:pt x="7" y="77"/>
                      <a:pt x="10" y="69"/>
                    </a:cubicBezTo>
                    <a:cubicBezTo>
                      <a:pt x="15" y="56"/>
                      <a:pt x="20" y="48"/>
                      <a:pt x="31" y="39"/>
                    </a:cubicBezTo>
                    <a:cubicBezTo>
                      <a:pt x="41" y="30"/>
                      <a:pt x="52" y="22"/>
                      <a:pt x="64" y="17"/>
                    </a:cubicBezTo>
                    <a:cubicBezTo>
                      <a:pt x="74" y="11"/>
                      <a:pt x="83" y="3"/>
                      <a:pt x="9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9" name="Freeform 475"/>
              <p:cNvSpPr>
                <a:spLocks noChangeArrowhead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1266" y="2606"/>
                <a:ext cx="57" cy="90"/>
              </a:xfrm>
              <a:custGeom>
                <a:avLst/>
                <a:gdLst>
                  <a:gd name="T0" fmla="*/ 59 w 59"/>
                  <a:gd name="T1" fmla="*/ 0 h 94"/>
                  <a:gd name="T2" fmla="*/ 40 w 59"/>
                  <a:gd name="T3" fmla="*/ 27 h 94"/>
                  <a:gd name="T4" fmla="*/ 20 w 59"/>
                  <a:gd name="T5" fmla="*/ 51 h 94"/>
                  <a:gd name="T6" fmla="*/ 0 w 59"/>
                  <a:gd name="T7" fmla="*/ 94 h 94"/>
                  <a:gd name="T8" fmla="*/ 24 w 59"/>
                  <a:gd name="T9" fmla="*/ 78 h 94"/>
                  <a:gd name="T10" fmla="*/ 44 w 59"/>
                  <a:gd name="T11" fmla="*/ 6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94">
                    <a:moveTo>
                      <a:pt x="59" y="0"/>
                    </a:moveTo>
                    <a:cubicBezTo>
                      <a:pt x="57" y="11"/>
                      <a:pt x="47" y="19"/>
                      <a:pt x="40" y="27"/>
                    </a:cubicBezTo>
                    <a:cubicBezTo>
                      <a:pt x="33" y="34"/>
                      <a:pt x="26" y="42"/>
                      <a:pt x="20" y="51"/>
                    </a:cubicBezTo>
                    <a:cubicBezTo>
                      <a:pt x="11" y="64"/>
                      <a:pt x="3" y="78"/>
                      <a:pt x="0" y="94"/>
                    </a:cubicBezTo>
                    <a:cubicBezTo>
                      <a:pt x="6" y="85"/>
                      <a:pt x="14" y="83"/>
                      <a:pt x="24" y="78"/>
                    </a:cubicBezTo>
                    <a:cubicBezTo>
                      <a:pt x="32" y="75"/>
                      <a:pt x="37" y="67"/>
                      <a:pt x="44" y="6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0" name="Freeform 476"/>
              <p:cNvSpPr>
                <a:spLocks noChangeArrowhead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1108" y="2659"/>
                <a:ext cx="18" cy="17"/>
              </a:xfrm>
              <a:custGeom>
                <a:avLst/>
                <a:gdLst>
                  <a:gd name="T0" fmla="*/ 0 w 19"/>
                  <a:gd name="T1" fmla="*/ 8 h 18"/>
                  <a:gd name="T2" fmla="*/ 17 w 19"/>
                  <a:gd name="T3" fmla="*/ 0 h 18"/>
                  <a:gd name="T4" fmla="*/ 14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0" y="8"/>
                    </a:moveTo>
                    <a:cubicBezTo>
                      <a:pt x="5" y="5"/>
                      <a:pt x="12" y="2"/>
                      <a:pt x="17" y="0"/>
                    </a:cubicBezTo>
                    <a:cubicBezTo>
                      <a:pt x="19" y="5"/>
                      <a:pt x="16" y="13"/>
                      <a:pt x="14" y="1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1" name="Freeform 477"/>
              <p:cNvSpPr>
                <a:spLocks noChangeArrowhead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1459" y="2676"/>
                <a:ext cx="30" cy="59"/>
              </a:xfrm>
              <a:custGeom>
                <a:avLst/>
                <a:gdLst>
                  <a:gd name="T0" fmla="*/ 9 w 31"/>
                  <a:gd name="T1" fmla="*/ 62 h 62"/>
                  <a:gd name="T2" fmla="*/ 1 w 31"/>
                  <a:gd name="T3" fmla="*/ 34 h 62"/>
                  <a:gd name="T4" fmla="*/ 7 w 31"/>
                  <a:gd name="T5" fmla="*/ 0 h 62"/>
                  <a:gd name="T6" fmla="*/ 31 w 31"/>
                  <a:gd name="T7" fmla="*/ 3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62">
                    <a:moveTo>
                      <a:pt x="9" y="62"/>
                    </a:moveTo>
                    <a:cubicBezTo>
                      <a:pt x="5" y="53"/>
                      <a:pt x="1" y="43"/>
                      <a:pt x="1" y="34"/>
                    </a:cubicBezTo>
                    <a:cubicBezTo>
                      <a:pt x="0" y="22"/>
                      <a:pt x="7" y="11"/>
                      <a:pt x="7" y="0"/>
                    </a:cubicBezTo>
                    <a:cubicBezTo>
                      <a:pt x="12" y="10"/>
                      <a:pt x="29" y="20"/>
                      <a:pt x="31" y="3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2" name="Freeform 478"/>
              <p:cNvSpPr>
                <a:spLocks noChangeArrowhead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1498" y="2640"/>
                <a:ext cx="47" cy="72"/>
              </a:xfrm>
              <a:custGeom>
                <a:avLst/>
                <a:gdLst>
                  <a:gd name="T0" fmla="*/ 49 w 49"/>
                  <a:gd name="T1" fmla="*/ 75 h 75"/>
                  <a:gd name="T2" fmla="*/ 30 w 49"/>
                  <a:gd name="T3" fmla="*/ 34 h 75"/>
                  <a:gd name="T4" fmla="*/ 0 w 49"/>
                  <a:gd name="T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75">
                    <a:moveTo>
                      <a:pt x="49" y="75"/>
                    </a:moveTo>
                    <a:cubicBezTo>
                      <a:pt x="39" y="62"/>
                      <a:pt x="36" y="49"/>
                      <a:pt x="30" y="34"/>
                    </a:cubicBezTo>
                    <a:cubicBezTo>
                      <a:pt x="23" y="18"/>
                      <a:pt x="10" y="1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" name="Freeform 479"/>
              <p:cNvSpPr>
                <a:spLocks noChangeArrowheads="1"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1564" y="2636"/>
                <a:ext cx="43" cy="61"/>
              </a:xfrm>
              <a:custGeom>
                <a:avLst/>
                <a:gdLst>
                  <a:gd name="T0" fmla="*/ 15 w 44"/>
                  <a:gd name="T1" fmla="*/ 64 h 64"/>
                  <a:gd name="T2" fmla="*/ 5 w 44"/>
                  <a:gd name="T3" fmla="*/ 38 h 64"/>
                  <a:gd name="T4" fmla="*/ 4 w 44"/>
                  <a:gd name="T5" fmla="*/ 15 h 64"/>
                  <a:gd name="T6" fmla="*/ 44 w 44"/>
                  <a:gd name="T7" fmla="*/ 2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64">
                    <a:moveTo>
                      <a:pt x="15" y="64"/>
                    </a:moveTo>
                    <a:cubicBezTo>
                      <a:pt x="9" y="56"/>
                      <a:pt x="8" y="47"/>
                      <a:pt x="5" y="38"/>
                    </a:cubicBezTo>
                    <a:cubicBezTo>
                      <a:pt x="3" y="30"/>
                      <a:pt x="0" y="23"/>
                      <a:pt x="4" y="15"/>
                    </a:cubicBezTo>
                    <a:cubicBezTo>
                      <a:pt x="12" y="0"/>
                      <a:pt x="40" y="16"/>
                      <a:pt x="44" y="2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" name="Freeform 480"/>
              <p:cNvSpPr>
                <a:spLocks noChangeArrowheads="1"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1354" y="2624"/>
                <a:ext cx="34" cy="114"/>
              </a:xfrm>
              <a:custGeom>
                <a:avLst/>
                <a:gdLst>
                  <a:gd name="T0" fmla="*/ 36 w 36"/>
                  <a:gd name="T1" fmla="*/ 119 h 119"/>
                  <a:gd name="T2" fmla="*/ 28 w 36"/>
                  <a:gd name="T3" fmla="*/ 96 h 119"/>
                  <a:gd name="T4" fmla="*/ 21 w 36"/>
                  <a:gd name="T5" fmla="*/ 67 h 119"/>
                  <a:gd name="T6" fmla="*/ 8 w 36"/>
                  <a:gd name="T7" fmla="*/ 35 h 119"/>
                  <a:gd name="T8" fmla="*/ 3 w 36"/>
                  <a:gd name="T9" fmla="*/ 19 h 119"/>
                  <a:gd name="T10" fmla="*/ 2 w 36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19">
                    <a:moveTo>
                      <a:pt x="36" y="119"/>
                    </a:moveTo>
                    <a:cubicBezTo>
                      <a:pt x="32" y="112"/>
                      <a:pt x="30" y="103"/>
                      <a:pt x="28" y="96"/>
                    </a:cubicBezTo>
                    <a:cubicBezTo>
                      <a:pt x="25" y="86"/>
                      <a:pt x="22" y="77"/>
                      <a:pt x="21" y="67"/>
                    </a:cubicBezTo>
                    <a:cubicBezTo>
                      <a:pt x="20" y="54"/>
                      <a:pt x="13" y="45"/>
                      <a:pt x="8" y="35"/>
                    </a:cubicBezTo>
                    <a:cubicBezTo>
                      <a:pt x="6" y="30"/>
                      <a:pt x="4" y="24"/>
                      <a:pt x="3" y="19"/>
                    </a:cubicBezTo>
                    <a:cubicBezTo>
                      <a:pt x="3" y="14"/>
                      <a:pt x="0" y="4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" name="Freeform 481"/>
              <p:cNvSpPr>
                <a:spLocks noChangeArrowheads="1"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1274" y="2690"/>
                <a:ext cx="51" cy="52"/>
              </a:xfrm>
              <a:custGeom>
                <a:avLst/>
                <a:gdLst>
                  <a:gd name="T0" fmla="*/ 0 w 53"/>
                  <a:gd name="T1" fmla="*/ 54 h 54"/>
                  <a:gd name="T2" fmla="*/ 11 w 53"/>
                  <a:gd name="T3" fmla="*/ 37 h 54"/>
                  <a:gd name="T4" fmla="*/ 27 w 53"/>
                  <a:gd name="T5" fmla="*/ 27 h 54"/>
                  <a:gd name="T6" fmla="*/ 42 w 53"/>
                  <a:gd name="T7" fmla="*/ 15 h 54"/>
                  <a:gd name="T8" fmla="*/ 53 w 53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3" y="49"/>
                      <a:pt x="6" y="41"/>
                      <a:pt x="11" y="37"/>
                    </a:cubicBezTo>
                    <a:cubicBezTo>
                      <a:pt x="16" y="33"/>
                      <a:pt x="22" y="31"/>
                      <a:pt x="27" y="27"/>
                    </a:cubicBezTo>
                    <a:cubicBezTo>
                      <a:pt x="33" y="24"/>
                      <a:pt x="38" y="20"/>
                      <a:pt x="42" y="15"/>
                    </a:cubicBezTo>
                    <a:cubicBezTo>
                      <a:pt x="45" y="11"/>
                      <a:pt x="48" y="1"/>
                      <a:pt x="53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" name="Freeform 482"/>
              <p:cNvSpPr>
                <a:spLocks noChangeArrowhead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1346" y="2709"/>
                <a:ext cx="4" cy="31"/>
              </a:xfrm>
              <a:custGeom>
                <a:avLst/>
                <a:gdLst>
                  <a:gd name="T0" fmla="*/ 2 w 4"/>
                  <a:gd name="T1" fmla="*/ 32 h 32"/>
                  <a:gd name="T2" fmla="*/ 3 w 4"/>
                  <a:gd name="T3" fmla="*/ 12 h 32"/>
                  <a:gd name="T4" fmla="*/ 0 w 4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2">
                    <a:moveTo>
                      <a:pt x="2" y="32"/>
                    </a:moveTo>
                    <a:cubicBezTo>
                      <a:pt x="0" y="26"/>
                      <a:pt x="4" y="19"/>
                      <a:pt x="3" y="12"/>
                    </a:cubicBezTo>
                    <a:cubicBezTo>
                      <a:pt x="2" y="8"/>
                      <a:pt x="1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" name="Freeform 483"/>
              <p:cNvSpPr>
                <a:spLocks noChangeArrowhead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1222" y="2705"/>
                <a:ext cx="29" cy="28"/>
              </a:xfrm>
              <a:custGeom>
                <a:avLst/>
                <a:gdLst>
                  <a:gd name="T0" fmla="*/ 0 w 30"/>
                  <a:gd name="T1" fmla="*/ 30 h 30"/>
                  <a:gd name="T2" fmla="*/ 12 w 30"/>
                  <a:gd name="T3" fmla="*/ 13 h 30"/>
                  <a:gd name="T4" fmla="*/ 30 w 3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0" y="29"/>
                      <a:pt x="7" y="17"/>
                      <a:pt x="12" y="13"/>
                    </a:cubicBezTo>
                    <a:cubicBezTo>
                      <a:pt x="17" y="8"/>
                      <a:pt x="23" y="4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" name="Freeform 484"/>
              <p:cNvSpPr>
                <a:spLocks noChangeArrowhead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1143" y="1884"/>
                <a:ext cx="52" cy="529"/>
              </a:xfrm>
              <a:custGeom>
                <a:avLst/>
                <a:gdLst>
                  <a:gd name="T0" fmla="*/ 18 w 54"/>
                  <a:gd name="T1" fmla="*/ 0 h 551"/>
                  <a:gd name="T2" fmla="*/ 23 w 54"/>
                  <a:gd name="T3" fmla="*/ 47 h 551"/>
                  <a:gd name="T4" fmla="*/ 29 w 54"/>
                  <a:gd name="T5" fmla="*/ 99 h 551"/>
                  <a:gd name="T6" fmla="*/ 31 w 54"/>
                  <a:gd name="T7" fmla="*/ 169 h 551"/>
                  <a:gd name="T8" fmla="*/ 33 w 54"/>
                  <a:gd name="T9" fmla="*/ 257 h 551"/>
                  <a:gd name="T10" fmla="*/ 33 w 54"/>
                  <a:gd name="T11" fmla="*/ 413 h 551"/>
                  <a:gd name="T12" fmla="*/ 21 w 54"/>
                  <a:gd name="T13" fmla="*/ 482 h 551"/>
                  <a:gd name="T14" fmla="*/ 1 w 54"/>
                  <a:gd name="T15" fmla="*/ 551 h 551"/>
                  <a:gd name="T16" fmla="*/ 28 w 54"/>
                  <a:gd name="T17" fmla="*/ 472 h 551"/>
                  <a:gd name="T18" fmla="*/ 46 w 54"/>
                  <a:gd name="T19" fmla="*/ 385 h 551"/>
                  <a:gd name="T20" fmla="*/ 46 w 54"/>
                  <a:gd name="T21" fmla="*/ 219 h 551"/>
                  <a:gd name="T22" fmla="*/ 41 w 54"/>
                  <a:gd name="T23" fmla="*/ 91 h 551"/>
                  <a:gd name="T24" fmla="*/ 19 w 54"/>
                  <a:gd name="T25" fmla="*/ 12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551">
                    <a:moveTo>
                      <a:pt x="18" y="0"/>
                    </a:moveTo>
                    <a:cubicBezTo>
                      <a:pt x="12" y="11"/>
                      <a:pt x="21" y="35"/>
                      <a:pt x="23" y="47"/>
                    </a:cubicBezTo>
                    <a:cubicBezTo>
                      <a:pt x="26" y="64"/>
                      <a:pt x="26" y="82"/>
                      <a:pt x="29" y="99"/>
                    </a:cubicBezTo>
                    <a:cubicBezTo>
                      <a:pt x="32" y="122"/>
                      <a:pt x="32" y="145"/>
                      <a:pt x="31" y="169"/>
                    </a:cubicBezTo>
                    <a:cubicBezTo>
                      <a:pt x="30" y="199"/>
                      <a:pt x="31" y="227"/>
                      <a:pt x="33" y="257"/>
                    </a:cubicBezTo>
                    <a:cubicBezTo>
                      <a:pt x="35" y="308"/>
                      <a:pt x="38" y="362"/>
                      <a:pt x="33" y="413"/>
                    </a:cubicBezTo>
                    <a:cubicBezTo>
                      <a:pt x="30" y="436"/>
                      <a:pt x="27" y="459"/>
                      <a:pt x="21" y="482"/>
                    </a:cubicBezTo>
                    <a:cubicBezTo>
                      <a:pt x="16" y="503"/>
                      <a:pt x="0" y="529"/>
                      <a:pt x="1" y="551"/>
                    </a:cubicBezTo>
                    <a:cubicBezTo>
                      <a:pt x="19" y="537"/>
                      <a:pt x="23" y="493"/>
                      <a:pt x="28" y="472"/>
                    </a:cubicBezTo>
                    <a:cubicBezTo>
                      <a:pt x="36" y="444"/>
                      <a:pt x="42" y="414"/>
                      <a:pt x="46" y="385"/>
                    </a:cubicBezTo>
                    <a:cubicBezTo>
                      <a:pt x="54" y="330"/>
                      <a:pt x="49" y="275"/>
                      <a:pt x="46" y="219"/>
                    </a:cubicBezTo>
                    <a:cubicBezTo>
                      <a:pt x="45" y="177"/>
                      <a:pt x="47" y="133"/>
                      <a:pt x="41" y="91"/>
                    </a:cubicBezTo>
                    <a:cubicBezTo>
                      <a:pt x="37" y="63"/>
                      <a:pt x="25" y="39"/>
                      <a:pt x="19" y="12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9" name="Freeform 485"/>
              <p:cNvSpPr>
                <a:spLocks noChangeArrowheads="1"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1579" y="1868"/>
                <a:ext cx="53" cy="551"/>
              </a:xfrm>
              <a:custGeom>
                <a:avLst/>
                <a:gdLst>
                  <a:gd name="T0" fmla="*/ 55 w 55"/>
                  <a:gd name="T1" fmla="*/ 0 h 574"/>
                  <a:gd name="T2" fmla="*/ 45 w 55"/>
                  <a:gd name="T3" fmla="*/ 72 h 574"/>
                  <a:gd name="T4" fmla="*/ 34 w 55"/>
                  <a:gd name="T5" fmla="*/ 154 h 574"/>
                  <a:gd name="T6" fmla="*/ 8 w 55"/>
                  <a:gd name="T7" fmla="*/ 314 h 574"/>
                  <a:gd name="T8" fmla="*/ 0 w 55"/>
                  <a:gd name="T9" fmla="*/ 458 h 574"/>
                  <a:gd name="T10" fmla="*/ 21 w 55"/>
                  <a:gd name="T11" fmla="*/ 574 h 574"/>
                  <a:gd name="T12" fmla="*/ 9 w 55"/>
                  <a:gd name="T13" fmla="*/ 416 h 574"/>
                  <a:gd name="T14" fmla="*/ 32 w 55"/>
                  <a:gd name="T15" fmla="*/ 266 h 574"/>
                  <a:gd name="T16" fmla="*/ 55 w 55"/>
                  <a:gd name="T17" fmla="*/ 15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74">
                    <a:moveTo>
                      <a:pt x="55" y="0"/>
                    </a:moveTo>
                    <a:cubicBezTo>
                      <a:pt x="49" y="22"/>
                      <a:pt x="48" y="49"/>
                      <a:pt x="45" y="72"/>
                    </a:cubicBezTo>
                    <a:cubicBezTo>
                      <a:pt x="42" y="99"/>
                      <a:pt x="37" y="127"/>
                      <a:pt x="34" y="154"/>
                    </a:cubicBezTo>
                    <a:cubicBezTo>
                      <a:pt x="28" y="208"/>
                      <a:pt x="15" y="261"/>
                      <a:pt x="8" y="314"/>
                    </a:cubicBezTo>
                    <a:cubicBezTo>
                      <a:pt x="1" y="362"/>
                      <a:pt x="0" y="410"/>
                      <a:pt x="0" y="458"/>
                    </a:cubicBezTo>
                    <a:cubicBezTo>
                      <a:pt x="0" y="500"/>
                      <a:pt x="10" y="535"/>
                      <a:pt x="21" y="574"/>
                    </a:cubicBezTo>
                    <a:cubicBezTo>
                      <a:pt x="6" y="527"/>
                      <a:pt x="4" y="465"/>
                      <a:pt x="9" y="416"/>
                    </a:cubicBezTo>
                    <a:cubicBezTo>
                      <a:pt x="14" y="366"/>
                      <a:pt x="20" y="315"/>
                      <a:pt x="32" y="266"/>
                    </a:cubicBezTo>
                    <a:cubicBezTo>
                      <a:pt x="54" y="182"/>
                      <a:pt x="55" y="102"/>
                      <a:pt x="55" y="15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0" name="Freeform 486"/>
              <p:cNvSpPr>
                <a:spLocks noChangeArrowhead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1112" y="1513"/>
                <a:ext cx="33" cy="291"/>
              </a:xfrm>
              <a:custGeom>
                <a:avLst/>
                <a:gdLst>
                  <a:gd name="T0" fmla="*/ 15 w 34"/>
                  <a:gd name="T1" fmla="*/ 0 h 304"/>
                  <a:gd name="T2" fmla="*/ 4 w 34"/>
                  <a:gd name="T3" fmla="*/ 157 h 304"/>
                  <a:gd name="T4" fmla="*/ 34 w 34"/>
                  <a:gd name="T5" fmla="*/ 304 h 304"/>
                  <a:gd name="T6" fmla="*/ 18 w 34"/>
                  <a:gd name="T7" fmla="*/ 152 h 304"/>
                  <a:gd name="T8" fmla="*/ 21 w 34"/>
                  <a:gd name="T9" fmla="*/ 5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04">
                    <a:moveTo>
                      <a:pt x="15" y="0"/>
                    </a:moveTo>
                    <a:cubicBezTo>
                      <a:pt x="16" y="53"/>
                      <a:pt x="0" y="104"/>
                      <a:pt x="4" y="157"/>
                    </a:cubicBezTo>
                    <a:cubicBezTo>
                      <a:pt x="9" y="208"/>
                      <a:pt x="19" y="256"/>
                      <a:pt x="34" y="304"/>
                    </a:cubicBezTo>
                    <a:cubicBezTo>
                      <a:pt x="17" y="260"/>
                      <a:pt x="14" y="199"/>
                      <a:pt x="18" y="152"/>
                    </a:cubicBezTo>
                    <a:cubicBezTo>
                      <a:pt x="22" y="103"/>
                      <a:pt x="21" y="54"/>
                      <a:pt x="21" y="5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1" name="Freeform 487"/>
              <p:cNvSpPr>
                <a:spLocks noChangeArrowhead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1637" y="1445"/>
                <a:ext cx="9" cy="250"/>
              </a:xfrm>
              <a:custGeom>
                <a:avLst/>
                <a:gdLst>
                  <a:gd name="T0" fmla="*/ 0 w 9"/>
                  <a:gd name="T1" fmla="*/ 0 h 261"/>
                  <a:gd name="T2" fmla="*/ 0 w 9"/>
                  <a:gd name="T3" fmla="*/ 261 h 261"/>
                  <a:gd name="T4" fmla="*/ 4 w 9"/>
                  <a:gd name="T5" fmla="*/ 105 h 261"/>
                  <a:gd name="T6" fmla="*/ 4 w 9"/>
                  <a:gd name="T7" fmla="*/ 42 h 261"/>
                  <a:gd name="T8" fmla="*/ 3 w 9"/>
                  <a:gd name="T9" fmla="*/ 3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61">
                    <a:moveTo>
                      <a:pt x="0" y="0"/>
                    </a:moveTo>
                    <a:cubicBezTo>
                      <a:pt x="0" y="87"/>
                      <a:pt x="0" y="174"/>
                      <a:pt x="0" y="261"/>
                    </a:cubicBezTo>
                    <a:cubicBezTo>
                      <a:pt x="5" y="209"/>
                      <a:pt x="4" y="157"/>
                      <a:pt x="4" y="105"/>
                    </a:cubicBezTo>
                    <a:cubicBezTo>
                      <a:pt x="4" y="84"/>
                      <a:pt x="3" y="63"/>
                      <a:pt x="4" y="42"/>
                    </a:cubicBezTo>
                    <a:cubicBezTo>
                      <a:pt x="5" y="30"/>
                      <a:pt x="9" y="13"/>
                      <a:pt x="3" y="3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2" name="Freeform 488"/>
              <p:cNvSpPr>
                <a:spLocks noChangeArrowhead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1096" y="2481"/>
                <a:ext cx="36" cy="60"/>
              </a:xfrm>
              <a:custGeom>
                <a:avLst/>
                <a:gdLst>
                  <a:gd name="T0" fmla="*/ 1 w 37"/>
                  <a:gd name="T1" fmla="*/ 62 h 62"/>
                  <a:gd name="T2" fmla="*/ 14 w 37"/>
                  <a:gd name="T3" fmla="*/ 48 h 62"/>
                  <a:gd name="T4" fmla="*/ 26 w 37"/>
                  <a:gd name="T5" fmla="*/ 36 h 62"/>
                  <a:gd name="T6" fmla="*/ 37 w 37"/>
                  <a:gd name="T7" fmla="*/ 0 h 62"/>
                  <a:gd name="T8" fmla="*/ 19 w 37"/>
                  <a:gd name="T9" fmla="*/ 7 h 62"/>
                  <a:gd name="T10" fmla="*/ 10 w 37"/>
                  <a:gd name="T11" fmla="*/ 21 h 62"/>
                  <a:gd name="T12" fmla="*/ 0 w 37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62">
                    <a:moveTo>
                      <a:pt x="1" y="62"/>
                    </a:moveTo>
                    <a:cubicBezTo>
                      <a:pt x="5" y="60"/>
                      <a:pt x="10" y="52"/>
                      <a:pt x="14" y="48"/>
                    </a:cubicBezTo>
                    <a:cubicBezTo>
                      <a:pt x="18" y="44"/>
                      <a:pt x="23" y="40"/>
                      <a:pt x="26" y="36"/>
                    </a:cubicBezTo>
                    <a:cubicBezTo>
                      <a:pt x="34" y="27"/>
                      <a:pt x="36" y="11"/>
                      <a:pt x="37" y="0"/>
                    </a:cubicBezTo>
                    <a:cubicBezTo>
                      <a:pt x="33" y="0"/>
                      <a:pt x="23" y="5"/>
                      <a:pt x="19" y="7"/>
                    </a:cubicBezTo>
                    <a:cubicBezTo>
                      <a:pt x="12" y="10"/>
                      <a:pt x="12" y="15"/>
                      <a:pt x="10" y="21"/>
                    </a:cubicBezTo>
                    <a:cubicBezTo>
                      <a:pt x="5" y="35"/>
                      <a:pt x="3" y="48"/>
                      <a:pt x="0" y="62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3" name="Freeform 489"/>
              <p:cNvSpPr>
                <a:spLocks noChangeArrowhead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1592" y="2493"/>
                <a:ext cx="37" cy="66"/>
              </a:xfrm>
              <a:custGeom>
                <a:avLst/>
                <a:gdLst>
                  <a:gd name="T0" fmla="*/ 1 w 38"/>
                  <a:gd name="T1" fmla="*/ 0 h 68"/>
                  <a:gd name="T2" fmla="*/ 34 w 38"/>
                  <a:gd name="T3" fmla="*/ 1 h 68"/>
                  <a:gd name="T4" fmla="*/ 36 w 38"/>
                  <a:gd name="T5" fmla="*/ 68 h 68"/>
                  <a:gd name="T6" fmla="*/ 28 w 38"/>
                  <a:gd name="T7" fmla="*/ 51 h 68"/>
                  <a:gd name="T8" fmla="*/ 13 w 38"/>
                  <a:gd name="T9" fmla="*/ 38 h 68"/>
                  <a:gd name="T10" fmla="*/ 0 w 38"/>
                  <a:gd name="T1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68">
                    <a:moveTo>
                      <a:pt x="1" y="0"/>
                    </a:moveTo>
                    <a:cubicBezTo>
                      <a:pt x="2" y="11"/>
                      <a:pt x="29" y="6"/>
                      <a:pt x="34" y="1"/>
                    </a:cubicBezTo>
                    <a:cubicBezTo>
                      <a:pt x="34" y="23"/>
                      <a:pt x="38" y="46"/>
                      <a:pt x="36" y="68"/>
                    </a:cubicBezTo>
                    <a:cubicBezTo>
                      <a:pt x="33" y="62"/>
                      <a:pt x="33" y="56"/>
                      <a:pt x="28" y="51"/>
                    </a:cubicBezTo>
                    <a:cubicBezTo>
                      <a:pt x="23" y="46"/>
                      <a:pt x="18" y="42"/>
                      <a:pt x="13" y="38"/>
                    </a:cubicBezTo>
                    <a:cubicBezTo>
                      <a:pt x="1" y="27"/>
                      <a:pt x="0" y="18"/>
                      <a:pt x="0" y="2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" name="Freeform 490"/>
              <p:cNvSpPr>
                <a:spLocks noChangeArrowhead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1629" y="1414"/>
                <a:ext cx="24" cy="8"/>
              </a:xfrm>
              <a:custGeom>
                <a:avLst/>
                <a:gdLst>
                  <a:gd name="T0" fmla="*/ 0 w 25"/>
                  <a:gd name="T1" fmla="*/ 3 h 8"/>
                  <a:gd name="T2" fmla="*/ 25 w 25"/>
                  <a:gd name="T3" fmla="*/ 3 h 8"/>
                  <a:gd name="T4" fmla="*/ 13 w 25"/>
                  <a:gd name="T5" fmla="*/ 0 h 8"/>
                  <a:gd name="T6" fmla="*/ 0 w 25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0" y="3"/>
                    </a:moveTo>
                    <a:cubicBezTo>
                      <a:pt x="0" y="3"/>
                      <a:pt x="13" y="8"/>
                      <a:pt x="25" y="3"/>
                    </a:cubicBezTo>
                    <a:cubicBezTo>
                      <a:pt x="25" y="3"/>
                      <a:pt x="21" y="0"/>
                      <a:pt x="13" y="0"/>
                    </a:cubicBezTo>
                    <a:cubicBezTo>
                      <a:pt x="5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B87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" name="Freeform 491"/>
              <p:cNvSpPr>
                <a:spLocks noChangeArrowheads="1"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1025" y="1026"/>
                <a:ext cx="187" cy="1486"/>
              </a:xfrm>
              <a:custGeom>
                <a:avLst/>
                <a:gdLst>
                  <a:gd name="T0" fmla="*/ 110 w 195"/>
                  <a:gd name="T1" fmla="*/ 1548 h 1548"/>
                  <a:gd name="T2" fmla="*/ 155 w 195"/>
                  <a:gd name="T3" fmla="*/ 1417 h 1548"/>
                  <a:gd name="T4" fmla="*/ 188 w 195"/>
                  <a:gd name="T5" fmla="*/ 1220 h 1548"/>
                  <a:gd name="T6" fmla="*/ 180 w 195"/>
                  <a:gd name="T7" fmla="*/ 971 h 1548"/>
                  <a:gd name="T8" fmla="*/ 127 w 195"/>
                  <a:gd name="T9" fmla="*/ 662 h 1548"/>
                  <a:gd name="T10" fmla="*/ 136 w 195"/>
                  <a:gd name="T11" fmla="*/ 439 h 1548"/>
                  <a:gd name="T12" fmla="*/ 136 w 195"/>
                  <a:gd name="T13" fmla="*/ 215 h 1548"/>
                  <a:gd name="T14" fmla="*/ 31 w 195"/>
                  <a:gd name="T15" fmla="*/ 1 h 1548"/>
                  <a:gd name="T16" fmla="*/ 30 w 195"/>
                  <a:gd name="T17" fmla="*/ 0 h 1548"/>
                  <a:gd name="T18" fmla="*/ 1 w 195"/>
                  <a:gd name="T19" fmla="*/ 97 h 1548"/>
                  <a:gd name="T20" fmla="*/ 27 w 195"/>
                  <a:gd name="T21" fmla="*/ 183 h 1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548">
                    <a:moveTo>
                      <a:pt x="110" y="1548"/>
                    </a:moveTo>
                    <a:cubicBezTo>
                      <a:pt x="117" y="1516"/>
                      <a:pt x="131" y="1470"/>
                      <a:pt x="155" y="1417"/>
                    </a:cubicBezTo>
                    <a:cubicBezTo>
                      <a:pt x="194" y="1330"/>
                      <a:pt x="188" y="1220"/>
                      <a:pt x="188" y="1220"/>
                    </a:cubicBezTo>
                    <a:cubicBezTo>
                      <a:pt x="195" y="1045"/>
                      <a:pt x="180" y="971"/>
                      <a:pt x="180" y="971"/>
                    </a:cubicBezTo>
                    <a:cubicBezTo>
                      <a:pt x="178" y="888"/>
                      <a:pt x="132" y="778"/>
                      <a:pt x="127" y="662"/>
                    </a:cubicBezTo>
                    <a:cubicBezTo>
                      <a:pt x="122" y="562"/>
                      <a:pt x="136" y="439"/>
                      <a:pt x="136" y="439"/>
                    </a:cubicBezTo>
                    <a:cubicBezTo>
                      <a:pt x="136" y="439"/>
                      <a:pt x="140" y="367"/>
                      <a:pt x="136" y="215"/>
                    </a:cubicBezTo>
                    <a:cubicBezTo>
                      <a:pt x="132" y="76"/>
                      <a:pt x="82" y="40"/>
                      <a:pt x="31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4" y="23"/>
                      <a:pt x="0" y="60"/>
                      <a:pt x="1" y="97"/>
                    </a:cubicBezTo>
                    <a:cubicBezTo>
                      <a:pt x="3" y="133"/>
                      <a:pt x="14" y="146"/>
                      <a:pt x="27" y="183"/>
                    </a:cubicBezTo>
                  </a:path>
                </a:pathLst>
              </a:custGeom>
              <a:noFill/>
              <a:ln w="4763">
                <a:solidFill>
                  <a:srgbClr val="343434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" name="Freeform 492"/>
              <p:cNvSpPr>
                <a:spLocks noChangeArrowhead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1051" y="1202"/>
                <a:ext cx="119" cy="1353"/>
              </a:xfrm>
              <a:custGeom>
                <a:avLst/>
                <a:gdLst>
                  <a:gd name="T0" fmla="*/ 0 w 124"/>
                  <a:gd name="T1" fmla="*/ 0 h 1410"/>
                  <a:gd name="T2" fmla="*/ 7 w 124"/>
                  <a:gd name="T3" fmla="*/ 35 h 1410"/>
                  <a:gd name="T4" fmla="*/ 58 w 124"/>
                  <a:gd name="T5" fmla="*/ 94 h 1410"/>
                  <a:gd name="T6" fmla="*/ 70 w 124"/>
                  <a:gd name="T7" fmla="*/ 256 h 1410"/>
                  <a:gd name="T8" fmla="*/ 64 w 124"/>
                  <a:gd name="T9" fmla="*/ 538 h 1410"/>
                  <a:gd name="T10" fmla="*/ 120 w 124"/>
                  <a:gd name="T11" fmla="*/ 839 h 1410"/>
                  <a:gd name="T12" fmla="*/ 123 w 124"/>
                  <a:gd name="T13" fmla="*/ 1037 h 1410"/>
                  <a:gd name="T14" fmla="*/ 95 w 124"/>
                  <a:gd name="T15" fmla="*/ 1213 h 1410"/>
                  <a:gd name="T16" fmla="*/ 42 w 124"/>
                  <a:gd name="T17" fmla="*/ 1410 h 1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1410">
                    <a:moveTo>
                      <a:pt x="0" y="0"/>
                    </a:moveTo>
                    <a:cubicBezTo>
                      <a:pt x="4" y="10"/>
                      <a:pt x="6" y="22"/>
                      <a:pt x="7" y="35"/>
                    </a:cubicBezTo>
                    <a:cubicBezTo>
                      <a:pt x="35" y="38"/>
                      <a:pt x="52" y="66"/>
                      <a:pt x="58" y="94"/>
                    </a:cubicBezTo>
                    <a:cubicBezTo>
                      <a:pt x="69" y="155"/>
                      <a:pt x="70" y="201"/>
                      <a:pt x="70" y="256"/>
                    </a:cubicBezTo>
                    <a:cubicBezTo>
                      <a:pt x="70" y="256"/>
                      <a:pt x="51" y="452"/>
                      <a:pt x="64" y="538"/>
                    </a:cubicBezTo>
                    <a:cubicBezTo>
                      <a:pt x="84" y="673"/>
                      <a:pt x="117" y="759"/>
                      <a:pt x="120" y="839"/>
                    </a:cubicBezTo>
                    <a:cubicBezTo>
                      <a:pt x="122" y="919"/>
                      <a:pt x="123" y="1037"/>
                      <a:pt x="123" y="1037"/>
                    </a:cubicBezTo>
                    <a:cubicBezTo>
                      <a:pt x="123" y="1037"/>
                      <a:pt x="124" y="1139"/>
                      <a:pt x="95" y="1213"/>
                    </a:cubicBezTo>
                    <a:cubicBezTo>
                      <a:pt x="72" y="1275"/>
                      <a:pt x="52" y="1363"/>
                      <a:pt x="42" y="1410"/>
                    </a:cubicBezTo>
                  </a:path>
                </a:pathLst>
              </a:custGeom>
              <a:noFill/>
              <a:ln w="4763">
                <a:solidFill>
                  <a:srgbClr val="343434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" name="Freeform 493"/>
              <p:cNvSpPr>
                <a:spLocks noChangeArrowheads="1"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1554" y="1411"/>
                <a:ext cx="112" cy="1157"/>
              </a:xfrm>
              <a:custGeom>
                <a:avLst/>
                <a:gdLst>
                  <a:gd name="T0" fmla="*/ 81 w 117"/>
                  <a:gd name="T1" fmla="*/ 1206 h 1206"/>
                  <a:gd name="T2" fmla="*/ 54 w 117"/>
                  <a:gd name="T3" fmla="*/ 1002 h 1206"/>
                  <a:gd name="T4" fmla="*/ 56 w 117"/>
                  <a:gd name="T5" fmla="*/ 802 h 1206"/>
                  <a:gd name="T6" fmla="*/ 90 w 117"/>
                  <a:gd name="T7" fmla="*/ 616 h 1206"/>
                  <a:gd name="T8" fmla="*/ 112 w 117"/>
                  <a:gd name="T9" fmla="*/ 290 h 1206"/>
                  <a:gd name="T10" fmla="*/ 111 w 117"/>
                  <a:gd name="T11" fmla="*/ 0 h 1206"/>
                  <a:gd name="T12" fmla="*/ 92 w 117"/>
                  <a:gd name="T13" fmla="*/ 8 h 1206"/>
                  <a:gd name="T14" fmla="*/ 71 w 117"/>
                  <a:gd name="T15" fmla="*/ 0 h 1206"/>
                  <a:gd name="T16" fmla="*/ 66 w 117"/>
                  <a:gd name="T17" fmla="*/ 288 h 1206"/>
                  <a:gd name="T18" fmla="*/ 48 w 117"/>
                  <a:gd name="T19" fmla="*/ 616 h 1206"/>
                  <a:gd name="T20" fmla="*/ 18 w 117"/>
                  <a:gd name="T21" fmla="*/ 807 h 1206"/>
                  <a:gd name="T22" fmla="*/ 18 w 117"/>
                  <a:gd name="T23" fmla="*/ 1010 h 1206"/>
                  <a:gd name="T24" fmla="*/ 41 w 117"/>
                  <a:gd name="T25" fmla="*/ 1157 h 1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1206">
                    <a:moveTo>
                      <a:pt x="81" y="1206"/>
                    </a:moveTo>
                    <a:cubicBezTo>
                      <a:pt x="82" y="1168"/>
                      <a:pt x="81" y="1081"/>
                      <a:pt x="54" y="1002"/>
                    </a:cubicBezTo>
                    <a:cubicBezTo>
                      <a:pt x="38" y="951"/>
                      <a:pt x="56" y="802"/>
                      <a:pt x="56" y="802"/>
                    </a:cubicBezTo>
                    <a:cubicBezTo>
                      <a:pt x="56" y="802"/>
                      <a:pt x="88" y="655"/>
                      <a:pt x="90" y="616"/>
                    </a:cubicBezTo>
                    <a:cubicBezTo>
                      <a:pt x="94" y="558"/>
                      <a:pt x="117" y="469"/>
                      <a:pt x="112" y="290"/>
                    </a:cubicBezTo>
                    <a:cubicBezTo>
                      <a:pt x="111" y="221"/>
                      <a:pt x="112" y="16"/>
                      <a:pt x="111" y="0"/>
                    </a:cubicBezTo>
                    <a:cubicBezTo>
                      <a:pt x="111" y="0"/>
                      <a:pt x="108" y="8"/>
                      <a:pt x="92" y="8"/>
                    </a:cubicBezTo>
                    <a:cubicBezTo>
                      <a:pt x="76" y="9"/>
                      <a:pt x="71" y="0"/>
                      <a:pt x="71" y="0"/>
                    </a:cubicBezTo>
                    <a:cubicBezTo>
                      <a:pt x="71" y="0"/>
                      <a:pt x="69" y="231"/>
                      <a:pt x="66" y="288"/>
                    </a:cubicBezTo>
                    <a:cubicBezTo>
                      <a:pt x="65" y="330"/>
                      <a:pt x="84" y="398"/>
                      <a:pt x="48" y="616"/>
                    </a:cubicBezTo>
                    <a:cubicBezTo>
                      <a:pt x="30" y="729"/>
                      <a:pt x="18" y="807"/>
                      <a:pt x="18" y="807"/>
                    </a:cubicBezTo>
                    <a:cubicBezTo>
                      <a:pt x="18" y="807"/>
                      <a:pt x="0" y="916"/>
                      <a:pt x="18" y="1010"/>
                    </a:cubicBezTo>
                    <a:cubicBezTo>
                      <a:pt x="32" y="1081"/>
                      <a:pt x="38" y="1128"/>
                      <a:pt x="41" y="1157"/>
                    </a:cubicBezTo>
                  </a:path>
                </a:pathLst>
              </a:custGeom>
              <a:noFill/>
              <a:ln w="3175">
                <a:solidFill>
                  <a:srgbClr val="343434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" name="Freeform 494"/>
              <p:cNvSpPr>
                <a:spLocks noChangeArrowheads="1"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1085" y="1070"/>
                <a:ext cx="65" cy="196"/>
              </a:xfrm>
              <a:custGeom>
                <a:avLst/>
                <a:gdLst>
                  <a:gd name="T0" fmla="*/ 0 w 67"/>
                  <a:gd name="T1" fmla="*/ 0 h 204"/>
                  <a:gd name="T2" fmla="*/ 67 w 67"/>
                  <a:gd name="T3" fmla="*/ 204 h 204"/>
                  <a:gd name="T4" fmla="*/ 0 w 67"/>
                  <a:gd name="T5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7" h="204">
                    <a:moveTo>
                      <a:pt x="0" y="0"/>
                    </a:moveTo>
                    <a:cubicBezTo>
                      <a:pt x="0" y="0"/>
                      <a:pt x="65" y="44"/>
                      <a:pt x="67" y="204"/>
                    </a:cubicBezTo>
                    <a:cubicBezTo>
                      <a:pt x="67" y="204"/>
                      <a:pt x="62" y="6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9" name="Freeform 495"/>
              <p:cNvSpPr>
                <a:spLocks noChangeArrowhead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1114" y="1526"/>
                <a:ext cx="81" cy="601"/>
              </a:xfrm>
              <a:custGeom>
                <a:avLst/>
                <a:gdLst>
                  <a:gd name="T0" fmla="*/ 17 w 84"/>
                  <a:gd name="T1" fmla="*/ 0 h 626"/>
                  <a:gd name="T2" fmla="*/ 40 w 84"/>
                  <a:gd name="T3" fmla="*/ 300 h 626"/>
                  <a:gd name="T4" fmla="*/ 79 w 84"/>
                  <a:gd name="T5" fmla="*/ 626 h 626"/>
                  <a:gd name="T6" fmla="*/ 42 w 84"/>
                  <a:gd name="T7" fmla="*/ 332 h 626"/>
                  <a:gd name="T8" fmla="*/ 17 w 84"/>
                  <a:gd name="T9" fmla="*/ 0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6">
                    <a:moveTo>
                      <a:pt x="17" y="0"/>
                    </a:moveTo>
                    <a:cubicBezTo>
                      <a:pt x="17" y="0"/>
                      <a:pt x="0" y="176"/>
                      <a:pt x="40" y="300"/>
                    </a:cubicBezTo>
                    <a:cubicBezTo>
                      <a:pt x="81" y="424"/>
                      <a:pt x="84" y="563"/>
                      <a:pt x="79" y="626"/>
                    </a:cubicBezTo>
                    <a:cubicBezTo>
                      <a:pt x="79" y="626"/>
                      <a:pt x="74" y="425"/>
                      <a:pt x="42" y="332"/>
                    </a:cubicBezTo>
                    <a:cubicBezTo>
                      <a:pt x="10" y="239"/>
                      <a:pt x="2" y="58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0" name="Freeform 496"/>
              <p:cNvSpPr>
                <a:spLocks noChangeArrowheads="1"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1583" y="1745"/>
                <a:ext cx="62" cy="575"/>
              </a:xfrm>
              <a:custGeom>
                <a:avLst/>
                <a:gdLst>
                  <a:gd name="T0" fmla="*/ 64 w 64"/>
                  <a:gd name="T1" fmla="*/ 0 h 599"/>
                  <a:gd name="T2" fmla="*/ 32 w 64"/>
                  <a:gd name="T3" fmla="*/ 326 h 599"/>
                  <a:gd name="T4" fmla="*/ 0 w 64"/>
                  <a:gd name="T5" fmla="*/ 599 h 599"/>
                  <a:gd name="T6" fmla="*/ 34 w 64"/>
                  <a:gd name="T7" fmla="*/ 273 h 599"/>
                  <a:gd name="T8" fmla="*/ 64 w 64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99">
                    <a:moveTo>
                      <a:pt x="64" y="0"/>
                    </a:moveTo>
                    <a:cubicBezTo>
                      <a:pt x="64" y="0"/>
                      <a:pt x="57" y="227"/>
                      <a:pt x="32" y="326"/>
                    </a:cubicBezTo>
                    <a:cubicBezTo>
                      <a:pt x="7" y="424"/>
                      <a:pt x="0" y="599"/>
                      <a:pt x="0" y="599"/>
                    </a:cubicBezTo>
                    <a:cubicBezTo>
                      <a:pt x="0" y="599"/>
                      <a:pt x="5" y="409"/>
                      <a:pt x="34" y="273"/>
                    </a:cubicBezTo>
                    <a:cubicBezTo>
                      <a:pt x="51" y="200"/>
                      <a:pt x="64" y="0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1" name="Freeform 497"/>
              <p:cNvSpPr>
                <a:spLocks noChangeArrowhead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1625" y="1417"/>
                <a:ext cx="33" cy="7"/>
              </a:xfrm>
              <a:custGeom>
                <a:avLst/>
                <a:gdLst>
                  <a:gd name="T0" fmla="*/ 0 w 35"/>
                  <a:gd name="T1" fmla="*/ 1 h 8"/>
                  <a:gd name="T2" fmla="*/ 19 w 35"/>
                  <a:gd name="T3" fmla="*/ 5 h 8"/>
                  <a:gd name="T4" fmla="*/ 35 w 35"/>
                  <a:gd name="T5" fmla="*/ 0 h 8"/>
                  <a:gd name="T6" fmla="*/ 19 w 35"/>
                  <a:gd name="T7" fmla="*/ 7 h 8"/>
                  <a:gd name="T8" fmla="*/ 0 w 35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8">
                    <a:moveTo>
                      <a:pt x="0" y="1"/>
                    </a:moveTo>
                    <a:cubicBezTo>
                      <a:pt x="0" y="1"/>
                      <a:pt x="8" y="5"/>
                      <a:pt x="19" y="5"/>
                    </a:cubicBezTo>
                    <a:cubicBezTo>
                      <a:pt x="30" y="5"/>
                      <a:pt x="35" y="0"/>
                      <a:pt x="35" y="0"/>
                    </a:cubicBezTo>
                    <a:cubicBezTo>
                      <a:pt x="35" y="0"/>
                      <a:pt x="32" y="7"/>
                      <a:pt x="19" y="7"/>
                    </a:cubicBezTo>
                    <a:cubicBezTo>
                      <a:pt x="6" y="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2" name="Freeform 498"/>
              <p:cNvSpPr>
                <a:spLocks noChangeArrowhead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1622" y="1411"/>
                <a:ext cx="38" cy="9"/>
              </a:xfrm>
              <a:custGeom>
                <a:avLst/>
                <a:gdLst>
                  <a:gd name="T0" fmla="*/ 0 w 40"/>
                  <a:gd name="T1" fmla="*/ 0 h 9"/>
                  <a:gd name="T2" fmla="*/ 6 w 40"/>
                  <a:gd name="T3" fmla="*/ 0 h 9"/>
                  <a:gd name="T4" fmla="*/ 33 w 40"/>
                  <a:gd name="T5" fmla="*/ 0 h 9"/>
                  <a:gd name="T6" fmla="*/ 40 w 40"/>
                  <a:gd name="T7" fmla="*/ 0 h 9"/>
                  <a:gd name="T8" fmla="*/ 20 w 40"/>
                  <a:gd name="T9" fmla="*/ 8 h 9"/>
                  <a:gd name="T10" fmla="*/ 0 w 4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9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21" y="8"/>
                      <a:pt x="33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6" y="9"/>
                      <a:pt x="20" y="8"/>
                    </a:cubicBezTo>
                    <a:cubicBezTo>
                      <a:pt x="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AD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3" name="Freeform 499"/>
              <p:cNvSpPr>
                <a:spLocks noChangeArrowhead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1622" y="1411"/>
                <a:ext cx="38" cy="9"/>
              </a:xfrm>
              <a:custGeom>
                <a:avLst/>
                <a:gdLst>
                  <a:gd name="T0" fmla="*/ 0 w 40"/>
                  <a:gd name="T1" fmla="*/ 0 h 9"/>
                  <a:gd name="T2" fmla="*/ 7 w 40"/>
                  <a:gd name="T3" fmla="*/ 0 h 9"/>
                  <a:gd name="T4" fmla="*/ 33 w 40"/>
                  <a:gd name="T5" fmla="*/ 0 h 9"/>
                  <a:gd name="T6" fmla="*/ 40 w 40"/>
                  <a:gd name="T7" fmla="*/ 0 h 9"/>
                  <a:gd name="T8" fmla="*/ 20 w 40"/>
                  <a:gd name="T9" fmla="*/ 8 h 9"/>
                  <a:gd name="T10" fmla="*/ 0 w 4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9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22" y="8"/>
                      <a:pt x="33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6" y="9"/>
                      <a:pt x="20" y="8"/>
                    </a:cubicBezTo>
                    <a:cubicBezTo>
                      <a:pt x="5" y="8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343434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4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45961" y="612271"/>
            <a:ext cx="5950039" cy="624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组合 1"/>
          <p:cNvGrpSpPr/>
          <p:nvPr>
            <p:custDataLst>
              <p:tags r:id="rId2"/>
            </p:custDataLst>
          </p:nvPr>
        </p:nvGrpSpPr>
        <p:grpSpPr>
          <a:xfrm>
            <a:off x="435516" y="269529"/>
            <a:ext cx="2015619" cy="683742"/>
            <a:chOff x="6607894" y="5834442"/>
            <a:chExt cx="2015619" cy="683742"/>
          </a:xfrm>
        </p:grpSpPr>
        <p:sp>
          <p:nvSpPr>
            <p:cNvPr id="3" name="矩形: 圆角 2"/>
            <p:cNvSpPr/>
            <p:nvPr>
              <p:custDataLst>
                <p:tags r:id="rId514"/>
              </p:custDataLst>
            </p:nvPr>
          </p:nvSpPr>
          <p:spPr>
            <a:xfrm>
              <a:off x="6607894" y="5834442"/>
              <a:ext cx="2015619" cy="683742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3200"/>
            </a:p>
          </p:txBody>
        </p:sp>
        <p:sp>
          <p:nvSpPr>
            <p:cNvPr id="4" name="文本框 3"/>
            <p:cNvSpPr txBox="1"/>
            <p:nvPr>
              <p:custDataLst>
                <p:tags r:id="rId515"/>
              </p:custDataLst>
            </p:nvPr>
          </p:nvSpPr>
          <p:spPr>
            <a:xfrm>
              <a:off x="6699321" y="5883926"/>
              <a:ext cx="1832764" cy="58477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CN" altLang="en-US" sz="3200">
                  <a:latin typeface="楷体" panose="02010609060101010101" pitchFamily="49" charset="-122"/>
                  <a:ea typeface="楷体" panose="02010609060101010101" pitchFamily="49" charset="-122"/>
                </a:rPr>
                <a:t>泌尿系统</a:t>
              </a:r>
            </a:p>
          </p:txBody>
        </p:sp>
      </p:grpSp>
      <p:grpSp>
        <p:nvGrpSpPr>
          <p:cNvPr id="5" name="组合 4"/>
          <p:cNvGrpSpPr/>
          <p:nvPr>
            <p:custDataLst>
              <p:tags r:id="rId3"/>
            </p:custDataLst>
          </p:nvPr>
        </p:nvGrpSpPr>
        <p:grpSpPr>
          <a:xfrm>
            <a:off x="-2701166" y="1313467"/>
            <a:ext cx="1725842" cy="4618994"/>
            <a:chOff x="10053585" y="1383416"/>
            <a:chExt cx="1725842" cy="4618994"/>
          </a:xfrm>
        </p:grpSpPr>
        <p:sp>
          <p:nvSpPr>
            <p:cNvPr id="6" name="Freeform 6"/>
            <p:cNvSpPr/>
            <p:nvPr>
              <p:custDataLst>
                <p:tags r:id="rId16"/>
              </p:custDataLst>
            </p:nvPr>
          </p:nvSpPr>
          <p:spPr bwMode="auto">
            <a:xfrm>
              <a:off x="10053585" y="1383416"/>
              <a:ext cx="1725842" cy="4618994"/>
            </a:xfrm>
            <a:custGeom>
              <a:avLst/>
              <a:gdLst>
                <a:gd name="T0" fmla="*/ 865 w 902"/>
                <a:gd name="T1" fmla="*/ 1243 h 2418"/>
                <a:gd name="T2" fmla="*/ 790 w 902"/>
                <a:gd name="T3" fmla="*/ 910 h 2418"/>
                <a:gd name="T4" fmla="*/ 765 w 902"/>
                <a:gd name="T5" fmla="*/ 759 h 2418"/>
                <a:gd name="T6" fmla="*/ 748 w 902"/>
                <a:gd name="T7" fmla="*/ 638 h 2418"/>
                <a:gd name="T8" fmla="*/ 629 w 902"/>
                <a:gd name="T9" fmla="*/ 408 h 2418"/>
                <a:gd name="T10" fmla="*/ 525 w 902"/>
                <a:gd name="T11" fmla="*/ 291 h 2418"/>
                <a:gd name="T12" fmla="*/ 544 w 902"/>
                <a:gd name="T13" fmla="*/ 237 h 2418"/>
                <a:gd name="T14" fmla="*/ 566 w 902"/>
                <a:gd name="T15" fmla="*/ 169 h 2418"/>
                <a:gd name="T16" fmla="*/ 510 w 902"/>
                <a:gd name="T17" fmla="*/ 24 h 2418"/>
                <a:gd name="T18" fmla="*/ 354 w 902"/>
                <a:gd name="T19" fmla="*/ 67 h 2418"/>
                <a:gd name="T20" fmla="*/ 340 w 902"/>
                <a:gd name="T21" fmla="*/ 200 h 2418"/>
                <a:gd name="T22" fmla="*/ 370 w 902"/>
                <a:gd name="T23" fmla="*/ 244 h 2418"/>
                <a:gd name="T24" fmla="*/ 387 w 902"/>
                <a:gd name="T25" fmla="*/ 352 h 2418"/>
                <a:gd name="T26" fmla="*/ 223 w 902"/>
                <a:gd name="T27" fmla="*/ 423 h 2418"/>
                <a:gd name="T28" fmla="*/ 150 w 902"/>
                <a:gd name="T29" fmla="*/ 650 h 2418"/>
                <a:gd name="T30" fmla="*/ 136 w 902"/>
                <a:gd name="T31" fmla="*/ 831 h 2418"/>
                <a:gd name="T32" fmla="*/ 99 w 902"/>
                <a:gd name="T33" fmla="*/ 996 h 2418"/>
                <a:gd name="T34" fmla="*/ 10 w 902"/>
                <a:gd name="T35" fmla="*/ 1291 h 2418"/>
                <a:gd name="T36" fmla="*/ 32 w 902"/>
                <a:gd name="T37" fmla="*/ 1291 h 2418"/>
                <a:gd name="T38" fmla="*/ 48 w 902"/>
                <a:gd name="T39" fmla="*/ 1288 h 2418"/>
                <a:gd name="T40" fmla="*/ 41 w 902"/>
                <a:gd name="T41" fmla="*/ 1399 h 2418"/>
                <a:gd name="T42" fmla="*/ 58 w 902"/>
                <a:gd name="T43" fmla="*/ 1367 h 2418"/>
                <a:gd name="T44" fmla="*/ 76 w 902"/>
                <a:gd name="T45" fmla="*/ 1405 h 2418"/>
                <a:gd name="T46" fmla="*/ 156 w 902"/>
                <a:gd name="T47" fmla="*/ 1189 h 2418"/>
                <a:gd name="T48" fmla="*/ 186 w 902"/>
                <a:gd name="T49" fmla="*/ 1110 h 2418"/>
                <a:gd name="T50" fmla="*/ 253 w 902"/>
                <a:gd name="T51" fmla="*/ 764 h 2418"/>
                <a:gd name="T52" fmla="*/ 228 w 902"/>
                <a:gd name="T53" fmla="*/ 1360 h 2418"/>
                <a:gd name="T54" fmla="*/ 272 w 902"/>
                <a:gd name="T55" fmla="*/ 1991 h 2418"/>
                <a:gd name="T56" fmla="*/ 297 w 902"/>
                <a:gd name="T57" fmla="*/ 2095 h 2418"/>
                <a:gd name="T58" fmla="*/ 309 w 902"/>
                <a:gd name="T59" fmla="*/ 2274 h 2418"/>
                <a:gd name="T60" fmla="*/ 258 w 902"/>
                <a:gd name="T61" fmla="*/ 2378 h 2418"/>
                <a:gd name="T62" fmla="*/ 274 w 902"/>
                <a:gd name="T63" fmla="*/ 2392 h 2418"/>
                <a:gd name="T64" fmla="*/ 290 w 902"/>
                <a:gd name="T65" fmla="*/ 2393 h 2418"/>
                <a:gd name="T66" fmla="*/ 324 w 902"/>
                <a:gd name="T67" fmla="*/ 2381 h 2418"/>
                <a:gd name="T68" fmla="*/ 362 w 902"/>
                <a:gd name="T69" fmla="*/ 2390 h 2418"/>
                <a:gd name="T70" fmla="*/ 402 w 902"/>
                <a:gd name="T71" fmla="*/ 2289 h 2418"/>
                <a:gd name="T72" fmla="*/ 394 w 902"/>
                <a:gd name="T73" fmla="*/ 2232 h 2418"/>
                <a:gd name="T74" fmla="*/ 396 w 902"/>
                <a:gd name="T75" fmla="*/ 2106 h 2418"/>
                <a:gd name="T76" fmla="*/ 401 w 902"/>
                <a:gd name="T77" fmla="*/ 1818 h 2418"/>
                <a:gd name="T78" fmla="*/ 435 w 902"/>
                <a:gd name="T79" fmla="*/ 1466 h 2418"/>
                <a:gd name="T80" fmla="*/ 468 w 902"/>
                <a:gd name="T81" fmla="*/ 1590 h 2418"/>
                <a:gd name="T82" fmla="*/ 486 w 902"/>
                <a:gd name="T83" fmla="*/ 1883 h 2418"/>
                <a:gd name="T84" fmla="*/ 511 w 902"/>
                <a:gd name="T85" fmla="*/ 2187 h 2418"/>
                <a:gd name="T86" fmla="*/ 506 w 902"/>
                <a:gd name="T87" fmla="*/ 2261 h 2418"/>
                <a:gd name="T88" fmla="*/ 509 w 902"/>
                <a:gd name="T89" fmla="*/ 2319 h 2418"/>
                <a:gd name="T90" fmla="*/ 549 w 902"/>
                <a:gd name="T91" fmla="*/ 2409 h 2418"/>
                <a:gd name="T92" fmla="*/ 598 w 902"/>
                <a:gd name="T93" fmla="*/ 2403 h 2418"/>
                <a:gd name="T94" fmla="*/ 613 w 902"/>
                <a:gd name="T95" fmla="*/ 2392 h 2418"/>
                <a:gd name="T96" fmla="*/ 631 w 902"/>
                <a:gd name="T97" fmla="*/ 2384 h 2418"/>
                <a:gd name="T98" fmla="*/ 653 w 902"/>
                <a:gd name="T99" fmla="*/ 2358 h 2418"/>
                <a:gd name="T100" fmla="*/ 587 w 902"/>
                <a:gd name="T101" fmla="*/ 2265 h 2418"/>
                <a:gd name="T102" fmla="*/ 627 w 902"/>
                <a:gd name="T103" fmla="*/ 2006 h 2418"/>
                <a:gd name="T104" fmla="*/ 617 w 902"/>
                <a:gd name="T105" fmla="*/ 1645 h 2418"/>
                <a:gd name="T106" fmla="*/ 657 w 902"/>
                <a:gd name="T107" fmla="*/ 1059 h 2418"/>
                <a:gd name="T108" fmla="*/ 671 w 902"/>
                <a:gd name="T109" fmla="*/ 877 h 2418"/>
                <a:gd name="T110" fmla="*/ 737 w 902"/>
                <a:gd name="T111" fmla="*/ 1161 h 2418"/>
                <a:gd name="T112" fmla="*/ 755 w 902"/>
                <a:gd name="T113" fmla="*/ 1310 h 2418"/>
                <a:gd name="T114" fmla="*/ 846 w 902"/>
                <a:gd name="T115" fmla="*/ 1425 h 2418"/>
                <a:gd name="T116" fmla="*/ 843 w 902"/>
                <a:gd name="T117" fmla="*/ 1358 h 2418"/>
                <a:gd name="T118" fmla="*/ 873 w 902"/>
                <a:gd name="T119" fmla="*/ 1394 h 2418"/>
                <a:gd name="T120" fmla="*/ 855 w 902"/>
                <a:gd name="T121" fmla="*/ 1281 h 2418"/>
                <a:gd name="T122" fmla="*/ 898 w 902"/>
                <a:gd name="T123" fmla="*/ 1307 h 2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2" h="2418">
                  <a:moveTo>
                    <a:pt x="901" y="1301"/>
                  </a:moveTo>
                  <a:cubicBezTo>
                    <a:pt x="898" y="1298"/>
                    <a:pt x="895" y="1294"/>
                    <a:pt x="892" y="1291"/>
                  </a:cubicBezTo>
                  <a:cubicBezTo>
                    <a:pt x="884" y="1273"/>
                    <a:pt x="880" y="1257"/>
                    <a:pt x="865" y="1243"/>
                  </a:cubicBezTo>
                  <a:cubicBezTo>
                    <a:pt x="846" y="1225"/>
                    <a:pt x="825" y="1203"/>
                    <a:pt x="813" y="1177"/>
                  </a:cubicBezTo>
                  <a:cubicBezTo>
                    <a:pt x="807" y="1117"/>
                    <a:pt x="808" y="1057"/>
                    <a:pt x="803" y="996"/>
                  </a:cubicBezTo>
                  <a:cubicBezTo>
                    <a:pt x="801" y="968"/>
                    <a:pt x="796" y="939"/>
                    <a:pt x="790" y="910"/>
                  </a:cubicBezTo>
                  <a:cubicBezTo>
                    <a:pt x="789" y="906"/>
                    <a:pt x="776" y="863"/>
                    <a:pt x="767" y="843"/>
                  </a:cubicBezTo>
                  <a:cubicBezTo>
                    <a:pt x="767" y="839"/>
                    <a:pt x="766" y="835"/>
                    <a:pt x="766" y="831"/>
                  </a:cubicBezTo>
                  <a:cubicBezTo>
                    <a:pt x="763" y="807"/>
                    <a:pt x="765" y="783"/>
                    <a:pt x="765" y="759"/>
                  </a:cubicBezTo>
                  <a:cubicBezTo>
                    <a:pt x="765" y="735"/>
                    <a:pt x="766" y="711"/>
                    <a:pt x="763" y="687"/>
                  </a:cubicBezTo>
                  <a:cubicBezTo>
                    <a:pt x="761" y="674"/>
                    <a:pt x="757" y="662"/>
                    <a:pt x="752" y="650"/>
                  </a:cubicBezTo>
                  <a:cubicBezTo>
                    <a:pt x="751" y="646"/>
                    <a:pt x="749" y="642"/>
                    <a:pt x="748" y="638"/>
                  </a:cubicBezTo>
                  <a:cubicBezTo>
                    <a:pt x="764" y="582"/>
                    <a:pt x="756" y="525"/>
                    <a:pt x="728" y="473"/>
                  </a:cubicBezTo>
                  <a:cubicBezTo>
                    <a:pt x="716" y="452"/>
                    <a:pt x="701" y="433"/>
                    <a:pt x="679" y="423"/>
                  </a:cubicBezTo>
                  <a:cubicBezTo>
                    <a:pt x="663" y="415"/>
                    <a:pt x="646" y="413"/>
                    <a:pt x="629" y="408"/>
                  </a:cubicBezTo>
                  <a:cubicBezTo>
                    <a:pt x="619" y="405"/>
                    <a:pt x="610" y="400"/>
                    <a:pt x="601" y="396"/>
                  </a:cubicBezTo>
                  <a:cubicBezTo>
                    <a:pt x="572" y="381"/>
                    <a:pt x="543" y="367"/>
                    <a:pt x="515" y="352"/>
                  </a:cubicBezTo>
                  <a:cubicBezTo>
                    <a:pt x="514" y="332"/>
                    <a:pt x="516" y="313"/>
                    <a:pt x="525" y="291"/>
                  </a:cubicBezTo>
                  <a:cubicBezTo>
                    <a:pt x="530" y="279"/>
                    <a:pt x="533" y="269"/>
                    <a:pt x="533" y="258"/>
                  </a:cubicBezTo>
                  <a:cubicBezTo>
                    <a:pt x="533" y="253"/>
                    <a:pt x="533" y="249"/>
                    <a:pt x="532" y="244"/>
                  </a:cubicBezTo>
                  <a:cubicBezTo>
                    <a:pt x="535" y="241"/>
                    <a:pt x="539" y="239"/>
                    <a:pt x="544" y="237"/>
                  </a:cubicBezTo>
                  <a:cubicBezTo>
                    <a:pt x="546" y="235"/>
                    <a:pt x="549" y="234"/>
                    <a:pt x="551" y="231"/>
                  </a:cubicBezTo>
                  <a:cubicBezTo>
                    <a:pt x="557" y="223"/>
                    <a:pt x="559" y="210"/>
                    <a:pt x="562" y="200"/>
                  </a:cubicBezTo>
                  <a:cubicBezTo>
                    <a:pt x="564" y="192"/>
                    <a:pt x="569" y="178"/>
                    <a:pt x="566" y="169"/>
                  </a:cubicBezTo>
                  <a:cubicBezTo>
                    <a:pt x="564" y="163"/>
                    <a:pt x="560" y="162"/>
                    <a:pt x="556" y="160"/>
                  </a:cubicBezTo>
                  <a:cubicBezTo>
                    <a:pt x="561" y="135"/>
                    <a:pt x="563" y="104"/>
                    <a:pt x="553" y="79"/>
                  </a:cubicBezTo>
                  <a:cubicBezTo>
                    <a:pt x="544" y="55"/>
                    <a:pt x="532" y="37"/>
                    <a:pt x="510" y="24"/>
                  </a:cubicBezTo>
                  <a:cubicBezTo>
                    <a:pt x="481" y="6"/>
                    <a:pt x="451" y="0"/>
                    <a:pt x="419" y="11"/>
                  </a:cubicBezTo>
                  <a:cubicBezTo>
                    <a:pt x="404" y="15"/>
                    <a:pt x="391" y="22"/>
                    <a:pt x="379" y="32"/>
                  </a:cubicBezTo>
                  <a:cubicBezTo>
                    <a:pt x="367" y="42"/>
                    <a:pt x="362" y="54"/>
                    <a:pt x="354" y="67"/>
                  </a:cubicBezTo>
                  <a:cubicBezTo>
                    <a:pt x="338" y="93"/>
                    <a:pt x="340" y="131"/>
                    <a:pt x="346" y="160"/>
                  </a:cubicBezTo>
                  <a:cubicBezTo>
                    <a:pt x="342" y="162"/>
                    <a:pt x="338" y="163"/>
                    <a:pt x="336" y="169"/>
                  </a:cubicBezTo>
                  <a:cubicBezTo>
                    <a:pt x="333" y="178"/>
                    <a:pt x="338" y="192"/>
                    <a:pt x="340" y="200"/>
                  </a:cubicBezTo>
                  <a:cubicBezTo>
                    <a:pt x="342" y="210"/>
                    <a:pt x="345" y="223"/>
                    <a:pt x="351" y="231"/>
                  </a:cubicBezTo>
                  <a:cubicBezTo>
                    <a:pt x="353" y="234"/>
                    <a:pt x="355" y="235"/>
                    <a:pt x="358" y="237"/>
                  </a:cubicBezTo>
                  <a:cubicBezTo>
                    <a:pt x="363" y="239"/>
                    <a:pt x="367" y="241"/>
                    <a:pt x="370" y="244"/>
                  </a:cubicBezTo>
                  <a:cubicBezTo>
                    <a:pt x="369" y="249"/>
                    <a:pt x="369" y="253"/>
                    <a:pt x="369" y="258"/>
                  </a:cubicBezTo>
                  <a:cubicBezTo>
                    <a:pt x="369" y="269"/>
                    <a:pt x="372" y="279"/>
                    <a:pt x="377" y="291"/>
                  </a:cubicBezTo>
                  <a:cubicBezTo>
                    <a:pt x="386" y="313"/>
                    <a:pt x="388" y="332"/>
                    <a:pt x="387" y="352"/>
                  </a:cubicBezTo>
                  <a:cubicBezTo>
                    <a:pt x="359" y="367"/>
                    <a:pt x="329" y="381"/>
                    <a:pt x="301" y="396"/>
                  </a:cubicBezTo>
                  <a:cubicBezTo>
                    <a:pt x="291" y="400"/>
                    <a:pt x="282" y="405"/>
                    <a:pt x="272" y="408"/>
                  </a:cubicBezTo>
                  <a:cubicBezTo>
                    <a:pt x="255" y="413"/>
                    <a:pt x="239" y="415"/>
                    <a:pt x="223" y="423"/>
                  </a:cubicBezTo>
                  <a:cubicBezTo>
                    <a:pt x="201" y="433"/>
                    <a:pt x="185" y="452"/>
                    <a:pt x="174" y="473"/>
                  </a:cubicBezTo>
                  <a:cubicBezTo>
                    <a:pt x="146" y="525"/>
                    <a:pt x="138" y="582"/>
                    <a:pt x="154" y="638"/>
                  </a:cubicBezTo>
                  <a:cubicBezTo>
                    <a:pt x="153" y="642"/>
                    <a:pt x="151" y="646"/>
                    <a:pt x="150" y="650"/>
                  </a:cubicBezTo>
                  <a:cubicBezTo>
                    <a:pt x="145" y="662"/>
                    <a:pt x="141" y="674"/>
                    <a:pt x="139" y="687"/>
                  </a:cubicBezTo>
                  <a:cubicBezTo>
                    <a:pt x="136" y="711"/>
                    <a:pt x="137" y="735"/>
                    <a:pt x="137" y="759"/>
                  </a:cubicBezTo>
                  <a:cubicBezTo>
                    <a:pt x="137" y="783"/>
                    <a:pt x="139" y="807"/>
                    <a:pt x="136" y="831"/>
                  </a:cubicBezTo>
                  <a:cubicBezTo>
                    <a:pt x="136" y="835"/>
                    <a:pt x="135" y="839"/>
                    <a:pt x="135" y="843"/>
                  </a:cubicBezTo>
                  <a:cubicBezTo>
                    <a:pt x="126" y="863"/>
                    <a:pt x="113" y="906"/>
                    <a:pt x="112" y="910"/>
                  </a:cubicBezTo>
                  <a:cubicBezTo>
                    <a:pt x="106" y="939"/>
                    <a:pt x="101" y="968"/>
                    <a:pt x="99" y="996"/>
                  </a:cubicBezTo>
                  <a:cubicBezTo>
                    <a:pt x="94" y="1057"/>
                    <a:pt x="95" y="1117"/>
                    <a:pt x="89" y="1177"/>
                  </a:cubicBezTo>
                  <a:cubicBezTo>
                    <a:pt x="77" y="1203"/>
                    <a:pt x="55" y="1225"/>
                    <a:pt x="37" y="1243"/>
                  </a:cubicBezTo>
                  <a:cubicBezTo>
                    <a:pt x="22" y="1257"/>
                    <a:pt x="17" y="1273"/>
                    <a:pt x="10" y="1291"/>
                  </a:cubicBezTo>
                  <a:cubicBezTo>
                    <a:pt x="7" y="1294"/>
                    <a:pt x="4" y="1298"/>
                    <a:pt x="1" y="1301"/>
                  </a:cubicBezTo>
                  <a:cubicBezTo>
                    <a:pt x="0" y="1303"/>
                    <a:pt x="1" y="1306"/>
                    <a:pt x="3" y="1307"/>
                  </a:cubicBezTo>
                  <a:cubicBezTo>
                    <a:pt x="14" y="1309"/>
                    <a:pt x="24" y="1298"/>
                    <a:pt x="32" y="1291"/>
                  </a:cubicBezTo>
                  <a:cubicBezTo>
                    <a:pt x="37" y="1287"/>
                    <a:pt x="41" y="1282"/>
                    <a:pt x="45" y="1278"/>
                  </a:cubicBezTo>
                  <a:cubicBezTo>
                    <a:pt x="47" y="1278"/>
                    <a:pt x="47" y="1279"/>
                    <a:pt x="47" y="1281"/>
                  </a:cubicBezTo>
                  <a:cubicBezTo>
                    <a:pt x="48" y="1282"/>
                    <a:pt x="48" y="1285"/>
                    <a:pt x="48" y="1288"/>
                  </a:cubicBezTo>
                  <a:cubicBezTo>
                    <a:pt x="48" y="1303"/>
                    <a:pt x="40" y="1335"/>
                    <a:pt x="38" y="1343"/>
                  </a:cubicBezTo>
                  <a:cubicBezTo>
                    <a:pt x="36" y="1360"/>
                    <a:pt x="30" y="1377"/>
                    <a:pt x="29" y="1394"/>
                  </a:cubicBezTo>
                  <a:cubicBezTo>
                    <a:pt x="28" y="1400"/>
                    <a:pt x="37" y="1404"/>
                    <a:pt x="41" y="1399"/>
                  </a:cubicBezTo>
                  <a:cubicBezTo>
                    <a:pt x="50" y="1388"/>
                    <a:pt x="52" y="1374"/>
                    <a:pt x="58" y="1361"/>
                  </a:cubicBezTo>
                  <a:cubicBezTo>
                    <a:pt x="58" y="1360"/>
                    <a:pt x="58" y="1359"/>
                    <a:pt x="59" y="1358"/>
                  </a:cubicBezTo>
                  <a:cubicBezTo>
                    <a:pt x="58" y="1362"/>
                    <a:pt x="58" y="1366"/>
                    <a:pt x="58" y="1367"/>
                  </a:cubicBezTo>
                  <a:cubicBezTo>
                    <a:pt x="55" y="1383"/>
                    <a:pt x="50" y="1400"/>
                    <a:pt x="48" y="1417"/>
                  </a:cubicBezTo>
                  <a:cubicBezTo>
                    <a:pt x="48" y="1422"/>
                    <a:pt x="52" y="1425"/>
                    <a:pt x="56" y="1425"/>
                  </a:cubicBezTo>
                  <a:cubicBezTo>
                    <a:pt x="67" y="1426"/>
                    <a:pt x="72" y="1414"/>
                    <a:pt x="76" y="1405"/>
                  </a:cubicBezTo>
                  <a:cubicBezTo>
                    <a:pt x="90" y="1406"/>
                    <a:pt x="101" y="1386"/>
                    <a:pt x="109" y="1373"/>
                  </a:cubicBezTo>
                  <a:cubicBezTo>
                    <a:pt x="130" y="1364"/>
                    <a:pt x="141" y="1330"/>
                    <a:pt x="147" y="1310"/>
                  </a:cubicBezTo>
                  <a:cubicBezTo>
                    <a:pt x="158" y="1271"/>
                    <a:pt x="160" y="1229"/>
                    <a:pt x="156" y="1189"/>
                  </a:cubicBezTo>
                  <a:cubicBezTo>
                    <a:pt x="156" y="1189"/>
                    <a:pt x="155" y="1188"/>
                    <a:pt x="155" y="1187"/>
                  </a:cubicBezTo>
                  <a:cubicBezTo>
                    <a:pt x="158" y="1178"/>
                    <a:pt x="162" y="1170"/>
                    <a:pt x="165" y="1161"/>
                  </a:cubicBezTo>
                  <a:cubicBezTo>
                    <a:pt x="171" y="1144"/>
                    <a:pt x="179" y="1127"/>
                    <a:pt x="186" y="1110"/>
                  </a:cubicBezTo>
                  <a:cubicBezTo>
                    <a:pt x="203" y="1072"/>
                    <a:pt x="214" y="1033"/>
                    <a:pt x="221" y="992"/>
                  </a:cubicBezTo>
                  <a:cubicBezTo>
                    <a:pt x="226" y="954"/>
                    <a:pt x="229" y="915"/>
                    <a:pt x="231" y="877"/>
                  </a:cubicBezTo>
                  <a:cubicBezTo>
                    <a:pt x="233" y="836"/>
                    <a:pt x="241" y="800"/>
                    <a:pt x="253" y="764"/>
                  </a:cubicBezTo>
                  <a:cubicBezTo>
                    <a:pt x="268" y="806"/>
                    <a:pt x="280" y="844"/>
                    <a:pt x="278" y="889"/>
                  </a:cubicBezTo>
                  <a:cubicBezTo>
                    <a:pt x="277" y="949"/>
                    <a:pt x="259" y="1003"/>
                    <a:pt x="245" y="1059"/>
                  </a:cubicBezTo>
                  <a:cubicBezTo>
                    <a:pt x="219" y="1158"/>
                    <a:pt x="212" y="1260"/>
                    <a:pt x="228" y="1360"/>
                  </a:cubicBezTo>
                  <a:cubicBezTo>
                    <a:pt x="229" y="1362"/>
                    <a:pt x="229" y="1363"/>
                    <a:pt x="230" y="1364"/>
                  </a:cubicBezTo>
                  <a:cubicBezTo>
                    <a:pt x="232" y="1459"/>
                    <a:pt x="277" y="1550"/>
                    <a:pt x="285" y="1645"/>
                  </a:cubicBezTo>
                  <a:cubicBezTo>
                    <a:pt x="294" y="1762"/>
                    <a:pt x="250" y="1874"/>
                    <a:pt x="272" y="1991"/>
                  </a:cubicBezTo>
                  <a:cubicBezTo>
                    <a:pt x="272" y="1993"/>
                    <a:pt x="273" y="1994"/>
                    <a:pt x="274" y="1994"/>
                  </a:cubicBezTo>
                  <a:cubicBezTo>
                    <a:pt x="274" y="2001"/>
                    <a:pt x="274" y="2005"/>
                    <a:pt x="275" y="2006"/>
                  </a:cubicBezTo>
                  <a:cubicBezTo>
                    <a:pt x="280" y="2036"/>
                    <a:pt x="290" y="2066"/>
                    <a:pt x="297" y="2095"/>
                  </a:cubicBezTo>
                  <a:cubicBezTo>
                    <a:pt x="304" y="2127"/>
                    <a:pt x="310" y="2157"/>
                    <a:pt x="313" y="2189"/>
                  </a:cubicBezTo>
                  <a:cubicBezTo>
                    <a:pt x="315" y="2215"/>
                    <a:pt x="313" y="2239"/>
                    <a:pt x="315" y="2265"/>
                  </a:cubicBezTo>
                  <a:cubicBezTo>
                    <a:pt x="313" y="2268"/>
                    <a:pt x="311" y="2271"/>
                    <a:pt x="309" y="2274"/>
                  </a:cubicBezTo>
                  <a:cubicBezTo>
                    <a:pt x="297" y="2295"/>
                    <a:pt x="280" y="2317"/>
                    <a:pt x="265" y="2334"/>
                  </a:cubicBezTo>
                  <a:cubicBezTo>
                    <a:pt x="259" y="2341"/>
                    <a:pt x="249" y="2348"/>
                    <a:pt x="249" y="2358"/>
                  </a:cubicBezTo>
                  <a:cubicBezTo>
                    <a:pt x="249" y="2368"/>
                    <a:pt x="257" y="2369"/>
                    <a:pt x="258" y="2378"/>
                  </a:cubicBezTo>
                  <a:cubicBezTo>
                    <a:pt x="259" y="2381"/>
                    <a:pt x="261" y="2384"/>
                    <a:pt x="266" y="2385"/>
                  </a:cubicBezTo>
                  <a:cubicBezTo>
                    <a:pt x="266" y="2385"/>
                    <a:pt x="269" y="2385"/>
                    <a:pt x="271" y="2384"/>
                  </a:cubicBezTo>
                  <a:cubicBezTo>
                    <a:pt x="272" y="2387"/>
                    <a:pt x="274" y="2392"/>
                    <a:pt x="274" y="2392"/>
                  </a:cubicBezTo>
                  <a:cubicBezTo>
                    <a:pt x="275" y="2395"/>
                    <a:pt x="279" y="2397"/>
                    <a:pt x="282" y="2396"/>
                  </a:cubicBezTo>
                  <a:cubicBezTo>
                    <a:pt x="282" y="2395"/>
                    <a:pt x="286" y="2394"/>
                    <a:pt x="289" y="2392"/>
                  </a:cubicBezTo>
                  <a:cubicBezTo>
                    <a:pt x="290" y="2393"/>
                    <a:pt x="290" y="2393"/>
                    <a:pt x="290" y="2393"/>
                  </a:cubicBezTo>
                  <a:cubicBezTo>
                    <a:pt x="293" y="2396"/>
                    <a:pt x="291" y="2399"/>
                    <a:pt x="297" y="2403"/>
                  </a:cubicBezTo>
                  <a:cubicBezTo>
                    <a:pt x="299" y="2404"/>
                    <a:pt x="302" y="2405"/>
                    <a:pt x="304" y="2403"/>
                  </a:cubicBezTo>
                  <a:cubicBezTo>
                    <a:pt x="312" y="2397"/>
                    <a:pt x="318" y="2388"/>
                    <a:pt x="324" y="2381"/>
                  </a:cubicBezTo>
                  <a:cubicBezTo>
                    <a:pt x="321" y="2392"/>
                    <a:pt x="316" y="2405"/>
                    <a:pt x="323" y="2411"/>
                  </a:cubicBezTo>
                  <a:cubicBezTo>
                    <a:pt x="329" y="2418"/>
                    <a:pt x="347" y="2414"/>
                    <a:pt x="353" y="2409"/>
                  </a:cubicBezTo>
                  <a:cubicBezTo>
                    <a:pt x="358" y="2405"/>
                    <a:pt x="360" y="2396"/>
                    <a:pt x="362" y="2390"/>
                  </a:cubicBezTo>
                  <a:cubicBezTo>
                    <a:pt x="366" y="2377"/>
                    <a:pt x="373" y="2368"/>
                    <a:pt x="379" y="2356"/>
                  </a:cubicBezTo>
                  <a:cubicBezTo>
                    <a:pt x="385" y="2344"/>
                    <a:pt x="386" y="2332"/>
                    <a:pt x="392" y="2319"/>
                  </a:cubicBezTo>
                  <a:cubicBezTo>
                    <a:pt x="398" y="2309"/>
                    <a:pt x="401" y="2301"/>
                    <a:pt x="402" y="2289"/>
                  </a:cubicBezTo>
                  <a:cubicBezTo>
                    <a:pt x="403" y="2286"/>
                    <a:pt x="401" y="2284"/>
                    <a:pt x="399" y="2283"/>
                  </a:cubicBezTo>
                  <a:cubicBezTo>
                    <a:pt x="399" y="2276"/>
                    <a:pt x="398" y="2269"/>
                    <a:pt x="396" y="2261"/>
                  </a:cubicBezTo>
                  <a:cubicBezTo>
                    <a:pt x="394" y="2252"/>
                    <a:pt x="395" y="2242"/>
                    <a:pt x="394" y="2232"/>
                  </a:cubicBezTo>
                  <a:cubicBezTo>
                    <a:pt x="396" y="2227"/>
                    <a:pt x="397" y="2222"/>
                    <a:pt x="397" y="2217"/>
                  </a:cubicBezTo>
                  <a:cubicBezTo>
                    <a:pt x="398" y="2206"/>
                    <a:pt x="395" y="2197"/>
                    <a:pt x="391" y="2187"/>
                  </a:cubicBezTo>
                  <a:cubicBezTo>
                    <a:pt x="393" y="2160"/>
                    <a:pt x="394" y="2133"/>
                    <a:pt x="396" y="2106"/>
                  </a:cubicBezTo>
                  <a:cubicBezTo>
                    <a:pt x="400" y="2068"/>
                    <a:pt x="403" y="2030"/>
                    <a:pt x="407" y="1992"/>
                  </a:cubicBezTo>
                  <a:cubicBezTo>
                    <a:pt x="412" y="1956"/>
                    <a:pt x="418" y="1919"/>
                    <a:pt x="416" y="1883"/>
                  </a:cubicBezTo>
                  <a:cubicBezTo>
                    <a:pt x="415" y="1860"/>
                    <a:pt x="408" y="1839"/>
                    <a:pt x="401" y="1818"/>
                  </a:cubicBezTo>
                  <a:cubicBezTo>
                    <a:pt x="405" y="1784"/>
                    <a:pt x="416" y="1752"/>
                    <a:pt x="417" y="1717"/>
                  </a:cubicBezTo>
                  <a:cubicBezTo>
                    <a:pt x="420" y="1674"/>
                    <a:pt x="430" y="1633"/>
                    <a:pt x="434" y="1590"/>
                  </a:cubicBezTo>
                  <a:cubicBezTo>
                    <a:pt x="439" y="1549"/>
                    <a:pt x="431" y="1507"/>
                    <a:pt x="435" y="1466"/>
                  </a:cubicBezTo>
                  <a:cubicBezTo>
                    <a:pt x="439" y="1423"/>
                    <a:pt x="443" y="1380"/>
                    <a:pt x="451" y="1338"/>
                  </a:cubicBezTo>
                  <a:cubicBezTo>
                    <a:pt x="459" y="1380"/>
                    <a:pt x="463" y="1423"/>
                    <a:pt x="467" y="1466"/>
                  </a:cubicBezTo>
                  <a:cubicBezTo>
                    <a:pt x="470" y="1507"/>
                    <a:pt x="463" y="1549"/>
                    <a:pt x="468" y="1590"/>
                  </a:cubicBezTo>
                  <a:cubicBezTo>
                    <a:pt x="472" y="1633"/>
                    <a:pt x="482" y="1674"/>
                    <a:pt x="485" y="1717"/>
                  </a:cubicBezTo>
                  <a:cubicBezTo>
                    <a:pt x="486" y="1752"/>
                    <a:pt x="497" y="1784"/>
                    <a:pt x="501" y="1818"/>
                  </a:cubicBezTo>
                  <a:cubicBezTo>
                    <a:pt x="494" y="1839"/>
                    <a:pt x="487" y="1860"/>
                    <a:pt x="486" y="1883"/>
                  </a:cubicBezTo>
                  <a:cubicBezTo>
                    <a:pt x="484" y="1919"/>
                    <a:pt x="490" y="1956"/>
                    <a:pt x="494" y="1992"/>
                  </a:cubicBezTo>
                  <a:cubicBezTo>
                    <a:pt x="499" y="2030"/>
                    <a:pt x="501" y="2068"/>
                    <a:pt x="505" y="2106"/>
                  </a:cubicBezTo>
                  <a:cubicBezTo>
                    <a:pt x="508" y="2133"/>
                    <a:pt x="509" y="2160"/>
                    <a:pt x="511" y="2187"/>
                  </a:cubicBezTo>
                  <a:cubicBezTo>
                    <a:pt x="507" y="2197"/>
                    <a:pt x="504" y="2206"/>
                    <a:pt x="504" y="2217"/>
                  </a:cubicBezTo>
                  <a:cubicBezTo>
                    <a:pt x="505" y="2222"/>
                    <a:pt x="506" y="2227"/>
                    <a:pt x="508" y="2232"/>
                  </a:cubicBezTo>
                  <a:cubicBezTo>
                    <a:pt x="507" y="2242"/>
                    <a:pt x="508" y="2252"/>
                    <a:pt x="506" y="2261"/>
                  </a:cubicBezTo>
                  <a:cubicBezTo>
                    <a:pt x="504" y="2269"/>
                    <a:pt x="503" y="2276"/>
                    <a:pt x="503" y="2283"/>
                  </a:cubicBezTo>
                  <a:cubicBezTo>
                    <a:pt x="501" y="2284"/>
                    <a:pt x="499" y="2286"/>
                    <a:pt x="499" y="2289"/>
                  </a:cubicBezTo>
                  <a:cubicBezTo>
                    <a:pt x="501" y="2301"/>
                    <a:pt x="504" y="2309"/>
                    <a:pt x="509" y="2319"/>
                  </a:cubicBezTo>
                  <a:cubicBezTo>
                    <a:pt x="516" y="2332"/>
                    <a:pt x="516" y="2344"/>
                    <a:pt x="523" y="2356"/>
                  </a:cubicBezTo>
                  <a:cubicBezTo>
                    <a:pt x="529" y="2368"/>
                    <a:pt x="536" y="2377"/>
                    <a:pt x="540" y="2390"/>
                  </a:cubicBezTo>
                  <a:cubicBezTo>
                    <a:pt x="542" y="2396"/>
                    <a:pt x="544" y="2405"/>
                    <a:pt x="549" y="2409"/>
                  </a:cubicBezTo>
                  <a:cubicBezTo>
                    <a:pt x="555" y="2414"/>
                    <a:pt x="572" y="2418"/>
                    <a:pt x="579" y="2411"/>
                  </a:cubicBezTo>
                  <a:cubicBezTo>
                    <a:pt x="586" y="2405"/>
                    <a:pt x="581" y="2392"/>
                    <a:pt x="577" y="2381"/>
                  </a:cubicBezTo>
                  <a:cubicBezTo>
                    <a:pt x="584" y="2388"/>
                    <a:pt x="589" y="2397"/>
                    <a:pt x="598" y="2403"/>
                  </a:cubicBezTo>
                  <a:cubicBezTo>
                    <a:pt x="600" y="2405"/>
                    <a:pt x="603" y="2404"/>
                    <a:pt x="605" y="2403"/>
                  </a:cubicBezTo>
                  <a:cubicBezTo>
                    <a:pt x="611" y="2399"/>
                    <a:pt x="608" y="2396"/>
                    <a:pt x="612" y="2393"/>
                  </a:cubicBezTo>
                  <a:cubicBezTo>
                    <a:pt x="613" y="2392"/>
                    <a:pt x="613" y="2392"/>
                    <a:pt x="613" y="2392"/>
                  </a:cubicBezTo>
                  <a:cubicBezTo>
                    <a:pt x="616" y="2394"/>
                    <a:pt x="620" y="2395"/>
                    <a:pt x="620" y="2396"/>
                  </a:cubicBezTo>
                  <a:cubicBezTo>
                    <a:pt x="623" y="2397"/>
                    <a:pt x="626" y="2395"/>
                    <a:pt x="628" y="2392"/>
                  </a:cubicBezTo>
                  <a:cubicBezTo>
                    <a:pt x="628" y="2392"/>
                    <a:pt x="630" y="2387"/>
                    <a:pt x="631" y="2384"/>
                  </a:cubicBezTo>
                  <a:cubicBezTo>
                    <a:pt x="633" y="2385"/>
                    <a:pt x="635" y="2385"/>
                    <a:pt x="636" y="2385"/>
                  </a:cubicBezTo>
                  <a:cubicBezTo>
                    <a:pt x="641" y="2384"/>
                    <a:pt x="643" y="2381"/>
                    <a:pt x="643" y="2378"/>
                  </a:cubicBezTo>
                  <a:cubicBezTo>
                    <a:pt x="644" y="2369"/>
                    <a:pt x="653" y="2368"/>
                    <a:pt x="653" y="2358"/>
                  </a:cubicBezTo>
                  <a:cubicBezTo>
                    <a:pt x="653" y="2348"/>
                    <a:pt x="643" y="2341"/>
                    <a:pt x="637" y="2334"/>
                  </a:cubicBezTo>
                  <a:cubicBezTo>
                    <a:pt x="622" y="2317"/>
                    <a:pt x="605" y="2295"/>
                    <a:pt x="592" y="2274"/>
                  </a:cubicBezTo>
                  <a:cubicBezTo>
                    <a:pt x="591" y="2271"/>
                    <a:pt x="589" y="2268"/>
                    <a:pt x="587" y="2265"/>
                  </a:cubicBezTo>
                  <a:cubicBezTo>
                    <a:pt x="589" y="2239"/>
                    <a:pt x="587" y="2215"/>
                    <a:pt x="589" y="2189"/>
                  </a:cubicBezTo>
                  <a:cubicBezTo>
                    <a:pt x="592" y="2157"/>
                    <a:pt x="598" y="2127"/>
                    <a:pt x="605" y="2095"/>
                  </a:cubicBezTo>
                  <a:cubicBezTo>
                    <a:pt x="612" y="2066"/>
                    <a:pt x="621" y="2036"/>
                    <a:pt x="627" y="2006"/>
                  </a:cubicBezTo>
                  <a:cubicBezTo>
                    <a:pt x="627" y="2005"/>
                    <a:pt x="628" y="2001"/>
                    <a:pt x="628" y="1994"/>
                  </a:cubicBezTo>
                  <a:cubicBezTo>
                    <a:pt x="629" y="1994"/>
                    <a:pt x="630" y="1993"/>
                    <a:pt x="630" y="1991"/>
                  </a:cubicBezTo>
                  <a:cubicBezTo>
                    <a:pt x="652" y="1874"/>
                    <a:pt x="608" y="1762"/>
                    <a:pt x="617" y="1645"/>
                  </a:cubicBezTo>
                  <a:cubicBezTo>
                    <a:pt x="625" y="1550"/>
                    <a:pt x="670" y="1459"/>
                    <a:pt x="672" y="1364"/>
                  </a:cubicBezTo>
                  <a:cubicBezTo>
                    <a:pt x="672" y="1363"/>
                    <a:pt x="673" y="1362"/>
                    <a:pt x="673" y="1360"/>
                  </a:cubicBezTo>
                  <a:cubicBezTo>
                    <a:pt x="689" y="1260"/>
                    <a:pt x="683" y="1158"/>
                    <a:pt x="657" y="1059"/>
                  </a:cubicBezTo>
                  <a:cubicBezTo>
                    <a:pt x="643" y="1003"/>
                    <a:pt x="625" y="949"/>
                    <a:pt x="623" y="889"/>
                  </a:cubicBezTo>
                  <a:cubicBezTo>
                    <a:pt x="622" y="844"/>
                    <a:pt x="634" y="806"/>
                    <a:pt x="648" y="764"/>
                  </a:cubicBezTo>
                  <a:cubicBezTo>
                    <a:pt x="661" y="800"/>
                    <a:pt x="669" y="836"/>
                    <a:pt x="671" y="877"/>
                  </a:cubicBezTo>
                  <a:cubicBezTo>
                    <a:pt x="673" y="915"/>
                    <a:pt x="675" y="954"/>
                    <a:pt x="681" y="992"/>
                  </a:cubicBezTo>
                  <a:cubicBezTo>
                    <a:pt x="687" y="1033"/>
                    <a:pt x="699" y="1072"/>
                    <a:pt x="716" y="1110"/>
                  </a:cubicBezTo>
                  <a:cubicBezTo>
                    <a:pt x="723" y="1127"/>
                    <a:pt x="731" y="1144"/>
                    <a:pt x="737" y="1161"/>
                  </a:cubicBezTo>
                  <a:cubicBezTo>
                    <a:pt x="740" y="1170"/>
                    <a:pt x="744" y="1178"/>
                    <a:pt x="747" y="1187"/>
                  </a:cubicBezTo>
                  <a:cubicBezTo>
                    <a:pt x="747" y="1188"/>
                    <a:pt x="746" y="1189"/>
                    <a:pt x="746" y="1189"/>
                  </a:cubicBezTo>
                  <a:cubicBezTo>
                    <a:pt x="742" y="1229"/>
                    <a:pt x="744" y="1271"/>
                    <a:pt x="755" y="1310"/>
                  </a:cubicBezTo>
                  <a:cubicBezTo>
                    <a:pt x="761" y="1330"/>
                    <a:pt x="771" y="1364"/>
                    <a:pt x="793" y="1373"/>
                  </a:cubicBezTo>
                  <a:cubicBezTo>
                    <a:pt x="801" y="1386"/>
                    <a:pt x="812" y="1406"/>
                    <a:pt x="826" y="1405"/>
                  </a:cubicBezTo>
                  <a:cubicBezTo>
                    <a:pt x="830" y="1414"/>
                    <a:pt x="835" y="1426"/>
                    <a:pt x="846" y="1425"/>
                  </a:cubicBezTo>
                  <a:cubicBezTo>
                    <a:pt x="850" y="1425"/>
                    <a:pt x="854" y="1422"/>
                    <a:pt x="854" y="1417"/>
                  </a:cubicBezTo>
                  <a:cubicBezTo>
                    <a:pt x="852" y="1400"/>
                    <a:pt x="847" y="1383"/>
                    <a:pt x="844" y="1367"/>
                  </a:cubicBezTo>
                  <a:cubicBezTo>
                    <a:pt x="844" y="1366"/>
                    <a:pt x="843" y="1362"/>
                    <a:pt x="843" y="1358"/>
                  </a:cubicBezTo>
                  <a:cubicBezTo>
                    <a:pt x="843" y="1359"/>
                    <a:pt x="844" y="1360"/>
                    <a:pt x="844" y="1361"/>
                  </a:cubicBezTo>
                  <a:cubicBezTo>
                    <a:pt x="850" y="1374"/>
                    <a:pt x="852" y="1388"/>
                    <a:pt x="861" y="1399"/>
                  </a:cubicBezTo>
                  <a:cubicBezTo>
                    <a:pt x="865" y="1404"/>
                    <a:pt x="874" y="1400"/>
                    <a:pt x="873" y="1394"/>
                  </a:cubicBezTo>
                  <a:cubicBezTo>
                    <a:pt x="872" y="1377"/>
                    <a:pt x="866" y="1360"/>
                    <a:pt x="863" y="1343"/>
                  </a:cubicBezTo>
                  <a:cubicBezTo>
                    <a:pt x="862" y="1335"/>
                    <a:pt x="854" y="1303"/>
                    <a:pt x="854" y="1288"/>
                  </a:cubicBezTo>
                  <a:cubicBezTo>
                    <a:pt x="854" y="1285"/>
                    <a:pt x="854" y="1282"/>
                    <a:pt x="855" y="1281"/>
                  </a:cubicBezTo>
                  <a:cubicBezTo>
                    <a:pt x="854" y="1279"/>
                    <a:pt x="855" y="1278"/>
                    <a:pt x="857" y="1278"/>
                  </a:cubicBezTo>
                  <a:cubicBezTo>
                    <a:pt x="861" y="1282"/>
                    <a:pt x="865" y="1287"/>
                    <a:pt x="870" y="1291"/>
                  </a:cubicBezTo>
                  <a:cubicBezTo>
                    <a:pt x="877" y="1298"/>
                    <a:pt x="888" y="1309"/>
                    <a:pt x="898" y="1307"/>
                  </a:cubicBezTo>
                  <a:cubicBezTo>
                    <a:pt x="901" y="1306"/>
                    <a:pt x="902" y="1303"/>
                    <a:pt x="901" y="1301"/>
                  </a:cubicBezTo>
                  <a:close/>
                </a:path>
              </a:pathLst>
            </a:cu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" name="Group 3"/>
            <p:cNvGrpSpPr/>
            <p:nvPr>
              <p:custDataLst>
                <p:tags r:id="rId17"/>
              </p:custDataLst>
            </p:nvPr>
          </p:nvGrpSpPr>
          <p:grpSpPr>
            <a:xfrm>
              <a:off x="10630679" y="3067826"/>
              <a:ext cx="558185" cy="937060"/>
              <a:chOff x="615" y="718"/>
              <a:chExt cx="1488" cy="2498"/>
            </a:xfrm>
          </p:grpSpPr>
          <p:grpSp>
            <p:nvGrpSpPr>
              <p:cNvPr id="8" name="Group 4"/>
              <p:cNvGrpSpPr/>
              <p:nvPr>
                <p:custDataLst>
                  <p:tags r:id="rId18"/>
                </p:custDataLst>
              </p:nvPr>
            </p:nvGrpSpPr>
            <p:grpSpPr>
              <a:xfrm>
                <a:off x="615" y="718"/>
                <a:ext cx="1488" cy="2483"/>
                <a:chOff x="615" y="718"/>
                <a:chExt cx="1488" cy="2483"/>
              </a:xfrm>
            </p:grpSpPr>
            <p:sp>
              <p:nvSpPr>
                <p:cNvPr id="304" name="Freeform 5"/>
                <p:cNvSpPr>
                  <a:spLocks noChangeArrowheads="1"/>
                </p:cNvSpPr>
                <p:nvPr>
                  <p:custDataLst>
                    <p:tags r:id="rId314"/>
                  </p:custDataLst>
                </p:nvPr>
              </p:nvSpPr>
              <p:spPr bwMode="auto">
                <a:xfrm>
                  <a:off x="615" y="745"/>
                  <a:ext cx="484" cy="729"/>
                </a:xfrm>
                <a:custGeom>
                  <a:avLst/>
                  <a:gdLst>
                    <a:gd name="T0" fmla="*/ 29 w 503"/>
                    <a:gd name="T1" fmla="*/ 504 h 760"/>
                    <a:gd name="T2" fmla="*/ 57 w 503"/>
                    <a:gd name="T3" fmla="*/ 578 h 760"/>
                    <a:gd name="T4" fmla="*/ 287 w 503"/>
                    <a:gd name="T5" fmla="*/ 744 h 760"/>
                    <a:gd name="T6" fmla="*/ 287 w 503"/>
                    <a:gd name="T7" fmla="*/ 744 h 760"/>
                    <a:gd name="T8" fmla="*/ 313 w 503"/>
                    <a:gd name="T9" fmla="*/ 741 h 760"/>
                    <a:gd name="T10" fmla="*/ 452 w 503"/>
                    <a:gd name="T11" fmla="*/ 624 h 760"/>
                    <a:gd name="T12" fmla="*/ 453 w 503"/>
                    <a:gd name="T13" fmla="*/ 476 h 760"/>
                    <a:gd name="T14" fmla="*/ 427 w 503"/>
                    <a:gd name="T15" fmla="*/ 390 h 760"/>
                    <a:gd name="T16" fmla="*/ 456 w 503"/>
                    <a:gd name="T17" fmla="*/ 293 h 760"/>
                    <a:gd name="T18" fmla="*/ 500 w 503"/>
                    <a:gd name="T19" fmla="*/ 161 h 760"/>
                    <a:gd name="T20" fmla="*/ 316 w 503"/>
                    <a:gd name="T21" fmla="*/ 1 h 760"/>
                    <a:gd name="T22" fmla="*/ 119 w 503"/>
                    <a:gd name="T23" fmla="*/ 87 h 760"/>
                    <a:gd name="T24" fmla="*/ 93 w 503"/>
                    <a:gd name="T25" fmla="*/ 130 h 760"/>
                    <a:gd name="T26" fmla="*/ 50 w 503"/>
                    <a:gd name="T27" fmla="*/ 220 h 760"/>
                    <a:gd name="T28" fmla="*/ 19 w 503"/>
                    <a:gd name="T29" fmla="*/ 319 h 760"/>
                    <a:gd name="T30" fmla="*/ 29 w 503"/>
                    <a:gd name="T31" fmla="*/ 504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02" h="760">
                      <a:moveTo>
                        <a:pt x="29" y="504"/>
                      </a:moveTo>
                      <a:cubicBezTo>
                        <a:pt x="38" y="531"/>
                        <a:pt x="53" y="567"/>
                        <a:pt x="57" y="578"/>
                      </a:cubicBezTo>
                      <a:cubicBezTo>
                        <a:pt x="75" y="633"/>
                        <a:pt x="151" y="760"/>
                        <a:pt x="287" y="744"/>
                      </a:cubicBezTo>
                      <a:cubicBezTo>
                        <a:pt x="287" y="744"/>
                        <a:pt x="287" y="744"/>
                        <a:pt x="287" y="744"/>
                      </a:cubicBezTo>
                      <a:cubicBezTo>
                        <a:pt x="296" y="744"/>
                        <a:pt x="304" y="743"/>
                        <a:pt x="313" y="741"/>
                      </a:cubicBezTo>
                      <a:cubicBezTo>
                        <a:pt x="401" y="727"/>
                        <a:pt x="440" y="674"/>
                        <a:pt x="452" y="624"/>
                      </a:cubicBezTo>
                      <a:cubicBezTo>
                        <a:pt x="461" y="585"/>
                        <a:pt x="466" y="513"/>
                        <a:pt x="453" y="476"/>
                      </a:cubicBezTo>
                      <a:cubicBezTo>
                        <a:pt x="440" y="439"/>
                        <a:pt x="429" y="426"/>
                        <a:pt x="427" y="390"/>
                      </a:cubicBezTo>
                      <a:cubicBezTo>
                        <a:pt x="426" y="353"/>
                        <a:pt x="440" y="316"/>
                        <a:pt x="456" y="293"/>
                      </a:cubicBezTo>
                      <a:cubicBezTo>
                        <a:pt x="472" y="270"/>
                        <a:pt x="503" y="230"/>
                        <a:pt x="500" y="161"/>
                      </a:cubicBezTo>
                      <a:cubicBezTo>
                        <a:pt x="493" y="86"/>
                        <a:pt x="448" y="5"/>
                        <a:pt x="316" y="1"/>
                      </a:cubicBezTo>
                      <a:cubicBezTo>
                        <a:pt x="237" y="0"/>
                        <a:pt x="164" y="23"/>
                        <a:pt x="119" y="87"/>
                      </a:cubicBezTo>
                      <a:cubicBezTo>
                        <a:pt x="106" y="105"/>
                        <a:pt x="98" y="119"/>
                        <a:pt x="93" y="130"/>
                      </a:cubicBezTo>
                      <a:cubicBezTo>
                        <a:pt x="82" y="157"/>
                        <a:pt x="62" y="197"/>
                        <a:pt x="50" y="220"/>
                      </a:cubicBezTo>
                      <a:cubicBezTo>
                        <a:pt x="40" y="241"/>
                        <a:pt x="28" y="272"/>
                        <a:pt x="19" y="319"/>
                      </a:cubicBezTo>
                      <a:cubicBezTo>
                        <a:pt x="0" y="416"/>
                        <a:pt x="19" y="478"/>
                        <a:pt x="29" y="504"/>
                      </a:cubicBezTo>
                    </a:path>
                  </a:pathLst>
                </a:custGeom>
                <a:solidFill>
                  <a:srgbClr val="8023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5" name="Freeform 6"/>
                <p:cNvSpPr>
                  <a:spLocks noChangeArrowheads="1"/>
                </p:cNvSpPr>
                <p:nvPr>
                  <p:custDataLst>
                    <p:tags r:id="rId315"/>
                  </p:custDataLst>
                </p:nvPr>
              </p:nvSpPr>
              <p:spPr bwMode="auto">
                <a:xfrm>
                  <a:off x="1025" y="1026"/>
                  <a:ext cx="187" cy="1561"/>
                </a:xfrm>
                <a:custGeom>
                  <a:avLst/>
                  <a:gdLst>
                    <a:gd name="T0" fmla="*/ 27 w 195"/>
                    <a:gd name="T1" fmla="*/ 183 h 1626"/>
                    <a:gd name="T2" fmla="*/ 34 w 195"/>
                    <a:gd name="T3" fmla="*/ 218 h 1626"/>
                    <a:gd name="T4" fmla="*/ 85 w 195"/>
                    <a:gd name="T5" fmla="*/ 277 h 1626"/>
                    <a:gd name="T6" fmla="*/ 97 w 195"/>
                    <a:gd name="T7" fmla="*/ 439 h 1626"/>
                    <a:gd name="T8" fmla="*/ 91 w 195"/>
                    <a:gd name="T9" fmla="*/ 721 h 1626"/>
                    <a:gd name="T10" fmla="*/ 147 w 195"/>
                    <a:gd name="T11" fmla="*/ 1022 h 1626"/>
                    <a:gd name="T12" fmla="*/ 150 w 195"/>
                    <a:gd name="T13" fmla="*/ 1220 h 1626"/>
                    <a:gd name="T14" fmla="*/ 122 w 195"/>
                    <a:gd name="T15" fmla="*/ 1396 h 1626"/>
                    <a:gd name="T16" fmla="*/ 62 w 195"/>
                    <a:gd name="T17" fmla="*/ 1626 h 1626"/>
                    <a:gd name="T18" fmla="*/ 100 w 195"/>
                    <a:gd name="T19" fmla="*/ 1600 h 1626"/>
                    <a:gd name="T20" fmla="*/ 155 w 195"/>
                    <a:gd name="T21" fmla="*/ 1417 h 1626"/>
                    <a:gd name="T22" fmla="*/ 188 w 195"/>
                    <a:gd name="T23" fmla="*/ 1220 h 1626"/>
                    <a:gd name="T24" fmla="*/ 180 w 195"/>
                    <a:gd name="T25" fmla="*/ 971 h 1626"/>
                    <a:gd name="T26" fmla="*/ 127 w 195"/>
                    <a:gd name="T27" fmla="*/ 662 h 1626"/>
                    <a:gd name="T28" fmla="*/ 136 w 195"/>
                    <a:gd name="T29" fmla="*/ 439 h 1626"/>
                    <a:gd name="T30" fmla="*/ 136 w 195"/>
                    <a:gd name="T31" fmla="*/ 215 h 1626"/>
                    <a:gd name="T32" fmla="*/ 31 w 195"/>
                    <a:gd name="T33" fmla="*/ 1 h 1626"/>
                    <a:gd name="T34" fmla="*/ 30 w 195"/>
                    <a:gd name="T35" fmla="*/ 0 h 1626"/>
                    <a:gd name="T36" fmla="*/ 1 w 195"/>
                    <a:gd name="T37" fmla="*/ 97 h 1626"/>
                    <a:gd name="T38" fmla="*/ 27 w 195"/>
                    <a:gd name="T39" fmla="*/ 183 h 16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5" h="1626">
                      <a:moveTo>
                        <a:pt x="27" y="183"/>
                      </a:moveTo>
                      <a:cubicBezTo>
                        <a:pt x="31" y="193"/>
                        <a:pt x="33" y="205"/>
                        <a:pt x="34" y="218"/>
                      </a:cubicBezTo>
                      <a:cubicBezTo>
                        <a:pt x="62" y="221"/>
                        <a:pt x="79" y="249"/>
                        <a:pt x="85" y="277"/>
                      </a:cubicBezTo>
                      <a:cubicBezTo>
                        <a:pt x="96" y="338"/>
                        <a:pt x="97" y="384"/>
                        <a:pt x="97" y="439"/>
                      </a:cubicBezTo>
                      <a:cubicBezTo>
                        <a:pt x="97" y="439"/>
                        <a:pt x="78" y="635"/>
                        <a:pt x="91" y="721"/>
                      </a:cubicBezTo>
                      <a:cubicBezTo>
                        <a:pt x="111" y="856"/>
                        <a:pt x="144" y="942"/>
                        <a:pt x="147" y="1022"/>
                      </a:cubicBezTo>
                      <a:cubicBezTo>
                        <a:pt x="149" y="1102"/>
                        <a:pt x="150" y="1220"/>
                        <a:pt x="150" y="1220"/>
                      </a:cubicBezTo>
                      <a:cubicBezTo>
                        <a:pt x="150" y="1220"/>
                        <a:pt x="151" y="1322"/>
                        <a:pt x="122" y="1396"/>
                      </a:cubicBezTo>
                      <a:cubicBezTo>
                        <a:pt x="88" y="1484"/>
                        <a:pt x="62" y="1626"/>
                        <a:pt x="62" y="1626"/>
                      </a:cubicBezTo>
                      <a:cubicBezTo>
                        <a:pt x="100" y="1600"/>
                        <a:pt x="100" y="1600"/>
                        <a:pt x="100" y="1600"/>
                      </a:cubicBezTo>
                      <a:cubicBezTo>
                        <a:pt x="100" y="1600"/>
                        <a:pt x="108" y="1521"/>
                        <a:pt x="155" y="1417"/>
                      </a:cubicBezTo>
                      <a:cubicBezTo>
                        <a:pt x="194" y="1330"/>
                        <a:pt x="188" y="1220"/>
                        <a:pt x="188" y="1220"/>
                      </a:cubicBezTo>
                      <a:cubicBezTo>
                        <a:pt x="195" y="1045"/>
                        <a:pt x="180" y="971"/>
                        <a:pt x="180" y="971"/>
                      </a:cubicBezTo>
                      <a:cubicBezTo>
                        <a:pt x="178" y="888"/>
                        <a:pt x="132" y="778"/>
                        <a:pt x="127" y="662"/>
                      </a:cubicBezTo>
                      <a:cubicBezTo>
                        <a:pt x="122" y="562"/>
                        <a:pt x="136" y="439"/>
                        <a:pt x="136" y="439"/>
                      </a:cubicBezTo>
                      <a:cubicBezTo>
                        <a:pt x="136" y="439"/>
                        <a:pt x="140" y="367"/>
                        <a:pt x="136" y="215"/>
                      </a:cubicBezTo>
                      <a:cubicBezTo>
                        <a:pt x="132" y="76"/>
                        <a:pt x="82" y="40"/>
                        <a:pt x="31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14" y="23"/>
                        <a:pt x="0" y="60"/>
                        <a:pt x="1" y="97"/>
                      </a:cubicBezTo>
                      <a:cubicBezTo>
                        <a:pt x="3" y="133"/>
                        <a:pt x="14" y="146"/>
                        <a:pt x="27" y="183"/>
                      </a:cubicBezTo>
                    </a:path>
                  </a:pathLst>
                </a:custGeom>
                <a:solidFill>
                  <a:srgbClr val="FAC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6" name="Freeform 7"/>
                <p:cNvSpPr>
                  <a:spLocks noChangeArrowheads="1"/>
                </p:cNvSpPr>
                <p:nvPr>
                  <p:custDataLst>
                    <p:tags r:id="rId316"/>
                  </p:custDataLst>
                </p:nvPr>
              </p:nvSpPr>
              <p:spPr bwMode="auto">
                <a:xfrm>
                  <a:off x="638" y="749"/>
                  <a:ext cx="284" cy="393"/>
                </a:xfrm>
                <a:custGeom>
                  <a:avLst/>
                  <a:gdLst>
                    <a:gd name="T0" fmla="*/ 66 w 295"/>
                    <a:gd name="T1" fmla="*/ 240 h 410"/>
                    <a:gd name="T2" fmla="*/ 139 w 295"/>
                    <a:gd name="T3" fmla="*/ 109 h 410"/>
                    <a:gd name="T4" fmla="*/ 295 w 295"/>
                    <a:gd name="T5" fmla="*/ 11 h 410"/>
                    <a:gd name="T6" fmla="*/ 98 w 295"/>
                    <a:gd name="T7" fmla="*/ 110 h 410"/>
                    <a:gd name="T8" fmla="*/ 48 w 295"/>
                    <a:gd name="T9" fmla="*/ 218 h 410"/>
                    <a:gd name="T10" fmla="*/ 5 w 295"/>
                    <a:gd name="T11" fmla="*/ 410 h 410"/>
                    <a:gd name="T12" fmla="*/ 66 w 295"/>
                    <a:gd name="T13" fmla="*/ 240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5" h="410">
                      <a:moveTo>
                        <a:pt x="66" y="240"/>
                      </a:moveTo>
                      <a:cubicBezTo>
                        <a:pt x="81" y="210"/>
                        <a:pt x="107" y="154"/>
                        <a:pt x="139" y="109"/>
                      </a:cubicBezTo>
                      <a:cubicBezTo>
                        <a:pt x="184" y="46"/>
                        <a:pt x="266" y="13"/>
                        <a:pt x="295" y="11"/>
                      </a:cubicBezTo>
                      <a:cubicBezTo>
                        <a:pt x="224" y="0"/>
                        <a:pt x="126" y="51"/>
                        <a:pt x="98" y="110"/>
                      </a:cubicBezTo>
                      <a:cubicBezTo>
                        <a:pt x="70" y="169"/>
                        <a:pt x="63" y="189"/>
                        <a:pt x="48" y="218"/>
                      </a:cubicBezTo>
                      <a:cubicBezTo>
                        <a:pt x="32" y="247"/>
                        <a:pt x="0" y="333"/>
                        <a:pt x="5" y="410"/>
                      </a:cubicBezTo>
                      <a:cubicBezTo>
                        <a:pt x="12" y="366"/>
                        <a:pt x="54" y="255"/>
                        <a:pt x="66" y="240"/>
                      </a:cubicBezTo>
                    </a:path>
                  </a:pathLst>
                </a:custGeom>
                <a:solidFill>
                  <a:srgbClr val="A45E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7" name="Freeform 8"/>
                <p:cNvSpPr>
                  <a:spLocks noChangeArrowheads="1"/>
                </p:cNvSpPr>
                <p:nvPr>
                  <p:custDataLst>
                    <p:tags r:id="rId317"/>
                  </p:custDataLst>
                </p:nvPr>
              </p:nvSpPr>
              <p:spPr bwMode="auto">
                <a:xfrm>
                  <a:off x="685" y="749"/>
                  <a:ext cx="237" cy="209"/>
                </a:xfrm>
                <a:custGeom>
                  <a:avLst/>
                  <a:gdLst>
                    <a:gd name="T0" fmla="*/ 48 w 247"/>
                    <a:gd name="T1" fmla="*/ 109 h 218"/>
                    <a:gd name="T2" fmla="*/ 23 w 247"/>
                    <a:gd name="T3" fmla="*/ 166 h 218"/>
                    <a:gd name="T4" fmla="*/ 0 w 247"/>
                    <a:gd name="T5" fmla="*/ 218 h 218"/>
                    <a:gd name="T6" fmla="*/ 26 w 247"/>
                    <a:gd name="T7" fmla="*/ 167 h 218"/>
                    <a:gd name="T8" fmla="*/ 52 w 247"/>
                    <a:gd name="T9" fmla="*/ 111 h 218"/>
                    <a:gd name="T10" fmla="*/ 247 w 247"/>
                    <a:gd name="T11" fmla="*/ 11 h 218"/>
                    <a:gd name="T12" fmla="*/ 48 w 247"/>
                    <a:gd name="T13" fmla="*/ 109 h 2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46" h="218">
                      <a:moveTo>
                        <a:pt x="48" y="109"/>
                      </a:moveTo>
                      <a:cubicBezTo>
                        <a:pt x="23" y="166"/>
                        <a:pt x="23" y="166"/>
                        <a:pt x="23" y="166"/>
                      </a:cubicBezTo>
                      <a:cubicBezTo>
                        <a:pt x="13" y="187"/>
                        <a:pt x="9" y="201"/>
                        <a:pt x="0" y="218"/>
                      </a:cubicBezTo>
                      <a:cubicBezTo>
                        <a:pt x="9" y="201"/>
                        <a:pt x="17" y="188"/>
                        <a:pt x="26" y="167"/>
                      </a:cubicBezTo>
                      <a:cubicBezTo>
                        <a:pt x="52" y="111"/>
                        <a:pt x="52" y="111"/>
                        <a:pt x="52" y="111"/>
                      </a:cubicBezTo>
                      <a:cubicBezTo>
                        <a:pt x="80" y="52"/>
                        <a:pt x="178" y="0"/>
                        <a:pt x="247" y="11"/>
                      </a:cubicBezTo>
                      <a:cubicBezTo>
                        <a:pt x="176" y="0"/>
                        <a:pt x="77" y="47"/>
                        <a:pt x="48" y="109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8" name="Freeform 9"/>
                <p:cNvSpPr>
                  <a:spLocks noChangeArrowheads="1"/>
                </p:cNvSpPr>
                <p:nvPr>
                  <p:custDataLst>
                    <p:tags r:id="rId318"/>
                  </p:custDataLst>
                </p:nvPr>
              </p:nvSpPr>
              <p:spPr bwMode="auto">
                <a:xfrm>
                  <a:off x="716" y="1180"/>
                  <a:ext cx="344" cy="277"/>
                </a:xfrm>
                <a:custGeom>
                  <a:avLst/>
                  <a:gdLst>
                    <a:gd name="T0" fmla="*/ 341 w 357"/>
                    <a:gd name="T1" fmla="*/ 34 h 289"/>
                    <a:gd name="T2" fmla="*/ 326 w 357"/>
                    <a:gd name="T3" fmla="*/ 191 h 289"/>
                    <a:gd name="T4" fmla="*/ 138 w 357"/>
                    <a:gd name="T5" fmla="*/ 273 h 289"/>
                    <a:gd name="T6" fmla="*/ 0 w 357"/>
                    <a:gd name="T7" fmla="*/ 183 h 289"/>
                    <a:gd name="T8" fmla="*/ 197 w 357"/>
                    <a:gd name="T9" fmla="*/ 195 h 289"/>
                    <a:gd name="T10" fmla="*/ 331 w 357"/>
                    <a:gd name="T11" fmla="*/ 46 h 289"/>
                    <a:gd name="T12" fmla="*/ 312 w 357"/>
                    <a:gd name="T13" fmla="*/ 0 h 289"/>
                    <a:gd name="T14" fmla="*/ 341 w 357"/>
                    <a:gd name="T15" fmla="*/ 3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57" h="289">
                      <a:moveTo>
                        <a:pt x="341" y="34"/>
                      </a:moveTo>
                      <a:cubicBezTo>
                        <a:pt x="357" y="70"/>
                        <a:pt x="345" y="149"/>
                        <a:pt x="326" y="191"/>
                      </a:cubicBezTo>
                      <a:cubicBezTo>
                        <a:pt x="308" y="233"/>
                        <a:pt x="236" y="289"/>
                        <a:pt x="138" y="273"/>
                      </a:cubicBezTo>
                      <a:cubicBezTo>
                        <a:pt x="88" y="265"/>
                        <a:pt x="29" y="231"/>
                        <a:pt x="0" y="183"/>
                      </a:cubicBezTo>
                      <a:cubicBezTo>
                        <a:pt x="27" y="204"/>
                        <a:pt x="126" y="226"/>
                        <a:pt x="197" y="195"/>
                      </a:cubicBezTo>
                      <a:cubicBezTo>
                        <a:pt x="268" y="163"/>
                        <a:pt x="346" y="123"/>
                        <a:pt x="331" y="46"/>
                      </a:cubicBezTo>
                      <a:cubicBezTo>
                        <a:pt x="324" y="9"/>
                        <a:pt x="320" y="6"/>
                        <a:pt x="312" y="0"/>
                      </a:cubicBezTo>
                      <a:cubicBezTo>
                        <a:pt x="323" y="2"/>
                        <a:pt x="335" y="14"/>
                        <a:pt x="341" y="34"/>
                      </a:cubicBezTo>
                    </a:path>
                  </a:pathLst>
                </a:custGeom>
                <a:solidFill>
                  <a:srgbClr val="701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9" name="Freeform 10"/>
                <p:cNvSpPr>
                  <a:spLocks noChangeArrowheads="1"/>
                </p:cNvSpPr>
                <p:nvPr>
                  <p:custDataLst>
                    <p:tags r:id="rId319"/>
                  </p:custDataLst>
                </p:nvPr>
              </p:nvSpPr>
              <p:spPr bwMode="auto">
                <a:xfrm>
                  <a:off x="980" y="766"/>
                  <a:ext cx="109" cy="286"/>
                </a:xfrm>
                <a:custGeom>
                  <a:avLst/>
                  <a:gdLst>
                    <a:gd name="T0" fmla="*/ 0 w 114"/>
                    <a:gd name="T1" fmla="*/ 0 h 298"/>
                    <a:gd name="T2" fmla="*/ 110 w 114"/>
                    <a:gd name="T3" fmla="*/ 138 h 298"/>
                    <a:gd name="T4" fmla="*/ 63 w 114"/>
                    <a:gd name="T5" fmla="*/ 271 h 298"/>
                    <a:gd name="T6" fmla="*/ 7 w 114"/>
                    <a:gd name="T7" fmla="*/ 295 h 298"/>
                    <a:gd name="T8" fmla="*/ 62 w 114"/>
                    <a:gd name="T9" fmla="*/ 232 h 298"/>
                    <a:gd name="T10" fmla="*/ 73 w 114"/>
                    <a:gd name="T11" fmla="*/ 104 h 298"/>
                    <a:gd name="T12" fmla="*/ 0 w 114"/>
                    <a:gd name="T13" fmla="*/ 0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4" h="298">
                      <a:moveTo>
                        <a:pt x="0" y="0"/>
                      </a:moveTo>
                      <a:cubicBezTo>
                        <a:pt x="37" y="14"/>
                        <a:pt x="107" y="47"/>
                        <a:pt x="110" y="138"/>
                      </a:cubicBezTo>
                      <a:cubicBezTo>
                        <a:pt x="114" y="228"/>
                        <a:pt x="78" y="256"/>
                        <a:pt x="63" y="271"/>
                      </a:cubicBezTo>
                      <a:cubicBezTo>
                        <a:pt x="49" y="285"/>
                        <a:pt x="19" y="298"/>
                        <a:pt x="7" y="295"/>
                      </a:cubicBezTo>
                      <a:cubicBezTo>
                        <a:pt x="26" y="286"/>
                        <a:pt x="51" y="261"/>
                        <a:pt x="62" y="232"/>
                      </a:cubicBezTo>
                      <a:cubicBezTo>
                        <a:pt x="75" y="198"/>
                        <a:pt x="86" y="164"/>
                        <a:pt x="73" y="104"/>
                      </a:cubicBezTo>
                      <a:cubicBezTo>
                        <a:pt x="61" y="50"/>
                        <a:pt x="44" y="24"/>
                        <a:pt x="0" y="0"/>
                      </a:cubicBezTo>
                    </a:path>
                  </a:pathLst>
                </a:custGeom>
                <a:solidFill>
                  <a:srgbClr val="701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0" name="Freeform 11"/>
                <p:cNvSpPr>
                  <a:spLocks noChangeArrowheads="1"/>
                </p:cNvSpPr>
                <p:nvPr>
                  <p:custDataLst>
                    <p:tags r:id="rId320"/>
                  </p:custDataLst>
                </p:nvPr>
              </p:nvSpPr>
              <p:spPr bwMode="auto">
                <a:xfrm>
                  <a:off x="672" y="797"/>
                  <a:ext cx="160" cy="246"/>
                </a:xfrm>
                <a:custGeom>
                  <a:avLst/>
                  <a:gdLst>
                    <a:gd name="T0" fmla="*/ 166 w 166"/>
                    <a:gd name="T1" fmla="*/ 0 h 257"/>
                    <a:gd name="T2" fmla="*/ 96 w 166"/>
                    <a:gd name="T3" fmla="*/ 88 h 257"/>
                    <a:gd name="T4" fmla="*/ 66 w 166"/>
                    <a:gd name="T5" fmla="*/ 171 h 257"/>
                    <a:gd name="T6" fmla="*/ 0 w 166"/>
                    <a:gd name="T7" fmla="*/ 257 h 257"/>
                    <a:gd name="T8" fmla="*/ 29 w 166"/>
                    <a:gd name="T9" fmla="*/ 145 h 257"/>
                    <a:gd name="T10" fmla="*/ 88 w 166"/>
                    <a:gd name="T11" fmla="*/ 57 h 2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6" h="257">
                      <a:moveTo>
                        <a:pt x="166" y="0"/>
                      </a:moveTo>
                      <a:cubicBezTo>
                        <a:pt x="141" y="16"/>
                        <a:pt x="103" y="60"/>
                        <a:pt x="96" y="88"/>
                      </a:cubicBezTo>
                      <a:cubicBezTo>
                        <a:pt x="88" y="120"/>
                        <a:pt x="93" y="145"/>
                        <a:pt x="66" y="171"/>
                      </a:cubicBezTo>
                      <a:cubicBezTo>
                        <a:pt x="44" y="191"/>
                        <a:pt x="12" y="228"/>
                        <a:pt x="0" y="257"/>
                      </a:cubicBezTo>
                      <a:cubicBezTo>
                        <a:pt x="13" y="226"/>
                        <a:pt x="13" y="174"/>
                        <a:pt x="29" y="145"/>
                      </a:cubicBezTo>
                      <a:cubicBezTo>
                        <a:pt x="46" y="114"/>
                        <a:pt x="65" y="83"/>
                        <a:pt x="88" y="57"/>
                      </a:cubicBezTo>
                    </a:path>
                  </a:pathLst>
                </a:custGeom>
                <a:solidFill>
                  <a:srgbClr val="A45E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1" name="Freeform 12"/>
                <p:cNvSpPr>
                  <a:spLocks noChangeArrowheads="1"/>
                </p:cNvSpPr>
                <p:nvPr>
                  <p:custDataLst>
                    <p:tags r:id="rId321"/>
                  </p:custDataLst>
                </p:nvPr>
              </p:nvSpPr>
              <p:spPr bwMode="auto">
                <a:xfrm>
                  <a:off x="1043" y="1036"/>
                  <a:ext cx="111" cy="406"/>
                </a:xfrm>
                <a:custGeom>
                  <a:avLst/>
                  <a:gdLst>
                    <a:gd name="T0" fmla="*/ 24 w 115"/>
                    <a:gd name="T1" fmla="*/ 12 h 423"/>
                    <a:gd name="T2" fmla="*/ 111 w 115"/>
                    <a:gd name="T3" fmla="*/ 232 h 423"/>
                    <a:gd name="T4" fmla="*/ 112 w 115"/>
                    <a:gd name="T5" fmla="*/ 423 h 423"/>
                    <a:gd name="T6" fmla="*/ 86 w 115"/>
                    <a:gd name="T7" fmla="*/ 145 h 423"/>
                    <a:gd name="T8" fmla="*/ 14 w 115"/>
                    <a:gd name="T9" fmla="*/ 37 h 423"/>
                    <a:gd name="T10" fmla="*/ 24 w 115"/>
                    <a:gd name="T11" fmla="*/ 12 h 4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5" h="422">
                      <a:moveTo>
                        <a:pt x="24" y="12"/>
                      </a:moveTo>
                      <a:cubicBezTo>
                        <a:pt x="52" y="31"/>
                        <a:pt x="102" y="65"/>
                        <a:pt x="111" y="232"/>
                      </a:cubicBezTo>
                      <a:cubicBezTo>
                        <a:pt x="114" y="296"/>
                        <a:pt x="112" y="423"/>
                        <a:pt x="112" y="423"/>
                      </a:cubicBezTo>
                      <a:cubicBezTo>
                        <a:pt x="115" y="350"/>
                        <a:pt x="103" y="198"/>
                        <a:pt x="86" y="145"/>
                      </a:cubicBezTo>
                      <a:cubicBezTo>
                        <a:pt x="68" y="91"/>
                        <a:pt x="29" y="49"/>
                        <a:pt x="14" y="37"/>
                      </a:cubicBezTo>
                      <a:cubicBezTo>
                        <a:pt x="0" y="25"/>
                        <a:pt x="7" y="0"/>
                        <a:pt x="24" y="12"/>
                      </a:cubicBezTo>
                    </a:path>
                  </a:pathLst>
                </a:custGeom>
                <a:solidFill>
                  <a:srgbClr val="FCD5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2" name="Freeform 13"/>
                <p:cNvSpPr>
                  <a:spLocks noChangeArrowheads="1"/>
                </p:cNvSpPr>
                <p:nvPr>
                  <p:custDataLst>
                    <p:tags r:id="rId322"/>
                  </p:custDataLst>
                </p:nvPr>
              </p:nvSpPr>
              <p:spPr bwMode="auto">
                <a:xfrm>
                  <a:off x="1030" y="1109"/>
                  <a:ext cx="89" cy="226"/>
                </a:xfrm>
                <a:custGeom>
                  <a:avLst/>
                  <a:gdLst>
                    <a:gd name="T0" fmla="*/ 4 w 93"/>
                    <a:gd name="T1" fmla="*/ 3 h 236"/>
                    <a:gd name="T2" fmla="*/ 19 w 93"/>
                    <a:gd name="T3" fmla="*/ 70 h 236"/>
                    <a:gd name="T4" fmla="*/ 36 w 93"/>
                    <a:gd name="T5" fmla="*/ 118 h 236"/>
                    <a:gd name="T6" fmla="*/ 70 w 93"/>
                    <a:gd name="T7" fmla="*/ 151 h 236"/>
                    <a:gd name="T8" fmla="*/ 93 w 93"/>
                    <a:gd name="T9" fmla="*/ 236 h 236"/>
                    <a:gd name="T10" fmla="*/ 87 w 93"/>
                    <a:gd name="T11" fmla="*/ 178 h 236"/>
                    <a:gd name="T12" fmla="*/ 82 w 93"/>
                    <a:gd name="T13" fmla="*/ 148 h 236"/>
                    <a:gd name="T14" fmla="*/ 46 w 93"/>
                    <a:gd name="T15" fmla="*/ 95 h 236"/>
                    <a:gd name="T16" fmla="*/ 22 w 93"/>
                    <a:gd name="T17" fmla="*/ 41 h 236"/>
                    <a:gd name="T18" fmla="*/ 6 w 93"/>
                    <a:gd name="T19" fmla="*/ 0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3" h="236">
                      <a:moveTo>
                        <a:pt x="4" y="3"/>
                      </a:moveTo>
                      <a:cubicBezTo>
                        <a:pt x="0" y="26"/>
                        <a:pt x="11" y="48"/>
                        <a:pt x="19" y="70"/>
                      </a:cubicBezTo>
                      <a:cubicBezTo>
                        <a:pt x="25" y="86"/>
                        <a:pt x="28" y="102"/>
                        <a:pt x="36" y="118"/>
                      </a:cubicBezTo>
                      <a:cubicBezTo>
                        <a:pt x="45" y="133"/>
                        <a:pt x="60" y="136"/>
                        <a:pt x="70" y="151"/>
                      </a:cubicBezTo>
                      <a:cubicBezTo>
                        <a:pt x="83" y="171"/>
                        <a:pt x="87" y="205"/>
                        <a:pt x="93" y="236"/>
                      </a:cubicBezTo>
                      <a:cubicBezTo>
                        <a:pt x="93" y="223"/>
                        <a:pt x="91" y="191"/>
                        <a:pt x="87" y="178"/>
                      </a:cubicBezTo>
                      <a:cubicBezTo>
                        <a:pt x="84" y="166"/>
                        <a:pt x="86" y="159"/>
                        <a:pt x="82" y="148"/>
                      </a:cubicBezTo>
                      <a:cubicBezTo>
                        <a:pt x="75" y="129"/>
                        <a:pt x="55" y="112"/>
                        <a:pt x="46" y="95"/>
                      </a:cubicBezTo>
                      <a:cubicBezTo>
                        <a:pt x="35" y="73"/>
                        <a:pt x="36" y="62"/>
                        <a:pt x="22" y="41"/>
                      </a:cubicBezTo>
                      <a:cubicBezTo>
                        <a:pt x="14" y="29"/>
                        <a:pt x="4" y="15"/>
                        <a:pt x="6" y="0"/>
                      </a:cubicBezTo>
                    </a:path>
                  </a:pathLst>
                </a:custGeom>
                <a:solidFill>
                  <a:srgbClr val="F7AD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3" name="Freeform 14"/>
                <p:cNvSpPr>
                  <a:spLocks noChangeArrowheads="1"/>
                </p:cNvSpPr>
                <p:nvPr>
                  <p:custDataLst>
                    <p:tags r:id="rId323"/>
                  </p:custDataLst>
                </p:nvPr>
              </p:nvSpPr>
              <p:spPr bwMode="auto">
                <a:xfrm>
                  <a:off x="1038" y="1035"/>
                  <a:ext cx="34" cy="62"/>
                </a:xfrm>
                <a:custGeom>
                  <a:avLst/>
                  <a:gdLst>
                    <a:gd name="T0" fmla="*/ 25 w 35"/>
                    <a:gd name="T1" fmla="*/ 12 h 65"/>
                    <a:gd name="T2" fmla="*/ 3 w 35"/>
                    <a:gd name="T3" fmla="*/ 65 h 65"/>
                    <a:gd name="T4" fmla="*/ 14 w 35"/>
                    <a:gd name="T5" fmla="*/ 41 h 65"/>
                    <a:gd name="T6" fmla="*/ 33 w 35"/>
                    <a:gd name="T7" fmla="*/ 51 h 65"/>
                    <a:gd name="T8" fmla="*/ 30 w 35"/>
                    <a:gd name="T9" fmla="*/ 23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5" h="65">
                      <a:moveTo>
                        <a:pt x="25" y="12"/>
                      </a:moveTo>
                      <a:cubicBezTo>
                        <a:pt x="0" y="0"/>
                        <a:pt x="1" y="55"/>
                        <a:pt x="3" y="65"/>
                      </a:cubicBezTo>
                      <a:cubicBezTo>
                        <a:pt x="6" y="58"/>
                        <a:pt x="5" y="43"/>
                        <a:pt x="14" y="41"/>
                      </a:cubicBezTo>
                      <a:cubicBezTo>
                        <a:pt x="21" y="39"/>
                        <a:pt x="29" y="47"/>
                        <a:pt x="33" y="51"/>
                      </a:cubicBezTo>
                      <a:cubicBezTo>
                        <a:pt x="35" y="41"/>
                        <a:pt x="35" y="32"/>
                        <a:pt x="30" y="23"/>
                      </a:cubicBezTo>
                    </a:path>
                  </a:pathLst>
                </a:custGeom>
                <a:solidFill>
                  <a:srgbClr val="FCD59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4" name="Freeform 15"/>
                <p:cNvSpPr>
                  <a:spLocks noChangeArrowheads="1"/>
                </p:cNvSpPr>
                <p:nvPr>
                  <p:custDataLst>
                    <p:tags r:id="rId324"/>
                  </p:custDataLst>
                </p:nvPr>
              </p:nvSpPr>
              <p:spPr bwMode="auto">
                <a:xfrm>
                  <a:off x="989" y="1123"/>
                  <a:ext cx="47" cy="53"/>
                </a:xfrm>
                <a:custGeom>
                  <a:avLst/>
                  <a:gdLst>
                    <a:gd name="T0" fmla="*/ 0 w 49"/>
                    <a:gd name="T1" fmla="*/ 22 h 55"/>
                    <a:gd name="T2" fmla="*/ 8 w 49"/>
                    <a:gd name="T3" fmla="*/ 33 h 55"/>
                    <a:gd name="T4" fmla="*/ 21 w 49"/>
                    <a:gd name="T5" fmla="*/ 38 h 55"/>
                    <a:gd name="T6" fmla="*/ 49 w 49"/>
                    <a:gd name="T7" fmla="*/ 55 h 55"/>
                    <a:gd name="T8" fmla="*/ 34 w 49"/>
                    <a:gd name="T9" fmla="*/ 0 h 55"/>
                    <a:gd name="T10" fmla="*/ 10 w 49"/>
                    <a:gd name="T11" fmla="*/ 26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55">
                      <a:moveTo>
                        <a:pt x="0" y="22"/>
                      </a:moveTo>
                      <a:cubicBezTo>
                        <a:pt x="3" y="25"/>
                        <a:pt x="5" y="30"/>
                        <a:pt x="8" y="33"/>
                      </a:cubicBezTo>
                      <a:cubicBezTo>
                        <a:pt x="11" y="36"/>
                        <a:pt x="17" y="37"/>
                        <a:pt x="21" y="38"/>
                      </a:cubicBezTo>
                      <a:cubicBezTo>
                        <a:pt x="31" y="43"/>
                        <a:pt x="40" y="49"/>
                        <a:pt x="49" y="55"/>
                      </a:cubicBezTo>
                      <a:cubicBezTo>
                        <a:pt x="33" y="41"/>
                        <a:pt x="34" y="20"/>
                        <a:pt x="34" y="0"/>
                      </a:cubicBezTo>
                      <a:cubicBezTo>
                        <a:pt x="33" y="12"/>
                        <a:pt x="26" y="35"/>
                        <a:pt x="10" y="26"/>
                      </a:cubicBezTo>
                    </a:path>
                  </a:pathLst>
                </a:custGeom>
                <a:solidFill>
                  <a:srgbClr val="701C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5" name="Freeform 16"/>
                <p:cNvSpPr>
                  <a:spLocks noChangeArrowheads="1"/>
                </p:cNvSpPr>
                <p:nvPr>
                  <p:custDataLst>
                    <p:tags r:id="rId325"/>
                  </p:custDataLst>
                </p:nvPr>
              </p:nvSpPr>
              <p:spPr bwMode="auto">
                <a:xfrm>
                  <a:off x="922" y="1080"/>
                  <a:ext cx="91" cy="114"/>
                </a:xfrm>
                <a:custGeom>
                  <a:avLst/>
                  <a:gdLst>
                    <a:gd name="T0" fmla="*/ 47 w 95"/>
                    <a:gd name="T1" fmla="*/ 0 h 119"/>
                    <a:gd name="T2" fmla="*/ 36 w 95"/>
                    <a:gd name="T3" fmla="*/ 84 h 119"/>
                    <a:gd name="T4" fmla="*/ 95 w 95"/>
                    <a:gd name="T5" fmla="*/ 103 h 119"/>
                    <a:gd name="T6" fmla="*/ 32 w 95"/>
                    <a:gd name="T7" fmla="*/ 104 h 119"/>
                    <a:gd name="T8" fmla="*/ 47 w 95"/>
                    <a:gd name="T9" fmla="*/ 0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5" h="119">
                      <a:moveTo>
                        <a:pt x="47" y="0"/>
                      </a:moveTo>
                      <a:cubicBezTo>
                        <a:pt x="27" y="33"/>
                        <a:pt x="25" y="69"/>
                        <a:pt x="36" y="84"/>
                      </a:cubicBezTo>
                      <a:cubicBezTo>
                        <a:pt x="50" y="101"/>
                        <a:pt x="78" y="84"/>
                        <a:pt x="95" y="103"/>
                      </a:cubicBezTo>
                      <a:cubicBezTo>
                        <a:pt x="83" y="97"/>
                        <a:pt x="63" y="119"/>
                        <a:pt x="32" y="104"/>
                      </a:cubicBezTo>
                      <a:cubicBezTo>
                        <a:pt x="1" y="88"/>
                        <a:pt x="0" y="36"/>
                        <a:pt x="47" y="0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6" name="Freeform 17"/>
                <p:cNvSpPr>
                  <a:spLocks noChangeArrowheads="1"/>
                </p:cNvSpPr>
                <p:nvPr>
                  <p:custDataLst>
                    <p:tags r:id="rId326"/>
                  </p:custDataLst>
                </p:nvPr>
              </p:nvSpPr>
              <p:spPr bwMode="auto">
                <a:xfrm>
                  <a:off x="934" y="1054"/>
                  <a:ext cx="75" cy="91"/>
                </a:xfrm>
                <a:custGeom>
                  <a:avLst/>
                  <a:gdLst>
                    <a:gd name="T0" fmla="*/ 19 w 78"/>
                    <a:gd name="T1" fmla="*/ 95 h 95"/>
                    <a:gd name="T2" fmla="*/ 30 w 78"/>
                    <a:gd name="T3" fmla="*/ 77 h 95"/>
                    <a:gd name="T4" fmla="*/ 70 w 78"/>
                    <a:gd name="T5" fmla="*/ 80 h 95"/>
                    <a:gd name="T6" fmla="*/ 74 w 78"/>
                    <a:gd name="T7" fmla="*/ 50 h 95"/>
                    <a:gd name="T8" fmla="*/ 68 w 78"/>
                    <a:gd name="T9" fmla="*/ 14 h 95"/>
                    <a:gd name="T10" fmla="*/ 20 w 78"/>
                    <a:gd name="T11" fmla="*/ 31 h 95"/>
                    <a:gd name="T12" fmla="*/ 0 w 78"/>
                    <a:gd name="T13" fmla="*/ 92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" h="95">
                      <a:moveTo>
                        <a:pt x="19" y="95"/>
                      </a:moveTo>
                      <a:cubicBezTo>
                        <a:pt x="16" y="87"/>
                        <a:pt x="23" y="82"/>
                        <a:pt x="30" y="77"/>
                      </a:cubicBezTo>
                      <a:cubicBezTo>
                        <a:pt x="44" y="66"/>
                        <a:pt x="63" y="84"/>
                        <a:pt x="70" y="80"/>
                      </a:cubicBezTo>
                      <a:cubicBezTo>
                        <a:pt x="78" y="76"/>
                        <a:pt x="75" y="64"/>
                        <a:pt x="74" y="50"/>
                      </a:cubicBezTo>
                      <a:cubicBezTo>
                        <a:pt x="74" y="37"/>
                        <a:pt x="76" y="22"/>
                        <a:pt x="68" y="14"/>
                      </a:cubicBezTo>
                      <a:cubicBezTo>
                        <a:pt x="55" y="0"/>
                        <a:pt x="29" y="20"/>
                        <a:pt x="20" y="31"/>
                      </a:cubicBezTo>
                      <a:cubicBezTo>
                        <a:pt x="4" y="50"/>
                        <a:pt x="0" y="67"/>
                        <a:pt x="0" y="92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7" name="Freeform 18"/>
                <p:cNvSpPr>
                  <a:spLocks noChangeArrowheads="1"/>
                </p:cNvSpPr>
                <p:nvPr>
                  <p:custDataLst>
                    <p:tags r:id="rId327"/>
                  </p:custDataLst>
                </p:nvPr>
              </p:nvSpPr>
              <p:spPr bwMode="auto">
                <a:xfrm>
                  <a:off x="615" y="745"/>
                  <a:ext cx="484" cy="729"/>
                </a:xfrm>
                <a:custGeom>
                  <a:avLst/>
                  <a:gdLst>
                    <a:gd name="T0" fmla="*/ 29 w 503"/>
                    <a:gd name="T1" fmla="*/ 504 h 760"/>
                    <a:gd name="T2" fmla="*/ 57 w 503"/>
                    <a:gd name="T3" fmla="*/ 578 h 760"/>
                    <a:gd name="T4" fmla="*/ 287 w 503"/>
                    <a:gd name="T5" fmla="*/ 744 h 760"/>
                    <a:gd name="T6" fmla="*/ 287 w 503"/>
                    <a:gd name="T7" fmla="*/ 744 h 760"/>
                    <a:gd name="T8" fmla="*/ 313 w 503"/>
                    <a:gd name="T9" fmla="*/ 741 h 760"/>
                    <a:gd name="T10" fmla="*/ 452 w 503"/>
                    <a:gd name="T11" fmla="*/ 624 h 760"/>
                    <a:gd name="T12" fmla="*/ 453 w 503"/>
                    <a:gd name="T13" fmla="*/ 476 h 760"/>
                    <a:gd name="T14" fmla="*/ 427 w 503"/>
                    <a:gd name="T15" fmla="*/ 390 h 760"/>
                    <a:gd name="T16" fmla="*/ 456 w 503"/>
                    <a:gd name="T17" fmla="*/ 293 h 760"/>
                    <a:gd name="T18" fmla="*/ 500 w 503"/>
                    <a:gd name="T19" fmla="*/ 161 h 760"/>
                    <a:gd name="T20" fmla="*/ 316 w 503"/>
                    <a:gd name="T21" fmla="*/ 1 h 760"/>
                    <a:gd name="T22" fmla="*/ 119 w 503"/>
                    <a:gd name="T23" fmla="*/ 87 h 760"/>
                    <a:gd name="T24" fmla="*/ 93 w 503"/>
                    <a:gd name="T25" fmla="*/ 130 h 760"/>
                    <a:gd name="T26" fmla="*/ 50 w 503"/>
                    <a:gd name="T27" fmla="*/ 220 h 760"/>
                    <a:gd name="T28" fmla="*/ 19 w 503"/>
                    <a:gd name="T29" fmla="*/ 319 h 760"/>
                    <a:gd name="T30" fmla="*/ 29 w 503"/>
                    <a:gd name="T31" fmla="*/ 504 h 7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02" h="760">
                      <a:moveTo>
                        <a:pt x="29" y="504"/>
                      </a:moveTo>
                      <a:cubicBezTo>
                        <a:pt x="38" y="531"/>
                        <a:pt x="53" y="567"/>
                        <a:pt x="57" y="578"/>
                      </a:cubicBezTo>
                      <a:cubicBezTo>
                        <a:pt x="75" y="633"/>
                        <a:pt x="151" y="760"/>
                        <a:pt x="287" y="744"/>
                      </a:cubicBezTo>
                      <a:cubicBezTo>
                        <a:pt x="287" y="744"/>
                        <a:pt x="287" y="744"/>
                        <a:pt x="287" y="744"/>
                      </a:cubicBezTo>
                      <a:cubicBezTo>
                        <a:pt x="296" y="744"/>
                        <a:pt x="304" y="743"/>
                        <a:pt x="313" y="741"/>
                      </a:cubicBezTo>
                      <a:cubicBezTo>
                        <a:pt x="401" y="727"/>
                        <a:pt x="440" y="674"/>
                        <a:pt x="452" y="624"/>
                      </a:cubicBezTo>
                      <a:cubicBezTo>
                        <a:pt x="461" y="585"/>
                        <a:pt x="466" y="513"/>
                        <a:pt x="453" y="476"/>
                      </a:cubicBezTo>
                      <a:cubicBezTo>
                        <a:pt x="440" y="439"/>
                        <a:pt x="429" y="426"/>
                        <a:pt x="427" y="390"/>
                      </a:cubicBezTo>
                      <a:cubicBezTo>
                        <a:pt x="426" y="353"/>
                        <a:pt x="440" y="316"/>
                        <a:pt x="456" y="293"/>
                      </a:cubicBezTo>
                      <a:cubicBezTo>
                        <a:pt x="472" y="270"/>
                        <a:pt x="503" y="230"/>
                        <a:pt x="500" y="161"/>
                      </a:cubicBezTo>
                      <a:cubicBezTo>
                        <a:pt x="493" y="86"/>
                        <a:pt x="448" y="5"/>
                        <a:pt x="316" y="1"/>
                      </a:cubicBezTo>
                      <a:cubicBezTo>
                        <a:pt x="237" y="0"/>
                        <a:pt x="164" y="23"/>
                        <a:pt x="119" y="87"/>
                      </a:cubicBezTo>
                      <a:cubicBezTo>
                        <a:pt x="106" y="105"/>
                        <a:pt x="98" y="119"/>
                        <a:pt x="93" y="130"/>
                      </a:cubicBezTo>
                      <a:cubicBezTo>
                        <a:pt x="82" y="157"/>
                        <a:pt x="62" y="197"/>
                        <a:pt x="50" y="220"/>
                      </a:cubicBezTo>
                      <a:cubicBezTo>
                        <a:pt x="40" y="241"/>
                        <a:pt x="28" y="272"/>
                        <a:pt x="19" y="319"/>
                      </a:cubicBezTo>
                      <a:cubicBezTo>
                        <a:pt x="0" y="416"/>
                        <a:pt x="19" y="478"/>
                        <a:pt x="29" y="504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8" name="Freeform 19"/>
                <p:cNvSpPr>
                  <a:spLocks noChangeArrowheads="1"/>
                </p:cNvSpPr>
                <p:nvPr>
                  <p:custDataLst>
                    <p:tags r:id="rId328"/>
                  </p:custDataLst>
                </p:nvPr>
              </p:nvSpPr>
              <p:spPr bwMode="auto">
                <a:xfrm>
                  <a:off x="999" y="1026"/>
                  <a:ext cx="55" cy="34"/>
                </a:xfrm>
                <a:custGeom>
                  <a:avLst/>
                  <a:gdLst>
                    <a:gd name="T0" fmla="*/ 57 w 57"/>
                    <a:gd name="T1" fmla="*/ 0 h 35"/>
                    <a:gd name="T2" fmla="*/ 0 w 57"/>
                    <a:gd name="T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35">
                      <a:moveTo>
                        <a:pt x="57" y="0"/>
                      </a:moveTo>
                      <a:cubicBezTo>
                        <a:pt x="49" y="10"/>
                        <a:pt x="30" y="34"/>
                        <a:pt x="0" y="35"/>
                      </a:cubicBezTo>
                    </a:path>
                  </a:pathLst>
                </a:custGeom>
                <a:noFill/>
                <a:ln w="3175" cap="rnd">
                  <a:solidFill>
                    <a:srgbClr val="0B090B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19" name="Freeform 20"/>
                <p:cNvSpPr>
                  <a:spLocks noChangeArrowheads="1"/>
                </p:cNvSpPr>
                <p:nvPr>
                  <p:custDataLst>
                    <p:tags r:id="rId329"/>
                  </p:custDataLst>
                </p:nvPr>
              </p:nvSpPr>
              <p:spPr bwMode="auto">
                <a:xfrm>
                  <a:off x="974" y="1156"/>
                  <a:ext cx="79" cy="52"/>
                </a:xfrm>
                <a:custGeom>
                  <a:avLst/>
                  <a:gdLst>
                    <a:gd name="T0" fmla="*/ 82 w 82"/>
                    <a:gd name="T1" fmla="*/ 54 h 54"/>
                    <a:gd name="T2" fmla="*/ 0 w 82"/>
                    <a:gd name="T3" fmla="*/ 5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82" h="54">
                      <a:moveTo>
                        <a:pt x="82" y="54"/>
                      </a:moveTo>
                      <a:cubicBezTo>
                        <a:pt x="74" y="27"/>
                        <a:pt x="34" y="0"/>
                        <a:pt x="0" y="5"/>
                      </a:cubicBezTo>
                    </a:path>
                  </a:pathLst>
                </a:custGeom>
                <a:noFill/>
                <a:ln w="3175" cap="rnd">
                  <a:solidFill>
                    <a:srgbClr val="0B090B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0" name="Freeform 21"/>
                <p:cNvSpPr>
                  <a:spLocks noChangeArrowheads="1"/>
                </p:cNvSpPr>
                <p:nvPr>
                  <p:custDataLst>
                    <p:tags r:id="rId330"/>
                  </p:custDataLst>
                </p:nvPr>
              </p:nvSpPr>
              <p:spPr bwMode="auto">
                <a:xfrm>
                  <a:off x="980" y="1144"/>
                  <a:ext cx="18" cy="18"/>
                </a:xfrm>
                <a:custGeom>
                  <a:avLst/>
                  <a:gdLst>
                    <a:gd name="T0" fmla="*/ 19 w 19"/>
                    <a:gd name="T1" fmla="*/ 18 h 18"/>
                    <a:gd name="T2" fmla="*/ 0 w 19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9" h="18">
                      <a:moveTo>
                        <a:pt x="19" y="18"/>
                      </a:moveTo>
                      <a:cubicBezTo>
                        <a:pt x="10" y="13"/>
                        <a:pt x="7" y="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0B090B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1" name="Freeform 22"/>
                <p:cNvSpPr>
                  <a:spLocks noChangeArrowheads="1"/>
                </p:cNvSpPr>
                <p:nvPr>
                  <p:custDataLst>
                    <p:tags r:id="rId331"/>
                  </p:custDataLst>
                </p:nvPr>
              </p:nvSpPr>
              <p:spPr bwMode="auto">
                <a:xfrm>
                  <a:off x="1653" y="898"/>
                  <a:ext cx="123" cy="127"/>
                </a:xfrm>
                <a:custGeom>
                  <a:avLst/>
                  <a:gdLst>
                    <a:gd name="T0" fmla="*/ 0 w 128"/>
                    <a:gd name="T1" fmla="*/ 70 h 133"/>
                    <a:gd name="T2" fmla="*/ 49 w 128"/>
                    <a:gd name="T3" fmla="*/ 81 h 133"/>
                    <a:gd name="T4" fmla="*/ 105 w 128"/>
                    <a:gd name="T5" fmla="*/ 6 h 133"/>
                    <a:gd name="T6" fmla="*/ 101 w 128"/>
                    <a:gd name="T7" fmla="*/ 0 h 133"/>
                    <a:gd name="T8" fmla="*/ 82 w 128"/>
                    <a:gd name="T9" fmla="*/ 107 h 133"/>
                    <a:gd name="T10" fmla="*/ 48 w 128"/>
                    <a:gd name="T11" fmla="*/ 133 h 133"/>
                    <a:gd name="T12" fmla="*/ 0 w 128"/>
                    <a:gd name="T13" fmla="*/ 7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8" h="133">
                      <a:moveTo>
                        <a:pt x="0" y="70"/>
                      </a:moveTo>
                      <a:cubicBezTo>
                        <a:pt x="17" y="81"/>
                        <a:pt x="38" y="82"/>
                        <a:pt x="49" y="81"/>
                      </a:cubicBezTo>
                      <a:cubicBezTo>
                        <a:pt x="72" y="80"/>
                        <a:pt x="122" y="61"/>
                        <a:pt x="105" y="6"/>
                      </a:cubicBezTo>
                      <a:cubicBezTo>
                        <a:pt x="104" y="4"/>
                        <a:pt x="102" y="2"/>
                        <a:pt x="101" y="0"/>
                      </a:cubicBezTo>
                      <a:cubicBezTo>
                        <a:pt x="121" y="29"/>
                        <a:pt x="128" y="71"/>
                        <a:pt x="82" y="107"/>
                      </a:cubicBezTo>
                      <a:cubicBezTo>
                        <a:pt x="71" y="117"/>
                        <a:pt x="59" y="125"/>
                        <a:pt x="48" y="133"/>
                      </a:cubicBezTo>
                      <a:cubicBezTo>
                        <a:pt x="32" y="98"/>
                        <a:pt x="10" y="78"/>
                        <a:pt x="0" y="70"/>
                      </a:cubicBezTo>
                    </a:path>
                  </a:pathLst>
                </a:custGeom>
                <a:solidFill>
                  <a:srgbClr val="6510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2" name="Freeform 23"/>
                <p:cNvSpPr>
                  <a:spLocks noChangeArrowheads="1"/>
                </p:cNvSpPr>
                <p:nvPr>
                  <p:custDataLst>
                    <p:tags r:id="rId332"/>
                  </p:custDataLst>
                </p:nvPr>
              </p:nvSpPr>
              <p:spPr bwMode="auto">
                <a:xfrm>
                  <a:off x="1688" y="1151"/>
                  <a:ext cx="109" cy="106"/>
                </a:xfrm>
                <a:custGeom>
                  <a:avLst/>
                  <a:gdLst>
                    <a:gd name="T0" fmla="*/ 39 w 113"/>
                    <a:gd name="T1" fmla="*/ 0 h 111"/>
                    <a:gd name="T2" fmla="*/ 96 w 113"/>
                    <a:gd name="T3" fmla="*/ 43 h 111"/>
                    <a:gd name="T4" fmla="*/ 109 w 113"/>
                    <a:gd name="T5" fmla="*/ 111 h 111"/>
                    <a:gd name="T6" fmla="*/ 109 w 113"/>
                    <a:gd name="T7" fmla="*/ 111 h 111"/>
                    <a:gd name="T8" fmla="*/ 110 w 113"/>
                    <a:gd name="T9" fmla="*/ 103 h 111"/>
                    <a:gd name="T10" fmla="*/ 110 w 113"/>
                    <a:gd name="T11" fmla="*/ 104 h 111"/>
                    <a:gd name="T12" fmla="*/ 0 w 113"/>
                    <a:gd name="T13" fmla="*/ 101 h 111"/>
                    <a:gd name="T14" fmla="*/ 27 w 113"/>
                    <a:gd name="T15" fmla="*/ 1 h 111"/>
                    <a:gd name="T16" fmla="*/ 39 w 113"/>
                    <a:gd name="T1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3" h="110">
                      <a:moveTo>
                        <a:pt x="39" y="0"/>
                      </a:moveTo>
                      <a:cubicBezTo>
                        <a:pt x="70" y="0"/>
                        <a:pt x="86" y="15"/>
                        <a:pt x="96" y="43"/>
                      </a:cubicBezTo>
                      <a:cubicBezTo>
                        <a:pt x="107" y="74"/>
                        <a:pt x="113" y="93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10" y="109"/>
                        <a:pt x="110" y="106"/>
                        <a:pt x="110" y="103"/>
                      </a:cubicBezTo>
                      <a:cubicBezTo>
                        <a:pt x="110" y="104"/>
                        <a:pt x="110" y="104"/>
                        <a:pt x="110" y="104"/>
                      </a:cubicBezTo>
                      <a:cubicBezTo>
                        <a:pt x="108" y="55"/>
                        <a:pt x="33" y="50"/>
                        <a:pt x="0" y="101"/>
                      </a:cubicBezTo>
                      <a:cubicBezTo>
                        <a:pt x="7" y="86"/>
                        <a:pt x="21" y="51"/>
                        <a:pt x="27" y="1"/>
                      </a:cubicBezTo>
                      <a:cubicBezTo>
                        <a:pt x="31" y="0"/>
                        <a:pt x="35" y="0"/>
                        <a:pt x="39" y="0"/>
                      </a:cubicBezTo>
                    </a:path>
                  </a:pathLst>
                </a:custGeom>
                <a:solidFill>
                  <a:srgbClr val="6510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3" name="Freeform 24"/>
                <p:cNvSpPr>
                  <a:spLocks noChangeArrowheads="1"/>
                </p:cNvSpPr>
                <p:nvPr>
                  <p:custDataLst>
                    <p:tags r:id="rId333"/>
                  </p:custDataLst>
                </p:nvPr>
              </p:nvSpPr>
              <p:spPr bwMode="auto">
                <a:xfrm>
                  <a:off x="1653" y="898"/>
                  <a:ext cx="123" cy="127"/>
                </a:xfrm>
                <a:custGeom>
                  <a:avLst/>
                  <a:gdLst>
                    <a:gd name="T0" fmla="*/ 0 w 128"/>
                    <a:gd name="T1" fmla="*/ 70 h 133"/>
                    <a:gd name="T2" fmla="*/ 49 w 128"/>
                    <a:gd name="T3" fmla="*/ 81 h 133"/>
                    <a:gd name="T4" fmla="*/ 105 w 128"/>
                    <a:gd name="T5" fmla="*/ 6 h 133"/>
                    <a:gd name="T6" fmla="*/ 101 w 128"/>
                    <a:gd name="T7" fmla="*/ 0 h 133"/>
                    <a:gd name="T8" fmla="*/ 82 w 128"/>
                    <a:gd name="T9" fmla="*/ 107 h 133"/>
                    <a:gd name="T10" fmla="*/ 48 w 128"/>
                    <a:gd name="T11" fmla="*/ 133 h 133"/>
                    <a:gd name="T12" fmla="*/ 0 w 128"/>
                    <a:gd name="T13" fmla="*/ 70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8" h="133">
                      <a:moveTo>
                        <a:pt x="0" y="70"/>
                      </a:moveTo>
                      <a:cubicBezTo>
                        <a:pt x="17" y="81"/>
                        <a:pt x="38" y="82"/>
                        <a:pt x="49" y="81"/>
                      </a:cubicBezTo>
                      <a:cubicBezTo>
                        <a:pt x="72" y="80"/>
                        <a:pt x="122" y="61"/>
                        <a:pt x="105" y="6"/>
                      </a:cubicBezTo>
                      <a:cubicBezTo>
                        <a:pt x="104" y="4"/>
                        <a:pt x="102" y="2"/>
                        <a:pt x="101" y="0"/>
                      </a:cubicBezTo>
                      <a:cubicBezTo>
                        <a:pt x="121" y="29"/>
                        <a:pt x="128" y="71"/>
                        <a:pt x="82" y="107"/>
                      </a:cubicBezTo>
                      <a:cubicBezTo>
                        <a:pt x="71" y="117"/>
                        <a:pt x="59" y="125"/>
                        <a:pt x="48" y="133"/>
                      </a:cubicBezTo>
                      <a:cubicBezTo>
                        <a:pt x="32" y="98"/>
                        <a:pt x="10" y="78"/>
                        <a:pt x="0" y="70"/>
                      </a:cubicBezTo>
                    </a:path>
                  </a:pathLst>
                </a:custGeom>
                <a:solidFill>
                  <a:srgbClr val="590E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4" name="Freeform 25"/>
                <p:cNvSpPr>
                  <a:spLocks noChangeArrowheads="1"/>
                </p:cNvSpPr>
                <p:nvPr>
                  <p:custDataLst>
                    <p:tags r:id="rId334"/>
                  </p:custDataLst>
                </p:nvPr>
              </p:nvSpPr>
              <p:spPr bwMode="auto">
                <a:xfrm>
                  <a:off x="1688" y="1151"/>
                  <a:ext cx="109" cy="106"/>
                </a:xfrm>
                <a:custGeom>
                  <a:avLst/>
                  <a:gdLst>
                    <a:gd name="T0" fmla="*/ 39 w 113"/>
                    <a:gd name="T1" fmla="*/ 0 h 111"/>
                    <a:gd name="T2" fmla="*/ 96 w 113"/>
                    <a:gd name="T3" fmla="*/ 43 h 111"/>
                    <a:gd name="T4" fmla="*/ 109 w 113"/>
                    <a:gd name="T5" fmla="*/ 111 h 111"/>
                    <a:gd name="T6" fmla="*/ 109 w 113"/>
                    <a:gd name="T7" fmla="*/ 111 h 111"/>
                    <a:gd name="T8" fmla="*/ 110 w 113"/>
                    <a:gd name="T9" fmla="*/ 103 h 111"/>
                    <a:gd name="T10" fmla="*/ 110 w 113"/>
                    <a:gd name="T11" fmla="*/ 104 h 111"/>
                    <a:gd name="T12" fmla="*/ 0 w 113"/>
                    <a:gd name="T13" fmla="*/ 101 h 111"/>
                    <a:gd name="T14" fmla="*/ 27 w 113"/>
                    <a:gd name="T15" fmla="*/ 1 h 111"/>
                    <a:gd name="T16" fmla="*/ 39 w 113"/>
                    <a:gd name="T17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3" h="110">
                      <a:moveTo>
                        <a:pt x="39" y="0"/>
                      </a:moveTo>
                      <a:cubicBezTo>
                        <a:pt x="70" y="0"/>
                        <a:pt x="86" y="15"/>
                        <a:pt x="96" y="43"/>
                      </a:cubicBezTo>
                      <a:cubicBezTo>
                        <a:pt x="107" y="74"/>
                        <a:pt x="113" y="93"/>
                        <a:pt x="109" y="111"/>
                      </a:cubicBezTo>
                      <a:cubicBezTo>
                        <a:pt x="109" y="111"/>
                        <a:pt x="109" y="111"/>
                        <a:pt x="109" y="111"/>
                      </a:cubicBezTo>
                      <a:cubicBezTo>
                        <a:pt x="110" y="109"/>
                        <a:pt x="110" y="106"/>
                        <a:pt x="110" y="103"/>
                      </a:cubicBezTo>
                      <a:cubicBezTo>
                        <a:pt x="110" y="104"/>
                        <a:pt x="110" y="104"/>
                        <a:pt x="110" y="104"/>
                      </a:cubicBezTo>
                      <a:cubicBezTo>
                        <a:pt x="108" y="55"/>
                        <a:pt x="33" y="50"/>
                        <a:pt x="0" y="101"/>
                      </a:cubicBezTo>
                      <a:cubicBezTo>
                        <a:pt x="7" y="86"/>
                        <a:pt x="21" y="51"/>
                        <a:pt x="27" y="1"/>
                      </a:cubicBezTo>
                      <a:cubicBezTo>
                        <a:pt x="31" y="0"/>
                        <a:pt x="35" y="0"/>
                        <a:pt x="39" y="0"/>
                      </a:cubicBezTo>
                    </a:path>
                  </a:pathLst>
                </a:custGeom>
                <a:solidFill>
                  <a:srgbClr val="590E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5" name="Freeform 26"/>
                <p:cNvSpPr>
                  <a:spLocks noChangeArrowheads="1"/>
                </p:cNvSpPr>
                <p:nvPr>
                  <p:custDataLst>
                    <p:tags r:id="rId335"/>
                  </p:custDataLst>
                </p:nvPr>
              </p:nvSpPr>
              <p:spPr bwMode="auto">
                <a:xfrm>
                  <a:off x="1651" y="964"/>
                  <a:ext cx="65" cy="292"/>
                </a:xfrm>
                <a:custGeom>
                  <a:avLst/>
                  <a:gdLst>
                    <a:gd name="T0" fmla="*/ 0 w 68"/>
                    <a:gd name="T1" fmla="*/ 0 h 304"/>
                    <a:gd name="T2" fmla="*/ 68 w 68"/>
                    <a:gd name="T3" fmla="*/ 153 h 304"/>
                    <a:gd name="T4" fmla="*/ 35 w 68"/>
                    <a:gd name="T5" fmla="*/ 304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8" h="304">
                      <a:moveTo>
                        <a:pt x="0" y="0"/>
                      </a:moveTo>
                      <a:cubicBezTo>
                        <a:pt x="16" y="12"/>
                        <a:pt x="68" y="57"/>
                        <a:pt x="68" y="153"/>
                      </a:cubicBezTo>
                      <a:cubicBezTo>
                        <a:pt x="68" y="250"/>
                        <a:pt x="35" y="304"/>
                        <a:pt x="35" y="304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6" name="Freeform 27"/>
                <p:cNvSpPr>
                  <a:spLocks noChangeArrowheads="1"/>
                </p:cNvSpPr>
                <p:nvPr>
                  <p:custDataLst>
                    <p:tags r:id="rId336"/>
                  </p:custDataLst>
                </p:nvPr>
              </p:nvSpPr>
              <p:spPr bwMode="auto">
                <a:xfrm>
                  <a:off x="1676" y="718"/>
                  <a:ext cx="427" cy="730"/>
                </a:xfrm>
                <a:custGeom>
                  <a:avLst/>
                  <a:gdLst>
                    <a:gd name="T0" fmla="*/ 425 w 444"/>
                    <a:gd name="T1" fmla="*/ 319 h 761"/>
                    <a:gd name="T2" fmla="*/ 393 w 444"/>
                    <a:gd name="T3" fmla="*/ 221 h 761"/>
                    <a:gd name="T4" fmla="*/ 350 w 444"/>
                    <a:gd name="T5" fmla="*/ 131 h 761"/>
                    <a:gd name="T6" fmla="*/ 325 w 444"/>
                    <a:gd name="T7" fmla="*/ 88 h 761"/>
                    <a:gd name="T8" fmla="*/ 128 w 444"/>
                    <a:gd name="T9" fmla="*/ 2 h 761"/>
                    <a:gd name="T10" fmla="*/ 0 w 444"/>
                    <a:gd name="T11" fmla="*/ 48 h 761"/>
                    <a:gd name="T12" fmla="*/ 94 w 444"/>
                    <a:gd name="T13" fmla="*/ 13 h 761"/>
                    <a:gd name="T14" fmla="*/ 292 w 444"/>
                    <a:gd name="T15" fmla="*/ 96 h 761"/>
                    <a:gd name="T16" fmla="*/ 331 w 444"/>
                    <a:gd name="T17" fmla="*/ 186 h 761"/>
                    <a:gd name="T18" fmla="*/ 392 w 444"/>
                    <a:gd name="T19" fmla="*/ 328 h 761"/>
                    <a:gd name="T20" fmla="*/ 382 w 444"/>
                    <a:gd name="T21" fmla="*/ 513 h 761"/>
                    <a:gd name="T22" fmla="*/ 360 w 444"/>
                    <a:gd name="T23" fmla="*/ 565 h 761"/>
                    <a:gd name="T24" fmla="*/ 156 w 444"/>
                    <a:gd name="T25" fmla="*/ 745 h 761"/>
                    <a:gd name="T26" fmla="*/ 387 w 444"/>
                    <a:gd name="T27" fmla="*/ 579 h 761"/>
                    <a:gd name="T28" fmla="*/ 415 w 444"/>
                    <a:gd name="T29" fmla="*/ 505 h 761"/>
                    <a:gd name="T30" fmla="*/ 425 w 444"/>
                    <a:gd name="T31" fmla="*/ 319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42" h="761">
                      <a:moveTo>
                        <a:pt x="425" y="319"/>
                      </a:moveTo>
                      <a:cubicBezTo>
                        <a:pt x="415" y="273"/>
                        <a:pt x="404" y="242"/>
                        <a:pt x="393" y="221"/>
                      </a:cubicBezTo>
                      <a:cubicBezTo>
                        <a:pt x="382" y="198"/>
                        <a:pt x="362" y="158"/>
                        <a:pt x="350" y="131"/>
                      </a:cubicBezTo>
                      <a:cubicBezTo>
                        <a:pt x="346" y="120"/>
                        <a:pt x="338" y="106"/>
                        <a:pt x="325" y="88"/>
                      </a:cubicBezTo>
                      <a:cubicBezTo>
                        <a:pt x="279" y="24"/>
                        <a:pt x="207" y="0"/>
                        <a:pt x="128" y="2"/>
                      </a:cubicBezTo>
                      <a:cubicBezTo>
                        <a:pt x="88" y="3"/>
                        <a:pt x="32" y="14"/>
                        <a:pt x="0" y="48"/>
                      </a:cubicBezTo>
                      <a:cubicBezTo>
                        <a:pt x="28" y="25"/>
                        <a:pt x="62" y="14"/>
                        <a:pt x="94" y="13"/>
                      </a:cubicBezTo>
                      <a:cubicBezTo>
                        <a:pt x="173" y="12"/>
                        <a:pt x="246" y="33"/>
                        <a:pt x="292" y="96"/>
                      </a:cubicBezTo>
                      <a:cubicBezTo>
                        <a:pt x="337" y="160"/>
                        <a:pt x="317" y="170"/>
                        <a:pt x="331" y="186"/>
                      </a:cubicBezTo>
                      <a:cubicBezTo>
                        <a:pt x="344" y="203"/>
                        <a:pt x="372" y="231"/>
                        <a:pt x="392" y="328"/>
                      </a:cubicBezTo>
                      <a:cubicBezTo>
                        <a:pt x="411" y="425"/>
                        <a:pt x="392" y="487"/>
                        <a:pt x="382" y="513"/>
                      </a:cubicBezTo>
                      <a:cubicBezTo>
                        <a:pt x="372" y="540"/>
                        <a:pt x="362" y="548"/>
                        <a:pt x="360" y="565"/>
                      </a:cubicBezTo>
                      <a:cubicBezTo>
                        <a:pt x="357" y="580"/>
                        <a:pt x="307" y="751"/>
                        <a:pt x="156" y="745"/>
                      </a:cubicBezTo>
                      <a:cubicBezTo>
                        <a:pt x="293" y="761"/>
                        <a:pt x="369" y="634"/>
                        <a:pt x="387" y="579"/>
                      </a:cubicBezTo>
                      <a:cubicBezTo>
                        <a:pt x="390" y="568"/>
                        <a:pt x="405" y="531"/>
                        <a:pt x="415" y="505"/>
                      </a:cubicBezTo>
                      <a:cubicBezTo>
                        <a:pt x="425" y="479"/>
                        <a:pt x="444" y="416"/>
                        <a:pt x="425" y="319"/>
                      </a:cubicBezTo>
                    </a:path>
                  </a:pathLst>
                </a:custGeom>
                <a:solidFill>
                  <a:srgbClr val="741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7" name="Freeform 28"/>
                <p:cNvSpPr>
                  <a:spLocks noChangeArrowheads="1"/>
                </p:cNvSpPr>
                <p:nvPr>
                  <p:custDataLst>
                    <p:tags r:id="rId337"/>
                  </p:custDataLst>
                </p:nvPr>
              </p:nvSpPr>
              <p:spPr bwMode="auto">
                <a:xfrm>
                  <a:off x="1899" y="911"/>
                  <a:ext cx="105" cy="123"/>
                </a:xfrm>
                <a:custGeom>
                  <a:avLst/>
                  <a:gdLst>
                    <a:gd name="T0" fmla="*/ 7 w 110"/>
                    <a:gd name="T1" fmla="*/ 82 h 128"/>
                    <a:gd name="T2" fmla="*/ 61 w 110"/>
                    <a:gd name="T3" fmla="*/ 122 h 128"/>
                    <a:gd name="T4" fmla="*/ 97 w 110"/>
                    <a:gd name="T5" fmla="*/ 57 h 128"/>
                    <a:gd name="T6" fmla="*/ 96 w 110"/>
                    <a:gd name="T7" fmla="*/ 56 h 128"/>
                    <a:gd name="T8" fmla="*/ 32 w 110"/>
                    <a:gd name="T9" fmla="*/ 20 h 128"/>
                    <a:gd name="T10" fmla="*/ 7 w 110"/>
                    <a:gd name="T11" fmla="*/ 82 h 1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0" h="128">
                      <a:moveTo>
                        <a:pt x="7" y="82"/>
                      </a:moveTo>
                      <a:cubicBezTo>
                        <a:pt x="13" y="104"/>
                        <a:pt x="34" y="115"/>
                        <a:pt x="61" y="122"/>
                      </a:cubicBezTo>
                      <a:cubicBezTo>
                        <a:pt x="87" y="128"/>
                        <a:pt x="110" y="104"/>
                        <a:pt x="97" y="57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83" y="9"/>
                        <a:pt x="51" y="0"/>
                        <a:pt x="32" y="20"/>
                      </a:cubicBezTo>
                      <a:cubicBezTo>
                        <a:pt x="12" y="39"/>
                        <a:pt x="0" y="60"/>
                        <a:pt x="7" y="82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8" name="Freeform 29"/>
                <p:cNvSpPr>
                  <a:spLocks noChangeArrowheads="1"/>
                </p:cNvSpPr>
                <p:nvPr>
                  <p:custDataLst>
                    <p:tags r:id="rId338"/>
                  </p:custDataLst>
                </p:nvPr>
              </p:nvSpPr>
              <p:spPr bwMode="auto">
                <a:xfrm>
                  <a:off x="1837" y="791"/>
                  <a:ext cx="113" cy="113"/>
                </a:xfrm>
                <a:custGeom>
                  <a:avLst/>
                  <a:gdLst>
                    <a:gd name="T0" fmla="*/ 18 w 117"/>
                    <a:gd name="T1" fmla="*/ 102 h 118"/>
                    <a:gd name="T2" fmla="*/ 84 w 117"/>
                    <a:gd name="T3" fmla="*/ 108 h 118"/>
                    <a:gd name="T4" fmla="*/ 81 w 117"/>
                    <a:gd name="T5" fmla="*/ 34 h 118"/>
                    <a:gd name="T6" fmla="*/ 80 w 117"/>
                    <a:gd name="T7" fmla="*/ 33 h 118"/>
                    <a:gd name="T8" fmla="*/ 6 w 117"/>
                    <a:gd name="T9" fmla="*/ 36 h 118"/>
                    <a:gd name="T10" fmla="*/ 17 w 117"/>
                    <a:gd name="T11" fmla="*/ 102 h 1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7" h="118">
                      <a:moveTo>
                        <a:pt x="18" y="102"/>
                      </a:moveTo>
                      <a:cubicBezTo>
                        <a:pt x="35" y="118"/>
                        <a:pt x="58" y="117"/>
                        <a:pt x="84" y="108"/>
                      </a:cubicBezTo>
                      <a:cubicBezTo>
                        <a:pt x="111" y="99"/>
                        <a:pt x="117" y="67"/>
                        <a:pt x="81" y="34"/>
                      </a:cubicBezTo>
                      <a:cubicBezTo>
                        <a:pt x="80" y="33"/>
                        <a:pt x="80" y="33"/>
                        <a:pt x="80" y="33"/>
                      </a:cubicBezTo>
                      <a:cubicBezTo>
                        <a:pt x="44" y="0"/>
                        <a:pt x="12" y="9"/>
                        <a:pt x="6" y="36"/>
                      </a:cubicBezTo>
                      <a:cubicBezTo>
                        <a:pt x="0" y="63"/>
                        <a:pt x="0" y="87"/>
                        <a:pt x="17" y="102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29" name="Freeform 30"/>
                <p:cNvSpPr>
                  <a:spLocks noChangeArrowheads="1"/>
                </p:cNvSpPr>
                <p:nvPr>
                  <p:custDataLst>
                    <p:tags r:id="rId339"/>
                  </p:custDataLst>
                </p:nvPr>
              </p:nvSpPr>
              <p:spPr bwMode="auto">
                <a:xfrm>
                  <a:off x="1692" y="782"/>
                  <a:ext cx="117" cy="110"/>
                </a:xfrm>
                <a:custGeom>
                  <a:avLst/>
                  <a:gdLst>
                    <a:gd name="T0" fmla="*/ 87 w 122"/>
                    <a:gd name="T1" fmla="*/ 105 h 114"/>
                    <a:gd name="T2" fmla="*/ 119 w 122"/>
                    <a:gd name="T3" fmla="*/ 46 h 114"/>
                    <a:gd name="T4" fmla="*/ 49 w 122"/>
                    <a:gd name="T5" fmla="*/ 20 h 114"/>
                    <a:gd name="T6" fmla="*/ 49 w 122"/>
                    <a:gd name="T7" fmla="*/ 20 h 114"/>
                    <a:gd name="T8" fmla="*/ 22 w 122"/>
                    <a:gd name="T9" fmla="*/ 89 h 114"/>
                    <a:gd name="T10" fmla="*/ 87 w 122"/>
                    <a:gd name="T11" fmla="*/ 105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114">
                      <a:moveTo>
                        <a:pt x="87" y="105"/>
                      </a:moveTo>
                      <a:cubicBezTo>
                        <a:pt x="108" y="96"/>
                        <a:pt x="116" y="74"/>
                        <a:pt x="119" y="46"/>
                      </a:cubicBezTo>
                      <a:cubicBezTo>
                        <a:pt x="122" y="19"/>
                        <a:pt x="94" y="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" y="40"/>
                        <a:pt x="0" y="73"/>
                        <a:pt x="22" y="89"/>
                      </a:cubicBezTo>
                      <a:cubicBezTo>
                        <a:pt x="44" y="106"/>
                        <a:pt x="66" y="114"/>
                        <a:pt x="87" y="105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0" name="Freeform 31"/>
                <p:cNvSpPr>
                  <a:spLocks noChangeArrowheads="1"/>
                </p:cNvSpPr>
                <p:nvPr>
                  <p:custDataLst>
                    <p:tags r:id="rId340"/>
                  </p:custDataLst>
                </p:nvPr>
              </p:nvSpPr>
              <p:spPr bwMode="auto">
                <a:xfrm>
                  <a:off x="1905" y="1045"/>
                  <a:ext cx="99" cy="128"/>
                </a:xfrm>
                <a:custGeom>
                  <a:avLst/>
                  <a:gdLst>
                    <a:gd name="T0" fmla="*/ 3 w 102"/>
                    <a:gd name="T1" fmla="*/ 58 h 133"/>
                    <a:gd name="T2" fmla="*/ 36 w 102"/>
                    <a:gd name="T3" fmla="*/ 116 h 133"/>
                    <a:gd name="T4" fmla="*/ 95 w 102"/>
                    <a:gd name="T5" fmla="*/ 70 h 133"/>
                    <a:gd name="T6" fmla="*/ 95 w 102"/>
                    <a:gd name="T7" fmla="*/ 70 h 133"/>
                    <a:gd name="T8" fmla="*/ 51 w 102"/>
                    <a:gd name="T9" fmla="*/ 11 h 133"/>
                    <a:gd name="T10" fmla="*/ 3 w 102"/>
                    <a:gd name="T11" fmla="*/ 58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2" h="133">
                      <a:moveTo>
                        <a:pt x="3" y="58"/>
                      </a:moveTo>
                      <a:cubicBezTo>
                        <a:pt x="0" y="81"/>
                        <a:pt x="14" y="99"/>
                        <a:pt x="36" y="116"/>
                      </a:cubicBezTo>
                      <a:cubicBezTo>
                        <a:pt x="58" y="133"/>
                        <a:pt x="89" y="119"/>
                        <a:pt x="95" y="70"/>
                      </a:cubicBezTo>
                      <a:cubicBezTo>
                        <a:pt x="95" y="70"/>
                        <a:pt x="95" y="70"/>
                        <a:pt x="95" y="70"/>
                      </a:cubicBezTo>
                      <a:cubicBezTo>
                        <a:pt x="102" y="21"/>
                        <a:pt x="76" y="0"/>
                        <a:pt x="51" y="11"/>
                      </a:cubicBezTo>
                      <a:cubicBezTo>
                        <a:pt x="25" y="21"/>
                        <a:pt x="6" y="35"/>
                        <a:pt x="3" y="58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1" name="Freeform 32"/>
                <p:cNvSpPr>
                  <a:spLocks noChangeArrowheads="1"/>
                </p:cNvSpPr>
                <p:nvPr>
                  <p:custDataLst>
                    <p:tags r:id="rId341"/>
                  </p:custDataLst>
                </p:nvPr>
              </p:nvSpPr>
              <p:spPr bwMode="auto">
                <a:xfrm>
                  <a:off x="1875" y="1186"/>
                  <a:ext cx="107" cy="121"/>
                </a:xfrm>
                <a:custGeom>
                  <a:avLst/>
                  <a:gdLst>
                    <a:gd name="T0" fmla="*/ 8 w 112"/>
                    <a:gd name="T1" fmla="*/ 42 h 126"/>
                    <a:gd name="T2" fmla="*/ 28 w 112"/>
                    <a:gd name="T3" fmla="*/ 105 h 126"/>
                    <a:gd name="T4" fmla="*/ 96 w 112"/>
                    <a:gd name="T5" fmla="*/ 73 h 126"/>
                    <a:gd name="T6" fmla="*/ 96 w 112"/>
                    <a:gd name="T7" fmla="*/ 73 h 126"/>
                    <a:gd name="T8" fmla="*/ 64 w 112"/>
                    <a:gd name="T9" fmla="*/ 5 h 126"/>
                    <a:gd name="T10" fmla="*/ 8 w 112"/>
                    <a:gd name="T11" fmla="*/ 41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2" h="125">
                      <a:moveTo>
                        <a:pt x="8" y="42"/>
                      </a:moveTo>
                      <a:cubicBezTo>
                        <a:pt x="0" y="63"/>
                        <a:pt x="10" y="84"/>
                        <a:pt x="28" y="105"/>
                      </a:cubicBezTo>
                      <a:cubicBezTo>
                        <a:pt x="47" y="126"/>
                        <a:pt x="79" y="119"/>
                        <a:pt x="96" y="73"/>
                      </a:cubicBezTo>
                      <a:cubicBezTo>
                        <a:pt x="96" y="73"/>
                        <a:pt x="96" y="73"/>
                        <a:pt x="96" y="73"/>
                      </a:cubicBezTo>
                      <a:cubicBezTo>
                        <a:pt x="112" y="26"/>
                        <a:pt x="91" y="0"/>
                        <a:pt x="64" y="5"/>
                      </a:cubicBezTo>
                      <a:cubicBezTo>
                        <a:pt x="37" y="10"/>
                        <a:pt x="15" y="20"/>
                        <a:pt x="8" y="41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2" name="Freeform 33"/>
                <p:cNvSpPr>
                  <a:spLocks noChangeArrowheads="1"/>
                </p:cNvSpPr>
                <p:nvPr>
                  <p:custDataLst>
                    <p:tags r:id="rId342"/>
                  </p:custDataLst>
                </p:nvPr>
              </p:nvSpPr>
              <p:spPr bwMode="auto">
                <a:xfrm>
                  <a:off x="1756" y="1268"/>
                  <a:ext cx="127" cy="90"/>
                </a:xfrm>
                <a:custGeom>
                  <a:avLst/>
                  <a:gdLst>
                    <a:gd name="T0" fmla="*/ 66 w 133"/>
                    <a:gd name="T1" fmla="*/ 0 h 94"/>
                    <a:gd name="T2" fmla="*/ 13 w 133"/>
                    <a:gd name="T3" fmla="*/ 42 h 94"/>
                    <a:gd name="T4" fmla="*/ 66 w 133"/>
                    <a:gd name="T5" fmla="*/ 94 h 94"/>
                    <a:gd name="T6" fmla="*/ 67 w 133"/>
                    <a:gd name="T7" fmla="*/ 94 h 94"/>
                    <a:gd name="T8" fmla="*/ 119 w 133"/>
                    <a:gd name="T9" fmla="*/ 41 h 94"/>
                    <a:gd name="T10" fmla="*/ 66 w 133"/>
                    <a:gd name="T11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3" h="94">
                      <a:moveTo>
                        <a:pt x="66" y="0"/>
                      </a:moveTo>
                      <a:cubicBezTo>
                        <a:pt x="43" y="0"/>
                        <a:pt x="27" y="17"/>
                        <a:pt x="13" y="42"/>
                      </a:cubicBezTo>
                      <a:cubicBezTo>
                        <a:pt x="0" y="66"/>
                        <a:pt x="17" y="94"/>
                        <a:pt x="66" y="94"/>
                      </a:cubicBezTo>
                      <a:cubicBezTo>
                        <a:pt x="67" y="94"/>
                        <a:pt x="67" y="94"/>
                        <a:pt x="67" y="94"/>
                      </a:cubicBezTo>
                      <a:cubicBezTo>
                        <a:pt x="116" y="93"/>
                        <a:pt x="133" y="65"/>
                        <a:pt x="119" y="41"/>
                      </a:cubicBezTo>
                      <a:cubicBezTo>
                        <a:pt x="106" y="17"/>
                        <a:pt x="89" y="0"/>
                        <a:pt x="66" y="0"/>
                      </a:cubicBezTo>
                    </a:path>
                  </a:pathLst>
                </a:custGeom>
                <a:solidFill>
                  <a:srgbClr val="EFD5C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3" name="Freeform 34"/>
                <p:cNvSpPr>
                  <a:spLocks noChangeArrowheads="1"/>
                </p:cNvSpPr>
                <p:nvPr>
                  <p:custDataLst>
                    <p:tags r:id="rId343"/>
                  </p:custDataLst>
                </p:nvPr>
              </p:nvSpPr>
              <p:spPr bwMode="auto">
                <a:xfrm>
                  <a:off x="1618" y="858"/>
                  <a:ext cx="330" cy="563"/>
                </a:xfrm>
                <a:custGeom>
                  <a:avLst/>
                  <a:gdLst>
                    <a:gd name="T0" fmla="*/ 163 w 343"/>
                    <a:gd name="T1" fmla="*/ 456 h 586"/>
                    <a:gd name="T2" fmla="*/ 164 w 343"/>
                    <a:gd name="T3" fmla="*/ 456 h 586"/>
                    <a:gd name="T4" fmla="*/ 209 w 343"/>
                    <a:gd name="T5" fmla="*/ 427 h 586"/>
                    <a:gd name="T6" fmla="*/ 209 w 343"/>
                    <a:gd name="T7" fmla="*/ 427 h 586"/>
                    <a:gd name="T8" fmla="*/ 243 w 343"/>
                    <a:gd name="T9" fmla="*/ 442 h 586"/>
                    <a:gd name="T10" fmla="*/ 244 w 343"/>
                    <a:gd name="T11" fmla="*/ 442 h 586"/>
                    <a:gd name="T12" fmla="*/ 230 w 343"/>
                    <a:gd name="T13" fmla="*/ 384 h 586"/>
                    <a:gd name="T14" fmla="*/ 273 w 343"/>
                    <a:gd name="T15" fmla="*/ 409 h 586"/>
                    <a:gd name="T16" fmla="*/ 275 w 343"/>
                    <a:gd name="T17" fmla="*/ 384 h 586"/>
                    <a:gd name="T18" fmla="*/ 275 w 343"/>
                    <a:gd name="T19" fmla="*/ 383 h 586"/>
                    <a:gd name="T20" fmla="*/ 327 w 343"/>
                    <a:gd name="T21" fmla="*/ 348 h 586"/>
                    <a:gd name="T22" fmla="*/ 327 w 343"/>
                    <a:gd name="T23" fmla="*/ 348 h 586"/>
                    <a:gd name="T24" fmla="*/ 269 w 343"/>
                    <a:gd name="T25" fmla="*/ 309 h 586"/>
                    <a:gd name="T26" fmla="*/ 322 w 343"/>
                    <a:gd name="T27" fmla="*/ 300 h 586"/>
                    <a:gd name="T28" fmla="*/ 322 w 343"/>
                    <a:gd name="T29" fmla="*/ 300 h 586"/>
                    <a:gd name="T30" fmla="*/ 302 w 343"/>
                    <a:gd name="T31" fmla="*/ 253 h 586"/>
                    <a:gd name="T32" fmla="*/ 302 w 343"/>
                    <a:gd name="T33" fmla="*/ 253 h 586"/>
                    <a:gd name="T34" fmla="*/ 343 w 343"/>
                    <a:gd name="T35" fmla="*/ 209 h 586"/>
                    <a:gd name="T36" fmla="*/ 343 w 343"/>
                    <a:gd name="T37" fmla="*/ 208 h 586"/>
                    <a:gd name="T38" fmla="*/ 281 w 343"/>
                    <a:gd name="T39" fmla="*/ 193 h 586"/>
                    <a:gd name="T40" fmla="*/ 335 w 343"/>
                    <a:gd name="T41" fmla="*/ 172 h 586"/>
                    <a:gd name="T42" fmla="*/ 299 w 343"/>
                    <a:gd name="T43" fmla="*/ 137 h 586"/>
                    <a:gd name="T44" fmla="*/ 299 w 343"/>
                    <a:gd name="T45" fmla="*/ 137 h 586"/>
                    <a:gd name="T46" fmla="*/ 321 w 343"/>
                    <a:gd name="T47" fmla="*/ 78 h 586"/>
                    <a:gd name="T48" fmla="*/ 321 w 343"/>
                    <a:gd name="T49" fmla="*/ 78 h 586"/>
                    <a:gd name="T50" fmla="*/ 266 w 343"/>
                    <a:gd name="T51" fmla="*/ 87 h 586"/>
                    <a:gd name="T52" fmla="*/ 301 w 343"/>
                    <a:gd name="T53" fmla="*/ 42 h 586"/>
                    <a:gd name="T54" fmla="*/ 301 w 343"/>
                    <a:gd name="T55" fmla="*/ 41 h 586"/>
                    <a:gd name="T56" fmla="*/ 246 w 343"/>
                    <a:gd name="T57" fmla="*/ 32 h 586"/>
                    <a:gd name="T58" fmla="*/ 245 w 343"/>
                    <a:gd name="T59" fmla="*/ 32 h 586"/>
                    <a:gd name="T60" fmla="*/ 231 w 343"/>
                    <a:gd name="T61" fmla="*/ 0 h 586"/>
                    <a:gd name="T62" fmla="*/ 230 w 343"/>
                    <a:gd name="T63" fmla="*/ 0 h 586"/>
                    <a:gd name="T64" fmla="*/ 203 w 343"/>
                    <a:gd name="T65" fmla="*/ 57 h 586"/>
                    <a:gd name="T66" fmla="*/ 189 w 343"/>
                    <a:gd name="T67" fmla="*/ 0 h 586"/>
                    <a:gd name="T68" fmla="*/ 188 w 343"/>
                    <a:gd name="T69" fmla="*/ 0 h 586"/>
                    <a:gd name="T70" fmla="*/ 164 w 343"/>
                    <a:gd name="T71" fmla="*/ 26 h 586"/>
                    <a:gd name="T72" fmla="*/ 164 w 343"/>
                    <a:gd name="T73" fmla="*/ 26 h 586"/>
                    <a:gd name="T74" fmla="*/ 123 w 343"/>
                    <a:gd name="T75" fmla="*/ 25 h 586"/>
                    <a:gd name="T76" fmla="*/ 118 w 343"/>
                    <a:gd name="T77" fmla="*/ 148 h 586"/>
                    <a:gd name="T78" fmla="*/ 5 w 343"/>
                    <a:gd name="T79" fmla="*/ 363 h 586"/>
                    <a:gd name="T80" fmla="*/ 5 w 343"/>
                    <a:gd name="T81" fmla="*/ 586 h 586"/>
                    <a:gd name="T82" fmla="*/ 43 w 343"/>
                    <a:gd name="T83" fmla="*/ 586 h 586"/>
                    <a:gd name="T84" fmla="*/ 63 w 343"/>
                    <a:gd name="T85" fmla="*/ 345 h 586"/>
                    <a:gd name="T86" fmla="*/ 112 w 343"/>
                    <a:gd name="T87" fmla="*/ 305 h 586"/>
                    <a:gd name="T88" fmla="*/ 169 w 343"/>
                    <a:gd name="T89" fmla="*/ 348 h 586"/>
                    <a:gd name="T90" fmla="*/ 163 w 343"/>
                    <a:gd name="T91" fmla="*/ 456 h 5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343" h="586">
                      <a:moveTo>
                        <a:pt x="163" y="456"/>
                      </a:moveTo>
                      <a:cubicBezTo>
                        <a:pt x="164" y="456"/>
                        <a:pt x="164" y="456"/>
                        <a:pt x="164" y="456"/>
                      </a:cubicBezTo>
                      <a:cubicBezTo>
                        <a:pt x="176" y="439"/>
                        <a:pt x="190" y="427"/>
                        <a:pt x="209" y="427"/>
                      </a:cubicBezTo>
                      <a:cubicBezTo>
                        <a:pt x="209" y="427"/>
                        <a:pt x="209" y="427"/>
                        <a:pt x="209" y="427"/>
                      </a:cubicBezTo>
                      <a:cubicBezTo>
                        <a:pt x="223" y="427"/>
                        <a:pt x="234" y="433"/>
                        <a:pt x="243" y="442"/>
                      </a:cubicBezTo>
                      <a:cubicBezTo>
                        <a:pt x="244" y="442"/>
                        <a:pt x="244" y="442"/>
                        <a:pt x="244" y="442"/>
                      </a:cubicBezTo>
                      <a:cubicBezTo>
                        <a:pt x="226" y="423"/>
                        <a:pt x="214" y="397"/>
                        <a:pt x="230" y="384"/>
                      </a:cubicBezTo>
                      <a:cubicBezTo>
                        <a:pt x="246" y="372"/>
                        <a:pt x="262" y="383"/>
                        <a:pt x="273" y="409"/>
                      </a:cubicBezTo>
                      <a:cubicBezTo>
                        <a:pt x="271" y="401"/>
                        <a:pt x="272" y="392"/>
                        <a:pt x="275" y="384"/>
                      </a:cubicBezTo>
                      <a:cubicBezTo>
                        <a:pt x="275" y="383"/>
                        <a:pt x="275" y="383"/>
                        <a:pt x="275" y="383"/>
                      </a:cubicBezTo>
                      <a:cubicBezTo>
                        <a:pt x="282" y="362"/>
                        <a:pt x="302" y="353"/>
                        <a:pt x="327" y="348"/>
                      </a:cubicBezTo>
                      <a:cubicBezTo>
                        <a:pt x="327" y="348"/>
                        <a:pt x="327" y="348"/>
                        <a:pt x="327" y="348"/>
                      </a:cubicBezTo>
                      <a:cubicBezTo>
                        <a:pt x="271" y="359"/>
                        <a:pt x="265" y="332"/>
                        <a:pt x="269" y="309"/>
                      </a:cubicBezTo>
                      <a:cubicBezTo>
                        <a:pt x="272" y="285"/>
                        <a:pt x="296" y="277"/>
                        <a:pt x="322" y="300"/>
                      </a:cubicBezTo>
                      <a:cubicBezTo>
                        <a:pt x="322" y="300"/>
                        <a:pt x="322" y="300"/>
                        <a:pt x="322" y="300"/>
                      </a:cubicBezTo>
                      <a:cubicBezTo>
                        <a:pt x="308" y="286"/>
                        <a:pt x="299" y="271"/>
                        <a:pt x="302" y="253"/>
                      </a:cubicBezTo>
                      <a:cubicBezTo>
                        <a:pt x="302" y="253"/>
                        <a:pt x="302" y="253"/>
                        <a:pt x="302" y="253"/>
                      </a:cubicBezTo>
                      <a:cubicBezTo>
                        <a:pt x="305" y="232"/>
                        <a:pt x="320" y="219"/>
                        <a:pt x="343" y="209"/>
                      </a:cubicBezTo>
                      <a:cubicBezTo>
                        <a:pt x="343" y="208"/>
                        <a:pt x="343" y="208"/>
                        <a:pt x="343" y="208"/>
                      </a:cubicBezTo>
                      <a:cubicBezTo>
                        <a:pt x="317" y="220"/>
                        <a:pt x="281" y="228"/>
                        <a:pt x="281" y="193"/>
                      </a:cubicBezTo>
                      <a:cubicBezTo>
                        <a:pt x="281" y="162"/>
                        <a:pt x="314" y="165"/>
                        <a:pt x="335" y="172"/>
                      </a:cubicBezTo>
                      <a:cubicBezTo>
                        <a:pt x="317" y="165"/>
                        <a:pt x="304" y="154"/>
                        <a:pt x="299" y="137"/>
                      </a:cubicBezTo>
                      <a:cubicBezTo>
                        <a:pt x="299" y="137"/>
                        <a:pt x="299" y="137"/>
                        <a:pt x="299" y="137"/>
                      </a:cubicBezTo>
                      <a:cubicBezTo>
                        <a:pt x="293" y="116"/>
                        <a:pt x="303" y="97"/>
                        <a:pt x="321" y="78"/>
                      </a:cubicBezTo>
                      <a:cubicBezTo>
                        <a:pt x="321" y="78"/>
                        <a:pt x="321" y="78"/>
                        <a:pt x="321" y="78"/>
                      </a:cubicBezTo>
                      <a:cubicBezTo>
                        <a:pt x="294" y="105"/>
                        <a:pt x="284" y="110"/>
                        <a:pt x="266" y="87"/>
                      </a:cubicBezTo>
                      <a:cubicBezTo>
                        <a:pt x="248" y="65"/>
                        <a:pt x="273" y="50"/>
                        <a:pt x="301" y="42"/>
                      </a:cubicBezTo>
                      <a:cubicBezTo>
                        <a:pt x="301" y="41"/>
                        <a:pt x="301" y="41"/>
                        <a:pt x="301" y="41"/>
                      </a:cubicBezTo>
                      <a:cubicBezTo>
                        <a:pt x="279" y="47"/>
                        <a:pt x="260" y="46"/>
                        <a:pt x="246" y="32"/>
                      </a:cubicBezTo>
                      <a:cubicBezTo>
                        <a:pt x="245" y="32"/>
                        <a:pt x="245" y="32"/>
                        <a:pt x="245" y="32"/>
                      </a:cubicBezTo>
                      <a:cubicBezTo>
                        <a:pt x="236" y="24"/>
                        <a:pt x="232" y="13"/>
                        <a:pt x="231" y="0"/>
                      </a:cubicBezTo>
                      <a:cubicBezTo>
                        <a:pt x="230" y="0"/>
                        <a:pt x="230" y="0"/>
                        <a:pt x="230" y="0"/>
                      </a:cubicBezTo>
                      <a:cubicBezTo>
                        <a:pt x="235" y="42"/>
                        <a:pt x="219" y="58"/>
                        <a:pt x="203" y="57"/>
                      </a:cubicBezTo>
                      <a:cubicBezTo>
                        <a:pt x="186" y="56"/>
                        <a:pt x="181" y="29"/>
                        <a:pt x="189" y="0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3" y="12"/>
                        <a:pt x="176" y="21"/>
                        <a:pt x="164" y="26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51" y="32"/>
                        <a:pt x="137" y="31"/>
                        <a:pt x="123" y="25"/>
                      </a:cubicBezTo>
                      <a:cubicBezTo>
                        <a:pt x="152" y="53"/>
                        <a:pt x="173" y="105"/>
                        <a:pt x="118" y="148"/>
                      </a:cubicBezTo>
                      <a:cubicBezTo>
                        <a:pt x="63" y="193"/>
                        <a:pt x="9" y="212"/>
                        <a:pt x="5" y="363"/>
                      </a:cubicBezTo>
                      <a:cubicBezTo>
                        <a:pt x="0" y="514"/>
                        <a:pt x="5" y="586"/>
                        <a:pt x="5" y="586"/>
                      </a:cubicBezTo>
                      <a:cubicBezTo>
                        <a:pt x="43" y="586"/>
                        <a:pt x="43" y="586"/>
                        <a:pt x="43" y="586"/>
                      </a:cubicBezTo>
                      <a:cubicBezTo>
                        <a:pt x="43" y="532"/>
                        <a:pt x="44" y="410"/>
                        <a:pt x="63" y="345"/>
                      </a:cubicBezTo>
                      <a:cubicBezTo>
                        <a:pt x="72" y="317"/>
                        <a:pt x="82" y="305"/>
                        <a:pt x="112" y="305"/>
                      </a:cubicBezTo>
                      <a:cubicBezTo>
                        <a:pt x="143" y="305"/>
                        <a:pt x="159" y="320"/>
                        <a:pt x="169" y="348"/>
                      </a:cubicBezTo>
                      <a:cubicBezTo>
                        <a:pt x="188" y="399"/>
                        <a:pt x="190" y="418"/>
                        <a:pt x="163" y="456"/>
                      </a:cubicBezTo>
                    </a:path>
                  </a:pathLst>
                </a:custGeom>
                <a:solidFill>
                  <a:srgbClr val="FAC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4" name="Freeform 35"/>
                <p:cNvSpPr>
                  <a:spLocks noChangeArrowheads="1"/>
                </p:cNvSpPr>
                <p:nvPr>
                  <p:custDataLst>
                    <p:tags r:id="rId344"/>
                  </p:custDataLst>
                </p:nvPr>
              </p:nvSpPr>
              <p:spPr bwMode="auto">
                <a:xfrm>
                  <a:off x="1627" y="881"/>
                  <a:ext cx="288" cy="540"/>
                </a:xfrm>
                <a:custGeom>
                  <a:avLst/>
                  <a:gdLst>
                    <a:gd name="T0" fmla="*/ 132 w 300"/>
                    <a:gd name="T1" fmla="*/ 12 h 562"/>
                    <a:gd name="T2" fmla="*/ 150 w 300"/>
                    <a:gd name="T3" fmla="*/ 63 h 562"/>
                    <a:gd name="T4" fmla="*/ 149 w 300"/>
                    <a:gd name="T5" fmla="*/ 66 h 562"/>
                    <a:gd name="T6" fmla="*/ 113 w 300"/>
                    <a:gd name="T7" fmla="*/ 129 h 562"/>
                    <a:gd name="T8" fmla="*/ 92 w 300"/>
                    <a:gd name="T9" fmla="*/ 145 h 562"/>
                    <a:gd name="T10" fmla="*/ 2 w 300"/>
                    <a:gd name="T11" fmla="*/ 339 h 562"/>
                    <a:gd name="T12" fmla="*/ 0 w 300"/>
                    <a:gd name="T13" fmla="*/ 464 h 562"/>
                    <a:gd name="T14" fmla="*/ 2 w 300"/>
                    <a:gd name="T15" fmla="*/ 562 h 562"/>
                    <a:gd name="T16" fmla="*/ 28 w 300"/>
                    <a:gd name="T17" fmla="*/ 562 h 562"/>
                    <a:gd name="T18" fmla="*/ 49 w 300"/>
                    <a:gd name="T19" fmla="*/ 319 h 562"/>
                    <a:gd name="T20" fmla="*/ 103 w 300"/>
                    <a:gd name="T21" fmla="*/ 275 h 562"/>
                    <a:gd name="T22" fmla="*/ 166 w 300"/>
                    <a:gd name="T23" fmla="*/ 322 h 562"/>
                    <a:gd name="T24" fmla="*/ 181 w 300"/>
                    <a:gd name="T25" fmla="*/ 381 h 562"/>
                    <a:gd name="T26" fmla="*/ 177 w 300"/>
                    <a:gd name="T27" fmla="*/ 403 h 562"/>
                    <a:gd name="T28" fmla="*/ 200 w 300"/>
                    <a:gd name="T29" fmla="*/ 397 h 562"/>
                    <a:gd name="T30" fmla="*/ 213 w 300"/>
                    <a:gd name="T31" fmla="*/ 399 h 562"/>
                    <a:gd name="T32" fmla="*/ 207 w 300"/>
                    <a:gd name="T33" fmla="*/ 377 h 562"/>
                    <a:gd name="T34" fmla="*/ 207 w 300"/>
                    <a:gd name="T35" fmla="*/ 374 h 562"/>
                    <a:gd name="T36" fmla="*/ 218 w 300"/>
                    <a:gd name="T37" fmla="*/ 355 h 562"/>
                    <a:gd name="T38" fmla="*/ 241 w 300"/>
                    <a:gd name="T39" fmla="*/ 350 h 562"/>
                    <a:gd name="T40" fmla="*/ 258 w 300"/>
                    <a:gd name="T41" fmla="*/ 363 h 562"/>
                    <a:gd name="T42" fmla="*/ 260 w 300"/>
                    <a:gd name="T43" fmla="*/ 357 h 562"/>
                    <a:gd name="T44" fmla="*/ 281 w 300"/>
                    <a:gd name="T45" fmla="*/ 331 h 562"/>
                    <a:gd name="T46" fmla="*/ 263 w 300"/>
                    <a:gd name="T47" fmla="*/ 322 h 562"/>
                    <a:gd name="T48" fmla="*/ 253 w 300"/>
                    <a:gd name="T49" fmla="*/ 294 h 562"/>
                    <a:gd name="T50" fmla="*/ 253 w 300"/>
                    <a:gd name="T51" fmla="*/ 284 h 562"/>
                    <a:gd name="T52" fmla="*/ 272 w 300"/>
                    <a:gd name="T53" fmla="*/ 258 h 562"/>
                    <a:gd name="T54" fmla="*/ 291 w 300"/>
                    <a:gd name="T55" fmla="*/ 257 h 562"/>
                    <a:gd name="T56" fmla="*/ 286 w 300"/>
                    <a:gd name="T57" fmla="*/ 235 h 562"/>
                    <a:gd name="T58" fmla="*/ 287 w 300"/>
                    <a:gd name="T59" fmla="*/ 228 h 562"/>
                    <a:gd name="T60" fmla="*/ 300 w 300"/>
                    <a:gd name="T61" fmla="*/ 200 h 562"/>
                    <a:gd name="T62" fmla="*/ 278 w 300"/>
                    <a:gd name="T63" fmla="*/ 196 h 562"/>
                    <a:gd name="T64" fmla="*/ 266 w 300"/>
                    <a:gd name="T65" fmla="*/ 169 h 562"/>
                    <a:gd name="T66" fmla="*/ 277 w 300"/>
                    <a:gd name="T67" fmla="*/ 144 h 562"/>
                    <a:gd name="T68" fmla="*/ 297 w 300"/>
                    <a:gd name="T69" fmla="*/ 137 h 562"/>
                    <a:gd name="T70" fmla="*/ 284 w 300"/>
                    <a:gd name="T71" fmla="*/ 114 h 562"/>
                    <a:gd name="T72" fmla="*/ 282 w 300"/>
                    <a:gd name="T73" fmla="*/ 101 h 562"/>
                    <a:gd name="T74" fmla="*/ 285 w 300"/>
                    <a:gd name="T75" fmla="*/ 82 h 562"/>
                    <a:gd name="T76" fmla="*/ 277 w 300"/>
                    <a:gd name="T77" fmla="*/ 84 h 562"/>
                    <a:gd name="T78" fmla="*/ 252 w 300"/>
                    <a:gd name="T79" fmla="*/ 67 h 562"/>
                    <a:gd name="T80" fmla="*/ 245 w 300"/>
                    <a:gd name="T81" fmla="*/ 49 h 562"/>
                    <a:gd name="T82" fmla="*/ 246 w 300"/>
                    <a:gd name="T83" fmla="*/ 42 h 562"/>
                    <a:gd name="T84" fmla="*/ 259 w 300"/>
                    <a:gd name="T85" fmla="*/ 26 h 562"/>
                    <a:gd name="T86" fmla="*/ 232 w 300"/>
                    <a:gd name="T87" fmla="*/ 13 h 562"/>
                    <a:gd name="T88" fmla="*/ 227 w 300"/>
                    <a:gd name="T89" fmla="*/ 7 h 562"/>
                    <a:gd name="T90" fmla="*/ 215 w 300"/>
                    <a:gd name="T91" fmla="*/ 31 h 562"/>
                    <a:gd name="T92" fmla="*/ 193 w 300"/>
                    <a:gd name="T93" fmla="*/ 39 h 562"/>
                    <a:gd name="T94" fmla="*/ 177 w 300"/>
                    <a:gd name="T95" fmla="*/ 29 h 562"/>
                    <a:gd name="T96" fmla="*/ 170 w 300"/>
                    <a:gd name="T97" fmla="*/ 2 h 562"/>
                    <a:gd name="T98" fmla="*/ 170 w 300"/>
                    <a:gd name="T99" fmla="*/ 0 h 562"/>
                    <a:gd name="T100" fmla="*/ 157 w 300"/>
                    <a:gd name="T101" fmla="*/ 8 h 562"/>
                    <a:gd name="T102" fmla="*/ 132 w 300"/>
                    <a:gd name="T103" fmla="*/ 12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0" h="562">
                      <a:moveTo>
                        <a:pt x="132" y="12"/>
                      </a:moveTo>
                      <a:cubicBezTo>
                        <a:pt x="141" y="24"/>
                        <a:pt x="150" y="42"/>
                        <a:pt x="150" y="63"/>
                      </a:cubicBezTo>
                      <a:cubicBezTo>
                        <a:pt x="150" y="64"/>
                        <a:pt x="150" y="65"/>
                        <a:pt x="149" y="66"/>
                      </a:cubicBezTo>
                      <a:cubicBezTo>
                        <a:pt x="148" y="90"/>
                        <a:pt x="136" y="111"/>
                        <a:pt x="113" y="129"/>
                      </a:cubicBezTo>
                      <a:cubicBezTo>
                        <a:pt x="92" y="145"/>
                        <a:pt x="92" y="145"/>
                        <a:pt x="92" y="145"/>
                      </a:cubicBezTo>
                      <a:cubicBezTo>
                        <a:pt x="46" y="180"/>
                        <a:pt x="5" y="210"/>
                        <a:pt x="2" y="339"/>
                      </a:cubicBezTo>
                      <a:cubicBezTo>
                        <a:pt x="0" y="389"/>
                        <a:pt x="0" y="431"/>
                        <a:pt x="0" y="464"/>
                      </a:cubicBezTo>
                      <a:cubicBezTo>
                        <a:pt x="0" y="514"/>
                        <a:pt x="1" y="550"/>
                        <a:pt x="2" y="562"/>
                      </a:cubicBezTo>
                      <a:cubicBezTo>
                        <a:pt x="28" y="562"/>
                        <a:pt x="28" y="562"/>
                        <a:pt x="28" y="562"/>
                      </a:cubicBezTo>
                      <a:cubicBezTo>
                        <a:pt x="28" y="488"/>
                        <a:pt x="31" y="378"/>
                        <a:pt x="49" y="319"/>
                      </a:cubicBezTo>
                      <a:cubicBezTo>
                        <a:pt x="57" y="290"/>
                        <a:pt x="69" y="275"/>
                        <a:pt x="103" y="275"/>
                      </a:cubicBezTo>
                      <a:cubicBezTo>
                        <a:pt x="135" y="275"/>
                        <a:pt x="153" y="289"/>
                        <a:pt x="166" y="322"/>
                      </a:cubicBezTo>
                      <a:cubicBezTo>
                        <a:pt x="175" y="347"/>
                        <a:pt x="181" y="364"/>
                        <a:pt x="181" y="381"/>
                      </a:cubicBezTo>
                      <a:cubicBezTo>
                        <a:pt x="181" y="389"/>
                        <a:pt x="179" y="396"/>
                        <a:pt x="177" y="403"/>
                      </a:cubicBezTo>
                      <a:cubicBezTo>
                        <a:pt x="184" y="399"/>
                        <a:pt x="192" y="397"/>
                        <a:pt x="200" y="397"/>
                      </a:cubicBezTo>
                      <a:cubicBezTo>
                        <a:pt x="205" y="397"/>
                        <a:pt x="209" y="398"/>
                        <a:pt x="213" y="399"/>
                      </a:cubicBezTo>
                      <a:cubicBezTo>
                        <a:pt x="209" y="391"/>
                        <a:pt x="207" y="383"/>
                        <a:pt x="207" y="377"/>
                      </a:cubicBezTo>
                      <a:cubicBezTo>
                        <a:pt x="207" y="376"/>
                        <a:pt x="207" y="375"/>
                        <a:pt x="207" y="374"/>
                      </a:cubicBezTo>
                      <a:cubicBezTo>
                        <a:pt x="208" y="366"/>
                        <a:pt x="212" y="360"/>
                        <a:pt x="218" y="355"/>
                      </a:cubicBezTo>
                      <a:cubicBezTo>
                        <a:pt x="225" y="350"/>
                        <a:pt x="233" y="348"/>
                        <a:pt x="241" y="350"/>
                      </a:cubicBezTo>
                      <a:cubicBezTo>
                        <a:pt x="247" y="352"/>
                        <a:pt x="253" y="356"/>
                        <a:pt x="258" y="363"/>
                      </a:cubicBezTo>
                      <a:cubicBezTo>
                        <a:pt x="259" y="361"/>
                        <a:pt x="259" y="359"/>
                        <a:pt x="260" y="357"/>
                      </a:cubicBezTo>
                      <a:cubicBezTo>
                        <a:pt x="264" y="345"/>
                        <a:pt x="272" y="337"/>
                        <a:pt x="281" y="331"/>
                      </a:cubicBezTo>
                      <a:cubicBezTo>
                        <a:pt x="274" y="329"/>
                        <a:pt x="268" y="327"/>
                        <a:pt x="263" y="322"/>
                      </a:cubicBezTo>
                      <a:cubicBezTo>
                        <a:pt x="256" y="316"/>
                        <a:pt x="253" y="306"/>
                        <a:pt x="253" y="294"/>
                      </a:cubicBezTo>
                      <a:cubicBezTo>
                        <a:pt x="253" y="291"/>
                        <a:pt x="253" y="287"/>
                        <a:pt x="253" y="284"/>
                      </a:cubicBezTo>
                      <a:cubicBezTo>
                        <a:pt x="255" y="271"/>
                        <a:pt x="262" y="262"/>
                        <a:pt x="272" y="258"/>
                      </a:cubicBezTo>
                      <a:cubicBezTo>
                        <a:pt x="278" y="256"/>
                        <a:pt x="285" y="255"/>
                        <a:pt x="291" y="257"/>
                      </a:cubicBezTo>
                      <a:cubicBezTo>
                        <a:pt x="288" y="250"/>
                        <a:pt x="286" y="242"/>
                        <a:pt x="286" y="235"/>
                      </a:cubicBezTo>
                      <a:cubicBezTo>
                        <a:pt x="286" y="233"/>
                        <a:pt x="286" y="230"/>
                        <a:pt x="287" y="228"/>
                      </a:cubicBezTo>
                      <a:cubicBezTo>
                        <a:pt x="288" y="217"/>
                        <a:pt x="292" y="208"/>
                        <a:pt x="300" y="200"/>
                      </a:cubicBezTo>
                      <a:cubicBezTo>
                        <a:pt x="292" y="201"/>
                        <a:pt x="284" y="200"/>
                        <a:pt x="278" y="196"/>
                      </a:cubicBezTo>
                      <a:cubicBezTo>
                        <a:pt x="270" y="191"/>
                        <a:pt x="266" y="182"/>
                        <a:pt x="266" y="169"/>
                      </a:cubicBezTo>
                      <a:cubicBezTo>
                        <a:pt x="266" y="158"/>
                        <a:pt x="270" y="149"/>
                        <a:pt x="277" y="144"/>
                      </a:cubicBezTo>
                      <a:cubicBezTo>
                        <a:pt x="283" y="140"/>
                        <a:pt x="290" y="138"/>
                        <a:pt x="297" y="137"/>
                      </a:cubicBezTo>
                      <a:cubicBezTo>
                        <a:pt x="291" y="131"/>
                        <a:pt x="286" y="123"/>
                        <a:pt x="284" y="114"/>
                      </a:cubicBezTo>
                      <a:cubicBezTo>
                        <a:pt x="282" y="110"/>
                        <a:pt x="282" y="105"/>
                        <a:pt x="282" y="101"/>
                      </a:cubicBezTo>
                      <a:cubicBezTo>
                        <a:pt x="282" y="94"/>
                        <a:pt x="283" y="88"/>
                        <a:pt x="285" y="82"/>
                      </a:cubicBezTo>
                      <a:cubicBezTo>
                        <a:pt x="282" y="83"/>
                        <a:pt x="280" y="84"/>
                        <a:pt x="277" y="84"/>
                      </a:cubicBezTo>
                      <a:cubicBezTo>
                        <a:pt x="267" y="83"/>
                        <a:pt x="259" y="75"/>
                        <a:pt x="252" y="67"/>
                      </a:cubicBezTo>
                      <a:cubicBezTo>
                        <a:pt x="247" y="61"/>
                        <a:pt x="245" y="55"/>
                        <a:pt x="245" y="49"/>
                      </a:cubicBezTo>
                      <a:cubicBezTo>
                        <a:pt x="245" y="47"/>
                        <a:pt x="245" y="44"/>
                        <a:pt x="246" y="42"/>
                      </a:cubicBezTo>
                      <a:cubicBezTo>
                        <a:pt x="248" y="36"/>
                        <a:pt x="252" y="31"/>
                        <a:pt x="259" y="26"/>
                      </a:cubicBezTo>
                      <a:cubicBezTo>
                        <a:pt x="249" y="24"/>
                        <a:pt x="240" y="20"/>
                        <a:pt x="232" y="13"/>
                      </a:cubicBezTo>
                      <a:cubicBezTo>
                        <a:pt x="230" y="11"/>
                        <a:pt x="228" y="9"/>
                        <a:pt x="227" y="7"/>
                      </a:cubicBezTo>
                      <a:cubicBezTo>
                        <a:pt x="224" y="19"/>
                        <a:pt x="220" y="26"/>
                        <a:pt x="215" y="31"/>
                      </a:cubicBezTo>
                      <a:cubicBezTo>
                        <a:pt x="209" y="37"/>
                        <a:pt x="202" y="40"/>
                        <a:pt x="193" y="39"/>
                      </a:cubicBezTo>
                      <a:cubicBezTo>
                        <a:pt x="187" y="39"/>
                        <a:pt x="181" y="35"/>
                        <a:pt x="177" y="29"/>
                      </a:cubicBezTo>
                      <a:cubicBezTo>
                        <a:pt x="172" y="23"/>
                        <a:pt x="170" y="13"/>
                        <a:pt x="170" y="2"/>
                      </a:cubicBezTo>
                      <a:cubicBezTo>
                        <a:pt x="170" y="1"/>
                        <a:pt x="170" y="0"/>
                        <a:pt x="170" y="0"/>
                      </a:cubicBezTo>
                      <a:cubicBezTo>
                        <a:pt x="166" y="3"/>
                        <a:pt x="162" y="6"/>
                        <a:pt x="157" y="8"/>
                      </a:cubicBezTo>
                      <a:cubicBezTo>
                        <a:pt x="149" y="11"/>
                        <a:pt x="141" y="12"/>
                        <a:pt x="132" y="12"/>
                      </a:cubicBezTo>
                    </a:path>
                  </a:pathLst>
                </a:custGeom>
                <a:solidFill>
                  <a:srgbClr val="D695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5" name="Freeform 36"/>
                <p:cNvSpPr>
                  <a:spLocks noChangeArrowheads="1"/>
                </p:cNvSpPr>
                <p:nvPr>
                  <p:custDataLst>
                    <p:tags r:id="rId345"/>
                  </p:custDataLst>
                </p:nvPr>
              </p:nvSpPr>
              <p:spPr bwMode="auto">
                <a:xfrm>
                  <a:off x="1667" y="1135"/>
                  <a:ext cx="126" cy="52"/>
                </a:xfrm>
                <a:custGeom>
                  <a:avLst/>
                  <a:gdLst>
                    <a:gd name="T0" fmla="*/ 130 w 131"/>
                    <a:gd name="T1" fmla="*/ 53 h 55"/>
                    <a:gd name="T2" fmla="*/ 62 w 131"/>
                    <a:gd name="T3" fmla="*/ 0 h 55"/>
                    <a:gd name="T4" fmla="*/ 1 w 131"/>
                    <a:gd name="T5" fmla="*/ 49 h 55"/>
                    <a:gd name="T6" fmla="*/ 0 w 131"/>
                    <a:gd name="T7" fmla="*/ 53 h 55"/>
                    <a:gd name="T8" fmla="*/ 61 w 131"/>
                    <a:gd name="T9" fmla="*/ 3 h 55"/>
                    <a:gd name="T10" fmla="*/ 131 w 131"/>
                    <a:gd name="T11" fmla="*/ 55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1" h="55">
                      <a:moveTo>
                        <a:pt x="130" y="53"/>
                      </a:moveTo>
                      <a:cubicBezTo>
                        <a:pt x="116" y="17"/>
                        <a:pt x="96" y="0"/>
                        <a:pt x="62" y="0"/>
                      </a:cubicBezTo>
                      <a:cubicBezTo>
                        <a:pt x="23" y="0"/>
                        <a:pt x="10" y="19"/>
                        <a:pt x="1" y="49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9" y="22"/>
                        <a:pt x="22" y="3"/>
                        <a:pt x="61" y="3"/>
                      </a:cubicBezTo>
                      <a:cubicBezTo>
                        <a:pt x="96" y="3"/>
                        <a:pt x="117" y="19"/>
                        <a:pt x="131" y="55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6" name="Freeform 37"/>
                <p:cNvSpPr>
                  <a:spLocks noChangeArrowheads="1"/>
                </p:cNvSpPr>
                <p:nvPr>
                  <p:custDataLst>
                    <p:tags r:id="rId346"/>
                  </p:custDataLst>
                </p:nvPr>
              </p:nvSpPr>
              <p:spPr bwMode="auto">
                <a:xfrm>
                  <a:off x="1632" y="946"/>
                  <a:ext cx="146" cy="262"/>
                </a:xfrm>
                <a:custGeom>
                  <a:avLst/>
                  <a:gdLst>
                    <a:gd name="T0" fmla="*/ 92 w 152"/>
                    <a:gd name="T1" fmla="*/ 88 h 273"/>
                    <a:gd name="T2" fmla="*/ 152 w 152"/>
                    <a:gd name="T3" fmla="*/ 0 h 273"/>
                    <a:gd name="T4" fmla="*/ 113 w 152"/>
                    <a:gd name="T5" fmla="*/ 68 h 273"/>
                    <a:gd name="T6" fmla="*/ 92 w 152"/>
                    <a:gd name="T7" fmla="*/ 84 h 273"/>
                    <a:gd name="T8" fmla="*/ 1 w 152"/>
                    <a:gd name="T9" fmla="*/ 273 h 273"/>
                    <a:gd name="T10" fmla="*/ 92 w 152"/>
                    <a:gd name="T11" fmla="*/ 88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2" h="273">
                      <a:moveTo>
                        <a:pt x="92" y="88"/>
                      </a:moveTo>
                      <a:cubicBezTo>
                        <a:pt x="136" y="56"/>
                        <a:pt x="152" y="26"/>
                        <a:pt x="152" y="0"/>
                      </a:cubicBezTo>
                      <a:cubicBezTo>
                        <a:pt x="150" y="25"/>
                        <a:pt x="137" y="48"/>
                        <a:pt x="113" y="68"/>
                      </a:cubicBezTo>
                      <a:cubicBezTo>
                        <a:pt x="92" y="84"/>
                        <a:pt x="92" y="84"/>
                        <a:pt x="92" y="84"/>
                      </a:cubicBezTo>
                      <a:cubicBezTo>
                        <a:pt x="47" y="118"/>
                        <a:pt x="4" y="147"/>
                        <a:pt x="1" y="273"/>
                      </a:cubicBezTo>
                      <a:cubicBezTo>
                        <a:pt x="0" y="155"/>
                        <a:pt x="59" y="113"/>
                        <a:pt x="92" y="88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7" name="Freeform 38"/>
                <p:cNvSpPr>
                  <a:spLocks noEditPoints="1" noChangeArrowheads="1"/>
                </p:cNvSpPr>
                <p:nvPr>
                  <p:custDataLst>
                    <p:tags r:id="rId347"/>
                  </p:custDataLst>
                </p:nvPr>
              </p:nvSpPr>
              <p:spPr bwMode="auto">
                <a:xfrm>
                  <a:off x="1627" y="881"/>
                  <a:ext cx="288" cy="540"/>
                </a:xfrm>
                <a:custGeom>
                  <a:avLst/>
                  <a:gdLst>
                    <a:gd name="T0" fmla="*/ 3 w 300"/>
                    <a:gd name="T1" fmla="*/ 464 h 562"/>
                    <a:gd name="T2" fmla="*/ 97 w 300"/>
                    <a:gd name="T3" fmla="*/ 151 h 562"/>
                    <a:gd name="T4" fmla="*/ 157 w 300"/>
                    <a:gd name="T5" fmla="*/ 67 h 562"/>
                    <a:gd name="T6" fmla="*/ 146 w 300"/>
                    <a:gd name="T7" fmla="*/ 22 h 562"/>
                    <a:gd name="T8" fmla="*/ 160 w 300"/>
                    <a:gd name="T9" fmla="*/ 14 h 562"/>
                    <a:gd name="T10" fmla="*/ 171 w 300"/>
                    <a:gd name="T11" fmla="*/ 33 h 562"/>
                    <a:gd name="T12" fmla="*/ 221 w 300"/>
                    <a:gd name="T13" fmla="*/ 36 h 562"/>
                    <a:gd name="T14" fmla="*/ 234 w 300"/>
                    <a:gd name="T15" fmla="*/ 23 h 562"/>
                    <a:gd name="T16" fmla="*/ 243 w 300"/>
                    <a:gd name="T17" fmla="*/ 32 h 562"/>
                    <a:gd name="T18" fmla="*/ 238 w 300"/>
                    <a:gd name="T19" fmla="*/ 49 h 562"/>
                    <a:gd name="T20" fmla="*/ 270 w 300"/>
                    <a:gd name="T21" fmla="*/ 90 h 562"/>
                    <a:gd name="T22" fmla="*/ 274 w 300"/>
                    <a:gd name="T23" fmla="*/ 101 h 562"/>
                    <a:gd name="T24" fmla="*/ 281 w 300"/>
                    <a:gd name="T25" fmla="*/ 127 h 562"/>
                    <a:gd name="T26" fmla="*/ 273 w 300"/>
                    <a:gd name="T27" fmla="*/ 138 h 562"/>
                    <a:gd name="T28" fmla="*/ 274 w 300"/>
                    <a:gd name="T29" fmla="*/ 202 h 562"/>
                    <a:gd name="T30" fmla="*/ 284 w 300"/>
                    <a:gd name="T31" fmla="*/ 211 h 562"/>
                    <a:gd name="T32" fmla="*/ 279 w 300"/>
                    <a:gd name="T33" fmla="*/ 235 h 562"/>
                    <a:gd name="T34" fmla="*/ 275 w 300"/>
                    <a:gd name="T35" fmla="*/ 250 h 562"/>
                    <a:gd name="T36" fmla="*/ 246 w 300"/>
                    <a:gd name="T37" fmla="*/ 283 h 562"/>
                    <a:gd name="T38" fmla="*/ 258 w 300"/>
                    <a:gd name="T39" fmla="*/ 328 h 562"/>
                    <a:gd name="T40" fmla="*/ 264 w 300"/>
                    <a:gd name="T41" fmla="*/ 337 h 562"/>
                    <a:gd name="T42" fmla="*/ 252 w 300"/>
                    <a:gd name="T43" fmla="*/ 347 h 562"/>
                    <a:gd name="T44" fmla="*/ 213 w 300"/>
                    <a:gd name="T45" fmla="*/ 349 h 562"/>
                    <a:gd name="T46" fmla="*/ 200 w 300"/>
                    <a:gd name="T47" fmla="*/ 377 h 562"/>
                    <a:gd name="T48" fmla="*/ 198 w 300"/>
                    <a:gd name="T49" fmla="*/ 390 h 562"/>
                    <a:gd name="T50" fmla="*/ 188 w 300"/>
                    <a:gd name="T51" fmla="*/ 388 h 562"/>
                    <a:gd name="T52" fmla="*/ 173 w 300"/>
                    <a:gd name="T53" fmla="*/ 319 h 562"/>
                    <a:gd name="T54" fmla="*/ 42 w 300"/>
                    <a:gd name="T55" fmla="*/ 317 h 562"/>
                    <a:gd name="T56" fmla="*/ 4 w 300"/>
                    <a:gd name="T57" fmla="*/ 562 h 562"/>
                    <a:gd name="T58" fmla="*/ 2 w 300"/>
                    <a:gd name="T59" fmla="*/ 339 h 562"/>
                    <a:gd name="T60" fmla="*/ 2 w 300"/>
                    <a:gd name="T61" fmla="*/ 562 h 562"/>
                    <a:gd name="T62" fmla="*/ 49 w 300"/>
                    <a:gd name="T63" fmla="*/ 319 h 562"/>
                    <a:gd name="T64" fmla="*/ 166 w 300"/>
                    <a:gd name="T65" fmla="*/ 322 h 562"/>
                    <a:gd name="T66" fmla="*/ 177 w 300"/>
                    <a:gd name="T67" fmla="*/ 403 h 562"/>
                    <a:gd name="T68" fmla="*/ 213 w 300"/>
                    <a:gd name="T69" fmla="*/ 399 h 562"/>
                    <a:gd name="T70" fmla="*/ 207 w 300"/>
                    <a:gd name="T71" fmla="*/ 374 h 562"/>
                    <a:gd name="T72" fmla="*/ 241 w 300"/>
                    <a:gd name="T73" fmla="*/ 350 h 562"/>
                    <a:gd name="T74" fmla="*/ 260 w 300"/>
                    <a:gd name="T75" fmla="*/ 357 h 562"/>
                    <a:gd name="T76" fmla="*/ 263 w 300"/>
                    <a:gd name="T77" fmla="*/ 322 h 562"/>
                    <a:gd name="T78" fmla="*/ 253 w 300"/>
                    <a:gd name="T79" fmla="*/ 284 h 562"/>
                    <a:gd name="T80" fmla="*/ 291 w 300"/>
                    <a:gd name="T81" fmla="*/ 257 h 562"/>
                    <a:gd name="T82" fmla="*/ 287 w 300"/>
                    <a:gd name="T83" fmla="*/ 228 h 562"/>
                    <a:gd name="T84" fmla="*/ 278 w 300"/>
                    <a:gd name="T85" fmla="*/ 196 h 562"/>
                    <a:gd name="T86" fmla="*/ 277 w 300"/>
                    <a:gd name="T87" fmla="*/ 144 h 562"/>
                    <a:gd name="T88" fmla="*/ 284 w 300"/>
                    <a:gd name="T89" fmla="*/ 114 h 562"/>
                    <a:gd name="T90" fmla="*/ 285 w 300"/>
                    <a:gd name="T91" fmla="*/ 82 h 562"/>
                    <a:gd name="T92" fmla="*/ 252 w 300"/>
                    <a:gd name="T93" fmla="*/ 67 h 562"/>
                    <a:gd name="T94" fmla="*/ 246 w 300"/>
                    <a:gd name="T95" fmla="*/ 42 h 562"/>
                    <a:gd name="T96" fmla="*/ 232 w 300"/>
                    <a:gd name="T97" fmla="*/ 13 h 562"/>
                    <a:gd name="T98" fmla="*/ 215 w 300"/>
                    <a:gd name="T99" fmla="*/ 31 h 562"/>
                    <a:gd name="T100" fmla="*/ 177 w 300"/>
                    <a:gd name="T101" fmla="*/ 29 h 562"/>
                    <a:gd name="T102" fmla="*/ 170 w 300"/>
                    <a:gd name="T103" fmla="*/ 0 h 562"/>
                    <a:gd name="T104" fmla="*/ 132 w 300"/>
                    <a:gd name="T105" fmla="*/ 12 h 562"/>
                    <a:gd name="T106" fmla="*/ 149 w 300"/>
                    <a:gd name="T107" fmla="*/ 66 h 562"/>
                    <a:gd name="T108" fmla="*/ 92 w 300"/>
                    <a:gd name="T109" fmla="*/ 145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300" h="562">
                      <a:moveTo>
                        <a:pt x="4" y="562"/>
                      </a:moveTo>
                      <a:cubicBezTo>
                        <a:pt x="3" y="548"/>
                        <a:pt x="3" y="506"/>
                        <a:pt x="3" y="464"/>
                      </a:cubicBezTo>
                      <a:cubicBezTo>
                        <a:pt x="3" y="426"/>
                        <a:pt x="5" y="384"/>
                        <a:pt x="6" y="340"/>
                      </a:cubicBezTo>
                      <a:cubicBezTo>
                        <a:pt x="10" y="214"/>
                        <a:pt x="52" y="185"/>
                        <a:pt x="97" y="151"/>
                      </a:cubicBezTo>
                      <a:cubicBezTo>
                        <a:pt x="118" y="135"/>
                        <a:pt x="118" y="135"/>
                        <a:pt x="118" y="135"/>
                      </a:cubicBezTo>
                      <a:cubicBezTo>
                        <a:pt x="142" y="115"/>
                        <a:pt x="155" y="92"/>
                        <a:pt x="157" y="67"/>
                      </a:cubicBezTo>
                      <a:cubicBezTo>
                        <a:pt x="157" y="63"/>
                        <a:pt x="157" y="63"/>
                        <a:pt x="157" y="63"/>
                      </a:cubicBezTo>
                      <a:cubicBezTo>
                        <a:pt x="157" y="49"/>
                        <a:pt x="153" y="35"/>
                        <a:pt x="146" y="22"/>
                      </a:cubicBezTo>
                      <a:cubicBezTo>
                        <a:pt x="146" y="21"/>
                        <a:pt x="147" y="18"/>
                        <a:pt x="148" y="18"/>
                      </a:cubicBezTo>
                      <a:cubicBezTo>
                        <a:pt x="152" y="17"/>
                        <a:pt x="156" y="16"/>
                        <a:pt x="160" y="14"/>
                      </a:cubicBezTo>
                      <a:cubicBezTo>
                        <a:pt x="161" y="14"/>
                        <a:pt x="164" y="16"/>
                        <a:pt x="164" y="17"/>
                      </a:cubicBezTo>
                      <a:cubicBezTo>
                        <a:pt x="166" y="23"/>
                        <a:pt x="168" y="29"/>
                        <a:pt x="171" y="33"/>
                      </a:cubicBezTo>
                      <a:cubicBezTo>
                        <a:pt x="176" y="41"/>
                        <a:pt x="184" y="46"/>
                        <a:pt x="193" y="46"/>
                      </a:cubicBezTo>
                      <a:cubicBezTo>
                        <a:pt x="203" y="47"/>
                        <a:pt x="213" y="44"/>
                        <a:pt x="221" y="36"/>
                      </a:cubicBezTo>
                      <a:cubicBezTo>
                        <a:pt x="223" y="34"/>
                        <a:pt x="225" y="30"/>
                        <a:pt x="228" y="26"/>
                      </a:cubicBezTo>
                      <a:cubicBezTo>
                        <a:pt x="229" y="24"/>
                        <a:pt x="232" y="22"/>
                        <a:pt x="234" y="23"/>
                      </a:cubicBezTo>
                      <a:cubicBezTo>
                        <a:pt x="236" y="25"/>
                        <a:pt x="238" y="26"/>
                        <a:pt x="241" y="27"/>
                      </a:cubicBezTo>
                      <a:cubicBezTo>
                        <a:pt x="242" y="28"/>
                        <a:pt x="243" y="31"/>
                        <a:pt x="243" y="32"/>
                      </a:cubicBezTo>
                      <a:cubicBezTo>
                        <a:pt x="241" y="35"/>
                        <a:pt x="240" y="37"/>
                        <a:pt x="239" y="40"/>
                      </a:cubicBezTo>
                      <a:cubicBezTo>
                        <a:pt x="238" y="43"/>
                        <a:pt x="238" y="46"/>
                        <a:pt x="238" y="49"/>
                      </a:cubicBezTo>
                      <a:cubicBezTo>
                        <a:pt x="238" y="57"/>
                        <a:pt x="241" y="64"/>
                        <a:pt x="247" y="72"/>
                      </a:cubicBezTo>
                      <a:cubicBezTo>
                        <a:pt x="253" y="79"/>
                        <a:pt x="260" y="87"/>
                        <a:pt x="270" y="90"/>
                      </a:cubicBezTo>
                      <a:cubicBezTo>
                        <a:pt x="272" y="90"/>
                        <a:pt x="275" y="94"/>
                        <a:pt x="275" y="95"/>
                      </a:cubicBezTo>
                      <a:cubicBezTo>
                        <a:pt x="275" y="97"/>
                        <a:pt x="274" y="99"/>
                        <a:pt x="274" y="101"/>
                      </a:cubicBezTo>
                      <a:cubicBezTo>
                        <a:pt x="274" y="106"/>
                        <a:pt x="275" y="111"/>
                        <a:pt x="277" y="116"/>
                      </a:cubicBezTo>
                      <a:cubicBezTo>
                        <a:pt x="278" y="120"/>
                        <a:pt x="279" y="124"/>
                        <a:pt x="281" y="127"/>
                      </a:cubicBezTo>
                      <a:cubicBezTo>
                        <a:pt x="282" y="129"/>
                        <a:pt x="280" y="134"/>
                        <a:pt x="278" y="135"/>
                      </a:cubicBezTo>
                      <a:cubicBezTo>
                        <a:pt x="276" y="136"/>
                        <a:pt x="275" y="137"/>
                        <a:pt x="273" y="138"/>
                      </a:cubicBezTo>
                      <a:cubicBezTo>
                        <a:pt x="264" y="145"/>
                        <a:pt x="259" y="156"/>
                        <a:pt x="259" y="169"/>
                      </a:cubicBezTo>
                      <a:cubicBezTo>
                        <a:pt x="259" y="188"/>
                        <a:pt x="267" y="197"/>
                        <a:pt x="274" y="202"/>
                      </a:cubicBezTo>
                      <a:cubicBezTo>
                        <a:pt x="276" y="203"/>
                        <a:pt x="278" y="204"/>
                        <a:pt x="281" y="205"/>
                      </a:cubicBezTo>
                      <a:cubicBezTo>
                        <a:pt x="283" y="206"/>
                        <a:pt x="285" y="210"/>
                        <a:pt x="284" y="211"/>
                      </a:cubicBezTo>
                      <a:cubicBezTo>
                        <a:pt x="282" y="216"/>
                        <a:pt x="280" y="221"/>
                        <a:pt x="280" y="227"/>
                      </a:cubicBezTo>
                      <a:cubicBezTo>
                        <a:pt x="279" y="235"/>
                        <a:pt x="279" y="235"/>
                        <a:pt x="279" y="235"/>
                      </a:cubicBezTo>
                      <a:cubicBezTo>
                        <a:pt x="279" y="238"/>
                        <a:pt x="279" y="241"/>
                        <a:pt x="280" y="244"/>
                      </a:cubicBezTo>
                      <a:cubicBezTo>
                        <a:pt x="280" y="245"/>
                        <a:pt x="277" y="249"/>
                        <a:pt x="275" y="250"/>
                      </a:cubicBezTo>
                      <a:cubicBezTo>
                        <a:pt x="273" y="250"/>
                        <a:pt x="271" y="250"/>
                        <a:pt x="270" y="251"/>
                      </a:cubicBezTo>
                      <a:cubicBezTo>
                        <a:pt x="257" y="256"/>
                        <a:pt x="248" y="267"/>
                        <a:pt x="246" y="283"/>
                      </a:cubicBezTo>
                      <a:cubicBezTo>
                        <a:pt x="245" y="294"/>
                        <a:pt x="245" y="294"/>
                        <a:pt x="245" y="294"/>
                      </a:cubicBezTo>
                      <a:cubicBezTo>
                        <a:pt x="245" y="308"/>
                        <a:pt x="250" y="320"/>
                        <a:pt x="258" y="328"/>
                      </a:cubicBezTo>
                      <a:cubicBezTo>
                        <a:pt x="259" y="329"/>
                        <a:pt x="261" y="330"/>
                        <a:pt x="262" y="331"/>
                      </a:cubicBezTo>
                      <a:cubicBezTo>
                        <a:pt x="264" y="332"/>
                        <a:pt x="265" y="335"/>
                        <a:pt x="264" y="337"/>
                      </a:cubicBezTo>
                      <a:cubicBezTo>
                        <a:pt x="262" y="339"/>
                        <a:pt x="260" y="342"/>
                        <a:pt x="258" y="345"/>
                      </a:cubicBezTo>
                      <a:cubicBezTo>
                        <a:pt x="257" y="347"/>
                        <a:pt x="253" y="348"/>
                        <a:pt x="252" y="347"/>
                      </a:cubicBezTo>
                      <a:cubicBezTo>
                        <a:pt x="249" y="345"/>
                        <a:pt x="246" y="344"/>
                        <a:pt x="242" y="343"/>
                      </a:cubicBezTo>
                      <a:cubicBezTo>
                        <a:pt x="232" y="340"/>
                        <a:pt x="222" y="342"/>
                        <a:pt x="213" y="349"/>
                      </a:cubicBezTo>
                      <a:cubicBezTo>
                        <a:pt x="206" y="355"/>
                        <a:pt x="201" y="363"/>
                        <a:pt x="200" y="373"/>
                      </a:cubicBezTo>
                      <a:cubicBezTo>
                        <a:pt x="200" y="377"/>
                        <a:pt x="200" y="377"/>
                        <a:pt x="200" y="377"/>
                      </a:cubicBezTo>
                      <a:cubicBezTo>
                        <a:pt x="200" y="380"/>
                        <a:pt x="200" y="383"/>
                        <a:pt x="201" y="386"/>
                      </a:cubicBezTo>
                      <a:cubicBezTo>
                        <a:pt x="201" y="388"/>
                        <a:pt x="199" y="390"/>
                        <a:pt x="198" y="390"/>
                      </a:cubicBezTo>
                      <a:cubicBezTo>
                        <a:pt x="196" y="390"/>
                        <a:pt x="194" y="390"/>
                        <a:pt x="191" y="391"/>
                      </a:cubicBezTo>
                      <a:cubicBezTo>
                        <a:pt x="190" y="391"/>
                        <a:pt x="187" y="389"/>
                        <a:pt x="188" y="388"/>
                      </a:cubicBezTo>
                      <a:cubicBezTo>
                        <a:pt x="188" y="385"/>
                        <a:pt x="188" y="383"/>
                        <a:pt x="188" y="381"/>
                      </a:cubicBezTo>
                      <a:cubicBezTo>
                        <a:pt x="188" y="364"/>
                        <a:pt x="183" y="346"/>
                        <a:pt x="173" y="319"/>
                      </a:cubicBezTo>
                      <a:cubicBezTo>
                        <a:pt x="159" y="283"/>
                        <a:pt x="138" y="267"/>
                        <a:pt x="103" y="267"/>
                      </a:cubicBezTo>
                      <a:cubicBezTo>
                        <a:pt x="64" y="267"/>
                        <a:pt x="51" y="286"/>
                        <a:pt x="42" y="317"/>
                      </a:cubicBezTo>
                      <a:cubicBezTo>
                        <a:pt x="24" y="376"/>
                        <a:pt x="27" y="489"/>
                        <a:pt x="26" y="562"/>
                      </a:cubicBezTo>
                      <a:cubicBezTo>
                        <a:pt x="4" y="562"/>
                        <a:pt x="4" y="562"/>
                        <a:pt x="4" y="562"/>
                      </a:cubicBezTo>
                      <a:moveTo>
                        <a:pt x="92" y="145"/>
                      </a:moveTo>
                      <a:cubicBezTo>
                        <a:pt x="46" y="180"/>
                        <a:pt x="5" y="210"/>
                        <a:pt x="2" y="339"/>
                      </a:cubicBezTo>
                      <a:cubicBezTo>
                        <a:pt x="0" y="389"/>
                        <a:pt x="0" y="431"/>
                        <a:pt x="0" y="464"/>
                      </a:cubicBezTo>
                      <a:cubicBezTo>
                        <a:pt x="0" y="514"/>
                        <a:pt x="1" y="550"/>
                        <a:pt x="2" y="562"/>
                      </a:cubicBezTo>
                      <a:cubicBezTo>
                        <a:pt x="28" y="562"/>
                        <a:pt x="28" y="562"/>
                        <a:pt x="28" y="562"/>
                      </a:cubicBezTo>
                      <a:cubicBezTo>
                        <a:pt x="28" y="488"/>
                        <a:pt x="31" y="378"/>
                        <a:pt x="49" y="319"/>
                      </a:cubicBezTo>
                      <a:cubicBezTo>
                        <a:pt x="57" y="290"/>
                        <a:pt x="69" y="275"/>
                        <a:pt x="103" y="275"/>
                      </a:cubicBezTo>
                      <a:cubicBezTo>
                        <a:pt x="135" y="275"/>
                        <a:pt x="153" y="289"/>
                        <a:pt x="166" y="322"/>
                      </a:cubicBezTo>
                      <a:cubicBezTo>
                        <a:pt x="175" y="347"/>
                        <a:pt x="181" y="364"/>
                        <a:pt x="181" y="381"/>
                      </a:cubicBezTo>
                      <a:cubicBezTo>
                        <a:pt x="181" y="389"/>
                        <a:pt x="179" y="396"/>
                        <a:pt x="177" y="403"/>
                      </a:cubicBezTo>
                      <a:cubicBezTo>
                        <a:pt x="184" y="399"/>
                        <a:pt x="192" y="397"/>
                        <a:pt x="200" y="397"/>
                      </a:cubicBezTo>
                      <a:cubicBezTo>
                        <a:pt x="205" y="397"/>
                        <a:pt x="209" y="398"/>
                        <a:pt x="213" y="399"/>
                      </a:cubicBezTo>
                      <a:cubicBezTo>
                        <a:pt x="209" y="391"/>
                        <a:pt x="207" y="383"/>
                        <a:pt x="207" y="377"/>
                      </a:cubicBezTo>
                      <a:cubicBezTo>
                        <a:pt x="207" y="376"/>
                        <a:pt x="207" y="375"/>
                        <a:pt x="207" y="374"/>
                      </a:cubicBezTo>
                      <a:cubicBezTo>
                        <a:pt x="208" y="366"/>
                        <a:pt x="212" y="360"/>
                        <a:pt x="218" y="355"/>
                      </a:cubicBezTo>
                      <a:cubicBezTo>
                        <a:pt x="225" y="350"/>
                        <a:pt x="233" y="348"/>
                        <a:pt x="241" y="350"/>
                      </a:cubicBezTo>
                      <a:cubicBezTo>
                        <a:pt x="247" y="352"/>
                        <a:pt x="253" y="356"/>
                        <a:pt x="258" y="363"/>
                      </a:cubicBezTo>
                      <a:cubicBezTo>
                        <a:pt x="259" y="361"/>
                        <a:pt x="259" y="359"/>
                        <a:pt x="260" y="357"/>
                      </a:cubicBezTo>
                      <a:cubicBezTo>
                        <a:pt x="264" y="345"/>
                        <a:pt x="272" y="337"/>
                        <a:pt x="281" y="331"/>
                      </a:cubicBezTo>
                      <a:cubicBezTo>
                        <a:pt x="274" y="329"/>
                        <a:pt x="268" y="327"/>
                        <a:pt x="263" y="322"/>
                      </a:cubicBezTo>
                      <a:cubicBezTo>
                        <a:pt x="256" y="316"/>
                        <a:pt x="253" y="306"/>
                        <a:pt x="253" y="294"/>
                      </a:cubicBezTo>
                      <a:cubicBezTo>
                        <a:pt x="253" y="291"/>
                        <a:pt x="253" y="287"/>
                        <a:pt x="253" y="284"/>
                      </a:cubicBezTo>
                      <a:cubicBezTo>
                        <a:pt x="255" y="271"/>
                        <a:pt x="262" y="262"/>
                        <a:pt x="272" y="258"/>
                      </a:cubicBezTo>
                      <a:cubicBezTo>
                        <a:pt x="278" y="256"/>
                        <a:pt x="285" y="255"/>
                        <a:pt x="291" y="257"/>
                      </a:cubicBezTo>
                      <a:cubicBezTo>
                        <a:pt x="288" y="250"/>
                        <a:pt x="286" y="242"/>
                        <a:pt x="286" y="235"/>
                      </a:cubicBezTo>
                      <a:cubicBezTo>
                        <a:pt x="286" y="233"/>
                        <a:pt x="286" y="230"/>
                        <a:pt x="287" y="228"/>
                      </a:cubicBezTo>
                      <a:cubicBezTo>
                        <a:pt x="288" y="217"/>
                        <a:pt x="292" y="208"/>
                        <a:pt x="300" y="200"/>
                      </a:cubicBezTo>
                      <a:cubicBezTo>
                        <a:pt x="292" y="201"/>
                        <a:pt x="284" y="200"/>
                        <a:pt x="278" y="196"/>
                      </a:cubicBezTo>
                      <a:cubicBezTo>
                        <a:pt x="270" y="191"/>
                        <a:pt x="266" y="182"/>
                        <a:pt x="266" y="169"/>
                      </a:cubicBezTo>
                      <a:cubicBezTo>
                        <a:pt x="266" y="158"/>
                        <a:pt x="270" y="149"/>
                        <a:pt x="277" y="144"/>
                      </a:cubicBezTo>
                      <a:cubicBezTo>
                        <a:pt x="283" y="140"/>
                        <a:pt x="290" y="138"/>
                        <a:pt x="297" y="137"/>
                      </a:cubicBezTo>
                      <a:cubicBezTo>
                        <a:pt x="291" y="131"/>
                        <a:pt x="286" y="123"/>
                        <a:pt x="284" y="114"/>
                      </a:cubicBezTo>
                      <a:cubicBezTo>
                        <a:pt x="282" y="110"/>
                        <a:pt x="282" y="105"/>
                        <a:pt x="282" y="101"/>
                      </a:cubicBezTo>
                      <a:cubicBezTo>
                        <a:pt x="282" y="94"/>
                        <a:pt x="283" y="88"/>
                        <a:pt x="285" y="82"/>
                      </a:cubicBezTo>
                      <a:cubicBezTo>
                        <a:pt x="282" y="83"/>
                        <a:pt x="280" y="84"/>
                        <a:pt x="277" y="84"/>
                      </a:cubicBezTo>
                      <a:cubicBezTo>
                        <a:pt x="267" y="83"/>
                        <a:pt x="259" y="75"/>
                        <a:pt x="252" y="67"/>
                      </a:cubicBezTo>
                      <a:cubicBezTo>
                        <a:pt x="247" y="61"/>
                        <a:pt x="245" y="55"/>
                        <a:pt x="245" y="49"/>
                      </a:cubicBezTo>
                      <a:cubicBezTo>
                        <a:pt x="245" y="47"/>
                        <a:pt x="245" y="44"/>
                        <a:pt x="246" y="42"/>
                      </a:cubicBezTo>
                      <a:cubicBezTo>
                        <a:pt x="248" y="36"/>
                        <a:pt x="252" y="31"/>
                        <a:pt x="259" y="26"/>
                      </a:cubicBezTo>
                      <a:cubicBezTo>
                        <a:pt x="249" y="24"/>
                        <a:pt x="240" y="20"/>
                        <a:pt x="232" y="13"/>
                      </a:cubicBezTo>
                      <a:cubicBezTo>
                        <a:pt x="230" y="11"/>
                        <a:pt x="228" y="9"/>
                        <a:pt x="227" y="7"/>
                      </a:cubicBezTo>
                      <a:cubicBezTo>
                        <a:pt x="224" y="19"/>
                        <a:pt x="220" y="26"/>
                        <a:pt x="215" y="31"/>
                      </a:cubicBezTo>
                      <a:cubicBezTo>
                        <a:pt x="209" y="37"/>
                        <a:pt x="202" y="40"/>
                        <a:pt x="193" y="39"/>
                      </a:cubicBezTo>
                      <a:cubicBezTo>
                        <a:pt x="187" y="39"/>
                        <a:pt x="181" y="35"/>
                        <a:pt x="177" y="29"/>
                      </a:cubicBezTo>
                      <a:cubicBezTo>
                        <a:pt x="172" y="23"/>
                        <a:pt x="170" y="13"/>
                        <a:pt x="170" y="2"/>
                      </a:cubicBezTo>
                      <a:cubicBezTo>
                        <a:pt x="170" y="1"/>
                        <a:pt x="170" y="0"/>
                        <a:pt x="170" y="0"/>
                      </a:cubicBezTo>
                      <a:cubicBezTo>
                        <a:pt x="166" y="3"/>
                        <a:pt x="162" y="6"/>
                        <a:pt x="157" y="8"/>
                      </a:cubicBezTo>
                      <a:cubicBezTo>
                        <a:pt x="149" y="11"/>
                        <a:pt x="141" y="12"/>
                        <a:pt x="132" y="12"/>
                      </a:cubicBezTo>
                      <a:cubicBezTo>
                        <a:pt x="141" y="24"/>
                        <a:pt x="150" y="42"/>
                        <a:pt x="150" y="63"/>
                      </a:cubicBezTo>
                      <a:cubicBezTo>
                        <a:pt x="150" y="64"/>
                        <a:pt x="150" y="65"/>
                        <a:pt x="149" y="66"/>
                      </a:cubicBezTo>
                      <a:cubicBezTo>
                        <a:pt x="148" y="90"/>
                        <a:pt x="136" y="111"/>
                        <a:pt x="113" y="129"/>
                      </a:cubicBezTo>
                      <a:cubicBezTo>
                        <a:pt x="92" y="145"/>
                        <a:pt x="92" y="145"/>
                        <a:pt x="92" y="145"/>
                      </a:cubicBezTo>
                    </a:path>
                  </a:pathLst>
                </a:custGeom>
                <a:solidFill>
                  <a:srgbClr val="B876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8" name="Freeform 39"/>
                <p:cNvSpPr>
                  <a:spLocks noChangeArrowheads="1"/>
                </p:cNvSpPr>
                <p:nvPr>
                  <p:custDataLst>
                    <p:tags r:id="rId348"/>
                  </p:custDataLst>
                </p:nvPr>
              </p:nvSpPr>
              <p:spPr bwMode="auto">
                <a:xfrm>
                  <a:off x="1614" y="730"/>
                  <a:ext cx="457" cy="727"/>
                </a:xfrm>
                <a:custGeom>
                  <a:avLst/>
                  <a:gdLst>
                    <a:gd name="T0" fmla="*/ 395 w 475"/>
                    <a:gd name="T1" fmla="*/ 174 h 758"/>
                    <a:gd name="T2" fmla="*/ 158 w 475"/>
                    <a:gd name="T3" fmla="*/ 1 h 758"/>
                    <a:gd name="T4" fmla="*/ 89 w 475"/>
                    <a:gd name="T5" fmla="*/ 256 h 758"/>
                    <a:gd name="T6" fmla="*/ 127 w 475"/>
                    <a:gd name="T7" fmla="*/ 159 h 758"/>
                    <a:gd name="T8" fmla="*/ 130 w 475"/>
                    <a:gd name="T9" fmla="*/ 75 h 758"/>
                    <a:gd name="T10" fmla="*/ 200 w 475"/>
                    <a:gd name="T11" fmla="*/ 101 h 758"/>
                    <a:gd name="T12" fmla="*/ 192 w 475"/>
                    <a:gd name="T13" fmla="*/ 134 h 758"/>
                    <a:gd name="T14" fmla="*/ 207 w 475"/>
                    <a:gd name="T15" fmla="*/ 191 h 758"/>
                    <a:gd name="T16" fmla="*/ 235 w 475"/>
                    <a:gd name="T17" fmla="*/ 134 h 758"/>
                    <a:gd name="T18" fmla="*/ 238 w 475"/>
                    <a:gd name="T19" fmla="*/ 100 h 758"/>
                    <a:gd name="T20" fmla="*/ 313 w 475"/>
                    <a:gd name="T21" fmla="*/ 98 h 758"/>
                    <a:gd name="T22" fmla="*/ 305 w 475"/>
                    <a:gd name="T23" fmla="*/ 175 h 758"/>
                    <a:gd name="T24" fmla="*/ 270 w 475"/>
                    <a:gd name="T25" fmla="*/ 221 h 758"/>
                    <a:gd name="T26" fmla="*/ 325 w 475"/>
                    <a:gd name="T27" fmla="*/ 212 h 758"/>
                    <a:gd name="T28" fmla="*/ 392 w 475"/>
                    <a:gd name="T29" fmla="*/ 245 h 758"/>
                    <a:gd name="T30" fmla="*/ 357 w 475"/>
                    <a:gd name="T31" fmla="*/ 311 h 758"/>
                    <a:gd name="T32" fmla="*/ 285 w 475"/>
                    <a:gd name="T33" fmla="*/ 327 h 758"/>
                    <a:gd name="T34" fmla="*/ 347 w 475"/>
                    <a:gd name="T35" fmla="*/ 343 h 758"/>
                    <a:gd name="T36" fmla="*/ 354 w 475"/>
                    <a:gd name="T37" fmla="*/ 340 h 758"/>
                    <a:gd name="T38" fmla="*/ 398 w 475"/>
                    <a:gd name="T39" fmla="*/ 399 h 758"/>
                    <a:gd name="T40" fmla="*/ 326 w 475"/>
                    <a:gd name="T41" fmla="*/ 434 h 758"/>
                    <a:gd name="T42" fmla="*/ 273 w 475"/>
                    <a:gd name="T43" fmla="*/ 443 h 758"/>
                    <a:gd name="T44" fmla="*/ 331 w 475"/>
                    <a:gd name="T45" fmla="*/ 482 h 758"/>
                    <a:gd name="T46" fmla="*/ 367 w 475"/>
                    <a:gd name="T47" fmla="*/ 549 h 758"/>
                    <a:gd name="T48" fmla="*/ 299 w 475"/>
                    <a:gd name="T49" fmla="*/ 581 h 758"/>
                    <a:gd name="T50" fmla="*/ 277 w 475"/>
                    <a:gd name="T51" fmla="*/ 543 h 758"/>
                    <a:gd name="T52" fmla="*/ 248 w 475"/>
                    <a:gd name="T53" fmla="*/ 576 h 758"/>
                    <a:gd name="T54" fmla="*/ 266 w 475"/>
                    <a:gd name="T55" fmla="*/ 602 h 758"/>
                    <a:gd name="T56" fmla="*/ 213 w 475"/>
                    <a:gd name="T57" fmla="*/ 655 h 758"/>
                    <a:gd name="T58" fmla="*/ 168 w 475"/>
                    <a:gd name="T59" fmla="*/ 590 h 758"/>
                    <a:gd name="T60" fmla="*/ 187 w 475"/>
                    <a:gd name="T61" fmla="*/ 542 h 758"/>
                    <a:gd name="T62" fmla="*/ 64 w 475"/>
                    <a:gd name="T63" fmla="*/ 613 h 758"/>
                    <a:gd name="T64" fmla="*/ 424 w 475"/>
                    <a:gd name="T65" fmla="*/ 553 h 758"/>
                    <a:gd name="T66" fmla="*/ 456 w 475"/>
                    <a:gd name="T67" fmla="*/ 316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75" h="758">
                      <a:moveTo>
                        <a:pt x="456" y="316"/>
                      </a:moveTo>
                      <a:cubicBezTo>
                        <a:pt x="436" y="219"/>
                        <a:pt x="408" y="191"/>
                        <a:pt x="395" y="174"/>
                      </a:cubicBezTo>
                      <a:cubicBezTo>
                        <a:pt x="381" y="158"/>
                        <a:pt x="401" y="148"/>
                        <a:pt x="356" y="84"/>
                      </a:cubicBezTo>
                      <a:cubicBezTo>
                        <a:pt x="310" y="21"/>
                        <a:pt x="237" y="0"/>
                        <a:pt x="158" y="1"/>
                      </a:cubicBezTo>
                      <a:cubicBezTo>
                        <a:pt x="92" y="2"/>
                        <a:pt x="14" y="51"/>
                        <a:pt x="7" y="152"/>
                      </a:cubicBezTo>
                      <a:cubicBezTo>
                        <a:pt x="0" y="253"/>
                        <a:pt x="65" y="258"/>
                        <a:pt x="89" y="256"/>
                      </a:cubicBezTo>
                      <a:cubicBezTo>
                        <a:pt x="112" y="255"/>
                        <a:pt x="162" y="236"/>
                        <a:pt x="145" y="181"/>
                      </a:cubicBezTo>
                      <a:cubicBezTo>
                        <a:pt x="140" y="173"/>
                        <a:pt x="134" y="165"/>
                        <a:pt x="127" y="159"/>
                      </a:cubicBezTo>
                      <a:cubicBezTo>
                        <a:pt x="119" y="155"/>
                        <a:pt x="111" y="150"/>
                        <a:pt x="103" y="144"/>
                      </a:cubicBezTo>
                      <a:cubicBezTo>
                        <a:pt x="81" y="128"/>
                        <a:pt x="85" y="95"/>
                        <a:pt x="130" y="75"/>
                      </a:cubicBezTo>
                      <a:cubicBezTo>
                        <a:pt x="130" y="75"/>
                        <a:pt x="130" y="75"/>
                        <a:pt x="130" y="75"/>
                      </a:cubicBezTo>
                      <a:cubicBezTo>
                        <a:pt x="175" y="55"/>
                        <a:pt x="203" y="74"/>
                        <a:pt x="200" y="101"/>
                      </a:cubicBezTo>
                      <a:cubicBezTo>
                        <a:pt x="199" y="114"/>
                        <a:pt x="196" y="125"/>
                        <a:pt x="192" y="134"/>
                      </a:cubicBezTo>
                      <a:cubicBezTo>
                        <a:pt x="192" y="134"/>
                        <a:pt x="192" y="134"/>
                        <a:pt x="192" y="134"/>
                      </a:cubicBezTo>
                      <a:cubicBezTo>
                        <a:pt x="193" y="134"/>
                        <a:pt x="193" y="134"/>
                        <a:pt x="193" y="134"/>
                      </a:cubicBezTo>
                      <a:cubicBezTo>
                        <a:pt x="185" y="163"/>
                        <a:pt x="190" y="190"/>
                        <a:pt x="207" y="191"/>
                      </a:cubicBezTo>
                      <a:cubicBezTo>
                        <a:pt x="223" y="192"/>
                        <a:pt x="239" y="176"/>
                        <a:pt x="234" y="134"/>
                      </a:cubicBezTo>
                      <a:cubicBezTo>
                        <a:pt x="235" y="134"/>
                        <a:pt x="235" y="134"/>
                        <a:pt x="235" y="134"/>
                      </a:cubicBezTo>
                      <a:cubicBezTo>
                        <a:pt x="235" y="134"/>
                        <a:pt x="235" y="134"/>
                        <a:pt x="235" y="134"/>
                      </a:cubicBezTo>
                      <a:cubicBezTo>
                        <a:pt x="234" y="124"/>
                        <a:pt x="235" y="113"/>
                        <a:pt x="238" y="100"/>
                      </a:cubicBezTo>
                      <a:cubicBezTo>
                        <a:pt x="244" y="73"/>
                        <a:pt x="276" y="64"/>
                        <a:pt x="312" y="97"/>
                      </a:cubicBezTo>
                      <a:cubicBezTo>
                        <a:pt x="313" y="98"/>
                        <a:pt x="313" y="98"/>
                        <a:pt x="313" y="98"/>
                      </a:cubicBezTo>
                      <a:cubicBezTo>
                        <a:pt x="349" y="131"/>
                        <a:pt x="343" y="163"/>
                        <a:pt x="316" y="172"/>
                      </a:cubicBezTo>
                      <a:cubicBezTo>
                        <a:pt x="312" y="173"/>
                        <a:pt x="308" y="174"/>
                        <a:pt x="305" y="175"/>
                      </a:cubicBezTo>
                      <a:cubicBezTo>
                        <a:pt x="305" y="176"/>
                        <a:pt x="305" y="176"/>
                        <a:pt x="305" y="176"/>
                      </a:cubicBezTo>
                      <a:cubicBezTo>
                        <a:pt x="277" y="184"/>
                        <a:pt x="252" y="199"/>
                        <a:pt x="270" y="221"/>
                      </a:cubicBezTo>
                      <a:cubicBezTo>
                        <a:pt x="288" y="244"/>
                        <a:pt x="298" y="239"/>
                        <a:pt x="325" y="212"/>
                      </a:cubicBezTo>
                      <a:cubicBezTo>
                        <a:pt x="325" y="212"/>
                        <a:pt x="325" y="212"/>
                        <a:pt x="325" y="212"/>
                      </a:cubicBezTo>
                      <a:cubicBezTo>
                        <a:pt x="326" y="211"/>
                        <a:pt x="327" y="210"/>
                        <a:pt x="328" y="209"/>
                      </a:cubicBezTo>
                      <a:cubicBezTo>
                        <a:pt x="347" y="189"/>
                        <a:pt x="379" y="198"/>
                        <a:pt x="392" y="245"/>
                      </a:cubicBezTo>
                      <a:cubicBezTo>
                        <a:pt x="393" y="246"/>
                        <a:pt x="393" y="246"/>
                        <a:pt x="393" y="246"/>
                      </a:cubicBezTo>
                      <a:cubicBezTo>
                        <a:pt x="406" y="293"/>
                        <a:pt x="383" y="317"/>
                        <a:pt x="357" y="311"/>
                      </a:cubicBezTo>
                      <a:cubicBezTo>
                        <a:pt x="351" y="309"/>
                        <a:pt x="345" y="308"/>
                        <a:pt x="339" y="306"/>
                      </a:cubicBezTo>
                      <a:cubicBezTo>
                        <a:pt x="318" y="299"/>
                        <a:pt x="285" y="296"/>
                        <a:pt x="285" y="327"/>
                      </a:cubicBezTo>
                      <a:cubicBezTo>
                        <a:pt x="285" y="362"/>
                        <a:pt x="321" y="354"/>
                        <a:pt x="347" y="342"/>
                      </a:cubicBezTo>
                      <a:cubicBezTo>
                        <a:pt x="347" y="343"/>
                        <a:pt x="347" y="343"/>
                        <a:pt x="347" y="343"/>
                      </a:cubicBezTo>
                      <a:cubicBezTo>
                        <a:pt x="346" y="343"/>
                        <a:pt x="346" y="343"/>
                        <a:pt x="346" y="343"/>
                      </a:cubicBezTo>
                      <a:cubicBezTo>
                        <a:pt x="349" y="342"/>
                        <a:pt x="351" y="341"/>
                        <a:pt x="354" y="340"/>
                      </a:cubicBezTo>
                      <a:cubicBezTo>
                        <a:pt x="379" y="329"/>
                        <a:pt x="405" y="350"/>
                        <a:pt x="398" y="399"/>
                      </a:cubicBezTo>
                      <a:cubicBezTo>
                        <a:pt x="398" y="399"/>
                        <a:pt x="398" y="399"/>
                        <a:pt x="398" y="399"/>
                      </a:cubicBezTo>
                      <a:cubicBezTo>
                        <a:pt x="392" y="448"/>
                        <a:pt x="361" y="462"/>
                        <a:pt x="339" y="445"/>
                      </a:cubicBezTo>
                      <a:cubicBezTo>
                        <a:pt x="335" y="441"/>
                        <a:pt x="330" y="438"/>
                        <a:pt x="326" y="434"/>
                      </a:cubicBezTo>
                      <a:cubicBezTo>
                        <a:pt x="326" y="434"/>
                        <a:pt x="326" y="434"/>
                        <a:pt x="326" y="434"/>
                      </a:cubicBezTo>
                      <a:cubicBezTo>
                        <a:pt x="300" y="411"/>
                        <a:pt x="276" y="419"/>
                        <a:pt x="273" y="443"/>
                      </a:cubicBezTo>
                      <a:cubicBezTo>
                        <a:pt x="269" y="466"/>
                        <a:pt x="275" y="493"/>
                        <a:pt x="331" y="482"/>
                      </a:cubicBezTo>
                      <a:cubicBezTo>
                        <a:pt x="331" y="482"/>
                        <a:pt x="331" y="482"/>
                        <a:pt x="331" y="482"/>
                      </a:cubicBezTo>
                      <a:cubicBezTo>
                        <a:pt x="333" y="482"/>
                        <a:pt x="334" y="481"/>
                        <a:pt x="335" y="481"/>
                      </a:cubicBezTo>
                      <a:cubicBezTo>
                        <a:pt x="362" y="476"/>
                        <a:pt x="383" y="502"/>
                        <a:pt x="367" y="549"/>
                      </a:cubicBezTo>
                      <a:cubicBezTo>
                        <a:pt x="367" y="549"/>
                        <a:pt x="367" y="549"/>
                        <a:pt x="367" y="549"/>
                      </a:cubicBezTo>
                      <a:cubicBezTo>
                        <a:pt x="350" y="595"/>
                        <a:pt x="318" y="602"/>
                        <a:pt x="299" y="581"/>
                      </a:cubicBezTo>
                      <a:cubicBezTo>
                        <a:pt x="289" y="569"/>
                        <a:pt x="281" y="556"/>
                        <a:pt x="277" y="543"/>
                      </a:cubicBezTo>
                      <a:cubicBezTo>
                        <a:pt x="277" y="543"/>
                        <a:pt x="277" y="543"/>
                        <a:pt x="277" y="543"/>
                      </a:cubicBezTo>
                      <a:cubicBezTo>
                        <a:pt x="266" y="517"/>
                        <a:pt x="250" y="506"/>
                        <a:pt x="234" y="518"/>
                      </a:cubicBezTo>
                      <a:cubicBezTo>
                        <a:pt x="218" y="531"/>
                        <a:pt x="230" y="557"/>
                        <a:pt x="248" y="576"/>
                      </a:cubicBezTo>
                      <a:cubicBezTo>
                        <a:pt x="247" y="576"/>
                        <a:pt x="247" y="576"/>
                        <a:pt x="247" y="576"/>
                      </a:cubicBezTo>
                      <a:cubicBezTo>
                        <a:pt x="254" y="583"/>
                        <a:pt x="261" y="592"/>
                        <a:pt x="266" y="602"/>
                      </a:cubicBezTo>
                      <a:cubicBezTo>
                        <a:pt x="280" y="626"/>
                        <a:pt x="263" y="654"/>
                        <a:pt x="214" y="655"/>
                      </a:cubicBezTo>
                      <a:cubicBezTo>
                        <a:pt x="213" y="655"/>
                        <a:pt x="213" y="655"/>
                        <a:pt x="213" y="655"/>
                      </a:cubicBezTo>
                      <a:cubicBezTo>
                        <a:pt x="164" y="655"/>
                        <a:pt x="147" y="627"/>
                        <a:pt x="160" y="603"/>
                      </a:cubicBezTo>
                      <a:cubicBezTo>
                        <a:pt x="163" y="598"/>
                        <a:pt x="165" y="594"/>
                        <a:pt x="168" y="590"/>
                      </a:cubicBezTo>
                      <a:cubicBezTo>
                        <a:pt x="167" y="590"/>
                        <a:pt x="167" y="590"/>
                        <a:pt x="167" y="590"/>
                      </a:cubicBezTo>
                      <a:cubicBezTo>
                        <a:pt x="180" y="572"/>
                        <a:pt x="186" y="558"/>
                        <a:pt x="187" y="542"/>
                      </a:cubicBezTo>
                      <a:cubicBezTo>
                        <a:pt x="187" y="543"/>
                        <a:pt x="187" y="543"/>
                        <a:pt x="187" y="543"/>
                      </a:cubicBezTo>
                      <a:cubicBezTo>
                        <a:pt x="184" y="477"/>
                        <a:pt x="48" y="491"/>
                        <a:pt x="64" y="613"/>
                      </a:cubicBezTo>
                      <a:cubicBezTo>
                        <a:pt x="71" y="663"/>
                        <a:pt x="107" y="716"/>
                        <a:pt x="194" y="730"/>
                      </a:cubicBezTo>
                      <a:cubicBezTo>
                        <a:pt x="368" y="758"/>
                        <a:pt x="421" y="569"/>
                        <a:pt x="424" y="553"/>
                      </a:cubicBezTo>
                      <a:cubicBezTo>
                        <a:pt x="426" y="536"/>
                        <a:pt x="436" y="528"/>
                        <a:pt x="446" y="501"/>
                      </a:cubicBezTo>
                      <a:cubicBezTo>
                        <a:pt x="456" y="475"/>
                        <a:pt x="475" y="413"/>
                        <a:pt x="456" y="316"/>
                      </a:cubicBezTo>
                    </a:path>
                  </a:pathLst>
                </a:custGeom>
                <a:solidFill>
                  <a:srgbClr val="DCA1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39" name="Freeform 40"/>
                <p:cNvSpPr>
                  <a:spLocks noChangeArrowheads="1"/>
                </p:cNvSpPr>
                <p:nvPr>
                  <p:custDataLst>
                    <p:tags r:id="rId349"/>
                  </p:custDataLst>
                </p:nvPr>
              </p:nvSpPr>
              <p:spPr bwMode="auto">
                <a:xfrm>
                  <a:off x="1675" y="1234"/>
                  <a:ext cx="133" cy="193"/>
                </a:xfrm>
                <a:custGeom>
                  <a:avLst/>
                  <a:gdLst>
                    <a:gd name="T0" fmla="*/ 139 w 139"/>
                    <a:gd name="T1" fmla="*/ 201 h 201"/>
                    <a:gd name="T2" fmla="*/ 9 w 139"/>
                    <a:gd name="T3" fmla="*/ 83 h 201"/>
                    <a:gd name="T4" fmla="*/ 30 w 139"/>
                    <a:gd name="T5" fmla="*/ 0 h 201"/>
                    <a:gd name="T6" fmla="*/ 47 w 139"/>
                    <a:gd name="T7" fmla="*/ 145 h 201"/>
                    <a:gd name="T8" fmla="*/ 139 w 139"/>
                    <a:gd name="T9" fmla="*/ 201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9" h="201">
                      <a:moveTo>
                        <a:pt x="139" y="201"/>
                      </a:moveTo>
                      <a:cubicBezTo>
                        <a:pt x="52" y="187"/>
                        <a:pt x="16" y="134"/>
                        <a:pt x="9" y="83"/>
                      </a:cubicBezTo>
                      <a:cubicBezTo>
                        <a:pt x="4" y="45"/>
                        <a:pt x="14" y="18"/>
                        <a:pt x="30" y="0"/>
                      </a:cubicBezTo>
                      <a:cubicBezTo>
                        <a:pt x="16" y="34"/>
                        <a:pt x="0" y="85"/>
                        <a:pt x="47" y="145"/>
                      </a:cubicBezTo>
                      <a:cubicBezTo>
                        <a:pt x="89" y="196"/>
                        <a:pt x="139" y="201"/>
                        <a:pt x="139" y="201"/>
                      </a:cubicBezTo>
                    </a:path>
                  </a:pathLst>
                </a:custGeom>
                <a:solidFill>
                  <a:srgbClr val="CC75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0" name="Freeform 41"/>
                <p:cNvSpPr>
                  <a:spLocks noChangeArrowheads="1"/>
                </p:cNvSpPr>
                <p:nvPr>
                  <p:custDataLst>
                    <p:tags r:id="rId350"/>
                  </p:custDataLst>
                </p:nvPr>
              </p:nvSpPr>
              <p:spPr bwMode="auto">
                <a:xfrm>
                  <a:off x="1786" y="737"/>
                  <a:ext cx="185" cy="116"/>
                </a:xfrm>
                <a:custGeom>
                  <a:avLst/>
                  <a:gdLst>
                    <a:gd name="T0" fmla="*/ 192 w 192"/>
                    <a:gd name="T1" fmla="*/ 120 h 120"/>
                    <a:gd name="T2" fmla="*/ 0 w 192"/>
                    <a:gd name="T3" fmla="*/ 0 h 120"/>
                    <a:gd name="T4" fmla="*/ 192 w 192"/>
                    <a:gd name="T5" fmla="*/ 12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2" h="120">
                      <a:moveTo>
                        <a:pt x="192" y="120"/>
                      </a:moveTo>
                      <a:cubicBezTo>
                        <a:pt x="178" y="86"/>
                        <a:pt x="125" y="3"/>
                        <a:pt x="0" y="0"/>
                      </a:cubicBezTo>
                      <a:cubicBezTo>
                        <a:pt x="53" y="12"/>
                        <a:pt x="123" y="29"/>
                        <a:pt x="192" y="120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1" name="Freeform 42"/>
                <p:cNvSpPr>
                  <a:spLocks noChangeArrowheads="1"/>
                </p:cNvSpPr>
                <p:nvPr>
                  <p:custDataLst>
                    <p:tags r:id="rId351"/>
                  </p:custDataLst>
                </p:nvPr>
              </p:nvSpPr>
              <p:spPr bwMode="auto">
                <a:xfrm>
                  <a:off x="2004" y="922"/>
                  <a:ext cx="59" cy="230"/>
                </a:xfrm>
                <a:custGeom>
                  <a:avLst/>
                  <a:gdLst>
                    <a:gd name="T0" fmla="*/ 0 w 62"/>
                    <a:gd name="T1" fmla="*/ 0 h 240"/>
                    <a:gd name="T2" fmla="*/ 50 w 62"/>
                    <a:gd name="T3" fmla="*/ 240 h 240"/>
                    <a:gd name="T4" fmla="*/ 0 w 62"/>
                    <a:gd name="T5" fmla="*/ 0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2" h="240">
                      <a:moveTo>
                        <a:pt x="0" y="0"/>
                      </a:moveTo>
                      <a:cubicBezTo>
                        <a:pt x="16" y="17"/>
                        <a:pt x="62" y="128"/>
                        <a:pt x="50" y="240"/>
                      </a:cubicBezTo>
                      <a:cubicBezTo>
                        <a:pt x="50" y="203"/>
                        <a:pt x="29" y="51"/>
                        <a:pt x="0" y="0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2" name="Freeform 43"/>
                <p:cNvSpPr>
                  <a:spLocks noChangeArrowheads="1"/>
                </p:cNvSpPr>
                <p:nvPr>
                  <p:custDataLst>
                    <p:tags r:id="rId352"/>
                  </p:custDataLst>
                </p:nvPr>
              </p:nvSpPr>
              <p:spPr bwMode="auto">
                <a:xfrm>
                  <a:off x="1862" y="1276"/>
                  <a:ext cx="143" cy="150"/>
                </a:xfrm>
                <a:custGeom>
                  <a:avLst/>
                  <a:gdLst>
                    <a:gd name="T0" fmla="*/ 85 w 149"/>
                    <a:gd name="T1" fmla="*/ 96 h 157"/>
                    <a:gd name="T2" fmla="*/ 149 w 149"/>
                    <a:gd name="T3" fmla="*/ 0 h 157"/>
                    <a:gd name="T4" fmla="*/ 0 w 149"/>
                    <a:gd name="T5" fmla="*/ 157 h 157"/>
                    <a:gd name="T6" fmla="*/ 85 w 149"/>
                    <a:gd name="T7" fmla="*/ 96 h 1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9" h="157">
                      <a:moveTo>
                        <a:pt x="85" y="96"/>
                      </a:moveTo>
                      <a:cubicBezTo>
                        <a:pt x="117" y="67"/>
                        <a:pt x="139" y="33"/>
                        <a:pt x="149" y="0"/>
                      </a:cubicBezTo>
                      <a:cubicBezTo>
                        <a:pt x="145" y="29"/>
                        <a:pt x="99" y="130"/>
                        <a:pt x="0" y="157"/>
                      </a:cubicBezTo>
                      <a:cubicBezTo>
                        <a:pt x="38" y="141"/>
                        <a:pt x="62" y="119"/>
                        <a:pt x="85" y="96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3" name="Freeform 44"/>
                <p:cNvSpPr>
                  <a:spLocks noChangeArrowheads="1"/>
                </p:cNvSpPr>
                <p:nvPr>
                  <p:custDataLst>
                    <p:tags r:id="rId353"/>
                  </p:custDataLst>
                </p:nvPr>
              </p:nvSpPr>
              <p:spPr bwMode="auto">
                <a:xfrm>
                  <a:off x="1722" y="1214"/>
                  <a:ext cx="67" cy="40"/>
                </a:xfrm>
                <a:custGeom>
                  <a:avLst/>
                  <a:gdLst>
                    <a:gd name="T0" fmla="*/ 70 w 70"/>
                    <a:gd name="T1" fmla="*/ 41 h 41"/>
                    <a:gd name="T2" fmla="*/ 0 w 70"/>
                    <a:gd name="T3" fmla="*/ 11 h 41"/>
                    <a:gd name="T4" fmla="*/ 70 w 70"/>
                    <a:gd name="T5" fmla="*/ 41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0" h="41">
                      <a:moveTo>
                        <a:pt x="70" y="41"/>
                      </a:moveTo>
                      <a:cubicBezTo>
                        <a:pt x="66" y="7"/>
                        <a:pt x="23" y="0"/>
                        <a:pt x="0" y="11"/>
                      </a:cubicBezTo>
                      <a:cubicBezTo>
                        <a:pt x="13" y="7"/>
                        <a:pt x="55" y="9"/>
                        <a:pt x="70" y="41"/>
                      </a:cubicBezTo>
                    </a:path>
                  </a:pathLst>
                </a:custGeom>
                <a:solidFill>
                  <a:srgbClr val="E2B6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4" name="Freeform 45"/>
                <p:cNvSpPr>
                  <a:spLocks noChangeArrowheads="1"/>
                </p:cNvSpPr>
                <p:nvPr>
                  <p:custDataLst>
                    <p:tags r:id="rId354"/>
                  </p:custDataLst>
                </p:nvPr>
              </p:nvSpPr>
              <p:spPr bwMode="auto">
                <a:xfrm>
                  <a:off x="1688" y="911"/>
                  <a:ext cx="65" cy="58"/>
                </a:xfrm>
                <a:custGeom>
                  <a:avLst/>
                  <a:gdLst>
                    <a:gd name="T0" fmla="*/ 0 w 67"/>
                    <a:gd name="T1" fmla="*/ 60 h 60"/>
                    <a:gd name="T2" fmla="*/ 64 w 67"/>
                    <a:gd name="T3" fmla="*/ 0 h 60"/>
                    <a:gd name="T4" fmla="*/ 0 w 67"/>
                    <a:gd name="T5" fmla="*/ 6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7" h="60">
                      <a:moveTo>
                        <a:pt x="0" y="60"/>
                      </a:moveTo>
                      <a:cubicBezTo>
                        <a:pt x="58" y="58"/>
                        <a:pt x="67" y="18"/>
                        <a:pt x="64" y="0"/>
                      </a:cubicBezTo>
                      <a:cubicBezTo>
                        <a:pt x="62" y="15"/>
                        <a:pt x="46" y="60"/>
                        <a:pt x="0" y="60"/>
                      </a:cubicBezTo>
                    </a:path>
                  </a:pathLst>
                </a:custGeom>
                <a:solidFill>
                  <a:srgbClr val="EDCE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5" name="Freeform 46"/>
                <p:cNvSpPr>
                  <a:spLocks noChangeArrowheads="1"/>
                </p:cNvSpPr>
                <p:nvPr>
                  <p:custDataLst>
                    <p:tags r:id="rId355"/>
                  </p:custDataLst>
                </p:nvPr>
              </p:nvSpPr>
              <p:spPr bwMode="auto">
                <a:xfrm>
                  <a:off x="1875" y="732"/>
                  <a:ext cx="118" cy="85"/>
                </a:xfrm>
                <a:custGeom>
                  <a:avLst/>
                  <a:gdLst>
                    <a:gd name="T0" fmla="*/ 0 w 123"/>
                    <a:gd name="T1" fmla="*/ 0 h 89"/>
                    <a:gd name="T2" fmla="*/ 123 w 123"/>
                    <a:gd name="T3" fmla="*/ 89 h 89"/>
                    <a:gd name="T4" fmla="*/ 0 w 123"/>
                    <a:gd name="T5" fmla="*/ 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3" h="89">
                      <a:moveTo>
                        <a:pt x="0" y="0"/>
                      </a:moveTo>
                      <a:cubicBezTo>
                        <a:pt x="30" y="5"/>
                        <a:pt x="99" y="42"/>
                        <a:pt x="123" y="89"/>
                      </a:cubicBezTo>
                      <a:cubicBezTo>
                        <a:pt x="111" y="71"/>
                        <a:pt x="56" y="20"/>
                        <a:pt x="0" y="0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6" name="Freeform 47"/>
                <p:cNvSpPr>
                  <a:spLocks noChangeArrowheads="1"/>
                </p:cNvSpPr>
                <p:nvPr>
                  <p:custDataLst>
                    <p:tags r:id="rId356"/>
                  </p:custDataLst>
                </p:nvPr>
              </p:nvSpPr>
              <p:spPr bwMode="auto">
                <a:xfrm>
                  <a:off x="2038" y="910"/>
                  <a:ext cx="44" cy="137"/>
                </a:xfrm>
                <a:custGeom>
                  <a:avLst/>
                  <a:gdLst>
                    <a:gd name="T0" fmla="*/ 0 w 46"/>
                    <a:gd name="T1" fmla="*/ 0 h 143"/>
                    <a:gd name="T2" fmla="*/ 46 w 46"/>
                    <a:gd name="T3" fmla="*/ 143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143">
                      <a:moveTo>
                        <a:pt x="0" y="0"/>
                      </a:moveTo>
                      <a:cubicBezTo>
                        <a:pt x="8" y="16"/>
                        <a:pt x="35" y="68"/>
                        <a:pt x="46" y="143"/>
                      </a:cubicBezTo>
                    </a:path>
                  </a:pathLst>
                </a:custGeom>
                <a:solidFill>
                  <a:srgbClr val="9747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7" name="Freeform 48"/>
                <p:cNvSpPr>
                  <a:spLocks noChangeArrowheads="1"/>
                </p:cNvSpPr>
                <p:nvPr>
                  <p:custDataLst>
                    <p:tags r:id="rId357"/>
                  </p:custDataLst>
                </p:nvPr>
              </p:nvSpPr>
              <p:spPr bwMode="auto">
                <a:xfrm>
                  <a:off x="1691" y="963"/>
                  <a:ext cx="62" cy="54"/>
                </a:xfrm>
                <a:custGeom>
                  <a:avLst/>
                  <a:gdLst>
                    <a:gd name="T0" fmla="*/ 58 w 64"/>
                    <a:gd name="T1" fmla="*/ 1 h 56"/>
                    <a:gd name="T2" fmla="*/ 20 w 64"/>
                    <a:gd name="T3" fmla="*/ 21 h 56"/>
                    <a:gd name="T4" fmla="*/ 3 w 64"/>
                    <a:gd name="T5" fmla="*/ 24 h 56"/>
                    <a:gd name="T6" fmla="*/ 7 w 64"/>
                    <a:gd name="T7" fmla="*/ 42 h 56"/>
                    <a:gd name="T8" fmla="*/ 60 w 64"/>
                    <a:gd name="T9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4" h="56">
                      <a:moveTo>
                        <a:pt x="58" y="1"/>
                      </a:moveTo>
                      <a:cubicBezTo>
                        <a:pt x="52" y="12"/>
                        <a:pt x="32" y="19"/>
                        <a:pt x="20" y="21"/>
                      </a:cubicBezTo>
                      <a:cubicBezTo>
                        <a:pt x="17" y="22"/>
                        <a:pt x="5" y="22"/>
                        <a:pt x="3" y="24"/>
                      </a:cubicBezTo>
                      <a:cubicBezTo>
                        <a:pt x="0" y="28"/>
                        <a:pt x="5" y="39"/>
                        <a:pt x="7" y="42"/>
                      </a:cubicBezTo>
                      <a:cubicBezTo>
                        <a:pt x="16" y="56"/>
                        <a:pt x="64" y="12"/>
                        <a:pt x="60" y="0"/>
                      </a:cubicBezTo>
                    </a:path>
                  </a:pathLst>
                </a:custGeom>
                <a:solidFill>
                  <a:srgbClr val="741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8" name="Freeform 49"/>
                <p:cNvSpPr>
                  <a:spLocks noChangeArrowheads="1"/>
                </p:cNvSpPr>
                <p:nvPr>
                  <p:custDataLst>
                    <p:tags r:id="rId358"/>
                  </p:custDataLst>
                </p:nvPr>
              </p:nvSpPr>
              <p:spPr bwMode="auto">
                <a:xfrm>
                  <a:off x="1718" y="1170"/>
                  <a:ext cx="53" cy="35"/>
                </a:xfrm>
                <a:custGeom>
                  <a:avLst/>
                  <a:gdLst>
                    <a:gd name="T0" fmla="*/ 55 w 55"/>
                    <a:gd name="T1" fmla="*/ 33 h 36"/>
                    <a:gd name="T2" fmla="*/ 17 w 55"/>
                    <a:gd name="T3" fmla="*/ 0 h 36"/>
                    <a:gd name="T4" fmla="*/ 1 w 55"/>
                    <a:gd name="T5" fmla="*/ 34 h 36"/>
                    <a:gd name="T6" fmla="*/ 33 w 55"/>
                    <a:gd name="T7" fmla="*/ 27 h 36"/>
                    <a:gd name="T8" fmla="*/ 55 w 55"/>
                    <a:gd name="T9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5" h="36">
                      <a:moveTo>
                        <a:pt x="55" y="33"/>
                      </a:moveTo>
                      <a:cubicBezTo>
                        <a:pt x="54" y="19"/>
                        <a:pt x="32" y="0"/>
                        <a:pt x="17" y="0"/>
                      </a:cubicBezTo>
                      <a:cubicBezTo>
                        <a:pt x="1" y="0"/>
                        <a:pt x="0" y="24"/>
                        <a:pt x="1" y="34"/>
                      </a:cubicBezTo>
                      <a:cubicBezTo>
                        <a:pt x="9" y="35"/>
                        <a:pt x="23" y="26"/>
                        <a:pt x="33" y="27"/>
                      </a:cubicBezTo>
                      <a:cubicBezTo>
                        <a:pt x="41" y="28"/>
                        <a:pt x="49" y="30"/>
                        <a:pt x="55" y="36"/>
                      </a:cubicBezTo>
                    </a:path>
                  </a:pathLst>
                </a:custGeom>
                <a:solidFill>
                  <a:srgbClr val="7414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49" name="Freeform 50"/>
                <p:cNvSpPr>
                  <a:spLocks noChangeArrowheads="1"/>
                </p:cNvSpPr>
                <p:nvPr>
                  <p:custDataLst>
                    <p:tags r:id="rId359"/>
                  </p:custDataLst>
                </p:nvPr>
              </p:nvSpPr>
              <p:spPr bwMode="auto">
                <a:xfrm>
                  <a:off x="1597" y="788"/>
                  <a:ext cx="68" cy="179"/>
                </a:xfrm>
                <a:custGeom>
                  <a:avLst/>
                  <a:gdLst>
                    <a:gd name="T0" fmla="*/ 63 w 71"/>
                    <a:gd name="T1" fmla="*/ 0 h 186"/>
                    <a:gd name="T2" fmla="*/ 71 w 71"/>
                    <a:gd name="T3" fmla="*/ 186 h 186"/>
                    <a:gd name="T4" fmla="*/ 63 w 71"/>
                    <a:gd name="T5" fmla="*/ 0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1" h="186">
                      <a:moveTo>
                        <a:pt x="63" y="0"/>
                      </a:moveTo>
                      <a:cubicBezTo>
                        <a:pt x="38" y="23"/>
                        <a:pt x="0" y="153"/>
                        <a:pt x="71" y="186"/>
                      </a:cubicBezTo>
                      <a:cubicBezTo>
                        <a:pt x="56" y="175"/>
                        <a:pt x="10" y="125"/>
                        <a:pt x="63" y="0"/>
                      </a:cubicBezTo>
                    </a:path>
                  </a:pathLst>
                </a:custGeom>
                <a:solidFill>
                  <a:srgbClr val="CC75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0" name="Freeform 51"/>
                <p:cNvSpPr>
                  <a:spLocks noChangeArrowheads="1"/>
                </p:cNvSpPr>
                <p:nvPr>
                  <p:custDataLst>
                    <p:tags r:id="rId360"/>
                  </p:custDataLst>
                </p:nvPr>
              </p:nvSpPr>
              <p:spPr bwMode="auto">
                <a:xfrm>
                  <a:off x="1868" y="1027"/>
                  <a:ext cx="14" cy="40"/>
                </a:xfrm>
                <a:custGeom>
                  <a:avLst/>
                  <a:gdLst>
                    <a:gd name="T0" fmla="*/ 11 w 15"/>
                    <a:gd name="T1" fmla="*/ 0 h 41"/>
                    <a:gd name="T2" fmla="*/ 15 w 15"/>
                    <a:gd name="T3" fmla="*/ 41 h 41"/>
                    <a:gd name="T4" fmla="*/ 11 w 15"/>
                    <a:gd name="T5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41">
                      <a:moveTo>
                        <a:pt x="11" y="0"/>
                      </a:moveTo>
                      <a:cubicBezTo>
                        <a:pt x="7" y="7"/>
                        <a:pt x="3" y="28"/>
                        <a:pt x="15" y="41"/>
                      </a:cubicBezTo>
                      <a:cubicBezTo>
                        <a:pt x="8" y="34"/>
                        <a:pt x="0" y="20"/>
                        <a:pt x="11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1" name="Freeform 52"/>
                <p:cNvSpPr>
                  <a:spLocks noChangeArrowheads="1"/>
                </p:cNvSpPr>
                <p:nvPr>
                  <p:custDataLst>
                    <p:tags r:id="rId361"/>
                  </p:custDataLst>
                </p:nvPr>
              </p:nvSpPr>
              <p:spPr bwMode="auto">
                <a:xfrm>
                  <a:off x="1856" y="1134"/>
                  <a:ext cx="15" cy="50"/>
                </a:xfrm>
                <a:custGeom>
                  <a:avLst/>
                  <a:gdLst>
                    <a:gd name="T0" fmla="*/ 15 w 15"/>
                    <a:gd name="T1" fmla="*/ 0 h 52"/>
                    <a:gd name="T2" fmla="*/ 11 w 15"/>
                    <a:gd name="T3" fmla="*/ 52 h 52"/>
                    <a:gd name="T4" fmla="*/ 15 w 15"/>
                    <a:gd name="T5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52">
                      <a:moveTo>
                        <a:pt x="15" y="0"/>
                      </a:moveTo>
                      <a:cubicBezTo>
                        <a:pt x="10" y="5"/>
                        <a:pt x="1" y="29"/>
                        <a:pt x="11" y="52"/>
                      </a:cubicBezTo>
                      <a:cubicBezTo>
                        <a:pt x="3" y="38"/>
                        <a:pt x="0" y="18"/>
                        <a:pt x="15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2" name="Freeform 53"/>
                <p:cNvSpPr>
                  <a:spLocks noChangeArrowheads="1"/>
                </p:cNvSpPr>
                <p:nvPr>
                  <p:custDataLst>
                    <p:tags r:id="rId362"/>
                  </p:custDataLst>
                </p:nvPr>
              </p:nvSpPr>
              <p:spPr bwMode="auto">
                <a:xfrm>
                  <a:off x="1821" y="1210"/>
                  <a:ext cx="25" cy="21"/>
                </a:xfrm>
                <a:custGeom>
                  <a:avLst/>
                  <a:gdLst>
                    <a:gd name="T0" fmla="*/ 26 w 26"/>
                    <a:gd name="T1" fmla="*/ 0 h 22"/>
                    <a:gd name="T2" fmla="*/ 0 w 26"/>
                    <a:gd name="T3" fmla="*/ 22 h 22"/>
                    <a:gd name="T4" fmla="*/ 26 w 26"/>
                    <a:gd name="T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6" h="22">
                      <a:moveTo>
                        <a:pt x="26" y="0"/>
                      </a:moveTo>
                      <a:cubicBezTo>
                        <a:pt x="18" y="1"/>
                        <a:pt x="3" y="8"/>
                        <a:pt x="0" y="22"/>
                      </a:cubicBezTo>
                      <a:cubicBezTo>
                        <a:pt x="3" y="13"/>
                        <a:pt x="6" y="0"/>
                        <a:pt x="26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3" name="Freeform 54"/>
                <p:cNvSpPr>
                  <a:spLocks noChangeArrowheads="1"/>
                </p:cNvSpPr>
                <p:nvPr>
                  <p:custDataLst>
                    <p:tags r:id="rId363"/>
                  </p:custDataLst>
                </p:nvPr>
              </p:nvSpPr>
              <p:spPr bwMode="auto">
                <a:xfrm>
                  <a:off x="1855" y="928"/>
                  <a:ext cx="22" cy="35"/>
                </a:xfrm>
                <a:custGeom>
                  <a:avLst/>
                  <a:gdLst>
                    <a:gd name="T0" fmla="*/ 23 w 23"/>
                    <a:gd name="T1" fmla="*/ 36 h 36"/>
                    <a:gd name="T2" fmla="*/ 1 w 23"/>
                    <a:gd name="T3" fmla="*/ 0 h 36"/>
                    <a:gd name="T4" fmla="*/ 23 w 23"/>
                    <a:gd name="T5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36">
                      <a:moveTo>
                        <a:pt x="23" y="36"/>
                      </a:moveTo>
                      <a:cubicBezTo>
                        <a:pt x="10" y="26"/>
                        <a:pt x="0" y="9"/>
                        <a:pt x="1" y="0"/>
                      </a:cubicBezTo>
                      <a:cubicBezTo>
                        <a:pt x="0" y="10"/>
                        <a:pt x="4" y="28"/>
                        <a:pt x="23" y="36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4" name="Freeform 55"/>
                <p:cNvSpPr>
                  <a:spLocks noChangeArrowheads="1"/>
                </p:cNvSpPr>
                <p:nvPr>
                  <p:custDataLst>
                    <p:tags r:id="rId364"/>
                  </p:custDataLst>
                </p:nvPr>
              </p:nvSpPr>
              <p:spPr bwMode="auto">
                <a:xfrm>
                  <a:off x="1793" y="916"/>
                  <a:ext cx="37" cy="20"/>
                </a:xfrm>
                <a:custGeom>
                  <a:avLst/>
                  <a:gdLst>
                    <a:gd name="T0" fmla="*/ 0 w 38"/>
                    <a:gd name="T1" fmla="*/ 0 h 21"/>
                    <a:gd name="T2" fmla="*/ 38 w 38"/>
                    <a:gd name="T3" fmla="*/ 6 h 21"/>
                    <a:gd name="T4" fmla="*/ 0 w 38"/>
                    <a:gd name="T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8" h="21">
                      <a:moveTo>
                        <a:pt x="0" y="0"/>
                      </a:moveTo>
                      <a:cubicBezTo>
                        <a:pt x="14" y="16"/>
                        <a:pt x="32" y="12"/>
                        <a:pt x="38" y="6"/>
                      </a:cubicBezTo>
                      <a:cubicBezTo>
                        <a:pt x="31" y="13"/>
                        <a:pt x="14" y="21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5" name="Freeform 56"/>
                <p:cNvSpPr>
                  <a:spLocks noChangeArrowheads="1"/>
                </p:cNvSpPr>
                <p:nvPr>
                  <p:custDataLst>
                    <p:tags r:id="rId365"/>
                  </p:custDataLst>
                </p:nvPr>
              </p:nvSpPr>
              <p:spPr bwMode="auto">
                <a:xfrm>
                  <a:off x="1614" y="730"/>
                  <a:ext cx="457" cy="727"/>
                </a:xfrm>
                <a:custGeom>
                  <a:avLst/>
                  <a:gdLst>
                    <a:gd name="T0" fmla="*/ 168 w 475"/>
                    <a:gd name="T1" fmla="*/ 590 h 758"/>
                    <a:gd name="T2" fmla="*/ 167 w 475"/>
                    <a:gd name="T3" fmla="*/ 590 h 758"/>
                    <a:gd name="T4" fmla="*/ 187 w 475"/>
                    <a:gd name="T5" fmla="*/ 542 h 758"/>
                    <a:gd name="T6" fmla="*/ 187 w 475"/>
                    <a:gd name="T7" fmla="*/ 543 h 758"/>
                    <a:gd name="T8" fmla="*/ 64 w 475"/>
                    <a:gd name="T9" fmla="*/ 613 h 758"/>
                    <a:gd name="T10" fmla="*/ 194 w 475"/>
                    <a:gd name="T11" fmla="*/ 730 h 758"/>
                    <a:gd name="T12" fmla="*/ 424 w 475"/>
                    <a:gd name="T13" fmla="*/ 553 h 758"/>
                    <a:gd name="T14" fmla="*/ 446 w 475"/>
                    <a:gd name="T15" fmla="*/ 501 h 758"/>
                    <a:gd name="T16" fmla="*/ 456 w 475"/>
                    <a:gd name="T17" fmla="*/ 316 h 758"/>
                    <a:gd name="T18" fmla="*/ 395 w 475"/>
                    <a:gd name="T19" fmla="*/ 174 h 758"/>
                    <a:gd name="T20" fmla="*/ 356 w 475"/>
                    <a:gd name="T21" fmla="*/ 84 h 758"/>
                    <a:gd name="T22" fmla="*/ 158 w 475"/>
                    <a:gd name="T23" fmla="*/ 1 h 758"/>
                    <a:gd name="T24" fmla="*/ 7 w 475"/>
                    <a:gd name="T25" fmla="*/ 152 h 758"/>
                    <a:gd name="T26" fmla="*/ 89 w 475"/>
                    <a:gd name="T27" fmla="*/ 256 h 758"/>
                    <a:gd name="T28" fmla="*/ 145 w 475"/>
                    <a:gd name="T29" fmla="*/ 181 h 758"/>
                    <a:gd name="T30" fmla="*/ 127 w 475"/>
                    <a:gd name="T31" fmla="*/ 159 h 7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75" h="758">
                      <a:moveTo>
                        <a:pt x="168" y="590"/>
                      </a:moveTo>
                      <a:cubicBezTo>
                        <a:pt x="167" y="590"/>
                        <a:pt x="167" y="590"/>
                        <a:pt x="167" y="590"/>
                      </a:cubicBezTo>
                      <a:cubicBezTo>
                        <a:pt x="180" y="572"/>
                        <a:pt x="186" y="558"/>
                        <a:pt x="187" y="542"/>
                      </a:cubicBezTo>
                      <a:cubicBezTo>
                        <a:pt x="187" y="543"/>
                        <a:pt x="187" y="543"/>
                        <a:pt x="187" y="543"/>
                      </a:cubicBezTo>
                      <a:cubicBezTo>
                        <a:pt x="184" y="477"/>
                        <a:pt x="48" y="491"/>
                        <a:pt x="64" y="613"/>
                      </a:cubicBezTo>
                      <a:cubicBezTo>
                        <a:pt x="71" y="663"/>
                        <a:pt x="107" y="716"/>
                        <a:pt x="194" y="730"/>
                      </a:cubicBezTo>
                      <a:cubicBezTo>
                        <a:pt x="368" y="758"/>
                        <a:pt x="421" y="569"/>
                        <a:pt x="424" y="553"/>
                      </a:cubicBezTo>
                      <a:cubicBezTo>
                        <a:pt x="426" y="536"/>
                        <a:pt x="436" y="528"/>
                        <a:pt x="446" y="501"/>
                      </a:cubicBezTo>
                      <a:cubicBezTo>
                        <a:pt x="456" y="475"/>
                        <a:pt x="475" y="413"/>
                        <a:pt x="456" y="316"/>
                      </a:cubicBezTo>
                      <a:cubicBezTo>
                        <a:pt x="436" y="219"/>
                        <a:pt x="408" y="191"/>
                        <a:pt x="395" y="174"/>
                      </a:cubicBezTo>
                      <a:cubicBezTo>
                        <a:pt x="381" y="158"/>
                        <a:pt x="401" y="148"/>
                        <a:pt x="356" y="84"/>
                      </a:cubicBezTo>
                      <a:cubicBezTo>
                        <a:pt x="310" y="21"/>
                        <a:pt x="237" y="0"/>
                        <a:pt x="158" y="1"/>
                      </a:cubicBezTo>
                      <a:cubicBezTo>
                        <a:pt x="92" y="2"/>
                        <a:pt x="14" y="51"/>
                        <a:pt x="7" y="152"/>
                      </a:cubicBezTo>
                      <a:cubicBezTo>
                        <a:pt x="0" y="253"/>
                        <a:pt x="65" y="258"/>
                        <a:pt x="89" y="256"/>
                      </a:cubicBezTo>
                      <a:cubicBezTo>
                        <a:pt x="112" y="255"/>
                        <a:pt x="162" y="236"/>
                        <a:pt x="145" y="181"/>
                      </a:cubicBezTo>
                      <a:cubicBezTo>
                        <a:pt x="140" y="173"/>
                        <a:pt x="134" y="165"/>
                        <a:pt x="127" y="159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6" name="Freeform 57"/>
                <p:cNvSpPr>
                  <a:spLocks noChangeArrowheads="1"/>
                </p:cNvSpPr>
                <p:nvPr>
                  <p:custDataLst>
                    <p:tags r:id="rId366"/>
                  </p:custDataLst>
                </p:nvPr>
              </p:nvSpPr>
              <p:spPr bwMode="auto">
                <a:xfrm>
                  <a:off x="1713" y="868"/>
                  <a:ext cx="24" cy="15"/>
                </a:xfrm>
                <a:custGeom>
                  <a:avLst/>
                  <a:gdLst>
                    <a:gd name="T0" fmla="*/ 25 w 25"/>
                    <a:gd name="T1" fmla="*/ 14 h 16"/>
                    <a:gd name="T2" fmla="*/ 24 w 25"/>
                    <a:gd name="T3" fmla="*/ 16 h 16"/>
                    <a:gd name="T4" fmla="*/ 0 w 25"/>
                    <a:gd name="T5" fmla="*/ 0 h 16"/>
                    <a:gd name="T6" fmla="*/ 25 w 25"/>
                    <a:gd name="T7" fmla="*/ 1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16">
                      <a:moveTo>
                        <a:pt x="25" y="14"/>
                      </a:move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16" y="12"/>
                        <a:pt x="9" y="7"/>
                        <a:pt x="0" y="0"/>
                      </a:cubicBezTo>
                      <a:cubicBezTo>
                        <a:pt x="9" y="7"/>
                        <a:pt x="17" y="11"/>
                        <a:pt x="25" y="14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7" name="Freeform 58"/>
                <p:cNvSpPr>
                  <a:spLocks noChangeArrowheads="1"/>
                </p:cNvSpPr>
                <p:nvPr>
                  <p:custDataLst>
                    <p:tags r:id="rId367"/>
                  </p:custDataLst>
                </p:nvPr>
              </p:nvSpPr>
              <p:spPr bwMode="auto">
                <a:xfrm>
                  <a:off x="1768" y="1296"/>
                  <a:ext cx="9" cy="12"/>
                </a:xfrm>
                <a:custGeom>
                  <a:avLst/>
                  <a:gdLst>
                    <a:gd name="T0" fmla="*/ 9 w 9"/>
                    <a:gd name="T1" fmla="*/ 1 h 12"/>
                    <a:gd name="T2" fmla="*/ 0 w 9"/>
                    <a:gd name="T3" fmla="*/ 12 h 12"/>
                    <a:gd name="T4" fmla="*/ 7 w 9"/>
                    <a:gd name="T5" fmla="*/ 0 h 12"/>
                    <a:gd name="T6" fmla="*/ 9 w 9"/>
                    <a:gd name="T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12">
                      <a:moveTo>
                        <a:pt x="9" y="1"/>
                      </a:moveTo>
                      <a:lnTo>
                        <a:pt x="0" y="12"/>
                      </a:lnTo>
                      <a:lnTo>
                        <a:pt x="7" y="0"/>
                      </a:lnTo>
                      <a:lnTo>
                        <a:pt x="9" y="1"/>
                      </a:lnTo>
                      <a:close/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8" name="Freeform 59"/>
                <p:cNvSpPr>
                  <a:spLocks noChangeArrowheads="1"/>
                </p:cNvSpPr>
                <p:nvPr>
                  <p:custDataLst>
                    <p:tags r:id="rId368"/>
                  </p:custDataLst>
                </p:nvPr>
              </p:nvSpPr>
              <p:spPr bwMode="auto">
                <a:xfrm>
                  <a:off x="1873" y="1124"/>
                  <a:ext cx="63" cy="79"/>
                </a:xfrm>
                <a:custGeom>
                  <a:avLst/>
                  <a:gdLst>
                    <a:gd name="T0" fmla="*/ 57 w 66"/>
                    <a:gd name="T1" fmla="*/ 23 h 82"/>
                    <a:gd name="T2" fmla="*/ 57 w 66"/>
                    <a:gd name="T3" fmla="*/ 23 h 82"/>
                    <a:gd name="T4" fmla="*/ 4 w 66"/>
                    <a:gd name="T5" fmla="*/ 32 h 82"/>
                    <a:gd name="T6" fmla="*/ 62 w 66"/>
                    <a:gd name="T7" fmla="*/ 71 h 82"/>
                    <a:gd name="T8" fmla="*/ 62 w 66"/>
                    <a:gd name="T9" fmla="*/ 71 h 82"/>
                    <a:gd name="T10" fmla="*/ 66 w 66"/>
                    <a:gd name="T11" fmla="*/ 7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6" h="82">
                      <a:moveTo>
                        <a:pt x="57" y="23"/>
                      </a:moveTo>
                      <a:cubicBezTo>
                        <a:pt x="57" y="23"/>
                        <a:pt x="57" y="23"/>
                        <a:pt x="57" y="23"/>
                      </a:cubicBezTo>
                      <a:cubicBezTo>
                        <a:pt x="31" y="0"/>
                        <a:pt x="7" y="8"/>
                        <a:pt x="4" y="32"/>
                      </a:cubicBezTo>
                      <a:cubicBezTo>
                        <a:pt x="0" y="55"/>
                        <a:pt x="6" y="82"/>
                        <a:pt x="62" y="71"/>
                      </a:cubicBezTo>
                      <a:cubicBezTo>
                        <a:pt x="62" y="71"/>
                        <a:pt x="62" y="71"/>
                        <a:pt x="62" y="71"/>
                      </a:cubicBezTo>
                      <a:cubicBezTo>
                        <a:pt x="64" y="71"/>
                        <a:pt x="65" y="70"/>
                        <a:pt x="66" y="7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59" name="Freeform 60"/>
                <p:cNvSpPr>
                  <a:spLocks noChangeArrowheads="1"/>
                </p:cNvSpPr>
                <p:nvPr>
                  <p:custDataLst>
                    <p:tags r:id="rId369"/>
                  </p:custDataLst>
                </p:nvPr>
              </p:nvSpPr>
              <p:spPr bwMode="auto">
                <a:xfrm>
                  <a:off x="1928" y="1145"/>
                  <a:ext cx="12" cy="12"/>
                </a:xfrm>
                <a:custGeom>
                  <a:avLst/>
                  <a:gdLst>
                    <a:gd name="T0" fmla="*/ 13 w 13"/>
                    <a:gd name="T1" fmla="*/ 12 h 12"/>
                    <a:gd name="T2" fmla="*/ 13 w 13"/>
                    <a:gd name="T3" fmla="*/ 12 h 12"/>
                    <a:gd name="T4" fmla="*/ 0 w 13"/>
                    <a:gd name="T5" fmla="*/ 2 h 12"/>
                    <a:gd name="T6" fmla="*/ 1 w 13"/>
                    <a:gd name="T7" fmla="*/ 0 h 12"/>
                    <a:gd name="T8" fmla="*/ 13 w 13"/>
                    <a:gd name="T9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2">
                      <a:moveTo>
                        <a:pt x="13" y="12"/>
                      </a:move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8" y="8"/>
                        <a:pt x="4" y="5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4"/>
                        <a:pt x="9" y="8"/>
                        <a:pt x="13" y="12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0" name="Freeform 61"/>
                <p:cNvSpPr>
                  <a:spLocks noChangeArrowheads="1"/>
                </p:cNvSpPr>
                <p:nvPr>
                  <p:custDataLst>
                    <p:tags r:id="rId370"/>
                  </p:custDataLst>
                </p:nvPr>
              </p:nvSpPr>
              <p:spPr bwMode="auto">
                <a:xfrm>
                  <a:off x="1936" y="1190"/>
                  <a:ext cx="15" cy="2"/>
                </a:xfrm>
                <a:custGeom>
                  <a:avLst/>
                  <a:gdLst>
                    <a:gd name="T0" fmla="*/ 15 w 15"/>
                    <a:gd name="T1" fmla="*/ 2 h 2"/>
                    <a:gd name="T2" fmla="*/ 15 w 15"/>
                    <a:gd name="T3" fmla="*/ 2 h 2"/>
                    <a:gd name="T4" fmla="*/ 0 w 15"/>
                    <a:gd name="T5" fmla="*/ 2 h 2"/>
                    <a:gd name="T6" fmla="*/ 0 w 15"/>
                    <a:gd name="T7" fmla="*/ 0 h 2"/>
                    <a:gd name="T8" fmla="*/ 15 w 15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"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2" y="0"/>
                        <a:pt x="5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0"/>
                        <a:pt x="12" y="0"/>
                        <a:pt x="15" y="2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1" name="Freeform 62"/>
                <p:cNvSpPr>
                  <a:spLocks noChangeArrowheads="1"/>
                </p:cNvSpPr>
                <p:nvPr>
                  <p:custDataLst>
                    <p:tags r:id="rId371"/>
                  </p:custDataLst>
                </p:nvPr>
              </p:nvSpPr>
              <p:spPr bwMode="auto">
                <a:xfrm>
                  <a:off x="1888" y="1014"/>
                  <a:ext cx="69" cy="63"/>
                </a:xfrm>
                <a:custGeom>
                  <a:avLst/>
                  <a:gdLst>
                    <a:gd name="T0" fmla="*/ 72 w 72"/>
                    <a:gd name="T1" fmla="*/ 15 h 66"/>
                    <a:gd name="T2" fmla="*/ 54 w 72"/>
                    <a:gd name="T3" fmla="*/ 10 h 66"/>
                    <a:gd name="T4" fmla="*/ 0 w 72"/>
                    <a:gd name="T5" fmla="*/ 31 h 66"/>
                    <a:gd name="T6" fmla="*/ 62 w 72"/>
                    <a:gd name="T7" fmla="*/ 46 h 66"/>
                    <a:gd name="T8" fmla="*/ 62 w 72"/>
                    <a:gd name="T9" fmla="*/ 47 h 66"/>
                    <a:gd name="T10" fmla="*/ 61 w 72"/>
                    <a:gd name="T11" fmla="*/ 47 h 66"/>
                    <a:gd name="T12" fmla="*/ 69 w 72"/>
                    <a:gd name="T13" fmla="*/ 44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2" h="66">
                      <a:moveTo>
                        <a:pt x="72" y="15"/>
                      </a:moveTo>
                      <a:cubicBezTo>
                        <a:pt x="66" y="13"/>
                        <a:pt x="60" y="12"/>
                        <a:pt x="54" y="10"/>
                      </a:cubicBezTo>
                      <a:cubicBezTo>
                        <a:pt x="33" y="3"/>
                        <a:pt x="0" y="0"/>
                        <a:pt x="0" y="31"/>
                      </a:cubicBezTo>
                      <a:cubicBezTo>
                        <a:pt x="0" y="66"/>
                        <a:pt x="36" y="58"/>
                        <a:pt x="62" y="46"/>
                      </a:cubicBezTo>
                      <a:cubicBezTo>
                        <a:pt x="62" y="47"/>
                        <a:pt x="62" y="47"/>
                        <a:pt x="62" y="47"/>
                      </a:cubicBezTo>
                      <a:cubicBezTo>
                        <a:pt x="61" y="47"/>
                        <a:pt x="61" y="47"/>
                        <a:pt x="61" y="47"/>
                      </a:cubicBezTo>
                      <a:cubicBezTo>
                        <a:pt x="64" y="46"/>
                        <a:pt x="66" y="45"/>
                        <a:pt x="69" y="44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2" name="Freeform 63"/>
                <p:cNvSpPr>
                  <a:spLocks noChangeArrowheads="1"/>
                </p:cNvSpPr>
                <p:nvPr>
                  <p:custDataLst>
                    <p:tags r:id="rId372"/>
                  </p:custDataLst>
                </p:nvPr>
              </p:nvSpPr>
              <p:spPr bwMode="auto">
                <a:xfrm>
                  <a:off x="1792" y="858"/>
                  <a:ext cx="52" cy="56"/>
                </a:xfrm>
                <a:custGeom>
                  <a:avLst/>
                  <a:gdLst>
                    <a:gd name="T0" fmla="*/ 7 w 54"/>
                    <a:gd name="T1" fmla="*/ 0 h 58"/>
                    <a:gd name="T2" fmla="*/ 7 w 54"/>
                    <a:gd name="T3" fmla="*/ 0 h 58"/>
                    <a:gd name="T4" fmla="*/ 8 w 54"/>
                    <a:gd name="T5" fmla="*/ 0 h 58"/>
                    <a:gd name="T6" fmla="*/ 22 w 54"/>
                    <a:gd name="T7" fmla="*/ 57 h 58"/>
                    <a:gd name="T8" fmla="*/ 49 w 54"/>
                    <a:gd name="T9" fmla="*/ 0 h 58"/>
                    <a:gd name="T10" fmla="*/ 50 w 54"/>
                    <a:gd name="T11" fmla="*/ 0 h 58"/>
                    <a:gd name="T12" fmla="*/ 50 w 54"/>
                    <a:gd name="T1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57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29"/>
                        <a:pt x="5" y="56"/>
                        <a:pt x="22" y="57"/>
                      </a:cubicBezTo>
                      <a:cubicBezTo>
                        <a:pt x="38" y="58"/>
                        <a:pt x="54" y="42"/>
                        <a:pt x="49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0"/>
                        <a:pt x="50" y="0"/>
                        <a:pt x="50" y="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3" name="Freeform 64"/>
                <p:cNvSpPr>
                  <a:spLocks noChangeArrowheads="1"/>
                </p:cNvSpPr>
                <p:nvPr>
                  <p:custDataLst>
                    <p:tags r:id="rId373"/>
                  </p:custDataLst>
                </p:nvPr>
              </p:nvSpPr>
              <p:spPr bwMode="auto">
                <a:xfrm>
                  <a:off x="1838" y="826"/>
                  <a:ext cx="5" cy="32"/>
                </a:xfrm>
                <a:custGeom>
                  <a:avLst/>
                  <a:gdLst>
                    <a:gd name="T0" fmla="*/ 5 w 5"/>
                    <a:gd name="T1" fmla="*/ 0 h 34"/>
                    <a:gd name="T2" fmla="*/ 2 w 5"/>
                    <a:gd name="T3" fmla="*/ 34 h 34"/>
                    <a:gd name="T4" fmla="*/ 1 w 5"/>
                    <a:gd name="T5" fmla="*/ 34 h 34"/>
                    <a:gd name="T6" fmla="*/ 5 w 5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" h="34">
                      <a:moveTo>
                        <a:pt x="5" y="0"/>
                      </a:moveTo>
                      <a:cubicBezTo>
                        <a:pt x="2" y="13"/>
                        <a:pt x="2" y="25"/>
                        <a:pt x="2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0" y="25"/>
                        <a:pt x="2" y="14"/>
                        <a:pt x="5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4" name="Freeform 65"/>
                <p:cNvSpPr>
                  <a:spLocks noChangeArrowheads="1"/>
                </p:cNvSpPr>
                <p:nvPr>
                  <p:custDataLst>
                    <p:tags r:id="rId374"/>
                  </p:custDataLst>
                </p:nvPr>
              </p:nvSpPr>
              <p:spPr bwMode="auto">
                <a:xfrm>
                  <a:off x="1798" y="827"/>
                  <a:ext cx="8" cy="32"/>
                </a:xfrm>
                <a:custGeom>
                  <a:avLst/>
                  <a:gdLst>
                    <a:gd name="T0" fmla="*/ 9 w 9"/>
                    <a:gd name="T1" fmla="*/ 0 h 34"/>
                    <a:gd name="T2" fmla="*/ 2 w 9"/>
                    <a:gd name="T3" fmla="*/ 34 h 34"/>
                    <a:gd name="T4" fmla="*/ 0 w 9"/>
                    <a:gd name="T5" fmla="*/ 33 h 34"/>
                    <a:gd name="T6" fmla="*/ 9 w 9"/>
                    <a:gd name="T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34">
                      <a:moveTo>
                        <a:pt x="9" y="0"/>
                      </a:moveTo>
                      <a:cubicBezTo>
                        <a:pt x="8" y="14"/>
                        <a:pt x="6" y="25"/>
                        <a:pt x="2" y="34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4" y="24"/>
                        <a:pt x="8" y="14"/>
                        <a:pt x="9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5" name="Freeform 66"/>
                <p:cNvSpPr>
                  <a:spLocks noChangeArrowheads="1"/>
                </p:cNvSpPr>
                <p:nvPr>
                  <p:custDataLst>
                    <p:tags r:id="rId375"/>
                  </p:custDataLst>
                </p:nvPr>
              </p:nvSpPr>
              <p:spPr bwMode="auto">
                <a:xfrm>
                  <a:off x="1676" y="718"/>
                  <a:ext cx="427" cy="730"/>
                </a:xfrm>
                <a:custGeom>
                  <a:avLst/>
                  <a:gdLst>
                    <a:gd name="T0" fmla="*/ 425 w 444"/>
                    <a:gd name="T1" fmla="*/ 319 h 761"/>
                    <a:gd name="T2" fmla="*/ 393 w 444"/>
                    <a:gd name="T3" fmla="*/ 221 h 761"/>
                    <a:gd name="T4" fmla="*/ 350 w 444"/>
                    <a:gd name="T5" fmla="*/ 131 h 761"/>
                    <a:gd name="T6" fmla="*/ 325 w 444"/>
                    <a:gd name="T7" fmla="*/ 88 h 761"/>
                    <a:gd name="T8" fmla="*/ 128 w 444"/>
                    <a:gd name="T9" fmla="*/ 2 h 761"/>
                    <a:gd name="T10" fmla="*/ 0 w 444"/>
                    <a:gd name="T11" fmla="*/ 48 h 761"/>
                    <a:gd name="T12" fmla="*/ 94 w 444"/>
                    <a:gd name="T13" fmla="*/ 13 h 761"/>
                    <a:gd name="T14" fmla="*/ 292 w 444"/>
                    <a:gd name="T15" fmla="*/ 96 h 761"/>
                    <a:gd name="T16" fmla="*/ 331 w 444"/>
                    <a:gd name="T17" fmla="*/ 186 h 761"/>
                    <a:gd name="T18" fmla="*/ 392 w 444"/>
                    <a:gd name="T19" fmla="*/ 328 h 761"/>
                    <a:gd name="T20" fmla="*/ 382 w 444"/>
                    <a:gd name="T21" fmla="*/ 513 h 761"/>
                    <a:gd name="T22" fmla="*/ 360 w 444"/>
                    <a:gd name="T23" fmla="*/ 565 h 761"/>
                    <a:gd name="T24" fmla="*/ 156 w 444"/>
                    <a:gd name="T25" fmla="*/ 745 h 761"/>
                    <a:gd name="T26" fmla="*/ 387 w 444"/>
                    <a:gd name="T27" fmla="*/ 579 h 761"/>
                    <a:gd name="T28" fmla="*/ 415 w 444"/>
                    <a:gd name="T29" fmla="*/ 505 h 761"/>
                    <a:gd name="T30" fmla="*/ 425 w 444"/>
                    <a:gd name="T31" fmla="*/ 319 h 7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42" h="761">
                      <a:moveTo>
                        <a:pt x="425" y="319"/>
                      </a:moveTo>
                      <a:cubicBezTo>
                        <a:pt x="415" y="273"/>
                        <a:pt x="404" y="242"/>
                        <a:pt x="393" y="221"/>
                      </a:cubicBezTo>
                      <a:cubicBezTo>
                        <a:pt x="382" y="198"/>
                        <a:pt x="362" y="158"/>
                        <a:pt x="350" y="131"/>
                      </a:cubicBezTo>
                      <a:cubicBezTo>
                        <a:pt x="346" y="120"/>
                        <a:pt x="338" y="106"/>
                        <a:pt x="325" y="88"/>
                      </a:cubicBezTo>
                      <a:cubicBezTo>
                        <a:pt x="279" y="24"/>
                        <a:pt x="207" y="0"/>
                        <a:pt x="128" y="2"/>
                      </a:cubicBezTo>
                      <a:cubicBezTo>
                        <a:pt x="88" y="3"/>
                        <a:pt x="32" y="14"/>
                        <a:pt x="0" y="48"/>
                      </a:cubicBezTo>
                      <a:cubicBezTo>
                        <a:pt x="28" y="25"/>
                        <a:pt x="62" y="14"/>
                        <a:pt x="94" y="13"/>
                      </a:cubicBezTo>
                      <a:cubicBezTo>
                        <a:pt x="173" y="12"/>
                        <a:pt x="246" y="33"/>
                        <a:pt x="292" y="96"/>
                      </a:cubicBezTo>
                      <a:cubicBezTo>
                        <a:pt x="337" y="160"/>
                        <a:pt x="317" y="170"/>
                        <a:pt x="331" y="186"/>
                      </a:cubicBezTo>
                      <a:cubicBezTo>
                        <a:pt x="344" y="203"/>
                        <a:pt x="372" y="231"/>
                        <a:pt x="392" y="328"/>
                      </a:cubicBezTo>
                      <a:cubicBezTo>
                        <a:pt x="411" y="425"/>
                        <a:pt x="392" y="487"/>
                        <a:pt x="382" y="513"/>
                      </a:cubicBezTo>
                      <a:cubicBezTo>
                        <a:pt x="372" y="540"/>
                        <a:pt x="362" y="548"/>
                        <a:pt x="360" y="565"/>
                      </a:cubicBezTo>
                      <a:cubicBezTo>
                        <a:pt x="357" y="580"/>
                        <a:pt x="307" y="751"/>
                        <a:pt x="156" y="745"/>
                      </a:cubicBezTo>
                      <a:cubicBezTo>
                        <a:pt x="293" y="761"/>
                        <a:pt x="369" y="634"/>
                        <a:pt x="387" y="579"/>
                      </a:cubicBezTo>
                      <a:cubicBezTo>
                        <a:pt x="390" y="568"/>
                        <a:pt x="405" y="531"/>
                        <a:pt x="415" y="505"/>
                      </a:cubicBezTo>
                      <a:cubicBezTo>
                        <a:pt x="425" y="479"/>
                        <a:pt x="444" y="416"/>
                        <a:pt x="425" y="319"/>
                      </a:cubicBezTo>
                      <a:close/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6" name="Freeform 67"/>
                <p:cNvSpPr>
                  <a:spLocks noChangeArrowheads="1"/>
                </p:cNvSpPr>
                <p:nvPr>
                  <p:custDataLst>
                    <p:tags r:id="rId376"/>
                  </p:custDataLst>
                </p:nvPr>
              </p:nvSpPr>
              <p:spPr bwMode="auto">
                <a:xfrm>
                  <a:off x="1899" y="930"/>
                  <a:ext cx="31" cy="60"/>
                </a:xfrm>
                <a:custGeom>
                  <a:avLst/>
                  <a:gdLst>
                    <a:gd name="T0" fmla="*/ 7 w 32"/>
                    <a:gd name="T1" fmla="*/ 62 h 62"/>
                    <a:gd name="T2" fmla="*/ 32 w 32"/>
                    <a:gd name="T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2" h="62">
                      <a:moveTo>
                        <a:pt x="7" y="62"/>
                      </a:moveTo>
                      <a:cubicBezTo>
                        <a:pt x="0" y="40"/>
                        <a:pt x="12" y="19"/>
                        <a:pt x="32" y="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7" name="Freeform 68"/>
                <p:cNvSpPr>
                  <a:spLocks noChangeArrowheads="1"/>
                </p:cNvSpPr>
                <p:nvPr>
                  <p:custDataLst>
                    <p:tags r:id="rId377"/>
                  </p:custDataLst>
                </p:nvPr>
              </p:nvSpPr>
              <p:spPr bwMode="auto">
                <a:xfrm>
                  <a:off x="1929" y="922"/>
                  <a:ext cx="12" cy="8"/>
                </a:xfrm>
                <a:custGeom>
                  <a:avLst/>
                  <a:gdLst>
                    <a:gd name="T0" fmla="*/ 13 w 13"/>
                    <a:gd name="T1" fmla="*/ 0 h 9"/>
                    <a:gd name="T2" fmla="*/ 1 w 13"/>
                    <a:gd name="T3" fmla="*/ 9 h 9"/>
                    <a:gd name="T4" fmla="*/ 0 w 13"/>
                    <a:gd name="T5" fmla="*/ 8 h 9"/>
                    <a:gd name="T6" fmla="*/ 13 w 13"/>
                    <a:gd name="T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9">
                      <a:moveTo>
                        <a:pt x="13" y="0"/>
                      </a:moveTo>
                      <a:cubicBezTo>
                        <a:pt x="11" y="1"/>
                        <a:pt x="4" y="6"/>
                        <a:pt x="1" y="9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3" y="5"/>
                        <a:pt x="11" y="1"/>
                        <a:pt x="13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8" name="Freeform 69"/>
                <p:cNvSpPr>
                  <a:spLocks noChangeArrowheads="1"/>
                </p:cNvSpPr>
                <p:nvPr>
                  <p:custDataLst>
                    <p:tags r:id="rId378"/>
                  </p:custDataLst>
                </p:nvPr>
              </p:nvSpPr>
              <p:spPr bwMode="auto">
                <a:xfrm>
                  <a:off x="1905" y="990"/>
                  <a:ext cx="52" cy="38"/>
                </a:xfrm>
                <a:custGeom>
                  <a:avLst/>
                  <a:gdLst>
                    <a:gd name="T0" fmla="*/ 0 w 54"/>
                    <a:gd name="T1" fmla="*/ 0 h 40"/>
                    <a:gd name="T2" fmla="*/ 54 w 54"/>
                    <a:gd name="T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4" h="40">
                      <a:moveTo>
                        <a:pt x="0" y="0"/>
                      </a:moveTo>
                      <a:cubicBezTo>
                        <a:pt x="6" y="22"/>
                        <a:pt x="27" y="33"/>
                        <a:pt x="54" y="4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69" name="Freeform 70"/>
                <p:cNvSpPr>
                  <a:spLocks noChangeArrowheads="1"/>
                </p:cNvSpPr>
                <p:nvPr>
                  <p:custDataLst>
                    <p:tags r:id="rId379"/>
                  </p:custDataLst>
                </p:nvPr>
              </p:nvSpPr>
              <p:spPr bwMode="auto">
                <a:xfrm>
                  <a:off x="1956" y="1027"/>
                  <a:ext cx="17" cy="3"/>
                </a:xfrm>
                <a:custGeom>
                  <a:avLst/>
                  <a:gdLst>
                    <a:gd name="T0" fmla="*/ 17 w 17"/>
                    <a:gd name="T1" fmla="*/ 1 h 3"/>
                    <a:gd name="T2" fmla="*/ 17 w 17"/>
                    <a:gd name="T3" fmla="*/ 1 h 3"/>
                    <a:gd name="T4" fmla="*/ 0 w 17"/>
                    <a:gd name="T5" fmla="*/ 2 h 3"/>
                    <a:gd name="T6" fmla="*/ 1 w 17"/>
                    <a:gd name="T7" fmla="*/ 0 h 3"/>
                    <a:gd name="T8" fmla="*/ 17 w 17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3">
                      <a:moveTo>
                        <a:pt x="17" y="1"/>
                      </a:move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4" y="3"/>
                        <a:pt x="6" y="3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7" y="1"/>
                        <a:pt x="14" y="2"/>
                        <a:pt x="17" y="1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0" name="Freeform 71"/>
                <p:cNvSpPr>
                  <a:spLocks noChangeArrowheads="1"/>
                </p:cNvSpPr>
                <p:nvPr>
                  <p:custDataLst>
                    <p:tags r:id="rId380"/>
                  </p:custDataLst>
                </p:nvPr>
              </p:nvSpPr>
              <p:spPr bwMode="auto">
                <a:xfrm>
                  <a:off x="1908" y="1056"/>
                  <a:ext cx="47" cy="45"/>
                </a:xfrm>
                <a:custGeom>
                  <a:avLst/>
                  <a:gdLst>
                    <a:gd name="T0" fmla="*/ 0 w 48"/>
                    <a:gd name="T1" fmla="*/ 47 h 47"/>
                    <a:gd name="T2" fmla="*/ 48 w 48"/>
                    <a:gd name="T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8" h="47">
                      <a:moveTo>
                        <a:pt x="0" y="47"/>
                      </a:moveTo>
                      <a:cubicBezTo>
                        <a:pt x="3" y="24"/>
                        <a:pt x="22" y="10"/>
                        <a:pt x="48" y="0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1" name="Freeform 72"/>
                <p:cNvSpPr>
                  <a:spLocks noChangeArrowheads="1"/>
                </p:cNvSpPr>
                <p:nvPr>
                  <p:custDataLst>
                    <p:tags r:id="rId381"/>
                  </p:custDataLst>
                </p:nvPr>
              </p:nvSpPr>
              <p:spPr bwMode="auto">
                <a:xfrm>
                  <a:off x="1954" y="1052"/>
                  <a:ext cx="20" cy="4"/>
                </a:xfrm>
                <a:custGeom>
                  <a:avLst/>
                  <a:gdLst>
                    <a:gd name="T0" fmla="*/ 21 w 21"/>
                    <a:gd name="T1" fmla="*/ 2 h 4"/>
                    <a:gd name="T2" fmla="*/ 21 w 21"/>
                    <a:gd name="T3" fmla="*/ 2 h 4"/>
                    <a:gd name="T4" fmla="*/ 1 w 21"/>
                    <a:gd name="T5" fmla="*/ 4 h 4"/>
                    <a:gd name="T6" fmla="*/ 0 w 21"/>
                    <a:gd name="T7" fmla="*/ 3 h 4"/>
                    <a:gd name="T8" fmla="*/ 21 w 21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4">
                      <a:moveTo>
                        <a:pt x="21" y="2"/>
                      </a:move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16" y="0"/>
                        <a:pt x="8" y="2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7" y="0"/>
                        <a:pt x="15" y="0"/>
                        <a:pt x="21" y="2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2" name="Freeform 73"/>
                <p:cNvSpPr>
                  <a:spLocks noChangeArrowheads="1"/>
                </p:cNvSpPr>
                <p:nvPr>
                  <p:custDataLst>
                    <p:tags r:id="rId382"/>
                  </p:custDataLst>
                </p:nvPr>
              </p:nvSpPr>
              <p:spPr bwMode="auto">
                <a:xfrm>
                  <a:off x="1618" y="858"/>
                  <a:ext cx="330" cy="563"/>
                </a:xfrm>
                <a:custGeom>
                  <a:avLst/>
                  <a:gdLst>
                    <a:gd name="T0" fmla="*/ 43 w 343"/>
                    <a:gd name="T1" fmla="*/ 586 h 586"/>
                    <a:gd name="T2" fmla="*/ 63 w 343"/>
                    <a:gd name="T3" fmla="*/ 345 h 586"/>
                    <a:gd name="T4" fmla="*/ 112 w 343"/>
                    <a:gd name="T5" fmla="*/ 305 h 586"/>
                    <a:gd name="T6" fmla="*/ 169 w 343"/>
                    <a:gd name="T7" fmla="*/ 348 h 586"/>
                    <a:gd name="T8" fmla="*/ 163 w 343"/>
                    <a:gd name="T9" fmla="*/ 456 h 586"/>
                    <a:gd name="T10" fmla="*/ 164 w 343"/>
                    <a:gd name="T11" fmla="*/ 456 h 586"/>
                    <a:gd name="T12" fmla="*/ 209 w 343"/>
                    <a:gd name="T13" fmla="*/ 427 h 586"/>
                    <a:gd name="T14" fmla="*/ 209 w 343"/>
                    <a:gd name="T15" fmla="*/ 427 h 586"/>
                    <a:gd name="T16" fmla="*/ 243 w 343"/>
                    <a:gd name="T17" fmla="*/ 442 h 586"/>
                    <a:gd name="T18" fmla="*/ 244 w 343"/>
                    <a:gd name="T19" fmla="*/ 442 h 586"/>
                    <a:gd name="T20" fmla="*/ 230 w 343"/>
                    <a:gd name="T21" fmla="*/ 384 h 586"/>
                    <a:gd name="T22" fmla="*/ 273 w 343"/>
                    <a:gd name="T23" fmla="*/ 409 h 586"/>
                    <a:gd name="T24" fmla="*/ 275 w 343"/>
                    <a:gd name="T25" fmla="*/ 384 h 586"/>
                    <a:gd name="T26" fmla="*/ 275 w 343"/>
                    <a:gd name="T27" fmla="*/ 383 h 586"/>
                    <a:gd name="T28" fmla="*/ 327 w 343"/>
                    <a:gd name="T29" fmla="*/ 348 h 586"/>
                    <a:gd name="T30" fmla="*/ 327 w 343"/>
                    <a:gd name="T31" fmla="*/ 348 h 586"/>
                    <a:gd name="T32" fmla="*/ 269 w 343"/>
                    <a:gd name="T33" fmla="*/ 309 h 586"/>
                    <a:gd name="T34" fmla="*/ 322 w 343"/>
                    <a:gd name="T35" fmla="*/ 300 h 586"/>
                    <a:gd name="T36" fmla="*/ 322 w 343"/>
                    <a:gd name="T37" fmla="*/ 300 h 586"/>
                    <a:gd name="T38" fmla="*/ 302 w 343"/>
                    <a:gd name="T39" fmla="*/ 253 h 586"/>
                    <a:gd name="T40" fmla="*/ 302 w 343"/>
                    <a:gd name="T41" fmla="*/ 253 h 586"/>
                    <a:gd name="T42" fmla="*/ 343 w 343"/>
                    <a:gd name="T43" fmla="*/ 209 h 586"/>
                    <a:gd name="T44" fmla="*/ 343 w 343"/>
                    <a:gd name="T45" fmla="*/ 208 h 586"/>
                    <a:gd name="T46" fmla="*/ 281 w 343"/>
                    <a:gd name="T47" fmla="*/ 193 h 586"/>
                    <a:gd name="T48" fmla="*/ 335 w 343"/>
                    <a:gd name="T49" fmla="*/ 172 h 586"/>
                    <a:gd name="T50" fmla="*/ 299 w 343"/>
                    <a:gd name="T51" fmla="*/ 137 h 586"/>
                    <a:gd name="T52" fmla="*/ 299 w 343"/>
                    <a:gd name="T53" fmla="*/ 137 h 586"/>
                    <a:gd name="T54" fmla="*/ 321 w 343"/>
                    <a:gd name="T55" fmla="*/ 78 h 586"/>
                    <a:gd name="T56" fmla="*/ 321 w 343"/>
                    <a:gd name="T57" fmla="*/ 78 h 586"/>
                    <a:gd name="T58" fmla="*/ 266 w 343"/>
                    <a:gd name="T59" fmla="*/ 87 h 586"/>
                    <a:gd name="T60" fmla="*/ 301 w 343"/>
                    <a:gd name="T61" fmla="*/ 42 h 586"/>
                    <a:gd name="T62" fmla="*/ 301 w 343"/>
                    <a:gd name="T63" fmla="*/ 41 h 586"/>
                    <a:gd name="T64" fmla="*/ 246 w 343"/>
                    <a:gd name="T65" fmla="*/ 32 h 586"/>
                    <a:gd name="T66" fmla="*/ 245 w 343"/>
                    <a:gd name="T67" fmla="*/ 32 h 586"/>
                    <a:gd name="T68" fmla="*/ 231 w 343"/>
                    <a:gd name="T69" fmla="*/ 0 h 586"/>
                    <a:gd name="T70" fmla="*/ 230 w 343"/>
                    <a:gd name="T71" fmla="*/ 0 h 586"/>
                    <a:gd name="T72" fmla="*/ 203 w 343"/>
                    <a:gd name="T73" fmla="*/ 57 h 586"/>
                    <a:gd name="T74" fmla="*/ 189 w 343"/>
                    <a:gd name="T75" fmla="*/ 0 h 586"/>
                    <a:gd name="T76" fmla="*/ 188 w 343"/>
                    <a:gd name="T77" fmla="*/ 0 h 586"/>
                    <a:gd name="T78" fmla="*/ 164 w 343"/>
                    <a:gd name="T79" fmla="*/ 26 h 586"/>
                    <a:gd name="T80" fmla="*/ 164 w 343"/>
                    <a:gd name="T81" fmla="*/ 26 h 586"/>
                    <a:gd name="T82" fmla="*/ 123 w 343"/>
                    <a:gd name="T83" fmla="*/ 25 h 586"/>
                    <a:gd name="T84" fmla="*/ 118 w 343"/>
                    <a:gd name="T85" fmla="*/ 148 h 586"/>
                    <a:gd name="T86" fmla="*/ 5 w 343"/>
                    <a:gd name="T87" fmla="*/ 363 h 586"/>
                    <a:gd name="T88" fmla="*/ 5 w 343"/>
                    <a:gd name="T89" fmla="*/ 586 h 5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43" h="586">
                      <a:moveTo>
                        <a:pt x="43" y="586"/>
                      </a:moveTo>
                      <a:cubicBezTo>
                        <a:pt x="43" y="532"/>
                        <a:pt x="44" y="410"/>
                        <a:pt x="63" y="345"/>
                      </a:cubicBezTo>
                      <a:cubicBezTo>
                        <a:pt x="72" y="317"/>
                        <a:pt x="82" y="305"/>
                        <a:pt x="112" y="305"/>
                      </a:cubicBezTo>
                      <a:cubicBezTo>
                        <a:pt x="143" y="305"/>
                        <a:pt x="159" y="320"/>
                        <a:pt x="169" y="348"/>
                      </a:cubicBezTo>
                      <a:cubicBezTo>
                        <a:pt x="188" y="399"/>
                        <a:pt x="190" y="418"/>
                        <a:pt x="163" y="456"/>
                      </a:cubicBezTo>
                      <a:cubicBezTo>
                        <a:pt x="164" y="456"/>
                        <a:pt x="164" y="456"/>
                        <a:pt x="164" y="456"/>
                      </a:cubicBezTo>
                      <a:cubicBezTo>
                        <a:pt x="176" y="439"/>
                        <a:pt x="190" y="427"/>
                        <a:pt x="209" y="427"/>
                      </a:cubicBezTo>
                      <a:cubicBezTo>
                        <a:pt x="209" y="427"/>
                        <a:pt x="209" y="427"/>
                        <a:pt x="209" y="427"/>
                      </a:cubicBezTo>
                      <a:cubicBezTo>
                        <a:pt x="223" y="427"/>
                        <a:pt x="234" y="433"/>
                        <a:pt x="243" y="442"/>
                      </a:cubicBezTo>
                      <a:cubicBezTo>
                        <a:pt x="244" y="442"/>
                        <a:pt x="244" y="442"/>
                        <a:pt x="244" y="442"/>
                      </a:cubicBezTo>
                      <a:cubicBezTo>
                        <a:pt x="226" y="423"/>
                        <a:pt x="214" y="397"/>
                        <a:pt x="230" y="384"/>
                      </a:cubicBezTo>
                      <a:cubicBezTo>
                        <a:pt x="246" y="372"/>
                        <a:pt x="262" y="383"/>
                        <a:pt x="273" y="409"/>
                      </a:cubicBezTo>
                      <a:cubicBezTo>
                        <a:pt x="271" y="401"/>
                        <a:pt x="272" y="392"/>
                        <a:pt x="275" y="384"/>
                      </a:cubicBezTo>
                      <a:cubicBezTo>
                        <a:pt x="275" y="383"/>
                        <a:pt x="275" y="383"/>
                        <a:pt x="275" y="383"/>
                      </a:cubicBezTo>
                      <a:cubicBezTo>
                        <a:pt x="282" y="362"/>
                        <a:pt x="302" y="353"/>
                        <a:pt x="327" y="348"/>
                      </a:cubicBezTo>
                      <a:cubicBezTo>
                        <a:pt x="327" y="348"/>
                        <a:pt x="327" y="348"/>
                        <a:pt x="327" y="348"/>
                      </a:cubicBezTo>
                      <a:cubicBezTo>
                        <a:pt x="271" y="359"/>
                        <a:pt x="265" y="332"/>
                        <a:pt x="269" y="309"/>
                      </a:cubicBezTo>
                      <a:cubicBezTo>
                        <a:pt x="272" y="285"/>
                        <a:pt x="296" y="277"/>
                        <a:pt x="322" y="300"/>
                      </a:cubicBezTo>
                      <a:cubicBezTo>
                        <a:pt x="322" y="300"/>
                        <a:pt x="322" y="300"/>
                        <a:pt x="322" y="300"/>
                      </a:cubicBezTo>
                      <a:cubicBezTo>
                        <a:pt x="308" y="286"/>
                        <a:pt x="299" y="271"/>
                        <a:pt x="302" y="253"/>
                      </a:cubicBezTo>
                      <a:cubicBezTo>
                        <a:pt x="302" y="253"/>
                        <a:pt x="302" y="253"/>
                        <a:pt x="302" y="253"/>
                      </a:cubicBezTo>
                      <a:cubicBezTo>
                        <a:pt x="305" y="232"/>
                        <a:pt x="320" y="219"/>
                        <a:pt x="343" y="209"/>
                      </a:cubicBezTo>
                      <a:cubicBezTo>
                        <a:pt x="343" y="208"/>
                        <a:pt x="343" y="208"/>
                        <a:pt x="343" y="208"/>
                      </a:cubicBezTo>
                      <a:cubicBezTo>
                        <a:pt x="317" y="220"/>
                        <a:pt x="281" y="228"/>
                        <a:pt x="281" y="193"/>
                      </a:cubicBezTo>
                      <a:cubicBezTo>
                        <a:pt x="281" y="162"/>
                        <a:pt x="314" y="165"/>
                        <a:pt x="335" y="172"/>
                      </a:cubicBezTo>
                      <a:cubicBezTo>
                        <a:pt x="317" y="165"/>
                        <a:pt x="304" y="154"/>
                        <a:pt x="299" y="137"/>
                      </a:cubicBezTo>
                      <a:cubicBezTo>
                        <a:pt x="299" y="137"/>
                        <a:pt x="299" y="137"/>
                        <a:pt x="299" y="137"/>
                      </a:cubicBezTo>
                      <a:cubicBezTo>
                        <a:pt x="293" y="116"/>
                        <a:pt x="303" y="97"/>
                        <a:pt x="321" y="78"/>
                      </a:cubicBezTo>
                      <a:cubicBezTo>
                        <a:pt x="321" y="78"/>
                        <a:pt x="321" y="78"/>
                        <a:pt x="321" y="78"/>
                      </a:cubicBezTo>
                      <a:cubicBezTo>
                        <a:pt x="294" y="105"/>
                        <a:pt x="284" y="110"/>
                        <a:pt x="266" y="87"/>
                      </a:cubicBezTo>
                      <a:cubicBezTo>
                        <a:pt x="248" y="65"/>
                        <a:pt x="273" y="50"/>
                        <a:pt x="301" y="42"/>
                      </a:cubicBezTo>
                      <a:cubicBezTo>
                        <a:pt x="301" y="41"/>
                        <a:pt x="301" y="41"/>
                        <a:pt x="301" y="41"/>
                      </a:cubicBezTo>
                      <a:cubicBezTo>
                        <a:pt x="279" y="47"/>
                        <a:pt x="260" y="46"/>
                        <a:pt x="246" y="32"/>
                      </a:cubicBezTo>
                      <a:cubicBezTo>
                        <a:pt x="245" y="32"/>
                        <a:pt x="245" y="32"/>
                        <a:pt x="245" y="32"/>
                      </a:cubicBezTo>
                      <a:cubicBezTo>
                        <a:pt x="236" y="24"/>
                        <a:pt x="232" y="13"/>
                        <a:pt x="231" y="0"/>
                      </a:cubicBezTo>
                      <a:cubicBezTo>
                        <a:pt x="230" y="0"/>
                        <a:pt x="230" y="0"/>
                        <a:pt x="230" y="0"/>
                      </a:cubicBezTo>
                      <a:cubicBezTo>
                        <a:pt x="235" y="42"/>
                        <a:pt x="219" y="58"/>
                        <a:pt x="203" y="57"/>
                      </a:cubicBezTo>
                      <a:cubicBezTo>
                        <a:pt x="186" y="56"/>
                        <a:pt x="181" y="29"/>
                        <a:pt x="189" y="0"/>
                      </a:cubicBezTo>
                      <a:cubicBezTo>
                        <a:pt x="188" y="0"/>
                        <a:pt x="188" y="0"/>
                        <a:pt x="188" y="0"/>
                      </a:cubicBezTo>
                      <a:cubicBezTo>
                        <a:pt x="183" y="12"/>
                        <a:pt x="176" y="21"/>
                        <a:pt x="164" y="26"/>
                      </a:cubicBezTo>
                      <a:cubicBezTo>
                        <a:pt x="164" y="26"/>
                        <a:pt x="164" y="26"/>
                        <a:pt x="164" y="26"/>
                      </a:cubicBezTo>
                      <a:cubicBezTo>
                        <a:pt x="151" y="32"/>
                        <a:pt x="137" y="31"/>
                        <a:pt x="123" y="25"/>
                      </a:cubicBezTo>
                      <a:cubicBezTo>
                        <a:pt x="152" y="53"/>
                        <a:pt x="173" y="105"/>
                        <a:pt x="118" y="148"/>
                      </a:cubicBezTo>
                      <a:cubicBezTo>
                        <a:pt x="63" y="193"/>
                        <a:pt x="9" y="212"/>
                        <a:pt x="5" y="363"/>
                      </a:cubicBezTo>
                      <a:cubicBezTo>
                        <a:pt x="0" y="514"/>
                        <a:pt x="5" y="586"/>
                        <a:pt x="5" y="586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3" name="Freeform 74"/>
                <p:cNvSpPr>
                  <a:spLocks noChangeArrowheads="1"/>
                </p:cNvSpPr>
                <p:nvPr>
                  <p:custDataLst>
                    <p:tags r:id="rId383"/>
                  </p:custDataLst>
                </p:nvPr>
              </p:nvSpPr>
              <p:spPr bwMode="auto">
                <a:xfrm>
                  <a:off x="1627" y="881"/>
                  <a:ext cx="288" cy="540"/>
                </a:xfrm>
                <a:custGeom>
                  <a:avLst/>
                  <a:gdLst>
                    <a:gd name="T0" fmla="*/ 28 w 300"/>
                    <a:gd name="T1" fmla="*/ 562 h 562"/>
                    <a:gd name="T2" fmla="*/ 49 w 300"/>
                    <a:gd name="T3" fmla="*/ 319 h 562"/>
                    <a:gd name="T4" fmla="*/ 103 w 300"/>
                    <a:gd name="T5" fmla="*/ 275 h 562"/>
                    <a:gd name="T6" fmla="*/ 166 w 300"/>
                    <a:gd name="T7" fmla="*/ 322 h 562"/>
                    <a:gd name="T8" fmla="*/ 181 w 300"/>
                    <a:gd name="T9" fmla="*/ 381 h 562"/>
                    <a:gd name="T10" fmla="*/ 177 w 300"/>
                    <a:gd name="T11" fmla="*/ 403 h 562"/>
                    <a:gd name="T12" fmla="*/ 200 w 300"/>
                    <a:gd name="T13" fmla="*/ 397 h 562"/>
                    <a:gd name="T14" fmla="*/ 213 w 300"/>
                    <a:gd name="T15" fmla="*/ 399 h 562"/>
                    <a:gd name="T16" fmla="*/ 207 w 300"/>
                    <a:gd name="T17" fmla="*/ 377 h 562"/>
                    <a:gd name="T18" fmla="*/ 207 w 300"/>
                    <a:gd name="T19" fmla="*/ 374 h 562"/>
                    <a:gd name="T20" fmla="*/ 218 w 300"/>
                    <a:gd name="T21" fmla="*/ 355 h 562"/>
                    <a:gd name="T22" fmla="*/ 241 w 300"/>
                    <a:gd name="T23" fmla="*/ 350 h 562"/>
                    <a:gd name="T24" fmla="*/ 258 w 300"/>
                    <a:gd name="T25" fmla="*/ 363 h 562"/>
                    <a:gd name="T26" fmla="*/ 260 w 300"/>
                    <a:gd name="T27" fmla="*/ 357 h 562"/>
                    <a:gd name="T28" fmla="*/ 281 w 300"/>
                    <a:gd name="T29" fmla="*/ 331 h 562"/>
                    <a:gd name="T30" fmla="*/ 263 w 300"/>
                    <a:gd name="T31" fmla="*/ 322 h 562"/>
                    <a:gd name="T32" fmla="*/ 253 w 300"/>
                    <a:gd name="T33" fmla="*/ 294 h 562"/>
                    <a:gd name="T34" fmla="*/ 253 w 300"/>
                    <a:gd name="T35" fmla="*/ 284 h 562"/>
                    <a:gd name="T36" fmla="*/ 272 w 300"/>
                    <a:gd name="T37" fmla="*/ 258 h 562"/>
                    <a:gd name="T38" fmla="*/ 291 w 300"/>
                    <a:gd name="T39" fmla="*/ 257 h 562"/>
                    <a:gd name="T40" fmla="*/ 286 w 300"/>
                    <a:gd name="T41" fmla="*/ 235 h 562"/>
                    <a:gd name="T42" fmla="*/ 287 w 300"/>
                    <a:gd name="T43" fmla="*/ 228 h 562"/>
                    <a:gd name="T44" fmla="*/ 300 w 300"/>
                    <a:gd name="T45" fmla="*/ 200 h 562"/>
                    <a:gd name="T46" fmla="*/ 278 w 300"/>
                    <a:gd name="T47" fmla="*/ 196 h 562"/>
                    <a:gd name="T48" fmla="*/ 266 w 300"/>
                    <a:gd name="T49" fmla="*/ 169 h 562"/>
                    <a:gd name="T50" fmla="*/ 277 w 300"/>
                    <a:gd name="T51" fmla="*/ 144 h 562"/>
                    <a:gd name="T52" fmla="*/ 297 w 300"/>
                    <a:gd name="T53" fmla="*/ 137 h 562"/>
                    <a:gd name="T54" fmla="*/ 284 w 300"/>
                    <a:gd name="T55" fmla="*/ 114 h 562"/>
                    <a:gd name="T56" fmla="*/ 282 w 300"/>
                    <a:gd name="T57" fmla="*/ 101 h 562"/>
                    <a:gd name="T58" fmla="*/ 285 w 300"/>
                    <a:gd name="T59" fmla="*/ 82 h 562"/>
                    <a:gd name="T60" fmla="*/ 277 w 300"/>
                    <a:gd name="T61" fmla="*/ 84 h 562"/>
                    <a:gd name="T62" fmla="*/ 252 w 300"/>
                    <a:gd name="T63" fmla="*/ 67 h 562"/>
                    <a:gd name="T64" fmla="*/ 245 w 300"/>
                    <a:gd name="T65" fmla="*/ 49 h 562"/>
                    <a:gd name="T66" fmla="*/ 246 w 300"/>
                    <a:gd name="T67" fmla="*/ 42 h 562"/>
                    <a:gd name="T68" fmla="*/ 259 w 300"/>
                    <a:gd name="T69" fmla="*/ 26 h 562"/>
                    <a:gd name="T70" fmla="*/ 232 w 300"/>
                    <a:gd name="T71" fmla="*/ 13 h 562"/>
                    <a:gd name="T72" fmla="*/ 227 w 300"/>
                    <a:gd name="T73" fmla="*/ 7 h 562"/>
                    <a:gd name="T74" fmla="*/ 215 w 300"/>
                    <a:gd name="T75" fmla="*/ 31 h 562"/>
                    <a:gd name="T76" fmla="*/ 193 w 300"/>
                    <a:gd name="T77" fmla="*/ 39 h 562"/>
                    <a:gd name="T78" fmla="*/ 177 w 300"/>
                    <a:gd name="T79" fmla="*/ 29 h 562"/>
                    <a:gd name="T80" fmla="*/ 170 w 300"/>
                    <a:gd name="T81" fmla="*/ 2 h 562"/>
                    <a:gd name="T82" fmla="*/ 170 w 300"/>
                    <a:gd name="T83" fmla="*/ 0 h 562"/>
                    <a:gd name="T84" fmla="*/ 157 w 300"/>
                    <a:gd name="T85" fmla="*/ 8 h 562"/>
                    <a:gd name="T86" fmla="*/ 132 w 300"/>
                    <a:gd name="T87" fmla="*/ 12 h 562"/>
                    <a:gd name="T88" fmla="*/ 150 w 300"/>
                    <a:gd name="T89" fmla="*/ 63 h 562"/>
                    <a:gd name="T90" fmla="*/ 149 w 300"/>
                    <a:gd name="T91" fmla="*/ 66 h 562"/>
                    <a:gd name="T92" fmla="*/ 113 w 300"/>
                    <a:gd name="T93" fmla="*/ 129 h 562"/>
                    <a:gd name="T94" fmla="*/ 92 w 300"/>
                    <a:gd name="T95" fmla="*/ 145 h 562"/>
                    <a:gd name="T96" fmla="*/ 2 w 300"/>
                    <a:gd name="T97" fmla="*/ 339 h 562"/>
                    <a:gd name="T98" fmla="*/ 0 w 300"/>
                    <a:gd name="T99" fmla="*/ 464 h 562"/>
                    <a:gd name="T100" fmla="*/ 2 w 300"/>
                    <a:gd name="T101" fmla="*/ 562 h 5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00" h="562">
                      <a:moveTo>
                        <a:pt x="28" y="562"/>
                      </a:moveTo>
                      <a:cubicBezTo>
                        <a:pt x="28" y="488"/>
                        <a:pt x="31" y="378"/>
                        <a:pt x="49" y="319"/>
                      </a:cubicBezTo>
                      <a:cubicBezTo>
                        <a:pt x="57" y="290"/>
                        <a:pt x="69" y="275"/>
                        <a:pt x="103" y="275"/>
                      </a:cubicBezTo>
                      <a:cubicBezTo>
                        <a:pt x="135" y="275"/>
                        <a:pt x="153" y="289"/>
                        <a:pt x="166" y="322"/>
                      </a:cubicBezTo>
                      <a:cubicBezTo>
                        <a:pt x="175" y="347"/>
                        <a:pt x="181" y="364"/>
                        <a:pt x="181" y="381"/>
                      </a:cubicBezTo>
                      <a:cubicBezTo>
                        <a:pt x="181" y="389"/>
                        <a:pt x="179" y="396"/>
                        <a:pt x="177" y="403"/>
                      </a:cubicBezTo>
                      <a:cubicBezTo>
                        <a:pt x="184" y="399"/>
                        <a:pt x="192" y="397"/>
                        <a:pt x="200" y="397"/>
                      </a:cubicBezTo>
                      <a:cubicBezTo>
                        <a:pt x="205" y="397"/>
                        <a:pt x="209" y="398"/>
                        <a:pt x="213" y="399"/>
                      </a:cubicBezTo>
                      <a:cubicBezTo>
                        <a:pt x="209" y="391"/>
                        <a:pt x="207" y="383"/>
                        <a:pt x="207" y="377"/>
                      </a:cubicBezTo>
                      <a:cubicBezTo>
                        <a:pt x="207" y="376"/>
                        <a:pt x="207" y="375"/>
                        <a:pt x="207" y="374"/>
                      </a:cubicBezTo>
                      <a:cubicBezTo>
                        <a:pt x="208" y="366"/>
                        <a:pt x="212" y="360"/>
                        <a:pt x="218" y="355"/>
                      </a:cubicBezTo>
                      <a:cubicBezTo>
                        <a:pt x="225" y="350"/>
                        <a:pt x="233" y="348"/>
                        <a:pt x="241" y="350"/>
                      </a:cubicBezTo>
                      <a:cubicBezTo>
                        <a:pt x="247" y="352"/>
                        <a:pt x="253" y="356"/>
                        <a:pt x="258" y="363"/>
                      </a:cubicBezTo>
                      <a:cubicBezTo>
                        <a:pt x="259" y="361"/>
                        <a:pt x="259" y="359"/>
                        <a:pt x="260" y="357"/>
                      </a:cubicBezTo>
                      <a:cubicBezTo>
                        <a:pt x="264" y="345"/>
                        <a:pt x="272" y="337"/>
                        <a:pt x="281" y="331"/>
                      </a:cubicBezTo>
                      <a:cubicBezTo>
                        <a:pt x="274" y="329"/>
                        <a:pt x="268" y="327"/>
                        <a:pt x="263" y="322"/>
                      </a:cubicBezTo>
                      <a:cubicBezTo>
                        <a:pt x="256" y="316"/>
                        <a:pt x="253" y="306"/>
                        <a:pt x="253" y="294"/>
                      </a:cubicBezTo>
                      <a:cubicBezTo>
                        <a:pt x="253" y="291"/>
                        <a:pt x="253" y="287"/>
                        <a:pt x="253" y="284"/>
                      </a:cubicBezTo>
                      <a:cubicBezTo>
                        <a:pt x="255" y="271"/>
                        <a:pt x="262" y="262"/>
                        <a:pt x="272" y="258"/>
                      </a:cubicBezTo>
                      <a:cubicBezTo>
                        <a:pt x="278" y="256"/>
                        <a:pt x="285" y="255"/>
                        <a:pt x="291" y="257"/>
                      </a:cubicBezTo>
                      <a:cubicBezTo>
                        <a:pt x="288" y="250"/>
                        <a:pt x="286" y="242"/>
                        <a:pt x="286" y="235"/>
                      </a:cubicBezTo>
                      <a:cubicBezTo>
                        <a:pt x="286" y="233"/>
                        <a:pt x="286" y="230"/>
                        <a:pt x="287" y="228"/>
                      </a:cubicBezTo>
                      <a:cubicBezTo>
                        <a:pt x="288" y="217"/>
                        <a:pt x="292" y="208"/>
                        <a:pt x="300" y="200"/>
                      </a:cubicBezTo>
                      <a:cubicBezTo>
                        <a:pt x="292" y="201"/>
                        <a:pt x="284" y="200"/>
                        <a:pt x="278" y="196"/>
                      </a:cubicBezTo>
                      <a:cubicBezTo>
                        <a:pt x="270" y="191"/>
                        <a:pt x="266" y="182"/>
                        <a:pt x="266" y="169"/>
                      </a:cubicBezTo>
                      <a:cubicBezTo>
                        <a:pt x="266" y="158"/>
                        <a:pt x="270" y="149"/>
                        <a:pt x="277" y="144"/>
                      </a:cubicBezTo>
                      <a:cubicBezTo>
                        <a:pt x="283" y="140"/>
                        <a:pt x="290" y="138"/>
                        <a:pt x="297" y="137"/>
                      </a:cubicBezTo>
                      <a:cubicBezTo>
                        <a:pt x="291" y="131"/>
                        <a:pt x="286" y="123"/>
                        <a:pt x="284" y="114"/>
                      </a:cubicBezTo>
                      <a:cubicBezTo>
                        <a:pt x="282" y="110"/>
                        <a:pt x="282" y="105"/>
                        <a:pt x="282" y="101"/>
                      </a:cubicBezTo>
                      <a:cubicBezTo>
                        <a:pt x="282" y="94"/>
                        <a:pt x="283" y="88"/>
                        <a:pt x="285" y="82"/>
                      </a:cubicBezTo>
                      <a:cubicBezTo>
                        <a:pt x="282" y="83"/>
                        <a:pt x="280" y="84"/>
                        <a:pt x="277" y="84"/>
                      </a:cubicBezTo>
                      <a:cubicBezTo>
                        <a:pt x="267" y="83"/>
                        <a:pt x="259" y="75"/>
                        <a:pt x="252" y="67"/>
                      </a:cubicBezTo>
                      <a:cubicBezTo>
                        <a:pt x="247" y="61"/>
                        <a:pt x="245" y="55"/>
                        <a:pt x="245" y="49"/>
                      </a:cubicBezTo>
                      <a:cubicBezTo>
                        <a:pt x="245" y="47"/>
                        <a:pt x="245" y="44"/>
                        <a:pt x="246" y="42"/>
                      </a:cubicBezTo>
                      <a:cubicBezTo>
                        <a:pt x="248" y="36"/>
                        <a:pt x="252" y="31"/>
                        <a:pt x="259" y="26"/>
                      </a:cubicBezTo>
                      <a:cubicBezTo>
                        <a:pt x="249" y="24"/>
                        <a:pt x="240" y="20"/>
                        <a:pt x="232" y="13"/>
                      </a:cubicBezTo>
                      <a:cubicBezTo>
                        <a:pt x="230" y="11"/>
                        <a:pt x="228" y="9"/>
                        <a:pt x="227" y="7"/>
                      </a:cubicBezTo>
                      <a:cubicBezTo>
                        <a:pt x="224" y="19"/>
                        <a:pt x="220" y="26"/>
                        <a:pt x="215" y="31"/>
                      </a:cubicBezTo>
                      <a:cubicBezTo>
                        <a:pt x="209" y="37"/>
                        <a:pt x="202" y="40"/>
                        <a:pt x="193" y="39"/>
                      </a:cubicBezTo>
                      <a:cubicBezTo>
                        <a:pt x="187" y="39"/>
                        <a:pt x="181" y="35"/>
                        <a:pt x="177" y="29"/>
                      </a:cubicBezTo>
                      <a:cubicBezTo>
                        <a:pt x="172" y="23"/>
                        <a:pt x="170" y="13"/>
                        <a:pt x="170" y="2"/>
                      </a:cubicBezTo>
                      <a:cubicBezTo>
                        <a:pt x="170" y="1"/>
                        <a:pt x="170" y="0"/>
                        <a:pt x="170" y="0"/>
                      </a:cubicBezTo>
                      <a:cubicBezTo>
                        <a:pt x="166" y="3"/>
                        <a:pt x="162" y="6"/>
                        <a:pt x="157" y="8"/>
                      </a:cubicBezTo>
                      <a:cubicBezTo>
                        <a:pt x="149" y="11"/>
                        <a:pt x="141" y="12"/>
                        <a:pt x="132" y="12"/>
                      </a:cubicBezTo>
                      <a:cubicBezTo>
                        <a:pt x="141" y="24"/>
                        <a:pt x="150" y="42"/>
                        <a:pt x="150" y="63"/>
                      </a:cubicBezTo>
                      <a:cubicBezTo>
                        <a:pt x="150" y="64"/>
                        <a:pt x="150" y="65"/>
                        <a:pt x="149" y="66"/>
                      </a:cubicBezTo>
                      <a:cubicBezTo>
                        <a:pt x="148" y="90"/>
                        <a:pt x="136" y="111"/>
                        <a:pt x="113" y="129"/>
                      </a:cubicBezTo>
                      <a:cubicBezTo>
                        <a:pt x="92" y="145"/>
                        <a:pt x="92" y="145"/>
                        <a:pt x="92" y="145"/>
                      </a:cubicBezTo>
                      <a:cubicBezTo>
                        <a:pt x="46" y="180"/>
                        <a:pt x="5" y="210"/>
                        <a:pt x="2" y="339"/>
                      </a:cubicBezTo>
                      <a:cubicBezTo>
                        <a:pt x="0" y="389"/>
                        <a:pt x="0" y="431"/>
                        <a:pt x="0" y="464"/>
                      </a:cubicBezTo>
                      <a:cubicBezTo>
                        <a:pt x="0" y="520"/>
                        <a:pt x="1" y="557"/>
                        <a:pt x="2" y="562"/>
                      </a:cubicBezTo>
                    </a:path>
                  </a:pathLst>
                </a:custGeom>
                <a:noFill/>
                <a:ln w="3175" cap="rnd">
                  <a:solidFill>
                    <a:srgbClr val="343434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4" name="Freeform 75"/>
                <p:cNvSpPr>
                  <a:spLocks noChangeArrowheads="1"/>
                </p:cNvSpPr>
                <p:nvPr>
                  <p:custDataLst>
                    <p:tags r:id="rId384"/>
                  </p:custDataLst>
                </p:nvPr>
              </p:nvSpPr>
              <p:spPr bwMode="auto">
                <a:xfrm>
                  <a:off x="1880" y="1250"/>
                  <a:ext cx="15" cy="30"/>
                </a:xfrm>
                <a:custGeom>
                  <a:avLst/>
                  <a:gdLst>
                    <a:gd name="T0" fmla="*/ 16 w 16"/>
                    <a:gd name="T1" fmla="*/ 31 h 31"/>
                    <a:gd name="T2" fmla="*/ 16 w 16"/>
                    <a:gd name="T3" fmla="*/ 31 h 31"/>
                    <a:gd name="T4" fmla="*/ 0 w 16"/>
                    <a:gd name="T5" fmla="*/ 0 h 31"/>
                    <a:gd name="T6" fmla="*/ 2 w 16"/>
                    <a:gd name="T7" fmla="*/ 0 h 31"/>
                    <a:gd name="T8" fmla="*/ 16 w 16"/>
                    <a:gd name="T9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1">
                      <a:moveTo>
                        <a:pt x="16" y="31"/>
                      </a:move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9" y="22"/>
                        <a:pt x="1" y="8"/>
                        <a:pt x="0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8"/>
                        <a:pt x="9" y="22"/>
                        <a:pt x="16" y="31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5" name="Freeform 76"/>
                <p:cNvSpPr>
                  <a:spLocks noChangeArrowheads="1"/>
                </p:cNvSpPr>
                <p:nvPr>
                  <p:custDataLst>
                    <p:tags r:id="rId385"/>
                  </p:custDataLst>
                </p:nvPr>
              </p:nvSpPr>
              <p:spPr bwMode="auto">
                <a:xfrm>
                  <a:off x="1852" y="1282"/>
                  <a:ext cx="13" cy="18"/>
                </a:xfrm>
                <a:custGeom>
                  <a:avLst/>
                  <a:gdLst>
                    <a:gd name="T0" fmla="*/ 14 w 14"/>
                    <a:gd name="T1" fmla="*/ 18 h 18"/>
                    <a:gd name="T2" fmla="*/ 14 w 14"/>
                    <a:gd name="T3" fmla="*/ 18 h 18"/>
                    <a:gd name="T4" fmla="*/ 0 w 14"/>
                    <a:gd name="T5" fmla="*/ 1 h 18"/>
                    <a:gd name="T6" fmla="*/ 1 w 14"/>
                    <a:gd name="T7" fmla="*/ 0 h 18"/>
                    <a:gd name="T8" fmla="*/ 14 w 14"/>
                    <a:gd name="T9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8">
                      <a:moveTo>
                        <a:pt x="14" y="18"/>
                      </a:move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8" y="10"/>
                        <a:pt x="3" y="5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4"/>
                        <a:pt x="8" y="10"/>
                        <a:pt x="14" y="18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6" name="Freeform 77"/>
                <p:cNvSpPr>
                  <a:spLocks noChangeArrowheads="1"/>
                </p:cNvSpPr>
                <p:nvPr>
                  <p:custDataLst>
                    <p:tags r:id="rId386"/>
                  </p:custDataLst>
                </p:nvPr>
              </p:nvSpPr>
              <p:spPr bwMode="auto">
                <a:xfrm>
                  <a:off x="1906" y="890"/>
                  <a:ext cx="23" cy="10"/>
                </a:xfrm>
                <a:custGeom>
                  <a:avLst/>
                  <a:gdLst>
                    <a:gd name="T0" fmla="*/ 23 w 23"/>
                    <a:gd name="T1" fmla="*/ 0 h 10"/>
                    <a:gd name="T2" fmla="*/ 1 w 23"/>
                    <a:gd name="T3" fmla="*/ 10 h 10"/>
                    <a:gd name="T4" fmla="*/ 0 w 23"/>
                    <a:gd name="T5" fmla="*/ 8 h 10"/>
                    <a:gd name="T6" fmla="*/ 23 w 23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0">
                      <a:moveTo>
                        <a:pt x="23" y="0"/>
                      </a:moveTo>
                      <a:cubicBezTo>
                        <a:pt x="17" y="3"/>
                        <a:pt x="1" y="9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7" y="3"/>
                        <a:pt x="23" y="0"/>
                      </a:cubicBezTo>
                    </a:path>
                  </a:pathLst>
                </a:custGeom>
                <a:solidFill>
                  <a:srgbClr val="433B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7" name="Freeform 78"/>
                <p:cNvSpPr>
                  <a:spLocks noChangeArrowheads="1"/>
                </p:cNvSpPr>
                <p:nvPr>
                  <p:custDataLst>
                    <p:tags r:id="rId387"/>
                  </p:custDataLst>
                </p:nvPr>
              </p:nvSpPr>
              <p:spPr bwMode="auto">
                <a:xfrm>
                  <a:off x="1790" y="806"/>
                  <a:ext cx="7" cy="59"/>
                </a:xfrm>
                <a:custGeom>
                  <a:avLst/>
                  <a:gdLst>
                    <a:gd name="T0" fmla="*/ 1 w 7"/>
                    <a:gd name="T1" fmla="*/ 0 h 62"/>
                    <a:gd name="T2" fmla="*/ 0 w 7"/>
                    <a:gd name="T3" fmla="*/ 62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" h="62">
                      <a:moveTo>
                        <a:pt x="1" y="0"/>
                      </a:moveTo>
                      <a:cubicBezTo>
                        <a:pt x="6" y="12"/>
                        <a:pt x="7" y="48"/>
                        <a:pt x="0" y="62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8" name="Freeform 79"/>
                <p:cNvSpPr>
                  <a:spLocks noChangeArrowheads="1"/>
                </p:cNvSpPr>
                <p:nvPr>
                  <p:custDataLst>
                    <p:tags r:id="rId388"/>
                  </p:custDataLst>
                </p:nvPr>
              </p:nvSpPr>
              <p:spPr bwMode="auto">
                <a:xfrm>
                  <a:off x="1779" y="802"/>
                  <a:ext cx="11" cy="67"/>
                </a:xfrm>
                <a:custGeom>
                  <a:avLst/>
                  <a:gdLst>
                    <a:gd name="T0" fmla="*/ 0 w 12"/>
                    <a:gd name="T1" fmla="*/ 0 h 70"/>
                    <a:gd name="T2" fmla="*/ 8 w 12"/>
                    <a:gd name="T3" fmla="*/ 7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70">
                      <a:moveTo>
                        <a:pt x="0" y="0"/>
                      </a:moveTo>
                      <a:cubicBezTo>
                        <a:pt x="5" y="12"/>
                        <a:pt x="12" y="57"/>
                        <a:pt x="8" y="7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79" name="Freeform 80"/>
                <p:cNvSpPr>
                  <a:spLocks noChangeArrowheads="1"/>
                </p:cNvSpPr>
                <p:nvPr>
                  <p:custDataLst>
                    <p:tags r:id="rId389"/>
                  </p:custDataLst>
                </p:nvPr>
              </p:nvSpPr>
              <p:spPr bwMode="auto">
                <a:xfrm>
                  <a:off x="1765" y="802"/>
                  <a:ext cx="18" cy="71"/>
                </a:xfrm>
                <a:custGeom>
                  <a:avLst/>
                  <a:gdLst>
                    <a:gd name="T0" fmla="*/ 0 w 19"/>
                    <a:gd name="T1" fmla="*/ 0 h 74"/>
                    <a:gd name="T2" fmla="*/ 18 w 19"/>
                    <a:gd name="T3" fmla="*/ 74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9" h="74">
                      <a:moveTo>
                        <a:pt x="0" y="0"/>
                      </a:moveTo>
                      <a:cubicBezTo>
                        <a:pt x="4" y="13"/>
                        <a:pt x="19" y="61"/>
                        <a:pt x="18" y="7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0" name="Freeform 81"/>
                <p:cNvSpPr>
                  <a:spLocks noChangeArrowheads="1"/>
                </p:cNvSpPr>
                <p:nvPr>
                  <p:custDataLst>
                    <p:tags r:id="rId390"/>
                  </p:custDataLst>
                </p:nvPr>
              </p:nvSpPr>
              <p:spPr bwMode="auto">
                <a:xfrm>
                  <a:off x="1752" y="805"/>
                  <a:ext cx="27" cy="70"/>
                </a:xfrm>
                <a:custGeom>
                  <a:avLst/>
                  <a:gdLst>
                    <a:gd name="T0" fmla="*/ 0 w 28"/>
                    <a:gd name="T1" fmla="*/ 0 h 73"/>
                    <a:gd name="T2" fmla="*/ 28 w 28"/>
                    <a:gd name="T3" fmla="*/ 73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8" h="73">
                      <a:moveTo>
                        <a:pt x="0" y="0"/>
                      </a:moveTo>
                      <a:cubicBezTo>
                        <a:pt x="5" y="13"/>
                        <a:pt x="26" y="61"/>
                        <a:pt x="28" y="7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1" name="Freeform 82"/>
                <p:cNvSpPr>
                  <a:spLocks noChangeArrowheads="1"/>
                </p:cNvSpPr>
                <p:nvPr>
                  <p:custDataLst>
                    <p:tags r:id="rId391"/>
                  </p:custDataLst>
                </p:nvPr>
              </p:nvSpPr>
              <p:spPr bwMode="auto">
                <a:xfrm>
                  <a:off x="1740" y="809"/>
                  <a:ext cx="35" cy="68"/>
                </a:xfrm>
                <a:custGeom>
                  <a:avLst/>
                  <a:gdLst>
                    <a:gd name="T0" fmla="*/ 0 w 36"/>
                    <a:gd name="T1" fmla="*/ 0 h 71"/>
                    <a:gd name="T2" fmla="*/ 36 w 36"/>
                    <a:gd name="T3" fmla="*/ 7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6" h="71">
                      <a:moveTo>
                        <a:pt x="0" y="0"/>
                      </a:moveTo>
                      <a:cubicBezTo>
                        <a:pt x="5" y="13"/>
                        <a:pt x="32" y="59"/>
                        <a:pt x="36" y="71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2" name="Freeform 83"/>
                <p:cNvSpPr>
                  <a:spLocks noChangeArrowheads="1"/>
                </p:cNvSpPr>
                <p:nvPr>
                  <p:custDataLst>
                    <p:tags r:id="rId392"/>
                  </p:custDataLst>
                </p:nvPr>
              </p:nvSpPr>
              <p:spPr bwMode="auto">
                <a:xfrm>
                  <a:off x="1730" y="814"/>
                  <a:ext cx="40" cy="64"/>
                </a:xfrm>
                <a:custGeom>
                  <a:avLst/>
                  <a:gdLst>
                    <a:gd name="T0" fmla="*/ 0 w 42"/>
                    <a:gd name="T1" fmla="*/ 0 h 67"/>
                    <a:gd name="T2" fmla="*/ 42 w 42"/>
                    <a:gd name="T3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2" h="67">
                      <a:moveTo>
                        <a:pt x="0" y="0"/>
                      </a:moveTo>
                      <a:cubicBezTo>
                        <a:pt x="6" y="14"/>
                        <a:pt x="33" y="57"/>
                        <a:pt x="42" y="67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3" name="Freeform 84"/>
                <p:cNvSpPr>
                  <a:spLocks noChangeArrowheads="1"/>
                </p:cNvSpPr>
                <p:nvPr>
                  <p:custDataLst>
                    <p:tags r:id="rId393"/>
                  </p:custDataLst>
                </p:nvPr>
              </p:nvSpPr>
              <p:spPr bwMode="auto">
                <a:xfrm>
                  <a:off x="1722" y="823"/>
                  <a:ext cx="44" cy="56"/>
                </a:xfrm>
                <a:custGeom>
                  <a:avLst/>
                  <a:gdLst>
                    <a:gd name="T0" fmla="*/ 0 w 46"/>
                    <a:gd name="T1" fmla="*/ 0 h 59"/>
                    <a:gd name="T2" fmla="*/ 46 w 46"/>
                    <a:gd name="T3" fmla="*/ 59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59">
                      <a:moveTo>
                        <a:pt x="0" y="0"/>
                      </a:moveTo>
                      <a:cubicBezTo>
                        <a:pt x="6" y="15"/>
                        <a:pt x="31" y="51"/>
                        <a:pt x="46" y="5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4" name="Freeform 85"/>
                <p:cNvSpPr>
                  <a:spLocks noChangeArrowheads="1"/>
                </p:cNvSpPr>
                <p:nvPr>
                  <p:custDataLst>
                    <p:tags r:id="rId394"/>
                  </p:custDataLst>
                </p:nvPr>
              </p:nvSpPr>
              <p:spPr bwMode="auto">
                <a:xfrm>
                  <a:off x="1713" y="831"/>
                  <a:ext cx="48" cy="49"/>
                </a:xfrm>
                <a:custGeom>
                  <a:avLst/>
                  <a:gdLst>
                    <a:gd name="T0" fmla="*/ 0 w 50"/>
                    <a:gd name="T1" fmla="*/ 0 h 51"/>
                    <a:gd name="T2" fmla="*/ 50 w 50"/>
                    <a:gd name="T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0" h="51">
                      <a:moveTo>
                        <a:pt x="0" y="0"/>
                      </a:moveTo>
                      <a:cubicBezTo>
                        <a:pt x="8" y="16"/>
                        <a:pt x="30" y="44"/>
                        <a:pt x="50" y="51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5" name="Freeform 86"/>
                <p:cNvSpPr>
                  <a:spLocks noChangeArrowheads="1"/>
                </p:cNvSpPr>
                <p:nvPr>
                  <p:custDataLst>
                    <p:tags r:id="rId395"/>
                  </p:custDataLst>
                </p:nvPr>
              </p:nvSpPr>
              <p:spPr bwMode="auto">
                <a:xfrm>
                  <a:off x="1707" y="844"/>
                  <a:ext cx="49" cy="37"/>
                </a:xfrm>
                <a:custGeom>
                  <a:avLst/>
                  <a:gdLst>
                    <a:gd name="T0" fmla="*/ 0 w 50"/>
                    <a:gd name="T1" fmla="*/ 0 h 39"/>
                    <a:gd name="T2" fmla="*/ 50 w 50"/>
                    <a:gd name="T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0" h="39">
                      <a:moveTo>
                        <a:pt x="0" y="0"/>
                      </a:moveTo>
                      <a:cubicBezTo>
                        <a:pt x="8" y="17"/>
                        <a:pt x="25" y="34"/>
                        <a:pt x="50" y="3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6" name="Freeform 87"/>
                <p:cNvSpPr>
                  <a:spLocks noChangeArrowheads="1"/>
                </p:cNvSpPr>
                <p:nvPr>
                  <p:custDataLst>
                    <p:tags r:id="rId396"/>
                  </p:custDataLst>
                </p:nvPr>
              </p:nvSpPr>
              <p:spPr bwMode="auto">
                <a:xfrm>
                  <a:off x="1880" y="870"/>
                  <a:ext cx="52" cy="27"/>
                </a:xfrm>
                <a:custGeom>
                  <a:avLst/>
                  <a:gdLst>
                    <a:gd name="T0" fmla="*/ 55 w 55"/>
                    <a:gd name="T1" fmla="*/ 0 h 28"/>
                    <a:gd name="T2" fmla="*/ 0 w 55"/>
                    <a:gd name="T3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5" h="28">
                      <a:moveTo>
                        <a:pt x="55" y="0"/>
                      </a:moveTo>
                      <a:cubicBezTo>
                        <a:pt x="47" y="9"/>
                        <a:pt x="15" y="27"/>
                        <a:pt x="0" y="2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7" name="Freeform 88"/>
                <p:cNvSpPr>
                  <a:spLocks noChangeArrowheads="1"/>
                </p:cNvSpPr>
                <p:nvPr>
                  <p:custDataLst>
                    <p:tags r:id="rId397"/>
                  </p:custDataLst>
                </p:nvPr>
              </p:nvSpPr>
              <p:spPr bwMode="auto">
                <a:xfrm>
                  <a:off x="1874" y="856"/>
                  <a:ext cx="56" cy="39"/>
                </a:xfrm>
                <a:custGeom>
                  <a:avLst/>
                  <a:gdLst>
                    <a:gd name="T0" fmla="*/ 58 w 58"/>
                    <a:gd name="T1" fmla="*/ 0 h 40"/>
                    <a:gd name="T2" fmla="*/ 0 w 58"/>
                    <a:gd name="T3" fmla="*/ 4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40">
                      <a:moveTo>
                        <a:pt x="58" y="0"/>
                      </a:moveTo>
                      <a:cubicBezTo>
                        <a:pt x="50" y="10"/>
                        <a:pt x="14" y="37"/>
                        <a:pt x="0" y="4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8" name="Freeform 89"/>
                <p:cNvSpPr>
                  <a:spLocks noChangeArrowheads="1"/>
                </p:cNvSpPr>
                <p:nvPr>
                  <p:custDataLst>
                    <p:tags r:id="rId398"/>
                  </p:custDataLst>
                </p:nvPr>
              </p:nvSpPr>
              <p:spPr bwMode="auto">
                <a:xfrm>
                  <a:off x="1869" y="845"/>
                  <a:ext cx="55" cy="48"/>
                </a:xfrm>
                <a:custGeom>
                  <a:avLst/>
                  <a:gdLst>
                    <a:gd name="T0" fmla="*/ 57 w 57"/>
                    <a:gd name="T1" fmla="*/ 0 h 50"/>
                    <a:gd name="T2" fmla="*/ 0 w 57"/>
                    <a:gd name="T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50">
                      <a:moveTo>
                        <a:pt x="57" y="0"/>
                      </a:moveTo>
                      <a:cubicBezTo>
                        <a:pt x="48" y="9"/>
                        <a:pt x="12" y="45"/>
                        <a:pt x="0" y="5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89" name="Freeform 90"/>
                <p:cNvSpPr>
                  <a:spLocks noChangeArrowheads="1"/>
                </p:cNvSpPr>
                <p:nvPr>
                  <p:custDataLst>
                    <p:tags r:id="rId399"/>
                  </p:custDataLst>
                </p:nvPr>
              </p:nvSpPr>
              <p:spPr bwMode="auto">
                <a:xfrm>
                  <a:off x="1865" y="834"/>
                  <a:ext cx="50" cy="56"/>
                </a:xfrm>
                <a:custGeom>
                  <a:avLst/>
                  <a:gdLst>
                    <a:gd name="T0" fmla="*/ 52 w 52"/>
                    <a:gd name="T1" fmla="*/ 0 h 58"/>
                    <a:gd name="T2" fmla="*/ 0 w 52"/>
                    <a:gd name="T3" fmla="*/ 58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2" h="57">
                      <a:moveTo>
                        <a:pt x="52" y="0"/>
                      </a:moveTo>
                      <a:cubicBezTo>
                        <a:pt x="42" y="10"/>
                        <a:pt x="10" y="52"/>
                        <a:pt x="0" y="5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0" name="Freeform 91"/>
                <p:cNvSpPr>
                  <a:spLocks noChangeArrowheads="1"/>
                </p:cNvSpPr>
                <p:nvPr>
                  <p:custDataLst>
                    <p:tags r:id="rId400"/>
                  </p:custDataLst>
                </p:nvPr>
              </p:nvSpPr>
              <p:spPr bwMode="auto">
                <a:xfrm>
                  <a:off x="1861" y="827"/>
                  <a:ext cx="44" cy="61"/>
                </a:xfrm>
                <a:custGeom>
                  <a:avLst/>
                  <a:gdLst>
                    <a:gd name="T0" fmla="*/ 46 w 46"/>
                    <a:gd name="T1" fmla="*/ 0 h 64"/>
                    <a:gd name="T2" fmla="*/ 0 w 46"/>
                    <a:gd name="T3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64">
                      <a:moveTo>
                        <a:pt x="46" y="0"/>
                      </a:moveTo>
                      <a:cubicBezTo>
                        <a:pt x="36" y="10"/>
                        <a:pt x="9" y="56"/>
                        <a:pt x="0" y="6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1" name="Freeform 92"/>
                <p:cNvSpPr>
                  <a:spLocks noChangeArrowheads="1"/>
                </p:cNvSpPr>
                <p:nvPr>
                  <p:custDataLst>
                    <p:tags r:id="rId401"/>
                  </p:custDataLst>
                </p:nvPr>
              </p:nvSpPr>
              <p:spPr bwMode="auto">
                <a:xfrm>
                  <a:off x="1858" y="820"/>
                  <a:ext cx="38" cy="65"/>
                </a:xfrm>
                <a:custGeom>
                  <a:avLst/>
                  <a:gdLst>
                    <a:gd name="T0" fmla="*/ 39 w 39"/>
                    <a:gd name="T1" fmla="*/ 0 h 68"/>
                    <a:gd name="T2" fmla="*/ 0 w 39"/>
                    <a:gd name="T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9" h="68">
                      <a:moveTo>
                        <a:pt x="39" y="0"/>
                      </a:moveTo>
                      <a:cubicBezTo>
                        <a:pt x="29" y="11"/>
                        <a:pt x="4" y="55"/>
                        <a:pt x="0" y="6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2" name="Freeform 93"/>
                <p:cNvSpPr>
                  <a:spLocks noChangeArrowheads="1"/>
                </p:cNvSpPr>
                <p:nvPr>
                  <p:custDataLst>
                    <p:tags r:id="rId402"/>
                  </p:custDataLst>
                </p:nvPr>
              </p:nvSpPr>
              <p:spPr bwMode="auto">
                <a:xfrm>
                  <a:off x="1855" y="816"/>
                  <a:ext cx="29" cy="66"/>
                </a:xfrm>
                <a:custGeom>
                  <a:avLst/>
                  <a:gdLst>
                    <a:gd name="T0" fmla="*/ 30 w 30"/>
                    <a:gd name="T1" fmla="*/ 0 h 69"/>
                    <a:gd name="T2" fmla="*/ 0 w 30"/>
                    <a:gd name="T3" fmla="*/ 69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69">
                      <a:moveTo>
                        <a:pt x="30" y="0"/>
                      </a:moveTo>
                      <a:cubicBezTo>
                        <a:pt x="20" y="13"/>
                        <a:pt x="0" y="52"/>
                        <a:pt x="0" y="6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3" name="Freeform 94"/>
                <p:cNvSpPr>
                  <a:spLocks noChangeArrowheads="1"/>
                </p:cNvSpPr>
                <p:nvPr>
                  <p:custDataLst>
                    <p:tags r:id="rId403"/>
                  </p:custDataLst>
                </p:nvPr>
              </p:nvSpPr>
              <p:spPr bwMode="auto">
                <a:xfrm>
                  <a:off x="1849" y="813"/>
                  <a:ext cx="24" cy="65"/>
                </a:xfrm>
                <a:custGeom>
                  <a:avLst/>
                  <a:gdLst>
                    <a:gd name="T0" fmla="*/ 25 w 25"/>
                    <a:gd name="T1" fmla="*/ 0 h 68"/>
                    <a:gd name="T2" fmla="*/ 4 w 25"/>
                    <a:gd name="T3" fmla="*/ 68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5" h="68">
                      <a:moveTo>
                        <a:pt x="25" y="0"/>
                      </a:moveTo>
                      <a:cubicBezTo>
                        <a:pt x="14" y="14"/>
                        <a:pt x="0" y="47"/>
                        <a:pt x="4" y="6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4" name="Freeform 95"/>
                <p:cNvSpPr>
                  <a:spLocks noChangeArrowheads="1"/>
                </p:cNvSpPr>
                <p:nvPr>
                  <p:custDataLst>
                    <p:tags r:id="rId404"/>
                  </p:custDataLst>
                </p:nvPr>
              </p:nvSpPr>
              <p:spPr bwMode="auto">
                <a:xfrm>
                  <a:off x="1842" y="813"/>
                  <a:ext cx="17" cy="61"/>
                </a:xfrm>
                <a:custGeom>
                  <a:avLst/>
                  <a:gdLst>
                    <a:gd name="T0" fmla="*/ 18 w 18"/>
                    <a:gd name="T1" fmla="*/ 0 h 63"/>
                    <a:gd name="T2" fmla="*/ 7 w 18"/>
                    <a:gd name="T3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62">
                      <a:moveTo>
                        <a:pt x="18" y="0"/>
                      </a:moveTo>
                      <a:cubicBezTo>
                        <a:pt x="7" y="15"/>
                        <a:pt x="0" y="38"/>
                        <a:pt x="7" y="6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5" name="Freeform 96"/>
                <p:cNvSpPr>
                  <a:spLocks noChangeArrowheads="1"/>
                </p:cNvSpPr>
                <p:nvPr>
                  <p:custDataLst>
                    <p:tags r:id="rId405"/>
                  </p:custDataLst>
                </p:nvPr>
              </p:nvSpPr>
              <p:spPr bwMode="auto">
                <a:xfrm>
                  <a:off x="1922" y="1008"/>
                  <a:ext cx="58" cy="11"/>
                </a:xfrm>
                <a:custGeom>
                  <a:avLst/>
                  <a:gdLst>
                    <a:gd name="T0" fmla="*/ 61 w 61"/>
                    <a:gd name="T1" fmla="*/ 9 h 11"/>
                    <a:gd name="T2" fmla="*/ 0 w 61"/>
                    <a:gd name="T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1" h="11">
                      <a:moveTo>
                        <a:pt x="61" y="9"/>
                      </a:moveTo>
                      <a:cubicBezTo>
                        <a:pt x="49" y="11"/>
                        <a:pt x="13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6" name="Freeform 97"/>
                <p:cNvSpPr>
                  <a:spLocks noChangeArrowheads="1"/>
                </p:cNvSpPr>
                <p:nvPr>
                  <p:custDataLst>
                    <p:tags r:id="rId406"/>
                  </p:custDataLst>
                </p:nvPr>
              </p:nvSpPr>
              <p:spPr bwMode="auto">
                <a:xfrm>
                  <a:off x="1918" y="1003"/>
                  <a:ext cx="68" cy="5"/>
                </a:xfrm>
                <a:custGeom>
                  <a:avLst/>
                  <a:gdLst>
                    <a:gd name="T0" fmla="*/ 71 w 71"/>
                    <a:gd name="T1" fmla="*/ 1 h 5"/>
                    <a:gd name="T2" fmla="*/ 0 w 71"/>
                    <a:gd name="T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5">
                      <a:moveTo>
                        <a:pt x="71" y="1"/>
                      </a:moveTo>
                      <a:cubicBezTo>
                        <a:pt x="58" y="4"/>
                        <a:pt x="13" y="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7" name="Freeform 98"/>
                <p:cNvSpPr>
                  <a:spLocks noChangeArrowheads="1"/>
                </p:cNvSpPr>
                <p:nvPr>
                  <p:custDataLst>
                    <p:tags r:id="rId407"/>
                  </p:custDataLst>
                </p:nvPr>
              </p:nvSpPr>
              <p:spPr bwMode="auto">
                <a:xfrm>
                  <a:off x="1915" y="991"/>
                  <a:ext cx="73" cy="10"/>
                </a:xfrm>
                <a:custGeom>
                  <a:avLst/>
                  <a:gdLst>
                    <a:gd name="T0" fmla="*/ 76 w 76"/>
                    <a:gd name="T1" fmla="*/ 0 h 11"/>
                    <a:gd name="T2" fmla="*/ 0 w 76"/>
                    <a:gd name="T3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6" h="11">
                      <a:moveTo>
                        <a:pt x="76" y="0"/>
                      </a:moveTo>
                      <a:cubicBezTo>
                        <a:pt x="63" y="3"/>
                        <a:pt x="13" y="11"/>
                        <a:pt x="0" y="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8" name="Freeform 99"/>
                <p:cNvSpPr>
                  <a:spLocks noChangeArrowheads="1"/>
                </p:cNvSpPr>
                <p:nvPr>
                  <p:custDataLst>
                    <p:tags r:id="rId408"/>
                  </p:custDataLst>
                </p:nvPr>
              </p:nvSpPr>
              <p:spPr bwMode="auto">
                <a:xfrm>
                  <a:off x="1914" y="977"/>
                  <a:ext cx="72" cy="18"/>
                </a:xfrm>
                <a:custGeom>
                  <a:avLst/>
                  <a:gdLst>
                    <a:gd name="T0" fmla="*/ 75 w 75"/>
                    <a:gd name="T1" fmla="*/ 0 h 18"/>
                    <a:gd name="T2" fmla="*/ 0 w 75"/>
                    <a:gd name="T3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18">
                      <a:moveTo>
                        <a:pt x="75" y="0"/>
                      </a:moveTo>
                      <a:cubicBezTo>
                        <a:pt x="62" y="3"/>
                        <a:pt x="12" y="18"/>
                        <a:pt x="0" y="18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99" name="Freeform 100"/>
                <p:cNvSpPr>
                  <a:spLocks noChangeArrowheads="1"/>
                </p:cNvSpPr>
                <p:nvPr>
                  <p:custDataLst>
                    <p:tags r:id="rId409"/>
                  </p:custDataLst>
                </p:nvPr>
              </p:nvSpPr>
              <p:spPr bwMode="auto">
                <a:xfrm>
                  <a:off x="1912" y="966"/>
                  <a:ext cx="71" cy="25"/>
                </a:xfrm>
                <a:custGeom>
                  <a:avLst/>
                  <a:gdLst>
                    <a:gd name="T0" fmla="*/ 74 w 74"/>
                    <a:gd name="T1" fmla="*/ 0 h 26"/>
                    <a:gd name="T2" fmla="*/ 0 w 74"/>
                    <a:gd name="T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4" h="26">
                      <a:moveTo>
                        <a:pt x="74" y="0"/>
                      </a:moveTo>
                      <a:cubicBezTo>
                        <a:pt x="61" y="3"/>
                        <a:pt x="11" y="24"/>
                        <a:pt x="0" y="26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0" name="Freeform 101"/>
                <p:cNvSpPr>
                  <a:spLocks noChangeArrowheads="1"/>
                </p:cNvSpPr>
                <p:nvPr>
                  <p:custDataLst>
                    <p:tags r:id="rId410"/>
                  </p:custDataLst>
                </p:nvPr>
              </p:nvSpPr>
              <p:spPr bwMode="auto">
                <a:xfrm>
                  <a:off x="1911" y="954"/>
                  <a:ext cx="68" cy="32"/>
                </a:xfrm>
                <a:custGeom>
                  <a:avLst/>
                  <a:gdLst>
                    <a:gd name="T0" fmla="*/ 71 w 71"/>
                    <a:gd name="T1" fmla="*/ 0 h 33"/>
                    <a:gd name="T2" fmla="*/ 0 w 71"/>
                    <a:gd name="T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33">
                      <a:moveTo>
                        <a:pt x="71" y="0"/>
                      </a:moveTo>
                      <a:cubicBezTo>
                        <a:pt x="57" y="4"/>
                        <a:pt x="11" y="25"/>
                        <a:pt x="0" y="3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1" name="Freeform 102"/>
                <p:cNvSpPr>
                  <a:spLocks noChangeArrowheads="1"/>
                </p:cNvSpPr>
                <p:nvPr>
                  <p:custDataLst>
                    <p:tags r:id="rId411"/>
                  </p:custDataLst>
                </p:nvPr>
              </p:nvSpPr>
              <p:spPr bwMode="auto">
                <a:xfrm>
                  <a:off x="1910" y="945"/>
                  <a:ext cx="62" cy="37"/>
                </a:xfrm>
                <a:custGeom>
                  <a:avLst/>
                  <a:gdLst>
                    <a:gd name="T0" fmla="*/ 64 w 64"/>
                    <a:gd name="T1" fmla="*/ 0 h 39"/>
                    <a:gd name="T2" fmla="*/ 0 w 64"/>
                    <a:gd name="T3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4" h="39">
                      <a:moveTo>
                        <a:pt x="64" y="0"/>
                      </a:moveTo>
                      <a:cubicBezTo>
                        <a:pt x="49" y="5"/>
                        <a:pt x="10" y="25"/>
                        <a:pt x="0" y="3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2" name="Freeform 103"/>
                <p:cNvSpPr>
                  <a:spLocks noChangeArrowheads="1"/>
                </p:cNvSpPr>
                <p:nvPr>
                  <p:custDataLst>
                    <p:tags r:id="rId412"/>
                  </p:custDataLst>
                </p:nvPr>
              </p:nvSpPr>
              <p:spPr bwMode="auto">
                <a:xfrm>
                  <a:off x="1910" y="936"/>
                  <a:ext cx="55" cy="41"/>
                </a:xfrm>
                <a:custGeom>
                  <a:avLst/>
                  <a:gdLst>
                    <a:gd name="T0" fmla="*/ 57 w 57"/>
                    <a:gd name="T1" fmla="*/ 0 h 43"/>
                    <a:gd name="T2" fmla="*/ 0 w 57"/>
                    <a:gd name="T3" fmla="*/ 43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7" h="43">
                      <a:moveTo>
                        <a:pt x="57" y="0"/>
                      </a:moveTo>
                      <a:cubicBezTo>
                        <a:pt x="40" y="5"/>
                        <a:pt x="9" y="24"/>
                        <a:pt x="0" y="43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3" name="Freeform 104"/>
                <p:cNvSpPr>
                  <a:spLocks noChangeArrowheads="1"/>
                </p:cNvSpPr>
                <p:nvPr>
                  <p:custDataLst>
                    <p:tags r:id="rId413"/>
                  </p:custDataLst>
                </p:nvPr>
              </p:nvSpPr>
              <p:spPr bwMode="auto">
                <a:xfrm>
                  <a:off x="1909" y="928"/>
                  <a:ext cx="45" cy="44"/>
                </a:xfrm>
                <a:custGeom>
                  <a:avLst/>
                  <a:gdLst>
                    <a:gd name="T0" fmla="*/ 46 w 46"/>
                    <a:gd name="T1" fmla="*/ 0 h 45"/>
                    <a:gd name="T2" fmla="*/ 0 w 46"/>
                    <a:gd name="T3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6" h="45">
                      <a:moveTo>
                        <a:pt x="46" y="0"/>
                      </a:moveTo>
                      <a:cubicBezTo>
                        <a:pt x="28" y="6"/>
                        <a:pt x="9" y="20"/>
                        <a:pt x="0" y="45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4" name="Freeform 105"/>
                <p:cNvSpPr>
                  <a:spLocks noChangeArrowheads="1"/>
                </p:cNvSpPr>
                <p:nvPr>
                  <p:custDataLst>
                    <p:tags r:id="rId414"/>
                  </p:custDataLst>
                </p:nvPr>
              </p:nvSpPr>
              <p:spPr bwMode="auto">
                <a:xfrm>
                  <a:off x="1914" y="1121"/>
                  <a:ext cx="48" cy="35"/>
                </a:xfrm>
                <a:custGeom>
                  <a:avLst/>
                  <a:gdLst>
                    <a:gd name="T0" fmla="*/ 50 w 50"/>
                    <a:gd name="T1" fmla="*/ 36 h 36"/>
                    <a:gd name="T2" fmla="*/ 0 w 50"/>
                    <a:gd name="T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0" h="36">
                      <a:moveTo>
                        <a:pt x="50" y="36"/>
                      </a:moveTo>
                      <a:cubicBezTo>
                        <a:pt x="38" y="33"/>
                        <a:pt x="8" y="13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5" name="Freeform 106"/>
                <p:cNvSpPr>
                  <a:spLocks noChangeArrowheads="1"/>
                </p:cNvSpPr>
                <p:nvPr>
                  <p:custDataLst>
                    <p:tags r:id="rId415"/>
                  </p:custDataLst>
                </p:nvPr>
              </p:nvSpPr>
              <p:spPr bwMode="auto">
                <a:xfrm>
                  <a:off x="1913" y="1115"/>
                  <a:ext cx="60" cy="33"/>
                </a:xfrm>
                <a:custGeom>
                  <a:avLst/>
                  <a:gdLst>
                    <a:gd name="T0" fmla="*/ 62 w 62"/>
                    <a:gd name="T1" fmla="*/ 34 h 34"/>
                    <a:gd name="T2" fmla="*/ 0 w 62"/>
                    <a:gd name="T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2" h="34">
                      <a:moveTo>
                        <a:pt x="62" y="34"/>
                      </a:moveTo>
                      <a:cubicBezTo>
                        <a:pt x="50" y="30"/>
                        <a:pt x="9" y="11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6" name="Freeform 107"/>
                <p:cNvSpPr>
                  <a:spLocks noChangeArrowheads="1"/>
                </p:cNvSpPr>
                <p:nvPr>
                  <p:custDataLst>
                    <p:tags r:id="rId416"/>
                  </p:custDataLst>
                </p:nvPr>
              </p:nvSpPr>
              <p:spPr bwMode="auto">
                <a:xfrm>
                  <a:off x="1913" y="1110"/>
                  <a:ext cx="68" cy="27"/>
                </a:xfrm>
                <a:custGeom>
                  <a:avLst/>
                  <a:gdLst>
                    <a:gd name="T0" fmla="*/ 71 w 71"/>
                    <a:gd name="T1" fmla="*/ 28 h 28"/>
                    <a:gd name="T2" fmla="*/ 0 w 71"/>
                    <a:gd name="T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28">
                      <a:moveTo>
                        <a:pt x="71" y="28"/>
                      </a:moveTo>
                      <a:cubicBezTo>
                        <a:pt x="58" y="24"/>
                        <a:pt x="10" y="9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7" name="Freeform 108"/>
                <p:cNvSpPr>
                  <a:spLocks noChangeArrowheads="1"/>
                </p:cNvSpPr>
                <p:nvPr>
                  <p:custDataLst>
                    <p:tags r:id="rId417"/>
                  </p:custDataLst>
                </p:nvPr>
              </p:nvSpPr>
              <p:spPr bwMode="auto">
                <a:xfrm>
                  <a:off x="1914" y="1106"/>
                  <a:ext cx="72" cy="18"/>
                </a:xfrm>
                <a:custGeom>
                  <a:avLst/>
                  <a:gdLst>
                    <a:gd name="T0" fmla="*/ 75 w 75"/>
                    <a:gd name="T1" fmla="*/ 19 h 19"/>
                    <a:gd name="T2" fmla="*/ 0 w 75"/>
                    <a:gd name="T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19">
                      <a:moveTo>
                        <a:pt x="75" y="19"/>
                      </a:moveTo>
                      <a:cubicBezTo>
                        <a:pt x="62" y="15"/>
                        <a:pt x="10" y="6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8" name="Freeform 109"/>
                <p:cNvSpPr>
                  <a:spLocks noChangeArrowheads="1"/>
                </p:cNvSpPr>
                <p:nvPr>
                  <p:custDataLst>
                    <p:tags r:id="rId418"/>
                  </p:custDataLst>
                </p:nvPr>
              </p:nvSpPr>
              <p:spPr bwMode="auto">
                <a:xfrm>
                  <a:off x="1914" y="1101"/>
                  <a:ext cx="75" cy="11"/>
                </a:xfrm>
                <a:custGeom>
                  <a:avLst/>
                  <a:gdLst>
                    <a:gd name="T0" fmla="*/ 78 w 78"/>
                    <a:gd name="T1" fmla="*/ 11 h 11"/>
                    <a:gd name="T2" fmla="*/ 0 w 78"/>
                    <a:gd name="T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8" h="11">
                      <a:moveTo>
                        <a:pt x="78" y="11"/>
                      </a:moveTo>
                      <a:cubicBezTo>
                        <a:pt x="64" y="8"/>
                        <a:pt x="11" y="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09" name="Freeform 110"/>
                <p:cNvSpPr>
                  <a:spLocks noChangeArrowheads="1"/>
                </p:cNvSpPr>
                <p:nvPr>
                  <p:custDataLst>
                    <p:tags r:id="rId419"/>
                  </p:custDataLst>
                </p:nvPr>
              </p:nvSpPr>
              <p:spPr bwMode="auto">
                <a:xfrm>
                  <a:off x="1915" y="1095"/>
                  <a:ext cx="76" cy="5"/>
                </a:xfrm>
                <a:custGeom>
                  <a:avLst/>
                  <a:gdLst>
                    <a:gd name="T0" fmla="*/ 79 w 79"/>
                    <a:gd name="T1" fmla="*/ 5 h 5"/>
                    <a:gd name="T2" fmla="*/ 0 w 79"/>
                    <a:gd name="T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9" h="5">
                      <a:moveTo>
                        <a:pt x="79" y="5"/>
                      </a:moveTo>
                      <a:cubicBezTo>
                        <a:pt x="64" y="2"/>
                        <a:pt x="13" y="0"/>
                        <a:pt x="0" y="2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0" name="Freeform 111"/>
                <p:cNvSpPr>
                  <a:spLocks noChangeArrowheads="1"/>
                </p:cNvSpPr>
                <p:nvPr>
                  <p:custDataLst>
                    <p:tags r:id="rId420"/>
                  </p:custDataLst>
                </p:nvPr>
              </p:nvSpPr>
              <p:spPr bwMode="auto">
                <a:xfrm>
                  <a:off x="1916" y="1086"/>
                  <a:ext cx="72" cy="6"/>
                </a:xfrm>
                <a:custGeom>
                  <a:avLst/>
                  <a:gdLst>
                    <a:gd name="T0" fmla="*/ 75 w 75"/>
                    <a:gd name="T1" fmla="*/ 3 h 7"/>
                    <a:gd name="T2" fmla="*/ 0 w 75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7">
                      <a:moveTo>
                        <a:pt x="75" y="3"/>
                      </a:moveTo>
                      <a:cubicBezTo>
                        <a:pt x="59" y="0"/>
                        <a:pt x="16" y="0"/>
                        <a:pt x="0" y="7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1" name="Freeform 112"/>
                <p:cNvSpPr>
                  <a:spLocks noChangeArrowheads="1"/>
                </p:cNvSpPr>
                <p:nvPr>
                  <p:custDataLst>
                    <p:tags r:id="rId421"/>
                  </p:custDataLst>
                </p:nvPr>
              </p:nvSpPr>
              <p:spPr bwMode="auto">
                <a:xfrm>
                  <a:off x="1918" y="1074"/>
                  <a:ext cx="68" cy="15"/>
                </a:xfrm>
                <a:custGeom>
                  <a:avLst/>
                  <a:gdLst>
                    <a:gd name="T0" fmla="*/ 71 w 71"/>
                    <a:gd name="T1" fmla="*/ 3 h 15"/>
                    <a:gd name="T2" fmla="*/ 0 w 71"/>
                    <a:gd name="T3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15">
                      <a:moveTo>
                        <a:pt x="71" y="3"/>
                      </a:moveTo>
                      <a:cubicBezTo>
                        <a:pt x="53" y="0"/>
                        <a:pt x="17" y="2"/>
                        <a:pt x="0" y="15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2" name="Freeform 113"/>
                <p:cNvSpPr>
                  <a:spLocks noChangeArrowheads="1"/>
                </p:cNvSpPr>
                <p:nvPr>
                  <p:custDataLst>
                    <p:tags r:id="rId422"/>
                  </p:custDataLst>
                </p:nvPr>
              </p:nvSpPr>
              <p:spPr bwMode="auto">
                <a:xfrm>
                  <a:off x="1921" y="1063"/>
                  <a:ext cx="58" cy="20"/>
                </a:xfrm>
                <a:custGeom>
                  <a:avLst/>
                  <a:gdLst>
                    <a:gd name="T0" fmla="*/ 61 w 61"/>
                    <a:gd name="T1" fmla="*/ 2 h 21"/>
                    <a:gd name="T2" fmla="*/ 0 w 61"/>
                    <a:gd name="T3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1" h="21">
                      <a:moveTo>
                        <a:pt x="61" y="2"/>
                      </a:moveTo>
                      <a:cubicBezTo>
                        <a:pt x="43" y="0"/>
                        <a:pt x="19" y="3"/>
                        <a:pt x="0" y="21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3" name="Freeform 114"/>
                <p:cNvSpPr>
                  <a:spLocks noChangeArrowheads="1"/>
                </p:cNvSpPr>
                <p:nvPr>
                  <p:custDataLst>
                    <p:tags r:id="rId423"/>
                  </p:custDataLst>
                </p:nvPr>
              </p:nvSpPr>
              <p:spPr bwMode="auto">
                <a:xfrm>
                  <a:off x="1885" y="1248"/>
                  <a:ext cx="42" cy="43"/>
                </a:xfrm>
                <a:custGeom>
                  <a:avLst/>
                  <a:gdLst>
                    <a:gd name="T0" fmla="*/ 43 w 43"/>
                    <a:gd name="T1" fmla="*/ 45 h 45"/>
                    <a:gd name="T2" fmla="*/ 0 w 43"/>
                    <a:gd name="T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3" h="45">
                      <a:moveTo>
                        <a:pt x="43" y="45"/>
                      </a:moveTo>
                      <a:cubicBezTo>
                        <a:pt x="31" y="39"/>
                        <a:pt x="5" y="1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4" name="Freeform 115"/>
                <p:cNvSpPr>
                  <a:spLocks noChangeArrowheads="1"/>
                </p:cNvSpPr>
                <p:nvPr>
                  <p:custDataLst>
                    <p:tags r:id="rId424"/>
                  </p:custDataLst>
                </p:nvPr>
              </p:nvSpPr>
              <p:spPr bwMode="auto">
                <a:xfrm>
                  <a:off x="1885" y="1242"/>
                  <a:ext cx="53" cy="43"/>
                </a:xfrm>
                <a:custGeom>
                  <a:avLst/>
                  <a:gdLst>
                    <a:gd name="T0" fmla="*/ 55 w 55"/>
                    <a:gd name="T1" fmla="*/ 45 h 45"/>
                    <a:gd name="T2" fmla="*/ 0 w 55"/>
                    <a:gd name="T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5" h="45">
                      <a:moveTo>
                        <a:pt x="55" y="45"/>
                      </a:moveTo>
                      <a:cubicBezTo>
                        <a:pt x="43" y="39"/>
                        <a:pt x="7" y="12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5" name="Freeform 116"/>
                <p:cNvSpPr>
                  <a:spLocks noChangeArrowheads="1"/>
                </p:cNvSpPr>
                <p:nvPr>
                  <p:custDataLst>
                    <p:tags r:id="rId425"/>
                  </p:custDataLst>
                </p:nvPr>
              </p:nvSpPr>
              <p:spPr bwMode="auto">
                <a:xfrm>
                  <a:off x="1886" y="1237"/>
                  <a:ext cx="62" cy="38"/>
                </a:xfrm>
                <a:custGeom>
                  <a:avLst/>
                  <a:gdLst>
                    <a:gd name="T0" fmla="*/ 64 w 64"/>
                    <a:gd name="T1" fmla="*/ 39 h 39"/>
                    <a:gd name="T2" fmla="*/ 0 w 64"/>
                    <a:gd name="T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4" h="39">
                      <a:moveTo>
                        <a:pt x="64" y="39"/>
                      </a:moveTo>
                      <a:cubicBezTo>
                        <a:pt x="52" y="34"/>
                        <a:pt x="8" y="9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6" name="Freeform 117"/>
                <p:cNvSpPr>
                  <a:spLocks noChangeArrowheads="1"/>
                </p:cNvSpPr>
                <p:nvPr>
                  <p:custDataLst>
                    <p:tags r:id="rId426"/>
                  </p:custDataLst>
                </p:nvPr>
              </p:nvSpPr>
              <p:spPr bwMode="auto">
                <a:xfrm>
                  <a:off x="1887" y="1233"/>
                  <a:ext cx="68" cy="31"/>
                </a:xfrm>
                <a:custGeom>
                  <a:avLst/>
                  <a:gdLst>
                    <a:gd name="T0" fmla="*/ 71 w 71"/>
                    <a:gd name="T1" fmla="*/ 33 h 33"/>
                    <a:gd name="T2" fmla="*/ 0 w 71"/>
                    <a:gd name="T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33">
                      <a:moveTo>
                        <a:pt x="71" y="33"/>
                      </a:moveTo>
                      <a:cubicBezTo>
                        <a:pt x="58" y="27"/>
                        <a:pt x="9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7" name="Freeform 118"/>
                <p:cNvSpPr>
                  <a:spLocks noChangeArrowheads="1"/>
                </p:cNvSpPr>
                <p:nvPr>
                  <p:custDataLst>
                    <p:tags r:id="rId427"/>
                  </p:custDataLst>
                </p:nvPr>
              </p:nvSpPr>
              <p:spPr bwMode="auto">
                <a:xfrm>
                  <a:off x="1888" y="1229"/>
                  <a:ext cx="72" cy="24"/>
                </a:xfrm>
                <a:custGeom>
                  <a:avLst/>
                  <a:gdLst>
                    <a:gd name="T0" fmla="*/ 75 w 75"/>
                    <a:gd name="T1" fmla="*/ 25 h 25"/>
                    <a:gd name="T2" fmla="*/ 0 w 75"/>
                    <a:gd name="T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25">
                      <a:moveTo>
                        <a:pt x="75" y="25"/>
                      </a:moveTo>
                      <a:cubicBezTo>
                        <a:pt x="62" y="19"/>
                        <a:pt x="10" y="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8" name="Freeform 119"/>
                <p:cNvSpPr>
                  <a:spLocks noChangeArrowheads="1"/>
                </p:cNvSpPr>
                <p:nvPr>
                  <p:custDataLst>
                    <p:tags r:id="rId428"/>
                  </p:custDataLst>
                </p:nvPr>
              </p:nvSpPr>
              <p:spPr bwMode="auto">
                <a:xfrm>
                  <a:off x="1890" y="1225"/>
                  <a:ext cx="74" cy="16"/>
                </a:xfrm>
                <a:custGeom>
                  <a:avLst/>
                  <a:gdLst>
                    <a:gd name="T0" fmla="*/ 77 w 77"/>
                    <a:gd name="T1" fmla="*/ 17 h 17"/>
                    <a:gd name="T2" fmla="*/ 0 w 77"/>
                    <a:gd name="T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7" h="17">
                      <a:moveTo>
                        <a:pt x="77" y="17"/>
                      </a:moveTo>
                      <a:cubicBezTo>
                        <a:pt x="63" y="11"/>
                        <a:pt x="14" y="0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19" name="Freeform 120"/>
                <p:cNvSpPr>
                  <a:spLocks noChangeArrowheads="1"/>
                </p:cNvSpPr>
                <p:nvPr>
                  <p:custDataLst>
                    <p:tags r:id="rId429"/>
                  </p:custDataLst>
                </p:nvPr>
              </p:nvSpPr>
              <p:spPr bwMode="auto">
                <a:xfrm>
                  <a:off x="1892" y="1216"/>
                  <a:ext cx="72" cy="14"/>
                </a:xfrm>
                <a:custGeom>
                  <a:avLst/>
                  <a:gdLst>
                    <a:gd name="T0" fmla="*/ 75 w 75"/>
                    <a:gd name="T1" fmla="*/ 14 h 14"/>
                    <a:gd name="T2" fmla="*/ 0 w 75"/>
                    <a:gd name="T3" fmla="*/ 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5" h="14">
                      <a:moveTo>
                        <a:pt x="75" y="14"/>
                      </a:moveTo>
                      <a:cubicBezTo>
                        <a:pt x="59" y="8"/>
                        <a:pt x="16" y="0"/>
                        <a:pt x="0" y="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0" name="Freeform 121"/>
                <p:cNvSpPr>
                  <a:spLocks noChangeArrowheads="1"/>
                </p:cNvSpPr>
                <p:nvPr>
                  <p:custDataLst>
                    <p:tags r:id="rId430"/>
                  </p:custDataLst>
                </p:nvPr>
              </p:nvSpPr>
              <p:spPr bwMode="auto">
                <a:xfrm>
                  <a:off x="1895" y="1208"/>
                  <a:ext cx="68" cy="9"/>
                </a:xfrm>
                <a:custGeom>
                  <a:avLst/>
                  <a:gdLst>
                    <a:gd name="T0" fmla="*/ 71 w 71"/>
                    <a:gd name="T1" fmla="*/ 10 h 10"/>
                    <a:gd name="T2" fmla="*/ 0 w 71"/>
                    <a:gd name="T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71" h="10">
                      <a:moveTo>
                        <a:pt x="71" y="10"/>
                      </a:moveTo>
                      <a:cubicBezTo>
                        <a:pt x="55" y="4"/>
                        <a:pt x="19" y="0"/>
                        <a:pt x="0" y="9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1" name="Freeform 122"/>
                <p:cNvSpPr>
                  <a:spLocks noChangeArrowheads="1"/>
                </p:cNvSpPr>
                <p:nvPr>
                  <p:custDataLst>
                    <p:tags r:id="rId431"/>
                  </p:custDataLst>
                </p:nvPr>
              </p:nvSpPr>
              <p:spPr bwMode="auto">
                <a:xfrm>
                  <a:off x="1898" y="1198"/>
                  <a:ext cx="61" cy="13"/>
                </a:xfrm>
                <a:custGeom>
                  <a:avLst/>
                  <a:gdLst>
                    <a:gd name="T0" fmla="*/ 64 w 64"/>
                    <a:gd name="T1" fmla="*/ 7 h 14"/>
                    <a:gd name="T2" fmla="*/ 0 w 64"/>
                    <a:gd name="T3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4" h="14">
                      <a:moveTo>
                        <a:pt x="64" y="7"/>
                      </a:moveTo>
                      <a:cubicBezTo>
                        <a:pt x="47" y="1"/>
                        <a:pt x="23" y="0"/>
                        <a:pt x="0" y="14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2" name="Freeform 123"/>
                <p:cNvSpPr>
                  <a:spLocks noChangeArrowheads="1"/>
                </p:cNvSpPr>
                <p:nvPr>
                  <p:custDataLst>
                    <p:tags r:id="rId432"/>
                  </p:custDataLst>
                </p:nvPr>
              </p:nvSpPr>
              <p:spPr bwMode="auto">
                <a:xfrm>
                  <a:off x="1773" y="1279"/>
                  <a:ext cx="26" cy="53"/>
                </a:xfrm>
                <a:custGeom>
                  <a:avLst/>
                  <a:gdLst>
                    <a:gd name="T0" fmla="*/ 0 w 27"/>
                    <a:gd name="T1" fmla="*/ 56 h 56"/>
                    <a:gd name="T2" fmla="*/ 27 w 27"/>
                    <a:gd name="T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7" h="56">
                      <a:moveTo>
                        <a:pt x="0" y="56"/>
                      </a:moveTo>
                      <a:cubicBezTo>
                        <a:pt x="1" y="44"/>
                        <a:pt x="15" y="11"/>
                        <a:pt x="27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3" name="Freeform 124"/>
                <p:cNvSpPr>
                  <a:spLocks noChangeArrowheads="1"/>
                </p:cNvSpPr>
                <p:nvPr>
                  <p:custDataLst>
                    <p:tags r:id="rId433"/>
                  </p:custDataLst>
                </p:nvPr>
              </p:nvSpPr>
              <p:spPr bwMode="auto">
                <a:xfrm>
                  <a:off x="1782" y="1277"/>
                  <a:ext cx="22" cy="64"/>
                </a:xfrm>
                <a:custGeom>
                  <a:avLst/>
                  <a:gdLst>
                    <a:gd name="T0" fmla="*/ 0 w 22"/>
                    <a:gd name="T1" fmla="*/ 67 h 67"/>
                    <a:gd name="T2" fmla="*/ 22 w 22"/>
                    <a:gd name="T3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2" h="67">
                      <a:moveTo>
                        <a:pt x="0" y="67"/>
                      </a:moveTo>
                      <a:cubicBezTo>
                        <a:pt x="1" y="55"/>
                        <a:pt x="13" y="11"/>
                        <a:pt x="22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4" name="Freeform 125"/>
                <p:cNvSpPr>
                  <a:spLocks noChangeArrowheads="1"/>
                </p:cNvSpPr>
                <p:nvPr>
                  <p:custDataLst>
                    <p:tags r:id="rId434"/>
                  </p:custDataLst>
                </p:nvPr>
              </p:nvSpPr>
              <p:spPr bwMode="auto">
                <a:xfrm>
                  <a:off x="1796" y="1276"/>
                  <a:ext cx="13" cy="71"/>
                </a:xfrm>
                <a:custGeom>
                  <a:avLst/>
                  <a:gdLst>
                    <a:gd name="T0" fmla="*/ 0 w 14"/>
                    <a:gd name="T1" fmla="*/ 74 h 74"/>
                    <a:gd name="T2" fmla="*/ 14 w 14"/>
                    <a:gd name="T3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74">
                      <a:moveTo>
                        <a:pt x="0" y="74"/>
                      </a:moveTo>
                      <a:cubicBezTo>
                        <a:pt x="1" y="61"/>
                        <a:pt x="7" y="11"/>
                        <a:pt x="14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5" name="Freeform 126"/>
                <p:cNvSpPr>
                  <a:spLocks noChangeArrowheads="1"/>
                </p:cNvSpPr>
                <p:nvPr>
                  <p:custDataLst>
                    <p:tags r:id="rId435"/>
                  </p:custDataLst>
                </p:nvPr>
              </p:nvSpPr>
              <p:spPr bwMode="auto">
                <a:xfrm>
                  <a:off x="1808" y="1276"/>
                  <a:ext cx="5" cy="74"/>
                </a:xfrm>
                <a:custGeom>
                  <a:avLst/>
                  <a:gdLst>
                    <a:gd name="T0" fmla="*/ 0 w 5"/>
                    <a:gd name="T1" fmla="*/ 77 h 77"/>
                    <a:gd name="T2" fmla="*/ 5 w 5"/>
                    <a:gd name="T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" h="77">
                      <a:moveTo>
                        <a:pt x="0" y="77"/>
                      </a:moveTo>
                      <a:cubicBezTo>
                        <a:pt x="1" y="64"/>
                        <a:pt x="1" y="11"/>
                        <a:pt x="5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6" name="Freeform 127"/>
                <p:cNvSpPr>
                  <a:spLocks noChangeArrowheads="1"/>
                </p:cNvSpPr>
                <p:nvPr>
                  <p:custDataLst>
                    <p:tags r:id="rId436"/>
                  </p:custDataLst>
                </p:nvPr>
              </p:nvSpPr>
              <p:spPr bwMode="auto">
                <a:xfrm>
                  <a:off x="1816" y="1275"/>
                  <a:ext cx="6" cy="76"/>
                </a:xfrm>
                <a:custGeom>
                  <a:avLst/>
                  <a:gdLst>
                    <a:gd name="T0" fmla="*/ 5 w 6"/>
                    <a:gd name="T1" fmla="*/ 79 h 79"/>
                    <a:gd name="T2" fmla="*/ 2 w 6"/>
                    <a:gd name="T3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" h="79">
                      <a:moveTo>
                        <a:pt x="5" y="79"/>
                      </a:moveTo>
                      <a:cubicBezTo>
                        <a:pt x="6" y="65"/>
                        <a:pt x="0" y="11"/>
                        <a:pt x="2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7" name="Freeform 128"/>
                <p:cNvSpPr>
                  <a:spLocks noChangeArrowheads="1"/>
                </p:cNvSpPr>
                <p:nvPr>
                  <p:custDataLst>
                    <p:tags r:id="rId437"/>
                  </p:custDataLst>
                </p:nvPr>
              </p:nvSpPr>
              <p:spPr bwMode="auto">
                <a:xfrm>
                  <a:off x="1822" y="1276"/>
                  <a:ext cx="11" cy="74"/>
                </a:xfrm>
                <a:custGeom>
                  <a:avLst/>
                  <a:gdLst>
                    <a:gd name="T0" fmla="*/ 11 w 12"/>
                    <a:gd name="T1" fmla="*/ 77 h 77"/>
                    <a:gd name="T2" fmla="*/ 0 w 12"/>
                    <a:gd name="T3" fmla="*/ 0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77">
                      <a:moveTo>
                        <a:pt x="11" y="77"/>
                      </a:moveTo>
                      <a:cubicBezTo>
                        <a:pt x="12" y="62"/>
                        <a:pt x="5" y="12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8" name="Freeform 129"/>
                <p:cNvSpPr>
                  <a:spLocks noChangeArrowheads="1"/>
                </p:cNvSpPr>
                <p:nvPr>
                  <p:custDataLst>
                    <p:tags r:id="rId438"/>
                  </p:custDataLst>
                </p:nvPr>
              </p:nvSpPr>
              <p:spPr bwMode="auto">
                <a:xfrm>
                  <a:off x="1827" y="1276"/>
                  <a:ext cx="17" cy="70"/>
                </a:xfrm>
                <a:custGeom>
                  <a:avLst/>
                  <a:gdLst>
                    <a:gd name="T0" fmla="*/ 18 w 18"/>
                    <a:gd name="T1" fmla="*/ 73 h 73"/>
                    <a:gd name="T2" fmla="*/ 0 w 18"/>
                    <a:gd name="T3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73">
                      <a:moveTo>
                        <a:pt x="18" y="73"/>
                      </a:moveTo>
                      <a:cubicBezTo>
                        <a:pt x="18" y="56"/>
                        <a:pt x="10" y="14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29" name="Freeform 130"/>
                <p:cNvSpPr>
                  <a:spLocks noChangeArrowheads="1"/>
                </p:cNvSpPr>
                <p:nvPr>
                  <p:custDataLst>
                    <p:tags r:id="rId439"/>
                  </p:custDataLst>
                </p:nvPr>
              </p:nvSpPr>
              <p:spPr bwMode="auto">
                <a:xfrm>
                  <a:off x="1831" y="1277"/>
                  <a:ext cx="24" cy="64"/>
                </a:xfrm>
                <a:custGeom>
                  <a:avLst/>
                  <a:gdLst>
                    <a:gd name="T0" fmla="*/ 24 w 24"/>
                    <a:gd name="T1" fmla="*/ 67 h 67"/>
                    <a:gd name="T2" fmla="*/ 0 w 24"/>
                    <a:gd name="T3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4" h="67">
                      <a:moveTo>
                        <a:pt x="24" y="67"/>
                      </a:moveTo>
                      <a:cubicBezTo>
                        <a:pt x="24" y="50"/>
                        <a:pt x="15" y="1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0" name="Freeform 131"/>
                <p:cNvSpPr>
                  <a:spLocks noChangeArrowheads="1"/>
                </p:cNvSpPr>
                <p:nvPr>
                  <p:custDataLst>
                    <p:tags r:id="rId440"/>
                  </p:custDataLst>
                </p:nvPr>
              </p:nvSpPr>
              <p:spPr bwMode="auto">
                <a:xfrm>
                  <a:off x="1837" y="1279"/>
                  <a:ext cx="29" cy="53"/>
                </a:xfrm>
                <a:custGeom>
                  <a:avLst/>
                  <a:gdLst>
                    <a:gd name="T0" fmla="*/ 30 w 30"/>
                    <a:gd name="T1" fmla="*/ 56 h 56"/>
                    <a:gd name="T2" fmla="*/ 0 w 30"/>
                    <a:gd name="T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0" h="56">
                      <a:moveTo>
                        <a:pt x="30" y="56"/>
                      </a:moveTo>
                      <a:cubicBezTo>
                        <a:pt x="29" y="38"/>
                        <a:pt x="21" y="15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7EBE6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1" name="Freeform 132"/>
                <p:cNvSpPr>
                  <a:spLocks noChangeArrowheads="1"/>
                </p:cNvSpPr>
                <p:nvPr>
                  <p:custDataLst>
                    <p:tags r:id="rId441"/>
                  </p:custDataLst>
                </p:nvPr>
              </p:nvSpPr>
              <p:spPr bwMode="auto">
                <a:xfrm>
                  <a:off x="1746" y="806"/>
                  <a:ext cx="26" cy="24"/>
                </a:xfrm>
                <a:custGeom>
                  <a:avLst/>
                  <a:gdLst>
                    <a:gd name="T0" fmla="*/ 3 w 27"/>
                    <a:gd name="T1" fmla="*/ 7 h 26"/>
                    <a:gd name="T2" fmla="*/ 12 w 27"/>
                    <a:gd name="T3" fmla="*/ 13 h 26"/>
                    <a:gd name="T4" fmla="*/ 23 w 27"/>
                    <a:gd name="T5" fmla="*/ 21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7" h="26">
                      <a:moveTo>
                        <a:pt x="3" y="7"/>
                      </a:moveTo>
                      <a:cubicBezTo>
                        <a:pt x="1" y="0"/>
                        <a:pt x="27" y="1"/>
                        <a:pt x="12" y="13"/>
                      </a:cubicBezTo>
                      <a:cubicBezTo>
                        <a:pt x="0" y="23"/>
                        <a:pt x="18" y="26"/>
                        <a:pt x="23" y="2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2" name="Freeform 133"/>
                <p:cNvSpPr>
                  <a:spLocks noChangeArrowheads="1"/>
                </p:cNvSpPr>
                <p:nvPr>
                  <p:custDataLst>
                    <p:tags r:id="rId442"/>
                  </p:custDataLst>
                </p:nvPr>
              </p:nvSpPr>
              <p:spPr bwMode="auto">
                <a:xfrm>
                  <a:off x="1771" y="802"/>
                  <a:ext cx="17" cy="20"/>
                </a:xfrm>
                <a:custGeom>
                  <a:avLst/>
                  <a:gdLst>
                    <a:gd name="T0" fmla="*/ 5 w 18"/>
                    <a:gd name="T1" fmla="*/ 0 h 21"/>
                    <a:gd name="T2" fmla="*/ 13 w 18"/>
                    <a:gd name="T3" fmla="*/ 3 h 21"/>
                    <a:gd name="T4" fmla="*/ 9 w 18"/>
                    <a:gd name="T5" fmla="*/ 8 h 21"/>
                    <a:gd name="T6" fmla="*/ 18 w 18"/>
                    <a:gd name="T7" fmla="*/ 18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1">
                      <a:moveTo>
                        <a:pt x="5" y="0"/>
                      </a:moveTo>
                      <a:cubicBezTo>
                        <a:pt x="7" y="0"/>
                        <a:pt x="12" y="1"/>
                        <a:pt x="13" y="3"/>
                      </a:cubicBezTo>
                      <a:cubicBezTo>
                        <a:pt x="14" y="7"/>
                        <a:pt x="12" y="6"/>
                        <a:pt x="9" y="8"/>
                      </a:cubicBezTo>
                      <a:cubicBezTo>
                        <a:pt x="0" y="16"/>
                        <a:pt x="9" y="21"/>
                        <a:pt x="18" y="1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3" name="Freeform 134"/>
                <p:cNvSpPr>
                  <a:spLocks noChangeArrowheads="1"/>
                </p:cNvSpPr>
                <p:nvPr>
                  <p:custDataLst>
                    <p:tags r:id="rId443"/>
                  </p:custDataLst>
                </p:nvPr>
              </p:nvSpPr>
              <p:spPr bwMode="auto">
                <a:xfrm>
                  <a:off x="1718" y="817"/>
                  <a:ext cx="17" cy="24"/>
                </a:xfrm>
                <a:custGeom>
                  <a:avLst/>
                  <a:gdLst>
                    <a:gd name="T0" fmla="*/ 1 w 18"/>
                    <a:gd name="T1" fmla="*/ 12 h 25"/>
                    <a:gd name="T2" fmla="*/ 8 w 18"/>
                    <a:gd name="T3" fmla="*/ 11 h 25"/>
                    <a:gd name="T4" fmla="*/ 6 w 18"/>
                    <a:gd name="T5" fmla="*/ 22 h 25"/>
                    <a:gd name="T6" fmla="*/ 18 w 18"/>
                    <a:gd name="T7" fmla="*/ 2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5">
                      <a:moveTo>
                        <a:pt x="1" y="12"/>
                      </a:moveTo>
                      <a:cubicBezTo>
                        <a:pt x="0" y="7"/>
                        <a:pt x="11" y="0"/>
                        <a:pt x="8" y="11"/>
                      </a:cubicBezTo>
                      <a:cubicBezTo>
                        <a:pt x="8" y="14"/>
                        <a:pt x="4" y="19"/>
                        <a:pt x="6" y="22"/>
                      </a:cubicBezTo>
                      <a:cubicBezTo>
                        <a:pt x="9" y="25"/>
                        <a:pt x="16" y="22"/>
                        <a:pt x="18" y="2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4" name="Freeform 135"/>
                <p:cNvSpPr>
                  <a:spLocks noChangeArrowheads="1"/>
                </p:cNvSpPr>
                <p:nvPr>
                  <p:custDataLst>
                    <p:tags r:id="rId444"/>
                  </p:custDataLst>
                </p:nvPr>
              </p:nvSpPr>
              <p:spPr bwMode="auto">
                <a:xfrm>
                  <a:off x="1728" y="812"/>
                  <a:ext cx="12" cy="13"/>
                </a:xfrm>
                <a:custGeom>
                  <a:avLst/>
                  <a:gdLst>
                    <a:gd name="T0" fmla="*/ 0 w 13"/>
                    <a:gd name="T1" fmla="*/ 4 h 13"/>
                    <a:gd name="T2" fmla="*/ 9 w 13"/>
                    <a:gd name="T3" fmla="*/ 1 h 13"/>
                    <a:gd name="T4" fmla="*/ 2 w 13"/>
                    <a:gd name="T5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3">
                      <a:moveTo>
                        <a:pt x="0" y="4"/>
                      </a:moveTo>
                      <a:cubicBezTo>
                        <a:pt x="2" y="2"/>
                        <a:pt x="7" y="0"/>
                        <a:pt x="9" y="1"/>
                      </a:cubicBezTo>
                      <a:cubicBezTo>
                        <a:pt x="13" y="5"/>
                        <a:pt x="5" y="12"/>
                        <a:pt x="2" y="13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5" name="Freeform 136"/>
                <p:cNvSpPr>
                  <a:spLocks noChangeArrowheads="1"/>
                </p:cNvSpPr>
                <p:nvPr>
                  <p:custDataLst>
                    <p:tags r:id="rId445"/>
                  </p:custDataLst>
                </p:nvPr>
              </p:nvSpPr>
              <p:spPr bwMode="auto">
                <a:xfrm>
                  <a:off x="1705" y="840"/>
                  <a:ext cx="10" cy="18"/>
                </a:xfrm>
                <a:custGeom>
                  <a:avLst/>
                  <a:gdLst>
                    <a:gd name="T0" fmla="*/ 1 w 11"/>
                    <a:gd name="T1" fmla="*/ 8 h 19"/>
                    <a:gd name="T2" fmla="*/ 10 w 11"/>
                    <a:gd name="T3" fmla="*/ 5 h 19"/>
                    <a:gd name="T4" fmla="*/ 3 w 11"/>
                    <a:gd name="T5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9">
                      <a:moveTo>
                        <a:pt x="1" y="8"/>
                      </a:moveTo>
                      <a:cubicBezTo>
                        <a:pt x="0" y="4"/>
                        <a:pt x="8" y="0"/>
                        <a:pt x="10" y="5"/>
                      </a:cubicBezTo>
                      <a:cubicBezTo>
                        <a:pt x="11" y="8"/>
                        <a:pt x="5" y="16"/>
                        <a:pt x="3" y="19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6" name="Freeform 137"/>
                <p:cNvSpPr>
                  <a:spLocks noChangeArrowheads="1"/>
                </p:cNvSpPr>
                <p:nvPr>
                  <p:custDataLst>
                    <p:tags r:id="rId446"/>
                  </p:custDataLst>
                </p:nvPr>
              </p:nvSpPr>
              <p:spPr bwMode="auto">
                <a:xfrm>
                  <a:off x="1786" y="807"/>
                  <a:ext cx="12" cy="11"/>
                </a:xfrm>
                <a:custGeom>
                  <a:avLst/>
                  <a:gdLst>
                    <a:gd name="T0" fmla="*/ 9 w 12"/>
                    <a:gd name="T1" fmla="*/ 0 h 11"/>
                    <a:gd name="T2" fmla="*/ 2 w 12"/>
                    <a:gd name="T3" fmla="*/ 0 h 11"/>
                    <a:gd name="T4" fmla="*/ 12 w 12"/>
                    <a:gd name="T5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1">
                      <a:moveTo>
                        <a:pt x="9" y="0"/>
                      </a:moveTo>
                      <a:cubicBezTo>
                        <a:pt x="7" y="0"/>
                        <a:pt x="5" y="0"/>
                        <a:pt x="2" y="0"/>
                      </a:cubicBezTo>
                      <a:cubicBezTo>
                        <a:pt x="0" y="6"/>
                        <a:pt x="8" y="9"/>
                        <a:pt x="12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7" name="Freeform 138"/>
                <p:cNvSpPr>
                  <a:spLocks noChangeArrowheads="1"/>
                </p:cNvSpPr>
                <p:nvPr>
                  <p:custDataLst>
                    <p:tags r:id="rId447"/>
                  </p:custDataLst>
                </p:nvPr>
              </p:nvSpPr>
              <p:spPr bwMode="auto">
                <a:xfrm>
                  <a:off x="1851" y="811"/>
                  <a:ext cx="11" cy="10"/>
                </a:xfrm>
                <a:custGeom>
                  <a:avLst/>
                  <a:gdLst>
                    <a:gd name="T0" fmla="*/ 6 w 12"/>
                    <a:gd name="T1" fmla="*/ 1 h 10"/>
                    <a:gd name="T2" fmla="*/ 10 w 12"/>
                    <a:gd name="T3" fmla="*/ 8 h 10"/>
                    <a:gd name="T4" fmla="*/ 0 w 12"/>
                    <a:gd name="T5" fmla="*/ 8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6" y="1"/>
                      </a:moveTo>
                      <a:cubicBezTo>
                        <a:pt x="9" y="0"/>
                        <a:pt x="12" y="5"/>
                        <a:pt x="10" y="8"/>
                      </a:cubicBezTo>
                      <a:cubicBezTo>
                        <a:pt x="9" y="10"/>
                        <a:pt x="3" y="9"/>
                        <a:pt x="0" y="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8" name="Freeform 139"/>
                <p:cNvSpPr>
                  <a:spLocks noChangeArrowheads="1"/>
                </p:cNvSpPr>
                <p:nvPr>
                  <p:custDataLst>
                    <p:tags r:id="rId448"/>
                  </p:custDataLst>
                </p:nvPr>
              </p:nvSpPr>
              <p:spPr bwMode="auto">
                <a:xfrm>
                  <a:off x="1869" y="814"/>
                  <a:ext cx="19" cy="17"/>
                </a:xfrm>
                <a:custGeom>
                  <a:avLst/>
                  <a:gdLst>
                    <a:gd name="T0" fmla="*/ 14 w 20"/>
                    <a:gd name="T1" fmla="*/ 0 h 18"/>
                    <a:gd name="T2" fmla="*/ 19 w 20"/>
                    <a:gd name="T3" fmla="*/ 7 h 18"/>
                    <a:gd name="T4" fmla="*/ 7 w 20"/>
                    <a:gd name="T5" fmla="*/ 8 h 18"/>
                    <a:gd name="T6" fmla="*/ 11 w 20"/>
                    <a:gd name="T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8">
                      <a:moveTo>
                        <a:pt x="14" y="0"/>
                      </a:moveTo>
                      <a:cubicBezTo>
                        <a:pt x="16" y="1"/>
                        <a:pt x="20" y="4"/>
                        <a:pt x="19" y="7"/>
                      </a:cubicBezTo>
                      <a:cubicBezTo>
                        <a:pt x="17" y="12"/>
                        <a:pt x="10" y="7"/>
                        <a:pt x="7" y="8"/>
                      </a:cubicBezTo>
                      <a:cubicBezTo>
                        <a:pt x="0" y="10"/>
                        <a:pt x="6" y="17"/>
                        <a:pt x="11" y="1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39" name="Freeform 140"/>
                <p:cNvSpPr>
                  <a:spLocks noChangeArrowheads="1"/>
                </p:cNvSpPr>
                <p:nvPr>
                  <p:custDataLst>
                    <p:tags r:id="rId449"/>
                  </p:custDataLst>
                </p:nvPr>
              </p:nvSpPr>
              <p:spPr bwMode="auto">
                <a:xfrm>
                  <a:off x="1895" y="825"/>
                  <a:ext cx="12" cy="15"/>
                </a:xfrm>
                <a:custGeom>
                  <a:avLst/>
                  <a:gdLst>
                    <a:gd name="T0" fmla="*/ 8 w 13"/>
                    <a:gd name="T1" fmla="*/ 0 h 16"/>
                    <a:gd name="T2" fmla="*/ 13 w 13"/>
                    <a:gd name="T3" fmla="*/ 6 h 16"/>
                    <a:gd name="T4" fmla="*/ 1 w 13"/>
                    <a:gd name="T5" fmla="*/ 6 h 16"/>
                    <a:gd name="T6" fmla="*/ 5 w 13"/>
                    <a:gd name="T7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16">
                      <a:moveTo>
                        <a:pt x="8" y="0"/>
                      </a:moveTo>
                      <a:cubicBezTo>
                        <a:pt x="11" y="0"/>
                        <a:pt x="13" y="3"/>
                        <a:pt x="13" y="6"/>
                      </a:cubicBezTo>
                      <a:cubicBezTo>
                        <a:pt x="10" y="9"/>
                        <a:pt x="5" y="4"/>
                        <a:pt x="1" y="6"/>
                      </a:cubicBezTo>
                      <a:cubicBezTo>
                        <a:pt x="0" y="9"/>
                        <a:pt x="3" y="13"/>
                        <a:pt x="5" y="1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0" name="Freeform 141"/>
                <p:cNvSpPr>
                  <a:spLocks noChangeArrowheads="1"/>
                </p:cNvSpPr>
                <p:nvPr>
                  <p:custDataLst>
                    <p:tags r:id="rId450"/>
                  </p:custDataLst>
                </p:nvPr>
              </p:nvSpPr>
              <p:spPr bwMode="auto">
                <a:xfrm>
                  <a:off x="1905" y="831"/>
                  <a:ext cx="15" cy="12"/>
                </a:xfrm>
                <a:custGeom>
                  <a:avLst/>
                  <a:gdLst>
                    <a:gd name="T0" fmla="*/ 8 w 15"/>
                    <a:gd name="T1" fmla="*/ 0 h 12"/>
                    <a:gd name="T2" fmla="*/ 11 w 15"/>
                    <a:gd name="T3" fmla="*/ 10 h 12"/>
                    <a:gd name="T4" fmla="*/ 0 w 15"/>
                    <a:gd name="T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2">
                      <a:moveTo>
                        <a:pt x="8" y="0"/>
                      </a:moveTo>
                      <a:cubicBezTo>
                        <a:pt x="12" y="1"/>
                        <a:pt x="15" y="7"/>
                        <a:pt x="11" y="10"/>
                      </a:cubicBezTo>
                      <a:cubicBezTo>
                        <a:pt x="8" y="12"/>
                        <a:pt x="2" y="9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1" name="Freeform 142"/>
                <p:cNvSpPr>
                  <a:spLocks noChangeArrowheads="1"/>
                </p:cNvSpPr>
                <p:nvPr>
                  <p:custDataLst>
                    <p:tags r:id="rId451"/>
                  </p:custDataLst>
                </p:nvPr>
              </p:nvSpPr>
              <p:spPr bwMode="auto">
                <a:xfrm>
                  <a:off x="1914" y="841"/>
                  <a:ext cx="15" cy="12"/>
                </a:xfrm>
                <a:custGeom>
                  <a:avLst/>
                  <a:gdLst>
                    <a:gd name="T0" fmla="*/ 8 w 15"/>
                    <a:gd name="T1" fmla="*/ 0 h 13"/>
                    <a:gd name="T2" fmla="*/ 11 w 15"/>
                    <a:gd name="T3" fmla="*/ 11 h 13"/>
                    <a:gd name="T4" fmla="*/ 0 w 15"/>
                    <a:gd name="T5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12" y="1"/>
                        <a:pt x="15" y="8"/>
                        <a:pt x="11" y="11"/>
                      </a:cubicBezTo>
                      <a:cubicBezTo>
                        <a:pt x="8" y="13"/>
                        <a:pt x="2" y="8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2" name="Freeform 143"/>
                <p:cNvSpPr>
                  <a:spLocks noChangeArrowheads="1"/>
                </p:cNvSpPr>
                <p:nvPr>
                  <p:custDataLst>
                    <p:tags r:id="rId452"/>
                  </p:custDataLst>
                </p:nvPr>
              </p:nvSpPr>
              <p:spPr bwMode="auto">
                <a:xfrm>
                  <a:off x="1920" y="853"/>
                  <a:ext cx="15" cy="14"/>
                </a:xfrm>
                <a:custGeom>
                  <a:avLst/>
                  <a:gdLst>
                    <a:gd name="T0" fmla="*/ 8 w 16"/>
                    <a:gd name="T1" fmla="*/ 0 h 15"/>
                    <a:gd name="T2" fmla="*/ 12 w 16"/>
                    <a:gd name="T3" fmla="*/ 11 h 15"/>
                    <a:gd name="T4" fmla="*/ 0 w 16"/>
                    <a:gd name="T5" fmla="*/ 6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15">
                      <a:moveTo>
                        <a:pt x="8" y="0"/>
                      </a:moveTo>
                      <a:cubicBezTo>
                        <a:pt x="11" y="2"/>
                        <a:pt x="16" y="8"/>
                        <a:pt x="12" y="11"/>
                      </a:cubicBezTo>
                      <a:cubicBezTo>
                        <a:pt x="9" y="15"/>
                        <a:pt x="1" y="10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3" name="Freeform 144"/>
                <p:cNvSpPr>
                  <a:spLocks noChangeArrowheads="1"/>
                </p:cNvSpPr>
                <p:nvPr>
                  <p:custDataLst>
                    <p:tags r:id="rId453"/>
                  </p:custDataLst>
                </p:nvPr>
              </p:nvSpPr>
              <p:spPr bwMode="auto">
                <a:xfrm>
                  <a:off x="1891" y="818"/>
                  <a:ext cx="8" cy="4"/>
                </a:xfrm>
                <a:custGeom>
                  <a:avLst/>
                  <a:gdLst>
                    <a:gd name="T0" fmla="*/ 8 w 8"/>
                    <a:gd name="T1" fmla="*/ 4 h 4"/>
                    <a:gd name="T2" fmla="*/ 0 w 8"/>
                    <a:gd name="T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8" h="4">
                      <a:moveTo>
                        <a:pt x="8" y="4"/>
                      </a:moveTo>
                      <a:cubicBezTo>
                        <a:pt x="6" y="2"/>
                        <a:pt x="3" y="1"/>
                        <a:pt x="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4" name="Freeform 145"/>
                <p:cNvSpPr>
                  <a:spLocks noChangeArrowheads="1"/>
                </p:cNvSpPr>
                <p:nvPr>
                  <p:custDataLst>
                    <p:tags r:id="rId454"/>
                  </p:custDataLst>
                </p:nvPr>
              </p:nvSpPr>
              <p:spPr bwMode="auto">
                <a:xfrm>
                  <a:off x="1955" y="930"/>
                  <a:ext cx="14" cy="15"/>
                </a:xfrm>
                <a:custGeom>
                  <a:avLst/>
                  <a:gdLst>
                    <a:gd name="T0" fmla="*/ 14 w 14"/>
                    <a:gd name="T1" fmla="*/ 8 h 15"/>
                    <a:gd name="T2" fmla="*/ 4 w 14"/>
                    <a:gd name="T3" fmla="*/ 4 h 15"/>
                    <a:gd name="T4" fmla="*/ 5 w 14"/>
                    <a:gd name="T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5">
                      <a:moveTo>
                        <a:pt x="14" y="8"/>
                      </a:moveTo>
                      <a:cubicBezTo>
                        <a:pt x="10" y="6"/>
                        <a:pt x="8" y="0"/>
                        <a:pt x="4" y="4"/>
                      </a:cubicBezTo>
                      <a:cubicBezTo>
                        <a:pt x="0" y="8"/>
                        <a:pt x="2" y="12"/>
                        <a:pt x="5" y="15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5" name="Freeform 146"/>
                <p:cNvSpPr>
                  <a:spLocks noChangeArrowheads="1"/>
                </p:cNvSpPr>
                <p:nvPr>
                  <p:custDataLst>
                    <p:tags r:id="rId455"/>
                  </p:custDataLst>
                </p:nvPr>
              </p:nvSpPr>
              <p:spPr bwMode="auto">
                <a:xfrm>
                  <a:off x="1949" y="925"/>
                  <a:ext cx="6" cy="8"/>
                </a:xfrm>
                <a:custGeom>
                  <a:avLst/>
                  <a:gdLst>
                    <a:gd name="T0" fmla="*/ 6 w 6"/>
                    <a:gd name="T1" fmla="*/ 8 h 8"/>
                    <a:gd name="T2" fmla="*/ 0 w 6"/>
                    <a:gd name="T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" h="8">
                      <a:moveTo>
                        <a:pt x="6" y="8"/>
                      </a:moveTo>
                      <a:cubicBezTo>
                        <a:pt x="5" y="5"/>
                        <a:pt x="5" y="0"/>
                        <a:pt x="0" y="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6" name="Freeform 147"/>
                <p:cNvSpPr>
                  <a:spLocks noChangeArrowheads="1"/>
                </p:cNvSpPr>
                <p:nvPr>
                  <p:custDataLst>
                    <p:tags r:id="rId456"/>
                  </p:custDataLst>
                </p:nvPr>
              </p:nvSpPr>
              <p:spPr bwMode="auto">
                <a:xfrm>
                  <a:off x="1963" y="941"/>
                  <a:ext cx="15" cy="12"/>
                </a:xfrm>
                <a:custGeom>
                  <a:avLst/>
                  <a:gdLst>
                    <a:gd name="T0" fmla="*/ 8 w 15"/>
                    <a:gd name="T1" fmla="*/ 0 h 13"/>
                    <a:gd name="T2" fmla="*/ 12 w 15"/>
                    <a:gd name="T3" fmla="*/ 11 h 13"/>
                    <a:gd name="T4" fmla="*/ 0 w 15"/>
                    <a:gd name="T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8" y="0"/>
                      </a:moveTo>
                      <a:cubicBezTo>
                        <a:pt x="11" y="1"/>
                        <a:pt x="15" y="8"/>
                        <a:pt x="12" y="11"/>
                      </a:cubicBezTo>
                      <a:cubicBezTo>
                        <a:pt x="8" y="13"/>
                        <a:pt x="1" y="7"/>
                        <a:pt x="0" y="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7" name="Freeform 148"/>
                <p:cNvSpPr>
                  <a:spLocks noChangeArrowheads="1"/>
                </p:cNvSpPr>
                <p:nvPr>
                  <p:custDataLst>
                    <p:tags r:id="rId457"/>
                  </p:custDataLst>
                </p:nvPr>
              </p:nvSpPr>
              <p:spPr bwMode="auto">
                <a:xfrm>
                  <a:off x="1973" y="950"/>
                  <a:ext cx="11" cy="13"/>
                </a:xfrm>
                <a:custGeom>
                  <a:avLst/>
                  <a:gdLst>
                    <a:gd name="T0" fmla="*/ 6 w 12"/>
                    <a:gd name="T1" fmla="*/ 0 h 13"/>
                    <a:gd name="T2" fmla="*/ 9 w 12"/>
                    <a:gd name="T3" fmla="*/ 10 h 13"/>
                    <a:gd name="T4" fmla="*/ 0 w 12"/>
                    <a:gd name="T5" fmla="*/ 4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3">
                      <a:moveTo>
                        <a:pt x="6" y="0"/>
                      </a:moveTo>
                      <a:cubicBezTo>
                        <a:pt x="8" y="2"/>
                        <a:pt x="12" y="8"/>
                        <a:pt x="9" y="10"/>
                      </a:cubicBezTo>
                      <a:cubicBezTo>
                        <a:pt x="5" y="13"/>
                        <a:pt x="1" y="6"/>
                        <a:pt x="0" y="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8" name="Freeform 149"/>
                <p:cNvSpPr>
                  <a:spLocks noChangeArrowheads="1"/>
                </p:cNvSpPr>
                <p:nvPr>
                  <p:custDataLst>
                    <p:tags r:id="rId458"/>
                  </p:custDataLst>
                </p:nvPr>
              </p:nvSpPr>
              <p:spPr bwMode="auto">
                <a:xfrm>
                  <a:off x="1964" y="961"/>
                  <a:ext cx="22" cy="16"/>
                </a:xfrm>
                <a:custGeom>
                  <a:avLst/>
                  <a:gdLst>
                    <a:gd name="T0" fmla="*/ 19 w 23"/>
                    <a:gd name="T1" fmla="*/ 0 h 17"/>
                    <a:gd name="T2" fmla="*/ 19 w 23"/>
                    <a:gd name="T3" fmla="*/ 11 h 17"/>
                    <a:gd name="T4" fmla="*/ 11 w 23"/>
                    <a:gd name="T5" fmla="*/ 5 h 17"/>
                    <a:gd name="T6" fmla="*/ 0 w 23"/>
                    <a:gd name="T7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7">
                      <a:moveTo>
                        <a:pt x="19" y="0"/>
                      </a:moveTo>
                      <a:cubicBezTo>
                        <a:pt x="20" y="3"/>
                        <a:pt x="23" y="9"/>
                        <a:pt x="19" y="11"/>
                      </a:cubicBezTo>
                      <a:cubicBezTo>
                        <a:pt x="17" y="12"/>
                        <a:pt x="12" y="6"/>
                        <a:pt x="11" y="5"/>
                      </a:cubicBezTo>
                      <a:cubicBezTo>
                        <a:pt x="16" y="17"/>
                        <a:pt x="2" y="17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49" name="Freeform 150"/>
                <p:cNvSpPr>
                  <a:spLocks noChangeArrowheads="1"/>
                </p:cNvSpPr>
                <p:nvPr>
                  <p:custDataLst>
                    <p:tags r:id="rId459"/>
                  </p:custDataLst>
                </p:nvPr>
              </p:nvSpPr>
              <p:spPr bwMode="auto">
                <a:xfrm>
                  <a:off x="1979" y="972"/>
                  <a:ext cx="9" cy="13"/>
                </a:xfrm>
                <a:custGeom>
                  <a:avLst/>
                  <a:gdLst>
                    <a:gd name="T0" fmla="*/ 10 w 10"/>
                    <a:gd name="T1" fmla="*/ 9 h 13"/>
                    <a:gd name="T2" fmla="*/ 4 w 10"/>
                    <a:gd name="T3" fmla="*/ 1 h 13"/>
                    <a:gd name="T4" fmla="*/ 3 w 10"/>
                    <a:gd name="T5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3">
                      <a:moveTo>
                        <a:pt x="10" y="9"/>
                      </a:moveTo>
                      <a:cubicBezTo>
                        <a:pt x="10" y="7"/>
                        <a:pt x="8" y="0"/>
                        <a:pt x="4" y="1"/>
                      </a:cubicBezTo>
                      <a:cubicBezTo>
                        <a:pt x="0" y="2"/>
                        <a:pt x="3" y="10"/>
                        <a:pt x="3" y="13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0" name="Freeform 151"/>
                <p:cNvSpPr>
                  <a:spLocks noChangeArrowheads="1"/>
                </p:cNvSpPr>
                <p:nvPr>
                  <p:custDataLst>
                    <p:tags r:id="rId460"/>
                  </p:custDataLst>
                </p:nvPr>
              </p:nvSpPr>
              <p:spPr bwMode="auto">
                <a:xfrm>
                  <a:off x="1980" y="985"/>
                  <a:ext cx="10" cy="11"/>
                </a:xfrm>
                <a:custGeom>
                  <a:avLst/>
                  <a:gdLst>
                    <a:gd name="T0" fmla="*/ 8 w 10"/>
                    <a:gd name="T1" fmla="*/ 12 h 12"/>
                    <a:gd name="T2" fmla="*/ 6 w 10"/>
                    <a:gd name="T3" fmla="*/ 0 h 12"/>
                    <a:gd name="T4" fmla="*/ 1 w 10"/>
                    <a:gd name="T5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8" y="12"/>
                      </a:moveTo>
                      <a:cubicBezTo>
                        <a:pt x="10" y="9"/>
                        <a:pt x="9" y="2"/>
                        <a:pt x="6" y="0"/>
                      </a:cubicBezTo>
                      <a:cubicBezTo>
                        <a:pt x="2" y="2"/>
                        <a:pt x="0" y="9"/>
                        <a:pt x="1" y="12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1" name="Freeform 152"/>
                <p:cNvSpPr>
                  <a:spLocks noChangeArrowheads="1"/>
                </p:cNvSpPr>
                <p:nvPr>
                  <p:custDataLst>
                    <p:tags r:id="rId461"/>
                  </p:custDataLst>
                </p:nvPr>
              </p:nvSpPr>
              <p:spPr bwMode="auto">
                <a:xfrm>
                  <a:off x="1977" y="1000"/>
                  <a:ext cx="9" cy="10"/>
                </a:xfrm>
                <a:custGeom>
                  <a:avLst/>
                  <a:gdLst>
                    <a:gd name="T0" fmla="*/ 10 w 10"/>
                    <a:gd name="T1" fmla="*/ 0 h 10"/>
                    <a:gd name="T2" fmla="*/ 6 w 10"/>
                    <a:gd name="T3" fmla="*/ 10 h 10"/>
                    <a:gd name="T4" fmla="*/ 2 w 10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3"/>
                        <a:pt x="10" y="10"/>
                        <a:pt x="6" y="10"/>
                      </a:cubicBezTo>
                      <a:cubicBezTo>
                        <a:pt x="0" y="10"/>
                        <a:pt x="2" y="3"/>
                        <a:pt x="2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2" name="Freeform 153"/>
                <p:cNvSpPr>
                  <a:spLocks noChangeArrowheads="1"/>
                </p:cNvSpPr>
                <p:nvPr>
                  <p:custDataLst>
                    <p:tags r:id="rId462"/>
                  </p:custDataLst>
                </p:nvPr>
              </p:nvSpPr>
              <p:spPr bwMode="auto">
                <a:xfrm>
                  <a:off x="1971" y="1010"/>
                  <a:ext cx="10" cy="13"/>
                </a:xfrm>
                <a:custGeom>
                  <a:avLst/>
                  <a:gdLst>
                    <a:gd name="T0" fmla="*/ 9 w 11"/>
                    <a:gd name="T1" fmla="*/ 10 h 14"/>
                    <a:gd name="T2" fmla="*/ 8 w 11"/>
                    <a:gd name="T3" fmla="*/ 3 h 14"/>
                    <a:gd name="T4" fmla="*/ 0 w 11"/>
                    <a:gd name="T5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4">
                      <a:moveTo>
                        <a:pt x="9" y="10"/>
                      </a:moveTo>
                      <a:cubicBezTo>
                        <a:pt x="11" y="9"/>
                        <a:pt x="11" y="4"/>
                        <a:pt x="8" y="3"/>
                      </a:cubicBezTo>
                      <a:cubicBezTo>
                        <a:pt x="3" y="0"/>
                        <a:pt x="1" y="12"/>
                        <a:pt x="0" y="1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3" name="Freeform 154"/>
                <p:cNvSpPr>
                  <a:spLocks noChangeArrowheads="1"/>
                </p:cNvSpPr>
                <p:nvPr>
                  <p:custDataLst>
                    <p:tags r:id="rId463"/>
                  </p:custDataLst>
                </p:nvPr>
              </p:nvSpPr>
              <p:spPr bwMode="auto">
                <a:xfrm>
                  <a:off x="1906" y="969"/>
                  <a:ext cx="18" cy="43"/>
                </a:xfrm>
                <a:custGeom>
                  <a:avLst/>
                  <a:gdLst>
                    <a:gd name="T0" fmla="*/ 2 w 18"/>
                    <a:gd name="T1" fmla="*/ 0 h 45"/>
                    <a:gd name="T2" fmla="*/ 18 w 18"/>
                    <a:gd name="T3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8" h="45">
                      <a:moveTo>
                        <a:pt x="2" y="0"/>
                      </a:moveTo>
                      <a:cubicBezTo>
                        <a:pt x="0" y="8"/>
                        <a:pt x="7" y="35"/>
                        <a:pt x="18" y="45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4" name="Freeform 155"/>
                <p:cNvSpPr>
                  <a:spLocks noChangeArrowheads="1"/>
                </p:cNvSpPr>
                <p:nvPr>
                  <p:custDataLst>
                    <p:tags r:id="rId464"/>
                  </p:custDataLst>
                </p:nvPr>
              </p:nvSpPr>
              <p:spPr bwMode="auto">
                <a:xfrm>
                  <a:off x="1845" y="869"/>
                  <a:ext cx="35" cy="29"/>
                </a:xfrm>
                <a:custGeom>
                  <a:avLst/>
                  <a:gdLst>
                    <a:gd name="T0" fmla="*/ 36 w 36"/>
                    <a:gd name="T1" fmla="*/ 30 h 30"/>
                    <a:gd name="T2" fmla="*/ 0 w 36"/>
                    <a:gd name="T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36" h="30">
                      <a:moveTo>
                        <a:pt x="36" y="30"/>
                      </a:moveTo>
                      <a:cubicBezTo>
                        <a:pt x="26" y="28"/>
                        <a:pt x="10" y="18"/>
                        <a:pt x="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5" name="Freeform 156"/>
                <p:cNvSpPr>
                  <a:spLocks noChangeArrowheads="1"/>
                </p:cNvSpPr>
                <p:nvPr>
                  <p:custDataLst>
                    <p:tags r:id="rId465"/>
                  </p:custDataLst>
                </p:nvPr>
              </p:nvSpPr>
              <p:spPr bwMode="auto">
                <a:xfrm>
                  <a:off x="1749" y="859"/>
                  <a:ext cx="46" cy="25"/>
                </a:xfrm>
                <a:custGeom>
                  <a:avLst/>
                  <a:gdLst>
                    <a:gd name="T0" fmla="*/ 48 w 48"/>
                    <a:gd name="T1" fmla="*/ 0 h 26"/>
                    <a:gd name="T2" fmla="*/ 0 w 48"/>
                    <a:gd name="T3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8" h="26">
                      <a:moveTo>
                        <a:pt x="48" y="0"/>
                      </a:moveTo>
                      <a:cubicBezTo>
                        <a:pt x="42" y="11"/>
                        <a:pt x="19" y="26"/>
                        <a:pt x="0" y="25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6" name="Freeform 157"/>
                <p:cNvSpPr>
                  <a:spLocks noChangeArrowheads="1"/>
                </p:cNvSpPr>
                <p:nvPr>
                  <p:custDataLst>
                    <p:tags r:id="rId466"/>
                  </p:custDataLst>
                </p:nvPr>
              </p:nvSpPr>
              <p:spPr bwMode="auto">
                <a:xfrm>
                  <a:off x="1908" y="1077"/>
                  <a:ext cx="16" cy="49"/>
                </a:xfrm>
                <a:custGeom>
                  <a:avLst/>
                  <a:gdLst>
                    <a:gd name="T0" fmla="*/ 16 w 16"/>
                    <a:gd name="T1" fmla="*/ 0 h 51"/>
                    <a:gd name="T2" fmla="*/ 8 w 16"/>
                    <a:gd name="T3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6" h="51">
                      <a:moveTo>
                        <a:pt x="16" y="0"/>
                      </a:moveTo>
                      <a:cubicBezTo>
                        <a:pt x="11" y="8"/>
                        <a:pt x="0" y="30"/>
                        <a:pt x="8" y="5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7" name="Freeform 158"/>
                <p:cNvSpPr>
                  <a:spLocks noChangeArrowheads="1"/>
                </p:cNvSpPr>
                <p:nvPr>
                  <p:custDataLst>
                    <p:tags r:id="rId467"/>
                  </p:custDataLst>
                </p:nvPr>
              </p:nvSpPr>
              <p:spPr bwMode="auto">
                <a:xfrm>
                  <a:off x="1880" y="1207"/>
                  <a:ext cx="22" cy="48"/>
                </a:xfrm>
                <a:custGeom>
                  <a:avLst/>
                  <a:gdLst>
                    <a:gd name="T0" fmla="*/ 22 w 22"/>
                    <a:gd name="T1" fmla="*/ 0 h 50"/>
                    <a:gd name="T2" fmla="*/ 4 w 22"/>
                    <a:gd name="T3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2" h="50">
                      <a:moveTo>
                        <a:pt x="22" y="0"/>
                      </a:moveTo>
                      <a:cubicBezTo>
                        <a:pt x="16" y="7"/>
                        <a:pt x="0" y="25"/>
                        <a:pt x="4" y="5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8" name="Freeform 159"/>
                <p:cNvSpPr>
                  <a:spLocks noChangeArrowheads="1"/>
                </p:cNvSpPr>
                <p:nvPr>
                  <p:custDataLst>
                    <p:tags r:id="rId468"/>
                  </p:custDataLst>
                </p:nvPr>
              </p:nvSpPr>
              <p:spPr bwMode="auto">
                <a:xfrm>
                  <a:off x="1792" y="1271"/>
                  <a:ext cx="51" cy="10"/>
                </a:xfrm>
                <a:custGeom>
                  <a:avLst/>
                  <a:gdLst>
                    <a:gd name="T0" fmla="*/ 53 w 53"/>
                    <a:gd name="T1" fmla="*/ 9 h 11"/>
                    <a:gd name="T2" fmla="*/ 0 w 53"/>
                    <a:gd name="T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2" h="11">
                      <a:moveTo>
                        <a:pt x="53" y="9"/>
                      </a:moveTo>
                      <a:cubicBezTo>
                        <a:pt x="41" y="3"/>
                        <a:pt x="19" y="0"/>
                        <a:pt x="0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59" name="Freeform 160"/>
                <p:cNvSpPr>
                  <a:spLocks noChangeArrowheads="1"/>
                </p:cNvSpPr>
                <p:nvPr>
                  <p:custDataLst>
                    <p:tags r:id="rId469"/>
                  </p:custDataLst>
                </p:nvPr>
              </p:nvSpPr>
              <p:spPr bwMode="auto">
                <a:xfrm>
                  <a:off x="1969" y="1060"/>
                  <a:ext cx="11" cy="9"/>
                </a:xfrm>
                <a:custGeom>
                  <a:avLst/>
                  <a:gdLst>
                    <a:gd name="T0" fmla="*/ 11 w 12"/>
                    <a:gd name="T1" fmla="*/ 10 h 10"/>
                    <a:gd name="T2" fmla="*/ 6 w 12"/>
                    <a:gd name="T3" fmla="*/ 0 h 10"/>
                    <a:gd name="T4" fmla="*/ 1 w 12"/>
                    <a:gd name="T5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11" y="10"/>
                      </a:moveTo>
                      <a:cubicBezTo>
                        <a:pt x="10" y="6"/>
                        <a:pt x="12" y="0"/>
                        <a:pt x="6" y="0"/>
                      </a:cubicBezTo>
                      <a:cubicBezTo>
                        <a:pt x="0" y="0"/>
                        <a:pt x="2" y="5"/>
                        <a:pt x="1" y="1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0" name="Freeform 161"/>
                <p:cNvSpPr>
                  <a:spLocks noChangeArrowheads="1"/>
                </p:cNvSpPr>
                <p:nvPr>
                  <p:custDataLst>
                    <p:tags r:id="rId470"/>
                  </p:custDataLst>
                </p:nvPr>
              </p:nvSpPr>
              <p:spPr bwMode="auto">
                <a:xfrm>
                  <a:off x="1977" y="1073"/>
                  <a:ext cx="14" cy="13"/>
                </a:xfrm>
                <a:custGeom>
                  <a:avLst/>
                  <a:gdLst>
                    <a:gd name="T0" fmla="*/ 9 w 15"/>
                    <a:gd name="T1" fmla="*/ 0 h 13"/>
                    <a:gd name="T2" fmla="*/ 1 w 15"/>
                    <a:gd name="T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3">
                      <a:moveTo>
                        <a:pt x="9" y="0"/>
                      </a:moveTo>
                      <a:cubicBezTo>
                        <a:pt x="15" y="13"/>
                        <a:pt x="0" y="11"/>
                        <a:pt x="1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1" name="Freeform 162"/>
                <p:cNvSpPr>
                  <a:spLocks noChangeArrowheads="1"/>
                </p:cNvSpPr>
                <p:nvPr>
                  <p:custDataLst>
                    <p:tags r:id="rId471"/>
                  </p:custDataLst>
                </p:nvPr>
              </p:nvSpPr>
              <p:spPr bwMode="auto">
                <a:xfrm>
                  <a:off x="1988" y="1087"/>
                  <a:ext cx="1" cy="7"/>
                </a:xfrm>
                <a:custGeom>
                  <a:avLst/>
                  <a:gdLst>
                    <a:gd name="T0" fmla="*/ 1 w 1"/>
                    <a:gd name="T1" fmla="*/ 0 h 8"/>
                    <a:gd name="T2" fmla="*/ 0 w 1"/>
                    <a:gd name="T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8">
                      <a:moveTo>
                        <a:pt x="1" y="0"/>
                      </a:moveTo>
                      <a:cubicBezTo>
                        <a:pt x="1" y="2"/>
                        <a:pt x="1" y="5"/>
                        <a:pt x="0" y="8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2" name="Freeform 163"/>
                <p:cNvSpPr>
                  <a:spLocks noChangeArrowheads="1"/>
                </p:cNvSpPr>
                <p:nvPr>
                  <p:custDataLst>
                    <p:tags r:id="rId472"/>
                  </p:custDataLst>
                </p:nvPr>
              </p:nvSpPr>
              <p:spPr bwMode="auto">
                <a:xfrm>
                  <a:off x="1978" y="1093"/>
                  <a:ext cx="9" cy="15"/>
                </a:xfrm>
                <a:custGeom>
                  <a:avLst/>
                  <a:gdLst>
                    <a:gd name="T0" fmla="*/ 10 w 10"/>
                    <a:gd name="T1" fmla="*/ 5 h 15"/>
                    <a:gd name="T2" fmla="*/ 4 w 10"/>
                    <a:gd name="T3" fmla="*/ 13 h 15"/>
                    <a:gd name="T4" fmla="*/ 2 w 10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5">
                      <a:moveTo>
                        <a:pt x="10" y="5"/>
                      </a:moveTo>
                      <a:cubicBezTo>
                        <a:pt x="10" y="8"/>
                        <a:pt x="9" y="15"/>
                        <a:pt x="4" y="13"/>
                      </a:cubicBezTo>
                      <a:cubicBezTo>
                        <a:pt x="0" y="11"/>
                        <a:pt x="2" y="4"/>
                        <a:pt x="2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3" name="Freeform 164"/>
                <p:cNvSpPr>
                  <a:spLocks noChangeArrowheads="1"/>
                </p:cNvSpPr>
                <p:nvPr>
                  <p:custDataLst>
                    <p:tags r:id="rId473"/>
                  </p:custDataLst>
                </p:nvPr>
              </p:nvSpPr>
              <p:spPr bwMode="auto">
                <a:xfrm>
                  <a:off x="1977" y="1106"/>
                  <a:ext cx="13" cy="17"/>
                </a:xfrm>
                <a:custGeom>
                  <a:avLst/>
                  <a:gdLst>
                    <a:gd name="T0" fmla="*/ 14 w 14"/>
                    <a:gd name="T1" fmla="*/ 2 h 18"/>
                    <a:gd name="T2" fmla="*/ 4 w 14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18">
                      <a:moveTo>
                        <a:pt x="14" y="2"/>
                      </a:moveTo>
                      <a:cubicBezTo>
                        <a:pt x="14" y="18"/>
                        <a:pt x="0" y="11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4" name="Freeform 165"/>
                <p:cNvSpPr>
                  <a:spLocks noChangeArrowheads="1"/>
                </p:cNvSpPr>
                <p:nvPr>
                  <p:custDataLst>
                    <p:tags r:id="rId474"/>
                  </p:custDataLst>
                </p:nvPr>
              </p:nvSpPr>
              <p:spPr bwMode="auto">
                <a:xfrm>
                  <a:off x="1976" y="1116"/>
                  <a:ext cx="10" cy="18"/>
                </a:xfrm>
                <a:custGeom>
                  <a:avLst/>
                  <a:gdLst>
                    <a:gd name="T0" fmla="*/ 11 w 11"/>
                    <a:gd name="T1" fmla="*/ 4 h 18"/>
                    <a:gd name="T2" fmla="*/ 4 w 11"/>
                    <a:gd name="T3" fmla="*/ 13 h 18"/>
                    <a:gd name="T4" fmla="*/ 4 w 11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8">
                      <a:moveTo>
                        <a:pt x="11" y="4"/>
                      </a:moveTo>
                      <a:cubicBezTo>
                        <a:pt x="11" y="8"/>
                        <a:pt x="9" y="18"/>
                        <a:pt x="4" y="13"/>
                      </a:cubicBezTo>
                      <a:cubicBezTo>
                        <a:pt x="0" y="10"/>
                        <a:pt x="3" y="5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5" name="Freeform 166"/>
                <p:cNvSpPr>
                  <a:spLocks noChangeArrowheads="1"/>
                </p:cNvSpPr>
                <p:nvPr>
                  <p:custDataLst>
                    <p:tags r:id="rId475"/>
                  </p:custDataLst>
                </p:nvPr>
              </p:nvSpPr>
              <p:spPr bwMode="auto">
                <a:xfrm>
                  <a:off x="1969" y="1128"/>
                  <a:ext cx="13" cy="17"/>
                </a:xfrm>
                <a:custGeom>
                  <a:avLst/>
                  <a:gdLst>
                    <a:gd name="T0" fmla="*/ 13 w 14"/>
                    <a:gd name="T1" fmla="*/ 4 h 18"/>
                    <a:gd name="T2" fmla="*/ 4 w 14"/>
                    <a:gd name="T3" fmla="*/ 13 h 18"/>
                    <a:gd name="T4" fmla="*/ 4 w 14"/>
                    <a:gd name="T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8">
                      <a:moveTo>
                        <a:pt x="13" y="4"/>
                      </a:moveTo>
                      <a:cubicBezTo>
                        <a:pt x="14" y="9"/>
                        <a:pt x="9" y="18"/>
                        <a:pt x="4" y="13"/>
                      </a:cubicBezTo>
                      <a:cubicBezTo>
                        <a:pt x="0" y="10"/>
                        <a:pt x="3" y="4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6" name="Freeform 167"/>
                <p:cNvSpPr>
                  <a:spLocks noChangeArrowheads="1"/>
                </p:cNvSpPr>
                <p:nvPr>
                  <p:custDataLst>
                    <p:tags r:id="rId476"/>
                  </p:custDataLst>
                </p:nvPr>
              </p:nvSpPr>
              <p:spPr bwMode="auto">
                <a:xfrm>
                  <a:off x="1959" y="1140"/>
                  <a:ext cx="15" cy="17"/>
                </a:xfrm>
                <a:custGeom>
                  <a:avLst/>
                  <a:gdLst>
                    <a:gd name="T0" fmla="*/ 15 w 15"/>
                    <a:gd name="T1" fmla="*/ 5 h 17"/>
                    <a:gd name="T2" fmla="*/ 9 w 15"/>
                    <a:gd name="T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5" h="17">
                      <a:moveTo>
                        <a:pt x="15" y="5"/>
                      </a:moveTo>
                      <a:cubicBezTo>
                        <a:pt x="14" y="17"/>
                        <a:pt x="0" y="9"/>
                        <a:pt x="9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7" name="Freeform 168"/>
                <p:cNvSpPr>
                  <a:spLocks noChangeArrowheads="1"/>
                </p:cNvSpPr>
                <p:nvPr>
                  <p:custDataLst>
                    <p:tags r:id="rId477"/>
                  </p:custDataLst>
                </p:nvPr>
              </p:nvSpPr>
              <p:spPr bwMode="auto">
                <a:xfrm>
                  <a:off x="1956" y="1150"/>
                  <a:ext cx="4" cy="9"/>
                </a:xfrm>
                <a:custGeom>
                  <a:avLst/>
                  <a:gdLst>
                    <a:gd name="T0" fmla="*/ 4 w 4"/>
                    <a:gd name="T1" fmla="*/ 0 h 9"/>
                    <a:gd name="T2" fmla="*/ 0 w 4"/>
                    <a:gd name="T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" h="9">
                      <a:moveTo>
                        <a:pt x="4" y="0"/>
                      </a:moveTo>
                      <a:cubicBezTo>
                        <a:pt x="3" y="4"/>
                        <a:pt x="2" y="7"/>
                        <a:pt x="0" y="9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8" name="Freeform 169"/>
                <p:cNvSpPr>
                  <a:spLocks noChangeArrowheads="1"/>
                </p:cNvSpPr>
                <p:nvPr>
                  <p:custDataLst>
                    <p:tags r:id="rId478"/>
                  </p:custDataLst>
                </p:nvPr>
              </p:nvSpPr>
              <p:spPr bwMode="auto">
                <a:xfrm>
                  <a:off x="1948" y="1197"/>
                  <a:ext cx="13" cy="17"/>
                </a:xfrm>
                <a:custGeom>
                  <a:avLst/>
                  <a:gdLst>
                    <a:gd name="T0" fmla="*/ 11 w 14"/>
                    <a:gd name="T1" fmla="*/ 5 h 18"/>
                    <a:gd name="T2" fmla="*/ 5 w 14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18">
                      <a:moveTo>
                        <a:pt x="11" y="5"/>
                      </a:moveTo>
                      <a:cubicBezTo>
                        <a:pt x="14" y="18"/>
                        <a:pt x="0" y="9"/>
                        <a:pt x="5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69" name="Freeform 170"/>
                <p:cNvSpPr>
                  <a:spLocks noChangeArrowheads="1"/>
                </p:cNvSpPr>
                <p:nvPr>
                  <p:custDataLst>
                    <p:tags r:id="rId479"/>
                  </p:custDataLst>
                </p:nvPr>
              </p:nvSpPr>
              <p:spPr bwMode="auto">
                <a:xfrm>
                  <a:off x="1955" y="1210"/>
                  <a:ext cx="10" cy="11"/>
                </a:xfrm>
                <a:custGeom>
                  <a:avLst/>
                  <a:gdLst>
                    <a:gd name="T0" fmla="*/ 11 w 11"/>
                    <a:gd name="T1" fmla="*/ 4 h 12"/>
                    <a:gd name="T2" fmla="*/ 5 w 11"/>
                    <a:gd name="T3" fmla="*/ 10 h 12"/>
                    <a:gd name="T4" fmla="*/ 3 w 11"/>
                    <a:gd name="T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1" y="4"/>
                      </a:moveTo>
                      <a:cubicBezTo>
                        <a:pt x="10" y="8"/>
                        <a:pt x="9" y="12"/>
                        <a:pt x="5" y="10"/>
                      </a:cubicBezTo>
                      <a:cubicBezTo>
                        <a:pt x="0" y="8"/>
                        <a:pt x="3" y="4"/>
                        <a:pt x="3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0" name="Freeform 171"/>
                <p:cNvSpPr>
                  <a:spLocks noChangeArrowheads="1"/>
                </p:cNvSpPr>
                <p:nvPr>
                  <p:custDataLst>
                    <p:tags r:id="rId480"/>
                  </p:custDataLst>
                </p:nvPr>
              </p:nvSpPr>
              <p:spPr bwMode="auto">
                <a:xfrm>
                  <a:off x="1961" y="1224"/>
                  <a:ext cx="2" cy="10"/>
                </a:xfrm>
                <a:custGeom>
                  <a:avLst/>
                  <a:gdLst>
                    <a:gd name="T0" fmla="*/ 1 w 2"/>
                    <a:gd name="T1" fmla="*/ 0 h 11"/>
                    <a:gd name="T2" fmla="*/ 0 w 2"/>
                    <a:gd name="T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2" h="11">
                      <a:moveTo>
                        <a:pt x="1" y="0"/>
                      </a:moveTo>
                      <a:cubicBezTo>
                        <a:pt x="1" y="4"/>
                        <a:pt x="2" y="8"/>
                        <a:pt x="0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1" name="Freeform 172"/>
                <p:cNvSpPr>
                  <a:spLocks noChangeArrowheads="1"/>
                </p:cNvSpPr>
                <p:nvPr>
                  <p:custDataLst>
                    <p:tags r:id="rId481"/>
                  </p:custDataLst>
                </p:nvPr>
              </p:nvSpPr>
              <p:spPr bwMode="auto">
                <a:xfrm>
                  <a:off x="1953" y="1233"/>
                  <a:ext cx="11" cy="13"/>
                </a:xfrm>
                <a:custGeom>
                  <a:avLst/>
                  <a:gdLst>
                    <a:gd name="T0" fmla="*/ 12 w 12"/>
                    <a:gd name="T1" fmla="*/ 5 h 14"/>
                    <a:gd name="T2" fmla="*/ 6 w 12"/>
                    <a:gd name="T3" fmla="*/ 13 h 14"/>
                    <a:gd name="T4" fmla="*/ 4 w 12"/>
                    <a:gd name="T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4">
                      <a:moveTo>
                        <a:pt x="12" y="5"/>
                      </a:moveTo>
                      <a:cubicBezTo>
                        <a:pt x="12" y="9"/>
                        <a:pt x="11" y="14"/>
                        <a:pt x="6" y="13"/>
                      </a:cubicBezTo>
                      <a:cubicBezTo>
                        <a:pt x="0" y="11"/>
                        <a:pt x="2" y="4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2" name="Freeform 173"/>
                <p:cNvSpPr>
                  <a:spLocks noChangeArrowheads="1"/>
                </p:cNvSpPr>
                <p:nvPr>
                  <p:custDataLst>
                    <p:tags r:id="rId482"/>
                  </p:custDataLst>
                </p:nvPr>
              </p:nvSpPr>
              <p:spPr bwMode="auto">
                <a:xfrm>
                  <a:off x="1957" y="1246"/>
                  <a:ext cx="4" cy="11"/>
                </a:xfrm>
                <a:custGeom>
                  <a:avLst/>
                  <a:gdLst>
                    <a:gd name="T0" fmla="*/ 3 w 4"/>
                    <a:gd name="T1" fmla="*/ 0 h 11"/>
                    <a:gd name="T2" fmla="*/ 0 w 4"/>
                    <a:gd name="T3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4" h="11">
                      <a:moveTo>
                        <a:pt x="3" y="0"/>
                      </a:moveTo>
                      <a:cubicBezTo>
                        <a:pt x="4" y="3"/>
                        <a:pt x="4" y="9"/>
                        <a:pt x="0" y="1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3" name="Freeform 174"/>
                <p:cNvSpPr>
                  <a:spLocks noChangeArrowheads="1"/>
                </p:cNvSpPr>
                <p:nvPr>
                  <p:custDataLst>
                    <p:tags r:id="rId483"/>
                  </p:custDataLst>
                </p:nvPr>
              </p:nvSpPr>
              <p:spPr bwMode="auto">
                <a:xfrm>
                  <a:off x="1943" y="1253"/>
                  <a:ext cx="12" cy="16"/>
                </a:xfrm>
                <a:custGeom>
                  <a:avLst/>
                  <a:gdLst>
                    <a:gd name="T0" fmla="*/ 13 w 13"/>
                    <a:gd name="T1" fmla="*/ 7 h 17"/>
                    <a:gd name="T2" fmla="*/ 4 w 13"/>
                    <a:gd name="T3" fmla="*/ 14 h 17"/>
                    <a:gd name="T4" fmla="*/ 4 w 13"/>
                    <a:gd name="T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3" h="17">
                      <a:moveTo>
                        <a:pt x="13" y="7"/>
                      </a:moveTo>
                      <a:cubicBezTo>
                        <a:pt x="12" y="11"/>
                        <a:pt x="10" y="17"/>
                        <a:pt x="4" y="14"/>
                      </a:cubicBezTo>
                      <a:cubicBezTo>
                        <a:pt x="0" y="11"/>
                        <a:pt x="1" y="3"/>
                        <a:pt x="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4" name="Freeform 175"/>
                <p:cNvSpPr>
                  <a:spLocks noChangeArrowheads="1"/>
                </p:cNvSpPr>
                <p:nvPr>
                  <p:custDataLst>
                    <p:tags r:id="rId484"/>
                  </p:custDataLst>
                </p:nvPr>
              </p:nvSpPr>
              <p:spPr bwMode="auto">
                <a:xfrm>
                  <a:off x="1931" y="1267"/>
                  <a:ext cx="17" cy="17"/>
                </a:xfrm>
                <a:custGeom>
                  <a:avLst/>
                  <a:gdLst>
                    <a:gd name="T0" fmla="*/ 16 w 17"/>
                    <a:gd name="T1" fmla="*/ 2 h 18"/>
                    <a:gd name="T2" fmla="*/ 10 w 17"/>
                    <a:gd name="T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7" h="18">
                      <a:moveTo>
                        <a:pt x="16" y="2"/>
                      </a:moveTo>
                      <a:cubicBezTo>
                        <a:pt x="17" y="18"/>
                        <a:pt x="0" y="9"/>
                        <a:pt x="1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5" name="Freeform 176"/>
                <p:cNvSpPr>
                  <a:spLocks noChangeArrowheads="1"/>
                </p:cNvSpPr>
                <p:nvPr>
                  <p:custDataLst>
                    <p:tags r:id="rId485"/>
                  </p:custDataLst>
                </p:nvPr>
              </p:nvSpPr>
              <p:spPr bwMode="auto">
                <a:xfrm>
                  <a:off x="1933" y="1280"/>
                  <a:ext cx="5" cy="6"/>
                </a:xfrm>
                <a:custGeom>
                  <a:avLst/>
                  <a:gdLst>
                    <a:gd name="T0" fmla="*/ 5 w 5"/>
                    <a:gd name="T1" fmla="*/ 0 h 7"/>
                    <a:gd name="T2" fmla="*/ 0 w 5"/>
                    <a:gd name="T3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4" y="3"/>
                        <a:pt x="3" y="5"/>
                        <a:pt x="0" y="7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6" name="Freeform 177"/>
                <p:cNvSpPr>
                  <a:spLocks noChangeArrowheads="1"/>
                </p:cNvSpPr>
                <p:nvPr>
                  <p:custDataLst>
                    <p:tags r:id="rId486"/>
                  </p:custDataLst>
                </p:nvPr>
              </p:nvSpPr>
              <p:spPr bwMode="auto">
                <a:xfrm>
                  <a:off x="1919" y="1285"/>
                  <a:ext cx="6" cy="8"/>
                </a:xfrm>
                <a:custGeom>
                  <a:avLst/>
                  <a:gdLst>
                    <a:gd name="T0" fmla="*/ 6 w 6"/>
                    <a:gd name="T1" fmla="*/ 0 h 8"/>
                    <a:gd name="T2" fmla="*/ 0 w 6"/>
                    <a:gd name="T3" fmla="*/ 6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6" h="8">
                      <a:moveTo>
                        <a:pt x="6" y="0"/>
                      </a:moveTo>
                      <a:cubicBezTo>
                        <a:pt x="5" y="3"/>
                        <a:pt x="4" y="8"/>
                        <a:pt x="0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7" name="Freeform 178"/>
                <p:cNvSpPr>
                  <a:spLocks noChangeArrowheads="1"/>
                </p:cNvSpPr>
                <p:nvPr>
                  <p:custDataLst>
                    <p:tags r:id="rId487"/>
                  </p:custDataLst>
                </p:nvPr>
              </p:nvSpPr>
              <p:spPr bwMode="auto">
                <a:xfrm>
                  <a:off x="1860" y="1323"/>
                  <a:ext cx="10" cy="11"/>
                </a:xfrm>
                <a:custGeom>
                  <a:avLst/>
                  <a:gdLst>
                    <a:gd name="T0" fmla="*/ 7 w 10"/>
                    <a:gd name="T1" fmla="*/ 10 h 12"/>
                    <a:gd name="T2" fmla="*/ 1 w 10"/>
                    <a:gd name="T3" fmla="*/ 7 h 12"/>
                    <a:gd name="T4" fmla="*/ 10 w 10"/>
                    <a:gd name="T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2">
                      <a:moveTo>
                        <a:pt x="7" y="10"/>
                      </a:moveTo>
                      <a:cubicBezTo>
                        <a:pt x="4" y="12"/>
                        <a:pt x="1" y="10"/>
                        <a:pt x="1" y="7"/>
                      </a:cubicBezTo>
                      <a:cubicBezTo>
                        <a:pt x="0" y="2"/>
                        <a:pt x="6" y="0"/>
                        <a:pt x="1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8" name="Freeform 179"/>
                <p:cNvSpPr>
                  <a:spLocks noChangeArrowheads="1"/>
                </p:cNvSpPr>
                <p:nvPr>
                  <p:custDataLst>
                    <p:tags r:id="rId488"/>
                  </p:custDataLst>
                </p:nvPr>
              </p:nvSpPr>
              <p:spPr bwMode="auto">
                <a:xfrm>
                  <a:off x="1846" y="1328"/>
                  <a:ext cx="12" cy="12"/>
                </a:xfrm>
                <a:custGeom>
                  <a:avLst/>
                  <a:gdLst>
                    <a:gd name="T0" fmla="*/ 12 w 13"/>
                    <a:gd name="T1" fmla="*/ 11 h 13"/>
                    <a:gd name="T2" fmla="*/ 13 w 13"/>
                    <a:gd name="T3" fmla="*/ 1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3" h="13">
                      <a:moveTo>
                        <a:pt x="12" y="11"/>
                      </a:moveTo>
                      <a:cubicBezTo>
                        <a:pt x="0" y="13"/>
                        <a:pt x="0" y="0"/>
                        <a:pt x="13" y="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79" name="Freeform 180"/>
                <p:cNvSpPr>
                  <a:spLocks noChangeArrowheads="1"/>
                </p:cNvSpPr>
                <p:nvPr>
                  <p:custDataLst>
                    <p:tags r:id="rId489"/>
                  </p:custDataLst>
                </p:nvPr>
              </p:nvSpPr>
              <p:spPr bwMode="auto">
                <a:xfrm>
                  <a:off x="1837" y="1336"/>
                  <a:ext cx="11" cy="12"/>
                </a:xfrm>
                <a:custGeom>
                  <a:avLst/>
                  <a:gdLst>
                    <a:gd name="T0" fmla="*/ 11 w 11"/>
                    <a:gd name="T1" fmla="*/ 10 h 12"/>
                    <a:gd name="T2" fmla="*/ 0 w 11"/>
                    <a:gd name="T3" fmla="*/ 10 h 12"/>
                    <a:gd name="T4" fmla="*/ 10 w 11"/>
                    <a:gd name="T5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2">
                      <a:moveTo>
                        <a:pt x="11" y="10"/>
                      </a:moveTo>
                      <a:cubicBezTo>
                        <a:pt x="8" y="12"/>
                        <a:pt x="3" y="11"/>
                        <a:pt x="0" y="10"/>
                      </a:cubicBezTo>
                      <a:cubicBezTo>
                        <a:pt x="1" y="6"/>
                        <a:pt x="5" y="0"/>
                        <a:pt x="10" y="1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0" name="Freeform 181"/>
                <p:cNvSpPr>
                  <a:spLocks noChangeArrowheads="1"/>
                </p:cNvSpPr>
                <p:nvPr>
                  <p:custDataLst>
                    <p:tags r:id="rId490"/>
                  </p:custDataLst>
                </p:nvPr>
              </p:nvSpPr>
              <p:spPr bwMode="auto">
                <a:xfrm>
                  <a:off x="1823" y="1345"/>
                  <a:ext cx="13" cy="7"/>
                </a:xfrm>
                <a:custGeom>
                  <a:avLst/>
                  <a:gdLst>
                    <a:gd name="T0" fmla="*/ 12 w 14"/>
                    <a:gd name="T1" fmla="*/ 8 h 8"/>
                    <a:gd name="T2" fmla="*/ 14 w 14"/>
                    <a:gd name="T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4" h="8">
                      <a:moveTo>
                        <a:pt x="12" y="8"/>
                      </a:moveTo>
                      <a:cubicBezTo>
                        <a:pt x="0" y="7"/>
                        <a:pt x="8" y="2"/>
                        <a:pt x="14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1" name="Freeform 182"/>
                <p:cNvSpPr>
                  <a:spLocks noChangeArrowheads="1"/>
                </p:cNvSpPr>
                <p:nvPr>
                  <p:custDataLst>
                    <p:tags r:id="rId491"/>
                  </p:custDataLst>
                </p:nvPr>
              </p:nvSpPr>
              <p:spPr bwMode="auto">
                <a:xfrm>
                  <a:off x="1816" y="1347"/>
                  <a:ext cx="10" cy="1"/>
                </a:xfrm>
                <a:custGeom>
                  <a:avLst/>
                  <a:gdLst>
                    <a:gd name="T0" fmla="*/ 10 w 10"/>
                    <a:gd name="T1" fmla="*/ 0 h 1"/>
                    <a:gd name="T2" fmla="*/ 0 w 10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0" h="1">
                      <a:moveTo>
                        <a:pt x="10" y="0"/>
                      </a:moveTo>
                      <a:cubicBezTo>
                        <a:pt x="7" y="1"/>
                        <a:pt x="3" y="1"/>
                        <a:pt x="0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2" name="Freeform 183"/>
                <p:cNvSpPr>
                  <a:spLocks noChangeArrowheads="1"/>
                </p:cNvSpPr>
                <p:nvPr>
                  <p:custDataLst>
                    <p:tags r:id="rId492"/>
                  </p:custDataLst>
                </p:nvPr>
              </p:nvSpPr>
              <p:spPr bwMode="auto">
                <a:xfrm>
                  <a:off x="1803" y="1337"/>
                  <a:ext cx="10" cy="11"/>
                </a:xfrm>
                <a:custGeom>
                  <a:avLst/>
                  <a:gdLst>
                    <a:gd name="T0" fmla="*/ 11 w 11"/>
                    <a:gd name="T1" fmla="*/ 11 h 11"/>
                    <a:gd name="T2" fmla="*/ 1 w 11"/>
                    <a:gd name="T3" fmla="*/ 6 h 11"/>
                    <a:gd name="T4" fmla="*/ 11 w 11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1">
                      <a:moveTo>
                        <a:pt x="11" y="11"/>
                      </a:moveTo>
                      <a:cubicBezTo>
                        <a:pt x="8" y="11"/>
                        <a:pt x="1" y="10"/>
                        <a:pt x="1" y="6"/>
                      </a:cubicBezTo>
                      <a:cubicBezTo>
                        <a:pt x="0" y="1"/>
                        <a:pt x="7" y="0"/>
                        <a:pt x="11" y="0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3" name="Freeform 184"/>
                <p:cNvSpPr>
                  <a:spLocks noChangeArrowheads="1"/>
                </p:cNvSpPr>
                <p:nvPr>
                  <p:custDataLst>
                    <p:tags r:id="rId493"/>
                  </p:custDataLst>
                </p:nvPr>
              </p:nvSpPr>
              <p:spPr bwMode="auto">
                <a:xfrm>
                  <a:off x="1790" y="1322"/>
                  <a:ext cx="14" cy="23"/>
                </a:xfrm>
                <a:custGeom>
                  <a:avLst/>
                  <a:gdLst>
                    <a:gd name="T0" fmla="*/ 10 w 14"/>
                    <a:gd name="T1" fmla="*/ 24 h 24"/>
                    <a:gd name="T2" fmla="*/ 0 w 14"/>
                    <a:gd name="T3" fmla="*/ 18 h 24"/>
                    <a:gd name="T4" fmla="*/ 9 w 14"/>
                    <a:gd name="T5" fmla="*/ 12 h 24"/>
                    <a:gd name="T6" fmla="*/ 1 w 14"/>
                    <a:gd name="T7" fmla="*/ 6 h 24"/>
                    <a:gd name="T8" fmla="*/ 14 w 14"/>
                    <a:gd name="T9" fmla="*/ 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4">
                      <a:moveTo>
                        <a:pt x="10" y="24"/>
                      </a:moveTo>
                      <a:cubicBezTo>
                        <a:pt x="7" y="23"/>
                        <a:pt x="0" y="23"/>
                        <a:pt x="0" y="18"/>
                      </a:cubicBezTo>
                      <a:cubicBezTo>
                        <a:pt x="0" y="14"/>
                        <a:pt x="5" y="13"/>
                        <a:pt x="9" y="12"/>
                      </a:cubicBezTo>
                      <a:cubicBezTo>
                        <a:pt x="6" y="11"/>
                        <a:pt x="1" y="9"/>
                        <a:pt x="1" y="6"/>
                      </a:cubicBezTo>
                      <a:cubicBezTo>
                        <a:pt x="0" y="0"/>
                        <a:pt x="10" y="0"/>
                        <a:pt x="14" y="2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4" name="Freeform 185"/>
                <p:cNvSpPr>
                  <a:spLocks noChangeArrowheads="1"/>
                </p:cNvSpPr>
                <p:nvPr>
                  <p:custDataLst>
                    <p:tags r:id="rId494"/>
                  </p:custDataLst>
                </p:nvPr>
              </p:nvSpPr>
              <p:spPr bwMode="auto">
                <a:xfrm>
                  <a:off x="1778" y="1329"/>
                  <a:ext cx="10" cy="14"/>
                </a:xfrm>
                <a:custGeom>
                  <a:avLst/>
                  <a:gdLst>
                    <a:gd name="T0" fmla="*/ 10 w 11"/>
                    <a:gd name="T1" fmla="*/ 14 h 15"/>
                    <a:gd name="T2" fmla="*/ 11 w 11"/>
                    <a:gd name="T3" fmla="*/ 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1" h="15">
                      <a:moveTo>
                        <a:pt x="10" y="14"/>
                      </a:moveTo>
                      <a:cubicBezTo>
                        <a:pt x="0" y="15"/>
                        <a:pt x="2" y="0"/>
                        <a:pt x="11" y="4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5" name="Freeform 186"/>
                <p:cNvSpPr>
                  <a:spLocks noChangeArrowheads="1"/>
                </p:cNvSpPr>
                <p:nvPr>
                  <p:custDataLst>
                    <p:tags r:id="rId495"/>
                  </p:custDataLst>
                </p:nvPr>
              </p:nvSpPr>
              <p:spPr bwMode="auto">
                <a:xfrm>
                  <a:off x="1769" y="1316"/>
                  <a:ext cx="12" cy="17"/>
                </a:xfrm>
                <a:custGeom>
                  <a:avLst/>
                  <a:gdLst>
                    <a:gd name="T0" fmla="*/ 10 w 12"/>
                    <a:gd name="T1" fmla="*/ 17 h 18"/>
                    <a:gd name="T2" fmla="*/ 12 w 12"/>
                    <a:gd name="T3" fmla="*/ 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" h="18">
                      <a:moveTo>
                        <a:pt x="10" y="17"/>
                      </a:moveTo>
                      <a:cubicBezTo>
                        <a:pt x="0" y="18"/>
                        <a:pt x="0" y="0"/>
                        <a:pt x="12" y="6"/>
                      </a:cubicBezTo>
                    </a:path>
                  </a:pathLst>
                </a:custGeom>
                <a:noFill/>
                <a:ln w="3175">
                  <a:solidFill>
                    <a:srgbClr val="EFD5CD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6" name="Freeform 187"/>
                <p:cNvSpPr>
                  <a:spLocks noChangeArrowheads="1"/>
                </p:cNvSpPr>
                <p:nvPr>
                  <p:custDataLst>
                    <p:tags r:id="rId496"/>
                  </p:custDataLst>
                </p:nvPr>
              </p:nvSpPr>
              <p:spPr bwMode="auto">
                <a:xfrm>
                  <a:off x="1554" y="1411"/>
                  <a:ext cx="112" cy="1176"/>
                </a:xfrm>
                <a:custGeom>
                  <a:avLst/>
                  <a:gdLst>
                    <a:gd name="T0" fmla="*/ 18 w 117"/>
                    <a:gd name="T1" fmla="*/ 808 h 1225"/>
                    <a:gd name="T2" fmla="*/ 18 w 117"/>
                    <a:gd name="T3" fmla="*/ 1010 h 1225"/>
                    <a:gd name="T4" fmla="*/ 41 w 117"/>
                    <a:gd name="T5" fmla="*/ 1199 h 1225"/>
                    <a:gd name="T6" fmla="*/ 79 w 117"/>
                    <a:gd name="T7" fmla="*/ 1225 h 1225"/>
                    <a:gd name="T8" fmla="*/ 54 w 117"/>
                    <a:gd name="T9" fmla="*/ 1002 h 1225"/>
                    <a:gd name="T10" fmla="*/ 55 w 117"/>
                    <a:gd name="T11" fmla="*/ 802 h 1225"/>
                    <a:gd name="T12" fmla="*/ 90 w 117"/>
                    <a:gd name="T13" fmla="*/ 616 h 1225"/>
                    <a:gd name="T14" fmla="*/ 112 w 117"/>
                    <a:gd name="T15" fmla="*/ 290 h 1225"/>
                    <a:gd name="T16" fmla="*/ 110 w 117"/>
                    <a:gd name="T17" fmla="*/ 0 h 1225"/>
                    <a:gd name="T18" fmla="*/ 92 w 117"/>
                    <a:gd name="T19" fmla="*/ 9 h 1225"/>
                    <a:gd name="T20" fmla="*/ 71 w 117"/>
                    <a:gd name="T21" fmla="*/ 1 h 1225"/>
                    <a:gd name="T22" fmla="*/ 66 w 117"/>
                    <a:gd name="T23" fmla="*/ 288 h 1225"/>
                    <a:gd name="T24" fmla="*/ 48 w 117"/>
                    <a:gd name="T25" fmla="*/ 616 h 1225"/>
                    <a:gd name="T26" fmla="*/ 18 w 117"/>
                    <a:gd name="T27" fmla="*/ 808 h 1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7" h="1225">
                      <a:moveTo>
                        <a:pt x="18" y="808"/>
                      </a:moveTo>
                      <a:cubicBezTo>
                        <a:pt x="18" y="808"/>
                        <a:pt x="0" y="916"/>
                        <a:pt x="18" y="1010"/>
                      </a:cubicBezTo>
                      <a:cubicBezTo>
                        <a:pt x="46" y="1157"/>
                        <a:pt x="41" y="1199"/>
                        <a:pt x="41" y="1199"/>
                      </a:cubicBezTo>
                      <a:cubicBezTo>
                        <a:pt x="79" y="1225"/>
                        <a:pt x="79" y="1225"/>
                        <a:pt x="79" y="1225"/>
                      </a:cubicBezTo>
                      <a:cubicBezTo>
                        <a:pt x="79" y="1225"/>
                        <a:pt x="89" y="1106"/>
                        <a:pt x="54" y="1002"/>
                      </a:cubicBezTo>
                      <a:cubicBezTo>
                        <a:pt x="37" y="952"/>
                        <a:pt x="55" y="802"/>
                        <a:pt x="55" y="802"/>
                      </a:cubicBezTo>
                      <a:cubicBezTo>
                        <a:pt x="55" y="802"/>
                        <a:pt x="87" y="656"/>
                        <a:pt x="90" y="616"/>
                      </a:cubicBezTo>
                      <a:cubicBezTo>
                        <a:pt x="94" y="558"/>
                        <a:pt x="117" y="470"/>
                        <a:pt x="112" y="290"/>
                      </a:cubicBezTo>
                      <a:cubicBezTo>
                        <a:pt x="110" y="221"/>
                        <a:pt x="111" y="17"/>
                        <a:pt x="110" y="0"/>
                      </a:cubicBezTo>
                      <a:cubicBezTo>
                        <a:pt x="110" y="0"/>
                        <a:pt x="108" y="8"/>
                        <a:pt x="92" y="9"/>
                      </a:cubicBezTo>
                      <a:cubicBezTo>
                        <a:pt x="75" y="9"/>
                        <a:pt x="71" y="1"/>
                        <a:pt x="71" y="1"/>
                      </a:cubicBezTo>
                      <a:cubicBezTo>
                        <a:pt x="71" y="1"/>
                        <a:pt x="68" y="232"/>
                        <a:pt x="66" y="288"/>
                      </a:cubicBezTo>
                      <a:cubicBezTo>
                        <a:pt x="64" y="331"/>
                        <a:pt x="84" y="399"/>
                        <a:pt x="48" y="616"/>
                      </a:cubicBezTo>
                      <a:cubicBezTo>
                        <a:pt x="29" y="729"/>
                        <a:pt x="18" y="808"/>
                        <a:pt x="18" y="808"/>
                      </a:cubicBezTo>
                      <a:close/>
                    </a:path>
                  </a:pathLst>
                </a:custGeom>
                <a:solidFill>
                  <a:srgbClr val="FAC17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7" name="Freeform 188"/>
                <p:cNvSpPr>
                  <a:spLocks noChangeArrowheads="1"/>
                </p:cNvSpPr>
                <p:nvPr>
                  <p:custDataLst>
                    <p:tags r:id="rId497"/>
                  </p:custDataLst>
                </p:nvPr>
              </p:nvSpPr>
              <p:spPr bwMode="auto">
                <a:xfrm>
                  <a:off x="1043" y="2436"/>
                  <a:ext cx="627" cy="227"/>
                </a:xfrm>
                <a:custGeom>
                  <a:avLst/>
                  <a:gdLst>
                    <a:gd name="T0" fmla="*/ 0 w 652"/>
                    <a:gd name="T1" fmla="*/ 237 h 237"/>
                    <a:gd name="T2" fmla="*/ 324 w 652"/>
                    <a:gd name="T3" fmla="*/ 0 h 237"/>
                    <a:gd name="T4" fmla="*/ 652 w 652"/>
                    <a:gd name="T5" fmla="*/ 231 h 237"/>
                    <a:gd name="T6" fmla="*/ 0 w 652"/>
                    <a:gd name="T7" fmla="*/ 237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52" h="236">
                      <a:moveTo>
                        <a:pt x="0" y="237"/>
                      </a:moveTo>
                      <a:cubicBezTo>
                        <a:pt x="0" y="237"/>
                        <a:pt x="37" y="0"/>
                        <a:pt x="324" y="0"/>
                      </a:cubicBezTo>
                      <a:cubicBezTo>
                        <a:pt x="610" y="0"/>
                        <a:pt x="652" y="231"/>
                        <a:pt x="652" y="231"/>
                      </a:cubicBezTo>
                      <a:lnTo>
                        <a:pt x="0" y="237"/>
                      </a:lnTo>
                      <a:close/>
                    </a:path>
                  </a:pathLst>
                </a:custGeom>
                <a:solidFill>
                  <a:srgbClr val="F5BA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8" name="Freeform 189"/>
                <p:cNvSpPr>
                  <a:spLocks noChangeArrowheads="1"/>
                </p:cNvSpPr>
                <p:nvPr>
                  <p:custDataLst>
                    <p:tags r:id="rId498"/>
                  </p:custDataLst>
                </p:nvPr>
              </p:nvSpPr>
              <p:spPr bwMode="auto">
                <a:xfrm>
                  <a:off x="1055" y="2544"/>
                  <a:ext cx="606" cy="651"/>
                </a:xfrm>
                <a:custGeom>
                  <a:avLst/>
                  <a:gdLst>
                    <a:gd name="T0" fmla="*/ 0 w 631"/>
                    <a:gd name="T1" fmla="*/ 109 h 678"/>
                    <a:gd name="T2" fmla="*/ 243 w 631"/>
                    <a:gd name="T3" fmla="*/ 9 h 678"/>
                    <a:gd name="T4" fmla="*/ 622 w 631"/>
                    <a:gd name="T5" fmla="*/ 109 h 678"/>
                    <a:gd name="T6" fmla="*/ 480 w 631"/>
                    <a:gd name="T7" fmla="*/ 398 h 678"/>
                    <a:gd name="T8" fmla="*/ 333 w 631"/>
                    <a:gd name="T9" fmla="*/ 514 h 678"/>
                    <a:gd name="T10" fmla="*/ 300 w 631"/>
                    <a:gd name="T11" fmla="*/ 677 h 678"/>
                    <a:gd name="T12" fmla="*/ 271 w 631"/>
                    <a:gd name="T13" fmla="*/ 467 h 678"/>
                    <a:gd name="T14" fmla="*/ 0 w 631"/>
                    <a:gd name="T15" fmla="*/ 109 h 6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31" h="678">
                      <a:moveTo>
                        <a:pt x="0" y="109"/>
                      </a:moveTo>
                      <a:cubicBezTo>
                        <a:pt x="0" y="109"/>
                        <a:pt x="107" y="18"/>
                        <a:pt x="243" y="9"/>
                      </a:cubicBezTo>
                      <a:cubicBezTo>
                        <a:pt x="380" y="0"/>
                        <a:pt x="497" y="3"/>
                        <a:pt x="622" y="109"/>
                      </a:cubicBezTo>
                      <a:cubicBezTo>
                        <a:pt x="622" y="109"/>
                        <a:pt x="631" y="267"/>
                        <a:pt x="480" y="398"/>
                      </a:cubicBezTo>
                      <a:cubicBezTo>
                        <a:pt x="389" y="477"/>
                        <a:pt x="312" y="456"/>
                        <a:pt x="333" y="514"/>
                      </a:cubicBezTo>
                      <a:cubicBezTo>
                        <a:pt x="354" y="572"/>
                        <a:pt x="339" y="678"/>
                        <a:pt x="300" y="677"/>
                      </a:cubicBezTo>
                      <a:cubicBezTo>
                        <a:pt x="260" y="676"/>
                        <a:pt x="308" y="483"/>
                        <a:pt x="271" y="467"/>
                      </a:cubicBezTo>
                      <a:cubicBezTo>
                        <a:pt x="234" y="451"/>
                        <a:pt x="20" y="380"/>
                        <a:pt x="0" y="109"/>
                      </a:cubicBezTo>
                    </a:path>
                  </a:pathLst>
                </a:custGeom>
                <a:solidFill>
                  <a:srgbClr val="E74B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89" name="Freeform 190"/>
                <p:cNvSpPr>
                  <a:spLocks noChangeArrowheads="1"/>
                </p:cNvSpPr>
                <p:nvPr>
                  <p:custDataLst>
                    <p:tags r:id="rId499"/>
                  </p:custDataLst>
                </p:nvPr>
              </p:nvSpPr>
              <p:spPr bwMode="auto">
                <a:xfrm>
                  <a:off x="1071" y="2612"/>
                  <a:ext cx="572" cy="181"/>
                </a:xfrm>
                <a:custGeom>
                  <a:avLst/>
                  <a:gdLst>
                    <a:gd name="T0" fmla="*/ 0 w 595"/>
                    <a:gd name="T1" fmla="*/ 53 h 188"/>
                    <a:gd name="T2" fmla="*/ 55 w 595"/>
                    <a:gd name="T3" fmla="*/ 15 h 188"/>
                    <a:gd name="T4" fmla="*/ 77 w 595"/>
                    <a:gd name="T5" fmla="*/ 41 h 188"/>
                    <a:gd name="T6" fmla="*/ 114 w 595"/>
                    <a:gd name="T7" fmla="*/ 23 h 188"/>
                    <a:gd name="T8" fmla="*/ 155 w 595"/>
                    <a:gd name="T9" fmla="*/ 4 h 188"/>
                    <a:gd name="T10" fmla="*/ 155 w 595"/>
                    <a:gd name="T11" fmla="*/ 18 h 188"/>
                    <a:gd name="T12" fmla="*/ 121 w 595"/>
                    <a:gd name="T13" fmla="*/ 63 h 188"/>
                    <a:gd name="T14" fmla="*/ 114 w 595"/>
                    <a:gd name="T15" fmla="*/ 92 h 188"/>
                    <a:gd name="T16" fmla="*/ 140 w 595"/>
                    <a:gd name="T17" fmla="*/ 75 h 188"/>
                    <a:gd name="T18" fmla="*/ 161 w 595"/>
                    <a:gd name="T19" fmla="*/ 76 h 188"/>
                    <a:gd name="T20" fmla="*/ 153 w 595"/>
                    <a:gd name="T21" fmla="*/ 113 h 188"/>
                    <a:gd name="T22" fmla="*/ 234 w 595"/>
                    <a:gd name="T23" fmla="*/ 51 h 188"/>
                    <a:gd name="T24" fmla="*/ 276 w 595"/>
                    <a:gd name="T25" fmla="*/ 11 h 188"/>
                    <a:gd name="T26" fmla="*/ 243 w 595"/>
                    <a:gd name="T27" fmla="*/ 73 h 188"/>
                    <a:gd name="T28" fmla="*/ 251 w 595"/>
                    <a:gd name="T29" fmla="*/ 118 h 188"/>
                    <a:gd name="T30" fmla="*/ 292 w 595"/>
                    <a:gd name="T31" fmla="*/ 82 h 188"/>
                    <a:gd name="T32" fmla="*/ 316 w 595"/>
                    <a:gd name="T33" fmla="*/ 132 h 188"/>
                    <a:gd name="T34" fmla="*/ 328 w 595"/>
                    <a:gd name="T35" fmla="*/ 91 h 188"/>
                    <a:gd name="T36" fmla="*/ 342 w 595"/>
                    <a:gd name="T37" fmla="*/ 49 h 188"/>
                    <a:gd name="T38" fmla="*/ 350 w 595"/>
                    <a:gd name="T39" fmla="*/ 68 h 188"/>
                    <a:gd name="T40" fmla="*/ 379 w 595"/>
                    <a:gd name="T41" fmla="*/ 118 h 188"/>
                    <a:gd name="T42" fmla="*/ 394 w 595"/>
                    <a:gd name="T43" fmla="*/ 130 h 188"/>
                    <a:gd name="T44" fmla="*/ 388 w 595"/>
                    <a:gd name="T45" fmla="*/ 70 h 188"/>
                    <a:gd name="T46" fmla="*/ 400 w 595"/>
                    <a:gd name="T47" fmla="*/ 32 h 188"/>
                    <a:gd name="T48" fmla="*/ 433 w 595"/>
                    <a:gd name="T49" fmla="*/ 62 h 188"/>
                    <a:gd name="T50" fmla="*/ 495 w 595"/>
                    <a:gd name="T51" fmla="*/ 114 h 188"/>
                    <a:gd name="T52" fmla="*/ 462 w 595"/>
                    <a:gd name="T53" fmla="*/ 51 h 188"/>
                    <a:gd name="T54" fmla="*/ 536 w 595"/>
                    <a:gd name="T55" fmla="*/ 73 h 188"/>
                    <a:gd name="T56" fmla="*/ 526 w 595"/>
                    <a:gd name="T57" fmla="*/ 26 h 188"/>
                    <a:gd name="T58" fmla="*/ 556 w 595"/>
                    <a:gd name="T59" fmla="*/ 38 h 188"/>
                    <a:gd name="T60" fmla="*/ 580 w 595"/>
                    <a:gd name="T61" fmla="*/ 48 h 188"/>
                    <a:gd name="T62" fmla="*/ 575 w 595"/>
                    <a:gd name="T63" fmla="*/ 75 h 188"/>
                    <a:gd name="T64" fmla="*/ 542 w 595"/>
                    <a:gd name="T65" fmla="*/ 105 h 188"/>
                    <a:gd name="T66" fmla="*/ 501 w 595"/>
                    <a:gd name="T67" fmla="*/ 125 h 188"/>
                    <a:gd name="T68" fmla="*/ 438 w 595"/>
                    <a:gd name="T69" fmla="*/ 153 h 188"/>
                    <a:gd name="T70" fmla="*/ 361 w 595"/>
                    <a:gd name="T71" fmla="*/ 174 h 188"/>
                    <a:gd name="T72" fmla="*/ 282 w 595"/>
                    <a:gd name="T73" fmla="*/ 186 h 188"/>
                    <a:gd name="T74" fmla="*/ 210 w 595"/>
                    <a:gd name="T75" fmla="*/ 180 h 188"/>
                    <a:gd name="T76" fmla="*/ 136 w 595"/>
                    <a:gd name="T77" fmla="*/ 169 h 188"/>
                    <a:gd name="T78" fmla="*/ 94 w 595"/>
                    <a:gd name="T79" fmla="*/ 147 h 188"/>
                    <a:gd name="T80" fmla="*/ 35 w 595"/>
                    <a:gd name="T81" fmla="*/ 90 h 188"/>
                    <a:gd name="T82" fmla="*/ 5 w 595"/>
                    <a:gd name="T83" fmla="*/ 57 h 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95" h="188">
                      <a:moveTo>
                        <a:pt x="0" y="53"/>
                      </a:moveTo>
                      <a:cubicBezTo>
                        <a:pt x="16" y="38"/>
                        <a:pt x="31" y="18"/>
                        <a:pt x="55" y="15"/>
                      </a:cubicBezTo>
                      <a:cubicBezTo>
                        <a:pt x="80" y="13"/>
                        <a:pt x="64" y="41"/>
                        <a:pt x="77" y="41"/>
                      </a:cubicBezTo>
                      <a:cubicBezTo>
                        <a:pt x="85" y="42"/>
                        <a:pt x="107" y="27"/>
                        <a:pt x="114" y="23"/>
                      </a:cubicBezTo>
                      <a:cubicBezTo>
                        <a:pt x="123" y="18"/>
                        <a:pt x="143" y="0"/>
                        <a:pt x="155" y="4"/>
                      </a:cubicBezTo>
                      <a:cubicBezTo>
                        <a:pt x="163" y="6"/>
                        <a:pt x="160" y="11"/>
                        <a:pt x="155" y="18"/>
                      </a:cubicBezTo>
                      <a:cubicBezTo>
                        <a:pt x="145" y="34"/>
                        <a:pt x="129" y="45"/>
                        <a:pt x="121" y="63"/>
                      </a:cubicBezTo>
                      <a:cubicBezTo>
                        <a:pt x="118" y="69"/>
                        <a:pt x="111" y="85"/>
                        <a:pt x="114" y="92"/>
                      </a:cubicBezTo>
                      <a:cubicBezTo>
                        <a:pt x="120" y="106"/>
                        <a:pt x="134" y="80"/>
                        <a:pt x="140" y="75"/>
                      </a:cubicBezTo>
                      <a:cubicBezTo>
                        <a:pt x="149" y="69"/>
                        <a:pt x="160" y="64"/>
                        <a:pt x="161" y="76"/>
                      </a:cubicBezTo>
                      <a:cubicBezTo>
                        <a:pt x="162" y="85"/>
                        <a:pt x="144" y="104"/>
                        <a:pt x="153" y="113"/>
                      </a:cubicBezTo>
                      <a:cubicBezTo>
                        <a:pt x="163" y="125"/>
                        <a:pt x="227" y="59"/>
                        <a:pt x="234" y="51"/>
                      </a:cubicBezTo>
                      <a:cubicBezTo>
                        <a:pt x="239" y="45"/>
                        <a:pt x="265" y="2"/>
                        <a:pt x="276" y="11"/>
                      </a:cubicBezTo>
                      <a:cubicBezTo>
                        <a:pt x="282" y="17"/>
                        <a:pt x="245" y="64"/>
                        <a:pt x="243" y="73"/>
                      </a:cubicBezTo>
                      <a:cubicBezTo>
                        <a:pt x="242" y="81"/>
                        <a:pt x="235" y="120"/>
                        <a:pt x="251" y="118"/>
                      </a:cubicBezTo>
                      <a:cubicBezTo>
                        <a:pt x="262" y="116"/>
                        <a:pt x="276" y="67"/>
                        <a:pt x="292" y="82"/>
                      </a:cubicBezTo>
                      <a:cubicBezTo>
                        <a:pt x="298" y="87"/>
                        <a:pt x="295" y="142"/>
                        <a:pt x="316" y="132"/>
                      </a:cubicBezTo>
                      <a:cubicBezTo>
                        <a:pt x="325" y="128"/>
                        <a:pt x="326" y="99"/>
                        <a:pt x="328" y="91"/>
                      </a:cubicBezTo>
                      <a:cubicBezTo>
                        <a:pt x="330" y="81"/>
                        <a:pt x="330" y="53"/>
                        <a:pt x="342" y="49"/>
                      </a:cubicBezTo>
                      <a:cubicBezTo>
                        <a:pt x="353" y="45"/>
                        <a:pt x="347" y="58"/>
                        <a:pt x="350" y="68"/>
                      </a:cubicBezTo>
                      <a:cubicBezTo>
                        <a:pt x="354" y="87"/>
                        <a:pt x="369" y="101"/>
                        <a:pt x="379" y="118"/>
                      </a:cubicBezTo>
                      <a:cubicBezTo>
                        <a:pt x="382" y="122"/>
                        <a:pt x="387" y="133"/>
                        <a:pt x="394" y="130"/>
                      </a:cubicBezTo>
                      <a:cubicBezTo>
                        <a:pt x="400" y="127"/>
                        <a:pt x="388" y="76"/>
                        <a:pt x="388" y="70"/>
                      </a:cubicBezTo>
                      <a:cubicBezTo>
                        <a:pt x="387" y="60"/>
                        <a:pt x="389" y="37"/>
                        <a:pt x="400" y="32"/>
                      </a:cubicBezTo>
                      <a:cubicBezTo>
                        <a:pt x="414" y="26"/>
                        <a:pt x="427" y="53"/>
                        <a:pt x="433" y="62"/>
                      </a:cubicBezTo>
                      <a:cubicBezTo>
                        <a:pt x="444" y="77"/>
                        <a:pt x="471" y="119"/>
                        <a:pt x="495" y="114"/>
                      </a:cubicBezTo>
                      <a:cubicBezTo>
                        <a:pt x="492" y="97"/>
                        <a:pt x="440" y="63"/>
                        <a:pt x="462" y="51"/>
                      </a:cubicBezTo>
                      <a:cubicBezTo>
                        <a:pt x="482" y="39"/>
                        <a:pt x="518" y="71"/>
                        <a:pt x="536" y="73"/>
                      </a:cubicBezTo>
                      <a:cubicBezTo>
                        <a:pt x="537" y="57"/>
                        <a:pt x="523" y="43"/>
                        <a:pt x="526" y="26"/>
                      </a:cubicBezTo>
                      <a:cubicBezTo>
                        <a:pt x="536" y="23"/>
                        <a:pt x="547" y="34"/>
                        <a:pt x="556" y="38"/>
                      </a:cubicBezTo>
                      <a:cubicBezTo>
                        <a:pt x="564" y="42"/>
                        <a:pt x="573" y="44"/>
                        <a:pt x="580" y="48"/>
                      </a:cubicBezTo>
                      <a:cubicBezTo>
                        <a:pt x="595" y="56"/>
                        <a:pt x="584" y="66"/>
                        <a:pt x="575" y="75"/>
                      </a:cubicBezTo>
                      <a:cubicBezTo>
                        <a:pt x="564" y="86"/>
                        <a:pt x="555" y="97"/>
                        <a:pt x="542" y="105"/>
                      </a:cubicBezTo>
                      <a:cubicBezTo>
                        <a:pt x="529" y="112"/>
                        <a:pt x="515" y="118"/>
                        <a:pt x="501" y="125"/>
                      </a:cubicBezTo>
                      <a:cubicBezTo>
                        <a:pt x="480" y="135"/>
                        <a:pt x="461" y="146"/>
                        <a:pt x="438" y="153"/>
                      </a:cubicBezTo>
                      <a:cubicBezTo>
                        <a:pt x="413" y="162"/>
                        <a:pt x="387" y="167"/>
                        <a:pt x="361" y="174"/>
                      </a:cubicBezTo>
                      <a:cubicBezTo>
                        <a:pt x="336" y="181"/>
                        <a:pt x="308" y="184"/>
                        <a:pt x="282" y="186"/>
                      </a:cubicBezTo>
                      <a:cubicBezTo>
                        <a:pt x="257" y="188"/>
                        <a:pt x="234" y="184"/>
                        <a:pt x="210" y="180"/>
                      </a:cubicBezTo>
                      <a:cubicBezTo>
                        <a:pt x="185" y="177"/>
                        <a:pt x="159" y="179"/>
                        <a:pt x="136" y="169"/>
                      </a:cubicBezTo>
                      <a:cubicBezTo>
                        <a:pt x="121" y="163"/>
                        <a:pt x="108" y="155"/>
                        <a:pt x="94" y="147"/>
                      </a:cubicBezTo>
                      <a:cubicBezTo>
                        <a:pt x="72" y="133"/>
                        <a:pt x="53" y="109"/>
                        <a:pt x="35" y="90"/>
                      </a:cubicBezTo>
                      <a:cubicBezTo>
                        <a:pt x="26" y="80"/>
                        <a:pt x="15" y="64"/>
                        <a:pt x="5" y="57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0" name="Freeform 191"/>
                <p:cNvSpPr>
                  <a:spLocks noChangeArrowheads="1"/>
                </p:cNvSpPr>
                <p:nvPr>
                  <p:custDataLst>
                    <p:tags r:id="rId500"/>
                  </p:custDataLst>
                </p:nvPr>
              </p:nvSpPr>
              <p:spPr bwMode="auto">
                <a:xfrm>
                  <a:off x="1328" y="2997"/>
                  <a:ext cx="54" cy="204"/>
                </a:xfrm>
                <a:custGeom>
                  <a:avLst/>
                  <a:gdLst>
                    <a:gd name="T0" fmla="*/ 39 w 56"/>
                    <a:gd name="T1" fmla="*/ 0 h 212"/>
                    <a:gd name="T2" fmla="*/ 20 w 56"/>
                    <a:gd name="T3" fmla="*/ 9 h 212"/>
                    <a:gd name="T4" fmla="*/ 12 w 56"/>
                    <a:gd name="T5" fmla="*/ 35 h 212"/>
                    <a:gd name="T6" fmla="*/ 4 w 56"/>
                    <a:gd name="T7" fmla="*/ 114 h 212"/>
                    <a:gd name="T8" fmla="*/ 13 w 56"/>
                    <a:gd name="T9" fmla="*/ 177 h 212"/>
                    <a:gd name="T10" fmla="*/ 24 w 56"/>
                    <a:gd name="T11" fmla="*/ 199 h 212"/>
                    <a:gd name="T12" fmla="*/ 47 w 56"/>
                    <a:gd name="T13" fmla="*/ 178 h 212"/>
                    <a:gd name="T14" fmla="*/ 52 w 56"/>
                    <a:gd name="T15" fmla="*/ 118 h 212"/>
                    <a:gd name="T16" fmla="*/ 54 w 56"/>
                    <a:gd name="T17" fmla="*/ 63 h 212"/>
                    <a:gd name="T18" fmla="*/ 48 w 56"/>
                    <a:gd name="T19" fmla="*/ 27 h 212"/>
                    <a:gd name="T20" fmla="*/ 40 w 56"/>
                    <a:gd name="T21" fmla="*/ 4 h 2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211">
                      <a:moveTo>
                        <a:pt x="39" y="0"/>
                      </a:moveTo>
                      <a:cubicBezTo>
                        <a:pt x="35" y="5"/>
                        <a:pt x="26" y="4"/>
                        <a:pt x="20" y="9"/>
                      </a:cubicBezTo>
                      <a:cubicBezTo>
                        <a:pt x="13" y="16"/>
                        <a:pt x="13" y="26"/>
                        <a:pt x="12" y="35"/>
                      </a:cubicBezTo>
                      <a:cubicBezTo>
                        <a:pt x="10" y="61"/>
                        <a:pt x="8" y="88"/>
                        <a:pt x="4" y="114"/>
                      </a:cubicBezTo>
                      <a:cubicBezTo>
                        <a:pt x="0" y="138"/>
                        <a:pt x="6" y="155"/>
                        <a:pt x="13" y="177"/>
                      </a:cubicBezTo>
                      <a:cubicBezTo>
                        <a:pt x="16" y="184"/>
                        <a:pt x="18" y="194"/>
                        <a:pt x="24" y="199"/>
                      </a:cubicBezTo>
                      <a:cubicBezTo>
                        <a:pt x="38" y="212"/>
                        <a:pt x="44" y="188"/>
                        <a:pt x="47" y="178"/>
                      </a:cubicBezTo>
                      <a:cubicBezTo>
                        <a:pt x="53" y="158"/>
                        <a:pt x="51" y="138"/>
                        <a:pt x="52" y="118"/>
                      </a:cubicBezTo>
                      <a:cubicBezTo>
                        <a:pt x="53" y="99"/>
                        <a:pt x="56" y="81"/>
                        <a:pt x="54" y="63"/>
                      </a:cubicBezTo>
                      <a:cubicBezTo>
                        <a:pt x="53" y="51"/>
                        <a:pt x="50" y="39"/>
                        <a:pt x="48" y="27"/>
                      </a:cubicBezTo>
                      <a:cubicBezTo>
                        <a:pt x="46" y="19"/>
                        <a:pt x="41" y="12"/>
                        <a:pt x="40" y="4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1" name="Freeform 192"/>
                <p:cNvSpPr>
                  <a:spLocks noChangeArrowheads="1"/>
                </p:cNvSpPr>
                <p:nvPr>
                  <p:custDataLst>
                    <p:tags r:id="rId501"/>
                  </p:custDataLst>
                </p:nvPr>
              </p:nvSpPr>
              <p:spPr bwMode="auto">
                <a:xfrm>
                  <a:off x="1216" y="2556"/>
                  <a:ext cx="184" cy="216"/>
                </a:xfrm>
                <a:custGeom>
                  <a:avLst/>
                  <a:gdLst>
                    <a:gd name="T0" fmla="*/ 112 w 191"/>
                    <a:gd name="T1" fmla="*/ 0 h 225"/>
                    <a:gd name="T2" fmla="*/ 83 w 191"/>
                    <a:gd name="T3" fmla="*/ 125 h 225"/>
                    <a:gd name="T4" fmla="*/ 16 w 191"/>
                    <a:gd name="T5" fmla="*/ 173 h 225"/>
                    <a:gd name="T6" fmla="*/ 22 w 191"/>
                    <a:gd name="T7" fmla="*/ 204 h 225"/>
                    <a:gd name="T8" fmla="*/ 50 w 191"/>
                    <a:gd name="T9" fmla="*/ 215 h 225"/>
                    <a:gd name="T10" fmla="*/ 66 w 191"/>
                    <a:gd name="T11" fmla="*/ 184 h 225"/>
                    <a:gd name="T12" fmla="*/ 98 w 191"/>
                    <a:gd name="T13" fmla="*/ 158 h 225"/>
                    <a:gd name="T14" fmla="*/ 124 w 191"/>
                    <a:gd name="T15" fmla="*/ 134 h 225"/>
                    <a:gd name="T16" fmla="*/ 137 w 191"/>
                    <a:gd name="T17" fmla="*/ 169 h 225"/>
                    <a:gd name="T18" fmla="*/ 137 w 191"/>
                    <a:gd name="T19" fmla="*/ 190 h 225"/>
                    <a:gd name="T20" fmla="*/ 134 w 191"/>
                    <a:gd name="T21" fmla="*/ 211 h 225"/>
                    <a:gd name="T22" fmla="*/ 170 w 191"/>
                    <a:gd name="T23" fmla="*/ 215 h 225"/>
                    <a:gd name="T24" fmla="*/ 182 w 191"/>
                    <a:gd name="T25" fmla="*/ 195 h 225"/>
                    <a:gd name="T26" fmla="*/ 169 w 191"/>
                    <a:gd name="T27" fmla="*/ 160 h 225"/>
                    <a:gd name="T28" fmla="*/ 158 w 191"/>
                    <a:gd name="T29" fmla="*/ 116 h 225"/>
                    <a:gd name="T30" fmla="*/ 144 w 191"/>
                    <a:gd name="T31" fmla="*/ 76 h 225"/>
                    <a:gd name="T32" fmla="*/ 137 w 191"/>
                    <a:gd name="T33" fmla="*/ 30 h 225"/>
                    <a:gd name="T34" fmla="*/ 131 w 191"/>
                    <a:gd name="T35" fmla="*/ 10 h 225"/>
                    <a:gd name="T36" fmla="*/ 114 w 191"/>
                    <a:gd name="T37" fmla="*/ 5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91" h="225">
                      <a:moveTo>
                        <a:pt x="112" y="0"/>
                      </a:moveTo>
                      <a:cubicBezTo>
                        <a:pt x="112" y="42"/>
                        <a:pt x="124" y="99"/>
                        <a:pt x="83" y="125"/>
                      </a:cubicBezTo>
                      <a:cubicBezTo>
                        <a:pt x="61" y="139"/>
                        <a:pt x="37" y="155"/>
                        <a:pt x="16" y="173"/>
                      </a:cubicBezTo>
                      <a:cubicBezTo>
                        <a:pt x="0" y="187"/>
                        <a:pt x="7" y="190"/>
                        <a:pt x="22" y="204"/>
                      </a:cubicBezTo>
                      <a:cubicBezTo>
                        <a:pt x="31" y="212"/>
                        <a:pt x="39" y="225"/>
                        <a:pt x="50" y="215"/>
                      </a:cubicBezTo>
                      <a:cubicBezTo>
                        <a:pt x="58" y="207"/>
                        <a:pt x="59" y="193"/>
                        <a:pt x="66" y="184"/>
                      </a:cubicBezTo>
                      <a:cubicBezTo>
                        <a:pt x="75" y="174"/>
                        <a:pt x="88" y="168"/>
                        <a:pt x="98" y="158"/>
                      </a:cubicBezTo>
                      <a:cubicBezTo>
                        <a:pt x="103" y="153"/>
                        <a:pt x="116" y="133"/>
                        <a:pt x="124" y="134"/>
                      </a:cubicBezTo>
                      <a:cubicBezTo>
                        <a:pt x="134" y="135"/>
                        <a:pt x="136" y="161"/>
                        <a:pt x="137" y="169"/>
                      </a:cubicBezTo>
                      <a:cubicBezTo>
                        <a:pt x="138" y="175"/>
                        <a:pt x="138" y="183"/>
                        <a:pt x="137" y="190"/>
                      </a:cubicBezTo>
                      <a:cubicBezTo>
                        <a:pt x="137" y="194"/>
                        <a:pt x="131" y="207"/>
                        <a:pt x="134" y="211"/>
                      </a:cubicBezTo>
                      <a:cubicBezTo>
                        <a:pt x="139" y="220"/>
                        <a:pt x="162" y="217"/>
                        <a:pt x="170" y="215"/>
                      </a:cubicBezTo>
                      <a:cubicBezTo>
                        <a:pt x="186" y="211"/>
                        <a:pt x="191" y="210"/>
                        <a:pt x="182" y="195"/>
                      </a:cubicBezTo>
                      <a:cubicBezTo>
                        <a:pt x="175" y="184"/>
                        <a:pt x="171" y="174"/>
                        <a:pt x="169" y="160"/>
                      </a:cubicBezTo>
                      <a:cubicBezTo>
                        <a:pt x="167" y="145"/>
                        <a:pt x="164" y="130"/>
                        <a:pt x="158" y="116"/>
                      </a:cubicBezTo>
                      <a:cubicBezTo>
                        <a:pt x="151" y="100"/>
                        <a:pt x="143" y="93"/>
                        <a:pt x="144" y="76"/>
                      </a:cubicBezTo>
                      <a:cubicBezTo>
                        <a:pt x="146" y="59"/>
                        <a:pt x="141" y="46"/>
                        <a:pt x="137" y="30"/>
                      </a:cubicBezTo>
                      <a:cubicBezTo>
                        <a:pt x="136" y="25"/>
                        <a:pt x="135" y="15"/>
                        <a:pt x="131" y="10"/>
                      </a:cubicBezTo>
                      <a:cubicBezTo>
                        <a:pt x="125" y="3"/>
                        <a:pt x="123" y="8"/>
                        <a:pt x="114" y="5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2" name="Freeform 193"/>
                <p:cNvSpPr>
                  <a:spLocks noChangeArrowheads="1"/>
                </p:cNvSpPr>
                <p:nvPr>
                  <p:custDataLst>
                    <p:tags r:id="rId502"/>
                  </p:custDataLst>
                </p:nvPr>
              </p:nvSpPr>
              <p:spPr bwMode="auto">
                <a:xfrm>
                  <a:off x="1408" y="2558"/>
                  <a:ext cx="125" cy="205"/>
                </a:xfrm>
                <a:custGeom>
                  <a:avLst/>
                  <a:gdLst>
                    <a:gd name="T0" fmla="*/ 16 w 130"/>
                    <a:gd name="T1" fmla="*/ 0 h 214"/>
                    <a:gd name="T2" fmla="*/ 19 w 130"/>
                    <a:gd name="T3" fmla="*/ 47 h 214"/>
                    <a:gd name="T4" fmla="*/ 3 w 130"/>
                    <a:gd name="T5" fmla="*/ 97 h 214"/>
                    <a:gd name="T6" fmla="*/ 15 w 130"/>
                    <a:gd name="T7" fmla="*/ 181 h 214"/>
                    <a:gd name="T8" fmla="*/ 27 w 130"/>
                    <a:gd name="T9" fmla="*/ 206 h 214"/>
                    <a:gd name="T10" fmla="*/ 61 w 130"/>
                    <a:gd name="T11" fmla="*/ 203 h 214"/>
                    <a:gd name="T12" fmla="*/ 59 w 130"/>
                    <a:gd name="T13" fmla="*/ 125 h 214"/>
                    <a:gd name="T14" fmla="*/ 82 w 130"/>
                    <a:gd name="T15" fmla="*/ 150 h 214"/>
                    <a:gd name="T16" fmla="*/ 96 w 130"/>
                    <a:gd name="T17" fmla="*/ 190 h 214"/>
                    <a:gd name="T18" fmla="*/ 130 w 130"/>
                    <a:gd name="T19" fmla="*/ 165 h 214"/>
                    <a:gd name="T20" fmla="*/ 91 w 130"/>
                    <a:gd name="T21" fmla="*/ 133 h 214"/>
                    <a:gd name="T22" fmla="*/ 54 w 130"/>
                    <a:gd name="T23" fmla="*/ 105 h 214"/>
                    <a:gd name="T24" fmla="*/ 45 w 130"/>
                    <a:gd name="T25" fmla="*/ 57 h 214"/>
                    <a:gd name="T26" fmla="*/ 62 w 130"/>
                    <a:gd name="T27" fmla="*/ 4 h 214"/>
                    <a:gd name="T28" fmla="*/ 19 w 130"/>
                    <a:gd name="T29" fmla="*/ 4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0" h="214">
                      <a:moveTo>
                        <a:pt x="16" y="0"/>
                      </a:moveTo>
                      <a:cubicBezTo>
                        <a:pt x="21" y="16"/>
                        <a:pt x="24" y="31"/>
                        <a:pt x="19" y="47"/>
                      </a:cubicBezTo>
                      <a:cubicBezTo>
                        <a:pt x="14" y="63"/>
                        <a:pt x="5" y="79"/>
                        <a:pt x="3" y="97"/>
                      </a:cubicBezTo>
                      <a:cubicBezTo>
                        <a:pt x="0" y="127"/>
                        <a:pt x="15" y="152"/>
                        <a:pt x="15" y="181"/>
                      </a:cubicBezTo>
                      <a:cubicBezTo>
                        <a:pt x="15" y="196"/>
                        <a:pt x="14" y="201"/>
                        <a:pt x="27" y="206"/>
                      </a:cubicBezTo>
                      <a:cubicBezTo>
                        <a:pt x="38" y="210"/>
                        <a:pt x="57" y="214"/>
                        <a:pt x="61" y="203"/>
                      </a:cubicBezTo>
                      <a:cubicBezTo>
                        <a:pt x="69" y="181"/>
                        <a:pt x="40" y="145"/>
                        <a:pt x="59" y="125"/>
                      </a:cubicBezTo>
                      <a:cubicBezTo>
                        <a:pt x="64" y="137"/>
                        <a:pt x="74" y="140"/>
                        <a:pt x="82" y="150"/>
                      </a:cubicBezTo>
                      <a:cubicBezTo>
                        <a:pt x="91" y="160"/>
                        <a:pt x="91" y="177"/>
                        <a:pt x="96" y="190"/>
                      </a:cubicBezTo>
                      <a:cubicBezTo>
                        <a:pt x="103" y="179"/>
                        <a:pt x="120" y="172"/>
                        <a:pt x="130" y="165"/>
                      </a:cubicBezTo>
                      <a:cubicBezTo>
                        <a:pt x="113" y="159"/>
                        <a:pt x="103" y="145"/>
                        <a:pt x="91" y="133"/>
                      </a:cubicBezTo>
                      <a:cubicBezTo>
                        <a:pt x="79" y="122"/>
                        <a:pt x="65" y="116"/>
                        <a:pt x="54" y="105"/>
                      </a:cubicBezTo>
                      <a:cubicBezTo>
                        <a:pt x="42" y="92"/>
                        <a:pt x="43" y="75"/>
                        <a:pt x="45" y="57"/>
                      </a:cubicBezTo>
                      <a:cubicBezTo>
                        <a:pt x="48" y="39"/>
                        <a:pt x="62" y="22"/>
                        <a:pt x="62" y="4"/>
                      </a:cubicBezTo>
                      <a:cubicBezTo>
                        <a:pt x="50" y="4"/>
                        <a:pt x="30" y="0"/>
                        <a:pt x="19" y="4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3" name="Freeform 194"/>
                <p:cNvSpPr>
                  <a:spLocks noChangeArrowheads="1"/>
                </p:cNvSpPr>
                <p:nvPr>
                  <p:custDataLst>
                    <p:tags r:id="rId503"/>
                  </p:custDataLst>
                </p:nvPr>
              </p:nvSpPr>
              <p:spPr bwMode="auto">
                <a:xfrm>
                  <a:off x="1134" y="2548"/>
                  <a:ext cx="197" cy="203"/>
                </a:xfrm>
                <a:custGeom>
                  <a:avLst/>
                  <a:gdLst>
                    <a:gd name="T0" fmla="*/ 153 w 205"/>
                    <a:gd name="T1" fmla="*/ 9 h 211"/>
                    <a:gd name="T2" fmla="*/ 33 w 205"/>
                    <a:gd name="T3" fmla="*/ 122 h 211"/>
                    <a:gd name="T4" fmla="*/ 19 w 205"/>
                    <a:gd name="T5" fmla="*/ 188 h 211"/>
                    <a:gd name="T6" fmla="*/ 45 w 205"/>
                    <a:gd name="T7" fmla="*/ 143 h 211"/>
                    <a:gd name="T8" fmla="*/ 64 w 205"/>
                    <a:gd name="T9" fmla="*/ 155 h 211"/>
                    <a:gd name="T10" fmla="*/ 43 w 205"/>
                    <a:gd name="T11" fmla="*/ 193 h 211"/>
                    <a:gd name="T12" fmla="*/ 63 w 205"/>
                    <a:gd name="T13" fmla="*/ 201 h 211"/>
                    <a:gd name="T14" fmla="*/ 80 w 205"/>
                    <a:gd name="T15" fmla="*/ 156 h 211"/>
                    <a:gd name="T16" fmla="*/ 123 w 205"/>
                    <a:gd name="T17" fmla="*/ 124 h 211"/>
                    <a:gd name="T18" fmla="*/ 112 w 205"/>
                    <a:gd name="T19" fmla="*/ 150 h 211"/>
                    <a:gd name="T20" fmla="*/ 105 w 205"/>
                    <a:gd name="T21" fmla="*/ 180 h 211"/>
                    <a:gd name="T22" fmla="*/ 117 w 205"/>
                    <a:gd name="T23" fmla="*/ 209 h 211"/>
                    <a:gd name="T24" fmla="*/ 134 w 205"/>
                    <a:gd name="T25" fmla="*/ 187 h 211"/>
                    <a:gd name="T26" fmla="*/ 153 w 205"/>
                    <a:gd name="T27" fmla="*/ 116 h 211"/>
                    <a:gd name="T28" fmla="*/ 203 w 205"/>
                    <a:gd name="T29" fmla="*/ 47 h 211"/>
                    <a:gd name="T30" fmla="*/ 198 w 205"/>
                    <a:gd name="T31" fmla="*/ 1 h 211"/>
                    <a:gd name="T32" fmla="*/ 177 w 205"/>
                    <a:gd name="T33" fmla="*/ 5 h 211"/>
                    <a:gd name="T34" fmla="*/ 156 w 205"/>
                    <a:gd name="T35" fmla="*/ 6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05" h="211">
                      <a:moveTo>
                        <a:pt x="153" y="9"/>
                      </a:moveTo>
                      <a:cubicBezTo>
                        <a:pt x="156" y="65"/>
                        <a:pt x="61" y="78"/>
                        <a:pt x="33" y="122"/>
                      </a:cubicBezTo>
                      <a:cubicBezTo>
                        <a:pt x="29" y="129"/>
                        <a:pt x="0" y="184"/>
                        <a:pt x="19" y="188"/>
                      </a:cubicBezTo>
                      <a:cubicBezTo>
                        <a:pt x="24" y="189"/>
                        <a:pt x="39" y="149"/>
                        <a:pt x="45" y="143"/>
                      </a:cubicBezTo>
                      <a:cubicBezTo>
                        <a:pt x="59" y="132"/>
                        <a:pt x="71" y="139"/>
                        <a:pt x="64" y="155"/>
                      </a:cubicBezTo>
                      <a:cubicBezTo>
                        <a:pt x="59" y="168"/>
                        <a:pt x="42" y="179"/>
                        <a:pt x="43" y="193"/>
                      </a:cubicBezTo>
                      <a:cubicBezTo>
                        <a:pt x="49" y="197"/>
                        <a:pt x="57" y="198"/>
                        <a:pt x="63" y="201"/>
                      </a:cubicBezTo>
                      <a:cubicBezTo>
                        <a:pt x="71" y="189"/>
                        <a:pt x="70" y="171"/>
                        <a:pt x="80" y="156"/>
                      </a:cubicBezTo>
                      <a:cubicBezTo>
                        <a:pt x="87" y="146"/>
                        <a:pt x="108" y="121"/>
                        <a:pt x="123" y="124"/>
                      </a:cubicBezTo>
                      <a:cubicBezTo>
                        <a:pt x="123" y="133"/>
                        <a:pt x="115" y="142"/>
                        <a:pt x="112" y="150"/>
                      </a:cubicBezTo>
                      <a:cubicBezTo>
                        <a:pt x="108" y="160"/>
                        <a:pt x="106" y="169"/>
                        <a:pt x="105" y="180"/>
                      </a:cubicBezTo>
                      <a:cubicBezTo>
                        <a:pt x="103" y="196"/>
                        <a:pt x="97" y="208"/>
                        <a:pt x="117" y="209"/>
                      </a:cubicBezTo>
                      <a:cubicBezTo>
                        <a:pt x="134" y="211"/>
                        <a:pt x="133" y="202"/>
                        <a:pt x="134" y="187"/>
                      </a:cubicBezTo>
                      <a:cubicBezTo>
                        <a:pt x="135" y="159"/>
                        <a:pt x="137" y="139"/>
                        <a:pt x="153" y="116"/>
                      </a:cubicBezTo>
                      <a:cubicBezTo>
                        <a:pt x="169" y="92"/>
                        <a:pt x="197" y="75"/>
                        <a:pt x="203" y="47"/>
                      </a:cubicBezTo>
                      <a:cubicBezTo>
                        <a:pt x="204" y="40"/>
                        <a:pt x="205" y="6"/>
                        <a:pt x="198" y="1"/>
                      </a:cubicBezTo>
                      <a:cubicBezTo>
                        <a:pt x="197" y="0"/>
                        <a:pt x="180" y="5"/>
                        <a:pt x="177" y="5"/>
                      </a:cubicBezTo>
                      <a:cubicBezTo>
                        <a:pt x="170" y="5"/>
                        <a:pt x="161" y="4"/>
                        <a:pt x="156" y="6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4" name="Freeform 195"/>
                <p:cNvSpPr>
                  <a:spLocks noChangeArrowheads="1"/>
                </p:cNvSpPr>
                <p:nvPr>
                  <p:custDataLst>
                    <p:tags r:id="rId504"/>
                  </p:custDataLst>
                </p:nvPr>
              </p:nvSpPr>
              <p:spPr bwMode="auto">
                <a:xfrm>
                  <a:off x="1075" y="2549"/>
                  <a:ext cx="184" cy="156"/>
                </a:xfrm>
                <a:custGeom>
                  <a:avLst/>
                  <a:gdLst>
                    <a:gd name="T0" fmla="*/ 112 w 192"/>
                    <a:gd name="T1" fmla="*/ 29 h 162"/>
                    <a:gd name="T2" fmla="*/ 108 w 192"/>
                    <a:gd name="T3" fmla="*/ 28 h 162"/>
                    <a:gd name="T4" fmla="*/ 51 w 192"/>
                    <a:gd name="T5" fmla="*/ 92 h 162"/>
                    <a:gd name="T6" fmla="*/ 3 w 192"/>
                    <a:gd name="T7" fmla="*/ 151 h 162"/>
                    <a:gd name="T8" fmla="*/ 53 w 192"/>
                    <a:gd name="T9" fmla="*/ 115 h 162"/>
                    <a:gd name="T10" fmla="*/ 38 w 192"/>
                    <a:gd name="T11" fmla="*/ 162 h 162"/>
                    <a:gd name="T12" fmla="*/ 75 w 192"/>
                    <a:gd name="T13" fmla="*/ 120 h 162"/>
                    <a:gd name="T14" fmla="*/ 104 w 192"/>
                    <a:gd name="T15" fmla="*/ 81 h 162"/>
                    <a:gd name="T16" fmla="*/ 192 w 192"/>
                    <a:gd name="T17" fmla="*/ 0 h 162"/>
                    <a:gd name="T18" fmla="*/ 112 w 192"/>
                    <a:gd name="T19" fmla="*/ 21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2" h="162">
                      <a:moveTo>
                        <a:pt x="112" y="29"/>
                      </a:moveTo>
                      <a:cubicBezTo>
                        <a:pt x="110" y="28"/>
                        <a:pt x="110" y="27"/>
                        <a:pt x="108" y="28"/>
                      </a:cubicBezTo>
                      <a:cubicBezTo>
                        <a:pt x="111" y="57"/>
                        <a:pt x="75" y="84"/>
                        <a:pt x="51" y="92"/>
                      </a:cubicBezTo>
                      <a:cubicBezTo>
                        <a:pt x="23" y="102"/>
                        <a:pt x="0" y="120"/>
                        <a:pt x="3" y="151"/>
                      </a:cubicBezTo>
                      <a:cubicBezTo>
                        <a:pt x="15" y="134"/>
                        <a:pt x="31" y="116"/>
                        <a:pt x="53" y="115"/>
                      </a:cubicBezTo>
                      <a:cubicBezTo>
                        <a:pt x="51" y="131"/>
                        <a:pt x="40" y="145"/>
                        <a:pt x="38" y="162"/>
                      </a:cubicBezTo>
                      <a:cubicBezTo>
                        <a:pt x="56" y="159"/>
                        <a:pt x="68" y="135"/>
                        <a:pt x="75" y="120"/>
                      </a:cubicBezTo>
                      <a:cubicBezTo>
                        <a:pt x="82" y="103"/>
                        <a:pt x="87" y="91"/>
                        <a:pt x="104" y="81"/>
                      </a:cubicBezTo>
                      <a:cubicBezTo>
                        <a:pt x="139" y="59"/>
                        <a:pt x="180" y="43"/>
                        <a:pt x="192" y="0"/>
                      </a:cubicBezTo>
                      <a:cubicBezTo>
                        <a:pt x="164" y="3"/>
                        <a:pt x="138" y="17"/>
                        <a:pt x="112" y="21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5" name="Freeform 196"/>
                <p:cNvSpPr>
                  <a:spLocks noChangeArrowheads="1"/>
                </p:cNvSpPr>
                <p:nvPr>
                  <p:custDataLst>
                    <p:tags r:id="rId505"/>
                  </p:custDataLst>
                </p:nvPr>
              </p:nvSpPr>
              <p:spPr bwMode="auto">
                <a:xfrm>
                  <a:off x="1358" y="2550"/>
                  <a:ext cx="54" cy="112"/>
                </a:xfrm>
                <a:custGeom>
                  <a:avLst/>
                  <a:gdLst>
                    <a:gd name="T0" fmla="*/ 0 w 57"/>
                    <a:gd name="T1" fmla="*/ 3 h 117"/>
                    <a:gd name="T2" fmla="*/ 14 w 57"/>
                    <a:gd name="T3" fmla="*/ 24 h 117"/>
                    <a:gd name="T4" fmla="*/ 18 w 57"/>
                    <a:gd name="T5" fmla="*/ 55 h 117"/>
                    <a:gd name="T6" fmla="*/ 31 w 57"/>
                    <a:gd name="T7" fmla="*/ 114 h 117"/>
                    <a:gd name="T8" fmla="*/ 47 w 57"/>
                    <a:gd name="T9" fmla="*/ 52 h 117"/>
                    <a:gd name="T10" fmla="*/ 52 w 57"/>
                    <a:gd name="T11" fmla="*/ 7 h 117"/>
                    <a:gd name="T12" fmla="*/ 4 w 57"/>
                    <a:gd name="T13" fmla="*/ 7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7" h="117">
                      <a:moveTo>
                        <a:pt x="0" y="3"/>
                      </a:moveTo>
                      <a:cubicBezTo>
                        <a:pt x="4" y="11"/>
                        <a:pt x="11" y="16"/>
                        <a:pt x="14" y="24"/>
                      </a:cubicBezTo>
                      <a:cubicBezTo>
                        <a:pt x="19" y="33"/>
                        <a:pt x="18" y="45"/>
                        <a:pt x="18" y="55"/>
                      </a:cubicBezTo>
                      <a:cubicBezTo>
                        <a:pt x="18" y="64"/>
                        <a:pt x="15" y="117"/>
                        <a:pt x="31" y="114"/>
                      </a:cubicBezTo>
                      <a:cubicBezTo>
                        <a:pt x="43" y="111"/>
                        <a:pt x="44" y="62"/>
                        <a:pt x="47" y="52"/>
                      </a:cubicBezTo>
                      <a:cubicBezTo>
                        <a:pt x="50" y="39"/>
                        <a:pt x="57" y="21"/>
                        <a:pt x="52" y="7"/>
                      </a:cubicBezTo>
                      <a:cubicBezTo>
                        <a:pt x="41" y="0"/>
                        <a:pt x="14" y="4"/>
                        <a:pt x="4" y="7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6" name="Freeform 197"/>
                <p:cNvSpPr>
                  <a:spLocks noChangeArrowheads="1"/>
                </p:cNvSpPr>
                <p:nvPr>
                  <p:custDataLst>
                    <p:tags r:id="rId506"/>
                  </p:custDataLst>
                </p:nvPr>
              </p:nvSpPr>
              <p:spPr bwMode="auto">
                <a:xfrm>
                  <a:off x="1442" y="2546"/>
                  <a:ext cx="176" cy="171"/>
                </a:xfrm>
                <a:custGeom>
                  <a:avLst/>
                  <a:gdLst>
                    <a:gd name="T0" fmla="*/ 64 w 183"/>
                    <a:gd name="T1" fmla="*/ 24 h 178"/>
                    <a:gd name="T2" fmla="*/ 100 w 183"/>
                    <a:gd name="T3" fmla="*/ 109 h 178"/>
                    <a:gd name="T4" fmla="*/ 150 w 183"/>
                    <a:gd name="T5" fmla="*/ 137 h 178"/>
                    <a:gd name="T6" fmla="*/ 183 w 183"/>
                    <a:gd name="T7" fmla="*/ 161 h 178"/>
                    <a:gd name="T8" fmla="*/ 145 w 183"/>
                    <a:gd name="T9" fmla="*/ 161 h 178"/>
                    <a:gd name="T10" fmla="*/ 110 w 183"/>
                    <a:gd name="T11" fmla="*/ 138 h 178"/>
                    <a:gd name="T12" fmla="*/ 118 w 183"/>
                    <a:gd name="T13" fmla="*/ 178 h 178"/>
                    <a:gd name="T14" fmla="*/ 83 w 183"/>
                    <a:gd name="T15" fmla="*/ 127 h 178"/>
                    <a:gd name="T16" fmla="*/ 40 w 183"/>
                    <a:gd name="T17" fmla="*/ 87 h 178"/>
                    <a:gd name="T18" fmla="*/ 5 w 183"/>
                    <a:gd name="T19" fmla="*/ 21 h 178"/>
                    <a:gd name="T20" fmla="*/ 58 w 183"/>
                    <a:gd name="T21" fmla="*/ 20 h 1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3" h="178">
                      <a:moveTo>
                        <a:pt x="64" y="24"/>
                      </a:moveTo>
                      <a:cubicBezTo>
                        <a:pt x="52" y="62"/>
                        <a:pt x="64" y="90"/>
                        <a:pt x="100" y="109"/>
                      </a:cubicBezTo>
                      <a:cubicBezTo>
                        <a:pt x="117" y="118"/>
                        <a:pt x="134" y="127"/>
                        <a:pt x="150" y="137"/>
                      </a:cubicBezTo>
                      <a:cubicBezTo>
                        <a:pt x="160" y="142"/>
                        <a:pt x="180" y="150"/>
                        <a:pt x="183" y="161"/>
                      </a:cubicBezTo>
                      <a:cubicBezTo>
                        <a:pt x="172" y="162"/>
                        <a:pt x="155" y="164"/>
                        <a:pt x="145" y="161"/>
                      </a:cubicBezTo>
                      <a:cubicBezTo>
                        <a:pt x="132" y="157"/>
                        <a:pt x="124" y="141"/>
                        <a:pt x="110" y="138"/>
                      </a:cubicBezTo>
                      <a:cubicBezTo>
                        <a:pt x="102" y="146"/>
                        <a:pt x="117" y="168"/>
                        <a:pt x="118" y="178"/>
                      </a:cubicBezTo>
                      <a:cubicBezTo>
                        <a:pt x="98" y="164"/>
                        <a:pt x="95" y="147"/>
                        <a:pt x="83" y="127"/>
                      </a:cubicBezTo>
                      <a:cubicBezTo>
                        <a:pt x="72" y="108"/>
                        <a:pt x="54" y="102"/>
                        <a:pt x="40" y="87"/>
                      </a:cubicBezTo>
                      <a:cubicBezTo>
                        <a:pt x="26" y="73"/>
                        <a:pt x="0" y="44"/>
                        <a:pt x="5" y="21"/>
                      </a:cubicBezTo>
                      <a:cubicBezTo>
                        <a:pt x="10" y="0"/>
                        <a:pt x="45" y="11"/>
                        <a:pt x="58" y="20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7" name="Freeform 198"/>
                <p:cNvSpPr>
                  <a:spLocks noChangeArrowheads="1"/>
                </p:cNvSpPr>
                <p:nvPr>
                  <p:custDataLst>
                    <p:tags r:id="rId507"/>
                  </p:custDataLst>
                </p:nvPr>
              </p:nvSpPr>
              <p:spPr bwMode="auto">
                <a:xfrm>
                  <a:off x="1530" y="2574"/>
                  <a:ext cx="110" cy="150"/>
                </a:xfrm>
                <a:custGeom>
                  <a:avLst/>
                  <a:gdLst>
                    <a:gd name="T0" fmla="*/ 0 w 115"/>
                    <a:gd name="T1" fmla="*/ 0 h 156"/>
                    <a:gd name="T2" fmla="*/ 23 w 115"/>
                    <a:gd name="T3" fmla="*/ 46 h 156"/>
                    <a:gd name="T4" fmla="*/ 26 w 115"/>
                    <a:gd name="T5" fmla="*/ 94 h 156"/>
                    <a:gd name="T6" fmla="*/ 52 w 115"/>
                    <a:gd name="T7" fmla="*/ 156 h 156"/>
                    <a:gd name="T8" fmla="*/ 80 w 115"/>
                    <a:gd name="T9" fmla="*/ 131 h 156"/>
                    <a:gd name="T10" fmla="*/ 41 w 115"/>
                    <a:gd name="T11" fmla="*/ 79 h 156"/>
                    <a:gd name="T12" fmla="*/ 95 w 115"/>
                    <a:gd name="T13" fmla="*/ 112 h 156"/>
                    <a:gd name="T14" fmla="*/ 104 w 115"/>
                    <a:gd name="T15" fmla="*/ 83 h 156"/>
                    <a:gd name="T16" fmla="*/ 64 w 115"/>
                    <a:gd name="T17" fmla="*/ 50 h 156"/>
                    <a:gd name="T18" fmla="*/ 1 w 115"/>
                    <a:gd name="T19" fmla="*/ 2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5" h="156">
                      <a:moveTo>
                        <a:pt x="0" y="0"/>
                      </a:moveTo>
                      <a:cubicBezTo>
                        <a:pt x="8" y="15"/>
                        <a:pt x="20" y="28"/>
                        <a:pt x="23" y="46"/>
                      </a:cubicBezTo>
                      <a:cubicBezTo>
                        <a:pt x="26" y="61"/>
                        <a:pt x="24" y="78"/>
                        <a:pt x="26" y="94"/>
                      </a:cubicBezTo>
                      <a:cubicBezTo>
                        <a:pt x="29" y="114"/>
                        <a:pt x="37" y="142"/>
                        <a:pt x="52" y="156"/>
                      </a:cubicBezTo>
                      <a:cubicBezTo>
                        <a:pt x="57" y="143"/>
                        <a:pt x="71" y="140"/>
                        <a:pt x="80" y="131"/>
                      </a:cubicBezTo>
                      <a:cubicBezTo>
                        <a:pt x="57" y="132"/>
                        <a:pt x="34" y="102"/>
                        <a:pt x="41" y="79"/>
                      </a:cubicBezTo>
                      <a:cubicBezTo>
                        <a:pt x="47" y="57"/>
                        <a:pt x="90" y="99"/>
                        <a:pt x="95" y="112"/>
                      </a:cubicBezTo>
                      <a:cubicBezTo>
                        <a:pt x="108" y="102"/>
                        <a:pt x="115" y="96"/>
                        <a:pt x="104" y="83"/>
                      </a:cubicBezTo>
                      <a:cubicBezTo>
                        <a:pt x="93" y="69"/>
                        <a:pt x="79" y="60"/>
                        <a:pt x="64" y="50"/>
                      </a:cubicBezTo>
                      <a:cubicBezTo>
                        <a:pt x="40" y="34"/>
                        <a:pt x="30" y="9"/>
                        <a:pt x="1" y="2"/>
                      </a:cubicBezTo>
                    </a:path>
                  </a:pathLst>
                </a:custGeom>
                <a:solidFill>
                  <a:srgbClr val="EA6E9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8" name="Freeform 199"/>
                <p:cNvSpPr>
                  <a:spLocks noChangeArrowheads="1"/>
                </p:cNvSpPr>
                <p:nvPr>
                  <p:custDataLst>
                    <p:tags r:id="rId508"/>
                  </p:custDataLst>
                </p:nvPr>
              </p:nvSpPr>
              <p:spPr bwMode="auto">
                <a:xfrm>
                  <a:off x="1059" y="2648"/>
                  <a:ext cx="606" cy="544"/>
                </a:xfrm>
                <a:custGeom>
                  <a:avLst/>
                  <a:gdLst>
                    <a:gd name="T0" fmla="*/ 0 w 631"/>
                    <a:gd name="T1" fmla="*/ 1 h 567"/>
                    <a:gd name="T2" fmla="*/ 17 w 631"/>
                    <a:gd name="T3" fmla="*/ 7 h 567"/>
                    <a:gd name="T4" fmla="*/ 44 w 631"/>
                    <a:gd name="T5" fmla="*/ 26 h 567"/>
                    <a:gd name="T6" fmla="*/ 71 w 631"/>
                    <a:gd name="T7" fmla="*/ 40 h 567"/>
                    <a:gd name="T8" fmla="*/ 107 w 631"/>
                    <a:gd name="T9" fmla="*/ 71 h 567"/>
                    <a:gd name="T10" fmla="*/ 155 w 631"/>
                    <a:gd name="T11" fmla="*/ 86 h 567"/>
                    <a:gd name="T12" fmla="*/ 168 w 631"/>
                    <a:gd name="T13" fmla="*/ 90 h 567"/>
                    <a:gd name="T14" fmla="*/ 193 w 631"/>
                    <a:gd name="T15" fmla="*/ 84 h 567"/>
                    <a:gd name="T16" fmla="*/ 224 w 631"/>
                    <a:gd name="T17" fmla="*/ 99 h 567"/>
                    <a:gd name="T18" fmla="*/ 272 w 631"/>
                    <a:gd name="T19" fmla="*/ 102 h 567"/>
                    <a:gd name="T20" fmla="*/ 299 w 631"/>
                    <a:gd name="T21" fmla="*/ 95 h 567"/>
                    <a:gd name="T22" fmla="*/ 333 w 631"/>
                    <a:gd name="T23" fmla="*/ 97 h 567"/>
                    <a:gd name="T24" fmla="*/ 392 w 631"/>
                    <a:gd name="T25" fmla="*/ 94 h 567"/>
                    <a:gd name="T26" fmla="*/ 482 w 631"/>
                    <a:gd name="T27" fmla="*/ 77 h 567"/>
                    <a:gd name="T28" fmla="*/ 510 w 631"/>
                    <a:gd name="T29" fmla="*/ 66 h 567"/>
                    <a:gd name="T30" fmla="*/ 538 w 631"/>
                    <a:gd name="T31" fmla="*/ 56 h 567"/>
                    <a:gd name="T32" fmla="*/ 551 w 631"/>
                    <a:gd name="T33" fmla="*/ 48 h 567"/>
                    <a:gd name="T34" fmla="*/ 568 w 631"/>
                    <a:gd name="T35" fmla="*/ 46 h 567"/>
                    <a:gd name="T36" fmla="*/ 585 w 631"/>
                    <a:gd name="T37" fmla="*/ 23 h 567"/>
                    <a:gd name="T38" fmla="*/ 604 w 631"/>
                    <a:gd name="T39" fmla="*/ 11 h 567"/>
                    <a:gd name="T40" fmla="*/ 620 w 631"/>
                    <a:gd name="T41" fmla="*/ 1 h 567"/>
                    <a:gd name="T42" fmla="*/ 621 w 631"/>
                    <a:gd name="T43" fmla="*/ 1 h 567"/>
                    <a:gd name="T44" fmla="*/ 479 w 631"/>
                    <a:gd name="T45" fmla="*/ 287 h 567"/>
                    <a:gd name="T46" fmla="*/ 332 w 631"/>
                    <a:gd name="T47" fmla="*/ 403 h 567"/>
                    <a:gd name="T48" fmla="*/ 299 w 631"/>
                    <a:gd name="T49" fmla="*/ 566 h 567"/>
                    <a:gd name="T50" fmla="*/ 270 w 631"/>
                    <a:gd name="T51" fmla="*/ 356 h 567"/>
                    <a:gd name="T52" fmla="*/ 0 w 631"/>
                    <a:gd name="T53" fmla="*/ 2 h 567"/>
                    <a:gd name="T54" fmla="*/ 0 w 631"/>
                    <a:gd name="T55" fmla="*/ 1 h 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31" h="567">
                      <a:moveTo>
                        <a:pt x="0" y="1"/>
                      </a:moveTo>
                      <a:cubicBezTo>
                        <a:pt x="6" y="0"/>
                        <a:pt x="12" y="4"/>
                        <a:pt x="17" y="7"/>
                      </a:cubicBezTo>
                      <a:cubicBezTo>
                        <a:pt x="21" y="18"/>
                        <a:pt x="34" y="23"/>
                        <a:pt x="44" y="26"/>
                      </a:cubicBezTo>
                      <a:cubicBezTo>
                        <a:pt x="54" y="30"/>
                        <a:pt x="63" y="33"/>
                        <a:pt x="71" y="40"/>
                      </a:cubicBezTo>
                      <a:cubicBezTo>
                        <a:pt x="83" y="50"/>
                        <a:pt x="91" y="66"/>
                        <a:pt x="107" y="71"/>
                      </a:cubicBezTo>
                      <a:cubicBezTo>
                        <a:pt x="124" y="78"/>
                        <a:pt x="139" y="76"/>
                        <a:pt x="155" y="86"/>
                      </a:cubicBezTo>
                      <a:cubicBezTo>
                        <a:pt x="162" y="90"/>
                        <a:pt x="161" y="91"/>
                        <a:pt x="168" y="90"/>
                      </a:cubicBezTo>
                      <a:cubicBezTo>
                        <a:pt x="177" y="89"/>
                        <a:pt x="184" y="84"/>
                        <a:pt x="193" y="84"/>
                      </a:cubicBezTo>
                      <a:cubicBezTo>
                        <a:pt x="206" y="85"/>
                        <a:pt x="214" y="92"/>
                        <a:pt x="224" y="99"/>
                      </a:cubicBezTo>
                      <a:cubicBezTo>
                        <a:pt x="239" y="107"/>
                        <a:pt x="257" y="108"/>
                        <a:pt x="272" y="102"/>
                      </a:cubicBezTo>
                      <a:cubicBezTo>
                        <a:pt x="282" y="98"/>
                        <a:pt x="288" y="94"/>
                        <a:pt x="299" y="95"/>
                      </a:cubicBezTo>
                      <a:cubicBezTo>
                        <a:pt x="311" y="97"/>
                        <a:pt x="321" y="99"/>
                        <a:pt x="333" y="97"/>
                      </a:cubicBezTo>
                      <a:cubicBezTo>
                        <a:pt x="353" y="94"/>
                        <a:pt x="373" y="96"/>
                        <a:pt x="392" y="94"/>
                      </a:cubicBezTo>
                      <a:cubicBezTo>
                        <a:pt x="424" y="90"/>
                        <a:pt x="455" y="97"/>
                        <a:pt x="482" y="77"/>
                      </a:cubicBezTo>
                      <a:cubicBezTo>
                        <a:pt x="491" y="70"/>
                        <a:pt x="499" y="66"/>
                        <a:pt x="510" y="66"/>
                      </a:cubicBezTo>
                      <a:cubicBezTo>
                        <a:pt x="524" y="66"/>
                        <a:pt x="527" y="66"/>
                        <a:pt x="538" y="56"/>
                      </a:cubicBezTo>
                      <a:cubicBezTo>
                        <a:pt x="543" y="52"/>
                        <a:pt x="545" y="49"/>
                        <a:pt x="551" y="48"/>
                      </a:cubicBezTo>
                      <a:cubicBezTo>
                        <a:pt x="557" y="46"/>
                        <a:pt x="563" y="49"/>
                        <a:pt x="568" y="46"/>
                      </a:cubicBezTo>
                      <a:cubicBezTo>
                        <a:pt x="576" y="42"/>
                        <a:pt x="578" y="29"/>
                        <a:pt x="585" y="23"/>
                      </a:cubicBezTo>
                      <a:cubicBezTo>
                        <a:pt x="591" y="19"/>
                        <a:pt x="598" y="16"/>
                        <a:pt x="604" y="11"/>
                      </a:cubicBezTo>
                      <a:cubicBezTo>
                        <a:pt x="610" y="7"/>
                        <a:pt x="615" y="5"/>
                        <a:pt x="620" y="1"/>
                      </a:cubicBezTo>
                      <a:cubicBezTo>
                        <a:pt x="621" y="1"/>
                        <a:pt x="621" y="1"/>
                        <a:pt x="621" y="1"/>
                      </a:cubicBezTo>
                      <a:cubicBezTo>
                        <a:pt x="621" y="1"/>
                        <a:pt x="631" y="155"/>
                        <a:pt x="479" y="287"/>
                      </a:cubicBezTo>
                      <a:cubicBezTo>
                        <a:pt x="389" y="366"/>
                        <a:pt x="311" y="345"/>
                        <a:pt x="332" y="403"/>
                      </a:cubicBezTo>
                      <a:cubicBezTo>
                        <a:pt x="353" y="461"/>
                        <a:pt x="339" y="567"/>
                        <a:pt x="299" y="566"/>
                      </a:cubicBezTo>
                      <a:cubicBezTo>
                        <a:pt x="260" y="565"/>
                        <a:pt x="307" y="371"/>
                        <a:pt x="270" y="356"/>
                      </a:cubicBezTo>
                      <a:cubicBezTo>
                        <a:pt x="234" y="340"/>
                        <a:pt x="20" y="273"/>
                        <a:pt x="0" y="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95E8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499" name="Freeform 200"/>
                <p:cNvSpPr>
                  <a:spLocks noChangeArrowheads="1"/>
                </p:cNvSpPr>
                <p:nvPr>
                  <p:custDataLst>
                    <p:tags r:id="rId509"/>
                  </p:custDataLst>
                </p:nvPr>
              </p:nvSpPr>
              <p:spPr bwMode="auto">
                <a:xfrm>
                  <a:off x="1068" y="2451"/>
                  <a:ext cx="239" cy="157"/>
                </a:xfrm>
                <a:custGeom>
                  <a:avLst/>
                  <a:gdLst>
                    <a:gd name="T0" fmla="*/ 0 w 248"/>
                    <a:gd name="T1" fmla="*/ 163 h 163"/>
                    <a:gd name="T2" fmla="*/ 209 w 248"/>
                    <a:gd name="T3" fmla="*/ 0 h 163"/>
                    <a:gd name="T4" fmla="*/ 248 w 248"/>
                    <a:gd name="T5" fmla="*/ 82 h 163"/>
                    <a:gd name="T6" fmla="*/ 0 w 248"/>
                    <a:gd name="T7" fmla="*/ 16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8" h="163">
                      <a:moveTo>
                        <a:pt x="0" y="163"/>
                      </a:moveTo>
                      <a:cubicBezTo>
                        <a:pt x="0" y="163"/>
                        <a:pt x="50" y="30"/>
                        <a:pt x="209" y="0"/>
                      </a:cubicBezTo>
                      <a:cubicBezTo>
                        <a:pt x="209" y="0"/>
                        <a:pt x="195" y="84"/>
                        <a:pt x="248" y="82"/>
                      </a:cubicBezTo>
                      <a:cubicBezTo>
                        <a:pt x="248" y="82"/>
                        <a:pt x="113" y="87"/>
                        <a:pt x="0" y="163"/>
                      </a:cubicBezTo>
                    </a:path>
                  </a:pathLst>
                </a:custGeom>
                <a:solidFill>
                  <a:srgbClr val="F5C5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00" name="Freeform 201"/>
                <p:cNvSpPr>
                  <a:spLocks noChangeArrowheads="1"/>
                </p:cNvSpPr>
                <p:nvPr>
                  <p:custDataLst>
                    <p:tags r:id="rId510"/>
                  </p:custDataLst>
                </p:nvPr>
              </p:nvSpPr>
              <p:spPr bwMode="auto">
                <a:xfrm>
                  <a:off x="1070" y="2467"/>
                  <a:ext cx="157" cy="139"/>
                </a:xfrm>
                <a:custGeom>
                  <a:avLst/>
                  <a:gdLst>
                    <a:gd name="T0" fmla="*/ 0 w 163"/>
                    <a:gd name="T1" fmla="*/ 145 h 145"/>
                    <a:gd name="T2" fmla="*/ 163 w 163"/>
                    <a:gd name="T3" fmla="*/ 0 h 145"/>
                    <a:gd name="T4" fmla="*/ 0 w 163"/>
                    <a:gd name="T5" fmla="*/ 145 h 1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3" h="145">
                      <a:moveTo>
                        <a:pt x="0" y="145"/>
                      </a:moveTo>
                      <a:cubicBezTo>
                        <a:pt x="0" y="145"/>
                        <a:pt x="46" y="35"/>
                        <a:pt x="163" y="0"/>
                      </a:cubicBezTo>
                      <a:cubicBezTo>
                        <a:pt x="163" y="0"/>
                        <a:pt x="90" y="30"/>
                        <a:pt x="0" y="145"/>
                      </a:cubicBezTo>
                    </a:path>
                  </a:pathLst>
                </a:custGeom>
                <a:solidFill>
                  <a:srgbClr val="F3DAD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01" name="Freeform 202"/>
                <p:cNvSpPr>
                  <a:spLocks noChangeArrowheads="1"/>
                </p:cNvSpPr>
                <p:nvPr>
                  <p:custDataLst>
                    <p:tags r:id="rId511"/>
                  </p:custDataLst>
                </p:nvPr>
              </p:nvSpPr>
              <p:spPr bwMode="auto">
                <a:xfrm>
                  <a:off x="1088" y="2491"/>
                  <a:ext cx="89" cy="88"/>
                </a:xfrm>
                <a:custGeom>
                  <a:avLst/>
                  <a:gdLst>
                    <a:gd name="T0" fmla="*/ 0 w 92"/>
                    <a:gd name="T1" fmla="*/ 92 h 92"/>
                    <a:gd name="T2" fmla="*/ 92 w 92"/>
                    <a:gd name="T3" fmla="*/ 0 h 92"/>
                    <a:gd name="T4" fmla="*/ 0 w 92"/>
                    <a:gd name="T5" fmla="*/ 9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2" h="92">
                      <a:moveTo>
                        <a:pt x="0" y="92"/>
                      </a:moveTo>
                      <a:cubicBezTo>
                        <a:pt x="0" y="92"/>
                        <a:pt x="46" y="27"/>
                        <a:pt x="92" y="0"/>
                      </a:cubicBezTo>
                      <a:cubicBezTo>
                        <a:pt x="92" y="0"/>
                        <a:pt x="21" y="59"/>
                        <a:pt x="0" y="92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02" name="Freeform 203"/>
                <p:cNvSpPr>
                  <a:spLocks noChangeArrowheads="1"/>
                </p:cNvSpPr>
                <p:nvPr>
                  <p:custDataLst>
                    <p:tags r:id="rId512"/>
                  </p:custDataLst>
                </p:nvPr>
              </p:nvSpPr>
              <p:spPr bwMode="auto">
                <a:xfrm>
                  <a:off x="1407" y="2525"/>
                  <a:ext cx="244" cy="88"/>
                </a:xfrm>
                <a:custGeom>
                  <a:avLst/>
                  <a:gdLst>
                    <a:gd name="T0" fmla="*/ 0 w 254"/>
                    <a:gd name="T1" fmla="*/ 0 h 92"/>
                    <a:gd name="T2" fmla="*/ 254 w 254"/>
                    <a:gd name="T3" fmla="*/ 92 h 92"/>
                    <a:gd name="T4" fmla="*/ 0 w 254"/>
                    <a:gd name="T5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4" h="92">
                      <a:moveTo>
                        <a:pt x="0" y="0"/>
                      </a:moveTo>
                      <a:cubicBezTo>
                        <a:pt x="0" y="0"/>
                        <a:pt x="122" y="11"/>
                        <a:pt x="254" y="92"/>
                      </a:cubicBezTo>
                      <a:cubicBezTo>
                        <a:pt x="254" y="92"/>
                        <a:pt x="167" y="6"/>
                        <a:pt x="0" y="0"/>
                      </a:cubicBezTo>
                    </a:path>
                  </a:pathLst>
                </a:custGeom>
                <a:solidFill>
                  <a:srgbClr val="F5C5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503" name="Freeform 204"/>
                <p:cNvSpPr>
                  <a:spLocks noChangeArrowheads="1"/>
                </p:cNvSpPr>
                <p:nvPr>
                  <p:custDataLst>
                    <p:tags r:id="rId513"/>
                  </p:custDataLst>
                </p:nvPr>
              </p:nvSpPr>
              <p:spPr bwMode="auto">
                <a:xfrm>
                  <a:off x="1477" y="2537"/>
                  <a:ext cx="150" cy="61"/>
                </a:xfrm>
                <a:custGeom>
                  <a:avLst/>
                  <a:gdLst>
                    <a:gd name="T0" fmla="*/ 156 w 156"/>
                    <a:gd name="T1" fmla="*/ 64 h 64"/>
                    <a:gd name="T2" fmla="*/ 0 w 156"/>
                    <a:gd name="T3" fmla="*/ 0 h 64"/>
                    <a:gd name="T4" fmla="*/ 156 w 156"/>
                    <a:gd name="T5" fmla="*/ 64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6" h="64">
                      <a:moveTo>
                        <a:pt x="156" y="64"/>
                      </a:moveTo>
                      <a:cubicBezTo>
                        <a:pt x="156" y="64"/>
                        <a:pt x="55" y="7"/>
                        <a:pt x="0" y="0"/>
                      </a:cubicBezTo>
                      <a:cubicBezTo>
                        <a:pt x="0" y="0"/>
                        <a:pt x="55" y="1"/>
                        <a:pt x="156" y="64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</p:grpSp>
          <p:grpSp>
            <p:nvGrpSpPr>
              <p:cNvPr id="9" name="Group 205"/>
              <p:cNvGrpSpPr/>
              <p:nvPr>
                <p:custDataLst>
                  <p:tags r:id="rId19"/>
                </p:custDataLst>
              </p:nvPr>
            </p:nvGrpSpPr>
            <p:grpSpPr>
              <a:xfrm>
                <a:off x="1042" y="2435"/>
                <a:ext cx="638" cy="781"/>
                <a:chOff x="1042" y="2435"/>
                <a:chExt cx="638" cy="781"/>
              </a:xfrm>
            </p:grpSpPr>
            <p:sp>
              <p:nvSpPr>
                <p:cNvPr id="104" name="Freeform 206"/>
                <p:cNvSpPr>
                  <a:spLocks noChangeArrowheads="1"/>
                </p:cNvSpPr>
                <p:nvPr>
                  <p:custDataLst>
                    <p:tags r:id="rId114"/>
                  </p:custDataLst>
                </p:nvPr>
              </p:nvSpPr>
              <p:spPr bwMode="auto">
                <a:xfrm>
                  <a:off x="1135" y="2768"/>
                  <a:ext cx="110" cy="55"/>
                </a:xfrm>
                <a:custGeom>
                  <a:avLst/>
                  <a:gdLst>
                    <a:gd name="T0" fmla="*/ 47 w 115"/>
                    <a:gd name="T1" fmla="*/ 32 h 57"/>
                    <a:gd name="T2" fmla="*/ 115 w 115"/>
                    <a:gd name="T3" fmla="*/ 57 h 57"/>
                    <a:gd name="T4" fmla="*/ 50 w 115"/>
                    <a:gd name="T5" fmla="*/ 16 h 57"/>
                    <a:gd name="T6" fmla="*/ 47 w 115"/>
                    <a:gd name="T7" fmla="*/ 32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57">
                      <a:moveTo>
                        <a:pt x="47" y="32"/>
                      </a:moveTo>
                      <a:cubicBezTo>
                        <a:pt x="47" y="32"/>
                        <a:pt x="92" y="3"/>
                        <a:pt x="115" y="57"/>
                      </a:cubicBezTo>
                      <a:cubicBezTo>
                        <a:pt x="115" y="57"/>
                        <a:pt x="101" y="0"/>
                        <a:pt x="50" y="16"/>
                      </a:cubicBezTo>
                      <a:cubicBezTo>
                        <a:pt x="0" y="33"/>
                        <a:pt x="33" y="28"/>
                        <a:pt x="47" y="32"/>
                      </a:cubicBezTo>
                    </a:path>
                  </a:pathLst>
                </a:custGeom>
                <a:solidFill>
                  <a:srgbClr val="E030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5" name="Freeform 207"/>
                <p:cNvSpPr>
                  <a:spLocks noChangeArrowheads="1"/>
                </p:cNvSpPr>
                <p:nvPr>
                  <p:custDataLst>
                    <p:tags r:id="rId115"/>
                  </p:custDataLst>
                </p:nvPr>
              </p:nvSpPr>
              <p:spPr bwMode="auto">
                <a:xfrm>
                  <a:off x="1455" y="2768"/>
                  <a:ext cx="110" cy="73"/>
                </a:xfrm>
                <a:custGeom>
                  <a:avLst/>
                  <a:gdLst>
                    <a:gd name="T0" fmla="*/ 77 w 115"/>
                    <a:gd name="T1" fmla="*/ 25 h 76"/>
                    <a:gd name="T2" fmla="*/ 29 w 115"/>
                    <a:gd name="T3" fmla="*/ 76 h 76"/>
                    <a:gd name="T4" fmla="*/ 79 w 115"/>
                    <a:gd name="T5" fmla="*/ 11 h 76"/>
                    <a:gd name="T6" fmla="*/ 77 w 115"/>
                    <a:gd name="T7" fmla="*/ 2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76">
                      <a:moveTo>
                        <a:pt x="77" y="25"/>
                      </a:moveTo>
                      <a:cubicBezTo>
                        <a:pt x="77" y="25"/>
                        <a:pt x="18" y="31"/>
                        <a:pt x="29" y="76"/>
                      </a:cubicBezTo>
                      <a:cubicBezTo>
                        <a:pt x="29" y="76"/>
                        <a:pt x="0" y="37"/>
                        <a:pt x="79" y="11"/>
                      </a:cubicBezTo>
                      <a:cubicBezTo>
                        <a:pt x="115" y="0"/>
                        <a:pt x="77" y="25"/>
                        <a:pt x="77" y="25"/>
                      </a:cubicBezTo>
                    </a:path>
                  </a:pathLst>
                </a:custGeom>
                <a:solidFill>
                  <a:srgbClr val="E030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6" name="Freeform 208"/>
                <p:cNvSpPr>
                  <a:spLocks noChangeArrowheads="1"/>
                </p:cNvSpPr>
                <p:nvPr>
                  <p:custDataLst>
                    <p:tags r:id="rId116"/>
                  </p:custDataLst>
                </p:nvPr>
              </p:nvSpPr>
              <p:spPr bwMode="auto">
                <a:xfrm>
                  <a:off x="1206" y="2812"/>
                  <a:ext cx="15" cy="12"/>
                </a:xfrm>
                <a:custGeom>
                  <a:avLst/>
                  <a:gdLst>
                    <a:gd name="T0" fmla="*/ 15 w 16"/>
                    <a:gd name="T1" fmla="*/ 9 h 12"/>
                    <a:gd name="T2" fmla="*/ 6 w 16"/>
                    <a:gd name="T3" fmla="*/ 10 h 12"/>
                    <a:gd name="T4" fmla="*/ 1 w 16"/>
                    <a:gd name="T5" fmla="*/ 3 h 12"/>
                    <a:gd name="T6" fmla="*/ 10 w 16"/>
                    <a:gd name="T7" fmla="*/ 2 h 12"/>
                    <a:gd name="T8" fmla="*/ 15 w 16"/>
                    <a:gd name="T9" fmla="*/ 9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12">
                      <a:moveTo>
                        <a:pt x="15" y="9"/>
                      </a:moveTo>
                      <a:cubicBezTo>
                        <a:pt x="14" y="11"/>
                        <a:pt x="10" y="12"/>
                        <a:pt x="6" y="10"/>
                      </a:cubicBezTo>
                      <a:cubicBezTo>
                        <a:pt x="2" y="9"/>
                        <a:pt x="0" y="6"/>
                        <a:pt x="1" y="3"/>
                      </a:cubicBezTo>
                      <a:cubicBezTo>
                        <a:pt x="2" y="1"/>
                        <a:pt x="6" y="0"/>
                        <a:pt x="10" y="2"/>
                      </a:cubicBezTo>
                      <a:cubicBezTo>
                        <a:pt x="14" y="3"/>
                        <a:pt x="16" y="7"/>
                        <a:pt x="15" y="9"/>
                      </a:cubicBezTo>
                    </a:path>
                  </a:pathLst>
                </a:custGeom>
                <a:solidFill>
                  <a:srgbClr val="BC1D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7" name="Freeform 209"/>
                <p:cNvSpPr>
                  <a:spLocks noChangeArrowheads="1"/>
                </p:cNvSpPr>
                <p:nvPr>
                  <p:custDataLst>
                    <p:tags r:id="rId117"/>
                  </p:custDataLst>
                </p:nvPr>
              </p:nvSpPr>
              <p:spPr bwMode="auto">
                <a:xfrm>
                  <a:off x="1502" y="2813"/>
                  <a:ext cx="16" cy="9"/>
                </a:xfrm>
                <a:custGeom>
                  <a:avLst/>
                  <a:gdLst>
                    <a:gd name="T0" fmla="*/ 16 w 17"/>
                    <a:gd name="T1" fmla="*/ 2 h 9"/>
                    <a:gd name="T2" fmla="*/ 9 w 17"/>
                    <a:gd name="T3" fmla="*/ 8 h 9"/>
                    <a:gd name="T4" fmla="*/ 0 w 17"/>
                    <a:gd name="T5" fmla="*/ 6 h 9"/>
                    <a:gd name="T6" fmla="*/ 7 w 17"/>
                    <a:gd name="T7" fmla="*/ 1 h 9"/>
                    <a:gd name="T8" fmla="*/ 16 w 17"/>
                    <a:gd name="T9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9">
                      <a:moveTo>
                        <a:pt x="16" y="2"/>
                      </a:moveTo>
                      <a:cubicBezTo>
                        <a:pt x="17" y="5"/>
                        <a:pt x="14" y="7"/>
                        <a:pt x="9" y="8"/>
                      </a:cubicBezTo>
                      <a:cubicBezTo>
                        <a:pt x="5" y="9"/>
                        <a:pt x="1" y="9"/>
                        <a:pt x="0" y="6"/>
                      </a:cubicBezTo>
                      <a:cubicBezTo>
                        <a:pt x="0" y="4"/>
                        <a:pt x="3" y="2"/>
                        <a:pt x="7" y="1"/>
                      </a:cubicBezTo>
                      <a:cubicBezTo>
                        <a:pt x="12" y="0"/>
                        <a:pt x="16" y="0"/>
                        <a:pt x="16" y="2"/>
                      </a:cubicBezTo>
                    </a:path>
                  </a:pathLst>
                </a:custGeom>
                <a:solidFill>
                  <a:srgbClr val="BC1D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8" name="Freeform 210"/>
                <p:cNvSpPr>
                  <a:spLocks noChangeArrowheads="1"/>
                </p:cNvSpPr>
                <p:nvPr>
                  <p:custDataLst>
                    <p:tags r:id="rId118"/>
                  </p:custDataLst>
                </p:nvPr>
              </p:nvSpPr>
              <p:spPr bwMode="auto">
                <a:xfrm>
                  <a:off x="1307" y="2873"/>
                  <a:ext cx="83" cy="87"/>
                </a:xfrm>
                <a:custGeom>
                  <a:avLst/>
                  <a:gdLst>
                    <a:gd name="T0" fmla="*/ 3 w 87"/>
                    <a:gd name="T1" fmla="*/ 0 h 90"/>
                    <a:gd name="T2" fmla="*/ 0 w 87"/>
                    <a:gd name="T3" fmla="*/ 1 h 90"/>
                    <a:gd name="T4" fmla="*/ 10 w 87"/>
                    <a:gd name="T5" fmla="*/ 13 h 90"/>
                    <a:gd name="T6" fmla="*/ 20 w 87"/>
                    <a:gd name="T7" fmla="*/ 29 h 90"/>
                    <a:gd name="T8" fmla="*/ 36 w 87"/>
                    <a:gd name="T9" fmla="*/ 63 h 90"/>
                    <a:gd name="T10" fmla="*/ 41 w 87"/>
                    <a:gd name="T11" fmla="*/ 78 h 90"/>
                    <a:gd name="T12" fmla="*/ 44 w 87"/>
                    <a:gd name="T13" fmla="*/ 87 h 90"/>
                    <a:gd name="T14" fmla="*/ 47 w 87"/>
                    <a:gd name="T15" fmla="*/ 75 h 90"/>
                    <a:gd name="T16" fmla="*/ 52 w 87"/>
                    <a:gd name="T17" fmla="*/ 60 h 90"/>
                    <a:gd name="T18" fmla="*/ 64 w 87"/>
                    <a:gd name="T19" fmla="*/ 39 h 90"/>
                    <a:gd name="T20" fmla="*/ 87 w 87"/>
                    <a:gd name="T21" fmla="*/ 14 h 90"/>
                    <a:gd name="T22" fmla="*/ 63 w 87"/>
                    <a:gd name="T23" fmla="*/ 12 h 90"/>
                    <a:gd name="T24" fmla="*/ 36 w 87"/>
                    <a:gd name="T25" fmla="*/ 9 h 90"/>
                    <a:gd name="T26" fmla="*/ 16 w 87"/>
                    <a:gd name="T27" fmla="*/ 5 h 90"/>
                    <a:gd name="T28" fmla="*/ 0 w 87"/>
                    <a:gd name="T29" fmla="*/ 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7" h="90">
                      <a:moveTo>
                        <a:pt x="3" y="0"/>
                      </a:move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2" y="5"/>
                        <a:pt x="7" y="9"/>
                        <a:pt x="10" y="13"/>
                      </a:cubicBezTo>
                      <a:cubicBezTo>
                        <a:pt x="13" y="18"/>
                        <a:pt x="17" y="24"/>
                        <a:pt x="20" y="29"/>
                      </a:cubicBezTo>
                      <a:cubicBezTo>
                        <a:pt x="27" y="40"/>
                        <a:pt x="33" y="51"/>
                        <a:pt x="36" y="63"/>
                      </a:cubicBezTo>
                      <a:cubicBezTo>
                        <a:pt x="38" y="68"/>
                        <a:pt x="40" y="73"/>
                        <a:pt x="41" y="78"/>
                      </a:cubicBezTo>
                      <a:cubicBezTo>
                        <a:pt x="41" y="79"/>
                        <a:pt x="40" y="90"/>
                        <a:pt x="44" y="87"/>
                      </a:cubicBezTo>
                      <a:cubicBezTo>
                        <a:pt x="46" y="86"/>
                        <a:pt x="47" y="77"/>
                        <a:pt x="47" y="75"/>
                      </a:cubicBezTo>
                      <a:cubicBezTo>
                        <a:pt x="49" y="70"/>
                        <a:pt x="50" y="65"/>
                        <a:pt x="52" y="60"/>
                      </a:cubicBezTo>
                      <a:cubicBezTo>
                        <a:pt x="55" y="52"/>
                        <a:pt x="59" y="46"/>
                        <a:pt x="64" y="39"/>
                      </a:cubicBezTo>
                      <a:cubicBezTo>
                        <a:pt x="70" y="31"/>
                        <a:pt x="85" y="25"/>
                        <a:pt x="87" y="14"/>
                      </a:cubicBezTo>
                      <a:cubicBezTo>
                        <a:pt x="82" y="10"/>
                        <a:pt x="69" y="12"/>
                        <a:pt x="63" y="12"/>
                      </a:cubicBezTo>
                      <a:cubicBezTo>
                        <a:pt x="54" y="11"/>
                        <a:pt x="45" y="10"/>
                        <a:pt x="36" y="9"/>
                      </a:cubicBezTo>
                      <a:cubicBezTo>
                        <a:pt x="29" y="8"/>
                        <a:pt x="22" y="7"/>
                        <a:pt x="16" y="5"/>
                      </a:cubicBezTo>
                      <a:cubicBezTo>
                        <a:pt x="10" y="3"/>
                        <a:pt x="6" y="0"/>
                        <a:pt x="0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09" name="Freeform 211"/>
                <p:cNvSpPr>
                  <a:spLocks noChangeArrowheads="1"/>
                </p:cNvSpPr>
                <p:nvPr>
                  <p:custDataLst>
                    <p:tags r:id="rId119"/>
                  </p:custDataLst>
                </p:nvPr>
              </p:nvSpPr>
              <p:spPr bwMode="auto">
                <a:xfrm>
                  <a:off x="1349" y="2859"/>
                  <a:ext cx="47" cy="14"/>
                </a:xfrm>
                <a:custGeom>
                  <a:avLst/>
                  <a:gdLst>
                    <a:gd name="T0" fmla="*/ 0 w 49"/>
                    <a:gd name="T1" fmla="*/ 12 h 14"/>
                    <a:gd name="T2" fmla="*/ 16 w 49"/>
                    <a:gd name="T3" fmla="*/ 14 h 14"/>
                    <a:gd name="T4" fmla="*/ 29 w 49"/>
                    <a:gd name="T5" fmla="*/ 12 h 14"/>
                    <a:gd name="T6" fmla="*/ 49 w 49"/>
                    <a:gd name="T7" fmla="*/ 5 h 14"/>
                    <a:gd name="T8" fmla="*/ 19 w 49"/>
                    <a:gd name="T9" fmla="*/ 5 h 14"/>
                    <a:gd name="T10" fmla="*/ 0 w 49"/>
                    <a:gd name="T1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" h="14">
                      <a:moveTo>
                        <a:pt x="0" y="12"/>
                      </a:moveTo>
                      <a:cubicBezTo>
                        <a:pt x="5" y="11"/>
                        <a:pt x="11" y="13"/>
                        <a:pt x="16" y="14"/>
                      </a:cubicBezTo>
                      <a:cubicBezTo>
                        <a:pt x="21" y="14"/>
                        <a:pt x="25" y="13"/>
                        <a:pt x="29" y="12"/>
                      </a:cubicBezTo>
                      <a:cubicBezTo>
                        <a:pt x="36" y="11"/>
                        <a:pt x="42" y="9"/>
                        <a:pt x="49" y="5"/>
                      </a:cubicBezTo>
                      <a:cubicBezTo>
                        <a:pt x="45" y="0"/>
                        <a:pt x="25" y="4"/>
                        <a:pt x="19" y="5"/>
                      </a:cubicBezTo>
                      <a:cubicBezTo>
                        <a:pt x="13" y="6"/>
                        <a:pt x="6" y="7"/>
                        <a:pt x="0" y="1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0" name="Freeform 212"/>
                <p:cNvSpPr>
                  <a:spLocks noChangeArrowheads="1"/>
                </p:cNvSpPr>
                <p:nvPr>
                  <p:custDataLst>
                    <p:tags r:id="rId120"/>
                  </p:custDataLst>
                </p:nvPr>
              </p:nvSpPr>
              <p:spPr bwMode="auto">
                <a:xfrm>
                  <a:off x="1135" y="2810"/>
                  <a:ext cx="107" cy="67"/>
                </a:xfrm>
                <a:custGeom>
                  <a:avLst/>
                  <a:gdLst>
                    <a:gd name="T0" fmla="*/ 0 w 112"/>
                    <a:gd name="T1" fmla="*/ 0 h 70"/>
                    <a:gd name="T2" fmla="*/ 21 w 112"/>
                    <a:gd name="T3" fmla="*/ 36 h 70"/>
                    <a:gd name="T4" fmla="*/ 50 w 112"/>
                    <a:gd name="T5" fmla="*/ 59 h 70"/>
                    <a:gd name="T6" fmla="*/ 84 w 112"/>
                    <a:gd name="T7" fmla="*/ 70 h 70"/>
                    <a:gd name="T8" fmla="*/ 112 w 112"/>
                    <a:gd name="T9" fmla="*/ 69 h 70"/>
                    <a:gd name="T10" fmla="*/ 38 w 112"/>
                    <a:gd name="T11" fmla="*/ 28 h 70"/>
                    <a:gd name="T12" fmla="*/ 15 w 112"/>
                    <a:gd name="T13" fmla="*/ 7 h 70"/>
                    <a:gd name="T14" fmla="*/ 1 w 112"/>
                    <a:gd name="T15" fmla="*/ 1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2" h="70">
                      <a:moveTo>
                        <a:pt x="0" y="0"/>
                      </a:moveTo>
                      <a:cubicBezTo>
                        <a:pt x="8" y="12"/>
                        <a:pt x="10" y="26"/>
                        <a:pt x="21" y="36"/>
                      </a:cubicBezTo>
                      <a:cubicBezTo>
                        <a:pt x="30" y="44"/>
                        <a:pt x="40" y="51"/>
                        <a:pt x="50" y="59"/>
                      </a:cubicBezTo>
                      <a:cubicBezTo>
                        <a:pt x="60" y="67"/>
                        <a:pt x="71" y="70"/>
                        <a:pt x="84" y="70"/>
                      </a:cubicBezTo>
                      <a:cubicBezTo>
                        <a:pt x="93" y="70"/>
                        <a:pt x="103" y="67"/>
                        <a:pt x="112" y="69"/>
                      </a:cubicBezTo>
                      <a:cubicBezTo>
                        <a:pt x="90" y="50"/>
                        <a:pt x="59" y="48"/>
                        <a:pt x="38" y="28"/>
                      </a:cubicBezTo>
                      <a:cubicBezTo>
                        <a:pt x="30" y="21"/>
                        <a:pt x="23" y="14"/>
                        <a:pt x="15" y="7"/>
                      </a:cubicBezTo>
                      <a:cubicBezTo>
                        <a:pt x="12" y="4"/>
                        <a:pt x="6" y="0"/>
                        <a:pt x="1" y="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1" name="Freeform 213"/>
                <p:cNvSpPr>
                  <a:spLocks noChangeArrowheads="1"/>
                </p:cNvSpPr>
                <p:nvPr>
                  <p:custDataLst>
                    <p:tags r:id="rId121"/>
                  </p:custDataLst>
                </p:nvPr>
              </p:nvSpPr>
              <p:spPr bwMode="auto">
                <a:xfrm>
                  <a:off x="1201" y="2890"/>
                  <a:ext cx="132" cy="78"/>
                </a:xfrm>
                <a:custGeom>
                  <a:avLst/>
                  <a:gdLst>
                    <a:gd name="T0" fmla="*/ 0 w 138"/>
                    <a:gd name="T1" fmla="*/ 5 h 82"/>
                    <a:gd name="T2" fmla="*/ 21 w 138"/>
                    <a:gd name="T3" fmla="*/ 5 h 82"/>
                    <a:gd name="T4" fmla="*/ 43 w 138"/>
                    <a:gd name="T5" fmla="*/ 4 h 82"/>
                    <a:gd name="T6" fmla="*/ 82 w 138"/>
                    <a:gd name="T7" fmla="*/ 9 h 82"/>
                    <a:gd name="T8" fmla="*/ 100 w 138"/>
                    <a:gd name="T9" fmla="*/ 28 h 82"/>
                    <a:gd name="T10" fmla="*/ 116 w 138"/>
                    <a:gd name="T11" fmla="*/ 45 h 82"/>
                    <a:gd name="T12" fmla="*/ 138 w 138"/>
                    <a:gd name="T13" fmla="*/ 82 h 82"/>
                    <a:gd name="T14" fmla="*/ 102 w 138"/>
                    <a:gd name="T15" fmla="*/ 41 h 82"/>
                    <a:gd name="T16" fmla="*/ 56 w 138"/>
                    <a:gd name="T17" fmla="*/ 13 h 82"/>
                    <a:gd name="T18" fmla="*/ 0 w 138"/>
                    <a:gd name="T19" fmla="*/ 7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8" h="82">
                      <a:moveTo>
                        <a:pt x="0" y="5"/>
                      </a:moveTo>
                      <a:cubicBezTo>
                        <a:pt x="6" y="7"/>
                        <a:pt x="14" y="6"/>
                        <a:pt x="21" y="5"/>
                      </a:cubicBezTo>
                      <a:cubicBezTo>
                        <a:pt x="28" y="5"/>
                        <a:pt x="36" y="4"/>
                        <a:pt x="43" y="4"/>
                      </a:cubicBezTo>
                      <a:cubicBezTo>
                        <a:pt x="58" y="4"/>
                        <a:pt x="69" y="0"/>
                        <a:pt x="82" y="9"/>
                      </a:cubicBezTo>
                      <a:cubicBezTo>
                        <a:pt x="89" y="15"/>
                        <a:pt x="94" y="22"/>
                        <a:pt x="100" y="28"/>
                      </a:cubicBezTo>
                      <a:cubicBezTo>
                        <a:pt x="106" y="33"/>
                        <a:pt x="112" y="39"/>
                        <a:pt x="116" y="45"/>
                      </a:cubicBezTo>
                      <a:cubicBezTo>
                        <a:pt x="124" y="57"/>
                        <a:pt x="135" y="69"/>
                        <a:pt x="138" y="82"/>
                      </a:cubicBezTo>
                      <a:cubicBezTo>
                        <a:pt x="123" y="71"/>
                        <a:pt x="115" y="53"/>
                        <a:pt x="102" y="41"/>
                      </a:cubicBezTo>
                      <a:cubicBezTo>
                        <a:pt x="88" y="29"/>
                        <a:pt x="73" y="20"/>
                        <a:pt x="56" y="13"/>
                      </a:cubicBezTo>
                      <a:cubicBezTo>
                        <a:pt x="38" y="5"/>
                        <a:pt x="19" y="7"/>
                        <a:pt x="0" y="7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2" name="Freeform 214"/>
                <p:cNvSpPr>
                  <a:spLocks noChangeArrowheads="1"/>
                </p:cNvSpPr>
                <p:nvPr>
                  <p:custDataLst>
                    <p:tags r:id="rId122"/>
                  </p:custDataLst>
                </p:nvPr>
              </p:nvSpPr>
              <p:spPr bwMode="auto">
                <a:xfrm>
                  <a:off x="1297" y="2821"/>
                  <a:ext cx="111" cy="20"/>
                </a:xfrm>
                <a:custGeom>
                  <a:avLst/>
                  <a:gdLst>
                    <a:gd name="T0" fmla="*/ 0 w 116"/>
                    <a:gd name="T1" fmla="*/ 8 h 21"/>
                    <a:gd name="T2" fmla="*/ 15 w 116"/>
                    <a:gd name="T3" fmla="*/ 14 h 21"/>
                    <a:gd name="T4" fmla="*/ 29 w 116"/>
                    <a:gd name="T5" fmla="*/ 14 h 21"/>
                    <a:gd name="T6" fmla="*/ 60 w 116"/>
                    <a:gd name="T7" fmla="*/ 13 h 21"/>
                    <a:gd name="T8" fmla="*/ 116 w 116"/>
                    <a:gd name="T9" fmla="*/ 6 h 21"/>
                    <a:gd name="T10" fmla="*/ 79 w 116"/>
                    <a:gd name="T11" fmla="*/ 7 h 21"/>
                    <a:gd name="T12" fmla="*/ 54 w 116"/>
                    <a:gd name="T13" fmla="*/ 2 h 21"/>
                    <a:gd name="T14" fmla="*/ 23 w 116"/>
                    <a:gd name="T15" fmla="*/ 3 h 21"/>
                    <a:gd name="T16" fmla="*/ 2 w 116"/>
                    <a:gd name="T17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5" h="21">
                      <a:moveTo>
                        <a:pt x="0" y="8"/>
                      </a:moveTo>
                      <a:cubicBezTo>
                        <a:pt x="3" y="9"/>
                        <a:pt x="10" y="13"/>
                        <a:pt x="15" y="14"/>
                      </a:cubicBezTo>
                      <a:cubicBezTo>
                        <a:pt x="20" y="15"/>
                        <a:pt x="24" y="14"/>
                        <a:pt x="29" y="14"/>
                      </a:cubicBezTo>
                      <a:cubicBezTo>
                        <a:pt x="39" y="13"/>
                        <a:pt x="50" y="13"/>
                        <a:pt x="60" y="13"/>
                      </a:cubicBezTo>
                      <a:cubicBezTo>
                        <a:pt x="80" y="13"/>
                        <a:pt x="99" y="21"/>
                        <a:pt x="116" y="6"/>
                      </a:cubicBezTo>
                      <a:cubicBezTo>
                        <a:pt x="105" y="11"/>
                        <a:pt x="90" y="8"/>
                        <a:pt x="79" y="7"/>
                      </a:cubicBezTo>
                      <a:cubicBezTo>
                        <a:pt x="70" y="7"/>
                        <a:pt x="62" y="3"/>
                        <a:pt x="54" y="2"/>
                      </a:cubicBezTo>
                      <a:cubicBezTo>
                        <a:pt x="43" y="0"/>
                        <a:pt x="33" y="2"/>
                        <a:pt x="23" y="3"/>
                      </a:cubicBezTo>
                      <a:cubicBezTo>
                        <a:pt x="17" y="3"/>
                        <a:pt x="8" y="7"/>
                        <a:pt x="2" y="4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3" name="Freeform 215"/>
                <p:cNvSpPr>
                  <a:spLocks noChangeArrowheads="1"/>
                </p:cNvSpPr>
                <p:nvPr>
                  <p:custDataLst>
                    <p:tags r:id="rId123"/>
                  </p:custDataLst>
                </p:nvPr>
              </p:nvSpPr>
              <p:spPr bwMode="auto">
                <a:xfrm>
                  <a:off x="1370" y="2767"/>
                  <a:ext cx="102" cy="49"/>
                </a:xfrm>
                <a:custGeom>
                  <a:avLst/>
                  <a:gdLst>
                    <a:gd name="T0" fmla="*/ 0 w 106"/>
                    <a:gd name="T1" fmla="*/ 48 h 51"/>
                    <a:gd name="T2" fmla="*/ 43 w 106"/>
                    <a:gd name="T3" fmla="*/ 17 h 51"/>
                    <a:gd name="T4" fmla="*/ 70 w 106"/>
                    <a:gd name="T5" fmla="*/ 10 h 51"/>
                    <a:gd name="T6" fmla="*/ 92 w 106"/>
                    <a:gd name="T7" fmla="*/ 2 h 51"/>
                    <a:gd name="T8" fmla="*/ 96 w 106"/>
                    <a:gd name="T9" fmla="*/ 23 h 51"/>
                    <a:gd name="T10" fmla="*/ 63 w 106"/>
                    <a:gd name="T11" fmla="*/ 34 h 51"/>
                    <a:gd name="T12" fmla="*/ 13 w 106"/>
                    <a:gd name="T13" fmla="*/ 48 h 51"/>
                    <a:gd name="T14" fmla="*/ 0 w 106"/>
                    <a:gd name="T15" fmla="*/ 47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5" h="51">
                      <a:moveTo>
                        <a:pt x="0" y="48"/>
                      </a:moveTo>
                      <a:cubicBezTo>
                        <a:pt x="14" y="51"/>
                        <a:pt x="31" y="24"/>
                        <a:pt x="43" y="17"/>
                      </a:cubicBezTo>
                      <a:cubicBezTo>
                        <a:pt x="51" y="13"/>
                        <a:pt x="61" y="13"/>
                        <a:pt x="70" y="10"/>
                      </a:cubicBezTo>
                      <a:cubicBezTo>
                        <a:pt x="76" y="7"/>
                        <a:pt x="86" y="0"/>
                        <a:pt x="92" y="2"/>
                      </a:cubicBezTo>
                      <a:cubicBezTo>
                        <a:pt x="102" y="5"/>
                        <a:pt x="106" y="19"/>
                        <a:pt x="96" y="23"/>
                      </a:cubicBezTo>
                      <a:cubicBezTo>
                        <a:pt x="85" y="27"/>
                        <a:pt x="74" y="28"/>
                        <a:pt x="63" y="34"/>
                      </a:cubicBezTo>
                      <a:cubicBezTo>
                        <a:pt x="47" y="43"/>
                        <a:pt x="32" y="49"/>
                        <a:pt x="13" y="48"/>
                      </a:cubicBezTo>
                      <a:cubicBezTo>
                        <a:pt x="9" y="48"/>
                        <a:pt x="5" y="47"/>
                        <a:pt x="0" y="47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4" name="Freeform 216"/>
                <p:cNvSpPr>
                  <a:spLocks noChangeArrowheads="1"/>
                </p:cNvSpPr>
                <p:nvPr>
                  <p:custDataLst>
                    <p:tags r:id="rId124"/>
                  </p:custDataLst>
                </p:nvPr>
              </p:nvSpPr>
              <p:spPr bwMode="auto">
                <a:xfrm>
                  <a:off x="1242" y="2837"/>
                  <a:ext cx="72" cy="73"/>
                </a:xfrm>
                <a:custGeom>
                  <a:avLst/>
                  <a:gdLst>
                    <a:gd name="T0" fmla="*/ 0 w 75"/>
                    <a:gd name="T1" fmla="*/ 20 h 76"/>
                    <a:gd name="T2" fmla="*/ 13 w 75"/>
                    <a:gd name="T3" fmla="*/ 13 h 76"/>
                    <a:gd name="T4" fmla="*/ 19 w 75"/>
                    <a:gd name="T5" fmla="*/ 3 h 76"/>
                    <a:gd name="T6" fmla="*/ 39 w 75"/>
                    <a:gd name="T7" fmla="*/ 26 h 76"/>
                    <a:gd name="T8" fmla="*/ 60 w 75"/>
                    <a:gd name="T9" fmla="*/ 57 h 76"/>
                    <a:gd name="T10" fmla="*/ 75 w 75"/>
                    <a:gd name="T11" fmla="*/ 76 h 76"/>
                    <a:gd name="T12" fmla="*/ 58 w 75"/>
                    <a:gd name="T13" fmla="*/ 60 h 76"/>
                    <a:gd name="T14" fmla="*/ 34 w 75"/>
                    <a:gd name="T15" fmla="*/ 40 h 76"/>
                    <a:gd name="T16" fmla="*/ 13 w 75"/>
                    <a:gd name="T17" fmla="*/ 28 h 76"/>
                    <a:gd name="T18" fmla="*/ 0 w 75"/>
                    <a:gd name="T19" fmla="*/ 21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5" h="76">
                      <a:moveTo>
                        <a:pt x="0" y="20"/>
                      </a:moveTo>
                      <a:cubicBezTo>
                        <a:pt x="5" y="18"/>
                        <a:pt x="9" y="18"/>
                        <a:pt x="13" y="13"/>
                      </a:cubicBezTo>
                      <a:cubicBezTo>
                        <a:pt x="15" y="9"/>
                        <a:pt x="15" y="4"/>
                        <a:pt x="19" y="3"/>
                      </a:cubicBezTo>
                      <a:cubicBezTo>
                        <a:pt x="29" y="0"/>
                        <a:pt x="36" y="20"/>
                        <a:pt x="39" y="26"/>
                      </a:cubicBezTo>
                      <a:cubicBezTo>
                        <a:pt x="45" y="38"/>
                        <a:pt x="52" y="46"/>
                        <a:pt x="60" y="57"/>
                      </a:cubicBezTo>
                      <a:cubicBezTo>
                        <a:pt x="65" y="63"/>
                        <a:pt x="73" y="69"/>
                        <a:pt x="75" y="76"/>
                      </a:cubicBezTo>
                      <a:cubicBezTo>
                        <a:pt x="68" y="72"/>
                        <a:pt x="64" y="65"/>
                        <a:pt x="58" y="60"/>
                      </a:cubicBezTo>
                      <a:cubicBezTo>
                        <a:pt x="50" y="53"/>
                        <a:pt x="43" y="47"/>
                        <a:pt x="34" y="40"/>
                      </a:cubicBezTo>
                      <a:cubicBezTo>
                        <a:pt x="27" y="36"/>
                        <a:pt x="21" y="31"/>
                        <a:pt x="13" y="28"/>
                      </a:cubicBezTo>
                      <a:cubicBezTo>
                        <a:pt x="10" y="26"/>
                        <a:pt x="2" y="23"/>
                        <a:pt x="0" y="2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5" name="Freeform 217"/>
                <p:cNvSpPr>
                  <a:spLocks noChangeArrowheads="1"/>
                </p:cNvSpPr>
                <p:nvPr>
                  <p:custDataLst>
                    <p:tags r:id="rId125"/>
                  </p:custDataLst>
                </p:nvPr>
              </p:nvSpPr>
              <p:spPr bwMode="auto">
                <a:xfrm>
                  <a:off x="1367" y="2828"/>
                  <a:ext cx="135" cy="124"/>
                </a:xfrm>
                <a:custGeom>
                  <a:avLst/>
                  <a:gdLst>
                    <a:gd name="T0" fmla="*/ 103 w 140"/>
                    <a:gd name="T1" fmla="*/ 5 h 129"/>
                    <a:gd name="T2" fmla="*/ 88 w 140"/>
                    <a:gd name="T3" fmla="*/ 27 h 129"/>
                    <a:gd name="T4" fmla="*/ 72 w 140"/>
                    <a:gd name="T5" fmla="*/ 42 h 129"/>
                    <a:gd name="T6" fmla="*/ 39 w 140"/>
                    <a:gd name="T7" fmla="*/ 66 h 129"/>
                    <a:gd name="T8" fmla="*/ 16 w 140"/>
                    <a:gd name="T9" fmla="*/ 96 h 129"/>
                    <a:gd name="T10" fmla="*/ 1 w 140"/>
                    <a:gd name="T11" fmla="*/ 122 h 129"/>
                    <a:gd name="T12" fmla="*/ 0 w 140"/>
                    <a:gd name="T13" fmla="*/ 129 h 129"/>
                    <a:gd name="T14" fmla="*/ 16 w 140"/>
                    <a:gd name="T15" fmla="*/ 109 h 129"/>
                    <a:gd name="T16" fmla="*/ 37 w 140"/>
                    <a:gd name="T17" fmla="*/ 91 h 129"/>
                    <a:gd name="T18" fmla="*/ 80 w 140"/>
                    <a:gd name="T19" fmla="*/ 55 h 129"/>
                    <a:gd name="T20" fmla="*/ 116 w 140"/>
                    <a:gd name="T21" fmla="*/ 36 h 129"/>
                    <a:gd name="T22" fmla="*/ 140 w 140"/>
                    <a:gd name="T23" fmla="*/ 25 h 129"/>
                    <a:gd name="T24" fmla="*/ 125 w 140"/>
                    <a:gd name="T25" fmla="*/ 25 h 129"/>
                    <a:gd name="T26" fmla="*/ 114 w 140"/>
                    <a:gd name="T27" fmla="*/ 13 h 129"/>
                    <a:gd name="T28" fmla="*/ 108 w 140"/>
                    <a:gd name="T29" fmla="*/ 2 h 129"/>
                    <a:gd name="T30" fmla="*/ 102 w 140"/>
                    <a:gd name="T31" fmla="*/ 5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40" h="129">
                      <a:moveTo>
                        <a:pt x="103" y="5"/>
                      </a:moveTo>
                      <a:cubicBezTo>
                        <a:pt x="98" y="13"/>
                        <a:pt x="94" y="20"/>
                        <a:pt x="88" y="27"/>
                      </a:cubicBezTo>
                      <a:cubicBezTo>
                        <a:pt x="83" y="32"/>
                        <a:pt x="77" y="37"/>
                        <a:pt x="72" y="42"/>
                      </a:cubicBezTo>
                      <a:cubicBezTo>
                        <a:pt x="62" y="51"/>
                        <a:pt x="49" y="56"/>
                        <a:pt x="39" y="66"/>
                      </a:cubicBezTo>
                      <a:cubicBezTo>
                        <a:pt x="30" y="75"/>
                        <a:pt x="24" y="86"/>
                        <a:pt x="16" y="96"/>
                      </a:cubicBezTo>
                      <a:cubicBezTo>
                        <a:pt x="9" y="105"/>
                        <a:pt x="5" y="112"/>
                        <a:pt x="1" y="122"/>
                      </a:cubicBezTo>
                      <a:cubicBezTo>
                        <a:pt x="1" y="125"/>
                        <a:pt x="0" y="126"/>
                        <a:pt x="0" y="129"/>
                      </a:cubicBezTo>
                      <a:cubicBezTo>
                        <a:pt x="6" y="126"/>
                        <a:pt x="11" y="114"/>
                        <a:pt x="16" y="109"/>
                      </a:cubicBezTo>
                      <a:cubicBezTo>
                        <a:pt x="22" y="102"/>
                        <a:pt x="29" y="96"/>
                        <a:pt x="37" y="91"/>
                      </a:cubicBezTo>
                      <a:cubicBezTo>
                        <a:pt x="53" y="80"/>
                        <a:pt x="65" y="65"/>
                        <a:pt x="80" y="55"/>
                      </a:cubicBezTo>
                      <a:cubicBezTo>
                        <a:pt x="92" y="48"/>
                        <a:pt x="104" y="42"/>
                        <a:pt x="116" y="36"/>
                      </a:cubicBezTo>
                      <a:cubicBezTo>
                        <a:pt x="121" y="33"/>
                        <a:pt x="137" y="30"/>
                        <a:pt x="140" y="25"/>
                      </a:cubicBezTo>
                      <a:cubicBezTo>
                        <a:pt x="136" y="22"/>
                        <a:pt x="130" y="26"/>
                        <a:pt x="125" y="25"/>
                      </a:cubicBezTo>
                      <a:cubicBezTo>
                        <a:pt x="119" y="23"/>
                        <a:pt x="117" y="18"/>
                        <a:pt x="114" y="13"/>
                      </a:cubicBezTo>
                      <a:cubicBezTo>
                        <a:pt x="113" y="9"/>
                        <a:pt x="111" y="3"/>
                        <a:pt x="108" y="2"/>
                      </a:cubicBezTo>
                      <a:cubicBezTo>
                        <a:pt x="106" y="0"/>
                        <a:pt x="100" y="2"/>
                        <a:pt x="102" y="5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6" name="Freeform 218"/>
                <p:cNvSpPr>
                  <a:spLocks noChangeArrowheads="1"/>
                </p:cNvSpPr>
                <p:nvPr>
                  <p:custDataLst>
                    <p:tags r:id="rId126"/>
                  </p:custDataLst>
                </p:nvPr>
              </p:nvSpPr>
              <p:spPr bwMode="auto">
                <a:xfrm>
                  <a:off x="1444" y="2871"/>
                  <a:ext cx="68" cy="31"/>
                </a:xfrm>
                <a:custGeom>
                  <a:avLst/>
                  <a:gdLst>
                    <a:gd name="T0" fmla="*/ 65 w 71"/>
                    <a:gd name="T1" fmla="*/ 0 h 33"/>
                    <a:gd name="T2" fmla="*/ 30 w 71"/>
                    <a:gd name="T3" fmla="*/ 18 h 33"/>
                    <a:gd name="T4" fmla="*/ 0 w 71"/>
                    <a:gd name="T5" fmla="*/ 33 h 33"/>
                    <a:gd name="T6" fmla="*/ 24 w 71"/>
                    <a:gd name="T7" fmla="*/ 26 h 33"/>
                    <a:gd name="T8" fmla="*/ 44 w 71"/>
                    <a:gd name="T9" fmla="*/ 20 h 33"/>
                    <a:gd name="T10" fmla="*/ 71 w 71"/>
                    <a:gd name="T11" fmla="*/ 2 h 33"/>
                    <a:gd name="T12" fmla="*/ 65 w 71"/>
                    <a:gd name="T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1" h="33">
                      <a:moveTo>
                        <a:pt x="65" y="0"/>
                      </a:moveTo>
                      <a:cubicBezTo>
                        <a:pt x="54" y="8"/>
                        <a:pt x="42" y="12"/>
                        <a:pt x="30" y="18"/>
                      </a:cubicBezTo>
                      <a:cubicBezTo>
                        <a:pt x="21" y="24"/>
                        <a:pt x="9" y="27"/>
                        <a:pt x="0" y="33"/>
                      </a:cubicBezTo>
                      <a:cubicBezTo>
                        <a:pt x="8" y="33"/>
                        <a:pt x="17" y="28"/>
                        <a:pt x="24" y="26"/>
                      </a:cubicBezTo>
                      <a:cubicBezTo>
                        <a:pt x="31" y="23"/>
                        <a:pt x="38" y="23"/>
                        <a:pt x="44" y="20"/>
                      </a:cubicBezTo>
                      <a:cubicBezTo>
                        <a:pt x="49" y="18"/>
                        <a:pt x="71" y="10"/>
                        <a:pt x="71" y="2"/>
                      </a:cubicBezTo>
                      <a:cubicBezTo>
                        <a:pt x="69" y="2"/>
                        <a:pt x="67" y="1"/>
                        <a:pt x="65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7" name="Freeform 219"/>
                <p:cNvSpPr>
                  <a:spLocks noChangeArrowheads="1"/>
                </p:cNvSpPr>
                <p:nvPr>
                  <p:custDataLst>
                    <p:tags r:id="rId127"/>
                  </p:custDataLst>
                </p:nvPr>
              </p:nvSpPr>
              <p:spPr bwMode="auto">
                <a:xfrm>
                  <a:off x="1373" y="2900"/>
                  <a:ext cx="123" cy="69"/>
                </a:xfrm>
                <a:custGeom>
                  <a:avLst/>
                  <a:gdLst>
                    <a:gd name="T0" fmla="*/ 127 w 128"/>
                    <a:gd name="T1" fmla="*/ 1 h 72"/>
                    <a:gd name="T2" fmla="*/ 104 w 128"/>
                    <a:gd name="T3" fmla="*/ 11 h 72"/>
                    <a:gd name="T4" fmla="*/ 83 w 128"/>
                    <a:gd name="T5" fmla="*/ 17 h 72"/>
                    <a:gd name="T6" fmla="*/ 50 w 128"/>
                    <a:gd name="T7" fmla="*/ 25 h 72"/>
                    <a:gd name="T8" fmla="*/ 23 w 128"/>
                    <a:gd name="T9" fmla="*/ 49 h 72"/>
                    <a:gd name="T10" fmla="*/ 0 w 128"/>
                    <a:gd name="T11" fmla="*/ 71 h 72"/>
                    <a:gd name="T12" fmla="*/ 15 w 128"/>
                    <a:gd name="T13" fmla="*/ 63 h 72"/>
                    <a:gd name="T14" fmla="*/ 36 w 128"/>
                    <a:gd name="T15" fmla="*/ 55 h 72"/>
                    <a:gd name="T16" fmla="*/ 91 w 128"/>
                    <a:gd name="T17" fmla="*/ 44 h 72"/>
                    <a:gd name="T18" fmla="*/ 120 w 128"/>
                    <a:gd name="T19" fmla="*/ 16 h 72"/>
                    <a:gd name="T20" fmla="*/ 127 w 128"/>
                    <a:gd name="T21" fmla="*/ 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8" h="72">
                      <a:moveTo>
                        <a:pt x="127" y="1"/>
                      </a:moveTo>
                      <a:cubicBezTo>
                        <a:pt x="124" y="0"/>
                        <a:pt x="109" y="9"/>
                        <a:pt x="104" y="11"/>
                      </a:cubicBezTo>
                      <a:cubicBezTo>
                        <a:pt x="97" y="13"/>
                        <a:pt x="90" y="16"/>
                        <a:pt x="83" y="17"/>
                      </a:cubicBezTo>
                      <a:cubicBezTo>
                        <a:pt x="72" y="19"/>
                        <a:pt x="60" y="21"/>
                        <a:pt x="50" y="25"/>
                      </a:cubicBezTo>
                      <a:cubicBezTo>
                        <a:pt x="39" y="30"/>
                        <a:pt x="30" y="40"/>
                        <a:pt x="23" y="49"/>
                      </a:cubicBezTo>
                      <a:cubicBezTo>
                        <a:pt x="17" y="56"/>
                        <a:pt x="3" y="62"/>
                        <a:pt x="0" y="71"/>
                      </a:cubicBezTo>
                      <a:cubicBezTo>
                        <a:pt x="5" y="72"/>
                        <a:pt x="11" y="66"/>
                        <a:pt x="15" y="63"/>
                      </a:cubicBezTo>
                      <a:cubicBezTo>
                        <a:pt x="22" y="59"/>
                        <a:pt x="28" y="56"/>
                        <a:pt x="36" y="55"/>
                      </a:cubicBezTo>
                      <a:cubicBezTo>
                        <a:pt x="55" y="53"/>
                        <a:pt x="73" y="56"/>
                        <a:pt x="91" y="44"/>
                      </a:cubicBezTo>
                      <a:cubicBezTo>
                        <a:pt x="102" y="37"/>
                        <a:pt x="111" y="26"/>
                        <a:pt x="120" y="16"/>
                      </a:cubicBezTo>
                      <a:cubicBezTo>
                        <a:pt x="123" y="12"/>
                        <a:pt x="128" y="6"/>
                        <a:pt x="127" y="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8" name="Freeform 220"/>
                <p:cNvSpPr>
                  <a:spLocks noChangeArrowheads="1"/>
                </p:cNvSpPr>
                <p:nvPr>
                  <p:custDataLst>
                    <p:tags r:id="rId128"/>
                  </p:custDataLst>
                </p:nvPr>
              </p:nvSpPr>
              <p:spPr bwMode="auto">
                <a:xfrm>
                  <a:off x="1222" y="2763"/>
                  <a:ext cx="165" cy="46"/>
                </a:xfrm>
                <a:custGeom>
                  <a:avLst/>
                  <a:gdLst>
                    <a:gd name="T0" fmla="*/ 0 w 172"/>
                    <a:gd name="T1" fmla="*/ 0 h 48"/>
                    <a:gd name="T2" fmla="*/ 18 w 172"/>
                    <a:gd name="T3" fmla="*/ 15 h 48"/>
                    <a:gd name="T4" fmla="*/ 37 w 172"/>
                    <a:gd name="T5" fmla="*/ 26 h 48"/>
                    <a:gd name="T6" fmla="*/ 80 w 172"/>
                    <a:gd name="T7" fmla="*/ 45 h 48"/>
                    <a:gd name="T8" fmla="*/ 127 w 172"/>
                    <a:gd name="T9" fmla="*/ 41 h 48"/>
                    <a:gd name="T10" fmla="*/ 172 w 172"/>
                    <a:gd name="T11" fmla="*/ 18 h 48"/>
                    <a:gd name="T12" fmla="*/ 150 w 172"/>
                    <a:gd name="T13" fmla="*/ 16 h 48"/>
                    <a:gd name="T14" fmla="*/ 117 w 172"/>
                    <a:gd name="T15" fmla="*/ 20 h 48"/>
                    <a:gd name="T16" fmla="*/ 54 w 172"/>
                    <a:gd name="T17" fmla="*/ 11 h 48"/>
                    <a:gd name="T18" fmla="*/ 21 w 172"/>
                    <a:gd name="T19" fmla="*/ 3 h 48"/>
                    <a:gd name="T20" fmla="*/ 2 w 172"/>
                    <a:gd name="T21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2" h="48">
                      <a:moveTo>
                        <a:pt x="0" y="0"/>
                      </a:moveTo>
                      <a:cubicBezTo>
                        <a:pt x="6" y="2"/>
                        <a:pt x="13" y="11"/>
                        <a:pt x="18" y="15"/>
                      </a:cubicBezTo>
                      <a:cubicBezTo>
                        <a:pt x="23" y="20"/>
                        <a:pt x="30" y="23"/>
                        <a:pt x="37" y="26"/>
                      </a:cubicBezTo>
                      <a:cubicBezTo>
                        <a:pt x="51" y="33"/>
                        <a:pt x="64" y="41"/>
                        <a:pt x="80" y="45"/>
                      </a:cubicBezTo>
                      <a:cubicBezTo>
                        <a:pt x="94" y="48"/>
                        <a:pt x="114" y="46"/>
                        <a:pt x="127" y="41"/>
                      </a:cubicBezTo>
                      <a:cubicBezTo>
                        <a:pt x="139" y="37"/>
                        <a:pt x="166" y="31"/>
                        <a:pt x="172" y="18"/>
                      </a:cubicBezTo>
                      <a:cubicBezTo>
                        <a:pt x="166" y="15"/>
                        <a:pt x="156" y="16"/>
                        <a:pt x="150" y="16"/>
                      </a:cubicBezTo>
                      <a:cubicBezTo>
                        <a:pt x="139" y="16"/>
                        <a:pt x="128" y="21"/>
                        <a:pt x="117" y="20"/>
                      </a:cubicBezTo>
                      <a:cubicBezTo>
                        <a:pt x="95" y="18"/>
                        <a:pt x="76" y="9"/>
                        <a:pt x="54" y="11"/>
                      </a:cubicBezTo>
                      <a:cubicBezTo>
                        <a:pt x="43" y="12"/>
                        <a:pt x="31" y="5"/>
                        <a:pt x="21" y="3"/>
                      </a:cubicBezTo>
                      <a:cubicBezTo>
                        <a:pt x="15" y="2"/>
                        <a:pt x="6" y="4"/>
                        <a:pt x="2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19" name="Freeform 221"/>
                <p:cNvSpPr>
                  <a:spLocks noChangeArrowheads="1"/>
                </p:cNvSpPr>
                <p:nvPr>
                  <p:custDataLst>
                    <p:tags r:id="rId129"/>
                  </p:custDataLst>
                </p:nvPr>
              </p:nvSpPr>
              <p:spPr bwMode="auto">
                <a:xfrm>
                  <a:off x="1320" y="2883"/>
                  <a:ext cx="32" cy="45"/>
                </a:xfrm>
                <a:custGeom>
                  <a:avLst/>
                  <a:gdLst>
                    <a:gd name="T0" fmla="*/ 0 w 33"/>
                    <a:gd name="T1" fmla="*/ 0 h 47"/>
                    <a:gd name="T2" fmla="*/ 15 w 33"/>
                    <a:gd name="T3" fmla="*/ 21 h 47"/>
                    <a:gd name="T4" fmla="*/ 26 w 33"/>
                    <a:gd name="T5" fmla="*/ 47 h 47"/>
                    <a:gd name="T6" fmla="*/ 20 w 33"/>
                    <a:gd name="T7" fmla="*/ 7 h 47"/>
                    <a:gd name="T8" fmla="*/ 9 w 33"/>
                    <a:gd name="T9" fmla="*/ 4 h 47"/>
                    <a:gd name="T10" fmla="*/ 0 w 33"/>
                    <a:gd name="T11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47">
                      <a:moveTo>
                        <a:pt x="0" y="0"/>
                      </a:moveTo>
                      <a:cubicBezTo>
                        <a:pt x="6" y="7"/>
                        <a:pt x="12" y="12"/>
                        <a:pt x="15" y="21"/>
                      </a:cubicBezTo>
                      <a:cubicBezTo>
                        <a:pt x="18" y="27"/>
                        <a:pt x="20" y="45"/>
                        <a:pt x="26" y="47"/>
                      </a:cubicBezTo>
                      <a:cubicBezTo>
                        <a:pt x="27" y="36"/>
                        <a:pt x="33" y="14"/>
                        <a:pt x="20" y="7"/>
                      </a:cubicBezTo>
                      <a:cubicBezTo>
                        <a:pt x="16" y="5"/>
                        <a:pt x="13" y="6"/>
                        <a:pt x="9" y="4"/>
                      </a:cubicBezTo>
                      <a:cubicBezTo>
                        <a:pt x="6" y="3"/>
                        <a:pt x="3" y="0"/>
                        <a:pt x="0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0" name="Freeform 222"/>
                <p:cNvSpPr>
                  <a:spLocks noChangeArrowheads="1"/>
                </p:cNvSpPr>
                <p:nvPr>
                  <p:custDataLst>
                    <p:tags r:id="rId130"/>
                  </p:custDataLst>
                </p:nvPr>
              </p:nvSpPr>
              <p:spPr bwMode="auto">
                <a:xfrm>
                  <a:off x="1359" y="2865"/>
                  <a:ext cx="23" cy="7"/>
                </a:xfrm>
                <a:custGeom>
                  <a:avLst/>
                  <a:gdLst>
                    <a:gd name="T0" fmla="*/ 0 w 23"/>
                    <a:gd name="T1" fmla="*/ 6 h 7"/>
                    <a:gd name="T2" fmla="*/ 23 w 23"/>
                    <a:gd name="T3" fmla="*/ 2 h 7"/>
                    <a:gd name="T4" fmla="*/ 0 w 23"/>
                    <a:gd name="T5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7">
                      <a:moveTo>
                        <a:pt x="0" y="6"/>
                      </a:moveTo>
                      <a:cubicBezTo>
                        <a:pt x="7" y="6"/>
                        <a:pt x="18" y="7"/>
                        <a:pt x="23" y="2"/>
                      </a:cubicBezTo>
                      <a:cubicBezTo>
                        <a:pt x="17" y="0"/>
                        <a:pt x="5" y="1"/>
                        <a:pt x="0" y="4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1" name="Freeform 223"/>
                <p:cNvSpPr>
                  <a:spLocks noChangeArrowheads="1"/>
                </p:cNvSpPr>
                <p:nvPr>
                  <p:custDataLst>
                    <p:tags r:id="rId131"/>
                  </p:custDataLst>
                </p:nvPr>
              </p:nvSpPr>
              <p:spPr bwMode="auto">
                <a:xfrm>
                  <a:off x="1388" y="2777"/>
                  <a:ext cx="62" cy="31"/>
                </a:xfrm>
                <a:custGeom>
                  <a:avLst/>
                  <a:gdLst>
                    <a:gd name="T0" fmla="*/ 0 w 64"/>
                    <a:gd name="T1" fmla="*/ 33 h 33"/>
                    <a:gd name="T2" fmla="*/ 6 w 64"/>
                    <a:gd name="T3" fmla="*/ 28 h 33"/>
                    <a:gd name="T4" fmla="*/ 14 w 64"/>
                    <a:gd name="T5" fmla="*/ 20 h 33"/>
                    <a:gd name="T6" fmla="*/ 28 w 64"/>
                    <a:gd name="T7" fmla="*/ 7 h 33"/>
                    <a:gd name="T8" fmla="*/ 49 w 64"/>
                    <a:gd name="T9" fmla="*/ 6 h 33"/>
                    <a:gd name="T10" fmla="*/ 64 w 64"/>
                    <a:gd name="T11" fmla="*/ 0 h 33"/>
                    <a:gd name="T12" fmla="*/ 45 w 64"/>
                    <a:gd name="T13" fmla="*/ 10 h 33"/>
                    <a:gd name="T14" fmla="*/ 24 w 64"/>
                    <a:gd name="T15" fmla="*/ 22 h 33"/>
                    <a:gd name="T16" fmla="*/ 2 w 64"/>
                    <a:gd name="T17" fmla="*/ 3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33">
                      <a:moveTo>
                        <a:pt x="0" y="33"/>
                      </a:moveTo>
                      <a:cubicBezTo>
                        <a:pt x="1" y="31"/>
                        <a:pt x="4" y="30"/>
                        <a:pt x="6" y="28"/>
                      </a:cubicBezTo>
                      <a:cubicBezTo>
                        <a:pt x="9" y="26"/>
                        <a:pt x="11" y="23"/>
                        <a:pt x="14" y="20"/>
                      </a:cubicBezTo>
                      <a:cubicBezTo>
                        <a:pt x="18" y="16"/>
                        <a:pt x="23" y="9"/>
                        <a:pt x="28" y="7"/>
                      </a:cubicBezTo>
                      <a:cubicBezTo>
                        <a:pt x="34" y="5"/>
                        <a:pt x="42" y="7"/>
                        <a:pt x="49" y="6"/>
                      </a:cubicBezTo>
                      <a:cubicBezTo>
                        <a:pt x="54" y="5"/>
                        <a:pt x="59" y="1"/>
                        <a:pt x="64" y="0"/>
                      </a:cubicBezTo>
                      <a:cubicBezTo>
                        <a:pt x="59" y="6"/>
                        <a:pt x="53" y="7"/>
                        <a:pt x="45" y="10"/>
                      </a:cubicBezTo>
                      <a:cubicBezTo>
                        <a:pt x="36" y="12"/>
                        <a:pt x="32" y="17"/>
                        <a:pt x="24" y="22"/>
                      </a:cubicBezTo>
                      <a:cubicBezTo>
                        <a:pt x="18" y="26"/>
                        <a:pt x="9" y="32"/>
                        <a:pt x="2" y="3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2" name="Freeform 224"/>
                <p:cNvSpPr>
                  <a:spLocks noChangeArrowheads="1"/>
                </p:cNvSpPr>
                <p:nvPr>
                  <p:custDataLst>
                    <p:tags r:id="rId132"/>
                  </p:custDataLst>
                </p:nvPr>
              </p:nvSpPr>
              <p:spPr bwMode="auto">
                <a:xfrm>
                  <a:off x="1147" y="2819"/>
                  <a:ext cx="78" cy="51"/>
                </a:xfrm>
                <a:custGeom>
                  <a:avLst/>
                  <a:gdLst>
                    <a:gd name="T0" fmla="*/ 2 w 81"/>
                    <a:gd name="T1" fmla="*/ 3 h 53"/>
                    <a:gd name="T2" fmla="*/ 21 w 81"/>
                    <a:gd name="T3" fmla="*/ 19 h 53"/>
                    <a:gd name="T4" fmla="*/ 38 w 81"/>
                    <a:gd name="T5" fmla="*/ 32 h 53"/>
                    <a:gd name="T6" fmla="*/ 63 w 81"/>
                    <a:gd name="T7" fmla="*/ 42 h 53"/>
                    <a:gd name="T8" fmla="*/ 81 w 81"/>
                    <a:gd name="T9" fmla="*/ 50 h 53"/>
                    <a:gd name="T10" fmla="*/ 55 w 81"/>
                    <a:gd name="T11" fmla="*/ 45 h 53"/>
                    <a:gd name="T12" fmla="*/ 29 w 81"/>
                    <a:gd name="T13" fmla="*/ 36 h 53"/>
                    <a:gd name="T14" fmla="*/ 0 w 81"/>
                    <a:gd name="T15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1" h="52">
                      <a:moveTo>
                        <a:pt x="2" y="3"/>
                      </a:moveTo>
                      <a:cubicBezTo>
                        <a:pt x="9" y="4"/>
                        <a:pt x="16" y="14"/>
                        <a:pt x="21" y="19"/>
                      </a:cubicBezTo>
                      <a:cubicBezTo>
                        <a:pt x="26" y="24"/>
                        <a:pt x="31" y="28"/>
                        <a:pt x="38" y="32"/>
                      </a:cubicBezTo>
                      <a:cubicBezTo>
                        <a:pt x="46" y="36"/>
                        <a:pt x="55" y="39"/>
                        <a:pt x="63" y="42"/>
                      </a:cubicBezTo>
                      <a:cubicBezTo>
                        <a:pt x="68" y="44"/>
                        <a:pt x="77" y="46"/>
                        <a:pt x="81" y="50"/>
                      </a:cubicBezTo>
                      <a:cubicBezTo>
                        <a:pt x="73" y="53"/>
                        <a:pt x="63" y="47"/>
                        <a:pt x="55" y="45"/>
                      </a:cubicBezTo>
                      <a:cubicBezTo>
                        <a:pt x="47" y="42"/>
                        <a:pt x="37" y="40"/>
                        <a:pt x="29" y="36"/>
                      </a:cubicBezTo>
                      <a:cubicBezTo>
                        <a:pt x="14" y="30"/>
                        <a:pt x="11" y="10"/>
                        <a:pt x="0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3" name="Freeform 225"/>
                <p:cNvSpPr>
                  <a:spLocks noChangeArrowheads="1"/>
                </p:cNvSpPr>
                <p:nvPr>
                  <p:custDataLst>
                    <p:tags r:id="rId133"/>
                  </p:custDataLst>
                </p:nvPr>
              </p:nvSpPr>
              <p:spPr bwMode="auto">
                <a:xfrm>
                  <a:off x="1257" y="2841"/>
                  <a:ext cx="27" cy="37"/>
                </a:xfrm>
                <a:custGeom>
                  <a:avLst/>
                  <a:gdLst>
                    <a:gd name="T0" fmla="*/ 1 w 29"/>
                    <a:gd name="T1" fmla="*/ 11 h 39"/>
                    <a:gd name="T2" fmla="*/ 14 w 29"/>
                    <a:gd name="T3" fmla="*/ 8 h 39"/>
                    <a:gd name="T4" fmla="*/ 29 w 29"/>
                    <a:gd name="T5" fmla="*/ 39 h 39"/>
                    <a:gd name="T6" fmla="*/ 13 w 29"/>
                    <a:gd name="T7" fmla="*/ 16 h 39"/>
                    <a:gd name="T8" fmla="*/ 1 w 29"/>
                    <a:gd name="T9" fmla="*/ 11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39">
                      <a:moveTo>
                        <a:pt x="1" y="11"/>
                      </a:moveTo>
                      <a:cubicBezTo>
                        <a:pt x="0" y="0"/>
                        <a:pt x="8" y="1"/>
                        <a:pt x="14" y="8"/>
                      </a:cubicBezTo>
                      <a:cubicBezTo>
                        <a:pt x="21" y="16"/>
                        <a:pt x="27" y="29"/>
                        <a:pt x="29" y="39"/>
                      </a:cubicBezTo>
                      <a:cubicBezTo>
                        <a:pt x="26" y="31"/>
                        <a:pt x="19" y="22"/>
                        <a:pt x="13" y="16"/>
                      </a:cubicBezTo>
                      <a:cubicBezTo>
                        <a:pt x="9" y="13"/>
                        <a:pt x="5" y="13"/>
                        <a:pt x="1" y="1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4" name="Freeform 226"/>
                <p:cNvSpPr>
                  <a:spLocks noChangeArrowheads="1"/>
                </p:cNvSpPr>
                <p:nvPr>
                  <p:custDataLst>
                    <p:tags r:id="rId134"/>
                  </p:custDataLst>
                </p:nvPr>
              </p:nvSpPr>
              <p:spPr bwMode="auto">
                <a:xfrm>
                  <a:off x="1258" y="2896"/>
                  <a:ext cx="37" cy="23"/>
                </a:xfrm>
                <a:custGeom>
                  <a:avLst/>
                  <a:gdLst>
                    <a:gd name="T0" fmla="*/ 2 w 39"/>
                    <a:gd name="T1" fmla="*/ 2 h 24"/>
                    <a:gd name="T2" fmla="*/ 22 w 39"/>
                    <a:gd name="T3" fmla="*/ 7 h 24"/>
                    <a:gd name="T4" fmla="*/ 39 w 39"/>
                    <a:gd name="T5" fmla="*/ 24 h 24"/>
                    <a:gd name="T6" fmla="*/ 17 w 39"/>
                    <a:gd name="T7" fmla="*/ 11 h 24"/>
                    <a:gd name="T8" fmla="*/ 0 w 39"/>
                    <a:gd name="T9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24">
                      <a:moveTo>
                        <a:pt x="2" y="2"/>
                      </a:moveTo>
                      <a:cubicBezTo>
                        <a:pt x="8" y="0"/>
                        <a:pt x="17" y="3"/>
                        <a:pt x="22" y="7"/>
                      </a:cubicBezTo>
                      <a:cubicBezTo>
                        <a:pt x="27" y="11"/>
                        <a:pt x="36" y="18"/>
                        <a:pt x="39" y="24"/>
                      </a:cubicBezTo>
                      <a:cubicBezTo>
                        <a:pt x="31" y="23"/>
                        <a:pt x="23" y="15"/>
                        <a:pt x="17" y="11"/>
                      </a:cubicBezTo>
                      <a:cubicBezTo>
                        <a:pt x="11" y="7"/>
                        <a:pt x="6" y="5"/>
                        <a:pt x="0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5" name="Freeform 227"/>
                <p:cNvSpPr>
                  <a:spLocks noChangeArrowheads="1"/>
                </p:cNvSpPr>
                <p:nvPr>
                  <p:custDataLst>
                    <p:tags r:id="rId135"/>
                  </p:custDataLst>
                </p:nvPr>
              </p:nvSpPr>
              <p:spPr bwMode="auto">
                <a:xfrm>
                  <a:off x="1386" y="2841"/>
                  <a:ext cx="94" cy="83"/>
                </a:xfrm>
                <a:custGeom>
                  <a:avLst/>
                  <a:gdLst>
                    <a:gd name="T0" fmla="*/ 85 w 97"/>
                    <a:gd name="T1" fmla="*/ 3 h 87"/>
                    <a:gd name="T2" fmla="*/ 81 w 97"/>
                    <a:gd name="T3" fmla="*/ 6 h 87"/>
                    <a:gd name="T4" fmla="*/ 74 w 97"/>
                    <a:gd name="T5" fmla="*/ 15 h 87"/>
                    <a:gd name="T6" fmla="*/ 61 w 97"/>
                    <a:gd name="T7" fmla="*/ 28 h 87"/>
                    <a:gd name="T8" fmla="*/ 37 w 97"/>
                    <a:gd name="T9" fmla="*/ 45 h 87"/>
                    <a:gd name="T10" fmla="*/ 17 w 97"/>
                    <a:gd name="T11" fmla="*/ 61 h 87"/>
                    <a:gd name="T12" fmla="*/ 0 w 97"/>
                    <a:gd name="T13" fmla="*/ 87 h 87"/>
                    <a:gd name="T14" fmla="*/ 27 w 97"/>
                    <a:gd name="T15" fmla="*/ 59 h 87"/>
                    <a:gd name="T16" fmla="*/ 62 w 97"/>
                    <a:gd name="T17" fmla="*/ 35 h 87"/>
                    <a:gd name="T18" fmla="*/ 85 w 97"/>
                    <a:gd name="T19" fmla="*/ 3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87">
                      <a:moveTo>
                        <a:pt x="85" y="3"/>
                      </a:moveTo>
                      <a:cubicBezTo>
                        <a:pt x="84" y="0"/>
                        <a:pt x="82" y="5"/>
                        <a:pt x="81" y="6"/>
                      </a:cubicBezTo>
                      <a:cubicBezTo>
                        <a:pt x="79" y="9"/>
                        <a:pt x="77" y="12"/>
                        <a:pt x="74" y="15"/>
                      </a:cubicBezTo>
                      <a:cubicBezTo>
                        <a:pt x="70" y="20"/>
                        <a:pt x="66" y="24"/>
                        <a:pt x="61" y="28"/>
                      </a:cubicBezTo>
                      <a:cubicBezTo>
                        <a:pt x="53" y="35"/>
                        <a:pt x="46" y="39"/>
                        <a:pt x="37" y="45"/>
                      </a:cubicBezTo>
                      <a:cubicBezTo>
                        <a:pt x="30" y="49"/>
                        <a:pt x="22" y="55"/>
                        <a:pt x="17" y="61"/>
                      </a:cubicBezTo>
                      <a:cubicBezTo>
                        <a:pt x="12" y="68"/>
                        <a:pt x="2" y="79"/>
                        <a:pt x="0" y="87"/>
                      </a:cubicBezTo>
                      <a:cubicBezTo>
                        <a:pt x="11" y="81"/>
                        <a:pt x="17" y="67"/>
                        <a:pt x="27" y="59"/>
                      </a:cubicBezTo>
                      <a:cubicBezTo>
                        <a:pt x="39" y="51"/>
                        <a:pt x="51" y="43"/>
                        <a:pt x="62" y="35"/>
                      </a:cubicBezTo>
                      <a:cubicBezTo>
                        <a:pt x="68" y="31"/>
                        <a:pt x="97" y="8"/>
                        <a:pt x="85" y="3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6" name="Freeform 228"/>
                <p:cNvSpPr>
                  <a:spLocks noChangeArrowheads="1"/>
                </p:cNvSpPr>
                <p:nvPr>
                  <p:custDataLst>
                    <p:tags r:id="rId136"/>
                  </p:custDataLst>
                </p:nvPr>
              </p:nvSpPr>
              <p:spPr bwMode="auto">
                <a:xfrm>
                  <a:off x="1472" y="2875"/>
                  <a:ext cx="33" cy="17"/>
                </a:xfrm>
                <a:custGeom>
                  <a:avLst/>
                  <a:gdLst>
                    <a:gd name="T0" fmla="*/ 34 w 34"/>
                    <a:gd name="T1" fmla="*/ 0 h 17"/>
                    <a:gd name="T2" fmla="*/ 17 w 34"/>
                    <a:gd name="T3" fmla="*/ 8 h 17"/>
                    <a:gd name="T4" fmla="*/ 0 w 34"/>
                    <a:gd name="T5" fmla="*/ 15 h 17"/>
                    <a:gd name="T6" fmla="*/ 24 w 34"/>
                    <a:gd name="T7" fmla="*/ 6 h 17"/>
                    <a:gd name="T8" fmla="*/ 34 w 34"/>
                    <a:gd name="T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17">
                      <a:moveTo>
                        <a:pt x="34" y="0"/>
                      </a:moveTo>
                      <a:cubicBezTo>
                        <a:pt x="30" y="0"/>
                        <a:pt x="22" y="6"/>
                        <a:pt x="17" y="8"/>
                      </a:cubicBezTo>
                      <a:cubicBezTo>
                        <a:pt x="12" y="11"/>
                        <a:pt x="5" y="12"/>
                        <a:pt x="0" y="15"/>
                      </a:cubicBezTo>
                      <a:cubicBezTo>
                        <a:pt x="9" y="17"/>
                        <a:pt x="17" y="9"/>
                        <a:pt x="24" y="6"/>
                      </a:cubicBezTo>
                      <a:cubicBezTo>
                        <a:pt x="27" y="5"/>
                        <a:pt x="34" y="3"/>
                        <a:pt x="34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7" name="Freeform 229"/>
                <p:cNvSpPr>
                  <a:spLocks noChangeArrowheads="1"/>
                </p:cNvSpPr>
                <p:nvPr>
                  <p:custDataLst>
                    <p:tags r:id="rId137"/>
                  </p:custDataLst>
                </p:nvPr>
              </p:nvSpPr>
              <p:spPr bwMode="auto">
                <a:xfrm>
                  <a:off x="1404" y="2911"/>
                  <a:ext cx="78" cy="36"/>
                </a:xfrm>
                <a:custGeom>
                  <a:avLst/>
                  <a:gdLst>
                    <a:gd name="T0" fmla="*/ 82 w 82"/>
                    <a:gd name="T1" fmla="*/ 3 h 38"/>
                    <a:gd name="T2" fmla="*/ 59 w 82"/>
                    <a:gd name="T3" fmla="*/ 9 h 38"/>
                    <a:gd name="T4" fmla="*/ 32 w 82"/>
                    <a:gd name="T5" fmla="*/ 14 h 38"/>
                    <a:gd name="T6" fmla="*/ 0 w 82"/>
                    <a:gd name="T7" fmla="*/ 36 h 38"/>
                    <a:gd name="T8" fmla="*/ 26 w 82"/>
                    <a:gd name="T9" fmla="*/ 25 h 38"/>
                    <a:gd name="T10" fmla="*/ 55 w 82"/>
                    <a:gd name="T11" fmla="*/ 13 h 38"/>
                    <a:gd name="T12" fmla="*/ 82 w 82"/>
                    <a:gd name="T13" fmla="*/ 4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2" h="38">
                      <a:moveTo>
                        <a:pt x="82" y="3"/>
                      </a:moveTo>
                      <a:cubicBezTo>
                        <a:pt x="77" y="0"/>
                        <a:pt x="64" y="8"/>
                        <a:pt x="59" y="9"/>
                      </a:cubicBezTo>
                      <a:cubicBezTo>
                        <a:pt x="50" y="11"/>
                        <a:pt x="41" y="11"/>
                        <a:pt x="32" y="14"/>
                      </a:cubicBezTo>
                      <a:cubicBezTo>
                        <a:pt x="22" y="18"/>
                        <a:pt x="6" y="27"/>
                        <a:pt x="0" y="36"/>
                      </a:cubicBezTo>
                      <a:cubicBezTo>
                        <a:pt x="9" y="38"/>
                        <a:pt x="18" y="28"/>
                        <a:pt x="26" y="25"/>
                      </a:cubicBezTo>
                      <a:cubicBezTo>
                        <a:pt x="36" y="22"/>
                        <a:pt x="45" y="17"/>
                        <a:pt x="55" y="13"/>
                      </a:cubicBezTo>
                      <a:cubicBezTo>
                        <a:pt x="63" y="9"/>
                        <a:pt x="74" y="10"/>
                        <a:pt x="82" y="4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8" name="Freeform 230"/>
                <p:cNvSpPr>
                  <a:spLocks noChangeArrowheads="1"/>
                </p:cNvSpPr>
                <p:nvPr>
                  <p:custDataLst>
                    <p:tags r:id="rId138"/>
                  </p:custDataLst>
                </p:nvPr>
              </p:nvSpPr>
              <p:spPr bwMode="auto">
                <a:xfrm>
                  <a:off x="1243" y="2776"/>
                  <a:ext cx="115" cy="26"/>
                </a:xfrm>
                <a:custGeom>
                  <a:avLst/>
                  <a:gdLst>
                    <a:gd name="T0" fmla="*/ 0 w 119"/>
                    <a:gd name="T1" fmla="*/ 2 h 28"/>
                    <a:gd name="T2" fmla="*/ 28 w 119"/>
                    <a:gd name="T3" fmla="*/ 15 h 28"/>
                    <a:gd name="T4" fmla="*/ 57 w 119"/>
                    <a:gd name="T5" fmla="*/ 25 h 28"/>
                    <a:gd name="T6" fmla="*/ 119 w 119"/>
                    <a:gd name="T7" fmla="*/ 17 h 28"/>
                    <a:gd name="T8" fmla="*/ 37 w 119"/>
                    <a:gd name="T9" fmla="*/ 14 h 28"/>
                    <a:gd name="T10" fmla="*/ 4 w 119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9" h="28">
                      <a:moveTo>
                        <a:pt x="0" y="2"/>
                      </a:moveTo>
                      <a:cubicBezTo>
                        <a:pt x="7" y="0"/>
                        <a:pt x="21" y="12"/>
                        <a:pt x="28" y="15"/>
                      </a:cubicBezTo>
                      <a:cubicBezTo>
                        <a:pt x="38" y="19"/>
                        <a:pt x="47" y="23"/>
                        <a:pt x="57" y="25"/>
                      </a:cubicBezTo>
                      <a:cubicBezTo>
                        <a:pt x="78" y="28"/>
                        <a:pt x="99" y="19"/>
                        <a:pt x="119" y="17"/>
                      </a:cubicBezTo>
                      <a:cubicBezTo>
                        <a:pt x="93" y="16"/>
                        <a:pt x="64" y="18"/>
                        <a:pt x="37" y="14"/>
                      </a:cubicBezTo>
                      <a:cubicBezTo>
                        <a:pt x="24" y="12"/>
                        <a:pt x="14" y="7"/>
                        <a:pt x="4" y="0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29" name="Freeform 231"/>
                <p:cNvSpPr>
                  <a:spLocks noChangeArrowheads="1"/>
                </p:cNvSpPr>
                <p:nvPr>
                  <p:custDataLst>
                    <p:tags r:id="rId139"/>
                  </p:custDataLst>
                </p:nvPr>
              </p:nvSpPr>
              <p:spPr bwMode="auto">
                <a:xfrm>
                  <a:off x="1073" y="2690"/>
                  <a:ext cx="113" cy="65"/>
                </a:xfrm>
                <a:custGeom>
                  <a:avLst/>
                  <a:gdLst>
                    <a:gd name="T0" fmla="*/ 118 w 118"/>
                    <a:gd name="T1" fmla="*/ 56 h 67"/>
                    <a:gd name="T2" fmla="*/ 89 w 118"/>
                    <a:gd name="T3" fmla="*/ 45 h 67"/>
                    <a:gd name="T4" fmla="*/ 51 w 118"/>
                    <a:gd name="T5" fmla="*/ 33 h 67"/>
                    <a:gd name="T6" fmla="*/ 27 w 118"/>
                    <a:gd name="T7" fmla="*/ 22 h 67"/>
                    <a:gd name="T8" fmla="*/ 0 w 118"/>
                    <a:gd name="T9" fmla="*/ 0 h 67"/>
                    <a:gd name="T10" fmla="*/ 22 w 118"/>
                    <a:gd name="T11" fmla="*/ 29 h 67"/>
                    <a:gd name="T12" fmla="*/ 31 w 118"/>
                    <a:gd name="T13" fmla="*/ 46 h 67"/>
                    <a:gd name="T14" fmla="*/ 38 w 118"/>
                    <a:gd name="T15" fmla="*/ 62 h 67"/>
                    <a:gd name="T16" fmla="*/ 81 w 118"/>
                    <a:gd name="T17" fmla="*/ 61 h 67"/>
                    <a:gd name="T18" fmla="*/ 118 w 118"/>
                    <a:gd name="T19" fmla="*/ 61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8" h="67">
                      <a:moveTo>
                        <a:pt x="118" y="56"/>
                      </a:moveTo>
                      <a:cubicBezTo>
                        <a:pt x="111" y="57"/>
                        <a:pt x="97" y="48"/>
                        <a:pt x="89" y="45"/>
                      </a:cubicBezTo>
                      <a:cubicBezTo>
                        <a:pt x="77" y="42"/>
                        <a:pt x="62" y="39"/>
                        <a:pt x="51" y="33"/>
                      </a:cubicBezTo>
                      <a:cubicBezTo>
                        <a:pt x="39" y="26"/>
                        <a:pt x="38" y="31"/>
                        <a:pt x="27" y="22"/>
                      </a:cubicBezTo>
                      <a:cubicBezTo>
                        <a:pt x="16" y="12"/>
                        <a:pt x="8" y="12"/>
                        <a:pt x="0" y="0"/>
                      </a:cubicBezTo>
                      <a:cubicBezTo>
                        <a:pt x="10" y="15"/>
                        <a:pt x="18" y="23"/>
                        <a:pt x="22" y="29"/>
                      </a:cubicBezTo>
                      <a:cubicBezTo>
                        <a:pt x="26" y="36"/>
                        <a:pt x="29" y="38"/>
                        <a:pt x="31" y="46"/>
                      </a:cubicBezTo>
                      <a:cubicBezTo>
                        <a:pt x="34" y="53"/>
                        <a:pt x="31" y="59"/>
                        <a:pt x="38" y="62"/>
                      </a:cubicBezTo>
                      <a:cubicBezTo>
                        <a:pt x="50" y="67"/>
                        <a:pt x="69" y="62"/>
                        <a:pt x="81" y="61"/>
                      </a:cubicBezTo>
                      <a:cubicBezTo>
                        <a:pt x="94" y="59"/>
                        <a:pt x="105" y="61"/>
                        <a:pt x="118" y="61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0" name="Freeform 232"/>
                <p:cNvSpPr>
                  <a:spLocks noChangeArrowheads="1"/>
                </p:cNvSpPr>
                <p:nvPr>
                  <p:custDataLst>
                    <p:tags r:id="rId140"/>
                  </p:custDataLst>
                </p:nvPr>
              </p:nvSpPr>
              <p:spPr bwMode="auto">
                <a:xfrm>
                  <a:off x="1104" y="2757"/>
                  <a:ext cx="109" cy="35"/>
                </a:xfrm>
                <a:custGeom>
                  <a:avLst/>
                  <a:gdLst>
                    <a:gd name="T0" fmla="*/ 114 w 114"/>
                    <a:gd name="T1" fmla="*/ 18 h 36"/>
                    <a:gd name="T2" fmla="*/ 97 w 114"/>
                    <a:gd name="T3" fmla="*/ 3 h 36"/>
                    <a:gd name="T4" fmla="*/ 69 w 114"/>
                    <a:gd name="T5" fmla="*/ 6 h 36"/>
                    <a:gd name="T6" fmla="*/ 33 w 114"/>
                    <a:gd name="T7" fmla="*/ 12 h 36"/>
                    <a:gd name="T8" fmla="*/ 0 w 114"/>
                    <a:gd name="T9" fmla="*/ 7 h 36"/>
                    <a:gd name="T10" fmla="*/ 66 w 114"/>
                    <a:gd name="T11" fmla="*/ 29 h 36"/>
                    <a:gd name="T12" fmla="*/ 91 w 114"/>
                    <a:gd name="T13" fmla="*/ 19 h 36"/>
                    <a:gd name="T14" fmla="*/ 113 w 114"/>
                    <a:gd name="T15" fmla="*/ 18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4" h="36">
                      <a:moveTo>
                        <a:pt x="114" y="18"/>
                      </a:moveTo>
                      <a:cubicBezTo>
                        <a:pt x="108" y="13"/>
                        <a:pt x="105" y="6"/>
                        <a:pt x="97" y="3"/>
                      </a:cubicBezTo>
                      <a:cubicBezTo>
                        <a:pt x="87" y="0"/>
                        <a:pt x="78" y="4"/>
                        <a:pt x="69" y="6"/>
                      </a:cubicBezTo>
                      <a:cubicBezTo>
                        <a:pt x="57" y="9"/>
                        <a:pt x="46" y="13"/>
                        <a:pt x="33" y="12"/>
                      </a:cubicBezTo>
                      <a:cubicBezTo>
                        <a:pt x="22" y="11"/>
                        <a:pt x="11" y="8"/>
                        <a:pt x="0" y="7"/>
                      </a:cubicBezTo>
                      <a:cubicBezTo>
                        <a:pt x="23" y="21"/>
                        <a:pt x="38" y="36"/>
                        <a:pt x="66" y="29"/>
                      </a:cubicBezTo>
                      <a:cubicBezTo>
                        <a:pt x="75" y="27"/>
                        <a:pt x="82" y="22"/>
                        <a:pt x="91" y="19"/>
                      </a:cubicBezTo>
                      <a:cubicBezTo>
                        <a:pt x="98" y="17"/>
                        <a:pt x="105" y="18"/>
                        <a:pt x="113" y="18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1" name="Freeform 233"/>
                <p:cNvSpPr>
                  <a:spLocks noChangeArrowheads="1"/>
                </p:cNvSpPr>
                <p:nvPr>
                  <p:custDataLst>
                    <p:tags r:id="rId141"/>
                  </p:custDataLst>
                </p:nvPr>
              </p:nvSpPr>
              <p:spPr bwMode="auto">
                <a:xfrm>
                  <a:off x="1547" y="2725"/>
                  <a:ext cx="80" cy="105"/>
                </a:xfrm>
                <a:custGeom>
                  <a:avLst/>
                  <a:gdLst>
                    <a:gd name="T0" fmla="*/ 83 w 83"/>
                    <a:gd name="T1" fmla="*/ 2 h 110"/>
                    <a:gd name="T2" fmla="*/ 69 w 83"/>
                    <a:gd name="T3" fmla="*/ 12 h 110"/>
                    <a:gd name="T4" fmla="*/ 45 w 83"/>
                    <a:gd name="T5" fmla="*/ 23 h 110"/>
                    <a:gd name="T6" fmla="*/ 13 w 83"/>
                    <a:gd name="T7" fmla="*/ 44 h 110"/>
                    <a:gd name="T8" fmla="*/ 7 w 83"/>
                    <a:gd name="T9" fmla="*/ 78 h 110"/>
                    <a:gd name="T10" fmla="*/ 1 w 83"/>
                    <a:gd name="T11" fmla="*/ 110 h 110"/>
                    <a:gd name="T12" fmla="*/ 54 w 83"/>
                    <a:gd name="T13" fmla="*/ 57 h 110"/>
                    <a:gd name="T14" fmla="*/ 79 w 83"/>
                    <a:gd name="T1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3" h="110">
                      <a:moveTo>
                        <a:pt x="83" y="2"/>
                      </a:moveTo>
                      <a:cubicBezTo>
                        <a:pt x="80" y="1"/>
                        <a:pt x="73" y="10"/>
                        <a:pt x="69" y="12"/>
                      </a:cubicBezTo>
                      <a:cubicBezTo>
                        <a:pt x="62" y="17"/>
                        <a:pt x="53" y="20"/>
                        <a:pt x="45" y="23"/>
                      </a:cubicBezTo>
                      <a:cubicBezTo>
                        <a:pt x="32" y="28"/>
                        <a:pt x="20" y="32"/>
                        <a:pt x="13" y="44"/>
                      </a:cubicBezTo>
                      <a:cubicBezTo>
                        <a:pt x="6" y="55"/>
                        <a:pt x="8" y="66"/>
                        <a:pt x="7" y="78"/>
                      </a:cubicBezTo>
                      <a:cubicBezTo>
                        <a:pt x="6" y="88"/>
                        <a:pt x="0" y="99"/>
                        <a:pt x="1" y="110"/>
                      </a:cubicBezTo>
                      <a:cubicBezTo>
                        <a:pt x="24" y="102"/>
                        <a:pt x="41" y="76"/>
                        <a:pt x="54" y="57"/>
                      </a:cubicBezTo>
                      <a:cubicBezTo>
                        <a:pt x="64" y="41"/>
                        <a:pt x="77" y="19"/>
                        <a:pt x="79" y="0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2" name="Freeform 234"/>
                <p:cNvSpPr>
                  <a:spLocks noChangeArrowheads="1"/>
                </p:cNvSpPr>
                <p:nvPr>
                  <p:custDataLst>
                    <p:tags r:id="rId142"/>
                  </p:custDataLst>
                </p:nvPr>
              </p:nvSpPr>
              <p:spPr bwMode="auto">
                <a:xfrm>
                  <a:off x="1555" y="2744"/>
                  <a:ext cx="53" cy="71"/>
                </a:xfrm>
                <a:custGeom>
                  <a:avLst/>
                  <a:gdLst>
                    <a:gd name="T0" fmla="*/ 56 w 56"/>
                    <a:gd name="T1" fmla="*/ 0 h 74"/>
                    <a:gd name="T2" fmla="*/ 14 w 56"/>
                    <a:gd name="T3" fmla="*/ 23 h 74"/>
                    <a:gd name="T4" fmla="*/ 0 w 56"/>
                    <a:gd name="T5" fmla="*/ 74 h 74"/>
                    <a:gd name="T6" fmla="*/ 25 w 56"/>
                    <a:gd name="T7" fmla="*/ 24 h 74"/>
                    <a:gd name="T8" fmla="*/ 52 w 56"/>
                    <a:gd name="T9" fmla="*/ 1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6" h="74">
                      <a:moveTo>
                        <a:pt x="56" y="0"/>
                      </a:moveTo>
                      <a:cubicBezTo>
                        <a:pt x="43" y="10"/>
                        <a:pt x="26" y="11"/>
                        <a:pt x="14" y="23"/>
                      </a:cubicBezTo>
                      <a:cubicBezTo>
                        <a:pt x="0" y="37"/>
                        <a:pt x="5" y="57"/>
                        <a:pt x="0" y="74"/>
                      </a:cubicBezTo>
                      <a:cubicBezTo>
                        <a:pt x="9" y="56"/>
                        <a:pt x="10" y="38"/>
                        <a:pt x="25" y="24"/>
                      </a:cubicBezTo>
                      <a:cubicBezTo>
                        <a:pt x="33" y="15"/>
                        <a:pt x="42" y="7"/>
                        <a:pt x="52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3" name="Freeform 235"/>
                <p:cNvSpPr>
                  <a:spLocks noChangeArrowheads="1"/>
                </p:cNvSpPr>
                <p:nvPr>
                  <p:custDataLst>
                    <p:tags r:id="rId143"/>
                  </p:custDataLst>
                </p:nvPr>
              </p:nvSpPr>
              <p:spPr bwMode="auto">
                <a:xfrm>
                  <a:off x="1089" y="2705"/>
                  <a:ext cx="59" cy="38"/>
                </a:xfrm>
                <a:custGeom>
                  <a:avLst/>
                  <a:gdLst>
                    <a:gd name="T0" fmla="*/ 0 w 61"/>
                    <a:gd name="T1" fmla="*/ 0 h 40"/>
                    <a:gd name="T2" fmla="*/ 29 w 61"/>
                    <a:gd name="T3" fmla="*/ 25 h 40"/>
                    <a:gd name="T4" fmla="*/ 45 w 61"/>
                    <a:gd name="T5" fmla="*/ 34 h 40"/>
                    <a:gd name="T6" fmla="*/ 61 w 61"/>
                    <a:gd name="T7" fmla="*/ 40 h 40"/>
                    <a:gd name="T8" fmla="*/ 25 w 61"/>
                    <a:gd name="T9" fmla="*/ 25 h 40"/>
                    <a:gd name="T10" fmla="*/ 4 w 61"/>
                    <a:gd name="T11" fmla="*/ 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1" h="40">
                      <a:moveTo>
                        <a:pt x="0" y="0"/>
                      </a:moveTo>
                      <a:cubicBezTo>
                        <a:pt x="4" y="8"/>
                        <a:pt x="22" y="19"/>
                        <a:pt x="29" y="25"/>
                      </a:cubicBezTo>
                      <a:cubicBezTo>
                        <a:pt x="34" y="29"/>
                        <a:pt x="39" y="32"/>
                        <a:pt x="45" y="34"/>
                      </a:cubicBezTo>
                      <a:cubicBezTo>
                        <a:pt x="50" y="36"/>
                        <a:pt x="58" y="36"/>
                        <a:pt x="61" y="40"/>
                      </a:cubicBezTo>
                      <a:cubicBezTo>
                        <a:pt x="51" y="34"/>
                        <a:pt x="36" y="33"/>
                        <a:pt x="25" y="25"/>
                      </a:cubicBezTo>
                      <a:cubicBezTo>
                        <a:pt x="18" y="20"/>
                        <a:pt x="10" y="12"/>
                        <a:pt x="4" y="6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4" name="Freeform 236"/>
                <p:cNvSpPr>
                  <a:spLocks noChangeArrowheads="1"/>
                </p:cNvSpPr>
                <p:nvPr>
                  <p:custDataLst>
                    <p:tags r:id="rId144"/>
                  </p:custDataLst>
                </p:nvPr>
              </p:nvSpPr>
              <p:spPr bwMode="auto">
                <a:xfrm>
                  <a:off x="1172" y="2792"/>
                  <a:ext cx="58" cy="38"/>
                </a:xfrm>
                <a:custGeom>
                  <a:avLst/>
                  <a:gdLst>
                    <a:gd name="T0" fmla="*/ 53 w 60"/>
                    <a:gd name="T1" fmla="*/ 8 h 40"/>
                    <a:gd name="T2" fmla="*/ 12 w 60"/>
                    <a:gd name="T3" fmla="*/ 30 h 40"/>
                    <a:gd name="T4" fmla="*/ 23 w 60"/>
                    <a:gd name="T5" fmla="*/ 33 h 40"/>
                    <a:gd name="T6" fmla="*/ 33 w 60"/>
                    <a:gd name="T7" fmla="*/ 18 h 40"/>
                    <a:gd name="T8" fmla="*/ 50 w 60"/>
                    <a:gd name="T9" fmla="*/ 16 h 40"/>
                    <a:gd name="T10" fmla="*/ 52 w 60"/>
                    <a:gd name="T11" fmla="*/ 8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40">
                      <a:moveTo>
                        <a:pt x="53" y="8"/>
                      </a:moveTo>
                      <a:cubicBezTo>
                        <a:pt x="36" y="0"/>
                        <a:pt x="0" y="3"/>
                        <a:pt x="12" y="30"/>
                      </a:cubicBezTo>
                      <a:cubicBezTo>
                        <a:pt x="16" y="38"/>
                        <a:pt x="19" y="40"/>
                        <a:pt x="23" y="33"/>
                      </a:cubicBezTo>
                      <a:cubicBezTo>
                        <a:pt x="26" y="27"/>
                        <a:pt x="25" y="21"/>
                        <a:pt x="33" y="18"/>
                      </a:cubicBezTo>
                      <a:cubicBezTo>
                        <a:pt x="38" y="16"/>
                        <a:pt x="44" y="18"/>
                        <a:pt x="50" y="16"/>
                      </a:cubicBezTo>
                      <a:cubicBezTo>
                        <a:pt x="54" y="15"/>
                        <a:pt x="60" y="9"/>
                        <a:pt x="52" y="8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5" name="Freeform 237"/>
                <p:cNvSpPr>
                  <a:spLocks noChangeArrowheads="1"/>
                </p:cNvSpPr>
                <p:nvPr>
                  <p:custDataLst>
                    <p:tags r:id="rId145"/>
                  </p:custDataLst>
                </p:nvPr>
              </p:nvSpPr>
              <p:spPr bwMode="auto">
                <a:xfrm>
                  <a:off x="1484" y="2796"/>
                  <a:ext cx="52" cy="33"/>
                </a:xfrm>
                <a:custGeom>
                  <a:avLst/>
                  <a:gdLst>
                    <a:gd name="T0" fmla="*/ 13 w 54"/>
                    <a:gd name="T1" fmla="*/ 19 h 35"/>
                    <a:gd name="T2" fmla="*/ 38 w 54"/>
                    <a:gd name="T3" fmla="*/ 22 h 35"/>
                    <a:gd name="T4" fmla="*/ 49 w 54"/>
                    <a:gd name="T5" fmla="*/ 30 h 35"/>
                    <a:gd name="T6" fmla="*/ 54 w 54"/>
                    <a:gd name="T7" fmla="*/ 13 h 35"/>
                    <a:gd name="T8" fmla="*/ 29 w 54"/>
                    <a:gd name="T9" fmla="*/ 4 h 35"/>
                    <a:gd name="T10" fmla="*/ 11 w 54"/>
                    <a:gd name="T11" fmla="*/ 18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35">
                      <a:moveTo>
                        <a:pt x="13" y="19"/>
                      </a:moveTo>
                      <a:cubicBezTo>
                        <a:pt x="20" y="12"/>
                        <a:pt x="33" y="14"/>
                        <a:pt x="38" y="22"/>
                      </a:cubicBezTo>
                      <a:cubicBezTo>
                        <a:pt x="41" y="26"/>
                        <a:pt x="42" y="35"/>
                        <a:pt x="49" y="30"/>
                      </a:cubicBezTo>
                      <a:cubicBezTo>
                        <a:pt x="52" y="27"/>
                        <a:pt x="54" y="16"/>
                        <a:pt x="54" y="13"/>
                      </a:cubicBezTo>
                      <a:cubicBezTo>
                        <a:pt x="53" y="0"/>
                        <a:pt x="39" y="2"/>
                        <a:pt x="29" y="4"/>
                      </a:cubicBezTo>
                      <a:cubicBezTo>
                        <a:pt x="25" y="4"/>
                        <a:pt x="0" y="14"/>
                        <a:pt x="11" y="18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6" name="Freeform 238"/>
                <p:cNvSpPr>
                  <a:spLocks noChangeArrowheads="1"/>
                </p:cNvSpPr>
                <p:nvPr>
                  <p:custDataLst>
                    <p:tags r:id="rId146"/>
                  </p:custDataLst>
                </p:nvPr>
              </p:nvSpPr>
              <p:spPr bwMode="auto">
                <a:xfrm>
                  <a:off x="1277" y="2682"/>
                  <a:ext cx="61" cy="62"/>
                </a:xfrm>
                <a:custGeom>
                  <a:avLst/>
                  <a:gdLst>
                    <a:gd name="T0" fmla="*/ 61 w 64"/>
                    <a:gd name="T1" fmla="*/ 8 h 65"/>
                    <a:gd name="T2" fmla="*/ 45 w 64"/>
                    <a:gd name="T3" fmla="*/ 17 h 65"/>
                    <a:gd name="T4" fmla="*/ 31 w 64"/>
                    <a:gd name="T5" fmla="*/ 33 h 65"/>
                    <a:gd name="T6" fmla="*/ 12 w 64"/>
                    <a:gd name="T7" fmla="*/ 47 h 65"/>
                    <a:gd name="T8" fmla="*/ 0 w 64"/>
                    <a:gd name="T9" fmla="*/ 65 h 65"/>
                    <a:gd name="T10" fmla="*/ 19 w 64"/>
                    <a:gd name="T11" fmla="*/ 50 h 65"/>
                    <a:gd name="T12" fmla="*/ 37 w 64"/>
                    <a:gd name="T13" fmla="*/ 36 h 65"/>
                    <a:gd name="T14" fmla="*/ 64 w 64"/>
                    <a:gd name="T15" fmla="*/ 12 h 65"/>
                    <a:gd name="T16" fmla="*/ 61 w 64"/>
                    <a:gd name="T17" fmla="*/ 8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65">
                      <a:moveTo>
                        <a:pt x="61" y="8"/>
                      </a:moveTo>
                      <a:cubicBezTo>
                        <a:pt x="60" y="0"/>
                        <a:pt x="47" y="15"/>
                        <a:pt x="45" y="17"/>
                      </a:cubicBezTo>
                      <a:cubicBezTo>
                        <a:pt x="40" y="23"/>
                        <a:pt x="37" y="28"/>
                        <a:pt x="31" y="33"/>
                      </a:cubicBezTo>
                      <a:cubicBezTo>
                        <a:pt x="25" y="38"/>
                        <a:pt x="18" y="42"/>
                        <a:pt x="12" y="47"/>
                      </a:cubicBezTo>
                      <a:cubicBezTo>
                        <a:pt x="7" y="52"/>
                        <a:pt x="4" y="58"/>
                        <a:pt x="0" y="65"/>
                      </a:cubicBezTo>
                      <a:cubicBezTo>
                        <a:pt x="4" y="59"/>
                        <a:pt x="13" y="54"/>
                        <a:pt x="19" y="50"/>
                      </a:cubicBezTo>
                      <a:cubicBezTo>
                        <a:pt x="25" y="45"/>
                        <a:pt x="32" y="43"/>
                        <a:pt x="37" y="36"/>
                      </a:cubicBezTo>
                      <a:cubicBezTo>
                        <a:pt x="42" y="30"/>
                        <a:pt x="53" y="8"/>
                        <a:pt x="64" y="12"/>
                      </a:cubicBezTo>
                      <a:cubicBezTo>
                        <a:pt x="63" y="10"/>
                        <a:pt x="62" y="9"/>
                        <a:pt x="61" y="8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7" name="Freeform 239"/>
                <p:cNvSpPr>
                  <a:spLocks noChangeArrowheads="1"/>
                </p:cNvSpPr>
                <p:nvPr>
                  <p:custDataLst>
                    <p:tags r:id="rId147"/>
                  </p:custDataLst>
                </p:nvPr>
              </p:nvSpPr>
              <p:spPr bwMode="auto">
                <a:xfrm>
                  <a:off x="1195" y="2670"/>
                  <a:ext cx="53" cy="59"/>
                </a:xfrm>
                <a:custGeom>
                  <a:avLst/>
                  <a:gdLst>
                    <a:gd name="T0" fmla="*/ 55 w 55"/>
                    <a:gd name="T1" fmla="*/ 0 h 61"/>
                    <a:gd name="T2" fmla="*/ 20 w 55"/>
                    <a:gd name="T3" fmla="*/ 25 h 61"/>
                    <a:gd name="T4" fmla="*/ 11 w 55"/>
                    <a:gd name="T5" fmla="*/ 61 h 61"/>
                    <a:gd name="T6" fmla="*/ 16 w 55"/>
                    <a:gd name="T7" fmla="*/ 40 h 61"/>
                    <a:gd name="T8" fmla="*/ 28 w 55"/>
                    <a:gd name="T9" fmla="*/ 21 h 61"/>
                    <a:gd name="T10" fmla="*/ 54 w 55"/>
                    <a:gd name="T11" fmla="*/ 1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5" h="61">
                      <a:moveTo>
                        <a:pt x="55" y="0"/>
                      </a:moveTo>
                      <a:cubicBezTo>
                        <a:pt x="41" y="4"/>
                        <a:pt x="29" y="14"/>
                        <a:pt x="20" y="25"/>
                      </a:cubicBezTo>
                      <a:cubicBezTo>
                        <a:pt x="15" y="31"/>
                        <a:pt x="0" y="56"/>
                        <a:pt x="11" y="61"/>
                      </a:cubicBezTo>
                      <a:cubicBezTo>
                        <a:pt x="8" y="53"/>
                        <a:pt x="12" y="47"/>
                        <a:pt x="16" y="40"/>
                      </a:cubicBezTo>
                      <a:cubicBezTo>
                        <a:pt x="19" y="34"/>
                        <a:pt x="22" y="26"/>
                        <a:pt x="28" y="21"/>
                      </a:cubicBezTo>
                      <a:cubicBezTo>
                        <a:pt x="34" y="15"/>
                        <a:pt x="45" y="4"/>
                        <a:pt x="54" y="1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8" name="Freeform 240"/>
                <p:cNvSpPr>
                  <a:spLocks noChangeArrowheads="1"/>
                </p:cNvSpPr>
                <p:nvPr>
                  <p:custDataLst>
                    <p:tags r:id="rId148"/>
                  </p:custDataLst>
                </p:nvPr>
              </p:nvSpPr>
              <p:spPr bwMode="auto">
                <a:xfrm>
                  <a:off x="1270" y="2611"/>
                  <a:ext cx="53" cy="79"/>
                </a:xfrm>
                <a:custGeom>
                  <a:avLst/>
                  <a:gdLst>
                    <a:gd name="T0" fmla="*/ 55 w 55"/>
                    <a:gd name="T1" fmla="*/ 0 h 83"/>
                    <a:gd name="T2" fmla="*/ 39 w 55"/>
                    <a:gd name="T3" fmla="*/ 23 h 83"/>
                    <a:gd name="T4" fmla="*/ 18 w 55"/>
                    <a:gd name="T5" fmla="*/ 43 h 83"/>
                    <a:gd name="T6" fmla="*/ 5 w 55"/>
                    <a:gd name="T7" fmla="*/ 64 h 83"/>
                    <a:gd name="T8" fmla="*/ 0 w 55"/>
                    <a:gd name="T9" fmla="*/ 83 h 83"/>
                    <a:gd name="T10" fmla="*/ 28 w 55"/>
                    <a:gd name="T11" fmla="*/ 36 h 83"/>
                    <a:gd name="T12" fmla="*/ 45 w 55"/>
                    <a:gd name="T13" fmla="*/ 20 h 83"/>
                    <a:gd name="T14" fmla="*/ 53 w 55"/>
                    <a:gd name="T15" fmla="*/ 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5" h="83">
                      <a:moveTo>
                        <a:pt x="55" y="0"/>
                      </a:moveTo>
                      <a:cubicBezTo>
                        <a:pt x="50" y="7"/>
                        <a:pt x="46" y="17"/>
                        <a:pt x="39" y="23"/>
                      </a:cubicBezTo>
                      <a:cubicBezTo>
                        <a:pt x="31" y="30"/>
                        <a:pt x="23" y="35"/>
                        <a:pt x="18" y="43"/>
                      </a:cubicBezTo>
                      <a:cubicBezTo>
                        <a:pt x="13" y="50"/>
                        <a:pt x="8" y="57"/>
                        <a:pt x="5" y="64"/>
                      </a:cubicBezTo>
                      <a:cubicBezTo>
                        <a:pt x="3" y="70"/>
                        <a:pt x="3" y="78"/>
                        <a:pt x="0" y="83"/>
                      </a:cubicBezTo>
                      <a:cubicBezTo>
                        <a:pt x="7" y="67"/>
                        <a:pt x="16" y="48"/>
                        <a:pt x="28" y="36"/>
                      </a:cubicBezTo>
                      <a:cubicBezTo>
                        <a:pt x="34" y="30"/>
                        <a:pt x="41" y="26"/>
                        <a:pt x="45" y="20"/>
                      </a:cubicBezTo>
                      <a:cubicBezTo>
                        <a:pt x="49" y="15"/>
                        <a:pt x="50" y="8"/>
                        <a:pt x="53" y="3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39" name="Freeform 241"/>
                <p:cNvSpPr>
                  <a:spLocks noChangeArrowheads="1"/>
                </p:cNvSpPr>
                <p:nvPr>
                  <p:custDataLst>
                    <p:tags r:id="rId149"/>
                  </p:custDataLst>
                </p:nvPr>
              </p:nvSpPr>
              <p:spPr bwMode="auto">
                <a:xfrm>
                  <a:off x="1395" y="2574"/>
                  <a:ext cx="15" cy="77"/>
                </a:xfrm>
                <a:custGeom>
                  <a:avLst/>
                  <a:gdLst>
                    <a:gd name="T0" fmla="*/ 16 w 16"/>
                    <a:gd name="T1" fmla="*/ 0 h 80"/>
                    <a:gd name="T2" fmla="*/ 12 w 16"/>
                    <a:gd name="T3" fmla="*/ 17 h 80"/>
                    <a:gd name="T4" fmla="*/ 8 w 16"/>
                    <a:gd name="T5" fmla="*/ 35 h 80"/>
                    <a:gd name="T6" fmla="*/ 5 w 16"/>
                    <a:gd name="T7" fmla="*/ 58 h 80"/>
                    <a:gd name="T8" fmla="*/ 0 w 16"/>
                    <a:gd name="T9" fmla="*/ 80 h 80"/>
                    <a:gd name="T10" fmla="*/ 10 w 16"/>
                    <a:gd name="T11" fmla="*/ 33 h 80"/>
                    <a:gd name="T12" fmla="*/ 15 w 16"/>
                    <a:gd name="T13" fmla="*/ 2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80">
                      <a:moveTo>
                        <a:pt x="16" y="0"/>
                      </a:moveTo>
                      <a:cubicBezTo>
                        <a:pt x="14" y="6"/>
                        <a:pt x="14" y="11"/>
                        <a:pt x="12" y="17"/>
                      </a:cubicBezTo>
                      <a:cubicBezTo>
                        <a:pt x="11" y="23"/>
                        <a:pt x="8" y="28"/>
                        <a:pt x="8" y="35"/>
                      </a:cubicBezTo>
                      <a:cubicBezTo>
                        <a:pt x="8" y="43"/>
                        <a:pt x="7" y="50"/>
                        <a:pt x="5" y="58"/>
                      </a:cubicBezTo>
                      <a:cubicBezTo>
                        <a:pt x="3" y="65"/>
                        <a:pt x="0" y="73"/>
                        <a:pt x="0" y="80"/>
                      </a:cubicBezTo>
                      <a:cubicBezTo>
                        <a:pt x="9" y="66"/>
                        <a:pt x="8" y="49"/>
                        <a:pt x="10" y="33"/>
                      </a:cubicBezTo>
                      <a:cubicBezTo>
                        <a:pt x="11" y="23"/>
                        <a:pt x="15" y="13"/>
                        <a:pt x="15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0" name="Freeform 242"/>
                <p:cNvSpPr>
                  <a:spLocks noChangeArrowheads="1"/>
                </p:cNvSpPr>
                <p:nvPr>
                  <p:custDataLst>
                    <p:tags r:id="rId150"/>
                  </p:custDataLst>
                </p:nvPr>
              </p:nvSpPr>
              <p:spPr bwMode="auto">
                <a:xfrm>
                  <a:off x="1460" y="2681"/>
                  <a:ext cx="12" cy="52"/>
                </a:xfrm>
                <a:custGeom>
                  <a:avLst/>
                  <a:gdLst>
                    <a:gd name="T0" fmla="*/ 4 w 12"/>
                    <a:gd name="T1" fmla="*/ 0 h 55"/>
                    <a:gd name="T2" fmla="*/ 2 w 12"/>
                    <a:gd name="T3" fmla="*/ 25 h 55"/>
                    <a:gd name="T4" fmla="*/ 12 w 12"/>
                    <a:gd name="T5" fmla="*/ 55 h 55"/>
                    <a:gd name="T6" fmla="*/ 5 w 12"/>
                    <a:gd name="T7" fmla="*/ 22 h 55"/>
                    <a:gd name="T8" fmla="*/ 3 w 12"/>
                    <a:gd name="T9" fmla="*/ 4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55">
                      <a:moveTo>
                        <a:pt x="4" y="0"/>
                      </a:moveTo>
                      <a:cubicBezTo>
                        <a:pt x="2" y="8"/>
                        <a:pt x="0" y="17"/>
                        <a:pt x="2" y="25"/>
                      </a:cubicBezTo>
                      <a:cubicBezTo>
                        <a:pt x="5" y="34"/>
                        <a:pt x="7" y="46"/>
                        <a:pt x="12" y="55"/>
                      </a:cubicBezTo>
                      <a:cubicBezTo>
                        <a:pt x="7" y="46"/>
                        <a:pt x="6" y="33"/>
                        <a:pt x="5" y="22"/>
                      </a:cubicBezTo>
                      <a:cubicBezTo>
                        <a:pt x="4" y="16"/>
                        <a:pt x="3" y="10"/>
                        <a:pt x="3" y="4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1" name="Freeform 243"/>
                <p:cNvSpPr>
                  <a:spLocks noChangeArrowheads="1"/>
                </p:cNvSpPr>
                <p:nvPr>
                  <p:custDataLst>
                    <p:tags r:id="rId151"/>
                  </p:custDataLst>
                </p:nvPr>
              </p:nvSpPr>
              <p:spPr bwMode="auto">
                <a:xfrm>
                  <a:off x="1453" y="2608"/>
                  <a:ext cx="17" cy="55"/>
                </a:xfrm>
                <a:custGeom>
                  <a:avLst/>
                  <a:gdLst>
                    <a:gd name="T0" fmla="*/ 2 w 18"/>
                    <a:gd name="T1" fmla="*/ 0 h 58"/>
                    <a:gd name="T2" fmla="*/ 1 w 18"/>
                    <a:gd name="T3" fmla="*/ 16 h 58"/>
                    <a:gd name="T4" fmla="*/ 1 w 18"/>
                    <a:gd name="T5" fmla="*/ 32 h 58"/>
                    <a:gd name="T6" fmla="*/ 18 w 18"/>
                    <a:gd name="T7" fmla="*/ 58 h 58"/>
                    <a:gd name="T8" fmla="*/ 2 w 18"/>
                    <a:gd name="T9" fmla="*/ 30 h 58"/>
                    <a:gd name="T10" fmla="*/ 2 w 18"/>
                    <a:gd name="T11" fmla="*/ 15 h 58"/>
                    <a:gd name="T12" fmla="*/ 1 w 18"/>
                    <a:gd name="T13" fmla="*/ 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57">
                      <a:moveTo>
                        <a:pt x="2" y="0"/>
                      </a:moveTo>
                      <a:cubicBezTo>
                        <a:pt x="0" y="4"/>
                        <a:pt x="1" y="10"/>
                        <a:pt x="1" y="16"/>
                      </a:cubicBezTo>
                      <a:cubicBezTo>
                        <a:pt x="1" y="21"/>
                        <a:pt x="0" y="27"/>
                        <a:pt x="1" y="32"/>
                      </a:cubicBezTo>
                      <a:cubicBezTo>
                        <a:pt x="3" y="42"/>
                        <a:pt x="10" y="53"/>
                        <a:pt x="18" y="58"/>
                      </a:cubicBezTo>
                      <a:cubicBezTo>
                        <a:pt x="10" y="53"/>
                        <a:pt x="3" y="39"/>
                        <a:pt x="2" y="30"/>
                      </a:cubicBezTo>
                      <a:cubicBezTo>
                        <a:pt x="1" y="25"/>
                        <a:pt x="2" y="20"/>
                        <a:pt x="2" y="15"/>
                      </a:cubicBezTo>
                      <a:cubicBezTo>
                        <a:pt x="1" y="10"/>
                        <a:pt x="1" y="6"/>
                        <a:pt x="1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2" name="Freeform 244"/>
                <p:cNvSpPr>
                  <a:spLocks noChangeArrowheads="1"/>
                </p:cNvSpPr>
                <p:nvPr>
                  <p:custDataLst>
                    <p:tags r:id="rId152"/>
                  </p:custDataLst>
                </p:nvPr>
              </p:nvSpPr>
              <p:spPr bwMode="auto">
                <a:xfrm>
                  <a:off x="1501" y="2587"/>
                  <a:ext cx="27" cy="51"/>
                </a:xfrm>
                <a:custGeom>
                  <a:avLst/>
                  <a:gdLst>
                    <a:gd name="T0" fmla="*/ 1 w 28"/>
                    <a:gd name="T1" fmla="*/ 0 h 54"/>
                    <a:gd name="T2" fmla="*/ 5 w 28"/>
                    <a:gd name="T3" fmla="*/ 31 h 54"/>
                    <a:gd name="T4" fmla="*/ 28 w 28"/>
                    <a:gd name="T5" fmla="*/ 54 h 54"/>
                    <a:gd name="T6" fmla="*/ 6 w 28"/>
                    <a:gd name="T7" fmla="*/ 20 h 54"/>
                    <a:gd name="T8" fmla="*/ 1 w 28"/>
                    <a:gd name="T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54">
                      <a:moveTo>
                        <a:pt x="1" y="0"/>
                      </a:moveTo>
                      <a:cubicBezTo>
                        <a:pt x="1" y="10"/>
                        <a:pt x="0" y="22"/>
                        <a:pt x="5" y="31"/>
                      </a:cubicBezTo>
                      <a:cubicBezTo>
                        <a:pt x="10" y="40"/>
                        <a:pt x="22" y="46"/>
                        <a:pt x="28" y="54"/>
                      </a:cubicBezTo>
                      <a:cubicBezTo>
                        <a:pt x="18" y="45"/>
                        <a:pt x="12" y="32"/>
                        <a:pt x="6" y="20"/>
                      </a:cubicBezTo>
                      <a:cubicBezTo>
                        <a:pt x="3" y="14"/>
                        <a:pt x="3" y="7"/>
                        <a:pt x="1" y="0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3" name="Freeform 245"/>
                <p:cNvSpPr>
                  <a:spLocks noChangeArrowheads="1"/>
                </p:cNvSpPr>
                <p:nvPr>
                  <p:custDataLst>
                    <p:tags r:id="rId153"/>
                  </p:custDataLst>
                </p:nvPr>
              </p:nvSpPr>
              <p:spPr bwMode="auto">
                <a:xfrm>
                  <a:off x="1569" y="2646"/>
                  <a:ext cx="18" cy="30"/>
                </a:xfrm>
                <a:custGeom>
                  <a:avLst/>
                  <a:gdLst>
                    <a:gd name="T0" fmla="*/ 5 w 19"/>
                    <a:gd name="T1" fmla="*/ 0 h 31"/>
                    <a:gd name="T2" fmla="*/ 0 w 19"/>
                    <a:gd name="T3" fmla="*/ 19 h 31"/>
                    <a:gd name="T4" fmla="*/ 6 w 19"/>
                    <a:gd name="T5" fmla="*/ 25 h 31"/>
                    <a:gd name="T6" fmla="*/ 19 w 19"/>
                    <a:gd name="T7" fmla="*/ 31 h 31"/>
                    <a:gd name="T8" fmla="*/ 5 w 19"/>
                    <a:gd name="T9" fmla="*/ 16 h 31"/>
                    <a:gd name="T10" fmla="*/ 4 w 19"/>
                    <a:gd name="T11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1">
                      <a:moveTo>
                        <a:pt x="5" y="0"/>
                      </a:moveTo>
                      <a:cubicBezTo>
                        <a:pt x="0" y="2"/>
                        <a:pt x="0" y="14"/>
                        <a:pt x="0" y="19"/>
                      </a:cubicBezTo>
                      <a:cubicBezTo>
                        <a:pt x="1" y="23"/>
                        <a:pt x="3" y="23"/>
                        <a:pt x="6" y="25"/>
                      </a:cubicBezTo>
                      <a:cubicBezTo>
                        <a:pt x="11" y="27"/>
                        <a:pt x="15" y="30"/>
                        <a:pt x="19" y="31"/>
                      </a:cubicBezTo>
                      <a:cubicBezTo>
                        <a:pt x="15" y="26"/>
                        <a:pt x="8" y="23"/>
                        <a:pt x="5" y="16"/>
                      </a:cubicBezTo>
                      <a:cubicBezTo>
                        <a:pt x="4" y="12"/>
                        <a:pt x="4" y="5"/>
                        <a:pt x="4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4" name="Freeform 246"/>
                <p:cNvSpPr>
                  <a:spLocks noChangeArrowheads="1"/>
                </p:cNvSpPr>
                <p:nvPr>
                  <p:custDataLst>
                    <p:tags r:id="rId154"/>
                  </p:custDataLst>
                </p:nvPr>
              </p:nvSpPr>
              <p:spPr bwMode="auto">
                <a:xfrm>
                  <a:off x="1547" y="2682"/>
                  <a:ext cx="8" cy="21"/>
                </a:xfrm>
                <a:custGeom>
                  <a:avLst/>
                  <a:gdLst>
                    <a:gd name="T0" fmla="*/ 3 w 8"/>
                    <a:gd name="T1" fmla="*/ 1 h 22"/>
                    <a:gd name="T2" fmla="*/ 1 w 8"/>
                    <a:gd name="T3" fmla="*/ 0 h 22"/>
                    <a:gd name="T4" fmla="*/ 7 w 8"/>
                    <a:gd name="T5" fmla="*/ 22 h 22"/>
                    <a:gd name="T6" fmla="*/ 3 w 8"/>
                    <a:gd name="T7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2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7"/>
                        <a:pt x="5" y="16"/>
                        <a:pt x="7" y="22"/>
                      </a:cubicBezTo>
                      <a:cubicBezTo>
                        <a:pt x="8" y="16"/>
                        <a:pt x="5" y="6"/>
                        <a:pt x="3" y="1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5" name="Freeform 247"/>
                <p:cNvSpPr>
                  <a:spLocks noChangeArrowheads="1"/>
                </p:cNvSpPr>
                <p:nvPr>
                  <p:custDataLst>
                    <p:tags r:id="rId155"/>
                  </p:custDataLst>
                </p:nvPr>
              </p:nvSpPr>
              <p:spPr bwMode="auto">
                <a:xfrm>
                  <a:off x="1144" y="2615"/>
                  <a:ext cx="60" cy="66"/>
                </a:xfrm>
                <a:custGeom>
                  <a:avLst/>
                  <a:gdLst>
                    <a:gd name="T0" fmla="*/ 0 w 62"/>
                    <a:gd name="T1" fmla="*/ 68 h 68"/>
                    <a:gd name="T2" fmla="*/ 18 w 62"/>
                    <a:gd name="T3" fmla="*/ 33 h 68"/>
                    <a:gd name="T4" fmla="*/ 35 w 62"/>
                    <a:gd name="T5" fmla="*/ 18 h 68"/>
                    <a:gd name="T6" fmla="*/ 62 w 62"/>
                    <a:gd name="T7" fmla="*/ 0 h 68"/>
                    <a:gd name="T8" fmla="*/ 21 w 62"/>
                    <a:gd name="T9" fmla="*/ 33 h 68"/>
                    <a:gd name="T10" fmla="*/ 0 w 62"/>
                    <a:gd name="T11" fmla="*/ 67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68">
                      <a:moveTo>
                        <a:pt x="0" y="68"/>
                      </a:moveTo>
                      <a:cubicBezTo>
                        <a:pt x="3" y="57"/>
                        <a:pt x="11" y="42"/>
                        <a:pt x="18" y="33"/>
                      </a:cubicBezTo>
                      <a:cubicBezTo>
                        <a:pt x="23" y="27"/>
                        <a:pt x="29" y="22"/>
                        <a:pt x="35" y="18"/>
                      </a:cubicBezTo>
                      <a:cubicBezTo>
                        <a:pt x="43" y="11"/>
                        <a:pt x="52" y="4"/>
                        <a:pt x="62" y="0"/>
                      </a:cubicBezTo>
                      <a:cubicBezTo>
                        <a:pt x="49" y="11"/>
                        <a:pt x="35" y="22"/>
                        <a:pt x="21" y="33"/>
                      </a:cubicBezTo>
                      <a:cubicBezTo>
                        <a:pt x="10" y="41"/>
                        <a:pt x="2" y="53"/>
                        <a:pt x="0" y="67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6" name="Freeform 248"/>
                <p:cNvSpPr>
                  <a:spLocks noChangeArrowheads="1"/>
                </p:cNvSpPr>
                <p:nvPr>
                  <p:custDataLst>
                    <p:tags r:id="rId156"/>
                  </p:custDataLst>
                </p:nvPr>
              </p:nvSpPr>
              <p:spPr bwMode="auto">
                <a:xfrm>
                  <a:off x="1143" y="2592"/>
                  <a:ext cx="28" cy="20"/>
                </a:xfrm>
                <a:custGeom>
                  <a:avLst/>
                  <a:gdLst>
                    <a:gd name="T0" fmla="*/ 28 w 29"/>
                    <a:gd name="T1" fmla="*/ 2 h 21"/>
                    <a:gd name="T2" fmla="*/ 19 w 29"/>
                    <a:gd name="T3" fmla="*/ 10 h 21"/>
                    <a:gd name="T4" fmla="*/ 9 w 29"/>
                    <a:gd name="T5" fmla="*/ 14 h 21"/>
                    <a:gd name="T6" fmla="*/ 0 w 29"/>
                    <a:gd name="T7" fmla="*/ 21 h 21"/>
                    <a:gd name="T8" fmla="*/ 13 w 29"/>
                    <a:gd name="T9" fmla="*/ 9 h 21"/>
                    <a:gd name="T10" fmla="*/ 29 w 29"/>
                    <a:gd name="T1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21">
                      <a:moveTo>
                        <a:pt x="28" y="2"/>
                      </a:moveTo>
                      <a:cubicBezTo>
                        <a:pt x="26" y="5"/>
                        <a:pt x="22" y="8"/>
                        <a:pt x="19" y="10"/>
                      </a:cubicBezTo>
                      <a:cubicBezTo>
                        <a:pt x="16" y="11"/>
                        <a:pt x="12" y="12"/>
                        <a:pt x="9" y="14"/>
                      </a:cubicBezTo>
                      <a:cubicBezTo>
                        <a:pt x="6" y="16"/>
                        <a:pt x="4" y="19"/>
                        <a:pt x="0" y="21"/>
                      </a:cubicBezTo>
                      <a:cubicBezTo>
                        <a:pt x="4" y="17"/>
                        <a:pt x="8" y="12"/>
                        <a:pt x="13" y="9"/>
                      </a:cubicBezTo>
                      <a:cubicBezTo>
                        <a:pt x="18" y="6"/>
                        <a:pt x="23" y="2"/>
                        <a:pt x="29" y="0"/>
                      </a:cubicBezTo>
                    </a:path>
                  </a:pathLst>
                </a:custGeom>
                <a:solidFill>
                  <a:srgbClr val="E539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7" name="Freeform 249"/>
                <p:cNvSpPr>
                  <a:spLocks noChangeArrowheads="1"/>
                </p:cNvSpPr>
                <p:nvPr>
                  <p:custDataLst>
                    <p:tags r:id="rId157"/>
                  </p:custDataLst>
                </p:nvPr>
              </p:nvSpPr>
              <p:spPr bwMode="auto">
                <a:xfrm>
                  <a:off x="1152" y="2634"/>
                  <a:ext cx="67" cy="81"/>
                </a:xfrm>
                <a:custGeom>
                  <a:avLst/>
                  <a:gdLst>
                    <a:gd name="T0" fmla="*/ 0 w 70"/>
                    <a:gd name="T1" fmla="*/ 76 h 85"/>
                    <a:gd name="T2" fmla="*/ 24 w 70"/>
                    <a:gd name="T3" fmla="*/ 29 h 85"/>
                    <a:gd name="T4" fmla="*/ 44 w 70"/>
                    <a:gd name="T5" fmla="*/ 14 h 85"/>
                    <a:gd name="T6" fmla="*/ 70 w 70"/>
                    <a:gd name="T7" fmla="*/ 0 h 85"/>
                    <a:gd name="T8" fmla="*/ 34 w 70"/>
                    <a:gd name="T9" fmla="*/ 26 h 85"/>
                    <a:gd name="T10" fmla="*/ 20 w 70"/>
                    <a:gd name="T11" fmla="*/ 56 h 85"/>
                    <a:gd name="T12" fmla="*/ 1 w 70"/>
                    <a:gd name="T13" fmla="*/ 78 h 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0" h="85">
                      <a:moveTo>
                        <a:pt x="0" y="76"/>
                      </a:moveTo>
                      <a:cubicBezTo>
                        <a:pt x="2" y="60"/>
                        <a:pt x="12" y="41"/>
                        <a:pt x="24" y="29"/>
                      </a:cubicBezTo>
                      <a:cubicBezTo>
                        <a:pt x="30" y="23"/>
                        <a:pt x="37" y="18"/>
                        <a:pt x="44" y="14"/>
                      </a:cubicBezTo>
                      <a:cubicBezTo>
                        <a:pt x="52" y="9"/>
                        <a:pt x="62" y="3"/>
                        <a:pt x="70" y="0"/>
                      </a:cubicBezTo>
                      <a:cubicBezTo>
                        <a:pt x="58" y="7"/>
                        <a:pt x="43" y="15"/>
                        <a:pt x="34" y="26"/>
                      </a:cubicBezTo>
                      <a:cubicBezTo>
                        <a:pt x="26" y="34"/>
                        <a:pt x="24" y="46"/>
                        <a:pt x="20" y="56"/>
                      </a:cubicBezTo>
                      <a:cubicBezTo>
                        <a:pt x="19" y="59"/>
                        <a:pt x="4" y="85"/>
                        <a:pt x="1" y="78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8" name="Freeform 250"/>
                <p:cNvSpPr>
                  <a:spLocks noChangeArrowheads="1"/>
                </p:cNvSpPr>
                <p:nvPr>
                  <p:custDataLst>
                    <p:tags r:id="rId158"/>
                  </p:custDataLst>
                </p:nvPr>
              </p:nvSpPr>
              <p:spPr bwMode="auto">
                <a:xfrm>
                  <a:off x="1184" y="2653"/>
                  <a:ext cx="43" cy="77"/>
                </a:xfrm>
                <a:custGeom>
                  <a:avLst/>
                  <a:gdLst>
                    <a:gd name="T0" fmla="*/ 0 w 45"/>
                    <a:gd name="T1" fmla="*/ 70 h 80"/>
                    <a:gd name="T2" fmla="*/ 13 w 45"/>
                    <a:gd name="T3" fmla="*/ 53 h 80"/>
                    <a:gd name="T4" fmla="*/ 23 w 45"/>
                    <a:gd name="T5" fmla="*/ 34 h 80"/>
                    <a:gd name="T6" fmla="*/ 45 w 45"/>
                    <a:gd name="T7" fmla="*/ 0 h 80"/>
                    <a:gd name="T8" fmla="*/ 28 w 45"/>
                    <a:gd name="T9" fmla="*/ 32 h 80"/>
                    <a:gd name="T10" fmla="*/ 16 w 45"/>
                    <a:gd name="T11" fmla="*/ 59 h 80"/>
                    <a:gd name="T12" fmla="*/ 0 w 45"/>
                    <a:gd name="T13" fmla="*/ 7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80">
                      <a:moveTo>
                        <a:pt x="0" y="70"/>
                      </a:moveTo>
                      <a:cubicBezTo>
                        <a:pt x="5" y="65"/>
                        <a:pt x="9" y="58"/>
                        <a:pt x="13" y="53"/>
                      </a:cubicBezTo>
                      <a:cubicBezTo>
                        <a:pt x="16" y="47"/>
                        <a:pt x="21" y="40"/>
                        <a:pt x="23" y="34"/>
                      </a:cubicBezTo>
                      <a:cubicBezTo>
                        <a:pt x="28" y="21"/>
                        <a:pt x="32" y="8"/>
                        <a:pt x="45" y="0"/>
                      </a:cubicBezTo>
                      <a:cubicBezTo>
                        <a:pt x="36" y="8"/>
                        <a:pt x="32" y="22"/>
                        <a:pt x="28" y="32"/>
                      </a:cubicBezTo>
                      <a:cubicBezTo>
                        <a:pt x="24" y="41"/>
                        <a:pt x="20" y="50"/>
                        <a:pt x="16" y="59"/>
                      </a:cubicBezTo>
                      <a:cubicBezTo>
                        <a:pt x="14" y="62"/>
                        <a:pt x="5" y="80"/>
                        <a:pt x="0" y="70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49" name="Freeform 251"/>
                <p:cNvSpPr>
                  <a:spLocks noChangeArrowheads="1"/>
                </p:cNvSpPr>
                <p:nvPr>
                  <p:custDataLst>
                    <p:tags r:id="rId159"/>
                  </p:custDataLst>
                </p:nvPr>
              </p:nvSpPr>
              <p:spPr bwMode="auto">
                <a:xfrm>
                  <a:off x="1093" y="2630"/>
                  <a:ext cx="61" cy="45"/>
                </a:xfrm>
                <a:custGeom>
                  <a:avLst/>
                  <a:gdLst>
                    <a:gd name="T0" fmla="*/ 0 w 63"/>
                    <a:gd name="T1" fmla="*/ 40 h 47"/>
                    <a:gd name="T2" fmla="*/ 7 w 63"/>
                    <a:gd name="T3" fmla="*/ 34 h 47"/>
                    <a:gd name="T4" fmla="*/ 16 w 63"/>
                    <a:gd name="T5" fmla="*/ 30 h 47"/>
                    <a:gd name="T6" fmla="*/ 31 w 63"/>
                    <a:gd name="T7" fmla="*/ 25 h 47"/>
                    <a:gd name="T8" fmla="*/ 38 w 63"/>
                    <a:gd name="T9" fmla="*/ 47 h 47"/>
                    <a:gd name="T10" fmla="*/ 53 w 63"/>
                    <a:gd name="T11" fmla="*/ 24 h 47"/>
                    <a:gd name="T12" fmla="*/ 59 w 63"/>
                    <a:gd name="T13" fmla="*/ 10 h 47"/>
                    <a:gd name="T14" fmla="*/ 62 w 63"/>
                    <a:gd name="T15" fmla="*/ 0 h 47"/>
                    <a:gd name="T16" fmla="*/ 47 w 63"/>
                    <a:gd name="T17" fmla="*/ 7 h 47"/>
                    <a:gd name="T18" fmla="*/ 25 w 63"/>
                    <a:gd name="T19" fmla="*/ 20 h 47"/>
                    <a:gd name="T20" fmla="*/ 10 w 63"/>
                    <a:gd name="T21" fmla="*/ 27 h 47"/>
                    <a:gd name="T22" fmla="*/ 2 w 63"/>
                    <a:gd name="T23" fmla="*/ 37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2" h="47">
                      <a:moveTo>
                        <a:pt x="0" y="40"/>
                      </a:moveTo>
                      <a:cubicBezTo>
                        <a:pt x="3" y="39"/>
                        <a:pt x="5" y="36"/>
                        <a:pt x="7" y="34"/>
                      </a:cubicBezTo>
                      <a:cubicBezTo>
                        <a:pt x="10" y="32"/>
                        <a:pt x="13" y="31"/>
                        <a:pt x="16" y="30"/>
                      </a:cubicBezTo>
                      <a:cubicBezTo>
                        <a:pt x="21" y="27"/>
                        <a:pt x="26" y="25"/>
                        <a:pt x="31" y="25"/>
                      </a:cubicBezTo>
                      <a:cubicBezTo>
                        <a:pt x="45" y="25"/>
                        <a:pt x="36" y="40"/>
                        <a:pt x="38" y="47"/>
                      </a:cubicBezTo>
                      <a:cubicBezTo>
                        <a:pt x="44" y="47"/>
                        <a:pt x="51" y="29"/>
                        <a:pt x="53" y="24"/>
                      </a:cubicBezTo>
                      <a:cubicBezTo>
                        <a:pt x="55" y="19"/>
                        <a:pt x="57" y="14"/>
                        <a:pt x="59" y="10"/>
                      </a:cubicBezTo>
                      <a:cubicBezTo>
                        <a:pt x="61" y="7"/>
                        <a:pt x="63" y="4"/>
                        <a:pt x="62" y="0"/>
                      </a:cubicBezTo>
                      <a:cubicBezTo>
                        <a:pt x="58" y="0"/>
                        <a:pt x="51" y="5"/>
                        <a:pt x="47" y="7"/>
                      </a:cubicBezTo>
                      <a:cubicBezTo>
                        <a:pt x="40" y="12"/>
                        <a:pt x="33" y="17"/>
                        <a:pt x="25" y="20"/>
                      </a:cubicBezTo>
                      <a:cubicBezTo>
                        <a:pt x="19" y="22"/>
                        <a:pt x="14" y="23"/>
                        <a:pt x="10" y="27"/>
                      </a:cubicBezTo>
                      <a:cubicBezTo>
                        <a:pt x="7" y="29"/>
                        <a:pt x="4" y="34"/>
                        <a:pt x="2" y="37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0" name="Freeform 252"/>
                <p:cNvSpPr>
                  <a:spLocks noChangeArrowheads="1"/>
                </p:cNvSpPr>
                <p:nvPr>
                  <p:custDataLst>
                    <p:tags r:id="rId160"/>
                  </p:custDataLst>
                </p:nvPr>
              </p:nvSpPr>
              <p:spPr bwMode="auto">
                <a:xfrm>
                  <a:off x="1244" y="2669"/>
                  <a:ext cx="22" cy="38"/>
                </a:xfrm>
                <a:custGeom>
                  <a:avLst/>
                  <a:gdLst>
                    <a:gd name="T0" fmla="*/ 12 w 23"/>
                    <a:gd name="T1" fmla="*/ 5 h 40"/>
                    <a:gd name="T2" fmla="*/ 5 w 23"/>
                    <a:gd name="T3" fmla="*/ 26 h 40"/>
                    <a:gd name="T4" fmla="*/ 1 w 23"/>
                    <a:gd name="T5" fmla="*/ 40 h 40"/>
                    <a:gd name="T6" fmla="*/ 10 w 23"/>
                    <a:gd name="T7" fmla="*/ 32 h 40"/>
                    <a:gd name="T8" fmla="*/ 17 w 23"/>
                    <a:gd name="T9" fmla="*/ 24 h 40"/>
                    <a:gd name="T10" fmla="*/ 21 w 23"/>
                    <a:gd name="T11" fmla="*/ 1 h 40"/>
                    <a:gd name="T12" fmla="*/ 9 w 23"/>
                    <a:gd name="T13" fmla="*/ 9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40">
                      <a:moveTo>
                        <a:pt x="12" y="5"/>
                      </a:moveTo>
                      <a:cubicBezTo>
                        <a:pt x="10" y="12"/>
                        <a:pt x="7" y="19"/>
                        <a:pt x="5" y="26"/>
                      </a:cubicBezTo>
                      <a:cubicBezTo>
                        <a:pt x="3" y="30"/>
                        <a:pt x="0" y="36"/>
                        <a:pt x="1" y="40"/>
                      </a:cubicBezTo>
                      <a:cubicBezTo>
                        <a:pt x="4" y="40"/>
                        <a:pt x="7" y="34"/>
                        <a:pt x="10" y="32"/>
                      </a:cubicBezTo>
                      <a:cubicBezTo>
                        <a:pt x="13" y="29"/>
                        <a:pt x="15" y="28"/>
                        <a:pt x="17" y="24"/>
                      </a:cubicBezTo>
                      <a:cubicBezTo>
                        <a:pt x="19" y="18"/>
                        <a:pt x="23" y="7"/>
                        <a:pt x="21" y="1"/>
                      </a:cubicBezTo>
                      <a:cubicBezTo>
                        <a:pt x="16" y="0"/>
                        <a:pt x="11" y="6"/>
                        <a:pt x="9" y="9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1" name="Freeform 253"/>
                <p:cNvSpPr>
                  <a:spLocks noChangeArrowheads="1"/>
                </p:cNvSpPr>
                <p:nvPr>
                  <p:custDataLst>
                    <p:tags r:id="rId161"/>
                  </p:custDataLst>
                </p:nvPr>
              </p:nvSpPr>
              <p:spPr bwMode="auto">
                <a:xfrm>
                  <a:off x="1233" y="2683"/>
                  <a:ext cx="86" cy="49"/>
                </a:xfrm>
                <a:custGeom>
                  <a:avLst/>
                  <a:gdLst>
                    <a:gd name="T0" fmla="*/ 0 w 90"/>
                    <a:gd name="T1" fmla="*/ 45 h 51"/>
                    <a:gd name="T2" fmla="*/ 21 w 90"/>
                    <a:gd name="T3" fmla="*/ 41 h 51"/>
                    <a:gd name="T4" fmla="*/ 37 w 90"/>
                    <a:gd name="T5" fmla="*/ 50 h 51"/>
                    <a:gd name="T6" fmla="*/ 55 w 90"/>
                    <a:gd name="T7" fmla="*/ 34 h 51"/>
                    <a:gd name="T8" fmla="*/ 83 w 90"/>
                    <a:gd name="T9" fmla="*/ 12 h 51"/>
                    <a:gd name="T10" fmla="*/ 80 w 90"/>
                    <a:gd name="T11" fmla="*/ 1 h 51"/>
                    <a:gd name="T12" fmla="*/ 49 w 90"/>
                    <a:gd name="T13" fmla="*/ 16 h 51"/>
                    <a:gd name="T14" fmla="*/ 19 w 90"/>
                    <a:gd name="T15" fmla="*/ 32 h 51"/>
                    <a:gd name="T16" fmla="*/ 4 w 90"/>
                    <a:gd name="T17" fmla="*/ 44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" h="51">
                      <a:moveTo>
                        <a:pt x="0" y="45"/>
                      </a:moveTo>
                      <a:cubicBezTo>
                        <a:pt x="7" y="41"/>
                        <a:pt x="13" y="39"/>
                        <a:pt x="21" y="41"/>
                      </a:cubicBezTo>
                      <a:cubicBezTo>
                        <a:pt x="26" y="43"/>
                        <a:pt x="32" y="50"/>
                        <a:pt x="37" y="50"/>
                      </a:cubicBezTo>
                      <a:cubicBezTo>
                        <a:pt x="42" y="51"/>
                        <a:pt x="50" y="38"/>
                        <a:pt x="55" y="34"/>
                      </a:cubicBezTo>
                      <a:cubicBezTo>
                        <a:pt x="65" y="28"/>
                        <a:pt x="76" y="21"/>
                        <a:pt x="83" y="12"/>
                      </a:cubicBezTo>
                      <a:cubicBezTo>
                        <a:pt x="89" y="5"/>
                        <a:pt x="90" y="0"/>
                        <a:pt x="80" y="1"/>
                      </a:cubicBezTo>
                      <a:cubicBezTo>
                        <a:pt x="69" y="1"/>
                        <a:pt x="58" y="10"/>
                        <a:pt x="49" y="16"/>
                      </a:cubicBezTo>
                      <a:cubicBezTo>
                        <a:pt x="38" y="21"/>
                        <a:pt x="28" y="25"/>
                        <a:pt x="19" y="32"/>
                      </a:cubicBezTo>
                      <a:cubicBezTo>
                        <a:pt x="14" y="35"/>
                        <a:pt x="7" y="38"/>
                        <a:pt x="4" y="44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2" name="Freeform 254"/>
                <p:cNvSpPr>
                  <a:spLocks noChangeArrowheads="1"/>
                </p:cNvSpPr>
                <p:nvPr>
                  <p:custDataLst>
                    <p:tags r:id="rId162"/>
                  </p:custDataLst>
                </p:nvPr>
              </p:nvSpPr>
              <p:spPr bwMode="auto">
                <a:xfrm>
                  <a:off x="1331" y="2637"/>
                  <a:ext cx="48" cy="100"/>
                </a:xfrm>
                <a:custGeom>
                  <a:avLst/>
                  <a:gdLst>
                    <a:gd name="T0" fmla="*/ 25 w 50"/>
                    <a:gd name="T1" fmla="*/ 98 h 104"/>
                    <a:gd name="T2" fmla="*/ 15 w 50"/>
                    <a:gd name="T3" fmla="*/ 49 h 104"/>
                    <a:gd name="T4" fmla="*/ 3 w 50"/>
                    <a:gd name="T5" fmla="*/ 39 h 104"/>
                    <a:gd name="T6" fmla="*/ 6 w 50"/>
                    <a:gd name="T7" fmla="*/ 10 h 104"/>
                    <a:gd name="T8" fmla="*/ 28 w 50"/>
                    <a:gd name="T9" fmla="*/ 15 h 104"/>
                    <a:gd name="T10" fmla="*/ 38 w 50"/>
                    <a:gd name="T11" fmla="*/ 51 h 104"/>
                    <a:gd name="T12" fmla="*/ 45 w 50"/>
                    <a:gd name="T13" fmla="*/ 80 h 104"/>
                    <a:gd name="T14" fmla="*/ 50 w 50"/>
                    <a:gd name="T15" fmla="*/ 100 h 104"/>
                    <a:gd name="T16" fmla="*/ 27 w 50"/>
                    <a:gd name="T17" fmla="*/ 102 h 104"/>
                    <a:gd name="T18" fmla="*/ 25 w 50"/>
                    <a:gd name="T19" fmla="*/ 95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0" h="104">
                      <a:moveTo>
                        <a:pt x="25" y="98"/>
                      </a:moveTo>
                      <a:cubicBezTo>
                        <a:pt x="25" y="83"/>
                        <a:pt x="26" y="62"/>
                        <a:pt x="15" y="49"/>
                      </a:cubicBezTo>
                      <a:cubicBezTo>
                        <a:pt x="12" y="45"/>
                        <a:pt x="6" y="44"/>
                        <a:pt x="3" y="39"/>
                      </a:cubicBezTo>
                      <a:cubicBezTo>
                        <a:pt x="0" y="32"/>
                        <a:pt x="3" y="16"/>
                        <a:pt x="6" y="10"/>
                      </a:cubicBezTo>
                      <a:cubicBezTo>
                        <a:pt x="13" y="0"/>
                        <a:pt x="23" y="7"/>
                        <a:pt x="28" y="15"/>
                      </a:cubicBezTo>
                      <a:cubicBezTo>
                        <a:pt x="35" y="25"/>
                        <a:pt x="35" y="39"/>
                        <a:pt x="38" y="51"/>
                      </a:cubicBezTo>
                      <a:cubicBezTo>
                        <a:pt x="40" y="61"/>
                        <a:pt x="42" y="70"/>
                        <a:pt x="45" y="80"/>
                      </a:cubicBezTo>
                      <a:cubicBezTo>
                        <a:pt x="46" y="87"/>
                        <a:pt x="49" y="94"/>
                        <a:pt x="50" y="100"/>
                      </a:cubicBezTo>
                      <a:cubicBezTo>
                        <a:pt x="42" y="101"/>
                        <a:pt x="34" y="104"/>
                        <a:pt x="27" y="102"/>
                      </a:cubicBezTo>
                      <a:cubicBezTo>
                        <a:pt x="26" y="100"/>
                        <a:pt x="25" y="98"/>
                        <a:pt x="25" y="95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3" name="Freeform 255"/>
                <p:cNvSpPr>
                  <a:spLocks noChangeArrowheads="1"/>
                </p:cNvSpPr>
                <p:nvPr>
                  <p:custDataLst>
                    <p:tags r:id="rId163"/>
                  </p:custDataLst>
                </p:nvPr>
              </p:nvSpPr>
              <p:spPr bwMode="auto">
                <a:xfrm>
                  <a:off x="1420" y="2629"/>
                  <a:ext cx="83" cy="107"/>
                </a:xfrm>
                <a:custGeom>
                  <a:avLst/>
                  <a:gdLst>
                    <a:gd name="T0" fmla="*/ 84 w 86"/>
                    <a:gd name="T1" fmla="*/ 96 h 112"/>
                    <a:gd name="T2" fmla="*/ 75 w 86"/>
                    <a:gd name="T3" fmla="*/ 73 h 112"/>
                    <a:gd name="T4" fmla="*/ 62 w 86"/>
                    <a:gd name="T5" fmla="*/ 62 h 112"/>
                    <a:gd name="T6" fmla="*/ 51 w 86"/>
                    <a:gd name="T7" fmla="*/ 51 h 112"/>
                    <a:gd name="T8" fmla="*/ 42 w 86"/>
                    <a:gd name="T9" fmla="*/ 50 h 112"/>
                    <a:gd name="T10" fmla="*/ 31 w 86"/>
                    <a:gd name="T11" fmla="*/ 72 h 112"/>
                    <a:gd name="T12" fmla="*/ 36 w 86"/>
                    <a:gd name="T13" fmla="*/ 96 h 112"/>
                    <a:gd name="T14" fmla="*/ 25 w 86"/>
                    <a:gd name="T15" fmla="*/ 106 h 112"/>
                    <a:gd name="T16" fmla="*/ 10 w 86"/>
                    <a:gd name="T17" fmla="*/ 103 h 112"/>
                    <a:gd name="T18" fmla="*/ 5 w 86"/>
                    <a:gd name="T19" fmla="*/ 61 h 112"/>
                    <a:gd name="T20" fmla="*/ 2 w 86"/>
                    <a:gd name="T21" fmla="*/ 25 h 112"/>
                    <a:gd name="T22" fmla="*/ 13 w 86"/>
                    <a:gd name="T23" fmla="*/ 1 h 112"/>
                    <a:gd name="T24" fmla="*/ 25 w 86"/>
                    <a:gd name="T25" fmla="*/ 23 h 112"/>
                    <a:gd name="T26" fmla="*/ 46 w 86"/>
                    <a:gd name="T27" fmla="*/ 37 h 112"/>
                    <a:gd name="T28" fmla="*/ 62 w 86"/>
                    <a:gd name="T29" fmla="*/ 54 h 112"/>
                    <a:gd name="T30" fmla="*/ 81 w 86"/>
                    <a:gd name="T31" fmla="*/ 72 h 112"/>
                    <a:gd name="T32" fmla="*/ 84 w 86"/>
                    <a:gd name="T33" fmla="*/ 96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6" h="112">
                      <a:moveTo>
                        <a:pt x="84" y="96"/>
                      </a:moveTo>
                      <a:cubicBezTo>
                        <a:pt x="85" y="89"/>
                        <a:pt x="79" y="78"/>
                        <a:pt x="75" y="73"/>
                      </a:cubicBezTo>
                      <a:cubicBezTo>
                        <a:pt x="72" y="68"/>
                        <a:pt x="67" y="65"/>
                        <a:pt x="62" y="62"/>
                      </a:cubicBezTo>
                      <a:cubicBezTo>
                        <a:pt x="58" y="59"/>
                        <a:pt x="55" y="55"/>
                        <a:pt x="51" y="51"/>
                      </a:cubicBezTo>
                      <a:cubicBezTo>
                        <a:pt x="47" y="46"/>
                        <a:pt x="46" y="44"/>
                        <a:pt x="42" y="50"/>
                      </a:cubicBezTo>
                      <a:cubicBezTo>
                        <a:pt x="37" y="56"/>
                        <a:pt x="32" y="64"/>
                        <a:pt x="31" y="72"/>
                      </a:cubicBezTo>
                      <a:cubicBezTo>
                        <a:pt x="30" y="80"/>
                        <a:pt x="35" y="88"/>
                        <a:pt x="36" y="96"/>
                      </a:cubicBezTo>
                      <a:cubicBezTo>
                        <a:pt x="38" y="104"/>
                        <a:pt x="32" y="104"/>
                        <a:pt x="25" y="106"/>
                      </a:cubicBezTo>
                      <a:cubicBezTo>
                        <a:pt x="18" y="109"/>
                        <a:pt x="12" y="112"/>
                        <a:pt x="10" y="103"/>
                      </a:cubicBezTo>
                      <a:cubicBezTo>
                        <a:pt x="7" y="89"/>
                        <a:pt x="7" y="75"/>
                        <a:pt x="5" y="61"/>
                      </a:cubicBezTo>
                      <a:cubicBezTo>
                        <a:pt x="2" y="49"/>
                        <a:pt x="0" y="37"/>
                        <a:pt x="2" y="25"/>
                      </a:cubicBezTo>
                      <a:cubicBezTo>
                        <a:pt x="2" y="20"/>
                        <a:pt x="6" y="0"/>
                        <a:pt x="13" y="1"/>
                      </a:cubicBezTo>
                      <a:cubicBezTo>
                        <a:pt x="19" y="2"/>
                        <a:pt x="21" y="18"/>
                        <a:pt x="25" y="23"/>
                      </a:cubicBezTo>
                      <a:cubicBezTo>
                        <a:pt x="31" y="29"/>
                        <a:pt x="39" y="32"/>
                        <a:pt x="46" y="37"/>
                      </a:cubicBezTo>
                      <a:cubicBezTo>
                        <a:pt x="53" y="41"/>
                        <a:pt x="56" y="49"/>
                        <a:pt x="62" y="54"/>
                      </a:cubicBezTo>
                      <a:cubicBezTo>
                        <a:pt x="69" y="60"/>
                        <a:pt x="76" y="65"/>
                        <a:pt x="81" y="72"/>
                      </a:cubicBezTo>
                      <a:cubicBezTo>
                        <a:pt x="86" y="80"/>
                        <a:pt x="81" y="88"/>
                        <a:pt x="84" y="96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4" name="Freeform 256"/>
                <p:cNvSpPr>
                  <a:spLocks noChangeArrowheads="1"/>
                </p:cNvSpPr>
                <p:nvPr>
                  <p:custDataLst>
                    <p:tags r:id="rId164"/>
                  </p:custDataLst>
                </p:nvPr>
              </p:nvSpPr>
              <p:spPr bwMode="auto">
                <a:xfrm>
                  <a:off x="1526" y="2649"/>
                  <a:ext cx="30" cy="57"/>
                </a:xfrm>
                <a:custGeom>
                  <a:avLst/>
                  <a:gdLst>
                    <a:gd name="T0" fmla="*/ 24 w 31"/>
                    <a:gd name="T1" fmla="*/ 59 h 59"/>
                    <a:gd name="T2" fmla="*/ 18 w 31"/>
                    <a:gd name="T3" fmla="*/ 33 h 59"/>
                    <a:gd name="T4" fmla="*/ 31 w 31"/>
                    <a:gd name="T5" fmla="*/ 27 h 59"/>
                    <a:gd name="T6" fmla="*/ 28 w 31"/>
                    <a:gd name="T7" fmla="*/ 19 h 59"/>
                    <a:gd name="T8" fmla="*/ 20 w 31"/>
                    <a:gd name="T9" fmla="*/ 14 h 59"/>
                    <a:gd name="T10" fmla="*/ 1 w 31"/>
                    <a:gd name="T11" fmla="*/ 12 h 59"/>
                    <a:gd name="T12" fmla="*/ 10 w 31"/>
                    <a:gd name="T13" fmla="*/ 40 h 59"/>
                    <a:gd name="T14" fmla="*/ 22 w 31"/>
                    <a:gd name="T15" fmla="*/ 57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59">
                      <a:moveTo>
                        <a:pt x="24" y="59"/>
                      </a:moveTo>
                      <a:cubicBezTo>
                        <a:pt x="20" y="51"/>
                        <a:pt x="17" y="42"/>
                        <a:pt x="18" y="33"/>
                      </a:cubicBezTo>
                      <a:cubicBezTo>
                        <a:pt x="19" y="27"/>
                        <a:pt x="25" y="22"/>
                        <a:pt x="31" y="27"/>
                      </a:cubicBezTo>
                      <a:cubicBezTo>
                        <a:pt x="28" y="25"/>
                        <a:pt x="29" y="22"/>
                        <a:pt x="28" y="19"/>
                      </a:cubicBezTo>
                      <a:cubicBezTo>
                        <a:pt x="26" y="15"/>
                        <a:pt x="25" y="15"/>
                        <a:pt x="20" y="14"/>
                      </a:cubicBezTo>
                      <a:cubicBezTo>
                        <a:pt x="15" y="11"/>
                        <a:pt x="0" y="0"/>
                        <a:pt x="1" y="12"/>
                      </a:cubicBezTo>
                      <a:cubicBezTo>
                        <a:pt x="2" y="20"/>
                        <a:pt x="6" y="32"/>
                        <a:pt x="10" y="40"/>
                      </a:cubicBezTo>
                      <a:cubicBezTo>
                        <a:pt x="13" y="47"/>
                        <a:pt x="18" y="51"/>
                        <a:pt x="22" y="57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5" name="Freeform 257"/>
                <p:cNvSpPr>
                  <a:spLocks noChangeArrowheads="1"/>
                </p:cNvSpPr>
                <p:nvPr>
                  <p:custDataLst>
                    <p:tags r:id="rId165"/>
                  </p:custDataLst>
                </p:nvPr>
              </p:nvSpPr>
              <p:spPr bwMode="auto">
                <a:xfrm>
                  <a:off x="1557" y="2614"/>
                  <a:ext cx="23" cy="86"/>
                </a:xfrm>
                <a:custGeom>
                  <a:avLst/>
                  <a:gdLst>
                    <a:gd name="T0" fmla="*/ 17 w 23"/>
                    <a:gd name="T1" fmla="*/ 83 h 89"/>
                    <a:gd name="T2" fmla="*/ 18 w 23"/>
                    <a:gd name="T3" fmla="*/ 84 h 89"/>
                    <a:gd name="T4" fmla="*/ 9 w 23"/>
                    <a:gd name="T5" fmla="*/ 59 h 89"/>
                    <a:gd name="T6" fmla="*/ 7 w 23"/>
                    <a:gd name="T7" fmla="*/ 38 h 89"/>
                    <a:gd name="T8" fmla="*/ 15 w 23"/>
                    <a:gd name="T9" fmla="*/ 14 h 89"/>
                    <a:gd name="T10" fmla="*/ 0 w 23"/>
                    <a:gd name="T11" fmla="*/ 43 h 89"/>
                    <a:gd name="T12" fmla="*/ 9 w 23"/>
                    <a:gd name="T13" fmla="*/ 81 h 89"/>
                    <a:gd name="T14" fmla="*/ 14 w 23"/>
                    <a:gd name="T15" fmla="*/ 89 h 89"/>
                    <a:gd name="T16" fmla="*/ 17 w 23"/>
                    <a:gd name="T17" fmla="*/ 87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89">
                      <a:moveTo>
                        <a:pt x="17" y="83"/>
                      </a:moveTo>
                      <a:cubicBezTo>
                        <a:pt x="18" y="83"/>
                        <a:pt x="18" y="84"/>
                        <a:pt x="18" y="84"/>
                      </a:cubicBezTo>
                      <a:cubicBezTo>
                        <a:pt x="12" y="79"/>
                        <a:pt x="11" y="66"/>
                        <a:pt x="9" y="59"/>
                      </a:cubicBezTo>
                      <a:cubicBezTo>
                        <a:pt x="7" y="52"/>
                        <a:pt x="6" y="45"/>
                        <a:pt x="7" y="38"/>
                      </a:cubicBezTo>
                      <a:cubicBezTo>
                        <a:pt x="8" y="29"/>
                        <a:pt x="23" y="24"/>
                        <a:pt x="15" y="14"/>
                      </a:cubicBezTo>
                      <a:cubicBezTo>
                        <a:pt x="4" y="0"/>
                        <a:pt x="0" y="38"/>
                        <a:pt x="0" y="43"/>
                      </a:cubicBezTo>
                      <a:cubicBezTo>
                        <a:pt x="0" y="56"/>
                        <a:pt x="3" y="70"/>
                        <a:pt x="9" y="81"/>
                      </a:cubicBezTo>
                      <a:cubicBezTo>
                        <a:pt x="11" y="84"/>
                        <a:pt x="12" y="87"/>
                        <a:pt x="14" y="89"/>
                      </a:cubicBezTo>
                      <a:cubicBezTo>
                        <a:pt x="15" y="88"/>
                        <a:pt x="17" y="88"/>
                        <a:pt x="17" y="87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6" name="Freeform 258"/>
                <p:cNvSpPr>
                  <a:spLocks noChangeArrowheads="1"/>
                </p:cNvSpPr>
                <p:nvPr>
                  <p:custDataLst>
                    <p:tags r:id="rId166"/>
                  </p:custDataLst>
                </p:nvPr>
              </p:nvSpPr>
              <p:spPr bwMode="auto">
                <a:xfrm>
                  <a:off x="1584" y="2630"/>
                  <a:ext cx="44" cy="34"/>
                </a:xfrm>
                <a:custGeom>
                  <a:avLst/>
                  <a:gdLst>
                    <a:gd name="T0" fmla="*/ 6 w 45"/>
                    <a:gd name="T1" fmla="*/ 0 h 36"/>
                    <a:gd name="T2" fmla="*/ 0 w 45"/>
                    <a:gd name="T3" fmla="*/ 7 h 36"/>
                    <a:gd name="T4" fmla="*/ 10 w 45"/>
                    <a:gd name="T5" fmla="*/ 18 h 36"/>
                    <a:gd name="T6" fmla="*/ 23 w 45"/>
                    <a:gd name="T7" fmla="*/ 27 h 36"/>
                    <a:gd name="T8" fmla="*/ 35 w 45"/>
                    <a:gd name="T9" fmla="*/ 34 h 36"/>
                    <a:gd name="T10" fmla="*/ 23 w 45"/>
                    <a:gd name="T11" fmla="*/ 11 h 36"/>
                    <a:gd name="T12" fmla="*/ 6 w 45"/>
                    <a:gd name="T1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5" h="36">
                      <a:moveTo>
                        <a:pt x="6" y="0"/>
                      </a:moveTo>
                      <a:cubicBezTo>
                        <a:pt x="4" y="0"/>
                        <a:pt x="0" y="4"/>
                        <a:pt x="0" y="7"/>
                      </a:cubicBezTo>
                      <a:cubicBezTo>
                        <a:pt x="0" y="11"/>
                        <a:pt x="6" y="15"/>
                        <a:pt x="10" y="18"/>
                      </a:cubicBezTo>
                      <a:cubicBezTo>
                        <a:pt x="14" y="21"/>
                        <a:pt x="19" y="24"/>
                        <a:pt x="23" y="27"/>
                      </a:cubicBezTo>
                      <a:cubicBezTo>
                        <a:pt x="26" y="29"/>
                        <a:pt x="31" y="36"/>
                        <a:pt x="35" y="34"/>
                      </a:cubicBezTo>
                      <a:cubicBezTo>
                        <a:pt x="45" y="30"/>
                        <a:pt x="26" y="13"/>
                        <a:pt x="23" y="11"/>
                      </a:cubicBezTo>
                      <a:cubicBezTo>
                        <a:pt x="18" y="6"/>
                        <a:pt x="10" y="4"/>
                        <a:pt x="6" y="0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7" name="Freeform 259"/>
                <p:cNvSpPr>
                  <a:spLocks noChangeArrowheads="1"/>
                </p:cNvSpPr>
                <p:nvPr>
                  <p:custDataLst>
                    <p:tags r:id="rId167"/>
                  </p:custDataLst>
                </p:nvPr>
              </p:nvSpPr>
              <p:spPr bwMode="auto">
                <a:xfrm>
                  <a:off x="1573" y="2675"/>
                  <a:ext cx="23" cy="18"/>
                </a:xfrm>
                <a:custGeom>
                  <a:avLst/>
                  <a:gdLst>
                    <a:gd name="T0" fmla="*/ 0 w 24"/>
                    <a:gd name="T1" fmla="*/ 1 h 19"/>
                    <a:gd name="T2" fmla="*/ 8 w 24"/>
                    <a:gd name="T3" fmla="*/ 14 h 19"/>
                    <a:gd name="T4" fmla="*/ 21 w 24"/>
                    <a:gd name="T5" fmla="*/ 15 h 19"/>
                    <a:gd name="T6" fmla="*/ 24 w 24"/>
                    <a:gd name="T7" fmla="*/ 13 h 19"/>
                    <a:gd name="T8" fmla="*/ 1 w 24"/>
                    <a:gd name="T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19">
                      <a:moveTo>
                        <a:pt x="0" y="1"/>
                      </a:moveTo>
                      <a:cubicBezTo>
                        <a:pt x="0" y="7"/>
                        <a:pt x="1" y="12"/>
                        <a:pt x="8" y="14"/>
                      </a:cubicBezTo>
                      <a:cubicBezTo>
                        <a:pt x="11" y="16"/>
                        <a:pt x="19" y="19"/>
                        <a:pt x="21" y="15"/>
                      </a:cubicBezTo>
                      <a:cubicBezTo>
                        <a:pt x="23" y="15"/>
                        <a:pt x="23" y="14"/>
                        <a:pt x="24" y="13"/>
                      </a:cubicBezTo>
                      <a:cubicBezTo>
                        <a:pt x="17" y="7"/>
                        <a:pt x="8" y="4"/>
                        <a:pt x="1" y="0"/>
                      </a:cubicBezTo>
                    </a:path>
                  </a:pathLst>
                </a:custGeom>
                <a:solidFill>
                  <a:srgbClr val="EE87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8" name="Freeform 260"/>
                <p:cNvSpPr>
                  <a:spLocks noChangeArrowheads="1"/>
                </p:cNvSpPr>
                <p:nvPr>
                  <p:custDataLst>
                    <p:tags r:id="rId168"/>
                  </p:custDataLst>
                </p:nvPr>
              </p:nvSpPr>
              <p:spPr bwMode="auto">
                <a:xfrm>
                  <a:off x="1126" y="2649"/>
                  <a:ext cx="10" cy="10"/>
                </a:xfrm>
                <a:custGeom>
                  <a:avLst/>
                  <a:gdLst>
                    <a:gd name="T0" fmla="*/ 1 w 11"/>
                    <a:gd name="T1" fmla="*/ 0 h 10"/>
                    <a:gd name="T2" fmla="*/ 9 w 11"/>
                    <a:gd name="T3" fmla="*/ 10 h 10"/>
                    <a:gd name="T4" fmla="*/ 0 w 11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0">
                      <a:moveTo>
                        <a:pt x="1" y="0"/>
                      </a:moveTo>
                      <a:cubicBezTo>
                        <a:pt x="5" y="3"/>
                        <a:pt x="8" y="5"/>
                        <a:pt x="9" y="10"/>
                      </a:cubicBezTo>
                      <a:cubicBezTo>
                        <a:pt x="11" y="3"/>
                        <a:pt x="6" y="0"/>
                        <a:pt x="0" y="0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59" name="Freeform 261"/>
                <p:cNvSpPr>
                  <a:spLocks noChangeArrowheads="1"/>
                </p:cNvSpPr>
                <p:nvPr>
                  <p:custDataLst>
                    <p:tags r:id="rId169"/>
                  </p:custDataLst>
                </p:nvPr>
              </p:nvSpPr>
              <p:spPr bwMode="auto">
                <a:xfrm>
                  <a:off x="1155" y="2665"/>
                  <a:ext cx="19" cy="35"/>
                </a:xfrm>
                <a:custGeom>
                  <a:avLst/>
                  <a:gdLst>
                    <a:gd name="T0" fmla="*/ 20 w 20"/>
                    <a:gd name="T1" fmla="*/ 0 h 36"/>
                    <a:gd name="T2" fmla="*/ 0 w 20"/>
                    <a:gd name="T3" fmla="*/ 36 h 36"/>
                    <a:gd name="T4" fmla="*/ 18 w 20"/>
                    <a:gd name="T5" fmla="*/ 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36">
                      <a:moveTo>
                        <a:pt x="20" y="0"/>
                      </a:moveTo>
                      <a:cubicBezTo>
                        <a:pt x="12" y="11"/>
                        <a:pt x="1" y="20"/>
                        <a:pt x="0" y="36"/>
                      </a:cubicBezTo>
                      <a:cubicBezTo>
                        <a:pt x="5" y="25"/>
                        <a:pt x="8" y="7"/>
                        <a:pt x="18" y="1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0" name="Freeform 262"/>
                <p:cNvSpPr>
                  <a:spLocks noChangeArrowheads="1"/>
                </p:cNvSpPr>
                <p:nvPr>
                  <p:custDataLst>
                    <p:tags r:id="rId170"/>
                  </p:custDataLst>
                </p:nvPr>
              </p:nvSpPr>
              <p:spPr bwMode="auto">
                <a:xfrm>
                  <a:off x="1247" y="2702"/>
                  <a:ext cx="35" cy="16"/>
                </a:xfrm>
                <a:custGeom>
                  <a:avLst/>
                  <a:gdLst>
                    <a:gd name="T0" fmla="*/ 0 w 36"/>
                    <a:gd name="T1" fmla="*/ 17 h 17"/>
                    <a:gd name="T2" fmla="*/ 36 w 36"/>
                    <a:gd name="T3" fmla="*/ 0 h 17"/>
                    <a:gd name="T4" fmla="*/ 19 w 36"/>
                    <a:gd name="T5" fmla="*/ 11 h 17"/>
                    <a:gd name="T6" fmla="*/ 3 w 36"/>
                    <a:gd name="T7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6" h="17">
                      <a:moveTo>
                        <a:pt x="0" y="17"/>
                      </a:moveTo>
                      <a:cubicBezTo>
                        <a:pt x="11" y="14"/>
                        <a:pt x="27" y="7"/>
                        <a:pt x="36" y="0"/>
                      </a:cubicBezTo>
                      <a:cubicBezTo>
                        <a:pt x="31" y="4"/>
                        <a:pt x="25" y="8"/>
                        <a:pt x="19" y="11"/>
                      </a:cubicBezTo>
                      <a:cubicBezTo>
                        <a:pt x="14" y="14"/>
                        <a:pt x="8" y="13"/>
                        <a:pt x="3" y="15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1" name="Freeform 263"/>
                <p:cNvSpPr>
                  <a:spLocks noChangeArrowheads="1"/>
                </p:cNvSpPr>
                <p:nvPr>
                  <p:custDataLst>
                    <p:tags r:id="rId171"/>
                  </p:custDataLst>
                </p:nvPr>
              </p:nvSpPr>
              <p:spPr bwMode="auto">
                <a:xfrm>
                  <a:off x="1358" y="2672"/>
                  <a:ext cx="15" cy="50"/>
                </a:xfrm>
                <a:custGeom>
                  <a:avLst/>
                  <a:gdLst>
                    <a:gd name="T0" fmla="*/ 0 w 16"/>
                    <a:gd name="T1" fmla="*/ 0 h 52"/>
                    <a:gd name="T2" fmla="*/ 13 w 16"/>
                    <a:gd name="T3" fmla="*/ 29 h 52"/>
                    <a:gd name="T4" fmla="*/ 16 w 16"/>
                    <a:gd name="T5" fmla="*/ 52 h 52"/>
                    <a:gd name="T6" fmla="*/ 9 w 16"/>
                    <a:gd name="T7" fmla="*/ 27 h 52"/>
                    <a:gd name="T8" fmla="*/ 4 w 16"/>
                    <a:gd name="T9" fmla="*/ 2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52">
                      <a:moveTo>
                        <a:pt x="0" y="0"/>
                      </a:moveTo>
                      <a:cubicBezTo>
                        <a:pt x="7" y="4"/>
                        <a:pt x="11" y="22"/>
                        <a:pt x="13" y="29"/>
                      </a:cubicBezTo>
                      <a:cubicBezTo>
                        <a:pt x="15" y="36"/>
                        <a:pt x="16" y="45"/>
                        <a:pt x="16" y="52"/>
                      </a:cubicBezTo>
                      <a:cubicBezTo>
                        <a:pt x="12" y="46"/>
                        <a:pt x="12" y="34"/>
                        <a:pt x="9" y="27"/>
                      </a:cubicBezTo>
                      <a:cubicBezTo>
                        <a:pt x="7" y="19"/>
                        <a:pt x="7" y="9"/>
                        <a:pt x="4" y="2"/>
                      </a:cubicBezTo>
                    </a:path>
                  </a:pathLst>
                </a:custGeom>
                <a:solidFill>
                  <a:srgbClr val="F1A4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2" name="Freeform 264"/>
                <p:cNvSpPr>
                  <a:spLocks noChangeArrowheads="1"/>
                </p:cNvSpPr>
                <p:nvPr>
                  <p:custDataLst>
                    <p:tags r:id="rId172"/>
                  </p:custDataLst>
                </p:nvPr>
              </p:nvSpPr>
              <p:spPr bwMode="auto">
                <a:xfrm>
                  <a:off x="1424" y="2659"/>
                  <a:ext cx="9" cy="56"/>
                </a:xfrm>
                <a:custGeom>
                  <a:avLst/>
                  <a:gdLst>
                    <a:gd name="T0" fmla="*/ 0 w 10"/>
                    <a:gd name="T1" fmla="*/ 0 h 59"/>
                    <a:gd name="T2" fmla="*/ 5 w 10"/>
                    <a:gd name="T3" fmla="*/ 33 h 59"/>
                    <a:gd name="T4" fmla="*/ 10 w 10"/>
                    <a:gd name="T5" fmla="*/ 59 h 59"/>
                    <a:gd name="T6" fmla="*/ 6 w 10"/>
                    <a:gd name="T7" fmla="*/ 28 h 59"/>
                    <a:gd name="T8" fmla="*/ 2 w 10"/>
                    <a:gd name="T9" fmla="*/ 4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59">
                      <a:moveTo>
                        <a:pt x="0" y="0"/>
                      </a:moveTo>
                      <a:cubicBezTo>
                        <a:pt x="1" y="11"/>
                        <a:pt x="4" y="22"/>
                        <a:pt x="5" y="33"/>
                      </a:cubicBezTo>
                      <a:cubicBezTo>
                        <a:pt x="6" y="42"/>
                        <a:pt x="5" y="52"/>
                        <a:pt x="10" y="59"/>
                      </a:cubicBezTo>
                      <a:cubicBezTo>
                        <a:pt x="7" y="49"/>
                        <a:pt x="7" y="38"/>
                        <a:pt x="6" y="28"/>
                      </a:cubicBezTo>
                      <a:cubicBezTo>
                        <a:pt x="5" y="20"/>
                        <a:pt x="3" y="12"/>
                        <a:pt x="2" y="4"/>
                      </a:cubicBezTo>
                    </a:path>
                  </a:pathLst>
                </a:custGeom>
                <a:solidFill>
                  <a:srgbClr val="F1C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3" name="Freeform 265"/>
                <p:cNvSpPr>
                  <a:spLocks noChangeArrowheads="1"/>
                </p:cNvSpPr>
                <p:nvPr>
                  <p:custDataLst>
                    <p:tags r:id="rId173"/>
                  </p:custDataLst>
                </p:nvPr>
              </p:nvSpPr>
              <p:spPr bwMode="auto">
                <a:xfrm>
                  <a:off x="1533" y="2664"/>
                  <a:ext cx="6" cy="19"/>
                </a:xfrm>
                <a:custGeom>
                  <a:avLst/>
                  <a:gdLst>
                    <a:gd name="T0" fmla="*/ 0 w 6"/>
                    <a:gd name="T1" fmla="*/ 0 h 20"/>
                    <a:gd name="T2" fmla="*/ 6 w 6"/>
                    <a:gd name="T3" fmla="*/ 20 h 20"/>
                    <a:gd name="T4" fmla="*/ 1 w 6"/>
                    <a:gd name="T5" fmla="*/ 3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0">
                      <a:moveTo>
                        <a:pt x="0" y="0"/>
                      </a:moveTo>
                      <a:cubicBezTo>
                        <a:pt x="0" y="6"/>
                        <a:pt x="2" y="15"/>
                        <a:pt x="6" y="20"/>
                      </a:cubicBezTo>
                      <a:cubicBezTo>
                        <a:pt x="4" y="15"/>
                        <a:pt x="3" y="8"/>
                        <a:pt x="1" y="3"/>
                      </a:cubicBezTo>
                    </a:path>
                  </a:pathLst>
                </a:custGeom>
                <a:solidFill>
                  <a:srgbClr val="F1C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4" name="Freeform 266"/>
                <p:cNvSpPr>
                  <a:spLocks noChangeArrowheads="1"/>
                </p:cNvSpPr>
                <p:nvPr>
                  <p:custDataLst>
                    <p:tags r:id="rId174"/>
                  </p:custDataLst>
                </p:nvPr>
              </p:nvSpPr>
              <p:spPr bwMode="auto">
                <a:xfrm>
                  <a:off x="1557" y="2636"/>
                  <a:ext cx="8" cy="38"/>
                </a:xfrm>
                <a:custGeom>
                  <a:avLst/>
                  <a:gdLst>
                    <a:gd name="T0" fmla="*/ 8 w 8"/>
                    <a:gd name="T1" fmla="*/ 0 h 39"/>
                    <a:gd name="T2" fmla="*/ 4 w 8"/>
                    <a:gd name="T3" fmla="*/ 39 h 39"/>
                    <a:gd name="T4" fmla="*/ 6 w 8"/>
                    <a:gd name="T5" fmla="*/ 5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39">
                      <a:moveTo>
                        <a:pt x="8" y="0"/>
                      </a:moveTo>
                      <a:cubicBezTo>
                        <a:pt x="0" y="2"/>
                        <a:pt x="0" y="32"/>
                        <a:pt x="4" y="39"/>
                      </a:cubicBezTo>
                      <a:cubicBezTo>
                        <a:pt x="4" y="30"/>
                        <a:pt x="1" y="12"/>
                        <a:pt x="6" y="5"/>
                      </a:cubicBezTo>
                    </a:path>
                  </a:pathLst>
                </a:custGeom>
                <a:solidFill>
                  <a:srgbClr val="F1C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5" name="Freeform 267"/>
                <p:cNvSpPr>
                  <a:spLocks noChangeArrowheads="1"/>
                </p:cNvSpPr>
                <p:nvPr>
                  <p:custDataLst>
                    <p:tags r:id="rId175"/>
                  </p:custDataLst>
                </p:nvPr>
              </p:nvSpPr>
              <p:spPr bwMode="auto">
                <a:xfrm>
                  <a:off x="1069" y="2652"/>
                  <a:ext cx="571" cy="100"/>
                </a:xfrm>
                <a:custGeom>
                  <a:avLst/>
                  <a:gdLst>
                    <a:gd name="T0" fmla="*/ 0 w 594"/>
                    <a:gd name="T1" fmla="*/ 0 h 104"/>
                    <a:gd name="T2" fmla="*/ 6 w 594"/>
                    <a:gd name="T3" fmla="*/ 3 h 104"/>
                    <a:gd name="T4" fmla="*/ 33 w 594"/>
                    <a:gd name="T5" fmla="*/ 22 h 104"/>
                    <a:gd name="T6" fmla="*/ 60 w 594"/>
                    <a:gd name="T7" fmla="*/ 36 h 104"/>
                    <a:gd name="T8" fmla="*/ 95 w 594"/>
                    <a:gd name="T9" fmla="*/ 67 h 104"/>
                    <a:gd name="T10" fmla="*/ 144 w 594"/>
                    <a:gd name="T11" fmla="*/ 82 h 104"/>
                    <a:gd name="T12" fmla="*/ 157 w 594"/>
                    <a:gd name="T13" fmla="*/ 86 h 104"/>
                    <a:gd name="T14" fmla="*/ 182 w 594"/>
                    <a:gd name="T15" fmla="*/ 80 h 104"/>
                    <a:gd name="T16" fmla="*/ 213 w 594"/>
                    <a:gd name="T17" fmla="*/ 95 h 104"/>
                    <a:gd name="T18" fmla="*/ 261 w 594"/>
                    <a:gd name="T19" fmla="*/ 98 h 104"/>
                    <a:gd name="T20" fmla="*/ 287 w 594"/>
                    <a:gd name="T21" fmla="*/ 91 h 104"/>
                    <a:gd name="T22" fmla="*/ 322 w 594"/>
                    <a:gd name="T23" fmla="*/ 93 h 104"/>
                    <a:gd name="T24" fmla="*/ 381 w 594"/>
                    <a:gd name="T25" fmla="*/ 90 h 104"/>
                    <a:gd name="T26" fmla="*/ 471 w 594"/>
                    <a:gd name="T27" fmla="*/ 73 h 104"/>
                    <a:gd name="T28" fmla="*/ 498 w 594"/>
                    <a:gd name="T29" fmla="*/ 62 h 104"/>
                    <a:gd name="T30" fmla="*/ 527 w 594"/>
                    <a:gd name="T31" fmla="*/ 52 h 104"/>
                    <a:gd name="T32" fmla="*/ 540 w 594"/>
                    <a:gd name="T33" fmla="*/ 44 h 104"/>
                    <a:gd name="T34" fmla="*/ 556 w 594"/>
                    <a:gd name="T35" fmla="*/ 42 h 104"/>
                    <a:gd name="T36" fmla="*/ 573 w 594"/>
                    <a:gd name="T37" fmla="*/ 19 h 104"/>
                    <a:gd name="T38" fmla="*/ 593 w 594"/>
                    <a:gd name="T39" fmla="*/ 7 h 104"/>
                    <a:gd name="T40" fmla="*/ 594 w 594"/>
                    <a:gd name="T41" fmla="*/ 7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4" h="104">
                      <a:moveTo>
                        <a:pt x="0" y="0"/>
                      </a:moveTo>
                      <a:cubicBezTo>
                        <a:pt x="2" y="1"/>
                        <a:pt x="4" y="2"/>
                        <a:pt x="6" y="3"/>
                      </a:cubicBezTo>
                      <a:cubicBezTo>
                        <a:pt x="9" y="14"/>
                        <a:pt x="23" y="19"/>
                        <a:pt x="33" y="22"/>
                      </a:cubicBezTo>
                      <a:cubicBezTo>
                        <a:pt x="42" y="26"/>
                        <a:pt x="51" y="29"/>
                        <a:pt x="60" y="36"/>
                      </a:cubicBezTo>
                      <a:cubicBezTo>
                        <a:pt x="72" y="46"/>
                        <a:pt x="80" y="62"/>
                        <a:pt x="95" y="67"/>
                      </a:cubicBezTo>
                      <a:cubicBezTo>
                        <a:pt x="113" y="74"/>
                        <a:pt x="128" y="72"/>
                        <a:pt x="144" y="82"/>
                      </a:cubicBezTo>
                      <a:cubicBezTo>
                        <a:pt x="150" y="86"/>
                        <a:pt x="149" y="87"/>
                        <a:pt x="157" y="86"/>
                      </a:cubicBezTo>
                      <a:cubicBezTo>
                        <a:pt x="165" y="85"/>
                        <a:pt x="172" y="80"/>
                        <a:pt x="182" y="80"/>
                      </a:cubicBezTo>
                      <a:cubicBezTo>
                        <a:pt x="195" y="81"/>
                        <a:pt x="202" y="88"/>
                        <a:pt x="213" y="95"/>
                      </a:cubicBezTo>
                      <a:cubicBezTo>
                        <a:pt x="227" y="103"/>
                        <a:pt x="245" y="104"/>
                        <a:pt x="261" y="98"/>
                      </a:cubicBezTo>
                      <a:cubicBezTo>
                        <a:pt x="271" y="94"/>
                        <a:pt x="276" y="90"/>
                        <a:pt x="287" y="91"/>
                      </a:cubicBezTo>
                      <a:cubicBezTo>
                        <a:pt x="299" y="93"/>
                        <a:pt x="310" y="95"/>
                        <a:pt x="322" y="93"/>
                      </a:cubicBezTo>
                      <a:cubicBezTo>
                        <a:pt x="342" y="90"/>
                        <a:pt x="361" y="92"/>
                        <a:pt x="381" y="90"/>
                      </a:cubicBezTo>
                      <a:cubicBezTo>
                        <a:pt x="413" y="86"/>
                        <a:pt x="444" y="93"/>
                        <a:pt x="471" y="73"/>
                      </a:cubicBezTo>
                      <a:cubicBezTo>
                        <a:pt x="480" y="66"/>
                        <a:pt x="487" y="62"/>
                        <a:pt x="498" y="62"/>
                      </a:cubicBezTo>
                      <a:cubicBezTo>
                        <a:pt x="513" y="62"/>
                        <a:pt x="515" y="62"/>
                        <a:pt x="527" y="52"/>
                      </a:cubicBezTo>
                      <a:cubicBezTo>
                        <a:pt x="532" y="48"/>
                        <a:pt x="534" y="45"/>
                        <a:pt x="540" y="44"/>
                      </a:cubicBezTo>
                      <a:cubicBezTo>
                        <a:pt x="545" y="42"/>
                        <a:pt x="552" y="45"/>
                        <a:pt x="556" y="42"/>
                      </a:cubicBezTo>
                      <a:cubicBezTo>
                        <a:pt x="564" y="38"/>
                        <a:pt x="566" y="25"/>
                        <a:pt x="573" y="19"/>
                      </a:cubicBezTo>
                      <a:cubicBezTo>
                        <a:pt x="579" y="15"/>
                        <a:pt x="587" y="12"/>
                        <a:pt x="593" y="7"/>
                      </a:cubicBezTo>
                      <a:cubicBezTo>
                        <a:pt x="593" y="7"/>
                        <a:pt x="594" y="7"/>
                        <a:pt x="594" y="7"/>
                      </a:cubicBezTo>
                    </a:path>
                  </a:pathLst>
                </a:custGeom>
                <a:noFill/>
                <a:ln w="4763">
                  <a:solidFill>
                    <a:srgbClr val="343434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6" name="Freeform 268"/>
                <p:cNvSpPr>
                  <a:spLocks noChangeArrowheads="1"/>
                </p:cNvSpPr>
                <p:nvPr>
                  <p:custDataLst>
                    <p:tags r:id="rId176"/>
                  </p:custDataLst>
                </p:nvPr>
              </p:nvSpPr>
              <p:spPr bwMode="auto">
                <a:xfrm>
                  <a:off x="1043" y="2436"/>
                  <a:ext cx="622" cy="227"/>
                </a:xfrm>
                <a:custGeom>
                  <a:avLst/>
                  <a:gdLst>
                    <a:gd name="T0" fmla="*/ 0 w 647"/>
                    <a:gd name="T1" fmla="*/ 237 h 237"/>
                    <a:gd name="T2" fmla="*/ 324 w 647"/>
                    <a:gd name="T3" fmla="*/ 0 h 237"/>
                    <a:gd name="T4" fmla="*/ 647 w 647"/>
                    <a:gd name="T5" fmla="*/ 210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47" h="236">
                      <a:moveTo>
                        <a:pt x="0" y="237"/>
                      </a:moveTo>
                      <a:cubicBezTo>
                        <a:pt x="0" y="237"/>
                        <a:pt x="37" y="0"/>
                        <a:pt x="324" y="0"/>
                      </a:cubicBezTo>
                      <a:cubicBezTo>
                        <a:pt x="557" y="0"/>
                        <a:pt x="628" y="152"/>
                        <a:pt x="647" y="210"/>
                      </a:cubicBezTo>
                    </a:path>
                  </a:pathLst>
                </a:custGeom>
                <a:noFill/>
                <a:ln w="4763">
                  <a:solidFill>
                    <a:srgbClr val="343434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7" name="Oval 269"/>
                <p:cNvSpPr>
                  <a:spLocks noChangeArrowheads="1"/>
                </p:cNvSpPr>
                <p:nvPr>
                  <p:custDataLst>
                    <p:tags r:id="rId177"/>
                  </p:custDataLst>
                </p:nvPr>
              </p:nvSpPr>
              <p:spPr bwMode="auto">
                <a:xfrm>
                  <a:off x="1208" y="2816"/>
                  <a:ext cx="10" cy="5"/>
                </a:xfrm>
                <a:prstGeom prst="ellipse">
                  <a:avLst/>
                </a:prstGeom>
                <a:solidFill>
                  <a:srgbClr val="8B11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zh-CN">
                    <a:solidFill>
                      <a:srgbClr val="0070C0"/>
                    </a:solidFill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8" name="Oval 270"/>
                <p:cNvSpPr>
                  <a:spLocks noChangeArrowheads="1"/>
                </p:cNvSpPr>
                <p:nvPr>
                  <p:custDataLst>
                    <p:tags r:id="rId178"/>
                  </p:custDataLst>
                </p:nvPr>
              </p:nvSpPr>
              <p:spPr bwMode="auto">
                <a:xfrm>
                  <a:off x="1506" y="2816"/>
                  <a:ext cx="7" cy="5"/>
                </a:xfrm>
                <a:prstGeom prst="ellipse">
                  <a:avLst/>
                </a:prstGeom>
                <a:solidFill>
                  <a:srgbClr val="8B11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zh-CN">
                    <a:solidFill>
                      <a:srgbClr val="0070C0"/>
                    </a:solidFill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69" name="Freeform 271"/>
                <p:cNvSpPr>
                  <a:spLocks noChangeArrowheads="1"/>
                </p:cNvSpPr>
                <p:nvPr>
                  <p:custDataLst>
                    <p:tags r:id="rId179"/>
                  </p:custDataLst>
                </p:nvPr>
              </p:nvSpPr>
              <p:spPr bwMode="auto">
                <a:xfrm>
                  <a:off x="1199" y="2813"/>
                  <a:ext cx="13" cy="11"/>
                </a:xfrm>
                <a:custGeom>
                  <a:avLst/>
                  <a:gdLst>
                    <a:gd name="T0" fmla="*/ 7 w 14"/>
                    <a:gd name="T1" fmla="*/ 0 h 11"/>
                    <a:gd name="T2" fmla="*/ 14 w 14"/>
                    <a:gd name="T3" fmla="*/ 11 h 11"/>
                    <a:gd name="T4" fmla="*/ 7 w 14"/>
                    <a:gd name="T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1">
                      <a:moveTo>
                        <a:pt x="7" y="0"/>
                      </a:moveTo>
                      <a:cubicBezTo>
                        <a:pt x="7" y="0"/>
                        <a:pt x="3" y="6"/>
                        <a:pt x="14" y="11"/>
                      </a:cubicBezTo>
                      <a:cubicBezTo>
                        <a:pt x="14" y="11"/>
                        <a:pt x="0" y="7"/>
                        <a:pt x="7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0" name="Freeform 272"/>
                <p:cNvSpPr>
                  <a:spLocks noChangeArrowheads="1"/>
                </p:cNvSpPr>
                <p:nvPr>
                  <p:custDataLst>
                    <p:tags r:id="rId180"/>
                  </p:custDataLst>
                </p:nvPr>
              </p:nvSpPr>
              <p:spPr bwMode="auto">
                <a:xfrm>
                  <a:off x="1492" y="2814"/>
                  <a:ext cx="15" cy="9"/>
                </a:xfrm>
                <a:custGeom>
                  <a:avLst/>
                  <a:gdLst>
                    <a:gd name="T0" fmla="*/ 12 w 15"/>
                    <a:gd name="T1" fmla="*/ 0 h 9"/>
                    <a:gd name="T2" fmla="*/ 15 w 15"/>
                    <a:gd name="T3" fmla="*/ 9 h 9"/>
                    <a:gd name="T4" fmla="*/ 12 w 15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2" y="0"/>
                      </a:moveTo>
                      <a:cubicBezTo>
                        <a:pt x="12" y="0"/>
                        <a:pt x="3" y="8"/>
                        <a:pt x="15" y="9"/>
                      </a:cubicBezTo>
                      <a:cubicBezTo>
                        <a:pt x="15" y="9"/>
                        <a:pt x="0" y="9"/>
                        <a:pt x="12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1" name="Freeform 273"/>
                <p:cNvSpPr>
                  <a:spLocks noChangeArrowheads="1"/>
                </p:cNvSpPr>
                <p:nvPr>
                  <p:custDataLst>
                    <p:tags r:id="rId181"/>
                  </p:custDataLst>
                </p:nvPr>
              </p:nvSpPr>
              <p:spPr bwMode="auto">
                <a:xfrm>
                  <a:off x="1259" y="2562"/>
                  <a:ext cx="89" cy="52"/>
                </a:xfrm>
                <a:custGeom>
                  <a:avLst/>
                  <a:gdLst>
                    <a:gd name="T0" fmla="*/ 28 w 92"/>
                    <a:gd name="T1" fmla="*/ 1 h 55"/>
                    <a:gd name="T2" fmla="*/ 17 w 92"/>
                    <a:gd name="T3" fmla="*/ 27 h 55"/>
                    <a:gd name="T4" fmla="*/ 0 w 92"/>
                    <a:gd name="T5" fmla="*/ 45 h 55"/>
                    <a:gd name="T6" fmla="*/ 41 w 92"/>
                    <a:gd name="T7" fmla="*/ 53 h 55"/>
                    <a:gd name="T8" fmla="*/ 58 w 92"/>
                    <a:gd name="T9" fmla="*/ 46 h 55"/>
                    <a:gd name="T10" fmla="*/ 72 w 92"/>
                    <a:gd name="T11" fmla="*/ 40 h 55"/>
                    <a:gd name="T12" fmla="*/ 83 w 92"/>
                    <a:gd name="T13" fmla="*/ 53 h 55"/>
                    <a:gd name="T14" fmla="*/ 91 w 92"/>
                    <a:gd name="T15" fmla="*/ 39 h 55"/>
                    <a:gd name="T16" fmla="*/ 86 w 92"/>
                    <a:gd name="T17" fmla="*/ 19 h 55"/>
                    <a:gd name="T18" fmla="*/ 82 w 92"/>
                    <a:gd name="T19" fmla="*/ 4 h 55"/>
                    <a:gd name="T20" fmla="*/ 55 w 92"/>
                    <a:gd name="T21" fmla="*/ 1 h 55"/>
                    <a:gd name="T22" fmla="*/ 27 w 92"/>
                    <a:gd name="T23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92" h="55">
                      <a:moveTo>
                        <a:pt x="28" y="1"/>
                      </a:moveTo>
                      <a:cubicBezTo>
                        <a:pt x="23" y="4"/>
                        <a:pt x="21" y="22"/>
                        <a:pt x="17" y="27"/>
                      </a:cubicBezTo>
                      <a:cubicBezTo>
                        <a:pt x="12" y="34"/>
                        <a:pt x="4" y="37"/>
                        <a:pt x="0" y="45"/>
                      </a:cubicBezTo>
                      <a:cubicBezTo>
                        <a:pt x="7" y="55"/>
                        <a:pt x="30" y="55"/>
                        <a:pt x="41" y="53"/>
                      </a:cubicBezTo>
                      <a:cubicBezTo>
                        <a:pt x="47" y="52"/>
                        <a:pt x="52" y="50"/>
                        <a:pt x="58" y="46"/>
                      </a:cubicBezTo>
                      <a:cubicBezTo>
                        <a:pt x="62" y="44"/>
                        <a:pt x="67" y="37"/>
                        <a:pt x="72" y="40"/>
                      </a:cubicBezTo>
                      <a:cubicBezTo>
                        <a:pt x="78" y="42"/>
                        <a:pt x="75" y="52"/>
                        <a:pt x="83" y="53"/>
                      </a:cubicBezTo>
                      <a:cubicBezTo>
                        <a:pt x="90" y="54"/>
                        <a:pt x="92" y="44"/>
                        <a:pt x="91" y="39"/>
                      </a:cubicBezTo>
                      <a:cubicBezTo>
                        <a:pt x="90" y="32"/>
                        <a:pt x="87" y="26"/>
                        <a:pt x="86" y="19"/>
                      </a:cubicBezTo>
                      <a:cubicBezTo>
                        <a:pt x="86" y="14"/>
                        <a:pt x="87" y="6"/>
                        <a:pt x="82" y="4"/>
                      </a:cubicBezTo>
                      <a:cubicBezTo>
                        <a:pt x="76" y="1"/>
                        <a:pt x="61" y="3"/>
                        <a:pt x="55" y="1"/>
                      </a:cubicBezTo>
                      <a:cubicBezTo>
                        <a:pt x="45" y="0"/>
                        <a:pt x="36" y="0"/>
                        <a:pt x="27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2" name="Freeform 274"/>
                <p:cNvSpPr>
                  <a:spLocks noChangeArrowheads="1"/>
                </p:cNvSpPr>
                <p:nvPr>
                  <p:custDataLst>
                    <p:tags r:id="rId182"/>
                  </p:custDataLst>
                </p:nvPr>
              </p:nvSpPr>
              <p:spPr bwMode="auto">
                <a:xfrm>
                  <a:off x="1373" y="2561"/>
                  <a:ext cx="33" cy="44"/>
                </a:xfrm>
                <a:custGeom>
                  <a:avLst/>
                  <a:gdLst>
                    <a:gd name="T0" fmla="*/ 0 w 34"/>
                    <a:gd name="T1" fmla="*/ 0 h 46"/>
                    <a:gd name="T2" fmla="*/ 8 w 34"/>
                    <a:gd name="T3" fmla="*/ 30 h 46"/>
                    <a:gd name="T4" fmla="*/ 13 w 34"/>
                    <a:gd name="T5" fmla="*/ 43 h 46"/>
                    <a:gd name="T6" fmla="*/ 25 w 34"/>
                    <a:gd name="T7" fmla="*/ 37 h 46"/>
                    <a:gd name="T8" fmla="*/ 29 w 34"/>
                    <a:gd name="T9" fmla="*/ 8 h 46"/>
                    <a:gd name="T10" fmla="*/ 2 w 34"/>
                    <a:gd name="T1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46">
                      <a:moveTo>
                        <a:pt x="0" y="0"/>
                      </a:moveTo>
                      <a:cubicBezTo>
                        <a:pt x="10" y="4"/>
                        <a:pt x="7" y="21"/>
                        <a:pt x="8" y="30"/>
                      </a:cubicBezTo>
                      <a:cubicBezTo>
                        <a:pt x="8" y="36"/>
                        <a:pt x="8" y="41"/>
                        <a:pt x="13" y="43"/>
                      </a:cubicBezTo>
                      <a:cubicBezTo>
                        <a:pt x="20" y="46"/>
                        <a:pt x="24" y="42"/>
                        <a:pt x="25" y="37"/>
                      </a:cubicBezTo>
                      <a:cubicBezTo>
                        <a:pt x="27" y="30"/>
                        <a:pt x="34" y="14"/>
                        <a:pt x="29" y="8"/>
                      </a:cubicBezTo>
                      <a:cubicBezTo>
                        <a:pt x="23" y="0"/>
                        <a:pt x="10" y="3"/>
                        <a:pt x="2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3" name="Freeform 275"/>
                <p:cNvSpPr>
                  <a:spLocks noChangeArrowheads="1"/>
                </p:cNvSpPr>
                <p:nvPr>
                  <p:custDataLst>
                    <p:tags r:id="rId183"/>
                  </p:custDataLst>
                </p:nvPr>
              </p:nvSpPr>
              <p:spPr bwMode="auto">
                <a:xfrm>
                  <a:off x="1426" y="2564"/>
                  <a:ext cx="75" cy="54"/>
                </a:xfrm>
                <a:custGeom>
                  <a:avLst/>
                  <a:gdLst>
                    <a:gd name="T0" fmla="*/ 6 w 78"/>
                    <a:gd name="T1" fmla="*/ 7 h 57"/>
                    <a:gd name="T2" fmla="*/ 7 w 78"/>
                    <a:gd name="T3" fmla="*/ 42 h 57"/>
                    <a:gd name="T4" fmla="*/ 30 w 78"/>
                    <a:gd name="T5" fmla="*/ 26 h 57"/>
                    <a:gd name="T6" fmla="*/ 45 w 78"/>
                    <a:gd name="T7" fmla="*/ 42 h 57"/>
                    <a:gd name="T8" fmla="*/ 63 w 78"/>
                    <a:gd name="T9" fmla="*/ 50 h 57"/>
                    <a:gd name="T10" fmla="*/ 75 w 78"/>
                    <a:gd name="T11" fmla="*/ 13 h 57"/>
                    <a:gd name="T12" fmla="*/ 42 w 78"/>
                    <a:gd name="T13" fmla="*/ 2 h 57"/>
                    <a:gd name="T14" fmla="*/ 7 w 78"/>
                    <a:gd name="T15" fmla="*/ 8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57">
                      <a:moveTo>
                        <a:pt x="6" y="7"/>
                      </a:moveTo>
                      <a:cubicBezTo>
                        <a:pt x="14" y="18"/>
                        <a:pt x="0" y="33"/>
                        <a:pt x="7" y="42"/>
                      </a:cubicBezTo>
                      <a:cubicBezTo>
                        <a:pt x="20" y="57"/>
                        <a:pt x="19" y="25"/>
                        <a:pt x="30" y="26"/>
                      </a:cubicBezTo>
                      <a:cubicBezTo>
                        <a:pt x="35" y="27"/>
                        <a:pt x="41" y="39"/>
                        <a:pt x="45" y="42"/>
                      </a:cubicBezTo>
                      <a:cubicBezTo>
                        <a:pt x="49" y="47"/>
                        <a:pt x="56" y="50"/>
                        <a:pt x="63" y="50"/>
                      </a:cubicBezTo>
                      <a:cubicBezTo>
                        <a:pt x="78" y="48"/>
                        <a:pt x="75" y="25"/>
                        <a:pt x="75" y="13"/>
                      </a:cubicBezTo>
                      <a:cubicBezTo>
                        <a:pt x="74" y="0"/>
                        <a:pt x="53" y="2"/>
                        <a:pt x="42" y="2"/>
                      </a:cubicBezTo>
                      <a:cubicBezTo>
                        <a:pt x="32" y="2"/>
                        <a:pt x="15" y="3"/>
                        <a:pt x="7" y="8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4" name="Freeform 276"/>
                <p:cNvSpPr>
                  <a:spLocks noChangeArrowheads="1"/>
                </p:cNvSpPr>
                <p:nvPr>
                  <p:custDataLst>
                    <p:tags r:id="rId184"/>
                  </p:custDataLst>
                </p:nvPr>
              </p:nvSpPr>
              <p:spPr bwMode="auto">
                <a:xfrm>
                  <a:off x="1175" y="2561"/>
                  <a:ext cx="73" cy="51"/>
                </a:xfrm>
                <a:custGeom>
                  <a:avLst/>
                  <a:gdLst>
                    <a:gd name="T0" fmla="*/ 76 w 76"/>
                    <a:gd name="T1" fmla="*/ 0 h 53"/>
                    <a:gd name="T2" fmla="*/ 29 w 76"/>
                    <a:gd name="T3" fmla="*/ 17 h 53"/>
                    <a:gd name="T4" fmla="*/ 11 w 76"/>
                    <a:gd name="T5" fmla="*/ 25 h 53"/>
                    <a:gd name="T6" fmla="*/ 6 w 76"/>
                    <a:gd name="T7" fmla="*/ 37 h 53"/>
                    <a:gd name="T8" fmla="*/ 0 w 76"/>
                    <a:gd name="T9" fmla="*/ 46 h 53"/>
                    <a:gd name="T10" fmla="*/ 39 w 76"/>
                    <a:gd name="T11" fmla="*/ 31 h 53"/>
                    <a:gd name="T12" fmla="*/ 74 w 76"/>
                    <a:gd name="T13" fmla="*/ 3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" h="52">
                      <a:moveTo>
                        <a:pt x="76" y="0"/>
                      </a:moveTo>
                      <a:cubicBezTo>
                        <a:pt x="60" y="5"/>
                        <a:pt x="46" y="13"/>
                        <a:pt x="29" y="17"/>
                      </a:cubicBezTo>
                      <a:cubicBezTo>
                        <a:pt x="22" y="18"/>
                        <a:pt x="15" y="18"/>
                        <a:pt x="11" y="25"/>
                      </a:cubicBezTo>
                      <a:cubicBezTo>
                        <a:pt x="8" y="29"/>
                        <a:pt x="8" y="33"/>
                        <a:pt x="6" y="37"/>
                      </a:cubicBezTo>
                      <a:cubicBezTo>
                        <a:pt x="4" y="40"/>
                        <a:pt x="1" y="43"/>
                        <a:pt x="0" y="46"/>
                      </a:cubicBezTo>
                      <a:cubicBezTo>
                        <a:pt x="14" y="53"/>
                        <a:pt x="30" y="39"/>
                        <a:pt x="39" y="31"/>
                      </a:cubicBezTo>
                      <a:cubicBezTo>
                        <a:pt x="49" y="22"/>
                        <a:pt x="62" y="6"/>
                        <a:pt x="74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5" name="Freeform 277"/>
                <p:cNvSpPr>
                  <a:spLocks noChangeArrowheads="1"/>
                </p:cNvSpPr>
                <p:nvPr>
                  <p:custDataLst>
                    <p:tags r:id="rId185"/>
                  </p:custDataLst>
                </p:nvPr>
              </p:nvSpPr>
              <p:spPr bwMode="auto">
                <a:xfrm>
                  <a:off x="1550" y="2601"/>
                  <a:ext cx="37" cy="21"/>
                </a:xfrm>
                <a:custGeom>
                  <a:avLst/>
                  <a:gdLst>
                    <a:gd name="T0" fmla="*/ 0 w 39"/>
                    <a:gd name="T1" fmla="*/ 0 h 22"/>
                    <a:gd name="T2" fmla="*/ 4 w 39"/>
                    <a:gd name="T3" fmla="*/ 12 h 22"/>
                    <a:gd name="T4" fmla="*/ 15 w 39"/>
                    <a:gd name="T5" fmla="*/ 13 h 22"/>
                    <a:gd name="T6" fmla="*/ 39 w 39"/>
                    <a:gd name="T7" fmla="*/ 22 h 22"/>
                    <a:gd name="T8" fmla="*/ 23 w 39"/>
                    <a:gd name="T9" fmla="*/ 4 h 22"/>
                    <a:gd name="T10" fmla="*/ 1 w 39"/>
                    <a:gd name="T11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9" h="22">
                      <a:moveTo>
                        <a:pt x="0" y="0"/>
                      </a:moveTo>
                      <a:cubicBezTo>
                        <a:pt x="2" y="4"/>
                        <a:pt x="2" y="8"/>
                        <a:pt x="4" y="12"/>
                      </a:cubicBezTo>
                      <a:cubicBezTo>
                        <a:pt x="8" y="18"/>
                        <a:pt x="8" y="14"/>
                        <a:pt x="15" y="13"/>
                      </a:cubicBezTo>
                      <a:cubicBezTo>
                        <a:pt x="24" y="12"/>
                        <a:pt x="32" y="18"/>
                        <a:pt x="39" y="22"/>
                      </a:cubicBezTo>
                      <a:cubicBezTo>
                        <a:pt x="38" y="17"/>
                        <a:pt x="27" y="7"/>
                        <a:pt x="23" y="4"/>
                      </a:cubicBezTo>
                      <a:cubicBezTo>
                        <a:pt x="18" y="2"/>
                        <a:pt x="5" y="0"/>
                        <a:pt x="1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6" name="Freeform 278"/>
                <p:cNvSpPr>
                  <a:spLocks noChangeArrowheads="1"/>
                </p:cNvSpPr>
                <p:nvPr>
                  <p:custDataLst>
                    <p:tags r:id="rId186"/>
                  </p:custDataLst>
                </p:nvPr>
              </p:nvSpPr>
              <p:spPr bwMode="auto">
                <a:xfrm>
                  <a:off x="1504" y="2574"/>
                  <a:ext cx="46" cy="41"/>
                </a:xfrm>
                <a:custGeom>
                  <a:avLst/>
                  <a:gdLst>
                    <a:gd name="T0" fmla="*/ 1 w 48"/>
                    <a:gd name="T1" fmla="*/ 0 h 43"/>
                    <a:gd name="T2" fmla="*/ 10 w 48"/>
                    <a:gd name="T3" fmla="*/ 29 h 43"/>
                    <a:gd name="T4" fmla="*/ 29 w 48"/>
                    <a:gd name="T5" fmla="*/ 39 h 43"/>
                    <a:gd name="T6" fmla="*/ 42 w 48"/>
                    <a:gd name="T7" fmla="*/ 38 h 43"/>
                    <a:gd name="T8" fmla="*/ 26 w 48"/>
                    <a:gd name="T9" fmla="*/ 18 h 43"/>
                    <a:gd name="T10" fmla="*/ 0 w 48"/>
                    <a:gd name="T11" fmla="*/ 1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8" h="43">
                      <a:moveTo>
                        <a:pt x="1" y="0"/>
                      </a:moveTo>
                      <a:cubicBezTo>
                        <a:pt x="0" y="9"/>
                        <a:pt x="5" y="22"/>
                        <a:pt x="10" y="29"/>
                      </a:cubicBezTo>
                      <a:cubicBezTo>
                        <a:pt x="15" y="35"/>
                        <a:pt x="22" y="37"/>
                        <a:pt x="29" y="39"/>
                      </a:cubicBezTo>
                      <a:cubicBezTo>
                        <a:pt x="35" y="41"/>
                        <a:pt x="39" y="43"/>
                        <a:pt x="42" y="38"/>
                      </a:cubicBezTo>
                      <a:cubicBezTo>
                        <a:pt x="48" y="23"/>
                        <a:pt x="36" y="23"/>
                        <a:pt x="26" y="18"/>
                      </a:cubicBezTo>
                      <a:cubicBezTo>
                        <a:pt x="16" y="13"/>
                        <a:pt x="8" y="7"/>
                        <a:pt x="0" y="1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7" name="Freeform 279"/>
                <p:cNvSpPr>
                  <a:spLocks noChangeArrowheads="1"/>
                </p:cNvSpPr>
                <p:nvPr>
                  <p:custDataLst>
                    <p:tags r:id="rId187"/>
                  </p:custDataLst>
                </p:nvPr>
              </p:nvSpPr>
              <p:spPr bwMode="auto">
                <a:xfrm>
                  <a:off x="1405" y="2568"/>
                  <a:ext cx="22" cy="39"/>
                </a:xfrm>
                <a:custGeom>
                  <a:avLst/>
                  <a:gdLst>
                    <a:gd name="T0" fmla="*/ 22 w 23"/>
                    <a:gd name="T1" fmla="*/ 2 h 40"/>
                    <a:gd name="T2" fmla="*/ 22 w 23"/>
                    <a:gd name="T3" fmla="*/ 26 h 40"/>
                    <a:gd name="T4" fmla="*/ 5 w 23"/>
                    <a:gd name="T5" fmla="*/ 33 h 40"/>
                    <a:gd name="T6" fmla="*/ 6 w 23"/>
                    <a:gd name="T7" fmla="*/ 10 h 40"/>
                    <a:gd name="T8" fmla="*/ 21 w 23"/>
                    <a:gd name="T9" fmla="*/ 3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40">
                      <a:moveTo>
                        <a:pt x="22" y="2"/>
                      </a:moveTo>
                      <a:cubicBezTo>
                        <a:pt x="22" y="10"/>
                        <a:pt x="23" y="18"/>
                        <a:pt x="22" y="26"/>
                      </a:cubicBezTo>
                      <a:cubicBezTo>
                        <a:pt x="20" y="33"/>
                        <a:pt x="11" y="40"/>
                        <a:pt x="5" y="33"/>
                      </a:cubicBezTo>
                      <a:cubicBezTo>
                        <a:pt x="0" y="29"/>
                        <a:pt x="4" y="15"/>
                        <a:pt x="6" y="10"/>
                      </a:cubicBezTo>
                      <a:cubicBezTo>
                        <a:pt x="9" y="2"/>
                        <a:pt x="12" y="0"/>
                        <a:pt x="21" y="3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8" name="Freeform 280"/>
                <p:cNvSpPr>
                  <a:spLocks noChangeArrowheads="1"/>
                </p:cNvSpPr>
                <p:nvPr>
                  <p:custDataLst>
                    <p:tags r:id="rId188"/>
                  </p:custDataLst>
                </p:nvPr>
              </p:nvSpPr>
              <p:spPr bwMode="auto">
                <a:xfrm>
                  <a:off x="1346" y="2563"/>
                  <a:ext cx="28" cy="43"/>
                </a:xfrm>
                <a:custGeom>
                  <a:avLst/>
                  <a:gdLst>
                    <a:gd name="T0" fmla="*/ 1 w 29"/>
                    <a:gd name="T1" fmla="*/ 2 h 45"/>
                    <a:gd name="T2" fmla="*/ 18 w 29"/>
                    <a:gd name="T3" fmla="*/ 2 h 45"/>
                    <a:gd name="T4" fmla="*/ 26 w 29"/>
                    <a:gd name="T5" fmla="*/ 17 h 45"/>
                    <a:gd name="T6" fmla="*/ 13 w 29"/>
                    <a:gd name="T7" fmla="*/ 42 h 45"/>
                    <a:gd name="T8" fmla="*/ 0 w 29"/>
                    <a:gd name="T9" fmla="*/ 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45">
                      <a:moveTo>
                        <a:pt x="1" y="2"/>
                      </a:moveTo>
                      <a:cubicBezTo>
                        <a:pt x="6" y="4"/>
                        <a:pt x="12" y="0"/>
                        <a:pt x="18" y="2"/>
                      </a:cubicBezTo>
                      <a:cubicBezTo>
                        <a:pt x="22" y="4"/>
                        <a:pt x="25" y="12"/>
                        <a:pt x="26" y="17"/>
                      </a:cubicBezTo>
                      <a:cubicBezTo>
                        <a:pt x="29" y="28"/>
                        <a:pt x="28" y="45"/>
                        <a:pt x="13" y="42"/>
                      </a:cubicBezTo>
                      <a:cubicBezTo>
                        <a:pt x="9" y="31"/>
                        <a:pt x="7" y="15"/>
                        <a:pt x="0" y="5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79" name="Freeform 281"/>
                <p:cNvSpPr>
                  <a:spLocks noChangeArrowheads="1"/>
                </p:cNvSpPr>
                <p:nvPr>
                  <p:custDataLst>
                    <p:tags r:id="rId189"/>
                  </p:custDataLst>
                </p:nvPr>
              </p:nvSpPr>
              <p:spPr bwMode="auto">
                <a:xfrm>
                  <a:off x="1238" y="2558"/>
                  <a:ext cx="43" cy="36"/>
                </a:xfrm>
                <a:custGeom>
                  <a:avLst/>
                  <a:gdLst>
                    <a:gd name="T0" fmla="*/ 44 w 44"/>
                    <a:gd name="T1" fmla="*/ 4 h 38"/>
                    <a:gd name="T2" fmla="*/ 11 w 44"/>
                    <a:gd name="T3" fmla="*/ 37 h 38"/>
                    <a:gd name="T4" fmla="*/ 5 w 44"/>
                    <a:gd name="T5" fmla="*/ 23 h 38"/>
                    <a:gd name="T6" fmla="*/ 20 w 44"/>
                    <a:gd name="T7" fmla="*/ 2 h 38"/>
                    <a:gd name="T8" fmla="*/ 42 w 44"/>
                    <a:gd name="T9" fmla="*/ 6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4" h="38">
                      <a:moveTo>
                        <a:pt x="44" y="4"/>
                      </a:moveTo>
                      <a:cubicBezTo>
                        <a:pt x="44" y="16"/>
                        <a:pt x="22" y="38"/>
                        <a:pt x="11" y="37"/>
                      </a:cubicBezTo>
                      <a:cubicBezTo>
                        <a:pt x="1" y="36"/>
                        <a:pt x="0" y="30"/>
                        <a:pt x="5" y="23"/>
                      </a:cubicBezTo>
                      <a:cubicBezTo>
                        <a:pt x="10" y="16"/>
                        <a:pt x="15" y="10"/>
                        <a:pt x="20" y="2"/>
                      </a:cubicBezTo>
                      <a:cubicBezTo>
                        <a:pt x="26" y="0"/>
                        <a:pt x="37" y="4"/>
                        <a:pt x="42" y="6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0" name="Freeform 282"/>
                <p:cNvSpPr>
                  <a:spLocks noChangeArrowheads="1"/>
                </p:cNvSpPr>
                <p:nvPr>
                  <p:custDataLst>
                    <p:tags r:id="rId190"/>
                  </p:custDataLst>
                </p:nvPr>
              </p:nvSpPr>
              <p:spPr bwMode="auto">
                <a:xfrm>
                  <a:off x="1143" y="2588"/>
                  <a:ext cx="31" cy="24"/>
                </a:xfrm>
                <a:custGeom>
                  <a:avLst/>
                  <a:gdLst>
                    <a:gd name="T0" fmla="*/ 32 w 32"/>
                    <a:gd name="T1" fmla="*/ 0 h 26"/>
                    <a:gd name="T2" fmla="*/ 25 w 32"/>
                    <a:gd name="T3" fmla="*/ 2 h 26"/>
                    <a:gd name="T4" fmla="*/ 16 w 32"/>
                    <a:gd name="T5" fmla="*/ 6 h 26"/>
                    <a:gd name="T6" fmla="*/ 11 w 32"/>
                    <a:gd name="T7" fmla="*/ 10 h 26"/>
                    <a:gd name="T8" fmla="*/ 8 w 32"/>
                    <a:gd name="T9" fmla="*/ 12 h 26"/>
                    <a:gd name="T10" fmla="*/ 3 w 32"/>
                    <a:gd name="T11" fmla="*/ 18 h 26"/>
                    <a:gd name="T12" fmla="*/ 0 w 32"/>
                    <a:gd name="T13" fmla="*/ 21 h 26"/>
                    <a:gd name="T14" fmla="*/ 4 w 32"/>
                    <a:gd name="T15" fmla="*/ 23 h 26"/>
                    <a:gd name="T16" fmla="*/ 16 w 32"/>
                    <a:gd name="T17" fmla="*/ 23 h 26"/>
                    <a:gd name="T18" fmla="*/ 20 w 32"/>
                    <a:gd name="T19" fmla="*/ 19 h 26"/>
                    <a:gd name="T20" fmla="*/ 24 w 32"/>
                    <a:gd name="T21" fmla="*/ 14 h 26"/>
                    <a:gd name="T22" fmla="*/ 29 w 32"/>
                    <a:gd name="T23" fmla="*/ 7 h 26"/>
                    <a:gd name="T24" fmla="*/ 32 w 32"/>
                    <a:gd name="T25" fmla="*/ 1 h 26"/>
                    <a:gd name="T26" fmla="*/ 32 w 32"/>
                    <a:gd name="T2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26">
                      <a:moveTo>
                        <a:pt x="32" y="0"/>
                      </a:moveTo>
                      <a:cubicBezTo>
                        <a:pt x="30" y="0"/>
                        <a:pt x="27" y="1"/>
                        <a:pt x="25" y="2"/>
                      </a:cubicBezTo>
                      <a:cubicBezTo>
                        <a:pt x="22" y="4"/>
                        <a:pt x="18" y="5"/>
                        <a:pt x="16" y="6"/>
                      </a:cubicBezTo>
                      <a:cubicBezTo>
                        <a:pt x="14" y="7"/>
                        <a:pt x="13" y="9"/>
                        <a:pt x="11" y="10"/>
                      </a:cubicBezTo>
                      <a:cubicBezTo>
                        <a:pt x="10" y="11"/>
                        <a:pt x="9" y="11"/>
                        <a:pt x="8" y="12"/>
                      </a:cubicBezTo>
                      <a:cubicBezTo>
                        <a:pt x="6" y="14"/>
                        <a:pt x="4" y="16"/>
                        <a:pt x="3" y="18"/>
                      </a:cubicBezTo>
                      <a:cubicBezTo>
                        <a:pt x="2" y="18"/>
                        <a:pt x="0" y="20"/>
                        <a:pt x="0" y="21"/>
                      </a:cubicBezTo>
                      <a:cubicBezTo>
                        <a:pt x="0" y="22"/>
                        <a:pt x="3" y="22"/>
                        <a:pt x="4" y="23"/>
                      </a:cubicBezTo>
                      <a:cubicBezTo>
                        <a:pt x="7" y="24"/>
                        <a:pt x="13" y="26"/>
                        <a:pt x="16" y="23"/>
                      </a:cubicBezTo>
                      <a:cubicBezTo>
                        <a:pt x="18" y="22"/>
                        <a:pt x="19" y="20"/>
                        <a:pt x="20" y="19"/>
                      </a:cubicBezTo>
                      <a:cubicBezTo>
                        <a:pt x="21" y="18"/>
                        <a:pt x="22" y="16"/>
                        <a:pt x="24" y="14"/>
                      </a:cubicBezTo>
                      <a:cubicBezTo>
                        <a:pt x="25" y="12"/>
                        <a:pt x="27" y="9"/>
                        <a:pt x="29" y="7"/>
                      </a:cubicBezTo>
                      <a:cubicBezTo>
                        <a:pt x="30" y="5"/>
                        <a:pt x="32" y="3"/>
                        <a:pt x="32" y="1"/>
                      </a:cubicBezTo>
                      <a:cubicBezTo>
                        <a:pt x="32" y="1"/>
                        <a:pt x="32" y="0"/>
                        <a:pt x="32" y="0"/>
                      </a:cubicBezTo>
                    </a:path>
                  </a:pathLst>
                </a:custGeom>
                <a:solidFill>
                  <a:srgbClr val="E52E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1" name="Freeform 283"/>
                <p:cNvSpPr>
                  <a:spLocks noChangeArrowheads="1"/>
                </p:cNvSpPr>
                <p:nvPr>
                  <p:custDataLst>
                    <p:tags r:id="rId191"/>
                  </p:custDataLst>
                </p:nvPr>
              </p:nvSpPr>
              <p:spPr bwMode="auto">
                <a:xfrm>
                  <a:off x="1060" y="2657"/>
                  <a:ext cx="97" cy="61"/>
                </a:xfrm>
                <a:custGeom>
                  <a:avLst/>
                  <a:gdLst>
                    <a:gd name="T0" fmla="*/ 7 w 101"/>
                    <a:gd name="T1" fmla="*/ 0 h 64"/>
                    <a:gd name="T2" fmla="*/ 27 w 101"/>
                    <a:gd name="T3" fmla="*/ 16 h 64"/>
                    <a:gd name="T4" fmla="*/ 56 w 101"/>
                    <a:gd name="T5" fmla="*/ 28 h 64"/>
                    <a:gd name="T6" fmla="*/ 101 w 101"/>
                    <a:gd name="T7" fmla="*/ 64 h 64"/>
                    <a:gd name="T8" fmla="*/ 69 w 101"/>
                    <a:gd name="T9" fmla="*/ 57 h 64"/>
                    <a:gd name="T10" fmla="*/ 44 w 101"/>
                    <a:gd name="T11" fmla="*/ 56 h 64"/>
                    <a:gd name="T12" fmla="*/ 7 w 101"/>
                    <a:gd name="T13" fmla="*/ 1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0" h="64">
                      <a:moveTo>
                        <a:pt x="7" y="0"/>
                      </a:moveTo>
                      <a:cubicBezTo>
                        <a:pt x="16" y="2"/>
                        <a:pt x="21" y="12"/>
                        <a:pt x="27" y="16"/>
                      </a:cubicBezTo>
                      <a:cubicBezTo>
                        <a:pt x="36" y="22"/>
                        <a:pt x="46" y="24"/>
                        <a:pt x="56" y="28"/>
                      </a:cubicBezTo>
                      <a:cubicBezTo>
                        <a:pt x="73" y="34"/>
                        <a:pt x="86" y="53"/>
                        <a:pt x="101" y="64"/>
                      </a:cubicBezTo>
                      <a:cubicBezTo>
                        <a:pt x="92" y="64"/>
                        <a:pt x="77" y="60"/>
                        <a:pt x="69" y="57"/>
                      </a:cubicBezTo>
                      <a:cubicBezTo>
                        <a:pt x="59" y="54"/>
                        <a:pt x="52" y="63"/>
                        <a:pt x="44" y="56"/>
                      </a:cubicBezTo>
                      <a:cubicBezTo>
                        <a:pt x="38" y="50"/>
                        <a:pt x="0" y="34"/>
                        <a:pt x="7" y="1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2" name="Freeform 284"/>
                <p:cNvSpPr>
                  <a:spLocks noChangeArrowheads="1"/>
                </p:cNvSpPr>
                <p:nvPr>
                  <p:custDataLst>
                    <p:tags r:id="rId192"/>
                  </p:custDataLst>
                </p:nvPr>
              </p:nvSpPr>
              <p:spPr bwMode="auto">
                <a:xfrm>
                  <a:off x="1135" y="2718"/>
                  <a:ext cx="92" cy="54"/>
                </a:xfrm>
                <a:custGeom>
                  <a:avLst/>
                  <a:gdLst>
                    <a:gd name="T0" fmla="*/ 95 w 95"/>
                    <a:gd name="T1" fmla="*/ 56 h 56"/>
                    <a:gd name="T2" fmla="*/ 82 w 95"/>
                    <a:gd name="T3" fmla="*/ 29 h 56"/>
                    <a:gd name="T4" fmla="*/ 66 w 95"/>
                    <a:gd name="T5" fmla="*/ 11 h 56"/>
                    <a:gd name="T6" fmla="*/ 41 w 95"/>
                    <a:gd name="T7" fmla="*/ 7 h 56"/>
                    <a:gd name="T8" fmla="*/ 17 w 95"/>
                    <a:gd name="T9" fmla="*/ 3 h 56"/>
                    <a:gd name="T10" fmla="*/ 0 w 95"/>
                    <a:gd name="T11" fmla="*/ 0 h 56"/>
                    <a:gd name="T12" fmla="*/ 30 w 95"/>
                    <a:gd name="T13" fmla="*/ 9 h 56"/>
                    <a:gd name="T14" fmla="*/ 54 w 95"/>
                    <a:gd name="T15" fmla="*/ 19 h 56"/>
                    <a:gd name="T16" fmla="*/ 93 w 95"/>
                    <a:gd name="T17" fmla="*/ 56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5" h="56">
                      <a:moveTo>
                        <a:pt x="95" y="56"/>
                      </a:moveTo>
                      <a:cubicBezTo>
                        <a:pt x="87" y="52"/>
                        <a:pt x="84" y="37"/>
                        <a:pt x="82" y="29"/>
                      </a:cubicBezTo>
                      <a:cubicBezTo>
                        <a:pt x="79" y="22"/>
                        <a:pt x="73" y="15"/>
                        <a:pt x="66" y="11"/>
                      </a:cubicBezTo>
                      <a:cubicBezTo>
                        <a:pt x="59" y="7"/>
                        <a:pt x="50" y="8"/>
                        <a:pt x="41" y="7"/>
                      </a:cubicBezTo>
                      <a:cubicBezTo>
                        <a:pt x="33" y="6"/>
                        <a:pt x="25" y="5"/>
                        <a:pt x="17" y="3"/>
                      </a:cubicBezTo>
                      <a:cubicBezTo>
                        <a:pt x="11" y="2"/>
                        <a:pt x="6" y="1"/>
                        <a:pt x="0" y="0"/>
                      </a:cubicBezTo>
                      <a:cubicBezTo>
                        <a:pt x="10" y="4"/>
                        <a:pt x="20" y="6"/>
                        <a:pt x="30" y="9"/>
                      </a:cubicBezTo>
                      <a:cubicBezTo>
                        <a:pt x="39" y="12"/>
                        <a:pt x="46" y="16"/>
                        <a:pt x="54" y="19"/>
                      </a:cubicBezTo>
                      <a:cubicBezTo>
                        <a:pt x="71" y="27"/>
                        <a:pt x="79" y="47"/>
                        <a:pt x="93" y="56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3" name="Freeform 285"/>
                <p:cNvSpPr>
                  <a:spLocks noChangeArrowheads="1"/>
                </p:cNvSpPr>
                <p:nvPr>
                  <p:custDataLst>
                    <p:tags r:id="rId193"/>
                  </p:custDataLst>
                </p:nvPr>
              </p:nvSpPr>
              <p:spPr bwMode="auto">
                <a:xfrm>
                  <a:off x="1212" y="2709"/>
                  <a:ext cx="359" cy="72"/>
                </a:xfrm>
                <a:custGeom>
                  <a:avLst/>
                  <a:gdLst>
                    <a:gd name="T0" fmla="*/ 0 w 373"/>
                    <a:gd name="T1" fmla="*/ 29 h 75"/>
                    <a:gd name="T2" fmla="*/ 36 w 373"/>
                    <a:gd name="T3" fmla="*/ 23 h 75"/>
                    <a:gd name="T4" fmla="*/ 54 w 373"/>
                    <a:gd name="T5" fmla="*/ 32 h 75"/>
                    <a:gd name="T6" fmla="*/ 74 w 373"/>
                    <a:gd name="T7" fmla="*/ 43 h 75"/>
                    <a:gd name="T8" fmla="*/ 128 w 373"/>
                    <a:gd name="T9" fmla="*/ 35 h 75"/>
                    <a:gd name="T10" fmla="*/ 160 w 373"/>
                    <a:gd name="T11" fmla="*/ 37 h 75"/>
                    <a:gd name="T12" fmla="*/ 194 w 373"/>
                    <a:gd name="T13" fmla="*/ 34 h 75"/>
                    <a:gd name="T14" fmla="*/ 289 w 373"/>
                    <a:gd name="T15" fmla="*/ 29 h 75"/>
                    <a:gd name="T16" fmla="*/ 339 w 373"/>
                    <a:gd name="T17" fmla="*/ 7 h 75"/>
                    <a:gd name="T18" fmla="*/ 356 w 373"/>
                    <a:gd name="T19" fmla="*/ 6 h 75"/>
                    <a:gd name="T20" fmla="*/ 373 w 373"/>
                    <a:gd name="T21" fmla="*/ 0 h 75"/>
                    <a:gd name="T22" fmla="*/ 361 w 373"/>
                    <a:gd name="T23" fmla="*/ 24 h 75"/>
                    <a:gd name="T24" fmla="*/ 345 w 373"/>
                    <a:gd name="T25" fmla="*/ 39 h 75"/>
                    <a:gd name="T26" fmla="*/ 299 w 373"/>
                    <a:gd name="T27" fmla="*/ 55 h 75"/>
                    <a:gd name="T28" fmla="*/ 278 w 373"/>
                    <a:gd name="T29" fmla="*/ 66 h 75"/>
                    <a:gd name="T30" fmla="*/ 259 w 373"/>
                    <a:gd name="T31" fmla="*/ 52 h 75"/>
                    <a:gd name="T32" fmla="*/ 240 w 373"/>
                    <a:gd name="T33" fmla="*/ 54 h 75"/>
                    <a:gd name="T34" fmla="*/ 214 w 373"/>
                    <a:gd name="T35" fmla="*/ 58 h 75"/>
                    <a:gd name="T36" fmla="*/ 190 w 373"/>
                    <a:gd name="T37" fmla="*/ 70 h 75"/>
                    <a:gd name="T38" fmla="*/ 166 w 373"/>
                    <a:gd name="T39" fmla="*/ 69 h 75"/>
                    <a:gd name="T40" fmla="*/ 126 w 373"/>
                    <a:gd name="T41" fmla="*/ 74 h 75"/>
                    <a:gd name="T42" fmla="*/ 61 w 373"/>
                    <a:gd name="T43" fmla="*/ 64 h 75"/>
                    <a:gd name="T44" fmla="*/ 12 w 373"/>
                    <a:gd name="T45" fmla="*/ 53 h 75"/>
                    <a:gd name="T46" fmla="*/ 2 w 373"/>
                    <a:gd name="T47" fmla="*/ 3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73" h="75">
                      <a:moveTo>
                        <a:pt x="0" y="29"/>
                      </a:moveTo>
                      <a:cubicBezTo>
                        <a:pt x="10" y="30"/>
                        <a:pt x="25" y="21"/>
                        <a:pt x="36" y="23"/>
                      </a:cubicBezTo>
                      <a:cubicBezTo>
                        <a:pt x="41" y="24"/>
                        <a:pt x="50" y="30"/>
                        <a:pt x="54" y="32"/>
                      </a:cubicBezTo>
                      <a:cubicBezTo>
                        <a:pt x="61" y="35"/>
                        <a:pt x="67" y="41"/>
                        <a:pt x="74" y="43"/>
                      </a:cubicBezTo>
                      <a:cubicBezTo>
                        <a:pt x="88" y="47"/>
                        <a:pt x="115" y="39"/>
                        <a:pt x="128" y="35"/>
                      </a:cubicBezTo>
                      <a:cubicBezTo>
                        <a:pt x="146" y="29"/>
                        <a:pt x="142" y="37"/>
                        <a:pt x="160" y="37"/>
                      </a:cubicBezTo>
                      <a:cubicBezTo>
                        <a:pt x="180" y="37"/>
                        <a:pt x="174" y="35"/>
                        <a:pt x="194" y="34"/>
                      </a:cubicBezTo>
                      <a:cubicBezTo>
                        <a:pt x="215" y="32"/>
                        <a:pt x="268" y="33"/>
                        <a:pt x="289" y="29"/>
                      </a:cubicBezTo>
                      <a:cubicBezTo>
                        <a:pt x="306" y="26"/>
                        <a:pt x="323" y="12"/>
                        <a:pt x="339" y="7"/>
                      </a:cubicBezTo>
                      <a:cubicBezTo>
                        <a:pt x="345" y="5"/>
                        <a:pt x="350" y="7"/>
                        <a:pt x="356" y="6"/>
                      </a:cubicBezTo>
                      <a:cubicBezTo>
                        <a:pt x="363" y="5"/>
                        <a:pt x="368" y="3"/>
                        <a:pt x="373" y="0"/>
                      </a:cubicBezTo>
                      <a:cubicBezTo>
                        <a:pt x="370" y="7"/>
                        <a:pt x="363" y="17"/>
                        <a:pt x="361" y="24"/>
                      </a:cubicBezTo>
                      <a:cubicBezTo>
                        <a:pt x="358" y="32"/>
                        <a:pt x="354" y="36"/>
                        <a:pt x="345" y="39"/>
                      </a:cubicBezTo>
                      <a:cubicBezTo>
                        <a:pt x="330" y="45"/>
                        <a:pt x="314" y="48"/>
                        <a:pt x="299" y="55"/>
                      </a:cubicBezTo>
                      <a:cubicBezTo>
                        <a:pt x="293" y="58"/>
                        <a:pt x="284" y="66"/>
                        <a:pt x="278" y="66"/>
                      </a:cubicBezTo>
                      <a:cubicBezTo>
                        <a:pt x="269" y="67"/>
                        <a:pt x="266" y="57"/>
                        <a:pt x="259" y="52"/>
                      </a:cubicBezTo>
                      <a:cubicBezTo>
                        <a:pt x="252" y="48"/>
                        <a:pt x="248" y="53"/>
                        <a:pt x="240" y="54"/>
                      </a:cubicBezTo>
                      <a:cubicBezTo>
                        <a:pt x="232" y="55"/>
                        <a:pt x="223" y="55"/>
                        <a:pt x="214" y="58"/>
                      </a:cubicBezTo>
                      <a:cubicBezTo>
                        <a:pt x="207" y="60"/>
                        <a:pt x="198" y="67"/>
                        <a:pt x="190" y="70"/>
                      </a:cubicBezTo>
                      <a:cubicBezTo>
                        <a:pt x="182" y="72"/>
                        <a:pt x="174" y="69"/>
                        <a:pt x="166" y="69"/>
                      </a:cubicBezTo>
                      <a:cubicBezTo>
                        <a:pt x="148" y="70"/>
                        <a:pt x="145" y="75"/>
                        <a:pt x="126" y="74"/>
                      </a:cubicBezTo>
                      <a:cubicBezTo>
                        <a:pt x="109" y="72"/>
                        <a:pt x="79" y="65"/>
                        <a:pt x="61" y="64"/>
                      </a:cubicBezTo>
                      <a:cubicBezTo>
                        <a:pt x="47" y="63"/>
                        <a:pt x="24" y="55"/>
                        <a:pt x="12" y="53"/>
                      </a:cubicBezTo>
                      <a:cubicBezTo>
                        <a:pt x="9" y="53"/>
                        <a:pt x="3" y="39"/>
                        <a:pt x="2" y="34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4" name="Freeform 286"/>
                <p:cNvSpPr>
                  <a:spLocks noChangeArrowheads="1"/>
                </p:cNvSpPr>
                <p:nvPr>
                  <p:custDataLst>
                    <p:tags r:id="rId194"/>
                  </p:custDataLst>
                </p:nvPr>
              </p:nvSpPr>
              <p:spPr bwMode="auto">
                <a:xfrm>
                  <a:off x="1298" y="2792"/>
                  <a:ext cx="83" cy="27"/>
                </a:xfrm>
                <a:custGeom>
                  <a:avLst/>
                  <a:gdLst>
                    <a:gd name="T0" fmla="*/ 0 w 86"/>
                    <a:gd name="T1" fmla="*/ 25 h 28"/>
                    <a:gd name="T2" fmla="*/ 15 w 86"/>
                    <a:gd name="T3" fmla="*/ 26 h 28"/>
                    <a:gd name="T4" fmla="*/ 32 w 86"/>
                    <a:gd name="T5" fmla="*/ 24 h 28"/>
                    <a:gd name="T6" fmla="*/ 65 w 86"/>
                    <a:gd name="T7" fmla="*/ 18 h 28"/>
                    <a:gd name="T8" fmla="*/ 77 w 86"/>
                    <a:gd name="T9" fmla="*/ 10 h 28"/>
                    <a:gd name="T10" fmla="*/ 86 w 86"/>
                    <a:gd name="T11" fmla="*/ 0 h 28"/>
                    <a:gd name="T12" fmla="*/ 64 w 86"/>
                    <a:gd name="T13" fmla="*/ 14 h 28"/>
                    <a:gd name="T14" fmla="*/ 39 w 86"/>
                    <a:gd name="T15" fmla="*/ 17 h 28"/>
                    <a:gd name="T16" fmla="*/ 14 w 86"/>
                    <a:gd name="T17" fmla="*/ 23 h 28"/>
                    <a:gd name="T18" fmla="*/ 0 w 86"/>
                    <a:gd name="T19" fmla="*/ 25 h 28"/>
                    <a:gd name="T20" fmla="*/ 0 w 86"/>
                    <a:gd name="T21" fmla="*/ 25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6" h="28">
                      <a:moveTo>
                        <a:pt x="0" y="25"/>
                      </a:moveTo>
                      <a:cubicBezTo>
                        <a:pt x="5" y="28"/>
                        <a:pt x="10" y="27"/>
                        <a:pt x="15" y="26"/>
                      </a:cubicBezTo>
                      <a:cubicBezTo>
                        <a:pt x="21" y="26"/>
                        <a:pt x="27" y="25"/>
                        <a:pt x="32" y="24"/>
                      </a:cubicBezTo>
                      <a:cubicBezTo>
                        <a:pt x="43" y="22"/>
                        <a:pt x="55" y="22"/>
                        <a:pt x="65" y="18"/>
                      </a:cubicBezTo>
                      <a:cubicBezTo>
                        <a:pt x="70" y="16"/>
                        <a:pt x="74" y="14"/>
                        <a:pt x="77" y="10"/>
                      </a:cubicBezTo>
                      <a:cubicBezTo>
                        <a:pt x="80" y="7"/>
                        <a:pt x="83" y="3"/>
                        <a:pt x="86" y="0"/>
                      </a:cubicBezTo>
                      <a:cubicBezTo>
                        <a:pt x="79" y="5"/>
                        <a:pt x="73" y="12"/>
                        <a:pt x="64" y="14"/>
                      </a:cubicBezTo>
                      <a:cubicBezTo>
                        <a:pt x="56" y="16"/>
                        <a:pt x="47" y="15"/>
                        <a:pt x="39" y="17"/>
                      </a:cubicBezTo>
                      <a:cubicBezTo>
                        <a:pt x="31" y="19"/>
                        <a:pt x="22" y="22"/>
                        <a:pt x="14" y="23"/>
                      </a:cubicBezTo>
                      <a:cubicBezTo>
                        <a:pt x="9" y="23"/>
                        <a:pt x="5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5" name="Freeform 287"/>
                <p:cNvSpPr>
                  <a:spLocks noChangeArrowheads="1"/>
                </p:cNvSpPr>
                <p:nvPr>
                  <p:custDataLst>
                    <p:tags r:id="rId195"/>
                  </p:custDataLst>
                </p:nvPr>
              </p:nvSpPr>
              <p:spPr bwMode="auto">
                <a:xfrm>
                  <a:off x="1559" y="2662"/>
                  <a:ext cx="79" cy="81"/>
                </a:xfrm>
                <a:custGeom>
                  <a:avLst/>
                  <a:gdLst>
                    <a:gd name="T0" fmla="*/ 82 w 82"/>
                    <a:gd name="T1" fmla="*/ 0 h 84"/>
                    <a:gd name="T2" fmla="*/ 59 w 82"/>
                    <a:gd name="T3" fmla="*/ 19 h 84"/>
                    <a:gd name="T4" fmla="*/ 44 w 82"/>
                    <a:gd name="T5" fmla="*/ 36 h 84"/>
                    <a:gd name="T6" fmla="*/ 29 w 82"/>
                    <a:gd name="T7" fmla="*/ 38 h 84"/>
                    <a:gd name="T8" fmla="*/ 20 w 82"/>
                    <a:gd name="T9" fmla="*/ 47 h 84"/>
                    <a:gd name="T10" fmla="*/ 7 w 82"/>
                    <a:gd name="T11" fmla="*/ 75 h 84"/>
                    <a:gd name="T12" fmla="*/ 0 w 82"/>
                    <a:gd name="T13" fmla="*/ 84 h 84"/>
                    <a:gd name="T14" fmla="*/ 13 w 82"/>
                    <a:gd name="T15" fmla="*/ 78 h 84"/>
                    <a:gd name="T16" fmla="*/ 25 w 82"/>
                    <a:gd name="T17" fmla="*/ 77 h 84"/>
                    <a:gd name="T18" fmla="*/ 56 w 82"/>
                    <a:gd name="T19" fmla="*/ 65 h 84"/>
                    <a:gd name="T20" fmla="*/ 71 w 82"/>
                    <a:gd name="T21" fmla="*/ 34 h 84"/>
                    <a:gd name="T22" fmla="*/ 79 w 82"/>
                    <a:gd name="T23" fmla="*/ 10 h 84"/>
                    <a:gd name="T24" fmla="*/ 81 w 82"/>
                    <a:gd name="T25" fmla="*/ 1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2" h="84">
                      <a:moveTo>
                        <a:pt x="82" y="0"/>
                      </a:moveTo>
                      <a:cubicBezTo>
                        <a:pt x="74" y="6"/>
                        <a:pt x="65" y="11"/>
                        <a:pt x="59" y="19"/>
                      </a:cubicBezTo>
                      <a:cubicBezTo>
                        <a:pt x="54" y="26"/>
                        <a:pt x="53" y="34"/>
                        <a:pt x="44" y="36"/>
                      </a:cubicBezTo>
                      <a:cubicBezTo>
                        <a:pt x="39" y="38"/>
                        <a:pt x="34" y="36"/>
                        <a:pt x="29" y="38"/>
                      </a:cubicBezTo>
                      <a:cubicBezTo>
                        <a:pt x="26" y="40"/>
                        <a:pt x="22" y="44"/>
                        <a:pt x="20" y="47"/>
                      </a:cubicBezTo>
                      <a:cubicBezTo>
                        <a:pt x="13" y="55"/>
                        <a:pt x="12" y="66"/>
                        <a:pt x="7" y="75"/>
                      </a:cubicBezTo>
                      <a:cubicBezTo>
                        <a:pt x="5" y="78"/>
                        <a:pt x="1" y="81"/>
                        <a:pt x="0" y="84"/>
                      </a:cubicBezTo>
                      <a:cubicBezTo>
                        <a:pt x="4" y="84"/>
                        <a:pt x="9" y="80"/>
                        <a:pt x="13" y="78"/>
                      </a:cubicBezTo>
                      <a:cubicBezTo>
                        <a:pt x="17" y="77"/>
                        <a:pt x="21" y="77"/>
                        <a:pt x="25" y="77"/>
                      </a:cubicBezTo>
                      <a:cubicBezTo>
                        <a:pt x="37" y="78"/>
                        <a:pt x="48" y="75"/>
                        <a:pt x="56" y="65"/>
                      </a:cubicBezTo>
                      <a:cubicBezTo>
                        <a:pt x="64" y="56"/>
                        <a:pt x="68" y="46"/>
                        <a:pt x="71" y="34"/>
                      </a:cubicBezTo>
                      <a:cubicBezTo>
                        <a:pt x="73" y="26"/>
                        <a:pt x="76" y="18"/>
                        <a:pt x="79" y="10"/>
                      </a:cubicBezTo>
                      <a:cubicBezTo>
                        <a:pt x="80" y="8"/>
                        <a:pt x="82" y="5"/>
                        <a:pt x="81" y="1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6" name="Freeform 288"/>
                <p:cNvSpPr>
                  <a:spLocks noChangeArrowheads="1"/>
                </p:cNvSpPr>
                <p:nvPr>
                  <p:custDataLst>
                    <p:tags r:id="rId196"/>
                  </p:custDataLst>
                </p:nvPr>
              </p:nvSpPr>
              <p:spPr bwMode="auto">
                <a:xfrm>
                  <a:off x="1412" y="2772"/>
                  <a:ext cx="94" cy="68"/>
                </a:xfrm>
                <a:custGeom>
                  <a:avLst/>
                  <a:gdLst>
                    <a:gd name="T0" fmla="*/ 97 w 97"/>
                    <a:gd name="T1" fmla="*/ 0 h 71"/>
                    <a:gd name="T2" fmla="*/ 79 w 97"/>
                    <a:gd name="T3" fmla="*/ 9 h 71"/>
                    <a:gd name="T4" fmla="*/ 63 w 97"/>
                    <a:gd name="T5" fmla="*/ 24 h 71"/>
                    <a:gd name="T6" fmla="*/ 44 w 97"/>
                    <a:gd name="T7" fmla="*/ 33 h 71"/>
                    <a:gd name="T8" fmla="*/ 25 w 97"/>
                    <a:gd name="T9" fmla="*/ 51 h 71"/>
                    <a:gd name="T10" fmla="*/ 0 w 97"/>
                    <a:gd name="T11" fmla="*/ 71 h 71"/>
                    <a:gd name="T12" fmla="*/ 31 w 97"/>
                    <a:gd name="T13" fmla="*/ 50 h 71"/>
                    <a:gd name="T14" fmla="*/ 42 w 97"/>
                    <a:gd name="T15" fmla="*/ 39 h 71"/>
                    <a:gd name="T16" fmla="*/ 56 w 97"/>
                    <a:gd name="T17" fmla="*/ 32 h 71"/>
                    <a:gd name="T18" fmla="*/ 96 w 97"/>
                    <a:gd name="T19" fmla="*/ 2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7" h="71">
                      <a:moveTo>
                        <a:pt x="97" y="0"/>
                      </a:moveTo>
                      <a:cubicBezTo>
                        <a:pt x="91" y="4"/>
                        <a:pt x="85" y="5"/>
                        <a:pt x="79" y="9"/>
                      </a:cubicBezTo>
                      <a:cubicBezTo>
                        <a:pt x="74" y="14"/>
                        <a:pt x="69" y="19"/>
                        <a:pt x="63" y="24"/>
                      </a:cubicBezTo>
                      <a:cubicBezTo>
                        <a:pt x="57" y="29"/>
                        <a:pt x="50" y="29"/>
                        <a:pt x="44" y="33"/>
                      </a:cubicBezTo>
                      <a:cubicBezTo>
                        <a:pt x="37" y="38"/>
                        <a:pt x="31" y="45"/>
                        <a:pt x="25" y="51"/>
                      </a:cubicBezTo>
                      <a:cubicBezTo>
                        <a:pt x="17" y="59"/>
                        <a:pt x="8" y="64"/>
                        <a:pt x="0" y="71"/>
                      </a:cubicBezTo>
                      <a:cubicBezTo>
                        <a:pt x="11" y="65"/>
                        <a:pt x="21" y="58"/>
                        <a:pt x="31" y="50"/>
                      </a:cubicBezTo>
                      <a:cubicBezTo>
                        <a:pt x="35" y="46"/>
                        <a:pt x="38" y="43"/>
                        <a:pt x="42" y="39"/>
                      </a:cubicBezTo>
                      <a:cubicBezTo>
                        <a:pt x="46" y="35"/>
                        <a:pt x="51" y="34"/>
                        <a:pt x="56" y="32"/>
                      </a:cubicBezTo>
                      <a:cubicBezTo>
                        <a:pt x="73" y="26"/>
                        <a:pt x="83" y="13"/>
                        <a:pt x="96" y="2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7" name="Freeform 289"/>
                <p:cNvSpPr>
                  <a:spLocks noChangeArrowheads="1"/>
                </p:cNvSpPr>
                <p:nvPr>
                  <p:custDataLst>
                    <p:tags r:id="rId197"/>
                  </p:custDataLst>
                </p:nvPr>
              </p:nvSpPr>
              <p:spPr bwMode="auto">
                <a:xfrm>
                  <a:off x="1234" y="2796"/>
                  <a:ext cx="67" cy="47"/>
                </a:xfrm>
                <a:custGeom>
                  <a:avLst/>
                  <a:gdLst>
                    <a:gd name="T0" fmla="*/ 0 w 70"/>
                    <a:gd name="T1" fmla="*/ 0 h 49"/>
                    <a:gd name="T2" fmla="*/ 35 w 70"/>
                    <a:gd name="T3" fmla="*/ 14 h 49"/>
                    <a:gd name="T4" fmla="*/ 70 w 70"/>
                    <a:gd name="T5" fmla="*/ 48 h 49"/>
                    <a:gd name="T6" fmla="*/ 33 w 70"/>
                    <a:gd name="T7" fmla="*/ 21 h 49"/>
                    <a:gd name="T8" fmla="*/ 13 w 70"/>
                    <a:gd name="T9" fmla="*/ 9 h 49"/>
                    <a:gd name="T10" fmla="*/ 1 w 70"/>
                    <a:gd name="T1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0" h="49">
                      <a:moveTo>
                        <a:pt x="0" y="0"/>
                      </a:moveTo>
                      <a:cubicBezTo>
                        <a:pt x="12" y="0"/>
                        <a:pt x="26" y="6"/>
                        <a:pt x="35" y="14"/>
                      </a:cubicBezTo>
                      <a:cubicBezTo>
                        <a:pt x="47" y="25"/>
                        <a:pt x="56" y="42"/>
                        <a:pt x="70" y="48"/>
                      </a:cubicBezTo>
                      <a:cubicBezTo>
                        <a:pt x="55" y="49"/>
                        <a:pt x="42" y="30"/>
                        <a:pt x="33" y="21"/>
                      </a:cubicBezTo>
                      <a:cubicBezTo>
                        <a:pt x="27" y="16"/>
                        <a:pt x="20" y="13"/>
                        <a:pt x="13" y="9"/>
                      </a:cubicBezTo>
                      <a:cubicBezTo>
                        <a:pt x="9" y="8"/>
                        <a:pt x="2" y="4"/>
                        <a:pt x="1" y="0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8" name="Freeform 290"/>
                <p:cNvSpPr>
                  <a:spLocks noChangeArrowheads="1"/>
                </p:cNvSpPr>
                <p:nvPr>
                  <p:custDataLst>
                    <p:tags r:id="rId198"/>
                  </p:custDataLst>
                </p:nvPr>
              </p:nvSpPr>
              <p:spPr bwMode="auto">
                <a:xfrm>
                  <a:off x="1156" y="2732"/>
                  <a:ext cx="44" cy="20"/>
                </a:xfrm>
                <a:custGeom>
                  <a:avLst/>
                  <a:gdLst>
                    <a:gd name="T0" fmla="*/ 0 w 46"/>
                    <a:gd name="T1" fmla="*/ 0 h 20"/>
                    <a:gd name="T2" fmla="*/ 7 w 46"/>
                    <a:gd name="T3" fmla="*/ 2 h 20"/>
                    <a:gd name="T4" fmla="*/ 14 w 46"/>
                    <a:gd name="T5" fmla="*/ 5 h 20"/>
                    <a:gd name="T6" fmla="*/ 27 w 46"/>
                    <a:gd name="T7" fmla="*/ 12 h 20"/>
                    <a:gd name="T8" fmla="*/ 38 w 46"/>
                    <a:gd name="T9" fmla="*/ 17 h 20"/>
                    <a:gd name="T10" fmla="*/ 46 w 46"/>
                    <a:gd name="T11" fmla="*/ 20 h 20"/>
                    <a:gd name="T12" fmla="*/ 40 w 46"/>
                    <a:gd name="T13" fmla="*/ 16 h 20"/>
                    <a:gd name="T14" fmla="*/ 34 w 46"/>
                    <a:gd name="T15" fmla="*/ 12 h 20"/>
                    <a:gd name="T16" fmla="*/ 22 w 46"/>
                    <a:gd name="T17" fmla="*/ 6 h 20"/>
                    <a:gd name="T18" fmla="*/ 0 w 46"/>
                    <a:gd name="T19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6" h="20">
                      <a:moveTo>
                        <a:pt x="0" y="0"/>
                      </a:moveTo>
                      <a:cubicBezTo>
                        <a:pt x="2" y="1"/>
                        <a:pt x="5" y="2"/>
                        <a:pt x="7" y="2"/>
                      </a:cubicBezTo>
                      <a:cubicBezTo>
                        <a:pt x="9" y="3"/>
                        <a:pt x="12" y="4"/>
                        <a:pt x="14" y="5"/>
                      </a:cubicBezTo>
                      <a:cubicBezTo>
                        <a:pt x="18" y="7"/>
                        <a:pt x="22" y="10"/>
                        <a:pt x="27" y="12"/>
                      </a:cubicBezTo>
                      <a:cubicBezTo>
                        <a:pt x="30" y="14"/>
                        <a:pt x="34" y="15"/>
                        <a:pt x="38" y="17"/>
                      </a:cubicBezTo>
                      <a:cubicBezTo>
                        <a:pt x="41" y="18"/>
                        <a:pt x="44" y="19"/>
                        <a:pt x="46" y="20"/>
                      </a:cubicBezTo>
                      <a:cubicBezTo>
                        <a:pt x="44" y="19"/>
                        <a:pt x="42" y="17"/>
                        <a:pt x="40" y="16"/>
                      </a:cubicBezTo>
                      <a:cubicBezTo>
                        <a:pt x="38" y="14"/>
                        <a:pt x="36" y="13"/>
                        <a:pt x="34" y="12"/>
                      </a:cubicBezTo>
                      <a:cubicBezTo>
                        <a:pt x="30" y="9"/>
                        <a:pt x="26" y="7"/>
                        <a:pt x="22" y="6"/>
                      </a:cubicBezTo>
                      <a:cubicBezTo>
                        <a:pt x="15" y="3"/>
                        <a:pt x="8" y="1"/>
                        <a:pt x="0" y="1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89" name="Freeform 291"/>
                <p:cNvSpPr>
                  <a:spLocks noChangeArrowheads="1"/>
                </p:cNvSpPr>
                <p:nvPr>
                  <p:custDataLst>
                    <p:tags r:id="rId199"/>
                  </p:custDataLst>
                </p:nvPr>
              </p:nvSpPr>
              <p:spPr bwMode="auto">
                <a:xfrm>
                  <a:off x="1357" y="2803"/>
                  <a:ext cx="75" cy="17"/>
                </a:xfrm>
                <a:custGeom>
                  <a:avLst/>
                  <a:gdLst>
                    <a:gd name="T0" fmla="*/ 0 w 78"/>
                    <a:gd name="T1" fmla="*/ 13 h 17"/>
                    <a:gd name="T2" fmla="*/ 38 w 78"/>
                    <a:gd name="T3" fmla="*/ 11 h 17"/>
                    <a:gd name="T4" fmla="*/ 62 w 78"/>
                    <a:gd name="T5" fmla="*/ 6 h 17"/>
                    <a:gd name="T6" fmla="*/ 78 w 78"/>
                    <a:gd name="T7" fmla="*/ 0 h 17"/>
                    <a:gd name="T8" fmla="*/ 53 w 78"/>
                    <a:gd name="T9" fmla="*/ 12 h 17"/>
                    <a:gd name="T10" fmla="*/ 32 w 78"/>
                    <a:gd name="T11" fmla="*/ 16 h 17"/>
                    <a:gd name="T12" fmla="*/ 13 w 78"/>
                    <a:gd name="T13" fmla="*/ 14 h 17"/>
                    <a:gd name="T14" fmla="*/ 2 w 78"/>
                    <a:gd name="T15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17">
                      <a:moveTo>
                        <a:pt x="0" y="13"/>
                      </a:moveTo>
                      <a:cubicBezTo>
                        <a:pt x="12" y="10"/>
                        <a:pt x="25" y="12"/>
                        <a:pt x="38" y="11"/>
                      </a:cubicBezTo>
                      <a:cubicBezTo>
                        <a:pt x="46" y="10"/>
                        <a:pt x="54" y="8"/>
                        <a:pt x="62" y="6"/>
                      </a:cubicBezTo>
                      <a:cubicBezTo>
                        <a:pt x="68" y="4"/>
                        <a:pt x="73" y="2"/>
                        <a:pt x="78" y="0"/>
                      </a:cubicBezTo>
                      <a:cubicBezTo>
                        <a:pt x="70" y="5"/>
                        <a:pt x="62" y="9"/>
                        <a:pt x="53" y="12"/>
                      </a:cubicBezTo>
                      <a:cubicBezTo>
                        <a:pt x="46" y="15"/>
                        <a:pt x="39" y="17"/>
                        <a:pt x="32" y="16"/>
                      </a:cubicBezTo>
                      <a:cubicBezTo>
                        <a:pt x="25" y="16"/>
                        <a:pt x="19" y="15"/>
                        <a:pt x="13" y="14"/>
                      </a:cubicBezTo>
                      <a:cubicBezTo>
                        <a:pt x="10" y="13"/>
                        <a:pt x="6" y="14"/>
                        <a:pt x="2" y="13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0" name="Freeform 292"/>
                <p:cNvSpPr>
                  <a:spLocks noChangeArrowheads="1"/>
                </p:cNvSpPr>
                <p:nvPr>
                  <p:custDataLst>
                    <p:tags r:id="rId200"/>
                  </p:custDataLst>
                </p:nvPr>
              </p:nvSpPr>
              <p:spPr bwMode="auto">
                <a:xfrm>
                  <a:off x="1482" y="2819"/>
                  <a:ext cx="44" cy="31"/>
                </a:xfrm>
                <a:custGeom>
                  <a:avLst/>
                  <a:gdLst>
                    <a:gd name="T0" fmla="*/ 3 w 45"/>
                    <a:gd name="T1" fmla="*/ 0 h 33"/>
                    <a:gd name="T2" fmla="*/ 0 w 45"/>
                    <a:gd name="T3" fmla="*/ 17 h 33"/>
                    <a:gd name="T4" fmla="*/ 7 w 45"/>
                    <a:gd name="T5" fmla="*/ 29 h 33"/>
                    <a:gd name="T6" fmla="*/ 25 w 45"/>
                    <a:gd name="T7" fmla="*/ 32 h 33"/>
                    <a:gd name="T8" fmla="*/ 45 w 45"/>
                    <a:gd name="T9" fmla="*/ 21 h 33"/>
                    <a:gd name="T10" fmla="*/ 26 w 45"/>
                    <a:gd name="T11" fmla="*/ 27 h 33"/>
                    <a:gd name="T12" fmla="*/ 11 w 45"/>
                    <a:gd name="T13" fmla="*/ 29 h 33"/>
                    <a:gd name="T14" fmla="*/ 1 w 45"/>
                    <a:gd name="T15" fmla="*/ 15 h 33"/>
                    <a:gd name="T16" fmla="*/ 2 w 45"/>
                    <a:gd name="T17" fmla="*/ 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" h="33">
                      <a:moveTo>
                        <a:pt x="3" y="0"/>
                      </a:moveTo>
                      <a:cubicBezTo>
                        <a:pt x="0" y="5"/>
                        <a:pt x="0" y="11"/>
                        <a:pt x="0" y="17"/>
                      </a:cubicBezTo>
                      <a:cubicBezTo>
                        <a:pt x="1" y="22"/>
                        <a:pt x="3" y="26"/>
                        <a:pt x="7" y="29"/>
                      </a:cubicBezTo>
                      <a:cubicBezTo>
                        <a:pt x="13" y="33"/>
                        <a:pt x="19" y="33"/>
                        <a:pt x="25" y="32"/>
                      </a:cubicBezTo>
                      <a:cubicBezTo>
                        <a:pt x="33" y="30"/>
                        <a:pt x="38" y="25"/>
                        <a:pt x="45" y="21"/>
                      </a:cubicBezTo>
                      <a:cubicBezTo>
                        <a:pt x="42" y="25"/>
                        <a:pt x="31" y="26"/>
                        <a:pt x="26" y="27"/>
                      </a:cubicBezTo>
                      <a:cubicBezTo>
                        <a:pt x="22" y="28"/>
                        <a:pt x="15" y="31"/>
                        <a:pt x="11" y="29"/>
                      </a:cubicBezTo>
                      <a:cubicBezTo>
                        <a:pt x="6" y="27"/>
                        <a:pt x="2" y="20"/>
                        <a:pt x="1" y="15"/>
                      </a:cubicBezTo>
                      <a:cubicBezTo>
                        <a:pt x="1" y="12"/>
                        <a:pt x="1" y="4"/>
                        <a:pt x="2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1" name="Freeform 293"/>
                <p:cNvSpPr>
                  <a:spLocks noChangeArrowheads="1"/>
                </p:cNvSpPr>
                <p:nvPr>
                  <p:custDataLst>
                    <p:tags r:id="rId201"/>
                  </p:custDataLst>
                </p:nvPr>
              </p:nvSpPr>
              <p:spPr bwMode="auto">
                <a:xfrm>
                  <a:off x="1197" y="2811"/>
                  <a:ext cx="51" cy="37"/>
                </a:xfrm>
                <a:custGeom>
                  <a:avLst/>
                  <a:gdLst>
                    <a:gd name="T0" fmla="*/ 43 w 53"/>
                    <a:gd name="T1" fmla="*/ 0 h 38"/>
                    <a:gd name="T2" fmla="*/ 37 w 53"/>
                    <a:gd name="T3" fmla="*/ 34 h 38"/>
                    <a:gd name="T4" fmla="*/ 0 w 53"/>
                    <a:gd name="T5" fmla="*/ 22 h 38"/>
                    <a:gd name="T6" fmla="*/ 40 w 53"/>
                    <a:gd name="T7" fmla="*/ 29 h 38"/>
                    <a:gd name="T8" fmla="*/ 46 w 53"/>
                    <a:gd name="T9" fmla="*/ 15 h 38"/>
                    <a:gd name="T10" fmla="*/ 43 w 53"/>
                    <a:gd name="T11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2" h="38">
                      <a:moveTo>
                        <a:pt x="43" y="0"/>
                      </a:moveTo>
                      <a:cubicBezTo>
                        <a:pt x="51" y="9"/>
                        <a:pt x="53" y="30"/>
                        <a:pt x="37" y="34"/>
                      </a:cubicBezTo>
                      <a:cubicBezTo>
                        <a:pt x="24" y="38"/>
                        <a:pt x="10" y="32"/>
                        <a:pt x="0" y="22"/>
                      </a:cubicBezTo>
                      <a:cubicBezTo>
                        <a:pt x="14" y="29"/>
                        <a:pt x="25" y="38"/>
                        <a:pt x="40" y="29"/>
                      </a:cubicBezTo>
                      <a:cubicBezTo>
                        <a:pt x="46" y="26"/>
                        <a:pt x="46" y="21"/>
                        <a:pt x="46" y="15"/>
                      </a:cubicBezTo>
                      <a:cubicBezTo>
                        <a:pt x="46" y="10"/>
                        <a:pt x="45" y="5"/>
                        <a:pt x="43" y="1"/>
                      </a:cubicBezTo>
                    </a:path>
                  </a:pathLst>
                </a:custGeom>
                <a:solidFill>
                  <a:srgbClr val="F3ACC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2" name="Freeform 294"/>
                <p:cNvSpPr>
                  <a:spLocks noChangeArrowheads="1"/>
                </p:cNvSpPr>
                <p:nvPr>
                  <p:custDataLst>
                    <p:tags r:id="rId202"/>
                  </p:custDataLst>
                </p:nvPr>
              </p:nvSpPr>
              <p:spPr bwMode="auto">
                <a:xfrm>
                  <a:off x="1215" y="2732"/>
                  <a:ext cx="58" cy="18"/>
                </a:xfrm>
                <a:custGeom>
                  <a:avLst/>
                  <a:gdLst>
                    <a:gd name="T0" fmla="*/ 1 w 60"/>
                    <a:gd name="T1" fmla="*/ 8 h 18"/>
                    <a:gd name="T2" fmla="*/ 30 w 60"/>
                    <a:gd name="T3" fmla="*/ 2 h 18"/>
                    <a:gd name="T4" fmla="*/ 44 w 60"/>
                    <a:gd name="T5" fmla="*/ 10 h 18"/>
                    <a:gd name="T6" fmla="*/ 60 w 60"/>
                    <a:gd name="T7" fmla="*/ 18 h 18"/>
                    <a:gd name="T8" fmla="*/ 29 w 60"/>
                    <a:gd name="T9" fmla="*/ 8 h 18"/>
                    <a:gd name="T10" fmla="*/ 0 w 60"/>
                    <a:gd name="T11" fmla="*/ 9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18">
                      <a:moveTo>
                        <a:pt x="1" y="8"/>
                      </a:moveTo>
                      <a:cubicBezTo>
                        <a:pt x="10" y="8"/>
                        <a:pt x="20" y="0"/>
                        <a:pt x="30" y="2"/>
                      </a:cubicBezTo>
                      <a:cubicBezTo>
                        <a:pt x="35" y="3"/>
                        <a:pt x="40" y="7"/>
                        <a:pt x="44" y="10"/>
                      </a:cubicBezTo>
                      <a:cubicBezTo>
                        <a:pt x="49" y="13"/>
                        <a:pt x="55" y="15"/>
                        <a:pt x="60" y="18"/>
                      </a:cubicBezTo>
                      <a:cubicBezTo>
                        <a:pt x="49" y="15"/>
                        <a:pt x="39" y="10"/>
                        <a:pt x="29" y="8"/>
                      </a:cubicBezTo>
                      <a:cubicBezTo>
                        <a:pt x="20" y="6"/>
                        <a:pt x="8" y="7"/>
                        <a:pt x="0" y="9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3" name="Freeform 295"/>
                <p:cNvSpPr>
                  <a:spLocks noChangeArrowheads="1"/>
                </p:cNvSpPr>
                <p:nvPr>
                  <p:custDataLst>
                    <p:tags r:id="rId203"/>
                  </p:custDataLst>
                </p:nvPr>
              </p:nvSpPr>
              <p:spPr bwMode="auto">
                <a:xfrm>
                  <a:off x="1068" y="2660"/>
                  <a:ext cx="66" cy="45"/>
                </a:xfrm>
                <a:custGeom>
                  <a:avLst/>
                  <a:gdLst>
                    <a:gd name="T0" fmla="*/ 0 w 68"/>
                    <a:gd name="T1" fmla="*/ 1 h 47"/>
                    <a:gd name="T2" fmla="*/ 14 w 68"/>
                    <a:gd name="T3" fmla="*/ 14 h 47"/>
                    <a:gd name="T4" fmla="*/ 32 w 68"/>
                    <a:gd name="T5" fmla="*/ 23 h 47"/>
                    <a:gd name="T6" fmla="*/ 68 w 68"/>
                    <a:gd name="T7" fmla="*/ 47 h 47"/>
                    <a:gd name="T8" fmla="*/ 46 w 68"/>
                    <a:gd name="T9" fmla="*/ 35 h 47"/>
                    <a:gd name="T10" fmla="*/ 17 w 68"/>
                    <a:gd name="T11" fmla="*/ 30 h 47"/>
                    <a:gd name="T12" fmla="*/ 0 w 68"/>
                    <a:gd name="T1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" h="47">
                      <a:moveTo>
                        <a:pt x="0" y="1"/>
                      </a:moveTo>
                      <a:cubicBezTo>
                        <a:pt x="7" y="2"/>
                        <a:pt x="10" y="10"/>
                        <a:pt x="14" y="14"/>
                      </a:cubicBezTo>
                      <a:cubicBezTo>
                        <a:pt x="19" y="19"/>
                        <a:pt x="26" y="21"/>
                        <a:pt x="32" y="23"/>
                      </a:cubicBezTo>
                      <a:cubicBezTo>
                        <a:pt x="46" y="29"/>
                        <a:pt x="61" y="33"/>
                        <a:pt x="68" y="47"/>
                      </a:cubicBezTo>
                      <a:cubicBezTo>
                        <a:pt x="61" y="42"/>
                        <a:pt x="56" y="37"/>
                        <a:pt x="46" y="35"/>
                      </a:cubicBezTo>
                      <a:cubicBezTo>
                        <a:pt x="37" y="33"/>
                        <a:pt x="26" y="33"/>
                        <a:pt x="17" y="30"/>
                      </a:cubicBezTo>
                      <a:cubicBezTo>
                        <a:pt x="6" y="25"/>
                        <a:pt x="4" y="10"/>
                        <a:pt x="0" y="0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4" name="Freeform 296"/>
                <p:cNvSpPr>
                  <a:spLocks noChangeArrowheads="1"/>
                </p:cNvSpPr>
                <p:nvPr>
                  <p:custDataLst>
                    <p:tags r:id="rId204"/>
                  </p:custDataLst>
                </p:nvPr>
              </p:nvSpPr>
              <p:spPr bwMode="auto">
                <a:xfrm>
                  <a:off x="1597" y="2671"/>
                  <a:ext cx="34" cy="35"/>
                </a:xfrm>
                <a:custGeom>
                  <a:avLst/>
                  <a:gdLst>
                    <a:gd name="T0" fmla="*/ 35 w 35"/>
                    <a:gd name="T1" fmla="*/ 0 h 36"/>
                    <a:gd name="T2" fmla="*/ 27 w 35"/>
                    <a:gd name="T3" fmla="*/ 7 h 36"/>
                    <a:gd name="T4" fmla="*/ 19 w 35"/>
                    <a:gd name="T5" fmla="*/ 17 h 36"/>
                    <a:gd name="T6" fmla="*/ 11 w 35"/>
                    <a:gd name="T7" fmla="*/ 29 h 36"/>
                    <a:gd name="T8" fmla="*/ 0 w 35"/>
                    <a:gd name="T9" fmla="*/ 35 h 36"/>
                    <a:gd name="T10" fmla="*/ 13 w 35"/>
                    <a:gd name="T11" fmla="*/ 32 h 36"/>
                    <a:gd name="T12" fmla="*/ 22 w 35"/>
                    <a:gd name="T13" fmla="*/ 20 h 36"/>
                    <a:gd name="T14" fmla="*/ 29 w 35"/>
                    <a:gd name="T15" fmla="*/ 9 h 36"/>
                    <a:gd name="T16" fmla="*/ 34 w 35"/>
                    <a:gd name="T17" fmla="*/ 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36">
                      <a:moveTo>
                        <a:pt x="35" y="0"/>
                      </a:moveTo>
                      <a:cubicBezTo>
                        <a:pt x="31" y="0"/>
                        <a:pt x="29" y="4"/>
                        <a:pt x="27" y="7"/>
                      </a:cubicBezTo>
                      <a:cubicBezTo>
                        <a:pt x="24" y="11"/>
                        <a:pt x="21" y="13"/>
                        <a:pt x="19" y="17"/>
                      </a:cubicBezTo>
                      <a:cubicBezTo>
                        <a:pt x="17" y="21"/>
                        <a:pt x="14" y="26"/>
                        <a:pt x="11" y="29"/>
                      </a:cubicBezTo>
                      <a:cubicBezTo>
                        <a:pt x="8" y="33"/>
                        <a:pt x="2" y="33"/>
                        <a:pt x="0" y="35"/>
                      </a:cubicBezTo>
                      <a:cubicBezTo>
                        <a:pt x="5" y="36"/>
                        <a:pt x="9" y="34"/>
                        <a:pt x="13" y="32"/>
                      </a:cubicBezTo>
                      <a:cubicBezTo>
                        <a:pt x="18" y="29"/>
                        <a:pt x="19" y="25"/>
                        <a:pt x="22" y="20"/>
                      </a:cubicBezTo>
                      <a:cubicBezTo>
                        <a:pt x="24" y="17"/>
                        <a:pt x="27" y="13"/>
                        <a:pt x="29" y="9"/>
                      </a:cubicBezTo>
                      <a:cubicBezTo>
                        <a:pt x="30" y="7"/>
                        <a:pt x="31" y="3"/>
                        <a:pt x="34" y="2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5" name="Freeform 297"/>
                <p:cNvSpPr>
                  <a:spLocks noChangeArrowheads="1"/>
                </p:cNvSpPr>
                <p:nvPr>
                  <p:custDataLst>
                    <p:tags r:id="rId205"/>
                  </p:custDataLst>
                </p:nvPr>
              </p:nvSpPr>
              <p:spPr bwMode="auto">
                <a:xfrm>
                  <a:off x="1483" y="2716"/>
                  <a:ext cx="72" cy="30"/>
                </a:xfrm>
                <a:custGeom>
                  <a:avLst/>
                  <a:gdLst>
                    <a:gd name="T0" fmla="*/ 73 w 74"/>
                    <a:gd name="T1" fmla="*/ 2 h 31"/>
                    <a:gd name="T2" fmla="*/ 42 w 74"/>
                    <a:gd name="T3" fmla="*/ 12 h 31"/>
                    <a:gd name="T4" fmla="*/ 0 w 74"/>
                    <a:gd name="T5" fmla="*/ 27 h 31"/>
                    <a:gd name="T6" fmla="*/ 45 w 74"/>
                    <a:gd name="T7" fmla="*/ 15 h 31"/>
                    <a:gd name="T8" fmla="*/ 74 w 74"/>
                    <a:gd name="T9" fmla="*/ 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4" h="31">
                      <a:moveTo>
                        <a:pt x="73" y="2"/>
                      </a:moveTo>
                      <a:cubicBezTo>
                        <a:pt x="62" y="0"/>
                        <a:pt x="51" y="7"/>
                        <a:pt x="42" y="12"/>
                      </a:cubicBezTo>
                      <a:cubicBezTo>
                        <a:pt x="29" y="19"/>
                        <a:pt x="15" y="26"/>
                        <a:pt x="0" y="27"/>
                      </a:cubicBezTo>
                      <a:cubicBezTo>
                        <a:pt x="16" y="31"/>
                        <a:pt x="33" y="24"/>
                        <a:pt x="45" y="15"/>
                      </a:cubicBezTo>
                      <a:cubicBezTo>
                        <a:pt x="52" y="9"/>
                        <a:pt x="65" y="3"/>
                        <a:pt x="74" y="3"/>
                      </a:cubicBezTo>
                    </a:path>
                  </a:pathLst>
                </a:custGeom>
                <a:solidFill>
                  <a:srgbClr val="CD2D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6" name="Freeform 298"/>
                <p:cNvSpPr>
                  <a:spLocks noChangeArrowheads="1"/>
                </p:cNvSpPr>
                <p:nvPr>
                  <p:custDataLst>
                    <p:tags r:id="rId206"/>
                  </p:custDataLst>
                </p:nvPr>
              </p:nvSpPr>
              <p:spPr bwMode="auto">
                <a:xfrm>
                  <a:off x="1331" y="3003"/>
                  <a:ext cx="57" cy="213"/>
                </a:xfrm>
                <a:custGeom>
                  <a:avLst/>
                  <a:gdLst>
                    <a:gd name="T0" fmla="*/ 34 w 60"/>
                    <a:gd name="T1" fmla="*/ 7 h 222"/>
                    <a:gd name="T2" fmla="*/ 2 w 60"/>
                    <a:gd name="T3" fmla="*/ 68 h 222"/>
                    <a:gd name="T4" fmla="*/ 4 w 60"/>
                    <a:gd name="T5" fmla="*/ 152 h 222"/>
                    <a:gd name="T6" fmla="*/ 40 w 60"/>
                    <a:gd name="T7" fmla="*/ 184 h 222"/>
                    <a:gd name="T8" fmla="*/ 47 w 60"/>
                    <a:gd name="T9" fmla="*/ 49 h 222"/>
                    <a:gd name="T10" fmla="*/ 32 w 60"/>
                    <a:gd name="T11" fmla="*/ 10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0" h="221">
                      <a:moveTo>
                        <a:pt x="34" y="7"/>
                      </a:moveTo>
                      <a:cubicBezTo>
                        <a:pt x="6" y="0"/>
                        <a:pt x="4" y="47"/>
                        <a:pt x="2" y="68"/>
                      </a:cubicBezTo>
                      <a:cubicBezTo>
                        <a:pt x="0" y="94"/>
                        <a:pt x="0" y="126"/>
                        <a:pt x="4" y="152"/>
                      </a:cubicBezTo>
                      <a:cubicBezTo>
                        <a:pt x="7" y="171"/>
                        <a:pt x="24" y="222"/>
                        <a:pt x="40" y="184"/>
                      </a:cubicBezTo>
                      <a:cubicBezTo>
                        <a:pt x="57" y="145"/>
                        <a:pt x="60" y="90"/>
                        <a:pt x="47" y="49"/>
                      </a:cubicBezTo>
                      <a:cubicBezTo>
                        <a:pt x="42" y="35"/>
                        <a:pt x="38" y="23"/>
                        <a:pt x="32" y="10"/>
                      </a:cubicBezTo>
                    </a:path>
                  </a:pathLst>
                </a:custGeom>
                <a:solidFill>
                  <a:srgbClr val="E536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7" name="Freeform 299"/>
                <p:cNvSpPr>
                  <a:spLocks noChangeArrowheads="1"/>
                </p:cNvSpPr>
                <p:nvPr>
                  <p:custDataLst>
                    <p:tags r:id="rId207"/>
                  </p:custDataLst>
                </p:nvPr>
              </p:nvSpPr>
              <p:spPr bwMode="auto">
                <a:xfrm>
                  <a:off x="1331" y="3016"/>
                  <a:ext cx="25" cy="169"/>
                </a:xfrm>
                <a:custGeom>
                  <a:avLst/>
                  <a:gdLst>
                    <a:gd name="T0" fmla="*/ 16 w 26"/>
                    <a:gd name="T1" fmla="*/ 6 h 177"/>
                    <a:gd name="T2" fmla="*/ 11 w 26"/>
                    <a:gd name="T3" fmla="*/ 23 h 177"/>
                    <a:gd name="T4" fmla="*/ 4 w 26"/>
                    <a:gd name="T5" fmla="*/ 52 h 177"/>
                    <a:gd name="T6" fmla="*/ 3 w 26"/>
                    <a:gd name="T7" fmla="*/ 103 h 177"/>
                    <a:gd name="T8" fmla="*/ 14 w 26"/>
                    <a:gd name="T9" fmla="*/ 145 h 177"/>
                    <a:gd name="T10" fmla="*/ 21 w 26"/>
                    <a:gd name="T11" fmla="*/ 165 h 177"/>
                    <a:gd name="T12" fmla="*/ 24 w 26"/>
                    <a:gd name="T13" fmla="*/ 177 h 177"/>
                    <a:gd name="T14" fmla="*/ 23 w 26"/>
                    <a:gd name="T15" fmla="*/ 158 h 177"/>
                    <a:gd name="T16" fmla="*/ 21 w 26"/>
                    <a:gd name="T17" fmla="*/ 132 h 177"/>
                    <a:gd name="T18" fmla="*/ 19 w 26"/>
                    <a:gd name="T19" fmla="*/ 103 h 177"/>
                    <a:gd name="T20" fmla="*/ 18 w 26"/>
                    <a:gd name="T21" fmla="*/ 71 h 177"/>
                    <a:gd name="T22" fmla="*/ 18 w 26"/>
                    <a:gd name="T23" fmla="*/ 20 h 177"/>
                    <a:gd name="T24" fmla="*/ 15 w 26"/>
                    <a:gd name="T25" fmla="*/ 1 h 177"/>
                    <a:gd name="T26" fmla="*/ 14 w 26"/>
                    <a:gd name="T27" fmla="*/ 2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6" h="177">
                      <a:moveTo>
                        <a:pt x="16" y="6"/>
                      </a:moveTo>
                      <a:cubicBezTo>
                        <a:pt x="13" y="8"/>
                        <a:pt x="12" y="19"/>
                        <a:pt x="11" y="23"/>
                      </a:cubicBezTo>
                      <a:cubicBezTo>
                        <a:pt x="9" y="32"/>
                        <a:pt x="6" y="42"/>
                        <a:pt x="4" y="52"/>
                      </a:cubicBezTo>
                      <a:cubicBezTo>
                        <a:pt x="1" y="69"/>
                        <a:pt x="0" y="85"/>
                        <a:pt x="3" y="103"/>
                      </a:cubicBezTo>
                      <a:cubicBezTo>
                        <a:pt x="5" y="117"/>
                        <a:pt x="9" y="131"/>
                        <a:pt x="14" y="145"/>
                      </a:cubicBezTo>
                      <a:cubicBezTo>
                        <a:pt x="17" y="151"/>
                        <a:pt x="19" y="158"/>
                        <a:pt x="21" y="165"/>
                      </a:cubicBezTo>
                      <a:cubicBezTo>
                        <a:pt x="21" y="168"/>
                        <a:pt x="22" y="174"/>
                        <a:pt x="24" y="177"/>
                      </a:cubicBezTo>
                      <a:cubicBezTo>
                        <a:pt x="26" y="172"/>
                        <a:pt x="24" y="163"/>
                        <a:pt x="23" y="158"/>
                      </a:cubicBezTo>
                      <a:cubicBezTo>
                        <a:pt x="22" y="149"/>
                        <a:pt x="21" y="141"/>
                        <a:pt x="21" y="132"/>
                      </a:cubicBezTo>
                      <a:cubicBezTo>
                        <a:pt x="20" y="122"/>
                        <a:pt x="19" y="113"/>
                        <a:pt x="19" y="103"/>
                      </a:cubicBezTo>
                      <a:cubicBezTo>
                        <a:pt x="19" y="92"/>
                        <a:pt x="19" y="82"/>
                        <a:pt x="18" y="71"/>
                      </a:cubicBezTo>
                      <a:cubicBezTo>
                        <a:pt x="18" y="54"/>
                        <a:pt x="20" y="37"/>
                        <a:pt x="18" y="20"/>
                      </a:cubicBezTo>
                      <a:cubicBezTo>
                        <a:pt x="17" y="14"/>
                        <a:pt x="18" y="7"/>
                        <a:pt x="15" y="1"/>
                      </a:cubicBezTo>
                      <a:cubicBezTo>
                        <a:pt x="14" y="0"/>
                        <a:pt x="14" y="1"/>
                        <a:pt x="14" y="2"/>
                      </a:cubicBezTo>
                    </a:path>
                  </a:pathLst>
                </a:custGeom>
                <a:solidFill>
                  <a:srgbClr val="C427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8" name="Freeform 300"/>
                <p:cNvSpPr>
                  <a:spLocks noChangeArrowheads="1"/>
                </p:cNvSpPr>
                <p:nvPr>
                  <p:custDataLst>
                    <p:tags r:id="rId208"/>
                  </p:custDataLst>
                </p:nvPr>
              </p:nvSpPr>
              <p:spPr bwMode="auto">
                <a:xfrm>
                  <a:off x="1359" y="3046"/>
                  <a:ext cx="10" cy="108"/>
                </a:xfrm>
                <a:custGeom>
                  <a:avLst/>
                  <a:gdLst>
                    <a:gd name="T0" fmla="*/ 1 w 10"/>
                    <a:gd name="T1" fmla="*/ 0 h 112"/>
                    <a:gd name="T2" fmla="*/ 10 w 10"/>
                    <a:gd name="T3" fmla="*/ 50 h 112"/>
                    <a:gd name="T4" fmla="*/ 10 w 10"/>
                    <a:gd name="T5" fmla="*/ 76 h 112"/>
                    <a:gd name="T6" fmla="*/ 4 w 10"/>
                    <a:gd name="T7" fmla="*/ 100 h 112"/>
                    <a:gd name="T8" fmla="*/ 0 w 10"/>
                    <a:gd name="T9" fmla="*/ 112 h 112"/>
                    <a:gd name="T10" fmla="*/ 6 w 10"/>
                    <a:gd name="T11" fmla="*/ 82 h 112"/>
                    <a:gd name="T12" fmla="*/ 6 w 10"/>
                    <a:gd name="T13" fmla="*/ 50 h 112"/>
                    <a:gd name="T14" fmla="*/ 2 w 10"/>
                    <a:gd name="T15" fmla="*/ 2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112">
                      <a:moveTo>
                        <a:pt x="1" y="0"/>
                      </a:moveTo>
                      <a:cubicBezTo>
                        <a:pt x="8" y="16"/>
                        <a:pt x="9" y="33"/>
                        <a:pt x="10" y="50"/>
                      </a:cubicBezTo>
                      <a:cubicBezTo>
                        <a:pt x="10" y="58"/>
                        <a:pt x="10" y="67"/>
                        <a:pt x="10" y="76"/>
                      </a:cubicBezTo>
                      <a:cubicBezTo>
                        <a:pt x="10" y="84"/>
                        <a:pt x="6" y="92"/>
                        <a:pt x="4" y="100"/>
                      </a:cubicBezTo>
                      <a:cubicBezTo>
                        <a:pt x="4" y="104"/>
                        <a:pt x="3" y="109"/>
                        <a:pt x="0" y="112"/>
                      </a:cubicBezTo>
                      <a:cubicBezTo>
                        <a:pt x="0" y="102"/>
                        <a:pt x="4" y="92"/>
                        <a:pt x="6" y="82"/>
                      </a:cubicBezTo>
                      <a:cubicBezTo>
                        <a:pt x="7" y="71"/>
                        <a:pt x="7" y="61"/>
                        <a:pt x="6" y="50"/>
                      </a:cubicBezTo>
                      <a:cubicBezTo>
                        <a:pt x="5" y="34"/>
                        <a:pt x="5" y="17"/>
                        <a:pt x="2" y="2"/>
                      </a:cubicBezTo>
                    </a:path>
                  </a:pathLst>
                </a:custGeom>
                <a:solidFill>
                  <a:srgbClr val="EB749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199" name="Freeform 301"/>
                <p:cNvSpPr>
                  <a:spLocks noChangeArrowheads="1"/>
                </p:cNvSpPr>
                <p:nvPr>
                  <p:custDataLst>
                    <p:tags r:id="rId209"/>
                  </p:custDataLst>
                </p:nvPr>
              </p:nvSpPr>
              <p:spPr bwMode="auto">
                <a:xfrm>
                  <a:off x="1103" y="2778"/>
                  <a:ext cx="252" cy="238"/>
                </a:xfrm>
                <a:custGeom>
                  <a:avLst/>
                  <a:gdLst>
                    <a:gd name="T0" fmla="*/ 0 w 262"/>
                    <a:gd name="T1" fmla="*/ 0 h 248"/>
                    <a:gd name="T2" fmla="*/ 108 w 262"/>
                    <a:gd name="T3" fmla="*/ 77 h 248"/>
                    <a:gd name="T4" fmla="*/ 165 w 262"/>
                    <a:gd name="T5" fmla="*/ 102 h 248"/>
                    <a:gd name="T6" fmla="*/ 211 w 262"/>
                    <a:gd name="T7" fmla="*/ 141 h 248"/>
                    <a:gd name="T8" fmla="*/ 262 w 262"/>
                    <a:gd name="T9" fmla="*/ 248 h 2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2" h="248">
                      <a:moveTo>
                        <a:pt x="0" y="0"/>
                      </a:moveTo>
                      <a:cubicBezTo>
                        <a:pt x="39" y="19"/>
                        <a:pt x="69" y="57"/>
                        <a:pt x="108" y="77"/>
                      </a:cubicBezTo>
                      <a:cubicBezTo>
                        <a:pt x="126" y="87"/>
                        <a:pt x="147" y="90"/>
                        <a:pt x="165" y="102"/>
                      </a:cubicBezTo>
                      <a:cubicBezTo>
                        <a:pt x="181" y="113"/>
                        <a:pt x="196" y="129"/>
                        <a:pt x="211" y="141"/>
                      </a:cubicBezTo>
                      <a:cubicBezTo>
                        <a:pt x="247" y="171"/>
                        <a:pt x="252" y="207"/>
                        <a:pt x="262" y="248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0" name="Freeform 302"/>
                <p:cNvSpPr>
                  <a:spLocks noChangeArrowheads="1"/>
                </p:cNvSpPr>
                <p:nvPr>
                  <p:custDataLst>
                    <p:tags r:id="rId210"/>
                  </p:custDataLst>
                </p:nvPr>
              </p:nvSpPr>
              <p:spPr bwMode="auto">
                <a:xfrm>
                  <a:off x="1110" y="2781"/>
                  <a:ext cx="165" cy="109"/>
                </a:xfrm>
                <a:custGeom>
                  <a:avLst/>
                  <a:gdLst>
                    <a:gd name="T0" fmla="*/ 172 w 172"/>
                    <a:gd name="T1" fmla="*/ 110 h 113"/>
                    <a:gd name="T2" fmla="*/ 123 w 172"/>
                    <a:gd name="T3" fmla="*/ 112 h 113"/>
                    <a:gd name="T4" fmla="*/ 68 w 172"/>
                    <a:gd name="T5" fmla="*/ 94 h 113"/>
                    <a:gd name="T6" fmla="*/ 25 w 172"/>
                    <a:gd name="T7" fmla="*/ 47 h 113"/>
                    <a:gd name="T8" fmla="*/ 16 w 172"/>
                    <a:gd name="T9" fmla="*/ 24 h 113"/>
                    <a:gd name="T10" fmla="*/ 6 w 172"/>
                    <a:gd name="T11" fmla="*/ 6 h 113"/>
                    <a:gd name="T12" fmla="*/ 0 w 172"/>
                    <a:gd name="T13" fmla="*/ 0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2" h="113">
                      <a:moveTo>
                        <a:pt x="172" y="110"/>
                      </a:moveTo>
                      <a:cubicBezTo>
                        <a:pt x="158" y="102"/>
                        <a:pt x="137" y="111"/>
                        <a:pt x="123" y="112"/>
                      </a:cubicBezTo>
                      <a:cubicBezTo>
                        <a:pt x="105" y="113"/>
                        <a:pt x="82" y="106"/>
                        <a:pt x="68" y="94"/>
                      </a:cubicBezTo>
                      <a:cubicBezTo>
                        <a:pt x="51" y="80"/>
                        <a:pt x="34" y="67"/>
                        <a:pt x="25" y="47"/>
                      </a:cubicBezTo>
                      <a:cubicBezTo>
                        <a:pt x="22" y="40"/>
                        <a:pt x="20" y="31"/>
                        <a:pt x="16" y="24"/>
                      </a:cubicBezTo>
                      <a:cubicBezTo>
                        <a:pt x="13" y="18"/>
                        <a:pt x="8" y="12"/>
                        <a:pt x="6" y="6"/>
                      </a:cubicBezTo>
                      <a:cubicBezTo>
                        <a:pt x="4" y="4"/>
                        <a:pt x="3" y="2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1" name="Freeform 303"/>
                <p:cNvSpPr>
                  <a:spLocks noChangeArrowheads="1"/>
                </p:cNvSpPr>
                <p:nvPr>
                  <p:custDataLst>
                    <p:tags r:id="rId211"/>
                  </p:custDataLst>
                </p:nvPr>
              </p:nvSpPr>
              <p:spPr bwMode="auto">
                <a:xfrm>
                  <a:off x="1347" y="2739"/>
                  <a:ext cx="234" cy="271"/>
                </a:xfrm>
                <a:custGeom>
                  <a:avLst/>
                  <a:gdLst>
                    <a:gd name="T0" fmla="*/ 7 w 243"/>
                    <a:gd name="T1" fmla="*/ 282 h 282"/>
                    <a:gd name="T2" fmla="*/ 16 w 243"/>
                    <a:gd name="T3" fmla="*/ 213 h 282"/>
                    <a:gd name="T4" fmla="*/ 60 w 243"/>
                    <a:gd name="T5" fmla="*/ 153 h 282"/>
                    <a:gd name="T6" fmla="*/ 113 w 243"/>
                    <a:gd name="T7" fmla="*/ 98 h 282"/>
                    <a:gd name="T8" fmla="*/ 129 w 243"/>
                    <a:gd name="T9" fmla="*/ 71 h 282"/>
                    <a:gd name="T10" fmla="*/ 157 w 243"/>
                    <a:gd name="T11" fmla="*/ 49 h 282"/>
                    <a:gd name="T12" fmla="*/ 197 w 243"/>
                    <a:gd name="T13" fmla="*/ 20 h 282"/>
                    <a:gd name="T14" fmla="*/ 243 w 243"/>
                    <a:gd name="T15" fmla="*/ 0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3" h="282">
                      <a:moveTo>
                        <a:pt x="7" y="282"/>
                      </a:moveTo>
                      <a:cubicBezTo>
                        <a:pt x="0" y="263"/>
                        <a:pt x="9" y="230"/>
                        <a:pt x="16" y="213"/>
                      </a:cubicBezTo>
                      <a:cubicBezTo>
                        <a:pt x="27" y="189"/>
                        <a:pt x="39" y="170"/>
                        <a:pt x="60" y="153"/>
                      </a:cubicBezTo>
                      <a:cubicBezTo>
                        <a:pt x="81" y="135"/>
                        <a:pt x="100" y="121"/>
                        <a:pt x="113" y="98"/>
                      </a:cubicBezTo>
                      <a:cubicBezTo>
                        <a:pt x="119" y="89"/>
                        <a:pt x="121" y="79"/>
                        <a:pt x="129" y="71"/>
                      </a:cubicBezTo>
                      <a:cubicBezTo>
                        <a:pt x="137" y="63"/>
                        <a:pt x="149" y="58"/>
                        <a:pt x="157" y="49"/>
                      </a:cubicBezTo>
                      <a:cubicBezTo>
                        <a:pt x="170" y="33"/>
                        <a:pt x="176" y="23"/>
                        <a:pt x="197" y="20"/>
                      </a:cubicBezTo>
                      <a:cubicBezTo>
                        <a:pt x="216" y="18"/>
                        <a:pt x="226" y="7"/>
                        <a:pt x="243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2" name="Freeform 304"/>
                <p:cNvSpPr>
                  <a:spLocks noChangeArrowheads="1"/>
                </p:cNvSpPr>
                <p:nvPr>
                  <p:custDataLst>
                    <p:tags r:id="rId212"/>
                  </p:custDataLst>
                </p:nvPr>
              </p:nvSpPr>
              <p:spPr bwMode="auto">
                <a:xfrm>
                  <a:off x="1226" y="2764"/>
                  <a:ext cx="289" cy="59"/>
                </a:xfrm>
                <a:custGeom>
                  <a:avLst/>
                  <a:gdLst>
                    <a:gd name="T0" fmla="*/ 301 w 301"/>
                    <a:gd name="T1" fmla="*/ 0 h 61"/>
                    <a:gd name="T2" fmla="*/ 275 w 301"/>
                    <a:gd name="T3" fmla="*/ 13 h 61"/>
                    <a:gd name="T4" fmla="*/ 247 w 301"/>
                    <a:gd name="T5" fmla="*/ 34 h 61"/>
                    <a:gd name="T6" fmla="*/ 211 w 301"/>
                    <a:gd name="T7" fmla="*/ 48 h 61"/>
                    <a:gd name="T8" fmla="*/ 164 w 301"/>
                    <a:gd name="T9" fmla="*/ 60 h 61"/>
                    <a:gd name="T10" fmla="*/ 103 w 301"/>
                    <a:gd name="T11" fmla="*/ 55 h 61"/>
                    <a:gd name="T12" fmla="*/ 62 w 301"/>
                    <a:gd name="T13" fmla="*/ 52 h 61"/>
                    <a:gd name="T14" fmla="*/ 10 w 301"/>
                    <a:gd name="T15" fmla="*/ 30 h 61"/>
                    <a:gd name="T16" fmla="*/ 0 w 301"/>
                    <a:gd name="T17" fmla="*/ 2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1" h="61">
                      <a:moveTo>
                        <a:pt x="301" y="0"/>
                      </a:moveTo>
                      <a:cubicBezTo>
                        <a:pt x="301" y="5"/>
                        <a:pt x="281" y="8"/>
                        <a:pt x="275" y="13"/>
                      </a:cubicBezTo>
                      <a:cubicBezTo>
                        <a:pt x="266" y="22"/>
                        <a:pt x="260" y="31"/>
                        <a:pt x="247" y="34"/>
                      </a:cubicBezTo>
                      <a:cubicBezTo>
                        <a:pt x="232" y="37"/>
                        <a:pt x="224" y="39"/>
                        <a:pt x="211" y="48"/>
                      </a:cubicBezTo>
                      <a:cubicBezTo>
                        <a:pt x="196" y="59"/>
                        <a:pt x="182" y="61"/>
                        <a:pt x="164" y="60"/>
                      </a:cubicBezTo>
                      <a:cubicBezTo>
                        <a:pt x="143" y="60"/>
                        <a:pt x="124" y="51"/>
                        <a:pt x="103" y="55"/>
                      </a:cubicBezTo>
                      <a:cubicBezTo>
                        <a:pt x="88" y="59"/>
                        <a:pt x="77" y="61"/>
                        <a:pt x="62" y="52"/>
                      </a:cubicBezTo>
                      <a:cubicBezTo>
                        <a:pt x="43" y="40"/>
                        <a:pt x="30" y="33"/>
                        <a:pt x="10" y="30"/>
                      </a:cubicBezTo>
                      <a:cubicBezTo>
                        <a:pt x="7" y="29"/>
                        <a:pt x="3" y="27"/>
                        <a:pt x="0" y="28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3" name="Freeform 305"/>
                <p:cNvSpPr>
                  <a:spLocks noChangeArrowheads="1"/>
                </p:cNvSpPr>
                <p:nvPr>
                  <p:custDataLst>
                    <p:tags r:id="rId213"/>
                  </p:custDataLst>
                </p:nvPr>
              </p:nvSpPr>
              <p:spPr bwMode="auto">
                <a:xfrm>
                  <a:off x="1261" y="2797"/>
                  <a:ext cx="201" cy="53"/>
                </a:xfrm>
                <a:custGeom>
                  <a:avLst/>
                  <a:gdLst>
                    <a:gd name="T0" fmla="*/ 209 w 209"/>
                    <a:gd name="T1" fmla="*/ 0 h 56"/>
                    <a:gd name="T2" fmla="*/ 156 w 209"/>
                    <a:gd name="T3" fmla="*/ 41 h 56"/>
                    <a:gd name="T4" fmla="*/ 76 w 209"/>
                    <a:gd name="T5" fmla="*/ 44 h 56"/>
                    <a:gd name="T6" fmla="*/ 24 w 209"/>
                    <a:gd name="T7" fmla="*/ 28 h 56"/>
                    <a:gd name="T8" fmla="*/ 0 w 209"/>
                    <a:gd name="T9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9" h="56">
                      <a:moveTo>
                        <a:pt x="209" y="0"/>
                      </a:moveTo>
                      <a:cubicBezTo>
                        <a:pt x="189" y="5"/>
                        <a:pt x="173" y="31"/>
                        <a:pt x="156" y="41"/>
                      </a:cubicBezTo>
                      <a:cubicBezTo>
                        <a:pt x="132" y="56"/>
                        <a:pt x="103" y="41"/>
                        <a:pt x="76" y="44"/>
                      </a:cubicBezTo>
                      <a:cubicBezTo>
                        <a:pt x="53" y="47"/>
                        <a:pt x="40" y="47"/>
                        <a:pt x="24" y="28"/>
                      </a:cubicBezTo>
                      <a:cubicBezTo>
                        <a:pt x="17" y="20"/>
                        <a:pt x="10" y="10"/>
                        <a:pt x="0" y="3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4" name="Freeform 306"/>
                <p:cNvSpPr>
                  <a:spLocks noChangeArrowheads="1"/>
                </p:cNvSpPr>
                <p:nvPr>
                  <p:custDataLst>
                    <p:tags r:id="rId214"/>
                  </p:custDataLst>
                </p:nvPr>
              </p:nvSpPr>
              <p:spPr bwMode="auto">
                <a:xfrm>
                  <a:off x="1252" y="2819"/>
                  <a:ext cx="202" cy="65"/>
                </a:xfrm>
                <a:custGeom>
                  <a:avLst/>
                  <a:gdLst>
                    <a:gd name="T0" fmla="*/ 210 w 210"/>
                    <a:gd name="T1" fmla="*/ 20 h 68"/>
                    <a:gd name="T2" fmla="*/ 160 w 210"/>
                    <a:gd name="T3" fmla="*/ 51 h 68"/>
                    <a:gd name="T4" fmla="*/ 75 w 210"/>
                    <a:gd name="T5" fmla="*/ 53 h 68"/>
                    <a:gd name="T6" fmla="*/ 29 w 210"/>
                    <a:gd name="T7" fmla="*/ 28 h 68"/>
                    <a:gd name="T8" fmla="*/ 0 w 210"/>
                    <a:gd name="T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68">
                      <a:moveTo>
                        <a:pt x="210" y="20"/>
                      </a:moveTo>
                      <a:cubicBezTo>
                        <a:pt x="190" y="18"/>
                        <a:pt x="175" y="41"/>
                        <a:pt x="160" y="51"/>
                      </a:cubicBezTo>
                      <a:cubicBezTo>
                        <a:pt x="134" y="68"/>
                        <a:pt x="102" y="64"/>
                        <a:pt x="75" y="53"/>
                      </a:cubicBezTo>
                      <a:cubicBezTo>
                        <a:pt x="59" y="46"/>
                        <a:pt x="45" y="35"/>
                        <a:pt x="29" y="28"/>
                      </a:cubicBezTo>
                      <a:cubicBezTo>
                        <a:pt x="15" y="22"/>
                        <a:pt x="11" y="9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5" name="Freeform 307"/>
                <p:cNvSpPr>
                  <a:spLocks noChangeArrowheads="1"/>
                </p:cNvSpPr>
                <p:nvPr>
                  <p:custDataLst>
                    <p:tags r:id="rId215"/>
                  </p:custDataLst>
                </p:nvPr>
              </p:nvSpPr>
              <p:spPr bwMode="auto">
                <a:xfrm>
                  <a:off x="1276" y="2843"/>
                  <a:ext cx="67" cy="130"/>
                </a:xfrm>
                <a:custGeom>
                  <a:avLst/>
                  <a:gdLst>
                    <a:gd name="T0" fmla="*/ 0 w 70"/>
                    <a:gd name="T1" fmla="*/ 0 h 136"/>
                    <a:gd name="T2" fmla="*/ 24 w 70"/>
                    <a:gd name="T3" fmla="*/ 33 h 136"/>
                    <a:gd name="T4" fmla="*/ 48 w 70"/>
                    <a:gd name="T5" fmla="*/ 67 h 136"/>
                    <a:gd name="T6" fmla="*/ 70 w 70"/>
                    <a:gd name="T7" fmla="*/ 136 h 1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0" h="136">
                      <a:moveTo>
                        <a:pt x="0" y="0"/>
                      </a:moveTo>
                      <a:cubicBezTo>
                        <a:pt x="13" y="8"/>
                        <a:pt x="17" y="21"/>
                        <a:pt x="24" y="33"/>
                      </a:cubicBezTo>
                      <a:cubicBezTo>
                        <a:pt x="31" y="45"/>
                        <a:pt x="41" y="55"/>
                        <a:pt x="48" y="67"/>
                      </a:cubicBezTo>
                      <a:cubicBezTo>
                        <a:pt x="64" y="89"/>
                        <a:pt x="63" y="112"/>
                        <a:pt x="70" y="136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6" name="Freeform 308"/>
                <p:cNvSpPr>
                  <a:spLocks noChangeArrowheads="1"/>
                </p:cNvSpPr>
                <p:nvPr>
                  <p:custDataLst>
                    <p:tags r:id="rId216"/>
                  </p:custDataLst>
                </p:nvPr>
              </p:nvSpPr>
              <p:spPr bwMode="auto">
                <a:xfrm>
                  <a:off x="1295" y="2844"/>
                  <a:ext cx="120" cy="38"/>
                </a:xfrm>
                <a:custGeom>
                  <a:avLst/>
                  <a:gdLst>
                    <a:gd name="T0" fmla="*/ 0 w 125"/>
                    <a:gd name="T1" fmla="*/ 11 h 40"/>
                    <a:gd name="T2" fmla="*/ 125 w 125"/>
                    <a:gd name="T3" fmla="*/ 14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25" h="40">
                      <a:moveTo>
                        <a:pt x="0" y="11"/>
                      </a:moveTo>
                      <a:cubicBezTo>
                        <a:pt x="35" y="40"/>
                        <a:pt x="88" y="0"/>
                        <a:pt x="125" y="14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7" name="Freeform 309"/>
                <p:cNvSpPr>
                  <a:spLocks noChangeArrowheads="1"/>
                </p:cNvSpPr>
                <p:nvPr>
                  <p:custDataLst>
                    <p:tags r:id="rId217"/>
                  </p:custDataLst>
                </p:nvPr>
              </p:nvSpPr>
              <p:spPr bwMode="auto">
                <a:xfrm>
                  <a:off x="1346" y="2810"/>
                  <a:ext cx="198" cy="202"/>
                </a:xfrm>
                <a:custGeom>
                  <a:avLst/>
                  <a:gdLst>
                    <a:gd name="T0" fmla="*/ 4 w 206"/>
                    <a:gd name="T1" fmla="*/ 210 h 210"/>
                    <a:gd name="T2" fmla="*/ 53 w 206"/>
                    <a:gd name="T3" fmla="*/ 129 h 210"/>
                    <a:gd name="T4" fmla="*/ 131 w 206"/>
                    <a:gd name="T5" fmla="*/ 73 h 210"/>
                    <a:gd name="T6" fmla="*/ 184 w 206"/>
                    <a:gd name="T7" fmla="*/ 40 h 210"/>
                    <a:gd name="T8" fmla="*/ 204 w 206"/>
                    <a:gd name="T9" fmla="*/ 0 h 2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6" h="210">
                      <a:moveTo>
                        <a:pt x="4" y="210"/>
                      </a:moveTo>
                      <a:cubicBezTo>
                        <a:pt x="0" y="177"/>
                        <a:pt x="32" y="149"/>
                        <a:pt x="53" y="129"/>
                      </a:cubicBezTo>
                      <a:cubicBezTo>
                        <a:pt x="75" y="108"/>
                        <a:pt x="103" y="86"/>
                        <a:pt x="131" y="73"/>
                      </a:cubicBezTo>
                      <a:cubicBezTo>
                        <a:pt x="151" y="63"/>
                        <a:pt x="170" y="55"/>
                        <a:pt x="184" y="40"/>
                      </a:cubicBezTo>
                      <a:cubicBezTo>
                        <a:pt x="193" y="31"/>
                        <a:pt x="206" y="13"/>
                        <a:pt x="204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8" name="Freeform 310"/>
                <p:cNvSpPr>
                  <a:spLocks noChangeArrowheads="1"/>
                </p:cNvSpPr>
                <p:nvPr>
                  <p:custDataLst>
                    <p:tags r:id="rId218"/>
                  </p:custDataLst>
                </p:nvPr>
              </p:nvSpPr>
              <p:spPr bwMode="auto">
                <a:xfrm>
                  <a:off x="1413" y="2826"/>
                  <a:ext cx="161" cy="94"/>
                </a:xfrm>
                <a:custGeom>
                  <a:avLst/>
                  <a:gdLst>
                    <a:gd name="T0" fmla="*/ 167 w 167"/>
                    <a:gd name="T1" fmla="*/ 0 h 97"/>
                    <a:gd name="T2" fmla="*/ 126 w 167"/>
                    <a:gd name="T3" fmla="*/ 30 h 97"/>
                    <a:gd name="T4" fmla="*/ 88 w 167"/>
                    <a:gd name="T5" fmla="*/ 69 h 97"/>
                    <a:gd name="T6" fmla="*/ 0 w 167"/>
                    <a:gd name="T7" fmla="*/ 97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7" h="97">
                      <a:moveTo>
                        <a:pt x="167" y="0"/>
                      </a:moveTo>
                      <a:cubicBezTo>
                        <a:pt x="153" y="9"/>
                        <a:pt x="138" y="17"/>
                        <a:pt x="126" y="30"/>
                      </a:cubicBezTo>
                      <a:cubicBezTo>
                        <a:pt x="114" y="44"/>
                        <a:pt x="105" y="59"/>
                        <a:pt x="88" y="69"/>
                      </a:cubicBezTo>
                      <a:cubicBezTo>
                        <a:pt x="61" y="85"/>
                        <a:pt x="27" y="83"/>
                        <a:pt x="0" y="97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09" name="Freeform 311"/>
                <p:cNvSpPr>
                  <a:spLocks noChangeArrowheads="1"/>
                </p:cNvSpPr>
                <p:nvPr>
                  <p:custDataLst>
                    <p:tags r:id="rId219"/>
                  </p:custDataLst>
                </p:nvPr>
              </p:nvSpPr>
              <p:spPr bwMode="auto">
                <a:xfrm>
                  <a:off x="1122" y="2713"/>
                  <a:ext cx="132" cy="84"/>
                </a:xfrm>
                <a:custGeom>
                  <a:avLst/>
                  <a:gdLst>
                    <a:gd name="T0" fmla="*/ 137 w 137"/>
                    <a:gd name="T1" fmla="*/ 87 h 87"/>
                    <a:gd name="T2" fmla="*/ 81 w 137"/>
                    <a:gd name="T3" fmla="*/ 37 h 87"/>
                    <a:gd name="T4" fmla="*/ 38 w 137"/>
                    <a:gd name="T5" fmla="*/ 17 h 87"/>
                    <a:gd name="T6" fmla="*/ 0 w 137"/>
                    <a:gd name="T7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7" h="87">
                      <a:moveTo>
                        <a:pt x="137" y="87"/>
                      </a:moveTo>
                      <a:cubicBezTo>
                        <a:pt x="111" y="78"/>
                        <a:pt x="97" y="53"/>
                        <a:pt x="81" y="37"/>
                      </a:cubicBezTo>
                      <a:cubicBezTo>
                        <a:pt x="68" y="25"/>
                        <a:pt x="54" y="21"/>
                        <a:pt x="38" y="17"/>
                      </a:cubicBezTo>
                      <a:cubicBezTo>
                        <a:pt x="23" y="14"/>
                        <a:pt x="12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0" name="Freeform 312"/>
                <p:cNvSpPr>
                  <a:spLocks noChangeArrowheads="1"/>
                </p:cNvSpPr>
                <p:nvPr>
                  <p:custDataLst>
                    <p:tags r:id="rId220"/>
                  </p:custDataLst>
                </p:nvPr>
              </p:nvSpPr>
              <p:spPr bwMode="auto">
                <a:xfrm>
                  <a:off x="1343" y="2761"/>
                  <a:ext cx="111" cy="59"/>
                </a:xfrm>
                <a:custGeom>
                  <a:avLst/>
                  <a:gdLst>
                    <a:gd name="T0" fmla="*/ 0 w 115"/>
                    <a:gd name="T1" fmla="*/ 56 h 61"/>
                    <a:gd name="T2" fmla="*/ 52 w 115"/>
                    <a:gd name="T3" fmla="*/ 24 h 61"/>
                    <a:gd name="T4" fmla="*/ 80 w 115"/>
                    <a:gd name="T5" fmla="*/ 7 h 61"/>
                    <a:gd name="T6" fmla="*/ 115 w 115"/>
                    <a:gd name="T7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61">
                      <a:moveTo>
                        <a:pt x="0" y="56"/>
                      </a:moveTo>
                      <a:cubicBezTo>
                        <a:pt x="22" y="61"/>
                        <a:pt x="38" y="37"/>
                        <a:pt x="52" y="24"/>
                      </a:cubicBezTo>
                      <a:cubicBezTo>
                        <a:pt x="60" y="17"/>
                        <a:pt x="70" y="10"/>
                        <a:pt x="80" y="7"/>
                      </a:cubicBezTo>
                      <a:cubicBezTo>
                        <a:pt x="92" y="5"/>
                        <a:pt x="104" y="5"/>
                        <a:pt x="115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1" name="Freeform 313"/>
                <p:cNvSpPr>
                  <a:spLocks noChangeArrowheads="1"/>
                </p:cNvSpPr>
                <p:nvPr>
                  <p:custDataLst>
                    <p:tags r:id="rId221"/>
                  </p:custDataLst>
                </p:nvPr>
              </p:nvSpPr>
              <p:spPr bwMode="auto">
                <a:xfrm>
                  <a:off x="1094" y="2750"/>
                  <a:ext cx="111" cy="9"/>
                </a:xfrm>
                <a:custGeom>
                  <a:avLst/>
                  <a:gdLst>
                    <a:gd name="T0" fmla="*/ 115 w 115"/>
                    <a:gd name="T1" fmla="*/ 6 h 10"/>
                    <a:gd name="T2" fmla="*/ 84 w 115"/>
                    <a:gd name="T3" fmla="*/ 1 h 10"/>
                    <a:gd name="T4" fmla="*/ 42 w 115"/>
                    <a:gd name="T5" fmla="*/ 9 h 10"/>
                    <a:gd name="T6" fmla="*/ 0 w 115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5" h="10">
                      <a:moveTo>
                        <a:pt x="115" y="6"/>
                      </a:moveTo>
                      <a:cubicBezTo>
                        <a:pt x="106" y="3"/>
                        <a:pt x="96" y="0"/>
                        <a:pt x="84" y="1"/>
                      </a:cubicBezTo>
                      <a:cubicBezTo>
                        <a:pt x="70" y="2"/>
                        <a:pt x="57" y="8"/>
                        <a:pt x="42" y="9"/>
                      </a:cubicBezTo>
                      <a:cubicBezTo>
                        <a:pt x="29" y="10"/>
                        <a:pt x="9" y="8"/>
                        <a:pt x="0" y="0"/>
                      </a:cubicBezTo>
                    </a:path>
                  </a:pathLst>
                </a:custGeom>
                <a:noFill/>
                <a:ln w="3175" cap="rnd">
                  <a:solidFill>
                    <a:srgbClr val="FFFFFF"/>
                  </a:solidFill>
                  <a:rou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2" name="Freeform 314"/>
                <p:cNvSpPr>
                  <a:spLocks noChangeArrowheads="1"/>
                </p:cNvSpPr>
                <p:nvPr>
                  <p:custDataLst>
                    <p:tags r:id="rId222"/>
                  </p:custDataLst>
                </p:nvPr>
              </p:nvSpPr>
              <p:spPr bwMode="auto">
                <a:xfrm>
                  <a:off x="1042" y="2435"/>
                  <a:ext cx="637" cy="781"/>
                </a:xfrm>
                <a:custGeom>
                  <a:avLst/>
                  <a:gdLst>
                    <a:gd name="T0" fmla="*/ 0 w 662"/>
                    <a:gd name="T1" fmla="*/ 249 h 814"/>
                    <a:gd name="T2" fmla="*/ 27 w 662"/>
                    <a:gd name="T3" fmla="*/ 188 h 814"/>
                    <a:gd name="T4" fmla="*/ 620 w 662"/>
                    <a:gd name="T5" fmla="*/ 185 h 814"/>
                    <a:gd name="T6" fmla="*/ 650 w 662"/>
                    <a:gd name="T7" fmla="*/ 274 h 814"/>
                    <a:gd name="T8" fmla="*/ 415 w 662"/>
                    <a:gd name="T9" fmla="*/ 580 h 814"/>
                    <a:gd name="T10" fmla="*/ 367 w 662"/>
                    <a:gd name="T11" fmla="*/ 626 h 814"/>
                    <a:gd name="T12" fmla="*/ 366 w 662"/>
                    <a:gd name="T13" fmla="*/ 734 h 814"/>
                    <a:gd name="T14" fmla="*/ 344 w 662"/>
                    <a:gd name="T15" fmla="*/ 814 h 814"/>
                    <a:gd name="T16" fmla="*/ 333 w 662"/>
                    <a:gd name="T17" fmla="*/ 749 h 814"/>
                    <a:gd name="T18" fmla="*/ 331 w 662"/>
                    <a:gd name="T19" fmla="*/ 630 h 814"/>
                    <a:gd name="T20" fmla="*/ 377 w 662"/>
                    <a:gd name="T21" fmla="*/ 556 h 814"/>
                    <a:gd name="T22" fmla="*/ 468 w 662"/>
                    <a:gd name="T23" fmla="*/ 510 h 814"/>
                    <a:gd name="T24" fmla="*/ 509 w 662"/>
                    <a:gd name="T25" fmla="*/ 474 h 814"/>
                    <a:gd name="T26" fmla="*/ 559 w 662"/>
                    <a:gd name="T27" fmla="*/ 410 h 814"/>
                    <a:gd name="T28" fmla="*/ 594 w 662"/>
                    <a:gd name="T29" fmla="*/ 355 h 814"/>
                    <a:gd name="T30" fmla="*/ 613 w 662"/>
                    <a:gd name="T31" fmla="*/ 294 h 814"/>
                    <a:gd name="T32" fmla="*/ 620 w 662"/>
                    <a:gd name="T33" fmla="*/ 225 h 814"/>
                    <a:gd name="T34" fmla="*/ 563 w 662"/>
                    <a:gd name="T35" fmla="*/ 187 h 814"/>
                    <a:gd name="T36" fmla="*/ 496 w 662"/>
                    <a:gd name="T37" fmla="*/ 161 h 814"/>
                    <a:gd name="T38" fmla="*/ 426 w 662"/>
                    <a:gd name="T39" fmla="*/ 141 h 814"/>
                    <a:gd name="T40" fmla="*/ 360 w 662"/>
                    <a:gd name="T41" fmla="*/ 136 h 814"/>
                    <a:gd name="T42" fmla="*/ 295 w 662"/>
                    <a:gd name="T43" fmla="*/ 136 h 814"/>
                    <a:gd name="T44" fmla="*/ 225 w 662"/>
                    <a:gd name="T45" fmla="*/ 134 h 814"/>
                    <a:gd name="T46" fmla="*/ 138 w 662"/>
                    <a:gd name="T47" fmla="*/ 160 h 814"/>
                    <a:gd name="T48" fmla="*/ 67 w 662"/>
                    <a:gd name="T49" fmla="*/ 203 h 814"/>
                    <a:gd name="T50" fmla="*/ 24 w 662"/>
                    <a:gd name="T51" fmla="*/ 230 h 814"/>
                    <a:gd name="T52" fmla="*/ 48 w 662"/>
                    <a:gd name="T53" fmla="*/ 301 h 814"/>
                    <a:gd name="T54" fmla="*/ 60 w 662"/>
                    <a:gd name="T55" fmla="*/ 353 h 814"/>
                    <a:gd name="T56" fmla="*/ 92 w 662"/>
                    <a:gd name="T57" fmla="*/ 424 h 814"/>
                    <a:gd name="T58" fmla="*/ 160 w 662"/>
                    <a:gd name="T59" fmla="*/ 496 h 814"/>
                    <a:gd name="T60" fmla="*/ 263 w 662"/>
                    <a:gd name="T61" fmla="*/ 550 h 814"/>
                    <a:gd name="T62" fmla="*/ 317 w 662"/>
                    <a:gd name="T63" fmla="*/ 629 h 814"/>
                    <a:gd name="T64" fmla="*/ 317 w 662"/>
                    <a:gd name="T65" fmla="*/ 748 h 814"/>
                    <a:gd name="T66" fmla="*/ 300 w 662"/>
                    <a:gd name="T67" fmla="*/ 813 h 814"/>
                    <a:gd name="T68" fmla="*/ 283 w 662"/>
                    <a:gd name="T69" fmla="*/ 733 h 814"/>
                    <a:gd name="T70" fmla="*/ 284 w 662"/>
                    <a:gd name="T71" fmla="*/ 624 h 814"/>
                    <a:gd name="T72" fmla="*/ 236 w 662"/>
                    <a:gd name="T73" fmla="*/ 573 h 814"/>
                    <a:gd name="T74" fmla="*/ 0 w 662"/>
                    <a:gd name="T75" fmla="*/ 249 h 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62" h="814">
                      <a:moveTo>
                        <a:pt x="0" y="249"/>
                      </a:moveTo>
                      <a:cubicBezTo>
                        <a:pt x="0" y="249"/>
                        <a:pt x="2" y="204"/>
                        <a:pt x="27" y="188"/>
                      </a:cubicBezTo>
                      <a:cubicBezTo>
                        <a:pt x="52" y="173"/>
                        <a:pt x="319" y="0"/>
                        <a:pt x="620" y="185"/>
                      </a:cubicBezTo>
                      <a:cubicBezTo>
                        <a:pt x="640" y="198"/>
                        <a:pt x="662" y="212"/>
                        <a:pt x="650" y="274"/>
                      </a:cubicBezTo>
                      <a:cubicBezTo>
                        <a:pt x="637" y="336"/>
                        <a:pt x="563" y="523"/>
                        <a:pt x="415" y="580"/>
                      </a:cubicBezTo>
                      <a:cubicBezTo>
                        <a:pt x="379" y="594"/>
                        <a:pt x="355" y="588"/>
                        <a:pt x="367" y="626"/>
                      </a:cubicBezTo>
                      <a:cubicBezTo>
                        <a:pt x="379" y="668"/>
                        <a:pt x="377" y="709"/>
                        <a:pt x="366" y="734"/>
                      </a:cubicBezTo>
                      <a:cubicBezTo>
                        <a:pt x="355" y="760"/>
                        <a:pt x="372" y="814"/>
                        <a:pt x="344" y="814"/>
                      </a:cubicBezTo>
                      <a:cubicBezTo>
                        <a:pt x="315" y="814"/>
                        <a:pt x="322" y="778"/>
                        <a:pt x="333" y="749"/>
                      </a:cubicBezTo>
                      <a:cubicBezTo>
                        <a:pt x="344" y="721"/>
                        <a:pt x="349" y="662"/>
                        <a:pt x="331" y="630"/>
                      </a:cubicBezTo>
                      <a:cubicBezTo>
                        <a:pt x="314" y="599"/>
                        <a:pt x="333" y="565"/>
                        <a:pt x="377" y="556"/>
                      </a:cubicBezTo>
                      <a:cubicBezTo>
                        <a:pt x="422" y="546"/>
                        <a:pt x="463" y="527"/>
                        <a:pt x="468" y="510"/>
                      </a:cubicBezTo>
                      <a:cubicBezTo>
                        <a:pt x="472" y="493"/>
                        <a:pt x="496" y="494"/>
                        <a:pt x="509" y="474"/>
                      </a:cubicBezTo>
                      <a:cubicBezTo>
                        <a:pt x="521" y="453"/>
                        <a:pt x="553" y="439"/>
                        <a:pt x="559" y="410"/>
                      </a:cubicBezTo>
                      <a:cubicBezTo>
                        <a:pt x="566" y="382"/>
                        <a:pt x="590" y="374"/>
                        <a:pt x="594" y="355"/>
                      </a:cubicBezTo>
                      <a:cubicBezTo>
                        <a:pt x="599" y="336"/>
                        <a:pt x="618" y="315"/>
                        <a:pt x="613" y="294"/>
                      </a:cubicBezTo>
                      <a:cubicBezTo>
                        <a:pt x="609" y="274"/>
                        <a:pt x="629" y="236"/>
                        <a:pt x="620" y="225"/>
                      </a:cubicBezTo>
                      <a:cubicBezTo>
                        <a:pt x="610" y="214"/>
                        <a:pt x="572" y="199"/>
                        <a:pt x="563" y="187"/>
                      </a:cubicBezTo>
                      <a:cubicBezTo>
                        <a:pt x="553" y="174"/>
                        <a:pt x="510" y="177"/>
                        <a:pt x="496" y="161"/>
                      </a:cubicBezTo>
                      <a:cubicBezTo>
                        <a:pt x="482" y="146"/>
                        <a:pt x="449" y="131"/>
                        <a:pt x="426" y="141"/>
                      </a:cubicBezTo>
                      <a:cubicBezTo>
                        <a:pt x="404" y="150"/>
                        <a:pt x="377" y="142"/>
                        <a:pt x="360" y="136"/>
                      </a:cubicBezTo>
                      <a:cubicBezTo>
                        <a:pt x="342" y="130"/>
                        <a:pt x="314" y="142"/>
                        <a:pt x="295" y="136"/>
                      </a:cubicBezTo>
                      <a:cubicBezTo>
                        <a:pt x="276" y="130"/>
                        <a:pt x="247" y="138"/>
                        <a:pt x="225" y="134"/>
                      </a:cubicBezTo>
                      <a:cubicBezTo>
                        <a:pt x="203" y="131"/>
                        <a:pt x="165" y="153"/>
                        <a:pt x="138" y="160"/>
                      </a:cubicBezTo>
                      <a:cubicBezTo>
                        <a:pt x="111" y="166"/>
                        <a:pt x="90" y="203"/>
                        <a:pt x="67" y="203"/>
                      </a:cubicBezTo>
                      <a:cubicBezTo>
                        <a:pt x="43" y="203"/>
                        <a:pt x="32" y="220"/>
                        <a:pt x="24" y="230"/>
                      </a:cubicBezTo>
                      <a:cubicBezTo>
                        <a:pt x="16" y="239"/>
                        <a:pt x="30" y="283"/>
                        <a:pt x="48" y="301"/>
                      </a:cubicBezTo>
                      <a:cubicBezTo>
                        <a:pt x="65" y="318"/>
                        <a:pt x="45" y="339"/>
                        <a:pt x="60" y="353"/>
                      </a:cubicBezTo>
                      <a:cubicBezTo>
                        <a:pt x="76" y="367"/>
                        <a:pt x="75" y="412"/>
                        <a:pt x="92" y="424"/>
                      </a:cubicBezTo>
                      <a:cubicBezTo>
                        <a:pt x="110" y="437"/>
                        <a:pt x="135" y="483"/>
                        <a:pt x="160" y="496"/>
                      </a:cubicBezTo>
                      <a:cubicBezTo>
                        <a:pt x="186" y="508"/>
                        <a:pt x="233" y="538"/>
                        <a:pt x="263" y="550"/>
                      </a:cubicBezTo>
                      <a:cubicBezTo>
                        <a:pt x="293" y="561"/>
                        <a:pt x="330" y="573"/>
                        <a:pt x="317" y="629"/>
                      </a:cubicBezTo>
                      <a:cubicBezTo>
                        <a:pt x="304" y="684"/>
                        <a:pt x="309" y="722"/>
                        <a:pt x="317" y="748"/>
                      </a:cubicBezTo>
                      <a:cubicBezTo>
                        <a:pt x="325" y="773"/>
                        <a:pt x="328" y="813"/>
                        <a:pt x="300" y="813"/>
                      </a:cubicBezTo>
                      <a:cubicBezTo>
                        <a:pt x="269" y="812"/>
                        <a:pt x="294" y="758"/>
                        <a:pt x="283" y="733"/>
                      </a:cubicBezTo>
                      <a:cubicBezTo>
                        <a:pt x="263" y="690"/>
                        <a:pt x="282" y="646"/>
                        <a:pt x="284" y="624"/>
                      </a:cubicBezTo>
                      <a:cubicBezTo>
                        <a:pt x="285" y="602"/>
                        <a:pt x="265" y="588"/>
                        <a:pt x="236" y="573"/>
                      </a:cubicBezTo>
                      <a:cubicBezTo>
                        <a:pt x="236" y="573"/>
                        <a:pt x="35" y="507"/>
                        <a:pt x="0" y="249"/>
                      </a:cubicBezTo>
                    </a:path>
                  </a:pathLst>
                </a:custGeom>
                <a:solidFill>
                  <a:srgbClr val="EE8D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3" name="Freeform 315"/>
                <p:cNvSpPr>
                  <a:spLocks noChangeArrowheads="1"/>
                </p:cNvSpPr>
                <p:nvPr>
                  <p:custDataLst>
                    <p:tags r:id="rId223"/>
                  </p:custDataLst>
                </p:nvPr>
              </p:nvSpPr>
              <p:spPr bwMode="auto">
                <a:xfrm>
                  <a:off x="1043" y="2435"/>
                  <a:ext cx="637" cy="781"/>
                </a:xfrm>
                <a:custGeom>
                  <a:avLst/>
                  <a:gdLst>
                    <a:gd name="T0" fmla="*/ 0 w 662"/>
                    <a:gd name="T1" fmla="*/ 248 h 814"/>
                    <a:gd name="T2" fmla="*/ 26 w 662"/>
                    <a:gd name="T3" fmla="*/ 188 h 814"/>
                    <a:gd name="T4" fmla="*/ 619 w 662"/>
                    <a:gd name="T5" fmla="*/ 185 h 814"/>
                    <a:gd name="T6" fmla="*/ 649 w 662"/>
                    <a:gd name="T7" fmla="*/ 274 h 814"/>
                    <a:gd name="T8" fmla="*/ 415 w 662"/>
                    <a:gd name="T9" fmla="*/ 579 h 814"/>
                    <a:gd name="T10" fmla="*/ 366 w 662"/>
                    <a:gd name="T11" fmla="*/ 626 h 814"/>
                    <a:gd name="T12" fmla="*/ 366 w 662"/>
                    <a:gd name="T13" fmla="*/ 734 h 814"/>
                    <a:gd name="T14" fmla="*/ 343 w 662"/>
                    <a:gd name="T15" fmla="*/ 814 h 814"/>
                    <a:gd name="T16" fmla="*/ 332 w 662"/>
                    <a:gd name="T17" fmla="*/ 749 h 814"/>
                    <a:gd name="T18" fmla="*/ 331 w 662"/>
                    <a:gd name="T19" fmla="*/ 630 h 814"/>
                    <a:gd name="T20" fmla="*/ 377 w 662"/>
                    <a:gd name="T21" fmla="*/ 556 h 814"/>
                    <a:gd name="T22" fmla="*/ 467 w 662"/>
                    <a:gd name="T23" fmla="*/ 510 h 814"/>
                    <a:gd name="T24" fmla="*/ 508 w 662"/>
                    <a:gd name="T25" fmla="*/ 473 h 814"/>
                    <a:gd name="T26" fmla="*/ 559 w 662"/>
                    <a:gd name="T27" fmla="*/ 410 h 814"/>
                    <a:gd name="T28" fmla="*/ 594 w 662"/>
                    <a:gd name="T29" fmla="*/ 354 h 814"/>
                    <a:gd name="T30" fmla="*/ 613 w 662"/>
                    <a:gd name="T31" fmla="*/ 294 h 814"/>
                    <a:gd name="T32" fmla="*/ 619 w 662"/>
                    <a:gd name="T33" fmla="*/ 224 h 814"/>
                    <a:gd name="T34" fmla="*/ 562 w 662"/>
                    <a:gd name="T35" fmla="*/ 186 h 814"/>
                    <a:gd name="T36" fmla="*/ 495 w 662"/>
                    <a:gd name="T37" fmla="*/ 161 h 814"/>
                    <a:gd name="T38" fmla="*/ 426 w 662"/>
                    <a:gd name="T39" fmla="*/ 140 h 814"/>
                    <a:gd name="T40" fmla="*/ 359 w 662"/>
                    <a:gd name="T41" fmla="*/ 136 h 814"/>
                    <a:gd name="T42" fmla="*/ 294 w 662"/>
                    <a:gd name="T43" fmla="*/ 136 h 814"/>
                    <a:gd name="T44" fmla="*/ 224 w 662"/>
                    <a:gd name="T45" fmla="*/ 134 h 814"/>
                    <a:gd name="T46" fmla="*/ 137 w 662"/>
                    <a:gd name="T47" fmla="*/ 159 h 814"/>
                    <a:gd name="T48" fmla="*/ 66 w 662"/>
                    <a:gd name="T49" fmla="*/ 202 h 814"/>
                    <a:gd name="T50" fmla="*/ 23 w 662"/>
                    <a:gd name="T51" fmla="*/ 229 h 814"/>
                    <a:gd name="T52" fmla="*/ 47 w 662"/>
                    <a:gd name="T53" fmla="*/ 300 h 814"/>
                    <a:gd name="T54" fmla="*/ 60 w 662"/>
                    <a:gd name="T55" fmla="*/ 353 h 814"/>
                    <a:gd name="T56" fmla="*/ 91 w 662"/>
                    <a:gd name="T57" fmla="*/ 424 h 814"/>
                    <a:gd name="T58" fmla="*/ 160 w 662"/>
                    <a:gd name="T59" fmla="*/ 495 h 814"/>
                    <a:gd name="T60" fmla="*/ 263 w 662"/>
                    <a:gd name="T61" fmla="*/ 549 h 814"/>
                    <a:gd name="T62" fmla="*/ 316 w 662"/>
                    <a:gd name="T63" fmla="*/ 628 h 814"/>
                    <a:gd name="T64" fmla="*/ 316 w 662"/>
                    <a:gd name="T65" fmla="*/ 747 h 814"/>
                    <a:gd name="T66" fmla="*/ 299 w 662"/>
                    <a:gd name="T67" fmla="*/ 812 h 814"/>
                    <a:gd name="T68" fmla="*/ 282 w 662"/>
                    <a:gd name="T69" fmla="*/ 733 h 814"/>
                    <a:gd name="T70" fmla="*/ 283 w 662"/>
                    <a:gd name="T71" fmla="*/ 624 h 814"/>
                    <a:gd name="T72" fmla="*/ 236 w 662"/>
                    <a:gd name="T73" fmla="*/ 573 h 814"/>
                    <a:gd name="T74" fmla="*/ 0 w 662"/>
                    <a:gd name="T75" fmla="*/ 248 h 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62" h="814">
                      <a:moveTo>
                        <a:pt x="0" y="248"/>
                      </a:moveTo>
                      <a:cubicBezTo>
                        <a:pt x="0" y="248"/>
                        <a:pt x="1" y="204"/>
                        <a:pt x="26" y="188"/>
                      </a:cubicBezTo>
                      <a:cubicBezTo>
                        <a:pt x="52" y="172"/>
                        <a:pt x="318" y="0"/>
                        <a:pt x="619" y="185"/>
                      </a:cubicBezTo>
                      <a:cubicBezTo>
                        <a:pt x="640" y="197"/>
                        <a:pt x="662" y="212"/>
                        <a:pt x="649" y="274"/>
                      </a:cubicBezTo>
                      <a:cubicBezTo>
                        <a:pt x="636" y="335"/>
                        <a:pt x="563" y="522"/>
                        <a:pt x="415" y="579"/>
                      </a:cubicBezTo>
                      <a:cubicBezTo>
                        <a:pt x="378" y="593"/>
                        <a:pt x="354" y="588"/>
                        <a:pt x="366" y="626"/>
                      </a:cubicBezTo>
                      <a:cubicBezTo>
                        <a:pt x="379" y="667"/>
                        <a:pt x="376" y="709"/>
                        <a:pt x="366" y="734"/>
                      </a:cubicBezTo>
                      <a:cubicBezTo>
                        <a:pt x="355" y="759"/>
                        <a:pt x="372" y="814"/>
                        <a:pt x="343" y="814"/>
                      </a:cubicBezTo>
                      <a:cubicBezTo>
                        <a:pt x="314" y="814"/>
                        <a:pt x="321" y="777"/>
                        <a:pt x="332" y="749"/>
                      </a:cubicBezTo>
                      <a:cubicBezTo>
                        <a:pt x="343" y="720"/>
                        <a:pt x="348" y="662"/>
                        <a:pt x="331" y="630"/>
                      </a:cubicBezTo>
                      <a:cubicBezTo>
                        <a:pt x="313" y="598"/>
                        <a:pt x="332" y="565"/>
                        <a:pt x="377" y="556"/>
                      </a:cubicBezTo>
                      <a:cubicBezTo>
                        <a:pt x="421" y="546"/>
                        <a:pt x="462" y="527"/>
                        <a:pt x="467" y="510"/>
                      </a:cubicBezTo>
                      <a:cubicBezTo>
                        <a:pt x="472" y="492"/>
                        <a:pt x="495" y="494"/>
                        <a:pt x="508" y="473"/>
                      </a:cubicBezTo>
                      <a:cubicBezTo>
                        <a:pt x="521" y="453"/>
                        <a:pt x="552" y="438"/>
                        <a:pt x="559" y="410"/>
                      </a:cubicBezTo>
                      <a:cubicBezTo>
                        <a:pt x="565" y="381"/>
                        <a:pt x="589" y="373"/>
                        <a:pt x="594" y="354"/>
                      </a:cubicBezTo>
                      <a:cubicBezTo>
                        <a:pt x="598" y="335"/>
                        <a:pt x="617" y="315"/>
                        <a:pt x="613" y="294"/>
                      </a:cubicBezTo>
                      <a:cubicBezTo>
                        <a:pt x="608" y="274"/>
                        <a:pt x="628" y="236"/>
                        <a:pt x="619" y="224"/>
                      </a:cubicBezTo>
                      <a:cubicBezTo>
                        <a:pt x="609" y="213"/>
                        <a:pt x="571" y="199"/>
                        <a:pt x="562" y="186"/>
                      </a:cubicBezTo>
                      <a:cubicBezTo>
                        <a:pt x="552" y="174"/>
                        <a:pt x="510" y="177"/>
                        <a:pt x="495" y="161"/>
                      </a:cubicBezTo>
                      <a:cubicBezTo>
                        <a:pt x="481" y="145"/>
                        <a:pt x="448" y="131"/>
                        <a:pt x="426" y="140"/>
                      </a:cubicBezTo>
                      <a:cubicBezTo>
                        <a:pt x="404" y="150"/>
                        <a:pt x="377" y="142"/>
                        <a:pt x="359" y="136"/>
                      </a:cubicBezTo>
                      <a:cubicBezTo>
                        <a:pt x="342" y="129"/>
                        <a:pt x="313" y="142"/>
                        <a:pt x="294" y="136"/>
                      </a:cubicBezTo>
                      <a:cubicBezTo>
                        <a:pt x="275" y="129"/>
                        <a:pt x="247" y="137"/>
                        <a:pt x="224" y="134"/>
                      </a:cubicBezTo>
                      <a:cubicBezTo>
                        <a:pt x="202" y="131"/>
                        <a:pt x="164" y="153"/>
                        <a:pt x="137" y="159"/>
                      </a:cubicBezTo>
                      <a:cubicBezTo>
                        <a:pt x="110" y="166"/>
                        <a:pt x="90" y="202"/>
                        <a:pt x="66" y="202"/>
                      </a:cubicBezTo>
                      <a:cubicBezTo>
                        <a:pt x="42" y="202"/>
                        <a:pt x="31" y="220"/>
                        <a:pt x="23" y="229"/>
                      </a:cubicBezTo>
                      <a:cubicBezTo>
                        <a:pt x="15" y="239"/>
                        <a:pt x="30" y="283"/>
                        <a:pt x="47" y="300"/>
                      </a:cubicBezTo>
                      <a:cubicBezTo>
                        <a:pt x="64" y="318"/>
                        <a:pt x="44" y="338"/>
                        <a:pt x="60" y="353"/>
                      </a:cubicBezTo>
                      <a:cubicBezTo>
                        <a:pt x="76" y="367"/>
                        <a:pt x="74" y="411"/>
                        <a:pt x="91" y="424"/>
                      </a:cubicBezTo>
                      <a:cubicBezTo>
                        <a:pt x="109" y="437"/>
                        <a:pt x="134" y="483"/>
                        <a:pt x="160" y="495"/>
                      </a:cubicBezTo>
                      <a:cubicBezTo>
                        <a:pt x="185" y="508"/>
                        <a:pt x="232" y="538"/>
                        <a:pt x="263" y="549"/>
                      </a:cubicBezTo>
                      <a:cubicBezTo>
                        <a:pt x="293" y="560"/>
                        <a:pt x="329" y="573"/>
                        <a:pt x="316" y="628"/>
                      </a:cubicBezTo>
                      <a:cubicBezTo>
                        <a:pt x="304" y="684"/>
                        <a:pt x="308" y="722"/>
                        <a:pt x="316" y="747"/>
                      </a:cubicBezTo>
                      <a:cubicBezTo>
                        <a:pt x="324" y="773"/>
                        <a:pt x="327" y="812"/>
                        <a:pt x="299" y="812"/>
                      </a:cubicBezTo>
                      <a:cubicBezTo>
                        <a:pt x="268" y="812"/>
                        <a:pt x="294" y="758"/>
                        <a:pt x="282" y="733"/>
                      </a:cubicBezTo>
                      <a:cubicBezTo>
                        <a:pt x="262" y="690"/>
                        <a:pt x="282" y="646"/>
                        <a:pt x="283" y="624"/>
                      </a:cubicBezTo>
                      <a:cubicBezTo>
                        <a:pt x="285" y="601"/>
                        <a:pt x="264" y="587"/>
                        <a:pt x="236" y="573"/>
                      </a:cubicBezTo>
                      <a:cubicBezTo>
                        <a:pt x="236" y="573"/>
                        <a:pt x="34" y="506"/>
                        <a:pt x="0" y="248"/>
                      </a:cubicBezTo>
                      <a:close/>
                    </a:path>
                  </a:pathLst>
                </a:custGeom>
                <a:noFill/>
                <a:ln w="4763">
                  <a:solidFill>
                    <a:srgbClr val="343434"/>
                  </a:solidFill>
                  <a:miter lim="800000"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4" name="Freeform 316"/>
                <p:cNvSpPr>
                  <a:spLocks noChangeArrowheads="1"/>
                </p:cNvSpPr>
                <p:nvPr>
                  <p:custDataLst>
                    <p:tags r:id="rId224"/>
                  </p:custDataLst>
                </p:nvPr>
              </p:nvSpPr>
              <p:spPr bwMode="auto">
                <a:xfrm>
                  <a:off x="1073" y="2620"/>
                  <a:ext cx="19" cy="15"/>
                </a:xfrm>
                <a:custGeom>
                  <a:avLst/>
                  <a:gdLst>
                    <a:gd name="T0" fmla="*/ 2 w 20"/>
                    <a:gd name="T1" fmla="*/ 0 h 15"/>
                    <a:gd name="T2" fmla="*/ 16 w 20"/>
                    <a:gd name="T3" fmla="*/ 11 h 15"/>
                    <a:gd name="T4" fmla="*/ 0 w 20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15">
                      <a:moveTo>
                        <a:pt x="2" y="0"/>
                      </a:moveTo>
                      <a:cubicBezTo>
                        <a:pt x="4" y="2"/>
                        <a:pt x="20" y="7"/>
                        <a:pt x="16" y="11"/>
                      </a:cubicBezTo>
                      <a:cubicBezTo>
                        <a:pt x="11" y="15"/>
                        <a:pt x="3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5" name="Freeform 317"/>
                <p:cNvSpPr>
                  <a:spLocks noChangeArrowheads="1"/>
                </p:cNvSpPr>
                <p:nvPr>
                  <p:custDataLst>
                    <p:tags r:id="rId225"/>
                  </p:custDataLst>
                </p:nvPr>
              </p:nvSpPr>
              <p:spPr bwMode="auto">
                <a:xfrm>
                  <a:off x="1046" y="2693"/>
                  <a:ext cx="21" cy="10"/>
                </a:xfrm>
                <a:custGeom>
                  <a:avLst/>
                  <a:gdLst>
                    <a:gd name="T0" fmla="*/ 4 w 22"/>
                    <a:gd name="T1" fmla="*/ 0 h 10"/>
                    <a:gd name="T2" fmla="*/ 22 w 22"/>
                    <a:gd name="T3" fmla="*/ 7 h 10"/>
                    <a:gd name="T4" fmla="*/ 0 w 22"/>
                    <a:gd name="T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10">
                      <a:moveTo>
                        <a:pt x="4" y="0"/>
                      </a:moveTo>
                      <a:cubicBezTo>
                        <a:pt x="6" y="5"/>
                        <a:pt x="17" y="1"/>
                        <a:pt x="22" y="7"/>
                      </a:cubicBezTo>
                      <a:cubicBezTo>
                        <a:pt x="14" y="10"/>
                        <a:pt x="4" y="10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6" name="Freeform 318"/>
                <p:cNvSpPr>
                  <a:spLocks noChangeArrowheads="1"/>
                </p:cNvSpPr>
                <p:nvPr>
                  <p:custDataLst>
                    <p:tags r:id="rId226"/>
                  </p:custDataLst>
                </p:nvPr>
              </p:nvSpPr>
              <p:spPr bwMode="auto">
                <a:xfrm>
                  <a:off x="1062" y="2626"/>
                  <a:ext cx="12" cy="7"/>
                </a:xfrm>
                <a:custGeom>
                  <a:avLst/>
                  <a:gdLst>
                    <a:gd name="T0" fmla="*/ 4 w 12"/>
                    <a:gd name="T1" fmla="*/ 0 h 7"/>
                    <a:gd name="T2" fmla="*/ 12 w 12"/>
                    <a:gd name="T3" fmla="*/ 7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4" y="0"/>
                      </a:moveTo>
                      <a:cubicBezTo>
                        <a:pt x="1" y="0"/>
                        <a:pt x="10" y="4"/>
                        <a:pt x="12" y="7"/>
                      </a:cubicBezTo>
                      <a:cubicBezTo>
                        <a:pt x="7" y="7"/>
                        <a:pt x="2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7" name="Freeform 319"/>
                <p:cNvSpPr>
                  <a:spLocks noChangeArrowheads="1"/>
                </p:cNvSpPr>
                <p:nvPr>
                  <p:custDataLst>
                    <p:tags r:id="rId227"/>
                  </p:custDataLst>
                </p:nvPr>
              </p:nvSpPr>
              <p:spPr bwMode="auto">
                <a:xfrm>
                  <a:off x="1083" y="2611"/>
                  <a:ext cx="23" cy="14"/>
                </a:xfrm>
                <a:custGeom>
                  <a:avLst/>
                  <a:gdLst>
                    <a:gd name="T0" fmla="*/ 1 w 24"/>
                    <a:gd name="T1" fmla="*/ 0 h 15"/>
                    <a:gd name="T2" fmla="*/ 11 w 24"/>
                    <a:gd name="T3" fmla="*/ 12 h 15"/>
                    <a:gd name="T4" fmla="*/ 24 w 24"/>
                    <a:gd name="T5" fmla="*/ 14 h 15"/>
                    <a:gd name="T6" fmla="*/ 17 w 24"/>
                    <a:gd name="T7" fmla="*/ 11 h 15"/>
                    <a:gd name="T8" fmla="*/ 9 w 24"/>
                    <a:gd name="T9" fmla="*/ 4 h 15"/>
                    <a:gd name="T10" fmla="*/ 0 w 24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5">
                      <a:moveTo>
                        <a:pt x="1" y="0"/>
                      </a:moveTo>
                      <a:cubicBezTo>
                        <a:pt x="0" y="3"/>
                        <a:pt x="8" y="10"/>
                        <a:pt x="11" y="12"/>
                      </a:cubicBezTo>
                      <a:cubicBezTo>
                        <a:pt x="14" y="13"/>
                        <a:pt x="20" y="15"/>
                        <a:pt x="24" y="14"/>
                      </a:cubicBezTo>
                      <a:cubicBezTo>
                        <a:pt x="22" y="12"/>
                        <a:pt x="19" y="12"/>
                        <a:pt x="17" y="11"/>
                      </a:cubicBezTo>
                      <a:cubicBezTo>
                        <a:pt x="14" y="9"/>
                        <a:pt x="12" y="6"/>
                        <a:pt x="9" y="4"/>
                      </a:cubicBezTo>
                      <a:cubicBezTo>
                        <a:pt x="6" y="2"/>
                        <a:pt x="3" y="2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8" name="Freeform 320"/>
                <p:cNvSpPr>
                  <a:spLocks noChangeArrowheads="1"/>
                </p:cNvSpPr>
                <p:nvPr>
                  <p:custDataLst>
                    <p:tags r:id="rId228"/>
                  </p:custDataLst>
                </p:nvPr>
              </p:nvSpPr>
              <p:spPr bwMode="auto">
                <a:xfrm>
                  <a:off x="1058" y="2631"/>
                  <a:ext cx="13" cy="12"/>
                </a:xfrm>
                <a:custGeom>
                  <a:avLst/>
                  <a:gdLst>
                    <a:gd name="T0" fmla="*/ 1 w 14"/>
                    <a:gd name="T1" fmla="*/ 1 h 13"/>
                    <a:gd name="T2" fmla="*/ 6 w 14"/>
                    <a:gd name="T3" fmla="*/ 4 h 13"/>
                    <a:gd name="T4" fmla="*/ 14 w 14"/>
                    <a:gd name="T5" fmla="*/ 13 h 13"/>
                    <a:gd name="T6" fmla="*/ 13 w 14"/>
                    <a:gd name="T7" fmla="*/ 13 h 13"/>
                    <a:gd name="T8" fmla="*/ 0 w 14"/>
                    <a:gd name="T9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3">
                      <a:moveTo>
                        <a:pt x="1" y="1"/>
                      </a:moveTo>
                      <a:cubicBezTo>
                        <a:pt x="0" y="0"/>
                        <a:pt x="5" y="4"/>
                        <a:pt x="6" y="4"/>
                      </a:cubicBezTo>
                      <a:cubicBezTo>
                        <a:pt x="9" y="6"/>
                        <a:pt x="13" y="9"/>
                        <a:pt x="14" y="13"/>
                      </a:cubicBezTo>
                      <a:cubicBezTo>
                        <a:pt x="14" y="13"/>
                        <a:pt x="14" y="13"/>
                        <a:pt x="13" y="13"/>
                      </a:cubicBezTo>
                      <a:cubicBezTo>
                        <a:pt x="7" y="11"/>
                        <a:pt x="2" y="7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19" name="Freeform 321"/>
                <p:cNvSpPr>
                  <a:spLocks noChangeArrowheads="1"/>
                </p:cNvSpPr>
                <p:nvPr>
                  <p:custDataLst>
                    <p:tags r:id="rId229"/>
                  </p:custDataLst>
                </p:nvPr>
              </p:nvSpPr>
              <p:spPr bwMode="auto">
                <a:xfrm>
                  <a:off x="1048" y="2685"/>
                  <a:ext cx="14" cy="9"/>
                </a:xfrm>
                <a:custGeom>
                  <a:avLst/>
                  <a:gdLst>
                    <a:gd name="T0" fmla="*/ 1 w 15"/>
                    <a:gd name="T1" fmla="*/ 3 h 9"/>
                    <a:gd name="T2" fmla="*/ 15 w 15"/>
                    <a:gd name="T3" fmla="*/ 3 h 9"/>
                    <a:gd name="T4" fmla="*/ 0 w 15"/>
                    <a:gd name="T5" fmla="*/ 2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3" y="5"/>
                        <a:pt x="14" y="9"/>
                        <a:pt x="15" y="3"/>
                      </a:cubicBezTo>
                      <a:cubicBezTo>
                        <a:pt x="10" y="0"/>
                        <a:pt x="4" y="4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0" name="Freeform 322"/>
                <p:cNvSpPr>
                  <a:spLocks noChangeArrowheads="1"/>
                </p:cNvSpPr>
                <p:nvPr>
                  <p:custDataLst>
                    <p:tags r:id="rId230"/>
                  </p:custDataLst>
                </p:nvPr>
              </p:nvSpPr>
              <p:spPr bwMode="auto">
                <a:xfrm>
                  <a:off x="1045" y="2675"/>
                  <a:ext cx="16" cy="5"/>
                </a:xfrm>
                <a:custGeom>
                  <a:avLst/>
                  <a:gdLst>
                    <a:gd name="T0" fmla="*/ 2 w 17"/>
                    <a:gd name="T1" fmla="*/ 2 h 5"/>
                    <a:gd name="T2" fmla="*/ 3 w 17"/>
                    <a:gd name="T3" fmla="*/ 2 h 5"/>
                    <a:gd name="T4" fmla="*/ 10 w 17"/>
                    <a:gd name="T5" fmla="*/ 4 h 5"/>
                    <a:gd name="T6" fmla="*/ 17 w 17"/>
                    <a:gd name="T7" fmla="*/ 4 h 5"/>
                    <a:gd name="T8" fmla="*/ 1 w 17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" h="5">
                      <a:moveTo>
                        <a:pt x="2" y="2"/>
                      </a:moveTo>
                      <a:cubicBezTo>
                        <a:pt x="0" y="2"/>
                        <a:pt x="2" y="2"/>
                        <a:pt x="3" y="2"/>
                      </a:cubicBezTo>
                      <a:cubicBezTo>
                        <a:pt x="5" y="3"/>
                        <a:pt x="7" y="4"/>
                        <a:pt x="10" y="4"/>
                      </a:cubicBezTo>
                      <a:cubicBezTo>
                        <a:pt x="12" y="5"/>
                        <a:pt x="15" y="5"/>
                        <a:pt x="17" y="4"/>
                      </a:cubicBezTo>
                      <a:cubicBezTo>
                        <a:pt x="16" y="0"/>
                        <a:pt x="5" y="2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1" name="Freeform 323"/>
                <p:cNvSpPr>
                  <a:spLocks noChangeArrowheads="1"/>
                </p:cNvSpPr>
                <p:nvPr>
                  <p:custDataLst>
                    <p:tags r:id="rId231"/>
                  </p:custDataLst>
                </p:nvPr>
              </p:nvSpPr>
              <p:spPr bwMode="auto">
                <a:xfrm>
                  <a:off x="1095" y="2605"/>
                  <a:ext cx="19" cy="18"/>
                </a:xfrm>
                <a:custGeom>
                  <a:avLst/>
                  <a:gdLst>
                    <a:gd name="T0" fmla="*/ 0 w 20"/>
                    <a:gd name="T1" fmla="*/ 2 h 19"/>
                    <a:gd name="T2" fmla="*/ 20 w 20"/>
                    <a:gd name="T3" fmla="*/ 19 h 19"/>
                    <a:gd name="T4" fmla="*/ 8 w 20"/>
                    <a:gd name="T5" fmla="*/ 4 h 19"/>
                    <a:gd name="T6" fmla="*/ 0 w 20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9">
                      <a:moveTo>
                        <a:pt x="0" y="2"/>
                      </a:moveTo>
                      <a:cubicBezTo>
                        <a:pt x="0" y="7"/>
                        <a:pt x="15" y="17"/>
                        <a:pt x="20" y="19"/>
                      </a:cubicBezTo>
                      <a:cubicBezTo>
                        <a:pt x="16" y="14"/>
                        <a:pt x="14" y="8"/>
                        <a:pt x="8" y="4"/>
                      </a:cubicBezTo>
                      <a:cubicBezTo>
                        <a:pt x="6" y="3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2" name="Freeform 324"/>
                <p:cNvSpPr>
                  <a:spLocks noChangeArrowheads="1"/>
                </p:cNvSpPr>
                <p:nvPr>
                  <p:custDataLst>
                    <p:tags r:id="rId232"/>
                  </p:custDataLst>
                </p:nvPr>
              </p:nvSpPr>
              <p:spPr bwMode="auto">
                <a:xfrm>
                  <a:off x="1111" y="2596"/>
                  <a:ext cx="11" cy="21"/>
                </a:xfrm>
                <a:custGeom>
                  <a:avLst/>
                  <a:gdLst>
                    <a:gd name="T0" fmla="*/ 1 w 11"/>
                    <a:gd name="T1" fmla="*/ 1 h 22"/>
                    <a:gd name="T2" fmla="*/ 0 w 11"/>
                    <a:gd name="T3" fmla="*/ 0 h 22"/>
                    <a:gd name="T4" fmla="*/ 9 w 11"/>
                    <a:gd name="T5" fmla="*/ 22 h 22"/>
                    <a:gd name="T6" fmla="*/ 2 w 11"/>
                    <a:gd name="T7" fmla="*/ 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22">
                      <a:moveTo>
                        <a:pt x="1" y="1"/>
                      </a:moveTo>
                      <a:cubicBezTo>
                        <a:pt x="0" y="1"/>
                        <a:pt x="1" y="1"/>
                        <a:pt x="0" y="0"/>
                      </a:cubicBezTo>
                      <a:cubicBezTo>
                        <a:pt x="1" y="8"/>
                        <a:pt x="5" y="16"/>
                        <a:pt x="9" y="22"/>
                      </a:cubicBezTo>
                      <a:cubicBezTo>
                        <a:pt x="11" y="16"/>
                        <a:pt x="6" y="6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3" name="Freeform 325"/>
                <p:cNvSpPr>
                  <a:spLocks noChangeArrowheads="1"/>
                </p:cNvSpPr>
                <p:nvPr>
                  <p:custDataLst>
                    <p:tags r:id="rId233"/>
                  </p:custDataLst>
                </p:nvPr>
              </p:nvSpPr>
              <p:spPr bwMode="auto">
                <a:xfrm>
                  <a:off x="1123" y="2593"/>
                  <a:ext cx="10" cy="20"/>
                </a:xfrm>
                <a:custGeom>
                  <a:avLst/>
                  <a:gdLst>
                    <a:gd name="T0" fmla="*/ 0 w 10"/>
                    <a:gd name="T1" fmla="*/ 0 h 21"/>
                    <a:gd name="T2" fmla="*/ 5 w 10"/>
                    <a:gd name="T3" fmla="*/ 21 h 21"/>
                    <a:gd name="T4" fmla="*/ 0 w 10"/>
                    <a:gd name="T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21">
                      <a:moveTo>
                        <a:pt x="0" y="0"/>
                      </a:moveTo>
                      <a:cubicBezTo>
                        <a:pt x="0" y="7"/>
                        <a:pt x="2" y="14"/>
                        <a:pt x="5" y="21"/>
                      </a:cubicBezTo>
                      <a:cubicBezTo>
                        <a:pt x="10" y="14"/>
                        <a:pt x="0" y="6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4" name="Freeform 326"/>
                <p:cNvSpPr>
                  <a:spLocks noChangeArrowheads="1"/>
                </p:cNvSpPr>
                <p:nvPr>
                  <p:custDataLst>
                    <p:tags r:id="rId234"/>
                  </p:custDataLst>
                </p:nvPr>
              </p:nvSpPr>
              <p:spPr bwMode="auto">
                <a:xfrm>
                  <a:off x="1133" y="2587"/>
                  <a:ext cx="9" cy="18"/>
                </a:xfrm>
                <a:custGeom>
                  <a:avLst/>
                  <a:gdLst>
                    <a:gd name="T0" fmla="*/ 2 w 10"/>
                    <a:gd name="T1" fmla="*/ 0 h 19"/>
                    <a:gd name="T2" fmla="*/ 4 w 10"/>
                    <a:gd name="T3" fmla="*/ 19 h 19"/>
                    <a:gd name="T4" fmla="*/ 0 w 10"/>
                    <a:gd name="T5" fmla="*/ 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9">
                      <a:moveTo>
                        <a:pt x="2" y="0"/>
                      </a:moveTo>
                      <a:cubicBezTo>
                        <a:pt x="0" y="3"/>
                        <a:pt x="1" y="16"/>
                        <a:pt x="4" y="19"/>
                      </a:cubicBezTo>
                      <a:cubicBezTo>
                        <a:pt x="10" y="15"/>
                        <a:pt x="1" y="6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5" name="Freeform 327"/>
                <p:cNvSpPr>
                  <a:spLocks noChangeArrowheads="1"/>
                </p:cNvSpPr>
                <p:nvPr>
                  <p:custDataLst>
                    <p:tags r:id="rId235"/>
                  </p:custDataLst>
                </p:nvPr>
              </p:nvSpPr>
              <p:spPr bwMode="auto">
                <a:xfrm>
                  <a:off x="1053" y="2640"/>
                  <a:ext cx="10" cy="13"/>
                </a:xfrm>
                <a:custGeom>
                  <a:avLst/>
                  <a:gdLst>
                    <a:gd name="T0" fmla="*/ 1 w 11"/>
                    <a:gd name="T1" fmla="*/ 1 h 13"/>
                    <a:gd name="T2" fmla="*/ 3 w 11"/>
                    <a:gd name="T3" fmla="*/ 2 h 13"/>
                    <a:gd name="T4" fmla="*/ 8 w 11"/>
                    <a:gd name="T5" fmla="*/ 6 h 13"/>
                    <a:gd name="T6" fmla="*/ 10 w 11"/>
                    <a:gd name="T7" fmla="*/ 13 h 13"/>
                    <a:gd name="T8" fmla="*/ 0 w 11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13">
                      <a:moveTo>
                        <a:pt x="1" y="1"/>
                      </a:moveTo>
                      <a:cubicBezTo>
                        <a:pt x="0" y="1"/>
                        <a:pt x="2" y="1"/>
                        <a:pt x="3" y="2"/>
                      </a:cubicBezTo>
                      <a:cubicBezTo>
                        <a:pt x="5" y="3"/>
                        <a:pt x="7" y="5"/>
                        <a:pt x="8" y="6"/>
                      </a:cubicBezTo>
                      <a:cubicBezTo>
                        <a:pt x="10" y="8"/>
                        <a:pt x="11" y="10"/>
                        <a:pt x="10" y="13"/>
                      </a:cubicBezTo>
                      <a:cubicBezTo>
                        <a:pt x="5" y="13"/>
                        <a:pt x="3" y="4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6" name="Freeform 328"/>
                <p:cNvSpPr>
                  <a:spLocks noChangeArrowheads="1"/>
                </p:cNvSpPr>
                <p:nvPr>
                  <p:custDataLst>
                    <p:tags r:id="rId236"/>
                  </p:custDataLst>
                </p:nvPr>
              </p:nvSpPr>
              <p:spPr bwMode="auto">
                <a:xfrm>
                  <a:off x="1049" y="2652"/>
                  <a:ext cx="11" cy="9"/>
                </a:xfrm>
                <a:custGeom>
                  <a:avLst/>
                  <a:gdLst>
                    <a:gd name="T0" fmla="*/ 1 w 12"/>
                    <a:gd name="T1" fmla="*/ 0 h 10"/>
                    <a:gd name="T2" fmla="*/ 11 w 12"/>
                    <a:gd name="T3" fmla="*/ 10 h 10"/>
                    <a:gd name="T4" fmla="*/ 0 w 12"/>
                    <a:gd name="T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10">
                      <a:moveTo>
                        <a:pt x="1" y="0"/>
                      </a:moveTo>
                      <a:cubicBezTo>
                        <a:pt x="3" y="2"/>
                        <a:pt x="12" y="6"/>
                        <a:pt x="11" y="10"/>
                      </a:cubicBezTo>
                      <a:cubicBezTo>
                        <a:pt x="7" y="9"/>
                        <a:pt x="3" y="6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7" name="Freeform 329"/>
                <p:cNvSpPr>
                  <a:spLocks noChangeArrowheads="1"/>
                </p:cNvSpPr>
                <p:nvPr>
                  <p:custDataLst>
                    <p:tags r:id="rId237"/>
                  </p:custDataLst>
                </p:nvPr>
              </p:nvSpPr>
              <p:spPr bwMode="auto">
                <a:xfrm>
                  <a:off x="1046" y="2663"/>
                  <a:ext cx="17" cy="7"/>
                </a:xfrm>
                <a:custGeom>
                  <a:avLst/>
                  <a:gdLst>
                    <a:gd name="T0" fmla="*/ 1 w 18"/>
                    <a:gd name="T1" fmla="*/ 4 h 7"/>
                    <a:gd name="T2" fmla="*/ 10 w 18"/>
                    <a:gd name="T3" fmla="*/ 2 h 7"/>
                    <a:gd name="T4" fmla="*/ 0 w 18"/>
                    <a:gd name="T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7">
                      <a:moveTo>
                        <a:pt x="1" y="4"/>
                      </a:moveTo>
                      <a:cubicBezTo>
                        <a:pt x="1" y="5"/>
                        <a:pt x="18" y="7"/>
                        <a:pt x="10" y="2"/>
                      </a:cubicBezTo>
                      <a:cubicBezTo>
                        <a:pt x="7" y="0"/>
                        <a:pt x="2" y="5"/>
                        <a:pt x="0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8" name="Freeform 330"/>
                <p:cNvSpPr>
                  <a:spLocks noChangeArrowheads="1"/>
                </p:cNvSpPr>
                <p:nvPr>
                  <p:custDataLst>
                    <p:tags r:id="rId238"/>
                  </p:custDataLst>
                </p:nvPr>
              </p:nvSpPr>
              <p:spPr bwMode="auto">
                <a:xfrm>
                  <a:off x="1142" y="2581"/>
                  <a:ext cx="10" cy="19"/>
                </a:xfrm>
                <a:custGeom>
                  <a:avLst/>
                  <a:gdLst>
                    <a:gd name="T0" fmla="*/ 1 w 10"/>
                    <a:gd name="T1" fmla="*/ 2 h 20"/>
                    <a:gd name="T2" fmla="*/ 0 w 10"/>
                    <a:gd name="T3" fmla="*/ 0 h 20"/>
                    <a:gd name="T4" fmla="*/ 8 w 10"/>
                    <a:gd name="T5" fmla="*/ 14 h 20"/>
                    <a:gd name="T6" fmla="*/ 0 w 10"/>
                    <a:gd name="T7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20">
                      <a:moveTo>
                        <a:pt x="1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3"/>
                        <a:pt x="5" y="20"/>
                        <a:pt x="8" y="14"/>
                      </a:cubicBezTo>
                      <a:cubicBezTo>
                        <a:pt x="10" y="8"/>
                        <a:pt x="2" y="6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29" name="Freeform 331"/>
                <p:cNvSpPr>
                  <a:spLocks noChangeArrowheads="1"/>
                </p:cNvSpPr>
                <p:nvPr>
                  <p:custDataLst>
                    <p:tags r:id="rId239"/>
                  </p:custDataLst>
                </p:nvPr>
              </p:nvSpPr>
              <p:spPr bwMode="auto">
                <a:xfrm>
                  <a:off x="1053" y="2707"/>
                  <a:ext cx="19" cy="5"/>
                </a:xfrm>
                <a:custGeom>
                  <a:avLst/>
                  <a:gdLst>
                    <a:gd name="T0" fmla="*/ 20 w 20"/>
                    <a:gd name="T1" fmla="*/ 3 h 6"/>
                    <a:gd name="T2" fmla="*/ 9 w 20"/>
                    <a:gd name="T3" fmla="*/ 2 h 6"/>
                    <a:gd name="T4" fmla="*/ 0 w 20"/>
                    <a:gd name="T5" fmla="*/ 4 h 6"/>
                    <a:gd name="T6" fmla="*/ 19 w 20"/>
                    <a:gd name="T7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6">
                      <a:moveTo>
                        <a:pt x="20" y="3"/>
                      </a:moveTo>
                      <a:cubicBezTo>
                        <a:pt x="18" y="0"/>
                        <a:pt x="13" y="1"/>
                        <a:pt x="9" y="2"/>
                      </a:cubicBezTo>
                      <a:cubicBezTo>
                        <a:pt x="6" y="3"/>
                        <a:pt x="3" y="3"/>
                        <a:pt x="0" y="4"/>
                      </a:cubicBezTo>
                      <a:cubicBezTo>
                        <a:pt x="4" y="6"/>
                        <a:pt x="15" y="6"/>
                        <a:pt x="19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0" name="Freeform 332"/>
                <p:cNvSpPr>
                  <a:spLocks noChangeArrowheads="1"/>
                </p:cNvSpPr>
                <p:nvPr>
                  <p:custDataLst>
                    <p:tags r:id="rId240"/>
                  </p:custDataLst>
                </p:nvPr>
              </p:nvSpPr>
              <p:spPr bwMode="auto">
                <a:xfrm>
                  <a:off x="1055" y="2718"/>
                  <a:ext cx="26" cy="7"/>
                </a:xfrm>
                <a:custGeom>
                  <a:avLst/>
                  <a:gdLst>
                    <a:gd name="T0" fmla="*/ 25 w 27"/>
                    <a:gd name="T1" fmla="*/ 1 h 7"/>
                    <a:gd name="T2" fmla="*/ 11 w 27"/>
                    <a:gd name="T3" fmla="*/ 2 h 7"/>
                    <a:gd name="T4" fmla="*/ 0 w 27"/>
                    <a:gd name="T5" fmla="*/ 6 h 7"/>
                    <a:gd name="T6" fmla="*/ 25 w 27"/>
                    <a:gd name="T7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7" h="7">
                      <a:moveTo>
                        <a:pt x="25" y="1"/>
                      </a:moveTo>
                      <a:cubicBezTo>
                        <a:pt x="20" y="0"/>
                        <a:pt x="15" y="0"/>
                        <a:pt x="11" y="2"/>
                      </a:cubicBezTo>
                      <a:cubicBezTo>
                        <a:pt x="7" y="3"/>
                        <a:pt x="4" y="6"/>
                        <a:pt x="0" y="6"/>
                      </a:cubicBezTo>
                      <a:cubicBezTo>
                        <a:pt x="3" y="7"/>
                        <a:pt x="27" y="7"/>
                        <a:pt x="25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1" name="Freeform 333"/>
                <p:cNvSpPr>
                  <a:spLocks noChangeArrowheads="1"/>
                </p:cNvSpPr>
                <p:nvPr>
                  <p:custDataLst>
                    <p:tags r:id="rId241"/>
                  </p:custDataLst>
                </p:nvPr>
              </p:nvSpPr>
              <p:spPr bwMode="auto">
                <a:xfrm>
                  <a:off x="1057" y="2728"/>
                  <a:ext cx="33" cy="10"/>
                </a:xfrm>
                <a:custGeom>
                  <a:avLst/>
                  <a:gdLst>
                    <a:gd name="T0" fmla="*/ 35 w 35"/>
                    <a:gd name="T1" fmla="*/ 3 h 11"/>
                    <a:gd name="T2" fmla="*/ 16 w 35"/>
                    <a:gd name="T3" fmla="*/ 7 h 11"/>
                    <a:gd name="T4" fmla="*/ 8 w 35"/>
                    <a:gd name="T5" fmla="*/ 10 h 11"/>
                    <a:gd name="T6" fmla="*/ 0 w 35"/>
                    <a:gd name="T7" fmla="*/ 11 h 11"/>
                    <a:gd name="T8" fmla="*/ 7 w 35"/>
                    <a:gd name="T9" fmla="*/ 11 h 11"/>
                    <a:gd name="T10" fmla="*/ 21 w 35"/>
                    <a:gd name="T11" fmla="*/ 9 h 11"/>
                    <a:gd name="T12" fmla="*/ 33 w 35"/>
                    <a:gd name="T13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11">
                      <a:moveTo>
                        <a:pt x="35" y="3"/>
                      </a:moveTo>
                      <a:cubicBezTo>
                        <a:pt x="29" y="0"/>
                        <a:pt x="21" y="6"/>
                        <a:pt x="16" y="7"/>
                      </a:cubicBezTo>
                      <a:cubicBezTo>
                        <a:pt x="13" y="8"/>
                        <a:pt x="11" y="9"/>
                        <a:pt x="8" y="10"/>
                      </a:cubicBezTo>
                      <a:cubicBezTo>
                        <a:pt x="5" y="10"/>
                        <a:pt x="2" y="10"/>
                        <a:pt x="0" y="11"/>
                      </a:cubicBezTo>
                      <a:cubicBezTo>
                        <a:pt x="2" y="11"/>
                        <a:pt x="5" y="11"/>
                        <a:pt x="7" y="11"/>
                      </a:cubicBezTo>
                      <a:cubicBezTo>
                        <a:pt x="12" y="11"/>
                        <a:pt x="16" y="11"/>
                        <a:pt x="21" y="9"/>
                      </a:cubicBezTo>
                      <a:cubicBezTo>
                        <a:pt x="25" y="8"/>
                        <a:pt x="29" y="4"/>
                        <a:pt x="33" y="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2" name="Freeform 334"/>
                <p:cNvSpPr>
                  <a:spLocks noChangeArrowheads="1"/>
                </p:cNvSpPr>
                <p:nvPr>
                  <p:custDataLst>
                    <p:tags r:id="rId242"/>
                  </p:custDataLst>
                </p:nvPr>
              </p:nvSpPr>
              <p:spPr bwMode="auto">
                <a:xfrm>
                  <a:off x="1152" y="2575"/>
                  <a:ext cx="7" cy="14"/>
                </a:xfrm>
                <a:custGeom>
                  <a:avLst/>
                  <a:gdLst>
                    <a:gd name="T0" fmla="*/ 6 w 7"/>
                    <a:gd name="T1" fmla="*/ 15 h 15"/>
                    <a:gd name="T2" fmla="*/ 1 w 7"/>
                    <a:gd name="T3" fmla="*/ 0 h 15"/>
                    <a:gd name="T4" fmla="*/ 7 w 7"/>
                    <a:gd name="T5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5">
                      <a:moveTo>
                        <a:pt x="6" y="15"/>
                      </a:moveTo>
                      <a:cubicBezTo>
                        <a:pt x="5" y="10"/>
                        <a:pt x="0" y="6"/>
                        <a:pt x="1" y="0"/>
                      </a:cubicBezTo>
                      <a:cubicBezTo>
                        <a:pt x="5" y="2"/>
                        <a:pt x="7" y="9"/>
                        <a:pt x="7" y="1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3" name="Freeform 335"/>
                <p:cNvSpPr>
                  <a:spLocks noChangeArrowheads="1"/>
                </p:cNvSpPr>
                <p:nvPr>
                  <p:custDataLst>
                    <p:tags r:id="rId243"/>
                  </p:custDataLst>
                </p:nvPr>
              </p:nvSpPr>
              <p:spPr bwMode="auto">
                <a:xfrm>
                  <a:off x="1061" y="2739"/>
                  <a:ext cx="31" cy="11"/>
                </a:xfrm>
                <a:custGeom>
                  <a:avLst/>
                  <a:gdLst>
                    <a:gd name="T0" fmla="*/ 32 w 32"/>
                    <a:gd name="T1" fmla="*/ 0 h 11"/>
                    <a:gd name="T2" fmla="*/ 23 w 32"/>
                    <a:gd name="T3" fmla="*/ 2 h 11"/>
                    <a:gd name="T4" fmla="*/ 13 w 32"/>
                    <a:gd name="T5" fmla="*/ 6 h 11"/>
                    <a:gd name="T6" fmla="*/ 0 w 32"/>
                    <a:gd name="T7" fmla="*/ 8 h 11"/>
                    <a:gd name="T8" fmla="*/ 19 w 32"/>
                    <a:gd name="T9" fmla="*/ 8 h 11"/>
                    <a:gd name="T10" fmla="*/ 32 w 32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11">
                      <a:moveTo>
                        <a:pt x="32" y="0"/>
                      </a:moveTo>
                      <a:cubicBezTo>
                        <a:pt x="29" y="1"/>
                        <a:pt x="26" y="1"/>
                        <a:pt x="23" y="2"/>
                      </a:cubicBezTo>
                      <a:cubicBezTo>
                        <a:pt x="20" y="4"/>
                        <a:pt x="17" y="5"/>
                        <a:pt x="13" y="6"/>
                      </a:cubicBezTo>
                      <a:cubicBezTo>
                        <a:pt x="9" y="7"/>
                        <a:pt x="4" y="7"/>
                        <a:pt x="0" y="8"/>
                      </a:cubicBezTo>
                      <a:cubicBezTo>
                        <a:pt x="7" y="11"/>
                        <a:pt x="12" y="11"/>
                        <a:pt x="19" y="8"/>
                      </a:cubicBezTo>
                      <a:cubicBezTo>
                        <a:pt x="23" y="7"/>
                        <a:pt x="30" y="3"/>
                        <a:pt x="3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4" name="Freeform 336"/>
                <p:cNvSpPr>
                  <a:spLocks noChangeArrowheads="1"/>
                </p:cNvSpPr>
                <p:nvPr>
                  <p:custDataLst>
                    <p:tags r:id="rId244"/>
                  </p:custDataLst>
                </p:nvPr>
              </p:nvSpPr>
              <p:spPr bwMode="auto">
                <a:xfrm>
                  <a:off x="1067" y="2751"/>
                  <a:ext cx="23" cy="8"/>
                </a:xfrm>
                <a:custGeom>
                  <a:avLst/>
                  <a:gdLst>
                    <a:gd name="T0" fmla="*/ 24 w 24"/>
                    <a:gd name="T1" fmla="*/ 0 h 9"/>
                    <a:gd name="T2" fmla="*/ 0 w 24"/>
                    <a:gd name="T3" fmla="*/ 9 h 9"/>
                    <a:gd name="T4" fmla="*/ 22 w 24"/>
                    <a:gd name="T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4" h="9">
                      <a:moveTo>
                        <a:pt x="24" y="0"/>
                      </a:moveTo>
                      <a:cubicBezTo>
                        <a:pt x="16" y="2"/>
                        <a:pt x="7" y="4"/>
                        <a:pt x="0" y="9"/>
                      </a:cubicBezTo>
                      <a:cubicBezTo>
                        <a:pt x="9" y="9"/>
                        <a:pt x="15" y="4"/>
                        <a:pt x="2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5" name="Freeform 337"/>
                <p:cNvSpPr>
                  <a:spLocks noChangeArrowheads="1"/>
                </p:cNvSpPr>
                <p:nvPr>
                  <p:custDataLst>
                    <p:tags r:id="rId245"/>
                  </p:custDataLst>
                </p:nvPr>
              </p:nvSpPr>
              <p:spPr bwMode="auto">
                <a:xfrm>
                  <a:off x="1160" y="2573"/>
                  <a:ext cx="8" cy="15"/>
                </a:xfrm>
                <a:custGeom>
                  <a:avLst/>
                  <a:gdLst>
                    <a:gd name="T0" fmla="*/ 0 w 8"/>
                    <a:gd name="T1" fmla="*/ 1 h 15"/>
                    <a:gd name="T2" fmla="*/ 4 w 8"/>
                    <a:gd name="T3" fmla="*/ 15 h 15"/>
                    <a:gd name="T4" fmla="*/ 0 w 8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5">
                      <a:moveTo>
                        <a:pt x="0" y="1"/>
                      </a:moveTo>
                      <a:cubicBezTo>
                        <a:pt x="0" y="5"/>
                        <a:pt x="1" y="12"/>
                        <a:pt x="4" y="15"/>
                      </a:cubicBezTo>
                      <a:cubicBezTo>
                        <a:pt x="8" y="10"/>
                        <a:pt x="1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6" name="Freeform 338"/>
                <p:cNvSpPr>
                  <a:spLocks noChangeArrowheads="1"/>
                </p:cNvSpPr>
                <p:nvPr>
                  <p:custDataLst>
                    <p:tags r:id="rId246"/>
                  </p:custDataLst>
                </p:nvPr>
              </p:nvSpPr>
              <p:spPr bwMode="auto">
                <a:xfrm>
                  <a:off x="1169" y="2571"/>
                  <a:ext cx="4" cy="13"/>
                </a:xfrm>
                <a:custGeom>
                  <a:avLst/>
                  <a:gdLst>
                    <a:gd name="T0" fmla="*/ 0 w 4"/>
                    <a:gd name="T1" fmla="*/ 1 h 13"/>
                    <a:gd name="T2" fmla="*/ 0 w 4"/>
                    <a:gd name="T3" fmla="*/ 0 h 13"/>
                    <a:gd name="T4" fmla="*/ 4 w 4"/>
                    <a:gd name="T5" fmla="*/ 13 h 13"/>
                    <a:gd name="T6" fmla="*/ 0 w 4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3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4"/>
                        <a:pt x="0" y="11"/>
                        <a:pt x="4" y="13"/>
                      </a:cubicBezTo>
                      <a:cubicBezTo>
                        <a:pt x="4" y="9"/>
                        <a:pt x="2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7" name="Freeform 339"/>
                <p:cNvSpPr>
                  <a:spLocks noChangeArrowheads="1"/>
                </p:cNvSpPr>
                <p:nvPr>
                  <p:custDataLst>
                    <p:tags r:id="rId247"/>
                  </p:custDataLst>
                </p:nvPr>
              </p:nvSpPr>
              <p:spPr bwMode="auto">
                <a:xfrm>
                  <a:off x="1177" y="2567"/>
                  <a:ext cx="6" cy="16"/>
                </a:xfrm>
                <a:custGeom>
                  <a:avLst/>
                  <a:gdLst>
                    <a:gd name="T0" fmla="*/ 0 w 6"/>
                    <a:gd name="T1" fmla="*/ 1 h 16"/>
                    <a:gd name="T2" fmla="*/ 4 w 6"/>
                    <a:gd name="T3" fmla="*/ 16 h 16"/>
                    <a:gd name="T4" fmla="*/ 0 w 6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16">
                      <a:moveTo>
                        <a:pt x="0" y="1"/>
                      </a:moveTo>
                      <a:cubicBezTo>
                        <a:pt x="0" y="5"/>
                        <a:pt x="0" y="14"/>
                        <a:pt x="4" y="16"/>
                      </a:cubicBezTo>
                      <a:cubicBezTo>
                        <a:pt x="6" y="12"/>
                        <a:pt x="1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8" name="Freeform 340"/>
                <p:cNvSpPr>
                  <a:spLocks noChangeArrowheads="1"/>
                </p:cNvSpPr>
                <p:nvPr>
                  <p:custDataLst>
                    <p:tags r:id="rId248"/>
                  </p:custDataLst>
                </p:nvPr>
              </p:nvSpPr>
              <p:spPr bwMode="auto">
                <a:xfrm>
                  <a:off x="1184" y="2564"/>
                  <a:ext cx="9" cy="16"/>
                </a:xfrm>
                <a:custGeom>
                  <a:avLst/>
                  <a:gdLst>
                    <a:gd name="T0" fmla="*/ 2 w 10"/>
                    <a:gd name="T1" fmla="*/ 2 h 16"/>
                    <a:gd name="T2" fmla="*/ 5 w 10"/>
                    <a:gd name="T3" fmla="*/ 16 h 16"/>
                    <a:gd name="T4" fmla="*/ 0 w 10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6">
                      <a:moveTo>
                        <a:pt x="2" y="2"/>
                      </a:moveTo>
                      <a:cubicBezTo>
                        <a:pt x="2" y="5"/>
                        <a:pt x="2" y="13"/>
                        <a:pt x="5" y="16"/>
                      </a:cubicBezTo>
                      <a:cubicBezTo>
                        <a:pt x="10" y="11"/>
                        <a:pt x="1" y="5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39" name="Freeform 341"/>
                <p:cNvSpPr>
                  <a:spLocks noChangeArrowheads="1"/>
                </p:cNvSpPr>
                <p:nvPr>
                  <p:custDataLst>
                    <p:tags r:id="rId249"/>
                  </p:custDataLst>
                </p:nvPr>
              </p:nvSpPr>
              <p:spPr bwMode="auto">
                <a:xfrm>
                  <a:off x="1197" y="2560"/>
                  <a:ext cx="7" cy="15"/>
                </a:xfrm>
                <a:custGeom>
                  <a:avLst/>
                  <a:gdLst>
                    <a:gd name="T0" fmla="*/ 1 w 7"/>
                    <a:gd name="T1" fmla="*/ 0 h 16"/>
                    <a:gd name="T2" fmla="*/ 3 w 7"/>
                    <a:gd name="T3" fmla="*/ 16 h 16"/>
                    <a:gd name="T4" fmla="*/ 0 w 7"/>
                    <a:gd name="T5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6">
                      <a:moveTo>
                        <a:pt x="1" y="0"/>
                      </a:moveTo>
                      <a:cubicBezTo>
                        <a:pt x="1" y="5"/>
                        <a:pt x="0" y="13"/>
                        <a:pt x="3" y="16"/>
                      </a:cubicBezTo>
                      <a:cubicBezTo>
                        <a:pt x="7" y="12"/>
                        <a:pt x="2" y="5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0" name="Freeform 342"/>
                <p:cNvSpPr>
                  <a:spLocks noChangeArrowheads="1"/>
                </p:cNvSpPr>
                <p:nvPr>
                  <p:custDataLst>
                    <p:tags r:id="rId250"/>
                  </p:custDataLst>
                </p:nvPr>
              </p:nvSpPr>
              <p:spPr bwMode="auto">
                <a:xfrm>
                  <a:off x="1206" y="2556"/>
                  <a:ext cx="5" cy="15"/>
                </a:xfrm>
                <a:custGeom>
                  <a:avLst/>
                  <a:gdLst>
                    <a:gd name="T0" fmla="*/ 2 w 6"/>
                    <a:gd name="T1" fmla="*/ 2 h 16"/>
                    <a:gd name="T2" fmla="*/ 6 w 6"/>
                    <a:gd name="T3" fmla="*/ 16 h 16"/>
                    <a:gd name="T4" fmla="*/ 2 w 6"/>
                    <a:gd name="T5" fmla="*/ 0 h 16"/>
                    <a:gd name="T6" fmla="*/ 1 w 6"/>
                    <a:gd name="T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6">
                      <a:moveTo>
                        <a:pt x="2" y="2"/>
                      </a:moveTo>
                      <a:cubicBezTo>
                        <a:pt x="0" y="4"/>
                        <a:pt x="3" y="14"/>
                        <a:pt x="6" y="16"/>
                      </a:cubicBezTo>
                      <a:cubicBezTo>
                        <a:pt x="6" y="11"/>
                        <a:pt x="3" y="5"/>
                        <a:pt x="2" y="0"/>
                      </a:cubicBezTo>
                      <a:cubicBezTo>
                        <a:pt x="1" y="0"/>
                        <a:pt x="2" y="0"/>
                        <a:pt x="1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1" name="Freeform 343"/>
                <p:cNvSpPr>
                  <a:spLocks noChangeArrowheads="1"/>
                </p:cNvSpPr>
                <p:nvPr>
                  <p:custDataLst>
                    <p:tags r:id="rId251"/>
                  </p:custDataLst>
                </p:nvPr>
              </p:nvSpPr>
              <p:spPr bwMode="auto">
                <a:xfrm>
                  <a:off x="1217" y="2554"/>
                  <a:ext cx="6" cy="13"/>
                </a:xfrm>
                <a:custGeom>
                  <a:avLst/>
                  <a:gdLst>
                    <a:gd name="T0" fmla="*/ 0 w 6"/>
                    <a:gd name="T1" fmla="*/ 2 h 14"/>
                    <a:gd name="T2" fmla="*/ 0 w 6"/>
                    <a:gd name="T3" fmla="*/ 6 h 14"/>
                    <a:gd name="T4" fmla="*/ 4 w 6"/>
                    <a:gd name="T5" fmla="*/ 14 h 14"/>
                    <a:gd name="T6" fmla="*/ 0 w 6"/>
                    <a:gd name="T7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4">
                      <a:moveTo>
                        <a:pt x="0" y="2"/>
                      </a:moveTo>
                      <a:cubicBezTo>
                        <a:pt x="0" y="0"/>
                        <a:pt x="0" y="6"/>
                        <a:pt x="0" y="6"/>
                      </a:cubicBezTo>
                      <a:cubicBezTo>
                        <a:pt x="1" y="9"/>
                        <a:pt x="1" y="13"/>
                        <a:pt x="4" y="14"/>
                      </a:cubicBezTo>
                      <a:cubicBezTo>
                        <a:pt x="6" y="10"/>
                        <a:pt x="2" y="5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2" name="Freeform 344"/>
                <p:cNvSpPr>
                  <a:spLocks noChangeArrowheads="1"/>
                </p:cNvSpPr>
                <p:nvPr>
                  <p:custDataLst>
                    <p:tags r:id="rId252"/>
                  </p:custDataLst>
                </p:nvPr>
              </p:nvSpPr>
              <p:spPr bwMode="auto">
                <a:xfrm>
                  <a:off x="1225" y="2551"/>
                  <a:ext cx="8" cy="14"/>
                </a:xfrm>
                <a:custGeom>
                  <a:avLst/>
                  <a:gdLst>
                    <a:gd name="T0" fmla="*/ 5 w 8"/>
                    <a:gd name="T1" fmla="*/ 1 h 15"/>
                    <a:gd name="T2" fmla="*/ 4 w 8"/>
                    <a:gd name="T3" fmla="*/ 0 h 15"/>
                    <a:gd name="T4" fmla="*/ 7 w 8"/>
                    <a:gd name="T5" fmla="*/ 15 h 15"/>
                    <a:gd name="T6" fmla="*/ 3 w 8"/>
                    <a:gd name="T7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5">
                      <a:moveTo>
                        <a:pt x="5" y="1"/>
                      </a:moveTo>
                      <a:cubicBezTo>
                        <a:pt x="5" y="1"/>
                        <a:pt x="4" y="1"/>
                        <a:pt x="4" y="0"/>
                      </a:cubicBezTo>
                      <a:cubicBezTo>
                        <a:pt x="4" y="4"/>
                        <a:pt x="0" y="15"/>
                        <a:pt x="7" y="15"/>
                      </a:cubicBezTo>
                      <a:cubicBezTo>
                        <a:pt x="8" y="11"/>
                        <a:pt x="2" y="3"/>
                        <a:pt x="3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3" name="Freeform 345"/>
                <p:cNvSpPr>
                  <a:spLocks noChangeArrowheads="1"/>
                </p:cNvSpPr>
                <p:nvPr>
                  <p:custDataLst>
                    <p:tags r:id="rId253"/>
                  </p:custDataLst>
                </p:nvPr>
              </p:nvSpPr>
              <p:spPr bwMode="auto">
                <a:xfrm>
                  <a:off x="1237" y="2549"/>
                  <a:ext cx="7" cy="15"/>
                </a:xfrm>
                <a:custGeom>
                  <a:avLst/>
                  <a:gdLst>
                    <a:gd name="T0" fmla="*/ 2 w 7"/>
                    <a:gd name="T1" fmla="*/ 3 h 16"/>
                    <a:gd name="T2" fmla="*/ 0 w 7"/>
                    <a:gd name="T3" fmla="*/ 0 h 16"/>
                    <a:gd name="T4" fmla="*/ 4 w 7"/>
                    <a:gd name="T5" fmla="*/ 12 h 16"/>
                    <a:gd name="T6" fmla="*/ 0 w 7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6">
                      <a:moveTo>
                        <a:pt x="2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2"/>
                        <a:pt x="1" y="16"/>
                        <a:pt x="4" y="12"/>
                      </a:cubicBezTo>
                      <a:cubicBezTo>
                        <a:pt x="7" y="9"/>
                        <a:pt x="1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4" name="Freeform 346"/>
                <p:cNvSpPr>
                  <a:spLocks noChangeArrowheads="1"/>
                </p:cNvSpPr>
                <p:nvPr>
                  <p:custDataLst>
                    <p:tags r:id="rId254"/>
                  </p:custDataLst>
                </p:nvPr>
              </p:nvSpPr>
              <p:spPr bwMode="auto">
                <a:xfrm>
                  <a:off x="1247" y="2547"/>
                  <a:ext cx="8" cy="17"/>
                </a:xfrm>
                <a:custGeom>
                  <a:avLst/>
                  <a:gdLst>
                    <a:gd name="T0" fmla="*/ 4 w 8"/>
                    <a:gd name="T1" fmla="*/ 0 h 17"/>
                    <a:gd name="T2" fmla="*/ 5 w 8"/>
                    <a:gd name="T3" fmla="*/ 16 h 17"/>
                    <a:gd name="T4" fmla="*/ 3 w 8"/>
                    <a:gd name="T5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7">
                      <a:moveTo>
                        <a:pt x="4" y="0"/>
                      </a:moveTo>
                      <a:cubicBezTo>
                        <a:pt x="3" y="2"/>
                        <a:pt x="0" y="17"/>
                        <a:pt x="5" y="16"/>
                      </a:cubicBezTo>
                      <a:cubicBezTo>
                        <a:pt x="8" y="15"/>
                        <a:pt x="3" y="2"/>
                        <a:pt x="3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5" name="Freeform 347"/>
                <p:cNvSpPr>
                  <a:spLocks noChangeArrowheads="1"/>
                </p:cNvSpPr>
                <p:nvPr>
                  <p:custDataLst>
                    <p:tags r:id="rId255"/>
                  </p:custDataLst>
                </p:nvPr>
              </p:nvSpPr>
              <p:spPr bwMode="auto">
                <a:xfrm>
                  <a:off x="1258" y="2547"/>
                  <a:ext cx="9" cy="16"/>
                </a:xfrm>
                <a:custGeom>
                  <a:avLst/>
                  <a:gdLst>
                    <a:gd name="T0" fmla="*/ 3 w 10"/>
                    <a:gd name="T1" fmla="*/ 0 h 16"/>
                    <a:gd name="T2" fmla="*/ 5 w 10"/>
                    <a:gd name="T3" fmla="*/ 13 h 16"/>
                    <a:gd name="T4" fmla="*/ 3 w 10"/>
                    <a:gd name="T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6">
                      <a:moveTo>
                        <a:pt x="3" y="0"/>
                      </a:moveTo>
                      <a:cubicBezTo>
                        <a:pt x="3" y="0"/>
                        <a:pt x="0" y="16"/>
                        <a:pt x="5" y="13"/>
                      </a:cubicBezTo>
                      <a:cubicBezTo>
                        <a:pt x="10" y="11"/>
                        <a:pt x="4" y="2"/>
                        <a:pt x="3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6" name="Freeform 348"/>
                <p:cNvSpPr>
                  <a:spLocks noChangeArrowheads="1"/>
                </p:cNvSpPr>
                <p:nvPr>
                  <p:custDataLst>
                    <p:tags r:id="rId256"/>
                  </p:custDataLst>
                </p:nvPr>
              </p:nvSpPr>
              <p:spPr bwMode="auto">
                <a:xfrm>
                  <a:off x="1272" y="2542"/>
                  <a:ext cx="7" cy="21"/>
                </a:xfrm>
                <a:custGeom>
                  <a:avLst/>
                  <a:gdLst>
                    <a:gd name="T0" fmla="*/ 1 w 7"/>
                    <a:gd name="T1" fmla="*/ 0 h 21"/>
                    <a:gd name="T2" fmla="*/ 3 w 7"/>
                    <a:gd name="T3" fmla="*/ 21 h 21"/>
                    <a:gd name="T4" fmla="*/ 2 w 7"/>
                    <a:gd name="T5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21">
                      <a:moveTo>
                        <a:pt x="1" y="0"/>
                      </a:moveTo>
                      <a:cubicBezTo>
                        <a:pt x="1" y="7"/>
                        <a:pt x="0" y="14"/>
                        <a:pt x="3" y="21"/>
                      </a:cubicBezTo>
                      <a:cubicBezTo>
                        <a:pt x="7" y="17"/>
                        <a:pt x="3" y="7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7" name="Freeform 349"/>
                <p:cNvSpPr>
                  <a:spLocks noChangeArrowheads="1"/>
                </p:cNvSpPr>
                <p:nvPr>
                  <p:custDataLst>
                    <p:tags r:id="rId257"/>
                  </p:custDataLst>
                </p:nvPr>
              </p:nvSpPr>
              <p:spPr bwMode="auto">
                <a:xfrm>
                  <a:off x="1285" y="2541"/>
                  <a:ext cx="7" cy="19"/>
                </a:xfrm>
                <a:custGeom>
                  <a:avLst/>
                  <a:gdLst>
                    <a:gd name="T0" fmla="*/ 1 w 7"/>
                    <a:gd name="T1" fmla="*/ 1 h 19"/>
                    <a:gd name="T2" fmla="*/ 1 w 7"/>
                    <a:gd name="T3" fmla="*/ 1 h 19"/>
                    <a:gd name="T4" fmla="*/ 4 w 7"/>
                    <a:gd name="T5" fmla="*/ 19 h 19"/>
                    <a:gd name="T6" fmla="*/ 2 w 7"/>
                    <a:gd name="T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19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7"/>
                        <a:pt x="0" y="14"/>
                        <a:pt x="4" y="19"/>
                      </a:cubicBezTo>
                      <a:cubicBezTo>
                        <a:pt x="7" y="15"/>
                        <a:pt x="2" y="4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8" name="Freeform 350"/>
                <p:cNvSpPr>
                  <a:spLocks noChangeArrowheads="1"/>
                </p:cNvSpPr>
                <p:nvPr>
                  <p:custDataLst>
                    <p:tags r:id="rId258"/>
                  </p:custDataLst>
                </p:nvPr>
              </p:nvSpPr>
              <p:spPr bwMode="auto">
                <a:xfrm>
                  <a:off x="1296" y="2538"/>
                  <a:ext cx="7" cy="20"/>
                </a:xfrm>
                <a:custGeom>
                  <a:avLst/>
                  <a:gdLst>
                    <a:gd name="T0" fmla="*/ 6 w 7"/>
                    <a:gd name="T1" fmla="*/ 0 h 21"/>
                    <a:gd name="T2" fmla="*/ 5 w 7"/>
                    <a:gd name="T3" fmla="*/ 0 h 21"/>
                    <a:gd name="T4" fmla="*/ 5 w 7"/>
                    <a:gd name="T5" fmla="*/ 21 h 21"/>
                    <a:gd name="T6" fmla="*/ 5 w 7"/>
                    <a:gd name="T7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1">
                      <a:moveTo>
                        <a:pt x="6" y="0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3" y="4"/>
                        <a:pt x="0" y="20"/>
                        <a:pt x="5" y="21"/>
                      </a:cubicBezTo>
                      <a:cubicBezTo>
                        <a:pt x="6" y="15"/>
                        <a:pt x="7" y="7"/>
                        <a:pt x="5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49" name="Freeform 351"/>
                <p:cNvSpPr>
                  <a:spLocks noChangeArrowheads="1"/>
                </p:cNvSpPr>
                <p:nvPr>
                  <p:custDataLst>
                    <p:tags r:id="rId259"/>
                  </p:custDataLst>
                </p:nvPr>
              </p:nvSpPr>
              <p:spPr bwMode="auto">
                <a:xfrm>
                  <a:off x="1307" y="2538"/>
                  <a:ext cx="6" cy="23"/>
                </a:xfrm>
                <a:custGeom>
                  <a:avLst/>
                  <a:gdLst>
                    <a:gd name="T0" fmla="*/ 3 w 7"/>
                    <a:gd name="T1" fmla="*/ 1 h 24"/>
                    <a:gd name="T2" fmla="*/ 4 w 7"/>
                    <a:gd name="T3" fmla="*/ 24 h 24"/>
                    <a:gd name="T4" fmla="*/ 4 w 7"/>
                    <a:gd name="T5" fmla="*/ 10 h 24"/>
                    <a:gd name="T6" fmla="*/ 4 w 7"/>
                    <a:gd name="T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7" h="24">
                      <a:moveTo>
                        <a:pt x="3" y="1"/>
                      </a:moveTo>
                      <a:cubicBezTo>
                        <a:pt x="2" y="6"/>
                        <a:pt x="0" y="18"/>
                        <a:pt x="4" y="24"/>
                      </a:cubicBezTo>
                      <a:cubicBezTo>
                        <a:pt x="7" y="22"/>
                        <a:pt x="4" y="13"/>
                        <a:pt x="4" y="10"/>
                      </a:cubicBezTo>
                      <a:cubicBezTo>
                        <a:pt x="4" y="7"/>
                        <a:pt x="4" y="3"/>
                        <a:pt x="4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0" name="Freeform 352"/>
                <p:cNvSpPr>
                  <a:spLocks noChangeArrowheads="1"/>
                </p:cNvSpPr>
                <p:nvPr>
                  <p:custDataLst>
                    <p:tags r:id="rId260"/>
                  </p:custDataLst>
                </p:nvPr>
              </p:nvSpPr>
              <p:spPr bwMode="auto">
                <a:xfrm>
                  <a:off x="1320" y="2536"/>
                  <a:ext cx="8" cy="26"/>
                </a:xfrm>
                <a:custGeom>
                  <a:avLst/>
                  <a:gdLst>
                    <a:gd name="T0" fmla="*/ 5 w 8"/>
                    <a:gd name="T1" fmla="*/ 1 h 27"/>
                    <a:gd name="T2" fmla="*/ 5 w 8"/>
                    <a:gd name="T3" fmla="*/ 0 h 27"/>
                    <a:gd name="T4" fmla="*/ 4 w 8"/>
                    <a:gd name="T5" fmla="*/ 27 h 27"/>
                    <a:gd name="T6" fmla="*/ 5 w 8"/>
                    <a:gd name="T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7">
                      <a:moveTo>
                        <a:pt x="5" y="1"/>
                      </a:moveTo>
                      <a:cubicBezTo>
                        <a:pt x="5" y="1"/>
                        <a:pt x="5" y="1"/>
                        <a:pt x="5" y="0"/>
                      </a:cubicBezTo>
                      <a:cubicBezTo>
                        <a:pt x="0" y="3"/>
                        <a:pt x="1" y="22"/>
                        <a:pt x="4" y="27"/>
                      </a:cubicBezTo>
                      <a:cubicBezTo>
                        <a:pt x="8" y="18"/>
                        <a:pt x="4" y="8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1" name="Freeform 353"/>
                <p:cNvSpPr>
                  <a:spLocks noChangeArrowheads="1"/>
                </p:cNvSpPr>
                <p:nvPr>
                  <p:custDataLst>
                    <p:tags r:id="rId261"/>
                  </p:custDataLst>
                </p:nvPr>
              </p:nvSpPr>
              <p:spPr bwMode="auto">
                <a:xfrm>
                  <a:off x="1333" y="2536"/>
                  <a:ext cx="8" cy="26"/>
                </a:xfrm>
                <a:custGeom>
                  <a:avLst/>
                  <a:gdLst>
                    <a:gd name="T0" fmla="*/ 5 w 9"/>
                    <a:gd name="T1" fmla="*/ 0 h 27"/>
                    <a:gd name="T2" fmla="*/ 7 w 9"/>
                    <a:gd name="T3" fmla="*/ 27 h 27"/>
                    <a:gd name="T4" fmla="*/ 6 w 9"/>
                    <a:gd name="T5" fmla="*/ 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27">
                      <a:moveTo>
                        <a:pt x="5" y="0"/>
                      </a:moveTo>
                      <a:cubicBezTo>
                        <a:pt x="4" y="5"/>
                        <a:pt x="0" y="26"/>
                        <a:pt x="7" y="27"/>
                      </a:cubicBezTo>
                      <a:cubicBezTo>
                        <a:pt x="9" y="20"/>
                        <a:pt x="8" y="7"/>
                        <a:pt x="6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2" name="Freeform 354"/>
                <p:cNvSpPr>
                  <a:spLocks noChangeArrowheads="1"/>
                </p:cNvSpPr>
                <p:nvPr>
                  <p:custDataLst>
                    <p:tags r:id="rId262"/>
                  </p:custDataLst>
                </p:nvPr>
              </p:nvSpPr>
              <p:spPr bwMode="auto">
                <a:xfrm>
                  <a:off x="1348" y="2535"/>
                  <a:ext cx="9" cy="24"/>
                </a:xfrm>
                <a:custGeom>
                  <a:avLst/>
                  <a:gdLst>
                    <a:gd name="T0" fmla="*/ 5 w 9"/>
                    <a:gd name="T1" fmla="*/ 1 h 25"/>
                    <a:gd name="T2" fmla="*/ 5 w 9"/>
                    <a:gd name="T3" fmla="*/ 25 h 25"/>
                    <a:gd name="T4" fmla="*/ 5 w 9"/>
                    <a:gd name="T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25">
                      <a:moveTo>
                        <a:pt x="5" y="1"/>
                      </a:moveTo>
                      <a:cubicBezTo>
                        <a:pt x="3" y="7"/>
                        <a:pt x="0" y="19"/>
                        <a:pt x="5" y="25"/>
                      </a:cubicBezTo>
                      <a:cubicBezTo>
                        <a:pt x="9" y="20"/>
                        <a:pt x="8" y="4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3" name="Freeform 355"/>
                <p:cNvSpPr>
                  <a:spLocks noChangeArrowheads="1"/>
                </p:cNvSpPr>
                <p:nvPr>
                  <p:custDataLst>
                    <p:tags r:id="rId263"/>
                  </p:custDataLst>
                </p:nvPr>
              </p:nvSpPr>
              <p:spPr bwMode="auto">
                <a:xfrm>
                  <a:off x="1359" y="2535"/>
                  <a:ext cx="8" cy="20"/>
                </a:xfrm>
                <a:custGeom>
                  <a:avLst/>
                  <a:gdLst>
                    <a:gd name="T0" fmla="*/ 3 w 8"/>
                    <a:gd name="T1" fmla="*/ 1 h 21"/>
                    <a:gd name="T2" fmla="*/ 3 w 8"/>
                    <a:gd name="T3" fmla="*/ 1 h 21"/>
                    <a:gd name="T4" fmla="*/ 5 w 8"/>
                    <a:gd name="T5" fmla="*/ 21 h 21"/>
                    <a:gd name="T6" fmla="*/ 4 w 8"/>
                    <a:gd name="T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1">
                      <a:moveTo>
                        <a:pt x="3" y="1"/>
                      </a:moveTo>
                      <a:cubicBezTo>
                        <a:pt x="3" y="1"/>
                        <a:pt x="3" y="0"/>
                        <a:pt x="3" y="1"/>
                      </a:cubicBezTo>
                      <a:cubicBezTo>
                        <a:pt x="4" y="6"/>
                        <a:pt x="0" y="18"/>
                        <a:pt x="5" y="21"/>
                      </a:cubicBezTo>
                      <a:cubicBezTo>
                        <a:pt x="8" y="17"/>
                        <a:pt x="6" y="7"/>
                        <a:pt x="4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4" name="Freeform 356"/>
                <p:cNvSpPr>
                  <a:spLocks noChangeArrowheads="1"/>
                </p:cNvSpPr>
                <p:nvPr>
                  <p:custDataLst>
                    <p:tags r:id="rId264"/>
                  </p:custDataLst>
                </p:nvPr>
              </p:nvSpPr>
              <p:spPr bwMode="auto">
                <a:xfrm>
                  <a:off x="1371" y="2537"/>
                  <a:ext cx="4" cy="19"/>
                </a:xfrm>
                <a:custGeom>
                  <a:avLst/>
                  <a:gdLst>
                    <a:gd name="T0" fmla="*/ 2 w 4"/>
                    <a:gd name="T1" fmla="*/ 1 h 20"/>
                    <a:gd name="T2" fmla="*/ 4 w 4"/>
                    <a:gd name="T3" fmla="*/ 20 h 20"/>
                    <a:gd name="T4" fmla="*/ 2 w 4"/>
                    <a:gd name="T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" h="20">
                      <a:moveTo>
                        <a:pt x="2" y="1"/>
                      </a:moveTo>
                      <a:cubicBezTo>
                        <a:pt x="0" y="1"/>
                        <a:pt x="1" y="18"/>
                        <a:pt x="4" y="20"/>
                      </a:cubicBezTo>
                      <a:cubicBezTo>
                        <a:pt x="4" y="13"/>
                        <a:pt x="4" y="7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5" name="Freeform 357"/>
                <p:cNvSpPr>
                  <a:spLocks noChangeArrowheads="1"/>
                </p:cNvSpPr>
                <p:nvPr>
                  <p:custDataLst>
                    <p:tags r:id="rId265"/>
                  </p:custDataLst>
                </p:nvPr>
              </p:nvSpPr>
              <p:spPr bwMode="auto">
                <a:xfrm>
                  <a:off x="1382" y="2536"/>
                  <a:ext cx="7" cy="24"/>
                </a:xfrm>
                <a:custGeom>
                  <a:avLst/>
                  <a:gdLst>
                    <a:gd name="T0" fmla="*/ 4 w 8"/>
                    <a:gd name="T1" fmla="*/ 1 h 25"/>
                    <a:gd name="T2" fmla="*/ 7 w 8"/>
                    <a:gd name="T3" fmla="*/ 25 h 25"/>
                    <a:gd name="T4" fmla="*/ 3 w 8"/>
                    <a:gd name="T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5">
                      <a:moveTo>
                        <a:pt x="4" y="1"/>
                      </a:moveTo>
                      <a:cubicBezTo>
                        <a:pt x="4" y="5"/>
                        <a:pt x="0" y="25"/>
                        <a:pt x="7" y="25"/>
                      </a:cubicBezTo>
                      <a:cubicBezTo>
                        <a:pt x="8" y="16"/>
                        <a:pt x="4" y="8"/>
                        <a:pt x="3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6" name="Freeform 358"/>
                <p:cNvSpPr>
                  <a:spLocks noChangeArrowheads="1"/>
                </p:cNvSpPr>
                <p:nvPr>
                  <p:custDataLst>
                    <p:tags r:id="rId266"/>
                  </p:custDataLst>
                </p:nvPr>
              </p:nvSpPr>
              <p:spPr bwMode="auto">
                <a:xfrm>
                  <a:off x="1394" y="2537"/>
                  <a:ext cx="7" cy="25"/>
                </a:xfrm>
                <a:custGeom>
                  <a:avLst/>
                  <a:gdLst>
                    <a:gd name="T0" fmla="*/ 2 w 7"/>
                    <a:gd name="T1" fmla="*/ 5 h 26"/>
                    <a:gd name="T2" fmla="*/ 5 w 7"/>
                    <a:gd name="T3" fmla="*/ 26 h 26"/>
                    <a:gd name="T4" fmla="*/ 2 w 7"/>
                    <a:gd name="T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26">
                      <a:moveTo>
                        <a:pt x="2" y="5"/>
                      </a:moveTo>
                      <a:cubicBezTo>
                        <a:pt x="0" y="12"/>
                        <a:pt x="1" y="20"/>
                        <a:pt x="5" y="26"/>
                      </a:cubicBezTo>
                      <a:cubicBezTo>
                        <a:pt x="7" y="20"/>
                        <a:pt x="3" y="7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7" name="Freeform 359"/>
                <p:cNvSpPr>
                  <a:spLocks noChangeArrowheads="1"/>
                </p:cNvSpPr>
                <p:nvPr>
                  <p:custDataLst>
                    <p:tags r:id="rId267"/>
                  </p:custDataLst>
                </p:nvPr>
              </p:nvSpPr>
              <p:spPr bwMode="auto">
                <a:xfrm>
                  <a:off x="1408" y="2541"/>
                  <a:ext cx="9" cy="25"/>
                </a:xfrm>
                <a:custGeom>
                  <a:avLst/>
                  <a:gdLst>
                    <a:gd name="T0" fmla="*/ 6 w 9"/>
                    <a:gd name="T1" fmla="*/ 0 h 26"/>
                    <a:gd name="T2" fmla="*/ 7 w 9"/>
                    <a:gd name="T3" fmla="*/ 26 h 26"/>
                    <a:gd name="T4" fmla="*/ 6 w 9"/>
                    <a:gd name="T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26">
                      <a:moveTo>
                        <a:pt x="6" y="0"/>
                      </a:moveTo>
                      <a:cubicBezTo>
                        <a:pt x="0" y="4"/>
                        <a:pt x="2" y="21"/>
                        <a:pt x="7" y="26"/>
                      </a:cubicBezTo>
                      <a:cubicBezTo>
                        <a:pt x="9" y="19"/>
                        <a:pt x="6" y="8"/>
                        <a:pt x="6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8" name="Freeform 360"/>
                <p:cNvSpPr>
                  <a:spLocks noChangeArrowheads="1"/>
                </p:cNvSpPr>
                <p:nvPr>
                  <p:custDataLst>
                    <p:tags r:id="rId268"/>
                  </p:custDataLst>
                </p:nvPr>
              </p:nvSpPr>
              <p:spPr bwMode="auto">
                <a:xfrm>
                  <a:off x="1427" y="2542"/>
                  <a:ext cx="7" cy="24"/>
                </a:xfrm>
                <a:custGeom>
                  <a:avLst/>
                  <a:gdLst>
                    <a:gd name="T0" fmla="*/ 7 w 8"/>
                    <a:gd name="T1" fmla="*/ 4 h 25"/>
                    <a:gd name="T2" fmla="*/ 6 w 8"/>
                    <a:gd name="T3" fmla="*/ 2 h 25"/>
                    <a:gd name="T4" fmla="*/ 7 w 8"/>
                    <a:gd name="T5" fmla="*/ 25 h 25"/>
                    <a:gd name="T6" fmla="*/ 6 w 8"/>
                    <a:gd name="T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25">
                      <a:moveTo>
                        <a:pt x="7" y="4"/>
                      </a:moveTo>
                      <a:cubicBezTo>
                        <a:pt x="7" y="3"/>
                        <a:pt x="7" y="2"/>
                        <a:pt x="6" y="2"/>
                      </a:cubicBezTo>
                      <a:cubicBezTo>
                        <a:pt x="4" y="7"/>
                        <a:pt x="0" y="22"/>
                        <a:pt x="7" y="25"/>
                      </a:cubicBezTo>
                      <a:cubicBezTo>
                        <a:pt x="7" y="17"/>
                        <a:pt x="8" y="8"/>
                        <a:pt x="6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59" name="Freeform 361"/>
                <p:cNvSpPr>
                  <a:spLocks noChangeArrowheads="1"/>
                </p:cNvSpPr>
                <p:nvPr>
                  <p:custDataLst>
                    <p:tags r:id="rId269"/>
                  </p:custDataLst>
                </p:nvPr>
              </p:nvSpPr>
              <p:spPr bwMode="auto">
                <a:xfrm>
                  <a:off x="1444" y="2544"/>
                  <a:ext cx="8" cy="22"/>
                </a:xfrm>
                <a:custGeom>
                  <a:avLst/>
                  <a:gdLst>
                    <a:gd name="T0" fmla="*/ 5 w 8"/>
                    <a:gd name="T1" fmla="*/ 2 h 23"/>
                    <a:gd name="T2" fmla="*/ 4 w 8"/>
                    <a:gd name="T3" fmla="*/ 23 h 23"/>
                    <a:gd name="T4" fmla="*/ 5 w 8"/>
                    <a:gd name="T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23">
                      <a:moveTo>
                        <a:pt x="5" y="2"/>
                      </a:moveTo>
                      <a:cubicBezTo>
                        <a:pt x="0" y="6"/>
                        <a:pt x="0" y="19"/>
                        <a:pt x="4" y="23"/>
                      </a:cubicBezTo>
                      <a:cubicBezTo>
                        <a:pt x="8" y="21"/>
                        <a:pt x="6" y="5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0" name="Freeform 362"/>
                <p:cNvSpPr>
                  <a:spLocks noChangeArrowheads="1"/>
                </p:cNvSpPr>
                <p:nvPr>
                  <p:custDataLst>
                    <p:tags r:id="rId270"/>
                  </p:custDataLst>
                </p:nvPr>
              </p:nvSpPr>
              <p:spPr bwMode="auto">
                <a:xfrm>
                  <a:off x="1457" y="2547"/>
                  <a:ext cx="6" cy="17"/>
                </a:xfrm>
                <a:custGeom>
                  <a:avLst/>
                  <a:gdLst>
                    <a:gd name="T0" fmla="*/ 5 w 7"/>
                    <a:gd name="T1" fmla="*/ 0 h 18"/>
                    <a:gd name="T2" fmla="*/ 3 w 7"/>
                    <a:gd name="T3" fmla="*/ 18 h 18"/>
                    <a:gd name="T4" fmla="*/ 6 w 7"/>
                    <a:gd name="T5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" h="18">
                      <a:moveTo>
                        <a:pt x="5" y="0"/>
                      </a:moveTo>
                      <a:cubicBezTo>
                        <a:pt x="3" y="1"/>
                        <a:pt x="0" y="16"/>
                        <a:pt x="3" y="18"/>
                      </a:cubicBezTo>
                      <a:cubicBezTo>
                        <a:pt x="7" y="14"/>
                        <a:pt x="5" y="6"/>
                        <a:pt x="6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1" name="Freeform 363"/>
                <p:cNvSpPr>
                  <a:spLocks noChangeArrowheads="1"/>
                </p:cNvSpPr>
                <p:nvPr>
                  <p:custDataLst>
                    <p:tags r:id="rId271"/>
                  </p:custDataLst>
                </p:nvPr>
              </p:nvSpPr>
              <p:spPr bwMode="auto">
                <a:xfrm>
                  <a:off x="1471" y="2548"/>
                  <a:ext cx="5" cy="13"/>
                </a:xfrm>
                <a:custGeom>
                  <a:avLst/>
                  <a:gdLst>
                    <a:gd name="T0" fmla="*/ 4 w 5"/>
                    <a:gd name="T1" fmla="*/ 2 h 13"/>
                    <a:gd name="T2" fmla="*/ 2 w 5"/>
                    <a:gd name="T3" fmla="*/ 13 h 13"/>
                    <a:gd name="T4" fmla="*/ 5 w 5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3">
                      <a:moveTo>
                        <a:pt x="4" y="2"/>
                      </a:moveTo>
                      <a:cubicBezTo>
                        <a:pt x="0" y="4"/>
                        <a:pt x="1" y="11"/>
                        <a:pt x="2" y="13"/>
                      </a:cubicBezTo>
                      <a:cubicBezTo>
                        <a:pt x="5" y="10"/>
                        <a:pt x="5" y="5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2" name="Freeform 364"/>
                <p:cNvSpPr>
                  <a:spLocks noChangeArrowheads="1"/>
                </p:cNvSpPr>
                <p:nvPr>
                  <p:custDataLst>
                    <p:tags r:id="rId272"/>
                  </p:custDataLst>
                </p:nvPr>
              </p:nvSpPr>
              <p:spPr bwMode="auto">
                <a:xfrm>
                  <a:off x="1484" y="2554"/>
                  <a:ext cx="4" cy="9"/>
                </a:xfrm>
                <a:custGeom>
                  <a:avLst/>
                  <a:gdLst>
                    <a:gd name="T0" fmla="*/ 3 w 4"/>
                    <a:gd name="T1" fmla="*/ 1 h 9"/>
                    <a:gd name="T2" fmla="*/ 2 w 4"/>
                    <a:gd name="T3" fmla="*/ 0 h 9"/>
                    <a:gd name="T4" fmla="*/ 1 w 4"/>
                    <a:gd name="T5" fmla="*/ 9 h 9"/>
                    <a:gd name="T6" fmla="*/ 3 w 4"/>
                    <a:gd name="T7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9">
                      <a:moveTo>
                        <a:pt x="3" y="1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0" y="3"/>
                        <a:pt x="1" y="6"/>
                        <a:pt x="1" y="9"/>
                      </a:cubicBezTo>
                      <a:cubicBezTo>
                        <a:pt x="4" y="8"/>
                        <a:pt x="3" y="4"/>
                        <a:pt x="3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3" name="Freeform 365"/>
                <p:cNvSpPr>
                  <a:spLocks noChangeArrowheads="1"/>
                </p:cNvSpPr>
                <p:nvPr>
                  <p:custDataLst>
                    <p:tags r:id="rId273"/>
                  </p:custDataLst>
                </p:nvPr>
              </p:nvSpPr>
              <p:spPr bwMode="auto">
                <a:xfrm>
                  <a:off x="1496" y="2557"/>
                  <a:ext cx="5" cy="9"/>
                </a:xfrm>
                <a:custGeom>
                  <a:avLst/>
                  <a:gdLst>
                    <a:gd name="T0" fmla="*/ 3 w 5"/>
                    <a:gd name="T1" fmla="*/ 0 h 10"/>
                    <a:gd name="T2" fmla="*/ 0 w 5"/>
                    <a:gd name="T3" fmla="*/ 9 h 10"/>
                    <a:gd name="T4" fmla="*/ 5 w 5"/>
                    <a:gd name="T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5" h="10">
                      <a:moveTo>
                        <a:pt x="3" y="0"/>
                      </a:moveTo>
                      <a:cubicBezTo>
                        <a:pt x="1" y="1"/>
                        <a:pt x="0" y="6"/>
                        <a:pt x="0" y="9"/>
                      </a:cubicBezTo>
                      <a:cubicBezTo>
                        <a:pt x="5" y="10"/>
                        <a:pt x="4" y="3"/>
                        <a:pt x="5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4" name="Freeform 366"/>
                <p:cNvSpPr>
                  <a:spLocks noChangeArrowheads="1"/>
                </p:cNvSpPr>
                <p:nvPr>
                  <p:custDataLst>
                    <p:tags r:id="rId274"/>
                  </p:custDataLst>
                </p:nvPr>
              </p:nvSpPr>
              <p:spPr bwMode="auto">
                <a:xfrm>
                  <a:off x="1507" y="2562"/>
                  <a:ext cx="6" cy="12"/>
                </a:xfrm>
                <a:custGeom>
                  <a:avLst/>
                  <a:gdLst>
                    <a:gd name="T0" fmla="*/ 4 w 6"/>
                    <a:gd name="T1" fmla="*/ 3 h 13"/>
                    <a:gd name="T2" fmla="*/ 4 w 6"/>
                    <a:gd name="T3" fmla="*/ 2 h 13"/>
                    <a:gd name="T4" fmla="*/ 2 w 6"/>
                    <a:gd name="T5" fmla="*/ 13 h 13"/>
                    <a:gd name="T6" fmla="*/ 6 w 6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13">
                      <a:moveTo>
                        <a:pt x="4" y="3"/>
                      </a:moveTo>
                      <a:cubicBezTo>
                        <a:pt x="4" y="2"/>
                        <a:pt x="6" y="2"/>
                        <a:pt x="4" y="2"/>
                      </a:cubicBezTo>
                      <a:cubicBezTo>
                        <a:pt x="1" y="3"/>
                        <a:pt x="0" y="11"/>
                        <a:pt x="2" y="13"/>
                      </a:cubicBezTo>
                      <a:cubicBezTo>
                        <a:pt x="5" y="10"/>
                        <a:pt x="5" y="5"/>
                        <a:pt x="6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5" name="Freeform 367"/>
                <p:cNvSpPr>
                  <a:spLocks noChangeArrowheads="1"/>
                </p:cNvSpPr>
                <p:nvPr>
                  <p:custDataLst>
                    <p:tags r:id="rId275"/>
                  </p:custDataLst>
                </p:nvPr>
              </p:nvSpPr>
              <p:spPr bwMode="auto">
                <a:xfrm>
                  <a:off x="1518" y="2567"/>
                  <a:ext cx="11" cy="13"/>
                </a:xfrm>
                <a:custGeom>
                  <a:avLst/>
                  <a:gdLst>
                    <a:gd name="T0" fmla="*/ 9 w 11"/>
                    <a:gd name="T1" fmla="*/ 0 h 13"/>
                    <a:gd name="T2" fmla="*/ 5 w 11"/>
                    <a:gd name="T3" fmla="*/ 13 h 13"/>
                    <a:gd name="T4" fmla="*/ 11 w 11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13">
                      <a:moveTo>
                        <a:pt x="9" y="0"/>
                      </a:moveTo>
                      <a:cubicBezTo>
                        <a:pt x="4" y="0"/>
                        <a:pt x="0" y="10"/>
                        <a:pt x="5" y="13"/>
                      </a:cubicBezTo>
                      <a:cubicBezTo>
                        <a:pt x="7" y="10"/>
                        <a:pt x="10" y="4"/>
                        <a:pt x="11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6" name="Freeform 368"/>
                <p:cNvSpPr>
                  <a:spLocks noChangeArrowheads="1"/>
                </p:cNvSpPr>
                <p:nvPr>
                  <p:custDataLst>
                    <p:tags r:id="rId276"/>
                  </p:custDataLst>
                </p:nvPr>
              </p:nvSpPr>
              <p:spPr bwMode="auto">
                <a:xfrm>
                  <a:off x="1534" y="2569"/>
                  <a:ext cx="10" cy="19"/>
                </a:xfrm>
                <a:custGeom>
                  <a:avLst/>
                  <a:gdLst>
                    <a:gd name="T0" fmla="*/ 9 w 10"/>
                    <a:gd name="T1" fmla="*/ 2 h 19"/>
                    <a:gd name="T2" fmla="*/ 1 w 10"/>
                    <a:gd name="T3" fmla="*/ 19 h 19"/>
                    <a:gd name="T4" fmla="*/ 10 w 10"/>
                    <a:gd name="T5" fmla="*/ 2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19">
                      <a:moveTo>
                        <a:pt x="9" y="2"/>
                      </a:moveTo>
                      <a:cubicBezTo>
                        <a:pt x="5" y="0"/>
                        <a:pt x="0" y="15"/>
                        <a:pt x="1" y="19"/>
                      </a:cubicBezTo>
                      <a:cubicBezTo>
                        <a:pt x="5" y="17"/>
                        <a:pt x="9" y="7"/>
                        <a:pt x="1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7" name="Freeform 369"/>
                <p:cNvSpPr>
                  <a:spLocks noChangeArrowheads="1"/>
                </p:cNvSpPr>
                <p:nvPr>
                  <p:custDataLst>
                    <p:tags r:id="rId277"/>
                  </p:custDataLst>
                </p:nvPr>
              </p:nvSpPr>
              <p:spPr bwMode="auto">
                <a:xfrm>
                  <a:off x="1549" y="2576"/>
                  <a:ext cx="11" cy="19"/>
                </a:xfrm>
                <a:custGeom>
                  <a:avLst/>
                  <a:gdLst>
                    <a:gd name="T0" fmla="*/ 9 w 12"/>
                    <a:gd name="T1" fmla="*/ 2 h 20"/>
                    <a:gd name="T2" fmla="*/ 10 w 12"/>
                    <a:gd name="T3" fmla="*/ 0 h 20"/>
                    <a:gd name="T4" fmla="*/ 1 w 12"/>
                    <a:gd name="T5" fmla="*/ 20 h 20"/>
                    <a:gd name="T6" fmla="*/ 12 w 12"/>
                    <a:gd name="T7" fmla="*/ 1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20">
                      <a:moveTo>
                        <a:pt x="9" y="2"/>
                      </a:moveTo>
                      <a:cubicBezTo>
                        <a:pt x="10" y="1"/>
                        <a:pt x="10" y="1"/>
                        <a:pt x="10" y="0"/>
                      </a:cubicBezTo>
                      <a:cubicBezTo>
                        <a:pt x="5" y="6"/>
                        <a:pt x="0" y="11"/>
                        <a:pt x="1" y="20"/>
                      </a:cubicBezTo>
                      <a:cubicBezTo>
                        <a:pt x="7" y="17"/>
                        <a:pt x="8" y="5"/>
                        <a:pt x="12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8" name="Freeform 370"/>
                <p:cNvSpPr>
                  <a:spLocks noChangeArrowheads="1"/>
                </p:cNvSpPr>
                <p:nvPr>
                  <p:custDataLst>
                    <p:tags r:id="rId278"/>
                  </p:custDataLst>
                </p:nvPr>
              </p:nvSpPr>
              <p:spPr bwMode="auto">
                <a:xfrm>
                  <a:off x="1565" y="2582"/>
                  <a:ext cx="8" cy="17"/>
                </a:xfrm>
                <a:custGeom>
                  <a:avLst/>
                  <a:gdLst>
                    <a:gd name="T0" fmla="*/ 7 w 8"/>
                    <a:gd name="T1" fmla="*/ 2 h 18"/>
                    <a:gd name="T2" fmla="*/ 1 w 8"/>
                    <a:gd name="T3" fmla="*/ 18 h 18"/>
                    <a:gd name="T4" fmla="*/ 8 w 8"/>
                    <a:gd name="T5" fmla="*/ 2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" h="18">
                      <a:moveTo>
                        <a:pt x="7" y="2"/>
                      </a:moveTo>
                      <a:cubicBezTo>
                        <a:pt x="5" y="0"/>
                        <a:pt x="0" y="13"/>
                        <a:pt x="1" y="18"/>
                      </a:cubicBezTo>
                      <a:cubicBezTo>
                        <a:pt x="5" y="15"/>
                        <a:pt x="7" y="7"/>
                        <a:pt x="8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69" name="Freeform 371"/>
                <p:cNvSpPr>
                  <a:spLocks noChangeArrowheads="1"/>
                </p:cNvSpPr>
                <p:nvPr>
                  <p:custDataLst>
                    <p:tags r:id="rId279"/>
                  </p:custDataLst>
                </p:nvPr>
              </p:nvSpPr>
              <p:spPr bwMode="auto">
                <a:xfrm>
                  <a:off x="1576" y="2590"/>
                  <a:ext cx="7" cy="13"/>
                </a:xfrm>
                <a:custGeom>
                  <a:avLst/>
                  <a:gdLst>
                    <a:gd name="T0" fmla="*/ 7 w 8"/>
                    <a:gd name="T1" fmla="*/ 2 h 13"/>
                    <a:gd name="T2" fmla="*/ 7 w 8"/>
                    <a:gd name="T3" fmla="*/ 0 h 13"/>
                    <a:gd name="T4" fmla="*/ 2 w 8"/>
                    <a:gd name="T5" fmla="*/ 13 h 13"/>
                    <a:gd name="T6" fmla="*/ 8 w 8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8" h="13">
                      <a:moveTo>
                        <a:pt x="7" y="2"/>
                      </a:moveTo>
                      <a:cubicBezTo>
                        <a:pt x="7" y="1"/>
                        <a:pt x="7" y="1"/>
                        <a:pt x="7" y="0"/>
                      </a:cubicBezTo>
                      <a:cubicBezTo>
                        <a:pt x="3" y="2"/>
                        <a:pt x="0" y="9"/>
                        <a:pt x="2" y="13"/>
                      </a:cubicBezTo>
                      <a:cubicBezTo>
                        <a:pt x="4" y="10"/>
                        <a:pt x="7" y="4"/>
                        <a:pt x="8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0" name="Freeform 372"/>
                <p:cNvSpPr>
                  <a:spLocks noChangeArrowheads="1"/>
                </p:cNvSpPr>
                <p:nvPr>
                  <p:custDataLst>
                    <p:tags r:id="rId280"/>
                  </p:custDataLst>
                </p:nvPr>
              </p:nvSpPr>
              <p:spPr bwMode="auto">
                <a:xfrm>
                  <a:off x="1587" y="2593"/>
                  <a:ext cx="11" cy="19"/>
                </a:xfrm>
                <a:custGeom>
                  <a:avLst/>
                  <a:gdLst>
                    <a:gd name="T0" fmla="*/ 11 w 11"/>
                    <a:gd name="T1" fmla="*/ 0 h 20"/>
                    <a:gd name="T2" fmla="*/ 0 w 11"/>
                    <a:gd name="T3" fmla="*/ 20 h 20"/>
                    <a:gd name="T4" fmla="*/ 11 w 11"/>
                    <a:gd name="T5" fmla="*/ 4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1" h="20">
                      <a:moveTo>
                        <a:pt x="11" y="0"/>
                      </a:moveTo>
                      <a:cubicBezTo>
                        <a:pt x="8" y="0"/>
                        <a:pt x="0" y="14"/>
                        <a:pt x="0" y="20"/>
                      </a:cubicBezTo>
                      <a:cubicBezTo>
                        <a:pt x="5" y="19"/>
                        <a:pt x="10" y="8"/>
                        <a:pt x="11" y="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1" name="Freeform 373"/>
                <p:cNvSpPr>
                  <a:spLocks noChangeArrowheads="1"/>
                </p:cNvSpPr>
                <p:nvPr>
                  <p:custDataLst>
                    <p:tags r:id="rId281"/>
                  </p:custDataLst>
                </p:nvPr>
              </p:nvSpPr>
              <p:spPr bwMode="auto">
                <a:xfrm>
                  <a:off x="1600" y="2605"/>
                  <a:ext cx="9" cy="15"/>
                </a:xfrm>
                <a:custGeom>
                  <a:avLst/>
                  <a:gdLst>
                    <a:gd name="T0" fmla="*/ 10 w 10"/>
                    <a:gd name="T1" fmla="*/ 3 h 16"/>
                    <a:gd name="T2" fmla="*/ 8 w 10"/>
                    <a:gd name="T3" fmla="*/ 1 h 16"/>
                    <a:gd name="T4" fmla="*/ 0 w 10"/>
                    <a:gd name="T5" fmla="*/ 15 h 16"/>
                    <a:gd name="T6" fmla="*/ 10 w 10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16">
                      <a:moveTo>
                        <a:pt x="10" y="3"/>
                      </a:moveTo>
                      <a:cubicBezTo>
                        <a:pt x="9" y="2"/>
                        <a:pt x="9" y="2"/>
                        <a:pt x="8" y="1"/>
                      </a:cubicBezTo>
                      <a:cubicBezTo>
                        <a:pt x="3" y="4"/>
                        <a:pt x="0" y="10"/>
                        <a:pt x="0" y="15"/>
                      </a:cubicBezTo>
                      <a:cubicBezTo>
                        <a:pt x="6" y="16"/>
                        <a:pt x="8" y="4"/>
                        <a:pt x="1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2" name="Freeform 374"/>
                <p:cNvSpPr>
                  <a:spLocks noChangeArrowheads="1"/>
                </p:cNvSpPr>
                <p:nvPr>
                  <p:custDataLst>
                    <p:tags r:id="rId282"/>
                  </p:custDataLst>
                </p:nvPr>
              </p:nvSpPr>
              <p:spPr bwMode="auto">
                <a:xfrm>
                  <a:off x="1610" y="2606"/>
                  <a:ext cx="15" cy="19"/>
                </a:xfrm>
                <a:custGeom>
                  <a:avLst/>
                  <a:gdLst>
                    <a:gd name="T0" fmla="*/ 10 w 15"/>
                    <a:gd name="T1" fmla="*/ 5 h 20"/>
                    <a:gd name="T2" fmla="*/ 1 w 15"/>
                    <a:gd name="T3" fmla="*/ 20 h 20"/>
                    <a:gd name="T4" fmla="*/ 15 w 15"/>
                    <a:gd name="T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20">
                      <a:moveTo>
                        <a:pt x="10" y="5"/>
                      </a:moveTo>
                      <a:cubicBezTo>
                        <a:pt x="7" y="0"/>
                        <a:pt x="0" y="15"/>
                        <a:pt x="1" y="20"/>
                      </a:cubicBezTo>
                      <a:cubicBezTo>
                        <a:pt x="7" y="18"/>
                        <a:pt x="9" y="6"/>
                        <a:pt x="15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3" name="Freeform 375"/>
                <p:cNvSpPr>
                  <a:spLocks noChangeArrowheads="1"/>
                </p:cNvSpPr>
                <p:nvPr>
                  <p:custDataLst>
                    <p:tags r:id="rId283"/>
                  </p:custDataLst>
                </p:nvPr>
              </p:nvSpPr>
              <p:spPr bwMode="auto">
                <a:xfrm>
                  <a:off x="1619" y="2613"/>
                  <a:ext cx="13" cy="21"/>
                </a:xfrm>
                <a:custGeom>
                  <a:avLst/>
                  <a:gdLst>
                    <a:gd name="T0" fmla="*/ 14 w 14"/>
                    <a:gd name="T1" fmla="*/ 1 h 21"/>
                    <a:gd name="T2" fmla="*/ 1 w 14"/>
                    <a:gd name="T3" fmla="*/ 21 h 21"/>
                    <a:gd name="T4" fmla="*/ 13 w 14"/>
                    <a:gd name="T5" fmla="*/ 4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21">
                      <a:moveTo>
                        <a:pt x="14" y="1"/>
                      </a:moveTo>
                      <a:cubicBezTo>
                        <a:pt x="8" y="0"/>
                        <a:pt x="0" y="15"/>
                        <a:pt x="1" y="21"/>
                      </a:cubicBezTo>
                      <a:cubicBezTo>
                        <a:pt x="6" y="17"/>
                        <a:pt x="7" y="8"/>
                        <a:pt x="13" y="4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4" name="Freeform 376"/>
                <p:cNvSpPr>
                  <a:spLocks noChangeArrowheads="1"/>
                </p:cNvSpPr>
                <p:nvPr>
                  <p:custDataLst>
                    <p:tags r:id="rId284"/>
                  </p:custDataLst>
                </p:nvPr>
              </p:nvSpPr>
              <p:spPr bwMode="auto">
                <a:xfrm>
                  <a:off x="1631" y="2622"/>
                  <a:ext cx="15" cy="17"/>
                </a:xfrm>
                <a:custGeom>
                  <a:avLst/>
                  <a:gdLst>
                    <a:gd name="T0" fmla="*/ 12 w 16"/>
                    <a:gd name="T1" fmla="*/ 3 h 18"/>
                    <a:gd name="T2" fmla="*/ 13 w 16"/>
                    <a:gd name="T3" fmla="*/ 0 h 18"/>
                    <a:gd name="T4" fmla="*/ 1 w 16"/>
                    <a:gd name="T5" fmla="*/ 18 h 18"/>
                    <a:gd name="T6" fmla="*/ 16 w 16"/>
                    <a:gd name="T7" fmla="*/ 1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8">
                      <a:moveTo>
                        <a:pt x="12" y="3"/>
                      </a:moveTo>
                      <a:cubicBezTo>
                        <a:pt x="13" y="2"/>
                        <a:pt x="14" y="2"/>
                        <a:pt x="13" y="0"/>
                      </a:cubicBezTo>
                      <a:cubicBezTo>
                        <a:pt x="9" y="6"/>
                        <a:pt x="0" y="10"/>
                        <a:pt x="1" y="18"/>
                      </a:cubicBezTo>
                      <a:cubicBezTo>
                        <a:pt x="6" y="18"/>
                        <a:pt x="14" y="6"/>
                        <a:pt x="16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5" name="Freeform 377"/>
                <p:cNvSpPr>
                  <a:spLocks noChangeArrowheads="1"/>
                </p:cNvSpPr>
                <p:nvPr>
                  <p:custDataLst>
                    <p:tags r:id="rId285"/>
                  </p:custDataLst>
                </p:nvPr>
              </p:nvSpPr>
              <p:spPr bwMode="auto">
                <a:xfrm>
                  <a:off x="1637" y="2636"/>
                  <a:ext cx="22" cy="11"/>
                </a:xfrm>
                <a:custGeom>
                  <a:avLst/>
                  <a:gdLst>
                    <a:gd name="T0" fmla="*/ 5 w 23"/>
                    <a:gd name="T1" fmla="*/ 9 h 11"/>
                    <a:gd name="T2" fmla="*/ 6 w 23"/>
                    <a:gd name="T3" fmla="*/ 8 h 11"/>
                    <a:gd name="T4" fmla="*/ 13 w 23"/>
                    <a:gd name="T5" fmla="*/ 4 h 11"/>
                    <a:gd name="T6" fmla="*/ 23 w 23"/>
                    <a:gd name="T7" fmla="*/ 0 h 11"/>
                    <a:gd name="T8" fmla="*/ 0 w 23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11">
                      <a:moveTo>
                        <a:pt x="5" y="9"/>
                      </a:moveTo>
                      <a:cubicBezTo>
                        <a:pt x="4" y="11"/>
                        <a:pt x="5" y="9"/>
                        <a:pt x="6" y="8"/>
                      </a:cubicBezTo>
                      <a:cubicBezTo>
                        <a:pt x="9" y="7"/>
                        <a:pt x="11" y="5"/>
                        <a:pt x="13" y="4"/>
                      </a:cubicBezTo>
                      <a:cubicBezTo>
                        <a:pt x="17" y="2"/>
                        <a:pt x="20" y="0"/>
                        <a:pt x="23" y="0"/>
                      </a:cubicBezTo>
                      <a:cubicBezTo>
                        <a:pt x="17" y="6"/>
                        <a:pt x="6" y="6"/>
                        <a:pt x="0" y="1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6" name="Freeform 378"/>
                <p:cNvSpPr>
                  <a:spLocks noChangeArrowheads="1"/>
                </p:cNvSpPr>
                <p:nvPr>
                  <p:custDataLst>
                    <p:tags r:id="rId286"/>
                  </p:custDataLst>
                </p:nvPr>
              </p:nvSpPr>
              <p:spPr bwMode="auto">
                <a:xfrm>
                  <a:off x="1645" y="2649"/>
                  <a:ext cx="15" cy="9"/>
                </a:xfrm>
                <a:custGeom>
                  <a:avLst/>
                  <a:gdLst>
                    <a:gd name="T0" fmla="*/ 2 w 16"/>
                    <a:gd name="T1" fmla="*/ 9 h 9"/>
                    <a:gd name="T2" fmla="*/ 0 w 16"/>
                    <a:gd name="T3" fmla="*/ 8 h 9"/>
                    <a:gd name="T4" fmla="*/ 16 w 16"/>
                    <a:gd name="T5" fmla="*/ 5 h 9"/>
                    <a:gd name="T6" fmla="*/ 0 w 16"/>
                    <a:gd name="T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9">
                      <a:moveTo>
                        <a:pt x="2" y="9"/>
                      </a:moveTo>
                      <a:cubicBezTo>
                        <a:pt x="1" y="8"/>
                        <a:pt x="1" y="9"/>
                        <a:pt x="0" y="8"/>
                      </a:cubicBezTo>
                      <a:cubicBezTo>
                        <a:pt x="4" y="6"/>
                        <a:pt x="15" y="0"/>
                        <a:pt x="16" y="5"/>
                      </a:cubicBezTo>
                      <a:cubicBezTo>
                        <a:pt x="11" y="7"/>
                        <a:pt x="5" y="7"/>
                        <a:pt x="0" y="8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7" name="Freeform 379"/>
                <p:cNvSpPr>
                  <a:spLocks noChangeArrowheads="1"/>
                </p:cNvSpPr>
                <p:nvPr>
                  <p:custDataLst>
                    <p:tags r:id="rId287"/>
                  </p:custDataLst>
                </p:nvPr>
              </p:nvSpPr>
              <p:spPr bwMode="auto">
                <a:xfrm>
                  <a:off x="1642" y="2659"/>
                  <a:ext cx="21" cy="9"/>
                </a:xfrm>
                <a:custGeom>
                  <a:avLst/>
                  <a:gdLst>
                    <a:gd name="T0" fmla="*/ 2 w 22"/>
                    <a:gd name="T1" fmla="*/ 9 h 10"/>
                    <a:gd name="T2" fmla="*/ 1 w 22"/>
                    <a:gd name="T3" fmla="*/ 7 h 10"/>
                    <a:gd name="T4" fmla="*/ 22 w 22"/>
                    <a:gd name="T5" fmla="*/ 7 h 10"/>
                    <a:gd name="T6" fmla="*/ 0 w 22"/>
                    <a:gd name="T7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2" h="10">
                      <a:moveTo>
                        <a:pt x="2" y="9"/>
                      </a:moveTo>
                      <a:cubicBezTo>
                        <a:pt x="1" y="8"/>
                        <a:pt x="1" y="8"/>
                        <a:pt x="1" y="7"/>
                      </a:cubicBezTo>
                      <a:cubicBezTo>
                        <a:pt x="8" y="6"/>
                        <a:pt x="17" y="0"/>
                        <a:pt x="22" y="7"/>
                      </a:cubicBezTo>
                      <a:cubicBezTo>
                        <a:pt x="19" y="10"/>
                        <a:pt x="6" y="10"/>
                        <a:pt x="0" y="1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8" name="Freeform 380"/>
                <p:cNvSpPr>
                  <a:spLocks noChangeArrowheads="1"/>
                </p:cNvSpPr>
                <p:nvPr>
                  <p:custDataLst>
                    <p:tags r:id="rId288"/>
                  </p:custDataLst>
                </p:nvPr>
              </p:nvSpPr>
              <p:spPr bwMode="auto">
                <a:xfrm>
                  <a:off x="1642" y="2672"/>
                  <a:ext cx="18" cy="9"/>
                </a:xfrm>
                <a:custGeom>
                  <a:avLst/>
                  <a:gdLst>
                    <a:gd name="T0" fmla="*/ 0 w 19"/>
                    <a:gd name="T1" fmla="*/ 6 h 9"/>
                    <a:gd name="T2" fmla="*/ 19 w 19"/>
                    <a:gd name="T3" fmla="*/ 7 h 9"/>
                    <a:gd name="T4" fmla="*/ 1 w 19"/>
                    <a:gd name="T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9">
                      <a:moveTo>
                        <a:pt x="0" y="6"/>
                      </a:moveTo>
                      <a:cubicBezTo>
                        <a:pt x="6" y="6"/>
                        <a:pt x="13" y="9"/>
                        <a:pt x="19" y="7"/>
                      </a:cubicBezTo>
                      <a:cubicBezTo>
                        <a:pt x="18" y="0"/>
                        <a:pt x="4" y="7"/>
                        <a:pt x="1" y="7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79" name="Freeform 381"/>
                <p:cNvSpPr>
                  <a:spLocks noChangeArrowheads="1"/>
                </p:cNvSpPr>
                <p:nvPr>
                  <p:custDataLst>
                    <p:tags r:id="rId289"/>
                  </p:custDataLst>
                </p:nvPr>
              </p:nvSpPr>
              <p:spPr bwMode="auto">
                <a:xfrm>
                  <a:off x="1639" y="2687"/>
                  <a:ext cx="19" cy="8"/>
                </a:xfrm>
                <a:custGeom>
                  <a:avLst/>
                  <a:gdLst>
                    <a:gd name="T0" fmla="*/ 2 w 20"/>
                    <a:gd name="T1" fmla="*/ 0 h 8"/>
                    <a:gd name="T2" fmla="*/ 20 w 20"/>
                    <a:gd name="T3" fmla="*/ 7 h 8"/>
                    <a:gd name="T4" fmla="*/ 0 w 20"/>
                    <a:gd name="T5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0" h="8">
                      <a:moveTo>
                        <a:pt x="2" y="0"/>
                      </a:moveTo>
                      <a:cubicBezTo>
                        <a:pt x="5" y="3"/>
                        <a:pt x="19" y="2"/>
                        <a:pt x="20" y="7"/>
                      </a:cubicBezTo>
                      <a:cubicBezTo>
                        <a:pt x="15" y="8"/>
                        <a:pt x="0" y="7"/>
                        <a:pt x="0" y="5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0" name="Freeform 382"/>
                <p:cNvSpPr>
                  <a:spLocks noChangeArrowheads="1"/>
                </p:cNvSpPr>
                <p:nvPr>
                  <p:custDataLst>
                    <p:tags r:id="rId290"/>
                  </p:custDataLst>
                </p:nvPr>
              </p:nvSpPr>
              <p:spPr bwMode="auto">
                <a:xfrm>
                  <a:off x="1638" y="2701"/>
                  <a:ext cx="22" cy="6"/>
                </a:xfrm>
                <a:custGeom>
                  <a:avLst/>
                  <a:gdLst>
                    <a:gd name="T0" fmla="*/ 1 w 23"/>
                    <a:gd name="T1" fmla="*/ 1 h 6"/>
                    <a:gd name="T2" fmla="*/ 23 w 23"/>
                    <a:gd name="T3" fmla="*/ 5 h 6"/>
                    <a:gd name="T4" fmla="*/ 2 w 23"/>
                    <a:gd name="T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6">
                      <a:moveTo>
                        <a:pt x="1" y="1"/>
                      </a:moveTo>
                      <a:cubicBezTo>
                        <a:pt x="0" y="2"/>
                        <a:pt x="18" y="6"/>
                        <a:pt x="23" y="5"/>
                      </a:cubicBezTo>
                      <a:cubicBezTo>
                        <a:pt x="19" y="0"/>
                        <a:pt x="8" y="2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1" name="Freeform 383"/>
                <p:cNvSpPr>
                  <a:spLocks noChangeArrowheads="1"/>
                </p:cNvSpPr>
                <p:nvPr>
                  <p:custDataLst>
                    <p:tags r:id="rId291"/>
                  </p:custDataLst>
                </p:nvPr>
              </p:nvSpPr>
              <p:spPr bwMode="auto">
                <a:xfrm>
                  <a:off x="1637" y="2711"/>
                  <a:ext cx="19" cy="11"/>
                </a:xfrm>
                <a:custGeom>
                  <a:avLst/>
                  <a:gdLst>
                    <a:gd name="T0" fmla="*/ 3 w 19"/>
                    <a:gd name="T1" fmla="*/ 3 h 11"/>
                    <a:gd name="T2" fmla="*/ 1 w 19"/>
                    <a:gd name="T3" fmla="*/ 1 h 11"/>
                    <a:gd name="T4" fmla="*/ 19 w 19"/>
                    <a:gd name="T5" fmla="*/ 7 h 11"/>
                    <a:gd name="T6" fmla="*/ 0 w 19"/>
                    <a:gd name="T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9" h="11">
                      <a:moveTo>
                        <a:pt x="3" y="3"/>
                      </a:moveTo>
                      <a:cubicBezTo>
                        <a:pt x="2" y="2"/>
                        <a:pt x="1" y="2"/>
                        <a:pt x="1" y="1"/>
                      </a:cubicBezTo>
                      <a:cubicBezTo>
                        <a:pt x="5" y="4"/>
                        <a:pt x="14" y="11"/>
                        <a:pt x="19" y="7"/>
                      </a:cubicBezTo>
                      <a:cubicBezTo>
                        <a:pt x="15" y="4"/>
                        <a:pt x="0" y="3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2" name="Freeform 384"/>
                <p:cNvSpPr>
                  <a:spLocks noChangeArrowheads="1"/>
                </p:cNvSpPr>
                <p:nvPr>
                  <p:custDataLst>
                    <p:tags r:id="rId292"/>
                  </p:custDataLst>
                </p:nvPr>
              </p:nvSpPr>
              <p:spPr bwMode="auto">
                <a:xfrm>
                  <a:off x="1636" y="2724"/>
                  <a:ext cx="15" cy="6"/>
                </a:xfrm>
                <a:custGeom>
                  <a:avLst/>
                  <a:gdLst>
                    <a:gd name="T0" fmla="*/ 2 w 15"/>
                    <a:gd name="T1" fmla="*/ 1 h 6"/>
                    <a:gd name="T2" fmla="*/ 0 w 15"/>
                    <a:gd name="T3" fmla="*/ 1 h 6"/>
                    <a:gd name="T4" fmla="*/ 15 w 15"/>
                    <a:gd name="T5" fmla="*/ 5 h 6"/>
                    <a:gd name="T6" fmla="*/ 0 w 15"/>
                    <a:gd name="T7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6">
                      <a:moveTo>
                        <a:pt x="2" y="1"/>
                      </a:move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5" y="4"/>
                        <a:pt x="10" y="6"/>
                        <a:pt x="15" y="5"/>
                      </a:cubicBezTo>
                      <a:cubicBezTo>
                        <a:pt x="10" y="2"/>
                        <a:pt x="5" y="4"/>
                        <a:pt x="0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3" name="Freeform 385"/>
                <p:cNvSpPr>
                  <a:spLocks noChangeArrowheads="1"/>
                </p:cNvSpPr>
                <p:nvPr>
                  <p:custDataLst>
                    <p:tags r:id="rId293"/>
                  </p:custDataLst>
                </p:nvPr>
              </p:nvSpPr>
              <p:spPr bwMode="auto">
                <a:xfrm>
                  <a:off x="1634" y="2735"/>
                  <a:ext cx="12" cy="6"/>
                </a:xfrm>
                <a:custGeom>
                  <a:avLst/>
                  <a:gdLst>
                    <a:gd name="T0" fmla="*/ 4 w 12"/>
                    <a:gd name="T1" fmla="*/ 0 h 6"/>
                    <a:gd name="T2" fmla="*/ 1 w 12"/>
                    <a:gd name="T3" fmla="*/ 0 h 6"/>
                    <a:gd name="T4" fmla="*/ 12 w 12"/>
                    <a:gd name="T5" fmla="*/ 5 h 6"/>
                    <a:gd name="T6" fmla="*/ 0 w 12"/>
                    <a:gd name="T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6">
                      <a:moveTo>
                        <a:pt x="4" y="0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4" y="3"/>
                        <a:pt x="7" y="6"/>
                        <a:pt x="12" y="5"/>
                      </a:cubicBezTo>
                      <a:cubicBezTo>
                        <a:pt x="10" y="0"/>
                        <a:pt x="4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4" name="Freeform 386"/>
                <p:cNvSpPr>
                  <a:spLocks noChangeArrowheads="1"/>
                </p:cNvSpPr>
                <p:nvPr>
                  <p:custDataLst>
                    <p:tags r:id="rId294"/>
                  </p:custDataLst>
                </p:nvPr>
              </p:nvSpPr>
              <p:spPr bwMode="auto">
                <a:xfrm>
                  <a:off x="1631" y="2748"/>
                  <a:ext cx="13" cy="7"/>
                </a:xfrm>
                <a:custGeom>
                  <a:avLst/>
                  <a:gdLst>
                    <a:gd name="T0" fmla="*/ 3 w 14"/>
                    <a:gd name="T1" fmla="*/ 0 h 8"/>
                    <a:gd name="T2" fmla="*/ 0 w 14"/>
                    <a:gd name="T3" fmla="*/ 0 h 8"/>
                    <a:gd name="T4" fmla="*/ 14 w 14"/>
                    <a:gd name="T5" fmla="*/ 7 h 8"/>
                    <a:gd name="T6" fmla="*/ 1 w 14"/>
                    <a:gd name="T7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8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4" y="3"/>
                        <a:pt x="8" y="8"/>
                        <a:pt x="14" y="7"/>
                      </a:cubicBezTo>
                      <a:cubicBezTo>
                        <a:pt x="12" y="2"/>
                        <a:pt x="5" y="3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5" name="Freeform 387"/>
                <p:cNvSpPr>
                  <a:spLocks noChangeArrowheads="1"/>
                </p:cNvSpPr>
                <p:nvPr>
                  <p:custDataLst>
                    <p:tags r:id="rId295"/>
                  </p:custDataLst>
                </p:nvPr>
              </p:nvSpPr>
              <p:spPr bwMode="auto">
                <a:xfrm>
                  <a:off x="1626" y="2759"/>
                  <a:ext cx="8" cy="8"/>
                </a:xfrm>
                <a:custGeom>
                  <a:avLst/>
                  <a:gdLst>
                    <a:gd name="T0" fmla="*/ 0 w 9"/>
                    <a:gd name="T1" fmla="*/ 2 h 8"/>
                    <a:gd name="T2" fmla="*/ 9 w 9"/>
                    <a:gd name="T3" fmla="*/ 8 h 8"/>
                    <a:gd name="T4" fmla="*/ 0 w 9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0" y="2"/>
                      </a:moveTo>
                      <a:cubicBezTo>
                        <a:pt x="1" y="3"/>
                        <a:pt x="6" y="8"/>
                        <a:pt x="9" y="8"/>
                      </a:cubicBezTo>
                      <a:cubicBezTo>
                        <a:pt x="9" y="3"/>
                        <a:pt x="3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6" name="Freeform 388"/>
                <p:cNvSpPr>
                  <a:spLocks noChangeArrowheads="1"/>
                </p:cNvSpPr>
                <p:nvPr>
                  <p:custDataLst>
                    <p:tags r:id="rId296"/>
                  </p:custDataLst>
                </p:nvPr>
              </p:nvSpPr>
              <p:spPr bwMode="auto">
                <a:xfrm>
                  <a:off x="1618" y="2773"/>
                  <a:ext cx="14" cy="10"/>
                </a:xfrm>
                <a:custGeom>
                  <a:avLst/>
                  <a:gdLst>
                    <a:gd name="T0" fmla="*/ 2 w 15"/>
                    <a:gd name="T1" fmla="*/ 1 h 11"/>
                    <a:gd name="T2" fmla="*/ 0 w 15"/>
                    <a:gd name="T3" fmla="*/ 0 h 11"/>
                    <a:gd name="T4" fmla="*/ 12 w 15"/>
                    <a:gd name="T5" fmla="*/ 11 h 11"/>
                    <a:gd name="T6" fmla="*/ 2 w 15"/>
                    <a:gd name="T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1">
                      <a:moveTo>
                        <a:pt x="2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1" y="4"/>
                        <a:pt x="7" y="10"/>
                        <a:pt x="12" y="11"/>
                      </a:cubicBezTo>
                      <a:cubicBezTo>
                        <a:pt x="15" y="6"/>
                        <a:pt x="5" y="4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7" name="Freeform 389"/>
                <p:cNvSpPr>
                  <a:spLocks noChangeArrowheads="1"/>
                </p:cNvSpPr>
                <p:nvPr>
                  <p:custDataLst>
                    <p:tags r:id="rId297"/>
                  </p:custDataLst>
                </p:nvPr>
              </p:nvSpPr>
              <p:spPr bwMode="auto">
                <a:xfrm>
                  <a:off x="1611" y="2788"/>
                  <a:ext cx="12" cy="8"/>
                </a:xfrm>
                <a:custGeom>
                  <a:avLst/>
                  <a:gdLst>
                    <a:gd name="T0" fmla="*/ 4 w 12"/>
                    <a:gd name="T1" fmla="*/ 2 h 8"/>
                    <a:gd name="T2" fmla="*/ 2 w 12"/>
                    <a:gd name="T3" fmla="*/ 1 h 8"/>
                    <a:gd name="T4" fmla="*/ 12 w 12"/>
                    <a:gd name="T5" fmla="*/ 8 h 8"/>
                    <a:gd name="T6" fmla="*/ 0 w 12"/>
                    <a:gd name="T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8">
                      <a:moveTo>
                        <a:pt x="4" y="2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4" y="4"/>
                        <a:pt x="8" y="8"/>
                        <a:pt x="12" y="8"/>
                      </a:cubicBezTo>
                      <a:cubicBezTo>
                        <a:pt x="12" y="3"/>
                        <a:pt x="4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8" name="Freeform 390"/>
                <p:cNvSpPr>
                  <a:spLocks noChangeArrowheads="1"/>
                </p:cNvSpPr>
                <p:nvPr>
                  <p:custDataLst>
                    <p:tags r:id="rId298"/>
                  </p:custDataLst>
                </p:nvPr>
              </p:nvSpPr>
              <p:spPr bwMode="auto">
                <a:xfrm>
                  <a:off x="1604" y="2800"/>
                  <a:ext cx="13" cy="9"/>
                </a:xfrm>
                <a:custGeom>
                  <a:avLst/>
                  <a:gdLst>
                    <a:gd name="T0" fmla="*/ 2 w 14"/>
                    <a:gd name="T1" fmla="*/ 2 h 10"/>
                    <a:gd name="T2" fmla="*/ 0 w 14"/>
                    <a:gd name="T3" fmla="*/ 1 h 10"/>
                    <a:gd name="T4" fmla="*/ 14 w 14"/>
                    <a:gd name="T5" fmla="*/ 9 h 10"/>
                    <a:gd name="T6" fmla="*/ 1 w 14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0">
                      <a:moveTo>
                        <a:pt x="2" y="2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4" y="4"/>
                        <a:pt x="9" y="10"/>
                        <a:pt x="14" y="9"/>
                      </a:cubicBezTo>
                      <a:cubicBezTo>
                        <a:pt x="13" y="4"/>
                        <a:pt x="4" y="1"/>
                        <a:pt x="1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89" name="Freeform 391"/>
                <p:cNvSpPr>
                  <a:spLocks noChangeArrowheads="1"/>
                </p:cNvSpPr>
                <p:nvPr>
                  <p:custDataLst>
                    <p:tags r:id="rId299"/>
                  </p:custDataLst>
                </p:nvPr>
              </p:nvSpPr>
              <p:spPr bwMode="auto">
                <a:xfrm>
                  <a:off x="1594" y="2811"/>
                  <a:ext cx="15" cy="8"/>
                </a:xfrm>
                <a:custGeom>
                  <a:avLst/>
                  <a:gdLst>
                    <a:gd name="T0" fmla="*/ 0 w 16"/>
                    <a:gd name="T1" fmla="*/ 1 h 8"/>
                    <a:gd name="T2" fmla="*/ 16 w 16"/>
                    <a:gd name="T3" fmla="*/ 8 h 8"/>
                    <a:gd name="T4" fmla="*/ 2 w 16"/>
                    <a:gd name="T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6" h="8">
                      <a:moveTo>
                        <a:pt x="0" y="1"/>
                      </a:moveTo>
                      <a:cubicBezTo>
                        <a:pt x="0" y="1"/>
                        <a:pt x="12" y="7"/>
                        <a:pt x="16" y="8"/>
                      </a:cubicBezTo>
                      <a:cubicBezTo>
                        <a:pt x="13" y="3"/>
                        <a:pt x="7" y="2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0" name="Freeform 392"/>
                <p:cNvSpPr>
                  <a:spLocks noChangeArrowheads="1"/>
                </p:cNvSpPr>
                <p:nvPr>
                  <p:custDataLst>
                    <p:tags r:id="rId300"/>
                  </p:custDataLst>
                </p:nvPr>
              </p:nvSpPr>
              <p:spPr bwMode="auto">
                <a:xfrm>
                  <a:off x="1589" y="2819"/>
                  <a:ext cx="16" cy="12"/>
                </a:xfrm>
                <a:custGeom>
                  <a:avLst/>
                  <a:gdLst>
                    <a:gd name="T0" fmla="*/ 1 w 16"/>
                    <a:gd name="T1" fmla="*/ 1 h 13"/>
                    <a:gd name="T2" fmla="*/ 0 w 16"/>
                    <a:gd name="T3" fmla="*/ 1 h 13"/>
                    <a:gd name="T4" fmla="*/ 15 w 16"/>
                    <a:gd name="T5" fmla="*/ 12 h 13"/>
                    <a:gd name="T6" fmla="*/ 1 w 16"/>
                    <a:gd name="T7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13">
                      <a:moveTo>
                        <a:pt x="1" y="1"/>
                      </a:moveTo>
                      <a:cubicBezTo>
                        <a:pt x="1" y="1"/>
                        <a:pt x="0" y="0"/>
                        <a:pt x="0" y="1"/>
                      </a:cubicBezTo>
                      <a:cubicBezTo>
                        <a:pt x="3" y="6"/>
                        <a:pt x="9" y="13"/>
                        <a:pt x="15" y="12"/>
                      </a:cubicBezTo>
                      <a:cubicBezTo>
                        <a:pt x="16" y="6"/>
                        <a:pt x="6" y="3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1" name="Freeform 393"/>
                <p:cNvSpPr>
                  <a:spLocks noChangeArrowheads="1"/>
                </p:cNvSpPr>
                <p:nvPr>
                  <p:custDataLst>
                    <p:tags r:id="rId301"/>
                  </p:custDataLst>
                </p:nvPr>
              </p:nvSpPr>
              <p:spPr bwMode="auto">
                <a:xfrm>
                  <a:off x="1583" y="2834"/>
                  <a:ext cx="15" cy="10"/>
                </a:xfrm>
                <a:custGeom>
                  <a:avLst/>
                  <a:gdLst>
                    <a:gd name="T0" fmla="*/ 2 w 15"/>
                    <a:gd name="T1" fmla="*/ 2 h 10"/>
                    <a:gd name="T2" fmla="*/ 0 w 15"/>
                    <a:gd name="T3" fmla="*/ 0 h 10"/>
                    <a:gd name="T4" fmla="*/ 15 w 15"/>
                    <a:gd name="T5" fmla="*/ 8 h 10"/>
                    <a:gd name="T6" fmla="*/ 2 w 15"/>
                    <a:gd name="T7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10">
                      <a:moveTo>
                        <a:pt x="2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2" y="4"/>
                        <a:pt x="10" y="10"/>
                        <a:pt x="15" y="8"/>
                      </a:cubicBezTo>
                      <a:cubicBezTo>
                        <a:pt x="14" y="3"/>
                        <a:pt x="7" y="2"/>
                        <a:pt x="2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2" name="Freeform 394"/>
                <p:cNvSpPr>
                  <a:spLocks noChangeArrowheads="1"/>
                </p:cNvSpPr>
                <p:nvPr>
                  <p:custDataLst>
                    <p:tags r:id="rId302"/>
                  </p:custDataLst>
                </p:nvPr>
              </p:nvSpPr>
              <p:spPr bwMode="auto">
                <a:xfrm>
                  <a:off x="1576" y="2846"/>
                  <a:ext cx="14" cy="12"/>
                </a:xfrm>
                <a:custGeom>
                  <a:avLst/>
                  <a:gdLst>
                    <a:gd name="T0" fmla="*/ 2 w 15"/>
                    <a:gd name="T1" fmla="*/ 0 h 13"/>
                    <a:gd name="T2" fmla="*/ 15 w 15"/>
                    <a:gd name="T3" fmla="*/ 10 h 13"/>
                    <a:gd name="T4" fmla="*/ 0 w 15"/>
                    <a:gd name="T5" fmla="*/ 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3">
                      <a:moveTo>
                        <a:pt x="2" y="0"/>
                      </a:moveTo>
                      <a:cubicBezTo>
                        <a:pt x="6" y="2"/>
                        <a:pt x="14" y="5"/>
                        <a:pt x="15" y="10"/>
                      </a:cubicBezTo>
                      <a:cubicBezTo>
                        <a:pt x="9" y="13"/>
                        <a:pt x="3" y="3"/>
                        <a:pt x="0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3" name="Freeform 395"/>
                <p:cNvSpPr>
                  <a:spLocks noChangeArrowheads="1"/>
                </p:cNvSpPr>
                <p:nvPr>
                  <p:custDataLst>
                    <p:tags r:id="rId303"/>
                  </p:custDataLst>
                </p:nvPr>
              </p:nvSpPr>
              <p:spPr bwMode="auto">
                <a:xfrm>
                  <a:off x="1568" y="2858"/>
                  <a:ext cx="14" cy="14"/>
                </a:xfrm>
                <a:custGeom>
                  <a:avLst/>
                  <a:gdLst>
                    <a:gd name="T0" fmla="*/ 0 w 14"/>
                    <a:gd name="T1" fmla="*/ 1 h 14"/>
                    <a:gd name="T2" fmla="*/ 14 w 14"/>
                    <a:gd name="T3" fmla="*/ 11 h 14"/>
                    <a:gd name="T4" fmla="*/ 0 w 14"/>
                    <a:gd name="T5" fmla="*/ 5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4" h="14">
                      <a:moveTo>
                        <a:pt x="0" y="1"/>
                      </a:moveTo>
                      <a:cubicBezTo>
                        <a:pt x="1" y="0"/>
                        <a:pt x="11" y="8"/>
                        <a:pt x="14" y="11"/>
                      </a:cubicBezTo>
                      <a:cubicBezTo>
                        <a:pt x="9" y="14"/>
                        <a:pt x="0" y="11"/>
                        <a:pt x="0" y="5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4" name="Freeform 396"/>
                <p:cNvSpPr>
                  <a:spLocks noChangeArrowheads="1"/>
                </p:cNvSpPr>
                <p:nvPr>
                  <p:custDataLst>
                    <p:tags r:id="rId304"/>
                  </p:custDataLst>
                </p:nvPr>
              </p:nvSpPr>
              <p:spPr bwMode="auto">
                <a:xfrm>
                  <a:off x="1555" y="2873"/>
                  <a:ext cx="13" cy="11"/>
                </a:xfrm>
                <a:custGeom>
                  <a:avLst/>
                  <a:gdLst>
                    <a:gd name="T0" fmla="*/ 2 w 14"/>
                    <a:gd name="T1" fmla="*/ 2 h 11"/>
                    <a:gd name="T2" fmla="*/ 0 w 14"/>
                    <a:gd name="T3" fmla="*/ 1 h 11"/>
                    <a:gd name="T4" fmla="*/ 14 w 14"/>
                    <a:gd name="T5" fmla="*/ 11 h 11"/>
                    <a:gd name="T6" fmla="*/ 1 w 14"/>
                    <a:gd name="T7" fmla="*/ 2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11">
                      <a:moveTo>
                        <a:pt x="2" y="2"/>
                      </a:moveTo>
                      <a:cubicBezTo>
                        <a:pt x="1" y="1"/>
                        <a:pt x="1" y="0"/>
                        <a:pt x="0" y="1"/>
                      </a:cubicBezTo>
                      <a:cubicBezTo>
                        <a:pt x="4" y="5"/>
                        <a:pt x="9" y="10"/>
                        <a:pt x="14" y="11"/>
                      </a:cubicBezTo>
                      <a:cubicBezTo>
                        <a:pt x="13" y="5"/>
                        <a:pt x="6" y="4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5" name="Freeform 397"/>
                <p:cNvSpPr>
                  <a:spLocks noChangeArrowheads="1"/>
                </p:cNvSpPr>
                <p:nvPr>
                  <p:custDataLst>
                    <p:tags r:id="rId305"/>
                  </p:custDataLst>
                </p:nvPr>
              </p:nvSpPr>
              <p:spPr bwMode="auto">
                <a:xfrm>
                  <a:off x="1542" y="2884"/>
                  <a:ext cx="19" cy="13"/>
                </a:xfrm>
                <a:custGeom>
                  <a:avLst/>
                  <a:gdLst>
                    <a:gd name="T0" fmla="*/ 1 w 20"/>
                    <a:gd name="T1" fmla="*/ 2 h 14"/>
                    <a:gd name="T2" fmla="*/ 0 w 20"/>
                    <a:gd name="T3" fmla="*/ 0 h 14"/>
                    <a:gd name="T4" fmla="*/ 16 w 20"/>
                    <a:gd name="T5" fmla="*/ 14 h 14"/>
                    <a:gd name="T6" fmla="*/ 3 w 20"/>
                    <a:gd name="T7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0" h="14">
                      <a:moveTo>
                        <a:pt x="1" y="2"/>
                      </a:move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4" y="5"/>
                        <a:pt x="10" y="13"/>
                        <a:pt x="16" y="14"/>
                      </a:cubicBezTo>
                      <a:cubicBezTo>
                        <a:pt x="20" y="7"/>
                        <a:pt x="6" y="5"/>
                        <a:pt x="3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6" name="Freeform 398"/>
                <p:cNvSpPr>
                  <a:spLocks noChangeArrowheads="1"/>
                </p:cNvSpPr>
                <p:nvPr>
                  <p:custDataLst>
                    <p:tags r:id="rId306"/>
                  </p:custDataLst>
                </p:nvPr>
              </p:nvSpPr>
              <p:spPr bwMode="auto">
                <a:xfrm>
                  <a:off x="1530" y="2898"/>
                  <a:ext cx="12" cy="13"/>
                </a:xfrm>
                <a:custGeom>
                  <a:avLst/>
                  <a:gdLst>
                    <a:gd name="T0" fmla="*/ 2 w 13"/>
                    <a:gd name="T1" fmla="*/ 2 h 13"/>
                    <a:gd name="T2" fmla="*/ 0 w 13"/>
                    <a:gd name="T3" fmla="*/ 1 h 13"/>
                    <a:gd name="T4" fmla="*/ 13 w 13"/>
                    <a:gd name="T5" fmla="*/ 13 h 13"/>
                    <a:gd name="T6" fmla="*/ 2 w 13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13">
                      <a:moveTo>
                        <a:pt x="2" y="2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4" y="5"/>
                        <a:pt x="7" y="12"/>
                        <a:pt x="13" y="13"/>
                      </a:cubicBezTo>
                      <a:cubicBezTo>
                        <a:pt x="13" y="8"/>
                        <a:pt x="6" y="2"/>
                        <a:pt x="2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7" name="Freeform 399"/>
                <p:cNvSpPr>
                  <a:spLocks noChangeArrowheads="1"/>
                </p:cNvSpPr>
                <p:nvPr>
                  <p:custDataLst>
                    <p:tags r:id="rId307"/>
                  </p:custDataLst>
                </p:nvPr>
              </p:nvSpPr>
              <p:spPr bwMode="auto">
                <a:xfrm>
                  <a:off x="1516" y="2908"/>
                  <a:ext cx="15" cy="20"/>
                </a:xfrm>
                <a:custGeom>
                  <a:avLst/>
                  <a:gdLst>
                    <a:gd name="T0" fmla="*/ 3 w 15"/>
                    <a:gd name="T1" fmla="*/ 0 h 21"/>
                    <a:gd name="T2" fmla="*/ 0 w 15"/>
                    <a:gd name="T3" fmla="*/ 0 h 21"/>
                    <a:gd name="T4" fmla="*/ 14 w 15"/>
                    <a:gd name="T5" fmla="*/ 21 h 21"/>
                    <a:gd name="T6" fmla="*/ 1 w 15"/>
                    <a:gd name="T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5" h="21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2" y="6"/>
                        <a:pt x="7" y="21"/>
                        <a:pt x="14" y="21"/>
                      </a:cubicBezTo>
                      <a:cubicBezTo>
                        <a:pt x="15" y="12"/>
                        <a:pt x="6" y="8"/>
                        <a:pt x="1" y="2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8" name="Freeform 400"/>
                <p:cNvSpPr>
                  <a:spLocks noChangeArrowheads="1"/>
                </p:cNvSpPr>
                <p:nvPr>
                  <p:custDataLst>
                    <p:tags r:id="rId308"/>
                  </p:custDataLst>
                </p:nvPr>
              </p:nvSpPr>
              <p:spPr bwMode="auto">
                <a:xfrm>
                  <a:off x="1501" y="2917"/>
                  <a:ext cx="17" cy="21"/>
                </a:xfrm>
                <a:custGeom>
                  <a:avLst/>
                  <a:gdLst>
                    <a:gd name="T0" fmla="*/ 1 w 18"/>
                    <a:gd name="T1" fmla="*/ 3 h 22"/>
                    <a:gd name="T2" fmla="*/ 0 w 18"/>
                    <a:gd name="T3" fmla="*/ 1 h 22"/>
                    <a:gd name="T4" fmla="*/ 15 w 18"/>
                    <a:gd name="T5" fmla="*/ 22 h 22"/>
                    <a:gd name="T6" fmla="*/ 2 w 18"/>
                    <a:gd name="T7" fmla="*/ 3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2">
                      <a:moveTo>
                        <a:pt x="1" y="3"/>
                      </a:moveTo>
                      <a:cubicBezTo>
                        <a:pt x="1" y="2"/>
                        <a:pt x="2" y="0"/>
                        <a:pt x="0" y="1"/>
                      </a:cubicBezTo>
                      <a:cubicBezTo>
                        <a:pt x="2" y="8"/>
                        <a:pt x="8" y="19"/>
                        <a:pt x="15" y="22"/>
                      </a:cubicBezTo>
                      <a:cubicBezTo>
                        <a:pt x="18" y="15"/>
                        <a:pt x="10" y="4"/>
                        <a:pt x="2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299" name="Freeform 401"/>
                <p:cNvSpPr>
                  <a:spLocks noChangeArrowheads="1"/>
                </p:cNvSpPr>
                <p:nvPr>
                  <p:custDataLst>
                    <p:tags r:id="rId309"/>
                  </p:custDataLst>
                </p:nvPr>
              </p:nvSpPr>
              <p:spPr bwMode="auto">
                <a:xfrm>
                  <a:off x="1492" y="2933"/>
                  <a:ext cx="12" cy="16"/>
                </a:xfrm>
                <a:custGeom>
                  <a:avLst/>
                  <a:gdLst>
                    <a:gd name="T0" fmla="*/ 1 w 12"/>
                    <a:gd name="T1" fmla="*/ 2 h 17"/>
                    <a:gd name="T2" fmla="*/ 0 w 12"/>
                    <a:gd name="T3" fmla="*/ 0 h 17"/>
                    <a:gd name="T4" fmla="*/ 10 w 12"/>
                    <a:gd name="T5" fmla="*/ 17 h 17"/>
                    <a:gd name="T6" fmla="*/ 1 w 12"/>
                    <a:gd name="T7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7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6"/>
                        <a:pt x="5" y="13"/>
                        <a:pt x="10" y="17"/>
                      </a:cubicBezTo>
                      <a:cubicBezTo>
                        <a:pt x="12" y="12"/>
                        <a:pt x="6" y="3"/>
                        <a:pt x="1" y="1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0" name="Freeform 402"/>
                <p:cNvSpPr>
                  <a:spLocks noChangeArrowheads="1"/>
                </p:cNvSpPr>
                <p:nvPr>
                  <p:custDataLst>
                    <p:tags r:id="rId310"/>
                  </p:custDataLst>
                </p:nvPr>
              </p:nvSpPr>
              <p:spPr bwMode="auto">
                <a:xfrm>
                  <a:off x="1483" y="2944"/>
                  <a:ext cx="9" cy="12"/>
                </a:xfrm>
                <a:custGeom>
                  <a:avLst/>
                  <a:gdLst>
                    <a:gd name="T0" fmla="*/ 1 w 9"/>
                    <a:gd name="T1" fmla="*/ 2 h 13"/>
                    <a:gd name="T2" fmla="*/ 0 w 9"/>
                    <a:gd name="T3" fmla="*/ 0 h 13"/>
                    <a:gd name="T4" fmla="*/ 9 w 9"/>
                    <a:gd name="T5" fmla="*/ 13 h 13"/>
                    <a:gd name="T6" fmla="*/ 0 w 9"/>
                    <a:gd name="T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13">
                      <a:moveTo>
                        <a:pt x="1" y="2"/>
                      </a:moveTo>
                      <a:cubicBezTo>
                        <a:pt x="1" y="2"/>
                        <a:pt x="0" y="1"/>
                        <a:pt x="0" y="0"/>
                      </a:cubicBezTo>
                      <a:cubicBezTo>
                        <a:pt x="3" y="4"/>
                        <a:pt x="4" y="11"/>
                        <a:pt x="9" y="13"/>
                      </a:cubicBezTo>
                      <a:cubicBezTo>
                        <a:pt x="9" y="8"/>
                        <a:pt x="4" y="0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1" name="Freeform 403"/>
                <p:cNvSpPr>
                  <a:spLocks noChangeArrowheads="1"/>
                </p:cNvSpPr>
                <p:nvPr>
                  <p:custDataLst>
                    <p:tags r:id="rId311"/>
                  </p:custDataLst>
                </p:nvPr>
              </p:nvSpPr>
              <p:spPr bwMode="auto">
                <a:xfrm>
                  <a:off x="1474" y="2947"/>
                  <a:ext cx="9" cy="16"/>
                </a:xfrm>
                <a:custGeom>
                  <a:avLst/>
                  <a:gdLst>
                    <a:gd name="T0" fmla="*/ 0 w 10"/>
                    <a:gd name="T1" fmla="*/ 2 h 16"/>
                    <a:gd name="T2" fmla="*/ 0 w 10"/>
                    <a:gd name="T3" fmla="*/ 0 h 16"/>
                    <a:gd name="T4" fmla="*/ 10 w 10"/>
                    <a:gd name="T5" fmla="*/ 16 h 16"/>
                    <a:gd name="T6" fmla="*/ 0 w 10"/>
                    <a:gd name="T7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0" h="16">
                      <a:moveTo>
                        <a:pt x="0" y="2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5"/>
                        <a:pt x="4" y="16"/>
                        <a:pt x="10" y="16"/>
                      </a:cubicBezTo>
                      <a:cubicBezTo>
                        <a:pt x="9" y="10"/>
                        <a:pt x="3" y="8"/>
                        <a:pt x="0" y="3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2" name="Freeform 404"/>
                <p:cNvSpPr>
                  <a:spLocks noChangeArrowheads="1"/>
                </p:cNvSpPr>
                <p:nvPr>
                  <p:custDataLst>
                    <p:tags r:id="rId312"/>
                  </p:custDataLst>
                </p:nvPr>
              </p:nvSpPr>
              <p:spPr bwMode="auto">
                <a:xfrm>
                  <a:off x="1462" y="2958"/>
                  <a:ext cx="9" cy="12"/>
                </a:xfrm>
                <a:custGeom>
                  <a:avLst/>
                  <a:gdLst>
                    <a:gd name="T0" fmla="*/ 2 w 9"/>
                    <a:gd name="T1" fmla="*/ 0 h 13"/>
                    <a:gd name="T2" fmla="*/ 9 w 9"/>
                    <a:gd name="T3" fmla="*/ 13 h 13"/>
                    <a:gd name="T4" fmla="*/ 0 w 9"/>
                    <a:gd name="T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13">
                      <a:moveTo>
                        <a:pt x="2" y="0"/>
                      </a:moveTo>
                      <a:cubicBezTo>
                        <a:pt x="0" y="2"/>
                        <a:pt x="4" y="13"/>
                        <a:pt x="9" y="13"/>
                      </a:cubicBezTo>
                      <a:cubicBezTo>
                        <a:pt x="8" y="8"/>
                        <a:pt x="4" y="2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  <p:sp>
              <p:nvSpPr>
                <p:cNvPr id="303" name="Freeform 405"/>
                <p:cNvSpPr>
                  <a:spLocks noChangeArrowheads="1"/>
                </p:cNvSpPr>
                <p:nvPr>
                  <p:custDataLst>
                    <p:tags r:id="rId313"/>
                  </p:custDataLst>
                </p:nvPr>
              </p:nvSpPr>
              <p:spPr bwMode="auto">
                <a:xfrm>
                  <a:off x="1449" y="2961"/>
                  <a:ext cx="10" cy="15"/>
                </a:xfrm>
                <a:custGeom>
                  <a:avLst/>
                  <a:gdLst>
                    <a:gd name="T0" fmla="*/ 3 w 11"/>
                    <a:gd name="T1" fmla="*/ 2 h 16"/>
                    <a:gd name="T2" fmla="*/ 2 w 11"/>
                    <a:gd name="T3" fmla="*/ 1 h 16"/>
                    <a:gd name="T4" fmla="*/ 9 w 11"/>
                    <a:gd name="T5" fmla="*/ 16 h 16"/>
                    <a:gd name="T6" fmla="*/ 0 w 11"/>
                    <a:gd name="T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1" h="16">
                      <a:moveTo>
                        <a:pt x="3" y="2"/>
                      </a:move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3" y="5"/>
                        <a:pt x="5" y="13"/>
                        <a:pt x="9" y="16"/>
                      </a:cubicBezTo>
                      <a:cubicBezTo>
                        <a:pt x="11" y="10"/>
                        <a:pt x="4" y="4"/>
                        <a:pt x="0" y="0"/>
                      </a:cubicBezTo>
                    </a:path>
                  </a:pathLst>
                </a:custGeom>
                <a:solidFill>
                  <a:srgbClr val="E853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fontAlgn="base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endParaRPr lang="zh-CN" altLang="en-US">
                    <a:ea typeface="宋体" panose="02010600030101010101" pitchFamily="2" charset="-122"/>
                  </a:endParaRPr>
                </a:p>
              </p:txBody>
            </p:sp>
          </p:grpSp>
          <p:sp>
            <p:nvSpPr>
              <p:cNvPr id="10" name="Freeform 406"/>
              <p:cNvSpPr>
                <a:spLocks noChangeArrowheads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1435" y="2966"/>
                <a:ext cx="8" cy="14"/>
              </a:xfrm>
              <a:custGeom>
                <a:avLst/>
                <a:gdLst>
                  <a:gd name="T0" fmla="*/ 3 w 8"/>
                  <a:gd name="T1" fmla="*/ 0 h 15"/>
                  <a:gd name="T2" fmla="*/ 8 w 8"/>
                  <a:gd name="T3" fmla="*/ 15 h 15"/>
                  <a:gd name="T4" fmla="*/ 0 w 8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3" y="0"/>
                    </a:moveTo>
                    <a:cubicBezTo>
                      <a:pt x="1" y="2"/>
                      <a:pt x="3" y="14"/>
                      <a:pt x="8" y="15"/>
                    </a:cubicBezTo>
                    <a:cubicBezTo>
                      <a:pt x="8" y="10"/>
                      <a:pt x="3" y="4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1" name="Freeform 407"/>
              <p:cNvSpPr>
                <a:spLocks noChangeArrowhead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1419" y="2971"/>
                <a:ext cx="8" cy="15"/>
              </a:xfrm>
              <a:custGeom>
                <a:avLst/>
                <a:gdLst>
                  <a:gd name="T0" fmla="*/ 3 w 8"/>
                  <a:gd name="T1" fmla="*/ 1 h 15"/>
                  <a:gd name="T2" fmla="*/ 2 w 8"/>
                  <a:gd name="T3" fmla="*/ 0 h 15"/>
                  <a:gd name="T4" fmla="*/ 8 w 8"/>
                  <a:gd name="T5" fmla="*/ 15 h 15"/>
                  <a:gd name="T6" fmla="*/ 2 w 8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3" y="1"/>
                    </a:moveTo>
                    <a:cubicBezTo>
                      <a:pt x="2" y="1"/>
                      <a:pt x="3" y="0"/>
                      <a:pt x="2" y="0"/>
                    </a:cubicBezTo>
                    <a:cubicBezTo>
                      <a:pt x="0" y="5"/>
                      <a:pt x="5" y="11"/>
                      <a:pt x="8" y="15"/>
                    </a:cubicBezTo>
                    <a:cubicBezTo>
                      <a:pt x="8" y="11"/>
                      <a:pt x="5" y="4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2" name="Freeform 408"/>
              <p:cNvSpPr>
                <a:spLocks noChangeArrowheads="1"/>
              </p:cNvSpPr>
              <p:nvPr>
                <p:custDataLst>
                  <p:tags r:id="rId22"/>
                </p:custDataLst>
              </p:nvPr>
            </p:nvSpPr>
            <p:spPr bwMode="auto">
              <a:xfrm>
                <a:off x="1399" y="2974"/>
                <a:ext cx="10" cy="16"/>
              </a:xfrm>
              <a:custGeom>
                <a:avLst/>
                <a:gdLst>
                  <a:gd name="T0" fmla="*/ 3 w 11"/>
                  <a:gd name="T1" fmla="*/ 2 h 16"/>
                  <a:gd name="T2" fmla="*/ 11 w 11"/>
                  <a:gd name="T3" fmla="*/ 16 h 16"/>
                  <a:gd name="T4" fmla="*/ 0 w 11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6">
                    <a:moveTo>
                      <a:pt x="3" y="2"/>
                    </a:moveTo>
                    <a:cubicBezTo>
                      <a:pt x="5" y="6"/>
                      <a:pt x="7" y="14"/>
                      <a:pt x="11" y="16"/>
                    </a:cubicBezTo>
                    <a:cubicBezTo>
                      <a:pt x="10" y="10"/>
                      <a:pt x="5" y="2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3" name="Freeform 409"/>
              <p:cNvSpPr>
                <a:spLocks noChangeArrowheads="1"/>
              </p:cNvSpPr>
              <p:nvPr>
                <p:custDataLst>
                  <p:tags r:id="rId23"/>
                </p:custDataLst>
              </p:nvPr>
            </p:nvSpPr>
            <p:spPr bwMode="auto">
              <a:xfrm>
                <a:off x="1388" y="2979"/>
                <a:ext cx="14" cy="13"/>
              </a:xfrm>
              <a:custGeom>
                <a:avLst/>
                <a:gdLst>
                  <a:gd name="T0" fmla="*/ 1 w 14"/>
                  <a:gd name="T1" fmla="*/ 1 h 14"/>
                  <a:gd name="T2" fmla="*/ 0 w 14"/>
                  <a:gd name="T3" fmla="*/ 1 h 14"/>
                  <a:gd name="T4" fmla="*/ 14 w 14"/>
                  <a:gd name="T5" fmla="*/ 14 h 14"/>
                  <a:gd name="T6" fmla="*/ 0 w 14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" y="1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4" y="5"/>
                      <a:pt x="8" y="13"/>
                      <a:pt x="14" y="14"/>
                    </a:cubicBezTo>
                    <a:cubicBezTo>
                      <a:pt x="11" y="9"/>
                      <a:pt x="5" y="5"/>
                      <a:pt x="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4" name="Freeform 410"/>
              <p:cNvSpPr>
                <a:spLocks noChangeArrowheads="1"/>
              </p:cNvSpPr>
              <p:nvPr>
                <p:custDataLst>
                  <p:tags r:id="rId24"/>
                </p:custDataLst>
              </p:nvPr>
            </p:nvSpPr>
            <p:spPr bwMode="auto">
              <a:xfrm>
                <a:off x="1375" y="2986"/>
                <a:ext cx="19" cy="13"/>
              </a:xfrm>
              <a:custGeom>
                <a:avLst/>
                <a:gdLst>
                  <a:gd name="T0" fmla="*/ 2 w 20"/>
                  <a:gd name="T1" fmla="*/ 0 h 14"/>
                  <a:gd name="T2" fmla="*/ 20 w 20"/>
                  <a:gd name="T3" fmla="*/ 14 h 14"/>
                  <a:gd name="T4" fmla="*/ 0 w 20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2" y="0"/>
                    </a:moveTo>
                    <a:cubicBezTo>
                      <a:pt x="2" y="4"/>
                      <a:pt x="15" y="13"/>
                      <a:pt x="20" y="14"/>
                    </a:cubicBezTo>
                    <a:cubicBezTo>
                      <a:pt x="14" y="10"/>
                      <a:pt x="7" y="5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5" name="Freeform 411"/>
              <p:cNvSpPr>
                <a:spLocks noChangeArrowhead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1365" y="2998"/>
                <a:ext cx="22" cy="10"/>
              </a:xfrm>
              <a:custGeom>
                <a:avLst/>
                <a:gdLst>
                  <a:gd name="T0" fmla="*/ 0 w 23"/>
                  <a:gd name="T1" fmla="*/ 0 h 10"/>
                  <a:gd name="T2" fmla="*/ 23 w 23"/>
                  <a:gd name="T3" fmla="*/ 9 h 10"/>
                  <a:gd name="T4" fmla="*/ 2 w 23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6" y="6"/>
                      <a:pt x="14" y="10"/>
                      <a:pt x="23" y="9"/>
                    </a:cubicBezTo>
                    <a:cubicBezTo>
                      <a:pt x="19" y="1"/>
                      <a:pt x="10" y="1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6" name="Freeform 412"/>
              <p:cNvSpPr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1362" y="3009"/>
                <a:ext cx="25" cy="8"/>
              </a:xfrm>
              <a:custGeom>
                <a:avLst/>
                <a:gdLst>
                  <a:gd name="T0" fmla="*/ 0 w 26"/>
                  <a:gd name="T1" fmla="*/ 0 h 9"/>
                  <a:gd name="T2" fmla="*/ 26 w 26"/>
                  <a:gd name="T3" fmla="*/ 6 h 9"/>
                  <a:gd name="T4" fmla="*/ 2 w 26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cubicBezTo>
                      <a:pt x="2" y="4"/>
                      <a:pt x="21" y="9"/>
                      <a:pt x="26" y="6"/>
                    </a:cubicBezTo>
                    <a:cubicBezTo>
                      <a:pt x="22" y="1"/>
                      <a:pt x="8" y="0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7" name="Freeform 413"/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1360" y="3017"/>
                <a:ext cx="26" cy="14"/>
              </a:xfrm>
              <a:custGeom>
                <a:avLst/>
                <a:gdLst>
                  <a:gd name="T0" fmla="*/ 0 w 27"/>
                  <a:gd name="T1" fmla="*/ 9 h 14"/>
                  <a:gd name="T2" fmla="*/ 23 w 27"/>
                  <a:gd name="T3" fmla="*/ 7 h 14"/>
                  <a:gd name="T4" fmla="*/ 0 w 27"/>
                  <a:gd name="T5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14">
                    <a:moveTo>
                      <a:pt x="0" y="9"/>
                    </a:moveTo>
                    <a:cubicBezTo>
                      <a:pt x="4" y="11"/>
                      <a:pt x="27" y="14"/>
                      <a:pt x="23" y="7"/>
                    </a:cubicBezTo>
                    <a:cubicBezTo>
                      <a:pt x="20" y="0"/>
                      <a:pt x="5" y="5"/>
                      <a:pt x="0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8" name="Freeform 414"/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1367" y="3031"/>
                <a:ext cx="23" cy="9"/>
              </a:xfrm>
              <a:custGeom>
                <a:avLst/>
                <a:gdLst>
                  <a:gd name="T0" fmla="*/ 2 w 24"/>
                  <a:gd name="T1" fmla="*/ 8 h 9"/>
                  <a:gd name="T2" fmla="*/ 0 w 24"/>
                  <a:gd name="T3" fmla="*/ 8 h 9"/>
                  <a:gd name="T4" fmla="*/ 24 w 24"/>
                  <a:gd name="T5" fmla="*/ 5 h 9"/>
                  <a:gd name="T6" fmla="*/ 2 w 24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2" y="8"/>
                    </a:moveTo>
                    <a:cubicBezTo>
                      <a:pt x="2" y="8"/>
                      <a:pt x="1" y="8"/>
                      <a:pt x="0" y="8"/>
                    </a:cubicBezTo>
                    <a:cubicBezTo>
                      <a:pt x="7" y="7"/>
                      <a:pt x="18" y="0"/>
                      <a:pt x="24" y="5"/>
                    </a:cubicBezTo>
                    <a:cubicBezTo>
                      <a:pt x="19" y="7"/>
                      <a:pt x="7" y="9"/>
                      <a:pt x="2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9" name="Freeform 415"/>
              <p:cNvSpPr>
                <a:spLocks noChangeArrowhead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1373" y="3045"/>
                <a:ext cx="18" cy="5"/>
              </a:xfrm>
              <a:custGeom>
                <a:avLst/>
                <a:gdLst>
                  <a:gd name="T0" fmla="*/ 2 w 19"/>
                  <a:gd name="T1" fmla="*/ 5 h 5"/>
                  <a:gd name="T2" fmla="*/ 0 w 19"/>
                  <a:gd name="T3" fmla="*/ 3 h 5"/>
                  <a:gd name="T4" fmla="*/ 19 w 19"/>
                  <a:gd name="T5" fmla="*/ 3 h 5"/>
                  <a:gd name="T6" fmla="*/ 2 w 19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">
                    <a:moveTo>
                      <a:pt x="2" y="5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5" y="4"/>
                      <a:pt x="13" y="0"/>
                      <a:pt x="19" y="3"/>
                    </a:cubicBezTo>
                    <a:cubicBezTo>
                      <a:pt x="15" y="4"/>
                      <a:pt x="6" y="3"/>
                      <a:pt x="2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0" name="Freeform 416"/>
              <p:cNvSpPr>
                <a:spLocks noChangeArrowheads="1"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1378" y="3063"/>
                <a:ext cx="16" cy="7"/>
              </a:xfrm>
              <a:custGeom>
                <a:avLst/>
                <a:gdLst>
                  <a:gd name="T0" fmla="*/ 1 w 17"/>
                  <a:gd name="T1" fmla="*/ 3 h 8"/>
                  <a:gd name="T2" fmla="*/ 16 w 17"/>
                  <a:gd name="T3" fmla="*/ 3 h 8"/>
                  <a:gd name="T4" fmla="*/ 1 w 17"/>
                  <a:gd name="T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1" y="3"/>
                    </a:moveTo>
                    <a:cubicBezTo>
                      <a:pt x="0" y="5"/>
                      <a:pt x="17" y="8"/>
                      <a:pt x="16" y="3"/>
                    </a:cubicBezTo>
                    <a:cubicBezTo>
                      <a:pt x="15" y="0"/>
                      <a:pt x="3" y="1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1" name="Freeform 417"/>
              <p:cNvSpPr>
                <a:spLocks noChangeArrowheads="1"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1377" y="3076"/>
                <a:ext cx="17" cy="8"/>
              </a:xfrm>
              <a:custGeom>
                <a:avLst/>
                <a:gdLst>
                  <a:gd name="T0" fmla="*/ 0 w 18"/>
                  <a:gd name="T1" fmla="*/ 5 h 8"/>
                  <a:gd name="T2" fmla="*/ 18 w 18"/>
                  <a:gd name="T3" fmla="*/ 5 h 8"/>
                  <a:gd name="T4" fmla="*/ 0 w 18"/>
                  <a:gd name="T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8">
                    <a:moveTo>
                      <a:pt x="0" y="5"/>
                    </a:moveTo>
                    <a:cubicBezTo>
                      <a:pt x="6" y="7"/>
                      <a:pt x="12" y="8"/>
                      <a:pt x="18" y="5"/>
                    </a:cubicBezTo>
                    <a:cubicBezTo>
                      <a:pt x="16" y="0"/>
                      <a:pt x="5" y="2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2" name="Freeform 418"/>
              <p:cNvSpPr>
                <a:spLocks noChangeArrowhead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1380" y="3094"/>
                <a:ext cx="18" cy="9"/>
              </a:xfrm>
              <a:custGeom>
                <a:avLst/>
                <a:gdLst>
                  <a:gd name="T0" fmla="*/ 0 w 19"/>
                  <a:gd name="T1" fmla="*/ 3 h 9"/>
                  <a:gd name="T2" fmla="*/ 19 w 19"/>
                  <a:gd name="T3" fmla="*/ 3 h 9"/>
                  <a:gd name="T4" fmla="*/ 0 w 19"/>
                  <a:gd name="T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0" y="3"/>
                    </a:moveTo>
                    <a:cubicBezTo>
                      <a:pt x="6" y="5"/>
                      <a:pt x="14" y="9"/>
                      <a:pt x="19" y="3"/>
                    </a:cubicBezTo>
                    <a:cubicBezTo>
                      <a:pt x="14" y="0"/>
                      <a:pt x="5" y="4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3" name="Freeform 419"/>
              <p:cNvSpPr>
                <a:spLocks noChangeArrowheads="1"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1380" y="3108"/>
                <a:ext cx="19" cy="5"/>
              </a:xfrm>
              <a:custGeom>
                <a:avLst/>
                <a:gdLst>
                  <a:gd name="T0" fmla="*/ 1 w 20"/>
                  <a:gd name="T1" fmla="*/ 3 h 6"/>
                  <a:gd name="T2" fmla="*/ 0 w 20"/>
                  <a:gd name="T3" fmla="*/ 2 h 6"/>
                  <a:gd name="T4" fmla="*/ 20 w 20"/>
                  <a:gd name="T5" fmla="*/ 3 h 6"/>
                  <a:gd name="T6" fmla="*/ 2 w 20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6">
                    <a:moveTo>
                      <a:pt x="1" y="3"/>
                    </a:moveTo>
                    <a:cubicBezTo>
                      <a:pt x="0" y="2"/>
                      <a:pt x="0" y="3"/>
                      <a:pt x="0" y="2"/>
                    </a:cubicBezTo>
                    <a:cubicBezTo>
                      <a:pt x="6" y="4"/>
                      <a:pt x="14" y="6"/>
                      <a:pt x="20" y="3"/>
                    </a:cubicBezTo>
                    <a:cubicBezTo>
                      <a:pt x="15" y="3"/>
                      <a:pt x="3" y="3"/>
                      <a:pt x="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4" name="Freeform 420"/>
              <p:cNvSpPr>
                <a:spLocks noChangeArrowhead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1377" y="3119"/>
                <a:ext cx="14" cy="5"/>
              </a:xfrm>
              <a:custGeom>
                <a:avLst/>
                <a:gdLst>
                  <a:gd name="T0" fmla="*/ 0 w 15"/>
                  <a:gd name="T1" fmla="*/ 2 h 5"/>
                  <a:gd name="T2" fmla="*/ 0 w 15"/>
                  <a:gd name="T3" fmla="*/ 0 h 5"/>
                  <a:gd name="T4" fmla="*/ 15 w 15"/>
                  <a:gd name="T5" fmla="*/ 5 h 5"/>
                  <a:gd name="T6" fmla="*/ 2 w 15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5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4" y="2"/>
                      <a:pt x="10" y="5"/>
                      <a:pt x="15" y="5"/>
                    </a:cubicBezTo>
                    <a:cubicBezTo>
                      <a:pt x="13" y="0"/>
                      <a:pt x="3" y="3"/>
                      <a:pt x="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5" name="Freeform 421"/>
              <p:cNvSpPr>
                <a:spLocks noChangeArrowheads="1"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1374" y="3131"/>
                <a:ext cx="15" cy="5"/>
              </a:xfrm>
              <a:custGeom>
                <a:avLst/>
                <a:gdLst>
                  <a:gd name="T0" fmla="*/ 5 w 16"/>
                  <a:gd name="T1" fmla="*/ 5 h 6"/>
                  <a:gd name="T2" fmla="*/ 3 w 16"/>
                  <a:gd name="T3" fmla="*/ 4 h 6"/>
                  <a:gd name="T4" fmla="*/ 16 w 16"/>
                  <a:gd name="T5" fmla="*/ 5 h 6"/>
                  <a:gd name="T6" fmla="*/ 1 w 16"/>
                  <a:gd name="T7" fmla="*/ 1 h 6"/>
                  <a:gd name="T8" fmla="*/ 2 w 1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">
                    <a:moveTo>
                      <a:pt x="5" y="5"/>
                    </a:moveTo>
                    <a:cubicBezTo>
                      <a:pt x="4" y="5"/>
                      <a:pt x="4" y="4"/>
                      <a:pt x="3" y="4"/>
                    </a:cubicBezTo>
                    <a:cubicBezTo>
                      <a:pt x="7" y="4"/>
                      <a:pt x="12" y="6"/>
                      <a:pt x="16" y="5"/>
                    </a:cubicBezTo>
                    <a:cubicBezTo>
                      <a:pt x="14" y="0"/>
                      <a:pt x="6" y="2"/>
                      <a:pt x="1" y="1"/>
                    </a:cubicBezTo>
                    <a:cubicBezTo>
                      <a:pt x="0" y="1"/>
                      <a:pt x="2" y="1"/>
                      <a:pt x="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6" name="Freeform 422"/>
              <p:cNvSpPr>
                <a:spLocks noChangeArrowheads="1"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1370" y="3143"/>
                <a:ext cx="13" cy="8"/>
              </a:xfrm>
              <a:custGeom>
                <a:avLst/>
                <a:gdLst>
                  <a:gd name="T0" fmla="*/ 3 w 14"/>
                  <a:gd name="T1" fmla="*/ 3 h 8"/>
                  <a:gd name="T2" fmla="*/ 1 w 14"/>
                  <a:gd name="T3" fmla="*/ 3 h 8"/>
                  <a:gd name="T4" fmla="*/ 14 w 14"/>
                  <a:gd name="T5" fmla="*/ 6 h 8"/>
                  <a:gd name="T6" fmla="*/ 0 w 14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4" y="5"/>
                      <a:pt x="10" y="8"/>
                      <a:pt x="14" y="6"/>
                    </a:cubicBezTo>
                    <a:cubicBezTo>
                      <a:pt x="12" y="2"/>
                      <a:pt x="1" y="0"/>
                      <a:pt x="0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7" name="Freeform 423"/>
              <p:cNvSpPr>
                <a:spLocks noChangeArrowheads="1"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1367" y="3155"/>
                <a:ext cx="16" cy="7"/>
              </a:xfrm>
              <a:custGeom>
                <a:avLst/>
                <a:gdLst>
                  <a:gd name="T0" fmla="*/ 1 w 16"/>
                  <a:gd name="T1" fmla="*/ 2 h 8"/>
                  <a:gd name="T2" fmla="*/ 0 w 16"/>
                  <a:gd name="T3" fmla="*/ 1 h 8"/>
                  <a:gd name="T4" fmla="*/ 16 w 16"/>
                  <a:gd name="T5" fmla="*/ 4 h 8"/>
                  <a:gd name="T6" fmla="*/ 0 w 16"/>
                  <a:gd name="T7" fmla="*/ 2 h 8"/>
                  <a:gd name="T8" fmla="*/ 1 w 16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5" y="1"/>
                      <a:pt x="14" y="1"/>
                      <a:pt x="16" y="4"/>
                    </a:cubicBezTo>
                    <a:cubicBezTo>
                      <a:pt x="13" y="8"/>
                      <a:pt x="3" y="5"/>
                      <a:pt x="0" y="2"/>
                    </a:cubicBezTo>
                    <a:cubicBezTo>
                      <a:pt x="0" y="0"/>
                      <a:pt x="0" y="1"/>
                      <a:pt x="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8" name="Freeform 424"/>
              <p:cNvSpPr>
                <a:spLocks noChangeArrowheads="1"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1363" y="3166"/>
                <a:ext cx="19" cy="5"/>
              </a:xfrm>
              <a:custGeom>
                <a:avLst/>
                <a:gdLst>
                  <a:gd name="T0" fmla="*/ 3 w 19"/>
                  <a:gd name="T1" fmla="*/ 1 h 5"/>
                  <a:gd name="T2" fmla="*/ 1 w 19"/>
                  <a:gd name="T3" fmla="*/ 0 h 5"/>
                  <a:gd name="T4" fmla="*/ 19 w 19"/>
                  <a:gd name="T5" fmla="*/ 4 h 5"/>
                  <a:gd name="T6" fmla="*/ 0 w 1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5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6" y="0"/>
                      <a:pt x="14" y="2"/>
                      <a:pt x="19" y="4"/>
                    </a:cubicBezTo>
                    <a:cubicBezTo>
                      <a:pt x="13" y="5"/>
                      <a:pt x="4" y="5"/>
                      <a:pt x="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29" name="Freeform 425"/>
              <p:cNvSpPr>
                <a:spLocks noChangeArrowheads="1"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1360" y="3177"/>
                <a:ext cx="22" cy="10"/>
              </a:xfrm>
              <a:custGeom>
                <a:avLst/>
                <a:gdLst>
                  <a:gd name="T0" fmla="*/ 2 w 22"/>
                  <a:gd name="T1" fmla="*/ 0 h 11"/>
                  <a:gd name="T2" fmla="*/ 11 w 22"/>
                  <a:gd name="T3" fmla="*/ 1 h 11"/>
                  <a:gd name="T4" fmla="*/ 22 w 22"/>
                  <a:gd name="T5" fmla="*/ 8 h 11"/>
                  <a:gd name="T6" fmla="*/ 2 w 22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1">
                    <a:moveTo>
                      <a:pt x="2" y="0"/>
                    </a:moveTo>
                    <a:cubicBezTo>
                      <a:pt x="0" y="0"/>
                      <a:pt x="9" y="1"/>
                      <a:pt x="11" y="1"/>
                    </a:cubicBezTo>
                    <a:cubicBezTo>
                      <a:pt x="15" y="2"/>
                      <a:pt x="20" y="4"/>
                      <a:pt x="22" y="8"/>
                    </a:cubicBezTo>
                    <a:cubicBezTo>
                      <a:pt x="16" y="11"/>
                      <a:pt x="5" y="6"/>
                      <a:pt x="2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0" name="Freeform 426"/>
              <p:cNvSpPr>
                <a:spLocks noChangeArrowheads="1"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1360" y="3187"/>
                <a:ext cx="23" cy="19"/>
              </a:xfrm>
              <a:custGeom>
                <a:avLst/>
                <a:gdLst>
                  <a:gd name="T0" fmla="*/ 0 w 24"/>
                  <a:gd name="T1" fmla="*/ 2 h 19"/>
                  <a:gd name="T2" fmla="*/ 14 w 24"/>
                  <a:gd name="T3" fmla="*/ 19 h 19"/>
                  <a:gd name="T4" fmla="*/ 0 w 24"/>
                  <a:gd name="T5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19">
                    <a:moveTo>
                      <a:pt x="0" y="2"/>
                    </a:moveTo>
                    <a:cubicBezTo>
                      <a:pt x="8" y="0"/>
                      <a:pt x="24" y="10"/>
                      <a:pt x="14" y="19"/>
                    </a:cubicBezTo>
                    <a:cubicBezTo>
                      <a:pt x="10" y="14"/>
                      <a:pt x="6" y="12"/>
                      <a:pt x="0" y="8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1" name="Freeform 427"/>
              <p:cNvSpPr>
                <a:spLocks noChangeArrowheads="1"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1070" y="2758"/>
                <a:ext cx="20" cy="9"/>
              </a:xfrm>
              <a:custGeom>
                <a:avLst/>
                <a:gdLst>
                  <a:gd name="T0" fmla="*/ 0 w 21"/>
                  <a:gd name="T1" fmla="*/ 9 h 9"/>
                  <a:gd name="T2" fmla="*/ 21 w 21"/>
                  <a:gd name="T3" fmla="*/ 0 h 9"/>
                  <a:gd name="T4" fmla="*/ 1 w 21"/>
                  <a:gd name="T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9">
                    <a:moveTo>
                      <a:pt x="0" y="9"/>
                    </a:moveTo>
                    <a:cubicBezTo>
                      <a:pt x="2" y="5"/>
                      <a:pt x="16" y="1"/>
                      <a:pt x="21" y="0"/>
                    </a:cubicBezTo>
                    <a:cubicBezTo>
                      <a:pt x="15" y="3"/>
                      <a:pt x="7" y="5"/>
                      <a:pt x="1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2" name="Freeform 428"/>
              <p:cNvSpPr>
                <a:spLocks noChangeArrowheads="1"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1072" y="2765"/>
                <a:ext cx="17" cy="13"/>
              </a:xfrm>
              <a:custGeom>
                <a:avLst/>
                <a:gdLst>
                  <a:gd name="T0" fmla="*/ 1 w 18"/>
                  <a:gd name="T1" fmla="*/ 10 h 14"/>
                  <a:gd name="T2" fmla="*/ 18 w 18"/>
                  <a:gd name="T3" fmla="*/ 5 h 14"/>
                  <a:gd name="T4" fmla="*/ 0 w 18"/>
                  <a:gd name="T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4">
                    <a:moveTo>
                      <a:pt x="1" y="10"/>
                    </a:moveTo>
                    <a:cubicBezTo>
                      <a:pt x="5" y="14"/>
                      <a:pt x="15" y="8"/>
                      <a:pt x="18" y="5"/>
                    </a:cubicBezTo>
                    <a:cubicBezTo>
                      <a:pt x="15" y="0"/>
                      <a:pt x="4" y="8"/>
                      <a:pt x="0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3" name="Freeform 429"/>
              <p:cNvSpPr>
                <a:spLocks noChangeArrowhead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1080" y="2775"/>
                <a:ext cx="18" cy="11"/>
              </a:xfrm>
              <a:custGeom>
                <a:avLst/>
                <a:gdLst>
                  <a:gd name="T0" fmla="*/ 0 w 19"/>
                  <a:gd name="T1" fmla="*/ 11 h 12"/>
                  <a:gd name="T2" fmla="*/ 19 w 19"/>
                  <a:gd name="T3" fmla="*/ 4 h 12"/>
                  <a:gd name="T4" fmla="*/ 0 w 19"/>
                  <a:gd name="T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2">
                    <a:moveTo>
                      <a:pt x="0" y="11"/>
                    </a:moveTo>
                    <a:cubicBezTo>
                      <a:pt x="6" y="12"/>
                      <a:pt x="14" y="7"/>
                      <a:pt x="19" y="4"/>
                    </a:cubicBezTo>
                    <a:cubicBezTo>
                      <a:pt x="15" y="0"/>
                      <a:pt x="4" y="8"/>
                      <a:pt x="0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4" name="Freeform 430"/>
              <p:cNvSpPr>
                <a:spLocks noChangeArrowheads="1"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1083" y="2783"/>
                <a:ext cx="18" cy="15"/>
              </a:xfrm>
              <a:custGeom>
                <a:avLst/>
                <a:gdLst>
                  <a:gd name="T0" fmla="*/ 0 w 19"/>
                  <a:gd name="T1" fmla="*/ 15 h 15"/>
                  <a:gd name="T2" fmla="*/ 19 w 19"/>
                  <a:gd name="T3" fmla="*/ 0 h 15"/>
                  <a:gd name="T4" fmla="*/ 0 w 19"/>
                  <a:gd name="T5" fmla="*/ 1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5">
                    <a:moveTo>
                      <a:pt x="0" y="15"/>
                    </a:moveTo>
                    <a:cubicBezTo>
                      <a:pt x="6" y="13"/>
                      <a:pt x="18" y="7"/>
                      <a:pt x="19" y="0"/>
                    </a:cubicBezTo>
                    <a:cubicBezTo>
                      <a:pt x="13" y="1"/>
                      <a:pt x="5" y="7"/>
                      <a:pt x="0" y="1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5" name="Freeform 431"/>
              <p:cNvSpPr>
                <a:spLocks noChangeArrowheads="1"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1088" y="2794"/>
                <a:ext cx="18" cy="16"/>
              </a:xfrm>
              <a:custGeom>
                <a:avLst/>
                <a:gdLst>
                  <a:gd name="T0" fmla="*/ 1 w 18"/>
                  <a:gd name="T1" fmla="*/ 15 h 17"/>
                  <a:gd name="T2" fmla="*/ 18 w 18"/>
                  <a:gd name="T3" fmla="*/ 4 h 17"/>
                  <a:gd name="T4" fmla="*/ 0 w 18"/>
                  <a:gd name="T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1" y="15"/>
                    </a:moveTo>
                    <a:cubicBezTo>
                      <a:pt x="4" y="17"/>
                      <a:pt x="15" y="6"/>
                      <a:pt x="18" y="4"/>
                    </a:cubicBezTo>
                    <a:cubicBezTo>
                      <a:pt x="15" y="0"/>
                      <a:pt x="3" y="14"/>
                      <a:pt x="0" y="1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6" name="Freeform 432"/>
              <p:cNvSpPr>
                <a:spLocks noChangeArrowheads="1"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1091" y="2806"/>
                <a:ext cx="19" cy="13"/>
              </a:xfrm>
              <a:custGeom>
                <a:avLst/>
                <a:gdLst>
                  <a:gd name="T0" fmla="*/ 0 w 20"/>
                  <a:gd name="T1" fmla="*/ 13 h 13"/>
                  <a:gd name="T2" fmla="*/ 20 w 20"/>
                  <a:gd name="T3" fmla="*/ 0 h 13"/>
                  <a:gd name="T4" fmla="*/ 13 w 20"/>
                  <a:gd name="T5" fmla="*/ 9 h 13"/>
                  <a:gd name="T6" fmla="*/ 2 w 20"/>
                  <a:gd name="T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3">
                    <a:moveTo>
                      <a:pt x="0" y="13"/>
                    </a:moveTo>
                    <a:cubicBezTo>
                      <a:pt x="6" y="7"/>
                      <a:pt x="12" y="2"/>
                      <a:pt x="20" y="0"/>
                    </a:cubicBezTo>
                    <a:cubicBezTo>
                      <a:pt x="18" y="3"/>
                      <a:pt x="17" y="7"/>
                      <a:pt x="13" y="9"/>
                    </a:cubicBezTo>
                    <a:cubicBezTo>
                      <a:pt x="10" y="11"/>
                      <a:pt x="6" y="11"/>
                      <a:pt x="2" y="1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7" name="Freeform 433"/>
              <p:cNvSpPr>
                <a:spLocks noChangeArrowhead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1096" y="2819"/>
                <a:ext cx="17" cy="10"/>
              </a:xfrm>
              <a:custGeom>
                <a:avLst/>
                <a:gdLst>
                  <a:gd name="T0" fmla="*/ 2 w 18"/>
                  <a:gd name="T1" fmla="*/ 10 h 11"/>
                  <a:gd name="T2" fmla="*/ 18 w 18"/>
                  <a:gd name="T3" fmla="*/ 0 h 11"/>
                  <a:gd name="T4" fmla="*/ 0 w 18"/>
                  <a:gd name="T5" fmla="*/ 11 h 11"/>
                  <a:gd name="T6" fmla="*/ 1 w 18"/>
                  <a:gd name="T7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">
                    <a:moveTo>
                      <a:pt x="2" y="10"/>
                    </a:moveTo>
                    <a:cubicBezTo>
                      <a:pt x="5" y="4"/>
                      <a:pt x="12" y="1"/>
                      <a:pt x="18" y="0"/>
                    </a:cubicBezTo>
                    <a:cubicBezTo>
                      <a:pt x="12" y="3"/>
                      <a:pt x="8" y="10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8" name="Freeform 434"/>
              <p:cNvSpPr>
                <a:spLocks noChangeArrowheads="1"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1102" y="2827"/>
                <a:ext cx="15" cy="17"/>
              </a:xfrm>
              <a:custGeom>
                <a:avLst/>
                <a:gdLst>
                  <a:gd name="T0" fmla="*/ 16 w 16"/>
                  <a:gd name="T1" fmla="*/ 1 h 17"/>
                  <a:gd name="T2" fmla="*/ 2 w 16"/>
                  <a:gd name="T3" fmla="*/ 13 h 17"/>
                  <a:gd name="T4" fmla="*/ 15 w 16"/>
                  <a:gd name="T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7">
                    <a:moveTo>
                      <a:pt x="16" y="1"/>
                    </a:moveTo>
                    <a:cubicBezTo>
                      <a:pt x="12" y="0"/>
                      <a:pt x="0" y="9"/>
                      <a:pt x="2" y="13"/>
                    </a:cubicBezTo>
                    <a:cubicBezTo>
                      <a:pt x="4" y="17"/>
                      <a:pt x="14" y="4"/>
                      <a:pt x="15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39" name="Freeform 435"/>
              <p:cNvSpPr>
                <a:spLocks noChangeArrowhead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1110" y="2837"/>
                <a:ext cx="13" cy="15"/>
              </a:xfrm>
              <a:custGeom>
                <a:avLst/>
                <a:gdLst>
                  <a:gd name="T0" fmla="*/ 13 w 14"/>
                  <a:gd name="T1" fmla="*/ 1 h 16"/>
                  <a:gd name="T2" fmla="*/ 14 w 14"/>
                  <a:gd name="T3" fmla="*/ 0 h 16"/>
                  <a:gd name="T4" fmla="*/ 2 w 14"/>
                  <a:gd name="T5" fmla="*/ 12 h 16"/>
                  <a:gd name="T6" fmla="*/ 12 w 14"/>
                  <a:gd name="T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3" y="1"/>
                    </a:moveTo>
                    <a:cubicBezTo>
                      <a:pt x="13" y="1"/>
                      <a:pt x="14" y="0"/>
                      <a:pt x="14" y="0"/>
                    </a:cubicBezTo>
                    <a:cubicBezTo>
                      <a:pt x="12" y="2"/>
                      <a:pt x="0" y="9"/>
                      <a:pt x="2" y="12"/>
                    </a:cubicBezTo>
                    <a:cubicBezTo>
                      <a:pt x="4" y="16"/>
                      <a:pt x="11" y="4"/>
                      <a:pt x="12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0" name="Freeform 436"/>
              <p:cNvSpPr>
                <a:spLocks noChangeArrowheads="1"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1117" y="2849"/>
                <a:ext cx="16" cy="10"/>
              </a:xfrm>
              <a:custGeom>
                <a:avLst/>
                <a:gdLst>
                  <a:gd name="T0" fmla="*/ 15 w 16"/>
                  <a:gd name="T1" fmla="*/ 1 h 11"/>
                  <a:gd name="T2" fmla="*/ 14 w 16"/>
                  <a:gd name="T3" fmla="*/ 0 h 11"/>
                  <a:gd name="T4" fmla="*/ 4 w 16"/>
                  <a:gd name="T5" fmla="*/ 10 h 11"/>
                  <a:gd name="T6" fmla="*/ 16 w 16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1">
                    <a:moveTo>
                      <a:pt x="15" y="1"/>
                    </a:moveTo>
                    <a:cubicBezTo>
                      <a:pt x="15" y="1"/>
                      <a:pt x="15" y="0"/>
                      <a:pt x="14" y="0"/>
                    </a:cubicBezTo>
                    <a:cubicBezTo>
                      <a:pt x="13" y="1"/>
                      <a:pt x="0" y="8"/>
                      <a:pt x="4" y="10"/>
                    </a:cubicBezTo>
                    <a:cubicBezTo>
                      <a:pt x="7" y="11"/>
                      <a:pt x="14" y="3"/>
                      <a:pt x="16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1" name="Freeform 437"/>
              <p:cNvSpPr>
                <a:spLocks noChangeArrowheads="1"/>
              </p:cNvSpPr>
              <p:nvPr>
                <p:custDataLst>
                  <p:tags r:id="rId51"/>
                </p:custDataLst>
              </p:nvPr>
            </p:nvSpPr>
            <p:spPr bwMode="auto">
              <a:xfrm>
                <a:off x="1125" y="2855"/>
                <a:ext cx="14" cy="13"/>
              </a:xfrm>
              <a:custGeom>
                <a:avLst/>
                <a:gdLst>
                  <a:gd name="T0" fmla="*/ 15 w 15"/>
                  <a:gd name="T1" fmla="*/ 0 h 13"/>
                  <a:gd name="T2" fmla="*/ 0 w 15"/>
                  <a:gd name="T3" fmla="*/ 11 h 13"/>
                  <a:gd name="T4" fmla="*/ 13 w 15"/>
                  <a:gd name="T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15" y="0"/>
                    </a:moveTo>
                    <a:cubicBezTo>
                      <a:pt x="11" y="0"/>
                      <a:pt x="1" y="7"/>
                      <a:pt x="0" y="11"/>
                    </a:cubicBezTo>
                    <a:cubicBezTo>
                      <a:pt x="5" y="13"/>
                      <a:pt x="11" y="4"/>
                      <a:pt x="1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2" name="Freeform 438"/>
              <p:cNvSpPr>
                <a:spLocks noChangeArrowheads="1"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1129" y="2861"/>
                <a:ext cx="14" cy="13"/>
              </a:xfrm>
              <a:custGeom>
                <a:avLst/>
                <a:gdLst>
                  <a:gd name="T0" fmla="*/ 15 w 15"/>
                  <a:gd name="T1" fmla="*/ 2 h 14"/>
                  <a:gd name="T2" fmla="*/ 15 w 15"/>
                  <a:gd name="T3" fmla="*/ 0 h 14"/>
                  <a:gd name="T4" fmla="*/ 2 w 15"/>
                  <a:gd name="T5" fmla="*/ 14 h 14"/>
                  <a:gd name="T6" fmla="*/ 15 w 15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4">
                    <a:moveTo>
                      <a:pt x="15" y="2"/>
                    </a:moveTo>
                    <a:cubicBezTo>
                      <a:pt x="15" y="1"/>
                      <a:pt x="15" y="1"/>
                      <a:pt x="15" y="0"/>
                    </a:cubicBezTo>
                    <a:cubicBezTo>
                      <a:pt x="11" y="0"/>
                      <a:pt x="0" y="10"/>
                      <a:pt x="2" y="14"/>
                    </a:cubicBezTo>
                    <a:cubicBezTo>
                      <a:pt x="7" y="12"/>
                      <a:pt x="12" y="6"/>
                      <a:pt x="15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3" name="Freeform 439"/>
              <p:cNvSpPr>
                <a:spLocks noChangeArrowheads="1"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1135" y="2868"/>
                <a:ext cx="13" cy="13"/>
              </a:xfrm>
              <a:custGeom>
                <a:avLst/>
                <a:gdLst>
                  <a:gd name="T0" fmla="*/ 14 w 14"/>
                  <a:gd name="T1" fmla="*/ 0 h 14"/>
                  <a:gd name="T2" fmla="*/ 0 w 14"/>
                  <a:gd name="T3" fmla="*/ 14 h 14"/>
                  <a:gd name="T4" fmla="*/ 14 w 14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cubicBezTo>
                      <a:pt x="9" y="1"/>
                      <a:pt x="1" y="8"/>
                      <a:pt x="0" y="14"/>
                    </a:cubicBezTo>
                    <a:cubicBezTo>
                      <a:pt x="4" y="9"/>
                      <a:pt x="10" y="5"/>
                      <a:pt x="1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4" name="Freeform 440"/>
              <p:cNvSpPr>
                <a:spLocks noChangeArrowhead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1140" y="2875"/>
                <a:ext cx="15" cy="16"/>
              </a:xfrm>
              <a:custGeom>
                <a:avLst/>
                <a:gdLst>
                  <a:gd name="T0" fmla="*/ 15 w 15"/>
                  <a:gd name="T1" fmla="*/ 0 h 16"/>
                  <a:gd name="T2" fmla="*/ 0 w 15"/>
                  <a:gd name="T3" fmla="*/ 16 h 16"/>
                  <a:gd name="T4" fmla="*/ 13 w 15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15" y="0"/>
                    </a:moveTo>
                    <a:cubicBezTo>
                      <a:pt x="10" y="0"/>
                      <a:pt x="0" y="11"/>
                      <a:pt x="0" y="16"/>
                    </a:cubicBezTo>
                    <a:cubicBezTo>
                      <a:pt x="6" y="16"/>
                      <a:pt x="9" y="6"/>
                      <a:pt x="13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5" name="Freeform 441"/>
              <p:cNvSpPr>
                <a:spLocks noChangeArrowheads="1"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1149" y="2883"/>
                <a:ext cx="12" cy="14"/>
              </a:xfrm>
              <a:custGeom>
                <a:avLst/>
                <a:gdLst>
                  <a:gd name="T0" fmla="*/ 12 w 13"/>
                  <a:gd name="T1" fmla="*/ 1 h 15"/>
                  <a:gd name="T2" fmla="*/ 13 w 13"/>
                  <a:gd name="T3" fmla="*/ 0 h 15"/>
                  <a:gd name="T4" fmla="*/ 0 w 13"/>
                  <a:gd name="T5" fmla="*/ 15 h 15"/>
                  <a:gd name="T6" fmla="*/ 12 w 13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2" y="1"/>
                    </a:moveTo>
                    <a:cubicBezTo>
                      <a:pt x="12" y="0"/>
                      <a:pt x="13" y="0"/>
                      <a:pt x="13" y="0"/>
                    </a:cubicBezTo>
                    <a:cubicBezTo>
                      <a:pt x="7" y="4"/>
                      <a:pt x="1" y="8"/>
                      <a:pt x="0" y="15"/>
                    </a:cubicBezTo>
                    <a:cubicBezTo>
                      <a:pt x="4" y="10"/>
                      <a:pt x="8" y="6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6" name="Freeform 442"/>
              <p:cNvSpPr>
                <a:spLocks noChangeArrowheads="1"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1157" y="2890"/>
                <a:ext cx="9" cy="13"/>
              </a:xfrm>
              <a:custGeom>
                <a:avLst/>
                <a:gdLst>
                  <a:gd name="T0" fmla="*/ 10 w 10"/>
                  <a:gd name="T1" fmla="*/ 3 h 14"/>
                  <a:gd name="T2" fmla="*/ 0 w 10"/>
                  <a:gd name="T3" fmla="*/ 14 h 14"/>
                  <a:gd name="T4" fmla="*/ 3 w 10"/>
                  <a:gd name="T5" fmla="*/ 11 h 14"/>
                  <a:gd name="T6" fmla="*/ 10 w 10"/>
                  <a:gd name="T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3"/>
                    </a:moveTo>
                    <a:cubicBezTo>
                      <a:pt x="9" y="0"/>
                      <a:pt x="0" y="11"/>
                      <a:pt x="0" y="14"/>
                    </a:cubicBezTo>
                    <a:cubicBezTo>
                      <a:pt x="2" y="14"/>
                      <a:pt x="2" y="13"/>
                      <a:pt x="3" y="11"/>
                    </a:cubicBezTo>
                    <a:cubicBezTo>
                      <a:pt x="5" y="8"/>
                      <a:pt x="8" y="4"/>
                      <a:pt x="1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7" name="Freeform 443"/>
              <p:cNvSpPr>
                <a:spLocks noChangeArrowheads="1"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1161" y="2897"/>
                <a:ext cx="13" cy="16"/>
              </a:xfrm>
              <a:custGeom>
                <a:avLst/>
                <a:gdLst>
                  <a:gd name="T0" fmla="*/ 12 w 13"/>
                  <a:gd name="T1" fmla="*/ 1 h 16"/>
                  <a:gd name="T2" fmla="*/ 13 w 13"/>
                  <a:gd name="T3" fmla="*/ 0 h 16"/>
                  <a:gd name="T4" fmla="*/ 0 w 13"/>
                  <a:gd name="T5" fmla="*/ 15 h 16"/>
                  <a:gd name="T6" fmla="*/ 13 w 13"/>
                  <a:gd name="T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2" y="1"/>
                    </a:moveTo>
                    <a:cubicBezTo>
                      <a:pt x="13" y="1"/>
                      <a:pt x="13" y="1"/>
                      <a:pt x="13" y="0"/>
                    </a:cubicBezTo>
                    <a:cubicBezTo>
                      <a:pt x="8" y="1"/>
                      <a:pt x="1" y="10"/>
                      <a:pt x="0" y="15"/>
                    </a:cubicBezTo>
                    <a:cubicBezTo>
                      <a:pt x="6" y="16"/>
                      <a:pt x="8" y="4"/>
                      <a:pt x="13" y="3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8" name="Freeform 444"/>
              <p:cNvSpPr>
                <a:spLocks noChangeArrowheads="1"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1172" y="2907"/>
                <a:ext cx="11" cy="14"/>
              </a:xfrm>
              <a:custGeom>
                <a:avLst/>
                <a:gdLst>
                  <a:gd name="T0" fmla="*/ 10 w 11"/>
                  <a:gd name="T1" fmla="*/ 2 h 14"/>
                  <a:gd name="T2" fmla="*/ 11 w 11"/>
                  <a:gd name="T3" fmla="*/ 0 h 14"/>
                  <a:gd name="T4" fmla="*/ 2 w 11"/>
                  <a:gd name="T5" fmla="*/ 14 h 14"/>
                  <a:gd name="T6" fmla="*/ 11 w 11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0" y="2"/>
                    </a:moveTo>
                    <a:cubicBezTo>
                      <a:pt x="11" y="1"/>
                      <a:pt x="11" y="1"/>
                      <a:pt x="11" y="0"/>
                    </a:cubicBezTo>
                    <a:cubicBezTo>
                      <a:pt x="7" y="1"/>
                      <a:pt x="0" y="10"/>
                      <a:pt x="2" y="14"/>
                    </a:cubicBezTo>
                    <a:cubicBezTo>
                      <a:pt x="7" y="13"/>
                      <a:pt x="9" y="4"/>
                      <a:pt x="11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49" name="Freeform 445"/>
              <p:cNvSpPr>
                <a:spLocks noChangeArrowheads="1"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1181" y="2912"/>
                <a:ext cx="12" cy="15"/>
              </a:xfrm>
              <a:custGeom>
                <a:avLst/>
                <a:gdLst>
                  <a:gd name="T0" fmla="*/ 13 w 13"/>
                  <a:gd name="T1" fmla="*/ 1 h 16"/>
                  <a:gd name="T2" fmla="*/ 13 w 13"/>
                  <a:gd name="T3" fmla="*/ 0 h 16"/>
                  <a:gd name="T4" fmla="*/ 2 w 13"/>
                  <a:gd name="T5" fmla="*/ 16 h 16"/>
                  <a:gd name="T6" fmla="*/ 13 w 13"/>
                  <a:gd name="T7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3" y="1"/>
                    </a:moveTo>
                    <a:cubicBezTo>
                      <a:pt x="13" y="1"/>
                      <a:pt x="13" y="1"/>
                      <a:pt x="13" y="0"/>
                    </a:cubicBezTo>
                    <a:cubicBezTo>
                      <a:pt x="9" y="1"/>
                      <a:pt x="0" y="11"/>
                      <a:pt x="2" y="16"/>
                    </a:cubicBezTo>
                    <a:cubicBezTo>
                      <a:pt x="7" y="15"/>
                      <a:pt x="9" y="5"/>
                      <a:pt x="13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0" name="Freeform 446"/>
              <p:cNvSpPr>
                <a:spLocks noChangeArrowheads="1"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1190" y="2920"/>
                <a:ext cx="12" cy="16"/>
              </a:xfrm>
              <a:custGeom>
                <a:avLst/>
                <a:gdLst>
                  <a:gd name="T0" fmla="*/ 11 w 12"/>
                  <a:gd name="T1" fmla="*/ 2 h 17"/>
                  <a:gd name="T2" fmla="*/ 12 w 12"/>
                  <a:gd name="T3" fmla="*/ 0 h 17"/>
                  <a:gd name="T4" fmla="*/ 1 w 12"/>
                  <a:gd name="T5" fmla="*/ 15 h 17"/>
                  <a:gd name="T6" fmla="*/ 10 w 12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1" y="2"/>
                    </a:moveTo>
                    <a:cubicBezTo>
                      <a:pt x="12" y="2"/>
                      <a:pt x="12" y="1"/>
                      <a:pt x="12" y="0"/>
                    </a:cubicBezTo>
                    <a:cubicBezTo>
                      <a:pt x="6" y="0"/>
                      <a:pt x="0" y="10"/>
                      <a:pt x="1" y="15"/>
                    </a:cubicBezTo>
                    <a:cubicBezTo>
                      <a:pt x="7" y="17"/>
                      <a:pt x="9" y="4"/>
                      <a:pt x="1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1" name="Freeform 447"/>
              <p:cNvSpPr>
                <a:spLocks noChangeArrowheads="1"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1204" y="2925"/>
                <a:ext cx="11" cy="17"/>
              </a:xfrm>
              <a:custGeom>
                <a:avLst/>
                <a:gdLst>
                  <a:gd name="T0" fmla="*/ 10 w 12"/>
                  <a:gd name="T1" fmla="*/ 2 h 17"/>
                  <a:gd name="T2" fmla="*/ 11 w 12"/>
                  <a:gd name="T3" fmla="*/ 0 h 17"/>
                  <a:gd name="T4" fmla="*/ 2 w 12"/>
                  <a:gd name="T5" fmla="*/ 17 h 17"/>
                  <a:gd name="T6" fmla="*/ 12 w 12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10" y="2"/>
                    </a:moveTo>
                    <a:cubicBezTo>
                      <a:pt x="11" y="2"/>
                      <a:pt x="11" y="1"/>
                      <a:pt x="11" y="0"/>
                    </a:cubicBezTo>
                    <a:cubicBezTo>
                      <a:pt x="7" y="4"/>
                      <a:pt x="0" y="12"/>
                      <a:pt x="2" y="17"/>
                    </a:cubicBezTo>
                    <a:cubicBezTo>
                      <a:pt x="6" y="16"/>
                      <a:pt x="12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2" name="Freeform 448"/>
              <p:cNvSpPr>
                <a:spLocks noChangeArrowheads="1"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1211" y="2929"/>
                <a:ext cx="14" cy="19"/>
              </a:xfrm>
              <a:custGeom>
                <a:avLst/>
                <a:gdLst>
                  <a:gd name="T0" fmla="*/ 13 w 14"/>
                  <a:gd name="T1" fmla="*/ 2 h 20"/>
                  <a:gd name="T2" fmla="*/ 3 w 14"/>
                  <a:gd name="T3" fmla="*/ 19 h 20"/>
                  <a:gd name="T4" fmla="*/ 14 w 14"/>
                  <a:gd name="T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20">
                    <a:moveTo>
                      <a:pt x="13" y="2"/>
                    </a:moveTo>
                    <a:cubicBezTo>
                      <a:pt x="9" y="0"/>
                      <a:pt x="0" y="17"/>
                      <a:pt x="3" y="19"/>
                    </a:cubicBezTo>
                    <a:cubicBezTo>
                      <a:pt x="6" y="20"/>
                      <a:pt x="12" y="4"/>
                      <a:pt x="14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3" name="Freeform 449"/>
              <p:cNvSpPr>
                <a:spLocks noChangeArrowheads="1"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1225" y="2938"/>
                <a:ext cx="9" cy="16"/>
              </a:xfrm>
              <a:custGeom>
                <a:avLst/>
                <a:gdLst>
                  <a:gd name="T0" fmla="*/ 9 w 10"/>
                  <a:gd name="T1" fmla="*/ 2 h 17"/>
                  <a:gd name="T2" fmla="*/ 7 w 10"/>
                  <a:gd name="T3" fmla="*/ 4 h 17"/>
                  <a:gd name="T4" fmla="*/ 2 w 10"/>
                  <a:gd name="T5" fmla="*/ 17 h 17"/>
                  <a:gd name="T6" fmla="*/ 10 w 10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9" y="2"/>
                    </a:moveTo>
                    <a:cubicBezTo>
                      <a:pt x="9" y="0"/>
                      <a:pt x="8" y="2"/>
                      <a:pt x="7" y="4"/>
                    </a:cubicBezTo>
                    <a:cubicBezTo>
                      <a:pt x="4" y="7"/>
                      <a:pt x="0" y="13"/>
                      <a:pt x="2" y="17"/>
                    </a:cubicBezTo>
                    <a:cubicBezTo>
                      <a:pt x="7" y="14"/>
                      <a:pt x="9" y="6"/>
                      <a:pt x="1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4" name="Freeform 450"/>
              <p:cNvSpPr>
                <a:spLocks noChangeArrowheads="1"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1235" y="2944"/>
                <a:ext cx="12" cy="18"/>
              </a:xfrm>
              <a:custGeom>
                <a:avLst/>
                <a:gdLst>
                  <a:gd name="T0" fmla="*/ 10 w 12"/>
                  <a:gd name="T1" fmla="*/ 2 h 19"/>
                  <a:gd name="T2" fmla="*/ 11 w 12"/>
                  <a:gd name="T3" fmla="*/ 0 h 19"/>
                  <a:gd name="T4" fmla="*/ 2 w 12"/>
                  <a:gd name="T5" fmla="*/ 19 h 19"/>
                  <a:gd name="T6" fmla="*/ 12 w 12"/>
                  <a:gd name="T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9">
                    <a:moveTo>
                      <a:pt x="10" y="2"/>
                    </a:moveTo>
                    <a:cubicBezTo>
                      <a:pt x="11" y="1"/>
                      <a:pt x="11" y="1"/>
                      <a:pt x="11" y="0"/>
                    </a:cubicBezTo>
                    <a:cubicBezTo>
                      <a:pt x="4" y="0"/>
                      <a:pt x="0" y="14"/>
                      <a:pt x="2" y="19"/>
                    </a:cubicBezTo>
                    <a:cubicBezTo>
                      <a:pt x="6" y="18"/>
                      <a:pt x="11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5" name="Freeform 451"/>
              <p:cNvSpPr>
                <a:spLocks noChangeArrowheads="1"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1247" y="2949"/>
                <a:ext cx="11" cy="19"/>
              </a:xfrm>
              <a:custGeom>
                <a:avLst/>
                <a:gdLst>
                  <a:gd name="T0" fmla="*/ 9 w 11"/>
                  <a:gd name="T1" fmla="*/ 4 h 19"/>
                  <a:gd name="T2" fmla="*/ 11 w 11"/>
                  <a:gd name="T3" fmla="*/ 1 h 19"/>
                  <a:gd name="T4" fmla="*/ 2 w 11"/>
                  <a:gd name="T5" fmla="*/ 19 h 19"/>
                  <a:gd name="T6" fmla="*/ 10 w 11"/>
                  <a:gd name="T7" fmla="*/ 0 h 19"/>
                  <a:gd name="T8" fmla="*/ 9 w 11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9">
                    <a:moveTo>
                      <a:pt x="9" y="4"/>
                    </a:moveTo>
                    <a:cubicBezTo>
                      <a:pt x="10" y="3"/>
                      <a:pt x="11" y="2"/>
                      <a:pt x="11" y="1"/>
                    </a:cubicBezTo>
                    <a:cubicBezTo>
                      <a:pt x="5" y="2"/>
                      <a:pt x="0" y="14"/>
                      <a:pt x="2" y="19"/>
                    </a:cubicBezTo>
                    <a:cubicBezTo>
                      <a:pt x="8" y="18"/>
                      <a:pt x="10" y="5"/>
                      <a:pt x="10" y="0"/>
                    </a:cubicBezTo>
                    <a:cubicBezTo>
                      <a:pt x="10" y="0"/>
                      <a:pt x="9" y="1"/>
                      <a:pt x="9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6" name="Freeform 452"/>
              <p:cNvSpPr>
                <a:spLocks noChangeArrowheads="1"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1259" y="2956"/>
                <a:ext cx="12" cy="17"/>
              </a:xfrm>
              <a:custGeom>
                <a:avLst/>
                <a:gdLst>
                  <a:gd name="T0" fmla="*/ 10 w 12"/>
                  <a:gd name="T1" fmla="*/ 0 h 18"/>
                  <a:gd name="T2" fmla="*/ 2 w 12"/>
                  <a:gd name="T3" fmla="*/ 18 h 18"/>
                  <a:gd name="T4" fmla="*/ 12 w 12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10" y="0"/>
                    </a:moveTo>
                    <a:cubicBezTo>
                      <a:pt x="6" y="2"/>
                      <a:pt x="0" y="14"/>
                      <a:pt x="2" y="18"/>
                    </a:cubicBezTo>
                    <a:cubicBezTo>
                      <a:pt x="8" y="17"/>
                      <a:pt x="12" y="5"/>
                      <a:pt x="12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7" name="Freeform 453"/>
              <p:cNvSpPr>
                <a:spLocks noChangeArrowheads="1"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1275" y="2963"/>
                <a:ext cx="9" cy="16"/>
              </a:xfrm>
              <a:custGeom>
                <a:avLst/>
                <a:gdLst>
                  <a:gd name="T0" fmla="*/ 8 w 10"/>
                  <a:gd name="T1" fmla="*/ 1 h 17"/>
                  <a:gd name="T2" fmla="*/ 8 w 10"/>
                  <a:gd name="T3" fmla="*/ 0 h 17"/>
                  <a:gd name="T4" fmla="*/ 0 w 10"/>
                  <a:gd name="T5" fmla="*/ 17 h 17"/>
                  <a:gd name="T6" fmla="*/ 10 w 10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4"/>
                      <a:pt x="0" y="11"/>
                      <a:pt x="0" y="17"/>
                    </a:cubicBezTo>
                    <a:cubicBezTo>
                      <a:pt x="5" y="17"/>
                      <a:pt x="10" y="4"/>
                      <a:pt x="10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8" name="Freeform 454"/>
              <p:cNvSpPr>
                <a:spLocks noChangeArrowheads="1"/>
              </p:cNvSpPr>
              <p:nvPr>
                <p:custDataLst>
                  <p:tags r:id="rId68"/>
                </p:custDataLst>
              </p:nvPr>
            </p:nvSpPr>
            <p:spPr bwMode="auto">
              <a:xfrm>
                <a:off x="1284" y="2968"/>
                <a:ext cx="10" cy="18"/>
              </a:xfrm>
              <a:custGeom>
                <a:avLst/>
                <a:gdLst>
                  <a:gd name="T0" fmla="*/ 10 w 11"/>
                  <a:gd name="T1" fmla="*/ 0 h 18"/>
                  <a:gd name="T2" fmla="*/ 10 w 11"/>
                  <a:gd name="T3" fmla="*/ 0 h 18"/>
                  <a:gd name="T4" fmla="*/ 3 w 11"/>
                  <a:gd name="T5" fmla="*/ 18 h 18"/>
                  <a:gd name="T6" fmla="*/ 11 w 11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0" y="13"/>
                      <a:pt x="3" y="18"/>
                    </a:cubicBezTo>
                    <a:cubicBezTo>
                      <a:pt x="7" y="17"/>
                      <a:pt x="10" y="5"/>
                      <a:pt x="1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59" name="Freeform 455"/>
              <p:cNvSpPr>
                <a:spLocks noChangeArrowheads="1"/>
              </p:cNvSpPr>
              <p:nvPr>
                <p:custDataLst>
                  <p:tags r:id="rId69"/>
                </p:custDataLst>
              </p:nvPr>
            </p:nvSpPr>
            <p:spPr bwMode="auto">
              <a:xfrm>
                <a:off x="1294" y="2972"/>
                <a:ext cx="14" cy="18"/>
              </a:xfrm>
              <a:custGeom>
                <a:avLst/>
                <a:gdLst>
                  <a:gd name="T0" fmla="*/ 13 w 14"/>
                  <a:gd name="T1" fmla="*/ 1 h 18"/>
                  <a:gd name="T2" fmla="*/ 13 w 14"/>
                  <a:gd name="T3" fmla="*/ 0 h 18"/>
                  <a:gd name="T4" fmla="*/ 1 w 14"/>
                  <a:gd name="T5" fmla="*/ 18 h 18"/>
                  <a:gd name="T6" fmla="*/ 14 w 1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13" y="1"/>
                    </a:moveTo>
                    <a:cubicBezTo>
                      <a:pt x="13" y="1"/>
                      <a:pt x="14" y="1"/>
                      <a:pt x="13" y="0"/>
                    </a:cubicBezTo>
                    <a:cubicBezTo>
                      <a:pt x="7" y="2"/>
                      <a:pt x="0" y="13"/>
                      <a:pt x="1" y="18"/>
                    </a:cubicBezTo>
                    <a:cubicBezTo>
                      <a:pt x="5" y="18"/>
                      <a:pt x="12" y="2"/>
                      <a:pt x="14" y="0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0" name="Freeform 456"/>
              <p:cNvSpPr>
                <a:spLocks noChangeArrowheads="1"/>
              </p:cNvSpPr>
              <p:nvPr>
                <p:custDataLst>
                  <p:tags r:id="rId70"/>
                </p:custDataLst>
              </p:nvPr>
            </p:nvSpPr>
            <p:spPr bwMode="auto">
              <a:xfrm>
                <a:off x="1304" y="2978"/>
                <a:ext cx="18" cy="22"/>
              </a:xfrm>
              <a:custGeom>
                <a:avLst/>
                <a:gdLst>
                  <a:gd name="T0" fmla="*/ 17 w 19"/>
                  <a:gd name="T1" fmla="*/ 2 h 23"/>
                  <a:gd name="T2" fmla="*/ 11 w 19"/>
                  <a:gd name="T3" fmla="*/ 7 h 23"/>
                  <a:gd name="T4" fmla="*/ 1 w 19"/>
                  <a:gd name="T5" fmla="*/ 23 h 23"/>
                  <a:gd name="T6" fmla="*/ 11 w 19"/>
                  <a:gd name="T7" fmla="*/ 12 h 23"/>
                  <a:gd name="T8" fmla="*/ 19 w 19"/>
                  <a:gd name="T9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3">
                    <a:moveTo>
                      <a:pt x="17" y="2"/>
                    </a:moveTo>
                    <a:cubicBezTo>
                      <a:pt x="17" y="0"/>
                      <a:pt x="12" y="5"/>
                      <a:pt x="11" y="7"/>
                    </a:cubicBezTo>
                    <a:cubicBezTo>
                      <a:pt x="7" y="10"/>
                      <a:pt x="0" y="17"/>
                      <a:pt x="1" y="23"/>
                    </a:cubicBezTo>
                    <a:cubicBezTo>
                      <a:pt x="5" y="23"/>
                      <a:pt x="9" y="15"/>
                      <a:pt x="11" y="12"/>
                    </a:cubicBezTo>
                    <a:cubicBezTo>
                      <a:pt x="13" y="9"/>
                      <a:pt x="18" y="5"/>
                      <a:pt x="19" y="2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1" name="Freeform 457"/>
              <p:cNvSpPr>
                <a:spLocks noChangeArrowheads="1"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1309" y="2991"/>
                <a:ext cx="24" cy="19"/>
              </a:xfrm>
              <a:custGeom>
                <a:avLst/>
                <a:gdLst>
                  <a:gd name="T0" fmla="*/ 22 w 24"/>
                  <a:gd name="T1" fmla="*/ 1 h 20"/>
                  <a:gd name="T2" fmla="*/ 21 w 24"/>
                  <a:gd name="T3" fmla="*/ 0 h 20"/>
                  <a:gd name="T4" fmla="*/ 4 w 24"/>
                  <a:gd name="T5" fmla="*/ 20 h 20"/>
                  <a:gd name="T6" fmla="*/ 16 w 24"/>
                  <a:gd name="T7" fmla="*/ 10 h 20"/>
                  <a:gd name="T8" fmla="*/ 24 w 24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22" y="1"/>
                    </a:moveTo>
                    <a:cubicBezTo>
                      <a:pt x="21" y="1"/>
                      <a:pt x="22" y="0"/>
                      <a:pt x="21" y="0"/>
                    </a:cubicBezTo>
                    <a:cubicBezTo>
                      <a:pt x="16" y="3"/>
                      <a:pt x="0" y="12"/>
                      <a:pt x="4" y="20"/>
                    </a:cubicBezTo>
                    <a:cubicBezTo>
                      <a:pt x="8" y="20"/>
                      <a:pt x="13" y="13"/>
                      <a:pt x="16" y="10"/>
                    </a:cubicBezTo>
                    <a:cubicBezTo>
                      <a:pt x="20" y="7"/>
                      <a:pt x="22" y="5"/>
                      <a:pt x="24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2" name="Freeform 458"/>
              <p:cNvSpPr>
                <a:spLocks noChangeArrowheads="1"/>
              </p:cNvSpPr>
              <p:nvPr>
                <p:custDataLst>
                  <p:tags r:id="rId72"/>
                </p:custDataLst>
              </p:nvPr>
            </p:nvSpPr>
            <p:spPr bwMode="auto">
              <a:xfrm>
                <a:off x="1315" y="3003"/>
                <a:ext cx="29" cy="15"/>
              </a:xfrm>
              <a:custGeom>
                <a:avLst/>
                <a:gdLst>
                  <a:gd name="T0" fmla="*/ 27 w 30"/>
                  <a:gd name="T1" fmla="*/ 0 h 16"/>
                  <a:gd name="T2" fmla="*/ 0 w 30"/>
                  <a:gd name="T3" fmla="*/ 16 h 16"/>
                  <a:gd name="T4" fmla="*/ 7 w 30"/>
                  <a:gd name="T5" fmla="*/ 14 h 16"/>
                  <a:gd name="T6" fmla="*/ 24 w 30"/>
                  <a:gd name="T7" fmla="*/ 5 h 16"/>
                  <a:gd name="T8" fmla="*/ 30 w 30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16">
                    <a:moveTo>
                      <a:pt x="27" y="0"/>
                    </a:moveTo>
                    <a:cubicBezTo>
                      <a:pt x="20" y="3"/>
                      <a:pt x="9" y="10"/>
                      <a:pt x="0" y="16"/>
                    </a:cubicBezTo>
                    <a:cubicBezTo>
                      <a:pt x="3" y="16"/>
                      <a:pt x="5" y="15"/>
                      <a:pt x="7" y="14"/>
                    </a:cubicBezTo>
                    <a:cubicBezTo>
                      <a:pt x="13" y="11"/>
                      <a:pt x="19" y="9"/>
                      <a:pt x="24" y="5"/>
                    </a:cubicBezTo>
                    <a:cubicBezTo>
                      <a:pt x="26" y="4"/>
                      <a:pt x="28" y="3"/>
                      <a:pt x="3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3" name="Freeform 459"/>
              <p:cNvSpPr>
                <a:spLocks noChangeArrowheads="1"/>
              </p:cNvSpPr>
              <p:nvPr>
                <p:custDataLst>
                  <p:tags r:id="rId73"/>
                </p:custDataLst>
              </p:nvPr>
            </p:nvSpPr>
            <p:spPr bwMode="auto">
              <a:xfrm>
                <a:off x="1320" y="3017"/>
                <a:ext cx="23" cy="14"/>
              </a:xfrm>
              <a:custGeom>
                <a:avLst/>
                <a:gdLst>
                  <a:gd name="T0" fmla="*/ 2 w 24"/>
                  <a:gd name="T1" fmla="*/ 11 h 14"/>
                  <a:gd name="T2" fmla="*/ 0 w 24"/>
                  <a:gd name="T3" fmla="*/ 11 h 14"/>
                  <a:gd name="T4" fmla="*/ 24 w 24"/>
                  <a:gd name="T5" fmla="*/ 2 h 14"/>
                  <a:gd name="T6" fmla="*/ 2 w 24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4">
                    <a:moveTo>
                      <a:pt x="2" y="11"/>
                    </a:moveTo>
                    <a:cubicBezTo>
                      <a:pt x="1" y="11"/>
                      <a:pt x="1" y="11"/>
                      <a:pt x="0" y="11"/>
                    </a:cubicBezTo>
                    <a:cubicBezTo>
                      <a:pt x="10" y="14"/>
                      <a:pt x="19" y="8"/>
                      <a:pt x="24" y="2"/>
                    </a:cubicBezTo>
                    <a:cubicBezTo>
                      <a:pt x="19" y="0"/>
                      <a:pt x="6" y="6"/>
                      <a:pt x="2" y="9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4" name="Freeform 460"/>
              <p:cNvSpPr>
                <a:spLocks noChangeArrowheads="1"/>
              </p:cNvSpPr>
              <p:nvPr>
                <p:custDataLst>
                  <p:tags r:id="rId74"/>
                </p:custDataLst>
              </p:nvPr>
            </p:nvSpPr>
            <p:spPr bwMode="auto">
              <a:xfrm>
                <a:off x="1317" y="3033"/>
                <a:ext cx="24" cy="9"/>
              </a:xfrm>
              <a:custGeom>
                <a:avLst/>
                <a:gdLst>
                  <a:gd name="T0" fmla="*/ 1 w 25"/>
                  <a:gd name="T1" fmla="*/ 10 h 10"/>
                  <a:gd name="T2" fmla="*/ 0 w 25"/>
                  <a:gd name="T3" fmla="*/ 8 h 10"/>
                  <a:gd name="T4" fmla="*/ 25 w 25"/>
                  <a:gd name="T5" fmla="*/ 4 h 10"/>
                  <a:gd name="T6" fmla="*/ 3 w 25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0">
                    <a:moveTo>
                      <a:pt x="1" y="10"/>
                    </a:moveTo>
                    <a:cubicBezTo>
                      <a:pt x="0" y="9"/>
                      <a:pt x="0" y="9"/>
                      <a:pt x="0" y="8"/>
                    </a:cubicBezTo>
                    <a:cubicBezTo>
                      <a:pt x="8" y="10"/>
                      <a:pt x="19" y="9"/>
                      <a:pt x="25" y="4"/>
                    </a:cubicBezTo>
                    <a:cubicBezTo>
                      <a:pt x="25" y="0"/>
                      <a:pt x="4" y="5"/>
                      <a:pt x="3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5" name="Freeform 461"/>
              <p:cNvSpPr>
                <a:spLocks noChangeArrowheads="1"/>
              </p:cNvSpPr>
              <p:nvPr>
                <p:custDataLst>
                  <p:tags r:id="rId75"/>
                </p:custDataLst>
              </p:nvPr>
            </p:nvSpPr>
            <p:spPr bwMode="auto">
              <a:xfrm>
                <a:off x="1317" y="3045"/>
                <a:ext cx="23" cy="9"/>
              </a:xfrm>
              <a:custGeom>
                <a:avLst/>
                <a:gdLst>
                  <a:gd name="T0" fmla="*/ 0 w 24"/>
                  <a:gd name="T1" fmla="*/ 8 h 9"/>
                  <a:gd name="T2" fmla="*/ 24 w 24"/>
                  <a:gd name="T3" fmla="*/ 4 h 9"/>
                  <a:gd name="T4" fmla="*/ 5 w 24"/>
                  <a:gd name="T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4" h="9">
                    <a:moveTo>
                      <a:pt x="0" y="8"/>
                    </a:moveTo>
                    <a:cubicBezTo>
                      <a:pt x="5" y="5"/>
                      <a:pt x="18" y="0"/>
                      <a:pt x="24" y="4"/>
                    </a:cubicBezTo>
                    <a:cubicBezTo>
                      <a:pt x="22" y="7"/>
                      <a:pt x="7" y="9"/>
                      <a:pt x="5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6" name="Freeform 462"/>
              <p:cNvSpPr>
                <a:spLocks noChangeArrowheads="1"/>
              </p:cNvSpPr>
              <p:nvPr>
                <p:custDataLst>
                  <p:tags r:id="rId76"/>
                </p:custDataLst>
              </p:nvPr>
            </p:nvSpPr>
            <p:spPr bwMode="auto">
              <a:xfrm>
                <a:off x="1314" y="3061"/>
                <a:ext cx="23" cy="8"/>
              </a:xfrm>
              <a:custGeom>
                <a:avLst/>
                <a:gdLst>
                  <a:gd name="T0" fmla="*/ 2 w 24"/>
                  <a:gd name="T1" fmla="*/ 6 h 9"/>
                  <a:gd name="T2" fmla="*/ 7 w 24"/>
                  <a:gd name="T3" fmla="*/ 3 h 9"/>
                  <a:gd name="T4" fmla="*/ 24 w 24"/>
                  <a:gd name="T5" fmla="*/ 3 h 9"/>
                  <a:gd name="T6" fmla="*/ 2 w 24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9">
                    <a:moveTo>
                      <a:pt x="2" y="6"/>
                    </a:moveTo>
                    <a:cubicBezTo>
                      <a:pt x="0" y="5"/>
                      <a:pt x="6" y="3"/>
                      <a:pt x="7" y="3"/>
                    </a:cubicBezTo>
                    <a:cubicBezTo>
                      <a:pt x="12" y="1"/>
                      <a:pt x="21" y="0"/>
                      <a:pt x="24" y="3"/>
                    </a:cubicBezTo>
                    <a:cubicBezTo>
                      <a:pt x="21" y="7"/>
                      <a:pt x="6" y="9"/>
                      <a:pt x="2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7" name="Freeform 463"/>
              <p:cNvSpPr>
                <a:spLocks noChangeArrowheads="1"/>
              </p:cNvSpPr>
              <p:nvPr>
                <p:custDataLst>
                  <p:tags r:id="rId77"/>
                </p:custDataLst>
              </p:nvPr>
            </p:nvSpPr>
            <p:spPr bwMode="auto">
              <a:xfrm>
                <a:off x="1312" y="3075"/>
                <a:ext cx="21" cy="7"/>
              </a:xfrm>
              <a:custGeom>
                <a:avLst/>
                <a:gdLst>
                  <a:gd name="T0" fmla="*/ 22 w 22"/>
                  <a:gd name="T1" fmla="*/ 1 h 7"/>
                  <a:gd name="T2" fmla="*/ 0 w 22"/>
                  <a:gd name="T3" fmla="*/ 7 h 7"/>
                  <a:gd name="T4" fmla="*/ 21 w 22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7">
                    <a:moveTo>
                      <a:pt x="22" y="1"/>
                    </a:moveTo>
                    <a:cubicBezTo>
                      <a:pt x="15" y="0"/>
                      <a:pt x="4" y="2"/>
                      <a:pt x="0" y="7"/>
                    </a:cubicBezTo>
                    <a:cubicBezTo>
                      <a:pt x="7" y="7"/>
                      <a:pt x="14" y="2"/>
                      <a:pt x="21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8" name="Freeform 464"/>
              <p:cNvSpPr>
                <a:spLocks noChangeArrowheads="1"/>
              </p:cNvSpPr>
              <p:nvPr>
                <p:custDataLst>
                  <p:tags r:id="rId78"/>
                </p:custDataLst>
              </p:nvPr>
            </p:nvSpPr>
            <p:spPr bwMode="auto">
              <a:xfrm>
                <a:off x="1313" y="3084"/>
                <a:ext cx="19" cy="10"/>
              </a:xfrm>
              <a:custGeom>
                <a:avLst/>
                <a:gdLst>
                  <a:gd name="T0" fmla="*/ 17 w 19"/>
                  <a:gd name="T1" fmla="*/ 6 h 11"/>
                  <a:gd name="T2" fmla="*/ 0 w 19"/>
                  <a:gd name="T3" fmla="*/ 7 h 11"/>
                  <a:gd name="T4" fmla="*/ 19 w 19"/>
                  <a:gd name="T5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17" y="6"/>
                    </a:moveTo>
                    <a:cubicBezTo>
                      <a:pt x="15" y="0"/>
                      <a:pt x="3" y="5"/>
                      <a:pt x="0" y="7"/>
                    </a:cubicBezTo>
                    <a:cubicBezTo>
                      <a:pt x="3" y="11"/>
                      <a:pt x="14" y="6"/>
                      <a:pt x="19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69" name="Freeform 465"/>
              <p:cNvSpPr>
                <a:spLocks noChangeArrowhead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1312" y="3098"/>
                <a:ext cx="21" cy="12"/>
              </a:xfrm>
              <a:custGeom>
                <a:avLst/>
                <a:gdLst>
                  <a:gd name="T0" fmla="*/ 20 w 21"/>
                  <a:gd name="T1" fmla="*/ 4 h 12"/>
                  <a:gd name="T2" fmla="*/ 0 w 21"/>
                  <a:gd name="T3" fmla="*/ 5 h 12"/>
                  <a:gd name="T4" fmla="*/ 21 w 21"/>
                  <a:gd name="T5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20" y="4"/>
                    </a:moveTo>
                    <a:cubicBezTo>
                      <a:pt x="16" y="0"/>
                      <a:pt x="4" y="3"/>
                      <a:pt x="0" y="5"/>
                    </a:cubicBezTo>
                    <a:cubicBezTo>
                      <a:pt x="2" y="12"/>
                      <a:pt x="16" y="6"/>
                      <a:pt x="21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0" name="Freeform 466"/>
              <p:cNvSpPr>
                <a:spLocks noChangeArrowheads="1"/>
              </p:cNvSpPr>
              <p:nvPr>
                <p:custDataLst>
                  <p:tags r:id="rId80"/>
                </p:custDataLst>
              </p:nvPr>
            </p:nvSpPr>
            <p:spPr bwMode="auto">
              <a:xfrm>
                <a:off x="1314" y="3115"/>
                <a:ext cx="20" cy="13"/>
              </a:xfrm>
              <a:custGeom>
                <a:avLst/>
                <a:gdLst>
                  <a:gd name="T0" fmla="*/ 17 w 21"/>
                  <a:gd name="T1" fmla="*/ 4 h 13"/>
                  <a:gd name="T2" fmla="*/ 0 w 21"/>
                  <a:gd name="T3" fmla="*/ 6 h 13"/>
                  <a:gd name="T4" fmla="*/ 21 w 21"/>
                  <a:gd name="T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3">
                    <a:moveTo>
                      <a:pt x="17" y="4"/>
                    </a:moveTo>
                    <a:cubicBezTo>
                      <a:pt x="18" y="0"/>
                      <a:pt x="2" y="5"/>
                      <a:pt x="0" y="6"/>
                    </a:cubicBezTo>
                    <a:cubicBezTo>
                      <a:pt x="2" y="13"/>
                      <a:pt x="17" y="6"/>
                      <a:pt x="21" y="6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1" name="Freeform 467"/>
              <p:cNvSpPr>
                <a:spLocks noChangeArrowheads="1"/>
              </p:cNvSpPr>
              <p:nvPr>
                <p:custDataLst>
                  <p:tags r:id="rId81"/>
                </p:custDataLst>
              </p:nvPr>
            </p:nvSpPr>
            <p:spPr bwMode="auto">
              <a:xfrm>
                <a:off x="1318" y="3128"/>
                <a:ext cx="18" cy="13"/>
              </a:xfrm>
              <a:custGeom>
                <a:avLst/>
                <a:gdLst>
                  <a:gd name="T0" fmla="*/ 18 w 19"/>
                  <a:gd name="T1" fmla="*/ 4 h 14"/>
                  <a:gd name="T2" fmla="*/ 18 w 19"/>
                  <a:gd name="T3" fmla="*/ 4 h 14"/>
                  <a:gd name="T4" fmla="*/ 3 w 19"/>
                  <a:gd name="T5" fmla="*/ 10 h 14"/>
                  <a:gd name="T6" fmla="*/ 19 w 19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4">
                    <a:moveTo>
                      <a:pt x="18" y="4"/>
                    </a:moveTo>
                    <a:cubicBezTo>
                      <a:pt x="18" y="4"/>
                      <a:pt x="19" y="5"/>
                      <a:pt x="18" y="4"/>
                    </a:cubicBezTo>
                    <a:cubicBezTo>
                      <a:pt x="14" y="0"/>
                      <a:pt x="0" y="6"/>
                      <a:pt x="3" y="10"/>
                    </a:cubicBezTo>
                    <a:cubicBezTo>
                      <a:pt x="6" y="14"/>
                      <a:pt x="16" y="8"/>
                      <a:pt x="19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2" name="Freeform 468"/>
              <p:cNvSpPr>
                <a:spLocks noChangeArrowheads="1"/>
              </p:cNvSpPr>
              <p:nvPr>
                <p:custDataLst>
                  <p:tags r:id="rId82"/>
                </p:custDataLst>
              </p:nvPr>
            </p:nvSpPr>
            <p:spPr bwMode="auto">
              <a:xfrm>
                <a:off x="1321" y="3144"/>
                <a:ext cx="19" cy="8"/>
              </a:xfrm>
              <a:custGeom>
                <a:avLst/>
                <a:gdLst>
                  <a:gd name="T0" fmla="*/ 18 w 20"/>
                  <a:gd name="T1" fmla="*/ 4 h 8"/>
                  <a:gd name="T2" fmla="*/ 18 w 20"/>
                  <a:gd name="T3" fmla="*/ 3 h 8"/>
                  <a:gd name="T4" fmla="*/ 0 w 20"/>
                  <a:gd name="T5" fmla="*/ 5 h 8"/>
                  <a:gd name="T6" fmla="*/ 20 w 20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8">
                    <a:moveTo>
                      <a:pt x="18" y="4"/>
                    </a:moveTo>
                    <a:cubicBezTo>
                      <a:pt x="18" y="4"/>
                      <a:pt x="18" y="3"/>
                      <a:pt x="18" y="3"/>
                    </a:cubicBezTo>
                    <a:cubicBezTo>
                      <a:pt x="13" y="1"/>
                      <a:pt x="3" y="0"/>
                      <a:pt x="0" y="5"/>
                    </a:cubicBezTo>
                    <a:cubicBezTo>
                      <a:pt x="6" y="8"/>
                      <a:pt x="14" y="4"/>
                      <a:pt x="20" y="4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3" name="Freeform 469"/>
              <p:cNvSpPr>
                <a:spLocks noChangeArrowheads="1"/>
              </p:cNvSpPr>
              <p:nvPr>
                <p:custDataLst>
                  <p:tags r:id="rId83"/>
                </p:custDataLst>
              </p:nvPr>
            </p:nvSpPr>
            <p:spPr bwMode="auto">
              <a:xfrm>
                <a:off x="1327" y="3152"/>
                <a:ext cx="15" cy="11"/>
              </a:xfrm>
              <a:custGeom>
                <a:avLst/>
                <a:gdLst>
                  <a:gd name="T0" fmla="*/ 16 w 16"/>
                  <a:gd name="T1" fmla="*/ 6 h 12"/>
                  <a:gd name="T2" fmla="*/ 0 w 16"/>
                  <a:gd name="T3" fmla="*/ 12 h 12"/>
                  <a:gd name="T4" fmla="*/ 15 w 16"/>
                  <a:gd name="T5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16" y="6"/>
                    </a:moveTo>
                    <a:cubicBezTo>
                      <a:pt x="14" y="0"/>
                      <a:pt x="2" y="10"/>
                      <a:pt x="0" y="12"/>
                    </a:cubicBezTo>
                    <a:cubicBezTo>
                      <a:pt x="5" y="10"/>
                      <a:pt x="10" y="9"/>
                      <a:pt x="15" y="7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4" name="Freeform 470"/>
              <p:cNvSpPr>
                <a:spLocks noChangeArrowheads="1"/>
              </p:cNvSpPr>
              <p:nvPr>
                <p:custDataLst>
                  <p:tags r:id="rId84"/>
                </p:custDataLst>
              </p:nvPr>
            </p:nvSpPr>
            <p:spPr bwMode="auto">
              <a:xfrm>
                <a:off x="1323" y="3167"/>
                <a:ext cx="22" cy="10"/>
              </a:xfrm>
              <a:custGeom>
                <a:avLst/>
                <a:gdLst>
                  <a:gd name="T0" fmla="*/ 20 w 23"/>
                  <a:gd name="T1" fmla="*/ 4 h 10"/>
                  <a:gd name="T2" fmla="*/ 0 w 23"/>
                  <a:gd name="T3" fmla="*/ 5 h 10"/>
                  <a:gd name="T4" fmla="*/ 23 w 23"/>
                  <a:gd name="T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0">
                    <a:moveTo>
                      <a:pt x="20" y="4"/>
                    </a:moveTo>
                    <a:cubicBezTo>
                      <a:pt x="17" y="0"/>
                      <a:pt x="5" y="3"/>
                      <a:pt x="0" y="5"/>
                    </a:cubicBezTo>
                    <a:cubicBezTo>
                      <a:pt x="4" y="10"/>
                      <a:pt x="18" y="6"/>
                      <a:pt x="23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5" name="Freeform 471"/>
              <p:cNvSpPr>
                <a:spLocks noChangeArrowheads="1"/>
              </p:cNvSpPr>
              <p:nvPr>
                <p:custDataLst>
                  <p:tags r:id="rId85"/>
                </p:custDataLst>
              </p:nvPr>
            </p:nvSpPr>
            <p:spPr bwMode="auto">
              <a:xfrm>
                <a:off x="1319" y="3179"/>
                <a:ext cx="25" cy="13"/>
              </a:xfrm>
              <a:custGeom>
                <a:avLst/>
                <a:gdLst>
                  <a:gd name="T0" fmla="*/ 25 w 26"/>
                  <a:gd name="T1" fmla="*/ 4 h 14"/>
                  <a:gd name="T2" fmla="*/ 0 w 26"/>
                  <a:gd name="T3" fmla="*/ 9 h 14"/>
                  <a:gd name="T4" fmla="*/ 26 w 26"/>
                  <a:gd name="T5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14">
                    <a:moveTo>
                      <a:pt x="25" y="4"/>
                    </a:moveTo>
                    <a:cubicBezTo>
                      <a:pt x="24" y="0"/>
                      <a:pt x="3" y="7"/>
                      <a:pt x="0" y="9"/>
                    </a:cubicBezTo>
                    <a:cubicBezTo>
                      <a:pt x="2" y="14"/>
                      <a:pt x="24" y="7"/>
                      <a:pt x="26" y="5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6" name="Freeform 472"/>
              <p:cNvSpPr>
                <a:spLocks noChangeArrowheads="1"/>
              </p:cNvSpPr>
              <p:nvPr>
                <p:custDataLst>
                  <p:tags r:id="rId86"/>
                </p:custDataLst>
              </p:nvPr>
            </p:nvSpPr>
            <p:spPr bwMode="auto">
              <a:xfrm>
                <a:off x="1324" y="3191"/>
                <a:ext cx="19" cy="14"/>
              </a:xfrm>
              <a:custGeom>
                <a:avLst/>
                <a:gdLst>
                  <a:gd name="T0" fmla="*/ 20 w 20"/>
                  <a:gd name="T1" fmla="*/ 0 h 14"/>
                  <a:gd name="T2" fmla="*/ 1 w 20"/>
                  <a:gd name="T3" fmla="*/ 12 h 14"/>
                  <a:gd name="T4" fmla="*/ 20 w 20"/>
                  <a:gd name="T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4">
                    <a:moveTo>
                      <a:pt x="20" y="0"/>
                    </a:moveTo>
                    <a:cubicBezTo>
                      <a:pt x="15" y="1"/>
                      <a:pt x="0" y="5"/>
                      <a:pt x="1" y="12"/>
                    </a:cubicBezTo>
                    <a:cubicBezTo>
                      <a:pt x="5" y="14"/>
                      <a:pt x="17" y="5"/>
                      <a:pt x="20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7" name="Freeform 473"/>
              <p:cNvSpPr>
                <a:spLocks noChangeArrowheads="1"/>
              </p:cNvSpPr>
              <p:nvPr>
                <p:custDataLst>
                  <p:tags r:id="rId87"/>
                </p:custDataLst>
              </p:nvPr>
            </p:nvSpPr>
            <p:spPr bwMode="auto">
              <a:xfrm>
                <a:off x="1331" y="3199"/>
                <a:ext cx="12" cy="10"/>
              </a:xfrm>
              <a:custGeom>
                <a:avLst/>
                <a:gdLst>
                  <a:gd name="T0" fmla="*/ 13 w 13"/>
                  <a:gd name="T1" fmla="*/ 0 h 11"/>
                  <a:gd name="T2" fmla="*/ 13 w 13"/>
                  <a:gd name="T3" fmla="*/ 0 h 11"/>
                  <a:gd name="T4" fmla="*/ 0 w 13"/>
                  <a:gd name="T5" fmla="*/ 10 h 11"/>
                  <a:gd name="T6" fmla="*/ 12 w 13"/>
                  <a:gd name="T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4"/>
                      <a:pt x="3" y="6"/>
                      <a:pt x="0" y="10"/>
                    </a:cubicBezTo>
                    <a:cubicBezTo>
                      <a:pt x="4" y="11"/>
                      <a:pt x="10" y="5"/>
                      <a:pt x="12" y="1"/>
                    </a:cubicBezTo>
                  </a:path>
                </a:pathLst>
              </a:custGeom>
              <a:solidFill>
                <a:srgbClr val="E85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8" name="Freeform 474"/>
              <p:cNvSpPr>
                <a:spLocks noChangeArrowheads="1"/>
              </p:cNvSpPr>
              <p:nvPr>
                <p:custDataLst>
                  <p:tags r:id="rId88"/>
                </p:custDataLst>
              </p:nvPr>
            </p:nvSpPr>
            <p:spPr bwMode="auto">
              <a:xfrm>
                <a:off x="1147" y="2614"/>
                <a:ext cx="91" cy="93"/>
              </a:xfrm>
              <a:custGeom>
                <a:avLst/>
                <a:gdLst>
                  <a:gd name="T0" fmla="*/ 0 w 95"/>
                  <a:gd name="T1" fmla="*/ 97 h 97"/>
                  <a:gd name="T2" fmla="*/ 10 w 95"/>
                  <a:gd name="T3" fmla="*/ 69 h 97"/>
                  <a:gd name="T4" fmla="*/ 31 w 95"/>
                  <a:gd name="T5" fmla="*/ 39 h 97"/>
                  <a:gd name="T6" fmla="*/ 64 w 95"/>
                  <a:gd name="T7" fmla="*/ 17 h 97"/>
                  <a:gd name="T8" fmla="*/ 95 w 95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97">
                    <a:moveTo>
                      <a:pt x="0" y="97"/>
                    </a:moveTo>
                    <a:cubicBezTo>
                      <a:pt x="0" y="90"/>
                      <a:pt x="7" y="77"/>
                      <a:pt x="10" y="69"/>
                    </a:cubicBezTo>
                    <a:cubicBezTo>
                      <a:pt x="15" y="56"/>
                      <a:pt x="20" y="48"/>
                      <a:pt x="31" y="39"/>
                    </a:cubicBezTo>
                    <a:cubicBezTo>
                      <a:pt x="41" y="30"/>
                      <a:pt x="52" y="22"/>
                      <a:pt x="64" y="17"/>
                    </a:cubicBezTo>
                    <a:cubicBezTo>
                      <a:pt x="74" y="11"/>
                      <a:pt x="83" y="3"/>
                      <a:pt x="95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79" name="Freeform 475"/>
              <p:cNvSpPr>
                <a:spLocks noChangeArrowheads="1"/>
              </p:cNvSpPr>
              <p:nvPr>
                <p:custDataLst>
                  <p:tags r:id="rId89"/>
                </p:custDataLst>
              </p:nvPr>
            </p:nvSpPr>
            <p:spPr bwMode="auto">
              <a:xfrm>
                <a:off x="1266" y="2606"/>
                <a:ext cx="57" cy="90"/>
              </a:xfrm>
              <a:custGeom>
                <a:avLst/>
                <a:gdLst>
                  <a:gd name="T0" fmla="*/ 59 w 59"/>
                  <a:gd name="T1" fmla="*/ 0 h 94"/>
                  <a:gd name="T2" fmla="*/ 40 w 59"/>
                  <a:gd name="T3" fmla="*/ 27 h 94"/>
                  <a:gd name="T4" fmla="*/ 20 w 59"/>
                  <a:gd name="T5" fmla="*/ 51 h 94"/>
                  <a:gd name="T6" fmla="*/ 0 w 59"/>
                  <a:gd name="T7" fmla="*/ 94 h 94"/>
                  <a:gd name="T8" fmla="*/ 24 w 59"/>
                  <a:gd name="T9" fmla="*/ 78 h 94"/>
                  <a:gd name="T10" fmla="*/ 44 w 59"/>
                  <a:gd name="T11" fmla="*/ 6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94">
                    <a:moveTo>
                      <a:pt x="59" y="0"/>
                    </a:moveTo>
                    <a:cubicBezTo>
                      <a:pt x="57" y="11"/>
                      <a:pt x="47" y="19"/>
                      <a:pt x="40" y="27"/>
                    </a:cubicBezTo>
                    <a:cubicBezTo>
                      <a:pt x="33" y="34"/>
                      <a:pt x="26" y="42"/>
                      <a:pt x="20" y="51"/>
                    </a:cubicBezTo>
                    <a:cubicBezTo>
                      <a:pt x="11" y="64"/>
                      <a:pt x="3" y="78"/>
                      <a:pt x="0" y="94"/>
                    </a:cubicBezTo>
                    <a:cubicBezTo>
                      <a:pt x="6" y="85"/>
                      <a:pt x="14" y="83"/>
                      <a:pt x="24" y="78"/>
                    </a:cubicBezTo>
                    <a:cubicBezTo>
                      <a:pt x="32" y="75"/>
                      <a:pt x="37" y="67"/>
                      <a:pt x="44" y="63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0" name="Freeform 476"/>
              <p:cNvSpPr>
                <a:spLocks noChangeArrowheads="1"/>
              </p:cNvSpPr>
              <p:nvPr>
                <p:custDataLst>
                  <p:tags r:id="rId90"/>
                </p:custDataLst>
              </p:nvPr>
            </p:nvSpPr>
            <p:spPr bwMode="auto">
              <a:xfrm>
                <a:off x="1108" y="2659"/>
                <a:ext cx="18" cy="17"/>
              </a:xfrm>
              <a:custGeom>
                <a:avLst/>
                <a:gdLst>
                  <a:gd name="T0" fmla="*/ 0 w 19"/>
                  <a:gd name="T1" fmla="*/ 8 h 18"/>
                  <a:gd name="T2" fmla="*/ 17 w 19"/>
                  <a:gd name="T3" fmla="*/ 0 h 18"/>
                  <a:gd name="T4" fmla="*/ 14 w 19"/>
                  <a:gd name="T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18">
                    <a:moveTo>
                      <a:pt x="0" y="8"/>
                    </a:moveTo>
                    <a:cubicBezTo>
                      <a:pt x="5" y="5"/>
                      <a:pt x="12" y="2"/>
                      <a:pt x="17" y="0"/>
                    </a:cubicBezTo>
                    <a:cubicBezTo>
                      <a:pt x="19" y="5"/>
                      <a:pt x="16" y="13"/>
                      <a:pt x="14" y="1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1" name="Freeform 477"/>
              <p:cNvSpPr>
                <a:spLocks noChangeArrowheads="1"/>
              </p:cNvSpPr>
              <p:nvPr>
                <p:custDataLst>
                  <p:tags r:id="rId91"/>
                </p:custDataLst>
              </p:nvPr>
            </p:nvSpPr>
            <p:spPr bwMode="auto">
              <a:xfrm>
                <a:off x="1459" y="2676"/>
                <a:ext cx="30" cy="59"/>
              </a:xfrm>
              <a:custGeom>
                <a:avLst/>
                <a:gdLst>
                  <a:gd name="T0" fmla="*/ 9 w 31"/>
                  <a:gd name="T1" fmla="*/ 62 h 62"/>
                  <a:gd name="T2" fmla="*/ 1 w 31"/>
                  <a:gd name="T3" fmla="*/ 34 h 62"/>
                  <a:gd name="T4" fmla="*/ 7 w 31"/>
                  <a:gd name="T5" fmla="*/ 0 h 62"/>
                  <a:gd name="T6" fmla="*/ 31 w 31"/>
                  <a:gd name="T7" fmla="*/ 3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62">
                    <a:moveTo>
                      <a:pt x="9" y="62"/>
                    </a:moveTo>
                    <a:cubicBezTo>
                      <a:pt x="5" y="53"/>
                      <a:pt x="1" y="43"/>
                      <a:pt x="1" y="34"/>
                    </a:cubicBezTo>
                    <a:cubicBezTo>
                      <a:pt x="0" y="22"/>
                      <a:pt x="7" y="11"/>
                      <a:pt x="7" y="0"/>
                    </a:cubicBezTo>
                    <a:cubicBezTo>
                      <a:pt x="12" y="10"/>
                      <a:pt x="29" y="20"/>
                      <a:pt x="31" y="32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2" name="Freeform 478"/>
              <p:cNvSpPr>
                <a:spLocks noChangeArrowheads="1"/>
              </p:cNvSpPr>
              <p:nvPr>
                <p:custDataLst>
                  <p:tags r:id="rId92"/>
                </p:custDataLst>
              </p:nvPr>
            </p:nvSpPr>
            <p:spPr bwMode="auto">
              <a:xfrm>
                <a:off x="1498" y="2640"/>
                <a:ext cx="47" cy="72"/>
              </a:xfrm>
              <a:custGeom>
                <a:avLst/>
                <a:gdLst>
                  <a:gd name="T0" fmla="*/ 49 w 49"/>
                  <a:gd name="T1" fmla="*/ 75 h 75"/>
                  <a:gd name="T2" fmla="*/ 30 w 49"/>
                  <a:gd name="T3" fmla="*/ 34 h 75"/>
                  <a:gd name="T4" fmla="*/ 0 w 49"/>
                  <a:gd name="T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75">
                    <a:moveTo>
                      <a:pt x="49" y="75"/>
                    </a:moveTo>
                    <a:cubicBezTo>
                      <a:pt x="39" y="62"/>
                      <a:pt x="36" y="49"/>
                      <a:pt x="30" y="34"/>
                    </a:cubicBezTo>
                    <a:cubicBezTo>
                      <a:pt x="23" y="18"/>
                      <a:pt x="10" y="1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3" name="Freeform 479"/>
              <p:cNvSpPr>
                <a:spLocks noChangeArrowheads="1"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1564" y="2636"/>
                <a:ext cx="43" cy="61"/>
              </a:xfrm>
              <a:custGeom>
                <a:avLst/>
                <a:gdLst>
                  <a:gd name="T0" fmla="*/ 15 w 44"/>
                  <a:gd name="T1" fmla="*/ 64 h 64"/>
                  <a:gd name="T2" fmla="*/ 5 w 44"/>
                  <a:gd name="T3" fmla="*/ 38 h 64"/>
                  <a:gd name="T4" fmla="*/ 4 w 44"/>
                  <a:gd name="T5" fmla="*/ 15 h 64"/>
                  <a:gd name="T6" fmla="*/ 44 w 44"/>
                  <a:gd name="T7" fmla="*/ 2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64">
                    <a:moveTo>
                      <a:pt x="15" y="64"/>
                    </a:moveTo>
                    <a:cubicBezTo>
                      <a:pt x="9" y="56"/>
                      <a:pt x="8" y="47"/>
                      <a:pt x="5" y="38"/>
                    </a:cubicBezTo>
                    <a:cubicBezTo>
                      <a:pt x="3" y="30"/>
                      <a:pt x="0" y="23"/>
                      <a:pt x="4" y="15"/>
                    </a:cubicBezTo>
                    <a:cubicBezTo>
                      <a:pt x="12" y="0"/>
                      <a:pt x="40" y="16"/>
                      <a:pt x="44" y="28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4" name="Freeform 480"/>
              <p:cNvSpPr>
                <a:spLocks noChangeArrowheads="1"/>
              </p:cNvSpPr>
              <p:nvPr>
                <p:custDataLst>
                  <p:tags r:id="rId94"/>
                </p:custDataLst>
              </p:nvPr>
            </p:nvSpPr>
            <p:spPr bwMode="auto">
              <a:xfrm>
                <a:off x="1354" y="2624"/>
                <a:ext cx="34" cy="114"/>
              </a:xfrm>
              <a:custGeom>
                <a:avLst/>
                <a:gdLst>
                  <a:gd name="T0" fmla="*/ 36 w 36"/>
                  <a:gd name="T1" fmla="*/ 119 h 119"/>
                  <a:gd name="T2" fmla="*/ 28 w 36"/>
                  <a:gd name="T3" fmla="*/ 96 h 119"/>
                  <a:gd name="T4" fmla="*/ 21 w 36"/>
                  <a:gd name="T5" fmla="*/ 67 h 119"/>
                  <a:gd name="T6" fmla="*/ 8 w 36"/>
                  <a:gd name="T7" fmla="*/ 35 h 119"/>
                  <a:gd name="T8" fmla="*/ 3 w 36"/>
                  <a:gd name="T9" fmla="*/ 19 h 119"/>
                  <a:gd name="T10" fmla="*/ 2 w 36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119">
                    <a:moveTo>
                      <a:pt x="36" y="119"/>
                    </a:moveTo>
                    <a:cubicBezTo>
                      <a:pt x="32" y="112"/>
                      <a:pt x="30" y="103"/>
                      <a:pt x="28" y="96"/>
                    </a:cubicBezTo>
                    <a:cubicBezTo>
                      <a:pt x="25" y="86"/>
                      <a:pt x="22" y="77"/>
                      <a:pt x="21" y="67"/>
                    </a:cubicBezTo>
                    <a:cubicBezTo>
                      <a:pt x="20" y="54"/>
                      <a:pt x="13" y="45"/>
                      <a:pt x="8" y="35"/>
                    </a:cubicBezTo>
                    <a:cubicBezTo>
                      <a:pt x="6" y="30"/>
                      <a:pt x="4" y="24"/>
                      <a:pt x="3" y="19"/>
                    </a:cubicBezTo>
                    <a:cubicBezTo>
                      <a:pt x="3" y="14"/>
                      <a:pt x="0" y="4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5" name="Freeform 481"/>
              <p:cNvSpPr>
                <a:spLocks noChangeArrowheads="1"/>
              </p:cNvSpPr>
              <p:nvPr>
                <p:custDataLst>
                  <p:tags r:id="rId95"/>
                </p:custDataLst>
              </p:nvPr>
            </p:nvSpPr>
            <p:spPr bwMode="auto">
              <a:xfrm>
                <a:off x="1274" y="2690"/>
                <a:ext cx="51" cy="52"/>
              </a:xfrm>
              <a:custGeom>
                <a:avLst/>
                <a:gdLst>
                  <a:gd name="T0" fmla="*/ 0 w 53"/>
                  <a:gd name="T1" fmla="*/ 54 h 54"/>
                  <a:gd name="T2" fmla="*/ 11 w 53"/>
                  <a:gd name="T3" fmla="*/ 37 h 54"/>
                  <a:gd name="T4" fmla="*/ 27 w 53"/>
                  <a:gd name="T5" fmla="*/ 27 h 54"/>
                  <a:gd name="T6" fmla="*/ 42 w 53"/>
                  <a:gd name="T7" fmla="*/ 15 h 54"/>
                  <a:gd name="T8" fmla="*/ 53 w 53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4">
                    <a:moveTo>
                      <a:pt x="0" y="54"/>
                    </a:moveTo>
                    <a:cubicBezTo>
                      <a:pt x="3" y="49"/>
                      <a:pt x="6" y="41"/>
                      <a:pt x="11" y="37"/>
                    </a:cubicBezTo>
                    <a:cubicBezTo>
                      <a:pt x="16" y="33"/>
                      <a:pt x="22" y="31"/>
                      <a:pt x="27" y="27"/>
                    </a:cubicBezTo>
                    <a:cubicBezTo>
                      <a:pt x="33" y="24"/>
                      <a:pt x="38" y="20"/>
                      <a:pt x="42" y="15"/>
                    </a:cubicBezTo>
                    <a:cubicBezTo>
                      <a:pt x="45" y="11"/>
                      <a:pt x="48" y="1"/>
                      <a:pt x="53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6" name="Freeform 482"/>
              <p:cNvSpPr>
                <a:spLocks noChangeArrowheads="1"/>
              </p:cNvSpPr>
              <p:nvPr>
                <p:custDataLst>
                  <p:tags r:id="rId96"/>
                </p:custDataLst>
              </p:nvPr>
            </p:nvSpPr>
            <p:spPr bwMode="auto">
              <a:xfrm>
                <a:off x="1346" y="2709"/>
                <a:ext cx="4" cy="31"/>
              </a:xfrm>
              <a:custGeom>
                <a:avLst/>
                <a:gdLst>
                  <a:gd name="T0" fmla="*/ 2 w 4"/>
                  <a:gd name="T1" fmla="*/ 32 h 32"/>
                  <a:gd name="T2" fmla="*/ 3 w 4"/>
                  <a:gd name="T3" fmla="*/ 12 h 32"/>
                  <a:gd name="T4" fmla="*/ 0 w 4"/>
                  <a:gd name="T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2">
                    <a:moveTo>
                      <a:pt x="2" y="32"/>
                    </a:moveTo>
                    <a:cubicBezTo>
                      <a:pt x="0" y="26"/>
                      <a:pt x="4" y="19"/>
                      <a:pt x="3" y="12"/>
                    </a:cubicBezTo>
                    <a:cubicBezTo>
                      <a:pt x="2" y="8"/>
                      <a:pt x="1" y="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7" name="Freeform 483"/>
              <p:cNvSpPr>
                <a:spLocks noChangeArrowheads="1"/>
              </p:cNvSpPr>
              <p:nvPr>
                <p:custDataLst>
                  <p:tags r:id="rId97"/>
                </p:custDataLst>
              </p:nvPr>
            </p:nvSpPr>
            <p:spPr bwMode="auto">
              <a:xfrm>
                <a:off x="1222" y="2705"/>
                <a:ext cx="29" cy="28"/>
              </a:xfrm>
              <a:custGeom>
                <a:avLst/>
                <a:gdLst>
                  <a:gd name="T0" fmla="*/ 0 w 30"/>
                  <a:gd name="T1" fmla="*/ 30 h 30"/>
                  <a:gd name="T2" fmla="*/ 12 w 30"/>
                  <a:gd name="T3" fmla="*/ 13 h 30"/>
                  <a:gd name="T4" fmla="*/ 30 w 30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30">
                    <a:moveTo>
                      <a:pt x="0" y="30"/>
                    </a:moveTo>
                    <a:cubicBezTo>
                      <a:pt x="0" y="29"/>
                      <a:pt x="7" y="17"/>
                      <a:pt x="12" y="13"/>
                    </a:cubicBezTo>
                    <a:cubicBezTo>
                      <a:pt x="17" y="8"/>
                      <a:pt x="23" y="4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FFFFFF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8" name="Freeform 484"/>
              <p:cNvSpPr>
                <a:spLocks noChangeArrowheads="1"/>
              </p:cNvSpPr>
              <p:nvPr>
                <p:custDataLst>
                  <p:tags r:id="rId98"/>
                </p:custDataLst>
              </p:nvPr>
            </p:nvSpPr>
            <p:spPr bwMode="auto">
              <a:xfrm>
                <a:off x="1143" y="1884"/>
                <a:ext cx="52" cy="529"/>
              </a:xfrm>
              <a:custGeom>
                <a:avLst/>
                <a:gdLst>
                  <a:gd name="T0" fmla="*/ 18 w 54"/>
                  <a:gd name="T1" fmla="*/ 0 h 551"/>
                  <a:gd name="T2" fmla="*/ 23 w 54"/>
                  <a:gd name="T3" fmla="*/ 47 h 551"/>
                  <a:gd name="T4" fmla="*/ 29 w 54"/>
                  <a:gd name="T5" fmla="*/ 99 h 551"/>
                  <a:gd name="T6" fmla="*/ 31 w 54"/>
                  <a:gd name="T7" fmla="*/ 169 h 551"/>
                  <a:gd name="T8" fmla="*/ 33 w 54"/>
                  <a:gd name="T9" fmla="*/ 257 h 551"/>
                  <a:gd name="T10" fmla="*/ 33 w 54"/>
                  <a:gd name="T11" fmla="*/ 413 h 551"/>
                  <a:gd name="T12" fmla="*/ 21 w 54"/>
                  <a:gd name="T13" fmla="*/ 482 h 551"/>
                  <a:gd name="T14" fmla="*/ 1 w 54"/>
                  <a:gd name="T15" fmla="*/ 551 h 551"/>
                  <a:gd name="T16" fmla="*/ 28 w 54"/>
                  <a:gd name="T17" fmla="*/ 472 h 551"/>
                  <a:gd name="T18" fmla="*/ 46 w 54"/>
                  <a:gd name="T19" fmla="*/ 385 h 551"/>
                  <a:gd name="T20" fmla="*/ 46 w 54"/>
                  <a:gd name="T21" fmla="*/ 219 h 551"/>
                  <a:gd name="T22" fmla="*/ 41 w 54"/>
                  <a:gd name="T23" fmla="*/ 91 h 551"/>
                  <a:gd name="T24" fmla="*/ 19 w 54"/>
                  <a:gd name="T25" fmla="*/ 12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551">
                    <a:moveTo>
                      <a:pt x="18" y="0"/>
                    </a:moveTo>
                    <a:cubicBezTo>
                      <a:pt x="12" y="11"/>
                      <a:pt x="21" y="35"/>
                      <a:pt x="23" y="47"/>
                    </a:cubicBezTo>
                    <a:cubicBezTo>
                      <a:pt x="26" y="64"/>
                      <a:pt x="26" y="82"/>
                      <a:pt x="29" y="99"/>
                    </a:cubicBezTo>
                    <a:cubicBezTo>
                      <a:pt x="32" y="122"/>
                      <a:pt x="32" y="145"/>
                      <a:pt x="31" y="169"/>
                    </a:cubicBezTo>
                    <a:cubicBezTo>
                      <a:pt x="30" y="199"/>
                      <a:pt x="31" y="227"/>
                      <a:pt x="33" y="257"/>
                    </a:cubicBezTo>
                    <a:cubicBezTo>
                      <a:pt x="35" y="308"/>
                      <a:pt x="38" y="362"/>
                      <a:pt x="33" y="413"/>
                    </a:cubicBezTo>
                    <a:cubicBezTo>
                      <a:pt x="30" y="436"/>
                      <a:pt x="27" y="459"/>
                      <a:pt x="21" y="482"/>
                    </a:cubicBezTo>
                    <a:cubicBezTo>
                      <a:pt x="16" y="503"/>
                      <a:pt x="0" y="529"/>
                      <a:pt x="1" y="551"/>
                    </a:cubicBezTo>
                    <a:cubicBezTo>
                      <a:pt x="19" y="537"/>
                      <a:pt x="23" y="493"/>
                      <a:pt x="28" y="472"/>
                    </a:cubicBezTo>
                    <a:cubicBezTo>
                      <a:pt x="36" y="444"/>
                      <a:pt x="42" y="414"/>
                      <a:pt x="46" y="385"/>
                    </a:cubicBezTo>
                    <a:cubicBezTo>
                      <a:pt x="54" y="330"/>
                      <a:pt x="49" y="275"/>
                      <a:pt x="46" y="219"/>
                    </a:cubicBezTo>
                    <a:cubicBezTo>
                      <a:pt x="45" y="177"/>
                      <a:pt x="47" y="133"/>
                      <a:pt x="41" y="91"/>
                    </a:cubicBezTo>
                    <a:cubicBezTo>
                      <a:pt x="37" y="63"/>
                      <a:pt x="25" y="39"/>
                      <a:pt x="19" y="12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89" name="Freeform 485"/>
              <p:cNvSpPr>
                <a:spLocks noChangeArrowheads="1"/>
              </p:cNvSpPr>
              <p:nvPr>
                <p:custDataLst>
                  <p:tags r:id="rId99"/>
                </p:custDataLst>
              </p:nvPr>
            </p:nvSpPr>
            <p:spPr bwMode="auto">
              <a:xfrm>
                <a:off x="1579" y="1868"/>
                <a:ext cx="53" cy="551"/>
              </a:xfrm>
              <a:custGeom>
                <a:avLst/>
                <a:gdLst>
                  <a:gd name="T0" fmla="*/ 55 w 55"/>
                  <a:gd name="T1" fmla="*/ 0 h 574"/>
                  <a:gd name="T2" fmla="*/ 45 w 55"/>
                  <a:gd name="T3" fmla="*/ 72 h 574"/>
                  <a:gd name="T4" fmla="*/ 34 w 55"/>
                  <a:gd name="T5" fmla="*/ 154 h 574"/>
                  <a:gd name="T6" fmla="*/ 8 w 55"/>
                  <a:gd name="T7" fmla="*/ 314 h 574"/>
                  <a:gd name="T8" fmla="*/ 0 w 55"/>
                  <a:gd name="T9" fmla="*/ 458 h 574"/>
                  <a:gd name="T10" fmla="*/ 21 w 55"/>
                  <a:gd name="T11" fmla="*/ 574 h 574"/>
                  <a:gd name="T12" fmla="*/ 9 w 55"/>
                  <a:gd name="T13" fmla="*/ 416 h 574"/>
                  <a:gd name="T14" fmla="*/ 32 w 55"/>
                  <a:gd name="T15" fmla="*/ 266 h 574"/>
                  <a:gd name="T16" fmla="*/ 55 w 55"/>
                  <a:gd name="T17" fmla="*/ 15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" h="574">
                    <a:moveTo>
                      <a:pt x="55" y="0"/>
                    </a:moveTo>
                    <a:cubicBezTo>
                      <a:pt x="49" y="22"/>
                      <a:pt x="48" y="49"/>
                      <a:pt x="45" y="72"/>
                    </a:cubicBezTo>
                    <a:cubicBezTo>
                      <a:pt x="42" y="99"/>
                      <a:pt x="37" y="127"/>
                      <a:pt x="34" y="154"/>
                    </a:cubicBezTo>
                    <a:cubicBezTo>
                      <a:pt x="28" y="208"/>
                      <a:pt x="15" y="261"/>
                      <a:pt x="8" y="314"/>
                    </a:cubicBezTo>
                    <a:cubicBezTo>
                      <a:pt x="1" y="362"/>
                      <a:pt x="0" y="410"/>
                      <a:pt x="0" y="458"/>
                    </a:cubicBezTo>
                    <a:cubicBezTo>
                      <a:pt x="0" y="500"/>
                      <a:pt x="10" y="535"/>
                      <a:pt x="21" y="574"/>
                    </a:cubicBezTo>
                    <a:cubicBezTo>
                      <a:pt x="6" y="527"/>
                      <a:pt x="4" y="465"/>
                      <a:pt x="9" y="416"/>
                    </a:cubicBezTo>
                    <a:cubicBezTo>
                      <a:pt x="14" y="366"/>
                      <a:pt x="20" y="315"/>
                      <a:pt x="32" y="266"/>
                    </a:cubicBezTo>
                    <a:cubicBezTo>
                      <a:pt x="54" y="182"/>
                      <a:pt x="55" y="102"/>
                      <a:pt x="55" y="15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0" name="Freeform 486"/>
              <p:cNvSpPr>
                <a:spLocks noChangeArrowheads="1"/>
              </p:cNvSpPr>
              <p:nvPr>
                <p:custDataLst>
                  <p:tags r:id="rId100"/>
                </p:custDataLst>
              </p:nvPr>
            </p:nvSpPr>
            <p:spPr bwMode="auto">
              <a:xfrm>
                <a:off x="1112" y="1513"/>
                <a:ext cx="33" cy="291"/>
              </a:xfrm>
              <a:custGeom>
                <a:avLst/>
                <a:gdLst>
                  <a:gd name="T0" fmla="*/ 15 w 34"/>
                  <a:gd name="T1" fmla="*/ 0 h 304"/>
                  <a:gd name="T2" fmla="*/ 4 w 34"/>
                  <a:gd name="T3" fmla="*/ 157 h 304"/>
                  <a:gd name="T4" fmla="*/ 34 w 34"/>
                  <a:gd name="T5" fmla="*/ 304 h 304"/>
                  <a:gd name="T6" fmla="*/ 18 w 34"/>
                  <a:gd name="T7" fmla="*/ 152 h 304"/>
                  <a:gd name="T8" fmla="*/ 21 w 34"/>
                  <a:gd name="T9" fmla="*/ 5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04">
                    <a:moveTo>
                      <a:pt x="15" y="0"/>
                    </a:moveTo>
                    <a:cubicBezTo>
                      <a:pt x="16" y="53"/>
                      <a:pt x="0" y="104"/>
                      <a:pt x="4" y="157"/>
                    </a:cubicBezTo>
                    <a:cubicBezTo>
                      <a:pt x="9" y="208"/>
                      <a:pt x="19" y="256"/>
                      <a:pt x="34" y="304"/>
                    </a:cubicBezTo>
                    <a:cubicBezTo>
                      <a:pt x="17" y="260"/>
                      <a:pt x="14" y="199"/>
                      <a:pt x="18" y="152"/>
                    </a:cubicBezTo>
                    <a:cubicBezTo>
                      <a:pt x="22" y="103"/>
                      <a:pt x="21" y="54"/>
                      <a:pt x="21" y="5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1" name="Freeform 487"/>
              <p:cNvSpPr>
                <a:spLocks noChangeArrowheads="1"/>
              </p:cNvSpPr>
              <p:nvPr>
                <p:custDataLst>
                  <p:tags r:id="rId101"/>
                </p:custDataLst>
              </p:nvPr>
            </p:nvSpPr>
            <p:spPr bwMode="auto">
              <a:xfrm>
                <a:off x="1637" y="1445"/>
                <a:ext cx="9" cy="250"/>
              </a:xfrm>
              <a:custGeom>
                <a:avLst/>
                <a:gdLst>
                  <a:gd name="T0" fmla="*/ 0 w 9"/>
                  <a:gd name="T1" fmla="*/ 0 h 261"/>
                  <a:gd name="T2" fmla="*/ 0 w 9"/>
                  <a:gd name="T3" fmla="*/ 261 h 261"/>
                  <a:gd name="T4" fmla="*/ 4 w 9"/>
                  <a:gd name="T5" fmla="*/ 105 h 261"/>
                  <a:gd name="T6" fmla="*/ 4 w 9"/>
                  <a:gd name="T7" fmla="*/ 42 h 261"/>
                  <a:gd name="T8" fmla="*/ 3 w 9"/>
                  <a:gd name="T9" fmla="*/ 3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61">
                    <a:moveTo>
                      <a:pt x="0" y="0"/>
                    </a:moveTo>
                    <a:cubicBezTo>
                      <a:pt x="0" y="87"/>
                      <a:pt x="0" y="174"/>
                      <a:pt x="0" y="261"/>
                    </a:cubicBezTo>
                    <a:cubicBezTo>
                      <a:pt x="5" y="209"/>
                      <a:pt x="4" y="157"/>
                      <a:pt x="4" y="105"/>
                    </a:cubicBezTo>
                    <a:cubicBezTo>
                      <a:pt x="4" y="84"/>
                      <a:pt x="3" y="63"/>
                      <a:pt x="4" y="42"/>
                    </a:cubicBezTo>
                    <a:cubicBezTo>
                      <a:pt x="5" y="30"/>
                      <a:pt x="9" y="13"/>
                      <a:pt x="3" y="3"/>
                    </a:cubicBezTo>
                  </a:path>
                </a:pathLst>
              </a:custGeom>
              <a:solidFill>
                <a:srgbClr val="FCD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2" name="Freeform 488"/>
              <p:cNvSpPr>
                <a:spLocks noChangeArrowheads="1"/>
              </p:cNvSpPr>
              <p:nvPr>
                <p:custDataLst>
                  <p:tags r:id="rId102"/>
                </p:custDataLst>
              </p:nvPr>
            </p:nvSpPr>
            <p:spPr bwMode="auto">
              <a:xfrm>
                <a:off x="1096" y="2481"/>
                <a:ext cx="36" cy="60"/>
              </a:xfrm>
              <a:custGeom>
                <a:avLst/>
                <a:gdLst>
                  <a:gd name="T0" fmla="*/ 1 w 37"/>
                  <a:gd name="T1" fmla="*/ 62 h 62"/>
                  <a:gd name="T2" fmla="*/ 14 w 37"/>
                  <a:gd name="T3" fmla="*/ 48 h 62"/>
                  <a:gd name="T4" fmla="*/ 26 w 37"/>
                  <a:gd name="T5" fmla="*/ 36 h 62"/>
                  <a:gd name="T6" fmla="*/ 37 w 37"/>
                  <a:gd name="T7" fmla="*/ 0 h 62"/>
                  <a:gd name="T8" fmla="*/ 19 w 37"/>
                  <a:gd name="T9" fmla="*/ 7 h 62"/>
                  <a:gd name="T10" fmla="*/ 10 w 37"/>
                  <a:gd name="T11" fmla="*/ 21 h 62"/>
                  <a:gd name="T12" fmla="*/ 0 w 37"/>
                  <a:gd name="T13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62">
                    <a:moveTo>
                      <a:pt x="1" y="62"/>
                    </a:moveTo>
                    <a:cubicBezTo>
                      <a:pt x="5" y="60"/>
                      <a:pt x="10" y="52"/>
                      <a:pt x="14" y="48"/>
                    </a:cubicBezTo>
                    <a:cubicBezTo>
                      <a:pt x="18" y="44"/>
                      <a:pt x="23" y="40"/>
                      <a:pt x="26" y="36"/>
                    </a:cubicBezTo>
                    <a:cubicBezTo>
                      <a:pt x="34" y="27"/>
                      <a:pt x="36" y="11"/>
                      <a:pt x="37" y="0"/>
                    </a:cubicBezTo>
                    <a:cubicBezTo>
                      <a:pt x="33" y="0"/>
                      <a:pt x="23" y="5"/>
                      <a:pt x="19" y="7"/>
                    </a:cubicBezTo>
                    <a:cubicBezTo>
                      <a:pt x="12" y="10"/>
                      <a:pt x="12" y="15"/>
                      <a:pt x="10" y="21"/>
                    </a:cubicBezTo>
                    <a:cubicBezTo>
                      <a:pt x="5" y="35"/>
                      <a:pt x="3" y="48"/>
                      <a:pt x="0" y="62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3" name="Freeform 489"/>
              <p:cNvSpPr>
                <a:spLocks noChangeArrowheads="1"/>
              </p:cNvSpPr>
              <p:nvPr>
                <p:custDataLst>
                  <p:tags r:id="rId103"/>
                </p:custDataLst>
              </p:nvPr>
            </p:nvSpPr>
            <p:spPr bwMode="auto">
              <a:xfrm>
                <a:off x="1592" y="2493"/>
                <a:ext cx="37" cy="66"/>
              </a:xfrm>
              <a:custGeom>
                <a:avLst/>
                <a:gdLst>
                  <a:gd name="T0" fmla="*/ 1 w 38"/>
                  <a:gd name="T1" fmla="*/ 0 h 68"/>
                  <a:gd name="T2" fmla="*/ 34 w 38"/>
                  <a:gd name="T3" fmla="*/ 1 h 68"/>
                  <a:gd name="T4" fmla="*/ 36 w 38"/>
                  <a:gd name="T5" fmla="*/ 68 h 68"/>
                  <a:gd name="T6" fmla="*/ 28 w 38"/>
                  <a:gd name="T7" fmla="*/ 51 h 68"/>
                  <a:gd name="T8" fmla="*/ 13 w 38"/>
                  <a:gd name="T9" fmla="*/ 38 h 68"/>
                  <a:gd name="T10" fmla="*/ 0 w 38"/>
                  <a:gd name="T11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68">
                    <a:moveTo>
                      <a:pt x="1" y="0"/>
                    </a:moveTo>
                    <a:cubicBezTo>
                      <a:pt x="2" y="11"/>
                      <a:pt x="29" y="6"/>
                      <a:pt x="34" y="1"/>
                    </a:cubicBezTo>
                    <a:cubicBezTo>
                      <a:pt x="34" y="23"/>
                      <a:pt x="38" y="46"/>
                      <a:pt x="36" y="68"/>
                    </a:cubicBezTo>
                    <a:cubicBezTo>
                      <a:pt x="33" y="62"/>
                      <a:pt x="33" y="56"/>
                      <a:pt x="28" y="51"/>
                    </a:cubicBezTo>
                    <a:cubicBezTo>
                      <a:pt x="23" y="46"/>
                      <a:pt x="18" y="42"/>
                      <a:pt x="13" y="38"/>
                    </a:cubicBezTo>
                    <a:cubicBezTo>
                      <a:pt x="1" y="27"/>
                      <a:pt x="0" y="18"/>
                      <a:pt x="0" y="2"/>
                    </a:cubicBezTo>
                  </a:path>
                </a:pathLst>
              </a:custGeom>
              <a:solidFill>
                <a:srgbClr val="F7A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4" name="Freeform 490"/>
              <p:cNvSpPr>
                <a:spLocks noChangeArrowheads="1"/>
              </p:cNvSpPr>
              <p:nvPr>
                <p:custDataLst>
                  <p:tags r:id="rId104"/>
                </p:custDataLst>
              </p:nvPr>
            </p:nvSpPr>
            <p:spPr bwMode="auto">
              <a:xfrm>
                <a:off x="1629" y="1414"/>
                <a:ext cx="24" cy="8"/>
              </a:xfrm>
              <a:custGeom>
                <a:avLst/>
                <a:gdLst>
                  <a:gd name="T0" fmla="*/ 0 w 25"/>
                  <a:gd name="T1" fmla="*/ 3 h 8"/>
                  <a:gd name="T2" fmla="*/ 25 w 25"/>
                  <a:gd name="T3" fmla="*/ 3 h 8"/>
                  <a:gd name="T4" fmla="*/ 13 w 25"/>
                  <a:gd name="T5" fmla="*/ 0 h 8"/>
                  <a:gd name="T6" fmla="*/ 0 w 25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8">
                    <a:moveTo>
                      <a:pt x="0" y="3"/>
                    </a:moveTo>
                    <a:cubicBezTo>
                      <a:pt x="0" y="3"/>
                      <a:pt x="13" y="8"/>
                      <a:pt x="25" y="3"/>
                    </a:cubicBezTo>
                    <a:cubicBezTo>
                      <a:pt x="25" y="3"/>
                      <a:pt x="21" y="0"/>
                      <a:pt x="13" y="0"/>
                    </a:cubicBezTo>
                    <a:cubicBezTo>
                      <a:pt x="5" y="0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B87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5" name="Freeform 491"/>
              <p:cNvSpPr>
                <a:spLocks noChangeArrowheads="1"/>
              </p:cNvSpPr>
              <p:nvPr>
                <p:custDataLst>
                  <p:tags r:id="rId105"/>
                </p:custDataLst>
              </p:nvPr>
            </p:nvSpPr>
            <p:spPr bwMode="auto">
              <a:xfrm>
                <a:off x="1025" y="1026"/>
                <a:ext cx="187" cy="1486"/>
              </a:xfrm>
              <a:custGeom>
                <a:avLst/>
                <a:gdLst>
                  <a:gd name="T0" fmla="*/ 110 w 195"/>
                  <a:gd name="T1" fmla="*/ 1548 h 1548"/>
                  <a:gd name="T2" fmla="*/ 155 w 195"/>
                  <a:gd name="T3" fmla="*/ 1417 h 1548"/>
                  <a:gd name="T4" fmla="*/ 188 w 195"/>
                  <a:gd name="T5" fmla="*/ 1220 h 1548"/>
                  <a:gd name="T6" fmla="*/ 180 w 195"/>
                  <a:gd name="T7" fmla="*/ 971 h 1548"/>
                  <a:gd name="T8" fmla="*/ 127 w 195"/>
                  <a:gd name="T9" fmla="*/ 662 h 1548"/>
                  <a:gd name="T10" fmla="*/ 136 w 195"/>
                  <a:gd name="T11" fmla="*/ 439 h 1548"/>
                  <a:gd name="T12" fmla="*/ 136 w 195"/>
                  <a:gd name="T13" fmla="*/ 215 h 1548"/>
                  <a:gd name="T14" fmla="*/ 31 w 195"/>
                  <a:gd name="T15" fmla="*/ 1 h 1548"/>
                  <a:gd name="T16" fmla="*/ 30 w 195"/>
                  <a:gd name="T17" fmla="*/ 0 h 1548"/>
                  <a:gd name="T18" fmla="*/ 1 w 195"/>
                  <a:gd name="T19" fmla="*/ 97 h 1548"/>
                  <a:gd name="T20" fmla="*/ 27 w 195"/>
                  <a:gd name="T21" fmla="*/ 183 h 1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5" h="1548">
                    <a:moveTo>
                      <a:pt x="110" y="1548"/>
                    </a:moveTo>
                    <a:cubicBezTo>
                      <a:pt x="117" y="1516"/>
                      <a:pt x="131" y="1470"/>
                      <a:pt x="155" y="1417"/>
                    </a:cubicBezTo>
                    <a:cubicBezTo>
                      <a:pt x="194" y="1330"/>
                      <a:pt x="188" y="1220"/>
                      <a:pt x="188" y="1220"/>
                    </a:cubicBezTo>
                    <a:cubicBezTo>
                      <a:pt x="195" y="1045"/>
                      <a:pt x="180" y="971"/>
                      <a:pt x="180" y="971"/>
                    </a:cubicBezTo>
                    <a:cubicBezTo>
                      <a:pt x="178" y="888"/>
                      <a:pt x="132" y="778"/>
                      <a:pt x="127" y="662"/>
                    </a:cubicBezTo>
                    <a:cubicBezTo>
                      <a:pt x="122" y="562"/>
                      <a:pt x="136" y="439"/>
                      <a:pt x="136" y="439"/>
                    </a:cubicBezTo>
                    <a:cubicBezTo>
                      <a:pt x="136" y="439"/>
                      <a:pt x="140" y="367"/>
                      <a:pt x="136" y="215"/>
                    </a:cubicBezTo>
                    <a:cubicBezTo>
                      <a:pt x="132" y="76"/>
                      <a:pt x="82" y="40"/>
                      <a:pt x="31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4" y="23"/>
                      <a:pt x="0" y="60"/>
                      <a:pt x="1" y="97"/>
                    </a:cubicBezTo>
                    <a:cubicBezTo>
                      <a:pt x="3" y="133"/>
                      <a:pt x="14" y="146"/>
                      <a:pt x="27" y="183"/>
                    </a:cubicBezTo>
                  </a:path>
                </a:pathLst>
              </a:custGeom>
              <a:noFill/>
              <a:ln w="4763">
                <a:solidFill>
                  <a:srgbClr val="343434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6" name="Freeform 492"/>
              <p:cNvSpPr>
                <a:spLocks noChangeArrowheads="1"/>
              </p:cNvSpPr>
              <p:nvPr>
                <p:custDataLst>
                  <p:tags r:id="rId106"/>
                </p:custDataLst>
              </p:nvPr>
            </p:nvSpPr>
            <p:spPr bwMode="auto">
              <a:xfrm>
                <a:off x="1051" y="1202"/>
                <a:ext cx="119" cy="1353"/>
              </a:xfrm>
              <a:custGeom>
                <a:avLst/>
                <a:gdLst>
                  <a:gd name="T0" fmla="*/ 0 w 124"/>
                  <a:gd name="T1" fmla="*/ 0 h 1410"/>
                  <a:gd name="T2" fmla="*/ 7 w 124"/>
                  <a:gd name="T3" fmla="*/ 35 h 1410"/>
                  <a:gd name="T4" fmla="*/ 58 w 124"/>
                  <a:gd name="T5" fmla="*/ 94 h 1410"/>
                  <a:gd name="T6" fmla="*/ 70 w 124"/>
                  <a:gd name="T7" fmla="*/ 256 h 1410"/>
                  <a:gd name="T8" fmla="*/ 64 w 124"/>
                  <a:gd name="T9" fmla="*/ 538 h 1410"/>
                  <a:gd name="T10" fmla="*/ 120 w 124"/>
                  <a:gd name="T11" fmla="*/ 839 h 1410"/>
                  <a:gd name="T12" fmla="*/ 123 w 124"/>
                  <a:gd name="T13" fmla="*/ 1037 h 1410"/>
                  <a:gd name="T14" fmla="*/ 95 w 124"/>
                  <a:gd name="T15" fmla="*/ 1213 h 1410"/>
                  <a:gd name="T16" fmla="*/ 42 w 124"/>
                  <a:gd name="T17" fmla="*/ 1410 h 1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1410">
                    <a:moveTo>
                      <a:pt x="0" y="0"/>
                    </a:moveTo>
                    <a:cubicBezTo>
                      <a:pt x="4" y="10"/>
                      <a:pt x="6" y="22"/>
                      <a:pt x="7" y="35"/>
                    </a:cubicBezTo>
                    <a:cubicBezTo>
                      <a:pt x="35" y="38"/>
                      <a:pt x="52" y="66"/>
                      <a:pt x="58" y="94"/>
                    </a:cubicBezTo>
                    <a:cubicBezTo>
                      <a:pt x="69" y="155"/>
                      <a:pt x="70" y="201"/>
                      <a:pt x="70" y="256"/>
                    </a:cubicBezTo>
                    <a:cubicBezTo>
                      <a:pt x="70" y="256"/>
                      <a:pt x="51" y="452"/>
                      <a:pt x="64" y="538"/>
                    </a:cubicBezTo>
                    <a:cubicBezTo>
                      <a:pt x="84" y="673"/>
                      <a:pt x="117" y="759"/>
                      <a:pt x="120" y="839"/>
                    </a:cubicBezTo>
                    <a:cubicBezTo>
                      <a:pt x="122" y="919"/>
                      <a:pt x="123" y="1037"/>
                      <a:pt x="123" y="1037"/>
                    </a:cubicBezTo>
                    <a:cubicBezTo>
                      <a:pt x="123" y="1037"/>
                      <a:pt x="124" y="1139"/>
                      <a:pt x="95" y="1213"/>
                    </a:cubicBezTo>
                    <a:cubicBezTo>
                      <a:pt x="72" y="1275"/>
                      <a:pt x="52" y="1363"/>
                      <a:pt x="42" y="1410"/>
                    </a:cubicBezTo>
                  </a:path>
                </a:pathLst>
              </a:custGeom>
              <a:noFill/>
              <a:ln w="4763">
                <a:solidFill>
                  <a:srgbClr val="343434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7" name="Freeform 493"/>
              <p:cNvSpPr>
                <a:spLocks noChangeArrowheads="1"/>
              </p:cNvSpPr>
              <p:nvPr>
                <p:custDataLst>
                  <p:tags r:id="rId107"/>
                </p:custDataLst>
              </p:nvPr>
            </p:nvSpPr>
            <p:spPr bwMode="auto">
              <a:xfrm>
                <a:off x="1554" y="1411"/>
                <a:ext cx="112" cy="1157"/>
              </a:xfrm>
              <a:custGeom>
                <a:avLst/>
                <a:gdLst>
                  <a:gd name="T0" fmla="*/ 81 w 117"/>
                  <a:gd name="T1" fmla="*/ 1206 h 1206"/>
                  <a:gd name="T2" fmla="*/ 54 w 117"/>
                  <a:gd name="T3" fmla="*/ 1002 h 1206"/>
                  <a:gd name="T4" fmla="*/ 56 w 117"/>
                  <a:gd name="T5" fmla="*/ 802 h 1206"/>
                  <a:gd name="T6" fmla="*/ 90 w 117"/>
                  <a:gd name="T7" fmla="*/ 616 h 1206"/>
                  <a:gd name="T8" fmla="*/ 112 w 117"/>
                  <a:gd name="T9" fmla="*/ 290 h 1206"/>
                  <a:gd name="T10" fmla="*/ 111 w 117"/>
                  <a:gd name="T11" fmla="*/ 0 h 1206"/>
                  <a:gd name="T12" fmla="*/ 92 w 117"/>
                  <a:gd name="T13" fmla="*/ 8 h 1206"/>
                  <a:gd name="T14" fmla="*/ 71 w 117"/>
                  <a:gd name="T15" fmla="*/ 0 h 1206"/>
                  <a:gd name="T16" fmla="*/ 66 w 117"/>
                  <a:gd name="T17" fmla="*/ 288 h 1206"/>
                  <a:gd name="T18" fmla="*/ 48 w 117"/>
                  <a:gd name="T19" fmla="*/ 616 h 1206"/>
                  <a:gd name="T20" fmla="*/ 18 w 117"/>
                  <a:gd name="T21" fmla="*/ 807 h 1206"/>
                  <a:gd name="T22" fmla="*/ 18 w 117"/>
                  <a:gd name="T23" fmla="*/ 1010 h 1206"/>
                  <a:gd name="T24" fmla="*/ 41 w 117"/>
                  <a:gd name="T25" fmla="*/ 1157 h 1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1206">
                    <a:moveTo>
                      <a:pt x="81" y="1206"/>
                    </a:moveTo>
                    <a:cubicBezTo>
                      <a:pt x="82" y="1168"/>
                      <a:pt x="81" y="1081"/>
                      <a:pt x="54" y="1002"/>
                    </a:cubicBezTo>
                    <a:cubicBezTo>
                      <a:pt x="38" y="951"/>
                      <a:pt x="56" y="802"/>
                      <a:pt x="56" y="802"/>
                    </a:cubicBezTo>
                    <a:cubicBezTo>
                      <a:pt x="56" y="802"/>
                      <a:pt x="88" y="655"/>
                      <a:pt x="90" y="616"/>
                    </a:cubicBezTo>
                    <a:cubicBezTo>
                      <a:pt x="94" y="558"/>
                      <a:pt x="117" y="469"/>
                      <a:pt x="112" y="290"/>
                    </a:cubicBezTo>
                    <a:cubicBezTo>
                      <a:pt x="111" y="221"/>
                      <a:pt x="112" y="16"/>
                      <a:pt x="111" y="0"/>
                    </a:cubicBezTo>
                    <a:cubicBezTo>
                      <a:pt x="111" y="0"/>
                      <a:pt x="108" y="8"/>
                      <a:pt x="92" y="8"/>
                    </a:cubicBezTo>
                    <a:cubicBezTo>
                      <a:pt x="76" y="9"/>
                      <a:pt x="71" y="0"/>
                      <a:pt x="71" y="0"/>
                    </a:cubicBezTo>
                    <a:cubicBezTo>
                      <a:pt x="71" y="0"/>
                      <a:pt x="69" y="231"/>
                      <a:pt x="66" y="288"/>
                    </a:cubicBezTo>
                    <a:cubicBezTo>
                      <a:pt x="65" y="330"/>
                      <a:pt x="84" y="398"/>
                      <a:pt x="48" y="616"/>
                    </a:cubicBezTo>
                    <a:cubicBezTo>
                      <a:pt x="30" y="729"/>
                      <a:pt x="18" y="807"/>
                      <a:pt x="18" y="807"/>
                    </a:cubicBezTo>
                    <a:cubicBezTo>
                      <a:pt x="18" y="807"/>
                      <a:pt x="0" y="916"/>
                      <a:pt x="18" y="1010"/>
                    </a:cubicBezTo>
                    <a:cubicBezTo>
                      <a:pt x="32" y="1081"/>
                      <a:pt x="38" y="1128"/>
                      <a:pt x="41" y="1157"/>
                    </a:cubicBezTo>
                  </a:path>
                </a:pathLst>
              </a:custGeom>
              <a:noFill/>
              <a:ln w="3175">
                <a:solidFill>
                  <a:srgbClr val="343434"/>
                </a:solidFill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8" name="Freeform 494"/>
              <p:cNvSpPr>
                <a:spLocks noChangeArrowheads="1"/>
              </p:cNvSpPr>
              <p:nvPr>
                <p:custDataLst>
                  <p:tags r:id="rId108"/>
                </p:custDataLst>
              </p:nvPr>
            </p:nvSpPr>
            <p:spPr bwMode="auto">
              <a:xfrm>
                <a:off x="1085" y="1070"/>
                <a:ext cx="65" cy="196"/>
              </a:xfrm>
              <a:custGeom>
                <a:avLst/>
                <a:gdLst>
                  <a:gd name="T0" fmla="*/ 0 w 67"/>
                  <a:gd name="T1" fmla="*/ 0 h 204"/>
                  <a:gd name="T2" fmla="*/ 67 w 67"/>
                  <a:gd name="T3" fmla="*/ 204 h 204"/>
                  <a:gd name="T4" fmla="*/ 0 w 67"/>
                  <a:gd name="T5" fmla="*/ 0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7" h="204">
                    <a:moveTo>
                      <a:pt x="0" y="0"/>
                    </a:moveTo>
                    <a:cubicBezTo>
                      <a:pt x="0" y="0"/>
                      <a:pt x="65" y="44"/>
                      <a:pt x="67" y="204"/>
                    </a:cubicBezTo>
                    <a:cubicBezTo>
                      <a:pt x="67" y="204"/>
                      <a:pt x="62" y="6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99" name="Freeform 495"/>
              <p:cNvSpPr>
                <a:spLocks noChangeArrowheads="1"/>
              </p:cNvSpPr>
              <p:nvPr>
                <p:custDataLst>
                  <p:tags r:id="rId109"/>
                </p:custDataLst>
              </p:nvPr>
            </p:nvSpPr>
            <p:spPr bwMode="auto">
              <a:xfrm>
                <a:off x="1114" y="1526"/>
                <a:ext cx="81" cy="601"/>
              </a:xfrm>
              <a:custGeom>
                <a:avLst/>
                <a:gdLst>
                  <a:gd name="T0" fmla="*/ 17 w 84"/>
                  <a:gd name="T1" fmla="*/ 0 h 626"/>
                  <a:gd name="T2" fmla="*/ 40 w 84"/>
                  <a:gd name="T3" fmla="*/ 300 h 626"/>
                  <a:gd name="T4" fmla="*/ 79 w 84"/>
                  <a:gd name="T5" fmla="*/ 626 h 626"/>
                  <a:gd name="T6" fmla="*/ 42 w 84"/>
                  <a:gd name="T7" fmla="*/ 332 h 626"/>
                  <a:gd name="T8" fmla="*/ 17 w 84"/>
                  <a:gd name="T9" fmla="*/ 0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626">
                    <a:moveTo>
                      <a:pt x="17" y="0"/>
                    </a:moveTo>
                    <a:cubicBezTo>
                      <a:pt x="17" y="0"/>
                      <a:pt x="0" y="176"/>
                      <a:pt x="40" y="300"/>
                    </a:cubicBezTo>
                    <a:cubicBezTo>
                      <a:pt x="81" y="424"/>
                      <a:pt x="84" y="563"/>
                      <a:pt x="79" y="626"/>
                    </a:cubicBezTo>
                    <a:cubicBezTo>
                      <a:pt x="79" y="626"/>
                      <a:pt x="74" y="425"/>
                      <a:pt x="42" y="332"/>
                    </a:cubicBezTo>
                    <a:cubicBezTo>
                      <a:pt x="10" y="239"/>
                      <a:pt x="2" y="58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0" name="Freeform 496"/>
              <p:cNvSpPr>
                <a:spLocks noChangeArrowheads="1"/>
              </p:cNvSpPr>
              <p:nvPr>
                <p:custDataLst>
                  <p:tags r:id="rId110"/>
                </p:custDataLst>
              </p:nvPr>
            </p:nvSpPr>
            <p:spPr bwMode="auto">
              <a:xfrm>
                <a:off x="1583" y="1745"/>
                <a:ext cx="62" cy="575"/>
              </a:xfrm>
              <a:custGeom>
                <a:avLst/>
                <a:gdLst>
                  <a:gd name="T0" fmla="*/ 64 w 64"/>
                  <a:gd name="T1" fmla="*/ 0 h 599"/>
                  <a:gd name="T2" fmla="*/ 32 w 64"/>
                  <a:gd name="T3" fmla="*/ 326 h 599"/>
                  <a:gd name="T4" fmla="*/ 0 w 64"/>
                  <a:gd name="T5" fmla="*/ 599 h 599"/>
                  <a:gd name="T6" fmla="*/ 34 w 64"/>
                  <a:gd name="T7" fmla="*/ 273 h 599"/>
                  <a:gd name="T8" fmla="*/ 64 w 64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599">
                    <a:moveTo>
                      <a:pt x="64" y="0"/>
                    </a:moveTo>
                    <a:cubicBezTo>
                      <a:pt x="64" y="0"/>
                      <a:pt x="57" y="227"/>
                      <a:pt x="32" y="326"/>
                    </a:cubicBezTo>
                    <a:cubicBezTo>
                      <a:pt x="7" y="424"/>
                      <a:pt x="0" y="599"/>
                      <a:pt x="0" y="599"/>
                    </a:cubicBezTo>
                    <a:cubicBezTo>
                      <a:pt x="0" y="599"/>
                      <a:pt x="5" y="409"/>
                      <a:pt x="34" y="273"/>
                    </a:cubicBezTo>
                    <a:cubicBezTo>
                      <a:pt x="51" y="200"/>
                      <a:pt x="64" y="0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1" name="Freeform 497"/>
              <p:cNvSpPr>
                <a:spLocks noChangeArrowheads="1"/>
              </p:cNvSpPr>
              <p:nvPr>
                <p:custDataLst>
                  <p:tags r:id="rId111"/>
                </p:custDataLst>
              </p:nvPr>
            </p:nvSpPr>
            <p:spPr bwMode="auto">
              <a:xfrm>
                <a:off x="1625" y="1417"/>
                <a:ext cx="33" cy="7"/>
              </a:xfrm>
              <a:custGeom>
                <a:avLst/>
                <a:gdLst>
                  <a:gd name="T0" fmla="*/ 0 w 35"/>
                  <a:gd name="T1" fmla="*/ 1 h 8"/>
                  <a:gd name="T2" fmla="*/ 19 w 35"/>
                  <a:gd name="T3" fmla="*/ 5 h 8"/>
                  <a:gd name="T4" fmla="*/ 35 w 35"/>
                  <a:gd name="T5" fmla="*/ 0 h 8"/>
                  <a:gd name="T6" fmla="*/ 19 w 35"/>
                  <a:gd name="T7" fmla="*/ 7 h 8"/>
                  <a:gd name="T8" fmla="*/ 0 w 35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8">
                    <a:moveTo>
                      <a:pt x="0" y="1"/>
                    </a:moveTo>
                    <a:cubicBezTo>
                      <a:pt x="0" y="1"/>
                      <a:pt x="8" y="5"/>
                      <a:pt x="19" y="5"/>
                    </a:cubicBezTo>
                    <a:cubicBezTo>
                      <a:pt x="30" y="5"/>
                      <a:pt x="35" y="0"/>
                      <a:pt x="35" y="0"/>
                    </a:cubicBezTo>
                    <a:cubicBezTo>
                      <a:pt x="35" y="0"/>
                      <a:pt x="32" y="7"/>
                      <a:pt x="19" y="7"/>
                    </a:cubicBezTo>
                    <a:cubicBezTo>
                      <a:pt x="6" y="8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2" name="Freeform 498"/>
              <p:cNvSpPr>
                <a:spLocks noChangeArrowheads="1"/>
              </p:cNvSpPr>
              <p:nvPr>
                <p:custDataLst>
                  <p:tags r:id="rId112"/>
                </p:custDataLst>
              </p:nvPr>
            </p:nvSpPr>
            <p:spPr bwMode="auto">
              <a:xfrm>
                <a:off x="1622" y="1411"/>
                <a:ext cx="38" cy="9"/>
              </a:xfrm>
              <a:custGeom>
                <a:avLst/>
                <a:gdLst>
                  <a:gd name="T0" fmla="*/ 0 w 40"/>
                  <a:gd name="T1" fmla="*/ 0 h 9"/>
                  <a:gd name="T2" fmla="*/ 6 w 40"/>
                  <a:gd name="T3" fmla="*/ 0 h 9"/>
                  <a:gd name="T4" fmla="*/ 33 w 40"/>
                  <a:gd name="T5" fmla="*/ 0 h 9"/>
                  <a:gd name="T6" fmla="*/ 40 w 40"/>
                  <a:gd name="T7" fmla="*/ 0 h 9"/>
                  <a:gd name="T8" fmla="*/ 20 w 40"/>
                  <a:gd name="T9" fmla="*/ 8 h 9"/>
                  <a:gd name="T10" fmla="*/ 0 w 4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9">
                    <a:moveTo>
                      <a:pt x="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21" y="8"/>
                      <a:pt x="33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6" y="9"/>
                      <a:pt x="20" y="8"/>
                    </a:cubicBezTo>
                    <a:cubicBezTo>
                      <a:pt x="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AD8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  <p:sp>
            <p:nvSpPr>
              <p:cNvPr id="103" name="Freeform 499"/>
              <p:cNvSpPr>
                <a:spLocks noChangeArrowheads="1"/>
              </p:cNvSpPr>
              <p:nvPr>
                <p:custDataLst>
                  <p:tags r:id="rId113"/>
                </p:custDataLst>
              </p:nvPr>
            </p:nvSpPr>
            <p:spPr bwMode="auto">
              <a:xfrm>
                <a:off x="1622" y="1411"/>
                <a:ext cx="38" cy="9"/>
              </a:xfrm>
              <a:custGeom>
                <a:avLst/>
                <a:gdLst>
                  <a:gd name="T0" fmla="*/ 0 w 40"/>
                  <a:gd name="T1" fmla="*/ 0 h 9"/>
                  <a:gd name="T2" fmla="*/ 7 w 40"/>
                  <a:gd name="T3" fmla="*/ 0 h 9"/>
                  <a:gd name="T4" fmla="*/ 33 w 40"/>
                  <a:gd name="T5" fmla="*/ 0 h 9"/>
                  <a:gd name="T6" fmla="*/ 40 w 40"/>
                  <a:gd name="T7" fmla="*/ 0 h 9"/>
                  <a:gd name="T8" fmla="*/ 20 w 40"/>
                  <a:gd name="T9" fmla="*/ 8 h 9"/>
                  <a:gd name="T10" fmla="*/ 0 w 4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9">
                    <a:moveTo>
                      <a:pt x="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22" y="8"/>
                      <a:pt x="33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6" y="9"/>
                      <a:pt x="20" y="8"/>
                    </a:cubicBezTo>
                    <a:cubicBezTo>
                      <a:pt x="5" y="8"/>
                      <a:pt x="0" y="0"/>
                      <a:pt x="0" y="0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343434"/>
                </a:solidFill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fontAlgn="base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endParaRPr lang="zh-CN" altLang="en-US">
                  <a:ea typeface="宋体" panose="02010600030101010101" pitchFamily="2" charset="-122"/>
                </a:endParaRPr>
              </a:p>
            </p:txBody>
          </p:sp>
        </p:grpSp>
      </p:grpSp>
      <p:grpSp>
        <p:nvGrpSpPr>
          <p:cNvPr id="505" name="Group 4"/>
          <p:cNvGrpSpPr/>
          <p:nvPr>
            <p:custDataLst>
              <p:tags r:id="rId4"/>
            </p:custDataLst>
          </p:nvPr>
        </p:nvGrpSpPr>
        <p:grpSpPr>
          <a:xfrm>
            <a:off x="7217285" y="612271"/>
            <a:ext cx="3790950" cy="2308745"/>
            <a:chOff x="717" y="1450"/>
            <a:chExt cx="2501" cy="1748"/>
          </a:xfrm>
        </p:grpSpPr>
        <p:sp>
          <p:nvSpPr>
            <p:cNvPr id="506" name="Text Box 5"/>
            <p:cNvSpPr txBox="1"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717" y="2296"/>
              <a:ext cx="747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kumimoji="0" lang="zh-CN" altLang="en-US" sz="2400" b="1">
                  <a:solidFill>
                    <a:srgbClr val="000000"/>
                  </a:solidFill>
                  <a:latin typeface="+mn-ea"/>
                  <a:ea typeface="+mn-ea"/>
                </a:rPr>
                <a:t>肾单位</a:t>
              </a:r>
            </a:p>
          </p:txBody>
        </p:sp>
        <p:sp>
          <p:nvSpPr>
            <p:cNvPr id="507" name="AutoShape 6"/>
            <p:cNvSpPr/>
            <p:nvPr>
              <p:custDataLst>
                <p:tags r:id="rId10"/>
              </p:custDataLst>
            </p:nvPr>
          </p:nvSpPr>
          <p:spPr bwMode="auto">
            <a:xfrm>
              <a:off x="1495" y="1808"/>
              <a:ext cx="46" cy="1270"/>
            </a:xfrm>
            <a:prstGeom prst="leftBrace">
              <a:avLst>
                <a:gd name="adj1" fmla="val 23007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kumimoji="0" lang="zh-CN" altLang="en-US" sz="180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508" name="AutoShape 7"/>
            <p:cNvSpPr/>
            <p:nvPr>
              <p:custDataLst>
                <p:tags r:id="rId11"/>
              </p:custDataLst>
            </p:nvPr>
          </p:nvSpPr>
          <p:spPr bwMode="auto">
            <a:xfrm>
              <a:off x="2304" y="1510"/>
              <a:ext cx="136" cy="680"/>
            </a:xfrm>
            <a:prstGeom prst="leftBrace">
              <a:avLst>
                <a:gd name="adj1" fmla="val 41667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kumimoji="0" lang="zh-CN" altLang="en-US" sz="1800">
                <a:solidFill>
                  <a:srgbClr val="000000"/>
                </a:solidFill>
                <a:latin typeface="+mn-ea"/>
                <a:ea typeface="+mn-ea"/>
              </a:endParaRPr>
            </a:p>
          </p:txBody>
        </p:sp>
        <p:sp>
          <p:nvSpPr>
            <p:cNvPr id="509" name="Text Box 8"/>
            <p:cNvSpPr txBox="1"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1520" y="1674"/>
              <a:ext cx="809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kumimoji="0" lang="zh-CN" altLang="en-US" sz="2400" b="1">
                  <a:solidFill>
                    <a:srgbClr val="000000"/>
                  </a:solidFill>
                  <a:latin typeface="+mn-ea"/>
                  <a:ea typeface="+mn-ea"/>
                </a:rPr>
                <a:t>肾小体</a:t>
              </a:r>
            </a:p>
          </p:txBody>
        </p:sp>
        <p:sp>
          <p:nvSpPr>
            <p:cNvPr id="510" name="Text Box 9"/>
            <p:cNvSpPr txBox="1"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1509" y="2848"/>
              <a:ext cx="747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kumimoji="0" lang="zh-CN" altLang="en-US" sz="2400" b="1">
                  <a:solidFill>
                    <a:srgbClr val="000000"/>
                  </a:solidFill>
                  <a:latin typeface="+mn-ea"/>
                  <a:ea typeface="+mn-ea"/>
                </a:rPr>
                <a:t>肾小管</a:t>
              </a:r>
            </a:p>
          </p:txBody>
        </p:sp>
        <p:sp>
          <p:nvSpPr>
            <p:cNvPr id="511" name="Text Box 10"/>
            <p:cNvSpPr txBox="1"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2400" y="1450"/>
              <a:ext cx="818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kumimoji="0" lang="zh-CN" altLang="en-US" sz="2400" b="1">
                  <a:solidFill>
                    <a:srgbClr val="000000"/>
                  </a:solidFill>
                  <a:latin typeface="+mn-ea"/>
                  <a:ea typeface="+mn-ea"/>
                </a:rPr>
                <a:t>肾小球</a:t>
              </a:r>
            </a:p>
          </p:txBody>
        </p:sp>
        <p:sp>
          <p:nvSpPr>
            <p:cNvPr id="512" name="Text Box 11"/>
            <p:cNvSpPr txBox="1"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2387" y="1966"/>
              <a:ext cx="747" cy="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kumimoji="0" lang="zh-CN" altLang="en-US" sz="2400" b="1">
                  <a:solidFill>
                    <a:srgbClr val="000000"/>
                  </a:solidFill>
                  <a:latin typeface="+mn-ea"/>
                  <a:ea typeface="+mn-ea"/>
                </a:rPr>
                <a:t>肾小囊</a:t>
              </a:r>
            </a:p>
          </p:txBody>
        </p:sp>
      </p:grpSp>
      <p:sp>
        <p:nvSpPr>
          <p:cNvPr id="513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9512810" y="134433"/>
            <a:ext cx="1514475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0" lang="zh-CN" altLang="en-US" sz="2000" b="1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kumimoji="0" lang="zh-CN" altLang="en-US" sz="2000" b="1" u="sng">
                <a:solidFill>
                  <a:srgbClr val="FF0000"/>
                </a:solidFill>
                <a:latin typeface="+mn-ea"/>
                <a:ea typeface="+mn-ea"/>
              </a:rPr>
              <a:t>过滤血浆</a:t>
            </a:r>
            <a:r>
              <a:rPr kumimoji="0" lang="zh-CN" altLang="en-US" sz="2000" b="1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sp>
        <p:nvSpPr>
          <p:cNvPr id="514" name="Text Box 1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9427085" y="2420433"/>
            <a:ext cx="151447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0" lang="zh-CN" altLang="en-US" sz="2400" b="1">
                <a:solidFill>
                  <a:srgbClr val="FF0000"/>
                </a:solidFill>
                <a:latin typeface="+mn-ea"/>
                <a:ea typeface="+mn-ea"/>
              </a:rPr>
              <a:t>（</a:t>
            </a:r>
            <a:r>
              <a:rPr kumimoji="0" lang="zh-CN" altLang="en-US" sz="2400" b="1" u="sng">
                <a:solidFill>
                  <a:srgbClr val="FF0000"/>
                </a:solidFill>
                <a:latin typeface="+mn-ea"/>
                <a:ea typeface="+mn-ea"/>
              </a:rPr>
              <a:t>重吸收</a:t>
            </a:r>
            <a:r>
              <a:rPr kumimoji="0" lang="zh-CN" altLang="en-US" sz="2400" b="1">
                <a:solidFill>
                  <a:srgbClr val="FF0000"/>
                </a:solidFill>
                <a:latin typeface="+mn-ea"/>
                <a:ea typeface="+mn-ea"/>
              </a:rPr>
              <a:t>）</a:t>
            </a:r>
          </a:p>
        </p:txBody>
      </p:sp>
      <p:sp>
        <p:nvSpPr>
          <p:cNvPr id="515" name="文本框 12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905048" y="732921"/>
            <a:ext cx="114300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kumimoji="0" lang="zh-CN" altLang="en-US" sz="100" b="1">
                <a:solidFill>
                  <a:srgbClr val="FFFFFF"/>
                </a:solidFill>
                <a:latin typeface="+mn-ea"/>
                <a:ea typeface="+mn-ea"/>
              </a:rPr>
              <a:t>汉水丑生侯伟作品</a:t>
            </a:r>
            <a:endParaRPr kumimoji="0" lang="en-US" altLang="zh-CN" sz="100" b="1">
              <a:solidFill>
                <a:srgbClr val="FFFFFF"/>
              </a:solidFill>
              <a:latin typeface="+mn-ea"/>
              <a:ea typeface="+mn-ea"/>
            </a:endParaRPr>
          </a:p>
        </p:txBody>
      </p:sp>
      <p:sp>
        <p:nvSpPr>
          <p:cNvPr id="516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79968" y="3189565"/>
            <a:ext cx="5227072" cy="32605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25000"/>
              </a:lnSpc>
              <a:spcBef>
                <a:spcPct val="50000"/>
              </a:spcBef>
              <a:buFontTx/>
              <a:buNone/>
            </a:pPr>
            <a:r>
              <a:rPr kumimoji="0" lang="en-US" altLang="zh-CN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    </a:t>
            </a:r>
            <a:r>
              <a:rPr kumimoji="0" lang="zh-CN" altLang="en-US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血液流经肾小球</a:t>
            </a:r>
            <a:r>
              <a:rPr kumimoji="0" lang="en-US" altLang="zh-CN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,</a:t>
            </a:r>
            <a:r>
              <a:rPr kumimoji="0" lang="zh-CN" altLang="en-US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从血浆中过滤出一些基本不含蛋白质的滤液到肾小囊腔中</a:t>
            </a:r>
            <a:r>
              <a:rPr kumimoji="0" lang="en-US" altLang="zh-CN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,</a:t>
            </a:r>
            <a:r>
              <a:rPr kumimoji="0" lang="zh-CN" altLang="en-US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称为</a:t>
            </a:r>
            <a:r>
              <a:rPr kumimoji="0" lang="zh-CN" altLang="en-US" sz="2400" b="1" u="sng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原尿</a:t>
            </a:r>
            <a:r>
              <a:rPr kumimoji="0" lang="zh-CN" altLang="en-US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。原尿流经肾小管和集合管</a:t>
            </a:r>
            <a:r>
              <a:rPr kumimoji="0" lang="en-US" altLang="zh-CN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,</a:t>
            </a:r>
            <a:r>
              <a:rPr kumimoji="0" lang="zh-CN" altLang="en-US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在肾小管和集合管处</a:t>
            </a:r>
            <a:r>
              <a:rPr kumimoji="0" lang="en-US" altLang="zh-CN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,</a:t>
            </a:r>
            <a:r>
              <a:rPr kumimoji="0" lang="en-US" altLang="zh-CN" sz="2400" b="1" u="sng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99%</a:t>
            </a:r>
            <a:r>
              <a:rPr kumimoji="0" lang="zh-CN" altLang="en-US" sz="2400" b="1" u="sng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的水、全部葡萄糖和部分无机盐等被重吸收</a:t>
            </a:r>
            <a:r>
              <a:rPr kumimoji="0" lang="en-US" altLang="zh-CN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,</a:t>
            </a:r>
            <a:r>
              <a:rPr kumimoji="0" lang="zh-CN" altLang="en-US" sz="2400" b="1">
                <a:solidFill>
                  <a:srgbClr val="00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剩下少量水和无机盐以及代谢废物（如尿素）形成终尿。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3" grpId="0"/>
      <p:bldP spid="514" grpId="0"/>
      <p:bldP spid="51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7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8" name="矩形 7"/>
          <p:cNvSpPr/>
          <p:nvPr>
            <p:custDataLst>
              <p:tags r:id="rId3"/>
            </p:custDataLst>
          </p:nvPr>
        </p:nvSpPr>
        <p:spPr>
          <a:xfrm>
            <a:off x="586028" y="1083714"/>
            <a:ext cx="11594860" cy="671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3.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体内细胞产生的代谢废物，如尿素和</a:t>
            </a: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CO</a:t>
            </a:r>
            <a:r>
              <a:rPr lang="en-US" altLang="zh-CN" sz="2800" baseline="-250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是通过哪些器官排到体外的？</a:t>
            </a:r>
          </a:p>
        </p:txBody>
      </p:sp>
      <p:sp>
        <p:nvSpPr>
          <p:cNvPr id="24" name="矩形 23"/>
          <p:cNvSpPr/>
          <p:nvPr>
            <p:custDataLst>
              <p:tags r:id="rId4"/>
            </p:custDataLst>
          </p:nvPr>
        </p:nvSpPr>
        <p:spPr>
          <a:xfrm>
            <a:off x="590693" y="1755308"/>
            <a:ext cx="11015280" cy="16842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400">
                <a:solidFill>
                  <a:srgbClr val="C00000"/>
                </a:solidFill>
                <a:latin typeface="Times New Roman" panose="02020603050405020304" pitchFamily="18" charset="0"/>
                <a:ea typeface="楷体" panose="02010609060101010101" pitchFamily="49" charset="-122"/>
                <a:cs typeface="Times New Roman" panose="02020603050405020304" pitchFamily="18" charset="0"/>
                <a:sym typeface="Times New Roman" panose="02020603050405020304" pitchFamily="18" charset="0"/>
              </a:rPr>
              <a:t>提示：体内细胞产生的代谢废物主要通过皮肤分泌汗液，泌尿系统形成、排出尿液和呼吸系统的呼气这三条途径来排出，其中以泌尿系统和呼吸系统的排泄途径为主。例如，血浆中的尿素主要通过肾脏形成的尿液排出体外。</a:t>
            </a:r>
          </a:p>
        </p:txBody>
      </p:sp>
      <p:sp>
        <p:nvSpPr>
          <p:cNvPr id="26" name="矩形 25"/>
          <p:cNvSpPr/>
          <p:nvPr>
            <p:custDataLst>
              <p:tags r:id="rId5"/>
            </p:custDataLst>
          </p:nvPr>
        </p:nvSpPr>
        <p:spPr>
          <a:xfrm>
            <a:off x="586028" y="3439552"/>
            <a:ext cx="11726266" cy="671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4.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请你用简单的示意图表示内环境与外界环境的物质交换的关系。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432350" y="3484692"/>
            <a:ext cx="492443" cy="1371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alpha val="50195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accent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eaVert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2000" b="1">
                <a:solidFill>
                  <a:srgbClr val="FF00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代谢终产物</a:t>
            </a:r>
          </a:p>
        </p:txBody>
      </p:sp>
      <p:sp>
        <p:nvSpPr>
          <p:cNvPr id="54275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220191" y="3256092"/>
            <a:ext cx="15240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sz="1800" b="1">
                <a:solidFill>
                  <a:srgbClr val="FF00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代谢终产物</a:t>
            </a:r>
            <a:r>
              <a:rPr kumimoji="1" lang="en-US" altLang="zh-CN" sz="1800" b="1">
                <a:solidFill>
                  <a:srgbClr val="FF00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CO</a:t>
            </a:r>
            <a:r>
              <a:rPr kumimoji="1" lang="en-US" altLang="zh-CN" sz="1800" b="1" baseline="-25000">
                <a:solidFill>
                  <a:srgbClr val="FF00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2</a:t>
            </a:r>
          </a:p>
        </p:txBody>
      </p:sp>
      <p:sp>
        <p:nvSpPr>
          <p:cNvPr id="5427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09991" y="1122492"/>
            <a:ext cx="7391400" cy="5562600"/>
          </a:xfrm>
          <a:prstGeom prst="rect">
            <a:avLst/>
          </a:prstGeom>
          <a:noFill/>
          <a:ln w="31750">
            <a:solidFill>
              <a:schemeClr val="tx1"/>
            </a:solidFill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zh-CN" altLang="en-US" sz="1800">
              <a:solidFill>
                <a:srgbClr val="000000"/>
              </a:solidFill>
            </a:endParaRPr>
          </a:p>
        </p:txBody>
      </p:sp>
      <p:sp>
        <p:nvSpPr>
          <p:cNvPr id="54277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438391" y="1084394"/>
            <a:ext cx="609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3600" b="1">
                <a:solidFill>
                  <a:srgbClr val="0000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外</a:t>
            </a:r>
          </a:p>
        </p:txBody>
      </p:sp>
      <p:sp>
        <p:nvSpPr>
          <p:cNvPr id="54278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0899550" y="1030417"/>
            <a:ext cx="609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3600" b="1">
                <a:solidFill>
                  <a:srgbClr val="0000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环</a:t>
            </a:r>
          </a:p>
        </p:txBody>
      </p:sp>
      <p:sp>
        <p:nvSpPr>
          <p:cNvPr id="54279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00291" y="6042155"/>
            <a:ext cx="609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3600" b="1">
                <a:solidFill>
                  <a:srgbClr val="0000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界</a:t>
            </a:r>
          </a:p>
        </p:txBody>
      </p:sp>
      <p:sp>
        <p:nvSpPr>
          <p:cNvPr id="54280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899550" y="6151692"/>
            <a:ext cx="6096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3600" b="1">
                <a:solidFill>
                  <a:srgbClr val="0000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境</a:t>
            </a:r>
          </a:p>
        </p:txBody>
      </p:sp>
      <p:sp>
        <p:nvSpPr>
          <p:cNvPr id="54281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971791" y="1884493"/>
            <a:ext cx="990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2800" b="1">
                <a:solidFill>
                  <a:srgbClr val="CC66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食物</a:t>
            </a:r>
          </a:p>
        </p:txBody>
      </p:sp>
      <p:sp>
        <p:nvSpPr>
          <p:cNvPr id="54282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3648191" y="1928942"/>
            <a:ext cx="914400" cy="946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zh-CN" altLang="en-US" sz="2800" b="1">
                <a:solidFill>
                  <a:srgbClr val="CC66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营养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zh-CN" altLang="en-US" sz="2800" b="1">
                <a:solidFill>
                  <a:srgbClr val="CC66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物质</a:t>
            </a:r>
          </a:p>
        </p:txBody>
      </p:sp>
      <p:sp>
        <p:nvSpPr>
          <p:cNvPr id="54283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0125191" y="5099180"/>
            <a:ext cx="9906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2800" b="1">
                <a:solidFill>
                  <a:srgbClr val="FF00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尿液</a:t>
            </a:r>
          </a:p>
        </p:txBody>
      </p:sp>
      <p:sp>
        <p:nvSpPr>
          <p:cNvPr id="54284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3038591" y="1351092"/>
            <a:ext cx="533400" cy="19812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9525">
            <a:solidFill>
              <a:schemeClr val="accent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消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化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系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统</a:t>
            </a:r>
          </a:p>
        </p:txBody>
      </p:sp>
      <p:sp>
        <p:nvSpPr>
          <p:cNvPr id="54285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3038591" y="3637092"/>
            <a:ext cx="533400" cy="20574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9525">
            <a:solidFill>
              <a:schemeClr val="accent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呼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吸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系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统</a:t>
            </a:r>
          </a:p>
        </p:txBody>
      </p:sp>
      <p:sp>
        <p:nvSpPr>
          <p:cNvPr id="54286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000991" y="5084892"/>
            <a:ext cx="1600200" cy="5334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9525">
            <a:solidFill>
              <a:schemeClr val="accent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泌尿系统</a:t>
            </a:r>
          </a:p>
        </p:txBody>
      </p:sp>
      <p:sp>
        <p:nvSpPr>
          <p:cNvPr id="54287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638791" y="1579692"/>
            <a:ext cx="457200" cy="35814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9525">
            <a:solidFill>
              <a:schemeClr val="accent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循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kumimoji="1" lang="zh-CN" altLang="en-US" b="1">
              <a:solidFill>
                <a:srgbClr val="000000"/>
              </a:solidFill>
              <a:latin typeface="Times New Roman" panose="02020603050405020304" pitchFamily="18" charset="0"/>
              <a:ea typeface="方正舒体" panose="02010601030101010101" pitchFamily="2" charset="-12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环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kumimoji="1" lang="zh-CN" altLang="en-US" b="1">
              <a:solidFill>
                <a:srgbClr val="000000"/>
              </a:solidFill>
              <a:latin typeface="Times New Roman" panose="02020603050405020304" pitchFamily="18" charset="0"/>
              <a:ea typeface="方正舒体" panose="02010601030101010101" pitchFamily="2" charset="-12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系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kumimoji="1" lang="zh-CN" altLang="en-US" b="1">
              <a:solidFill>
                <a:srgbClr val="000000"/>
              </a:solidFill>
              <a:latin typeface="Times New Roman" panose="02020603050405020304" pitchFamily="18" charset="0"/>
              <a:ea typeface="方正舒体" panose="02010601030101010101" pitchFamily="2" charset="-12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统</a:t>
            </a:r>
          </a:p>
        </p:txBody>
      </p:sp>
      <p:sp>
        <p:nvSpPr>
          <p:cNvPr id="54288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162791" y="1579692"/>
            <a:ext cx="762000" cy="457200"/>
          </a:xfrm>
          <a:prstGeom prst="rect">
            <a:avLst/>
          </a:prstGeom>
          <a:solidFill>
            <a:srgbClr val="3366FF">
              <a:alpha val="50195"/>
            </a:srgbClr>
          </a:solidFill>
          <a:ln w="19050">
            <a:solidFill>
              <a:srgbClr val="3366FF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淋巴</a:t>
            </a:r>
          </a:p>
        </p:txBody>
      </p:sp>
      <p:sp>
        <p:nvSpPr>
          <p:cNvPr id="54289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534391" y="2722692"/>
            <a:ext cx="838200" cy="838200"/>
          </a:xfrm>
          <a:prstGeom prst="rect">
            <a:avLst/>
          </a:prstGeom>
          <a:solidFill>
            <a:srgbClr val="3366FF">
              <a:alpha val="50195"/>
            </a:srgbClr>
          </a:solidFill>
          <a:ln w="19050">
            <a:solidFill>
              <a:srgbClr val="3366FF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组织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液</a:t>
            </a:r>
          </a:p>
        </p:txBody>
      </p:sp>
      <p:sp>
        <p:nvSpPr>
          <p:cNvPr id="54290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162791" y="2951292"/>
            <a:ext cx="762000" cy="457200"/>
          </a:xfrm>
          <a:prstGeom prst="rect">
            <a:avLst/>
          </a:prstGeom>
          <a:solidFill>
            <a:srgbClr val="3366FF">
              <a:alpha val="50195"/>
            </a:srgbClr>
          </a:solidFill>
          <a:ln w="19050">
            <a:solidFill>
              <a:srgbClr val="3366FF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血浆</a:t>
            </a:r>
          </a:p>
        </p:txBody>
      </p:sp>
      <p:sp>
        <p:nvSpPr>
          <p:cNvPr id="54291" name="Line 19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1971791" y="2417892"/>
            <a:ext cx="106680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292" name="Line 20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571991" y="2417892"/>
            <a:ext cx="106680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293" name="Line 21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5705591" y="1808292"/>
            <a:ext cx="457200" cy="0"/>
          </a:xfrm>
          <a:prstGeom prst="line">
            <a:avLst/>
          </a:prstGeom>
          <a:noFill/>
          <a:ln w="2222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294" name="Line 22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5705591" y="3179892"/>
            <a:ext cx="457200" cy="0"/>
          </a:xfrm>
          <a:prstGeom prst="line">
            <a:avLst/>
          </a:prstGeom>
          <a:noFill/>
          <a:ln w="76200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295" name="Line 23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6924791" y="3027492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296" name="Line 24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 flipH="1">
            <a:off x="6924791" y="3256092"/>
            <a:ext cx="609600" cy="0"/>
          </a:xfrm>
          <a:prstGeom prst="line">
            <a:avLst/>
          </a:prstGeom>
          <a:noFill/>
          <a:ln w="28575">
            <a:solidFill>
              <a:srgbClr val="990033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297" name="Line 25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 flipH="1" flipV="1">
            <a:off x="8067791" y="1808292"/>
            <a:ext cx="0" cy="91440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298" name="Line 26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 flipH="1">
            <a:off x="6924791" y="1808292"/>
            <a:ext cx="114300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299" name="Line 27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 flipH="1">
            <a:off x="6543791" y="2036892"/>
            <a:ext cx="0" cy="91440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00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971791" y="3865693"/>
            <a:ext cx="990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2800" b="1">
                <a:solidFill>
                  <a:srgbClr val="CC66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空气</a:t>
            </a:r>
          </a:p>
        </p:txBody>
      </p:sp>
      <p:sp>
        <p:nvSpPr>
          <p:cNvPr id="54301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971791" y="4718180"/>
            <a:ext cx="9906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2800" b="1">
                <a:solidFill>
                  <a:srgbClr val="FF00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气体</a:t>
            </a:r>
          </a:p>
        </p:txBody>
      </p:sp>
      <p:sp>
        <p:nvSpPr>
          <p:cNvPr id="54302" name="Line 30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1971791" y="4399092"/>
            <a:ext cx="106680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03" name="Line 31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 flipH="1">
            <a:off x="1971791" y="4780092"/>
            <a:ext cx="1066800" cy="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04" name="Line 32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71991" y="4399092"/>
            <a:ext cx="106680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05" name="Line 33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3571991" y="4780092"/>
            <a:ext cx="1066800" cy="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06" name="Line 34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5095991" y="2417892"/>
            <a:ext cx="60960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07" name="Line 35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 flipH="1" flipV="1">
            <a:off x="5705591" y="1808292"/>
            <a:ext cx="0" cy="137160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08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5019791" y="2036893"/>
            <a:ext cx="914400" cy="701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zh-CN" altLang="en-US" sz="2000" b="1">
                <a:solidFill>
                  <a:srgbClr val="CC66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营养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zh-CN" altLang="en-US" sz="2000" b="1">
                <a:solidFill>
                  <a:srgbClr val="CC66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物质</a:t>
            </a:r>
          </a:p>
        </p:txBody>
      </p:sp>
      <p:sp>
        <p:nvSpPr>
          <p:cNvPr id="54309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3800591" y="3789493"/>
            <a:ext cx="609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en-US" altLang="zh-CN" sz="2800" b="1">
                <a:solidFill>
                  <a:srgbClr val="CC66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O</a:t>
            </a:r>
            <a:r>
              <a:rPr kumimoji="1" lang="en-US" altLang="zh-CN" sz="2800" b="1" baseline="-25000">
                <a:solidFill>
                  <a:srgbClr val="CC66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2</a:t>
            </a:r>
            <a:endParaRPr kumimoji="1" lang="en-US" altLang="zh-CN" sz="2800" b="1">
              <a:solidFill>
                <a:srgbClr val="CC6600"/>
              </a:solidFill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54310" name="Line 38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095991" y="4399092"/>
            <a:ext cx="121920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11" name="Line 39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 flipH="1" flipV="1">
            <a:off x="6315191" y="3408492"/>
            <a:ext cx="0" cy="99060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12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3800591" y="4703893"/>
            <a:ext cx="990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en-US" altLang="zh-CN" sz="2800" b="1">
                <a:solidFill>
                  <a:srgbClr val="FF00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CO</a:t>
            </a:r>
            <a:r>
              <a:rPr kumimoji="1" lang="en-US" altLang="zh-CN" sz="2800" b="1" baseline="-25000">
                <a:solidFill>
                  <a:srgbClr val="FF00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2</a:t>
            </a:r>
            <a:endParaRPr kumimoji="1" lang="en-US" altLang="zh-CN" sz="2800" b="1">
              <a:solidFill>
                <a:srgbClr val="FF0000"/>
              </a:solidFill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54313" name="Line 41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 flipH="1">
            <a:off x="6467591" y="3408492"/>
            <a:ext cx="0" cy="137160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14" name="Line 42"/>
          <p:cNvSpPr>
            <a:spLocks noChangeShapeType="1"/>
          </p:cNvSpPr>
          <p:nvPr>
            <p:custDataLst>
              <p:tags r:id="rId41"/>
            </p:custDataLst>
          </p:nvPr>
        </p:nvSpPr>
        <p:spPr bwMode="auto">
          <a:xfrm flipH="1">
            <a:off x="5095991" y="4780092"/>
            <a:ext cx="1371600" cy="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15" name="Text Box 43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5476991" y="3789493"/>
            <a:ext cx="609600" cy="519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en-US" altLang="zh-CN" sz="2800" b="1">
                <a:solidFill>
                  <a:srgbClr val="CC66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O</a:t>
            </a:r>
            <a:r>
              <a:rPr kumimoji="1" lang="en-US" altLang="zh-CN" sz="2800" b="1" baseline="-25000">
                <a:solidFill>
                  <a:srgbClr val="CC66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2</a:t>
            </a:r>
            <a:endParaRPr kumimoji="1" lang="en-US" altLang="zh-CN" sz="2800" b="1">
              <a:solidFill>
                <a:srgbClr val="CC6600"/>
              </a:solidFill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54316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9591791" y="2646492"/>
            <a:ext cx="457200" cy="1066800"/>
          </a:xfrm>
          <a:prstGeom prst="rect">
            <a:avLst/>
          </a:prstGeom>
          <a:solidFill>
            <a:srgbClr val="FF0000">
              <a:alpha val="50195"/>
            </a:srgbClr>
          </a:solidFill>
          <a:ln w="19050">
            <a:solidFill>
              <a:srgbClr val="FF0000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细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胞</a:t>
            </a:r>
          </a:p>
        </p:txBody>
      </p:sp>
      <p:sp>
        <p:nvSpPr>
          <p:cNvPr id="54317" name="Line 45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8372591" y="3027492"/>
            <a:ext cx="1219200" cy="0"/>
          </a:xfrm>
          <a:prstGeom prst="line">
            <a:avLst/>
          </a:prstGeom>
          <a:noFill/>
          <a:ln w="28575">
            <a:solidFill>
              <a:schemeClr val="tx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18" name="Line 46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 flipH="1">
            <a:off x="8372591" y="3256092"/>
            <a:ext cx="1219200" cy="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19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8143991" y="2341692"/>
            <a:ext cx="1600200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en-US" altLang="zh-CN" sz="1800" b="1">
                <a:solidFill>
                  <a:srgbClr val="CC66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O</a:t>
            </a:r>
            <a:r>
              <a:rPr kumimoji="1" lang="en-US" altLang="zh-CN" sz="1800" b="1" baseline="-25000">
                <a:solidFill>
                  <a:srgbClr val="CC66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2</a:t>
            </a:r>
            <a:endParaRPr kumimoji="1" lang="en-US" altLang="zh-CN" sz="1800" b="1">
              <a:solidFill>
                <a:srgbClr val="CC6600"/>
              </a:solidFill>
              <a:latin typeface="Times New Roman" panose="02020603050405020304" pitchFamily="18" charset="0"/>
              <a:ea typeface="方正姚体" panose="02010601030101010101" pitchFamily="2" charset="-122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sz="1800" b="1">
                <a:solidFill>
                  <a:srgbClr val="CC66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营养物质</a:t>
            </a:r>
          </a:p>
        </p:txBody>
      </p:sp>
      <p:sp>
        <p:nvSpPr>
          <p:cNvPr id="54320" name="Line 48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 flipH="1">
            <a:off x="4867391" y="5161092"/>
            <a:ext cx="0" cy="99060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21" name="Line 49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4867391" y="6151692"/>
            <a:ext cx="2133600" cy="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22" name="Line 50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4867391" y="5389692"/>
            <a:ext cx="2133600" cy="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23" name="Rectangle 51"/>
          <p:cNvSpPr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000991" y="5923092"/>
            <a:ext cx="1600200" cy="457200"/>
          </a:xfrm>
          <a:prstGeom prst="rect">
            <a:avLst/>
          </a:prstGeom>
          <a:solidFill>
            <a:schemeClr val="accent1">
              <a:alpha val="50195"/>
            </a:schemeClr>
          </a:solidFill>
          <a:ln w="9525">
            <a:solidFill>
              <a:schemeClr val="accent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kumimoji="1" lang="zh-CN" altLang="en-US" b="1">
                <a:solidFill>
                  <a:srgbClr val="000000"/>
                </a:solidFill>
                <a:latin typeface="Times New Roman" panose="02020603050405020304" pitchFamily="18" charset="0"/>
                <a:ea typeface="方正舒体" panose="02010601030101010101" pitchFamily="2" charset="-122"/>
              </a:rPr>
              <a:t>皮        肤</a:t>
            </a:r>
          </a:p>
        </p:txBody>
      </p:sp>
      <p:sp>
        <p:nvSpPr>
          <p:cNvPr id="54324" name="Text Box 52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0125191" y="5937380"/>
            <a:ext cx="990600" cy="519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kumimoji="1" lang="zh-CN" altLang="en-US" sz="2800" b="1">
                <a:solidFill>
                  <a:srgbClr val="FF0000"/>
                </a:solidFill>
                <a:latin typeface="Times New Roman" panose="02020603050405020304" pitchFamily="18" charset="0"/>
                <a:ea typeface="方正姚体" panose="02010601030101010101" pitchFamily="2" charset="-122"/>
              </a:rPr>
              <a:t>汗液</a:t>
            </a:r>
          </a:p>
        </p:txBody>
      </p:sp>
      <p:sp>
        <p:nvSpPr>
          <p:cNvPr id="54325" name="Line 53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8601191" y="5389692"/>
            <a:ext cx="1676400" cy="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26" name="Line 54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 flipV="1">
            <a:off x="8601191" y="6227892"/>
            <a:ext cx="1752600" cy="0"/>
          </a:xfrm>
          <a:prstGeom prst="line">
            <a:avLst/>
          </a:prstGeom>
          <a:noFill/>
          <a:ln w="28575">
            <a:solidFill>
              <a:srgbClr val="A50021"/>
            </a:solidFill>
            <a:miter lim="800000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/>
          <a:lstStyle/>
          <a:p>
            <a:endParaRPr lang="zh-CN" altLang="en-US"/>
          </a:p>
        </p:txBody>
      </p:sp>
      <p:sp>
        <p:nvSpPr>
          <p:cNvPr id="54327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5400791" y="4703892"/>
            <a:ext cx="914400" cy="4707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20000"/>
              </a:lnSpc>
              <a:spcBef>
                <a:spcPct val="0"/>
              </a:spcBef>
              <a:buFontTx/>
              <a:buNone/>
            </a:pPr>
            <a:r>
              <a:rPr kumimoji="1" lang="en-US" altLang="zh-CN" sz="2400" b="1">
                <a:solidFill>
                  <a:srgbClr val="FF00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CO</a:t>
            </a:r>
            <a:r>
              <a:rPr kumimoji="1" lang="en-US" altLang="zh-CN" sz="2400" b="1" baseline="-25000">
                <a:solidFill>
                  <a:srgbClr val="FF00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2</a:t>
            </a:r>
            <a:endParaRPr kumimoji="1" lang="en-US" altLang="zh-CN" sz="2400" b="1">
              <a:solidFill>
                <a:srgbClr val="FF0000"/>
              </a:solidFill>
              <a:latin typeface="方正姚体" panose="02010601030101010101" pitchFamily="2" charset="-122"/>
              <a:ea typeface="方正姚体" panose="02010601030101010101" pitchFamily="2" charset="-122"/>
            </a:endParaRPr>
          </a:p>
        </p:txBody>
      </p:sp>
      <p:sp>
        <p:nvSpPr>
          <p:cNvPr id="54328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019791" y="5469067"/>
            <a:ext cx="1752600" cy="4707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lnSpc>
                <a:spcPct val="120000"/>
              </a:lnSpc>
              <a:spcBef>
                <a:spcPct val="0"/>
              </a:spcBef>
              <a:buFontTx/>
              <a:buNone/>
            </a:pPr>
            <a:r>
              <a:rPr kumimoji="1" lang="zh-CN" altLang="en-US" sz="2400" b="1">
                <a:solidFill>
                  <a:srgbClr val="FF0000"/>
                </a:solidFill>
                <a:latin typeface="方正姚体" panose="02010601030101010101" pitchFamily="2" charset="-122"/>
                <a:ea typeface="方正姚体" panose="02010601030101010101" pitchFamily="2" charset="-122"/>
              </a:rPr>
              <a:t>代谢终产物</a:t>
            </a:r>
          </a:p>
        </p:txBody>
      </p:sp>
      <p:sp>
        <p:nvSpPr>
          <p:cNvPr id="57" name="五边形 1"/>
          <p:cNvSpPr/>
          <p:nvPr>
            <p:custDataLst>
              <p:tags r:id="rId56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58" name="Shape 120"/>
          <p:cNvSpPr/>
          <p:nvPr>
            <p:custDataLst>
              <p:tags r:id="rId57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2" name="椭圆 1"/>
          <p:cNvSpPr/>
          <p:nvPr>
            <p:custDataLst>
              <p:tags r:id="rId58"/>
            </p:custDataLst>
          </p:nvPr>
        </p:nvSpPr>
        <p:spPr>
          <a:xfrm>
            <a:off x="5723662" y="1138993"/>
            <a:ext cx="2959439" cy="2805113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箭头: 右 2"/>
          <p:cNvSpPr/>
          <p:nvPr>
            <p:custDataLst>
              <p:tags r:id="rId59"/>
            </p:custDataLst>
          </p:nvPr>
        </p:nvSpPr>
        <p:spPr>
          <a:xfrm>
            <a:off x="1115477" y="2570293"/>
            <a:ext cx="4590111" cy="1165693"/>
          </a:xfrm>
          <a:custGeom>
            <a:avLst/>
            <a:gdLst>
              <a:gd name="connsiteX0" fmla="*/ 0 w 4305298"/>
              <a:gd name="connsiteY0" fmla="*/ 182761 h 731043"/>
              <a:gd name="connsiteX1" fmla="*/ 3939777 w 4305298"/>
              <a:gd name="connsiteY1" fmla="*/ 182761 h 731043"/>
              <a:gd name="connsiteX2" fmla="*/ 3939777 w 4305298"/>
              <a:gd name="connsiteY2" fmla="*/ 0 h 731043"/>
              <a:gd name="connsiteX3" fmla="*/ 4305298 w 4305298"/>
              <a:gd name="connsiteY3" fmla="*/ 365522 h 731043"/>
              <a:gd name="connsiteX4" fmla="*/ 3939777 w 4305298"/>
              <a:gd name="connsiteY4" fmla="*/ 731043 h 731043"/>
              <a:gd name="connsiteX5" fmla="*/ 3939777 w 4305298"/>
              <a:gd name="connsiteY5" fmla="*/ 548282 h 731043"/>
              <a:gd name="connsiteX6" fmla="*/ 0 w 4305298"/>
              <a:gd name="connsiteY6" fmla="*/ 548282 h 731043"/>
              <a:gd name="connsiteX7" fmla="*/ 0 w 4305298"/>
              <a:gd name="connsiteY7" fmla="*/ 182761 h 731043"/>
              <a:gd name="connsiteX0-1" fmla="*/ 0 w 4305298"/>
              <a:gd name="connsiteY0-2" fmla="*/ 548282 h 731043"/>
              <a:gd name="connsiteX1-3" fmla="*/ 3939777 w 4305298"/>
              <a:gd name="connsiteY1-4" fmla="*/ 182761 h 731043"/>
              <a:gd name="connsiteX2-5" fmla="*/ 3939777 w 4305298"/>
              <a:gd name="connsiteY2-6" fmla="*/ 0 h 731043"/>
              <a:gd name="connsiteX3-7" fmla="*/ 4305298 w 4305298"/>
              <a:gd name="connsiteY3-8" fmla="*/ 365522 h 731043"/>
              <a:gd name="connsiteX4-9" fmla="*/ 3939777 w 4305298"/>
              <a:gd name="connsiteY4-10" fmla="*/ 731043 h 731043"/>
              <a:gd name="connsiteX5-11" fmla="*/ 3939777 w 4305298"/>
              <a:gd name="connsiteY5-12" fmla="*/ 548282 h 731043"/>
              <a:gd name="connsiteX6-13" fmla="*/ 0 w 4305298"/>
              <a:gd name="connsiteY6-14" fmla="*/ 548282 h 731043"/>
              <a:gd name="connsiteX0-15" fmla="*/ 0 w 4590111"/>
              <a:gd name="connsiteY0-16" fmla="*/ 473331 h 731043"/>
              <a:gd name="connsiteX1-17" fmla="*/ 4224590 w 4590111"/>
              <a:gd name="connsiteY1-18" fmla="*/ 182761 h 731043"/>
              <a:gd name="connsiteX2-19" fmla="*/ 4224590 w 4590111"/>
              <a:gd name="connsiteY2-20" fmla="*/ 0 h 731043"/>
              <a:gd name="connsiteX3-21" fmla="*/ 4590111 w 4590111"/>
              <a:gd name="connsiteY3-22" fmla="*/ 365522 h 731043"/>
              <a:gd name="connsiteX4-23" fmla="*/ 4224590 w 4590111"/>
              <a:gd name="connsiteY4-24" fmla="*/ 731043 h 731043"/>
              <a:gd name="connsiteX5-25" fmla="*/ 4224590 w 4590111"/>
              <a:gd name="connsiteY5-26" fmla="*/ 548282 h 731043"/>
              <a:gd name="connsiteX6-27" fmla="*/ 0 w 4590111"/>
              <a:gd name="connsiteY6-28" fmla="*/ 473331 h 731043"/>
              <a:gd name="connsiteX0-29" fmla="*/ 0 w 4590111"/>
              <a:gd name="connsiteY0-30" fmla="*/ 473331 h 739045"/>
              <a:gd name="connsiteX1-31" fmla="*/ 4224590 w 4590111"/>
              <a:gd name="connsiteY1-32" fmla="*/ 182761 h 739045"/>
              <a:gd name="connsiteX2-33" fmla="*/ 4224590 w 4590111"/>
              <a:gd name="connsiteY2-34" fmla="*/ 0 h 739045"/>
              <a:gd name="connsiteX3-35" fmla="*/ 4590111 w 4590111"/>
              <a:gd name="connsiteY3-36" fmla="*/ 365522 h 739045"/>
              <a:gd name="connsiteX4-37" fmla="*/ 4224590 w 4590111"/>
              <a:gd name="connsiteY4-38" fmla="*/ 731043 h 739045"/>
              <a:gd name="connsiteX5-39" fmla="*/ 4224590 w 4590111"/>
              <a:gd name="connsiteY5-40" fmla="*/ 548282 h 739045"/>
              <a:gd name="connsiteX6-41" fmla="*/ 0 w 4590111"/>
              <a:gd name="connsiteY6-42" fmla="*/ 473331 h 739045"/>
              <a:gd name="connsiteX0-43" fmla="*/ 0 w 4590111"/>
              <a:gd name="connsiteY0-44" fmla="*/ 473331 h 739045"/>
              <a:gd name="connsiteX1-45" fmla="*/ 4224590 w 4590111"/>
              <a:gd name="connsiteY1-46" fmla="*/ 182761 h 739045"/>
              <a:gd name="connsiteX2-47" fmla="*/ 4224590 w 4590111"/>
              <a:gd name="connsiteY2-48" fmla="*/ 0 h 739045"/>
              <a:gd name="connsiteX3-49" fmla="*/ 4590111 w 4590111"/>
              <a:gd name="connsiteY3-50" fmla="*/ 365522 h 739045"/>
              <a:gd name="connsiteX4-51" fmla="*/ 4224590 w 4590111"/>
              <a:gd name="connsiteY4-52" fmla="*/ 731043 h 739045"/>
              <a:gd name="connsiteX5-53" fmla="*/ 4224590 w 4590111"/>
              <a:gd name="connsiteY5-54" fmla="*/ 548282 h 739045"/>
              <a:gd name="connsiteX6-55" fmla="*/ 0 w 4590111"/>
              <a:gd name="connsiteY6-56" fmla="*/ 473331 h 739045"/>
              <a:gd name="connsiteX0-57" fmla="*/ 0 w 4590111"/>
              <a:gd name="connsiteY0-58" fmla="*/ 473331 h 891926"/>
              <a:gd name="connsiteX1-59" fmla="*/ 4224590 w 4590111"/>
              <a:gd name="connsiteY1-60" fmla="*/ 182761 h 891926"/>
              <a:gd name="connsiteX2-61" fmla="*/ 4224590 w 4590111"/>
              <a:gd name="connsiteY2-62" fmla="*/ 0 h 891926"/>
              <a:gd name="connsiteX3-63" fmla="*/ 4590111 w 4590111"/>
              <a:gd name="connsiteY3-64" fmla="*/ 365522 h 891926"/>
              <a:gd name="connsiteX4-65" fmla="*/ 4224590 w 4590111"/>
              <a:gd name="connsiteY4-66" fmla="*/ 731043 h 891926"/>
              <a:gd name="connsiteX5-67" fmla="*/ 4224590 w 4590111"/>
              <a:gd name="connsiteY5-68" fmla="*/ 548282 h 891926"/>
              <a:gd name="connsiteX6-69" fmla="*/ 0 w 4590111"/>
              <a:gd name="connsiteY6-70" fmla="*/ 473331 h 891926"/>
              <a:gd name="connsiteX0-71" fmla="*/ 0 w 4590111"/>
              <a:gd name="connsiteY0-72" fmla="*/ 473331 h 891926"/>
              <a:gd name="connsiteX1-73" fmla="*/ 4224590 w 4590111"/>
              <a:gd name="connsiteY1-74" fmla="*/ 182761 h 891926"/>
              <a:gd name="connsiteX2-75" fmla="*/ 4224590 w 4590111"/>
              <a:gd name="connsiteY2-76" fmla="*/ 0 h 891926"/>
              <a:gd name="connsiteX3-77" fmla="*/ 4590111 w 4590111"/>
              <a:gd name="connsiteY3-78" fmla="*/ 365522 h 891926"/>
              <a:gd name="connsiteX4-79" fmla="*/ 4224590 w 4590111"/>
              <a:gd name="connsiteY4-80" fmla="*/ 731043 h 891926"/>
              <a:gd name="connsiteX5-81" fmla="*/ 4224590 w 4590111"/>
              <a:gd name="connsiteY5-82" fmla="*/ 548282 h 891926"/>
              <a:gd name="connsiteX6-83" fmla="*/ 0 w 4590111"/>
              <a:gd name="connsiteY6-84" fmla="*/ 473331 h 891926"/>
              <a:gd name="connsiteX0-85" fmla="*/ 0 w 4590111"/>
              <a:gd name="connsiteY0-86" fmla="*/ 473331 h 1118246"/>
              <a:gd name="connsiteX1-87" fmla="*/ 4224590 w 4590111"/>
              <a:gd name="connsiteY1-88" fmla="*/ 182761 h 1118246"/>
              <a:gd name="connsiteX2-89" fmla="*/ 4224590 w 4590111"/>
              <a:gd name="connsiteY2-90" fmla="*/ 0 h 1118246"/>
              <a:gd name="connsiteX3-91" fmla="*/ 4590111 w 4590111"/>
              <a:gd name="connsiteY3-92" fmla="*/ 365522 h 1118246"/>
              <a:gd name="connsiteX4-93" fmla="*/ 4224590 w 4590111"/>
              <a:gd name="connsiteY4-94" fmla="*/ 731043 h 1118246"/>
              <a:gd name="connsiteX5-95" fmla="*/ 4224590 w 4590111"/>
              <a:gd name="connsiteY5-96" fmla="*/ 548282 h 1118246"/>
              <a:gd name="connsiteX6-97" fmla="*/ 0 w 4590111"/>
              <a:gd name="connsiteY6-98" fmla="*/ 473331 h 1118246"/>
              <a:gd name="connsiteX0-99" fmla="*/ 0 w 4590111"/>
              <a:gd name="connsiteY0-100" fmla="*/ 473331 h 1118246"/>
              <a:gd name="connsiteX1-101" fmla="*/ 4224590 w 4590111"/>
              <a:gd name="connsiteY1-102" fmla="*/ 182761 h 1118246"/>
              <a:gd name="connsiteX2-103" fmla="*/ 4224590 w 4590111"/>
              <a:gd name="connsiteY2-104" fmla="*/ 0 h 1118246"/>
              <a:gd name="connsiteX3-105" fmla="*/ 4590111 w 4590111"/>
              <a:gd name="connsiteY3-106" fmla="*/ 365522 h 1118246"/>
              <a:gd name="connsiteX4-107" fmla="*/ 4224590 w 4590111"/>
              <a:gd name="connsiteY4-108" fmla="*/ 731043 h 1118246"/>
              <a:gd name="connsiteX5-109" fmla="*/ 4224590 w 4590111"/>
              <a:gd name="connsiteY5-110" fmla="*/ 548282 h 1118246"/>
              <a:gd name="connsiteX6-111" fmla="*/ 0 w 4590111"/>
              <a:gd name="connsiteY6-112" fmla="*/ 473331 h 1118246"/>
              <a:gd name="connsiteX0-113" fmla="*/ 0 w 4590111"/>
              <a:gd name="connsiteY0-114" fmla="*/ 473331 h 1118246"/>
              <a:gd name="connsiteX1-115" fmla="*/ 4224590 w 4590111"/>
              <a:gd name="connsiteY1-116" fmla="*/ 182761 h 1118246"/>
              <a:gd name="connsiteX2-117" fmla="*/ 4224590 w 4590111"/>
              <a:gd name="connsiteY2-118" fmla="*/ 0 h 1118246"/>
              <a:gd name="connsiteX3-119" fmla="*/ 4590111 w 4590111"/>
              <a:gd name="connsiteY3-120" fmla="*/ 365522 h 1118246"/>
              <a:gd name="connsiteX4-121" fmla="*/ 4224590 w 4590111"/>
              <a:gd name="connsiteY4-122" fmla="*/ 731043 h 1118246"/>
              <a:gd name="connsiteX5-123" fmla="*/ 4224590 w 4590111"/>
              <a:gd name="connsiteY5-124" fmla="*/ 548282 h 1118246"/>
              <a:gd name="connsiteX6-125" fmla="*/ 0 w 4590111"/>
              <a:gd name="connsiteY6-126" fmla="*/ 473331 h 1118246"/>
              <a:gd name="connsiteX0-127" fmla="*/ 0 w 4590111"/>
              <a:gd name="connsiteY0-128" fmla="*/ 473331 h 1165693"/>
              <a:gd name="connsiteX1-129" fmla="*/ 4224590 w 4590111"/>
              <a:gd name="connsiteY1-130" fmla="*/ 182761 h 1165693"/>
              <a:gd name="connsiteX2-131" fmla="*/ 4224590 w 4590111"/>
              <a:gd name="connsiteY2-132" fmla="*/ 0 h 1165693"/>
              <a:gd name="connsiteX3-133" fmla="*/ 4590111 w 4590111"/>
              <a:gd name="connsiteY3-134" fmla="*/ 365522 h 1165693"/>
              <a:gd name="connsiteX4-135" fmla="*/ 4224590 w 4590111"/>
              <a:gd name="connsiteY4-136" fmla="*/ 731043 h 1165693"/>
              <a:gd name="connsiteX5-137" fmla="*/ 4224590 w 4590111"/>
              <a:gd name="connsiteY5-138" fmla="*/ 548282 h 1165693"/>
              <a:gd name="connsiteX6-139" fmla="*/ 0 w 4590111"/>
              <a:gd name="connsiteY6-140" fmla="*/ 473331 h 1165693"/>
              <a:gd name="connsiteX0-141" fmla="*/ 0 w 4590111"/>
              <a:gd name="connsiteY0-142" fmla="*/ 473331 h 1165693"/>
              <a:gd name="connsiteX1-143" fmla="*/ 4224590 w 4590111"/>
              <a:gd name="connsiteY1-144" fmla="*/ 182761 h 1165693"/>
              <a:gd name="connsiteX2-145" fmla="*/ 4224590 w 4590111"/>
              <a:gd name="connsiteY2-146" fmla="*/ 0 h 1165693"/>
              <a:gd name="connsiteX3-147" fmla="*/ 4590111 w 4590111"/>
              <a:gd name="connsiteY3-148" fmla="*/ 365522 h 1165693"/>
              <a:gd name="connsiteX4-149" fmla="*/ 4224590 w 4590111"/>
              <a:gd name="connsiteY4-150" fmla="*/ 731043 h 1165693"/>
              <a:gd name="connsiteX5-151" fmla="*/ 4224590 w 4590111"/>
              <a:gd name="connsiteY5-152" fmla="*/ 548282 h 1165693"/>
              <a:gd name="connsiteX6-153" fmla="*/ 0 w 4590111"/>
              <a:gd name="connsiteY6-154" fmla="*/ 473331 h 116569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4590111" h="1165693">
                <a:moveTo>
                  <a:pt x="0" y="473331"/>
                </a:moveTo>
                <a:cubicBezTo>
                  <a:pt x="1708000" y="1785550"/>
                  <a:pt x="2741442" y="189678"/>
                  <a:pt x="4224590" y="182761"/>
                </a:cubicBezTo>
                <a:lnTo>
                  <a:pt x="4224590" y="0"/>
                </a:lnTo>
                <a:lnTo>
                  <a:pt x="4590111" y="365522"/>
                </a:lnTo>
                <a:lnTo>
                  <a:pt x="4224590" y="731043"/>
                </a:lnTo>
                <a:lnTo>
                  <a:pt x="4224590" y="548282"/>
                </a:lnTo>
                <a:cubicBezTo>
                  <a:pt x="2786413" y="718171"/>
                  <a:pt x="1408197" y="1892399"/>
                  <a:pt x="0" y="473331"/>
                </a:cubicBezTo>
                <a:close/>
              </a:path>
            </a:pathLst>
          </a:custGeom>
          <a:solidFill>
            <a:srgbClr val="FF0000">
              <a:alpha val="5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/>
          <p:cNvSpPr txBox="1"/>
          <p:nvPr>
            <p:custDataLst>
              <p:tags r:id="rId60"/>
            </p:custDataLst>
          </p:nvPr>
        </p:nvSpPr>
        <p:spPr>
          <a:xfrm>
            <a:off x="5731798" y="2323585"/>
            <a:ext cx="2869393" cy="461665"/>
          </a:xfrm>
          <a:prstGeom prst="rect">
            <a:avLst/>
          </a:prstGeom>
          <a:solidFill>
            <a:srgbClr val="FF0000">
              <a:alpha val="28000"/>
            </a:srgbClr>
          </a:solidFill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zh-CN" altLang="en-US" sz="2400">
                <a:solidFill>
                  <a:srgbClr val="FF0000"/>
                </a:solidFill>
              </a:rPr>
              <a:t>内环境</a:t>
            </a:r>
          </a:p>
        </p:txBody>
      </p:sp>
      <p:sp>
        <p:nvSpPr>
          <p:cNvPr id="5" name="箭头: 右 4"/>
          <p:cNvSpPr/>
          <p:nvPr>
            <p:custDataLst>
              <p:tags r:id="rId61"/>
            </p:custDataLst>
          </p:nvPr>
        </p:nvSpPr>
        <p:spPr>
          <a:xfrm rot="3216264">
            <a:off x="8481953" y="1568829"/>
            <a:ext cx="1594840" cy="871127"/>
          </a:xfrm>
          <a:custGeom>
            <a:avLst/>
            <a:gdLst>
              <a:gd name="connsiteX0" fmla="*/ 0 w 1694471"/>
              <a:gd name="connsiteY0" fmla="*/ 141743 h 566971"/>
              <a:gd name="connsiteX1" fmla="*/ 1410986 w 1694471"/>
              <a:gd name="connsiteY1" fmla="*/ 141743 h 566971"/>
              <a:gd name="connsiteX2" fmla="*/ 1410986 w 1694471"/>
              <a:gd name="connsiteY2" fmla="*/ 0 h 566971"/>
              <a:gd name="connsiteX3" fmla="*/ 1694471 w 1694471"/>
              <a:gd name="connsiteY3" fmla="*/ 283486 h 566971"/>
              <a:gd name="connsiteX4" fmla="*/ 1410986 w 1694471"/>
              <a:gd name="connsiteY4" fmla="*/ 566971 h 566971"/>
              <a:gd name="connsiteX5" fmla="*/ 1410986 w 1694471"/>
              <a:gd name="connsiteY5" fmla="*/ 425228 h 566971"/>
              <a:gd name="connsiteX6" fmla="*/ 0 w 1694471"/>
              <a:gd name="connsiteY6" fmla="*/ 425228 h 566971"/>
              <a:gd name="connsiteX7" fmla="*/ 0 w 1694471"/>
              <a:gd name="connsiteY7" fmla="*/ 141743 h 566971"/>
              <a:gd name="connsiteX0-1" fmla="*/ 0 w 1694471"/>
              <a:gd name="connsiteY0-2" fmla="*/ 425228 h 566971"/>
              <a:gd name="connsiteX1-3" fmla="*/ 1410986 w 1694471"/>
              <a:gd name="connsiteY1-4" fmla="*/ 141743 h 566971"/>
              <a:gd name="connsiteX2-5" fmla="*/ 1410986 w 1694471"/>
              <a:gd name="connsiteY2-6" fmla="*/ 0 h 566971"/>
              <a:gd name="connsiteX3-7" fmla="*/ 1694471 w 1694471"/>
              <a:gd name="connsiteY3-8" fmla="*/ 283486 h 566971"/>
              <a:gd name="connsiteX4-9" fmla="*/ 1410986 w 1694471"/>
              <a:gd name="connsiteY4-10" fmla="*/ 566971 h 566971"/>
              <a:gd name="connsiteX5-11" fmla="*/ 1410986 w 1694471"/>
              <a:gd name="connsiteY5-12" fmla="*/ 425228 h 566971"/>
              <a:gd name="connsiteX6-13" fmla="*/ 0 w 1694471"/>
              <a:gd name="connsiteY6-14" fmla="*/ 425228 h 566971"/>
              <a:gd name="connsiteX0-15" fmla="*/ 0 w 1702815"/>
              <a:gd name="connsiteY0-16" fmla="*/ 866023 h 866023"/>
              <a:gd name="connsiteX1-17" fmla="*/ 1419330 w 1702815"/>
              <a:gd name="connsiteY1-18" fmla="*/ 141743 h 866023"/>
              <a:gd name="connsiteX2-19" fmla="*/ 1419330 w 1702815"/>
              <a:gd name="connsiteY2-20" fmla="*/ 0 h 866023"/>
              <a:gd name="connsiteX3-21" fmla="*/ 1702815 w 1702815"/>
              <a:gd name="connsiteY3-22" fmla="*/ 283486 h 866023"/>
              <a:gd name="connsiteX4-23" fmla="*/ 1419330 w 1702815"/>
              <a:gd name="connsiteY4-24" fmla="*/ 566971 h 866023"/>
              <a:gd name="connsiteX5-25" fmla="*/ 1419330 w 1702815"/>
              <a:gd name="connsiteY5-26" fmla="*/ 425228 h 866023"/>
              <a:gd name="connsiteX6-27" fmla="*/ 0 w 1702815"/>
              <a:gd name="connsiteY6-28" fmla="*/ 866023 h 866023"/>
              <a:gd name="connsiteX0-29" fmla="*/ 0 w 1702815"/>
              <a:gd name="connsiteY0-30" fmla="*/ 866023 h 866023"/>
              <a:gd name="connsiteX1-31" fmla="*/ 1419330 w 1702815"/>
              <a:gd name="connsiteY1-32" fmla="*/ 141743 h 866023"/>
              <a:gd name="connsiteX2-33" fmla="*/ 1419330 w 1702815"/>
              <a:gd name="connsiteY2-34" fmla="*/ 0 h 866023"/>
              <a:gd name="connsiteX3-35" fmla="*/ 1702815 w 1702815"/>
              <a:gd name="connsiteY3-36" fmla="*/ 283486 h 866023"/>
              <a:gd name="connsiteX4-37" fmla="*/ 1419330 w 1702815"/>
              <a:gd name="connsiteY4-38" fmla="*/ 566971 h 866023"/>
              <a:gd name="connsiteX5-39" fmla="*/ 1419330 w 1702815"/>
              <a:gd name="connsiteY5-40" fmla="*/ 425228 h 866023"/>
              <a:gd name="connsiteX6-41" fmla="*/ 0 w 1702815"/>
              <a:gd name="connsiteY6-42" fmla="*/ 866023 h 866023"/>
              <a:gd name="connsiteX0-43" fmla="*/ 0 w 1702815"/>
              <a:gd name="connsiteY0-44" fmla="*/ 866023 h 866023"/>
              <a:gd name="connsiteX1-45" fmla="*/ 1419330 w 1702815"/>
              <a:gd name="connsiteY1-46" fmla="*/ 141743 h 866023"/>
              <a:gd name="connsiteX2-47" fmla="*/ 1419330 w 1702815"/>
              <a:gd name="connsiteY2-48" fmla="*/ 0 h 866023"/>
              <a:gd name="connsiteX3-49" fmla="*/ 1702815 w 1702815"/>
              <a:gd name="connsiteY3-50" fmla="*/ 283486 h 866023"/>
              <a:gd name="connsiteX4-51" fmla="*/ 1419330 w 1702815"/>
              <a:gd name="connsiteY4-52" fmla="*/ 566971 h 866023"/>
              <a:gd name="connsiteX5-53" fmla="*/ 1419330 w 1702815"/>
              <a:gd name="connsiteY5-54" fmla="*/ 425228 h 866023"/>
              <a:gd name="connsiteX6-55" fmla="*/ 0 w 1702815"/>
              <a:gd name="connsiteY6-56" fmla="*/ 866023 h 866023"/>
              <a:gd name="connsiteX0-57" fmla="*/ 0 w 1702815"/>
              <a:gd name="connsiteY0-58" fmla="*/ 866023 h 866023"/>
              <a:gd name="connsiteX1-59" fmla="*/ 1419330 w 1702815"/>
              <a:gd name="connsiteY1-60" fmla="*/ 141743 h 866023"/>
              <a:gd name="connsiteX2-61" fmla="*/ 1419330 w 1702815"/>
              <a:gd name="connsiteY2-62" fmla="*/ 0 h 866023"/>
              <a:gd name="connsiteX3-63" fmla="*/ 1702815 w 1702815"/>
              <a:gd name="connsiteY3-64" fmla="*/ 283486 h 866023"/>
              <a:gd name="connsiteX4-65" fmla="*/ 1419330 w 1702815"/>
              <a:gd name="connsiteY4-66" fmla="*/ 566971 h 866023"/>
              <a:gd name="connsiteX5-67" fmla="*/ 1419330 w 1702815"/>
              <a:gd name="connsiteY5-68" fmla="*/ 425228 h 866023"/>
              <a:gd name="connsiteX6-69" fmla="*/ 0 w 1702815"/>
              <a:gd name="connsiteY6-70" fmla="*/ 866023 h 866023"/>
              <a:gd name="connsiteX0-71" fmla="*/ 0 w 1702815"/>
              <a:gd name="connsiteY0-72" fmla="*/ 915350 h 915350"/>
              <a:gd name="connsiteX1-73" fmla="*/ 1419330 w 1702815"/>
              <a:gd name="connsiteY1-74" fmla="*/ 191070 h 915350"/>
              <a:gd name="connsiteX2-75" fmla="*/ 1419330 w 1702815"/>
              <a:gd name="connsiteY2-76" fmla="*/ 49327 h 915350"/>
              <a:gd name="connsiteX3-77" fmla="*/ 1702815 w 1702815"/>
              <a:gd name="connsiteY3-78" fmla="*/ 332813 h 915350"/>
              <a:gd name="connsiteX4-79" fmla="*/ 1419330 w 1702815"/>
              <a:gd name="connsiteY4-80" fmla="*/ 616298 h 915350"/>
              <a:gd name="connsiteX5-81" fmla="*/ 1419330 w 1702815"/>
              <a:gd name="connsiteY5-82" fmla="*/ 474555 h 915350"/>
              <a:gd name="connsiteX6-83" fmla="*/ 0 w 1702815"/>
              <a:gd name="connsiteY6-84" fmla="*/ 915350 h 915350"/>
              <a:gd name="connsiteX0-85" fmla="*/ 0 w 1702815"/>
              <a:gd name="connsiteY0-86" fmla="*/ 915350 h 915350"/>
              <a:gd name="connsiteX1-87" fmla="*/ 1419330 w 1702815"/>
              <a:gd name="connsiteY1-88" fmla="*/ 191070 h 915350"/>
              <a:gd name="connsiteX2-89" fmla="*/ 1419330 w 1702815"/>
              <a:gd name="connsiteY2-90" fmla="*/ 49327 h 915350"/>
              <a:gd name="connsiteX3-91" fmla="*/ 1702815 w 1702815"/>
              <a:gd name="connsiteY3-92" fmla="*/ 332813 h 915350"/>
              <a:gd name="connsiteX4-93" fmla="*/ 1419330 w 1702815"/>
              <a:gd name="connsiteY4-94" fmla="*/ 616298 h 915350"/>
              <a:gd name="connsiteX5-95" fmla="*/ 1419330 w 1702815"/>
              <a:gd name="connsiteY5-96" fmla="*/ 474555 h 915350"/>
              <a:gd name="connsiteX6-97" fmla="*/ 0 w 1702815"/>
              <a:gd name="connsiteY6-98" fmla="*/ 915350 h 915350"/>
              <a:gd name="connsiteX0-99" fmla="*/ 0 w 1702815"/>
              <a:gd name="connsiteY0-100" fmla="*/ 953044 h 953044"/>
              <a:gd name="connsiteX1-101" fmla="*/ 1419330 w 1702815"/>
              <a:gd name="connsiteY1-102" fmla="*/ 228764 h 953044"/>
              <a:gd name="connsiteX2-103" fmla="*/ 1419330 w 1702815"/>
              <a:gd name="connsiteY2-104" fmla="*/ 87021 h 953044"/>
              <a:gd name="connsiteX3-105" fmla="*/ 1702815 w 1702815"/>
              <a:gd name="connsiteY3-106" fmla="*/ 370507 h 953044"/>
              <a:gd name="connsiteX4-107" fmla="*/ 1419330 w 1702815"/>
              <a:gd name="connsiteY4-108" fmla="*/ 653992 h 953044"/>
              <a:gd name="connsiteX5-109" fmla="*/ 1419330 w 1702815"/>
              <a:gd name="connsiteY5-110" fmla="*/ 512249 h 953044"/>
              <a:gd name="connsiteX6-111" fmla="*/ 0 w 1702815"/>
              <a:gd name="connsiteY6-112" fmla="*/ 953044 h 953044"/>
              <a:gd name="connsiteX0-113" fmla="*/ 0 w 1702815"/>
              <a:gd name="connsiteY0-114" fmla="*/ 953044 h 953044"/>
              <a:gd name="connsiteX1-115" fmla="*/ 1419330 w 1702815"/>
              <a:gd name="connsiteY1-116" fmla="*/ 228764 h 953044"/>
              <a:gd name="connsiteX2-117" fmla="*/ 1419330 w 1702815"/>
              <a:gd name="connsiteY2-118" fmla="*/ 87021 h 953044"/>
              <a:gd name="connsiteX3-119" fmla="*/ 1702815 w 1702815"/>
              <a:gd name="connsiteY3-120" fmla="*/ 370507 h 953044"/>
              <a:gd name="connsiteX4-121" fmla="*/ 1419330 w 1702815"/>
              <a:gd name="connsiteY4-122" fmla="*/ 653992 h 953044"/>
              <a:gd name="connsiteX5-123" fmla="*/ 1419330 w 1702815"/>
              <a:gd name="connsiteY5-124" fmla="*/ 512249 h 953044"/>
              <a:gd name="connsiteX6-125" fmla="*/ 0 w 1702815"/>
              <a:gd name="connsiteY6-126" fmla="*/ 953044 h 953044"/>
              <a:gd name="connsiteX0-127" fmla="*/ 0 w 1702815"/>
              <a:gd name="connsiteY0-128" fmla="*/ 1053977 h 1053977"/>
              <a:gd name="connsiteX1-129" fmla="*/ 1419330 w 1702815"/>
              <a:gd name="connsiteY1-130" fmla="*/ 329697 h 1053977"/>
              <a:gd name="connsiteX2-131" fmla="*/ 1419330 w 1702815"/>
              <a:gd name="connsiteY2-132" fmla="*/ 187954 h 1053977"/>
              <a:gd name="connsiteX3-133" fmla="*/ 1702815 w 1702815"/>
              <a:gd name="connsiteY3-134" fmla="*/ 471440 h 1053977"/>
              <a:gd name="connsiteX4-135" fmla="*/ 1419330 w 1702815"/>
              <a:gd name="connsiteY4-136" fmla="*/ 754925 h 1053977"/>
              <a:gd name="connsiteX5-137" fmla="*/ 1419330 w 1702815"/>
              <a:gd name="connsiteY5-138" fmla="*/ 613182 h 1053977"/>
              <a:gd name="connsiteX6-139" fmla="*/ 0 w 1702815"/>
              <a:gd name="connsiteY6-140" fmla="*/ 1053977 h 1053977"/>
              <a:gd name="connsiteX0-141" fmla="*/ 0 w 1982268"/>
              <a:gd name="connsiteY0-142" fmla="*/ 1020906 h 1020906"/>
              <a:gd name="connsiteX1-143" fmla="*/ 1698783 w 1982268"/>
              <a:gd name="connsiteY1-144" fmla="*/ 372265 h 1020906"/>
              <a:gd name="connsiteX2-145" fmla="*/ 1698783 w 1982268"/>
              <a:gd name="connsiteY2-146" fmla="*/ 230522 h 1020906"/>
              <a:gd name="connsiteX3-147" fmla="*/ 1982268 w 1982268"/>
              <a:gd name="connsiteY3-148" fmla="*/ 514008 h 1020906"/>
              <a:gd name="connsiteX4-149" fmla="*/ 1698783 w 1982268"/>
              <a:gd name="connsiteY4-150" fmla="*/ 797493 h 1020906"/>
              <a:gd name="connsiteX5-151" fmla="*/ 1698783 w 1982268"/>
              <a:gd name="connsiteY5-152" fmla="*/ 655750 h 1020906"/>
              <a:gd name="connsiteX6-153" fmla="*/ 0 w 1982268"/>
              <a:gd name="connsiteY6-154" fmla="*/ 1020906 h 1020906"/>
              <a:gd name="connsiteX0-155" fmla="*/ 0 w 1948000"/>
              <a:gd name="connsiteY0-156" fmla="*/ 1091176 h 1091176"/>
              <a:gd name="connsiteX1-157" fmla="*/ 1664515 w 1948000"/>
              <a:gd name="connsiteY1-158" fmla="*/ 286915 h 1091176"/>
              <a:gd name="connsiteX2-159" fmla="*/ 1664515 w 1948000"/>
              <a:gd name="connsiteY2-160" fmla="*/ 145172 h 1091176"/>
              <a:gd name="connsiteX3-161" fmla="*/ 1948000 w 1948000"/>
              <a:gd name="connsiteY3-162" fmla="*/ 428658 h 1091176"/>
              <a:gd name="connsiteX4-163" fmla="*/ 1664515 w 1948000"/>
              <a:gd name="connsiteY4-164" fmla="*/ 712143 h 1091176"/>
              <a:gd name="connsiteX5-165" fmla="*/ 1664515 w 1948000"/>
              <a:gd name="connsiteY5-166" fmla="*/ 570400 h 1091176"/>
              <a:gd name="connsiteX6-167" fmla="*/ 0 w 1948000"/>
              <a:gd name="connsiteY6-168" fmla="*/ 1091176 h 1091176"/>
              <a:gd name="connsiteX0-169" fmla="*/ 0 w 1948000"/>
              <a:gd name="connsiteY0-170" fmla="*/ 1091176 h 1091176"/>
              <a:gd name="connsiteX1-171" fmla="*/ 1664515 w 1948000"/>
              <a:gd name="connsiteY1-172" fmla="*/ 286915 h 1091176"/>
              <a:gd name="connsiteX2-173" fmla="*/ 1664515 w 1948000"/>
              <a:gd name="connsiteY2-174" fmla="*/ 145172 h 1091176"/>
              <a:gd name="connsiteX3-175" fmla="*/ 1948000 w 1948000"/>
              <a:gd name="connsiteY3-176" fmla="*/ 428658 h 1091176"/>
              <a:gd name="connsiteX4-177" fmla="*/ 1664515 w 1948000"/>
              <a:gd name="connsiteY4-178" fmla="*/ 712143 h 1091176"/>
              <a:gd name="connsiteX5-179" fmla="*/ 1664515 w 1948000"/>
              <a:gd name="connsiteY5-180" fmla="*/ 570400 h 1091176"/>
              <a:gd name="connsiteX6-181" fmla="*/ 0 w 1948000"/>
              <a:gd name="connsiteY6-182" fmla="*/ 1091176 h 1091176"/>
              <a:gd name="connsiteX0-183" fmla="*/ 0 w 1948000"/>
              <a:gd name="connsiteY0-184" fmla="*/ 1104913 h 1104913"/>
              <a:gd name="connsiteX1-185" fmla="*/ 1664515 w 1948000"/>
              <a:gd name="connsiteY1-186" fmla="*/ 300652 h 1104913"/>
              <a:gd name="connsiteX2-187" fmla="*/ 1664515 w 1948000"/>
              <a:gd name="connsiteY2-188" fmla="*/ 158909 h 1104913"/>
              <a:gd name="connsiteX3-189" fmla="*/ 1948000 w 1948000"/>
              <a:gd name="connsiteY3-190" fmla="*/ 442395 h 1104913"/>
              <a:gd name="connsiteX4-191" fmla="*/ 1664515 w 1948000"/>
              <a:gd name="connsiteY4-192" fmla="*/ 725880 h 1104913"/>
              <a:gd name="connsiteX5-193" fmla="*/ 1664515 w 1948000"/>
              <a:gd name="connsiteY5-194" fmla="*/ 584137 h 1104913"/>
              <a:gd name="connsiteX6-195" fmla="*/ 0 w 1948000"/>
              <a:gd name="connsiteY6-196" fmla="*/ 1104913 h 1104913"/>
              <a:gd name="connsiteX0-197" fmla="*/ 0 w 1948000"/>
              <a:gd name="connsiteY0-198" fmla="*/ 1104913 h 1104913"/>
              <a:gd name="connsiteX1-199" fmla="*/ 1664515 w 1948000"/>
              <a:gd name="connsiteY1-200" fmla="*/ 300652 h 1104913"/>
              <a:gd name="connsiteX2-201" fmla="*/ 1664515 w 1948000"/>
              <a:gd name="connsiteY2-202" fmla="*/ 158909 h 1104913"/>
              <a:gd name="connsiteX3-203" fmla="*/ 1948000 w 1948000"/>
              <a:gd name="connsiteY3-204" fmla="*/ 442395 h 1104913"/>
              <a:gd name="connsiteX4-205" fmla="*/ 1664515 w 1948000"/>
              <a:gd name="connsiteY4-206" fmla="*/ 725880 h 1104913"/>
              <a:gd name="connsiteX5-207" fmla="*/ 1664515 w 1948000"/>
              <a:gd name="connsiteY5-208" fmla="*/ 584137 h 1104913"/>
              <a:gd name="connsiteX6-209" fmla="*/ 0 w 1948000"/>
              <a:gd name="connsiteY6-210" fmla="*/ 1104913 h 1104913"/>
              <a:gd name="connsiteX0-211" fmla="*/ 0 w 1948000"/>
              <a:gd name="connsiteY0-212" fmla="*/ 1104913 h 1104913"/>
              <a:gd name="connsiteX1-213" fmla="*/ 1664515 w 1948000"/>
              <a:gd name="connsiteY1-214" fmla="*/ 300652 h 1104913"/>
              <a:gd name="connsiteX2-215" fmla="*/ 1664515 w 1948000"/>
              <a:gd name="connsiteY2-216" fmla="*/ 158909 h 1104913"/>
              <a:gd name="connsiteX3-217" fmla="*/ 1948000 w 1948000"/>
              <a:gd name="connsiteY3-218" fmla="*/ 442395 h 1104913"/>
              <a:gd name="connsiteX4-219" fmla="*/ 1664515 w 1948000"/>
              <a:gd name="connsiteY4-220" fmla="*/ 725880 h 1104913"/>
              <a:gd name="connsiteX5-221" fmla="*/ 1664515 w 1948000"/>
              <a:gd name="connsiteY5-222" fmla="*/ 584137 h 1104913"/>
              <a:gd name="connsiteX6-223" fmla="*/ 0 w 1948000"/>
              <a:gd name="connsiteY6-224" fmla="*/ 1104913 h 1104913"/>
              <a:gd name="connsiteX0-225" fmla="*/ 0 w 1948000"/>
              <a:gd name="connsiteY0-226" fmla="*/ 1104913 h 1104913"/>
              <a:gd name="connsiteX1-227" fmla="*/ 1664515 w 1948000"/>
              <a:gd name="connsiteY1-228" fmla="*/ 300652 h 1104913"/>
              <a:gd name="connsiteX2-229" fmla="*/ 1664515 w 1948000"/>
              <a:gd name="connsiteY2-230" fmla="*/ 158909 h 1104913"/>
              <a:gd name="connsiteX3-231" fmla="*/ 1948000 w 1948000"/>
              <a:gd name="connsiteY3-232" fmla="*/ 442395 h 1104913"/>
              <a:gd name="connsiteX4-233" fmla="*/ 1664515 w 1948000"/>
              <a:gd name="connsiteY4-234" fmla="*/ 725880 h 1104913"/>
              <a:gd name="connsiteX5-235" fmla="*/ 1664515 w 1948000"/>
              <a:gd name="connsiteY5-236" fmla="*/ 584137 h 1104913"/>
              <a:gd name="connsiteX6-237" fmla="*/ 0 w 1948000"/>
              <a:gd name="connsiteY6-238" fmla="*/ 1104913 h 1104913"/>
              <a:gd name="connsiteX0-239" fmla="*/ 0 w 1948000"/>
              <a:gd name="connsiteY0-240" fmla="*/ 1104913 h 1104913"/>
              <a:gd name="connsiteX1-241" fmla="*/ 1664515 w 1948000"/>
              <a:gd name="connsiteY1-242" fmla="*/ 300652 h 1104913"/>
              <a:gd name="connsiteX2-243" fmla="*/ 1664515 w 1948000"/>
              <a:gd name="connsiteY2-244" fmla="*/ 158909 h 1104913"/>
              <a:gd name="connsiteX3-245" fmla="*/ 1948000 w 1948000"/>
              <a:gd name="connsiteY3-246" fmla="*/ 442395 h 1104913"/>
              <a:gd name="connsiteX4-247" fmla="*/ 1664515 w 1948000"/>
              <a:gd name="connsiteY4-248" fmla="*/ 725880 h 1104913"/>
              <a:gd name="connsiteX5-249" fmla="*/ 1664515 w 1948000"/>
              <a:gd name="connsiteY5-250" fmla="*/ 584137 h 1104913"/>
              <a:gd name="connsiteX6-251" fmla="*/ 0 w 1948000"/>
              <a:gd name="connsiteY6-252" fmla="*/ 1104913 h 1104913"/>
              <a:gd name="connsiteX0-253" fmla="*/ 0 w 1948000"/>
              <a:gd name="connsiteY0-254" fmla="*/ 1104913 h 1104913"/>
              <a:gd name="connsiteX1-255" fmla="*/ 1664515 w 1948000"/>
              <a:gd name="connsiteY1-256" fmla="*/ 300652 h 1104913"/>
              <a:gd name="connsiteX2-257" fmla="*/ 1664515 w 1948000"/>
              <a:gd name="connsiteY2-258" fmla="*/ 158909 h 1104913"/>
              <a:gd name="connsiteX3-259" fmla="*/ 1948000 w 1948000"/>
              <a:gd name="connsiteY3-260" fmla="*/ 442395 h 1104913"/>
              <a:gd name="connsiteX4-261" fmla="*/ 1664515 w 1948000"/>
              <a:gd name="connsiteY4-262" fmla="*/ 725880 h 1104913"/>
              <a:gd name="connsiteX5-263" fmla="*/ 1664515 w 1948000"/>
              <a:gd name="connsiteY5-264" fmla="*/ 584137 h 1104913"/>
              <a:gd name="connsiteX6-265" fmla="*/ 0 w 1948000"/>
              <a:gd name="connsiteY6-266" fmla="*/ 1104913 h 1104913"/>
              <a:gd name="connsiteX0-267" fmla="*/ 0 w 1594840"/>
              <a:gd name="connsiteY0-268" fmla="*/ 1070456 h 1070456"/>
              <a:gd name="connsiteX1-269" fmla="*/ 1311355 w 1594840"/>
              <a:gd name="connsiteY1-270" fmla="*/ 341072 h 1070456"/>
              <a:gd name="connsiteX2-271" fmla="*/ 1311355 w 1594840"/>
              <a:gd name="connsiteY2-272" fmla="*/ 199329 h 1070456"/>
              <a:gd name="connsiteX3-273" fmla="*/ 1594840 w 1594840"/>
              <a:gd name="connsiteY3-274" fmla="*/ 482815 h 1070456"/>
              <a:gd name="connsiteX4-275" fmla="*/ 1311355 w 1594840"/>
              <a:gd name="connsiteY4-276" fmla="*/ 766300 h 1070456"/>
              <a:gd name="connsiteX5-277" fmla="*/ 1311355 w 1594840"/>
              <a:gd name="connsiteY5-278" fmla="*/ 624557 h 1070456"/>
              <a:gd name="connsiteX6-279" fmla="*/ 0 w 1594840"/>
              <a:gd name="connsiteY6-280" fmla="*/ 1070456 h 1070456"/>
              <a:gd name="connsiteX0-281" fmla="*/ 0 w 1594840"/>
              <a:gd name="connsiteY0-282" fmla="*/ 1070456 h 1070456"/>
              <a:gd name="connsiteX1-283" fmla="*/ 1311355 w 1594840"/>
              <a:gd name="connsiteY1-284" fmla="*/ 341072 h 1070456"/>
              <a:gd name="connsiteX2-285" fmla="*/ 1311355 w 1594840"/>
              <a:gd name="connsiteY2-286" fmla="*/ 199329 h 1070456"/>
              <a:gd name="connsiteX3-287" fmla="*/ 1594840 w 1594840"/>
              <a:gd name="connsiteY3-288" fmla="*/ 482815 h 1070456"/>
              <a:gd name="connsiteX4-289" fmla="*/ 1311355 w 1594840"/>
              <a:gd name="connsiteY4-290" fmla="*/ 766300 h 1070456"/>
              <a:gd name="connsiteX5-291" fmla="*/ 1311355 w 1594840"/>
              <a:gd name="connsiteY5-292" fmla="*/ 624557 h 1070456"/>
              <a:gd name="connsiteX6-293" fmla="*/ 0 w 1594840"/>
              <a:gd name="connsiteY6-294" fmla="*/ 1070456 h 1070456"/>
              <a:gd name="connsiteX0-295" fmla="*/ 0 w 1594840"/>
              <a:gd name="connsiteY0-296" fmla="*/ 871127 h 871127"/>
              <a:gd name="connsiteX1-297" fmla="*/ 1311355 w 1594840"/>
              <a:gd name="connsiteY1-298" fmla="*/ 141743 h 871127"/>
              <a:gd name="connsiteX2-299" fmla="*/ 1311355 w 1594840"/>
              <a:gd name="connsiteY2-300" fmla="*/ 0 h 871127"/>
              <a:gd name="connsiteX3-301" fmla="*/ 1594840 w 1594840"/>
              <a:gd name="connsiteY3-302" fmla="*/ 283486 h 871127"/>
              <a:gd name="connsiteX4-303" fmla="*/ 1311355 w 1594840"/>
              <a:gd name="connsiteY4-304" fmla="*/ 566971 h 871127"/>
              <a:gd name="connsiteX5-305" fmla="*/ 1311355 w 1594840"/>
              <a:gd name="connsiteY5-306" fmla="*/ 425228 h 871127"/>
              <a:gd name="connsiteX6-307" fmla="*/ 0 w 1594840"/>
              <a:gd name="connsiteY6-308" fmla="*/ 871127 h 871127"/>
              <a:gd name="connsiteX0-309" fmla="*/ 0 w 1594840"/>
              <a:gd name="connsiteY0-310" fmla="*/ 871127 h 871127"/>
              <a:gd name="connsiteX1-311" fmla="*/ 1311355 w 1594840"/>
              <a:gd name="connsiteY1-312" fmla="*/ 141743 h 871127"/>
              <a:gd name="connsiteX2-313" fmla="*/ 1311355 w 1594840"/>
              <a:gd name="connsiteY2-314" fmla="*/ 0 h 871127"/>
              <a:gd name="connsiteX3-315" fmla="*/ 1594840 w 1594840"/>
              <a:gd name="connsiteY3-316" fmla="*/ 283486 h 871127"/>
              <a:gd name="connsiteX4-317" fmla="*/ 1311355 w 1594840"/>
              <a:gd name="connsiteY4-318" fmla="*/ 566971 h 871127"/>
              <a:gd name="connsiteX5-319" fmla="*/ 1311355 w 1594840"/>
              <a:gd name="connsiteY5-320" fmla="*/ 425228 h 871127"/>
              <a:gd name="connsiteX6-321" fmla="*/ 0 w 1594840"/>
              <a:gd name="connsiteY6-322" fmla="*/ 871127 h 871127"/>
              <a:gd name="connsiteX0-323" fmla="*/ 0 w 1594840"/>
              <a:gd name="connsiteY0-324" fmla="*/ 871127 h 871127"/>
              <a:gd name="connsiteX1-325" fmla="*/ 1311355 w 1594840"/>
              <a:gd name="connsiteY1-326" fmla="*/ 141743 h 871127"/>
              <a:gd name="connsiteX2-327" fmla="*/ 1311355 w 1594840"/>
              <a:gd name="connsiteY2-328" fmla="*/ 0 h 871127"/>
              <a:gd name="connsiteX3-329" fmla="*/ 1594840 w 1594840"/>
              <a:gd name="connsiteY3-330" fmla="*/ 283486 h 871127"/>
              <a:gd name="connsiteX4-331" fmla="*/ 1311355 w 1594840"/>
              <a:gd name="connsiteY4-332" fmla="*/ 566971 h 871127"/>
              <a:gd name="connsiteX5-333" fmla="*/ 1311355 w 1594840"/>
              <a:gd name="connsiteY5-334" fmla="*/ 425228 h 871127"/>
              <a:gd name="connsiteX6-335" fmla="*/ 0 w 1594840"/>
              <a:gd name="connsiteY6-336" fmla="*/ 871127 h 871127"/>
              <a:gd name="connsiteX0-337" fmla="*/ 0 w 1594840"/>
              <a:gd name="connsiteY0-338" fmla="*/ 871127 h 871127"/>
              <a:gd name="connsiteX1-339" fmla="*/ 1311355 w 1594840"/>
              <a:gd name="connsiteY1-340" fmla="*/ 141743 h 871127"/>
              <a:gd name="connsiteX2-341" fmla="*/ 1311355 w 1594840"/>
              <a:gd name="connsiteY2-342" fmla="*/ 0 h 871127"/>
              <a:gd name="connsiteX3-343" fmla="*/ 1594840 w 1594840"/>
              <a:gd name="connsiteY3-344" fmla="*/ 283486 h 871127"/>
              <a:gd name="connsiteX4-345" fmla="*/ 1311355 w 1594840"/>
              <a:gd name="connsiteY4-346" fmla="*/ 566971 h 871127"/>
              <a:gd name="connsiteX5-347" fmla="*/ 1311355 w 1594840"/>
              <a:gd name="connsiteY5-348" fmla="*/ 425228 h 871127"/>
              <a:gd name="connsiteX6-349" fmla="*/ 0 w 1594840"/>
              <a:gd name="connsiteY6-350" fmla="*/ 871127 h 871127"/>
              <a:gd name="connsiteX0-351" fmla="*/ 0 w 1594840"/>
              <a:gd name="connsiteY0-352" fmla="*/ 871127 h 871127"/>
              <a:gd name="connsiteX1-353" fmla="*/ 1311355 w 1594840"/>
              <a:gd name="connsiteY1-354" fmla="*/ 141743 h 871127"/>
              <a:gd name="connsiteX2-355" fmla="*/ 1311355 w 1594840"/>
              <a:gd name="connsiteY2-356" fmla="*/ 0 h 871127"/>
              <a:gd name="connsiteX3-357" fmla="*/ 1594840 w 1594840"/>
              <a:gd name="connsiteY3-358" fmla="*/ 283486 h 871127"/>
              <a:gd name="connsiteX4-359" fmla="*/ 1311355 w 1594840"/>
              <a:gd name="connsiteY4-360" fmla="*/ 566971 h 871127"/>
              <a:gd name="connsiteX5-361" fmla="*/ 1311355 w 1594840"/>
              <a:gd name="connsiteY5-362" fmla="*/ 425228 h 871127"/>
              <a:gd name="connsiteX6-363" fmla="*/ 0 w 1594840"/>
              <a:gd name="connsiteY6-364" fmla="*/ 871127 h 871127"/>
              <a:gd name="connsiteX0-365" fmla="*/ 0 w 1594840"/>
              <a:gd name="connsiteY0-366" fmla="*/ 871127 h 871127"/>
              <a:gd name="connsiteX1-367" fmla="*/ 1311355 w 1594840"/>
              <a:gd name="connsiteY1-368" fmla="*/ 141743 h 871127"/>
              <a:gd name="connsiteX2-369" fmla="*/ 1311355 w 1594840"/>
              <a:gd name="connsiteY2-370" fmla="*/ 0 h 871127"/>
              <a:gd name="connsiteX3-371" fmla="*/ 1594840 w 1594840"/>
              <a:gd name="connsiteY3-372" fmla="*/ 283486 h 871127"/>
              <a:gd name="connsiteX4-373" fmla="*/ 1311355 w 1594840"/>
              <a:gd name="connsiteY4-374" fmla="*/ 566971 h 871127"/>
              <a:gd name="connsiteX5-375" fmla="*/ 1311355 w 1594840"/>
              <a:gd name="connsiteY5-376" fmla="*/ 425228 h 871127"/>
              <a:gd name="connsiteX6-377" fmla="*/ 0 w 1594840"/>
              <a:gd name="connsiteY6-378" fmla="*/ 871127 h 871127"/>
              <a:gd name="connsiteX0-379" fmla="*/ 0 w 1594840"/>
              <a:gd name="connsiteY0-380" fmla="*/ 871127 h 871127"/>
              <a:gd name="connsiteX1-381" fmla="*/ 1311355 w 1594840"/>
              <a:gd name="connsiteY1-382" fmla="*/ 141743 h 871127"/>
              <a:gd name="connsiteX2-383" fmla="*/ 1311355 w 1594840"/>
              <a:gd name="connsiteY2-384" fmla="*/ 0 h 871127"/>
              <a:gd name="connsiteX3-385" fmla="*/ 1594840 w 1594840"/>
              <a:gd name="connsiteY3-386" fmla="*/ 283486 h 871127"/>
              <a:gd name="connsiteX4-387" fmla="*/ 1311355 w 1594840"/>
              <a:gd name="connsiteY4-388" fmla="*/ 566971 h 871127"/>
              <a:gd name="connsiteX5-389" fmla="*/ 1311355 w 1594840"/>
              <a:gd name="connsiteY5-390" fmla="*/ 425228 h 871127"/>
              <a:gd name="connsiteX6-391" fmla="*/ 0 w 1594840"/>
              <a:gd name="connsiteY6-392" fmla="*/ 871127 h 87112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594840" h="871127">
                <a:moveTo>
                  <a:pt x="0" y="871127"/>
                </a:moveTo>
                <a:cubicBezTo>
                  <a:pt x="462493" y="-290639"/>
                  <a:pt x="802737" y="77654"/>
                  <a:pt x="1311355" y="141743"/>
                </a:cubicBezTo>
                <a:lnTo>
                  <a:pt x="1311355" y="0"/>
                </a:lnTo>
                <a:lnTo>
                  <a:pt x="1594840" y="283486"/>
                </a:lnTo>
                <a:lnTo>
                  <a:pt x="1311355" y="566971"/>
                </a:lnTo>
                <a:lnTo>
                  <a:pt x="1311355" y="425228"/>
                </a:lnTo>
                <a:cubicBezTo>
                  <a:pt x="729649" y="492111"/>
                  <a:pt x="550126" y="-112924"/>
                  <a:pt x="0" y="871127"/>
                </a:cubicBezTo>
                <a:close/>
              </a:path>
            </a:pathLst>
          </a:custGeom>
          <a:solidFill>
            <a:srgbClr val="FF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42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42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4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4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  <p:cond evt="onBegin" delay="0">
                          <p:tn val="10"/>
                        </p:cond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2"/>
                            </p:stCondLst>
                            <p:childTnLst>
                              <p:par>
                                <p:cTn id="1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3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  <p:cond evt="onBegin" delay="0">
                          <p:tn val="23"/>
                        </p:cond>
                      </p:stCondLst>
                      <p:childTnLst>
                        <p:par>
                          <p:cTn id="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4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  <p:cond evt="onBegin" delay="0">
                          <p:tn val="28"/>
                        </p:cond>
                      </p:stCondLst>
                      <p:childTnLst>
                        <p:par>
                          <p:cTn id="3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33" dur="500"/>
                                        <p:tgtEl>
                                          <p:spTgt spid="54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5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42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42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4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54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  <p:cond evt="onBegin" delay="0">
                          <p:tn val="40"/>
                        </p:cond>
                      </p:stCondLst>
                      <p:childTnLst>
                        <p:par>
                          <p:cTn id="4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54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7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4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54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54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54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  <p:cond evt="onBegin" delay="0">
                          <p:tn val="52"/>
                        </p:cond>
                      </p:stCondLst>
                      <p:childTnLst>
                        <p:par>
                          <p:cTn id="5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57" dur="500"/>
                                        <p:tgtEl>
                                          <p:spTgt spid="54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  <p:cond evt="onBegin" delay="0">
                          <p:tn val="57"/>
                        </p:cond>
                      </p:stCondLst>
                      <p:childTnLst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54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  <p:cond evt="onBegin" delay="0">
                          <p:tn val="62"/>
                        </p:cond>
                      </p:stCondLst>
                      <p:childTnLst>
                        <p:par>
                          <p:cTn id="6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67" dur="500"/>
                                        <p:tgtEl>
                                          <p:spTgt spid="54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4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4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54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4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  <p:cond evt="onBegin" delay="0">
                          <p:tn val="74"/>
                        </p:cond>
                      </p:stCondLst>
                      <p:childTnLst>
                        <p:par>
                          <p:cTn id="7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54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  <p:cond evt="onBegin" delay="0">
                          <p:tn val="79"/>
                        </p:cond>
                      </p:stCondLst>
                      <p:childTnLst>
                        <p:par>
                          <p:cTn id="8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84" dur="500"/>
                                        <p:tgtEl>
                                          <p:spTgt spid="54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6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43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43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4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4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  <p:cond evt="onBegin" delay="0">
                          <p:tn val="91"/>
                        </p:cond>
                      </p:stCondLst>
                      <p:childTnLst>
                        <p:par>
                          <p:cTn id="9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96" dur="500"/>
                                        <p:tgtEl>
                                          <p:spTgt spid="54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43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43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4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54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105" dur="500"/>
                                        <p:tgtEl>
                                          <p:spTgt spid="54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542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42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4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54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2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4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4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3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20" dur="500"/>
                                        <p:tgtEl>
                                          <p:spTgt spid="54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17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54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4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4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54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17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543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543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54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54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 nodeType="clickPar">
                      <p:stCondLst>
                        <p:cond delay="indefinite"/>
                        <p:cond evt="onBegin" delay="0">
                          <p:tn val="132"/>
                        </p:cond>
                      </p:stCondLst>
                      <p:childTnLst>
                        <p:par>
                          <p:cTn id="13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7" dur="500"/>
                                        <p:tgtEl>
                                          <p:spTgt spid="54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 nodeType="clickPar">
                      <p:stCondLst>
                        <p:cond delay="indefinite"/>
                        <p:cond evt="onBegin" delay="0">
                          <p:tn val="137"/>
                        </p:cond>
                      </p:stCondLst>
                      <p:childTnLst>
                        <p:par>
                          <p:cTn id="13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2" dur="500"/>
                                        <p:tgtEl>
                                          <p:spTgt spid="54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3" fill="hold" nodeType="clickPar">
                      <p:stCondLst>
                        <p:cond delay="indefinite"/>
                        <p:cond evt="onBegin" delay="0">
                          <p:tn val="142"/>
                        </p:cond>
                      </p:stCondLst>
                      <p:childTnLst>
                        <p:par>
                          <p:cTn id="14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45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542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542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54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54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1" fill="hold" nodeType="clickPar">
                      <p:stCondLst>
                        <p:cond delay="indefinite"/>
                        <p:cond evt="onBegin" delay="0">
                          <p:tn val="150"/>
                        </p:cond>
                      </p:stCondLst>
                      <p:childTnLst>
                        <p:par>
                          <p:cTn id="15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5" dur="500"/>
                                        <p:tgtEl>
                                          <p:spTgt spid="54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6" fill="hold" nodeType="clickPar">
                      <p:stCondLst>
                        <p:cond delay="indefinite"/>
                        <p:cond evt="onBegin" delay="0">
                          <p:tn val="155"/>
                        </p:cond>
                      </p:stCondLst>
                      <p:childTnLst>
                        <p:par>
                          <p:cTn id="15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8" presetID="17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54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54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54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54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5" presetID="1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54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54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54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54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1" fill="hold" nodeType="clickPar">
                      <p:stCondLst>
                        <p:cond delay="indefinite"/>
                        <p:cond evt="onBegin" delay="0">
                          <p:tn val="170"/>
                        </p:cond>
                      </p:stCondLst>
                      <p:childTnLst>
                        <p:par>
                          <p:cTn id="17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3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542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542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54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54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9" fill="hold" nodeType="clickPar">
                      <p:stCondLst>
                        <p:cond delay="indefinite"/>
                        <p:cond evt="onBegin" delay="0">
                          <p:tn val="178"/>
                        </p:cond>
                      </p:stCondLst>
                      <p:childTnLst>
                        <p:par>
                          <p:cTn id="18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1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543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543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54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54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 nodeType="clickPar">
                      <p:stCondLst>
                        <p:cond delay="indefinite"/>
                        <p:cond evt="onBegin" delay="0">
                          <p:tn val="186"/>
                        </p:cond>
                      </p:stCondLst>
                      <p:childTnLst>
                        <p:par>
                          <p:cTn id="18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89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91" dur="500"/>
                                        <p:tgtEl>
                                          <p:spTgt spid="54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2" fill="hold" nodeType="clickPar">
                      <p:stCondLst>
                        <p:cond delay="indefinite"/>
                        <p:cond evt="onBegin" delay="0">
                          <p:tn val="191"/>
                        </p:cond>
                      </p:stCondLst>
                      <p:childTnLst>
                        <p:par>
                          <p:cTn id="19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4" presetID="1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543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543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54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54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0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3" dur="500"/>
                                        <p:tgtEl>
                                          <p:spTgt spid="54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4" fill="hold" nodeType="clickPar">
                      <p:stCondLst>
                        <p:cond delay="indefinite"/>
                        <p:cond evt="onBegin" delay="0">
                          <p:tn val="203"/>
                        </p:cond>
                      </p:stCondLst>
                      <p:childTnLst>
                        <p:par>
                          <p:cTn id="20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6" presetID="1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542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542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54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54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2" fill="hold" nodeType="clickPar">
                      <p:stCondLst>
                        <p:cond delay="indefinite"/>
                        <p:cond evt="onBegin" delay="0">
                          <p:tn val="211"/>
                        </p:cond>
                      </p:stCondLst>
                      <p:childTnLst>
                        <p:par>
                          <p:cTn id="213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4" presetID="17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54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54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54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54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1" presetID="1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543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543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54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54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7" fill="hold" nodeType="clickPar">
                      <p:stCondLst>
                        <p:cond delay="indefinite"/>
                        <p:cond evt="onBegin" delay="0">
                          <p:tn val="226"/>
                        </p:cond>
                      </p:stCondLst>
                      <p:childTnLst>
                        <p:par>
                          <p:cTn id="2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2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1" dur="500"/>
                                        <p:tgtEl>
                                          <p:spTgt spid="54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3" presetID="3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35" dur="500"/>
                                        <p:tgtEl>
                                          <p:spTgt spid="543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 nodeType="clickPar">
                      <p:stCondLst>
                        <p:cond delay="indefinite"/>
                        <p:cond evt="onBegin" delay="0">
                          <p:tn val="235"/>
                        </p:cond>
                      </p:stCondLst>
                      <p:childTnLst>
                        <p:par>
                          <p:cTn id="23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38" presetID="3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40" dur="500"/>
                                        <p:tgtEl>
                                          <p:spTgt spid="54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1" fill="hold" nodeType="clickPar">
                      <p:stCondLst>
                        <p:cond delay="indefinite"/>
                        <p:cond evt="onBegin" delay="0">
                          <p:tn val="240"/>
                        </p:cond>
                      </p:stCondLst>
                      <p:childTnLst>
                        <p:par>
                          <p:cTn id="24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43" presetID="1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543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543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54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54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 nodeType="clickPar">
                      <p:stCondLst>
                        <p:cond delay="indefinite"/>
                        <p:cond evt="onBegin" delay="0">
                          <p:tn val="248"/>
                        </p:cond>
                      </p:stCondLst>
                      <p:childTnLst>
                        <p:par>
                          <p:cTn id="25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1" presetID="1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543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543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54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54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58" presetID="3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60" dur="500"/>
                                        <p:tgtEl>
                                          <p:spTgt spid="54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1" fill="hold" nodeType="clickPar">
                      <p:stCondLst>
                        <p:cond delay="indefinite"/>
                        <p:cond evt="onBegin" delay="0">
                          <p:tn val="260"/>
                        </p:cond>
                      </p:stCondLst>
                      <p:childTnLst>
                        <p:par>
                          <p:cTn id="26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63" presetID="16" presetClass="entr" presetSubtype="4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65" dur="500"/>
                                        <p:tgtEl>
                                          <p:spTgt spid="54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7" presetID="3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269" dur="500"/>
                                        <p:tgtEl>
                                          <p:spTgt spid="543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0" fill="hold" nodeType="clickPar">
                      <p:stCondLst>
                        <p:cond delay="indefinite"/>
                        <p:cond evt="onBegin" delay="0">
                          <p:tn val="269"/>
                        </p:cond>
                      </p:stCondLst>
                      <p:childTnLst>
                        <p:par>
                          <p:cTn id="27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2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54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" fill="hold"/>
                                        <p:tgtEl>
                                          <p:spTgt spid="54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54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54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9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543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543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54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54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 nodeType="clickPar">
                      <p:stCondLst>
                        <p:cond delay="indefinite"/>
                        <p:cond evt="onBegin" delay="0">
                          <p:tn val="284"/>
                        </p:cond>
                      </p:stCondLst>
                      <p:childTnLst>
                        <p:par>
                          <p:cTn id="28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8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9" dur="500"/>
                                        <p:tgtEl>
                                          <p:spTgt spid="54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0" fill="hold" nodeType="clickPar">
                      <p:stCondLst>
                        <p:cond delay="indefinite"/>
                        <p:cond evt="onBegin" delay="0">
                          <p:tn val="289"/>
                        </p:cond>
                      </p:stCondLst>
                      <p:childTnLst>
                        <p:par>
                          <p:cTn id="291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4" dur="500"/>
                                        <p:tgtEl>
                                          <p:spTgt spid="543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5" fill="hold" nodeType="clickPar">
                      <p:stCondLst>
                        <p:cond delay="indefinite"/>
                        <p:cond evt="onBegin" delay="0">
                          <p:tn val="294"/>
                        </p:cond>
                      </p:stCondLst>
                      <p:childTnLst>
                        <p:par>
                          <p:cTn id="29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7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543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543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54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54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6" dur="500"/>
                                        <p:tgtEl>
                                          <p:spTgt spid="54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7" fill="hold" nodeType="clickPar">
                      <p:stCondLst>
                        <p:cond delay="indefinite"/>
                        <p:cond evt="onBegin" delay="0">
                          <p:tn val="306"/>
                        </p:cond>
                      </p:stCondLst>
                      <p:childTnLst>
                        <p:par>
                          <p:cTn id="30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9" presetID="17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543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543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500" fill="hold"/>
                                        <p:tgtEl>
                                          <p:spTgt spid="54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500" fill="hold"/>
                                        <p:tgtEl>
                                          <p:spTgt spid="54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6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8" dur="500"/>
                                        <p:tgtEl>
                                          <p:spTgt spid="543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9" fill="hold" nodeType="clickPar">
                      <p:stCondLst>
                        <p:cond delay="indefinite"/>
                        <p:cond evt="onBegin" delay="0">
                          <p:tn val="318"/>
                        </p:cond>
                      </p:stCondLst>
                      <p:childTnLst>
                        <p:par>
                          <p:cTn id="3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4" fill="hold" nodeType="clickPar">
                      <p:stCondLst>
                        <p:cond delay="indefinite"/>
                        <p:cond evt="onBegin" delay="0">
                          <p:tn val="323"/>
                        </p:cond>
                      </p:stCondLst>
                      <p:childTnLst>
                        <p:par>
                          <p:cTn id="32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2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8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9" fill="hold" nodeType="clickPar">
                      <p:stCondLst>
                        <p:cond delay="indefinite"/>
                        <p:cond evt="onBegin" delay="0">
                          <p:tn val="328"/>
                        </p:cond>
                      </p:stCondLst>
                      <p:childTnLst>
                        <p:par>
                          <p:cTn id="33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4" fill="hold" nodeType="clickPar">
                      <p:stCondLst>
                        <p:cond delay="indefinite"/>
                        <p:cond evt="onBegin" delay="0">
                          <p:tn val="333"/>
                        </p:cond>
                      </p:stCondLst>
                      <p:childTnLst>
                        <p:par>
                          <p:cTn id="335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36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4" grpId="0"/>
      <p:bldP spid="54275" grpId="0"/>
      <p:bldP spid="54276" grpId="0" animBg="1"/>
      <p:bldP spid="54277" grpId="0"/>
      <p:bldP spid="54278" grpId="0"/>
      <p:bldP spid="54279" grpId="0"/>
      <p:bldP spid="54280" grpId="0"/>
      <p:bldP spid="54281" grpId="0"/>
      <p:bldP spid="54282" grpId="0"/>
      <p:bldP spid="54283" grpId="0"/>
      <p:bldP spid="54284" grpId="0" animBg="1"/>
      <p:bldP spid="54285" grpId="0" animBg="1"/>
      <p:bldP spid="54286" grpId="0" animBg="1"/>
      <p:bldP spid="54287" grpId="0" animBg="1"/>
      <p:bldP spid="54288" grpId="0" animBg="1"/>
      <p:bldP spid="54289" grpId="0" animBg="1"/>
      <p:bldP spid="54290" grpId="0" animBg="1"/>
      <p:bldP spid="54300" grpId="0"/>
      <p:bldP spid="54301" grpId="0"/>
      <p:bldP spid="54308" grpId="0"/>
      <p:bldP spid="54309" grpId="0"/>
      <p:bldP spid="54312" grpId="0"/>
      <p:bldP spid="54315" grpId="0"/>
      <p:bldP spid="54316" grpId="0" animBg="1"/>
      <p:bldP spid="54319" grpId="0"/>
      <p:bldP spid="54323" grpId="0" animBg="1"/>
      <p:bldP spid="54324" grpId="0"/>
      <p:bldP spid="54327" grpId="0"/>
      <p:bldP spid="54328" grpId="0"/>
      <p:bldP spid="2" grpId="0" animBg="1"/>
      <p:bldP spid="3" grpId="0" animBg="1"/>
      <p:bldP spid="4" grpId="0" animBg="1"/>
      <p:bldP spid="5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7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26" name="矩形 25"/>
          <p:cNvSpPr/>
          <p:nvPr>
            <p:custDataLst>
              <p:tags r:id="rId3"/>
            </p:custDataLst>
          </p:nvPr>
        </p:nvSpPr>
        <p:spPr>
          <a:xfrm>
            <a:off x="586028" y="991802"/>
            <a:ext cx="11726266" cy="671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4.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请你用简单的示意图表示内环境与外界环境的物质交换的关系。</a:t>
            </a:r>
          </a:p>
        </p:txBody>
      </p:sp>
      <p:pic>
        <p:nvPicPr>
          <p:cNvPr id="9" name="Picture 2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99397" y="1835011"/>
            <a:ext cx="11793205" cy="35346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四</a:t>
            </a:r>
          </a:p>
        </p:txBody>
      </p:sp>
      <p:sp>
        <p:nvSpPr>
          <p:cNvPr id="7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6463308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细胞通过内环境与外界环境进行物质交换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26" name="矩形 25"/>
          <p:cNvSpPr/>
          <p:nvPr>
            <p:custDataLst>
              <p:tags r:id="rId3"/>
            </p:custDataLst>
          </p:nvPr>
        </p:nvSpPr>
        <p:spPr>
          <a:xfrm>
            <a:off x="586028" y="991802"/>
            <a:ext cx="11726266" cy="6715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4.</a:t>
            </a:r>
            <a:r>
              <a:rPr lang="zh-CN" altLang="en-US" sz="2800">
                <a:latin typeface="+mn-ea"/>
                <a:cs typeface="Times New Roman" panose="02020603050405020304" pitchFamily="18" charset="0"/>
                <a:sym typeface="Times New Roman" panose="02020603050405020304" pitchFamily="18" charset="0"/>
              </a:rPr>
              <a:t>请你用简单的示意图表示内环境与外界环境的物质交换的关系。</a:t>
            </a:r>
          </a:p>
        </p:txBody>
      </p:sp>
      <p:sp>
        <p:nvSpPr>
          <p:cNvPr id="8" name="Text Box 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41560" y="2057128"/>
            <a:ext cx="551815" cy="37655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2"/>
            </a:solidFill>
            <a:miter lim="800000"/>
          </a:ln>
        </p:spPr>
        <p:txBody>
          <a:bodyPr vert="eaVert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SzPct val="11500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 typeface="Arial" panose="020B0604020202020204" pitchFamily="34" charset="0"/>
              <a:buNone/>
            </a:pPr>
            <a:r>
              <a:rPr lang="zh-CN" altLang="en-US" sz="2400" b="1">
                <a:latin typeface="微软雅黑" panose="020B0503020204020204" charset="-122"/>
                <a:ea typeface="微软雅黑" panose="020B0503020204020204" charset="-122"/>
              </a:rPr>
              <a:t>外界环境中的物质</a:t>
            </a:r>
          </a:p>
        </p:txBody>
      </p:sp>
      <p:sp>
        <p:nvSpPr>
          <p:cNvPr id="10" name="Text Box 7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320222" y="1986244"/>
            <a:ext cx="551815" cy="3573462"/>
          </a:xfrm>
          <a:prstGeom prst="rect">
            <a:avLst/>
          </a:prstGeom>
          <a:solidFill>
            <a:schemeClr val="bg1"/>
          </a:solidFill>
          <a:ln w="9525">
            <a:solidFill>
              <a:srgbClr val="FFCC66"/>
            </a:solidFill>
            <a:miter lim="800000"/>
          </a:ln>
        </p:spPr>
        <p:txBody>
          <a:bodyPr vert="eaVert"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SzPct val="11500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Font typeface="Arial" panose="020B0604020202020204" pitchFamily="34" charset="0"/>
              <a:buNone/>
            </a:pPr>
            <a:r>
              <a:rPr lang="zh-CN" altLang="en-US" sz="2400" b="1"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体  内  细  胞</a:t>
            </a:r>
          </a:p>
        </p:txBody>
      </p:sp>
      <p:sp>
        <p:nvSpPr>
          <p:cNvPr id="11" name="Line 8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7606850" y="3119166"/>
            <a:ext cx="698950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2" name="Line 9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7606850" y="4566966"/>
            <a:ext cx="673550" cy="0"/>
          </a:xfrm>
          <a:prstGeom prst="line">
            <a:avLst/>
          </a:prstGeom>
          <a:noFill/>
          <a:ln w="38100">
            <a:solidFill>
              <a:srgbClr val="FF9933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3" name="Line 10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 flipH="1" flipV="1">
            <a:off x="6166988" y="3022328"/>
            <a:ext cx="0" cy="1158875"/>
          </a:xfrm>
          <a:prstGeom prst="line">
            <a:avLst/>
          </a:prstGeom>
          <a:noFill/>
          <a:ln w="38100">
            <a:solidFill>
              <a:schemeClr val="bg1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4" name="Text Box 1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27275" y="4654278"/>
            <a:ext cx="8001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SzPct val="11500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 typeface="Arial" panose="020B0604020202020204" pitchFamily="34" charset="0"/>
              <a:buNone/>
            </a:pPr>
            <a:endParaRPr lang="zh-CN" altLang="en-US" sz="2400" b="1">
              <a:latin typeface="微软雅黑" panose="020B0503020204020204" charset="-122"/>
              <a:ea typeface="微软雅黑" panose="020B0503020204020204" charset="-122"/>
            </a:endParaRPr>
          </a:p>
        </p:txBody>
      </p:sp>
      <p:sp>
        <p:nvSpPr>
          <p:cNvPr id="15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1410838" y="2436541"/>
            <a:ext cx="2000250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16" name="Text Box 1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55300" y="2073003"/>
            <a:ext cx="1600200" cy="860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32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spcBef>
                <a:spcPct val="20000"/>
              </a:spcBef>
              <a:buClr>
                <a:schemeClr val="hlink"/>
              </a:buClr>
              <a:buChar char="•"/>
              <a:defRPr sz="28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spcBef>
                <a:spcPct val="20000"/>
              </a:spcBef>
              <a:buClr>
                <a:schemeClr val="hlink"/>
              </a:buClr>
              <a:buSzPct val="115000"/>
              <a:buChar char="•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spcBef>
                <a:spcPct val="20000"/>
              </a:spcBef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食       物</a:t>
            </a:r>
          </a:p>
          <a:p>
            <a:pPr eaLnBrk="1" hangingPunct="1">
              <a:spcBef>
                <a:spcPct val="50000"/>
              </a:spcBef>
              <a:buClrTx/>
              <a:buFont typeface="Arial" panose="020B0604020202020204" pitchFamily="34" charset="0"/>
              <a:buNone/>
            </a:pPr>
            <a:r>
              <a:rPr lang="zh-CN" altLang="en-US" sz="2000" b="1">
                <a:solidFill>
                  <a:srgbClr val="FF0000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</a:rPr>
              <a:t>消化系统</a:t>
            </a:r>
          </a:p>
        </p:txBody>
      </p:sp>
      <p:grpSp>
        <p:nvGrpSpPr>
          <p:cNvPr id="17" name="Group 16"/>
          <p:cNvGrpSpPr/>
          <p:nvPr>
            <p:custDataLst>
              <p:tags r:id="rId12"/>
            </p:custDataLst>
          </p:nvPr>
        </p:nvGrpSpPr>
        <p:grpSpPr>
          <a:xfrm>
            <a:off x="1387975" y="3539035"/>
            <a:ext cx="1835231" cy="783063"/>
            <a:chOff x="600" y="1693"/>
            <a:chExt cx="1101" cy="389"/>
          </a:xfrm>
        </p:grpSpPr>
        <p:sp>
          <p:nvSpPr>
            <p:cNvPr id="18" name="Line 17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600" y="1933"/>
              <a:ext cx="1101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19" name="Text Box 18"/>
            <p:cNvSpPr txBox="1"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789" y="1693"/>
              <a:ext cx="864" cy="3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Char char="•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hlink"/>
                </a:buClr>
                <a:buSzPct val="115000"/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Font typeface="Arial" panose="020B0604020202020204" pitchFamily="34" charset="0"/>
                <a:buNone/>
              </a:pPr>
              <a:r>
                <a:rPr lang="en-US" altLang="zh-CN" sz="1800" b="1"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O</a:t>
              </a:r>
              <a:r>
                <a:rPr lang="en-US" altLang="zh-CN" sz="1800" b="1" baseline="-25000"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2</a:t>
              </a:r>
            </a:p>
            <a:p>
              <a:pPr eaLnBrk="1" hangingPunct="1">
                <a:spcBef>
                  <a:spcPct val="50000"/>
                </a:spcBef>
                <a:buClrTx/>
                <a:buFont typeface="Arial" panose="020B0604020202020204" pitchFamily="34" charset="0"/>
                <a:buNone/>
              </a:pPr>
              <a:r>
                <a:rPr lang="zh-CN" altLang="en-US" sz="1800" b="1">
                  <a:latin typeface="微软雅黑" panose="020B0503020204020204" charset="-122"/>
                  <a:ea typeface="微软雅黑" panose="020B0503020204020204" charset="-122"/>
                  <a:cs typeface="微软雅黑" panose="020B0503020204020204" charset="-122"/>
                </a:rPr>
                <a:t>呼吸系统</a:t>
              </a:r>
            </a:p>
          </p:txBody>
        </p:sp>
      </p:grpSp>
      <p:grpSp>
        <p:nvGrpSpPr>
          <p:cNvPr id="20" name="Group 20"/>
          <p:cNvGrpSpPr/>
          <p:nvPr>
            <p:custDataLst>
              <p:tags r:id="rId13"/>
            </p:custDataLst>
          </p:nvPr>
        </p:nvGrpSpPr>
        <p:grpSpPr>
          <a:xfrm>
            <a:off x="1339400" y="5003446"/>
            <a:ext cx="2160588" cy="783480"/>
            <a:chOff x="528" y="2674"/>
            <a:chExt cx="1296" cy="390"/>
          </a:xfrm>
        </p:grpSpPr>
        <p:sp>
          <p:nvSpPr>
            <p:cNvPr id="21" name="Line 21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 flipH="1">
              <a:off x="528" y="2880"/>
              <a:ext cx="1200" cy="0"/>
            </a:xfrm>
            <a:prstGeom prst="line">
              <a:avLst/>
            </a:prstGeom>
            <a:noFill/>
            <a:ln w="38100">
              <a:solidFill>
                <a:srgbClr val="FF9933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2" name="Text Box 22"/>
            <p:cNvSpPr txBox="1"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576" y="2674"/>
              <a:ext cx="1248" cy="3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Char char="•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hlink"/>
                </a:buClr>
                <a:buSzPct val="115000"/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Font typeface="Arial" panose="020B0604020202020204" pitchFamily="34" charset="0"/>
                <a:buNone/>
              </a:pPr>
              <a:r>
                <a:rPr lang="zh-CN" altLang="en-US" sz="1800" b="1">
                  <a:latin typeface="微软雅黑" panose="020B0503020204020204" charset="-122"/>
                  <a:ea typeface="微软雅黑" panose="020B0503020204020204" charset="-122"/>
                </a:rPr>
                <a:t>皮肤、泌尿系统</a:t>
              </a:r>
            </a:p>
            <a:p>
              <a:pPr eaLnBrk="1" hangingPunct="1">
                <a:spcBef>
                  <a:spcPct val="50000"/>
                </a:spcBef>
                <a:buClrTx/>
                <a:buFont typeface="Arial" panose="020B0604020202020204" pitchFamily="34" charset="0"/>
                <a:buNone/>
              </a:pPr>
              <a:r>
                <a:rPr lang="zh-CN" altLang="en-US" sz="1800" b="1">
                  <a:latin typeface="微软雅黑" panose="020B0503020204020204" charset="-122"/>
                  <a:ea typeface="微软雅黑" panose="020B0503020204020204" charset="-122"/>
                </a:rPr>
                <a:t>尿素、水等</a:t>
              </a:r>
            </a:p>
          </p:txBody>
        </p:sp>
      </p:grpSp>
      <p:grpSp>
        <p:nvGrpSpPr>
          <p:cNvPr id="23" name="Group 23"/>
          <p:cNvGrpSpPr/>
          <p:nvPr>
            <p:custDataLst>
              <p:tags r:id="rId14"/>
            </p:custDataLst>
          </p:nvPr>
        </p:nvGrpSpPr>
        <p:grpSpPr>
          <a:xfrm>
            <a:off x="1339400" y="4277421"/>
            <a:ext cx="2000250" cy="474520"/>
            <a:chOff x="528" y="2170"/>
            <a:chExt cx="1200" cy="237"/>
          </a:xfrm>
        </p:grpSpPr>
        <p:sp>
          <p:nvSpPr>
            <p:cNvPr id="24" name="Line 24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 flipH="1">
              <a:off x="528" y="2170"/>
              <a:ext cx="1200" cy="0"/>
            </a:xfrm>
            <a:prstGeom prst="line">
              <a:avLst/>
            </a:prstGeom>
            <a:noFill/>
            <a:ln w="38100">
              <a:solidFill>
                <a:srgbClr val="FF9933"/>
              </a:solidFill>
              <a:rou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25" name="Text Box 25"/>
            <p:cNvSpPr txBox="1"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672" y="2223"/>
              <a:ext cx="672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folHlink"/>
                </a:buClr>
                <a:buFont typeface="Wingdings" panose="05000000000000000000" pitchFamily="2" charset="2"/>
                <a:buChar char="§"/>
                <a:defRPr sz="32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>
                <a:spcBef>
                  <a:spcPct val="20000"/>
                </a:spcBef>
                <a:buClr>
                  <a:schemeClr val="hlink"/>
                </a:buClr>
                <a:buChar char="•"/>
                <a:defRPr sz="28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>
                <a:spcBef>
                  <a:spcPct val="20000"/>
                </a:spcBef>
                <a:buClr>
                  <a:schemeClr val="folHlink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>
                <a:spcBef>
                  <a:spcPct val="20000"/>
                </a:spcBef>
                <a:buClr>
                  <a:schemeClr val="hlink"/>
                </a:buClr>
                <a:buSzPct val="115000"/>
                <a:buChar char="•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>
                <a:spcBef>
                  <a:spcPct val="20000"/>
                </a:spcBef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folHlink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ClrTx/>
                <a:buFont typeface="Arial" panose="020B0604020202020204" pitchFamily="34" charset="0"/>
                <a:buNone/>
              </a:pPr>
              <a:r>
                <a:rPr lang="en-US" altLang="zh-CN" sz="1800" b="1">
                  <a:solidFill>
                    <a:srgbClr val="FF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CO</a:t>
              </a:r>
              <a:r>
                <a:rPr lang="en-US" altLang="zh-CN" sz="1800" b="1" baseline="-25000">
                  <a:solidFill>
                    <a:srgbClr val="FF0000"/>
                  </a:solidFill>
                  <a:latin typeface="微软雅黑" panose="020B0503020204020204" charset="-122"/>
                  <a:ea typeface="微软雅黑" panose="020B0503020204020204" charset="-122"/>
                </a:rPr>
                <a:t>2</a:t>
              </a:r>
            </a:p>
          </p:txBody>
        </p:sp>
      </p:grpSp>
      <p:grpSp>
        <p:nvGrpSpPr>
          <p:cNvPr id="27" name="Group 28"/>
          <p:cNvGrpSpPr/>
          <p:nvPr>
            <p:custDataLst>
              <p:tags r:id="rId15"/>
            </p:custDataLst>
          </p:nvPr>
        </p:nvGrpSpPr>
        <p:grpSpPr>
          <a:xfrm>
            <a:off x="3433012" y="1766616"/>
            <a:ext cx="4270145" cy="3862387"/>
            <a:chOff x="1632" y="1104"/>
            <a:chExt cx="2561" cy="1920"/>
          </a:xfrm>
        </p:grpSpPr>
        <p:grpSp>
          <p:nvGrpSpPr>
            <p:cNvPr id="28" name="Group 29"/>
            <p:cNvGrpSpPr/>
            <p:nvPr>
              <p:custDataLst>
                <p:tags r:id="rId18"/>
              </p:custDataLst>
            </p:nvPr>
          </p:nvGrpSpPr>
          <p:grpSpPr>
            <a:xfrm>
              <a:off x="1632" y="1104"/>
              <a:ext cx="2561" cy="1920"/>
              <a:chOff x="1728" y="1152"/>
              <a:chExt cx="2561" cy="1920"/>
            </a:xfrm>
          </p:grpSpPr>
          <p:sp>
            <p:nvSpPr>
              <p:cNvPr id="35" name="Rectangle 30"/>
              <p:cNvSpPr>
                <a:spLocks noChangeArrowheads="1"/>
              </p:cNvSpPr>
              <p:nvPr>
                <p:custDataLst>
                  <p:tags r:id="rId25"/>
                </p:custDataLst>
              </p:nvPr>
            </p:nvSpPr>
            <p:spPr bwMode="auto">
              <a:xfrm>
                <a:off x="1728" y="1152"/>
                <a:ext cx="2064" cy="192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Char char="•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hlink"/>
                  </a:buClr>
                  <a:buSzPct val="115000"/>
                  <a:buChar char="•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Font typeface="Arial" panose="020B0604020202020204" pitchFamily="34" charset="0"/>
                  <a:buNone/>
                </a:pPr>
                <a:endParaRPr lang="zh-CN" altLang="en-US" sz="2000" b="1">
                  <a:solidFill>
                    <a:srgbClr val="0033CC"/>
                  </a:solidFill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sp>
            <p:nvSpPr>
              <p:cNvPr id="36" name="Text Box 31"/>
              <p:cNvSpPr txBox="1"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>
                <a:off x="1791" y="1536"/>
                <a:ext cx="331" cy="12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eaVert">
                <a:spAutoFit/>
              </a:bodyPr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Char char="•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hlink"/>
                  </a:buClr>
                  <a:buSzPct val="115000"/>
                  <a:buChar char="•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ClrTx/>
                  <a:buFont typeface="Arial" panose="020B0604020202020204" pitchFamily="34" charset="0"/>
                  <a:buNone/>
                </a:pPr>
                <a:r>
                  <a:rPr lang="zh-CN" altLang="en-US" sz="2400" b="1">
                    <a:solidFill>
                      <a:schemeClr val="accent2"/>
                    </a:solidFill>
                    <a:latin typeface="微软雅黑" panose="020B0503020204020204" charset="-122"/>
                    <a:ea typeface="微软雅黑" panose="020B0503020204020204" charset="-122"/>
                    <a:cs typeface="微软雅黑" panose="020B0503020204020204" charset="-122"/>
                  </a:rPr>
                  <a:t>   循 环 系 统</a:t>
                </a:r>
              </a:p>
            </p:txBody>
          </p:sp>
          <p:grpSp>
            <p:nvGrpSpPr>
              <p:cNvPr id="37" name="Group 32"/>
              <p:cNvGrpSpPr/>
              <p:nvPr>
                <p:custDataLst>
                  <p:tags r:id="rId27"/>
                </p:custDataLst>
              </p:nvPr>
            </p:nvGrpSpPr>
            <p:grpSpPr>
              <a:xfrm>
                <a:off x="1820" y="1256"/>
                <a:ext cx="1012" cy="1606"/>
                <a:chOff x="1820" y="1256"/>
                <a:chExt cx="1012" cy="1606"/>
              </a:xfrm>
            </p:grpSpPr>
            <p:sp>
              <p:nvSpPr>
                <p:cNvPr id="43" name="Text Box 33"/>
                <p:cNvSpPr txBox="1">
                  <a:spLocks noChangeArrowheads="1"/>
                </p:cNvSpPr>
                <p:nvPr>
                  <p:custDataLst>
                    <p:tags r:id="rId33"/>
                  </p:custDataLst>
                </p:nvPr>
              </p:nvSpPr>
              <p:spPr bwMode="auto">
                <a:xfrm>
                  <a:off x="1872" y="1256"/>
                  <a:ext cx="960" cy="2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Char char="•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hlink"/>
                    </a:buClr>
                    <a:buSzPct val="115000"/>
                    <a:buChar char="•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Font typeface="Arial" panose="020B0604020202020204" pitchFamily="34" charset="0"/>
                    <a:buNone/>
                  </a:pPr>
                  <a:r>
                    <a:rPr lang="zh-CN" altLang="en-US" sz="2400" b="1">
                      <a:latin typeface="微软雅黑" panose="020B0503020204020204" charset="-122"/>
                      <a:ea typeface="微软雅黑" panose="020B0503020204020204" charset="-122"/>
                    </a:rPr>
                    <a:t>血液循环</a:t>
                  </a:r>
                </a:p>
              </p:txBody>
            </p:sp>
            <p:sp>
              <p:nvSpPr>
                <p:cNvPr id="44" name="Text Box 34"/>
                <p:cNvSpPr txBox="1">
                  <a:spLocks noChangeArrowheads="1"/>
                </p:cNvSpPr>
                <p:nvPr>
                  <p:custDataLst>
                    <p:tags r:id="rId34"/>
                  </p:custDataLst>
                </p:nvPr>
              </p:nvSpPr>
              <p:spPr bwMode="auto">
                <a:xfrm>
                  <a:off x="1820" y="2633"/>
                  <a:ext cx="912" cy="2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Char char="•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hlink"/>
                    </a:buClr>
                    <a:buSzPct val="115000"/>
                    <a:buChar char="•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Font typeface="Arial" panose="020B0604020202020204" pitchFamily="34" charset="0"/>
                    <a:buNone/>
                  </a:pPr>
                  <a:r>
                    <a:rPr lang="zh-CN" altLang="en-US" sz="2400" b="1">
                      <a:latin typeface="微软雅黑" panose="020B0503020204020204" charset="-122"/>
                      <a:ea typeface="微软雅黑" panose="020B0503020204020204" charset="-122"/>
                    </a:rPr>
                    <a:t>淋巴循环</a:t>
                  </a:r>
                </a:p>
              </p:txBody>
            </p:sp>
          </p:grpSp>
          <p:sp>
            <p:nvSpPr>
              <p:cNvPr id="38" name="Rectangle 35"/>
              <p:cNvSpPr>
                <a:spLocks noChangeArrowheads="1"/>
              </p:cNvSpPr>
              <p:nvPr>
                <p:custDataLst>
                  <p:tags r:id="rId28"/>
                </p:custDataLst>
              </p:nvPr>
            </p:nvSpPr>
            <p:spPr bwMode="auto">
              <a:xfrm>
                <a:off x="2993" y="1490"/>
                <a:ext cx="1296" cy="1104"/>
              </a:xfrm>
              <a:prstGeom prst="rect">
                <a:avLst/>
              </a:prstGeom>
              <a:noFill/>
              <a:ln w="57150">
                <a:solidFill>
                  <a:schemeClr val="accent2"/>
                </a:solidFill>
                <a:prstDash val="sysDot"/>
                <a:miter lim="800000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spcBef>
                    <a:spcPct val="20000"/>
                  </a:spcBef>
                  <a:buClr>
                    <a:schemeClr val="hlink"/>
                  </a:buClr>
                  <a:buChar char="•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spcBef>
                    <a:spcPct val="20000"/>
                  </a:spcBef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spcBef>
                    <a:spcPct val="20000"/>
                  </a:spcBef>
                  <a:buClr>
                    <a:schemeClr val="hlink"/>
                  </a:buClr>
                  <a:buSzPct val="115000"/>
                  <a:buChar char="•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spcBef>
                    <a:spcPct val="20000"/>
                  </a:spcBef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folHlink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ClrTx/>
                  <a:buFont typeface="Arial" panose="020B0604020202020204" pitchFamily="34" charset="0"/>
                  <a:buNone/>
                </a:pPr>
                <a:endParaRPr lang="zh-CN" altLang="en-US" sz="1800" b="1">
                  <a:latin typeface="微软雅黑" panose="020B0503020204020204" charset="-122"/>
                  <a:ea typeface="微软雅黑" panose="020B0503020204020204" charset="-122"/>
                </a:endParaRPr>
              </a:p>
            </p:txBody>
          </p:sp>
          <p:grpSp>
            <p:nvGrpSpPr>
              <p:cNvPr id="39" name="Group 36"/>
              <p:cNvGrpSpPr/>
              <p:nvPr>
                <p:custDataLst>
                  <p:tags r:id="rId29"/>
                </p:custDataLst>
              </p:nvPr>
            </p:nvGrpSpPr>
            <p:grpSpPr>
              <a:xfrm>
                <a:off x="3168" y="1523"/>
                <a:ext cx="1066" cy="1056"/>
                <a:chOff x="3168" y="1523"/>
                <a:chExt cx="1066" cy="1056"/>
              </a:xfrm>
            </p:grpSpPr>
            <p:sp>
              <p:nvSpPr>
                <p:cNvPr id="40" name="Text Box 37"/>
                <p:cNvSpPr txBox="1">
                  <a:spLocks noChangeArrowheads="1"/>
                </p:cNvSpPr>
                <p:nvPr>
                  <p:custDataLst>
                    <p:tags r:id="rId30"/>
                  </p:custDataLst>
                </p:nvPr>
              </p:nvSpPr>
              <p:spPr bwMode="auto">
                <a:xfrm>
                  <a:off x="3903" y="1571"/>
                  <a:ext cx="331" cy="100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eaVert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Char char="•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hlink"/>
                    </a:buClr>
                    <a:buSzPct val="115000"/>
                    <a:buChar char="•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Font typeface="Arial" panose="020B0604020202020204" pitchFamily="34" charset="0"/>
                    <a:buNone/>
                  </a:pPr>
                  <a:r>
                    <a:rPr lang="zh-CN" altLang="en-US" sz="2400" b="1">
                      <a:solidFill>
                        <a:srgbClr val="FF0000"/>
                      </a:solidFill>
                      <a:latin typeface="微软雅黑" panose="020B0503020204020204" charset="-122"/>
                      <a:ea typeface="微软雅黑" panose="020B0503020204020204" charset="-122"/>
                      <a:cs typeface="微软雅黑" panose="020B0503020204020204" charset="-122"/>
                    </a:rPr>
                    <a:t>  组 织 液</a:t>
                  </a:r>
                </a:p>
              </p:txBody>
            </p:sp>
            <p:sp>
              <p:nvSpPr>
                <p:cNvPr id="41" name="Text Box 38"/>
                <p:cNvSpPr txBox="1">
                  <a:spLocks noChangeArrowheads="1"/>
                </p:cNvSpPr>
                <p:nvPr>
                  <p:custDataLst>
                    <p:tags r:id="rId31"/>
                  </p:custDataLst>
                </p:nvPr>
              </p:nvSpPr>
              <p:spPr bwMode="auto">
                <a:xfrm>
                  <a:off x="3168" y="1523"/>
                  <a:ext cx="528" cy="2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Char char="•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hlink"/>
                    </a:buClr>
                    <a:buSzPct val="115000"/>
                    <a:buChar char="•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spcBef>
                      <a:spcPct val="50000"/>
                    </a:spcBef>
                    <a:buClrTx/>
                    <a:buFont typeface="Arial" panose="020B0604020202020204" pitchFamily="34" charset="0"/>
                    <a:buNone/>
                  </a:pPr>
                  <a:r>
                    <a:rPr lang="zh-CN" altLang="en-US" sz="2400" b="1">
                      <a:solidFill>
                        <a:srgbClr val="FF0000"/>
                      </a:solidFill>
                      <a:latin typeface="微软雅黑" panose="020B0503020204020204" charset="-122"/>
                      <a:ea typeface="微软雅黑" panose="020B0503020204020204" charset="-122"/>
                    </a:rPr>
                    <a:t>血浆</a:t>
                  </a:r>
                </a:p>
              </p:txBody>
            </p:sp>
            <p:sp>
              <p:nvSpPr>
                <p:cNvPr id="42" name="Text Box 39"/>
                <p:cNvSpPr txBox="1">
                  <a:spLocks noChangeArrowheads="1"/>
                </p:cNvSpPr>
                <p:nvPr>
                  <p:custDataLst>
                    <p:tags r:id="rId32"/>
                  </p:custDataLst>
                </p:nvPr>
              </p:nvSpPr>
              <p:spPr bwMode="auto">
                <a:xfrm>
                  <a:off x="3206" y="2304"/>
                  <a:ext cx="475" cy="2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32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>
                    <a:spcBef>
                      <a:spcPct val="20000"/>
                    </a:spcBef>
                    <a:buClr>
                      <a:schemeClr val="hlink"/>
                    </a:buClr>
                    <a:buChar char="•"/>
                    <a:defRPr sz="28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chemeClr val="hlink"/>
                    </a:buClr>
                    <a:buSzPct val="115000"/>
                    <a:buChar char="•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folHlink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>
                    <a:spcBef>
                      <a:spcPct val="0"/>
                    </a:spcBef>
                    <a:buClrTx/>
                    <a:buFont typeface="Arial" panose="020B0604020202020204" pitchFamily="34" charset="0"/>
                    <a:buNone/>
                  </a:pPr>
                  <a:r>
                    <a:rPr lang="zh-CN" altLang="en-US" sz="2400" b="1">
                      <a:solidFill>
                        <a:schemeClr val="accent2"/>
                      </a:solidFill>
                      <a:latin typeface="微软雅黑" panose="020B0503020204020204" charset="-122"/>
                      <a:ea typeface="微软雅黑" panose="020B0503020204020204" charset="-122"/>
                    </a:rPr>
                    <a:t>淋巴</a:t>
                  </a:r>
                </a:p>
              </p:txBody>
            </p:sp>
          </p:grpSp>
        </p:grpSp>
        <p:grpSp>
          <p:nvGrpSpPr>
            <p:cNvPr id="29" name="Group 40"/>
            <p:cNvGrpSpPr/>
            <p:nvPr>
              <p:custDataLst>
                <p:tags r:id="rId19"/>
              </p:custDataLst>
            </p:nvPr>
          </p:nvGrpSpPr>
          <p:grpSpPr>
            <a:xfrm>
              <a:off x="3349" y="1617"/>
              <a:ext cx="520" cy="701"/>
              <a:chOff x="3349" y="1617"/>
              <a:chExt cx="520" cy="701"/>
            </a:xfrm>
          </p:grpSpPr>
          <p:sp>
            <p:nvSpPr>
              <p:cNvPr id="30" name="Line 41"/>
              <p:cNvSpPr>
                <a:spLocks noChangeShapeType="1"/>
              </p:cNvSpPr>
              <p:nvPr>
                <p:custDataLst>
                  <p:tags r:id="rId20"/>
                </p:custDataLst>
              </p:nvPr>
            </p:nvSpPr>
            <p:spPr bwMode="auto">
              <a:xfrm>
                <a:off x="3617" y="1617"/>
                <a:ext cx="240" cy="144"/>
              </a:xfrm>
              <a:prstGeom prst="line">
                <a:avLst/>
              </a:prstGeom>
              <a:noFill/>
              <a:ln w="38100">
                <a:solidFill>
                  <a:srgbClr val="A50021"/>
                </a:solidFill>
                <a:rou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grpSp>
            <p:nvGrpSpPr>
              <p:cNvPr id="31" name="Group 42"/>
              <p:cNvGrpSpPr/>
              <p:nvPr>
                <p:custDataLst>
                  <p:tags r:id="rId21"/>
                </p:custDataLst>
              </p:nvPr>
            </p:nvGrpSpPr>
            <p:grpSpPr>
              <a:xfrm>
                <a:off x="3591" y="1700"/>
                <a:ext cx="278" cy="618"/>
                <a:chOff x="3591" y="1700"/>
                <a:chExt cx="278" cy="618"/>
              </a:xfrm>
            </p:grpSpPr>
            <p:sp>
              <p:nvSpPr>
                <p:cNvPr id="33" name="Line 43"/>
                <p:cNvSpPr>
                  <a:spLocks noChangeShapeType="1"/>
                </p:cNvSpPr>
                <p:nvPr>
                  <p:custDataLst>
                    <p:tags r:id="rId23"/>
                  </p:custDataLst>
                </p:nvPr>
              </p:nvSpPr>
              <p:spPr bwMode="auto">
                <a:xfrm flipH="1">
                  <a:off x="3617" y="2155"/>
                  <a:ext cx="252" cy="163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34" name="Line 44"/>
                <p:cNvSpPr>
                  <a:spLocks noChangeShapeType="1"/>
                </p:cNvSpPr>
                <p:nvPr>
                  <p:custDataLst>
                    <p:tags r:id="rId24"/>
                  </p:custDataLst>
                </p:nvPr>
              </p:nvSpPr>
              <p:spPr bwMode="auto">
                <a:xfrm flipH="1" flipV="1">
                  <a:off x="3591" y="1700"/>
                  <a:ext cx="240" cy="144"/>
                </a:xfrm>
                <a:prstGeom prst="line">
                  <a:avLst/>
                </a:prstGeom>
                <a:noFill/>
                <a:ln w="38100">
                  <a:solidFill>
                    <a:schemeClr val="tx2"/>
                  </a:solidFill>
                  <a:round/>
                  <a:tailEnd type="triangle" w="med" len="med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</p:grpSp>
          <p:sp>
            <p:nvSpPr>
              <p:cNvPr id="32" name="Line 45"/>
              <p:cNvSpPr>
                <a:spLocks noChangeShapeType="1"/>
              </p:cNvSpPr>
              <p:nvPr>
                <p:custDataLst>
                  <p:tags r:id="rId22"/>
                </p:custDataLst>
              </p:nvPr>
            </p:nvSpPr>
            <p:spPr bwMode="auto">
              <a:xfrm flipH="1" flipV="1">
                <a:off x="3349" y="1691"/>
                <a:ext cx="0" cy="519"/>
              </a:xfrm>
              <a:prstGeom prst="line">
                <a:avLst/>
              </a:prstGeom>
              <a:noFill/>
              <a:ln w="38100">
                <a:solidFill>
                  <a:srgbClr val="000099"/>
                </a:solidFill>
                <a:rou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sp>
        <p:nvSpPr>
          <p:cNvPr id="2" name="文本框 1"/>
          <p:cNvSpPr txBox="1"/>
          <p:nvPr>
            <p:custDataLst>
              <p:tags r:id="rId16"/>
            </p:custDataLst>
          </p:nvPr>
        </p:nvSpPr>
        <p:spPr>
          <a:xfrm>
            <a:off x="9148905" y="2039740"/>
            <a:ext cx="2814493" cy="138499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zh-CN" altLang="en-US" sz="2800"/>
              <a:t>细胞和内环境之间是相互影响、相互作用的。</a:t>
            </a:r>
          </a:p>
        </p:txBody>
      </p:sp>
      <p:sp>
        <p:nvSpPr>
          <p:cNvPr id="45" name="文本框 44"/>
          <p:cNvSpPr txBox="1"/>
          <p:nvPr>
            <p:custDataLst>
              <p:tags r:id="rId17"/>
            </p:custDataLst>
          </p:nvPr>
        </p:nvSpPr>
        <p:spPr>
          <a:xfrm>
            <a:off x="9205324" y="4095505"/>
            <a:ext cx="2814492" cy="18158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r>
              <a:rPr lang="zh-CN" altLang="en-US" sz="2800"/>
              <a:t>细胞不仅依赖于内环境，也参与了内环境的形成和维持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:p15="http://schemas.microsoft.com/office/powerpoint/2012/main" xmlns:p14="http://schemas.microsoft.com/office/powerpoint/2010/main" xmlns:a14="http://schemas.microsoft.com/office/drawing/2010/main" xmlns:wp="http://schemas.openxmlformats.org/drawingml/2006/wordprocessingDrawing" xmlns:w="http://schemas.openxmlformats.org/wordprocessingml/2006/main" xmlns:m="http://schemas.openxmlformats.org/officeDocument/2006/math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4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1474497" y="4404360"/>
            <a:ext cx="3594100" cy="24536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eaLnBrk="0" fontAlgn="auto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r>
              <a:rPr lang="zh-CN" altLang="en-US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①</a:t>
            </a:r>
            <a:r>
              <a:rPr lang="en-US" altLang="zh-CN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__________    </a:t>
            </a:r>
          </a:p>
          <a:p>
            <a:pPr algn="l" eaLnBrk="0" fontAlgn="auto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r>
              <a:rPr lang="zh-CN" altLang="en-US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②</a:t>
            </a:r>
            <a:r>
              <a:rPr lang="en-US" altLang="zh-CN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__________</a:t>
            </a:r>
          </a:p>
          <a:p>
            <a:pPr algn="l" eaLnBrk="0" fontAlgn="auto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r>
              <a:rPr lang="zh-CN" altLang="en-US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③</a:t>
            </a:r>
            <a:r>
              <a:rPr lang="en-US" altLang="zh-CN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__________    </a:t>
            </a:r>
          </a:p>
          <a:p>
            <a:pPr algn="l" eaLnBrk="0" fontAlgn="auto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endParaRPr lang="en-US" altLang="zh-CN" sz="3200" b="1">
              <a:effectLst/>
              <a:latin typeface="微软雅黑" panose="020B0503020204020204" charset="-122"/>
              <a:ea typeface="微软雅黑" panose="020B0503020204020204" charset="-122"/>
              <a:cs typeface="微软雅黑" panose="020B0503020204020204" charset="-122"/>
              <a:sym typeface="+mn-ea"/>
            </a:endParaRPr>
          </a:p>
        </p:txBody>
      </p:sp>
      <p:sp>
        <p:nvSpPr>
          <p:cNvPr id="3" name="文本框 2"/>
          <p:cNvSpPr txBox="1"/>
          <p:nvPr>
            <p:custDataLst>
              <p:tags r:id="rId2"/>
            </p:custDataLst>
          </p:nvPr>
        </p:nvSpPr>
        <p:spPr>
          <a:xfrm>
            <a:off x="2186967" y="4507865"/>
            <a:ext cx="149161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00000"/>
              </a:lnSpc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宋体" panose="02010600030101010101" pitchFamily="2" charset="-122"/>
                <a:sym typeface="+mn-ea"/>
              </a:rPr>
              <a:t>血浆</a:t>
            </a:r>
          </a:p>
        </p:txBody>
      </p:sp>
      <p:sp>
        <p:nvSpPr>
          <p:cNvPr id="4" name="文本框 3"/>
          <p:cNvSpPr txBox="1"/>
          <p:nvPr>
            <p:custDataLst>
              <p:tags r:id="rId3"/>
            </p:custDataLst>
          </p:nvPr>
        </p:nvSpPr>
        <p:spPr>
          <a:xfrm>
            <a:off x="2141247" y="5076825"/>
            <a:ext cx="149161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00000"/>
              </a:lnSpc>
            </a:pPr>
            <a:r>
              <a:rPr lang="zh-CN" altLang="en-US" sz="28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宋体" panose="02010600030101010101" pitchFamily="2" charset="-122"/>
                <a:sym typeface="+mn-ea"/>
              </a:rPr>
              <a:t>淋巴液</a:t>
            </a:r>
          </a:p>
        </p:txBody>
      </p:sp>
      <p:sp>
        <p:nvSpPr>
          <p:cNvPr id="5" name="文本框 4"/>
          <p:cNvSpPr txBox="1"/>
          <p:nvPr>
            <p:custDataLst>
              <p:tags r:id="rId4"/>
            </p:custDataLst>
          </p:nvPr>
        </p:nvSpPr>
        <p:spPr>
          <a:xfrm>
            <a:off x="2127277" y="5628640"/>
            <a:ext cx="149161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00000"/>
              </a:lnSpc>
            </a:pPr>
            <a:r>
              <a:rPr lang="zh-CN" altLang="en-US" sz="28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宋体" panose="02010600030101010101" pitchFamily="2" charset="-122"/>
                <a:sym typeface="+mn-ea"/>
              </a:rPr>
              <a:t>组织液</a:t>
            </a:r>
          </a:p>
        </p:txBody>
      </p:sp>
      <p:pic>
        <p:nvPicPr>
          <p:cNvPr id="6" name="图片 5" descr="微信图片_20200811223334_副本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7"/>
          <a:stretch>
            <a:fillRect/>
          </a:stretch>
        </p:blipFill>
        <p:spPr>
          <a:xfrm>
            <a:off x="5370857" y="1933575"/>
            <a:ext cx="3640455" cy="2237105"/>
          </a:xfrm>
          <a:prstGeom prst="rect">
            <a:avLst/>
          </a:prstGeom>
        </p:spPr>
      </p:pic>
      <p:sp>
        <p:nvSpPr>
          <p:cNvPr id="7" name="文本框 6"/>
          <p:cNvSpPr txBox="1"/>
          <p:nvPr>
            <p:custDataLst>
              <p:tags r:id="rId6"/>
            </p:custDataLst>
          </p:nvPr>
        </p:nvSpPr>
        <p:spPr>
          <a:xfrm>
            <a:off x="6159527" y="4404360"/>
            <a:ext cx="149161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00000"/>
              </a:lnSpc>
            </a:pPr>
            <a:r>
              <a:rPr lang="zh-CN" altLang="en-US" sz="28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宋体" panose="02010600030101010101" pitchFamily="2" charset="-122"/>
                <a:sym typeface="+mn-ea"/>
              </a:rPr>
              <a:t>血浆</a:t>
            </a:r>
          </a:p>
        </p:txBody>
      </p:sp>
      <p:sp>
        <p:nvSpPr>
          <p:cNvPr id="8" name="文本框 7"/>
          <p:cNvSpPr txBox="1"/>
          <p:nvPr>
            <p:custDataLst>
              <p:tags r:id="rId7"/>
            </p:custDataLst>
          </p:nvPr>
        </p:nvSpPr>
        <p:spPr>
          <a:xfrm>
            <a:off x="6160797" y="4895850"/>
            <a:ext cx="149161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00000"/>
              </a:lnSpc>
            </a:pPr>
            <a:r>
              <a:rPr lang="zh-CN" altLang="en-US" sz="28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宋体" panose="02010600030101010101" pitchFamily="2" charset="-122"/>
                <a:sym typeface="+mn-ea"/>
              </a:rPr>
              <a:t>组织液</a:t>
            </a:r>
          </a:p>
        </p:txBody>
      </p:sp>
      <p:sp>
        <p:nvSpPr>
          <p:cNvPr id="9" name="文本框 8"/>
          <p:cNvSpPr txBox="1"/>
          <p:nvPr>
            <p:custDataLst>
              <p:tags r:id="rId8"/>
            </p:custDataLst>
          </p:nvPr>
        </p:nvSpPr>
        <p:spPr>
          <a:xfrm>
            <a:off x="5994427" y="5400040"/>
            <a:ext cx="413131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00000"/>
              </a:lnSpc>
            </a:pPr>
            <a:r>
              <a:rPr lang="zh-CN" altLang="en-US" sz="28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宋体" panose="02010600030101010101" pitchFamily="2" charset="-122"/>
                <a:sym typeface="+mn-ea"/>
              </a:rPr>
              <a:t>（组织细胞）细胞内液</a:t>
            </a:r>
          </a:p>
        </p:txBody>
      </p:sp>
      <p:sp>
        <p:nvSpPr>
          <p:cNvPr id="10" name="文本框 9"/>
          <p:cNvSpPr txBox="1"/>
          <p:nvPr>
            <p:custDataLst>
              <p:tags r:id="rId9"/>
            </p:custDataLst>
          </p:nvPr>
        </p:nvSpPr>
        <p:spPr>
          <a:xfrm>
            <a:off x="6159527" y="5926455"/>
            <a:ext cx="149161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00000"/>
              </a:lnSpc>
            </a:pPr>
            <a:r>
              <a:rPr lang="zh-CN" altLang="en-US" sz="2800" b="1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宋体" panose="02010600030101010101" pitchFamily="2" charset="-122"/>
                <a:sym typeface="+mn-ea"/>
              </a:rPr>
              <a:t>淋巴液</a:t>
            </a:r>
          </a:p>
        </p:txBody>
      </p:sp>
      <p:sp>
        <p:nvSpPr>
          <p:cNvPr id="11" name="文本框 10"/>
          <p:cNvSpPr txBox="1"/>
          <p:nvPr>
            <p:custDataLst>
              <p:tags r:id="rId10"/>
            </p:custDataLst>
          </p:nvPr>
        </p:nvSpPr>
        <p:spPr>
          <a:xfrm>
            <a:off x="5607077" y="4222750"/>
            <a:ext cx="3594100" cy="245364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 eaLnBrk="0" fontAlgn="auto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r>
              <a:rPr lang="zh-CN" altLang="en-US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①</a:t>
            </a:r>
            <a:r>
              <a:rPr lang="en-US" altLang="zh-CN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__________    </a:t>
            </a:r>
          </a:p>
          <a:p>
            <a:pPr algn="l" eaLnBrk="0" fontAlgn="auto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r>
              <a:rPr lang="zh-CN" altLang="en-US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②</a:t>
            </a:r>
            <a:r>
              <a:rPr lang="en-US" altLang="zh-CN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__________</a:t>
            </a:r>
          </a:p>
          <a:p>
            <a:pPr algn="l" eaLnBrk="0" fontAlgn="auto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r>
              <a:rPr lang="zh-CN" altLang="en-US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③</a:t>
            </a:r>
            <a:r>
              <a:rPr lang="en-US" altLang="zh-CN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__________ </a:t>
            </a:r>
          </a:p>
          <a:p>
            <a:pPr algn="l" eaLnBrk="0" fontAlgn="auto" hangingPunct="0">
              <a:lnSpc>
                <a:spcPct val="12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r>
              <a:rPr lang="zh-CN" altLang="en-US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④</a:t>
            </a:r>
            <a:r>
              <a:rPr lang="en-US" altLang="zh-CN" sz="3200" b="1">
                <a:effectLst/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+mn-ea"/>
              </a:rPr>
              <a:t>__________   </a:t>
            </a:r>
          </a:p>
        </p:txBody>
      </p:sp>
      <p:grpSp>
        <p:nvGrpSpPr>
          <p:cNvPr id="12" name="组合 11"/>
          <p:cNvGrpSpPr/>
          <p:nvPr>
            <p:custDataLst>
              <p:tags r:id="rId11"/>
            </p:custDataLst>
          </p:nvPr>
        </p:nvGrpSpPr>
        <p:grpSpPr>
          <a:xfrm>
            <a:off x="1936142" y="1781175"/>
            <a:ext cx="2340610" cy="2299335"/>
            <a:chOff x="1914525" y="1208868"/>
            <a:chExt cx="1852930" cy="2299507"/>
          </a:xfrm>
        </p:grpSpPr>
        <p:pic>
          <p:nvPicPr>
            <p:cNvPr id="13" name="图片 12" descr="QQ截图20200811222646_副本"/>
            <p:cNvPicPr>
              <a:picLocks noChangeAspect="1"/>
            </p:cNvPicPr>
            <p:nvPr>
              <p:custDataLst>
                <p:tags r:id="rId14"/>
              </p:custDataLst>
            </p:nvPr>
          </p:nvPicPr>
          <p:blipFill>
            <a:blip r:embed="rId18"/>
            <a:srcRect r="51633" b="-1633"/>
            <a:stretch>
              <a:fillRect/>
            </a:stretch>
          </p:blipFill>
          <p:spPr>
            <a:xfrm>
              <a:off x="1914525" y="1295400"/>
              <a:ext cx="1852930" cy="2212975"/>
            </a:xfrm>
            <a:prstGeom prst="rect">
              <a:avLst/>
            </a:prstGeom>
          </p:spPr>
        </p:pic>
        <p:sp>
          <p:nvSpPr>
            <p:cNvPr id="14" name="矩形 13"/>
            <p:cNvSpPr/>
            <p:nvPr>
              <p:custDataLst>
                <p:tags r:id="rId15"/>
              </p:custDataLst>
            </p:nvPr>
          </p:nvSpPr>
          <p:spPr>
            <a:xfrm>
              <a:off x="2456481" y="1208868"/>
              <a:ext cx="1030638" cy="441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2000">
                <a:latin typeface="微软雅黑" panose="020B0503020204020204" charset="-122"/>
                <a:ea typeface="微软雅黑" panose="020B0503020204020204" charset="-122"/>
              </a:endParaRPr>
            </a:p>
          </p:txBody>
        </p:sp>
      </p:grpSp>
      <p:sp>
        <p:nvSpPr>
          <p:cNvPr id="15" name="Shape 120"/>
          <p:cNvSpPr/>
          <p:nvPr>
            <p:custDataLst>
              <p:tags r:id="rId12"/>
            </p:custDataLst>
          </p:nvPr>
        </p:nvSpPr>
        <p:spPr>
          <a:xfrm>
            <a:off x="438692" y="379578"/>
            <a:ext cx="143629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随堂练习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16" name="文本框 15"/>
          <p:cNvSpPr txBox="1"/>
          <p:nvPr>
            <p:custDataLst>
              <p:tags r:id="rId13"/>
            </p:custDataLst>
          </p:nvPr>
        </p:nvSpPr>
        <p:spPr>
          <a:xfrm>
            <a:off x="509629" y="1252203"/>
            <a:ext cx="5905748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sz="2800" b="1">
                <a:latin typeface="+mn-ea"/>
              </a:rPr>
              <a:t>2.</a:t>
            </a:r>
            <a:r>
              <a:rPr lang="zh-CN" altLang="en-US" sz="2800" b="1">
                <a:latin typeface="+mn-ea"/>
              </a:rPr>
              <a:t>写出下列序号的名称</a:t>
            </a:r>
          </a:p>
        </p:txBody>
      </p:sp>
    </p:spTree>
    <p:extLst>
      <p:ext uri="{BB962C8B-B14F-4D97-AF65-F5344CB8AC3E}">
        <p14:creationId xmlns:p14="http://schemas.microsoft.com/office/powerpoint/2010/main" val="1849446958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7" grpId="0"/>
      <p:bldP spid="8" grpId="0"/>
      <p:bldP spid="9" grpId="0"/>
      <p:bldP spid="1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949470" y="3904117"/>
            <a:ext cx="184731" cy="6376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algn="ctr">
              <a:lnSpc>
                <a:spcPct val="90000"/>
              </a:lnSpc>
              <a:spcBef>
                <a:spcPts val="1000"/>
              </a:spcBef>
              <a:defRPr sz="2800">
                <a:solidFill>
                  <a:schemeClr val="tx1"/>
                </a:solidFill>
                <a:latin typeface="Calibri" panose="020F0502020204030204"/>
                <a:ea typeface="楷体" panose="02010609060101010101" pitchFamily="49" charset="-122"/>
              </a:defRPr>
            </a:lvl1pPr>
            <a:lvl2pPr marL="742950" indent="-285750" algn="ctr">
              <a:lnSpc>
                <a:spcPct val="90000"/>
              </a:lnSpc>
              <a:spcBef>
                <a:spcPts val="500"/>
              </a:spcBef>
              <a:defRPr sz="2400">
                <a:solidFill>
                  <a:schemeClr val="tx1"/>
                </a:solidFill>
                <a:latin typeface="Calibri" panose="020F0502020204030204"/>
                <a:ea typeface="楷体" panose="02010609060101010101" pitchFamily="49" charset="-122"/>
              </a:defRPr>
            </a:lvl2pPr>
            <a:lvl3pPr marL="1143000" indent="-228600" algn="ctr">
              <a:lnSpc>
                <a:spcPct val="90000"/>
              </a:lnSpc>
              <a:spcBef>
                <a:spcPts val="500"/>
              </a:spcBef>
              <a:defRPr sz="2000">
                <a:solidFill>
                  <a:schemeClr val="tx1"/>
                </a:solidFill>
                <a:latin typeface="Calibri" panose="020F0502020204030204"/>
                <a:ea typeface="楷体" panose="02010609060101010101" pitchFamily="49" charset="-122"/>
              </a:defRPr>
            </a:lvl3pPr>
            <a:lvl4pPr marL="1600200" indent="-228600" algn="ctr">
              <a:lnSpc>
                <a:spcPct val="90000"/>
              </a:lnSpc>
              <a:spcBef>
                <a:spcPts val="500"/>
              </a:spcBef>
              <a:defRPr>
                <a:solidFill>
                  <a:schemeClr val="tx1"/>
                </a:solidFill>
                <a:latin typeface="Calibri" panose="020F0502020204030204"/>
                <a:ea typeface="楷体" panose="02010609060101010101" pitchFamily="49" charset="-122"/>
              </a:defRPr>
            </a:lvl4pPr>
            <a:lvl5pPr marL="2057400" indent="-228600" algn="ctr">
              <a:lnSpc>
                <a:spcPct val="90000"/>
              </a:lnSpc>
              <a:spcBef>
                <a:spcPts val="500"/>
              </a:spcBef>
              <a:defRPr>
                <a:solidFill>
                  <a:schemeClr val="tx1"/>
                </a:solidFill>
                <a:latin typeface="Calibri" panose="020F0502020204030204"/>
                <a:ea typeface="楷体" panose="02010609060101010101" pitchFamily="49" charset="-122"/>
              </a:defRPr>
            </a:lvl5pPr>
            <a:lvl6pPr marL="2514600" indent="-228600" algn="ctr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/>
                <a:ea typeface="楷体" panose="02010609060101010101" pitchFamily="49" charset="-122"/>
              </a:defRPr>
            </a:lvl6pPr>
            <a:lvl7pPr marL="2971800" indent="-228600" algn="ctr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/>
                <a:ea typeface="楷体" panose="02010609060101010101" pitchFamily="49" charset="-122"/>
              </a:defRPr>
            </a:lvl7pPr>
            <a:lvl8pPr marL="3429000" indent="-228600" algn="ctr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/>
                <a:ea typeface="楷体" panose="02010609060101010101" pitchFamily="49" charset="-122"/>
              </a:defRPr>
            </a:lvl8pPr>
            <a:lvl9pPr marL="3886200" indent="-228600" algn="ctr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/>
                <a:ea typeface="楷体" panose="02010609060101010101" pitchFamily="49" charset="-122"/>
              </a:defRPr>
            </a:lvl9pPr>
          </a:lstStyle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endParaRPr lang="zh-CN" altLang="zh-CN" b="1">
              <a:solidFill>
                <a:prstClr val="black"/>
              </a:solidFill>
              <a:latin typeface="楷体" panose="02010609060101010101" pitchFamily="49" charset="-122"/>
            </a:endParaRPr>
          </a:p>
        </p:txBody>
      </p:sp>
      <p:sp>
        <p:nvSpPr>
          <p:cNvPr id="3" name="Rectangle 2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38692" y="1007732"/>
            <a:ext cx="9719327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sz="2800" b="1">
                <a:latin typeface="+mn-ea"/>
              </a:rPr>
              <a:t>3.</a:t>
            </a:r>
            <a:r>
              <a:rPr lang="zh-CN" altLang="en-US" sz="2800" b="1">
                <a:latin typeface="+mn-ea"/>
              </a:rPr>
              <a:t>下图为人体某组织的示意图，请根据图回答下面的问题。</a:t>
            </a:r>
          </a:p>
        </p:txBody>
      </p:sp>
      <p:sp>
        <p:nvSpPr>
          <p:cNvPr id="4" name="Rectangle 3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9250" y="1458422"/>
            <a:ext cx="6501674" cy="4745915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square" lIns="91440" tIns="45720" rIns="91440" bIns="45720" numCol="1" anchor="t" anchorCtr="0" compatLnSpc="1">
            <a:spAutoFit/>
          </a:bodyPr>
          <a:lstStyle/>
          <a:p>
            <a:pPr eaLnBrk="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（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1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）指出图中所指部位名称：</a:t>
            </a:r>
          </a:p>
          <a:p>
            <a:pPr eaLnBrk="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a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表示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__________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；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b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表示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为</a:t>
            </a:r>
            <a:r>
              <a:rPr lang="en-US" altLang="zh-CN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_______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；</a:t>
            </a:r>
            <a:r>
              <a:rPr lang="en-US" altLang="zh-CN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c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表示</a:t>
            </a:r>
            <a:r>
              <a:rPr lang="en-US" altLang="zh-CN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______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；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d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表示</a:t>
            </a:r>
            <a:r>
              <a:rPr lang="en-US" altLang="zh-CN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________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。</a:t>
            </a:r>
          </a:p>
          <a:p>
            <a:pPr eaLnBrk="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（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2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）若右图为肝脏，则吃饱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饭后</a:t>
            </a:r>
            <a:r>
              <a:rPr lang="en-US" altLang="zh-CN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c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中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A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端比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B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端葡萄糖、 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O</a:t>
            </a:r>
            <a:r>
              <a:rPr lang="en-US" altLang="zh-CN" sz="2800" b="1" baseline="-25000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2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含量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分别</a:t>
            </a:r>
            <a:r>
              <a:rPr lang="en-US" altLang="zh-CN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___ 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、</a:t>
            </a:r>
            <a:r>
              <a:rPr lang="en-US" altLang="zh-CN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___ 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 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；</a:t>
            </a:r>
          </a:p>
          <a:p>
            <a:pPr eaLnBrk="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(3)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若右图为胰岛组织，则吃饱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饭后</a:t>
            </a:r>
            <a:r>
              <a:rPr lang="en-US" altLang="zh-CN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c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中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B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端比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A</a:t>
            </a:r>
            <a:r>
              <a:rPr lang="zh-CN" altLang="en-US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端胰岛素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含量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___ 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，葡萄糖含量</a:t>
            </a:r>
            <a:r>
              <a:rPr lang="en-US" altLang="zh-CN" sz="2800" b="1" dirty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___</a:t>
            </a:r>
            <a:r>
              <a:rPr lang="zh-CN" altLang="en-US" sz="2800" b="1" dirty="0" smtClean="0">
                <a:solidFill>
                  <a:prstClr val="black"/>
                </a:solidFill>
                <a:latin typeface="+mn-ea"/>
                <a:cs typeface="微软雅黑" panose="020B0503020204020204" charset="-122"/>
              </a:rPr>
              <a:t> 。</a:t>
            </a:r>
            <a:endParaRPr lang="zh-CN" altLang="en-US" sz="2800" b="1" dirty="0">
              <a:solidFill>
                <a:prstClr val="black"/>
              </a:solidFill>
              <a:latin typeface="+mn-ea"/>
              <a:cs typeface="微软雅黑" panose="020B0503020204020204" charset="-122"/>
            </a:endParaRPr>
          </a:p>
          <a:p>
            <a:pPr eaLnBrk="0" fontAlgn="base">
              <a:lnSpc>
                <a:spcPct val="120000"/>
              </a:lnSpc>
              <a:spcBef>
                <a:spcPct val="0"/>
              </a:spcBef>
              <a:spcAft>
                <a:spcPct val="0"/>
              </a:spcAft>
            </a:pPr>
            <a:endParaRPr lang="zh-CN" altLang="en-US" sz="2800" b="1" dirty="0">
              <a:solidFill>
                <a:prstClr val="black"/>
              </a:solidFill>
              <a:latin typeface="+mn-ea"/>
              <a:cs typeface="微软雅黑" panose="020B0503020204020204" charset="-122"/>
            </a:endParaRPr>
          </a:p>
        </p:txBody>
      </p:sp>
      <p:sp>
        <p:nvSpPr>
          <p:cNvPr id="5" name="矩形 4"/>
          <p:cNvSpPr/>
          <p:nvPr>
            <p:custDataLst>
              <p:tags r:id="rId4"/>
            </p:custDataLst>
          </p:nvPr>
        </p:nvSpPr>
        <p:spPr>
          <a:xfrm>
            <a:off x="1377963" y="1970220"/>
            <a:ext cx="165942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细胞内液</a:t>
            </a:r>
          </a:p>
        </p:txBody>
      </p:sp>
      <p:sp>
        <p:nvSpPr>
          <p:cNvPr id="6" name="矩形 5"/>
          <p:cNvSpPr/>
          <p:nvPr>
            <p:custDataLst>
              <p:tags r:id="rId5"/>
            </p:custDataLst>
          </p:nvPr>
        </p:nvSpPr>
        <p:spPr>
          <a:xfrm>
            <a:off x="4573243" y="2007980"/>
            <a:ext cx="129073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组织液</a:t>
            </a:r>
          </a:p>
        </p:txBody>
      </p:sp>
      <p:sp>
        <p:nvSpPr>
          <p:cNvPr id="7" name="矩形 6"/>
          <p:cNvSpPr/>
          <p:nvPr>
            <p:custDataLst>
              <p:tags r:id="rId6"/>
            </p:custDataLst>
          </p:nvPr>
        </p:nvSpPr>
        <p:spPr>
          <a:xfrm>
            <a:off x="1011782" y="2531200"/>
            <a:ext cx="92204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血浆</a:t>
            </a:r>
          </a:p>
        </p:txBody>
      </p:sp>
      <p:sp>
        <p:nvSpPr>
          <p:cNvPr id="8" name="矩形 7"/>
          <p:cNvSpPr/>
          <p:nvPr>
            <p:custDataLst>
              <p:tags r:id="rId7"/>
            </p:custDataLst>
          </p:nvPr>
        </p:nvSpPr>
        <p:spPr>
          <a:xfrm>
            <a:off x="3390087" y="2528599"/>
            <a:ext cx="1290738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淋巴</a:t>
            </a: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</a:rPr>
              <a:t>液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宋体" panose="02010600030101010101" pitchFamily="2" charset="-122"/>
            </a:endParaRPr>
          </a:p>
        </p:txBody>
      </p:sp>
      <p:sp>
        <p:nvSpPr>
          <p:cNvPr id="10" name="矩形 9"/>
          <p:cNvSpPr/>
          <p:nvPr>
            <p:custDataLst>
              <p:tags r:id="rId8"/>
            </p:custDataLst>
          </p:nvPr>
        </p:nvSpPr>
        <p:spPr>
          <a:xfrm>
            <a:off x="4478972" y="3491099"/>
            <a:ext cx="5453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高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pic>
        <p:nvPicPr>
          <p:cNvPr id="11" name="Picture 2"/>
          <p:cNvPicPr>
            <a:picLocks noChangeAspect="1" noChangeArrowheads="1"/>
          </p:cNvPicPr>
          <p:nvPr>
            <p:custDataLst>
              <p:tags r:id="rId9"/>
            </p:custDataLst>
          </p:nvPr>
        </p:nvPicPr>
        <p:blipFill>
          <a:blip r:embed="rId1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16">
                    <a14:imgEffect>
                      <a14:brightnessContrast contrast="-20000"/>
                    </a14:imgEffect>
                    <a14:imgEffect>
                      <a14:saturation sat="400000"/>
                    </a14:imgEffect>
                    <a14:imgEffect>
                      <a14:sharpenSoften amount="5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386328" y="1456849"/>
            <a:ext cx="5613032" cy="3033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Shape 120"/>
          <p:cNvSpPr/>
          <p:nvPr>
            <p:custDataLst>
              <p:tags r:id="rId10"/>
            </p:custDataLst>
          </p:nvPr>
        </p:nvSpPr>
        <p:spPr>
          <a:xfrm>
            <a:off x="438692" y="379578"/>
            <a:ext cx="143629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随堂练习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14" name="Rectangle 4"/>
          <p:cNvSpPr>
            <a:spLocks noChangeArrowheads="1"/>
          </p:cNvSpPr>
          <p:nvPr/>
        </p:nvSpPr>
        <p:spPr bwMode="auto">
          <a:xfrm>
            <a:off x="6620689" y="2358165"/>
            <a:ext cx="52419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4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宋体" panose="02010600030101010101" pitchFamily="2" charset="-122"/>
              </a:rPr>
              <a:t>A                                               B</a:t>
            </a:r>
          </a:p>
        </p:txBody>
      </p:sp>
      <p:sp>
        <p:nvSpPr>
          <p:cNvPr id="15" name="矩形 14"/>
          <p:cNvSpPr/>
          <p:nvPr>
            <p:custDataLst>
              <p:tags r:id="rId11"/>
            </p:custDataLst>
          </p:nvPr>
        </p:nvSpPr>
        <p:spPr>
          <a:xfrm>
            <a:off x="5491196" y="3491099"/>
            <a:ext cx="5453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高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6" name="矩形 15"/>
          <p:cNvSpPr/>
          <p:nvPr>
            <p:custDataLst>
              <p:tags r:id="rId12"/>
            </p:custDataLst>
          </p:nvPr>
        </p:nvSpPr>
        <p:spPr>
          <a:xfrm>
            <a:off x="3261244" y="4490687"/>
            <a:ext cx="5453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高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17" name="矩形 16"/>
          <p:cNvSpPr/>
          <p:nvPr>
            <p:custDataLst>
              <p:tags r:id="rId13"/>
            </p:custDataLst>
          </p:nvPr>
        </p:nvSpPr>
        <p:spPr>
          <a:xfrm>
            <a:off x="257849" y="5013907"/>
            <a:ext cx="54534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dirty="0" smtClean="0">
                <a:solidFill>
                  <a:srgbClr val="FF0000"/>
                </a:solidFill>
                <a:latin typeface="楷体" panose="02010609060101010101" pitchFamily="49" charset="-122"/>
                <a:ea typeface="楷体" panose="02010609060101010101" pitchFamily="49" charset="-122"/>
                <a:cs typeface="Times New Roman" panose="02020603050405020304" pitchFamily="18" charset="0"/>
              </a:rPr>
              <a:t>低</a:t>
            </a:r>
            <a:endParaRPr lang="zh-CN" altLang="en-US" sz="2800" b="1" dirty="0">
              <a:solidFill>
                <a:srgbClr val="FF0000"/>
              </a:solidFill>
              <a:latin typeface="楷体" panose="02010609060101010101" pitchFamily="49" charset="-122"/>
              <a:ea typeface="楷体" panose="02010609060101010101" pitchFamily="49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447978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10" grpId="0"/>
      <p:bldP spid="15" grpId="0"/>
      <p:bldP spid="16" grpId="0"/>
      <p:bldP spid="1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二</a:t>
            </a:r>
          </a:p>
        </p:txBody>
      </p:sp>
      <p:sp>
        <p:nvSpPr>
          <p:cNvPr id="13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2513509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细胞外液的成分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14" name="TextBox 7"/>
          <p:cNvSpPr txBox="1"/>
          <p:nvPr>
            <p:custDataLst>
              <p:tags r:id="rId3"/>
            </p:custDataLst>
          </p:nvPr>
        </p:nvSpPr>
        <p:spPr>
          <a:xfrm>
            <a:off x="883192" y="5810147"/>
            <a:ext cx="959292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lvl1pPr marL="2148205" indent="-2148205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1pPr>
            <a:lvl2pPr marL="742950" indent="-28575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2pPr>
            <a:lvl3pPr marL="11430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3pPr>
            <a:lvl4pPr marL="16002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4pPr>
            <a:lvl5pPr marL="20574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5pPr>
            <a:lvl6pPr marL="25146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6pPr>
            <a:lvl7pPr marL="29718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7pPr>
            <a:lvl8pPr marL="34290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8pPr>
            <a:lvl9pPr marL="38862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9pPr>
          </a:lstStyle>
          <a:p>
            <a:pPr marL="2781300" indent="-2781300" eaLnBrk="1" fontAlgn="base" latin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zh-CN" sz="2800" dirty="0">
                <a:latin typeface="+mn-ea"/>
                <a:ea typeface="+mn-ea"/>
              </a:rPr>
              <a:t>2</a:t>
            </a:r>
            <a:r>
              <a:rPr lang="en-US" altLang="zh-CN" sz="2800" dirty="0">
                <a:solidFill>
                  <a:srgbClr val="0000FF"/>
                </a:solidFill>
                <a:latin typeface="+mn-ea"/>
                <a:ea typeface="+mn-ea"/>
              </a:rPr>
              <a:t>.</a:t>
            </a:r>
            <a:r>
              <a:rPr lang="zh-CN" altLang="en-US" sz="2800" dirty="0">
                <a:solidFill>
                  <a:srgbClr val="0000FF"/>
                </a:solidFill>
                <a:latin typeface="+mn-ea"/>
                <a:ea typeface="+mn-ea"/>
              </a:rPr>
              <a:t>组织液、淋巴：</a:t>
            </a:r>
            <a:r>
              <a:rPr lang="zh-CN" altLang="en-US" sz="2800" dirty="0">
                <a:solidFill>
                  <a:srgbClr val="000000"/>
                </a:solidFill>
                <a:latin typeface="+mn-ea"/>
                <a:ea typeface="+mn-ea"/>
              </a:rPr>
              <a:t>除</a:t>
            </a:r>
            <a:r>
              <a:rPr lang="zh-CN" altLang="en-US" sz="2800" u="sng" dirty="0">
                <a:solidFill>
                  <a:srgbClr val="000000"/>
                </a:solidFill>
                <a:latin typeface="+mn-ea"/>
                <a:ea typeface="+mn-ea"/>
              </a:rPr>
              <a:t>              </a:t>
            </a:r>
            <a:r>
              <a:rPr lang="zh-CN" altLang="en-US" sz="2800" dirty="0">
                <a:solidFill>
                  <a:srgbClr val="000000"/>
                </a:solidFill>
                <a:latin typeface="+mn-ea"/>
                <a:ea typeface="+mn-ea"/>
              </a:rPr>
              <a:t>含量很少外，其余成分和含量均   与血浆相近。</a:t>
            </a:r>
          </a:p>
        </p:txBody>
      </p:sp>
      <p:sp>
        <p:nvSpPr>
          <p:cNvPr id="16" name="TextBox 4"/>
          <p:cNvSpPr txBox="1"/>
          <p:nvPr>
            <p:custDataLst>
              <p:tags r:id="rId4"/>
            </p:custDataLst>
          </p:nvPr>
        </p:nvSpPr>
        <p:spPr bwMode="auto">
          <a:xfrm>
            <a:off x="1219539" y="2781785"/>
            <a:ext cx="1571625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ea"/>
              </a:rPr>
              <a:t>血浆：</a:t>
            </a:r>
          </a:p>
        </p:txBody>
      </p:sp>
      <p:sp>
        <p:nvSpPr>
          <p:cNvPr id="17" name="TextBox 5"/>
          <p:cNvSpPr txBox="1"/>
          <p:nvPr>
            <p:custDataLst>
              <p:tags r:id="rId5"/>
            </p:custDataLst>
          </p:nvPr>
        </p:nvSpPr>
        <p:spPr bwMode="auto">
          <a:xfrm>
            <a:off x="2334644" y="1679167"/>
            <a:ext cx="4071938" cy="3108543"/>
          </a:xfrm>
          <a:prstGeom prst="rect">
            <a:avLst/>
          </a:prstGeom>
          <a:noFill/>
        </p:spPr>
        <p:txBody>
          <a:bodyPr>
            <a:spAutoFit/>
          </a:bodyPr>
          <a:lstStyle>
            <a:lvl1pPr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1pPr>
            <a:lvl2pPr marL="742950" indent="-28575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2pPr>
            <a:lvl3pPr marL="11430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3pPr>
            <a:lvl4pPr marL="16002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4pPr>
            <a:lvl5pPr marL="20574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5pPr>
            <a:lvl6pPr marL="25146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6pPr>
            <a:lvl7pPr marL="29718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7pPr>
            <a:lvl8pPr marL="34290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8pPr>
            <a:lvl9pPr marL="38862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9pPr>
          </a:lstStyle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ea"/>
                <a:ea typeface="+mn-ea"/>
              </a:rPr>
              <a:t>水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（约占</a:t>
            </a:r>
            <a:r>
              <a:rPr kumimoji="1" lang="en-US" altLang="zh-CN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90%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）</a:t>
            </a: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  <a:ea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ea"/>
                <a:ea typeface="+mn-ea"/>
              </a:rPr>
              <a:t>无机盐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（约占</a:t>
            </a:r>
            <a:r>
              <a:rPr kumimoji="1" lang="en-US" altLang="zh-CN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1%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）</a:t>
            </a: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  <a:ea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en-US" altLang="zh-CN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________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（约占</a:t>
            </a:r>
            <a:r>
              <a:rPr kumimoji="1" lang="en-US" altLang="zh-CN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7~9%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  <a:ea typeface="+mn-ea"/>
              </a:rPr>
              <a:t>）</a:t>
            </a: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  <a:ea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  <a:ea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  <a:ea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ea"/>
                <a:ea typeface="+mn-ea"/>
              </a:rPr>
              <a:t>血液运输的</a:t>
            </a: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0000FF"/>
              </a:solidFill>
              <a:uLnTx/>
              <a:uFillTx/>
              <a:latin typeface="+mn-ea"/>
              <a:ea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FF"/>
                </a:solidFill>
                <a:uLnTx/>
                <a:uFillTx/>
                <a:latin typeface="+mn-ea"/>
                <a:ea typeface="+mn-ea"/>
              </a:rPr>
              <a:t>其他物质：</a:t>
            </a:r>
          </a:p>
        </p:txBody>
      </p:sp>
      <p:sp>
        <p:nvSpPr>
          <p:cNvPr id="18" name="TextBox 6"/>
          <p:cNvSpPr txBox="1"/>
          <p:nvPr>
            <p:custDataLst>
              <p:tags r:id="rId6"/>
            </p:custDataLst>
          </p:nvPr>
        </p:nvSpPr>
        <p:spPr bwMode="auto">
          <a:xfrm>
            <a:off x="4719749" y="3064121"/>
            <a:ext cx="4500563" cy="267765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1524000" marR="0" lvl="0" indent="-152400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uLnTx/>
                <a:uFillTx/>
                <a:latin typeface="+mn-ea"/>
              </a:rPr>
              <a:t>营养物质：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</a:rPr>
              <a:t>葡萄糖、核苷酸、脂质、维生素等。</a:t>
            </a: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uLnTx/>
                <a:uFillTx/>
                <a:latin typeface="+mn-ea"/>
              </a:rPr>
              <a:t>代谢废物：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</a:rPr>
              <a:t>尿素、尿酸等。</a:t>
            </a: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uLnTx/>
                <a:uFillTx/>
                <a:latin typeface="+mn-ea"/>
              </a:rPr>
              <a:t>气体：</a:t>
            </a:r>
            <a:r>
              <a:rPr kumimoji="1" lang="en-US" altLang="zh-CN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</a:rPr>
              <a:t>O</a:t>
            </a:r>
            <a:r>
              <a:rPr kumimoji="1" lang="en-US" altLang="zh-CN" sz="2800" i="0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</a:rPr>
              <a:t>2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</a:rPr>
              <a:t>、</a:t>
            </a:r>
            <a:r>
              <a:rPr kumimoji="1" lang="en-US" altLang="zh-CN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</a:rPr>
              <a:t>CO</a:t>
            </a:r>
            <a:r>
              <a:rPr kumimoji="1" lang="en-US" altLang="zh-CN" sz="2800" i="0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</a:rPr>
              <a:t>2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</a:rPr>
              <a:t>等。</a:t>
            </a: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uLnTx/>
                <a:uFillTx/>
                <a:latin typeface="+mn-ea"/>
              </a:rPr>
              <a:t>抗体</a:t>
            </a:r>
            <a:endParaRPr kumimoji="1" lang="en-US" altLang="zh-CN" sz="2800" i="0" u="none" strike="noStrike" kern="0" cap="none" spc="0" normalizeH="0" baseline="0" noProof="0">
              <a:ln>
                <a:noFill/>
              </a:ln>
              <a:solidFill>
                <a:srgbClr val="C00000"/>
              </a:solidFill>
              <a:uLnTx/>
              <a:uFillTx/>
              <a:latin typeface="+mn-ea"/>
            </a:endParaRPr>
          </a:p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uLnTx/>
                <a:uFillTx/>
                <a:latin typeface="+mn-ea"/>
              </a:rPr>
              <a:t>激素</a:t>
            </a:r>
            <a:r>
              <a:rPr kumimoji="1" lang="zh-CN" altLang="en-US" sz="280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uLnTx/>
                <a:uFillTx/>
                <a:latin typeface="+mn-ea"/>
              </a:rPr>
              <a:t>等。</a:t>
            </a:r>
          </a:p>
        </p:txBody>
      </p:sp>
      <p:sp>
        <p:nvSpPr>
          <p:cNvPr id="19" name="左大括号 8"/>
          <p:cNvSpPr/>
          <p:nvPr>
            <p:custDataLst>
              <p:tags r:id="rId7"/>
            </p:custDataLst>
          </p:nvPr>
        </p:nvSpPr>
        <p:spPr bwMode="auto">
          <a:xfrm>
            <a:off x="2120331" y="2029250"/>
            <a:ext cx="214313" cy="1999409"/>
          </a:xfrm>
          <a:prstGeom prst="leftBrace">
            <a:avLst>
              <a:gd name="adj1" fmla="val 46859"/>
              <a:gd name="adj2" fmla="val 50000"/>
            </a:avLst>
          </a:prstGeom>
          <a:noFill/>
          <a:ln w="38100" algn="ctr">
            <a:solidFill>
              <a:srgbClr val="00990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9pPr>
          </a:lstStyle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1" lang="zh-CN" altLang="en-US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  <a:ea typeface="+mn-ea"/>
            </a:endParaRPr>
          </a:p>
        </p:txBody>
      </p:sp>
      <p:sp>
        <p:nvSpPr>
          <p:cNvPr id="20" name="左大括号 9"/>
          <p:cNvSpPr/>
          <p:nvPr>
            <p:custDataLst>
              <p:tags r:id="rId8"/>
            </p:custDataLst>
          </p:nvPr>
        </p:nvSpPr>
        <p:spPr bwMode="auto">
          <a:xfrm>
            <a:off x="4286021" y="3218682"/>
            <a:ext cx="214313" cy="2117479"/>
          </a:xfrm>
          <a:prstGeom prst="leftBrace">
            <a:avLst>
              <a:gd name="adj1" fmla="val 51008"/>
              <a:gd name="adj2" fmla="val 50000"/>
            </a:avLst>
          </a:prstGeom>
          <a:noFill/>
          <a:ln w="38100" algn="ctr">
            <a:solidFill>
              <a:srgbClr val="009900"/>
            </a:solidFill>
            <a:rou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9pPr>
          </a:lstStyle>
          <a:p>
            <a:pPr marL="0" marR="0" lvl="0" indent="0" defTabSz="914400" eaLnBrk="1" fontAlgn="base" latinLnBrk="1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defRPr/>
            </a:pPr>
            <a:endParaRPr kumimoji="1" lang="zh-CN" altLang="en-US" sz="280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uLnTx/>
              <a:uFillTx/>
              <a:latin typeface="+mn-ea"/>
              <a:ea typeface="+mn-ea"/>
            </a:endParaRPr>
          </a:p>
        </p:txBody>
      </p:sp>
      <p:sp>
        <p:nvSpPr>
          <p:cNvPr id="22" name="TextBox 12"/>
          <p:cNvSpPr txBox="1"/>
          <p:nvPr>
            <p:custDataLst>
              <p:tags r:id="rId9"/>
            </p:custDataLst>
          </p:nvPr>
        </p:nvSpPr>
        <p:spPr>
          <a:xfrm>
            <a:off x="2357227" y="2539322"/>
            <a:ext cx="1285875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base" latinLnBrk="1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zh-CN" altLang="en-US" sz="2800" dirty="0">
                <a:solidFill>
                  <a:srgbClr val="FF0000"/>
                </a:solidFill>
                <a:latin typeface="+mn-ea"/>
              </a:rPr>
              <a:t>蛋白质</a:t>
            </a:r>
          </a:p>
        </p:txBody>
      </p:sp>
      <p:sp>
        <p:nvSpPr>
          <p:cNvPr id="23" name="TextBox 13"/>
          <p:cNvSpPr txBox="1"/>
          <p:nvPr>
            <p:custDataLst>
              <p:tags r:id="rId10"/>
            </p:custDataLst>
          </p:nvPr>
        </p:nvSpPr>
        <p:spPr>
          <a:xfrm>
            <a:off x="4078826" y="5763980"/>
            <a:ext cx="1285875" cy="52322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fontAlgn="base" latinLnBrk="1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zh-CN" altLang="en-US" sz="2800">
                <a:solidFill>
                  <a:srgbClr val="FF0000"/>
                </a:solidFill>
                <a:latin typeface="+mn-ea"/>
              </a:rPr>
              <a:t>蛋白质</a:t>
            </a:r>
          </a:p>
        </p:txBody>
      </p:sp>
      <p:sp>
        <p:nvSpPr>
          <p:cNvPr id="24" name="文本框 23"/>
          <p:cNvSpPr txBox="1"/>
          <p:nvPr>
            <p:custDataLst>
              <p:tags r:id="rId11"/>
            </p:custDataLst>
          </p:nvPr>
        </p:nvSpPr>
        <p:spPr>
          <a:xfrm>
            <a:off x="694856" y="1019197"/>
            <a:ext cx="26500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800" dirty="0"/>
              <a:t>1.</a:t>
            </a:r>
            <a:r>
              <a:rPr lang="zh-CN" altLang="en-US" sz="2800" dirty="0"/>
              <a:t>血浆成分小结</a:t>
            </a:r>
          </a:p>
        </p:txBody>
      </p:sp>
      <p:cxnSp>
        <p:nvCxnSpPr>
          <p:cNvPr id="26" name="直接箭头连接符 25"/>
          <p:cNvCxnSpPr/>
          <p:nvPr>
            <p:custDataLst>
              <p:tags r:id="rId12"/>
            </p:custDataLst>
          </p:nvPr>
        </p:nvCxnSpPr>
        <p:spPr>
          <a:xfrm flipH="1">
            <a:off x="1536700" y="3305005"/>
            <a:ext cx="0" cy="723654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箭头连接符 26"/>
          <p:cNvCxnSpPr/>
          <p:nvPr>
            <p:custDataLst>
              <p:tags r:id="rId13"/>
            </p:custDataLst>
          </p:nvPr>
        </p:nvCxnSpPr>
        <p:spPr>
          <a:xfrm flipH="1" flipV="1">
            <a:off x="1536700" y="5040326"/>
            <a:ext cx="0" cy="723654"/>
          </a:xfrm>
          <a:prstGeom prst="straightConnector1">
            <a:avLst/>
          </a:prstGeom>
          <a:ln w="381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文本框 27"/>
          <p:cNvSpPr txBox="1"/>
          <p:nvPr>
            <p:custDataLst>
              <p:tags r:id="rId14"/>
            </p:custDataLst>
          </p:nvPr>
        </p:nvSpPr>
        <p:spPr>
          <a:xfrm>
            <a:off x="774370" y="4267498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solidFill>
                  <a:srgbClr val="FF0000"/>
                </a:solidFill>
              </a:rPr>
              <a:t>细胞外液</a:t>
            </a:r>
          </a:p>
        </p:txBody>
      </p:sp>
      <p:grpSp>
        <p:nvGrpSpPr>
          <p:cNvPr id="29" name="组合 28"/>
          <p:cNvGrpSpPr/>
          <p:nvPr>
            <p:custDataLst>
              <p:tags r:id="rId15"/>
            </p:custDataLst>
          </p:nvPr>
        </p:nvGrpSpPr>
        <p:grpSpPr>
          <a:xfrm>
            <a:off x="8258625" y="1209013"/>
            <a:ext cx="2491451" cy="1572772"/>
            <a:chOff x="2727623" y="1236786"/>
            <a:chExt cx="2491451" cy="1572772"/>
          </a:xfrm>
        </p:grpSpPr>
        <p:sp>
          <p:nvSpPr>
            <p:cNvPr id="30" name="云形 29"/>
            <p:cNvSpPr/>
            <p:nvPr>
              <p:custDataLst>
                <p:tags r:id="rId16"/>
              </p:custDataLst>
            </p:nvPr>
          </p:nvSpPr>
          <p:spPr>
            <a:xfrm>
              <a:off x="2727623" y="1236786"/>
              <a:ext cx="2491451" cy="1572772"/>
            </a:xfrm>
            <a:prstGeom prst="cloud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文本框 30"/>
            <p:cNvSpPr txBox="1"/>
            <p:nvPr>
              <p:custDataLst>
                <p:tags r:id="rId17"/>
              </p:custDataLst>
            </p:nvPr>
          </p:nvSpPr>
          <p:spPr>
            <a:xfrm>
              <a:off x="2893677" y="1587036"/>
              <a:ext cx="215934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400">
                  <a:solidFill>
                    <a:schemeClr val="bg1"/>
                  </a:solidFill>
                </a:rPr>
                <a:t>哪些成分不属于细胞外液呢？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05757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/>
      <p:bldP spid="23" grpId="0"/>
      <p:bldP spid="2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五边形 1"/>
          <p:cNvSpPr/>
          <p:nvPr>
            <p:custDataLst>
              <p:tags r:id="rId1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二</a:t>
            </a:r>
          </a:p>
        </p:txBody>
      </p:sp>
      <p:sp>
        <p:nvSpPr>
          <p:cNvPr id="4" name="Shape 120"/>
          <p:cNvSpPr/>
          <p:nvPr>
            <p:custDataLst>
              <p:tags r:id="rId2"/>
            </p:custDataLst>
          </p:nvPr>
        </p:nvSpPr>
        <p:spPr>
          <a:xfrm>
            <a:off x="984792" y="389300"/>
            <a:ext cx="2513509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细胞外液的成分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  <p:sp>
        <p:nvSpPr>
          <p:cNvPr id="6" name="文本框 5"/>
          <p:cNvSpPr txBox="1"/>
          <p:nvPr>
            <p:custDataLst>
              <p:tags r:id="rId3"/>
            </p:custDataLst>
          </p:nvPr>
        </p:nvSpPr>
        <p:spPr>
          <a:xfrm>
            <a:off x="2434474" y="1922790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②葡萄糖</a:t>
            </a:r>
          </a:p>
        </p:txBody>
      </p:sp>
      <p:sp>
        <p:nvSpPr>
          <p:cNvPr id="7" name="文本框 6"/>
          <p:cNvSpPr txBox="1"/>
          <p:nvPr>
            <p:custDataLst>
              <p:tags r:id="rId4"/>
            </p:custDataLst>
          </p:nvPr>
        </p:nvSpPr>
        <p:spPr>
          <a:xfrm>
            <a:off x="694856" y="1922790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①呼吸酶</a:t>
            </a:r>
          </a:p>
        </p:txBody>
      </p:sp>
      <p:sp>
        <p:nvSpPr>
          <p:cNvPr id="8" name="文本框 7"/>
          <p:cNvSpPr txBox="1"/>
          <p:nvPr>
            <p:custDataLst>
              <p:tags r:id="rId5"/>
            </p:custDataLst>
          </p:nvPr>
        </p:nvSpPr>
        <p:spPr>
          <a:xfrm>
            <a:off x="4174092" y="1922790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③二氧化碳</a:t>
            </a:r>
          </a:p>
        </p:txBody>
      </p:sp>
      <p:sp>
        <p:nvSpPr>
          <p:cNvPr id="9" name="文本框 8"/>
          <p:cNvSpPr txBox="1"/>
          <p:nvPr>
            <p:custDataLst>
              <p:tags r:id="rId6"/>
            </p:custDataLst>
          </p:nvPr>
        </p:nvSpPr>
        <p:spPr>
          <a:xfrm>
            <a:off x="6272782" y="1922790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④胆固醇</a:t>
            </a:r>
          </a:p>
        </p:txBody>
      </p:sp>
      <p:sp>
        <p:nvSpPr>
          <p:cNvPr id="10" name="文本框 9"/>
          <p:cNvSpPr txBox="1"/>
          <p:nvPr>
            <p:custDataLst>
              <p:tags r:id="rId7"/>
            </p:custDataLst>
          </p:nvPr>
        </p:nvSpPr>
        <p:spPr>
          <a:xfrm>
            <a:off x="8012400" y="1922790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⑤钠离子</a:t>
            </a:r>
          </a:p>
        </p:txBody>
      </p:sp>
      <p:sp>
        <p:nvSpPr>
          <p:cNvPr id="11" name="文本框 10"/>
          <p:cNvSpPr txBox="1"/>
          <p:nvPr>
            <p:custDataLst>
              <p:tags r:id="rId8"/>
            </p:custDataLst>
          </p:nvPr>
        </p:nvSpPr>
        <p:spPr>
          <a:xfrm>
            <a:off x="9752018" y="1922790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⑥血浆蛋白</a:t>
            </a:r>
          </a:p>
        </p:txBody>
      </p:sp>
      <p:sp>
        <p:nvSpPr>
          <p:cNvPr id="12" name="文本框 11"/>
          <p:cNvSpPr txBox="1"/>
          <p:nvPr>
            <p:custDataLst>
              <p:tags r:id="rId9"/>
            </p:custDataLst>
          </p:nvPr>
        </p:nvSpPr>
        <p:spPr>
          <a:xfrm>
            <a:off x="710076" y="2645726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⑦血红蛋白</a:t>
            </a:r>
          </a:p>
        </p:txBody>
      </p:sp>
      <p:sp>
        <p:nvSpPr>
          <p:cNvPr id="13" name="文本框 12"/>
          <p:cNvSpPr txBox="1"/>
          <p:nvPr>
            <p:custDataLst>
              <p:tags r:id="rId10"/>
            </p:custDataLst>
          </p:nvPr>
        </p:nvSpPr>
        <p:spPr>
          <a:xfrm>
            <a:off x="2980542" y="2645726"/>
            <a:ext cx="23391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⑧水通道蛋白</a:t>
            </a:r>
          </a:p>
        </p:txBody>
      </p:sp>
      <p:sp>
        <p:nvSpPr>
          <p:cNvPr id="14" name="文本框 13"/>
          <p:cNvSpPr txBox="1"/>
          <p:nvPr>
            <p:custDataLst>
              <p:tags r:id="rId11"/>
            </p:custDataLst>
          </p:nvPr>
        </p:nvSpPr>
        <p:spPr>
          <a:xfrm>
            <a:off x="5610081" y="2645726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⑨尿酸</a:t>
            </a:r>
          </a:p>
        </p:txBody>
      </p:sp>
      <p:sp>
        <p:nvSpPr>
          <p:cNvPr id="15" name="文本框 14"/>
          <p:cNvSpPr txBox="1"/>
          <p:nvPr>
            <p:custDataLst>
              <p:tags r:id="rId12"/>
            </p:custDataLst>
          </p:nvPr>
        </p:nvSpPr>
        <p:spPr>
          <a:xfrm>
            <a:off x="9662636" y="2645726"/>
            <a:ext cx="126188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⑪眼泪</a:t>
            </a:r>
          </a:p>
        </p:txBody>
      </p:sp>
      <p:sp>
        <p:nvSpPr>
          <p:cNvPr id="16" name="文本框 15"/>
          <p:cNvSpPr txBox="1"/>
          <p:nvPr>
            <p:custDataLst>
              <p:tags r:id="rId13"/>
            </p:custDataLst>
          </p:nvPr>
        </p:nvSpPr>
        <p:spPr>
          <a:xfrm>
            <a:off x="7162402" y="2645726"/>
            <a:ext cx="198002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⑩胃蛋白酶</a:t>
            </a:r>
          </a:p>
        </p:txBody>
      </p:sp>
      <p:sp>
        <p:nvSpPr>
          <p:cNvPr id="18" name="文本框 17"/>
          <p:cNvSpPr txBox="1"/>
          <p:nvPr>
            <p:custDataLst>
              <p:tags r:id="rId14"/>
            </p:custDataLst>
          </p:nvPr>
        </p:nvSpPr>
        <p:spPr>
          <a:xfrm>
            <a:off x="694856" y="1199854"/>
            <a:ext cx="70070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/>
              <a:t>找一找：哪些属于内环境成分，哪些不是？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>
            <p:custDataLst>
              <p:tags r:id="rId15"/>
            </p:custDataLst>
          </p:nvPr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>
                        <a14:backgroundMark x1="41923" y1="54789" x2="45769" y2="44444"/>
                        <a14:backgroundMark x1="44231" y1="54789" x2="46538" y2="57854"/>
                        <a14:backgroundMark x1="45000" y1="61686" x2="44615" y2="59387"/>
                        <a14:backgroundMark x1="63077" y1="31034" x2="69615" y2="23755"/>
                        <a14:backgroundMark x1="77308" y1="38697" x2="78846" y2="41762"/>
                        <a14:backgroundMark x1="73077" y1="53640" x2="73077" y2="53640"/>
                        <a14:backgroundMark x1="60000" y1="65900" x2="60000" y2="65900"/>
                        <a14:backgroundMark x1="47308" y1="82759" x2="47308" y2="8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2241546" y="1450097"/>
            <a:ext cx="987250" cy="991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Picture 2"/>
          <p:cNvPicPr>
            <a:picLocks noChangeAspect="1" noChangeArrowheads="1"/>
          </p:cNvPicPr>
          <p:nvPr>
            <p:custDataLst>
              <p:tags r:id="rId16"/>
            </p:custDataLst>
          </p:nvPr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>
                        <a14:backgroundMark x1="41923" y1="54789" x2="45769" y2="44444"/>
                        <a14:backgroundMark x1="44231" y1="54789" x2="46538" y2="57854"/>
                        <a14:backgroundMark x1="45000" y1="61686" x2="44615" y2="59387"/>
                        <a14:backgroundMark x1="63077" y1="31034" x2="69615" y2="23755"/>
                        <a14:backgroundMark x1="77308" y1="38697" x2="78846" y2="41762"/>
                        <a14:backgroundMark x1="73077" y1="53640" x2="73077" y2="53640"/>
                        <a14:backgroundMark x1="60000" y1="65900" x2="60000" y2="65900"/>
                        <a14:backgroundMark x1="47308" y1="82759" x2="47308" y2="8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3984474" y="1461464"/>
            <a:ext cx="987250" cy="991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" name="Picture 2"/>
          <p:cNvPicPr>
            <a:picLocks noChangeAspect="1" noChangeArrowheads="1"/>
          </p:cNvPicPr>
          <p:nvPr>
            <p:custDataLst>
              <p:tags r:id="rId17"/>
            </p:custDataLst>
          </p:nvPr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>
                        <a14:backgroundMark x1="41923" y1="54789" x2="45769" y2="44444"/>
                        <a14:backgroundMark x1="44231" y1="54789" x2="46538" y2="57854"/>
                        <a14:backgroundMark x1="45000" y1="61686" x2="44615" y2="59387"/>
                        <a14:backgroundMark x1="63077" y1="31034" x2="69615" y2="23755"/>
                        <a14:backgroundMark x1="77308" y1="38697" x2="78846" y2="41762"/>
                        <a14:backgroundMark x1="73077" y1="53640" x2="73077" y2="53640"/>
                        <a14:backgroundMark x1="60000" y1="65900" x2="60000" y2="65900"/>
                        <a14:backgroundMark x1="47308" y1="82759" x2="47308" y2="8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6028099" y="1420765"/>
            <a:ext cx="987250" cy="991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"/>
          <p:cNvPicPr>
            <a:picLocks noChangeAspect="1" noChangeArrowheads="1"/>
          </p:cNvPicPr>
          <p:nvPr>
            <p:custDataLst>
              <p:tags r:id="rId18"/>
            </p:custDataLst>
          </p:nvPr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>
                        <a14:backgroundMark x1="41923" y1="54789" x2="45769" y2="44444"/>
                        <a14:backgroundMark x1="44231" y1="54789" x2="46538" y2="57854"/>
                        <a14:backgroundMark x1="45000" y1="61686" x2="44615" y2="59387"/>
                        <a14:backgroundMark x1="63077" y1="31034" x2="69615" y2="23755"/>
                        <a14:backgroundMark x1="77308" y1="38697" x2="78846" y2="41762"/>
                        <a14:backgroundMark x1="73077" y1="53640" x2="73077" y2="53640"/>
                        <a14:backgroundMark x1="60000" y1="65900" x2="60000" y2="65900"/>
                        <a14:backgroundMark x1="47308" y1="82759" x2="47308" y2="8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7794712" y="1402197"/>
            <a:ext cx="987250" cy="991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"/>
          <p:cNvPicPr>
            <a:picLocks noChangeAspect="1" noChangeArrowheads="1"/>
          </p:cNvPicPr>
          <p:nvPr>
            <p:custDataLst>
              <p:tags r:id="rId19"/>
            </p:custDataLst>
          </p:nvPr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>
                        <a14:backgroundMark x1="41923" y1="54789" x2="45769" y2="44444"/>
                        <a14:backgroundMark x1="44231" y1="54789" x2="46538" y2="57854"/>
                        <a14:backgroundMark x1="45000" y1="61686" x2="44615" y2="59387"/>
                        <a14:backgroundMark x1="63077" y1="31034" x2="69615" y2="23755"/>
                        <a14:backgroundMark x1="77308" y1="38697" x2="78846" y2="41762"/>
                        <a14:backgroundMark x1="73077" y1="53640" x2="73077" y2="53640"/>
                        <a14:backgroundMark x1="60000" y1="65900" x2="60000" y2="65900"/>
                        <a14:backgroundMark x1="47308" y1="82759" x2="47308" y2="8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9513955" y="1450096"/>
            <a:ext cx="987250" cy="991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" name="Picture 2"/>
          <p:cNvPicPr>
            <a:picLocks noChangeAspect="1" noChangeArrowheads="1"/>
          </p:cNvPicPr>
          <p:nvPr>
            <p:custDataLst>
              <p:tags r:id="rId20"/>
            </p:custDataLst>
          </p:nvPr>
        </p:nvPicPr>
        <p:blipFill>
          <a:blip r:embed="rId23" cstate="print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backgroundRemoval t="10000" b="90000" l="10000" r="90000">
                        <a14:backgroundMark x1="41923" y1="54789" x2="45769" y2="44444"/>
                        <a14:backgroundMark x1="44231" y1="54789" x2="46538" y2="57854"/>
                        <a14:backgroundMark x1="45000" y1="61686" x2="44615" y2="59387"/>
                        <a14:backgroundMark x1="63077" y1="31034" x2="69615" y2="23755"/>
                        <a14:backgroundMark x1="77308" y1="38697" x2="78846" y2="41762"/>
                        <a14:backgroundMark x1="73077" y1="53640" x2="73077" y2="53640"/>
                        <a14:backgroundMark x1="60000" y1="65900" x2="60000" y2="65900"/>
                        <a14:backgroundMark x1="47308" y1="82759" x2="47308" y2="8275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5388769" y="2066674"/>
            <a:ext cx="987250" cy="9910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文本框 18"/>
          <p:cNvSpPr txBox="1"/>
          <p:nvPr>
            <p:custDataLst>
              <p:tags r:id="rId21"/>
            </p:custDataLst>
          </p:nvPr>
        </p:nvSpPr>
        <p:spPr>
          <a:xfrm>
            <a:off x="1874331" y="4468846"/>
            <a:ext cx="84433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>
                <a:latin typeface="+mj-ea"/>
                <a:ea typeface="+mj-ea"/>
              </a:rPr>
              <a:t>你能总结哪些不属于内环境（细胞外液）的成分吗？</a:t>
            </a:r>
          </a:p>
        </p:txBody>
      </p:sp>
    </p:spTree>
    <p:extLst>
      <p:ext uri="{BB962C8B-B14F-4D97-AF65-F5344CB8AC3E}">
        <p14:creationId xmlns:p14="http://schemas.microsoft.com/office/powerpoint/2010/main" val="23028808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>
            <p:custDataLst>
              <p:tags r:id="rId1"/>
            </p:custDataLst>
          </p:nvPr>
        </p:nvSpPr>
        <p:spPr>
          <a:xfrm>
            <a:off x="694856" y="1136051"/>
            <a:ext cx="61855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</a:pPr>
            <a:r>
              <a:rPr lang="en-US" altLang="zh-CN" sz="2800" b="1">
                <a:effectLst/>
                <a:latin typeface="+mn-ea"/>
                <a:cs typeface="宋体" panose="02010600030101010101" pitchFamily="2" charset="-122"/>
                <a:sym typeface="Arial" panose="020B0604020202020204" pitchFamily="34" charset="0"/>
              </a:rPr>
              <a:t>3</a:t>
            </a:r>
            <a:r>
              <a:rPr lang="zh-CN" altLang="en-US" sz="2800" b="1">
                <a:effectLst/>
                <a:latin typeface="+mn-ea"/>
                <a:cs typeface="宋体" panose="02010600030101010101" pitchFamily="2" charset="-122"/>
                <a:sym typeface="Arial" panose="020B0604020202020204" pitchFamily="34" charset="0"/>
              </a:rPr>
              <a:t>、</a:t>
            </a:r>
            <a:r>
              <a:rPr lang="zh-CN" altLang="en-US" sz="2800" b="1">
                <a:solidFill>
                  <a:srgbClr val="FF0000"/>
                </a:solidFill>
                <a:effectLst/>
                <a:latin typeface="+mn-ea"/>
                <a:cs typeface="宋体" panose="02010600030101010101" pitchFamily="2" charset="-122"/>
                <a:sym typeface="Arial" panose="020B0604020202020204" pitchFamily="34" charset="0"/>
              </a:rPr>
              <a:t>不属于</a:t>
            </a:r>
            <a:r>
              <a:rPr lang="zh-CN" altLang="en-US" sz="2800" b="1">
                <a:effectLst/>
                <a:latin typeface="+mn-ea"/>
                <a:cs typeface="宋体" panose="02010600030101010101" pitchFamily="2" charset="-122"/>
                <a:sym typeface="Arial" panose="020B0604020202020204" pitchFamily="34" charset="0"/>
              </a:rPr>
              <a:t>内环境成分的四类物质</a:t>
            </a:r>
          </a:p>
        </p:txBody>
      </p:sp>
      <p:sp>
        <p:nvSpPr>
          <p:cNvPr id="3" name="文本框 2"/>
          <p:cNvSpPr txBox="1"/>
          <p:nvPr>
            <p:custDataLst>
              <p:tags r:id="rId2"/>
            </p:custDataLst>
          </p:nvPr>
        </p:nvSpPr>
        <p:spPr>
          <a:xfrm>
            <a:off x="694856" y="1659271"/>
            <a:ext cx="10906125" cy="4918269"/>
          </a:xfrm>
          <a:prstGeom prst="rect">
            <a:avLst/>
          </a:prstGeom>
          <a:noFill/>
          <a:ln w="9525">
            <a:noFill/>
          </a:ln>
        </p:spPr>
        <p:txBody>
          <a:bodyPr wrap="square">
            <a:spAutoFit/>
          </a:bodyPr>
          <a:lstStyle/>
          <a:p>
            <a:pPr marL="266700" indent="-266700" fontAlgn="t">
              <a:lnSpc>
                <a:spcPct val="120000"/>
              </a:lnSpc>
            </a:pPr>
            <a:r>
              <a:rPr lang="zh-CN" altLang="en-US" sz="2800" b="1">
                <a:solidFill>
                  <a:srgbClr val="FF0000"/>
                </a:solidFill>
                <a:effectLst/>
                <a:latin typeface="+mn-ea"/>
                <a:cs typeface="微软雅黑" panose="020B0503020204020204" charset="-122"/>
              </a:rPr>
              <a:t>①细胞内部特有的物质</a:t>
            </a:r>
            <a:r>
              <a:rPr lang="zh-CN" altLang="en-US" sz="2800" b="1">
                <a:solidFill>
                  <a:srgbClr val="000000"/>
                </a:solidFill>
                <a:effectLst/>
                <a:latin typeface="+mn-ea"/>
                <a:cs typeface="微软雅黑" panose="020B0503020204020204" charset="-122"/>
              </a:rPr>
              <a:t>：</a:t>
            </a:r>
            <a:endParaRPr lang="en-US" altLang="zh-CN" sz="2800" b="1">
              <a:solidFill>
                <a:srgbClr val="000000"/>
              </a:solidFill>
              <a:effectLst/>
              <a:latin typeface="+mn-ea"/>
              <a:cs typeface="微软雅黑" panose="020B0503020204020204" charset="-122"/>
            </a:endParaRPr>
          </a:p>
          <a:p>
            <a:pPr fontAlgn="t"/>
            <a:r>
              <a:rPr lang="zh-CN" altLang="en-US" sz="2800" b="1">
                <a:solidFill>
                  <a:srgbClr val="000000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包括</a:t>
            </a:r>
            <a:r>
              <a:rPr lang="zh-CN" altLang="en-US" sz="2800" b="1">
                <a:solidFill>
                  <a:srgbClr val="00B0F0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结构蛋白</a:t>
            </a:r>
            <a:r>
              <a:rPr lang="zh-CN" altLang="en-US" sz="2800" b="1">
                <a:solidFill>
                  <a:srgbClr val="000000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（例如血红蛋白）和</a:t>
            </a:r>
            <a:r>
              <a:rPr lang="zh-CN" altLang="en-US" sz="2800" b="1">
                <a:solidFill>
                  <a:srgbClr val="00B0F0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胞内酶</a:t>
            </a:r>
            <a:r>
              <a:rPr lang="zh-CN" altLang="en-US" sz="2800" b="1">
                <a:solidFill>
                  <a:srgbClr val="000000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（例如呼吸酶、ATP合成酶、DNA聚合酶等）、核酸、糖原等；</a:t>
            </a:r>
          </a:p>
          <a:p>
            <a:pPr marL="266700" indent="-266700" fontAlgn="t">
              <a:lnSpc>
                <a:spcPct val="120000"/>
              </a:lnSpc>
            </a:pPr>
            <a:r>
              <a:rPr lang="zh-CN" altLang="en-US" sz="2800" b="1">
                <a:solidFill>
                  <a:srgbClr val="FF0000"/>
                </a:solidFill>
                <a:effectLst/>
                <a:latin typeface="+mn-ea"/>
                <a:cs typeface="微软雅黑" panose="020B0503020204020204" charset="-122"/>
              </a:rPr>
              <a:t>②细胞膜的成分</a:t>
            </a:r>
            <a:r>
              <a:rPr lang="zh-CN" altLang="en-US" sz="2800" b="1">
                <a:solidFill>
                  <a:srgbClr val="000000"/>
                </a:solidFill>
                <a:effectLst/>
                <a:latin typeface="+mn-ea"/>
                <a:cs typeface="微软雅黑" panose="020B0503020204020204" charset="-122"/>
              </a:rPr>
              <a:t>：</a:t>
            </a:r>
            <a:endParaRPr lang="en-US" altLang="zh-CN" sz="2800" b="1">
              <a:solidFill>
                <a:srgbClr val="000000"/>
              </a:solidFill>
              <a:effectLst/>
              <a:latin typeface="+mn-ea"/>
              <a:cs typeface="微软雅黑" panose="020B0503020204020204" charset="-122"/>
            </a:endParaRPr>
          </a:p>
          <a:p>
            <a:pPr fontAlgn="t">
              <a:lnSpc>
                <a:spcPct val="120000"/>
              </a:lnSpc>
            </a:pPr>
            <a:r>
              <a:rPr lang="zh-CN" altLang="en-US" sz="2800" b="1">
                <a:solidFill>
                  <a:srgbClr val="000000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例如受体蛋白、载体蛋白；</a:t>
            </a:r>
          </a:p>
          <a:p>
            <a:pPr marL="266700" indent="-266700" fontAlgn="t">
              <a:lnSpc>
                <a:spcPct val="120000"/>
              </a:lnSpc>
            </a:pPr>
            <a:r>
              <a:rPr lang="zh-CN" altLang="en-US" sz="2800" b="1">
                <a:solidFill>
                  <a:srgbClr val="FF0000"/>
                </a:solidFill>
                <a:effectLst/>
                <a:latin typeface="+mn-ea"/>
                <a:cs typeface="微软雅黑" panose="020B0503020204020204" charset="-122"/>
              </a:rPr>
              <a:t>③与外界相通的管腔中的成分</a:t>
            </a:r>
            <a:r>
              <a:rPr lang="zh-CN" altLang="en-US" sz="2800" b="1">
                <a:effectLst/>
                <a:latin typeface="+mn-ea"/>
                <a:cs typeface="微软雅黑" panose="020B0503020204020204" charset="-122"/>
              </a:rPr>
              <a:t>：</a:t>
            </a:r>
            <a:endParaRPr lang="en-US" altLang="zh-CN" sz="2800" b="1">
              <a:effectLst/>
              <a:latin typeface="+mn-ea"/>
              <a:cs typeface="微软雅黑" panose="020B0503020204020204" charset="-122"/>
            </a:endParaRPr>
          </a:p>
          <a:p>
            <a:pPr fontAlgn="t"/>
            <a:r>
              <a:rPr lang="zh-CN" altLang="en-US" sz="2800" b="1">
                <a:solidFill>
                  <a:srgbClr val="000000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（细胞合成后，直接分泌到外界环境中）：例如各种消化酶（唾液淀粉酶、胃蛋白酶、胰蛋白酶）、尿液、泪液、唾液、汗液等；</a:t>
            </a:r>
          </a:p>
          <a:p>
            <a:pPr marL="266700" indent="-266700" fontAlgn="t">
              <a:lnSpc>
                <a:spcPct val="120000"/>
              </a:lnSpc>
            </a:pPr>
            <a:r>
              <a:rPr lang="zh-CN" altLang="en-US" sz="2800" b="1">
                <a:solidFill>
                  <a:srgbClr val="FF0000"/>
                </a:solidFill>
                <a:effectLst/>
                <a:latin typeface="+mn-ea"/>
                <a:cs typeface="微软雅黑" panose="020B0503020204020204" charset="-122"/>
              </a:rPr>
              <a:t>④不能被消化吸收的物质</a:t>
            </a:r>
            <a:r>
              <a:rPr lang="zh-CN" altLang="en-US" sz="2800" b="1">
                <a:solidFill>
                  <a:srgbClr val="000000"/>
                </a:solidFill>
                <a:effectLst/>
                <a:latin typeface="+mn-ea"/>
                <a:cs typeface="微软雅黑" panose="020B0503020204020204" charset="-122"/>
              </a:rPr>
              <a:t>：</a:t>
            </a:r>
            <a:endParaRPr lang="en-US" altLang="zh-CN" sz="2800" b="1">
              <a:solidFill>
                <a:srgbClr val="000000"/>
              </a:solidFill>
              <a:effectLst/>
              <a:latin typeface="+mn-ea"/>
              <a:cs typeface="微软雅黑" panose="020B0503020204020204" charset="-122"/>
            </a:endParaRPr>
          </a:p>
          <a:p>
            <a:pPr fontAlgn="t">
              <a:lnSpc>
                <a:spcPct val="120000"/>
              </a:lnSpc>
            </a:pPr>
            <a:r>
              <a:rPr lang="zh-CN" altLang="en-US" sz="2800" b="1">
                <a:solidFill>
                  <a:srgbClr val="000000"/>
                </a:solidFill>
                <a:effectLst/>
                <a:latin typeface="楷体" panose="02010609060101010101" pitchFamily="49" charset="-122"/>
                <a:ea typeface="楷体" panose="02010609060101010101" pitchFamily="49" charset="-122"/>
                <a:cs typeface="微软雅黑" panose="020B0503020204020204" charset="-122"/>
              </a:rPr>
              <a:t>纤维素、淀粉、麦芽糖等</a:t>
            </a:r>
          </a:p>
        </p:txBody>
      </p:sp>
      <p:sp>
        <p:nvSpPr>
          <p:cNvPr id="5" name="五边形 1"/>
          <p:cNvSpPr/>
          <p:nvPr>
            <p:custDataLst>
              <p:tags r:id="rId3"/>
            </p:custDataLst>
          </p:nvPr>
        </p:nvSpPr>
        <p:spPr>
          <a:xfrm>
            <a:off x="125283" y="334586"/>
            <a:ext cx="569573" cy="553996"/>
          </a:xfrm>
          <a:prstGeom prst="homePlate">
            <a:avLst/>
          </a:prstGeom>
          <a:noFill/>
          <a:ln w="12700" cap="flat">
            <a:noFill/>
            <a:prstDash val="solid"/>
            <a:miter lim="800000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none"/>
        </p:style>
        <p:txBody>
          <a:bodyPr rot="0" spcFirstLastPara="1" vertOverflow="overflow" horzOverflow="overflow" vert="horz" wrap="square" lIns="60959" tIns="60959" rIns="60959" bIns="60959" numCol="1" spcCol="38100" rtlCol="0" anchor="ctr">
            <a:spAutoFit/>
          </a:bodyPr>
          <a:lstStyle/>
          <a:p>
            <a:pPr algn="ctr" rtl="0" latinLnBrk="1" hangingPunct="0"/>
            <a:r>
              <a:rPr lang="zh-CN" altLang="en-US" sz="280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Roboto Bk" pitchFamily="2" charset="0"/>
              </a:rPr>
              <a:t>二</a:t>
            </a:r>
          </a:p>
        </p:txBody>
      </p:sp>
      <p:sp>
        <p:nvSpPr>
          <p:cNvPr id="6" name="Shape 120"/>
          <p:cNvSpPr/>
          <p:nvPr>
            <p:custDataLst>
              <p:tags r:id="rId4"/>
            </p:custDataLst>
          </p:nvPr>
        </p:nvSpPr>
        <p:spPr>
          <a:xfrm>
            <a:off x="984792" y="389300"/>
            <a:ext cx="2513509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细胞外液的成分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028766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 uiExpand="1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>
            <p:custDataLst>
              <p:tags r:id="rId1"/>
            </p:custDataLst>
          </p:nvPr>
        </p:nvSpPr>
        <p:spPr>
          <a:xfrm>
            <a:off x="202405" y="1118573"/>
            <a:ext cx="11644313" cy="1885131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lvl1pPr indent="363855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1pPr>
            <a:lvl2pPr marL="742950" indent="-28575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2pPr>
            <a:lvl3pPr marL="11430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3pPr>
            <a:lvl4pPr marL="16002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4pPr>
            <a:lvl5pPr marL="20574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5pPr>
            <a:lvl6pPr marL="25146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6pPr>
            <a:lvl7pPr marL="29718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7pPr>
            <a:lvl8pPr marL="34290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8pPr>
            <a:lvl9pPr marL="38862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9pPr>
          </a:lstStyle>
          <a:p>
            <a:pPr eaLnBrk="1" latinLnBrk="1" hangingPunct="1">
              <a:spcAft>
                <a:spcPts val="500"/>
              </a:spcAft>
              <a:defRPr/>
            </a:pPr>
            <a:r>
              <a:rPr lang="en-US" altLang="zh-CN" sz="2600">
                <a:latin typeface="+mn-ea"/>
                <a:ea typeface="+mn-ea"/>
              </a:rPr>
              <a:t>1.</a:t>
            </a:r>
            <a:r>
              <a:rPr lang="zh-CN" altLang="zh-CN" sz="2600">
                <a:latin typeface="+mn-ea"/>
                <a:ea typeface="+mn-ea"/>
              </a:rPr>
              <a:t>下列属于人体内环境的组成成分的是（ </a:t>
            </a:r>
            <a:r>
              <a:rPr lang="en-US" altLang="zh-CN" sz="2600">
                <a:latin typeface="+mn-ea"/>
                <a:ea typeface="+mn-ea"/>
              </a:rPr>
              <a:t>       </a:t>
            </a:r>
            <a:r>
              <a:rPr lang="zh-CN" altLang="zh-CN" sz="2600">
                <a:latin typeface="+mn-ea"/>
                <a:ea typeface="+mn-ea"/>
              </a:rPr>
              <a:t>）</a:t>
            </a:r>
            <a:r>
              <a:rPr lang="en-US" altLang="zh-CN" sz="2600">
                <a:latin typeface="+mn-ea"/>
                <a:ea typeface="+mn-ea"/>
              </a:rPr>
              <a:t> </a:t>
            </a:r>
            <a:endParaRPr lang="zh-CN" altLang="zh-CN" sz="2600">
              <a:latin typeface="+mn-ea"/>
              <a:ea typeface="+mn-ea"/>
            </a:endParaRPr>
          </a:p>
          <a:p>
            <a:pPr eaLnBrk="1" latinLnBrk="1" hangingPunct="1">
              <a:spcAft>
                <a:spcPts val="500"/>
              </a:spcAft>
              <a:defRPr/>
            </a:pPr>
            <a:r>
              <a:rPr lang="en-US" altLang="zh-CN" sz="2600">
                <a:latin typeface="+mn-ea"/>
                <a:ea typeface="+mn-ea"/>
              </a:rPr>
              <a:t>①</a:t>
            </a:r>
            <a:r>
              <a:rPr lang="zh-CN" altLang="zh-CN" sz="2600">
                <a:latin typeface="+mn-ea"/>
                <a:ea typeface="+mn-ea"/>
              </a:rPr>
              <a:t>血浆、组织液和淋巴 </a:t>
            </a:r>
            <a:r>
              <a:rPr lang="en-US" altLang="zh-CN" sz="2600">
                <a:latin typeface="+mn-ea"/>
                <a:ea typeface="+mn-ea"/>
              </a:rPr>
              <a:t>     ②</a:t>
            </a:r>
            <a:r>
              <a:rPr lang="zh-CN" altLang="zh-CN" sz="2600">
                <a:latin typeface="+mn-ea"/>
                <a:ea typeface="+mn-ea"/>
              </a:rPr>
              <a:t>血红蛋白、</a:t>
            </a:r>
            <a:r>
              <a:rPr lang="en-US" altLang="zh-CN" sz="2600">
                <a:latin typeface="+mn-ea"/>
                <a:ea typeface="+mn-ea"/>
              </a:rPr>
              <a:t>O</a:t>
            </a:r>
            <a:r>
              <a:rPr lang="en-US" altLang="zh-CN" sz="2600" baseline="-25000">
                <a:latin typeface="+mn-ea"/>
                <a:ea typeface="+mn-ea"/>
              </a:rPr>
              <a:t>2</a:t>
            </a:r>
            <a:r>
              <a:rPr lang="zh-CN" altLang="zh-CN" sz="2600">
                <a:latin typeface="+mn-ea"/>
                <a:ea typeface="+mn-ea"/>
              </a:rPr>
              <a:t>和葡萄糖 </a:t>
            </a:r>
            <a:endParaRPr lang="en-US" altLang="zh-CN" sz="2600">
              <a:latin typeface="+mn-ea"/>
              <a:ea typeface="+mn-ea"/>
            </a:endParaRPr>
          </a:p>
          <a:p>
            <a:pPr eaLnBrk="1" latinLnBrk="1" hangingPunct="1">
              <a:spcAft>
                <a:spcPts val="500"/>
              </a:spcAft>
              <a:defRPr/>
            </a:pPr>
            <a:r>
              <a:rPr lang="en-US" altLang="zh-CN" sz="2600">
                <a:latin typeface="+mn-ea"/>
                <a:ea typeface="+mn-ea"/>
              </a:rPr>
              <a:t>③</a:t>
            </a:r>
            <a:r>
              <a:rPr lang="zh-CN" altLang="zh-CN" sz="2600">
                <a:latin typeface="+mn-ea"/>
                <a:ea typeface="+mn-ea"/>
              </a:rPr>
              <a:t>葡萄糖、</a:t>
            </a:r>
            <a:r>
              <a:rPr lang="en-US" altLang="zh-CN" sz="2600">
                <a:latin typeface="+mn-ea"/>
                <a:ea typeface="+mn-ea"/>
              </a:rPr>
              <a:t>CO</a:t>
            </a:r>
            <a:r>
              <a:rPr lang="en-US" altLang="zh-CN" sz="2600" baseline="-25000">
                <a:latin typeface="+mn-ea"/>
                <a:ea typeface="+mn-ea"/>
              </a:rPr>
              <a:t>2</a:t>
            </a:r>
            <a:r>
              <a:rPr lang="zh-CN" altLang="zh-CN" sz="2600">
                <a:latin typeface="+mn-ea"/>
                <a:ea typeface="+mn-ea"/>
              </a:rPr>
              <a:t>和胰岛素 </a:t>
            </a:r>
            <a:r>
              <a:rPr lang="en-US" altLang="zh-CN" sz="2600">
                <a:latin typeface="+mn-ea"/>
                <a:ea typeface="+mn-ea"/>
              </a:rPr>
              <a:t>  ④</a:t>
            </a:r>
            <a:r>
              <a:rPr lang="zh-CN" altLang="zh-CN" sz="2600">
                <a:latin typeface="+mn-ea"/>
                <a:ea typeface="+mn-ea"/>
              </a:rPr>
              <a:t>激素、递质小泡和氨基酸</a:t>
            </a:r>
          </a:p>
          <a:p>
            <a:pPr eaLnBrk="1" latinLnBrk="1" hangingPunct="1">
              <a:spcAft>
                <a:spcPts val="500"/>
              </a:spcAft>
              <a:defRPr/>
            </a:pPr>
            <a:r>
              <a:rPr lang="en-US" altLang="zh-CN" sz="2600">
                <a:latin typeface="+mn-ea"/>
                <a:ea typeface="+mn-ea"/>
              </a:rPr>
              <a:t>A</a:t>
            </a:r>
            <a:r>
              <a:rPr lang="zh-CN" altLang="zh-CN" sz="2600">
                <a:latin typeface="+mn-ea"/>
                <a:ea typeface="+mn-ea"/>
              </a:rPr>
              <a:t>．</a:t>
            </a:r>
            <a:r>
              <a:rPr lang="en-US" altLang="zh-CN" sz="2600">
                <a:latin typeface="+mn-ea"/>
                <a:ea typeface="+mn-ea"/>
              </a:rPr>
              <a:t>①③    B</a:t>
            </a:r>
            <a:r>
              <a:rPr lang="zh-CN" altLang="zh-CN" sz="2600">
                <a:latin typeface="+mn-ea"/>
                <a:ea typeface="+mn-ea"/>
              </a:rPr>
              <a:t>．</a:t>
            </a:r>
            <a:r>
              <a:rPr lang="en-US" altLang="zh-CN" sz="2600">
                <a:latin typeface="+mn-ea"/>
                <a:ea typeface="+mn-ea"/>
              </a:rPr>
              <a:t>③④       C</a:t>
            </a:r>
            <a:r>
              <a:rPr lang="zh-CN" altLang="zh-CN" sz="2600">
                <a:latin typeface="+mn-ea"/>
                <a:ea typeface="+mn-ea"/>
              </a:rPr>
              <a:t>．</a:t>
            </a:r>
            <a:r>
              <a:rPr lang="en-US" altLang="zh-CN" sz="2600">
                <a:latin typeface="+mn-ea"/>
                <a:ea typeface="+mn-ea"/>
              </a:rPr>
              <a:t>①②    D</a:t>
            </a:r>
            <a:r>
              <a:rPr lang="zh-CN" altLang="zh-CN" sz="2600">
                <a:latin typeface="+mn-ea"/>
                <a:ea typeface="+mn-ea"/>
              </a:rPr>
              <a:t>． </a:t>
            </a:r>
            <a:r>
              <a:rPr lang="en-US" altLang="zh-CN" sz="2600">
                <a:latin typeface="+mn-ea"/>
                <a:ea typeface="+mn-ea"/>
              </a:rPr>
              <a:t>②④</a:t>
            </a:r>
            <a:endParaRPr lang="zh-CN" altLang="zh-CN" sz="2600">
              <a:latin typeface="+mn-ea"/>
              <a:ea typeface="+mn-ea"/>
            </a:endParaRPr>
          </a:p>
        </p:txBody>
      </p:sp>
      <p:sp>
        <p:nvSpPr>
          <p:cNvPr id="3" name="TextBox 2"/>
          <p:cNvSpPr txBox="1"/>
          <p:nvPr>
            <p:custDataLst>
              <p:tags r:id="rId2"/>
            </p:custDataLst>
          </p:nvPr>
        </p:nvSpPr>
        <p:spPr>
          <a:xfrm>
            <a:off x="6666584" y="1118573"/>
            <a:ext cx="109476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latinLnBrk="1" hangingPunct="1">
              <a:defRPr/>
            </a:pPr>
            <a:r>
              <a:rPr lang="en-US" altLang="zh-CN" sz="2600">
                <a:solidFill>
                  <a:srgbClr val="FF0000"/>
                </a:solidFill>
                <a:latin typeface="+mn-ea"/>
              </a:rPr>
              <a:t>A</a:t>
            </a:r>
            <a:endParaRPr lang="zh-CN" altLang="en-US" sz="260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4" name="TextBox 5"/>
          <p:cNvSpPr txBox="1"/>
          <p:nvPr>
            <p:custDataLst>
              <p:tags r:id="rId3"/>
            </p:custDataLst>
          </p:nvPr>
        </p:nvSpPr>
        <p:spPr>
          <a:xfrm>
            <a:off x="273844" y="3166448"/>
            <a:ext cx="11644312" cy="3293209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lvl1pPr indent="262255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1pPr>
            <a:lvl2pPr marL="742950" indent="-28575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2pPr>
            <a:lvl3pPr marL="11430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3pPr>
            <a:lvl4pPr marL="16002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4pPr>
            <a:lvl5pPr marL="2057400" indent="-228600" eaLnBrk="0" hangingPunct="0"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5pPr>
            <a:lvl6pPr marL="25146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6pPr>
            <a:lvl7pPr marL="29718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7pPr>
            <a:lvl8pPr marL="34290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8pPr>
            <a:lvl9pPr marL="3886200" indent="-228600" eaLnBrk="0" fontAlgn="base" latinLnBrk="1" hangingPunct="0">
              <a:spcBef>
                <a:spcPct val="0"/>
              </a:spcBef>
              <a:spcAft>
                <a:spcPct val="0"/>
              </a:spcAft>
              <a:defRPr kumimoji="1" sz="2400">
                <a:solidFill>
                  <a:schemeClr val="tx1"/>
                </a:solidFill>
                <a:latin typeface="Gulim" pitchFamily="34" charset="-127"/>
                <a:ea typeface="Gulim" pitchFamily="34" charset="-127"/>
              </a:defRPr>
            </a:lvl9pPr>
          </a:lstStyle>
          <a:p>
            <a:pPr eaLnBrk="1" latinLnBrk="1" hangingPunct="1">
              <a:defRPr/>
            </a:pPr>
            <a:r>
              <a:rPr lang="en-US" altLang="zh-CN" sz="2600">
                <a:latin typeface="+mn-ea"/>
                <a:ea typeface="+mn-ea"/>
              </a:rPr>
              <a:t>2.</a:t>
            </a:r>
            <a:r>
              <a:rPr lang="zh-CN" altLang="en-US" sz="2600">
                <a:latin typeface="+mn-ea"/>
                <a:ea typeface="+mn-ea"/>
              </a:rPr>
              <a:t>关于人体内环境的下列叙述中，正确的有（     ）</a:t>
            </a:r>
            <a:endParaRPr lang="en-US" altLang="zh-CN" sz="2600">
              <a:latin typeface="+mn-ea"/>
              <a:ea typeface="+mn-ea"/>
            </a:endParaRPr>
          </a:p>
          <a:p>
            <a:pPr eaLnBrk="1" latinLnBrk="1" hangingPunct="1">
              <a:defRPr/>
            </a:pPr>
            <a:r>
              <a:rPr lang="en-US" altLang="zh-CN" sz="2600">
                <a:latin typeface="+mn-ea"/>
                <a:ea typeface="+mn-ea"/>
              </a:rPr>
              <a:t>①RNA</a:t>
            </a:r>
            <a:r>
              <a:rPr lang="zh-CN" altLang="en-US" sz="2600">
                <a:latin typeface="+mn-ea"/>
                <a:ea typeface="+mn-ea"/>
              </a:rPr>
              <a:t>聚合酶、</a:t>
            </a:r>
            <a:r>
              <a:rPr lang="en-US" altLang="zh-CN" sz="2600">
                <a:latin typeface="+mn-ea"/>
                <a:ea typeface="+mn-ea"/>
              </a:rPr>
              <a:t>O</a:t>
            </a:r>
            <a:r>
              <a:rPr lang="en-US" altLang="zh-CN" sz="2600" baseline="-25000">
                <a:latin typeface="+mn-ea"/>
                <a:ea typeface="+mn-ea"/>
              </a:rPr>
              <a:t>2</a:t>
            </a:r>
            <a:r>
              <a:rPr lang="zh-CN" altLang="en-US" sz="2600">
                <a:latin typeface="+mn-ea"/>
                <a:ea typeface="+mn-ea"/>
              </a:rPr>
              <a:t>、氨基酸均属于内环境的化学成分</a:t>
            </a:r>
          </a:p>
          <a:p>
            <a:pPr eaLnBrk="1" latinLnBrk="1" hangingPunct="1">
              <a:defRPr/>
            </a:pPr>
            <a:r>
              <a:rPr lang="en-US" altLang="zh-CN" sz="2600">
                <a:latin typeface="+mn-ea"/>
                <a:ea typeface="+mn-ea"/>
              </a:rPr>
              <a:t>②</a:t>
            </a:r>
            <a:r>
              <a:rPr lang="zh-CN" altLang="en-US" sz="2600">
                <a:latin typeface="+mn-ea"/>
                <a:ea typeface="+mn-ea"/>
              </a:rPr>
              <a:t>毛细淋巴管壁细胞生活的具体内环境是血浆、组织液与淋巴</a:t>
            </a:r>
          </a:p>
          <a:p>
            <a:pPr eaLnBrk="1" latinLnBrk="1" hangingPunct="1">
              <a:defRPr/>
            </a:pPr>
            <a:r>
              <a:rPr lang="en-US" altLang="zh-CN" sz="2600">
                <a:latin typeface="+mn-ea"/>
                <a:ea typeface="+mn-ea"/>
              </a:rPr>
              <a:t>③</a:t>
            </a:r>
            <a:r>
              <a:rPr lang="zh-CN" altLang="en-US" sz="2600">
                <a:latin typeface="+mn-ea"/>
                <a:ea typeface="+mn-ea"/>
              </a:rPr>
              <a:t>唾液、抗利尿激素均可以存在于内环境中</a:t>
            </a:r>
          </a:p>
          <a:p>
            <a:pPr eaLnBrk="1" latinLnBrk="1" hangingPunct="1">
              <a:defRPr/>
            </a:pPr>
            <a:r>
              <a:rPr lang="en-US" altLang="zh-CN" sz="2600">
                <a:latin typeface="+mn-ea"/>
                <a:ea typeface="+mn-ea"/>
              </a:rPr>
              <a:t>④</a:t>
            </a:r>
            <a:r>
              <a:rPr lang="zh-CN" altLang="zh-CN" sz="2600">
                <a:latin typeface="+mn-ea"/>
                <a:ea typeface="+mn-ea"/>
              </a:rPr>
              <a:t>镰刀型细胞贫血症</a:t>
            </a:r>
            <a:r>
              <a:rPr lang="zh-CN" altLang="en-US" sz="2600">
                <a:latin typeface="+mn-ea"/>
                <a:ea typeface="+mn-ea"/>
              </a:rPr>
              <a:t>是由于内环境稳态失调而引起的疾病</a:t>
            </a:r>
            <a:endParaRPr lang="en-US" altLang="zh-CN" sz="2600">
              <a:latin typeface="+mn-ea"/>
              <a:ea typeface="+mn-ea"/>
            </a:endParaRPr>
          </a:p>
          <a:p>
            <a:pPr eaLnBrk="1" latinLnBrk="1" hangingPunct="1">
              <a:defRPr/>
            </a:pPr>
            <a:r>
              <a:rPr lang="en-US" altLang="zh-CN" sz="2600">
                <a:latin typeface="+mn-ea"/>
                <a:ea typeface="+mn-ea"/>
              </a:rPr>
              <a:t>⑤</a:t>
            </a:r>
            <a:r>
              <a:rPr lang="zh-CN" altLang="zh-CN" sz="2600">
                <a:latin typeface="+mn-ea"/>
                <a:ea typeface="+mn-ea"/>
              </a:rPr>
              <a:t>蛋白质</a:t>
            </a:r>
            <a:r>
              <a:rPr lang="zh-CN" altLang="en-US" sz="2600">
                <a:latin typeface="+mn-ea"/>
                <a:ea typeface="+mn-ea"/>
              </a:rPr>
              <a:t>的消化和胰岛素的合成均发生在内环境中</a:t>
            </a:r>
            <a:endParaRPr lang="en-US" altLang="zh-CN" sz="2600">
              <a:latin typeface="+mn-ea"/>
              <a:ea typeface="+mn-ea"/>
            </a:endParaRPr>
          </a:p>
          <a:p>
            <a:pPr eaLnBrk="1" latinLnBrk="1" hangingPunct="1">
              <a:defRPr/>
            </a:pPr>
            <a:r>
              <a:rPr lang="en-US" altLang="zh-CN" sz="2600">
                <a:latin typeface="+mn-ea"/>
                <a:ea typeface="+mn-ea"/>
              </a:rPr>
              <a:t>⑥</a:t>
            </a:r>
            <a:r>
              <a:rPr lang="zh-CN" altLang="en-US" sz="2600">
                <a:latin typeface="+mn-ea"/>
                <a:ea typeface="+mn-ea"/>
              </a:rPr>
              <a:t>抗体与抗原的特异性结合、递质与受体的结合均可发生于内环境中</a:t>
            </a:r>
            <a:endParaRPr lang="en-US" altLang="zh-CN" sz="2600">
              <a:latin typeface="+mn-ea"/>
              <a:ea typeface="+mn-ea"/>
            </a:endParaRPr>
          </a:p>
          <a:p>
            <a:pPr eaLnBrk="1" latinLnBrk="1" hangingPunct="1">
              <a:defRPr/>
            </a:pPr>
            <a:r>
              <a:rPr lang="en-US" altLang="zh-CN" sz="2600">
                <a:latin typeface="+mn-ea"/>
                <a:ea typeface="+mn-ea"/>
              </a:rPr>
              <a:t>A</a:t>
            </a:r>
            <a:r>
              <a:rPr lang="zh-CN" altLang="en-US" sz="2600">
                <a:latin typeface="+mn-ea"/>
                <a:ea typeface="+mn-ea"/>
              </a:rPr>
              <a:t>、一项</a:t>
            </a:r>
            <a:r>
              <a:rPr lang="en-US" altLang="zh-CN" sz="2600">
                <a:latin typeface="+mn-ea"/>
                <a:ea typeface="+mn-ea"/>
              </a:rPr>
              <a:t>	    B</a:t>
            </a:r>
            <a:r>
              <a:rPr lang="zh-CN" altLang="en-US" sz="2600">
                <a:latin typeface="+mn-ea"/>
                <a:ea typeface="+mn-ea"/>
              </a:rPr>
              <a:t>、二项</a:t>
            </a:r>
            <a:r>
              <a:rPr lang="en-US" altLang="zh-CN" sz="2600">
                <a:latin typeface="+mn-ea"/>
                <a:ea typeface="+mn-ea"/>
              </a:rPr>
              <a:t>	    C</a:t>
            </a:r>
            <a:r>
              <a:rPr lang="zh-CN" altLang="en-US" sz="2600">
                <a:latin typeface="+mn-ea"/>
                <a:ea typeface="+mn-ea"/>
              </a:rPr>
              <a:t>、三项</a:t>
            </a:r>
            <a:r>
              <a:rPr lang="en-US" altLang="zh-CN" sz="2600">
                <a:latin typeface="+mn-ea"/>
                <a:ea typeface="+mn-ea"/>
              </a:rPr>
              <a:t>	    D</a:t>
            </a:r>
            <a:r>
              <a:rPr lang="zh-CN" altLang="en-US" sz="2600">
                <a:latin typeface="+mn-ea"/>
                <a:ea typeface="+mn-ea"/>
              </a:rPr>
              <a:t>、零项</a:t>
            </a:r>
          </a:p>
        </p:txBody>
      </p:sp>
      <p:sp>
        <p:nvSpPr>
          <p:cNvPr id="5" name="TextBox 6"/>
          <p:cNvSpPr txBox="1"/>
          <p:nvPr>
            <p:custDataLst>
              <p:tags r:id="rId4"/>
            </p:custDataLst>
          </p:nvPr>
        </p:nvSpPr>
        <p:spPr>
          <a:xfrm>
            <a:off x="7206151" y="3166448"/>
            <a:ext cx="1094764" cy="4924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latinLnBrk="1" hangingPunct="1">
              <a:defRPr/>
            </a:pPr>
            <a:r>
              <a:rPr lang="en-US" altLang="zh-CN" sz="2600">
                <a:solidFill>
                  <a:srgbClr val="FF0000"/>
                </a:solidFill>
                <a:latin typeface="+mn-ea"/>
              </a:rPr>
              <a:t>A</a:t>
            </a:r>
            <a:endParaRPr lang="zh-CN" altLang="en-US" sz="260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6" name="Shape 120"/>
          <p:cNvSpPr/>
          <p:nvPr>
            <p:custDataLst>
              <p:tags r:id="rId5"/>
            </p:custDataLst>
          </p:nvPr>
        </p:nvSpPr>
        <p:spPr>
          <a:xfrm>
            <a:off x="756192" y="398343"/>
            <a:ext cx="1436291" cy="430887"/>
          </a:xfrm>
          <a:prstGeom prst="rect">
            <a:avLst/>
          </a:prstGeom>
          <a:noFill/>
          <a:ln w="12700" cap="flat">
            <a:noFill/>
            <a:miter lim="400000"/>
          </a:ln>
          <a:effectLst/>
        </p:spPr>
        <p:txBody>
          <a:bodyPr wrap="none" lIns="0" tIns="0" rIns="0" bIns="0" numCol="1" anchor="t">
            <a:spAutoFit/>
          </a:bodyPr>
          <a:lstStyle>
            <a:lvl1pPr>
              <a:defRPr b="1">
                <a:solidFill>
                  <a:srgbClr val="B61C22"/>
                </a:solidFill>
                <a:latin typeface="微软雅黑" panose="020B0503020204020204" charset="-122"/>
                <a:ea typeface="微软雅黑" panose="020B0503020204020204" charset="-122"/>
                <a:cs typeface="微软雅黑" panose="020B0503020204020204" charset="-122"/>
                <a:sym typeface="微软雅黑" panose="020B0503020204020204" charset="-122"/>
              </a:defRPr>
            </a:lvl1pPr>
          </a:lstStyle>
          <a:p>
            <a:pPr lvl="0">
              <a:defRPr b="0">
                <a:solidFill>
                  <a:srgbClr val="000000"/>
                </a:solidFill>
              </a:defRPr>
            </a:pPr>
            <a:r>
              <a:rPr lang="zh-CN" altLang="en-US" sz="2800" b="0">
                <a:solidFill>
                  <a:schemeClr val="bg1"/>
                </a:solidFill>
                <a:latin typeface="微软雅黑" panose="020B0503020204020204" charset="-122"/>
                <a:ea typeface="微软雅黑" panose="020B0503020204020204" charset="-122"/>
                <a:cs typeface="OPPOSans R" panose="00020600040101010101" pitchFamily="18" charset="-122"/>
                <a:sym typeface="OPPOSans B" panose="00020600040101010101" pitchFamily="18" charset="-122"/>
              </a:rPr>
              <a:t>随堂练习</a:t>
            </a:r>
            <a:endParaRPr sz="2800" b="0">
              <a:solidFill>
                <a:schemeClr val="bg1"/>
              </a:solidFill>
              <a:latin typeface="微软雅黑" panose="020B0503020204020204" charset="-122"/>
              <a:ea typeface="微软雅黑" panose="020B0503020204020204" charset="-122"/>
              <a:cs typeface="OPPOSans R" panose="00020600040101010101" pitchFamily="18" charset="-122"/>
              <a:sym typeface="OPPOSans B" panose="00020600040101010101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22760324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OS" val="Unix 3.10 unknown"/>
  <p:tag name="AS_RELEASE_DATE" val="2020.11.30"/>
  <p:tag name="AS_TITLE" val="Aspose.Slides for Java"/>
  <p:tag name="AS_VERSION" val="20.11"/>
  <p:tag name="COMMONDATA" val="eyJoZGlkIjoiNTIzNTM4ZGIwYWI0NTZjMzk0Y2ViYTI1ODRkMjJlNDYifQ=="/>
  <p:tag name="ISLIDE.GUIDESSETTING" val="{&quot;Id&quot;:null,&quot;Name&quot;:&quot;正常&quot;,&quot;HeaderHeight&quot;:15.0,&quot;FooterHeight&quot;:9.0,&quot;SideMargin&quot;:5.5,&quot;TopMargin&quot;:0.0,&quot;BottomMargin&quot;:0.0,&quot;IntervalMargin&quot;:1.5,&quot;SettingType&quot;:&quot;System&quot;}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4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2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4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5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6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7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8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9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0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1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2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3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3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4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5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6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7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8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59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0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1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2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3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4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4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5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6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7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8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69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0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1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2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3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6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4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4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5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6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7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8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9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0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1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2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7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3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4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5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6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7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8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69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0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1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2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3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3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4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5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6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7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8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9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0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1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2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6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3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4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5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6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7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8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49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0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1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2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6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4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5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6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7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8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9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0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1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2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3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6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4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5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6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7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8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19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0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1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2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3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4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4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5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6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7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8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29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0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1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2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3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5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5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4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5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6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7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8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39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0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1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2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3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6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4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5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6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7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8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49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0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1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2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3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7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4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5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6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7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8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59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0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1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2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3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8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4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5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6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7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8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69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0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1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2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3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9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4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5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6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7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8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79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0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1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2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3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0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4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5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6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7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8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89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0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1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2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3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1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4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5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6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7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8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99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0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1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2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3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2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4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5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6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7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8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09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0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1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2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3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3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4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5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6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7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8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19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0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1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2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3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4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4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5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6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7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8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29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0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1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2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6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5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4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5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6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7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8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39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0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1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2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3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6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4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5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6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7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8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49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0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1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2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3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7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4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5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6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7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8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59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0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1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2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3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8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4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5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6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7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8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69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0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1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2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3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9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4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5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6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7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8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79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0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1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2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3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0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4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5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6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7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8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89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0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1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2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3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2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4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5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6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7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8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899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0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1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2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3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3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4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5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6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7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8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09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0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1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2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3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4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4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5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6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7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8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19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0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1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2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3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5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4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5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6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7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8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29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0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1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2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3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7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6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4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5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6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7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8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39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0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1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2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3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7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4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5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6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7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8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49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0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1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2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3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8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4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5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6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7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8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9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0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1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2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3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9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4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5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6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7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8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69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0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1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2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3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0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4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5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6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7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8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79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0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1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2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3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1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4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5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6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7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8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89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0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1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2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3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2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4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5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6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7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8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99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0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1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2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3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3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4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5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6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7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8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09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0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1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2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3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4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4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5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6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7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8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19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0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1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2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3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5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4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5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6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7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8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29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0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1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2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3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8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6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4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5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6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7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8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39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0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1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2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3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7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4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5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6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7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8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49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0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1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2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3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8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4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5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6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7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8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59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0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1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2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3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9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4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5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6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7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8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69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0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1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2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3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0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4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5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6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7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8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79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0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1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2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3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1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4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5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6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7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8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89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0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1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2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3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2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4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5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6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7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8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099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0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1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2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3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4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5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6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7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8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09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0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1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2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3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4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5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6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7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8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19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0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1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2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3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4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4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5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6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7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8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29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0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1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2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9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5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4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5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6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7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8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39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0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1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2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3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8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4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5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6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7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8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49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0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1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2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3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9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4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5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6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7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8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59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0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1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2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3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0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4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5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6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7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8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69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0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1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2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3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1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4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5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6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7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8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79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0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1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2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3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2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4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5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6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7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8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89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0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1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2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3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0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4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5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6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7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8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199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0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1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2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3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1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4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5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6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7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8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09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0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1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2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3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2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4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5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6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7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8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19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0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1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2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3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3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4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5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6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7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8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29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0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1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2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1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4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4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5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6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7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8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39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0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1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2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3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5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4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5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6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7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8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49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0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1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2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3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6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4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5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6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7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8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59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0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1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2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3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7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4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5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6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7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8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69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0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1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2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3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8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4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5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6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7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8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79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0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1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2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3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59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4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5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6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7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8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89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0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1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2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3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5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4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5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6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7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8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299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0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1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2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3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6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4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5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6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7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8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09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0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1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2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3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7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4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5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6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7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8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19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0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1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2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3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8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4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5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6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7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8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29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0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1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2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3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2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9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4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5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6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7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8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39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0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1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2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3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0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4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5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6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7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8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49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0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1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2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3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1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4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5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6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7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8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59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0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1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2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3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2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4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5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6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7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8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69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0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1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2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3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3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4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5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6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7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8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79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0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1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2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3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4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4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5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6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7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8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89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0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1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2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3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5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4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5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6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7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8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399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0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1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2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3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76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4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5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6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7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8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09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0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1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2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3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09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4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5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6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7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8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19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0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1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2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3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0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4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5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6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7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8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29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0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1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2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3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3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1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4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5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6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7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8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39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0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1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2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3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2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4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5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6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7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8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49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0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1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2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3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3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4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5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6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7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8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59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0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1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2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3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4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4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5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6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7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8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69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0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1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2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3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515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4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5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6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7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8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79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0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1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2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3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1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4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5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6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7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8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89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0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1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2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3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2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4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5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6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7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8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499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0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1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2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3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6463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4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5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6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7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8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09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0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1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2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3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1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4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5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6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7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8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19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0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1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2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3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2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4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5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6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7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8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29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0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1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2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3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4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3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4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5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6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7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8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39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0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1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2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3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4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4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5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6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7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8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49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0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1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2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3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5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4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5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6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7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8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59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0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1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2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3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6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4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5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6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7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8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69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0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1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2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3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7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4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5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6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7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8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79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0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1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2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3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8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4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5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6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7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8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89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0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1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2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3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59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4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5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6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7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8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599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0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1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2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3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0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4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5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6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7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8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09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0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1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2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3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1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4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5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6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7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8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19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0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1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2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3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6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4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5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6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7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8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29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0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1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2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0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9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4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5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6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7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8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39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0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1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2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3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0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4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5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6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7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8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49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0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1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2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3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1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4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5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6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7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8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59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0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1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2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3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2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4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5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6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7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8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69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0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1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2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3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9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4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5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6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7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8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79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0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1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2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3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0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4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5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6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7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8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89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0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1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2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3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1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4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5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6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7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8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699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0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1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2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3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4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5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6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7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8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09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0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1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2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3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95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4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5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6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7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8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19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0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1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2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3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3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4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5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6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7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8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29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0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1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2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3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1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8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4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5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6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7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8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39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0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1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2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3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4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4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5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6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7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8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49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0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1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2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3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5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4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5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6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7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8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59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0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1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2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3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6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4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5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6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7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8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69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0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1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2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3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7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4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5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6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7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8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79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0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1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2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3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7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4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5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6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7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8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89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0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1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2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3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6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4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5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6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7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8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799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0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1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2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3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7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4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5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6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7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8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09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0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1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2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3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8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4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5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6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7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8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19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0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1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2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3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9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4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5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6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7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8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29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0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1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2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3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2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0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4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5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6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7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8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39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0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1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2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3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1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4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5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6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7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8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49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0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1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2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3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2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4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5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6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7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8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59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0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1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2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3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3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4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5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6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7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8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69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0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1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2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3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4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4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5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6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7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8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79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0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1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2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3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5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4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5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6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7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8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89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0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1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2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3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6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4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5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6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7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8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899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0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1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2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3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7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4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5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6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7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8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9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0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1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2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3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8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4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5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6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7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8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19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0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1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2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3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69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4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5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6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7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8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29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0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1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2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3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3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0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4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5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6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7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8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39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0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1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2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3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1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4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5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6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7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8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49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0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1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2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3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2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4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5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6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7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8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59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0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1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2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3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3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4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5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6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7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8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69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0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1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2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3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4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4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5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6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7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8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79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0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1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2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3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5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4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5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6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7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8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89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0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1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2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3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6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4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5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6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7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8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99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0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1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2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3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7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4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5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6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7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8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09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0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1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2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3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8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4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5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6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7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8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19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0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1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2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3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79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4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5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6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7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8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29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4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5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6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7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4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0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8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9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0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1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2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3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4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5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6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7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1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8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19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0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1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2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3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4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5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6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7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2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8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29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0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1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2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3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4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5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6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7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3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8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39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0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1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2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3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4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5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6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7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4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8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49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0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1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2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3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4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5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6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7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5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8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59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0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1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2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3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4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5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6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7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6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8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69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0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1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2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3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4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5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6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7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7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8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79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0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1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2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3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4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5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6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7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8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8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89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0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1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2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3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4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5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6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7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89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8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99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0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1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2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3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4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5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6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7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6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0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8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09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0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1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2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3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4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5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6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7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1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8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19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0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1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2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3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4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5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6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7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2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8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29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0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1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2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3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4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5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6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7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3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8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39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0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1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2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3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4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5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6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7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4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8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49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0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1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2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3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4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5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6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7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5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8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59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0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1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2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3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4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5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6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7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6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8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69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0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1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2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3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4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5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6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7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7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8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79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0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1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2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3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4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5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6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7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8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8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89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0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1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2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3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4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5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6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7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99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8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299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0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1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2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303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3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4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5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6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7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0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7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8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09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0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1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2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3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4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5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6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1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7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8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19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0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1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2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3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4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5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6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2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7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8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29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0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1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2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3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4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5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6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3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7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8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39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0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1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2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3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4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5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6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4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7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8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49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0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1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2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3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4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5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6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5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7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8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59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0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1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2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3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4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5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6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6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7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8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69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0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1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2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3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4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5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6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7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7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8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79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0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1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2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3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4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5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6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8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7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8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89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0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1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2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3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4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5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6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09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7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8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8999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0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1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2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3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4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5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6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8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0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7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8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09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0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1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2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3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4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5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6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1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7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8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19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0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1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2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3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4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5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6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2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7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8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29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0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1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2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3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4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5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6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3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7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8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39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0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1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2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3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4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5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6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4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7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8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49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0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1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2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3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4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5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6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5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7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8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59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0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1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2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3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4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5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6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6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7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8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69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0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1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2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3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4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5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6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7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7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8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79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0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1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2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3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4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5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6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8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7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8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89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0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1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2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3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4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5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6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9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7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8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099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0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1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102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1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2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8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9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49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0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5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6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2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3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9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0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6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7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3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4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1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0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1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3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4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5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5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6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7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0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7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2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8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9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0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1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2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3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4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5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6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7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3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1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2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3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4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5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6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7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8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89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0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4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1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2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3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4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5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6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7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8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99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0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5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1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2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3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4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5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6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7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8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09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0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6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1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2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3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4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5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6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7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8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19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0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7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1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2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3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4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5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6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7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8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29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0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8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1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2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3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4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5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6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7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8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39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0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8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1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2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3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4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5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6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7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8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49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0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9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1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2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3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4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5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6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7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8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59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0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0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1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2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3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4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5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6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7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8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69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0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1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1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2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3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4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5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6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7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8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79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0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2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1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2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3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4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5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6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7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8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89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0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3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1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2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3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4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5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6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7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8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099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0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4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1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2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3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4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5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6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7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8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09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0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55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1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2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3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4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5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6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7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8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19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0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2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1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2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3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4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5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6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7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8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29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0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7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1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2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3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4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5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6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7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8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39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0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8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1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2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3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4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5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6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7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8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49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1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9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1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2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3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4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5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6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7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8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59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0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0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1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2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3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4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5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6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7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8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69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0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1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1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2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3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4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5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6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7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8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79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0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2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1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2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3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4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5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6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7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8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89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0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3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1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2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3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4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5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6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7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8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199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0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4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1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2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3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4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5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6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7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8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09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0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5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1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2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3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4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5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6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7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8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19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0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6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1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2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3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4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5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6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7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8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29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0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7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1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2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3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4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5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6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7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8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39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0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8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1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2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3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4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5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6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7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8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49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2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79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1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2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3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4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5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6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7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8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59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0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0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1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2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3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4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5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6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7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8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69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0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1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1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2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3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4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5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6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7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8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79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0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2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1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2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3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4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5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6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7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8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89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0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3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1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2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3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4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5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6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7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8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299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0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4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1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2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3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4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5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6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7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8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09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0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5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1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2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3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4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5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6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7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8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19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0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6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1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2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3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4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5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6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7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8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29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0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7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1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2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3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4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5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6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7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8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39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0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8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1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2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3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4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5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6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7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8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49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3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89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1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2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3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4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5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6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7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8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59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0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0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1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2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3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4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5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6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7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8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69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0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1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1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2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3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4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5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6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7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8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79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0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2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1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2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3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4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5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6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7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8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89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0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3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1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2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3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4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5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6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7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8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399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0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4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1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2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3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4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5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6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7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8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09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0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5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1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2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3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4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5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6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7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8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19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0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6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1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2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3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4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5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6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7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8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29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0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7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1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2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3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4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5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6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7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8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39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0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8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1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2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3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4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5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6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7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8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49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4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99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1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2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3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4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5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6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7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8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59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0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0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1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2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3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4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5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6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7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8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69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0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1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1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2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3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4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5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6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7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8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79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0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2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1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2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3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4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5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6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7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8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89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0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3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1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2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3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4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5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6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7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8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499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0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4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1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2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3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4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5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6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7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8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09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0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5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1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2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3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4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5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6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7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8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19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0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6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1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2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3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4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5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6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7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8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29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0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7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1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2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3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4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5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6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7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8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39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0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8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1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2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3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4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5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6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7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8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49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5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09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1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2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3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4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5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6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7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8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59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0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0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1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2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3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4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5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6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7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8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69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0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1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1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2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3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4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5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6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7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8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79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0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2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1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2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3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4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5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6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7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8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89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0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3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1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2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3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4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5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6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7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8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599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0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4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1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2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3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4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5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6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7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8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09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0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5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1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2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3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4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5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6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7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8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19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0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6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1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2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3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4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5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6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7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8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29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0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7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1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2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3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4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5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6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7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8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39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0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8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1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2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3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4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5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6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7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8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49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6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19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1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2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3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4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5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6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7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8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59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0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0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1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2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3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4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5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6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7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8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69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0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1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1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2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3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4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5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6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7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8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79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0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2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1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2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3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4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5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6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7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8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89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0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3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1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2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3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4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5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6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7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8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699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0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4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1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2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3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4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5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6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7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8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09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0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5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1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2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3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4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5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6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7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8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19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0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6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1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2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3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4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5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6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7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8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29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0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7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1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2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3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4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5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6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7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8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39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0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8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1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2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3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4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5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6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7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8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49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7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29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1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2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3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4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5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6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7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8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59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0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0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1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2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3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4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5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6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7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8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69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0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1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1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2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3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4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5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6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7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8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79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0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2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1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2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3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4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5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6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7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8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89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0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3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1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2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3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4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5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6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7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8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9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0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4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1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2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3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4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5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6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7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8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9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0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5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1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2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3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4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5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6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7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8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9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0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6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1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2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3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4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5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6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7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8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9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0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7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1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2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3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4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5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6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7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8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9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0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8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1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2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3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4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5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6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7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8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49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8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39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1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2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3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4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5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6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7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8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59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0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0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1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2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3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4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5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6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7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8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69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0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1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1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2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3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4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5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6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7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8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79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0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2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1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2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3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4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5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6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7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8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89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0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3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1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2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3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4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5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6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7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8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99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0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4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1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2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3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4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5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6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7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8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09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0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445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1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2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3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4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5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6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7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8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19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0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3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1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2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3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4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5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6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7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8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29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0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4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1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2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3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4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5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6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7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8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39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0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5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1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2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3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4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5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6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7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8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49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59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66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1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2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3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4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5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6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7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8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59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0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7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1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2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3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4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5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6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7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8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69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0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8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1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2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3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4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5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6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7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8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79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0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349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1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2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3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4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5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6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7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8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89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0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7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1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2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3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4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5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6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7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8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999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0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8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1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2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3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4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5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6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7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8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09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0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9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1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2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3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4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5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6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7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8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19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0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0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1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2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3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4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5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6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7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8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29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0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1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1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2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3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4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5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6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7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8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39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0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2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1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2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3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4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5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6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7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8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49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0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6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3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1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2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3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4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5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6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7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8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59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0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4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1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2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3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4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5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6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7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8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69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0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5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1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2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3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4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5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6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7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8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79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0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6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1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2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3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4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5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6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7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8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89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0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7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1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2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3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4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5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6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7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8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099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0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8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1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2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3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4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5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6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7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8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09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0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9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1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2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3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4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5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6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7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8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19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0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3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1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2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3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4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5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6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7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8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29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0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4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1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2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3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4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5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6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7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8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39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0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5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1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2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3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4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5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6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7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8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49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22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7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5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1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2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3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4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5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6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7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8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59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0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6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1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2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3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4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5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6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7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8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69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0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7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1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2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3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4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5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6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7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8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79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0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8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1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2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3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4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5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6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7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8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9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0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9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1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2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3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4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5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6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7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8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99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0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0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1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2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3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4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5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6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7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8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09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0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1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1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2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3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4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5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6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7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8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19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0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2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1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2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3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4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5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6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7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8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29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0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3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1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2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3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4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5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6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7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8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39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0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2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1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2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3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4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5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6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7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8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49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38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19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1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2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3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4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5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6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7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8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59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0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0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1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2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3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4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5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6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7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8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69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0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4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1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2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3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4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5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6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7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8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79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0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5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1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2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3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4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5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6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7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8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89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0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6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1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2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3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4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5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6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7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8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699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0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27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1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2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3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4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5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06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1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2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3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4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1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5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6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7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8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89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0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1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2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3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4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2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5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6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7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8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99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0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1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2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3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4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3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5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6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7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8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09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0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1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2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3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4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9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5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6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7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8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19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0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1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2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3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4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2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0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5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6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7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8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29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0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1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2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3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4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1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5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6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7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8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39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0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1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2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3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4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2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5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6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7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8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49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0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1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2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3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4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3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5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6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7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8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59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0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1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2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3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4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4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5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6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7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8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69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0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1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2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3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4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5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5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6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7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8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79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0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1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2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3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4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6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5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6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7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8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89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0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1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2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3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4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7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5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6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7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8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499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0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1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2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3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4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2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5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6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7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8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09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0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1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2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3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4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2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5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6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7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8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19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0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1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2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3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4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3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3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5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6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7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8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29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0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1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2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3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4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4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5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6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7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8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39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0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1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2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3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4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5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5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6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7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8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49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0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1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2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3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4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6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5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6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7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8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59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0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1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2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3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4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2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5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6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7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8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69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0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1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2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3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4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72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5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6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7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8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79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580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0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1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2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3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8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4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5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6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7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8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89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0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1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2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3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39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4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5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6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7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8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199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0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1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2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3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0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4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5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6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7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8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09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0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1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2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3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641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4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5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6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7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8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19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0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1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2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3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4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5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4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5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6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7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8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29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0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1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2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3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6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4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5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6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7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8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39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0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1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2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3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7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4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5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6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7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8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49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0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1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2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3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3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4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5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6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7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8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59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0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1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2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3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4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4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5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6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7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8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69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0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1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2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3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5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4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5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6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7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8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79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0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1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2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3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6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4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5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6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7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8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89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0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1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2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3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7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4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5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6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7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8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299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0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1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2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3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8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4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5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6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7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8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09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0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1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2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3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9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4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5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6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7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8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19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0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1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2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3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5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0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4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5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6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7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8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29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0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1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2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3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1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4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5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6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7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8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39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0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1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2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3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2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4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5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6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7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8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49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0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1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2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3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3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4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5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6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7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8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59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0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1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2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3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4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4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5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6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7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8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69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0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1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2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3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5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4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5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6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7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8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379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8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9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1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2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6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73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3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4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5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2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3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4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5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6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7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7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8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9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0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1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2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3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6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7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8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9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9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0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1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2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3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4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5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6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7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8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39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0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0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1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2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3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4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5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6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7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8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49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7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1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0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1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2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3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4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5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6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7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8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59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3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0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1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2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3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4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5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6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7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8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69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4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0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1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2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3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4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5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6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7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8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79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5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0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1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2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3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4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5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6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7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8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89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6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0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1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2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3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4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5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6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7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8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99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7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0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1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2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3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4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5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6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7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8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09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8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0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1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2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3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4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5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6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7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8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19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9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0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1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2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3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4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5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6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7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8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29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0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0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1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2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3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4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5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6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7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8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39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1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0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1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2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3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4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5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6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7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8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49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8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2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0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1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2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3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4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5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6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7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8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59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3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0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1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2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3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4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5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6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7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8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69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4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0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1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2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3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4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5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6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7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8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79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5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0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1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2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3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4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5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6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7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8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89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9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0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1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2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3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4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5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6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7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8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899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0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0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1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2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3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4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5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6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7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8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09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1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0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1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2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3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4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5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6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7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8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19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1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0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1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2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3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4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5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6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7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8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29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2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0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1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2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3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4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5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6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7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8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39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3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0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1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2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3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4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5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6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7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8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49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799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4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0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1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2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3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4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5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6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7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8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59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7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0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1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2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3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4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5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6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7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8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69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8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0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1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2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3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4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5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6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7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8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79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29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0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1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2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3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4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5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6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7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8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89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0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0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1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2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3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4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5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6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7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8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999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1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0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1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2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3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4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5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6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7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8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09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2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0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1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2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3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4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5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6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7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8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19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3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0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1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2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3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4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5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6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7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8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29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4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0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1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2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3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4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5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6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7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8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39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7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0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1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2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3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4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5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6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7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8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49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0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8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0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1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2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3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4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5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6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7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8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59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1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0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1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2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3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4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5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6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7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8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69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4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0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1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2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3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4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5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6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7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8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79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7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0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1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2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3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4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5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6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7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8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89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0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0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1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2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3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4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5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6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7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8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099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3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0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1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2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3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4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5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6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7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8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09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6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0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1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2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3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4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5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6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7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8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19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9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0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1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2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3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4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5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6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7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8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29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0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0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1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2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3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4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5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6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7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8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39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1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0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1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2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3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4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5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6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7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8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4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2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1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7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0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1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2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3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4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5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6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7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8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59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8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0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1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2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3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4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5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6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7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8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69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4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0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1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2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3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4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5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6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7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8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79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5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0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1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2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3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4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5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6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7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8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89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1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0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1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2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3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4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5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6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7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8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199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62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0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1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2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3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4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5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6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7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8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09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8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0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1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2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3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4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5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6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7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8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19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9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0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1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2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3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4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5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6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7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8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29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5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0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1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2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3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4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5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6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7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8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39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6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0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1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2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3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4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5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6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7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8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49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2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2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0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1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2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3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4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5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6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7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8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59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3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0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1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2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3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4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5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6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7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8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69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9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0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1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2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3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4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5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6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7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8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79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50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0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1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2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3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4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5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6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7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8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89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5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0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1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2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3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4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5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6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7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8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299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46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0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1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2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3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4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5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6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7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8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09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6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0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1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2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3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4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5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6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7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8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19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7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0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1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2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3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4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5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6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7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8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29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38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0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1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2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3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4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5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6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7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8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39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7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0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1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2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3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4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5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6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7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8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49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3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8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0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1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2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3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4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5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6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7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8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59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79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0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1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2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3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4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5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6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7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8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69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2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0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1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2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3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4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5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6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7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8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79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5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0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1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2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3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4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5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6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7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8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89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88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0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1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2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3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4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5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6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7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8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399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1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0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1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2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3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4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5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6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7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8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09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4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0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1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2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3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4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5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6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7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8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19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97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0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1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2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3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4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5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6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7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8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29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0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0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1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2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3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4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5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6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7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8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39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703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0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1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2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3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4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5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6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7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8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49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4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30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0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1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2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3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4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5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6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7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8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59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53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0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1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2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3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4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5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6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7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8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69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1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0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1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2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3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4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5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6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7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8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79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2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0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1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2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3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4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5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6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7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8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89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3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0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1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2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3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4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5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6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7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8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499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4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0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1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2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3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4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5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6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7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8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09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5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0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1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2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3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4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5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6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7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8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19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6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0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1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2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3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4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5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6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7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8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29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7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0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1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2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3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4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5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6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7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8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39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8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0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1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2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3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4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5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6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7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8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49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5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9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0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1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2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3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4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5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6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7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8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59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0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0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1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2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3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4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5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6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7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8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69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1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0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1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2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3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4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5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6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7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8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79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2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0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1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2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3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4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5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6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7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8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89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3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0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1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2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3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4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5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6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7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8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599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4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0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1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2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3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4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5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6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7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8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09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5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0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1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2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3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4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5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6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7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8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19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6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0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1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2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3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4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5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6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7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8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29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7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0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1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2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3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4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5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6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7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8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39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8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0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1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2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3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4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5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6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7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8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49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6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89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0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1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2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3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4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5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6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7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8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59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0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0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1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2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3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4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5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6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7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8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69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1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0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1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2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3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4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5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6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7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8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79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2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0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1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2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3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4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5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6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7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8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89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3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0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1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2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3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4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5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6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7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8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699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4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0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1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2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3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4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5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6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7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8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09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5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0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1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2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3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4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5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6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7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8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19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6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0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1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2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3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4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5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6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7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8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29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7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0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1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2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3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4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5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6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7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8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39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8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0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1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2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3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4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5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6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7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8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49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7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99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0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1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2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3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4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5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6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7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8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59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0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0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1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2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3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4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5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6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7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8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69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1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0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1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2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3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4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5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6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7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8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79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2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0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1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2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3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4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5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6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7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8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89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3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0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1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2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3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4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5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6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7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8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799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4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0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1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2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3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4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5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6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7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8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09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5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0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1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2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3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4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5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6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7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8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19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6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0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1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2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3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4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5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6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7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8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29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7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0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1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2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3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4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5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6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7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8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39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8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0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1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2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3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4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5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6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7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8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49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8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09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0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1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2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3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4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5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6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7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8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59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0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0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1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2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3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4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5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6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7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8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69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1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0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1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2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3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4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5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6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7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8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79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2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0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1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2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3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4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5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6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7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8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89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3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0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1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2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3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4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5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6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7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8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899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4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0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1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2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3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4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5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6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7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8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09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5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0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1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2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3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4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5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6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7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8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19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6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0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1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2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3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4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5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6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7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8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9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7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0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1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2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3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4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5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6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7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8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39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8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0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1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2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3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4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5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6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7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8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49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09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19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0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1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2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3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4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5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6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7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8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59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0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0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1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2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3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4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5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6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7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8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69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1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0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1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2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3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4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5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6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7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8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79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2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0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1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2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3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4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5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6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7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8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89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3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0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1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2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3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4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5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6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7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8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99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4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0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1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2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3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4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5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6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7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8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09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5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0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1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2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3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4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5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6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7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8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19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6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0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1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2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3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4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5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6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7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8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29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7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0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1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2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3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4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5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6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7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8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39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8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0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1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2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3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4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5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6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7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8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49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0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29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0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51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6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7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8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9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0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1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2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3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0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4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5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6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7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8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39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0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1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2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3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1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4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5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6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7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8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49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0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1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2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3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2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4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5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6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7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8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59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0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1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2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3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3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4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5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6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7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8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69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0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1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2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3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4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4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5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6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7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8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79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0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1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2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3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5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4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5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6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7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8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89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0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1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2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3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6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4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5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6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7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8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99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0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1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2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3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7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4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5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6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7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8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09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0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1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2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3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8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4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5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6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7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8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19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0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1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2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4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1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39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4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5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6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7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8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29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0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1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2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3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0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4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5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6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7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8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39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0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1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2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3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1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4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5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6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7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8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49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0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1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2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3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2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4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5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6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7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8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59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0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1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2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3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3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4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5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6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7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8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69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0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1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2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3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4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4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5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6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7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8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79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0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1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2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3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5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4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5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6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7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8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89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0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1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2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3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6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4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5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6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7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8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299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0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1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2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3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7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4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5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6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7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8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09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0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1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2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3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8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4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5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6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7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8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19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0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1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2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3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2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49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4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325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5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6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7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8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29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0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1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2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0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3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4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5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6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7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8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39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0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1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2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1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3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4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5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6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7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8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49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0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1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2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2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3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4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5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6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7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8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59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0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1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2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3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3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4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5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6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7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8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69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0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1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2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4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3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4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5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6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7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8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79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0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1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2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5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3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4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5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6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7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8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89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0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1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2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6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3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4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5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6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7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8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2999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0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1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2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7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3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4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5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6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7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8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09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0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1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2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8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3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4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5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6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7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8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19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0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1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2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3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59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3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4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5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6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7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8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29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0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1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2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0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3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4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5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6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7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8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39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0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1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2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1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3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4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5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6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7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8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49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0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1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2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2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3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4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5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6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7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8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59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0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1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2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3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3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4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5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6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7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8"/>
</p:tagLst>
</file>

<file path=ppt/tags/tag6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69"/>
</p:tagLst>
</file>

<file path=ppt/tags/tag6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0"/>
</p:tagLst>
</file>

<file path=ppt/tags/tag6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1"/>
</p:tagLst>
</file>

<file path=ppt/tags/tag6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2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4"/>
</p:tagLst>
</file>

<file path=ppt/tags/tag6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3"/>
</p:tagLst>
</file>

<file path=ppt/tags/tag6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4"/>
</p:tagLst>
</file>

<file path=ppt/tags/tag6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5"/>
</p:tagLst>
</file>

<file path=ppt/tags/tag6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6"/>
</p:tagLst>
</file>

<file path=ppt/tags/tag6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7"/>
</p:tagLst>
</file>

<file path=ppt/tags/tag6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8"/>
</p:tagLst>
</file>

<file path=ppt/tags/tag6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79"/>
</p:tagLst>
</file>

<file path=ppt/tags/tag6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0"/>
</p:tagLst>
</file>

<file path=ppt/tags/tag6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1"/>
</p:tagLst>
</file>

<file path=ppt/tags/tag6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2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5"/>
</p:tagLst>
</file>

<file path=ppt/tags/tag6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3"/>
</p:tagLst>
</file>

<file path=ppt/tags/tag6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4"/>
</p:tagLst>
</file>

<file path=ppt/tags/tag6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5"/>
</p:tagLst>
</file>

<file path=ppt/tags/tag6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6"/>
</p:tagLst>
</file>

<file path=ppt/tags/tag6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7"/>
</p:tagLst>
</file>

<file path=ppt/tags/tag6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8"/>
</p:tagLst>
</file>

<file path=ppt/tags/tag6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89"/>
</p:tagLst>
</file>

<file path=ppt/tags/tag6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0"/>
</p:tagLst>
</file>

<file path=ppt/tags/tag6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1"/>
</p:tagLst>
</file>

<file path=ppt/tags/tag6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2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6"/>
</p:tagLst>
</file>

<file path=ppt/tags/tag6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3"/>
</p:tagLst>
</file>

<file path=ppt/tags/tag6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4"/>
</p:tagLst>
</file>

<file path=ppt/tags/tag6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5"/>
</p:tagLst>
</file>

<file path=ppt/tags/tag6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6"/>
</p:tagLst>
</file>

<file path=ppt/tags/tag6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7"/>
</p:tagLst>
</file>

<file path=ppt/tags/tag6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8"/>
</p:tagLst>
</file>

<file path=ppt/tags/tag6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099"/>
</p:tagLst>
</file>

<file path=ppt/tags/tag6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0"/>
</p:tagLst>
</file>

<file path=ppt/tags/tag6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1"/>
</p:tagLst>
</file>

<file path=ppt/tags/tag6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2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7"/>
</p:tagLst>
</file>

<file path=ppt/tags/tag6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3"/>
</p:tagLst>
</file>

<file path=ppt/tags/tag6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4"/>
</p:tagLst>
</file>

<file path=ppt/tags/tag6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5"/>
</p:tagLst>
</file>

<file path=ppt/tags/tag6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6"/>
</p:tagLst>
</file>

<file path=ppt/tags/tag6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7"/>
</p:tagLst>
</file>

<file path=ppt/tags/tag6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8"/>
</p:tagLst>
</file>

<file path=ppt/tags/tag6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09"/>
</p:tagLst>
</file>

<file path=ppt/tags/tag6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0"/>
</p:tagLst>
</file>

<file path=ppt/tags/tag6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1"/>
</p:tagLst>
</file>

<file path=ppt/tags/tag6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2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8"/>
</p:tagLst>
</file>

<file path=ppt/tags/tag6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3"/>
</p:tagLst>
</file>

<file path=ppt/tags/tag6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4"/>
</p:tagLst>
</file>

<file path=ppt/tags/tag6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5"/>
</p:tagLst>
</file>

<file path=ppt/tags/tag6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6"/>
</p:tagLst>
</file>

<file path=ppt/tags/tag6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7"/>
</p:tagLst>
</file>

<file path=ppt/tags/tag6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8"/>
</p:tagLst>
</file>

<file path=ppt/tags/tag6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19"/>
</p:tagLst>
</file>

<file path=ppt/tags/tag6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0"/>
</p:tagLst>
</file>

<file path=ppt/tags/tag6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1"/>
</p:tagLst>
</file>

<file path=ppt/tags/tag6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2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4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969"/>
</p:tagLst>
</file>

<file path=ppt/tags/tag6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3"/>
</p:tagLst>
</file>

<file path=ppt/tags/tag6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124"/>
</p:tagLst>
</file>

<file path=ppt/tags/tag6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19"/>
</p:tagLst>
</file>

<file path=ppt/tags/tag6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0"/>
</p:tagLst>
</file>

<file path=ppt/tags/tag6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1721"/>
</p:tagLst>
</file>

<file path=ppt/tags/tag6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9"/>
</p:tagLst>
</file>

<file path=ppt/tags/tag6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0"/>
</p:tagLst>
</file>

<file path=ppt/tags/tag6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3"/>
</p:tagLst>
</file>

<file path=ppt/tags/tag6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6"/>
</p:tagLst>
</file>

<file path=ppt/tags/tag6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7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6"/>
</p:tagLst>
</file>

<file path=ppt/tags/tag6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8"/>
</p:tagLst>
</file>

<file path=ppt/tags/tag6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9"/>
</p:tagLst>
</file>

<file path=ppt/tags/tag6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0"/>
</p:tagLst>
</file>

<file path=ppt/tags/tag6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1"/>
</p:tagLst>
</file>

<file path=ppt/tags/tag6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4"/>
</p:tagLst>
</file>

<file path=ppt/tags/tag6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6"/>
</p:tagLst>
</file>

<file path=ppt/tags/tag6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8"/>
</p:tagLst>
</file>

<file path=ppt/tags/tag6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0"/>
</p:tagLst>
</file>

<file path=ppt/tags/tag6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2"/>
</p:tagLst>
</file>

<file path=ppt/tags/tag6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4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7"/>
</p:tagLst>
</file>

<file path=ppt/tags/tag6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5"/>
</p:tagLst>
</file>

<file path=ppt/tags/tag6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6"/>
</p:tagLst>
</file>

<file path=ppt/tags/tag6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7"/>
</p:tagLst>
</file>

<file path=ppt/tags/tag6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8"/>
</p:tagLst>
</file>

<file path=ppt/tags/tag6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9"/>
</p:tagLst>
</file>

<file path=ppt/tags/tag6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0"/>
</p:tagLst>
</file>

<file path=ppt/tags/tag6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1"/>
</p:tagLst>
</file>

<file path=ppt/tags/tag6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2"/>
</p:tagLst>
</file>

<file path=ppt/tags/tag6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3"/>
</p:tagLst>
</file>

<file path=ppt/tags/tag6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4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8"/>
</p:tagLst>
</file>

<file path=ppt/tags/tag6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15"/>
</p:tagLst>
</file>

<file path=ppt/tags/tag6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3"/>
</p:tagLst>
</file>

<file path=ppt/tags/tag6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4"/>
</p:tagLst>
</file>

<file path=ppt/tags/tag6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5"/>
</p:tagLst>
</file>

<file path=ppt/tags/tag6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6"/>
</p:tagLst>
</file>

<file path=ppt/tags/tag6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7"/>
</p:tagLst>
</file>

<file path=ppt/tags/tag6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8"/>
</p:tagLst>
</file>

<file path=ppt/tags/tag6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9"/>
</p:tagLst>
</file>

<file path=ppt/tags/tag6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0"/>
</p:tagLst>
</file>

<file path=ppt/tags/tag6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1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79"/>
</p:tagLst>
</file>

<file path=ppt/tags/tag6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2"/>
</p:tagLst>
</file>

<file path=ppt/tags/tag6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03"/>
</p:tagLst>
</file>

<file path=ppt/tags/tag6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1"/>
</p:tagLst>
</file>

<file path=ppt/tags/tag6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2"/>
</p:tagLst>
</file>

<file path=ppt/tags/tag6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3"/>
</p:tagLst>
</file>

<file path=ppt/tags/tag6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4"/>
</p:tagLst>
</file>

<file path=ppt/tags/tag6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5"/>
</p:tagLst>
</file>

<file path=ppt/tags/tag6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6"/>
</p:tagLst>
</file>

<file path=ppt/tags/tag6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7"/>
</p:tagLst>
</file>

<file path=ppt/tags/tag6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8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0"/>
</p:tagLst>
</file>

<file path=ppt/tags/tag6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89"/>
</p:tagLst>
</file>

<file path=ppt/tags/tag6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0"/>
</p:tagLst>
</file>

<file path=ppt/tags/tag6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91"/>
</p:tagLst>
</file>

<file path=ppt/tags/tag6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9"/>
</p:tagLst>
</file>

<file path=ppt/tags/tag6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0"/>
</p:tagLst>
</file>

<file path=ppt/tags/tag6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1"/>
</p:tagLst>
</file>

<file path=ppt/tags/tag6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2"/>
</p:tagLst>
</file>

<file path=ppt/tags/tag6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3"/>
</p:tagLst>
</file>

<file path=ppt/tags/tag6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4"/>
</p:tagLst>
</file>

<file path=ppt/tags/tag6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5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1"/>
</p:tagLst>
</file>

<file path=ppt/tags/tag6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6"/>
</p:tagLst>
</file>

<file path=ppt/tags/tag6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7"/>
</p:tagLst>
</file>

<file path=ppt/tags/tag6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8"/>
</p:tagLst>
</file>

<file path=ppt/tags/tag6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79"/>
</p:tagLst>
</file>

<file path=ppt/tags/tag6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7"/>
</p:tagLst>
</file>

<file path=ppt/tags/tag6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8"/>
</p:tagLst>
</file>

<file path=ppt/tags/tag6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9"/>
</p:tagLst>
</file>

<file path=ppt/tags/tag6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0"/>
</p:tagLst>
</file>

<file path=ppt/tags/tag6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1"/>
</p:tagLst>
</file>

<file path=ppt/tags/tag6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2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2"/>
</p:tagLst>
</file>

<file path=ppt/tags/tag6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3"/>
</p:tagLst>
</file>

<file path=ppt/tags/tag6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4"/>
</p:tagLst>
</file>

<file path=ppt/tags/tag6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5"/>
</p:tagLst>
</file>

<file path=ppt/tags/tag6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6"/>
</p:tagLst>
</file>

<file path=ppt/tags/tag6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67"/>
</p:tagLst>
</file>

<file path=ppt/tags/tag6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5"/>
</p:tagLst>
</file>

<file path=ppt/tags/tag6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6"/>
</p:tagLst>
</file>

<file path=ppt/tags/tag6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7"/>
</p:tagLst>
</file>

<file path=ppt/tags/tag6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8"/>
</p:tagLst>
</file>

<file path=ppt/tags/tag6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9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3"/>
</p:tagLst>
</file>

<file path=ppt/tags/tag6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0"/>
</p:tagLst>
</file>

<file path=ppt/tags/tag6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1"/>
</p:tagLst>
</file>

<file path=ppt/tags/tag6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2"/>
</p:tagLst>
</file>

<file path=ppt/tags/tag6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3"/>
</p:tagLst>
</file>

<file path=ppt/tags/tag6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4"/>
</p:tagLst>
</file>

<file path=ppt/tags/tag6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55"/>
</p:tagLst>
</file>

<file path=ppt/tags/tag6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1"/>
</p:tagLst>
</file>

<file path=ppt/tags/tag6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3"/>
</p:tagLst>
</file>

<file path=ppt/tags/tag6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5"/>
</p:tagLst>
</file>

<file path=ppt/tags/tag6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7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4"/>
</p:tagLst>
</file>

<file path=ppt/tags/tag6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9"/>
</p:tagLst>
</file>

<file path=ppt/tags/tag6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1"/>
</p:tagLst>
</file>

<file path=ppt/tags/tag6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2"/>
</p:tagLst>
</file>

<file path=ppt/tags/tag6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3"/>
</p:tagLst>
</file>

<file path=ppt/tags/tag6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4"/>
</p:tagLst>
</file>

<file path=ppt/tags/tag6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5"/>
</p:tagLst>
</file>

<file path=ppt/tags/tag6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6"/>
</p:tagLst>
</file>

<file path=ppt/tags/tag6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7"/>
</p:tagLst>
</file>

<file path=ppt/tags/tag6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8"/>
</p:tagLst>
</file>

<file path=ppt/tags/tag6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9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5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5"/>
</p:tagLst>
</file>

<file path=ppt/tags/tag6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0"/>
</p:tagLst>
</file>

<file path=ppt/tags/tag6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1"/>
</p:tagLst>
</file>

<file path=ppt/tags/tag6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42"/>
</p:tagLst>
</file>

<file path=ppt/tags/tag6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0"/>
</p:tagLst>
</file>

<file path=ppt/tags/tag6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1"/>
</p:tagLst>
</file>

<file path=ppt/tags/tag6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2"/>
</p:tagLst>
</file>

<file path=ppt/tags/tag6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3"/>
</p:tagLst>
</file>

<file path=ppt/tags/tag6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4"/>
</p:tagLst>
</file>

<file path=ppt/tags/tag6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5"/>
</p:tagLst>
</file>

<file path=ppt/tags/tag6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6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6"/>
</p:tagLst>
</file>

<file path=ppt/tags/tag6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7"/>
</p:tagLst>
</file>

<file path=ppt/tags/tag6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8"/>
</p:tagLst>
</file>

<file path=ppt/tags/tag6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29"/>
</p:tagLst>
</file>

<file path=ppt/tags/tag6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30"/>
</p:tagLst>
</file>

<file path=ppt/tags/tag6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8"/>
</p:tagLst>
</file>

<file path=ppt/tags/tag6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9"/>
</p:tagLst>
</file>

<file path=ppt/tags/tag6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0"/>
</p:tagLst>
</file>

<file path=ppt/tags/tag6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1"/>
</p:tagLst>
</file>

<file path=ppt/tags/tag6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2"/>
</p:tagLst>
</file>

<file path=ppt/tags/tag6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3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7"/>
</p:tagLst>
</file>

<file path=ppt/tags/tag6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4"/>
</p:tagLst>
</file>

<file path=ppt/tags/tag6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5"/>
</p:tagLst>
</file>

<file path=ppt/tags/tag6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6"/>
</p:tagLst>
</file>

<file path=ppt/tags/tag6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7"/>
</p:tagLst>
</file>

<file path=ppt/tags/tag6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18"/>
</p:tagLst>
</file>

<file path=ppt/tags/tag6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6"/>
</p:tagLst>
</file>

<file path=ppt/tags/tag6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7"/>
</p:tagLst>
</file>

<file path=ppt/tags/tag6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8"/>
</p:tagLst>
</file>

<file path=ppt/tags/tag6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9"/>
</p:tagLst>
</file>

<file path=ppt/tags/tag6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0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8"/>
</p:tagLst>
</file>

<file path=ppt/tags/tag6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1"/>
</p:tagLst>
</file>

<file path=ppt/tags/tag6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2"/>
</p:tagLst>
</file>

<file path=ppt/tags/tag6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3"/>
</p:tagLst>
</file>

<file path=ppt/tags/tag6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4"/>
</p:tagLst>
</file>

<file path=ppt/tags/tag6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5"/>
</p:tagLst>
</file>

<file path=ppt/tags/tag6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506"/>
</p:tagLst>
</file>

<file path=ppt/tags/tag6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4"/>
</p:tagLst>
</file>

<file path=ppt/tags/tag6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5"/>
</p:tagLst>
</file>

<file path=ppt/tags/tag6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6"/>
</p:tagLst>
</file>

<file path=ppt/tags/tag6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7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89"/>
</p:tagLst>
</file>

<file path=ppt/tags/tag6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8"/>
</p:tagLst>
</file>

<file path=ppt/tags/tag6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9"/>
</p:tagLst>
</file>

<file path=ppt/tags/tag6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0"/>
</p:tagLst>
</file>

<file path=ppt/tags/tag6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1"/>
</p:tagLst>
</file>

<file path=ppt/tags/tag6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2"/>
</p:tagLst>
</file>

<file path=ppt/tags/tag6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3"/>
</p:tagLst>
</file>

<file path=ppt/tags/tag6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94"/>
</p:tagLst>
</file>

<file path=ppt/tags/tag6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2"/>
</p:tagLst>
</file>

<file path=ppt/tags/tag6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3"/>
</p:tagLst>
</file>

<file path=ppt/tags/tag6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4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0"/>
</p:tagLst>
</file>

<file path=ppt/tags/tag6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5"/>
</p:tagLst>
</file>

<file path=ppt/tags/tag6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6"/>
</p:tagLst>
</file>

<file path=ppt/tags/tag6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7"/>
</p:tagLst>
</file>

<file path=ppt/tags/tag6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8"/>
</p:tagLst>
</file>

<file path=ppt/tags/tag6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79"/>
</p:tagLst>
</file>

<file path=ppt/tags/tag6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0"/>
</p:tagLst>
</file>

<file path=ppt/tags/tag6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1"/>
</p:tagLst>
</file>

<file path=ppt/tags/tag6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82"/>
</p:tagLst>
</file>

<file path=ppt/tags/tag6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5"/>
</p:tagLst>
</file>

<file path=ppt/tags/tag6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6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1"/>
</p:tagLst>
</file>

<file path=ppt/tags/tag6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467"/>
</p:tagLst>
</file>

<file path=ppt/tags/tag6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7"/>
</p:tagLst>
</file>

<file path=ppt/tags/tag6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8"/>
</p:tagLst>
</file>

<file path=ppt/tags/tag6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1"/>
</p:tagLst>
</file>

<file path=ppt/tags/tag6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4"/>
</p:tagLst>
</file>

<file path=ppt/tags/tag6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5"/>
</p:tagLst>
</file>

<file path=ppt/tags/tag6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6"/>
</p:tagLst>
</file>

<file path=ppt/tags/tag6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7"/>
</p:tagLst>
</file>

<file path=ppt/tags/tag6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8"/>
</p:tagLst>
</file>

<file path=ppt/tags/tag6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9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2"/>
</p:tagLst>
</file>

<file path=ppt/tags/tag6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0"/>
</p:tagLst>
</file>

<file path=ppt/tags/tag6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7"/>
</p:tagLst>
</file>

<file path=ppt/tags/tag6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4"/>
</p:tagLst>
</file>

<file path=ppt/tags/tag6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2"/>
</p:tagLst>
</file>

<file path=ppt/tags/tag6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0"/>
</p:tagLst>
</file>

<file path=ppt/tags/tag6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8"/>
</p:tagLst>
</file>

<file path=ppt/tags/tag6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6"/>
</p:tagLst>
</file>

<file path=ppt/tags/tag6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7"/>
</p:tagLst>
</file>

<file path=ppt/tags/tag6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8"/>
</p:tagLst>
</file>

<file path=ppt/tags/tag6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9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3"/>
</p:tagLst>
</file>

<file path=ppt/tags/tag6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0"/>
</p:tagLst>
</file>

<file path=ppt/tags/tag6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1"/>
</p:tagLst>
</file>

<file path=ppt/tags/tag6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2"/>
</p:tagLst>
</file>

<file path=ppt/tags/tag6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3"/>
</p:tagLst>
</file>

<file path=ppt/tags/tag6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4"/>
</p:tagLst>
</file>

<file path=ppt/tags/tag6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5"/>
</p:tagLst>
</file>

<file path=ppt/tags/tag6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9"/>
</p:tagLst>
</file>

<file path=ppt/tags/tag6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0"/>
</p:tagLst>
</file>

<file path=ppt/tags/tag6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1"/>
</p:tagLst>
</file>

<file path=ppt/tags/tag6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2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4"/>
</p:tagLst>
</file>

<file path=ppt/tags/tag6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3"/>
</p:tagLst>
</file>

<file path=ppt/tags/tag6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4"/>
</p:tagLst>
</file>

<file path=ppt/tags/tag6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5"/>
</p:tagLst>
</file>

<file path=ppt/tags/tag6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6"/>
</p:tagLst>
</file>

<file path=ppt/tags/tag6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7"/>
</p:tagLst>
</file>

<file path=ppt/tags/tag6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8"/>
</p:tagLst>
</file>

<file path=ppt/tags/tag6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79"/>
</p:tagLst>
</file>

<file path=ppt/tags/tag6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0"/>
</p:tagLst>
</file>

<file path=ppt/tags/tag6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1"/>
</p:tagLst>
</file>

<file path=ppt/tags/tag6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2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6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5"/>
</p:tagLst>
</file>

<file path=ppt/tags/tag6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3"/>
</p:tagLst>
</file>

<file path=ppt/tags/tag6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4"/>
</p:tagLst>
</file>

<file path=ppt/tags/tag6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85"/>
</p:tagLst>
</file>

<file path=ppt/tags/tag6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1"/>
</p:tagLst>
</file>

<file path=ppt/tags/tag6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2"/>
</p:tagLst>
</file>

<file path=ppt/tags/tag6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3"/>
</p:tagLst>
</file>

<file path=ppt/tags/tag6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4"/>
</p:tagLst>
</file>

<file path=ppt/tags/tag6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5"/>
</p:tagLst>
</file>

<file path=ppt/tags/tag6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6"/>
</p:tagLst>
</file>

<file path=ppt/tags/tag6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7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6"/>
</p:tagLst>
</file>

<file path=ppt/tags/tag6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8"/>
</p:tagLst>
</file>

<file path=ppt/tags/tag6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59"/>
</p:tagLst>
</file>

<file path=ppt/tags/tag6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0"/>
</p:tagLst>
</file>

<file path=ppt/tags/tag6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1"/>
</p:tagLst>
</file>

<file path=ppt/tags/tag6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2"/>
</p:tagLst>
</file>

<file path=ppt/tags/tag6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3"/>
</p:tagLst>
</file>

<file path=ppt/tags/tag6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4"/>
</p:tagLst>
</file>

<file path=ppt/tags/tag6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5"/>
</p:tagLst>
</file>

<file path=ppt/tags/tag6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6"/>
</p:tagLst>
</file>

<file path=ppt/tags/tag6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67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7"/>
</p:tagLst>
</file>

<file path=ppt/tags/tag6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3"/>
</p:tagLst>
</file>

<file path=ppt/tags/tag6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4"/>
</p:tagLst>
</file>

<file path=ppt/tags/tag6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5"/>
</p:tagLst>
</file>

<file path=ppt/tags/tag6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6"/>
</p:tagLst>
</file>

<file path=ppt/tags/tag6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7"/>
</p:tagLst>
</file>

<file path=ppt/tags/tag6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8"/>
</p:tagLst>
</file>

<file path=ppt/tags/tag6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9"/>
</p:tagLst>
</file>

<file path=ppt/tags/tag6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0"/>
</p:tagLst>
</file>

<file path=ppt/tags/tag6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1"/>
</p:tagLst>
</file>

<file path=ppt/tags/tag6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2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8"/>
</p:tagLst>
</file>

<file path=ppt/tags/tag6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3"/>
</p:tagLst>
</file>

<file path=ppt/tags/tag6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4"/>
</p:tagLst>
</file>

<file path=ppt/tags/tag6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5"/>
</p:tagLst>
</file>

<file path=ppt/tags/tag6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6"/>
</p:tagLst>
</file>

<file path=ppt/tags/tag6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7"/>
</p:tagLst>
</file>

<file path=ppt/tags/tag6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8"/>
</p:tagLst>
</file>

<file path=ppt/tags/tag6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49"/>
</p:tagLst>
</file>

<file path=ppt/tags/tag6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5"/>
</p:tagLst>
</file>

<file path=ppt/tags/tag6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6"/>
</p:tagLst>
</file>

<file path=ppt/tags/tag6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7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99"/>
</p:tagLst>
</file>

<file path=ppt/tags/tag6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8"/>
</p:tagLst>
</file>

<file path=ppt/tags/tag6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9"/>
</p:tagLst>
</file>

<file path=ppt/tags/tag6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0"/>
</p:tagLst>
</file>

<file path=ppt/tags/tag6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1"/>
</p:tagLst>
</file>

<file path=ppt/tags/tag6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2"/>
</p:tagLst>
</file>

<file path=ppt/tags/tag6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3"/>
</p:tagLst>
</file>

<file path=ppt/tags/tag6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4"/>
</p:tagLst>
</file>

<file path=ppt/tags/tag6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5"/>
</p:tagLst>
</file>

<file path=ppt/tags/tag6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6"/>
</p:tagLst>
</file>

<file path=ppt/tags/tag6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7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0"/>
</p:tagLst>
</file>

<file path=ppt/tags/tag6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8"/>
</p:tagLst>
</file>

<file path=ppt/tags/tag6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29"/>
</p:tagLst>
</file>

<file path=ppt/tags/tag6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0"/>
</p:tagLst>
</file>

<file path=ppt/tags/tag6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31"/>
</p:tagLst>
</file>

<file path=ppt/tags/tag6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8"/>
</p:tagLst>
</file>

<file path=ppt/tags/tag6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9"/>
</p:tagLst>
</file>

<file path=ppt/tags/tag6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0"/>
</p:tagLst>
</file>

<file path=ppt/tags/tag6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1"/>
</p:tagLst>
</file>

<file path=ppt/tags/tag6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2"/>
</p:tagLst>
</file>

<file path=ppt/tags/tag6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3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1"/>
</p:tagLst>
</file>

<file path=ppt/tags/tag6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4"/>
</p:tagLst>
</file>

<file path=ppt/tags/tag6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5"/>
</p:tagLst>
</file>

<file path=ppt/tags/tag6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6"/>
</p:tagLst>
</file>

<file path=ppt/tags/tag6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7"/>
</p:tagLst>
</file>

<file path=ppt/tags/tag6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8"/>
</p:tagLst>
</file>

<file path=ppt/tags/tag6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09"/>
</p:tagLst>
</file>

<file path=ppt/tags/tag6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0"/>
</p:tagLst>
</file>

<file path=ppt/tags/tag6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1"/>
</p:tagLst>
</file>

<file path=ppt/tags/tag6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2"/>
</p:tagLst>
</file>

<file path=ppt/tags/tag6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13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2"/>
</p:tagLst>
</file>

<file path=ppt/tags/tag6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1"/>
</p:tagLst>
</file>

<file path=ppt/tags/tag6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2"/>
</p:tagLst>
</file>

<file path=ppt/tags/tag6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3"/>
</p:tagLst>
</file>

<file path=ppt/tags/tag6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4"/>
</p:tagLst>
</file>

<file path=ppt/tags/tag6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5"/>
</p:tagLst>
</file>

<file path=ppt/tags/tag6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6"/>
</p:tagLst>
</file>

<file path=ppt/tags/tag6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7"/>
</p:tagLst>
</file>

<file path=ppt/tags/tag6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8"/>
</p:tagLst>
</file>

<file path=ppt/tags/tag6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89"/>
</p:tagLst>
</file>

<file path=ppt/tags/tag6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0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3"/>
</p:tagLst>
</file>

<file path=ppt/tags/tag6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1"/>
</p:tagLst>
</file>

<file path=ppt/tags/tag6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2"/>
</p:tagLst>
</file>

<file path=ppt/tags/tag6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3"/>
</p:tagLst>
</file>

<file path=ppt/tags/tag6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4"/>
</p:tagLst>
</file>

<file path=ppt/tags/tag6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5"/>
</p:tagLst>
</file>

<file path=ppt/tags/tag6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96"/>
</p:tagLst>
</file>

<file path=ppt/tags/tag6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2"/>
</p:tagLst>
</file>

<file path=ppt/tags/tag6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4"/>
</p:tagLst>
</file>

<file path=ppt/tags/tag6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6"/>
</p:tagLst>
</file>

<file path=ppt/tags/tag6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8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4"/>
</p:tagLst>
</file>

<file path=ppt/tags/tag6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0"/>
</p:tagLst>
</file>

<file path=ppt/tags/tag6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2"/>
</p:tagLst>
</file>

<file path=ppt/tags/tag6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3"/>
</p:tagLst>
</file>

<file path=ppt/tags/tag6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4"/>
</p:tagLst>
</file>

<file path=ppt/tags/tag6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5"/>
</p:tagLst>
</file>

<file path=ppt/tags/tag6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6"/>
</p:tagLst>
</file>

<file path=ppt/tags/tag6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7"/>
</p:tagLst>
</file>

<file path=ppt/tags/tag6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8"/>
</p:tagLst>
</file>

<file path=ppt/tags/tag6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9"/>
</p:tagLst>
</file>

<file path=ppt/tags/tag6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0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17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5"/>
</p:tagLst>
</file>

<file path=ppt/tags/tag6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1"/>
</p:tagLst>
</file>

<file path=ppt/tags/tag6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2"/>
</p:tagLst>
</file>

<file path=ppt/tags/tag6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73"/>
</p:tagLst>
</file>

<file path=ppt/tags/tag6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1"/>
</p:tagLst>
</file>

<file path=ppt/tags/tag6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2"/>
</p:tagLst>
</file>

<file path=ppt/tags/tag6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3"/>
</p:tagLst>
</file>

<file path=ppt/tags/tag6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4"/>
</p:tagLst>
</file>

<file path=ppt/tags/tag6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5"/>
</p:tagLst>
</file>

<file path=ppt/tags/tag6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6"/>
</p:tagLst>
</file>

<file path=ppt/tags/tag6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7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6"/>
</p:tagLst>
</file>

<file path=ppt/tags/tag6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8"/>
</p:tagLst>
</file>

<file path=ppt/tags/tag6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59"/>
</p:tagLst>
</file>

<file path=ppt/tags/tag6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0"/>
</p:tagLst>
</file>

<file path=ppt/tags/tag6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61"/>
</p:tagLst>
</file>

<file path=ppt/tags/tag6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9"/>
</p:tagLst>
</file>

<file path=ppt/tags/tag6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0"/>
</p:tagLst>
</file>

<file path=ppt/tags/tag6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1"/>
</p:tagLst>
</file>

<file path=ppt/tags/tag6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2"/>
</p:tagLst>
</file>

<file path=ppt/tags/tag6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3"/>
</p:tagLst>
</file>

<file path=ppt/tags/tag6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4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7"/>
</p:tagLst>
</file>

<file path=ppt/tags/tag6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5"/>
</p:tagLst>
</file>

<file path=ppt/tags/tag6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6"/>
</p:tagLst>
</file>

<file path=ppt/tags/tag6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7"/>
</p:tagLst>
</file>

<file path=ppt/tags/tag6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8"/>
</p:tagLst>
</file>

<file path=ppt/tags/tag6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49"/>
</p:tagLst>
</file>

<file path=ppt/tags/tag6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7"/>
</p:tagLst>
</file>

<file path=ppt/tags/tag6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8"/>
</p:tagLst>
</file>

<file path=ppt/tags/tag6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9"/>
</p:tagLst>
</file>

<file path=ppt/tags/tag6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0"/>
</p:tagLst>
</file>

<file path=ppt/tags/tag6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1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8"/>
</p:tagLst>
</file>

<file path=ppt/tags/tag6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2"/>
</p:tagLst>
</file>

<file path=ppt/tags/tag6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3"/>
</p:tagLst>
</file>

<file path=ppt/tags/tag6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4"/>
</p:tagLst>
</file>

<file path=ppt/tags/tag6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5"/>
</p:tagLst>
</file>

<file path=ppt/tags/tag6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6"/>
</p:tagLst>
</file>

<file path=ppt/tags/tag6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37"/>
</p:tagLst>
</file>

<file path=ppt/tags/tag6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5"/>
</p:tagLst>
</file>

<file path=ppt/tags/tag6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6"/>
</p:tagLst>
</file>

<file path=ppt/tags/tag6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7"/>
</p:tagLst>
</file>

<file path=ppt/tags/tag6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8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09"/>
</p:tagLst>
</file>

<file path=ppt/tags/tag6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9"/>
</p:tagLst>
</file>

<file path=ppt/tags/tag6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0"/>
</p:tagLst>
</file>

<file path=ppt/tags/tag6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1"/>
</p:tagLst>
</file>

<file path=ppt/tags/tag6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2"/>
</p:tagLst>
</file>

<file path=ppt/tags/tag6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3"/>
</p:tagLst>
</file>

<file path=ppt/tags/tag6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4"/>
</p:tagLst>
</file>

<file path=ppt/tags/tag6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25"/>
</p:tagLst>
</file>

<file path=ppt/tags/tag6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3"/>
</p:tagLst>
</file>

<file path=ppt/tags/tag6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4"/>
</p:tagLst>
</file>

<file path=ppt/tags/tag6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5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0"/>
</p:tagLst>
</file>

<file path=ppt/tags/tag6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6"/>
</p:tagLst>
</file>

<file path=ppt/tags/tag6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7"/>
</p:tagLst>
</file>

<file path=ppt/tags/tag6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8"/>
</p:tagLst>
</file>

<file path=ppt/tags/tag6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9"/>
</p:tagLst>
</file>

<file path=ppt/tags/tag6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0"/>
</p:tagLst>
</file>

<file path=ppt/tags/tag6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1"/>
</p:tagLst>
</file>

<file path=ppt/tags/tag6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2"/>
</p:tagLst>
</file>

<file path=ppt/tags/tag6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13"/>
</p:tagLst>
</file>

<file path=ppt/tags/tag6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9"/>
</p:tagLst>
</file>

<file path=ppt/tags/tag6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1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1"/>
</p:tagLst>
</file>

<file path=ppt/tags/tag6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3"/>
</p:tagLst>
</file>

<file path=ppt/tags/tag6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5"/>
</p:tagLst>
</file>

<file path=ppt/tags/tag6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7"/>
</p:tagLst>
</file>

<file path=ppt/tags/tag6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9"/>
</p:tagLst>
</file>

<file path=ppt/tags/tag6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0"/>
</p:tagLst>
</file>

<file path=ppt/tags/tag6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1"/>
</p:tagLst>
</file>

<file path=ppt/tags/tag6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2"/>
</p:tagLst>
</file>

<file path=ppt/tags/tag6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3"/>
</p:tagLst>
</file>

<file path=ppt/tags/tag6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4"/>
</p:tagLst>
</file>

<file path=ppt/tags/tag6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5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2"/>
</p:tagLst>
</file>

<file path=ppt/tags/tag6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6"/>
</p:tagLst>
</file>

<file path=ppt/tags/tag6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7"/>
</p:tagLst>
</file>

<file path=ppt/tags/tag6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8"/>
</p:tagLst>
</file>

<file path=ppt/tags/tag6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99"/>
</p:tagLst>
</file>

<file path=ppt/tags/tag6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700"/>
</p:tagLst>
</file>

<file path=ppt/tags/tag6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8"/>
</p:tagLst>
</file>

<file path=ppt/tags/tag6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9"/>
</p:tagLst>
</file>

<file path=ppt/tags/tag6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0"/>
</p:tagLst>
</file>

<file path=ppt/tags/tag6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1"/>
</p:tagLst>
</file>

<file path=ppt/tags/tag6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2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3"/>
</p:tagLst>
</file>

<file path=ppt/tags/tag6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3"/>
</p:tagLst>
</file>

<file path=ppt/tags/tag6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4"/>
</p:tagLst>
</file>

<file path=ppt/tags/tag6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5"/>
</p:tagLst>
</file>

<file path=ppt/tags/tag6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6"/>
</p:tagLst>
</file>

<file path=ppt/tags/tag6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7"/>
</p:tagLst>
</file>

<file path=ppt/tags/tag6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88"/>
</p:tagLst>
</file>

<file path=ppt/tags/tag6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6"/>
</p:tagLst>
</file>

<file path=ppt/tags/tag6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7"/>
</p:tagLst>
</file>

<file path=ppt/tags/tag6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8"/>
</p:tagLst>
</file>

<file path=ppt/tags/tag6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9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4"/>
</p:tagLst>
</file>

<file path=ppt/tags/tag6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0"/>
</p:tagLst>
</file>

<file path=ppt/tags/tag6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1"/>
</p:tagLst>
</file>

<file path=ppt/tags/tag6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2"/>
</p:tagLst>
</file>

<file path=ppt/tags/tag6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3"/>
</p:tagLst>
</file>

<file path=ppt/tags/tag6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4"/>
</p:tagLst>
</file>

<file path=ppt/tags/tag6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5"/>
</p:tagLst>
</file>

<file path=ppt/tags/tag6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76"/>
</p:tagLst>
</file>

<file path=ppt/tags/tag6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4"/>
</p:tagLst>
</file>

<file path=ppt/tags/tag6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5"/>
</p:tagLst>
</file>

<file path=ppt/tags/tag6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6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8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5"/>
</p:tagLst>
</file>

<file path=ppt/tags/tag6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7"/>
</p:tagLst>
</file>

<file path=ppt/tags/tag6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8"/>
</p:tagLst>
</file>

<file path=ppt/tags/tag6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9"/>
</p:tagLst>
</file>

<file path=ppt/tags/tag6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0"/>
</p:tagLst>
</file>

<file path=ppt/tags/tag6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1"/>
</p:tagLst>
</file>

<file path=ppt/tags/tag6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2"/>
</p:tagLst>
</file>

<file path=ppt/tags/tag6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3"/>
</p:tagLst>
</file>

<file path=ppt/tags/tag6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64"/>
</p:tagLst>
</file>

<file path=ppt/tags/tag6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2"/>
</p:tagLst>
</file>

<file path=ppt/tags/tag6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3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6"/>
</p:tagLst>
</file>

<file path=ppt/tags/tag6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4"/>
</p:tagLst>
</file>

<file path=ppt/tags/tag6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5"/>
</p:tagLst>
</file>

<file path=ppt/tags/tag6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6"/>
</p:tagLst>
</file>

<file path=ppt/tags/tag6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7"/>
</p:tagLst>
</file>

<file path=ppt/tags/tag6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8"/>
</p:tagLst>
</file>

<file path=ppt/tags/tag6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9"/>
</p:tagLst>
</file>

<file path=ppt/tags/tag6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0"/>
</p:tagLst>
</file>

<file path=ppt/tags/tag6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1"/>
</p:tagLst>
</file>

<file path=ppt/tags/tag6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52"/>
</p:tagLst>
</file>

<file path=ppt/tags/tag6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0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7"/>
</p:tagLst>
</file>

<file path=ppt/tags/tag6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1"/>
</p:tagLst>
</file>

<file path=ppt/tags/tag6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2"/>
</p:tagLst>
</file>

<file path=ppt/tags/tag6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3"/>
</p:tagLst>
</file>

<file path=ppt/tags/tag6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4"/>
</p:tagLst>
</file>

<file path=ppt/tags/tag6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5"/>
</p:tagLst>
</file>

<file path=ppt/tags/tag6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6"/>
</p:tagLst>
</file>

<file path=ppt/tags/tag6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7"/>
</p:tagLst>
</file>

<file path=ppt/tags/tag6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8"/>
</p:tagLst>
</file>

<file path=ppt/tags/tag6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39"/>
</p:tagLst>
</file>

<file path=ppt/tags/tag6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40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8"/>
</p:tagLst>
</file>

<file path=ppt/tags/tag6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3"/>
</p:tagLst>
</file>

<file path=ppt/tags/tag6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4"/>
</p:tagLst>
</file>

<file path=ppt/tags/tag6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625"/>
</p:tagLst>
</file>

<file path=ppt/tags/tag6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7"/>
</p:tagLst>
</file>

<file path=ppt/tags/tag6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8"/>
</p:tagLst>
</file>

<file path=ppt/tags/tag6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1"/>
</p:tagLst>
</file>

<file path=ppt/tags/tag6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2"/>
</p:tagLst>
</file>

<file path=ppt/tags/tag6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3"/>
</p:tagLst>
</file>

<file path=ppt/tags/tag6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4"/>
</p:tagLst>
</file>

<file path=ppt/tags/tag6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5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19"/>
</p:tagLst>
</file>

<file path=ppt/tags/tag6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6"/>
</p:tagLst>
</file>

<file path=ppt/tags/tag6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7"/>
</p:tagLst>
</file>

<file path=ppt/tags/tag6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8"/>
</p:tagLst>
</file>

<file path=ppt/tags/tag6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9"/>
</p:tagLst>
</file>

<file path=ppt/tags/tag6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0"/>
</p:tagLst>
</file>

<file path=ppt/tags/tag6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5"/>
</p:tagLst>
</file>

<file path=ppt/tags/tag6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6"/>
</p:tagLst>
</file>

<file path=ppt/tags/tag6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7"/>
</p:tagLst>
</file>

<file path=ppt/tags/tag6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8"/>
</p:tagLst>
</file>

<file path=ppt/tags/tag6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1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0"/>
</p:tagLst>
</file>

<file path=ppt/tags/tag6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2"/>
</p:tagLst>
</file>

<file path=ppt/tags/tag6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3"/>
</p:tagLst>
</file>

<file path=ppt/tags/tag6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4"/>
</p:tagLst>
</file>

<file path=ppt/tags/tag6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5"/>
</p:tagLst>
</file>

<file path=ppt/tags/tag6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6"/>
</p:tagLst>
</file>

<file path=ppt/tags/tag6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7"/>
</p:tagLst>
</file>

<file path=ppt/tags/tag6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8"/>
</p:tagLst>
</file>

<file path=ppt/tags/tag6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9"/>
</p:tagLst>
</file>

<file path=ppt/tags/tag6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0"/>
</p:tagLst>
</file>

<file path=ppt/tags/tag6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1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1"/>
</p:tagLst>
</file>

<file path=ppt/tags/tag6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2"/>
</p:tagLst>
</file>

<file path=ppt/tags/tag6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3"/>
</p:tagLst>
</file>

<file path=ppt/tags/tag6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4"/>
</p:tagLst>
</file>

<file path=ppt/tags/tag6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5"/>
</p:tagLst>
</file>

<file path=ppt/tags/tag6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6"/>
</p:tagLst>
</file>

<file path=ppt/tags/tag6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7"/>
</p:tagLst>
</file>

<file path=ppt/tags/tag6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8"/>
</p:tagLst>
</file>

<file path=ppt/tags/tag6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29"/>
</p:tagLst>
</file>

<file path=ppt/tags/tag6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0"/>
</p:tagLst>
</file>

<file path=ppt/tags/tag6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1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2"/>
</p:tagLst>
</file>

<file path=ppt/tags/tag6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2"/>
</p:tagLst>
</file>

<file path=ppt/tags/tag6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3"/>
</p:tagLst>
</file>

<file path=ppt/tags/tag6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4"/>
</p:tagLst>
</file>

<file path=ppt/tags/tag6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5"/>
</p:tagLst>
</file>

<file path=ppt/tags/tag6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6"/>
</p:tagLst>
</file>

<file path=ppt/tags/tag6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7"/>
</p:tagLst>
</file>

<file path=ppt/tags/tag6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8"/>
</p:tagLst>
</file>

<file path=ppt/tags/tag6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39"/>
</p:tagLst>
</file>

<file path=ppt/tags/tag6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0"/>
</p:tagLst>
</file>

<file path=ppt/tags/tag6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1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3"/>
</p:tagLst>
</file>

<file path=ppt/tags/tag6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2"/>
</p:tagLst>
</file>

<file path=ppt/tags/tag6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3"/>
</p:tagLst>
</file>

<file path=ppt/tags/tag6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4"/>
</p:tagLst>
</file>

<file path=ppt/tags/tag6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5"/>
</p:tagLst>
</file>

<file path=ppt/tags/tag6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6"/>
</p:tagLst>
</file>

<file path=ppt/tags/tag6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7"/>
</p:tagLst>
</file>

<file path=ppt/tags/tag6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8"/>
</p:tagLst>
</file>

<file path=ppt/tags/tag6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49"/>
</p:tagLst>
</file>

<file path=ppt/tags/tag6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0"/>
</p:tagLst>
</file>

<file path=ppt/tags/tag6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1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4"/>
</p:tagLst>
</file>

<file path=ppt/tags/tag6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2"/>
</p:tagLst>
</file>

<file path=ppt/tags/tag6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3"/>
</p:tagLst>
</file>

<file path=ppt/tags/tag6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4"/>
</p:tagLst>
</file>

<file path=ppt/tags/tag6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5"/>
</p:tagLst>
</file>

<file path=ppt/tags/tag6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6"/>
</p:tagLst>
</file>

<file path=ppt/tags/tag6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7"/>
</p:tagLst>
</file>

<file path=ppt/tags/tag6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8"/>
</p:tagLst>
</file>

<file path=ppt/tags/tag6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59"/>
</p:tagLst>
</file>

<file path=ppt/tags/tag6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0"/>
</p:tagLst>
</file>

<file path=ppt/tags/tag6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1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048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5"/>
</p:tagLst>
</file>

<file path=ppt/tags/tag6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2"/>
</p:tagLst>
</file>

<file path=ppt/tags/tag6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3"/>
</p:tagLst>
</file>

<file path=ppt/tags/tag6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64"/>
</p:tagLst>
</file>

<file path=ppt/tags/tag6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3"/>
</p:tagLst>
</file>

<file path=ppt/tags/tag6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4"/>
</p:tagLst>
</file>

<file path=ppt/tags/tag6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5"/>
</p:tagLst>
</file>

<file path=ppt/tags/tag6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6"/>
</p:tagLst>
</file>

<file path=ppt/tags/tag6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7"/>
</p:tagLst>
</file>

<file path=ppt/tags/tag6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8"/>
</p:tagLst>
</file>

<file path=ppt/tags/tag6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9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6"/>
</p:tagLst>
</file>

<file path=ppt/tags/tag6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0"/>
</p:tagLst>
</file>

<file path=ppt/tags/tag6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1"/>
</p:tagLst>
</file>

<file path=ppt/tags/tag6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2"/>
</p:tagLst>
</file>

<file path=ppt/tags/tag6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3"/>
</p:tagLst>
</file>

<file path=ppt/tags/tag6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4"/>
</p:tagLst>
</file>

<file path=ppt/tags/tag6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5"/>
</p:tagLst>
</file>

<file path=ppt/tags/tag6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6"/>
</p:tagLst>
</file>

<file path=ppt/tags/tag6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7"/>
</p:tagLst>
</file>

<file path=ppt/tags/tag6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8"/>
</p:tagLst>
</file>

<file path=ppt/tags/tag6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29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7"/>
</p:tagLst>
</file>

<file path=ppt/tags/tag6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0"/>
</p:tagLst>
</file>

<file path=ppt/tags/tag6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1"/>
</p:tagLst>
</file>

<file path=ppt/tags/tag6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2"/>
</p:tagLst>
</file>

<file path=ppt/tags/tag6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3"/>
</p:tagLst>
</file>

<file path=ppt/tags/tag6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4"/>
</p:tagLst>
</file>

<file path=ppt/tags/tag6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5"/>
</p:tagLst>
</file>

<file path=ppt/tags/tag6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6"/>
</p:tagLst>
</file>

<file path=ppt/tags/tag6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7"/>
</p:tagLst>
</file>

<file path=ppt/tags/tag6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8"/>
</p:tagLst>
</file>

<file path=ppt/tags/tag6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39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8"/>
</p:tagLst>
</file>

<file path=ppt/tags/tag6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0"/>
</p:tagLst>
</file>

<file path=ppt/tags/tag6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1"/>
</p:tagLst>
</file>

<file path=ppt/tags/tag6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2"/>
</p:tagLst>
</file>

<file path=ppt/tags/tag6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3"/>
</p:tagLst>
</file>

<file path=ppt/tags/tag6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4"/>
</p:tagLst>
</file>

<file path=ppt/tags/tag6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5"/>
</p:tagLst>
</file>

<file path=ppt/tags/tag6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6"/>
</p:tagLst>
</file>

<file path=ppt/tags/tag6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7"/>
</p:tagLst>
</file>

<file path=ppt/tags/tag6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8"/>
</p:tagLst>
</file>

<file path=ppt/tags/tag6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49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29"/>
</p:tagLst>
</file>

<file path=ppt/tags/tag6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0"/>
</p:tagLst>
</file>

<file path=ppt/tags/tag6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1"/>
</p:tagLst>
</file>

<file path=ppt/tags/tag6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2"/>
</p:tagLst>
</file>

<file path=ppt/tags/tag6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3"/>
</p:tagLst>
</file>

<file path=ppt/tags/tag6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4"/>
</p:tagLst>
</file>

<file path=ppt/tags/tag6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5"/>
</p:tagLst>
</file>

<file path=ppt/tags/tag6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6"/>
</p:tagLst>
</file>

<file path=ppt/tags/tag6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7"/>
</p:tagLst>
</file>

<file path=ppt/tags/tag6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8"/>
</p:tagLst>
</file>

<file path=ppt/tags/tag6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59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0"/>
</p:tagLst>
</file>

<file path=ppt/tags/tag6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0"/>
</p:tagLst>
</file>

<file path=ppt/tags/tag6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1"/>
</p:tagLst>
</file>

<file path=ppt/tags/tag6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2"/>
</p:tagLst>
</file>

<file path=ppt/tags/tag6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3"/>
</p:tagLst>
</file>

<file path=ppt/tags/tag6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4"/>
</p:tagLst>
</file>

<file path=ppt/tags/tag6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5"/>
</p:tagLst>
</file>

<file path=ppt/tags/tag6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6"/>
</p:tagLst>
</file>

<file path=ppt/tags/tag6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7"/>
</p:tagLst>
</file>

<file path=ppt/tags/tag6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8"/>
</p:tagLst>
</file>

<file path=ppt/tags/tag6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69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1"/>
</p:tagLst>
</file>

<file path=ppt/tags/tag6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0"/>
</p:tagLst>
</file>

<file path=ppt/tags/tag6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1"/>
</p:tagLst>
</file>

<file path=ppt/tags/tag6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2"/>
</p:tagLst>
</file>

<file path=ppt/tags/tag6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3"/>
</p:tagLst>
</file>

<file path=ppt/tags/tag6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4"/>
</p:tagLst>
</file>

<file path=ppt/tags/tag6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5"/>
</p:tagLst>
</file>

<file path=ppt/tags/tag6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6"/>
</p:tagLst>
</file>

<file path=ppt/tags/tag6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7"/>
</p:tagLst>
</file>

<file path=ppt/tags/tag6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8"/>
</p:tagLst>
</file>

<file path=ppt/tags/tag6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79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2"/>
</p:tagLst>
</file>

<file path=ppt/tags/tag6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0"/>
</p:tagLst>
</file>

<file path=ppt/tags/tag6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1"/>
</p:tagLst>
</file>

<file path=ppt/tags/tag6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2"/>
</p:tagLst>
</file>

<file path=ppt/tags/tag6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3"/>
</p:tagLst>
</file>

<file path=ppt/tags/tag6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4"/>
</p:tagLst>
</file>

<file path=ppt/tags/tag6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5"/>
</p:tagLst>
</file>

<file path=ppt/tags/tag6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6"/>
</p:tagLst>
</file>

<file path=ppt/tags/tag6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7"/>
</p:tagLst>
</file>

<file path=ppt/tags/tag6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8"/>
</p:tagLst>
</file>

<file path=ppt/tags/tag6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89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3"/>
</p:tagLst>
</file>

<file path=ppt/tags/tag6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0"/>
</p:tagLst>
</file>

<file path=ppt/tags/tag6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1"/>
</p:tagLst>
</file>

<file path=ppt/tags/tag6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2"/>
</p:tagLst>
</file>

<file path=ppt/tags/tag6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3"/>
</p:tagLst>
</file>

<file path=ppt/tags/tag6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4"/>
</p:tagLst>
</file>

<file path=ppt/tags/tag6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5"/>
</p:tagLst>
</file>

<file path=ppt/tags/tag6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6"/>
</p:tagLst>
</file>

<file path=ppt/tags/tag6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7"/>
</p:tagLst>
</file>

<file path=ppt/tags/tag6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8"/>
</p:tagLst>
</file>

<file path=ppt/tags/tag6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99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4"/>
</p:tagLst>
</file>

<file path=ppt/tags/tag6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0"/>
</p:tagLst>
</file>

<file path=ppt/tags/tag6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1"/>
</p:tagLst>
</file>

<file path=ppt/tags/tag6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2"/>
</p:tagLst>
</file>

<file path=ppt/tags/tag6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3"/>
</p:tagLst>
</file>

<file path=ppt/tags/tag6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4"/>
</p:tagLst>
</file>

<file path=ppt/tags/tag6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5"/>
</p:tagLst>
</file>

<file path=ppt/tags/tag6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6"/>
</p:tagLst>
</file>

<file path=ppt/tags/tag6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7"/>
</p:tagLst>
</file>

<file path=ppt/tags/tag6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8"/>
</p:tagLst>
</file>

<file path=ppt/tags/tag6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09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9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5"/>
</p:tagLst>
</file>

<file path=ppt/tags/tag6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0"/>
</p:tagLst>
</file>

<file path=ppt/tags/tag6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1"/>
</p:tagLst>
</file>

<file path=ppt/tags/tag6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2"/>
</p:tagLst>
</file>

<file path=ppt/tags/tag6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3"/>
</p:tagLst>
</file>

<file path=ppt/tags/tag6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4"/>
</p:tagLst>
</file>

<file path=ppt/tags/tag6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5"/>
</p:tagLst>
</file>

<file path=ppt/tags/tag6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6"/>
</p:tagLst>
</file>

<file path=ppt/tags/tag6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7"/>
</p:tagLst>
</file>

<file path=ppt/tags/tag6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8"/>
</p:tagLst>
</file>

<file path=ppt/tags/tag6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19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6"/>
</p:tagLst>
</file>

<file path=ppt/tags/tag6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0"/>
</p:tagLst>
</file>

<file path=ppt/tags/tag6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1"/>
</p:tagLst>
</file>

<file path=ppt/tags/tag6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2"/>
</p:tagLst>
</file>

<file path=ppt/tags/tag6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3"/>
</p:tagLst>
</file>

<file path=ppt/tags/tag6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4"/>
</p:tagLst>
</file>

<file path=ppt/tags/tag6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5"/>
</p:tagLst>
</file>

<file path=ppt/tags/tag6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6"/>
</p:tagLst>
</file>

<file path=ppt/tags/tag6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7"/>
</p:tagLst>
</file>

<file path=ppt/tags/tag6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8"/>
</p:tagLst>
</file>

<file path=ppt/tags/tag6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29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7"/>
</p:tagLst>
</file>

<file path=ppt/tags/tag6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0"/>
</p:tagLst>
</file>

<file path=ppt/tags/tag6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1"/>
</p:tagLst>
</file>

<file path=ppt/tags/tag6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2"/>
</p:tagLst>
</file>

<file path=ppt/tags/tag6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3"/>
</p:tagLst>
</file>

<file path=ppt/tags/tag6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4"/>
</p:tagLst>
</file>

<file path=ppt/tags/tag6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5"/>
</p:tagLst>
</file>

<file path=ppt/tags/tag6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6"/>
</p:tagLst>
</file>

<file path=ppt/tags/tag6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7"/>
</p:tagLst>
</file>

<file path=ppt/tags/tag6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8"/>
</p:tagLst>
</file>

<file path=ppt/tags/tag6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39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8"/>
</p:tagLst>
</file>

<file path=ppt/tags/tag6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0"/>
</p:tagLst>
</file>

<file path=ppt/tags/tag6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1"/>
</p:tagLst>
</file>

<file path=ppt/tags/tag6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2"/>
</p:tagLst>
</file>

<file path=ppt/tags/tag6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3"/>
</p:tagLst>
</file>

<file path=ppt/tags/tag6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4"/>
</p:tagLst>
</file>

<file path=ppt/tags/tag6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5"/>
</p:tagLst>
</file>

<file path=ppt/tags/tag6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6"/>
</p:tagLst>
</file>

<file path=ppt/tags/tag6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7"/>
</p:tagLst>
</file>

<file path=ppt/tags/tag6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8"/>
</p:tagLst>
</file>

<file path=ppt/tags/tag6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49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39"/>
</p:tagLst>
</file>

<file path=ppt/tags/tag6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0"/>
</p:tagLst>
</file>

<file path=ppt/tags/tag6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1"/>
</p:tagLst>
</file>

<file path=ppt/tags/tag6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2"/>
</p:tagLst>
</file>

<file path=ppt/tags/tag6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3"/>
</p:tagLst>
</file>

<file path=ppt/tags/tag6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4"/>
</p:tagLst>
</file>

<file path=ppt/tags/tag6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5"/>
</p:tagLst>
</file>

<file path=ppt/tags/tag6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6"/>
</p:tagLst>
</file>

<file path=ppt/tags/tag6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7"/>
</p:tagLst>
</file>

<file path=ppt/tags/tag6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8"/>
</p:tagLst>
</file>

<file path=ppt/tags/tag6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59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0"/>
</p:tagLst>
</file>

<file path=ppt/tags/tag6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0"/>
</p:tagLst>
</file>

<file path=ppt/tags/tag6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1"/>
</p:tagLst>
</file>

<file path=ppt/tags/tag6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2"/>
</p:tagLst>
</file>

<file path=ppt/tags/tag6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3"/>
</p:tagLst>
</file>

<file path=ppt/tags/tag6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4"/>
</p:tagLst>
</file>

<file path=ppt/tags/tag6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5"/>
</p:tagLst>
</file>

<file path=ppt/tags/tag6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6"/>
</p:tagLst>
</file>

<file path=ppt/tags/tag6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7"/>
</p:tagLst>
</file>

<file path=ppt/tags/tag6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8"/>
</p:tagLst>
</file>

<file path=ppt/tags/tag6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69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1"/>
</p:tagLst>
</file>

<file path=ppt/tags/tag6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0"/>
</p:tagLst>
</file>

<file path=ppt/tags/tag6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1"/>
</p:tagLst>
</file>

<file path=ppt/tags/tag6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2"/>
</p:tagLst>
</file>

<file path=ppt/tags/tag6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3"/>
</p:tagLst>
</file>

<file path=ppt/tags/tag6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4"/>
</p:tagLst>
</file>

<file path=ppt/tags/tag6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5"/>
</p:tagLst>
</file>

<file path=ppt/tags/tag6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6"/>
</p:tagLst>
</file>

<file path=ppt/tags/tag6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7"/>
</p:tagLst>
</file>

<file path=ppt/tags/tag6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8"/>
</p:tagLst>
</file>

<file path=ppt/tags/tag6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79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2"/>
</p:tagLst>
</file>

<file path=ppt/tags/tag6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0"/>
</p:tagLst>
</file>

<file path=ppt/tags/tag6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1"/>
</p:tagLst>
</file>

<file path=ppt/tags/tag6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2"/>
</p:tagLst>
</file>

<file path=ppt/tags/tag6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3"/>
</p:tagLst>
</file>

<file path=ppt/tags/tag6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4"/>
</p:tagLst>
</file>

<file path=ppt/tags/tag6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5"/>
</p:tagLst>
</file>

<file path=ppt/tags/tag6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6"/>
</p:tagLst>
</file>

<file path=ppt/tags/tag6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7"/>
</p:tagLst>
</file>

<file path=ppt/tags/tag6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8"/>
</p:tagLst>
</file>

<file path=ppt/tags/tag6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89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3"/>
</p:tagLst>
</file>

<file path=ppt/tags/tag6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0"/>
</p:tagLst>
</file>

<file path=ppt/tags/tag6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1"/>
</p:tagLst>
</file>

<file path=ppt/tags/tag6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2"/>
</p:tagLst>
</file>

<file path=ppt/tags/tag6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3"/>
</p:tagLst>
</file>

<file path=ppt/tags/tag6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4"/>
</p:tagLst>
</file>

<file path=ppt/tags/tag6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5"/>
</p:tagLst>
</file>

<file path=ppt/tags/tag6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6"/>
</p:tagLst>
</file>

<file path=ppt/tags/tag6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7"/>
</p:tagLst>
</file>

<file path=ppt/tags/tag6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8"/>
</p:tagLst>
</file>

<file path=ppt/tags/tag6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299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4"/>
</p:tagLst>
</file>

<file path=ppt/tags/tag6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0"/>
</p:tagLst>
</file>

<file path=ppt/tags/tag6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1"/>
</p:tagLst>
</file>

<file path=ppt/tags/tag6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2"/>
</p:tagLst>
</file>

<file path=ppt/tags/tag6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3"/>
</p:tagLst>
</file>

<file path=ppt/tags/tag6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4"/>
</p:tagLst>
</file>

<file path=ppt/tags/tag6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5"/>
</p:tagLst>
</file>

<file path=ppt/tags/tag6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6"/>
</p:tagLst>
</file>

<file path=ppt/tags/tag6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7"/>
</p:tagLst>
</file>

<file path=ppt/tags/tag6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8"/>
</p:tagLst>
</file>

<file path=ppt/tags/tag6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09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5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0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5"/>
</p:tagLst>
</file>

<file path=ppt/tags/tag7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0"/>
</p:tagLst>
</file>

<file path=ppt/tags/tag7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1"/>
</p:tagLst>
</file>

<file path=ppt/tags/tag7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12"/>
</p:tagLst>
</file>

<file path=ppt/tags/tag7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2"/>
</p:tagLst>
</file>

<file path=ppt/tags/tag7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3"/>
</p:tagLst>
</file>

<file path=ppt/tags/tag7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4"/>
</p:tagLst>
</file>

<file path=ppt/tags/tag7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5"/>
</p:tagLst>
</file>

<file path=ppt/tags/tag7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6"/>
</p:tagLst>
</file>

<file path=ppt/tags/tag7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7"/>
</p:tagLst>
</file>

<file path=ppt/tags/tag7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8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6"/>
</p:tagLst>
</file>

<file path=ppt/tags/tag7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19"/>
</p:tagLst>
</file>

<file path=ppt/tags/tag7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0"/>
</p:tagLst>
</file>

<file path=ppt/tags/tag7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1"/>
</p:tagLst>
</file>

<file path=ppt/tags/tag7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2"/>
</p:tagLst>
</file>

<file path=ppt/tags/tag7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3"/>
</p:tagLst>
</file>

<file path=ppt/tags/tag7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4"/>
</p:tagLst>
</file>

<file path=ppt/tags/tag7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5"/>
</p:tagLst>
</file>

<file path=ppt/tags/tag7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6"/>
</p:tagLst>
</file>

<file path=ppt/tags/tag7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7"/>
</p:tagLst>
</file>

<file path=ppt/tags/tag7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8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7"/>
</p:tagLst>
</file>

<file path=ppt/tags/tag7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29"/>
</p:tagLst>
</file>

<file path=ppt/tags/tag7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0"/>
</p:tagLst>
</file>

<file path=ppt/tags/tag7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1"/>
</p:tagLst>
</file>

<file path=ppt/tags/tag7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2"/>
</p:tagLst>
</file>

<file path=ppt/tags/tag7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3"/>
</p:tagLst>
</file>

<file path=ppt/tags/tag7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4"/>
</p:tagLst>
</file>

<file path=ppt/tags/tag7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5"/>
</p:tagLst>
</file>

<file path=ppt/tags/tag7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6"/>
</p:tagLst>
</file>

<file path=ppt/tags/tag7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7"/>
</p:tagLst>
</file>

<file path=ppt/tags/tag7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8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8"/>
</p:tagLst>
</file>

<file path=ppt/tags/tag7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39"/>
</p:tagLst>
</file>

<file path=ppt/tags/tag7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0"/>
</p:tagLst>
</file>

<file path=ppt/tags/tag7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1"/>
</p:tagLst>
</file>

<file path=ppt/tags/tag7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2"/>
</p:tagLst>
</file>

<file path=ppt/tags/tag7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3"/>
</p:tagLst>
</file>

<file path=ppt/tags/tag7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4"/>
</p:tagLst>
</file>

<file path=ppt/tags/tag7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5"/>
</p:tagLst>
</file>

<file path=ppt/tags/tag7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6"/>
</p:tagLst>
</file>

<file path=ppt/tags/tag7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7"/>
</p:tagLst>
</file>

<file path=ppt/tags/tag7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8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49"/>
</p:tagLst>
</file>

<file path=ppt/tags/tag7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49"/>
</p:tagLst>
</file>

<file path=ppt/tags/tag7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0"/>
</p:tagLst>
</file>

<file path=ppt/tags/tag7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1"/>
</p:tagLst>
</file>

<file path=ppt/tags/tag7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2"/>
</p:tagLst>
</file>

<file path=ppt/tags/tag7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3"/>
</p:tagLst>
</file>

<file path=ppt/tags/tag7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4"/>
</p:tagLst>
</file>

<file path=ppt/tags/tag7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5"/>
</p:tagLst>
</file>

<file path=ppt/tags/tag7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6"/>
</p:tagLst>
</file>

<file path=ppt/tags/tag7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7"/>
</p:tagLst>
</file>

<file path=ppt/tags/tag7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8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0"/>
</p:tagLst>
</file>

<file path=ppt/tags/tag7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59"/>
</p:tagLst>
</file>

<file path=ppt/tags/tag7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0"/>
</p:tagLst>
</file>

<file path=ppt/tags/tag7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1"/>
</p:tagLst>
</file>

<file path=ppt/tags/tag7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2"/>
</p:tagLst>
</file>

<file path=ppt/tags/tag7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3"/>
</p:tagLst>
</file>

<file path=ppt/tags/tag7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4"/>
</p:tagLst>
</file>

<file path=ppt/tags/tag7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5"/>
</p:tagLst>
</file>

<file path=ppt/tags/tag7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6"/>
</p:tagLst>
</file>

<file path=ppt/tags/tag7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7"/>
</p:tagLst>
</file>

<file path=ppt/tags/tag7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8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1"/>
</p:tagLst>
</file>

<file path=ppt/tags/tag7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69"/>
</p:tagLst>
</file>

<file path=ppt/tags/tag7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0"/>
</p:tagLst>
</file>

<file path=ppt/tags/tag7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1"/>
</p:tagLst>
</file>

<file path=ppt/tags/tag7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2"/>
</p:tagLst>
</file>

<file path=ppt/tags/tag7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3"/>
</p:tagLst>
</file>

<file path=ppt/tags/tag7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4"/>
</p:tagLst>
</file>

<file path=ppt/tags/tag7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5"/>
</p:tagLst>
</file>

<file path=ppt/tags/tag7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6"/>
</p:tagLst>
</file>

<file path=ppt/tags/tag7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7"/>
</p:tagLst>
</file>

<file path=ppt/tags/tag7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8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2"/>
</p:tagLst>
</file>

<file path=ppt/tags/tag7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79"/>
</p:tagLst>
</file>

<file path=ppt/tags/tag7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0"/>
</p:tagLst>
</file>

<file path=ppt/tags/tag7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1"/>
</p:tagLst>
</file>

<file path=ppt/tags/tag7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2"/>
</p:tagLst>
</file>

<file path=ppt/tags/tag7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3"/>
</p:tagLst>
</file>

<file path=ppt/tags/tag7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4"/>
</p:tagLst>
</file>

<file path=ppt/tags/tag7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5"/>
</p:tagLst>
</file>

<file path=ppt/tags/tag7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6"/>
</p:tagLst>
</file>

<file path=ppt/tags/tag7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7"/>
</p:tagLst>
</file>

<file path=ppt/tags/tag7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8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3"/>
</p:tagLst>
</file>

<file path=ppt/tags/tag7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89"/>
</p:tagLst>
</file>

<file path=ppt/tags/tag7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0"/>
</p:tagLst>
</file>

<file path=ppt/tags/tag7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1"/>
</p:tagLst>
</file>

<file path=ppt/tags/tag7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2"/>
</p:tagLst>
</file>

<file path=ppt/tags/tag7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3"/>
</p:tagLst>
</file>

<file path=ppt/tags/tag7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4"/>
</p:tagLst>
</file>

<file path=ppt/tags/tag7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5"/>
</p:tagLst>
</file>

<file path=ppt/tags/tag7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6"/>
</p:tagLst>
</file>

<file path=ppt/tags/tag7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7"/>
</p:tagLst>
</file>

<file path=ppt/tags/tag7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8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4"/>
</p:tagLst>
</file>

<file path=ppt/tags/tag7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99"/>
</p:tagLst>
</file>

<file path=ppt/tags/tag7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0"/>
</p:tagLst>
</file>

<file path=ppt/tags/tag7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1"/>
</p:tagLst>
</file>

<file path=ppt/tags/tag7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2"/>
</p:tagLst>
</file>

<file path=ppt/tags/tag7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3"/>
</p:tagLst>
</file>

<file path=ppt/tags/tag7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4"/>
</p:tagLst>
</file>

<file path=ppt/tags/tag7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5"/>
</p:tagLst>
</file>

<file path=ppt/tags/tag7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6"/>
</p:tagLst>
</file>

<file path=ppt/tags/tag7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7"/>
</p:tagLst>
</file>

<file path=ppt/tags/tag7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8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1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5"/>
</p:tagLst>
</file>

<file path=ppt/tags/tag7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09"/>
</p:tagLst>
</file>

<file path=ppt/tags/tag7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0"/>
</p:tagLst>
</file>

<file path=ppt/tags/tag7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1"/>
</p:tagLst>
</file>

<file path=ppt/tags/tag7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2"/>
</p:tagLst>
</file>

<file path=ppt/tags/tag7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3"/>
</p:tagLst>
</file>

<file path=ppt/tags/tag7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4"/>
</p:tagLst>
</file>

<file path=ppt/tags/tag7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5"/>
</p:tagLst>
</file>

<file path=ppt/tags/tag7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6"/>
</p:tagLst>
</file>

<file path=ppt/tags/tag7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7"/>
</p:tagLst>
</file>

<file path=ppt/tags/tag7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8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6"/>
</p:tagLst>
</file>

<file path=ppt/tags/tag7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19"/>
</p:tagLst>
</file>

<file path=ppt/tags/tag7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0"/>
</p:tagLst>
</file>

<file path=ppt/tags/tag7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1"/>
</p:tagLst>
</file>

<file path=ppt/tags/tag7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2"/>
</p:tagLst>
</file>

<file path=ppt/tags/tag7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3"/>
</p:tagLst>
</file>

<file path=ppt/tags/tag7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4"/>
</p:tagLst>
</file>

<file path=ppt/tags/tag7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5"/>
</p:tagLst>
</file>

<file path=ppt/tags/tag7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6"/>
</p:tagLst>
</file>

<file path=ppt/tags/tag7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7"/>
</p:tagLst>
</file>

<file path=ppt/tags/tag7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8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7"/>
</p:tagLst>
</file>

<file path=ppt/tags/tag7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29"/>
</p:tagLst>
</file>

<file path=ppt/tags/tag7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0"/>
</p:tagLst>
</file>

<file path=ppt/tags/tag7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1"/>
</p:tagLst>
</file>

<file path=ppt/tags/tag7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2"/>
</p:tagLst>
</file>

<file path=ppt/tags/tag7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3"/>
</p:tagLst>
</file>

<file path=ppt/tags/tag7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4"/>
</p:tagLst>
</file>

<file path=ppt/tags/tag7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5"/>
</p:tagLst>
</file>

<file path=ppt/tags/tag7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6"/>
</p:tagLst>
</file>

<file path=ppt/tags/tag7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7"/>
</p:tagLst>
</file>

<file path=ppt/tags/tag7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8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8"/>
</p:tagLst>
</file>

<file path=ppt/tags/tag7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39"/>
</p:tagLst>
</file>

<file path=ppt/tags/tag7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0"/>
</p:tagLst>
</file>

<file path=ppt/tags/tag7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1"/>
</p:tagLst>
</file>

<file path=ppt/tags/tag7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2"/>
</p:tagLst>
</file>

<file path=ppt/tags/tag7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3"/>
</p:tagLst>
</file>

<file path=ppt/tags/tag7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4"/>
</p:tagLst>
</file>

<file path=ppt/tags/tag7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5"/>
</p:tagLst>
</file>

<file path=ppt/tags/tag7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6"/>
</p:tagLst>
</file>

<file path=ppt/tags/tag7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7"/>
</p:tagLst>
</file>

<file path=ppt/tags/tag7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8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59"/>
</p:tagLst>
</file>

<file path=ppt/tags/tag7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49"/>
</p:tagLst>
</file>

<file path=ppt/tags/tag7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0"/>
</p:tagLst>
</file>

<file path=ppt/tags/tag7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1"/>
</p:tagLst>
</file>

<file path=ppt/tags/tag7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2"/>
</p:tagLst>
</file>

<file path=ppt/tags/tag7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3"/>
</p:tagLst>
</file>

<file path=ppt/tags/tag7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4"/>
</p:tagLst>
</file>

<file path=ppt/tags/tag7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5"/>
</p:tagLst>
</file>

<file path=ppt/tags/tag7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6"/>
</p:tagLst>
</file>

<file path=ppt/tags/tag7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7"/>
</p:tagLst>
</file>

<file path=ppt/tags/tag7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8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0"/>
</p:tagLst>
</file>

<file path=ppt/tags/tag7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59"/>
</p:tagLst>
</file>

<file path=ppt/tags/tag7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0"/>
</p:tagLst>
</file>

<file path=ppt/tags/tag7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1"/>
</p:tagLst>
</file>

<file path=ppt/tags/tag7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2"/>
</p:tagLst>
</file>

<file path=ppt/tags/tag7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3"/>
</p:tagLst>
</file>

<file path=ppt/tags/tag7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4"/>
</p:tagLst>
</file>

<file path=ppt/tags/tag7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5"/>
</p:tagLst>
</file>

<file path=ppt/tags/tag7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6"/>
</p:tagLst>
</file>

<file path=ppt/tags/tag7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7"/>
</p:tagLst>
</file>

<file path=ppt/tags/tag7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8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1"/>
</p:tagLst>
</file>

<file path=ppt/tags/tag7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69"/>
</p:tagLst>
</file>

<file path=ppt/tags/tag7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0"/>
</p:tagLst>
</file>

<file path=ppt/tags/tag7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1"/>
</p:tagLst>
</file>

<file path=ppt/tags/tag7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2"/>
</p:tagLst>
</file>

<file path=ppt/tags/tag7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3"/>
</p:tagLst>
</file>

<file path=ppt/tags/tag7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4"/>
</p:tagLst>
</file>

<file path=ppt/tags/tag7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5"/>
</p:tagLst>
</file>

<file path=ppt/tags/tag7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6"/>
</p:tagLst>
</file>

<file path=ppt/tags/tag7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7"/>
</p:tagLst>
</file>

<file path=ppt/tags/tag7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8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2"/>
</p:tagLst>
</file>

<file path=ppt/tags/tag7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79"/>
</p:tagLst>
</file>

<file path=ppt/tags/tag7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0"/>
</p:tagLst>
</file>

<file path=ppt/tags/tag7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1"/>
</p:tagLst>
</file>

<file path=ppt/tags/tag7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2"/>
</p:tagLst>
</file>

<file path=ppt/tags/tag7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3"/>
</p:tagLst>
</file>

<file path=ppt/tags/tag7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4"/>
</p:tagLst>
</file>

<file path=ppt/tags/tag7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5"/>
</p:tagLst>
</file>

<file path=ppt/tags/tag7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6"/>
</p:tagLst>
</file>

<file path=ppt/tags/tag7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7"/>
</p:tagLst>
</file>

<file path=ppt/tags/tag7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8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3"/>
</p:tagLst>
</file>

<file path=ppt/tags/tag7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89"/>
</p:tagLst>
</file>

<file path=ppt/tags/tag7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0"/>
</p:tagLst>
</file>

<file path=ppt/tags/tag7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1"/>
</p:tagLst>
</file>

<file path=ppt/tags/tag7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2"/>
</p:tagLst>
</file>

<file path=ppt/tags/tag7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3"/>
</p:tagLst>
</file>

<file path=ppt/tags/tag7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4"/>
</p:tagLst>
</file>

<file path=ppt/tags/tag7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5"/>
</p:tagLst>
</file>

<file path=ppt/tags/tag7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6"/>
</p:tagLst>
</file>

<file path=ppt/tags/tag7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7"/>
</p:tagLst>
</file>

<file path=ppt/tags/tag7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8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4"/>
</p:tagLst>
</file>

<file path=ppt/tags/tag7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099"/>
</p:tagLst>
</file>

<file path=ppt/tags/tag7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0"/>
</p:tagLst>
</file>

<file path=ppt/tags/tag7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1"/>
</p:tagLst>
</file>

<file path=ppt/tags/tag7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2"/>
</p:tagLst>
</file>

<file path=ppt/tags/tag7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3"/>
</p:tagLst>
</file>

<file path=ppt/tags/tag7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4"/>
</p:tagLst>
</file>

<file path=ppt/tags/tag7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5"/>
</p:tagLst>
</file>

<file path=ppt/tags/tag7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6"/>
</p:tagLst>
</file>

<file path=ppt/tags/tag7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7"/>
</p:tagLst>
</file>

<file path=ppt/tags/tag7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8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2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5"/>
</p:tagLst>
</file>

<file path=ppt/tags/tag7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09"/>
</p:tagLst>
</file>

<file path=ppt/tags/tag7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0"/>
</p:tagLst>
</file>

<file path=ppt/tags/tag7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111"/>
</p:tagLst>
</file>

<file path=ppt/tags/tag7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899"/>
</p:tagLst>
</file>

<file path=ppt/tags/tag7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3900"/>
</p:tagLst>
</file>

<file path=ppt/tags/tag7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0"/>
</p:tagLst>
</file>

<file path=ppt/tags/tag7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5"/>
</p:tagLst>
</file>

<file path=ppt/tags/tag7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6"/>
</p:tagLst>
</file>

<file path=ppt/tags/tag7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7"/>
</p:tagLst>
</file>

<file path=ppt/tags/tag7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8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6"/>
</p:tagLst>
</file>

<file path=ppt/tags/tag7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9"/>
</p:tagLst>
</file>

<file path=ppt/tags/tag7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7"/>
</p:tagLst>
</file>

<file path=ppt/tags/tag7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8"/>
</p:tagLst>
</file>

<file path=ppt/tags/tag7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9"/>
</p:tagLst>
</file>

<file path=ppt/tags/tag7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0"/>
</p:tagLst>
</file>

<file path=ppt/tags/tag7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1"/>
</p:tagLst>
</file>

<file path=ppt/tags/tag7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2"/>
</p:tagLst>
</file>

<file path=ppt/tags/tag7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3"/>
</p:tagLst>
</file>

<file path=ppt/tags/tag7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4"/>
</p:tagLst>
</file>

<file path=ppt/tags/tag7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5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7"/>
</p:tagLst>
</file>

<file path=ppt/tags/tag7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6"/>
</p:tagLst>
</file>

<file path=ppt/tags/tag7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7"/>
</p:tagLst>
</file>

<file path=ppt/tags/tag7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8"/>
</p:tagLst>
</file>

<file path=ppt/tags/tag7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39"/>
</p:tagLst>
</file>

<file path=ppt/tags/tag7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0"/>
</p:tagLst>
</file>

<file path=ppt/tags/tag7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1"/>
</p:tagLst>
</file>

<file path=ppt/tags/tag7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2"/>
</p:tagLst>
</file>

<file path=ppt/tags/tag7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3"/>
</p:tagLst>
</file>

<file path=ppt/tags/tag7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4"/>
</p:tagLst>
</file>

<file path=ppt/tags/tag7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5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8"/>
</p:tagLst>
</file>

<file path=ppt/tags/tag7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6"/>
</p:tagLst>
</file>

<file path=ppt/tags/tag7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7"/>
</p:tagLst>
</file>

<file path=ppt/tags/tag7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8"/>
</p:tagLst>
</file>

<file path=ppt/tags/tag7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49"/>
</p:tagLst>
</file>

<file path=ppt/tags/tag7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0"/>
</p:tagLst>
</file>

<file path=ppt/tags/tag7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1"/>
</p:tagLst>
</file>

<file path=ppt/tags/tag7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2"/>
</p:tagLst>
</file>

<file path=ppt/tags/tag7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3"/>
</p:tagLst>
</file>

<file path=ppt/tags/tag7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4"/>
</p:tagLst>
</file>

<file path=ppt/tags/tag7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5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69"/>
</p:tagLst>
</file>

<file path=ppt/tags/tag7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6"/>
</p:tagLst>
</file>

<file path=ppt/tags/tag7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7"/>
</p:tagLst>
</file>

<file path=ppt/tags/tag7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8"/>
</p:tagLst>
</file>

<file path=ppt/tags/tag7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59"/>
</p:tagLst>
</file>

<file path=ppt/tags/tag7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0"/>
</p:tagLst>
</file>

<file path=ppt/tags/tag7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1"/>
</p:tagLst>
</file>

<file path=ppt/tags/tag7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2"/>
</p:tagLst>
</file>

<file path=ppt/tags/tag7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3"/>
</p:tagLst>
</file>

<file path=ppt/tags/tag7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4"/>
</p:tagLst>
</file>

<file path=ppt/tags/tag7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5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0"/>
</p:tagLst>
</file>

<file path=ppt/tags/tag7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6"/>
</p:tagLst>
</file>

<file path=ppt/tags/tag7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7"/>
</p:tagLst>
</file>

<file path=ppt/tags/tag7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8"/>
</p:tagLst>
</file>

<file path=ppt/tags/tag7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69"/>
</p:tagLst>
</file>

<file path=ppt/tags/tag7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0"/>
</p:tagLst>
</file>

<file path=ppt/tags/tag7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1"/>
</p:tagLst>
</file>

<file path=ppt/tags/tag7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2"/>
</p:tagLst>
</file>

<file path=ppt/tags/tag7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3"/>
</p:tagLst>
</file>

<file path=ppt/tags/tag7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4"/>
</p:tagLst>
</file>

<file path=ppt/tags/tag7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5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1"/>
</p:tagLst>
</file>

<file path=ppt/tags/tag7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6"/>
</p:tagLst>
</file>

<file path=ppt/tags/tag7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7"/>
</p:tagLst>
</file>

<file path=ppt/tags/tag7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8"/>
</p:tagLst>
</file>

<file path=ppt/tags/tag7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79"/>
</p:tagLst>
</file>

<file path=ppt/tags/tag7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0"/>
</p:tagLst>
</file>

<file path=ppt/tags/tag7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1"/>
</p:tagLst>
</file>

<file path=ppt/tags/tag7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2"/>
</p:tagLst>
</file>

<file path=ppt/tags/tag7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3"/>
</p:tagLst>
</file>

<file path=ppt/tags/tag7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4"/>
</p:tagLst>
</file>

<file path=ppt/tags/tag7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5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2"/>
</p:tagLst>
</file>

<file path=ppt/tags/tag7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6"/>
</p:tagLst>
</file>

<file path=ppt/tags/tag7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7"/>
</p:tagLst>
</file>

<file path=ppt/tags/tag7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8"/>
</p:tagLst>
</file>

<file path=ppt/tags/tag7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89"/>
</p:tagLst>
</file>

<file path=ppt/tags/tag7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0"/>
</p:tagLst>
</file>

<file path=ppt/tags/tag7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1"/>
</p:tagLst>
</file>

<file path=ppt/tags/tag7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2"/>
</p:tagLst>
</file>

<file path=ppt/tags/tag7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3"/>
</p:tagLst>
</file>

<file path=ppt/tags/tag7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4"/>
</p:tagLst>
</file>

<file path=ppt/tags/tag7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5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3"/>
</p:tagLst>
</file>

<file path=ppt/tags/tag7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6"/>
</p:tagLst>
</file>

<file path=ppt/tags/tag7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7"/>
</p:tagLst>
</file>

<file path=ppt/tags/tag7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8"/>
</p:tagLst>
</file>

<file path=ppt/tags/tag7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99"/>
</p:tagLst>
</file>

<file path=ppt/tags/tag7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0"/>
</p:tagLst>
</file>

<file path=ppt/tags/tag7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1"/>
</p:tagLst>
</file>

<file path=ppt/tags/tag7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2"/>
</p:tagLst>
</file>

<file path=ppt/tags/tag7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3"/>
</p:tagLst>
</file>

<file path=ppt/tags/tag7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4"/>
</p:tagLst>
</file>

<file path=ppt/tags/tag7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5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4"/>
</p:tagLst>
</file>

<file path=ppt/tags/tag7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06"/>
</p:tagLst>
</file>

<file path=ppt/tags/tag7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1"/>
</p:tagLst>
</file>

<file path=ppt/tags/tag7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2"/>
</p:tagLst>
</file>

<file path=ppt/tags/tag7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3"/>
</p:tagLst>
</file>

<file path=ppt/tags/tag7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4"/>
</p:tagLst>
</file>

<file path=ppt/tags/tag7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5"/>
</p:tagLst>
</file>

<file path=ppt/tags/tag7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6"/>
</p:tagLst>
</file>

<file path=ppt/tags/tag7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7"/>
</p:tagLst>
</file>

<file path=ppt/tags/tag7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8"/>
</p:tagLst>
</file>

<file path=ppt/tags/tag7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9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3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5"/>
</p:tagLst>
</file>

<file path=ppt/tags/tag7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0"/>
</p:tagLst>
</file>

<file path=ppt/tags/tag7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1"/>
</p:tagLst>
</file>

<file path=ppt/tags/tag7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2"/>
</p:tagLst>
</file>

<file path=ppt/tags/tag7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3"/>
</p:tagLst>
</file>

<file path=ppt/tags/tag7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4"/>
</p:tagLst>
</file>

<file path=ppt/tags/tag7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5"/>
</p:tagLst>
</file>

<file path=ppt/tags/tag7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6"/>
</p:tagLst>
</file>

<file path=ppt/tags/tag7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7"/>
</p:tagLst>
</file>

<file path=ppt/tags/tag7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8"/>
</p:tagLst>
</file>

<file path=ppt/tags/tag7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89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6"/>
</p:tagLst>
</file>

<file path=ppt/tags/tag7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0"/>
</p:tagLst>
</file>

<file path=ppt/tags/tag7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1"/>
</p:tagLst>
</file>

<file path=ppt/tags/tag7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2"/>
</p:tagLst>
</file>

<file path=ppt/tags/tag7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3"/>
</p:tagLst>
</file>

<file path=ppt/tags/tag7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4"/>
</p:tagLst>
</file>

<file path=ppt/tags/tag7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5"/>
</p:tagLst>
</file>

<file path=ppt/tags/tag7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6"/>
</p:tagLst>
</file>

<file path=ppt/tags/tag7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7"/>
</p:tagLst>
</file>

<file path=ppt/tags/tag7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8"/>
</p:tagLst>
</file>

<file path=ppt/tags/tag7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99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7"/>
</p:tagLst>
</file>

<file path=ppt/tags/tag7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0"/>
</p:tagLst>
</file>

<file path=ppt/tags/tag7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1"/>
</p:tagLst>
</file>

<file path=ppt/tags/tag7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2"/>
</p:tagLst>
</file>

<file path=ppt/tags/tag7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3"/>
</p:tagLst>
</file>

<file path=ppt/tags/tag7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4"/>
</p:tagLst>
</file>

<file path=ppt/tags/tag7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5"/>
</p:tagLst>
</file>

<file path=ppt/tags/tag7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6"/>
</p:tagLst>
</file>

<file path=ppt/tags/tag7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7"/>
</p:tagLst>
</file>

<file path=ppt/tags/tag7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8"/>
</p:tagLst>
</file>

<file path=ppt/tags/tag7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09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8"/>
</p:tagLst>
</file>

<file path=ppt/tags/tag7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0"/>
</p:tagLst>
</file>

<file path=ppt/tags/tag7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1"/>
</p:tagLst>
</file>

<file path=ppt/tags/tag7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2"/>
</p:tagLst>
</file>

<file path=ppt/tags/tag7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3"/>
</p:tagLst>
</file>

<file path=ppt/tags/tag7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4"/>
</p:tagLst>
</file>

<file path=ppt/tags/tag7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5"/>
</p:tagLst>
</file>

<file path=ppt/tags/tag7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6"/>
</p:tagLst>
</file>

<file path=ppt/tags/tag7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7"/>
</p:tagLst>
</file>

<file path=ppt/tags/tag7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8"/>
</p:tagLst>
</file>

<file path=ppt/tags/tag7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19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79"/>
</p:tagLst>
</file>

<file path=ppt/tags/tag7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0"/>
</p:tagLst>
</file>

<file path=ppt/tags/tag7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1"/>
</p:tagLst>
</file>

<file path=ppt/tags/tag7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2"/>
</p:tagLst>
</file>

<file path=ppt/tags/tag7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3"/>
</p:tagLst>
</file>

<file path=ppt/tags/tag7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824"/>
</p:tagLst>
</file>

<file path=ppt/tags/tag7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3"/>
</p:tagLst>
</file>

<file path=ppt/tags/tag7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4"/>
</p:tagLst>
</file>

<file path=ppt/tags/tag7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5"/>
</p:tagLst>
</file>

<file path=ppt/tags/tag7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6"/>
</p:tagLst>
</file>

<file path=ppt/tags/tag7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7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0"/>
</p:tagLst>
</file>

<file path=ppt/tags/tag7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8"/>
</p:tagLst>
</file>

<file path=ppt/tags/tag7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9"/>
</p:tagLst>
</file>

<file path=ppt/tags/tag7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0"/>
</p:tagLst>
</file>

<file path=ppt/tags/tag7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1"/>
</p:tagLst>
</file>

<file path=ppt/tags/tag7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2"/>
</p:tagLst>
</file>

<file path=ppt/tags/tag7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3"/>
</p:tagLst>
</file>

<file path=ppt/tags/tag7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4"/>
</p:tagLst>
</file>

<file path=ppt/tags/tag7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5"/>
</p:tagLst>
</file>

<file path=ppt/tags/tag7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6"/>
</p:tagLst>
</file>

<file path=ppt/tags/tag7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7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1"/>
</p:tagLst>
</file>

<file path=ppt/tags/tag7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8"/>
</p:tagLst>
</file>

<file path=ppt/tags/tag7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89"/>
</p:tagLst>
</file>

<file path=ppt/tags/tag7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0"/>
</p:tagLst>
</file>

<file path=ppt/tags/tag7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1"/>
</p:tagLst>
</file>

<file path=ppt/tags/tag7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2"/>
</p:tagLst>
</file>

<file path=ppt/tags/tag7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3"/>
</p:tagLst>
</file>

<file path=ppt/tags/tag7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4"/>
</p:tagLst>
</file>

<file path=ppt/tags/tag7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5"/>
</p:tagLst>
</file>

<file path=ppt/tags/tag7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6"/>
</p:tagLst>
</file>

<file path=ppt/tags/tag7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7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2"/>
</p:tagLst>
</file>

<file path=ppt/tags/tag7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8"/>
</p:tagLst>
</file>

<file path=ppt/tags/tag7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99"/>
</p:tagLst>
</file>

<file path=ppt/tags/tag7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0"/>
</p:tagLst>
</file>

<file path=ppt/tags/tag7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1"/>
</p:tagLst>
</file>

<file path=ppt/tags/tag7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2"/>
</p:tagLst>
</file>

<file path=ppt/tags/tag7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3"/>
</p:tagLst>
</file>

<file path=ppt/tags/tag7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4"/>
</p:tagLst>
</file>

<file path=ppt/tags/tag7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5"/>
</p:tagLst>
</file>

<file path=ppt/tags/tag7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6"/>
</p:tagLst>
</file>

<file path=ppt/tags/tag7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7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3"/>
</p:tagLst>
</file>

<file path=ppt/tags/tag7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8"/>
</p:tagLst>
</file>

<file path=ppt/tags/tag7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09"/>
</p:tagLst>
</file>

<file path=ppt/tags/tag7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0"/>
</p:tagLst>
</file>

<file path=ppt/tags/tag7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1"/>
</p:tagLst>
</file>

<file path=ppt/tags/tag7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2"/>
</p:tagLst>
</file>

<file path=ppt/tags/tag7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3"/>
</p:tagLst>
</file>

<file path=ppt/tags/tag7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4"/>
</p:tagLst>
</file>

<file path=ppt/tags/tag7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5"/>
</p:tagLst>
</file>

<file path=ppt/tags/tag7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6"/>
</p:tagLst>
</file>

<file path=ppt/tags/tag7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7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4"/>
</p:tagLst>
</file>

<file path=ppt/tags/tag7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8"/>
</p:tagLst>
</file>

<file path=ppt/tags/tag7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19"/>
</p:tagLst>
</file>

<file path=ppt/tags/tag7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0"/>
</p:tagLst>
</file>

<file path=ppt/tags/tag7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1"/>
</p:tagLst>
</file>

<file path=ppt/tags/tag7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2"/>
</p:tagLst>
</file>

<file path=ppt/tags/tag7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3"/>
</p:tagLst>
</file>

<file path=ppt/tags/tag7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4"/>
</p:tagLst>
</file>

<file path=ppt/tags/tag7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5"/>
</p:tagLst>
</file>

<file path=ppt/tags/tag7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6"/>
</p:tagLst>
</file>

<file path=ppt/tags/tag7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7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4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5"/>
</p:tagLst>
</file>

<file path=ppt/tags/tag7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8"/>
</p:tagLst>
</file>

<file path=ppt/tags/tag7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29"/>
</p:tagLst>
</file>

<file path=ppt/tags/tag7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0"/>
</p:tagLst>
</file>

<file path=ppt/tags/tag7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1"/>
</p:tagLst>
</file>

<file path=ppt/tags/tag7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2"/>
</p:tagLst>
</file>

<file path=ppt/tags/tag7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3"/>
</p:tagLst>
</file>

<file path=ppt/tags/tag7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4"/>
</p:tagLst>
</file>

<file path=ppt/tags/tag7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5"/>
</p:tagLst>
</file>

<file path=ppt/tags/tag7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6"/>
</p:tagLst>
</file>

<file path=ppt/tags/tag7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7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6"/>
</p:tagLst>
</file>

<file path=ppt/tags/tag7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8"/>
</p:tagLst>
</file>

<file path=ppt/tags/tag7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39"/>
</p:tagLst>
</file>

<file path=ppt/tags/tag7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0"/>
</p:tagLst>
</file>

<file path=ppt/tags/tag7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1"/>
</p:tagLst>
</file>

<file path=ppt/tags/tag7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2"/>
</p:tagLst>
</file>

<file path=ppt/tags/tag7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3"/>
</p:tagLst>
</file>

<file path=ppt/tags/tag7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4"/>
</p:tagLst>
</file>

<file path=ppt/tags/tag7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5"/>
</p:tagLst>
</file>

<file path=ppt/tags/tag7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6"/>
</p:tagLst>
</file>

<file path=ppt/tags/tag7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7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7"/>
</p:tagLst>
</file>

<file path=ppt/tags/tag7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8"/>
</p:tagLst>
</file>

<file path=ppt/tags/tag7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49"/>
</p:tagLst>
</file>

<file path=ppt/tags/tag7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0"/>
</p:tagLst>
</file>

<file path=ppt/tags/tag7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1"/>
</p:tagLst>
</file>

<file path=ppt/tags/tag7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2"/>
</p:tagLst>
</file>

<file path=ppt/tags/tag7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3"/>
</p:tagLst>
</file>

<file path=ppt/tags/tag7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4"/>
</p:tagLst>
</file>

<file path=ppt/tags/tag7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5"/>
</p:tagLst>
</file>

<file path=ppt/tags/tag7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6"/>
</p:tagLst>
</file>

<file path=ppt/tags/tag7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7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8"/>
</p:tagLst>
</file>

<file path=ppt/tags/tag7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8"/>
</p:tagLst>
</file>

<file path=ppt/tags/tag7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59"/>
</p:tagLst>
</file>

<file path=ppt/tags/tag7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0"/>
</p:tagLst>
</file>

<file path=ppt/tags/tag7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1"/>
</p:tagLst>
</file>

<file path=ppt/tags/tag7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2"/>
</p:tagLst>
</file>

<file path=ppt/tags/tag7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3"/>
</p:tagLst>
</file>

<file path=ppt/tags/tag7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4"/>
</p:tagLst>
</file>

<file path=ppt/tags/tag7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5"/>
</p:tagLst>
</file>

<file path=ppt/tags/tag7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6"/>
</p:tagLst>
</file>

<file path=ppt/tags/tag7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7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89"/>
</p:tagLst>
</file>

<file path=ppt/tags/tag7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8"/>
</p:tagLst>
</file>

<file path=ppt/tags/tag7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69"/>
</p:tagLst>
</file>

<file path=ppt/tags/tag7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0"/>
</p:tagLst>
</file>

<file path=ppt/tags/tag7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1"/>
</p:tagLst>
</file>

<file path=ppt/tags/tag7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2"/>
</p:tagLst>
</file>

<file path=ppt/tags/tag7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3"/>
</p:tagLst>
</file>

<file path=ppt/tags/tag7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4"/>
</p:tagLst>
</file>

<file path=ppt/tags/tag7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5"/>
</p:tagLst>
</file>

<file path=ppt/tags/tag7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6"/>
</p:tagLst>
</file>

<file path=ppt/tags/tag7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7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0"/>
</p:tagLst>
</file>

<file path=ppt/tags/tag7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8"/>
</p:tagLst>
</file>

<file path=ppt/tags/tag7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79"/>
</p:tagLst>
</file>

<file path=ppt/tags/tag7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0"/>
</p:tagLst>
</file>

<file path=ppt/tags/tag7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1"/>
</p:tagLst>
</file>

<file path=ppt/tags/tag7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2"/>
</p:tagLst>
</file>

<file path=ppt/tags/tag7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3"/>
</p:tagLst>
</file>

<file path=ppt/tags/tag7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4"/>
</p:tagLst>
</file>

<file path=ppt/tags/tag7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5"/>
</p:tagLst>
</file>

<file path=ppt/tags/tag7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6"/>
</p:tagLst>
</file>

<file path=ppt/tags/tag7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7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1"/>
</p:tagLst>
</file>

<file path=ppt/tags/tag7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8"/>
</p:tagLst>
</file>

<file path=ppt/tags/tag7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89"/>
</p:tagLst>
</file>

<file path=ppt/tags/tag7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0"/>
</p:tagLst>
</file>

<file path=ppt/tags/tag7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1"/>
</p:tagLst>
</file>

<file path=ppt/tags/tag7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2"/>
</p:tagLst>
</file>

<file path=ppt/tags/tag7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3"/>
</p:tagLst>
</file>

<file path=ppt/tags/tag7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4"/>
</p:tagLst>
</file>

<file path=ppt/tags/tag7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5"/>
</p:tagLst>
</file>

<file path=ppt/tags/tag7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6"/>
</p:tagLst>
</file>

<file path=ppt/tags/tag7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7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2"/>
</p:tagLst>
</file>

<file path=ppt/tags/tag7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8"/>
</p:tagLst>
</file>

<file path=ppt/tags/tag7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699"/>
</p:tagLst>
</file>

<file path=ppt/tags/tag7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0"/>
</p:tagLst>
</file>

<file path=ppt/tags/tag7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1"/>
</p:tagLst>
</file>

<file path=ppt/tags/tag7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2"/>
</p:tagLst>
</file>

<file path=ppt/tags/tag7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3"/>
</p:tagLst>
</file>

<file path=ppt/tags/tag7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4"/>
</p:tagLst>
</file>

<file path=ppt/tags/tag7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5"/>
</p:tagLst>
</file>

<file path=ppt/tags/tag7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6"/>
</p:tagLst>
</file>

<file path=ppt/tags/tag7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7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3"/>
</p:tagLst>
</file>

<file path=ppt/tags/tag7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8"/>
</p:tagLst>
</file>

<file path=ppt/tags/tag7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09"/>
</p:tagLst>
</file>

<file path=ppt/tags/tag7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0"/>
</p:tagLst>
</file>

<file path=ppt/tags/tag7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1"/>
</p:tagLst>
</file>

<file path=ppt/tags/tag7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2"/>
</p:tagLst>
</file>

<file path=ppt/tags/tag7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3"/>
</p:tagLst>
</file>

<file path=ppt/tags/tag7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4"/>
</p:tagLst>
</file>

<file path=ppt/tags/tag7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5"/>
</p:tagLst>
</file>

<file path=ppt/tags/tag7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6"/>
</p:tagLst>
</file>

<file path=ppt/tags/tag7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7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4"/>
</p:tagLst>
</file>

<file path=ppt/tags/tag7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8"/>
</p:tagLst>
</file>

<file path=ppt/tags/tag7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19"/>
</p:tagLst>
</file>

<file path=ppt/tags/tag7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0"/>
</p:tagLst>
</file>

<file path=ppt/tags/tag7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1"/>
</p:tagLst>
</file>

<file path=ppt/tags/tag7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2"/>
</p:tagLst>
</file>

<file path=ppt/tags/tag7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3"/>
</p:tagLst>
</file>

<file path=ppt/tags/tag7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4"/>
</p:tagLst>
</file>

<file path=ppt/tags/tag7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5"/>
</p:tagLst>
</file>

<file path=ppt/tags/tag7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6"/>
</p:tagLst>
</file>

<file path=ppt/tags/tag7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7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5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5"/>
</p:tagLst>
</file>

<file path=ppt/tags/tag7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8"/>
</p:tagLst>
</file>

<file path=ppt/tags/tag7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29"/>
</p:tagLst>
</file>

<file path=ppt/tags/tag7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0"/>
</p:tagLst>
</file>

<file path=ppt/tags/tag7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1"/>
</p:tagLst>
</file>

<file path=ppt/tags/tag7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2"/>
</p:tagLst>
</file>

<file path=ppt/tags/tag7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3"/>
</p:tagLst>
</file>

<file path=ppt/tags/tag7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4"/>
</p:tagLst>
</file>

<file path=ppt/tags/tag7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5"/>
</p:tagLst>
</file>

<file path=ppt/tags/tag7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6"/>
</p:tagLst>
</file>

<file path=ppt/tags/tag7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7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6"/>
</p:tagLst>
</file>

<file path=ppt/tags/tag7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8"/>
</p:tagLst>
</file>

<file path=ppt/tags/tag7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39"/>
</p:tagLst>
</file>

<file path=ppt/tags/tag7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0"/>
</p:tagLst>
</file>

<file path=ppt/tags/tag7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1"/>
</p:tagLst>
</file>

<file path=ppt/tags/tag7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2"/>
</p:tagLst>
</file>

<file path=ppt/tags/tag7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3"/>
</p:tagLst>
</file>

<file path=ppt/tags/tag7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4"/>
</p:tagLst>
</file>

<file path=ppt/tags/tag7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5"/>
</p:tagLst>
</file>

<file path=ppt/tags/tag7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6"/>
</p:tagLst>
</file>

<file path=ppt/tags/tag7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7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7"/>
</p:tagLst>
</file>

<file path=ppt/tags/tag7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8"/>
</p:tagLst>
</file>

<file path=ppt/tags/tag7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49"/>
</p:tagLst>
</file>

<file path=ppt/tags/tag7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0"/>
</p:tagLst>
</file>

<file path=ppt/tags/tag7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1"/>
</p:tagLst>
</file>

<file path=ppt/tags/tag7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2"/>
</p:tagLst>
</file>

<file path=ppt/tags/tag7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3"/>
</p:tagLst>
</file>

<file path=ppt/tags/tag7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4"/>
</p:tagLst>
</file>

<file path=ppt/tags/tag7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5"/>
</p:tagLst>
</file>

<file path=ppt/tags/tag7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6"/>
</p:tagLst>
</file>

<file path=ppt/tags/tag7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7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8"/>
</p:tagLst>
</file>

<file path=ppt/tags/tag7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8"/>
</p:tagLst>
</file>

<file path=ppt/tags/tag7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59"/>
</p:tagLst>
</file>

<file path=ppt/tags/tag7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0"/>
</p:tagLst>
</file>

<file path=ppt/tags/tag7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1"/>
</p:tagLst>
</file>

<file path=ppt/tags/tag7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2"/>
</p:tagLst>
</file>

<file path=ppt/tags/tag7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3"/>
</p:tagLst>
</file>

<file path=ppt/tags/tag7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4"/>
</p:tagLst>
</file>

<file path=ppt/tags/tag7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5"/>
</p:tagLst>
</file>

<file path=ppt/tags/tag7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6"/>
</p:tagLst>
</file>

<file path=ppt/tags/tag7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7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799"/>
</p:tagLst>
</file>

<file path=ppt/tags/tag7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8"/>
</p:tagLst>
</file>

<file path=ppt/tags/tag7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69"/>
</p:tagLst>
</file>

<file path=ppt/tags/tag7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0"/>
</p:tagLst>
</file>

<file path=ppt/tags/tag7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1"/>
</p:tagLst>
</file>

<file path=ppt/tags/tag7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772"/>
</p:tagLst>
</file>

<file path=ppt/tags/tag7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2"/>
</p:tagLst>
</file>

<file path=ppt/tags/tag7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3"/>
</p:tagLst>
</file>

<file path=ppt/tags/tag7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4"/>
</p:tagLst>
</file>

<file path=ppt/tags/tag7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5"/>
</p:tagLst>
</file>

<file path=ppt/tags/tag7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6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0"/>
</p:tagLst>
</file>

<file path=ppt/tags/tag7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7"/>
</p:tagLst>
</file>

<file path=ppt/tags/tag7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8"/>
</p:tagLst>
</file>

<file path=ppt/tags/tag7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79"/>
</p:tagLst>
</file>

<file path=ppt/tags/tag7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0"/>
</p:tagLst>
</file>

<file path=ppt/tags/tag7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1"/>
</p:tagLst>
</file>

<file path=ppt/tags/tag7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2"/>
</p:tagLst>
</file>

<file path=ppt/tags/tag7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3"/>
</p:tagLst>
</file>

<file path=ppt/tags/tag7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4"/>
</p:tagLst>
</file>

<file path=ppt/tags/tag7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5"/>
</p:tagLst>
</file>

<file path=ppt/tags/tag7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6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1"/>
</p:tagLst>
</file>

<file path=ppt/tags/tag7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7"/>
</p:tagLst>
</file>

<file path=ppt/tags/tag7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8"/>
</p:tagLst>
</file>

<file path=ppt/tags/tag7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89"/>
</p:tagLst>
</file>

<file path=ppt/tags/tag7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0"/>
</p:tagLst>
</file>

<file path=ppt/tags/tag7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1"/>
</p:tagLst>
</file>

<file path=ppt/tags/tag7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2"/>
</p:tagLst>
</file>

<file path=ppt/tags/tag7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3"/>
</p:tagLst>
</file>

<file path=ppt/tags/tag7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4"/>
</p:tagLst>
</file>

<file path=ppt/tags/tag7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5"/>
</p:tagLst>
</file>

<file path=ppt/tags/tag7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6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2"/>
</p:tagLst>
</file>

<file path=ppt/tags/tag7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7"/>
</p:tagLst>
</file>

<file path=ppt/tags/tag7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8"/>
</p:tagLst>
</file>

<file path=ppt/tags/tag7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399"/>
</p:tagLst>
</file>

<file path=ppt/tags/tag7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0"/>
</p:tagLst>
</file>

<file path=ppt/tags/tag7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1"/>
</p:tagLst>
</file>

<file path=ppt/tags/tag7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2"/>
</p:tagLst>
</file>

<file path=ppt/tags/tag7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3"/>
</p:tagLst>
</file>

<file path=ppt/tags/tag7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4"/>
</p:tagLst>
</file>

<file path=ppt/tags/tag7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5"/>
</p:tagLst>
</file>

<file path=ppt/tags/tag7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6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3"/>
</p:tagLst>
</file>

<file path=ppt/tags/tag7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7"/>
</p:tagLst>
</file>

<file path=ppt/tags/tag7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8"/>
</p:tagLst>
</file>

<file path=ppt/tags/tag7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09"/>
</p:tagLst>
</file>

<file path=ppt/tags/tag7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0"/>
</p:tagLst>
</file>

<file path=ppt/tags/tag7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1"/>
</p:tagLst>
</file>

<file path=ppt/tags/tag7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2"/>
</p:tagLst>
</file>

<file path=ppt/tags/tag7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3"/>
</p:tagLst>
</file>

<file path=ppt/tags/tag7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4"/>
</p:tagLst>
</file>

<file path=ppt/tags/tag7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5"/>
</p:tagLst>
</file>

<file path=ppt/tags/tag7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6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4"/>
</p:tagLst>
</file>

<file path=ppt/tags/tag7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7"/>
</p:tagLst>
</file>

<file path=ppt/tags/tag7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8"/>
</p:tagLst>
</file>

<file path=ppt/tags/tag7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19"/>
</p:tagLst>
</file>

<file path=ppt/tags/tag7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0"/>
</p:tagLst>
</file>

<file path=ppt/tags/tag7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1"/>
</p:tagLst>
</file>

<file path=ppt/tags/tag7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2"/>
</p:tagLst>
</file>

<file path=ppt/tags/tag7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3"/>
</p:tagLst>
</file>

<file path=ppt/tags/tag7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4"/>
</p:tagLst>
</file>

<file path=ppt/tags/tag7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5"/>
</p:tagLst>
</file>

<file path=ppt/tags/tag7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6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6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5"/>
</p:tagLst>
</file>

<file path=ppt/tags/tag7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7"/>
</p:tagLst>
</file>

<file path=ppt/tags/tag7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8"/>
</p:tagLst>
</file>

<file path=ppt/tags/tag7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29"/>
</p:tagLst>
</file>

<file path=ppt/tags/tag7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0"/>
</p:tagLst>
</file>

<file path=ppt/tags/tag7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1"/>
</p:tagLst>
</file>

<file path=ppt/tags/tag7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2"/>
</p:tagLst>
</file>

<file path=ppt/tags/tag7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3"/>
</p:tagLst>
</file>

<file path=ppt/tags/tag7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4"/>
</p:tagLst>
</file>

<file path=ppt/tags/tag7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5"/>
</p:tagLst>
</file>

<file path=ppt/tags/tag7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6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6"/>
</p:tagLst>
</file>

<file path=ppt/tags/tag7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7"/>
</p:tagLst>
</file>

<file path=ppt/tags/tag7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8"/>
</p:tagLst>
</file>

<file path=ppt/tags/tag7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39"/>
</p:tagLst>
</file>

<file path=ppt/tags/tag7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0"/>
</p:tagLst>
</file>

<file path=ppt/tags/tag7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1"/>
</p:tagLst>
</file>

<file path=ppt/tags/tag7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2"/>
</p:tagLst>
</file>

<file path=ppt/tags/tag7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3"/>
</p:tagLst>
</file>

<file path=ppt/tags/tag7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4"/>
</p:tagLst>
</file>

<file path=ppt/tags/tag7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5"/>
</p:tagLst>
</file>

<file path=ppt/tags/tag7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6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7"/>
</p:tagLst>
</file>

<file path=ppt/tags/tag7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7"/>
</p:tagLst>
</file>

<file path=ppt/tags/tag7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8"/>
</p:tagLst>
</file>

<file path=ppt/tags/tag7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49"/>
</p:tagLst>
</file>

<file path=ppt/tags/tag7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0"/>
</p:tagLst>
</file>

<file path=ppt/tags/tag7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1"/>
</p:tagLst>
</file>

<file path=ppt/tags/tag7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2"/>
</p:tagLst>
</file>

<file path=ppt/tags/tag7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3"/>
</p:tagLst>
</file>

<file path=ppt/tags/tag7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4"/>
</p:tagLst>
</file>

<file path=ppt/tags/tag7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5"/>
</p:tagLst>
</file>

<file path=ppt/tags/tag7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6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8"/>
</p:tagLst>
</file>

<file path=ppt/tags/tag7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7"/>
</p:tagLst>
</file>

<file path=ppt/tags/tag7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8"/>
</p:tagLst>
</file>

<file path=ppt/tags/tag7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59"/>
</p:tagLst>
</file>

<file path=ppt/tags/tag7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0"/>
</p:tagLst>
</file>

<file path=ppt/tags/tag7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1"/>
</p:tagLst>
</file>

<file path=ppt/tags/tag7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2"/>
</p:tagLst>
</file>

<file path=ppt/tags/tag7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3"/>
</p:tagLst>
</file>

<file path=ppt/tags/tag7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4"/>
</p:tagLst>
</file>

<file path=ppt/tags/tag7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5"/>
</p:tagLst>
</file>

<file path=ppt/tags/tag7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6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09"/>
</p:tagLst>
</file>

<file path=ppt/tags/tag7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7"/>
</p:tagLst>
</file>

<file path=ppt/tags/tag7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8"/>
</p:tagLst>
</file>

<file path=ppt/tags/tag7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69"/>
</p:tagLst>
</file>

<file path=ppt/tags/tag7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0"/>
</p:tagLst>
</file>

<file path=ppt/tags/tag7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1"/>
</p:tagLst>
</file>

<file path=ppt/tags/tag7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2"/>
</p:tagLst>
</file>

<file path=ppt/tags/tag7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3"/>
</p:tagLst>
</file>

<file path=ppt/tags/tag7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4"/>
</p:tagLst>
</file>

<file path=ppt/tags/tag7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5"/>
</p:tagLst>
</file>

<file path=ppt/tags/tag7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6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0"/>
</p:tagLst>
</file>

<file path=ppt/tags/tag7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7"/>
</p:tagLst>
</file>

<file path=ppt/tags/tag7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8"/>
</p:tagLst>
</file>

<file path=ppt/tags/tag7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79"/>
</p:tagLst>
</file>

<file path=ppt/tags/tag7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0"/>
</p:tagLst>
</file>

<file path=ppt/tags/tag7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1"/>
</p:tagLst>
</file>

<file path=ppt/tags/tag7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2"/>
</p:tagLst>
</file>

<file path=ppt/tags/tag7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3"/>
</p:tagLst>
</file>

<file path=ppt/tags/tag7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4"/>
</p:tagLst>
</file>

<file path=ppt/tags/tag7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5"/>
</p:tagLst>
</file>

<file path=ppt/tags/tag7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6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1"/>
</p:tagLst>
</file>

<file path=ppt/tags/tag7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7"/>
</p:tagLst>
</file>

<file path=ppt/tags/tag7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8"/>
</p:tagLst>
</file>

<file path=ppt/tags/tag7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89"/>
</p:tagLst>
</file>

<file path=ppt/tags/tag7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0"/>
</p:tagLst>
</file>

<file path=ppt/tags/tag7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1"/>
</p:tagLst>
</file>

<file path=ppt/tags/tag7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2"/>
</p:tagLst>
</file>

<file path=ppt/tags/tag7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3"/>
</p:tagLst>
</file>

<file path=ppt/tags/tag7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4"/>
</p:tagLst>
</file>

<file path=ppt/tags/tag7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5"/>
</p:tagLst>
</file>

<file path=ppt/tags/tag7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6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2"/>
</p:tagLst>
</file>

<file path=ppt/tags/tag7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7"/>
</p:tagLst>
</file>

<file path=ppt/tags/tag7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8"/>
</p:tagLst>
</file>

<file path=ppt/tags/tag7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499"/>
</p:tagLst>
</file>

<file path=ppt/tags/tag7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0"/>
</p:tagLst>
</file>

<file path=ppt/tags/tag7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1"/>
</p:tagLst>
</file>

<file path=ppt/tags/tag7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2"/>
</p:tagLst>
</file>

<file path=ppt/tags/tag7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3"/>
</p:tagLst>
</file>

<file path=ppt/tags/tag7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4"/>
</p:tagLst>
</file>

<file path=ppt/tags/tag7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5"/>
</p:tagLst>
</file>

<file path=ppt/tags/tag7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6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3"/>
</p:tagLst>
</file>

<file path=ppt/tags/tag7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7"/>
</p:tagLst>
</file>

<file path=ppt/tags/tag7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8"/>
</p:tagLst>
</file>

<file path=ppt/tags/tag7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09"/>
</p:tagLst>
</file>

<file path=ppt/tags/tag7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0"/>
</p:tagLst>
</file>

<file path=ppt/tags/tag7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1"/>
</p:tagLst>
</file>

<file path=ppt/tags/tag7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2"/>
</p:tagLst>
</file>

<file path=ppt/tags/tag7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3"/>
</p:tagLst>
</file>

<file path=ppt/tags/tag7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4"/>
</p:tagLst>
</file>

<file path=ppt/tags/tag7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5"/>
</p:tagLst>
</file>

<file path=ppt/tags/tag7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6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4"/>
</p:tagLst>
</file>

<file path=ppt/tags/tag7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7"/>
</p:tagLst>
</file>

<file path=ppt/tags/tag7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8"/>
</p:tagLst>
</file>

<file path=ppt/tags/tag7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19"/>
</p:tagLst>
</file>

<file path=ppt/tags/tag7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0"/>
</p:tagLst>
</file>

<file path=ppt/tags/tag7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1"/>
</p:tagLst>
</file>

<file path=ppt/tags/tag7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2"/>
</p:tagLst>
</file>

<file path=ppt/tags/tag7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3"/>
</p:tagLst>
</file>

<file path=ppt/tags/tag7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4"/>
</p:tagLst>
</file>

<file path=ppt/tags/tag7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5"/>
</p:tagLst>
</file>

<file path=ppt/tags/tag7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6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7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5"/>
</p:tagLst>
</file>

<file path=ppt/tags/tag7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7"/>
</p:tagLst>
</file>

<file path=ppt/tags/tag7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8"/>
</p:tagLst>
</file>

<file path=ppt/tags/tag7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29"/>
</p:tagLst>
</file>

<file path=ppt/tags/tag7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0"/>
</p:tagLst>
</file>

<file path=ppt/tags/tag7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1"/>
</p:tagLst>
</file>

<file path=ppt/tags/tag7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2"/>
</p:tagLst>
</file>

<file path=ppt/tags/tag7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3"/>
</p:tagLst>
</file>

<file path=ppt/tags/tag7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4"/>
</p:tagLst>
</file>

<file path=ppt/tags/tag7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5"/>
</p:tagLst>
</file>

<file path=ppt/tags/tag7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6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6"/>
</p:tagLst>
</file>

<file path=ppt/tags/tag7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7"/>
</p:tagLst>
</file>

<file path=ppt/tags/tag7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8"/>
</p:tagLst>
</file>

<file path=ppt/tags/tag7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39"/>
</p:tagLst>
</file>

<file path=ppt/tags/tag7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0"/>
</p:tagLst>
</file>

<file path=ppt/tags/tag7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1"/>
</p:tagLst>
</file>

<file path=ppt/tags/tag7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2"/>
</p:tagLst>
</file>

<file path=ppt/tags/tag7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3"/>
</p:tagLst>
</file>

<file path=ppt/tags/tag7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4"/>
</p:tagLst>
</file>

<file path=ppt/tags/tag7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5"/>
</p:tagLst>
</file>

<file path=ppt/tags/tag7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6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7"/>
</p:tagLst>
</file>

<file path=ppt/tags/tag7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7"/>
</p:tagLst>
</file>

<file path=ppt/tags/tag7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8"/>
</p:tagLst>
</file>

<file path=ppt/tags/tag7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49"/>
</p:tagLst>
</file>

<file path=ppt/tags/tag7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0"/>
</p:tagLst>
</file>

<file path=ppt/tags/tag7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1"/>
</p:tagLst>
</file>

<file path=ppt/tags/tag7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2"/>
</p:tagLst>
</file>

<file path=ppt/tags/tag7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3"/>
</p:tagLst>
</file>

<file path=ppt/tags/tag7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4"/>
</p:tagLst>
</file>

<file path=ppt/tags/tag7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5"/>
</p:tagLst>
</file>

<file path=ppt/tags/tag7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6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8"/>
</p:tagLst>
</file>

<file path=ppt/tags/tag7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7"/>
</p:tagLst>
</file>

<file path=ppt/tags/tag7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8"/>
</p:tagLst>
</file>

<file path=ppt/tags/tag7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59"/>
</p:tagLst>
</file>

<file path=ppt/tags/tag7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0"/>
</p:tagLst>
</file>

<file path=ppt/tags/tag7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1"/>
</p:tagLst>
</file>

<file path=ppt/tags/tag7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2"/>
</p:tagLst>
</file>

<file path=ppt/tags/tag7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3"/>
</p:tagLst>
</file>

<file path=ppt/tags/tag7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4"/>
</p:tagLst>
</file>

<file path=ppt/tags/tag7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5"/>
</p:tagLst>
</file>

<file path=ppt/tags/tag7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6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19"/>
</p:tagLst>
</file>

<file path=ppt/tags/tag7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7"/>
</p:tagLst>
</file>

<file path=ppt/tags/tag7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8"/>
</p:tagLst>
</file>

<file path=ppt/tags/tag7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69"/>
</p:tagLst>
</file>

<file path=ppt/tags/tag7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0"/>
</p:tagLst>
</file>

<file path=ppt/tags/tag7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571"/>
</p:tagLst>
</file>

<file path=ppt/tags/tag7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1"/>
</p:tagLst>
</file>

<file path=ppt/tags/tag7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2"/>
</p:tagLst>
</file>

<file path=ppt/tags/tag7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3"/>
</p:tagLst>
</file>

<file path=ppt/tags/tag7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4"/>
</p:tagLst>
</file>

<file path=ppt/tags/tag7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5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0"/>
</p:tagLst>
</file>

<file path=ppt/tags/tag7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6"/>
</p:tagLst>
</file>

<file path=ppt/tags/tag7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7"/>
</p:tagLst>
</file>

<file path=ppt/tags/tag7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8"/>
</p:tagLst>
</file>

<file path=ppt/tags/tag7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19"/>
</p:tagLst>
</file>

<file path=ppt/tags/tag7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0"/>
</p:tagLst>
</file>

<file path=ppt/tags/tag7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6"/>
</p:tagLst>
</file>

<file path=ppt/tags/tag7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7"/>
</p:tagLst>
</file>

<file path=ppt/tags/tag7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8"/>
</p:tagLst>
</file>

<file path=ppt/tags/tag7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9"/>
</p:tagLst>
</file>

<file path=ppt/tags/tag7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0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1"/>
</p:tagLst>
</file>

<file path=ppt/tags/tag7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2"/>
</p:tagLst>
</file>

<file path=ppt/tags/tag7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3"/>
</p:tagLst>
</file>

<file path=ppt/tags/tag7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24"/>
</p:tagLst>
</file>

<file path=ppt/tags/tag7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6"/>
</p:tagLst>
</file>

<file path=ppt/tags/tag7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7"/>
</p:tagLst>
</file>

<file path=ppt/tags/tag7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8"/>
</p:tagLst>
</file>

<file path=ppt/tags/tag7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9"/>
</p:tagLst>
</file>

<file path=ppt/tags/tag7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0"/>
</p:tagLst>
</file>

<file path=ppt/tags/tag7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1"/>
</p:tagLst>
</file>

<file path=ppt/tags/tag7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2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2"/>
</p:tagLst>
</file>

<file path=ppt/tags/tag7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3"/>
</p:tagLst>
</file>

<file path=ppt/tags/tag7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12"/>
</p:tagLst>
</file>

<file path=ppt/tags/tag7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4"/>
</p:tagLst>
</file>

<file path=ppt/tags/tag7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5"/>
</p:tagLst>
</file>

<file path=ppt/tags/tag7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6"/>
</p:tagLst>
</file>

<file path=ppt/tags/tag7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7"/>
</p:tagLst>
</file>

<file path=ppt/tags/tag7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8"/>
</p:tagLst>
</file>

<file path=ppt/tags/tag7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49"/>
</p:tagLst>
</file>

<file path=ppt/tags/tag7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0"/>
</p:tagLst>
</file>

<file path=ppt/tags/tag7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1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3"/>
</p:tagLst>
</file>

<file path=ppt/tags/tag7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2"/>
</p:tagLst>
</file>

<file path=ppt/tags/tag7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3"/>
</p:tagLst>
</file>

<file path=ppt/tags/tag7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4"/>
</p:tagLst>
</file>

<file path=ppt/tags/tag7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5"/>
</p:tagLst>
</file>

<file path=ppt/tags/tag7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6"/>
</p:tagLst>
</file>

<file path=ppt/tags/tag7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2"/>
</p:tagLst>
</file>

<file path=ppt/tags/tag7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3"/>
</p:tagLst>
</file>

<file path=ppt/tags/tag7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34"/>
</p:tagLst>
</file>

<file path=ppt/tags/tag7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8"/>
</p:tagLst>
</file>

<file path=ppt/tags/tag7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59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4"/>
</p:tagLst>
</file>

<file path=ppt/tags/tag7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2"/>
</p:tagLst>
</file>

<file path=ppt/tags/tag7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3"/>
</p:tagLst>
</file>

<file path=ppt/tags/tag7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4"/>
</p:tagLst>
</file>

<file path=ppt/tags/tag7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5"/>
</p:tagLst>
</file>

<file path=ppt/tags/tag7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6"/>
</p:tagLst>
</file>

<file path=ppt/tags/tag7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7"/>
</p:tagLst>
</file>

<file path=ppt/tags/tag7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8"/>
</p:tagLst>
</file>

<file path=ppt/tags/tag7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9"/>
</p:tagLst>
</file>

<file path=ppt/tags/tag7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0"/>
</p:tagLst>
</file>

<file path=ppt/tags/tag7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1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8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5"/>
</p:tagLst>
</file>

<file path=ppt/tags/tag7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2"/>
</p:tagLst>
</file>

<file path=ppt/tags/tag7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3"/>
</p:tagLst>
</file>

<file path=ppt/tags/tag7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4"/>
</p:tagLst>
</file>

<file path=ppt/tags/tag7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5"/>
</p:tagLst>
</file>

<file path=ppt/tags/tag7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6"/>
</p:tagLst>
</file>

<file path=ppt/tags/tag7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7"/>
</p:tagLst>
</file>

<file path=ppt/tags/tag7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8"/>
</p:tagLst>
</file>

<file path=ppt/tags/tag7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79"/>
</p:tagLst>
</file>

<file path=ppt/tags/tag7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0"/>
</p:tagLst>
</file>

<file path=ppt/tags/tag7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1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6"/>
</p:tagLst>
</file>

<file path=ppt/tags/tag7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2"/>
</p:tagLst>
</file>

<file path=ppt/tags/tag7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3"/>
</p:tagLst>
</file>

<file path=ppt/tags/tag7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4"/>
</p:tagLst>
</file>

<file path=ppt/tags/tag7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5"/>
</p:tagLst>
</file>

<file path=ppt/tags/tag7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6"/>
</p:tagLst>
</file>

<file path=ppt/tags/tag7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7"/>
</p:tagLst>
</file>

<file path=ppt/tags/tag7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8"/>
</p:tagLst>
</file>

<file path=ppt/tags/tag7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89"/>
</p:tagLst>
</file>

<file path=ppt/tags/tag7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0"/>
</p:tagLst>
</file>

<file path=ppt/tags/tag7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1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7"/>
</p:tagLst>
</file>

<file path=ppt/tags/tag7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2"/>
</p:tagLst>
</file>

<file path=ppt/tags/tag7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3"/>
</p:tagLst>
</file>

<file path=ppt/tags/tag7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4"/>
</p:tagLst>
</file>

<file path=ppt/tags/tag7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5"/>
</p:tagLst>
</file>

<file path=ppt/tags/tag7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6"/>
</p:tagLst>
</file>

<file path=ppt/tags/tag7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7"/>
</p:tagLst>
</file>

<file path=ppt/tags/tag7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8"/>
</p:tagLst>
</file>

<file path=ppt/tags/tag7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99"/>
</p:tagLst>
</file>

<file path=ppt/tags/tag7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0"/>
</p:tagLst>
</file>

<file path=ppt/tags/tag7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1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8"/>
</p:tagLst>
</file>

<file path=ppt/tags/tag7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2"/>
</p:tagLst>
</file>

<file path=ppt/tags/tag7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3"/>
</p:tagLst>
</file>

<file path=ppt/tags/tag7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4"/>
</p:tagLst>
</file>

<file path=ppt/tags/tag7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5"/>
</p:tagLst>
</file>

<file path=ppt/tags/tag7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6"/>
</p:tagLst>
</file>

<file path=ppt/tags/tag7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7"/>
</p:tagLst>
</file>

<file path=ppt/tags/tag7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8"/>
</p:tagLst>
</file>

<file path=ppt/tags/tag7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09"/>
</p:tagLst>
</file>

<file path=ppt/tags/tag7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0"/>
</p:tagLst>
</file>

<file path=ppt/tags/tag7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1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29"/>
</p:tagLst>
</file>

<file path=ppt/tags/tag7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2"/>
</p:tagLst>
</file>

<file path=ppt/tags/tag7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3"/>
</p:tagLst>
</file>

<file path=ppt/tags/tag7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4"/>
</p:tagLst>
</file>

<file path=ppt/tags/tag7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5"/>
</p:tagLst>
</file>

<file path=ppt/tags/tag7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6"/>
</p:tagLst>
</file>

<file path=ppt/tags/tag7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7"/>
</p:tagLst>
</file>

<file path=ppt/tags/tag7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8"/>
</p:tagLst>
</file>

<file path=ppt/tags/tag7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19"/>
</p:tagLst>
</file>

<file path=ppt/tags/tag7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0"/>
</p:tagLst>
</file>

<file path=ppt/tags/tag7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1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0"/>
</p:tagLst>
</file>

<file path=ppt/tags/tag7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2"/>
</p:tagLst>
</file>

<file path=ppt/tags/tag7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3"/>
</p:tagLst>
</file>

<file path=ppt/tags/tag7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4"/>
</p:tagLst>
</file>

<file path=ppt/tags/tag7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5"/>
</p:tagLst>
</file>

<file path=ppt/tags/tag7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6"/>
</p:tagLst>
</file>

<file path=ppt/tags/tag7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7"/>
</p:tagLst>
</file>

<file path=ppt/tags/tag7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8"/>
</p:tagLst>
</file>

<file path=ppt/tags/tag7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29"/>
</p:tagLst>
</file>

<file path=ppt/tags/tag7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0"/>
</p:tagLst>
</file>

<file path=ppt/tags/tag7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1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1"/>
</p:tagLst>
</file>

<file path=ppt/tags/tag7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2"/>
</p:tagLst>
</file>

<file path=ppt/tags/tag7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3"/>
</p:tagLst>
</file>

<file path=ppt/tags/tag7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4"/>
</p:tagLst>
</file>

<file path=ppt/tags/tag7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5"/>
</p:tagLst>
</file>

<file path=ppt/tags/tag7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6"/>
</p:tagLst>
</file>

<file path=ppt/tags/tag7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7"/>
</p:tagLst>
</file>

<file path=ppt/tags/tag7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8"/>
</p:tagLst>
</file>

<file path=ppt/tags/tag7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39"/>
</p:tagLst>
</file>

<file path=ppt/tags/tag7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0"/>
</p:tagLst>
</file>

<file path=ppt/tags/tag7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1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2"/>
</p:tagLst>
</file>

<file path=ppt/tags/tag7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2"/>
</p:tagLst>
</file>

<file path=ppt/tags/tag7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3"/>
</p:tagLst>
</file>

<file path=ppt/tags/tag7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4"/>
</p:tagLst>
</file>

<file path=ppt/tags/tag7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5"/>
</p:tagLst>
</file>

<file path=ppt/tags/tag7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6"/>
</p:tagLst>
</file>

<file path=ppt/tags/tag7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7"/>
</p:tagLst>
</file>

<file path=ppt/tags/tag7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8"/>
</p:tagLst>
</file>

<file path=ppt/tags/tag7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49"/>
</p:tagLst>
</file>

<file path=ppt/tags/tag7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0"/>
</p:tagLst>
</file>

<file path=ppt/tags/tag7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1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3"/>
</p:tagLst>
</file>

<file path=ppt/tags/tag7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2"/>
</p:tagLst>
</file>

<file path=ppt/tags/tag7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3"/>
</p:tagLst>
</file>

<file path=ppt/tags/tag7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4"/>
</p:tagLst>
</file>

<file path=ppt/tags/tag7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5"/>
</p:tagLst>
</file>

<file path=ppt/tags/tag7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6"/>
</p:tagLst>
</file>

<file path=ppt/tags/tag7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7"/>
</p:tagLst>
</file>

<file path=ppt/tags/tag7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8"/>
</p:tagLst>
</file>

<file path=ppt/tags/tag7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59"/>
</p:tagLst>
</file>

<file path=ppt/tags/tag7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0"/>
</p:tagLst>
</file>

<file path=ppt/tags/tag7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7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4"/>
</p:tagLst>
</file>

<file path=ppt/tags/tag7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8"/>
</p:tagLst>
</file>

<file path=ppt/tags/tag7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9"/>
</p:tagLst>
</file>

<file path=ppt/tags/tag7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0"/>
</p:tagLst>
</file>

<file path=ppt/tags/tag7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1"/>
</p:tagLst>
</file>

<file path=ppt/tags/tag7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2"/>
</p:tagLst>
</file>

<file path=ppt/tags/tag7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3"/>
</p:tagLst>
</file>

<file path=ppt/tags/tag7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4"/>
</p:tagLst>
</file>

<file path=ppt/tags/tag7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5"/>
</p:tagLst>
</file>

<file path=ppt/tags/tag7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6"/>
</p:tagLst>
</file>

<file path=ppt/tags/tag7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7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39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5"/>
</p:tagLst>
</file>

<file path=ppt/tags/tag7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8"/>
</p:tagLst>
</file>

<file path=ppt/tags/tag7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79"/>
</p:tagLst>
</file>

<file path=ppt/tags/tag7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0"/>
</p:tagLst>
</file>

<file path=ppt/tags/tag7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1"/>
</p:tagLst>
</file>

<file path=ppt/tags/tag7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2"/>
</p:tagLst>
</file>

<file path=ppt/tags/tag7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3"/>
</p:tagLst>
</file>

<file path=ppt/tags/tag7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4"/>
</p:tagLst>
</file>

<file path=ppt/tags/tag7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5"/>
</p:tagLst>
</file>

<file path=ppt/tags/tag7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6"/>
</p:tagLst>
</file>

<file path=ppt/tags/tag7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7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6"/>
</p:tagLst>
</file>

<file path=ppt/tags/tag7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8"/>
</p:tagLst>
</file>

<file path=ppt/tags/tag7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89"/>
</p:tagLst>
</file>

<file path=ppt/tags/tag7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0"/>
</p:tagLst>
</file>

<file path=ppt/tags/tag7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1"/>
</p:tagLst>
</file>

<file path=ppt/tags/tag7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2"/>
</p:tagLst>
</file>

<file path=ppt/tags/tag7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3"/>
</p:tagLst>
</file>

<file path=ppt/tags/tag7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4"/>
</p:tagLst>
</file>

<file path=ppt/tags/tag7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5"/>
</p:tagLst>
</file>

<file path=ppt/tags/tag7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6"/>
</p:tagLst>
</file>

<file path=ppt/tags/tag7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7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7"/>
</p:tagLst>
</file>

<file path=ppt/tags/tag7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8"/>
</p:tagLst>
</file>

<file path=ppt/tags/tag7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99"/>
</p:tagLst>
</file>

<file path=ppt/tags/tag7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0"/>
</p:tagLst>
</file>

<file path=ppt/tags/tag7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1"/>
</p:tagLst>
</file>

<file path=ppt/tags/tag7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2"/>
</p:tagLst>
</file>

<file path=ppt/tags/tag7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3"/>
</p:tagLst>
</file>

<file path=ppt/tags/tag7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4"/>
</p:tagLst>
</file>

<file path=ppt/tags/tag7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5"/>
</p:tagLst>
</file>

<file path=ppt/tags/tag7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6"/>
</p:tagLst>
</file>

<file path=ppt/tags/tag7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7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8"/>
</p:tagLst>
</file>

<file path=ppt/tags/tag7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8"/>
</p:tagLst>
</file>

<file path=ppt/tags/tag7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09"/>
</p:tagLst>
</file>

<file path=ppt/tags/tag7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0"/>
</p:tagLst>
</file>

<file path=ppt/tags/tag7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1"/>
</p:tagLst>
</file>

<file path=ppt/tags/tag7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2"/>
</p:tagLst>
</file>

<file path=ppt/tags/tag7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3"/>
</p:tagLst>
</file>

<file path=ppt/tags/tag7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4"/>
</p:tagLst>
</file>

<file path=ppt/tags/tag7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5"/>
</p:tagLst>
</file>

<file path=ppt/tags/tag7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6"/>
</p:tagLst>
</file>

<file path=ppt/tags/tag7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7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39"/>
</p:tagLst>
</file>

<file path=ppt/tags/tag7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8"/>
</p:tagLst>
</file>

<file path=ppt/tags/tag7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19"/>
</p:tagLst>
</file>

<file path=ppt/tags/tag7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0"/>
</p:tagLst>
</file>

<file path=ppt/tags/tag7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1"/>
</p:tagLst>
</file>

<file path=ppt/tags/tag7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2"/>
</p:tagLst>
</file>

<file path=ppt/tags/tag7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3"/>
</p:tagLst>
</file>

<file path=ppt/tags/tag7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4"/>
</p:tagLst>
</file>

<file path=ppt/tags/tag7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5"/>
</p:tagLst>
</file>

<file path=ppt/tags/tag7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6"/>
</p:tagLst>
</file>

<file path=ppt/tags/tag7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7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0"/>
</p:tagLst>
</file>

<file path=ppt/tags/tag7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8"/>
</p:tagLst>
</file>

<file path=ppt/tags/tag7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29"/>
</p:tagLst>
</file>

<file path=ppt/tags/tag7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0"/>
</p:tagLst>
</file>

<file path=ppt/tags/tag7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1"/>
</p:tagLst>
</file>

<file path=ppt/tags/tag7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2"/>
</p:tagLst>
</file>

<file path=ppt/tags/tag7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3"/>
</p:tagLst>
</file>

<file path=ppt/tags/tag7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4"/>
</p:tagLst>
</file>

<file path=ppt/tags/tag7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5"/>
</p:tagLst>
</file>

<file path=ppt/tags/tag7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6"/>
</p:tagLst>
</file>

<file path=ppt/tags/tag7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7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1"/>
</p:tagLst>
</file>

<file path=ppt/tags/tag7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8"/>
</p:tagLst>
</file>

<file path=ppt/tags/tag7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39"/>
</p:tagLst>
</file>

<file path=ppt/tags/tag7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0"/>
</p:tagLst>
</file>

<file path=ppt/tags/tag7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1"/>
</p:tagLst>
</file>

<file path=ppt/tags/tag7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2"/>
</p:tagLst>
</file>

<file path=ppt/tags/tag7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3"/>
</p:tagLst>
</file>

<file path=ppt/tags/tag7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4"/>
</p:tagLst>
</file>

<file path=ppt/tags/tag7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5"/>
</p:tagLst>
</file>

<file path=ppt/tags/tag7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6"/>
</p:tagLst>
</file>

<file path=ppt/tags/tag7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7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2"/>
</p:tagLst>
</file>

<file path=ppt/tags/tag7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8"/>
</p:tagLst>
</file>

<file path=ppt/tags/tag7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49"/>
</p:tagLst>
</file>

<file path=ppt/tags/tag7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0"/>
</p:tagLst>
</file>

<file path=ppt/tags/tag7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1"/>
</p:tagLst>
</file>

<file path=ppt/tags/tag7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2"/>
</p:tagLst>
</file>

<file path=ppt/tags/tag7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3"/>
</p:tagLst>
</file>

<file path=ppt/tags/tag7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4"/>
</p:tagLst>
</file>

<file path=ppt/tags/tag7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5"/>
</p:tagLst>
</file>

<file path=ppt/tags/tag7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6"/>
</p:tagLst>
</file>

<file path=ppt/tags/tag7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7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3"/>
</p:tagLst>
</file>

<file path=ppt/tags/tag7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8"/>
</p:tagLst>
</file>

<file path=ppt/tags/tag7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59"/>
</p:tagLst>
</file>

<file path=ppt/tags/tag7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0"/>
</p:tagLst>
</file>

<file path=ppt/tags/tag7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1"/>
</p:tagLst>
</file>

<file path=ppt/tags/tag7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2"/>
</p:tagLst>
</file>

<file path=ppt/tags/tag7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3"/>
</p:tagLst>
</file>

<file path=ppt/tags/tag7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4"/>
</p:tagLst>
</file>

<file path=ppt/tags/tag7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5"/>
</p:tagLst>
</file>

<file path=ppt/tags/tag7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6"/>
</p:tagLst>
</file>

<file path=ppt/tags/tag7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7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4"/>
</p:tagLst>
</file>

<file path=ppt/tags/tag7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8"/>
</p:tagLst>
</file>

<file path=ppt/tags/tag7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69"/>
</p:tagLst>
</file>

<file path=ppt/tags/tag7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0"/>
</p:tagLst>
</file>

<file path=ppt/tags/tag7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1"/>
</p:tagLst>
</file>

<file path=ppt/tags/tag7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2"/>
</p:tagLst>
</file>

<file path=ppt/tags/tag7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3"/>
</p:tagLst>
</file>

<file path=ppt/tags/tag7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4"/>
</p:tagLst>
</file>

<file path=ppt/tags/tag7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5"/>
</p:tagLst>
</file>

<file path=ppt/tags/tag7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6"/>
</p:tagLst>
</file>

<file path=ppt/tags/tag7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7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7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29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5"/>
</p:tagLst>
</file>

<file path=ppt/tags/tag8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8"/>
</p:tagLst>
</file>

<file path=ppt/tags/tag8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79"/>
</p:tagLst>
</file>

<file path=ppt/tags/tag8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0"/>
</p:tagLst>
</file>

<file path=ppt/tags/tag8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1"/>
</p:tagLst>
</file>

<file path=ppt/tags/tag8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2"/>
</p:tagLst>
</file>

<file path=ppt/tags/tag8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3"/>
</p:tagLst>
</file>

<file path=ppt/tags/tag8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4"/>
</p:tagLst>
</file>

<file path=ppt/tags/tag8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5"/>
</p:tagLst>
</file>

<file path=ppt/tags/tag8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6"/>
</p:tagLst>
</file>

<file path=ppt/tags/tag8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7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6"/>
</p:tagLst>
</file>

<file path=ppt/tags/tag8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8"/>
</p:tagLst>
</file>

<file path=ppt/tags/tag8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89"/>
</p:tagLst>
</file>

<file path=ppt/tags/tag8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0"/>
</p:tagLst>
</file>

<file path=ppt/tags/tag8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1"/>
</p:tagLst>
</file>

<file path=ppt/tags/tag8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2"/>
</p:tagLst>
</file>

<file path=ppt/tags/tag8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3"/>
</p:tagLst>
</file>

<file path=ppt/tags/tag8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4"/>
</p:tagLst>
</file>

<file path=ppt/tags/tag8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5"/>
</p:tagLst>
</file>

<file path=ppt/tags/tag8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6"/>
</p:tagLst>
</file>

<file path=ppt/tags/tag8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7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7"/>
</p:tagLst>
</file>

<file path=ppt/tags/tag8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8"/>
</p:tagLst>
</file>

<file path=ppt/tags/tag8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299"/>
</p:tagLst>
</file>

<file path=ppt/tags/tag8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0"/>
</p:tagLst>
</file>

<file path=ppt/tags/tag8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1"/>
</p:tagLst>
</file>

<file path=ppt/tags/tag8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2"/>
</p:tagLst>
</file>

<file path=ppt/tags/tag8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3"/>
</p:tagLst>
</file>

<file path=ppt/tags/tag8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4"/>
</p:tagLst>
</file>

<file path=ppt/tags/tag8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5"/>
</p:tagLst>
</file>

<file path=ppt/tags/tag8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6"/>
</p:tagLst>
</file>

<file path=ppt/tags/tag8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7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8"/>
</p:tagLst>
</file>

<file path=ppt/tags/tag8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8"/>
</p:tagLst>
</file>

<file path=ppt/tags/tag8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09"/>
</p:tagLst>
</file>

<file path=ppt/tags/tag8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0"/>
</p:tagLst>
</file>

<file path=ppt/tags/tag8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1"/>
</p:tagLst>
</file>

<file path=ppt/tags/tag8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2"/>
</p:tagLst>
</file>

<file path=ppt/tags/tag8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3"/>
</p:tagLst>
</file>

<file path=ppt/tags/tag8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4"/>
</p:tagLst>
</file>

<file path=ppt/tags/tag8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5"/>
</p:tagLst>
</file>

<file path=ppt/tags/tag8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6"/>
</p:tagLst>
</file>

<file path=ppt/tags/tag8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7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49"/>
</p:tagLst>
</file>

<file path=ppt/tags/tag8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8"/>
</p:tagLst>
</file>

<file path=ppt/tags/tag8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19"/>
</p:tagLst>
</file>

<file path=ppt/tags/tag8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0"/>
</p:tagLst>
</file>

<file path=ppt/tags/tag8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1"/>
</p:tagLst>
</file>

<file path=ppt/tags/tag8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2"/>
</p:tagLst>
</file>

<file path=ppt/tags/tag8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3"/>
</p:tagLst>
</file>

<file path=ppt/tags/tag8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4"/>
</p:tagLst>
</file>

<file path=ppt/tags/tag8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5"/>
</p:tagLst>
</file>

<file path=ppt/tags/tag8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6"/>
</p:tagLst>
</file>

<file path=ppt/tags/tag8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7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0"/>
</p:tagLst>
</file>

<file path=ppt/tags/tag8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8"/>
</p:tagLst>
</file>

<file path=ppt/tags/tag8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29"/>
</p:tagLst>
</file>

<file path=ppt/tags/tag8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0"/>
</p:tagLst>
</file>

<file path=ppt/tags/tag8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1"/>
</p:tagLst>
</file>

<file path=ppt/tags/tag8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2"/>
</p:tagLst>
</file>

<file path=ppt/tags/tag8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3"/>
</p:tagLst>
</file>

<file path=ppt/tags/tag8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4"/>
</p:tagLst>
</file>

<file path=ppt/tags/tag8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5"/>
</p:tagLst>
</file>

<file path=ppt/tags/tag8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6"/>
</p:tagLst>
</file>

<file path=ppt/tags/tag8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7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1"/>
</p:tagLst>
</file>

<file path=ppt/tags/tag8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8"/>
</p:tagLst>
</file>

<file path=ppt/tags/tag8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39"/>
</p:tagLst>
</file>

<file path=ppt/tags/tag8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0"/>
</p:tagLst>
</file>

<file path=ppt/tags/tag8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1"/>
</p:tagLst>
</file>

<file path=ppt/tags/tag8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2"/>
</p:tagLst>
</file>

<file path=ppt/tags/tag8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3"/>
</p:tagLst>
</file>

<file path=ppt/tags/tag8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4"/>
</p:tagLst>
</file>

<file path=ppt/tags/tag8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5"/>
</p:tagLst>
</file>

<file path=ppt/tags/tag8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6"/>
</p:tagLst>
</file>

<file path=ppt/tags/tag8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7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2"/>
</p:tagLst>
</file>

<file path=ppt/tags/tag8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8"/>
</p:tagLst>
</file>

<file path=ppt/tags/tag8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49"/>
</p:tagLst>
</file>

<file path=ppt/tags/tag8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0"/>
</p:tagLst>
</file>

<file path=ppt/tags/tag8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1"/>
</p:tagLst>
</file>

<file path=ppt/tags/tag8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2"/>
</p:tagLst>
</file>

<file path=ppt/tags/tag8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3"/>
</p:tagLst>
</file>

<file path=ppt/tags/tag8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4"/>
</p:tagLst>
</file>

<file path=ppt/tags/tag8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5"/>
</p:tagLst>
</file>

<file path=ppt/tags/tag8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6"/>
</p:tagLst>
</file>

<file path=ppt/tags/tag8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7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3"/>
</p:tagLst>
</file>

<file path=ppt/tags/tag8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8"/>
</p:tagLst>
</file>

<file path=ppt/tags/tag8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59"/>
</p:tagLst>
</file>

<file path=ppt/tags/tag8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0"/>
</p:tagLst>
</file>

<file path=ppt/tags/tag8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1"/>
</p:tagLst>
</file>

<file path=ppt/tags/tag8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2"/>
</p:tagLst>
</file>

<file path=ppt/tags/tag8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3"/>
</p:tagLst>
</file>

<file path=ppt/tags/tag8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4"/>
</p:tagLst>
</file>

<file path=ppt/tags/tag8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5"/>
</p:tagLst>
</file>

<file path=ppt/tags/tag8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366"/>
</p:tagLst>
</file>

<file path=ppt/tags/tag8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6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4"/>
</p:tagLst>
</file>

<file path=ppt/tags/tag8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7"/>
</p:tagLst>
</file>

<file path=ppt/tags/tag8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8"/>
</p:tagLst>
</file>

<file path=ppt/tags/tag8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9"/>
</p:tagLst>
</file>

<file path=ppt/tags/tag8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0"/>
</p:tagLst>
</file>

<file path=ppt/tags/tag8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1"/>
</p:tagLst>
</file>

<file path=ppt/tags/tag8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2"/>
</p:tagLst>
</file>

<file path=ppt/tags/tag8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3"/>
</p:tagLst>
</file>

<file path=ppt/tags/tag8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4"/>
</p:tagLst>
</file>

<file path=ppt/tags/tag8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5"/>
</p:tagLst>
</file>

<file path=ppt/tags/tag8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6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2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5"/>
</p:tagLst>
</file>

<file path=ppt/tags/tag8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7"/>
</p:tagLst>
</file>

<file path=ppt/tags/tag8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8"/>
</p:tagLst>
</file>

<file path=ppt/tags/tag8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79"/>
</p:tagLst>
</file>

<file path=ppt/tags/tag8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0"/>
</p:tagLst>
</file>

<file path=ppt/tags/tag8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1"/>
</p:tagLst>
</file>

<file path=ppt/tags/tag8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2"/>
</p:tagLst>
</file>

<file path=ppt/tags/tag8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3"/>
</p:tagLst>
</file>

<file path=ppt/tags/tag8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4"/>
</p:tagLst>
</file>

<file path=ppt/tags/tag8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5"/>
</p:tagLst>
</file>

<file path=ppt/tags/tag8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6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6"/>
</p:tagLst>
</file>

<file path=ppt/tags/tag8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7"/>
</p:tagLst>
</file>

<file path=ppt/tags/tag8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8"/>
</p:tagLst>
</file>

<file path=ppt/tags/tag8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89"/>
</p:tagLst>
</file>

<file path=ppt/tags/tag8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0"/>
</p:tagLst>
</file>

<file path=ppt/tags/tag8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1"/>
</p:tagLst>
</file>

<file path=ppt/tags/tag8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2"/>
</p:tagLst>
</file>

<file path=ppt/tags/tag8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3"/>
</p:tagLst>
</file>

<file path=ppt/tags/tag8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4"/>
</p:tagLst>
</file>

<file path=ppt/tags/tag8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5"/>
</p:tagLst>
</file>

<file path=ppt/tags/tag8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6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7"/>
</p:tagLst>
</file>

<file path=ppt/tags/tag8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7"/>
</p:tagLst>
</file>

<file path=ppt/tags/tag8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8"/>
</p:tagLst>
</file>

<file path=ppt/tags/tag8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99"/>
</p:tagLst>
</file>

<file path=ppt/tags/tag8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0"/>
</p:tagLst>
</file>

<file path=ppt/tags/tag8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1"/>
</p:tagLst>
</file>

<file path=ppt/tags/tag8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2"/>
</p:tagLst>
</file>

<file path=ppt/tags/tag8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3"/>
</p:tagLst>
</file>

<file path=ppt/tags/tag8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4"/>
</p:tagLst>
</file>

<file path=ppt/tags/tag8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5"/>
</p:tagLst>
</file>

<file path=ppt/tags/tag8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6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8"/>
</p:tagLst>
</file>

<file path=ppt/tags/tag8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7"/>
</p:tagLst>
</file>

<file path=ppt/tags/tag8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8"/>
</p:tagLst>
</file>

<file path=ppt/tags/tag8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09"/>
</p:tagLst>
</file>

<file path=ppt/tags/tag8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0"/>
</p:tagLst>
</file>

<file path=ppt/tags/tag8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1"/>
</p:tagLst>
</file>

<file path=ppt/tags/tag8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2"/>
</p:tagLst>
</file>

<file path=ppt/tags/tag8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3"/>
</p:tagLst>
</file>

<file path=ppt/tags/tag8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4"/>
</p:tagLst>
</file>

<file path=ppt/tags/tag8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5"/>
</p:tagLst>
</file>

<file path=ppt/tags/tag8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6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59"/>
</p:tagLst>
</file>

<file path=ppt/tags/tag8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7"/>
</p:tagLst>
</file>

<file path=ppt/tags/tag8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8"/>
</p:tagLst>
</file>

<file path=ppt/tags/tag8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19"/>
</p:tagLst>
</file>

<file path=ppt/tags/tag8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0"/>
</p:tagLst>
</file>

<file path=ppt/tags/tag8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1"/>
</p:tagLst>
</file>

<file path=ppt/tags/tag8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2"/>
</p:tagLst>
</file>

<file path=ppt/tags/tag8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3"/>
</p:tagLst>
</file>

<file path=ppt/tags/tag8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4"/>
</p:tagLst>
</file>

<file path=ppt/tags/tag8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5"/>
</p:tagLst>
</file>

<file path=ppt/tags/tag8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6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0"/>
</p:tagLst>
</file>

<file path=ppt/tags/tag8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7"/>
</p:tagLst>
</file>

<file path=ppt/tags/tag8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8"/>
</p:tagLst>
</file>

<file path=ppt/tags/tag8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29"/>
</p:tagLst>
</file>

<file path=ppt/tags/tag8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0"/>
</p:tagLst>
</file>

<file path=ppt/tags/tag8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1"/>
</p:tagLst>
</file>

<file path=ppt/tags/tag8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2"/>
</p:tagLst>
</file>

<file path=ppt/tags/tag8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3"/>
</p:tagLst>
</file>

<file path=ppt/tags/tag8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4"/>
</p:tagLst>
</file>

<file path=ppt/tags/tag8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5"/>
</p:tagLst>
</file>

<file path=ppt/tags/tag8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6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1"/>
</p:tagLst>
</file>

<file path=ppt/tags/tag8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7"/>
</p:tagLst>
</file>

<file path=ppt/tags/tag8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8"/>
</p:tagLst>
</file>

<file path=ppt/tags/tag8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39"/>
</p:tagLst>
</file>

<file path=ppt/tags/tag8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0"/>
</p:tagLst>
</file>

<file path=ppt/tags/tag8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1"/>
</p:tagLst>
</file>

<file path=ppt/tags/tag8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2"/>
</p:tagLst>
</file>

<file path=ppt/tags/tag8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3"/>
</p:tagLst>
</file>

<file path=ppt/tags/tag8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4"/>
</p:tagLst>
</file>

<file path=ppt/tags/tag8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5"/>
</p:tagLst>
</file>

<file path=ppt/tags/tag8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6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2"/>
</p:tagLst>
</file>

<file path=ppt/tags/tag8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7"/>
</p:tagLst>
</file>

<file path=ppt/tags/tag8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8"/>
</p:tagLst>
</file>

<file path=ppt/tags/tag8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49"/>
</p:tagLst>
</file>

<file path=ppt/tags/tag8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0"/>
</p:tagLst>
</file>

<file path=ppt/tags/tag8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1"/>
</p:tagLst>
</file>

<file path=ppt/tags/tag8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2"/>
</p:tagLst>
</file>

<file path=ppt/tags/tag8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3"/>
</p:tagLst>
</file>

<file path=ppt/tags/tag8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4"/>
</p:tagLst>
</file>

<file path=ppt/tags/tag8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5"/>
</p:tagLst>
</file>

<file path=ppt/tags/tag8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6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3"/>
</p:tagLst>
</file>

<file path=ppt/tags/tag8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7"/>
</p:tagLst>
</file>

<file path=ppt/tags/tag8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8"/>
</p:tagLst>
</file>

<file path=ppt/tags/tag8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59"/>
</p:tagLst>
</file>

<file path=ppt/tags/tag8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0"/>
</p:tagLst>
</file>

<file path=ppt/tags/tag8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1"/>
</p:tagLst>
</file>

<file path=ppt/tags/tag8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2"/>
</p:tagLst>
</file>

<file path=ppt/tags/tag8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3"/>
</p:tagLst>
</file>

<file path=ppt/tags/tag8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4"/>
</p:tagLst>
</file>

<file path=ppt/tags/tag8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5"/>
</p:tagLst>
</file>

<file path=ppt/tags/tag8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6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4"/>
</p:tagLst>
</file>

<file path=ppt/tags/tag8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7"/>
</p:tagLst>
</file>

<file path=ppt/tags/tag8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8"/>
</p:tagLst>
</file>

<file path=ppt/tags/tag8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69"/>
</p:tagLst>
</file>

<file path=ppt/tags/tag8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0"/>
</p:tagLst>
</file>

<file path=ppt/tags/tag8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1"/>
</p:tagLst>
</file>

<file path=ppt/tags/tag8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2"/>
</p:tagLst>
</file>

<file path=ppt/tags/tag8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3"/>
</p:tagLst>
</file>

<file path=ppt/tags/tag8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4"/>
</p:tagLst>
</file>

<file path=ppt/tags/tag8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5"/>
</p:tagLst>
</file>

<file path=ppt/tags/tag8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6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3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5"/>
</p:tagLst>
</file>

<file path=ppt/tags/tag8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7"/>
</p:tagLst>
</file>

<file path=ppt/tags/tag8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8"/>
</p:tagLst>
</file>

<file path=ppt/tags/tag8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79"/>
</p:tagLst>
</file>

<file path=ppt/tags/tag8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0"/>
</p:tagLst>
</file>

<file path=ppt/tags/tag8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1"/>
</p:tagLst>
</file>

<file path=ppt/tags/tag8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2"/>
</p:tagLst>
</file>

<file path=ppt/tags/tag8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3"/>
</p:tagLst>
</file>

<file path=ppt/tags/tag8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4"/>
</p:tagLst>
</file>

<file path=ppt/tags/tag8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5"/>
</p:tagLst>
</file>

<file path=ppt/tags/tag8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6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6"/>
</p:tagLst>
</file>

<file path=ppt/tags/tag8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7"/>
</p:tagLst>
</file>

<file path=ppt/tags/tag8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8"/>
</p:tagLst>
</file>

<file path=ppt/tags/tag8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89"/>
</p:tagLst>
</file>

<file path=ppt/tags/tag8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0"/>
</p:tagLst>
</file>

<file path=ppt/tags/tag8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1"/>
</p:tagLst>
</file>

<file path=ppt/tags/tag8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2"/>
</p:tagLst>
</file>

<file path=ppt/tags/tag8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3"/>
</p:tagLst>
</file>

<file path=ppt/tags/tag8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4"/>
</p:tagLst>
</file>

<file path=ppt/tags/tag8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5"/>
</p:tagLst>
</file>

<file path=ppt/tags/tag8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6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7"/>
</p:tagLst>
</file>

<file path=ppt/tags/tag8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7"/>
</p:tagLst>
</file>

<file path=ppt/tags/tag8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8"/>
</p:tagLst>
</file>

<file path=ppt/tags/tag8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099"/>
</p:tagLst>
</file>

<file path=ppt/tags/tag8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0"/>
</p:tagLst>
</file>

<file path=ppt/tags/tag8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1"/>
</p:tagLst>
</file>

<file path=ppt/tags/tag8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2"/>
</p:tagLst>
</file>

<file path=ppt/tags/tag8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3"/>
</p:tagLst>
</file>

<file path=ppt/tags/tag8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4"/>
</p:tagLst>
</file>

<file path=ppt/tags/tag8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5"/>
</p:tagLst>
</file>

<file path=ppt/tags/tag8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6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8"/>
</p:tagLst>
</file>

<file path=ppt/tags/tag8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7"/>
</p:tagLst>
</file>

<file path=ppt/tags/tag8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8"/>
</p:tagLst>
</file>

<file path=ppt/tags/tag8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09"/>
</p:tagLst>
</file>

<file path=ppt/tags/tag8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0"/>
</p:tagLst>
</file>

<file path=ppt/tags/tag8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1"/>
</p:tagLst>
</file>

<file path=ppt/tags/tag8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2"/>
</p:tagLst>
</file>

<file path=ppt/tags/tag8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3"/>
</p:tagLst>
</file>

<file path=ppt/tags/tag8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4"/>
</p:tagLst>
</file>

<file path=ppt/tags/tag8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5"/>
</p:tagLst>
</file>

<file path=ppt/tags/tag8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6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69"/>
</p:tagLst>
</file>

<file path=ppt/tags/tag8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7"/>
</p:tagLst>
</file>

<file path=ppt/tags/tag8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8"/>
</p:tagLst>
</file>

<file path=ppt/tags/tag8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19"/>
</p:tagLst>
</file>

<file path=ppt/tags/tag8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0"/>
</p:tagLst>
</file>

<file path=ppt/tags/tag8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1"/>
</p:tagLst>
</file>

<file path=ppt/tags/tag8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2"/>
</p:tagLst>
</file>

<file path=ppt/tags/tag8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3"/>
</p:tagLst>
</file>

<file path=ppt/tags/tag8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4"/>
</p:tagLst>
</file>

<file path=ppt/tags/tag8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5"/>
</p:tagLst>
</file>

<file path=ppt/tags/tag8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6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0"/>
</p:tagLst>
</file>

<file path=ppt/tags/tag8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7"/>
</p:tagLst>
</file>

<file path=ppt/tags/tag8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8"/>
</p:tagLst>
</file>

<file path=ppt/tags/tag8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29"/>
</p:tagLst>
</file>

<file path=ppt/tags/tag8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0"/>
</p:tagLst>
</file>

<file path=ppt/tags/tag8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1"/>
</p:tagLst>
</file>

<file path=ppt/tags/tag8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2"/>
</p:tagLst>
</file>

<file path=ppt/tags/tag8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3"/>
</p:tagLst>
</file>

<file path=ppt/tags/tag8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4"/>
</p:tagLst>
</file>

<file path=ppt/tags/tag8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5"/>
</p:tagLst>
</file>

<file path=ppt/tags/tag8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6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1"/>
</p:tagLst>
</file>

<file path=ppt/tags/tag8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7"/>
</p:tagLst>
</file>

<file path=ppt/tags/tag8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8"/>
</p:tagLst>
</file>

<file path=ppt/tags/tag8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39"/>
</p:tagLst>
</file>

<file path=ppt/tags/tag8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0"/>
</p:tagLst>
</file>

<file path=ppt/tags/tag8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1"/>
</p:tagLst>
</file>

<file path=ppt/tags/tag8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2"/>
</p:tagLst>
</file>

<file path=ppt/tags/tag8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3"/>
</p:tagLst>
</file>

<file path=ppt/tags/tag8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4"/>
</p:tagLst>
</file>

<file path=ppt/tags/tag8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5"/>
</p:tagLst>
</file>

<file path=ppt/tags/tag8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6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2"/>
</p:tagLst>
</file>

<file path=ppt/tags/tag8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7"/>
</p:tagLst>
</file>

<file path=ppt/tags/tag8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8"/>
</p:tagLst>
</file>

<file path=ppt/tags/tag8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49"/>
</p:tagLst>
</file>

<file path=ppt/tags/tag8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0"/>
</p:tagLst>
</file>

<file path=ppt/tags/tag8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1"/>
</p:tagLst>
</file>

<file path=ppt/tags/tag8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2"/>
</p:tagLst>
</file>

<file path=ppt/tags/tag8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3"/>
</p:tagLst>
</file>

<file path=ppt/tags/tag8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4"/>
</p:tagLst>
</file>

<file path=ppt/tags/tag8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5"/>
</p:tagLst>
</file>

<file path=ppt/tags/tag8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6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3"/>
</p:tagLst>
</file>

<file path=ppt/tags/tag8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7"/>
</p:tagLst>
</file>

<file path=ppt/tags/tag8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8"/>
</p:tagLst>
</file>

<file path=ppt/tags/tag8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59"/>
</p:tagLst>
</file>

<file path=ppt/tags/tag8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0"/>
</p:tagLst>
</file>

<file path=ppt/tags/tag8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1"/>
</p:tagLst>
</file>

<file path=ppt/tags/tag8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2"/>
</p:tagLst>
</file>

<file path=ppt/tags/tag8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3"/>
</p:tagLst>
</file>

<file path=ppt/tags/tag8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4"/>
</p:tagLst>
</file>

<file path=ppt/tags/tag8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165"/>
</p:tagLst>
</file>

<file path=ppt/tags/tag8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0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4"/>
</p:tagLst>
</file>

<file path=ppt/tags/tag8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4961"/>
</p:tagLst>
</file>

<file path=ppt/tags/tag8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2"/>
</p:tagLst>
</file>

<file path=ppt/tags/tag8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3"/>
</p:tagLst>
</file>

<file path=ppt/tags/tag8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6"/>
</p:tagLst>
</file>

<file path=ppt/tags/tag8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5"/>
</p:tagLst>
</file>

<file path=ppt/tags/tag8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3"/>
</p:tagLst>
</file>

<file path=ppt/tags/tag8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4"/>
</p:tagLst>
</file>

<file path=ppt/tags/tag8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5"/>
</p:tagLst>
</file>

<file path=ppt/tags/tag8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6"/>
</p:tagLst>
</file>

<file path=ppt/tags/tag8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6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4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875"/>
</p:tagLst>
</file>

<file path=ppt/tags/tag8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7"/>
</p:tagLst>
</file>

<file path=ppt/tags/tag8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8"/>
</p:tagLst>
</file>

<file path=ppt/tags/tag8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9"/>
</p:tagLst>
</file>

<file path=ppt/tags/tag8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0"/>
</p:tagLst>
</file>

<file path=ppt/tags/tag8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1"/>
</p:tagLst>
</file>

<file path=ppt/tags/tag8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2"/>
</p:tagLst>
</file>

<file path=ppt/tags/tag8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7"/>
</p:tagLst>
</file>

<file path=ppt/tags/tag8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8"/>
</p:tagLst>
</file>

<file path=ppt/tags/tag8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9"/>
</p:tagLst>
</file>

<file path=ppt/tags/tag8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0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5"/>
</p:tagLst>
</file>

<file path=ppt/tags/tag8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1"/>
</p:tagLst>
</file>

<file path=ppt/tags/tag8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2"/>
</p:tagLst>
</file>

<file path=ppt/tags/tag8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3"/>
</p:tagLst>
</file>

<file path=ppt/tags/tag8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4"/>
</p:tagLst>
</file>

<file path=ppt/tags/tag8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5"/>
</p:tagLst>
</file>

<file path=ppt/tags/tag8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6"/>
</p:tagLst>
</file>

<file path=ppt/tags/tag8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7"/>
</p:tagLst>
</file>

<file path=ppt/tags/tag8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8"/>
</p:tagLst>
</file>

<file path=ppt/tags/tag8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9"/>
</p:tagLst>
</file>

<file path=ppt/tags/tag8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0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6"/>
</p:tagLst>
</file>

<file path=ppt/tags/tag8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1"/>
</p:tagLst>
</file>

<file path=ppt/tags/tag8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2"/>
</p:tagLst>
</file>

<file path=ppt/tags/tag8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3"/>
</p:tagLst>
</file>

<file path=ppt/tags/tag8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4"/>
</p:tagLst>
</file>

<file path=ppt/tags/tag8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5"/>
</p:tagLst>
</file>

<file path=ppt/tags/tag8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6"/>
</p:tagLst>
</file>

<file path=ppt/tags/tag8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7"/>
</p:tagLst>
</file>

<file path=ppt/tags/tag8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8"/>
</p:tagLst>
</file>

<file path=ppt/tags/tag8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89"/>
</p:tagLst>
</file>

<file path=ppt/tags/tag8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0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7"/>
</p:tagLst>
</file>

<file path=ppt/tags/tag8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1"/>
</p:tagLst>
</file>

<file path=ppt/tags/tag8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2"/>
</p:tagLst>
</file>

<file path=ppt/tags/tag8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3"/>
</p:tagLst>
</file>

<file path=ppt/tags/tag8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4"/>
</p:tagLst>
</file>

<file path=ppt/tags/tag8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5"/>
</p:tagLst>
</file>

<file path=ppt/tags/tag8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6"/>
</p:tagLst>
</file>

<file path=ppt/tags/tag8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7"/>
</p:tagLst>
</file>

<file path=ppt/tags/tag8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8"/>
</p:tagLst>
</file>

<file path=ppt/tags/tag8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99"/>
</p:tagLst>
</file>

<file path=ppt/tags/tag8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0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8"/>
</p:tagLst>
</file>

<file path=ppt/tags/tag8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1"/>
</p:tagLst>
</file>

<file path=ppt/tags/tag8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2"/>
</p:tagLst>
</file>

<file path=ppt/tags/tag8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3"/>
</p:tagLst>
</file>

<file path=ppt/tags/tag8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4"/>
</p:tagLst>
</file>

<file path=ppt/tags/tag8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5"/>
</p:tagLst>
</file>

<file path=ppt/tags/tag8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6"/>
</p:tagLst>
</file>

<file path=ppt/tags/tag8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7"/>
</p:tagLst>
</file>

<file path=ppt/tags/tag8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8"/>
</p:tagLst>
</file>

<file path=ppt/tags/tag8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09"/>
</p:tagLst>
</file>

<file path=ppt/tags/tag8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0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79"/>
</p:tagLst>
</file>

<file path=ppt/tags/tag8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1"/>
</p:tagLst>
</file>

<file path=ppt/tags/tag8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2"/>
</p:tagLst>
</file>

<file path=ppt/tags/tag8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3"/>
</p:tagLst>
</file>

<file path=ppt/tags/tag8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4"/>
</p:tagLst>
</file>

<file path=ppt/tags/tag8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5"/>
</p:tagLst>
</file>

<file path=ppt/tags/tag8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6"/>
</p:tagLst>
</file>

<file path=ppt/tags/tag8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7"/>
</p:tagLst>
</file>

<file path=ppt/tags/tag8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8"/>
</p:tagLst>
</file>

<file path=ppt/tags/tag8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19"/>
</p:tagLst>
</file>

<file path=ppt/tags/tag8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0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0"/>
</p:tagLst>
</file>

<file path=ppt/tags/tag8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1"/>
</p:tagLst>
</file>

<file path=ppt/tags/tag8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2"/>
</p:tagLst>
</file>

<file path=ppt/tags/tag8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3"/>
</p:tagLst>
</file>

<file path=ppt/tags/tag8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4"/>
</p:tagLst>
</file>

<file path=ppt/tags/tag8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5"/>
</p:tagLst>
</file>

<file path=ppt/tags/tag8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6"/>
</p:tagLst>
</file>

<file path=ppt/tags/tag8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7"/>
</p:tagLst>
</file>

<file path=ppt/tags/tag8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8"/>
</p:tagLst>
</file>

<file path=ppt/tags/tag8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29"/>
</p:tagLst>
</file>

<file path=ppt/tags/tag8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0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1"/>
</p:tagLst>
</file>

<file path=ppt/tags/tag8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1"/>
</p:tagLst>
</file>

<file path=ppt/tags/tag8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2"/>
</p:tagLst>
</file>

<file path=ppt/tags/tag8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3"/>
</p:tagLst>
</file>

<file path=ppt/tags/tag8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4"/>
</p:tagLst>
</file>

<file path=ppt/tags/tag8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5"/>
</p:tagLst>
</file>

<file path=ppt/tags/tag8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6"/>
</p:tagLst>
</file>

<file path=ppt/tags/tag8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7"/>
</p:tagLst>
</file>

<file path=ppt/tags/tag8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8"/>
</p:tagLst>
</file>

<file path=ppt/tags/tag8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39"/>
</p:tagLst>
</file>

<file path=ppt/tags/tag8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0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2"/>
</p:tagLst>
</file>

<file path=ppt/tags/tag8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1"/>
</p:tagLst>
</file>

<file path=ppt/tags/tag8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2"/>
</p:tagLst>
</file>

<file path=ppt/tags/tag8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3"/>
</p:tagLst>
</file>

<file path=ppt/tags/tag8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4"/>
</p:tagLst>
</file>

<file path=ppt/tags/tag8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5"/>
</p:tagLst>
</file>

<file path=ppt/tags/tag8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6"/>
</p:tagLst>
</file>

<file path=ppt/tags/tag8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7"/>
</p:tagLst>
</file>

<file path=ppt/tags/tag8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8"/>
</p:tagLst>
</file>

<file path=ppt/tags/tag8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49"/>
</p:tagLst>
</file>

<file path=ppt/tags/tag8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0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3"/>
</p:tagLst>
</file>

<file path=ppt/tags/tag8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1"/>
</p:tagLst>
</file>

<file path=ppt/tags/tag8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2"/>
</p:tagLst>
</file>

<file path=ppt/tags/tag8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3"/>
</p:tagLst>
</file>

<file path=ppt/tags/tag8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4"/>
</p:tagLst>
</file>

<file path=ppt/tags/tag8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5"/>
</p:tagLst>
</file>

<file path=ppt/tags/tag8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6"/>
</p:tagLst>
</file>

<file path=ppt/tags/tag8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7"/>
</p:tagLst>
</file>

<file path=ppt/tags/tag8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8"/>
</p:tagLst>
</file>

<file path=ppt/tags/tag8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59"/>
</p:tagLst>
</file>

<file path=ppt/tags/tag8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0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5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4"/>
</p:tagLst>
</file>

<file path=ppt/tags/tag8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1"/>
</p:tagLst>
</file>

<file path=ppt/tags/tag8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2"/>
</p:tagLst>
</file>

<file path=ppt/tags/tag8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3"/>
</p:tagLst>
</file>

<file path=ppt/tags/tag8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64"/>
</p:tagLst>
</file>

<file path=ppt/tags/tag8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1"/>
</p:tagLst>
</file>

<file path=ppt/tags/tag8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2"/>
</p:tagLst>
</file>

<file path=ppt/tags/tag8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3"/>
</p:tagLst>
</file>

<file path=ppt/tags/tag8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4"/>
</p:tagLst>
</file>

<file path=ppt/tags/tag8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5"/>
</p:tagLst>
</file>

<file path=ppt/tags/tag8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6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5"/>
</p:tagLst>
</file>

<file path=ppt/tags/tag8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7"/>
</p:tagLst>
</file>

<file path=ppt/tags/tag8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8"/>
</p:tagLst>
</file>

<file path=ppt/tags/tag8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79"/>
</p:tagLst>
</file>

<file path=ppt/tags/tag8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0"/>
</p:tagLst>
</file>

<file path=ppt/tags/tag8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1"/>
</p:tagLst>
</file>

<file path=ppt/tags/tag8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2"/>
</p:tagLst>
</file>

<file path=ppt/tags/tag8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3"/>
</p:tagLst>
</file>

<file path=ppt/tags/tag8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4"/>
</p:tagLst>
</file>

<file path=ppt/tags/tag8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5"/>
</p:tagLst>
</file>

<file path=ppt/tags/tag8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6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6"/>
</p:tagLst>
</file>

<file path=ppt/tags/tag8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7"/>
</p:tagLst>
</file>

<file path=ppt/tags/tag8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8"/>
</p:tagLst>
</file>

<file path=ppt/tags/tag8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89"/>
</p:tagLst>
</file>

<file path=ppt/tags/tag8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0"/>
</p:tagLst>
</file>

<file path=ppt/tags/tag8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1"/>
</p:tagLst>
</file>

<file path=ppt/tags/tag8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2"/>
</p:tagLst>
</file>

<file path=ppt/tags/tag8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3"/>
</p:tagLst>
</file>

<file path=ppt/tags/tag8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4"/>
</p:tagLst>
</file>

<file path=ppt/tags/tag8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5"/>
</p:tagLst>
</file>

<file path=ppt/tags/tag8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6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7"/>
</p:tagLst>
</file>

<file path=ppt/tags/tag8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7"/>
</p:tagLst>
</file>

<file path=ppt/tags/tag8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8"/>
</p:tagLst>
</file>

<file path=ppt/tags/tag8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99"/>
</p:tagLst>
</file>

<file path=ppt/tags/tag8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0"/>
</p:tagLst>
</file>

<file path=ppt/tags/tag8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1"/>
</p:tagLst>
</file>

<file path=ppt/tags/tag8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2"/>
</p:tagLst>
</file>

<file path=ppt/tags/tag8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3"/>
</p:tagLst>
</file>

<file path=ppt/tags/tag8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4"/>
</p:tagLst>
</file>

<file path=ppt/tags/tag8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5"/>
</p:tagLst>
</file>

<file path=ppt/tags/tag8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6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8"/>
</p:tagLst>
</file>

<file path=ppt/tags/tag8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7"/>
</p:tagLst>
</file>

<file path=ppt/tags/tag8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8"/>
</p:tagLst>
</file>

<file path=ppt/tags/tag8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09"/>
</p:tagLst>
</file>

<file path=ppt/tags/tag8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0"/>
</p:tagLst>
</file>

<file path=ppt/tags/tag8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1"/>
</p:tagLst>
</file>

<file path=ppt/tags/tag8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2"/>
</p:tagLst>
</file>

<file path=ppt/tags/tag8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3"/>
</p:tagLst>
</file>

<file path=ppt/tags/tag8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4"/>
</p:tagLst>
</file>

<file path=ppt/tags/tag8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5"/>
</p:tagLst>
</file>

<file path=ppt/tags/tag8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6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89"/>
</p:tagLst>
</file>

<file path=ppt/tags/tag8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7"/>
</p:tagLst>
</file>

<file path=ppt/tags/tag8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8"/>
</p:tagLst>
</file>

<file path=ppt/tags/tag8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19"/>
</p:tagLst>
</file>

<file path=ppt/tags/tag8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0"/>
</p:tagLst>
</file>

<file path=ppt/tags/tag8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1"/>
</p:tagLst>
</file>

<file path=ppt/tags/tag8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2"/>
</p:tagLst>
</file>

<file path=ppt/tags/tag8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3"/>
</p:tagLst>
</file>

<file path=ppt/tags/tag8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4"/>
</p:tagLst>
</file>

<file path=ppt/tags/tag8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5"/>
</p:tagLst>
</file>

<file path=ppt/tags/tag8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6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0"/>
</p:tagLst>
</file>

<file path=ppt/tags/tag8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7"/>
</p:tagLst>
</file>

<file path=ppt/tags/tag8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8"/>
</p:tagLst>
</file>

<file path=ppt/tags/tag8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29"/>
</p:tagLst>
</file>

<file path=ppt/tags/tag8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0"/>
</p:tagLst>
</file>

<file path=ppt/tags/tag8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1"/>
</p:tagLst>
</file>

<file path=ppt/tags/tag8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2"/>
</p:tagLst>
</file>

<file path=ppt/tags/tag8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3"/>
</p:tagLst>
</file>

<file path=ppt/tags/tag8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4"/>
</p:tagLst>
</file>

<file path=ppt/tags/tag8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5"/>
</p:tagLst>
</file>

<file path=ppt/tags/tag8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6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1"/>
</p:tagLst>
</file>

<file path=ppt/tags/tag8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7"/>
</p:tagLst>
</file>

<file path=ppt/tags/tag8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8"/>
</p:tagLst>
</file>

<file path=ppt/tags/tag8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39"/>
</p:tagLst>
</file>

<file path=ppt/tags/tag8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0"/>
</p:tagLst>
</file>

<file path=ppt/tags/tag8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1"/>
</p:tagLst>
</file>

<file path=ppt/tags/tag8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2"/>
</p:tagLst>
</file>

<file path=ppt/tags/tag8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3"/>
</p:tagLst>
</file>

<file path=ppt/tags/tag8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4"/>
</p:tagLst>
</file>

<file path=ppt/tags/tag8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5"/>
</p:tagLst>
</file>

<file path=ppt/tags/tag8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6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2"/>
</p:tagLst>
</file>

<file path=ppt/tags/tag8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7"/>
</p:tagLst>
</file>

<file path=ppt/tags/tag8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8"/>
</p:tagLst>
</file>

<file path=ppt/tags/tag8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49"/>
</p:tagLst>
</file>

<file path=ppt/tags/tag8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0"/>
</p:tagLst>
</file>

<file path=ppt/tags/tag8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1"/>
</p:tagLst>
</file>

<file path=ppt/tags/tag8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2"/>
</p:tagLst>
</file>

<file path=ppt/tags/tag8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3"/>
</p:tagLst>
</file>

<file path=ppt/tags/tag8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4"/>
</p:tagLst>
</file>

<file path=ppt/tags/tag8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5"/>
</p:tagLst>
</file>

<file path=ppt/tags/tag8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6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3"/>
</p:tagLst>
</file>

<file path=ppt/tags/tag8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7"/>
</p:tagLst>
</file>

<file path=ppt/tags/tag8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8"/>
</p:tagLst>
</file>

<file path=ppt/tags/tag8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59"/>
</p:tagLst>
</file>

<file path=ppt/tags/tag8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0"/>
</p:tagLst>
</file>

<file path=ppt/tags/tag8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1"/>
</p:tagLst>
</file>

<file path=ppt/tags/tag8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2"/>
</p:tagLst>
</file>

<file path=ppt/tags/tag8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3"/>
</p:tagLst>
</file>

<file path=ppt/tags/tag8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4"/>
</p:tagLst>
</file>

<file path=ppt/tags/tag8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5"/>
</p:tagLst>
</file>

<file path=ppt/tags/tag8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6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6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4"/>
</p:tagLst>
</file>

<file path=ppt/tags/tag8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7"/>
</p:tagLst>
</file>

<file path=ppt/tags/tag8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8"/>
</p:tagLst>
</file>

<file path=ppt/tags/tag8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69"/>
</p:tagLst>
</file>

<file path=ppt/tags/tag8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0"/>
</p:tagLst>
</file>

<file path=ppt/tags/tag8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1"/>
</p:tagLst>
</file>

<file path=ppt/tags/tag8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2"/>
</p:tagLst>
</file>

<file path=ppt/tags/tag8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3"/>
</p:tagLst>
</file>

<file path=ppt/tags/tag8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4"/>
</p:tagLst>
</file>

<file path=ppt/tags/tag8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5"/>
</p:tagLst>
</file>

<file path=ppt/tags/tag8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6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5"/>
</p:tagLst>
</file>

<file path=ppt/tags/tag8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7"/>
</p:tagLst>
</file>

<file path=ppt/tags/tag8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8"/>
</p:tagLst>
</file>

<file path=ppt/tags/tag8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79"/>
</p:tagLst>
</file>

<file path=ppt/tags/tag8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0"/>
</p:tagLst>
</file>

<file path=ppt/tags/tag8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1"/>
</p:tagLst>
</file>

<file path=ppt/tags/tag8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2"/>
</p:tagLst>
</file>

<file path=ppt/tags/tag8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3"/>
</p:tagLst>
</file>

<file path=ppt/tags/tag8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4"/>
</p:tagLst>
</file>

<file path=ppt/tags/tag8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5"/>
</p:tagLst>
</file>

<file path=ppt/tags/tag8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6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6"/>
</p:tagLst>
</file>

<file path=ppt/tags/tag8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7"/>
</p:tagLst>
</file>

<file path=ppt/tags/tag8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8"/>
</p:tagLst>
</file>

<file path=ppt/tags/tag8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89"/>
</p:tagLst>
</file>

<file path=ppt/tags/tag8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0"/>
</p:tagLst>
</file>

<file path=ppt/tags/tag8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1"/>
</p:tagLst>
</file>

<file path=ppt/tags/tag8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2"/>
</p:tagLst>
</file>

<file path=ppt/tags/tag8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3"/>
</p:tagLst>
</file>

<file path=ppt/tags/tag8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4"/>
</p:tagLst>
</file>

<file path=ppt/tags/tag8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5"/>
</p:tagLst>
</file>

<file path=ppt/tags/tag8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6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7"/>
</p:tagLst>
</file>

<file path=ppt/tags/tag8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7"/>
</p:tagLst>
</file>

<file path=ppt/tags/tag8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8"/>
</p:tagLst>
</file>

<file path=ppt/tags/tag8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799"/>
</p:tagLst>
</file>

<file path=ppt/tags/tag8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0"/>
</p:tagLst>
</file>

<file path=ppt/tags/tag8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1"/>
</p:tagLst>
</file>

<file path=ppt/tags/tag8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2"/>
</p:tagLst>
</file>

<file path=ppt/tags/tag8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3"/>
</p:tagLst>
</file>

<file path=ppt/tags/tag8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4"/>
</p:tagLst>
</file>

<file path=ppt/tags/tag8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5"/>
</p:tagLst>
</file>

<file path=ppt/tags/tag8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6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8"/>
</p:tagLst>
</file>

<file path=ppt/tags/tag8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7"/>
</p:tagLst>
</file>

<file path=ppt/tags/tag8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8"/>
</p:tagLst>
</file>

<file path=ppt/tags/tag8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09"/>
</p:tagLst>
</file>

<file path=ppt/tags/tag8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0"/>
</p:tagLst>
</file>

<file path=ppt/tags/tag8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1"/>
</p:tagLst>
</file>

<file path=ppt/tags/tag8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2"/>
</p:tagLst>
</file>

<file path=ppt/tags/tag8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3"/>
</p:tagLst>
</file>

<file path=ppt/tags/tag8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4"/>
</p:tagLst>
</file>

<file path=ppt/tags/tag8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5"/>
</p:tagLst>
</file>

<file path=ppt/tags/tag8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6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499"/>
</p:tagLst>
</file>

<file path=ppt/tags/tag8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7"/>
</p:tagLst>
</file>

<file path=ppt/tags/tag8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8"/>
</p:tagLst>
</file>

<file path=ppt/tags/tag8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19"/>
</p:tagLst>
</file>

<file path=ppt/tags/tag8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0"/>
</p:tagLst>
</file>

<file path=ppt/tags/tag8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1"/>
</p:tagLst>
</file>

<file path=ppt/tags/tag8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2"/>
</p:tagLst>
</file>

<file path=ppt/tags/tag8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3"/>
</p:tagLst>
</file>

<file path=ppt/tags/tag8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4"/>
</p:tagLst>
</file>

<file path=ppt/tags/tag8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5"/>
</p:tagLst>
</file>

<file path=ppt/tags/tag8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6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0"/>
</p:tagLst>
</file>

<file path=ppt/tags/tag8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7"/>
</p:tagLst>
</file>

<file path=ppt/tags/tag8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8"/>
</p:tagLst>
</file>

<file path=ppt/tags/tag8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29"/>
</p:tagLst>
</file>

<file path=ppt/tags/tag8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0"/>
</p:tagLst>
</file>

<file path=ppt/tags/tag8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1"/>
</p:tagLst>
</file>

<file path=ppt/tags/tag8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2"/>
</p:tagLst>
</file>

<file path=ppt/tags/tag8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3"/>
</p:tagLst>
</file>

<file path=ppt/tags/tag8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4"/>
</p:tagLst>
</file>

<file path=ppt/tags/tag8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5"/>
</p:tagLst>
</file>

<file path=ppt/tags/tag8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6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1"/>
</p:tagLst>
</file>

<file path=ppt/tags/tag8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7"/>
</p:tagLst>
</file>

<file path=ppt/tags/tag8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8"/>
</p:tagLst>
</file>

<file path=ppt/tags/tag8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39"/>
</p:tagLst>
</file>

<file path=ppt/tags/tag8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0"/>
</p:tagLst>
</file>

<file path=ppt/tags/tag8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1"/>
</p:tagLst>
</file>

<file path=ppt/tags/tag8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2"/>
</p:tagLst>
</file>

<file path=ppt/tags/tag8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3"/>
</p:tagLst>
</file>

<file path=ppt/tags/tag8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4"/>
</p:tagLst>
</file>

<file path=ppt/tags/tag8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5"/>
</p:tagLst>
</file>

<file path=ppt/tags/tag8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6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2"/>
</p:tagLst>
</file>

<file path=ppt/tags/tag8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7"/>
</p:tagLst>
</file>

<file path=ppt/tags/tag8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8"/>
</p:tagLst>
</file>

<file path=ppt/tags/tag8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49"/>
</p:tagLst>
</file>

<file path=ppt/tags/tag8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0"/>
</p:tagLst>
</file>

<file path=ppt/tags/tag8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1"/>
</p:tagLst>
</file>

<file path=ppt/tags/tag8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2"/>
</p:tagLst>
</file>

<file path=ppt/tags/tag8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3"/>
</p:tagLst>
</file>

<file path=ppt/tags/tag8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4"/>
</p:tagLst>
</file>

<file path=ppt/tags/tag8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5"/>
</p:tagLst>
</file>

<file path=ppt/tags/tag8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6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3"/>
</p:tagLst>
</file>

<file path=ppt/tags/tag8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7"/>
</p:tagLst>
</file>

<file path=ppt/tags/tag8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8"/>
</p:tagLst>
</file>

<file path=ppt/tags/tag8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59"/>
</p:tagLst>
</file>

<file path=ppt/tags/tag8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0"/>
</p:tagLst>
</file>

<file path=ppt/tags/tag8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1"/>
</p:tagLst>
</file>

<file path=ppt/tags/tag8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2"/>
</p:tagLst>
</file>

<file path=ppt/tags/tag8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3"/>
</p:tagLst>
</file>

<file path=ppt/tags/tag8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4"/>
</p:tagLst>
</file>

<file path=ppt/tags/tag8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5"/>
</p:tagLst>
</file>

<file path=ppt/tags/tag8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6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8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4"/>
</p:tagLst>
</file>

<file path=ppt/tags/tag8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7"/>
</p:tagLst>
</file>

<file path=ppt/tags/tag8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8"/>
</p:tagLst>
</file>

<file path=ppt/tags/tag8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69"/>
</p:tagLst>
</file>

<file path=ppt/tags/tag8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870"/>
</p:tagLst>
</file>

<file path=ppt/tags/tag8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0"/>
</p:tagLst>
</file>

<file path=ppt/tags/tag8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1"/>
</p:tagLst>
</file>

<file path=ppt/tags/tag8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2"/>
</p:tagLst>
</file>

<file path=ppt/tags/tag8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3"/>
</p:tagLst>
</file>

<file path=ppt/tags/tag8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4"/>
</p:tagLst>
</file>

<file path=ppt/tags/tag8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5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5"/>
</p:tagLst>
</file>

<file path=ppt/tags/tag8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6"/>
</p:tagLst>
</file>

<file path=ppt/tags/tag8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7"/>
</p:tagLst>
</file>

<file path=ppt/tags/tag8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8"/>
</p:tagLst>
</file>

<file path=ppt/tags/tag8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79"/>
</p:tagLst>
</file>

<file path=ppt/tags/tag8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0"/>
</p:tagLst>
</file>

<file path=ppt/tags/tag8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1"/>
</p:tagLst>
</file>

<file path=ppt/tags/tag8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2"/>
</p:tagLst>
</file>

<file path=ppt/tags/tag8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3"/>
</p:tagLst>
</file>

<file path=ppt/tags/tag8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4"/>
</p:tagLst>
</file>

<file path=ppt/tags/tag8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5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6"/>
</p:tagLst>
</file>

<file path=ppt/tags/tag8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6"/>
</p:tagLst>
</file>

<file path=ppt/tags/tag8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7"/>
</p:tagLst>
</file>

<file path=ppt/tags/tag8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8"/>
</p:tagLst>
</file>

<file path=ppt/tags/tag8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89"/>
</p:tagLst>
</file>

<file path=ppt/tags/tag8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0"/>
</p:tagLst>
</file>

<file path=ppt/tags/tag8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1"/>
</p:tagLst>
</file>

<file path=ppt/tags/tag8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2"/>
</p:tagLst>
</file>

<file path=ppt/tags/tag8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3"/>
</p:tagLst>
</file>

<file path=ppt/tags/tag8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4"/>
</p:tagLst>
</file>

<file path=ppt/tags/tag8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5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7"/>
</p:tagLst>
</file>

<file path=ppt/tags/tag8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6"/>
</p:tagLst>
</file>

<file path=ppt/tags/tag8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7"/>
</p:tagLst>
</file>

<file path=ppt/tags/tag8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8"/>
</p:tagLst>
</file>

<file path=ppt/tags/tag8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99"/>
</p:tagLst>
</file>

<file path=ppt/tags/tag8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0"/>
</p:tagLst>
</file>

<file path=ppt/tags/tag8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1"/>
</p:tagLst>
</file>

<file path=ppt/tags/tag8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2"/>
</p:tagLst>
</file>

<file path=ppt/tags/tag8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3"/>
</p:tagLst>
</file>

<file path=ppt/tags/tag8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4"/>
</p:tagLst>
</file>

<file path=ppt/tags/tag8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5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8"/>
</p:tagLst>
</file>

<file path=ppt/tags/tag8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6"/>
</p:tagLst>
</file>

<file path=ppt/tags/tag8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7"/>
</p:tagLst>
</file>

<file path=ppt/tags/tag8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8"/>
</p:tagLst>
</file>

<file path=ppt/tags/tag8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09"/>
</p:tagLst>
</file>

<file path=ppt/tags/tag8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0"/>
</p:tagLst>
</file>

<file path=ppt/tags/tag8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1"/>
</p:tagLst>
</file>

<file path=ppt/tags/tag8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2"/>
</p:tagLst>
</file>

<file path=ppt/tags/tag8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3"/>
</p:tagLst>
</file>

<file path=ppt/tags/tag8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4"/>
</p:tagLst>
</file>

<file path=ppt/tags/tag8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5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09"/>
</p:tagLst>
</file>

<file path=ppt/tags/tag8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6"/>
</p:tagLst>
</file>

<file path=ppt/tags/tag8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7"/>
</p:tagLst>
</file>

<file path=ppt/tags/tag8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8"/>
</p:tagLst>
</file>

<file path=ppt/tags/tag8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19"/>
</p:tagLst>
</file>

<file path=ppt/tags/tag8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0"/>
</p:tagLst>
</file>

<file path=ppt/tags/tag8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1"/>
</p:tagLst>
</file>

<file path=ppt/tags/tag8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2"/>
</p:tagLst>
</file>

<file path=ppt/tags/tag8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3"/>
</p:tagLst>
</file>

<file path=ppt/tags/tag8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4"/>
</p:tagLst>
</file>

<file path=ppt/tags/tag8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5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0"/>
</p:tagLst>
</file>

<file path=ppt/tags/tag8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6"/>
</p:tagLst>
</file>

<file path=ppt/tags/tag8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7"/>
</p:tagLst>
</file>

<file path=ppt/tags/tag8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8"/>
</p:tagLst>
</file>

<file path=ppt/tags/tag8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29"/>
</p:tagLst>
</file>

<file path=ppt/tags/tag8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0"/>
</p:tagLst>
</file>

<file path=ppt/tags/tag8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1"/>
</p:tagLst>
</file>

<file path=ppt/tags/tag8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2"/>
</p:tagLst>
</file>

<file path=ppt/tags/tag8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3"/>
</p:tagLst>
</file>

<file path=ppt/tags/tag8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4"/>
</p:tagLst>
</file>

<file path=ppt/tags/tag8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5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1"/>
</p:tagLst>
</file>

<file path=ppt/tags/tag8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6"/>
</p:tagLst>
</file>

<file path=ppt/tags/tag8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7"/>
</p:tagLst>
</file>

<file path=ppt/tags/tag8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8"/>
</p:tagLst>
</file>

<file path=ppt/tags/tag8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39"/>
</p:tagLst>
</file>

<file path=ppt/tags/tag8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0"/>
</p:tagLst>
</file>

<file path=ppt/tags/tag8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1"/>
</p:tagLst>
</file>

<file path=ppt/tags/tag8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2"/>
</p:tagLst>
</file>

<file path=ppt/tags/tag8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3"/>
</p:tagLst>
</file>

<file path=ppt/tags/tag8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4"/>
</p:tagLst>
</file>

<file path=ppt/tags/tag8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5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2"/>
</p:tagLst>
</file>

<file path=ppt/tags/tag8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6"/>
</p:tagLst>
</file>

<file path=ppt/tags/tag8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7"/>
</p:tagLst>
</file>

<file path=ppt/tags/tag8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8"/>
</p:tagLst>
</file>

<file path=ppt/tags/tag8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49"/>
</p:tagLst>
</file>

<file path=ppt/tags/tag8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0"/>
</p:tagLst>
</file>

<file path=ppt/tags/tag8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1"/>
</p:tagLst>
</file>

<file path=ppt/tags/tag8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2"/>
</p:tagLst>
</file>

<file path=ppt/tags/tag8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3"/>
</p:tagLst>
</file>

<file path=ppt/tags/tag8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4"/>
</p:tagLst>
</file>

<file path=ppt/tags/tag8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5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3"/>
</p:tagLst>
</file>

<file path=ppt/tags/tag8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6"/>
</p:tagLst>
</file>

<file path=ppt/tags/tag8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7"/>
</p:tagLst>
</file>

<file path=ppt/tags/tag8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8"/>
</p:tagLst>
</file>

<file path=ppt/tags/tag8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59"/>
</p:tagLst>
</file>

<file path=ppt/tags/tag8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0"/>
</p:tagLst>
</file>

<file path=ppt/tags/tag8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1"/>
</p:tagLst>
</file>

<file path=ppt/tags/tag8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2"/>
</p:tagLst>
</file>

<file path=ppt/tags/tag8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3"/>
</p:tagLst>
</file>

<file path=ppt/tags/tag8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4"/>
</p:tagLst>
</file>

<file path=ppt/tags/tag8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5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9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4"/>
</p:tagLst>
</file>

<file path=ppt/tags/tag8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6"/>
</p:tagLst>
</file>

<file path=ppt/tags/tag8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7"/>
</p:tagLst>
</file>

<file path=ppt/tags/tag8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8"/>
</p:tagLst>
</file>

<file path=ppt/tags/tag8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69"/>
</p:tagLst>
</file>

<file path=ppt/tags/tag8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0"/>
</p:tagLst>
</file>

<file path=ppt/tags/tag8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1"/>
</p:tagLst>
</file>

<file path=ppt/tags/tag8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2"/>
</p:tagLst>
</file>

<file path=ppt/tags/tag8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3"/>
</p:tagLst>
</file>

<file path=ppt/tags/tag8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4"/>
</p:tagLst>
</file>

<file path=ppt/tags/tag8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5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5"/>
</p:tagLst>
</file>

<file path=ppt/tags/tag8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6"/>
</p:tagLst>
</file>

<file path=ppt/tags/tag8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7"/>
</p:tagLst>
</file>

<file path=ppt/tags/tag8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8"/>
</p:tagLst>
</file>

<file path=ppt/tags/tag8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79"/>
</p:tagLst>
</file>

<file path=ppt/tags/tag8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0"/>
</p:tagLst>
</file>

<file path=ppt/tags/tag8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1"/>
</p:tagLst>
</file>

<file path=ppt/tags/tag8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2"/>
</p:tagLst>
</file>

<file path=ppt/tags/tag8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3"/>
</p:tagLst>
</file>

<file path=ppt/tags/tag8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4"/>
</p:tagLst>
</file>

<file path=ppt/tags/tag8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5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6"/>
</p:tagLst>
</file>

<file path=ppt/tags/tag8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6"/>
</p:tagLst>
</file>

<file path=ppt/tags/tag8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7"/>
</p:tagLst>
</file>

<file path=ppt/tags/tag8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8"/>
</p:tagLst>
</file>

<file path=ppt/tags/tag8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89"/>
</p:tagLst>
</file>

<file path=ppt/tags/tag8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0"/>
</p:tagLst>
</file>

<file path=ppt/tags/tag8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1"/>
</p:tagLst>
</file>

<file path=ppt/tags/tag8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2"/>
</p:tagLst>
</file>

<file path=ppt/tags/tag8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3"/>
</p:tagLst>
</file>

<file path=ppt/tags/tag8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4"/>
</p:tagLst>
</file>

<file path=ppt/tags/tag8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5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7"/>
</p:tagLst>
</file>

<file path=ppt/tags/tag8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6"/>
</p:tagLst>
</file>

<file path=ppt/tags/tag8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7"/>
</p:tagLst>
</file>

<file path=ppt/tags/tag8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8"/>
</p:tagLst>
</file>

<file path=ppt/tags/tag8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599"/>
</p:tagLst>
</file>

<file path=ppt/tags/tag8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0"/>
</p:tagLst>
</file>

<file path=ppt/tags/tag8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1"/>
</p:tagLst>
</file>

<file path=ppt/tags/tag8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2"/>
</p:tagLst>
</file>

<file path=ppt/tags/tag8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3"/>
</p:tagLst>
</file>

<file path=ppt/tags/tag8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4"/>
</p:tagLst>
</file>

<file path=ppt/tags/tag8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5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8"/>
</p:tagLst>
</file>

<file path=ppt/tags/tag8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6"/>
</p:tagLst>
</file>

<file path=ppt/tags/tag8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7"/>
</p:tagLst>
</file>

<file path=ppt/tags/tag8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8"/>
</p:tagLst>
</file>

<file path=ppt/tags/tag8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09"/>
</p:tagLst>
</file>

<file path=ppt/tags/tag8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0"/>
</p:tagLst>
</file>

<file path=ppt/tags/tag8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1"/>
</p:tagLst>
</file>

<file path=ppt/tags/tag8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2"/>
</p:tagLst>
</file>

<file path=ppt/tags/tag8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3"/>
</p:tagLst>
</file>

<file path=ppt/tags/tag8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4"/>
</p:tagLst>
</file>

<file path=ppt/tags/tag8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5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19"/>
</p:tagLst>
</file>

<file path=ppt/tags/tag8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6"/>
</p:tagLst>
</file>

<file path=ppt/tags/tag8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7"/>
</p:tagLst>
</file>

<file path=ppt/tags/tag8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8"/>
</p:tagLst>
</file>

<file path=ppt/tags/tag8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19"/>
</p:tagLst>
</file>

<file path=ppt/tags/tag8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0"/>
</p:tagLst>
</file>

<file path=ppt/tags/tag8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1"/>
</p:tagLst>
</file>

<file path=ppt/tags/tag8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2"/>
</p:tagLst>
</file>

<file path=ppt/tags/tag8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3"/>
</p:tagLst>
</file>

<file path=ppt/tags/tag8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4"/>
</p:tagLst>
</file>

<file path=ppt/tags/tag8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5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0"/>
</p:tagLst>
</file>

<file path=ppt/tags/tag8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6"/>
</p:tagLst>
</file>

<file path=ppt/tags/tag8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7"/>
</p:tagLst>
</file>

<file path=ppt/tags/tag8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8"/>
</p:tagLst>
</file>

<file path=ppt/tags/tag8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29"/>
</p:tagLst>
</file>

<file path=ppt/tags/tag8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0"/>
</p:tagLst>
</file>

<file path=ppt/tags/tag8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1"/>
</p:tagLst>
</file>

<file path=ppt/tags/tag8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2"/>
</p:tagLst>
</file>

<file path=ppt/tags/tag8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3"/>
</p:tagLst>
</file>

<file path=ppt/tags/tag8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4"/>
</p:tagLst>
</file>

<file path=ppt/tags/tag8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5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1"/>
</p:tagLst>
</file>

<file path=ppt/tags/tag8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6"/>
</p:tagLst>
</file>

<file path=ppt/tags/tag8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7"/>
</p:tagLst>
</file>

<file path=ppt/tags/tag8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8"/>
</p:tagLst>
</file>

<file path=ppt/tags/tag8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39"/>
</p:tagLst>
</file>

<file path=ppt/tags/tag8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0"/>
</p:tagLst>
</file>

<file path=ppt/tags/tag8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1"/>
</p:tagLst>
</file>

<file path=ppt/tags/tag8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2"/>
</p:tagLst>
</file>

<file path=ppt/tags/tag8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3"/>
</p:tagLst>
</file>

<file path=ppt/tags/tag8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4"/>
</p:tagLst>
</file>

<file path=ppt/tags/tag8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5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2"/>
</p:tagLst>
</file>

<file path=ppt/tags/tag8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6"/>
</p:tagLst>
</file>

<file path=ppt/tags/tag8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7"/>
</p:tagLst>
</file>

<file path=ppt/tags/tag8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8"/>
</p:tagLst>
</file>

<file path=ppt/tags/tag8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49"/>
</p:tagLst>
</file>

<file path=ppt/tags/tag8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0"/>
</p:tagLst>
</file>

<file path=ppt/tags/tag8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1"/>
</p:tagLst>
</file>

<file path=ppt/tags/tag8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2"/>
</p:tagLst>
</file>

<file path=ppt/tags/tag8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3"/>
</p:tagLst>
</file>

<file path=ppt/tags/tag8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4"/>
</p:tagLst>
</file>

<file path=ppt/tags/tag8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5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3"/>
</p:tagLst>
</file>

<file path=ppt/tags/tag8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6"/>
</p:tagLst>
</file>

<file path=ppt/tags/tag8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7"/>
</p:tagLst>
</file>

<file path=ppt/tags/tag8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8"/>
</p:tagLst>
</file>

<file path=ppt/tags/tag8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59"/>
</p:tagLst>
</file>

<file path=ppt/tags/tag8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0"/>
</p:tagLst>
</file>

<file path=ppt/tags/tag8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1"/>
</p:tagLst>
</file>

<file path=ppt/tags/tag8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2"/>
</p:tagLst>
</file>

<file path=ppt/tags/tag8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3"/>
</p:tagLst>
</file>

<file path=ppt/tags/tag8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4"/>
</p:tagLst>
</file>

<file path=ppt/tags/tag8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5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0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4"/>
</p:tagLst>
</file>

<file path=ppt/tags/tag8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6"/>
</p:tagLst>
</file>

<file path=ppt/tags/tag8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7"/>
</p:tagLst>
</file>

<file path=ppt/tags/tag8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8"/>
</p:tagLst>
</file>

<file path=ppt/tags/tag8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669"/>
</p:tagLst>
</file>

<file path=ppt/tags/tag8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4"/>
</p:tagLst>
</file>

<file path=ppt/tags/tag8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465"/>
</p:tagLst>
</file>

<file path=ppt/tags/tag8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2"/>
</p:tagLst>
</file>

<file path=ppt/tags/tag8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3"/>
</p:tagLst>
</file>

<file path=ppt/tags/tag8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4"/>
</p:tagLst>
</file>

<file path=ppt/tags/tag8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5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5"/>
</p:tagLst>
</file>

<file path=ppt/tags/tag8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6"/>
</p:tagLst>
</file>

<file path=ppt/tags/tag8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8"/>
</p:tagLst>
</file>

<file path=ppt/tags/tag8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79"/>
</p:tagLst>
</file>

<file path=ppt/tags/tag8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0"/>
</p:tagLst>
</file>

<file path=ppt/tags/tag8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8"/>
</p:tagLst>
</file>

<file path=ppt/tags/tag8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89"/>
</p:tagLst>
</file>

<file path=ppt/tags/tag8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0"/>
</p:tagLst>
</file>

<file path=ppt/tags/tag8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1"/>
</p:tagLst>
</file>

<file path=ppt/tags/tag8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2"/>
</p:tagLst>
</file>

<file path=ppt/tags/tag8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3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6"/>
</p:tagLst>
</file>

<file path=ppt/tags/tag8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4"/>
</p:tagLst>
</file>

<file path=ppt/tags/tag8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5"/>
</p:tagLst>
</file>

<file path=ppt/tags/tag8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6"/>
</p:tagLst>
</file>

<file path=ppt/tags/tag8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7"/>
</p:tagLst>
</file>

<file path=ppt/tags/tag8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8"/>
</p:tagLst>
</file>

<file path=ppt/tags/tag8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5999"/>
</p:tagLst>
</file>

<file path=ppt/tags/tag8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0"/>
</p:tagLst>
</file>

<file path=ppt/tags/tag8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1"/>
</p:tagLst>
</file>

<file path=ppt/tags/tag8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2"/>
</p:tagLst>
</file>

<file path=ppt/tags/tag8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3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7"/>
</p:tagLst>
</file>

<file path=ppt/tags/tag8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4"/>
</p:tagLst>
</file>

<file path=ppt/tags/tag8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5"/>
</p:tagLst>
</file>

<file path=ppt/tags/tag8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6"/>
</p:tagLst>
</file>

<file path=ppt/tags/tag8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7"/>
</p:tagLst>
</file>

<file path=ppt/tags/tag8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8"/>
</p:tagLst>
</file>

<file path=ppt/tags/tag8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09"/>
</p:tagLst>
</file>

<file path=ppt/tags/tag8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0"/>
</p:tagLst>
</file>

<file path=ppt/tags/tag8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1"/>
</p:tagLst>
</file>

<file path=ppt/tags/tag8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2"/>
</p:tagLst>
</file>

<file path=ppt/tags/tag8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3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8"/>
</p:tagLst>
</file>

<file path=ppt/tags/tag8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4"/>
</p:tagLst>
</file>

<file path=ppt/tags/tag8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5"/>
</p:tagLst>
</file>

<file path=ppt/tags/tag8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6"/>
</p:tagLst>
</file>

<file path=ppt/tags/tag8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7"/>
</p:tagLst>
</file>

<file path=ppt/tags/tag8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8"/>
</p:tagLst>
</file>

<file path=ppt/tags/tag8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19"/>
</p:tagLst>
</file>

<file path=ppt/tags/tag8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0"/>
</p:tagLst>
</file>

<file path=ppt/tags/tag8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1"/>
</p:tagLst>
</file>

<file path=ppt/tags/tag8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2"/>
</p:tagLst>
</file>

<file path=ppt/tags/tag8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3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29"/>
</p:tagLst>
</file>

<file path=ppt/tags/tag8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4"/>
</p:tagLst>
</file>

<file path=ppt/tags/tag8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5"/>
</p:tagLst>
</file>

<file path=ppt/tags/tag8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6"/>
</p:tagLst>
</file>

<file path=ppt/tags/tag8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7"/>
</p:tagLst>
</file>

<file path=ppt/tags/tag8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8"/>
</p:tagLst>
</file>

<file path=ppt/tags/tag8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29"/>
</p:tagLst>
</file>

<file path=ppt/tags/tag8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0"/>
</p:tagLst>
</file>

<file path=ppt/tags/tag8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1"/>
</p:tagLst>
</file>

<file path=ppt/tags/tag8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2"/>
</p:tagLst>
</file>

<file path=ppt/tags/tag8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3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0"/>
</p:tagLst>
</file>

<file path=ppt/tags/tag8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4"/>
</p:tagLst>
</file>

<file path=ppt/tags/tag8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5"/>
</p:tagLst>
</file>

<file path=ppt/tags/tag8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6"/>
</p:tagLst>
</file>

<file path=ppt/tags/tag8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7"/>
</p:tagLst>
</file>

<file path=ppt/tags/tag8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8"/>
</p:tagLst>
</file>

<file path=ppt/tags/tag8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39"/>
</p:tagLst>
</file>

<file path=ppt/tags/tag8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0"/>
</p:tagLst>
</file>

<file path=ppt/tags/tag8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1"/>
</p:tagLst>
</file>

<file path=ppt/tags/tag8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2"/>
</p:tagLst>
</file>

<file path=ppt/tags/tag8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3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1"/>
</p:tagLst>
</file>

<file path=ppt/tags/tag8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4"/>
</p:tagLst>
</file>

<file path=ppt/tags/tag8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5"/>
</p:tagLst>
</file>

<file path=ppt/tags/tag8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6"/>
</p:tagLst>
</file>

<file path=ppt/tags/tag8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7"/>
</p:tagLst>
</file>

<file path=ppt/tags/tag8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48"/>
</p:tagLst>
</file>

<file path=ppt/tags/tag8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4"/>
</p:tagLst>
</file>

<file path=ppt/tags/tag8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5"/>
</p:tagLst>
</file>

<file path=ppt/tags/tag8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6"/>
</p:tagLst>
</file>

<file path=ppt/tags/tag8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7"/>
</p:tagLst>
</file>

<file path=ppt/tags/tag8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0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2"/>
</p:tagLst>
</file>

<file path=ppt/tags/tag8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1"/>
</p:tagLst>
</file>

<file path=ppt/tags/tag8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2"/>
</p:tagLst>
</file>

<file path=ppt/tags/tag8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3"/>
</p:tagLst>
</file>

<file path=ppt/tags/tag8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4"/>
</p:tagLst>
</file>

<file path=ppt/tags/tag8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5"/>
</p:tagLst>
</file>

<file path=ppt/tags/tag8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6"/>
</p:tagLst>
</file>

<file path=ppt/tags/tag8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7"/>
</p:tagLst>
</file>

<file path=ppt/tags/tag8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8"/>
</p:tagLst>
</file>

<file path=ppt/tags/tag8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09"/>
</p:tagLst>
</file>

<file path=ppt/tags/tag8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0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3"/>
</p:tagLst>
</file>

<file path=ppt/tags/tag8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1"/>
</p:tagLst>
</file>

<file path=ppt/tags/tag8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2"/>
</p:tagLst>
</file>

<file path=ppt/tags/tag8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3"/>
</p:tagLst>
</file>

<file path=ppt/tags/tag8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4"/>
</p:tagLst>
</file>

<file path=ppt/tags/tag8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7"/>
</p:tagLst>
</file>

<file path=ppt/tags/tag8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0"/>
</p:tagLst>
</file>

<file path=ppt/tags/tag8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5"/>
</p:tagLst>
</file>

<file path=ppt/tags/tag8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6"/>
</p:tagLst>
</file>

<file path=ppt/tags/tag8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7"/>
</p:tagLst>
</file>

<file path=ppt/tags/tag8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6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61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4"/>
</p:tagLst>
</file>

<file path=ppt/tags/tag8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7"/>
</p:tagLst>
</file>

<file path=ppt/tags/tag8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8"/>
</p:tagLst>
</file>

<file path=ppt/tags/tag8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9"/>
</p:tagLst>
</file>

<file path=ppt/tags/tag8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2"/>
</p:tagLst>
</file>

<file path=ppt/tags/tag8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0"/>
</p:tagLst>
</file>

<file path=ppt/tags/tag8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41"/>
</p:tagLst>
</file>

<file path=ppt/tags/tag8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7"/>
</p:tagLst>
</file>

<file path=ppt/tags/tag8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8"/>
</p:tagLst>
</file>

<file path=ppt/tags/tag8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9"/>
</p:tagLst>
</file>

<file path=ppt/tags/tag8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2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5"/>
</p:tagLst>
</file>

<file path=ppt/tags/tag8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3"/>
</p:tagLst>
</file>

<file path=ppt/tags/tag8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4"/>
</p:tagLst>
</file>

<file path=ppt/tags/tag8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5"/>
</p:tagLst>
</file>

<file path=ppt/tags/tag8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6"/>
</p:tagLst>
</file>

<file path=ppt/tags/tag8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0"/>
</p:tagLst>
</file>

<file path=ppt/tags/tag8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31"/>
</p:tagLst>
</file>

<file path=ppt/tags/tag8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1"/>
</p:tagLst>
</file>

<file path=ppt/tags/tag8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22"/>
</p:tagLst>
</file>

<file path=ppt/tags/tag8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8"/>
</p:tagLst>
</file>

<file path=ppt/tags/tag8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9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6"/>
</p:tagLst>
</file>

<file path=ppt/tags/tag8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5"/>
</p:tagLst>
</file>

<file path=ppt/tags/tag8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516"/>
</p:tagLst>
</file>

<file path=ppt/tags/tag8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59"/>
</p:tagLst>
</file>

<file path=ppt/tags/tag8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0"/>
</p:tagLst>
</file>

<file path=ppt/tags/tag8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6061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7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8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39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0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1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2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918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7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4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5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6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7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8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49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0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1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2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3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1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4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5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6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7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8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59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0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1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2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3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10831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4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5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6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7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8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69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0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1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2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3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828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4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5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6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7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8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79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0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1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2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3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751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4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5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6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7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8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89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0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1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2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3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2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4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5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6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7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8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599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0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1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2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3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8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4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5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6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7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8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09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0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1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2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3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49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4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5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6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7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8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19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0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1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2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3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0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4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5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6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7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8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29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0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1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2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3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5151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4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5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6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7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8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39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0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1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2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S_UNIQUEID" val="9643"/>
</p:tagLst>
</file>

<file path=ppt/theme/theme1.xml><?xml version="1.0" encoding="utf-8"?>
<a:theme xmlns:a="http://schemas.openxmlformats.org/drawingml/2006/main" name="办公资源网：www.bangongziyuan.com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自定义 2">
      <a:majorFont>
        <a:latin typeface="Roboto"/>
        <a:ea typeface="思源黑体 CN Heavy"/>
        <a:cs typeface="Arial"/>
      </a:majorFont>
      <a:minorFont>
        <a:latin typeface="Roboto"/>
        <a:ea typeface="思源黑体 CN Regular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Arial"/>
        <a:cs typeface="Arial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Arial"/>
        <a:cs typeface="Arial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59</TotalTime>
  <Words>2355</Words>
  <Application>Microsoft Office PowerPoint</Application>
  <PresentationFormat>宽屏</PresentationFormat>
  <Paragraphs>416</Paragraphs>
  <Slides>35</Slides>
  <Notes>20</Notes>
  <HiddenSlides>0</HiddenSlides>
  <MMClips>0</MMClips>
  <ScaleCrop>false</ScaleCrop>
  <HeadingPairs>
    <vt:vector size="6" baseType="variant">
      <vt:variant>
        <vt:lpstr>已用的字体</vt:lpstr>
      </vt:variant>
      <vt:variant>
        <vt:i4>17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35</vt:i4>
      </vt:variant>
    </vt:vector>
  </HeadingPairs>
  <TitlesOfParts>
    <vt:vector size="53" baseType="lpstr">
      <vt:lpstr>OPPOSans R</vt:lpstr>
      <vt:lpstr>楷体</vt:lpstr>
      <vt:lpstr>方正舒体</vt:lpstr>
      <vt:lpstr>OPPOSans B</vt:lpstr>
      <vt:lpstr>等线</vt:lpstr>
      <vt:lpstr>MS PGothic</vt:lpstr>
      <vt:lpstr>思源黑体 CN Heavy</vt:lpstr>
      <vt:lpstr>庞门正道标题体</vt:lpstr>
      <vt:lpstr>Arial</vt:lpstr>
      <vt:lpstr>宋体</vt:lpstr>
      <vt:lpstr>system-ui</vt:lpstr>
      <vt:lpstr>Times New Roman</vt:lpstr>
      <vt:lpstr>Roboto Bk</vt:lpstr>
      <vt:lpstr>微软雅黑</vt:lpstr>
      <vt:lpstr>方正姚体</vt:lpstr>
      <vt:lpstr>思源黑体 CN Regular</vt:lpstr>
      <vt:lpstr>Roboto</vt:lpstr>
      <vt:lpstr>办公资源网：www.bangongziyuan.com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学科网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rbm.xkw.com</dc:creator>
  <cp:lastModifiedBy>Windows User</cp:lastModifiedBy>
  <cp:revision>8</cp:revision>
  <cp:lastPrinted>2022-06-30T11:47:36Z</cp:lastPrinted>
  <dcterms:created xsi:type="dcterms:W3CDTF">2022-06-30T11:47:36Z</dcterms:created>
  <dcterms:modified xsi:type="dcterms:W3CDTF">2022-07-22T13:56:26Z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album">
    <vt:lpwstr>rbm.xkw.com</vt:lpwstr>
  </property>
  <property fmtid="{D5CDD505-2E9C-101B-9397-08002B2CF9AE}" pid="3" name="author">
    <vt:lpwstr>rbm.xkw.com</vt:lpwstr>
  </property>
  <property fmtid="{D5CDD505-2E9C-101B-9397-08002B2CF9AE}" pid="4" name="company">
    <vt:lpwstr>学科网</vt:lpwstr>
  </property>
  <property fmtid="{D5CDD505-2E9C-101B-9397-08002B2CF9AE}" pid="5" name="copyright">
    <vt:lpwstr>学科网版权所有</vt:lpwstr>
  </property>
</Properties>
</file>